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8" r:id="rId4"/>
    <p:sldId id="260" r:id="rId5"/>
    <p:sldId id="262" r:id="rId6"/>
    <p:sldId id="261" r:id="rId7"/>
    <p:sldId id="263" r:id="rId8"/>
    <p:sldId id="273" r:id="rId9"/>
    <p:sldId id="264" r:id="rId10"/>
    <p:sldId id="266" r:id="rId11"/>
    <p:sldId id="267" r:id="rId12"/>
    <p:sldId id="268" r:id="rId13"/>
    <p:sldId id="269" r:id="rId14"/>
    <p:sldId id="274" r:id="rId15"/>
    <p:sldId id="272" r:id="rId16"/>
    <p:sldId id="270" r:id="rId17"/>
    <p:sldId id="271" r:id="rId18"/>
    <p:sldId id="25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14" autoAdjust="0"/>
    <p:restoredTop sz="94660"/>
  </p:normalViewPr>
  <p:slideViewPr>
    <p:cSldViewPr snapToGrid="0">
      <p:cViewPr>
        <p:scale>
          <a:sx n="125" d="100"/>
          <a:sy n="125" d="100"/>
        </p:scale>
        <p:origin x="152" y="5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9838D-B7EB-4911-9533-6D81A6BD2C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4EC46A2-6847-42FA-BCCF-CAE899BCC3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5A8F56-6EC3-4C0D-9113-3F1EAC3C17A3}"/>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F6D6264A-1496-442E-8F5C-6C1DB58B6F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37900-E265-4DB8-827E-6AE4CDBD1077}"/>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1562326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F8E4F-C87D-4C3C-8998-9362EE40DB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22C021-4F7D-4166-91EE-71D7A87AE2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666C0C-941F-407F-A6B3-0882152BF1DE}"/>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ABEC9313-5EC7-4523-B85B-F5E0EED1EC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2BE84B-F616-4181-A146-22711B31FC05}"/>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24169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68523F-668E-49CD-A8EE-4A39C100E3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CEC51D-FD69-4407-9F24-ED86E005B2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042ED6-18FA-489F-9D1F-281E0EE34A54}"/>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741118C4-B4B9-405F-9690-9F96C22CC4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78D329-4864-47AC-8F74-808183A63C22}"/>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81104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8A6D-4BEA-4CDA-BD67-0801F5D89C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F5D24-5527-46A2-BE91-C2066136CA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0C306-65CE-4793-9578-D1CB46AEB114}"/>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673BCAAB-51D9-4F1E-A422-815A54CD2D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D2E3C6-003D-4E2A-B8A3-CBACE9DE230D}"/>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354400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20E8D-2FA1-41FC-9EAB-D23E607BD1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B583D7-462E-4F3E-9529-7EA4B99888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7B436A-D70A-4095-9E60-5D7241AB15A4}"/>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51D225E2-BCE8-4682-A63B-0117E20A27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7D4918-2A29-4A56-B82E-4BFCE8C4F770}"/>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01398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5CE98-76EC-42AD-A123-A40F74C234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3E9C04-32BA-4809-9EB3-DEA02E0855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D5FF7F3-1915-44C6-AB77-86FAA3D7EE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2953CF-A3B9-4C32-86DD-8AC5CB48FA51}"/>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6" name="Footer Placeholder 5">
            <a:extLst>
              <a:ext uri="{FF2B5EF4-FFF2-40B4-BE49-F238E27FC236}">
                <a16:creationId xmlns:a16="http://schemas.microsoft.com/office/drawing/2014/main" id="{DE392222-974E-4661-B8AF-F76C906C63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54C796-7176-411A-B623-B4E19A32F555}"/>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997062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F401D-61D5-4514-A25C-B11DAFFB6B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EAEE38-5EE6-485E-AFAF-ABF260876C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0BEC7D-F162-4757-8ECD-36BFDD9D0D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2DCEAD-D2CE-4B02-A72C-0CE014C00F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B4A8F-ED36-46AD-9997-F5CB6180A7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6B3152-CD5C-4457-AF01-715CA1770A74}"/>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8" name="Footer Placeholder 7">
            <a:extLst>
              <a:ext uri="{FF2B5EF4-FFF2-40B4-BE49-F238E27FC236}">
                <a16:creationId xmlns:a16="http://schemas.microsoft.com/office/drawing/2014/main" id="{50EB46DF-CCEE-4467-87AE-0C1ED69F6E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050336-C9A9-4C71-AD1E-3E201FBB50BF}"/>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2093729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EDA75-FEA4-46A1-8270-5D542F02DFE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C1EDF6-DC35-48EC-9BC7-DBCC7602C132}"/>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4" name="Footer Placeholder 3">
            <a:extLst>
              <a:ext uri="{FF2B5EF4-FFF2-40B4-BE49-F238E27FC236}">
                <a16:creationId xmlns:a16="http://schemas.microsoft.com/office/drawing/2014/main" id="{772FF5F0-BE97-4B2A-9758-0D9D578EC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FAD777-707E-40D4-AE95-1BCA1031BEC6}"/>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3527245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EC83B3-596C-41A7-BA46-0BCA75229DE6}"/>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3" name="Footer Placeholder 2">
            <a:extLst>
              <a:ext uri="{FF2B5EF4-FFF2-40B4-BE49-F238E27FC236}">
                <a16:creationId xmlns:a16="http://schemas.microsoft.com/office/drawing/2014/main" id="{D4696EA3-DFC7-4A00-8198-4190706EF0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77BB60-AD77-4EFC-AF18-D712F4CB0A8E}"/>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68124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3DBB-60B1-4979-A1D4-3BE36024AC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04ED6C-9EA0-4C87-B5FB-347F212AB1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F4E7694-F88F-4DF3-B6DF-59F505B5C3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D3038F-100B-4FD9-844A-4965AEEB7749}"/>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6" name="Footer Placeholder 5">
            <a:extLst>
              <a:ext uri="{FF2B5EF4-FFF2-40B4-BE49-F238E27FC236}">
                <a16:creationId xmlns:a16="http://schemas.microsoft.com/office/drawing/2014/main" id="{BC99720C-4F6E-4A2C-B9FF-696670586D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7AAA6E-CD74-4AD8-9ADD-B8421F911B71}"/>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168394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71241-5848-42CF-9416-E9EA7F6C3F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B603A-36F3-48E6-BE9D-8D88CC894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EE29D3-77FD-4C6E-9BE0-4BE6B80377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846B7D-8557-4F1C-8E75-6795E91E1CF7}"/>
              </a:ext>
            </a:extLst>
          </p:cNvPr>
          <p:cNvSpPr>
            <a:spLocks noGrp="1"/>
          </p:cNvSpPr>
          <p:nvPr>
            <p:ph type="dt" sz="half" idx="10"/>
          </p:nvPr>
        </p:nvSpPr>
        <p:spPr/>
        <p:txBody>
          <a:bodyPr/>
          <a:lstStyle/>
          <a:p>
            <a:fld id="{8771307A-53F8-489E-9590-ADD3D0316A3F}" type="datetimeFigureOut">
              <a:rPr lang="en-US" smtClean="0"/>
              <a:t>10/14/2021</a:t>
            </a:fld>
            <a:endParaRPr lang="en-US"/>
          </a:p>
        </p:txBody>
      </p:sp>
      <p:sp>
        <p:nvSpPr>
          <p:cNvPr id="6" name="Footer Placeholder 5">
            <a:extLst>
              <a:ext uri="{FF2B5EF4-FFF2-40B4-BE49-F238E27FC236}">
                <a16:creationId xmlns:a16="http://schemas.microsoft.com/office/drawing/2014/main" id="{29EEBB8D-6DCF-4C0E-BC26-E7E6C400B2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7DC6FD-DE1C-4590-AF0C-852FBA4C6CC4}"/>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076879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2E85A-848C-48BB-B9F2-A76CFCD491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334324-8F9F-4D31-AAA4-0CECDEA2C0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1C336A-862A-42DA-9BB0-5AA848B4E9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1307A-53F8-489E-9590-ADD3D0316A3F}" type="datetimeFigureOut">
              <a:rPr lang="en-US" smtClean="0"/>
              <a:t>10/14/2021</a:t>
            </a:fld>
            <a:endParaRPr lang="en-US"/>
          </a:p>
        </p:txBody>
      </p:sp>
      <p:sp>
        <p:nvSpPr>
          <p:cNvPr id="5" name="Footer Placeholder 4">
            <a:extLst>
              <a:ext uri="{FF2B5EF4-FFF2-40B4-BE49-F238E27FC236}">
                <a16:creationId xmlns:a16="http://schemas.microsoft.com/office/drawing/2014/main" id="{8F6048D5-DF6B-44DC-A195-5966CB454A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6BA224-0E55-48CF-B749-639CBE5F5B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51095-F13F-4D5A-A422-1B609BF29D61}" type="slidenum">
              <a:rPr lang="en-US" smtClean="0"/>
              <a:t>‹#›</a:t>
            </a:fld>
            <a:endParaRPr lang="en-US"/>
          </a:p>
        </p:txBody>
      </p:sp>
    </p:spTree>
    <p:extLst>
      <p:ext uri="{BB962C8B-B14F-4D97-AF65-F5344CB8AC3E}">
        <p14:creationId xmlns:p14="http://schemas.microsoft.com/office/powerpoint/2010/main" val="4025616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archive.physionet.org/physiobank/database/qtdb/" TargetMode="External"/><Relationship Id="rId3" Type="http://schemas.openxmlformats.org/officeDocument/2006/relationships/hyperlink" Target="https://archive.physionet.org/physiotools/wag/pschar-1.htm" TargetMode="External"/><Relationship Id="rId7" Type="http://schemas.openxmlformats.org/officeDocument/2006/relationships/hyperlink" Target="https://archive.physionet.org/atm/qtdb/sel100/atr/50/10/chart/25/2/chart.png"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www.imagemagick.org/script/convert.php" TargetMode="External"/><Relationship Id="rId5" Type="http://schemas.openxmlformats.org/officeDocument/2006/relationships/hyperlink" Target="https://archive.physionet.org/atm/qtdb/sel100/atr/50/10/chart/25/2/chart.ps" TargetMode="External"/><Relationship Id="rId4" Type="http://schemas.openxmlformats.org/officeDocument/2006/relationships/hyperlink" Target="https://archive.physionet.org/atm/qtdb/sel100/atr/50/10/chart/25/2/script" TargetMode="External"/><Relationship Id="rId9" Type="http://schemas.openxmlformats.org/officeDocument/2006/relationships/hyperlink" Target="https://archive.physionet.org/cgi-bin/atm/A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24D15-6DB3-42E6-B6CE-35B34F68100E}"/>
              </a:ext>
            </a:extLst>
          </p:cNvPr>
          <p:cNvSpPr>
            <a:spLocks noGrp="1"/>
          </p:cNvSpPr>
          <p:nvPr>
            <p:ph type="title"/>
          </p:nvPr>
        </p:nvSpPr>
        <p:spPr>
          <a:xfrm>
            <a:off x="198120" y="38575"/>
            <a:ext cx="10515600" cy="1325563"/>
          </a:xfrm>
        </p:spPr>
        <p:txBody>
          <a:bodyPr/>
          <a:lstStyle/>
          <a:p>
            <a:r>
              <a:rPr lang="en-US" dirty="0"/>
              <a:t>Introducing MERLIN 3.0</a:t>
            </a:r>
          </a:p>
        </p:txBody>
      </p:sp>
      <p:sp>
        <p:nvSpPr>
          <p:cNvPr id="3" name="Content Placeholder 2">
            <a:extLst>
              <a:ext uri="{FF2B5EF4-FFF2-40B4-BE49-F238E27FC236}">
                <a16:creationId xmlns:a16="http://schemas.microsoft.com/office/drawing/2014/main" id="{7C0A2A87-2E34-4061-BA87-09D4664021EC}"/>
              </a:ext>
            </a:extLst>
          </p:cNvPr>
          <p:cNvSpPr>
            <a:spLocks noGrp="1"/>
          </p:cNvSpPr>
          <p:nvPr>
            <p:ph idx="1"/>
          </p:nvPr>
        </p:nvSpPr>
        <p:spPr>
          <a:xfrm>
            <a:off x="266700" y="1468702"/>
            <a:ext cx="11658600" cy="4909662"/>
          </a:xfrm>
        </p:spPr>
        <p:txBody>
          <a:bodyPr>
            <a:normAutofit fontScale="92500" lnSpcReduction="10000"/>
          </a:bodyPr>
          <a:lstStyle/>
          <a:p>
            <a:r>
              <a:rPr lang="en-US" dirty="0"/>
              <a:t>This presentation, and the attached code/dataset demonstrate MERLIN.</a:t>
            </a:r>
          </a:p>
          <a:p>
            <a:r>
              <a:rPr lang="en-US" dirty="0"/>
              <a:t>MERLIN is a tool to quickly find </a:t>
            </a:r>
            <a:r>
              <a:rPr lang="en-US" i="1" dirty="0"/>
              <a:t>all</a:t>
            </a:r>
            <a:r>
              <a:rPr lang="en-US" dirty="0"/>
              <a:t> discords in am arbitrary range of lengths.</a:t>
            </a:r>
          </a:p>
          <a:p>
            <a:r>
              <a:rPr lang="en-US" dirty="0"/>
              <a:t>This is useful for the concrete task of anomaly detection, and general </a:t>
            </a:r>
            <a:r>
              <a:rPr lang="en-US" i="1" dirty="0"/>
              <a:t>data cleaning </a:t>
            </a:r>
            <a:r>
              <a:rPr lang="en-US" dirty="0"/>
              <a:t>for downstream tasks.</a:t>
            </a:r>
          </a:p>
          <a:p>
            <a:endParaRPr lang="en-US" dirty="0"/>
          </a:p>
          <a:p>
            <a:r>
              <a:rPr lang="en-US" dirty="0"/>
              <a:t>This is MERLIN 3.0</a:t>
            </a:r>
          </a:p>
          <a:p>
            <a:endParaRPr lang="en-US" dirty="0"/>
          </a:p>
          <a:p>
            <a:pPr marL="457200" lvl="1" indent="0">
              <a:buNone/>
            </a:pPr>
            <a:endParaRPr lang="en-US" sz="1800" dirty="0">
              <a:effectLst/>
              <a:latin typeface="Linux Libertine"/>
              <a:ea typeface="Calibri" panose="020F0502020204030204" pitchFamily="34" charset="0"/>
              <a:cs typeface="Times New Roman" panose="02020603050405020304" pitchFamily="18" charset="0"/>
            </a:endParaRPr>
          </a:p>
          <a:p>
            <a:pPr marL="457200" lvl="1" indent="0">
              <a:buNone/>
            </a:pPr>
            <a:r>
              <a:rPr lang="en-US" sz="1800" dirty="0">
                <a:latin typeface="Linux Libertine"/>
                <a:cs typeface="Times New Roman" panose="02020603050405020304" pitchFamily="18" charset="0"/>
              </a:rPr>
              <a:t>Based on ideas by: </a:t>
            </a:r>
            <a:r>
              <a:rPr lang="en-US" sz="1800" dirty="0" err="1">
                <a:latin typeface="Linux Libertine"/>
                <a:cs typeface="Times New Roman" panose="02020603050405020304" pitchFamily="18" charset="0"/>
              </a:rPr>
              <a:t>Takaaki</a:t>
            </a:r>
            <a:r>
              <a:rPr lang="en-US" sz="1800" dirty="0">
                <a:latin typeface="Linux Libertine"/>
                <a:cs typeface="Times New Roman" panose="02020603050405020304" pitchFamily="18" charset="0"/>
              </a:rPr>
              <a:t> Nakamura, Makoto Imamura, Eamonn Keogh, Ryan Mercer, Kaveh Kamgar, Dragomir </a:t>
            </a:r>
            <a:r>
              <a:rPr lang="en-US" sz="1800" dirty="0" err="1">
                <a:latin typeface="Linux Libertine"/>
                <a:cs typeface="Times New Roman" panose="02020603050405020304" pitchFamily="18" charset="0"/>
              </a:rPr>
              <a:t>Yankov</a:t>
            </a:r>
            <a:br>
              <a:rPr lang="en-US" sz="1800" dirty="0">
                <a:effectLst/>
                <a:latin typeface="Linux Libertine"/>
                <a:ea typeface="Calibri" panose="020F0502020204030204" pitchFamily="34" charset="0"/>
                <a:cs typeface="Times New Roman" panose="02020603050405020304" pitchFamily="18" charset="0"/>
              </a:rPr>
            </a:br>
            <a:endParaRPr lang="en-US" sz="1800" dirty="0">
              <a:effectLst/>
              <a:latin typeface="Linux Libertine"/>
              <a:ea typeface="Calibri" panose="020F0502020204030204" pitchFamily="34" charset="0"/>
              <a:cs typeface="Times New Roman" panose="02020603050405020304" pitchFamily="18" charset="0"/>
            </a:endParaRPr>
          </a:p>
          <a:p>
            <a:pPr marL="457200" lvl="1" indent="0">
              <a:buNone/>
            </a:pPr>
            <a:r>
              <a:rPr lang="en-US" dirty="0"/>
              <a:t>Please note: This is a pre-release, the code is somewhat rough and ready, feedback welcome</a:t>
            </a:r>
          </a:p>
          <a:p>
            <a:pPr marL="457200" lvl="1" indent="0">
              <a:buNone/>
            </a:pPr>
            <a:r>
              <a:rPr lang="en-US" dirty="0"/>
              <a:t>It is fast, but not optimize to death, if you are going to compare times, we would appreciate fairness. </a:t>
            </a:r>
          </a:p>
        </p:txBody>
      </p:sp>
    </p:spTree>
    <p:extLst>
      <p:ext uri="{BB962C8B-B14F-4D97-AF65-F5344CB8AC3E}">
        <p14:creationId xmlns:p14="http://schemas.microsoft.com/office/powerpoint/2010/main" val="5770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3417A-6256-4AA1-9C7E-F0D53423336F}"/>
              </a:ext>
            </a:extLst>
          </p:cNvPr>
          <p:cNvSpPr>
            <a:spLocks noGrp="1"/>
          </p:cNvSpPr>
          <p:nvPr>
            <p:ph type="ctrTitle"/>
          </p:nvPr>
        </p:nvSpPr>
        <p:spPr>
          <a:xfrm>
            <a:off x="2954867" y="0"/>
            <a:ext cx="9144000" cy="1286933"/>
          </a:xfrm>
        </p:spPr>
        <p:txBody>
          <a:bodyPr>
            <a:normAutofit/>
          </a:bodyPr>
          <a:lstStyle/>
          <a:p>
            <a:r>
              <a:rPr lang="en-US" dirty="0"/>
              <a:t>MERLIN 3.1</a:t>
            </a:r>
            <a:br>
              <a:rPr lang="en-US" dirty="0"/>
            </a:br>
            <a:r>
              <a:rPr lang="en-US" sz="2000" dirty="0"/>
              <a:t>Fix Constant Region Problems I &amp; II</a:t>
            </a:r>
            <a:endParaRPr lang="en-US" dirty="0"/>
          </a:p>
        </p:txBody>
      </p:sp>
      <p:sp>
        <p:nvSpPr>
          <p:cNvPr id="3" name="Subtitle 2">
            <a:extLst>
              <a:ext uri="{FF2B5EF4-FFF2-40B4-BE49-F238E27FC236}">
                <a16:creationId xmlns:a16="http://schemas.microsoft.com/office/drawing/2014/main" id="{DC216EA2-3584-46D5-935C-64EAC7709FB1}"/>
              </a:ext>
            </a:extLst>
          </p:cNvPr>
          <p:cNvSpPr>
            <a:spLocks noGrp="1"/>
          </p:cNvSpPr>
          <p:nvPr>
            <p:ph type="subTitle" idx="1"/>
          </p:nvPr>
        </p:nvSpPr>
        <p:spPr>
          <a:xfrm>
            <a:off x="2853267" y="1463675"/>
            <a:ext cx="9144000" cy="1655762"/>
          </a:xfrm>
        </p:spPr>
        <p:txBody>
          <a:bodyPr/>
          <a:lstStyle/>
          <a:p>
            <a:r>
              <a:rPr lang="en-US" dirty="0"/>
              <a:t>July 30, 2021</a:t>
            </a:r>
          </a:p>
          <a:p>
            <a:r>
              <a:rPr lang="en-US" dirty="0"/>
              <a:t>Ryan Mercer</a:t>
            </a:r>
          </a:p>
        </p:txBody>
      </p:sp>
      <p:sp>
        <p:nvSpPr>
          <p:cNvPr id="4" name="TextBox 3">
            <a:extLst>
              <a:ext uri="{FF2B5EF4-FFF2-40B4-BE49-F238E27FC236}">
                <a16:creationId xmlns:a16="http://schemas.microsoft.com/office/drawing/2014/main" id="{AA349277-838A-4CB3-98F6-ADF2F815F6A6}"/>
              </a:ext>
            </a:extLst>
          </p:cNvPr>
          <p:cNvSpPr txBox="1"/>
          <p:nvPr/>
        </p:nvSpPr>
        <p:spPr>
          <a:xfrm>
            <a:off x="685800" y="338666"/>
            <a:ext cx="2803075" cy="369332"/>
          </a:xfrm>
          <a:prstGeom prst="rect">
            <a:avLst/>
          </a:prstGeom>
          <a:noFill/>
        </p:spPr>
        <p:txBody>
          <a:bodyPr wrap="none" rtlCol="0">
            <a:spAutoFit/>
          </a:bodyPr>
          <a:lstStyle/>
          <a:p>
            <a:r>
              <a:rPr lang="en-US" dirty="0">
                <a:solidFill>
                  <a:srgbClr val="FF0000"/>
                </a:solidFill>
              </a:rPr>
              <a:t>New feature for MERLIN 3.1</a:t>
            </a:r>
          </a:p>
        </p:txBody>
      </p:sp>
      <p:sp>
        <p:nvSpPr>
          <p:cNvPr id="5" name="TextBox 4">
            <a:extLst>
              <a:ext uri="{FF2B5EF4-FFF2-40B4-BE49-F238E27FC236}">
                <a16:creationId xmlns:a16="http://schemas.microsoft.com/office/drawing/2014/main" id="{15FFF0C1-CAF1-40D8-BAEE-F2C9447A4213}"/>
              </a:ext>
            </a:extLst>
          </p:cNvPr>
          <p:cNvSpPr txBox="1"/>
          <p:nvPr/>
        </p:nvSpPr>
        <p:spPr>
          <a:xfrm>
            <a:off x="501226" y="2613489"/>
            <a:ext cx="10602807" cy="2862322"/>
          </a:xfrm>
          <a:prstGeom prst="rect">
            <a:avLst/>
          </a:prstGeom>
          <a:noFill/>
        </p:spPr>
        <p:txBody>
          <a:bodyPr wrap="square" rtlCol="0">
            <a:spAutoFit/>
          </a:bodyPr>
          <a:lstStyle/>
          <a:p>
            <a:r>
              <a:rPr lang="en-US" dirty="0"/>
              <a:t>Discords can fail for both the </a:t>
            </a:r>
            <a:r>
              <a:rPr lang="en-US" sz="1800" dirty="0"/>
              <a:t>Constant Region problem and the Near Constant Region problem (defined in Appendix A)</a:t>
            </a:r>
          </a:p>
          <a:p>
            <a:endParaRPr lang="en-US" dirty="0"/>
          </a:p>
          <a:p>
            <a:r>
              <a:rPr lang="en-US" sz="1800" dirty="0"/>
              <a:t>In MERLIN 3.0, we have added a feature to address these. </a:t>
            </a:r>
          </a:p>
          <a:p>
            <a:endParaRPr lang="en-US" dirty="0"/>
          </a:p>
          <a:p>
            <a:r>
              <a:rPr lang="en-US" dirty="0"/>
              <a:t>These are pathological problems and easy to handle in several ways. However, we now include a simple solution in MERLIN 3.1</a:t>
            </a:r>
          </a:p>
          <a:p>
            <a:endParaRPr lang="en-US" dirty="0"/>
          </a:p>
          <a:p>
            <a:r>
              <a:rPr lang="en-US" dirty="0"/>
              <a:t>Please note that MERLIN 3.1 has slightly different input and output parameters.</a:t>
            </a:r>
          </a:p>
          <a:p>
            <a:endParaRPr lang="en-US" dirty="0"/>
          </a:p>
        </p:txBody>
      </p:sp>
    </p:spTree>
    <p:extLst>
      <p:ext uri="{BB962C8B-B14F-4D97-AF65-F5344CB8AC3E}">
        <p14:creationId xmlns:p14="http://schemas.microsoft.com/office/powerpoint/2010/main" val="2522125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525F0-38D4-41DF-BF6D-7D581DD09369}"/>
              </a:ext>
            </a:extLst>
          </p:cNvPr>
          <p:cNvSpPr>
            <a:spLocks noGrp="1"/>
          </p:cNvSpPr>
          <p:nvPr>
            <p:ph type="title"/>
          </p:nvPr>
        </p:nvSpPr>
        <p:spPr>
          <a:xfrm>
            <a:off x="436018" y="0"/>
            <a:ext cx="10515600" cy="700195"/>
          </a:xfrm>
        </p:spPr>
        <p:txBody>
          <a:bodyPr/>
          <a:lstStyle/>
          <a:p>
            <a:r>
              <a:rPr lang="en-US" dirty="0"/>
              <a:t>Usage</a:t>
            </a:r>
          </a:p>
        </p:txBody>
      </p:sp>
      <p:sp>
        <p:nvSpPr>
          <p:cNvPr id="3" name="Content Placeholder 2">
            <a:extLst>
              <a:ext uri="{FF2B5EF4-FFF2-40B4-BE49-F238E27FC236}">
                <a16:creationId xmlns:a16="http://schemas.microsoft.com/office/drawing/2014/main" id="{91AAFA87-C614-4018-AF23-088DA891D0C3}"/>
              </a:ext>
            </a:extLst>
          </p:cNvPr>
          <p:cNvSpPr>
            <a:spLocks noGrp="1"/>
          </p:cNvSpPr>
          <p:nvPr>
            <p:ph idx="1"/>
          </p:nvPr>
        </p:nvSpPr>
        <p:spPr>
          <a:xfrm>
            <a:off x="436018" y="799586"/>
            <a:ext cx="11211232" cy="1927840"/>
          </a:xfrm>
        </p:spPr>
        <p:txBody>
          <a:bodyPr>
            <a:normAutofit fontScale="92500"/>
          </a:bodyPr>
          <a:lstStyle/>
          <a:p>
            <a:pPr marL="0" indent="0">
              <a:buNone/>
            </a:pPr>
            <a:r>
              <a:rPr lang="en-US" sz="1800" dirty="0">
                <a:latin typeface="Courier New" panose="02070309020205020404" pitchFamily="49" charset="0"/>
                <a:cs typeface="Courier New" panose="02070309020205020404" pitchFamily="49" charset="0"/>
              </a:rPr>
              <a:t>T:</a:t>
            </a:r>
          </a:p>
          <a:p>
            <a:pPr marL="0" indent="0">
              <a:buNone/>
            </a:pPr>
            <a:r>
              <a:rPr lang="en-US" sz="1800" dirty="0" err="1">
                <a:latin typeface="Courier New" panose="02070309020205020404" pitchFamily="49" charset="0"/>
                <a:cs typeface="Courier New" panose="02070309020205020404" pitchFamily="49" charset="0"/>
              </a:rPr>
              <a:t>minLength</a:t>
            </a:r>
            <a:r>
              <a:rPr lang="en-US" sz="1800" dirty="0">
                <a:latin typeface="Courier New" panose="02070309020205020404" pitchFamily="49" charset="0"/>
                <a:cs typeface="Courier New" panose="02070309020205020404" pitchFamily="49" charset="0"/>
              </a:rPr>
              <a:t> = 30;</a:t>
            </a:r>
          </a:p>
          <a:p>
            <a:pPr marL="0" indent="0">
              <a:buNone/>
            </a:pPr>
            <a:r>
              <a:rPr lang="en-US" sz="1800" dirty="0" err="1">
                <a:latin typeface="Courier New" panose="02070309020205020404" pitchFamily="49" charset="0"/>
                <a:cs typeface="Courier New" panose="02070309020205020404" pitchFamily="49" charset="0"/>
              </a:rPr>
              <a:t>maxLength</a:t>
            </a:r>
            <a:r>
              <a:rPr lang="en-US" sz="1800" dirty="0">
                <a:latin typeface="Courier New" panose="02070309020205020404" pitchFamily="49" charset="0"/>
                <a:cs typeface="Courier New" panose="02070309020205020404" pitchFamily="49" charset="0"/>
              </a:rPr>
              <a:t> = 300;</a:t>
            </a:r>
          </a:p>
          <a:p>
            <a:pPr marL="0" indent="0">
              <a:buNone/>
            </a:pPr>
            <a:r>
              <a:rPr lang="en-US" sz="1800" dirty="0" err="1">
                <a:latin typeface="Courier New" panose="02070309020205020404" pitchFamily="49" charset="0"/>
                <a:cs typeface="Courier New" panose="02070309020205020404" pitchFamily="49" charset="0"/>
              </a:rPr>
              <a:t>verboseOutput</a:t>
            </a:r>
            <a:r>
              <a:rPr lang="en-US" sz="1800" dirty="0">
                <a:latin typeface="Courier New" panose="02070309020205020404" pitchFamily="49" charset="0"/>
                <a:cs typeface="Courier New" panose="02070309020205020404" pitchFamily="49" charset="0"/>
              </a:rPr>
              <a:t> = true;</a:t>
            </a:r>
          </a:p>
          <a:p>
            <a:pPr marL="0" indent="0">
              <a:buNone/>
            </a:pPr>
            <a:r>
              <a:rPr lang="en-US" sz="1800" dirty="0">
                <a:latin typeface="Courier New" panose="02070309020205020404" pitchFamily="49" charset="0"/>
                <a:cs typeface="Courier New" panose="02070309020205020404" pitchFamily="49" charset="0"/>
              </a:rPr>
              <a:t>&gt;&gt;[distances, indices, lengths] = MERLIN3_1(T, </a:t>
            </a:r>
            <a:r>
              <a:rPr lang="en-US" sz="1800" dirty="0" err="1">
                <a:latin typeface="Courier New" panose="02070309020205020404" pitchFamily="49" charset="0"/>
                <a:cs typeface="Courier New" panose="02070309020205020404" pitchFamily="49" charset="0"/>
              </a:rPr>
              <a:t>minLength</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maxLength</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verboseOutput</a:t>
            </a:r>
            <a:r>
              <a:rPr lang="en-US" sz="1800" dirty="0">
                <a:latin typeface="Courier New" panose="02070309020205020404" pitchFamily="49" charset="0"/>
                <a:cs typeface="Courier New" panose="02070309020205020404" pitchFamily="49" charset="0"/>
              </a:rPr>
              <a:t>)</a:t>
            </a:r>
          </a:p>
        </p:txBody>
      </p:sp>
      <p:sp>
        <p:nvSpPr>
          <p:cNvPr id="4" name="Freeform 995">
            <a:extLst>
              <a:ext uri="{FF2B5EF4-FFF2-40B4-BE49-F238E27FC236}">
                <a16:creationId xmlns:a16="http://schemas.microsoft.com/office/drawing/2014/main" id="{5812A979-A2D5-434D-9934-1F67FFD3F028}"/>
              </a:ext>
            </a:extLst>
          </p:cNvPr>
          <p:cNvSpPr>
            <a:spLocks/>
          </p:cNvSpPr>
          <p:nvPr/>
        </p:nvSpPr>
        <p:spPr bwMode="auto">
          <a:xfrm>
            <a:off x="871024" y="679572"/>
            <a:ext cx="5696707" cy="373727"/>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D37A0704-EFFB-486E-B986-63D1E16EBB0E}"/>
              </a:ext>
            </a:extLst>
          </p:cNvPr>
          <p:cNvPicPr>
            <a:picLocks noChangeAspect="1"/>
          </p:cNvPicPr>
          <p:nvPr/>
        </p:nvPicPr>
        <p:blipFill>
          <a:blip r:embed="rId2"/>
          <a:stretch>
            <a:fillRect/>
          </a:stretch>
        </p:blipFill>
        <p:spPr>
          <a:xfrm>
            <a:off x="8009822" y="3640354"/>
            <a:ext cx="4290195" cy="3217646"/>
          </a:xfrm>
          <a:prstGeom prst="rect">
            <a:avLst/>
          </a:prstGeom>
        </p:spPr>
      </p:pic>
      <p:cxnSp>
        <p:nvCxnSpPr>
          <p:cNvPr id="6" name="Straight Arrow Connector 5">
            <a:extLst>
              <a:ext uri="{FF2B5EF4-FFF2-40B4-BE49-F238E27FC236}">
                <a16:creationId xmlns:a16="http://schemas.microsoft.com/office/drawing/2014/main" id="{A5E58C2A-1B02-4549-97F6-D7EBCDAA1F42}"/>
              </a:ext>
            </a:extLst>
          </p:cNvPr>
          <p:cNvCxnSpPr/>
          <p:nvPr/>
        </p:nvCxnSpPr>
        <p:spPr>
          <a:xfrm flipH="1">
            <a:off x="2397760" y="304800"/>
            <a:ext cx="1584960" cy="395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879BE39-11E3-461D-BEA9-0EDC2259C208}"/>
              </a:ext>
            </a:extLst>
          </p:cNvPr>
          <p:cNvSpPr txBox="1"/>
          <p:nvPr/>
        </p:nvSpPr>
        <p:spPr>
          <a:xfrm>
            <a:off x="4058920" y="78918"/>
            <a:ext cx="6096000"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There is an anomaly..</a:t>
            </a:r>
            <a:endParaRPr lang="en-US" dirty="0">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2032E604-29B0-4E20-9303-A2381C8648BB}"/>
              </a:ext>
            </a:extLst>
          </p:cNvPr>
          <p:cNvCxnSpPr/>
          <p:nvPr/>
        </p:nvCxnSpPr>
        <p:spPr>
          <a:xfrm flipH="1">
            <a:off x="5391045" y="552193"/>
            <a:ext cx="1584960" cy="395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5B4F031-A4CF-40B6-9515-E8542D1923FF}"/>
              </a:ext>
            </a:extLst>
          </p:cNvPr>
          <p:cNvSpPr txBox="1"/>
          <p:nvPr/>
        </p:nvSpPr>
        <p:spPr>
          <a:xfrm>
            <a:off x="6976005" y="380559"/>
            <a:ext cx="3686915" cy="646331"/>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But there are flat regions that are longer than the anomaly!</a:t>
            </a:r>
            <a:endParaRPr lang="en-US"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5F9F513D-FA95-4273-9307-248BAE89A87D}"/>
              </a:ext>
            </a:extLst>
          </p:cNvPr>
          <p:cNvSpPr txBox="1"/>
          <p:nvPr/>
        </p:nvSpPr>
        <p:spPr>
          <a:xfrm>
            <a:off x="7106920" y="1578840"/>
            <a:ext cx="4305813"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It is OK, MERLIN 3.0 can handle this..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069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7F43C-9505-4EB5-89D1-9967F2BFDE6B}"/>
              </a:ext>
            </a:extLst>
          </p:cNvPr>
          <p:cNvSpPr>
            <a:spLocks noGrp="1"/>
          </p:cNvSpPr>
          <p:nvPr>
            <p:ph type="title"/>
          </p:nvPr>
        </p:nvSpPr>
        <p:spPr>
          <a:xfrm>
            <a:off x="-59267" y="19837"/>
            <a:ext cx="10515600" cy="767564"/>
          </a:xfrm>
        </p:spPr>
        <p:txBody>
          <a:bodyPr/>
          <a:lstStyle/>
          <a:p>
            <a:r>
              <a:rPr lang="en-US" dirty="0"/>
              <a:t>User Prompt</a:t>
            </a:r>
          </a:p>
        </p:txBody>
      </p:sp>
      <p:sp>
        <p:nvSpPr>
          <p:cNvPr id="3" name="Content Placeholder 2">
            <a:extLst>
              <a:ext uri="{FF2B5EF4-FFF2-40B4-BE49-F238E27FC236}">
                <a16:creationId xmlns:a16="http://schemas.microsoft.com/office/drawing/2014/main" id="{72D65396-FE4B-4458-97BF-6450DB191F39}"/>
              </a:ext>
            </a:extLst>
          </p:cNvPr>
          <p:cNvSpPr>
            <a:spLocks noGrp="1"/>
          </p:cNvSpPr>
          <p:nvPr>
            <p:ph idx="1"/>
          </p:nvPr>
        </p:nvSpPr>
        <p:spPr>
          <a:xfrm>
            <a:off x="344590" y="2352026"/>
            <a:ext cx="10515600" cy="2846909"/>
          </a:xfrm>
        </p:spPr>
        <p:txBody>
          <a:bodyPr>
            <a:normAutofit/>
          </a:bodyPr>
          <a:lstStyle/>
          <a:p>
            <a:pPr marL="0" indent="0">
              <a:buNone/>
            </a:pPr>
            <a:r>
              <a:rPr lang="en-US" sz="1200" dirty="0"/>
              <a:t>&gt;&gt;[distances, indices, lengths] = </a:t>
            </a:r>
            <a:r>
              <a:rPr lang="en-US" sz="1200" dirty="0">
                <a:latin typeface="Courier New" panose="02070309020205020404" pitchFamily="49" charset="0"/>
                <a:cs typeface="Courier New" panose="02070309020205020404" pitchFamily="49" charset="0"/>
              </a:rPr>
              <a:t>MERLIN3_1</a:t>
            </a:r>
            <a:r>
              <a:rPr lang="en-US" sz="1200" dirty="0"/>
              <a:t>(T, 30, 35, true)</a:t>
            </a:r>
          </a:p>
          <a:p>
            <a:pPr marL="0" indent="0">
              <a:buNone/>
            </a:pPr>
            <a:r>
              <a:rPr lang="en-US" sz="1200" dirty="0"/>
              <a:t>!!!!!!!!!!!!!!!!!!!!!!!!!!!!!!!!!!!!!!!!!!!!!!!!!!!!!!!!!!!!!!!!!!!!!!!!!!!!!!!!!!!!!!!!!!!!!!!</a:t>
            </a:r>
          </a:p>
          <a:p>
            <a:pPr marL="0" indent="0">
              <a:buNone/>
            </a:pPr>
            <a:r>
              <a:rPr lang="en-US" sz="1200" dirty="0"/>
              <a:t>!!!   MERLIN may report false positive anomalies in subsequences with near constant values.</a:t>
            </a:r>
          </a:p>
          <a:p>
            <a:pPr marL="0" indent="0">
              <a:buNone/>
            </a:pPr>
            <a:r>
              <a:rPr lang="en-US" sz="1200" dirty="0"/>
              <a:t>!!!   A sign that the problem exist is a spike near zero when plotting the histogram of </a:t>
            </a:r>
            <a:r>
              <a:rPr lang="en-US" sz="1200" dirty="0" err="1"/>
              <a:t>movstd</a:t>
            </a:r>
            <a:r>
              <a:rPr lang="en-US" sz="1200" dirty="0"/>
              <a:t>.</a:t>
            </a:r>
          </a:p>
          <a:p>
            <a:pPr marL="0" indent="0">
              <a:buNone/>
            </a:pPr>
            <a:r>
              <a:rPr lang="en-US" sz="1200" dirty="0"/>
              <a:t>!!!   Adding a large linear trend will solve this issue.</a:t>
            </a:r>
          </a:p>
          <a:p>
            <a:pPr marL="0" indent="0">
              <a:buNone/>
            </a:pPr>
            <a:r>
              <a:rPr lang="en-US" sz="1200" dirty="0"/>
              <a:t>!!!   Proceed with data modification? [y/n]</a:t>
            </a:r>
          </a:p>
        </p:txBody>
      </p:sp>
      <p:pic>
        <p:nvPicPr>
          <p:cNvPr id="5" name="Picture 4">
            <a:extLst>
              <a:ext uri="{FF2B5EF4-FFF2-40B4-BE49-F238E27FC236}">
                <a16:creationId xmlns:a16="http://schemas.microsoft.com/office/drawing/2014/main" id="{476A2975-C564-4A72-ABC9-ADE9350E655E}"/>
              </a:ext>
            </a:extLst>
          </p:cNvPr>
          <p:cNvPicPr>
            <a:picLocks noChangeAspect="1"/>
          </p:cNvPicPr>
          <p:nvPr/>
        </p:nvPicPr>
        <p:blipFill>
          <a:blip r:embed="rId2"/>
          <a:stretch>
            <a:fillRect/>
          </a:stretch>
        </p:blipFill>
        <p:spPr>
          <a:xfrm>
            <a:off x="7203098" y="-16693"/>
            <a:ext cx="5334000" cy="4000500"/>
          </a:xfrm>
          <a:prstGeom prst="rect">
            <a:avLst/>
          </a:prstGeom>
        </p:spPr>
      </p:pic>
      <p:sp>
        <p:nvSpPr>
          <p:cNvPr id="7" name="Freeform 995">
            <a:extLst>
              <a:ext uri="{FF2B5EF4-FFF2-40B4-BE49-F238E27FC236}">
                <a16:creationId xmlns:a16="http://schemas.microsoft.com/office/drawing/2014/main" id="{9C1D3A97-AD5B-415A-870C-86F9B595D180}"/>
              </a:ext>
            </a:extLst>
          </p:cNvPr>
          <p:cNvSpPr>
            <a:spLocks/>
          </p:cNvSpPr>
          <p:nvPr/>
        </p:nvSpPr>
        <p:spPr bwMode="auto">
          <a:xfrm>
            <a:off x="456143" y="1642343"/>
            <a:ext cx="5696707" cy="373727"/>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extBox 7">
            <a:extLst>
              <a:ext uri="{FF2B5EF4-FFF2-40B4-BE49-F238E27FC236}">
                <a16:creationId xmlns:a16="http://schemas.microsoft.com/office/drawing/2014/main" id="{CED49ABB-4FAB-47A2-A729-E5435802107C}"/>
              </a:ext>
            </a:extLst>
          </p:cNvPr>
          <p:cNvSpPr txBox="1"/>
          <p:nvPr/>
        </p:nvSpPr>
        <p:spPr>
          <a:xfrm>
            <a:off x="172459" y="1687681"/>
            <a:ext cx="344261" cy="369332"/>
          </a:xfrm>
          <a:prstGeom prst="rect">
            <a:avLst/>
          </a:prstGeom>
          <a:noFill/>
        </p:spPr>
        <p:txBody>
          <a:bodyPr wrap="none" rtlCol="0">
            <a:spAutoFit/>
          </a:bodyPr>
          <a:lstStyle/>
          <a:p>
            <a:r>
              <a:rPr lang="en-US" dirty="0"/>
              <a:t>T:</a:t>
            </a:r>
          </a:p>
        </p:txBody>
      </p:sp>
      <p:sp>
        <p:nvSpPr>
          <p:cNvPr id="9" name="TextBox 8">
            <a:extLst>
              <a:ext uri="{FF2B5EF4-FFF2-40B4-BE49-F238E27FC236}">
                <a16:creationId xmlns:a16="http://schemas.microsoft.com/office/drawing/2014/main" id="{7B88AA2A-58B2-474A-9277-0B7EBA2C6018}"/>
              </a:ext>
            </a:extLst>
          </p:cNvPr>
          <p:cNvSpPr txBox="1"/>
          <p:nvPr/>
        </p:nvSpPr>
        <p:spPr>
          <a:xfrm>
            <a:off x="172459" y="787401"/>
            <a:ext cx="6253345" cy="646331"/>
          </a:xfrm>
          <a:prstGeom prst="rect">
            <a:avLst/>
          </a:prstGeom>
          <a:noFill/>
        </p:spPr>
        <p:txBody>
          <a:bodyPr wrap="square" rtlCol="0">
            <a:spAutoFit/>
          </a:bodyPr>
          <a:lstStyle/>
          <a:p>
            <a:r>
              <a:rPr lang="en-US" dirty="0"/>
              <a:t>The histogram has 100 bins. Bins always start at 0</a:t>
            </a:r>
          </a:p>
          <a:p>
            <a:r>
              <a:rPr lang="en-US" dirty="0"/>
              <a:t>If any non-zero values in the first five bins, the user is prompted.</a:t>
            </a:r>
          </a:p>
        </p:txBody>
      </p:sp>
      <p:pic>
        <p:nvPicPr>
          <p:cNvPr id="6" name="Picture 5" descr="Chart, histogram&#10;&#10;Description automatically generated">
            <a:extLst>
              <a:ext uri="{FF2B5EF4-FFF2-40B4-BE49-F238E27FC236}">
                <a16:creationId xmlns:a16="http://schemas.microsoft.com/office/drawing/2014/main" id="{49ECC6BA-F646-48DD-927C-59CC241E37C9}"/>
              </a:ext>
            </a:extLst>
          </p:cNvPr>
          <p:cNvPicPr>
            <a:picLocks noChangeAspect="1"/>
          </p:cNvPicPr>
          <p:nvPr/>
        </p:nvPicPr>
        <p:blipFill>
          <a:blip r:embed="rId3"/>
          <a:stretch>
            <a:fillRect/>
          </a:stretch>
        </p:blipFill>
        <p:spPr>
          <a:xfrm>
            <a:off x="7939867" y="4253372"/>
            <a:ext cx="2920323" cy="2613654"/>
          </a:xfrm>
          <a:prstGeom prst="rect">
            <a:avLst/>
          </a:prstGeom>
        </p:spPr>
      </p:pic>
      <p:sp>
        <p:nvSpPr>
          <p:cNvPr id="10" name="TextBox 9">
            <a:extLst>
              <a:ext uri="{FF2B5EF4-FFF2-40B4-BE49-F238E27FC236}">
                <a16:creationId xmlns:a16="http://schemas.microsoft.com/office/drawing/2014/main" id="{DB575E8A-F654-4184-89DD-BAC098E62D04}"/>
              </a:ext>
            </a:extLst>
          </p:cNvPr>
          <p:cNvSpPr txBox="1"/>
          <p:nvPr/>
        </p:nvSpPr>
        <p:spPr>
          <a:xfrm>
            <a:off x="8492910" y="971414"/>
            <a:ext cx="2367280" cy="923330"/>
          </a:xfrm>
          <a:prstGeom prst="rect">
            <a:avLst/>
          </a:prstGeom>
          <a:noFill/>
        </p:spPr>
        <p:txBody>
          <a:bodyPr wrap="square" rtlCol="0">
            <a:spAutoFit/>
          </a:bodyPr>
          <a:lstStyle/>
          <a:p>
            <a:r>
              <a:rPr lang="en-US" dirty="0"/>
              <a:t>Here the strong “spike” bin zero suggests you choose ‘y’</a:t>
            </a:r>
          </a:p>
        </p:txBody>
      </p:sp>
      <p:cxnSp>
        <p:nvCxnSpPr>
          <p:cNvPr id="12" name="Straight Arrow Connector 11">
            <a:extLst>
              <a:ext uri="{FF2B5EF4-FFF2-40B4-BE49-F238E27FC236}">
                <a16:creationId xmlns:a16="http://schemas.microsoft.com/office/drawing/2014/main" id="{3EB7A4BA-A88D-4583-898E-652101ED3834}"/>
              </a:ext>
            </a:extLst>
          </p:cNvPr>
          <p:cNvCxnSpPr/>
          <p:nvPr/>
        </p:nvCxnSpPr>
        <p:spPr>
          <a:xfrm flipH="1">
            <a:off x="8260080" y="1793240"/>
            <a:ext cx="340360" cy="558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70188E-5E79-4DCA-B81E-7ECFD9AC4B2B}"/>
              </a:ext>
            </a:extLst>
          </p:cNvPr>
          <p:cNvCxnSpPr>
            <a:cxnSpLocks/>
          </p:cNvCxnSpPr>
          <p:nvPr/>
        </p:nvCxnSpPr>
        <p:spPr>
          <a:xfrm flipH="1">
            <a:off x="8656320" y="5560199"/>
            <a:ext cx="170180" cy="216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73F999B-CEAF-4E67-BAF6-DA076432075E}"/>
              </a:ext>
            </a:extLst>
          </p:cNvPr>
          <p:cNvSpPr txBox="1"/>
          <p:nvPr/>
        </p:nvSpPr>
        <p:spPr>
          <a:xfrm>
            <a:off x="8826500" y="5378754"/>
            <a:ext cx="1863510" cy="1015663"/>
          </a:xfrm>
          <a:prstGeom prst="rect">
            <a:avLst/>
          </a:prstGeom>
          <a:noFill/>
        </p:spPr>
        <p:txBody>
          <a:bodyPr wrap="square" rtlCol="0">
            <a:spAutoFit/>
          </a:bodyPr>
          <a:lstStyle/>
          <a:p>
            <a:r>
              <a:rPr lang="en-US" sz="1200" dirty="0"/>
              <a:t>Here the fact that the first bin is not the largest, and you have a smoother distribution suggests you choose ‘n’.</a:t>
            </a:r>
            <a:endParaRPr lang="en-US" dirty="0"/>
          </a:p>
        </p:txBody>
      </p:sp>
    </p:spTree>
    <p:extLst>
      <p:ext uri="{BB962C8B-B14F-4D97-AF65-F5344CB8AC3E}">
        <p14:creationId xmlns:p14="http://schemas.microsoft.com/office/powerpoint/2010/main" val="2834573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684F1-98C3-4D09-86FE-F35152EACB07}"/>
              </a:ext>
            </a:extLst>
          </p:cNvPr>
          <p:cNvSpPr>
            <a:spLocks noGrp="1"/>
          </p:cNvSpPr>
          <p:nvPr>
            <p:ph type="title"/>
          </p:nvPr>
        </p:nvSpPr>
        <p:spPr/>
        <p:txBody>
          <a:bodyPr/>
          <a:lstStyle/>
          <a:p>
            <a:r>
              <a:rPr lang="en-US" dirty="0"/>
              <a:t>Fixing Constant Region Problems I &amp; II</a:t>
            </a:r>
          </a:p>
        </p:txBody>
      </p:sp>
      <p:sp>
        <p:nvSpPr>
          <p:cNvPr id="69" name="TextBox 68">
            <a:extLst>
              <a:ext uri="{FF2B5EF4-FFF2-40B4-BE49-F238E27FC236}">
                <a16:creationId xmlns:a16="http://schemas.microsoft.com/office/drawing/2014/main" id="{D17A47FF-5618-4DC9-8E86-894E37328FF6}"/>
              </a:ext>
            </a:extLst>
          </p:cNvPr>
          <p:cNvSpPr txBox="1"/>
          <p:nvPr/>
        </p:nvSpPr>
        <p:spPr>
          <a:xfrm>
            <a:off x="147843" y="5653905"/>
            <a:ext cx="775982" cy="646331"/>
          </a:xfrm>
          <a:prstGeom prst="rect">
            <a:avLst/>
          </a:prstGeom>
          <a:noFill/>
        </p:spPr>
        <p:txBody>
          <a:bodyPr wrap="none" rtlCol="0">
            <a:spAutoFit/>
          </a:bodyPr>
          <a:lstStyle/>
          <a:p>
            <a:r>
              <a:rPr lang="en-US" sz="1200" dirty="0"/>
              <a:t>Constant </a:t>
            </a:r>
          </a:p>
          <a:p>
            <a:r>
              <a:rPr lang="en-US" sz="1200" dirty="0"/>
              <a:t>Region </a:t>
            </a:r>
          </a:p>
          <a:p>
            <a:r>
              <a:rPr lang="en-US" sz="1200" dirty="0"/>
              <a:t>Fixed</a:t>
            </a:r>
          </a:p>
        </p:txBody>
      </p:sp>
      <p:sp>
        <p:nvSpPr>
          <p:cNvPr id="809" name="Rectangle 686">
            <a:extLst>
              <a:ext uri="{FF2B5EF4-FFF2-40B4-BE49-F238E27FC236}">
                <a16:creationId xmlns:a16="http://schemas.microsoft.com/office/drawing/2014/main" id="{3556E4BE-E443-4BAC-AC9F-0405B58A7214}"/>
              </a:ext>
            </a:extLst>
          </p:cNvPr>
          <p:cNvSpPr>
            <a:spLocks noChangeArrowheads="1"/>
          </p:cNvSpPr>
          <p:nvPr/>
        </p:nvSpPr>
        <p:spPr bwMode="auto">
          <a:xfrm>
            <a:off x="1261809" y="5569084"/>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Line 687">
            <a:extLst>
              <a:ext uri="{FF2B5EF4-FFF2-40B4-BE49-F238E27FC236}">
                <a16:creationId xmlns:a16="http://schemas.microsoft.com/office/drawing/2014/main" id="{DA780890-821A-41D8-A3FC-F75A7028C66E}"/>
              </a:ext>
            </a:extLst>
          </p:cNvPr>
          <p:cNvSpPr>
            <a:spLocks noChangeShapeType="1"/>
          </p:cNvSpPr>
          <p:nvPr/>
        </p:nvSpPr>
        <p:spPr bwMode="auto">
          <a:xfrm>
            <a:off x="1261809" y="6412046"/>
            <a:ext cx="10599738"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1" name="Line 688">
            <a:extLst>
              <a:ext uri="{FF2B5EF4-FFF2-40B4-BE49-F238E27FC236}">
                <a16:creationId xmlns:a16="http://schemas.microsoft.com/office/drawing/2014/main" id="{993DEC9E-F439-42FA-A019-762A9A16E508}"/>
              </a:ext>
            </a:extLst>
          </p:cNvPr>
          <p:cNvSpPr>
            <a:spLocks noChangeShapeType="1"/>
          </p:cNvSpPr>
          <p:nvPr/>
        </p:nvSpPr>
        <p:spPr bwMode="auto">
          <a:xfrm>
            <a:off x="222065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2" name="Line 689">
            <a:extLst>
              <a:ext uri="{FF2B5EF4-FFF2-40B4-BE49-F238E27FC236}">
                <a16:creationId xmlns:a16="http://schemas.microsoft.com/office/drawing/2014/main" id="{14E6E70E-7972-4260-B7D4-EDD697229173}"/>
              </a:ext>
            </a:extLst>
          </p:cNvPr>
          <p:cNvSpPr>
            <a:spLocks noChangeShapeType="1"/>
          </p:cNvSpPr>
          <p:nvPr/>
        </p:nvSpPr>
        <p:spPr bwMode="auto">
          <a:xfrm>
            <a:off x="318585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3" name="Line 690">
            <a:extLst>
              <a:ext uri="{FF2B5EF4-FFF2-40B4-BE49-F238E27FC236}">
                <a16:creationId xmlns:a16="http://schemas.microsoft.com/office/drawing/2014/main" id="{8BDF69EC-F0FE-4031-9CB2-43A6CC5A4538}"/>
              </a:ext>
            </a:extLst>
          </p:cNvPr>
          <p:cNvSpPr>
            <a:spLocks noChangeShapeType="1"/>
          </p:cNvSpPr>
          <p:nvPr/>
        </p:nvSpPr>
        <p:spPr bwMode="auto">
          <a:xfrm>
            <a:off x="4149471"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4" name="Line 691">
            <a:extLst>
              <a:ext uri="{FF2B5EF4-FFF2-40B4-BE49-F238E27FC236}">
                <a16:creationId xmlns:a16="http://schemas.microsoft.com/office/drawing/2014/main" id="{0AE98F52-4295-4690-A673-D6722F15FCAB}"/>
              </a:ext>
            </a:extLst>
          </p:cNvPr>
          <p:cNvSpPr>
            <a:spLocks noChangeShapeType="1"/>
          </p:cNvSpPr>
          <p:nvPr/>
        </p:nvSpPr>
        <p:spPr bwMode="auto">
          <a:xfrm>
            <a:off x="5113084"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5" name="Line 692">
            <a:extLst>
              <a:ext uri="{FF2B5EF4-FFF2-40B4-BE49-F238E27FC236}">
                <a16:creationId xmlns:a16="http://schemas.microsoft.com/office/drawing/2014/main" id="{5F0B9C1F-D61A-4A24-937D-8437167F7B6E}"/>
              </a:ext>
            </a:extLst>
          </p:cNvPr>
          <p:cNvSpPr>
            <a:spLocks noChangeShapeType="1"/>
          </p:cNvSpPr>
          <p:nvPr/>
        </p:nvSpPr>
        <p:spPr bwMode="auto">
          <a:xfrm>
            <a:off x="6076696"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6" name="Line 693">
            <a:extLst>
              <a:ext uri="{FF2B5EF4-FFF2-40B4-BE49-F238E27FC236}">
                <a16:creationId xmlns:a16="http://schemas.microsoft.com/office/drawing/2014/main" id="{D98A76A1-2F48-4185-848F-733D86BA9A82}"/>
              </a:ext>
            </a:extLst>
          </p:cNvPr>
          <p:cNvSpPr>
            <a:spLocks noChangeShapeType="1"/>
          </p:cNvSpPr>
          <p:nvPr/>
        </p:nvSpPr>
        <p:spPr bwMode="auto">
          <a:xfrm>
            <a:off x="7041896"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7" name="Line 694">
            <a:extLst>
              <a:ext uri="{FF2B5EF4-FFF2-40B4-BE49-F238E27FC236}">
                <a16:creationId xmlns:a16="http://schemas.microsoft.com/office/drawing/2014/main" id="{1C61B147-DAC8-47C8-BBF9-2F19E0034954}"/>
              </a:ext>
            </a:extLst>
          </p:cNvPr>
          <p:cNvSpPr>
            <a:spLocks noChangeShapeType="1"/>
          </p:cNvSpPr>
          <p:nvPr/>
        </p:nvSpPr>
        <p:spPr bwMode="auto">
          <a:xfrm>
            <a:off x="800550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695">
            <a:extLst>
              <a:ext uri="{FF2B5EF4-FFF2-40B4-BE49-F238E27FC236}">
                <a16:creationId xmlns:a16="http://schemas.microsoft.com/office/drawing/2014/main" id="{94F378B9-328B-4BB5-B930-6A2CDF475FDE}"/>
              </a:ext>
            </a:extLst>
          </p:cNvPr>
          <p:cNvSpPr>
            <a:spLocks noChangeShapeType="1"/>
          </p:cNvSpPr>
          <p:nvPr/>
        </p:nvSpPr>
        <p:spPr bwMode="auto">
          <a:xfrm>
            <a:off x="8969121"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696">
            <a:extLst>
              <a:ext uri="{FF2B5EF4-FFF2-40B4-BE49-F238E27FC236}">
                <a16:creationId xmlns:a16="http://schemas.microsoft.com/office/drawing/2014/main" id="{52E41F39-208A-48E6-AB80-0894C265096C}"/>
              </a:ext>
            </a:extLst>
          </p:cNvPr>
          <p:cNvSpPr>
            <a:spLocks noChangeShapeType="1"/>
          </p:cNvSpPr>
          <p:nvPr/>
        </p:nvSpPr>
        <p:spPr bwMode="auto">
          <a:xfrm>
            <a:off x="9932734"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Line 697">
            <a:extLst>
              <a:ext uri="{FF2B5EF4-FFF2-40B4-BE49-F238E27FC236}">
                <a16:creationId xmlns:a16="http://schemas.microsoft.com/office/drawing/2014/main" id="{8297A5D1-AC80-429A-87D7-4E4F01124B55}"/>
              </a:ext>
            </a:extLst>
          </p:cNvPr>
          <p:cNvSpPr>
            <a:spLocks noChangeShapeType="1"/>
          </p:cNvSpPr>
          <p:nvPr/>
        </p:nvSpPr>
        <p:spPr bwMode="auto">
          <a:xfrm>
            <a:off x="10897934" y="6412046"/>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 name="Line 698">
            <a:extLst>
              <a:ext uri="{FF2B5EF4-FFF2-40B4-BE49-F238E27FC236}">
                <a16:creationId xmlns:a16="http://schemas.microsoft.com/office/drawing/2014/main" id="{8726AEB1-F034-47C2-B6BA-2A04D8B74230}"/>
              </a:ext>
            </a:extLst>
          </p:cNvPr>
          <p:cNvSpPr>
            <a:spLocks noChangeShapeType="1"/>
          </p:cNvSpPr>
          <p:nvPr/>
        </p:nvSpPr>
        <p:spPr bwMode="auto">
          <a:xfrm>
            <a:off x="11861546" y="6412046"/>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 name="Rectangle 699">
            <a:extLst>
              <a:ext uri="{FF2B5EF4-FFF2-40B4-BE49-F238E27FC236}">
                <a16:creationId xmlns:a16="http://schemas.microsoft.com/office/drawing/2014/main" id="{5F38F1E5-C730-4E83-A9B5-FB999DD16C62}"/>
              </a:ext>
            </a:extLst>
          </p:cNvPr>
          <p:cNvSpPr>
            <a:spLocks noChangeArrowheads="1"/>
          </p:cNvSpPr>
          <p:nvPr/>
        </p:nvSpPr>
        <p:spPr bwMode="auto">
          <a:xfrm>
            <a:off x="2161921"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3" name="Rectangle 700">
            <a:extLst>
              <a:ext uri="{FF2B5EF4-FFF2-40B4-BE49-F238E27FC236}">
                <a16:creationId xmlns:a16="http://schemas.microsoft.com/office/drawing/2014/main" id="{0A3D84C0-910F-4710-A6FE-98CBBF4DB126}"/>
              </a:ext>
            </a:extLst>
          </p:cNvPr>
          <p:cNvSpPr>
            <a:spLocks noChangeArrowheads="1"/>
          </p:cNvSpPr>
          <p:nvPr/>
        </p:nvSpPr>
        <p:spPr bwMode="auto">
          <a:xfrm>
            <a:off x="3122359"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4" name="Rectangle 701">
            <a:extLst>
              <a:ext uri="{FF2B5EF4-FFF2-40B4-BE49-F238E27FC236}">
                <a16:creationId xmlns:a16="http://schemas.microsoft.com/office/drawing/2014/main" id="{9051AB45-6C24-4FD3-92DE-9B4CF47D2A4F}"/>
              </a:ext>
            </a:extLst>
          </p:cNvPr>
          <p:cNvSpPr>
            <a:spLocks noChangeArrowheads="1"/>
          </p:cNvSpPr>
          <p:nvPr/>
        </p:nvSpPr>
        <p:spPr bwMode="auto">
          <a:xfrm>
            <a:off x="4089146"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5" name="Rectangle 702">
            <a:extLst>
              <a:ext uri="{FF2B5EF4-FFF2-40B4-BE49-F238E27FC236}">
                <a16:creationId xmlns:a16="http://schemas.microsoft.com/office/drawing/2014/main" id="{C681490B-E171-4D05-862A-2C029F687B9E}"/>
              </a:ext>
            </a:extLst>
          </p:cNvPr>
          <p:cNvSpPr>
            <a:spLocks noChangeArrowheads="1"/>
          </p:cNvSpPr>
          <p:nvPr/>
        </p:nvSpPr>
        <p:spPr bwMode="auto">
          <a:xfrm>
            <a:off x="5049584"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6" name="Rectangle 703">
            <a:extLst>
              <a:ext uri="{FF2B5EF4-FFF2-40B4-BE49-F238E27FC236}">
                <a16:creationId xmlns:a16="http://schemas.microsoft.com/office/drawing/2014/main" id="{C32666F7-5F46-426E-9B7E-66F6C18CB254}"/>
              </a:ext>
            </a:extLst>
          </p:cNvPr>
          <p:cNvSpPr>
            <a:spLocks noChangeArrowheads="1"/>
          </p:cNvSpPr>
          <p:nvPr/>
        </p:nvSpPr>
        <p:spPr bwMode="auto">
          <a:xfrm>
            <a:off x="599732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7" name="Rectangle 704">
            <a:extLst>
              <a:ext uri="{FF2B5EF4-FFF2-40B4-BE49-F238E27FC236}">
                <a16:creationId xmlns:a16="http://schemas.microsoft.com/office/drawing/2014/main" id="{CFEB65A8-8438-454E-9DE3-E23AF9258784}"/>
              </a:ext>
            </a:extLst>
          </p:cNvPr>
          <p:cNvSpPr>
            <a:spLocks noChangeArrowheads="1"/>
          </p:cNvSpPr>
          <p:nvPr/>
        </p:nvSpPr>
        <p:spPr bwMode="auto">
          <a:xfrm>
            <a:off x="695934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8" name="Rectangle 705">
            <a:extLst>
              <a:ext uri="{FF2B5EF4-FFF2-40B4-BE49-F238E27FC236}">
                <a16:creationId xmlns:a16="http://schemas.microsoft.com/office/drawing/2014/main" id="{E312A0F1-D855-47CC-A1FA-B491ED1A54EE}"/>
              </a:ext>
            </a:extLst>
          </p:cNvPr>
          <p:cNvSpPr>
            <a:spLocks noChangeArrowheads="1"/>
          </p:cNvSpPr>
          <p:nvPr/>
        </p:nvSpPr>
        <p:spPr bwMode="auto">
          <a:xfrm>
            <a:off x="792454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9" name="Rectangle 706">
            <a:extLst>
              <a:ext uri="{FF2B5EF4-FFF2-40B4-BE49-F238E27FC236}">
                <a16:creationId xmlns:a16="http://schemas.microsoft.com/office/drawing/2014/main" id="{58970BAC-BC61-498A-8C02-664E76B07D7C}"/>
              </a:ext>
            </a:extLst>
          </p:cNvPr>
          <p:cNvSpPr>
            <a:spLocks noChangeArrowheads="1"/>
          </p:cNvSpPr>
          <p:nvPr/>
        </p:nvSpPr>
        <p:spPr bwMode="auto">
          <a:xfrm>
            <a:off x="888657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0" name="Rectangle 707">
            <a:extLst>
              <a:ext uri="{FF2B5EF4-FFF2-40B4-BE49-F238E27FC236}">
                <a16:creationId xmlns:a16="http://schemas.microsoft.com/office/drawing/2014/main" id="{B8C93821-2EB4-406A-8C8C-D35E0B5B5F4C}"/>
              </a:ext>
            </a:extLst>
          </p:cNvPr>
          <p:cNvSpPr>
            <a:spLocks noChangeArrowheads="1"/>
          </p:cNvSpPr>
          <p:nvPr/>
        </p:nvSpPr>
        <p:spPr bwMode="auto">
          <a:xfrm>
            <a:off x="985177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1" name="Rectangle 708">
            <a:extLst>
              <a:ext uri="{FF2B5EF4-FFF2-40B4-BE49-F238E27FC236}">
                <a16:creationId xmlns:a16="http://schemas.microsoft.com/office/drawing/2014/main" id="{160EAD1F-AE34-4CF5-903D-EDC6A10CE313}"/>
              </a:ext>
            </a:extLst>
          </p:cNvPr>
          <p:cNvSpPr>
            <a:spLocks noChangeArrowheads="1"/>
          </p:cNvSpPr>
          <p:nvPr/>
        </p:nvSpPr>
        <p:spPr bwMode="auto">
          <a:xfrm>
            <a:off x="1081379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2" name="Rectangle 709">
            <a:extLst>
              <a:ext uri="{FF2B5EF4-FFF2-40B4-BE49-F238E27FC236}">
                <a16:creationId xmlns:a16="http://schemas.microsoft.com/office/drawing/2014/main" id="{B958109F-F212-406B-8D68-D6A8F2EAC6F4}"/>
              </a:ext>
            </a:extLst>
          </p:cNvPr>
          <p:cNvSpPr>
            <a:spLocks noChangeArrowheads="1"/>
          </p:cNvSpPr>
          <p:nvPr/>
        </p:nvSpPr>
        <p:spPr bwMode="auto">
          <a:xfrm>
            <a:off x="11780584"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3" name="Line 710">
            <a:extLst>
              <a:ext uri="{FF2B5EF4-FFF2-40B4-BE49-F238E27FC236}">
                <a16:creationId xmlns:a16="http://schemas.microsoft.com/office/drawing/2014/main" id="{B7EA3716-C53A-45BC-B7FD-EE4A3714D6C0}"/>
              </a:ext>
            </a:extLst>
          </p:cNvPr>
          <p:cNvSpPr>
            <a:spLocks noChangeShapeType="1"/>
          </p:cNvSpPr>
          <p:nvPr/>
        </p:nvSpPr>
        <p:spPr bwMode="auto">
          <a:xfrm>
            <a:off x="1261809" y="5569084"/>
            <a:ext cx="0" cy="8429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711">
            <a:extLst>
              <a:ext uri="{FF2B5EF4-FFF2-40B4-BE49-F238E27FC236}">
                <a16:creationId xmlns:a16="http://schemas.microsoft.com/office/drawing/2014/main" id="{043F1920-54FC-4070-BCEB-574FCE182802}"/>
              </a:ext>
            </a:extLst>
          </p:cNvPr>
          <p:cNvSpPr>
            <a:spLocks noChangeShapeType="1"/>
          </p:cNvSpPr>
          <p:nvPr/>
        </p:nvSpPr>
        <p:spPr bwMode="auto">
          <a:xfrm flipH="1">
            <a:off x="1157034" y="5569084"/>
            <a:ext cx="1047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712">
            <a:extLst>
              <a:ext uri="{FF2B5EF4-FFF2-40B4-BE49-F238E27FC236}">
                <a16:creationId xmlns:a16="http://schemas.microsoft.com/office/drawing/2014/main" id="{87102059-A15A-4758-AE01-6B56F5FE9E0B}"/>
              </a:ext>
            </a:extLst>
          </p:cNvPr>
          <p:cNvSpPr>
            <a:spLocks noChangeShapeType="1"/>
          </p:cNvSpPr>
          <p:nvPr/>
        </p:nvSpPr>
        <p:spPr bwMode="auto">
          <a:xfrm flipH="1">
            <a:off x="1157034" y="6412046"/>
            <a:ext cx="1047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Rectangle 713">
            <a:extLst>
              <a:ext uri="{FF2B5EF4-FFF2-40B4-BE49-F238E27FC236}">
                <a16:creationId xmlns:a16="http://schemas.microsoft.com/office/drawing/2014/main" id="{77299013-CD47-4EE8-93DF-6DBB76D558D9}"/>
              </a:ext>
            </a:extLst>
          </p:cNvPr>
          <p:cNvSpPr>
            <a:spLocks noChangeArrowheads="1"/>
          </p:cNvSpPr>
          <p:nvPr/>
        </p:nvSpPr>
        <p:spPr bwMode="auto">
          <a:xfrm>
            <a:off x="1052259" y="5535746"/>
            <a:ext cx="119063"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7" name="Rectangle 714">
            <a:extLst>
              <a:ext uri="{FF2B5EF4-FFF2-40B4-BE49-F238E27FC236}">
                <a16:creationId xmlns:a16="http://schemas.microsoft.com/office/drawing/2014/main" id="{B1C5A89F-D551-445C-8B80-DB35C3A0409C}"/>
              </a:ext>
            </a:extLst>
          </p:cNvPr>
          <p:cNvSpPr>
            <a:spLocks noChangeArrowheads="1"/>
          </p:cNvSpPr>
          <p:nvPr/>
        </p:nvSpPr>
        <p:spPr bwMode="auto">
          <a:xfrm>
            <a:off x="1009396" y="63787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8" name="Rectangle 715">
            <a:extLst>
              <a:ext uri="{FF2B5EF4-FFF2-40B4-BE49-F238E27FC236}">
                <a16:creationId xmlns:a16="http://schemas.microsoft.com/office/drawing/2014/main" id="{AFC3D42C-2C41-4E20-B809-4F50D7475A44}"/>
              </a:ext>
            </a:extLst>
          </p:cNvPr>
          <p:cNvSpPr>
            <a:spLocks noChangeArrowheads="1"/>
          </p:cNvSpPr>
          <p:nvPr/>
        </p:nvSpPr>
        <p:spPr bwMode="auto">
          <a:xfrm>
            <a:off x="1261809" y="5569084"/>
            <a:ext cx="10601325" cy="84296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716">
            <a:extLst>
              <a:ext uri="{FF2B5EF4-FFF2-40B4-BE49-F238E27FC236}">
                <a16:creationId xmlns:a16="http://schemas.microsoft.com/office/drawing/2014/main" id="{6AB6456F-65F5-4879-95B7-D1F4E287639A}"/>
              </a:ext>
            </a:extLst>
          </p:cNvPr>
          <p:cNvSpPr>
            <a:spLocks/>
          </p:cNvSpPr>
          <p:nvPr/>
        </p:nvSpPr>
        <p:spPr bwMode="auto">
          <a:xfrm>
            <a:off x="1261809" y="5569084"/>
            <a:ext cx="10601325" cy="842963"/>
          </a:xfrm>
          <a:custGeom>
            <a:avLst/>
            <a:gdLst>
              <a:gd name="T0" fmla="*/ 0 w 6678"/>
              <a:gd name="T1" fmla="*/ 531 h 531"/>
              <a:gd name="T2" fmla="*/ 0 w 6678"/>
              <a:gd name="T3" fmla="*/ 0 h 531"/>
              <a:gd name="T4" fmla="*/ 6678 w 6678"/>
              <a:gd name="T5" fmla="*/ 0 h 531"/>
            </a:gdLst>
            <a:ahLst/>
            <a:cxnLst>
              <a:cxn ang="0">
                <a:pos x="T0" y="T1"/>
              </a:cxn>
              <a:cxn ang="0">
                <a:pos x="T2" y="T3"/>
              </a:cxn>
              <a:cxn ang="0">
                <a:pos x="T4" y="T5"/>
              </a:cxn>
            </a:cxnLst>
            <a:rect l="0" t="0" r="r" b="b"/>
            <a:pathLst>
              <a:path w="6678" h="531">
                <a:moveTo>
                  <a:pt x="0" y="531"/>
                </a:moveTo>
                <a:lnTo>
                  <a:pt x="0" y="0"/>
                </a:lnTo>
                <a:lnTo>
                  <a:pt x="6678" y="0"/>
                </a:lnTo>
              </a:path>
            </a:pathLst>
          </a:custGeom>
          <a:noFill/>
          <a:ln w="4763"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05" name="Group 1004">
            <a:extLst>
              <a:ext uri="{FF2B5EF4-FFF2-40B4-BE49-F238E27FC236}">
                <a16:creationId xmlns:a16="http://schemas.microsoft.com/office/drawing/2014/main" id="{19175E14-E0FE-4345-8836-08B09E6713C0}"/>
              </a:ext>
            </a:extLst>
          </p:cNvPr>
          <p:cNvGrpSpPr/>
          <p:nvPr/>
        </p:nvGrpSpPr>
        <p:grpSpPr>
          <a:xfrm>
            <a:off x="2893759" y="5561146"/>
            <a:ext cx="984250" cy="858838"/>
            <a:chOff x="2893759" y="5561146"/>
            <a:chExt cx="984250" cy="858838"/>
          </a:xfrm>
        </p:grpSpPr>
        <p:sp>
          <p:nvSpPr>
            <p:cNvPr id="840" name="Oval 717">
              <a:extLst>
                <a:ext uri="{FF2B5EF4-FFF2-40B4-BE49-F238E27FC236}">
                  <a16:creationId xmlns:a16="http://schemas.microsoft.com/office/drawing/2014/main" id="{08913B7C-D2CF-4526-8097-4379888C11F2}"/>
                </a:ext>
              </a:extLst>
            </p:cNvPr>
            <p:cNvSpPr>
              <a:spLocks noChangeArrowheads="1"/>
            </p:cNvSpPr>
            <p:nvPr/>
          </p:nvSpPr>
          <p:spPr bwMode="auto">
            <a:xfrm>
              <a:off x="3833559" y="5561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1" name="Oval 718">
              <a:extLst>
                <a:ext uri="{FF2B5EF4-FFF2-40B4-BE49-F238E27FC236}">
                  <a16:creationId xmlns:a16="http://schemas.microsoft.com/office/drawing/2014/main" id="{2086C62E-879E-4CBC-9245-CBF220F2553A}"/>
                </a:ext>
              </a:extLst>
            </p:cNvPr>
            <p:cNvSpPr>
              <a:spLocks noChangeArrowheads="1"/>
            </p:cNvSpPr>
            <p:nvPr/>
          </p:nvSpPr>
          <p:spPr bwMode="auto">
            <a:xfrm>
              <a:off x="3828796" y="5564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2" name="Oval 719">
              <a:extLst>
                <a:ext uri="{FF2B5EF4-FFF2-40B4-BE49-F238E27FC236}">
                  <a16:creationId xmlns:a16="http://schemas.microsoft.com/office/drawing/2014/main" id="{F3418ED9-8086-4C82-9B8E-25AC5BB519D2}"/>
                </a:ext>
              </a:extLst>
            </p:cNvPr>
            <p:cNvSpPr>
              <a:spLocks noChangeArrowheads="1"/>
            </p:cNvSpPr>
            <p:nvPr/>
          </p:nvSpPr>
          <p:spPr bwMode="auto">
            <a:xfrm>
              <a:off x="3824034" y="5567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3" name="Oval 720">
              <a:extLst>
                <a:ext uri="{FF2B5EF4-FFF2-40B4-BE49-F238E27FC236}">
                  <a16:creationId xmlns:a16="http://schemas.microsoft.com/office/drawing/2014/main" id="{4028F0D6-6A14-4F76-89CA-CA1A911A0B55}"/>
                </a:ext>
              </a:extLst>
            </p:cNvPr>
            <p:cNvSpPr>
              <a:spLocks noChangeArrowheads="1"/>
            </p:cNvSpPr>
            <p:nvPr/>
          </p:nvSpPr>
          <p:spPr bwMode="auto">
            <a:xfrm>
              <a:off x="3819271" y="5569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4" name="Oval 721">
              <a:extLst>
                <a:ext uri="{FF2B5EF4-FFF2-40B4-BE49-F238E27FC236}">
                  <a16:creationId xmlns:a16="http://schemas.microsoft.com/office/drawing/2014/main" id="{A69971B2-ACB2-4440-961E-F0CECF04A342}"/>
                </a:ext>
              </a:extLst>
            </p:cNvPr>
            <p:cNvSpPr>
              <a:spLocks noChangeArrowheads="1"/>
            </p:cNvSpPr>
            <p:nvPr/>
          </p:nvSpPr>
          <p:spPr bwMode="auto">
            <a:xfrm>
              <a:off x="3812921" y="55738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5" name="Oval 722">
              <a:extLst>
                <a:ext uri="{FF2B5EF4-FFF2-40B4-BE49-F238E27FC236}">
                  <a16:creationId xmlns:a16="http://schemas.microsoft.com/office/drawing/2014/main" id="{FC97E750-C03A-4DC7-998B-66D76D59B137}"/>
                </a:ext>
              </a:extLst>
            </p:cNvPr>
            <p:cNvSpPr>
              <a:spLocks noChangeArrowheads="1"/>
            </p:cNvSpPr>
            <p:nvPr/>
          </p:nvSpPr>
          <p:spPr bwMode="auto">
            <a:xfrm>
              <a:off x="3808159" y="55754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6" name="Oval 723">
              <a:extLst>
                <a:ext uri="{FF2B5EF4-FFF2-40B4-BE49-F238E27FC236}">
                  <a16:creationId xmlns:a16="http://schemas.microsoft.com/office/drawing/2014/main" id="{2A96575F-0DAD-42D8-8526-6F36688AD0D5}"/>
                </a:ext>
              </a:extLst>
            </p:cNvPr>
            <p:cNvSpPr>
              <a:spLocks noChangeArrowheads="1"/>
            </p:cNvSpPr>
            <p:nvPr/>
          </p:nvSpPr>
          <p:spPr bwMode="auto">
            <a:xfrm>
              <a:off x="3803396" y="5578609"/>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7" name="Oval 724">
              <a:extLst>
                <a:ext uri="{FF2B5EF4-FFF2-40B4-BE49-F238E27FC236}">
                  <a16:creationId xmlns:a16="http://schemas.microsoft.com/office/drawing/2014/main" id="{B02A3253-873D-4624-9A11-7646D4A630CC}"/>
                </a:ext>
              </a:extLst>
            </p:cNvPr>
            <p:cNvSpPr>
              <a:spLocks noChangeArrowheads="1"/>
            </p:cNvSpPr>
            <p:nvPr/>
          </p:nvSpPr>
          <p:spPr bwMode="auto">
            <a:xfrm>
              <a:off x="3798634" y="5581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8" name="Oval 725">
              <a:extLst>
                <a:ext uri="{FF2B5EF4-FFF2-40B4-BE49-F238E27FC236}">
                  <a16:creationId xmlns:a16="http://schemas.microsoft.com/office/drawing/2014/main" id="{8394D097-4937-46D3-AF57-D5DE66DC5BBB}"/>
                </a:ext>
              </a:extLst>
            </p:cNvPr>
            <p:cNvSpPr>
              <a:spLocks noChangeArrowheads="1"/>
            </p:cNvSpPr>
            <p:nvPr/>
          </p:nvSpPr>
          <p:spPr bwMode="auto">
            <a:xfrm>
              <a:off x="3798634" y="5584959"/>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9" name="Oval 726">
              <a:extLst>
                <a:ext uri="{FF2B5EF4-FFF2-40B4-BE49-F238E27FC236}">
                  <a16:creationId xmlns:a16="http://schemas.microsoft.com/office/drawing/2014/main" id="{D6DD60BB-6357-4B4B-BC03-5FE5C9765893}"/>
                </a:ext>
              </a:extLst>
            </p:cNvPr>
            <p:cNvSpPr>
              <a:spLocks noChangeArrowheads="1"/>
            </p:cNvSpPr>
            <p:nvPr/>
          </p:nvSpPr>
          <p:spPr bwMode="auto">
            <a:xfrm>
              <a:off x="3793871" y="5588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0" name="Oval 727">
              <a:extLst>
                <a:ext uri="{FF2B5EF4-FFF2-40B4-BE49-F238E27FC236}">
                  <a16:creationId xmlns:a16="http://schemas.microsoft.com/office/drawing/2014/main" id="{54985DF4-70A2-4EF9-99AB-1028CEB22576}"/>
                </a:ext>
              </a:extLst>
            </p:cNvPr>
            <p:cNvSpPr>
              <a:spLocks noChangeArrowheads="1"/>
            </p:cNvSpPr>
            <p:nvPr/>
          </p:nvSpPr>
          <p:spPr bwMode="auto">
            <a:xfrm>
              <a:off x="3789109" y="5591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1" name="Oval 728">
              <a:extLst>
                <a:ext uri="{FF2B5EF4-FFF2-40B4-BE49-F238E27FC236}">
                  <a16:creationId xmlns:a16="http://schemas.microsoft.com/office/drawing/2014/main" id="{77F10A61-96DD-4615-87B4-FE013296CE2D}"/>
                </a:ext>
              </a:extLst>
            </p:cNvPr>
            <p:cNvSpPr>
              <a:spLocks noChangeArrowheads="1"/>
            </p:cNvSpPr>
            <p:nvPr/>
          </p:nvSpPr>
          <p:spPr bwMode="auto">
            <a:xfrm>
              <a:off x="3784346" y="5594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2" name="Oval 729">
              <a:extLst>
                <a:ext uri="{FF2B5EF4-FFF2-40B4-BE49-F238E27FC236}">
                  <a16:creationId xmlns:a16="http://schemas.microsoft.com/office/drawing/2014/main" id="{8DE0679C-DDA3-47FF-A3DE-7FE12321587D}"/>
                </a:ext>
              </a:extLst>
            </p:cNvPr>
            <p:cNvSpPr>
              <a:spLocks noChangeArrowheads="1"/>
            </p:cNvSpPr>
            <p:nvPr/>
          </p:nvSpPr>
          <p:spPr bwMode="auto">
            <a:xfrm>
              <a:off x="3779584" y="5597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3" name="Oval 730">
              <a:extLst>
                <a:ext uri="{FF2B5EF4-FFF2-40B4-BE49-F238E27FC236}">
                  <a16:creationId xmlns:a16="http://schemas.microsoft.com/office/drawing/2014/main" id="{A3094F66-692F-4D52-80F3-C38622300C0F}"/>
                </a:ext>
              </a:extLst>
            </p:cNvPr>
            <p:cNvSpPr>
              <a:spLocks noChangeArrowheads="1"/>
            </p:cNvSpPr>
            <p:nvPr/>
          </p:nvSpPr>
          <p:spPr bwMode="auto">
            <a:xfrm>
              <a:off x="3774821" y="5600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4" name="Oval 731">
              <a:extLst>
                <a:ext uri="{FF2B5EF4-FFF2-40B4-BE49-F238E27FC236}">
                  <a16:creationId xmlns:a16="http://schemas.microsoft.com/office/drawing/2014/main" id="{6E42188D-38D0-4C1B-82AE-F1A283A221D8}"/>
                </a:ext>
              </a:extLst>
            </p:cNvPr>
            <p:cNvSpPr>
              <a:spLocks noChangeArrowheads="1"/>
            </p:cNvSpPr>
            <p:nvPr/>
          </p:nvSpPr>
          <p:spPr bwMode="auto">
            <a:xfrm>
              <a:off x="3770059" y="5604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5" name="Oval 732">
              <a:extLst>
                <a:ext uri="{FF2B5EF4-FFF2-40B4-BE49-F238E27FC236}">
                  <a16:creationId xmlns:a16="http://schemas.microsoft.com/office/drawing/2014/main" id="{EB1C19D7-932A-44D4-9B0C-5B34D857CB2E}"/>
                </a:ext>
              </a:extLst>
            </p:cNvPr>
            <p:cNvSpPr>
              <a:spLocks noChangeArrowheads="1"/>
            </p:cNvSpPr>
            <p:nvPr/>
          </p:nvSpPr>
          <p:spPr bwMode="auto">
            <a:xfrm>
              <a:off x="3765296" y="5607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6" name="Oval 733">
              <a:extLst>
                <a:ext uri="{FF2B5EF4-FFF2-40B4-BE49-F238E27FC236}">
                  <a16:creationId xmlns:a16="http://schemas.microsoft.com/office/drawing/2014/main" id="{9926E350-5BF4-4854-9783-2502DC56B527}"/>
                </a:ext>
              </a:extLst>
            </p:cNvPr>
            <p:cNvSpPr>
              <a:spLocks noChangeArrowheads="1"/>
            </p:cNvSpPr>
            <p:nvPr/>
          </p:nvSpPr>
          <p:spPr bwMode="auto">
            <a:xfrm>
              <a:off x="3760534" y="5610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7" name="Oval 734">
              <a:extLst>
                <a:ext uri="{FF2B5EF4-FFF2-40B4-BE49-F238E27FC236}">
                  <a16:creationId xmlns:a16="http://schemas.microsoft.com/office/drawing/2014/main" id="{28EE7173-AC8A-487D-9572-EA4F2C900342}"/>
                </a:ext>
              </a:extLst>
            </p:cNvPr>
            <p:cNvSpPr>
              <a:spLocks noChangeArrowheads="1"/>
            </p:cNvSpPr>
            <p:nvPr/>
          </p:nvSpPr>
          <p:spPr bwMode="auto">
            <a:xfrm>
              <a:off x="3755771" y="5613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8" name="Oval 735">
              <a:extLst>
                <a:ext uri="{FF2B5EF4-FFF2-40B4-BE49-F238E27FC236}">
                  <a16:creationId xmlns:a16="http://schemas.microsoft.com/office/drawing/2014/main" id="{B3A0472A-9A85-410F-BA7E-7085F0297286}"/>
                </a:ext>
              </a:extLst>
            </p:cNvPr>
            <p:cNvSpPr>
              <a:spLocks noChangeArrowheads="1"/>
            </p:cNvSpPr>
            <p:nvPr/>
          </p:nvSpPr>
          <p:spPr bwMode="auto">
            <a:xfrm>
              <a:off x="3751009" y="5616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9" name="Oval 736">
              <a:extLst>
                <a:ext uri="{FF2B5EF4-FFF2-40B4-BE49-F238E27FC236}">
                  <a16:creationId xmlns:a16="http://schemas.microsoft.com/office/drawing/2014/main" id="{1AF57BA2-E64F-4A3C-9B72-40267D5839FC}"/>
                </a:ext>
              </a:extLst>
            </p:cNvPr>
            <p:cNvSpPr>
              <a:spLocks noChangeArrowheads="1"/>
            </p:cNvSpPr>
            <p:nvPr/>
          </p:nvSpPr>
          <p:spPr bwMode="auto">
            <a:xfrm>
              <a:off x="3746246" y="5619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0" name="Oval 737">
              <a:extLst>
                <a:ext uri="{FF2B5EF4-FFF2-40B4-BE49-F238E27FC236}">
                  <a16:creationId xmlns:a16="http://schemas.microsoft.com/office/drawing/2014/main" id="{0837613B-C545-4F15-B38D-7BB90F0969D5}"/>
                </a:ext>
              </a:extLst>
            </p:cNvPr>
            <p:cNvSpPr>
              <a:spLocks noChangeArrowheads="1"/>
            </p:cNvSpPr>
            <p:nvPr/>
          </p:nvSpPr>
          <p:spPr bwMode="auto">
            <a:xfrm>
              <a:off x="3741484" y="5623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1" name="Oval 738">
              <a:extLst>
                <a:ext uri="{FF2B5EF4-FFF2-40B4-BE49-F238E27FC236}">
                  <a16:creationId xmlns:a16="http://schemas.microsoft.com/office/drawing/2014/main" id="{3D4F9771-6056-4B1E-A4B8-22F6ACAAF1F6}"/>
                </a:ext>
              </a:extLst>
            </p:cNvPr>
            <p:cNvSpPr>
              <a:spLocks noChangeArrowheads="1"/>
            </p:cNvSpPr>
            <p:nvPr/>
          </p:nvSpPr>
          <p:spPr bwMode="auto">
            <a:xfrm>
              <a:off x="3741484" y="5626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2" name="Oval 739">
              <a:extLst>
                <a:ext uri="{FF2B5EF4-FFF2-40B4-BE49-F238E27FC236}">
                  <a16:creationId xmlns:a16="http://schemas.microsoft.com/office/drawing/2014/main" id="{E529BC4A-B5A9-40E6-9F87-81387F891C54}"/>
                </a:ext>
              </a:extLst>
            </p:cNvPr>
            <p:cNvSpPr>
              <a:spLocks noChangeArrowheads="1"/>
            </p:cNvSpPr>
            <p:nvPr/>
          </p:nvSpPr>
          <p:spPr bwMode="auto">
            <a:xfrm>
              <a:off x="3736721" y="5629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3" name="Oval 740">
              <a:extLst>
                <a:ext uri="{FF2B5EF4-FFF2-40B4-BE49-F238E27FC236}">
                  <a16:creationId xmlns:a16="http://schemas.microsoft.com/office/drawing/2014/main" id="{CF74A453-55E9-4131-A83B-DE7E0CD610AE}"/>
                </a:ext>
              </a:extLst>
            </p:cNvPr>
            <p:cNvSpPr>
              <a:spLocks noChangeArrowheads="1"/>
            </p:cNvSpPr>
            <p:nvPr/>
          </p:nvSpPr>
          <p:spPr bwMode="auto">
            <a:xfrm>
              <a:off x="3731959" y="5632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4" name="Oval 741">
              <a:extLst>
                <a:ext uri="{FF2B5EF4-FFF2-40B4-BE49-F238E27FC236}">
                  <a16:creationId xmlns:a16="http://schemas.microsoft.com/office/drawing/2014/main" id="{8C3CA21E-1AF7-46D8-99D9-735CAC6B6EE7}"/>
                </a:ext>
              </a:extLst>
            </p:cNvPr>
            <p:cNvSpPr>
              <a:spLocks noChangeArrowheads="1"/>
            </p:cNvSpPr>
            <p:nvPr/>
          </p:nvSpPr>
          <p:spPr bwMode="auto">
            <a:xfrm>
              <a:off x="3727196" y="56357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5" name="Oval 742">
              <a:extLst>
                <a:ext uri="{FF2B5EF4-FFF2-40B4-BE49-F238E27FC236}">
                  <a16:creationId xmlns:a16="http://schemas.microsoft.com/office/drawing/2014/main" id="{8A6DF4AC-F3EB-4832-9D71-F81BA315E72C}"/>
                </a:ext>
              </a:extLst>
            </p:cNvPr>
            <p:cNvSpPr>
              <a:spLocks noChangeArrowheads="1"/>
            </p:cNvSpPr>
            <p:nvPr/>
          </p:nvSpPr>
          <p:spPr bwMode="auto">
            <a:xfrm>
              <a:off x="3722434" y="5638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6" name="Oval 743">
              <a:extLst>
                <a:ext uri="{FF2B5EF4-FFF2-40B4-BE49-F238E27FC236}">
                  <a16:creationId xmlns:a16="http://schemas.microsoft.com/office/drawing/2014/main" id="{F5D6C97F-C698-456D-A39A-55DD2C6F8AD2}"/>
                </a:ext>
              </a:extLst>
            </p:cNvPr>
            <p:cNvSpPr>
              <a:spLocks noChangeArrowheads="1"/>
            </p:cNvSpPr>
            <p:nvPr/>
          </p:nvSpPr>
          <p:spPr bwMode="auto">
            <a:xfrm>
              <a:off x="3717671" y="5642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7" name="Oval 744">
              <a:extLst>
                <a:ext uri="{FF2B5EF4-FFF2-40B4-BE49-F238E27FC236}">
                  <a16:creationId xmlns:a16="http://schemas.microsoft.com/office/drawing/2014/main" id="{2574E256-3B97-4D9E-A292-58F4EDDF55BC}"/>
                </a:ext>
              </a:extLst>
            </p:cNvPr>
            <p:cNvSpPr>
              <a:spLocks noChangeArrowheads="1"/>
            </p:cNvSpPr>
            <p:nvPr/>
          </p:nvSpPr>
          <p:spPr bwMode="auto">
            <a:xfrm>
              <a:off x="3712909" y="5645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8" name="Oval 745">
              <a:extLst>
                <a:ext uri="{FF2B5EF4-FFF2-40B4-BE49-F238E27FC236}">
                  <a16:creationId xmlns:a16="http://schemas.microsoft.com/office/drawing/2014/main" id="{C79A728B-DBE1-41C1-9D4F-914702E8E550}"/>
                </a:ext>
              </a:extLst>
            </p:cNvPr>
            <p:cNvSpPr>
              <a:spLocks noChangeArrowheads="1"/>
            </p:cNvSpPr>
            <p:nvPr/>
          </p:nvSpPr>
          <p:spPr bwMode="auto">
            <a:xfrm>
              <a:off x="3708146" y="56484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9" name="Oval 746">
              <a:extLst>
                <a:ext uri="{FF2B5EF4-FFF2-40B4-BE49-F238E27FC236}">
                  <a16:creationId xmlns:a16="http://schemas.microsoft.com/office/drawing/2014/main" id="{8F70B314-AB10-4071-96AE-DFEBFD241261}"/>
                </a:ext>
              </a:extLst>
            </p:cNvPr>
            <p:cNvSpPr>
              <a:spLocks noChangeArrowheads="1"/>
            </p:cNvSpPr>
            <p:nvPr/>
          </p:nvSpPr>
          <p:spPr bwMode="auto">
            <a:xfrm>
              <a:off x="3703384" y="5651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 name="Oval 747">
              <a:extLst>
                <a:ext uri="{FF2B5EF4-FFF2-40B4-BE49-F238E27FC236}">
                  <a16:creationId xmlns:a16="http://schemas.microsoft.com/office/drawing/2014/main" id="{8AB65157-904D-4869-A0E8-820A85FC8B18}"/>
                </a:ext>
              </a:extLst>
            </p:cNvPr>
            <p:cNvSpPr>
              <a:spLocks noChangeArrowheads="1"/>
            </p:cNvSpPr>
            <p:nvPr/>
          </p:nvSpPr>
          <p:spPr bwMode="auto">
            <a:xfrm>
              <a:off x="3698621" y="5654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1" name="Oval 748">
              <a:extLst>
                <a:ext uri="{FF2B5EF4-FFF2-40B4-BE49-F238E27FC236}">
                  <a16:creationId xmlns:a16="http://schemas.microsoft.com/office/drawing/2014/main" id="{D4624718-B34B-4596-B505-A991BC072CFA}"/>
                </a:ext>
              </a:extLst>
            </p:cNvPr>
            <p:cNvSpPr>
              <a:spLocks noChangeArrowheads="1"/>
            </p:cNvSpPr>
            <p:nvPr/>
          </p:nvSpPr>
          <p:spPr bwMode="auto">
            <a:xfrm>
              <a:off x="3698621" y="5657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2" name="Oval 749">
              <a:extLst>
                <a:ext uri="{FF2B5EF4-FFF2-40B4-BE49-F238E27FC236}">
                  <a16:creationId xmlns:a16="http://schemas.microsoft.com/office/drawing/2014/main" id="{524C752A-A928-4403-A2FB-13AFC4B731CB}"/>
                </a:ext>
              </a:extLst>
            </p:cNvPr>
            <p:cNvSpPr>
              <a:spLocks noChangeArrowheads="1"/>
            </p:cNvSpPr>
            <p:nvPr/>
          </p:nvSpPr>
          <p:spPr bwMode="auto">
            <a:xfrm>
              <a:off x="3693859" y="5661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3" name="Oval 750">
              <a:extLst>
                <a:ext uri="{FF2B5EF4-FFF2-40B4-BE49-F238E27FC236}">
                  <a16:creationId xmlns:a16="http://schemas.microsoft.com/office/drawing/2014/main" id="{A8BF2422-F4AB-4A7E-B6B6-58BFAF307D4F}"/>
                </a:ext>
              </a:extLst>
            </p:cNvPr>
            <p:cNvSpPr>
              <a:spLocks noChangeArrowheads="1"/>
            </p:cNvSpPr>
            <p:nvPr/>
          </p:nvSpPr>
          <p:spPr bwMode="auto">
            <a:xfrm>
              <a:off x="3689096" y="5664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4" name="Oval 751">
              <a:extLst>
                <a:ext uri="{FF2B5EF4-FFF2-40B4-BE49-F238E27FC236}">
                  <a16:creationId xmlns:a16="http://schemas.microsoft.com/office/drawing/2014/main" id="{A7115C0E-9969-4BA7-A370-DA93C74A8CFC}"/>
                </a:ext>
              </a:extLst>
            </p:cNvPr>
            <p:cNvSpPr>
              <a:spLocks noChangeArrowheads="1"/>
            </p:cNvSpPr>
            <p:nvPr/>
          </p:nvSpPr>
          <p:spPr bwMode="auto">
            <a:xfrm>
              <a:off x="3682746" y="56659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5" name="Oval 752">
              <a:extLst>
                <a:ext uri="{FF2B5EF4-FFF2-40B4-BE49-F238E27FC236}">
                  <a16:creationId xmlns:a16="http://schemas.microsoft.com/office/drawing/2014/main" id="{C080C4E0-F167-4FF6-AE99-38F8F5BD9E66}"/>
                </a:ext>
              </a:extLst>
            </p:cNvPr>
            <p:cNvSpPr>
              <a:spLocks noChangeArrowheads="1"/>
            </p:cNvSpPr>
            <p:nvPr/>
          </p:nvSpPr>
          <p:spPr bwMode="auto">
            <a:xfrm>
              <a:off x="3677984" y="5670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6" name="Oval 753">
              <a:extLst>
                <a:ext uri="{FF2B5EF4-FFF2-40B4-BE49-F238E27FC236}">
                  <a16:creationId xmlns:a16="http://schemas.microsoft.com/office/drawing/2014/main" id="{0420B15C-514E-4E20-BF02-8EC23EBEA3DB}"/>
                </a:ext>
              </a:extLst>
            </p:cNvPr>
            <p:cNvSpPr>
              <a:spLocks noChangeArrowheads="1"/>
            </p:cNvSpPr>
            <p:nvPr/>
          </p:nvSpPr>
          <p:spPr bwMode="auto">
            <a:xfrm>
              <a:off x="3673221" y="56722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7" name="Oval 754">
              <a:extLst>
                <a:ext uri="{FF2B5EF4-FFF2-40B4-BE49-F238E27FC236}">
                  <a16:creationId xmlns:a16="http://schemas.microsoft.com/office/drawing/2014/main" id="{C9071B3F-9CF1-4298-AFC2-6DBAEB98538B}"/>
                </a:ext>
              </a:extLst>
            </p:cNvPr>
            <p:cNvSpPr>
              <a:spLocks noChangeArrowheads="1"/>
            </p:cNvSpPr>
            <p:nvPr/>
          </p:nvSpPr>
          <p:spPr bwMode="auto">
            <a:xfrm>
              <a:off x="3668459" y="5675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8" name="Oval 755">
              <a:extLst>
                <a:ext uri="{FF2B5EF4-FFF2-40B4-BE49-F238E27FC236}">
                  <a16:creationId xmlns:a16="http://schemas.microsoft.com/office/drawing/2014/main" id="{683E858C-7525-492F-877E-BEEB9457B994}"/>
                </a:ext>
              </a:extLst>
            </p:cNvPr>
            <p:cNvSpPr>
              <a:spLocks noChangeArrowheads="1"/>
            </p:cNvSpPr>
            <p:nvPr/>
          </p:nvSpPr>
          <p:spPr bwMode="auto">
            <a:xfrm>
              <a:off x="3577971" y="5678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9" name="Oval 756">
              <a:extLst>
                <a:ext uri="{FF2B5EF4-FFF2-40B4-BE49-F238E27FC236}">
                  <a16:creationId xmlns:a16="http://schemas.microsoft.com/office/drawing/2014/main" id="{6F9A82F4-237B-4771-9708-2C49F04152FB}"/>
                </a:ext>
              </a:extLst>
            </p:cNvPr>
            <p:cNvSpPr>
              <a:spLocks noChangeArrowheads="1"/>
            </p:cNvSpPr>
            <p:nvPr/>
          </p:nvSpPr>
          <p:spPr bwMode="auto">
            <a:xfrm>
              <a:off x="3577971" y="5681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0" name="Oval 757">
              <a:extLst>
                <a:ext uri="{FF2B5EF4-FFF2-40B4-BE49-F238E27FC236}">
                  <a16:creationId xmlns:a16="http://schemas.microsoft.com/office/drawing/2014/main" id="{457C92B2-35B6-4033-B951-8D560837603D}"/>
                </a:ext>
              </a:extLst>
            </p:cNvPr>
            <p:cNvSpPr>
              <a:spLocks noChangeArrowheads="1"/>
            </p:cNvSpPr>
            <p:nvPr/>
          </p:nvSpPr>
          <p:spPr bwMode="auto">
            <a:xfrm>
              <a:off x="3573209" y="5684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1" name="Oval 758">
              <a:extLst>
                <a:ext uri="{FF2B5EF4-FFF2-40B4-BE49-F238E27FC236}">
                  <a16:creationId xmlns:a16="http://schemas.microsoft.com/office/drawing/2014/main" id="{1DAD181A-FC68-4AB0-9F45-4558E3566A72}"/>
                </a:ext>
              </a:extLst>
            </p:cNvPr>
            <p:cNvSpPr>
              <a:spLocks noChangeArrowheads="1"/>
            </p:cNvSpPr>
            <p:nvPr/>
          </p:nvSpPr>
          <p:spPr bwMode="auto">
            <a:xfrm>
              <a:off x="3582734" y="5688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2" name="Oval 759">
              <a:extLst>
                <a:ext uri="{FF2B5EF4-FFF2-40B4-BE49-F238E27FC236}">
                  <a16:creationId xmlns:a16="http://schemas.microsoft.com/office/drawing/2014/main" id="{3C3F4DB9-AA7F-4819-B956-9C63E117D74B}"/>
                </a:ext>
              </a:extLst>
            </p:cNvPr>
            <p:cNvSpPr>
              <a:spLocks noChangeArrowheads="1"/>
            </p:cNvSpPr>
            <p:nvPr/>
          </p:nvSpPr>
          <p:spPr bwMode="auto">
            <a:xfrm>
              <a:off x="3577971" y="5691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3" name="Oval 760">
              <a:extLst>
                <a:ext uri="{FF2B5EF4-FFF2-40B4-BE49-F238E27FC236}">
                  <a16:creationId xmlns:a16="http://schemas.microsoft.com/office/drawing/2014/main" id="{14230957-10E0-45CE-A20A-9582BF19991F}"/>
                </a:ext>
              </a:extLst>
            </p:cNvPr>
            <p:cNvSpPr>
              <a:spLocks noChangeArrowheads="1"/>
            </p:cNvSpPr>
            <p:nvPr/>
          </p:nvSpPr>
          <p:spPr bwMode="auto">
            <a:xfrm>
              <a:off x="3573209" y="5694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4" name="Oval 761">
              <a:extLst>
                <a:ext uri="{FF2B5EF4-FFF2-40B4-BE49-F238E27FC236}">
                  <a16:creationId xmlns:a16="http://schemas.microsoft.com/office/drawing/2014/main" id="{95B67715-A70F-4BFD-8D0B-B1967EA1141C}"/>
                </a:ext>
              </a:extLst>
            </p:cNvPr>
            <p:cNvSpPr>
              <a:spLocks noChangeArrowheads="1"/>
            </p:cNvSpPr>
            <p:nvPr/>
          </p:nvSpPr>
          <p:spPr bwMode="auto">
            <a:xfrm>
              <a:off x="3568446" y="5697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5" name="Oval 762">
              <a:extLst>
                <a:ext uri="{FF2B5EF4-FFF2-40B4-BE49-F238E27FC236}">
                  <a16:creationId xmlns:a16="http://schemas.microsoft.com/office/drawing/2014/main" id="{D6FCF562-BE6D-480B-A7E7-013A5369A34D}"/>
                </a:ext>
              </a:extLst>
            </p:cNvPr>
            <p:cNvSpPr>
              <a:spLocks noChangeArrowheads="1"/>
            </p:cNvSpPr>
            <p:nvPr/>
          </p:nvSpPr>
          <p:spPr bwMode="auto">
            <a:xfrm>
              <a:off x="3563684" y="5700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6" name="Oval 763">
              <a:extLst>
                <a:ext uri="{FF2B5EF4-FFF2-40B4-BE49-F238E27FC236}">
                  <a16:creationId xmlns:a16="http://schemas.microsoft.com/office/drawing/2014/main" id="{AC5D1094-8CB6-4380-B748-1AF28C940CCC}"/>
                </a:ext>
              </a:extLst>
            </p:cNvPr>
            <p:cNvSpPr>
              <a:spLocks noChangeArrowheads="1"/>
            </p:cNvSpPr>
            <p:nvPr/>
          </p:nvSpPr>
          <p:spPr bwMode="auto">
            <a:xfrm>
              <a:off x="3558921" y="5704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7" name="Oval 764">
              <a:extLst>
                <a:ext uri="{FF2B5EF4-FFF2-40B4-BE49-F238E27FC236}">
                  <a16:creationId xmlns:a16="http://schemas.microsoft.com/office/drawing/2014/main" id="{9EBEA141-8817-4710-91E1-8E7235DAFE5A}"/>
                </a:ext>
              </a:extLst>
            </p:cNvPr>
            <p:cNvSpPr>
              <a:spLocks noChangeArrowheads="1"/>
            </p:cNvSpPr>
            <p:nvPr/>
          </p:nvSpPr>
          <p:spPr bwMode="auto">
            <a:xfrm>
              <a:off x="3554159" y="5707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8" name="Oval 765">
              <a:extLst>
                <a:ext uri="{FF2B5EF4-FFF2-40B4-BE49-F238E27FC236}">
                  <a16:creationId xmlns:a16="http://schemas.microsoft.com/office/drawing/2014/main" id="{0D2FCAA9-5E1B-4D70-8EE9-CE84E75B2DBC}"/>
                </a:ext>
              </a:extLst>
            </p:cNvPr>
            <p:cNvSpPr>
              <a:spLocks noChangeArrowheads="1"/>
            </p:cNvSpPr>
            <p:nvPr/>
          </p:nvSpPr>
          <p:spPr bwMode="auto">
            <a:xfrm>
              <a:off x="3549396" y="5710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9" name="Oval 766">
              <a:extLst>
                <a:ext uri="{FF2B5EF4-FFF2-40B4-BE49-F238E27FC236}">
                  <a16:creationId xmlns:a16="http://schemas.microsoft.com/office/drawing/2014/main" id="{B35F2F93-EBFA-456B-A710-5A52B71E76D2}"/>
                </a:ext>
              </a:extLst>
            </p:cNvPr>
            <p:cNvSpPr>
              <a:spLocks noChangeArrowheads="1"/>
            </p:cNvSpPr>
            <p:nvPr/>
          </p:nvSpPr>
          <p:spPr bwMode="auto">
            <a:xfrm>
              <a:off x="3544634" y="5713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0" name="Oval 767">
              <a:extLst>
                <a:ext uri="{FF2B5EF4-FFF2-40B4-BE49-F238E27FC236}">
                  <a16:creationId xmlns:a16="http://schemas.microsoft.com/office/drawing/2014/main" id="{778E8A3A-1A0A-4D92-8EA4-C825C94EC816}"/>
                </a:ext>
              </a:extLst>
            </p:cNvPr>
            <p:cNvSpPr>
              <a:spLocks noChangeArrowheads="1"/>
            </p:cNvSpPr>
            <p:nvPr/>
          </p:nvSpPr>
          <p:spPr bwMode="auto">
            <a:xfrm>
              <a:off x="3597021" y="57167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1" name="Oval 768">
              <a:extLst>
                <a:ext uri="{FF2B5EF4-FFF2-40B4-BE49-F238E27FC236}">
                  <a16:creationId xmlns:a16="http://schemas.microsoft.com/office/drawing/2014/main" id="{E5485CB2-7F0C-43CE-BED8-E3C35F9C07E8}"/>
                </a:ext>
              </a:extLst>
            </p:cNvPr>
            <p:cNvSpPr>
              <a:spLocks noChangeArrowheads="1"/>
            </p:cNvSpPr>
            <p:nvPr/>
          </p:nvSpPr>
          <p:spPr bwMode="auto">
            <a:xfrm>
              <a:off x="3597021" y="5719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2" name="Oval 769">
              <a:extLst>
                <a:ext uri="{FF2B5EF4-FFF2-40B4-BE49-F238E27FC236}">
                  <a16:creationId xmlns:a16="http://schemas.microsoft.com/office/drawing/2014/main" id="{61694A63-5FCB-4788-ABDA-1E56CCC76259}"/>
                </a:ext>
              </a:extLst>
            </p:cNvPr>
            <p:cNvSpPr>
              <a:spLocks noChangeArrowheads="1"/>
            </p:cNvSpPr>
            <p:nvPr/>
          </p:nvSpPr>
          <p:spPr bwMode="auto">
            <a:xfrm>
              <a:off x="3597021" y="57230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3" name="Oval 770">
              <a:extLst>
                <a:ext uri="{FF2B5EF4-FFF2-40B4-BE49-F238E27FC236}">
                  <a16:creationId xmlns:a16="http://schemas.microsoft.com/office/drawing/2014/main" id="{EC956781-6498-4851-9BDF-DF5FED35A72E}"/>
                </a:ext>
              </a:extLst>
            </p:cNvPr>
            <p:cNvSpPr>
              <a:spLocks noChangeArrowheads="1"/>
            </p:cNvSpPr>
            <p:nvPr/>
          </p:nvSpPr>
          <p:spPr bwMode="auto">
            <a:xfrm>
              <a:off x="3592259" y="57262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4" name="Oval 771">
              <a:extLst>
                <a:ext uri="{FF2B5EF4-FFF2-40B4-BE49-F238E27FC236}">
                  <a16:creationId xmlns:a16="http://schemas.microsoft.com/office/drawing/2014/main" id="{3FA5F3F4-6576-4E9D-8F46-99AD1477DE5A}"/>
                </a:ext>
              </a:extLst>
            </p:cNvPr>
            <p:cNvSpPr>
              <a:spLocks noChangeArrowheads="1"/>
            </p:cNvSpPr>
            <p:nvPr/>
          </p:nvSpPr>
          <p:spPr bwMode="auto">
            <a:xfrm>
              <a:off x="3592259" y="57294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5" name="Oval 772">
              <a:extLst>
                <a:ext uri="{FF2B5EF4-FFF2-40B4-BE49-F238E27FC236}">
                  <a16:creationId xmlns:a16="http://schemas.microsoft.com/office/drawing/2014/main" id="{4E46C50F-E90E-495D-9932-BCE021EA2459}"/>
                </a:ext>
              </a:extLst>
            </p:cNvPr>
            <p:cNvSpPr>
              <a:spLocks noChangeArrowheads="1"/>
            </p:cNvSpPr>
            <p:nvPr/>
          </p:nvSpPr>
          <p:spPr bwMode="auto">
            <a:xfrm>
              <a:off x="3592259" y="57325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6" name="Oval 773">
              <a:extLst>
                <a:ext uri="{FF2B5EF4-FFF2-40B4-BE49-F238E27FC236}">
                  <a16:creationId xmlns:a16="http://schemas.microsoft.com/office/drawing/2014/main" id="{FEF729F1-4D74-46E2-8CF1-25F95D80D653}"/>
                </a:ext>
              </a:extLst>
            </p:cNvPr>
            <p:cNvSpPr>
              <a:spLocks noChangeArrowheads="1"/>
            </p:cNvSpPr>
            <p:nvPr/>
          </p:nvSpPr>
          <p:spPr bwMode="auto">
            <a:xfrm>
              <a:off x="3587496" y="57357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7" name="Oval 774">
              <a:extLst>
                <a:ext uri="{FF2B5EF4-FFF2-40B4-BE49-F238E27FC236}">
                  <a16:creationId xmlns:a16="http://schemas.microsoft.com/office/drawing/2014/main" id="{757A6BC5-68F3-456B-B55D-BEDC36B33110}"/>
                </a:ext>
              </a:extLst>
            </p:cNvPr>
            <p:cNvSpPr>
              <a:spLocks noChangeArrowheads="1"/>
            </p:cNvSpPr>
            <p:nvPr/>
          </p:nvSpPr>
          <p:spPr bwMode="auto">
            <a:xfrm>
              <a:off x="3587496" y="5738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8" name="Oval 775">
              <a:extLst>
                <a:ext uri="{FF2B5EF4-FFF2-40B4-BE49-F238E27FC236}">
                  <a16:creationId xmlns:a16="http://schemas.microsoft.com/office/drawing/2014/main" id="{50313AC5-A36E-4B7B-B189-635A396F4F33}"/>
                </a:ext>
              </a:extLst>
            </p:cNvPr>
            <p:cNvSpPr>
              <a:spLocks noChangeArrowheads="1"/>
            </p:cNvSpPr>
            <p:nvPr/>
          </p:nvSpPr>
          <p:spPr bwMode="auto">
            <a:xfrm>
              <a:off x="3587496" y="57421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9" name="Oval 776">
              <a:extLst>
                <a:ext uri="{FF2B5EF4-FFF2-40B4-BE49-F238E27FC236}">
                  <a16:creationId xmlns:a16="http://schemas.microsoft.com/office/drawing/2014/main" id="{09EC571C-E90F-4FA1-9AFB-7C48C8B4950D}"/>
                </a:ext>
              </a:extLst>
            </p:cNvPr>
            <p:cNvSpPr>
              <a:spLocks noChangeArrowheads="1"/>
            </p:cNvSpPr>
            <p:nvPr/>
          </p:nvSpPr>
          <p:spPr bwMode="auto">
            <a:xfrm>
              <a:off x="3587496" y="5745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0" name="Oval 777">
              <a:extLst>
                <a:ext uri="{FF2B5EF4-FFF2-40B4-BE49-F238E27FC236}">
                  <a16:creationId xmlns:a16="http://schemas.microsoft.com/office/drawing/2014/main" id="{7A176231-D0B6-43F6-96F1-11AECD4CEB74}"/>
                </a:ext>
              </a:extLst>
            </p:cNvPr>
            <p:cNvSpPr>
              <a:spLocks noChangeArrowheads="1"/>
            </p:cNvSpPr>
            <p:nvPr/>
          </p:nvSpPr>
          <p:spPr bwMode="auto">
            <a:xfrm>
              <a:off x="3582734" y="57484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1" name="Oval 778">
              <a:extLst>
                <a:ext uri="{FF2B5EF4-FFF2-40B4-BE49-F238E27FC236}">
                  <a16:creationId xmlns:a16="http://schemas.microsoft.com/office/drawing/2014/main" id="{CFC6B3B5-D708-445B-B761-FDA79502F570}"/>
                </a:ext>
              </a:extLst>
            </p:cNvPr>
            <p:cNvSpPr>
              <a:spLocks noChangeArrowheads="1"/>
            </p:cNvSpPr>
            <p:nvPr/>
          </p:nvSpPr>
          <p:spPr bwMode="auto">
            <a:xfrm>
              <a:off x="3582734" y="5751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2" name="Oval 779">
              <a:extLst>
                <a:ext uri="{FF2B5EF4-FFF2-40B4-BE49-F238E27FC236}">
                  <a16:creationId xmlns:a16="http://schemas.microsoft.com/office/drawing/2014/main" id="{09A61580-0975-4A46-89DC-C8BAAFF06200}"/>
                </a:ext>
              </a:extLst>
            </p:cNvPr>
            <p:cNvSpPr>
              <a:spLocks noChangeArrowheads="1"/>
            </p:cNvSpPr>
            <p:nvPr/>
          </p:nvSpPr>
          <p:spPr bwMode="auto">
            <a:xfrm>
              <a:off x="3582734" y="5754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3" name="Oval 780">
              <a:extLst>
                <a:ext uri="{FF2B5EF4-FFF2-40B4-BE49-F238E27FC236}">
                  <a16:creationId xmlns:a16="http://schemas.microsoft.com/office/drawing/2014/main" id="{FE0270B1-9BFD-47E3-9B9F-1A4CB5A11040}"/>
                </a:ext>
              </a:extLst>
            </p:cNvPr>
            <p:cNvSpPr>
              <a:spLocks noChangeArrowheads="1"/>
            </p:cNvSpPr>
            <p:nvPr/>
          </p:nvSpPr>
          <p:spPr bwMode="auto">
            <a:xfrm>
              <a:off x="3582734" y="5757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4" name="Oval 781">
              <a:extLst>
                <a:ext uri="{FF2B5EF4-FFF2-40B4-BE49-F238E27FC236}">
                  <a16:creationId xmlns:a16="http://schemas.microsoft.com/office/drawing/2014/main" id="{F7C0451A-242B-4179-9B19-FB267B5009CA}"/>
                </a:ext>
              </a:extLst>
            </p:cNvPr>
            <p:cNvSpPr>
              <a:spLocks noChangeArrowheads="1"/>
            </p:cNvSpPr>
            <p:nvPr/>
          </p:nvSpPr>
          <p:spPr bwMode="auto">
            <a:xfrm>
              <a:off x="3577971" y="5761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5" name="Oval 782">
              <a:extLst>
                <a:ext uri="{FF2B5EF4-FFF2-40B4-BE49-F238E27FC236}">
                  <a16:creationId xmlns:a16="http://schemas.microsoft.com/office/drawing/2014/main" id="{86383CE5-3FE7-4E5F-816C-1BA5D6834B29}"/>
                </a:ext>
              </a:extLst>
            </p:cNvPr>
            <p:cNvSpPr>
              <a:spLocks noChangeArrowheads="1"/>
            </p:cNvSpPr>
            <p:nvPr/>
          </p:nvSpPr>
          <p:spPr bwMode="auto">
            <a:xfrm>
              <a:off x="3573209" y="5764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6" name="Oval 783">
              <a:extLst>
                <a:ext uri="{FF2B5EF4-FFF2-40B4-BE49-F238E27FC236}">
                  <a16:creationId xmlns:a16="http://schemas.microsoft.com/office/drawing/2014/main" id="{71131A3A-040E-4865-A68F-2B4DAB3EAE09}"/>
                </a:ext>
              </a:extLst>
            </p:cNvPr>
            <p:cNvSpPr>
              <a:spLocks noChangeArrowheads="1"/>
            </p:cNvSpPr>
            <p:nvPr/>
          </p:nvSpPr>
          <p:spPr bwMode="auto">
            <a:xfrm>
              <a:off x="3568446" y="5765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7" name="Oval 784">
              <a:extLst>
                <a:ext uri="{FF2B5EF4-FFF2-40B4-BE49-F238E27FC236}">
                  <a16:creationId xmlns:a16="http://schemas.microsoft.com/office/drawing/2014/main" id="{AD2E0E6E-4AFB-4D7D-8E37-0FCDE3302BEA}"/>
                </a:ext>
              </a:extLst>
            </p:cNvPr>
            <p:cNvSpPr>
              <a:spLocks noChangeArrowheads="1"/>
            </p:cNvSpPr>
            <p:nvPr/>
          </p:nvSpPr>
          <p:spPr bwMode="auto">
            <a:xfrm>
              <a:off x="3568446" y="5770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8" name="Oval 785">
              <a:extLst>
                <a:ext uri="{FF2B5EF4-FFF2-40B4-BE49-F238E27FC236}">
                  <a16:creationId xmlns:a16="http://schemas.microsoft.com/office/drawing/2014/main" id="{EB3E3A17-69C4-407C-B9B5-5A2D3539E075}"/>
                </a:ext>
              </a:extLst>
            </p:cNvPr>
            <p:cNvSpPr>
              <a:spLocks noChangeArrowheads="1"/>
            </p:cNvSpPr>
            <p:nvPr/>
          </p:nvSpPr>
          <p:spPr bwMode="auto">
            <a:xfrm>
              <a:off x="3563684" y="5772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9" name="Oval 786">
              <a:extLst>
                <a:ext uri="{FF2B5EF4-FFF2-40B4-BE49-F238E27FC236}">
                  <a16:creationId xmlns:a16="http://schemas.microsoft.com/office/drawing/2014/main" id="{234AD924-946C-4C4F-9563-7BB98F408038}"/>
                </a:ext>
              </a:extLst>
            </p:cNvPr>
            <p:cNvSpPr>
              <a:spLocks noChangeArrowheads="1"/>
            </p:cNvSpPr>
            <p:nvPr/>
          </p:nvSpPr>
          <p:spPr bwMode="auto">
            <a:xfrm>
              <a:off x="3558921" y="5775459"/>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0" name="Oval 787">
              <a:extLst>
                <a:ext uri="{FF2B5EF4-FFF2-40B4-BE49-F238E27FC236}">
                  <a16:creationId xmlns:a16="http://schemas.microsoft.com/office/drawing/2014/main" id="{5023322B-7CE4-4274-A2EB-09ED0F215190}"/>
                </a:ext>
              </a:extLst>
            </p:cNvPr>
            <p:cNvSpPr>
              <a:spLocks noChangeArrowheads="1"/>
            </p:cNvSpPr>
            <p:nvPr/>
          </p:nvSpPr>
          <p:spPr bwMode="auto">
            <a:xfrm>
              <a:off x="3558921" y="5778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1" name="Oval 788">
              <a:extLst>
                <a:ext uri="{FF2B5EF4-FFF2-40B4-BE49-F238E27FC236}">
                  <a16:creationId xmlns:a16="http://schemas.microsoft.com/office/drawing/2014/main" id="{D4E09DC1-E076-43E1-8708-B307C8808931}"/>
                </a:ext>
              </a:extLst>
            </p:cNvPr>
            <p:cNvSpPr>
              <a:spLocks noChangeArrowheads="1"/>
            </p:cNvSpPr>
            <p:nvPr/>
          </p:nvSpPr>
          <p:spPr bwMode="auto">
            <a:xfrm>
              <a:off x="3554159" y="5781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2" name="Oval 789">
              <a:extLst>
                <a:ext uri="{FF2B5EF4-FFF2-40B4-BE49-F238E27FC236}">
                  <a16:creationId xmlns:a16="http://schemas.microsoft.com/office/drawing/2014/main" id="{3BD5D87F-CB73-44AC-9786-78D074198617}"/>
                </a:ext>
              </a:extLst>
            </p:cNvPr>
            <p:cNvSpPr>
              <a:spLocks noChangeArrowheads="1"/>
            </p:cNvSpPr>
            <p:nvPr/>
          </p:nvSpPr>
          <p:spPr bwMode="auto">
            <a:xfrm>
              <a:off x="3549396" y="5784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3" name="Oval 790">
              <a:extLst>
                <a:ext uri="{FF2B5EF4-FFF2-40B4-BE49-F238E27FC236}">
                  <a16:creationId xmlns:a16="http://schemas.microsoft.com/office/drawing/2014/main" id="{8100B9FE-41B3-4619-908E-758F4E892671}"/>
                </a:ext>
              </a:extLst>
            </p:cNvPr>
            <p:cNvSpPr>
              <a:spLocks noChangeArrowheads="1"/>
            </p:cNvSpPr>
            <p:nvPr/>
          </p:nvSpPr>
          <p:spPr bwMode="auto">
            <a:xfrm>
              <a:off x="3544634" y="5788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4" name="Oval 791">
              <a:extLst>
                <a:ext uri="{FF2B5EF4-FFF2-40B4-BE49-F238E27FC236}">
                  <a16:creationId xmlns:a16="http://schemas.microsoft.com/office/drawing/2014/main" id="{13481D96-EAC2-489A-A903-B3F20D6FC0C2}"/>
                </a:ext>
              </a:extLst>
            </p:cNvPr>
            <p:cNvSpPr>
              <a:spLocks noChangeArrowheads="1"/>
            </p:cNvSpPr>
            <p:nvPr/>
          </p:nvSpPr>
          <p:spPr bwMode="auto">
            <a:xfrm>
              <a:off x="3538284" y="57913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5" name="Oval 792">
              <a:extLst>
                <a:ext uri="{FF2B5EF4-FFF2-40B4-BE49-F238E27FC236}">
                  <a16:creationId xmlns:a16="http://schemas.microsoft.com/office/drawing/2014/main" id="{F5A79074-42DA-45FA-8FCA-70ABB5EAE4EE}"/>
                </a:ext>
              </a:extLst>
            </p:cNvPr>
            <p:cNvSpPr>
              <a:spLocks noChangeArrowheads="1"/>
            </p:cNvSpPr>
            <p:nvPr/>
          </p:nvSpPr>
          <p:spPr bwMode="auto">
            <a:xfrm>
              <a:off x="3538284" y="57945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6" name="Oval 793">
              <a:extLst>
                <a:ext uri="{FF2B5EF4-FFF2-40B4-BE49-F238E27FC236}">
                  <a16:creationId xmlns:a16="http://schemas.microsoft.com/office/drawing/2014/main" id="{BDBCAD8F-13F3-4F26-BC27-630F538840E0}"/>
                </a:ext>
              </a:extLst>
            </p:cNvPr>
            <p:cNvSpPr>
              <a:spLocks noChangeArrowheads="1"/>
            </p:cNvSpPr>
            <p:nvPr/>
          </p:nvSpPr>
          <p:spPr bwMode="auto">
            <a:xfrm>
              <a:off x="3533521" y="579768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7" name="Oval 794">
              <a:extLst>
                <a:ext uri="{FF2B5EF4-FFF2-40B4-BE49-F238E27FC236}">
                  <a16:creationId xmlns:a16="http://schemas.microsoft.com/office/drawing/2014/main" id="{CB48FF70-1CD7-4563-BB06-C4D936B5ECCF}"/>
                </a:ext>
              </a:extLst>
            </p:cNvPr>
            <p:cNvSpPr>
              <a:spLocks noChangeArrowheads="1"/>
            </p:cNvSpPr>
            <p:nvPr/>
          </p:nvSpPr>
          <p:spPr bwMode="auto">
            <a:xfrm>
              <a:off x="3528759" y="5800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8" name="Oval 795">
              <a:extLst>
                <a:ext uri="{FF2B5EF4-FFF2-40B4-BE49-F238E27FC236}">
                  <a16:creationId xmlns:a16="http://schemas.microsoft.com/office/drawing/2014/main" id="{3CF850E3-8652-4BC8-96E7-E531C271C805}"/>
                </a:ext>
              </a:extLst>
            </p:cNvPr>
            <p:cNvSpPr>
              <a:spLocks noChangeArrowheads="1"/>
            </p:cNvSpPr>
            <p:nvPr/>
          </p:nvSpPr>
          <p:spPr bwMode="auto">
            <a:xfrm>
              <a:off x="3528759" y="58040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9" name="Oval 796">
              <a:extLst>
                <a:ext uri="{FF2B5EF4-FFF2-40B4-BE49-F238E27FC236}">
                  <a16:creationId xmlns:a16="http://schemas.microsoft.com/office/drawing/2014/main" id="{AF9EA2A9-3BE0-44CC-88C0-DED78C1F46E3}"/>
                </a:ext>
              </a:extLst>
            </p:cNvPr>
            <p:cNvSpPr>
              <a:spLocks noChangeArrowheads="1"/>
            </p:cNvSpPr>
            <p:nvPr/>
          </p:nvSpPr>
          <p:spPr bwMode="auto">
            <a:xfrm>
              <a:off x="3523996" y="58072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0" name="Oval 797">
              <a:extLst>
                <a:ext uri="{FF2B5EF4-FFF2-40B4-BE49-F238E27FC236}">
                  <a16:creationId xmlns:a16="http://schemas.microsoft.com/office/drawing/2014/main" id="{A0BCEC4A-FC8E-46AA-8D79-CD2C33855135}"/>
                </a:ext>
              </a:extLst>
            </p:cNvPr>
            <p:cNvSpPr>
              <a:spLocks noChangeArrowheads="1"/>
            </p:cNvSpPr>
            <p:nvPr/>
          </p:nvSpPr>
          <p:spPr bwMode="auto">
            <a:xfrm>
              <a:off x="3519234" y="58103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1" name="Oval 798">
              <a:extLst>
                <a:ext uri="{FF2B5EF4-FFF2-40B4-BE49-F238E27FC236}">
                  <a16:creationId xmlns:a16="http://schemas.microsoft.com/office/drawing/2014/main" id="{96252E47-182D-401F-AD49-179EDE397C37}"/>
                </a:ext>
              </a:extLst>
            </p:cNvPr>
            <p:cNvSpPr>
              <a:spLocks noChangeArrowheads="1"/>
            </p:cNvSpPr>
            <p:nvPr/>
          </p:nvSpPr>
          <p:spPr bwMode="auto">
            <a:xfrm>
              <a:off x="3519234" y="58135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799">
              <a:extLst>
                <a:ext uri="{FF2B5EF4-FFF2-40B4-BE49-F238E27FC236}">
                  <a16:creationId xmlns:a16="http://schemas.microsoft.com/office/drawing/2014/main" id="{CC04EF1B-5D9C-4CE3-9024-5C58B88B4506}"/>
                </a:ext>
              </a:extLst>
            </p:cNvPr>
            <p:cNvSpPr>
              <a:spLocks noChangeArrowheads="1"/>
            </p:cNvSpPr>
            <p:nvPr/>
          </p:nvSpPr>
          <p:spPr bwMode="auto">
            <a:xfrm>
              <a:off x="3514471" y="58167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800">
              <a:extLst>
                <a:ext uri="{FF2B5EF4-FFF2-40B4-BE49-F238E27FC236}">
                  <a16:creationId xmlns:a16="http://schemas.microsoft.com/office/drawing/2014/main" id="{A7707684-A66B-45E4-9E0A-33FC1FFAA1FE}"/>
                </a:ext>
              </a:extLst>
            </p:cNvPr>
            <p:cNvSpPr>
              <a:spLocks noChangeArrowheads="1"/>
            </p:cNvSpPr>
            <p:nvPr/>
          </p:nvSpPr>
          <p:spPr bwMode="auto">
            <a:xfrm>
              <a:off x="3504946" y="58199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801">
              <a:extLst>
                <a:ext uri="{FF2B5EF4-FFF2-40B4-BE49-F238E27FC236}">
                  <a16:creationId xmlns:a16="http://schemas.microsoft.com/office/drawing/2014/main" id="{CDD9E8D7-243C-49C1-863B-5A80FACD0588}"/>
                </a:ext>
              </a:extLst>
            </p:cNvPr>
            <p:cNvSpPr>
              <a:spLocks noChangeArrowheads="1"/>
            </p:cNvSpPr>
            <p:nvPr/>
          </p:nvSpPr>
          <p:spPr bwMode="auto">
            <a:xfrm>
              <a:off x="3504946" y="5823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802">
              <a:extLst>
                <a:ext uri="{FF2B5EF4-FFF2-40B4-BE49-F238E27FC236}">
                  <a16:creationId xmlns:a16="http://schemas.microsoft.com/office/drawing/2014/main" id="{12ED83E1-7AAD-4F65-AE0F-60E7284E6080}"/>
                </a:ext>
              </a:extLst>
            </p:cNvPr>
            <p:cNvSpPr>
              <a:spLocks noChangeArrowheads="1"/>
            </p:cNvSpPr>
            <p:nvPr/>
          </p:nvSpPr>
          <p:spPr bwMode="auto">
            <a:xfrm>
              <a:off x="3500184" y="58262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803">
              <a:extLst>
                <a:ext uri="{FF2B5EF4-FFF2-40B4-BE49-F238E27FC236}">
                  <a16:creationId xmlns:a16="http://schemas.microsoft.com/office/drawing/2014/main" id="{979FB56F-63FB-447A-8382-F5C2A8BE54D6}"/>
                </a:ext>
              </a:extLst>
            </p:cNvPr>
            <p:cNvSpPr>
              <a:spLocks noChangeArrowheads="1"/>
            </p:cNvSpPr>
            <p:nvPr/>
          </p:nvSpPr>
          <p:spPr bwMode="auto">
            <a:xfrm>
              <a:off x="3495421" y="58294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804">
              <a:extLst>
                <a:ext uri="{FF2B5EF4-FFF2-40B4-BE49-F238E27FC236}">
                  <a16:creationId xmlns:a16="http://schemas.microsoft.com/office/drawing/2014/main" id="{C466FDC7-3799-4EF8-A39B-F72F52474822}"/>
                </a:ext>
              </a:extLst>
            </p:cNvPr>
            <p:cNvSpPr>
              <a:spLocks noChangeArrowheads="1"/>
            </p:cNvSpPr>
            <p:nvPr/>
          </p:nvSpPr>
          <p:spPr bwMode="auto">
            <a:xfrm>
              <a:off x="3490659" y="58326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805">
              <a:extLst>
                <a:ext uri="{FF2B5EF4-FFF2-40B4-BE49-F238E27FC236}">
                  <a16:creationId xmlns:a16="http://schemas.microsoft.com/office/drawing/2014/main" id="{2AA9105C-4451-4434-B3EC-A01B372F7BC4}"/>
                </a:ext>
              </a:extLst>
            </p:cNvPr>
            <p:cNvSpPr>
              <a:spLocks noChangeArrowheads="1"/>
            </p:cNvSpPr>
            <p:nvPr/>
          </p:nvSpPr>
          <p:spPr bwMode="auto">
            <a:xfrm>
              <a:off x="3485896" y="5835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806">
              <a:extLst>
                <a:ext uri="{FF2B5EF4-FFF2-40B4-BE49-F238E27FC236}">
                  <a16:creationId xmlns:a16="http://schemas.microsoft.com/office/drawing/2014/main" id="{8B46DD4A-CFB2-460C-9E0E-3DD8DB8032D8}"/>
                </a:ext>
              </a:extLst>
            </p:cNvPr>
            <p:cNvSpPr>
              <a:spLocks noChangeArrowheads="1"/>
            </p:cNvSpPr>
            <p:nvPr/>
          </p:nvSpPr>
          <p:spPr bwMode="auto">
            <a:xfrm>
              <a:off x="3481134" y="58389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807">
              <a:extLst>
                <a:ext uri="{FF2B5EF4-FFF2-40B4-BE49-F238E27FC236}">
                  <a16:creationId xmlns:a16="http://schemas.microsoft.com/office/drawing/2014/main" id="{3AC315F3-434F-48B8-B277-33E73700C190}"/>
                </a:ext>
              </a:extLst>
            </p:cNvPr>
            <p:cNvSpPr>
              <a:spLocks noChangeArrowheads="1"/>
            </p:cNvSpPr>
            <p:nvPr/>
          </p:nvSpPr>
          <p:spPr bwMode="auto">
            <a:xfrm>
              <a:off x="3481134" y="5842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808">
              <a:extLst>
                <a:ext uri="{FF2B5EF4-FFF2-40B4-BE49-F238E27FC236}">
                  <a16:creationId xmlns:a16="http://schemas.microsoft.com/office/drawing/2014/main" id="{FBE85D86-1816-4B37-85FE-3E16D3C26438}"/>
                </a:ext>
              </a:extLst>
            </p:cNvPr>
            <p:cNvSpPr>
              <a:spLocks noChangeArrowheads="1"/>
            </p:cNvSpPr>
            <p:nvPr/>
          </p:nvSpPr>
          <p:spPr bwMode="auto">
            <a:xfrm>
              <a:off x="3476371" y="5845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809">
              <a:extLst>
                <a:ext uri="{FF2B5EF4-FFF2-40B4-BE49-F238E27FC236}">
                  <a16:creationId xmlns:a16="http://schemas.microsoft.com/office/drawing/2014/main" id="{F3A72990-51EE-46D1-BAC9-EE5B978A9BE9}"/>
                </a:ext>
              </a:extLst>
            </p:cNvPr>
            <p:cNvSpPr>
              <a:spLocks noChangeArrowheads="1"/>
            </p:cNvSpPr>
            <p:nvPr/>
          </p:nvSpPr>
          <p:spPr bwMode="auto">
            <a:xfrm>
              <a:off x="3471609" y="5848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810">
              <a:extLst>
                <a:ext uri="{FF2B5EF4-FFF2-40B4-BE49-F238E27FC236}">
                  <a16:creationId xmlns:a16="http://schemas.microsoft.com/office/drawing/2014/main" id="{50325F11-7D2C-4DF0-8A78-7629E39904CF}"/>
                </a:ext>
              </a:extLst>
            </p:cNvPr>
            <p:cNvSpPr>
              <a:spLocks noChangeArrowheads="1"/>
            </p:cNvSpPr>
            <p:nvPr/>
          </p:nvSpPr>
          <p:spPr bwMode="auto">
            <a:xfrm>
              <a:off x="3466846" y="5851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811">
              <a:extLst>
                <a:ext uri="{FF2B5EF4-FFF2-40B4-BE49-F238E27FC236}">
                  <a16:creationId xmlns:a16="http://schemas.microsoft.com/office/drawing/2014/main" id="{6F16E1A2-7C22-4F41-8263-5416B61D63D6}"/>
                </a:ext>
              </a:extLst>
            </p:cNvPr>
            <p:cNvSpPr>
              <a:spLocks noChangeArrowheads="1"/>
            </p:cNvSpPr>
            <p:nvPr/>
          </p:nvSpPr>
          <p:spPr bwMode="auto">
            <a:xfrm>
              <a:off x="3462084" y="5854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812">
              <a:extLst>
                <a:ext uri="{FF2B5EF4-FFF2-40B4-BE49-F238E27FC236}">
                  <a16:creationId xmlns:a16="http://schemas.microsoft.com/office/drawing/2014/main" id="{9B451B7C-ECD5-4437-B109-826EE34A6212}"/>
                </a:ext>
              </a:extLst>
            </p:cNvPr>
            <p:cNvSpPr>
              <a:spLocks noChangeArrowheads="1"/>
            </p:cNvSpPr>
            <p:nvPr/>
          </p:nvSpPr>
          <p:spPr bwMode="auto">
            <a:xfrm>
              <a:off x="3457321" y="5858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813">
              <a:extLst>
                <a:ext uri="{FF2B5EF4-FFF2-40B4-BE49-F238E27FC236}">
                  <a16:creationId xmlns:a16="http://schemas.microsoft.com/office/drawing/2014/main" id="{282C7D38-7F2A-4101-989E-EF59768821AC}"/>
                </a:ext>
              </a:extLst>
            </p:cNvPr>
            <p:cNvSpPr>
              <a:spLocks noChangeArrowheads="1"/>
            </p:cNvSpPr>
            <p:nvPr/>
          </p:nvSpPr>
          <p:spPr bwMode="auto">
            <a:xfrm>
              <a:off x="3457321" y="5861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814">
              <a:extLst>
                <a:ext uri="{FF2B5EF4-FFF2-40B4-BE49-F238E27FC236}">
                  <a16:creationId xmlns:a16="http://schemas.microsoft.com/office/drawing/2014/main" id="{203E072D-071E-48B6-8AC8-97FCB2682319}"/>
                </a:ext>
              </a:extLst>
            </p:cNvPr>
            <p:cNvSpPr>
              <a:spLocks noChangeArrowheads="1"/>
            </p:cNvSpPr>
            <p:nvPr/>
          </p:nvSpPr>
          <p:spPr bwMode="auto">
            <a:xfrm>
              <a:off x="3452559" y="58627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815">
              <a:extLst>
                <a:ext uri="{FF2B5EF4-FFF2-40B4-BE49-F238E27FC236}">
                  <a16:creationId xmlns:a16="http://schemas.microsoft.com/office/drawing/2014/main" id="{44488241-B4D6-4DAE-9617-F18D1B4438F8}"/>
                </a:ext>
              </a:extLst>
            </p:cNvPr>
            <p:cNvSpPr>
              <a:spLocks noChangeArrowheads="1"/>
            </p:cNvSpPr>
            <p:nvPr/>
          </p:nvSpPr>
          <p:spPr bwMode="auto">
            <a:xfrm>
              <a:off x="3447796" y="5865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816">
              <a:extLst>
                <a:ext uri="{FF2B5EF4-FFF2-40B4-BE49-F238E27FC236}">
                  <a16:creationId xmlns:a16="http://schemas.microsoft.com/office/drawing/2014/main" id="{4635220C-E6F8-419D-9FB7-A3E6AE89C5B5}"/>
                </a:ext>
              </a:extLst>
            </p:cNvPr>
            <p:cNvSpPr>
              <a:spLocks noChangeArrowheads="1"/>
            </p:cNvSpPr>
            <p:nvPr/>
          </p:nvSpPr>
          <p:spPr bwMode="auto">
            <a:xfrm>
              <a:off x="3443034" y="58691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817">
              <a:extLst>
                <a:ext uri="{FF2B5EF4-FFF2-40B4-BE49-F238E27FC236}">
                  <a16:creationId xmlns:a16="http://schemas.microsoft.com/office/drawing/2014/main" id="{03DF510E-67A1-4F69-BC2E-699A2DF5C4F0}"/>
                </a:ext>
              </a:extLst>
            </p:cNvPr>
            <p:cNvSpPr>
              <a:spLocks noChangeArrowheads="1"/>
            </p:cNvSpPr>
            <p:nvPr/>
          </p:nvSpPr>
          <p:spPr bwMode="auto">
            <a:xfrm>
              <a:off x="3443034" y="5872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818">
              <a:extLst>
                <a:ext uri="{FF2B5EF4-FFF2-40B4-BE49-F238E27FC236}">
                  <a16:creationId xmlns:a16="http://schemas.microsoft.com/office/drawing/2014/main" id="{6982F2CB-42C5-44E1-BAAA-3D20C66A3058}"/>
                </a:ext>
              </a:extLst>
            </p:cNvPr>
            <p:cNvSpPr>
              <a:spLocks noChangeArrowheads="1"/>
            </p:cNvSpPr>
            <p:nvPr/>
          </p:nvSpPr>
          <p:spPr bwMode="auto">
            <a:xfrm>
              <a:off x="3438271" y="58754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819">
              <a:extLst>
                <a:ext uri="{FF2B5EF4-FFF2-40B4-BE49-F238E27FC236}">
                  <a16:creationId xmlns:a16="http://schemas.microsoft.com/office/drawing/2014/main" id="{A0863BE4-6684-4E48-ACFF-DF813E678BF3}"/>
                </a:ext>
              </a:extLst>
            </p:cNvPr>
            <p:cNvSpPr>
              <a:spLocks noChangeArrowheads="1"/>
            </p:cNvSpPr>
            <p:nvPr/>
          </p:nvSpPr>
          <p:spPr bwMode="auto">
            <a:xfrm>
              <a:off x="3443034" y="5878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820">
              <a:extLst>
                <a:ext uri="{FF2B5EF4-FFF2-40B4-BE49-F238E27FC236}">
                  <a16:creationId xmlns:a16="http://schemas.microsoft.com/office/drawing/2014/main" id="{97097A68-76A2-4186-8819-EB3496EBEF39}"/>
                </a:ext>
              </a:extLst>
            </p:cNvPr>
            <p:cNvSpPr>
              <a:spLocks noChangeArrowheads="1"/>
            </p:cNvSpPr>
            <p:nvPr/>
          </p:nvSpPr>
          <p:spPr bwMode="auto">
            <a:xfrm>
              <a:off x="3438271" y="5881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821">
              <a:extLst>
                <a:ext uri="{FF2B5EF4-FFF2-40B4-BE49-F238E27FC236}">
                  <a16:creationId xmlns:a16="http://schemas.microsoft.com/office/drawing/2014/main" id="{2FE34CCD-1676-47D9-984E-75CAF02BBFE4}"/>
                </a:ext>
              </a:extLst>
            </p:cNvPr>
            <p:cNvSpPr>
              <a:spLocks noChangeArrowheads="1"/>
            </p:cNvSpPr>
            <p:nvPr/>
          </p:nvSpPr>
          <p:spPr bwMode="auto">
            <a:xfrm>
              <a:off x="3438271" y="5884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Oval 822">
              <a:extLst>
                <a:ext uri="{FF2B5EF4-FFF2-40B4-BE49-F238E27FC236}">
                  <a16:creationId xmlns:a16="http://schemas.microsoft.com/office/drawing/2014/main" id="{691D8947-BC2D-4B74-8E37-811D1883F32E}"/>
                </a:ext>
              </a:extLst>
            </p:cNvPr>
            <p:cNvSpPr>
              <a:spLocks noChangeArrowheads="1"/>
            </p:cNvSpPr>
            <p:nvPr/>
          </p:nvSpPr>
          <p:spPr bwMode="auto">
            <a:xfrm>
              <a:off x="3433509" y="5888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6" name="Oval 823">
              <a:extLst>
                <a:ext uri="{FF2B5EF4-FFF2-40B4-BE49-F238E27FC236}">
                  <a16:creationId xmlns:a16="http://schemas.microsoft.com/office/drawing/2014/main" id="{79F519AA-360D-422C-A9A4-C6A1F0C586A6}"/>
                </a:ext>
              </a:extLst>
            </p:cNvPr>
            <p:cNvSpPr>
              <a:spLocks noChangeArrowheads="1"/>
            </p:cNvSpPr>
            <p:nvPr/>
          </p:nvSpPr>
          <p:spPr bwMode="auto">
            <a:xfrm>
              <a:off x="3428746" y="5891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7" name="Oval 824">
              <a:extLst>
                <a:ext uri="{FF2B5EF4-FFF2-40B4-BE49-F238E27FC236}">
                  <a16:creationId xmlns:a16="http://schemas.microsoft.com/office/drawing/2014/main" id="{CC97FCE5-6CE6-4C49-B395-340E546F7288}"/>
                </a:ext>
              </a:extLst>
            </p:cNvPr>
            <p:cNvSpPr>
              <a:spLocks noChangeArrowheads="1"/>
            </p:cNvSpPr>
            <p:nvPr/>
          </p:nvSpPr>
          <p:spPr bwMode="auto">
            <a:xfrm>
              <a:off x="3422396" y="5894521"/>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8" name="Oval 825">
              <a:extLst>
                <a:ext uri="{FF2B5EF4-FFF2-40B4-BE49-F238E27FC236}">
                  <a16:creationId xmlns:a16="http://schemas.microsoft.com/office/drawing/2014/main" id="{21E5DDE4-044C-465F-8D4A-8296BECCF32F}"/>
                </a:ext>
              </a:extLst>
            </p:cNvPr>
            <p:cNvSpPr>
              <a:spLocks noChangeArrowheads="1"/>
            </p:cNvSpPr>
            <p:nvPr/>
          </p:nvSpPr>
          <p:spPr bwMode="auto">
            <a:xfrm>
              <a:off x="3417634" y="589769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9" name="Oval 826">
              <a:extLst>
                <a:ext uri="{FF2B5EF4-FFF2-40B4-BE49-F238E27FC236}">
                  <a16:creationId xmlns:a16="http://schemas.microsoft.com/office/drawing/2014/main" id="{9603484F-1F50-43B8-9567-1AB16A14CF0D}"/>
                </a:ext>
              </a:extLst>
            </p:cNvPr>
            <p:cNvSpPr>
              <a:spLocks noChangeArrowheads="1"/>
            </p:cNvSpPr>
            <p:nvPr/>
          </p:nvSpPr>
          <p:spPr bwMode="auto">
            <a:xfrm>
              <a:off x="3412871" y="5900871"/>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0" name="Oval 827">
              <a:extLst>
                <a:ext uri="{FF2B5EF4-FFF2-40B4-BE49-F238E27FC236}">
                  <a16:creationId xmlns:a16="http://schemas.microsoft.com/office/drawing/2014/main" id="{053E62D6-9935-47CD-88F0-37105A9D62C5}"/>
                </a:ext>
              </a:extLst>
            </p:cNvPr>
            <p:cNvSpPr>
              <a:spLocks noChangeArrowheads="1"/>
            </p:cNvSpPr>
            <p:nvPr/>
          </p:nvSpPr>
          <p:spPr bwMode="auto">
            <a:xfrm>
              <a:off x="3412871" y="59040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1" name="Oval 828">
              <a:extLst>
                <a:ext uri="{FF2B5EF4-FFF2-40B4-BE49-F238E27FC236}">
                  <a16:creationId xmlns:a16="http://schemas.microsoft.com/office/drawing/2014/main" id="{7C49544B-F740-4D85-B3AA-DDFC05982F39}"/>
                </a:ext>
              </a:extLst>
            </p:cNvPr>
            <p:cNvSpPr>
              <a:spLocks noChangeArrowheads="1"/>
            </p:cNvSpPr>
            <p:nvPr/>
          </p:nvSpPr>
          <p:spPr bwMode="auto">
            <a:xfrm>
              <a:off x="3408109" y="59072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2" name="Oval 829">
              <a:extLst>
                <a:ext uri="{FF2B5EF4-FFF2-40B4-BE49-F238E27FC236}">
                  <a16:creationId xmlns:a16="http://schemas.microsoft.com/office/drawing/2014/main" id="{39149F2A-0888-4346-A97A-165E8DC9FD21}"/>
                </a:ext>
              </a:extLst>
            </p:cNvPr>
            <p:cNvSpPr>
              <a:spLocks noChangeArrowheads="1"/>
            </p:cNvSpPr>
            <p:nvPr/>
          </p:nvSpPr>
          <p:spPr bwMode="auto">
            <a:xfrm>
              <a:off x="3408109" y="59103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3" name="Oval 830">
              <a:extLst>
                <a:ext uri="{FF2B5EF4-FFF2-40B4-BE49-F238E27FC236}">
                  <a16:creationId xmlns:a16="http://schemas.microsoft.com/office/drawing/2014/main" id="{6FB0B8C1-DD1F-4BA6-810A-686C04B0F195}"/>
                </a:ext>
              </a:extLst>
            </p:cNvPr>
            <p:cNvSpPr>
              <a:spLocks noChangeArrowheads="1"/>
            </p:cNvSpPr>
            <p:nvPr/>
          </p:nvSpPr>
          <p:spPr bwMode="auto">
            <a:xfrm>
              <a:off x="3408109" y="59135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4" name="Oval 831">
              <a:extLst>
                <a:ext uri="{FF2B5EF4-FFF2-40B4-BE49-F238E27FC236}">
                  <a16:creationId xmlns:a16="http://schemas.microsoft.com/office/drawing/2014/main" id="{83AF3805-A886-43B0-A22F-2B0208A1A497}"/>
                </a:ext>
              </a:extLst>
            </p:cNvPr>
            <p:cNvSpPr>
              <a:spLocks noChangeArrowheads="1"/>
            </p:cNvSpPr>
            <p:nvPr/>
          </p:nvSpPr>
          <p:spPr bwMode="auto">
            <a:xfrm>
              <a:off x="3403346" y="59167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5" name="Oval 832">
              <a:extLst>
                <a:ext uri="{FF2B5EF4-FFF2-40B4-BE49-F238E27FC236}">
                  <a16:creationId xmlns:a16="http://schemas.microsoft.com/office/drawing/2014/main" id="{A91F2735-54FE-408A-8FE2-CF0C40018D5B}"/>
                </a:ext>
              </a:extLst>
            </p:cNvPr>
            <p:cNvSpPr>
              <a:spLocks noChangeArrowheads="1"/>
            </p:cNvSpPr>
            <p:nvPr/>
          </p:nvSpPr>
          <p:spPr bwMode="auto">
            <a:xfrm>
              <a:off x="3403346" y="59199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6" name="Oval 833">
              <a:extLst>
                <a:ext uri="{FF2B5EF4-FFF2-40B4-BE49-F238E27FC236}">
                  <a16:creationId xmlns:a16="http://schemas.microsoft.com/office/drawing/2014/main" id="{82A0C536-590D-4D4E-B5F0-7BD85F94AD06}"/>
                </a:ext>
              </a:extLst>
            </p:cNvPr>
            <p:cNvSpPr>
              <a:spLocks noChangeArrowheads="1"/>
            </p:cNvSpPr>
            <p:nvPr/>
          </p:nvSpPr>
          <p:spPr bwMode="auto">
            <a:xfrm>
              <a:off x="3403346" y="59230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7" name="Oval 834">
              <a:extLst>
                <a:ext uri="{FF2B5EF4-FFF2-40B4-BE49-F238E27FC236}">
                  <a16:creationId xmlns:a16="http://schemas.microsoft.com/office/drawing/2014/main" id="{C05BDB4D-9F39-462C-937A-7AB8314F9E48}"/>
                </a:ext>
              </a:extLst>
            </p:cNvPr>
            <p:cNvSpPr>
              <a:spLocks noChangeArrowheads="1"/>
            </p:cNvSpPr>
            <p:nvPr/>
          </p:nvSpPr>
          <p:spPr bwMode="auto">
            <a:xfrm>
              <a:off x="3403346" y="59262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8" name="Oval 835">
              <a:extLst>
                <a:ext uri="{FF2B5EF4-FFF2-40B4-BE49-F238E27FC236}">
                  <a16:creationId xmlns:a16="http://schemas.microsoft.com/office/drawing/2014/main" id="{225C6920-2477-44ED-99CD-E7CA0B474787}"/>
                </a:ext>
              </a:extLst>
            </p:cNvPr>
            <p:cNvSpPr>
              <a:spLocks noChangeArrowheads="1"/>
            </p:cNvSpPr>
            <p:nvPr/>
          </p:nvSpPr>
          <p:spPr bwMode="auto">
            <a:xfrm>
              <a:off x="3398584" y="5929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9" name="Oval 836">
              <a:extLst>
                <a:ext uri="{FF2B5EF4-FFF2-40B4-BE49-F238E27FC236}">
                  <a16:creationId xmlns:a16="http://schemas.microsoft.com/office/drawing/2014/main" id="{56C5994E-784F-4F96-9137-83A5CA710BA9}"/>
                </a:ext>
              </a:extLst>
            </p:cNvPr>
            <p:cNvSpPr>
              <a:spLocks noChangeArrowheads="1"/>
            </p:cNvSpPr>
            <p:nvPr/>
          </p:nvSpPr>
          <p:spPr bwMode="auto">
            <a:xfrm>
              <a:off x="3393821" y="5932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0" name="Oval 837">
              <a:extLst>
                <a:ext uri="{FF2B5EF4-FFF2-40B4-BE49-F238E27FC236}">
                  <a16:creationId xmlns:a16="http://schemas.microsoft.com/office/drawing/2014/main" id="{B178DD9C-6380-4444-9446-641C01BFFAD7}"/>
                </a:ext>
              </a:extLst>
            </p:cNvPr>
            <p:cNvSpPr>
              <a:spLocks noChangeArrowheads="1"/>
            </p:cNvSpPr>
            <p:nvPr/>
          </p:nvSpPr>
          <p:spPr bwMode="auto">
            <a:xfrm>
              <a:off x="3389059" y="5935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1" name="Oval 838">
              <a:extLst>
                <a:ext uri="{FF2B5EF4-FFF2-40B4-BE49-F238E27FC236}">
                  <a16:creationId xmlns:a16="http://schemas.microsoft.com/office/drawing/2014/main" id="{442BA004-F8B6-499A-9D0F-5B0503839BE1}"/>
                </a:ext>
              </a:extLst>
            </p:cNvPr>
            <p:cNvSpPr>
              <a:spLocks noChangeArrowheads="1"/>
            </p:cNvSpPr>
            <p:nvPr/>
          </p:nvSpPr>
          <p:spPr bwMode="auto">
            <a:xfrm>
              <a:off x="3384296" y="5938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2" name="Oval 839">
              <a:extLst>
                <a:ext uri="{FF2B5EF4-FFF2-40B4-BE49-F238E27FC236}">
                  <a16:creationId xmlns:a16="http://schemas.microsoft.com/office/drawing/2014/main" id="{79508DB6-1A79-496C-946B-AF20CB4F60BE}"/>
                </a:ext>
              </a:extLst>
            </p:cNvPr>
            <p:cNvSpPr>
              <a:spLocks noChangeArrowheads="1"/>
            </p:cNvSpPr>
            <p:nvPr/>
          </p:nvSpPr>
          <p:spPr bwMode="auto">
            <a:xfrm>
              <a:off x="3379534" y="5942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3" name="Oval 840">
              <a:extLst>
                <a:ext uri="{FF2B5EF4-FFF2-40B4-BE49-F238E27FC236}">
                  <a16:creationId xmlns:a16="http://schemas.microsoft.com/office/drawing/2014/main" id="{F71D15A5-913B-4F54-BD84-A17892F06006}"/>
                </a:ext>
              </a:extLst>
            </p:cNvPr>
            <p:cNvSpPr>
              <a:spLocks noChangeArrowheads="1"/>
            </p:cNvSpPr>
            <p:nvPr/>
          </p:nvSpPr>
          <p:spPr bwMode="auto">
            <a:xfrm>
              <a:off x="3374771" y="5945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4" name="Oval 841">
              <a:extLst>
                <a:ext uri="{FF2B5EF4-FFF2-40B4-BE49-F238E27FC236}">
                  <a16:creationId xmlns:a16="http://schemas.microsoft.com/office/drawing/2014/main" id="{F8FD4453-393B-42EC-9472-5625F1C9BC53}"/>
                </a:ext>
              </a:extLst>
            </p:cNvPr>
            <p:cNvSpPr>
              <a:spLocks noChangeArrowheads="1"/>
            </p:cNvSpPr>
            <p:nvPr/>
          </p:nvSpPr>
          <p:spPr bwMode="auto">
            <a:xfrm>
              <a:off x="3370009" y="5948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5" name="Oval 842">
              <a:extLst>
                <a:ext uri="{FF2B5EF4-FFF2-40B4-BE49-F238E27FC236}">
                  <a16:creationId xmlns:a16="http://schemas.microsoft.com/office/drawing/2014/main" id="{33F2CACF-BBAC-46A1-B893-B4C5DE05D02D}"/>
                </a:ext>
              </a:extLst>
            </p:cNvPr>
            <p:cNvSpPr>
              <a:spLocks noChangeArrowheads="1"/>
            </p:cNvSpPr>
            <p:nvPr/>
          </p:nvSpPr>
          <p:spPr bwMode="auto">
            <a:xfrm>
              <a:off x="3365246" y="5951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6" name="Oval 843">
              <a:extLst>
                <a:ext uri="{FF2B5EF4-FFF2-40B4-BE49-F238E27FC236}">
                  <a16:creationId xmlns:a16="http://schemas.microsoft.com/office/drawing/2014/main" id="{C89D0431-66AE-42B0-AC35-DC067BB98243}"/>
                </a:ext>
              </a:extLst>
            </p:cNvPr>
            <p:cNvSpPr>
              <a:spLocks noChangeArrowheads="1"/>
            </p:cNvSpPr>
            <p:nvPr/>
          </p:nvSpPr>
          <p:spPr bwMode="auto">
            <a:xfrm>
              <a:off x="3365246" y="5954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7" name="Oval 844">
              <a:extLst>
                <a:ext uri="{FF2B5EF4-FFF2-40B4-BE49-F238E27FC236}">
                  <a16:creationId xmlns:a16="http://schemas.microsoft.com/office/drawing/2014/main" id="{8F8F53C7-8740-4652-84FB-2CA0858C4700}"/>
                </a:ext>
              </a:extLst>
            </p:cNvPr>
            <p:cNvSpPr>
              <a:spLocks noChangeArrowheads="1"/>
            </p:cNvSpPr>
            <p:nvPr/>
          </p:nvSpPr>
          <p:spPr bwMode="auto">
            <a:xfrm>
              <a:off x="3360484" y="595643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Oval 845">
              <a:extLst>
                <a:ext uri="{FF2B5EF4-FFF2-40B4-BE49-F238E27FC236}">
                  <a16:creationId xmlns:a16="http://schemas.microsoft.com/office/drawing/2014/main" id="{1D5185B2-2152-4EAE-8E51-668EB3C3335A}"/>
                </a:ext>
              </a:extLst>
            </p:cNvPr>
            <p:cNvSpPr>
              <a:spLocks noChangeArrowheads="1"/>
            </p:cNvSpPr>
            <p:nvPr/>
          </p:nvSpPr>
          <p:spPr bwMode="auto">
            <a:xfrm>
              <a:off x="3355721" y="5961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9" name="Oval 846">
              <a:extLst>
                <a:ext uri="{FF2B5EF4-FFF2-40B4-BE49-F238E27FC236}">
                  <a16:creationId xmlns:a16="http://schemas.microsoft.com/office/drawing/2014/main" id="{1E6184A7-14AB-4946-B984-DD8194F20A04}"/>
                </a:ext>
              </a:extLst>
            </p:cNvPr>
            <p:cNvSpPr>
              <a:spLocks noChangeArrowheads="1"/>
            </p:cNvSpPr>
            <p:nvPr/>
          </p:nvSpPr>
          <p:spPr bwMode="auto">
            <a:xfrm>
              <a:off x="3350959" y="596278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0" name="Oval 847">
              <a:extLst>
                <a:ext uri="{FF2B5EF4-FFF2-40B4-BE49-F238E27FC236}">
                  <a16:creationId xmlns:a16="http://schemas.microsoft.com/office/drawing/2014/main" id="{AF430BE2-0604-416D-B731-A91F900B10D1}"/>
                </a:ext>
              </a:extLst>
            </p:cNvPr>
            <p:cNvSpPr>
              <a:spLocks noChangeArrowheads="1"/>
            </p:cNvSpPr>
            <p:nvPr/>
          </p:nvSpPr>
          <p:spPr bwMode="auto">
            <a:xfrm>
              <a:off x="3346196" y="5967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1" name="Oval 848">
              <a:extLst>
                <a:ext uri="{FF2B5EF4-FFF2-40B4-BE49-F238E27FC236}">
                  <a16:creationId xmlns:a16="http://schemas.microsoft.com/office/drawing/2014/main" id="{4D5F3EE1-EA7F-47CD-A37D-245AD57C6FEE}"/>
                </a:ext>
              </a:extLst>
            </p:cNvPr>
            <p:cNvSpPr>
              <a:spLocks noChangeArrowheads="1"/>
            </p:cNvSpPr>
            <p:nvPr/>
          </p:nvSpPr>
          <p:spPr bwMode="auto">
            <a:xfrm>
              <a:off x="3341434" y="5969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2" name="Oval 849">
              <a:extLst>
                <a:ext uri="{FF2B5EF4-FFF2-40B4-BE49-F238E27FC236}">
                  <a16:creationId xmlns:a16="http://schemas.microsoft.com/office/drawing/2014/main" id="{D2EF6215-C016-4B18-BC3E-1FD30EC06137}"/>
                </a:ext>
              </a:extLst>
            </p:cNvPr>
            <p:cNvSpPr>
              <a:spLocks noChangeArrowheads="1"/>
            </p:cNvSpPr>
            <p:nvPr/>
          </p:nvSpPr>
          <p:spPr bwMode="auto">
            <a:xfrm>
              <a:off x="3341434" y="5972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3" name="Oval 850">
              <a:extLst>
                <a:ext uri="{FF2B5EF4-FFF2-40B4-BE49-F238E27FC236}">
                  <a16:creationId xmlns:a16="http://schemas.microsoft.com/office/drawing/2014/main" id="{481645DF-5CF5-4F10-A8ED-4F05DADF3E06}"/>
                </a:ext>
              </a:extLst>
            </p:cNvPr>
            <p:cNvSpPr>
              <a:spLocks noChangeArrowheads="1"/>
            </p:cNvSpPr>
            <p:nvPr/>
          </p:nvSpPr>
          <p:spPr bwMode="auto">
            <a:xfrm>
              <a:off x="3355721" y="5975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4" name="Oval 851">
              <a:extLst>
                <a:ext uri="{FF2B5EF4-FFF2-40B4-BE49-F238E27FC236}">
                  <a16:creationId xmlns:a16="http://schemas.microsoft.com/office/drawing/2014/main" id="{FFC08FF7-5993-4D9F-87B5-86C285A0BCEC}"/>
                </a:ext>
              </a:extLst>
            </p:cNvPr>
            <p:cNvSpPr>
              <a:spLocks noChangeArrowheads="1"/>
            </p:cNvSpPr>
            <p:nvPr/>
          </p:nvSpPr>
          <p:spPr bwMode="auto">
            <a:xfrm>
              <a:off x="3350959" y="5978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5" name="Oval 852">
              <a:extLst>
                <a:ext uri="{FF2B5EF4-FFF2-40B4-BE49-F238E27FC236}">
                  <a16:creationId xmlns:a16="http://schemas.microsoft.com/office/drawing/2014/main" id="{3BF22FB5-64D9-4F98-B6BC-E99FAA03CAB6}"/>
                </a:ext>
              </a:extLst>
            </p:cNvPr>
            <p:cNvSpPr>
              <a:spLocks noChangeArrowheads="1"/>
            </p:cNvSpPr>
            <p:nvPr/>
          </p:nvSpPr>
          <p:spPr bwMode="auto">
            <a:xfrm>
              <a:off x="3346196" y="5981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6" name="Oval 853">
              <a:extLst>
                <a:ext uri="{FF2B5EF4-FFF2-40B4-BE49-F238E27FC236}">
                  <a16:creationId xmlns:a16="http://schemas.microsoft.com/office/drawing/2014/main" id="{34E94129-043A-4F30-89BE-FDD692C24EDC}"/>
                </a:ext>
              </a:extLst>
            </p:cNvPr>
            <p:cNvSpPr>
              <a:spLocks noChangeArrowheads="1"/>
            </p:cNvSpPr>
            <p:nvPr/>
          </p:nvSpPr>
          <p:spPr bwMode="auto">
            <a:xfrm>
              <a:off x="3341434" y="5985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7" name="Oval 854">
              <a:extLst>
                <a:ext uri="{FF2B5EF4-FFF2-40B4-BE49-F238E27FC236}">
                  <a16:creationId xmlns:a16="http://schemas.microsoft.com/office/drawing/2014/main" id="{8AD44115-EB06-4754-A549-E8400B614F25}"/>
                </a:ext>
              </a:extLst>
            </p:cNvPr>
            <p:cNvSpPr>
              <a:spLocks noChangeArrowheads="1"/>
            </p:cNvSpPr>
            <p:nvPr/>
          </p:nvSpPr>
          <p:spPr bwMode="auto">
            <a:xfrm>
              <a:off x="3336671" y="5988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8" name="Oval 855">
              <a:extLst>
                <a:ext uri="{FF2B5EF4-FFF2-40B4-BE49-F238E27FC236}">
                  <a16:creationId xmlns:a16="http://schemas.microsoft.com/office/drawing/2014/main" id="{0D3A5D74-4E96-4CB1-B107-1070DCB09939}"/>
                </a:ext>
              </a:extLst>
            </p:cNvPr>
            <p:cNvSpPr>
              <a:spLocks noChangeArrowheads="1"/>
            </p:cNvSpPr>
            <p:nvPr/>
          </p:nvSpPr>
          <p:spPr bwMode="auto">
            <a:xfrm>
              <a:off x="3331909" y="5991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9" name="Oval 856">
              <a:extLst>
                <a:ext uri="{FF2B5EF4-FFF2-40B4-BE49-F238E27FC236}">
                  <a16:creationId xmlns:a16="http://schemas.microsoft.com/office/drawing/2014/main" id="{C6404CE0-6D8A-4D41-BA53-6D91D4EF0400}"/>
                </a:ext>
              </a:extLst>
            </p:cNvPr>
            <p:cNvSpPr>
              <a:spLocks noChangeArrowheads="1"/>
            </p:cNvSpPr>
            <p:nvPr/>
          </p:nvSpPr>
          <p:spPr bwMode="auto">
            <a:xfrm>
              <a:off x="3327146" y="5994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0" name="Oval 857">
              <a:extLst>
                <a:ext uri="{FF2B5EF4-FFF2-40B4-BE49-F238E27FC236}">
                  <a16:creationId xmlns:a16="http://schemas.microsoft.com/office/drawing/2014/main" id="{36C2CF02-07AB-47AC-9D9F-748BA62D58E7}"/>
                </a:ext>
              </a:extLst>
            </p:cNvPr>
            <p:cNvSpPr>
              <a:spLocks noChangeArrowheads="1"/>
            </p:cNvSpPr>
            <p:nvPr/>
          </p:nvSpPr>
          <p:spPr bwMode="auto">
            <a:xfrm>
              <a:off x="3303334" y="5997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1" name="Oval 858">
              <a:extLst>
                <a:ext uri="{FF2B5EF4-FFF2-40B4-BE49-F238E27FC236}">
                  <a16:creationId xmlns:a16="http://schemas.microsoft.com/office/drawing/2014/main" id="{D01CC239-D90B-4D30-907C-8C070C6C88AD}"/>
                </a:ext>
              </a:extLst>
            </p:cNvPr>
            <p:cNvSpPr>
              <a:spLocks noChangeArrowheads="1"/>
            </p:cNvSpPr>
            <p:nvPr/>
          </p:nvSpPr>
          <p:spPr bwMode="auto">
            <a:xfrm>
              <a:off x="3298571" y="6000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2" name="Oval 859">
              <a:extLst>
                <a:ext uri="{FF2B5EF4-FFF2-40B4-BE49-F238E27FC236}">
                  <a16:creationId xmlns:a16="http://schemas.microsoft.com/office/drawing/2014/main" id="{455C59B4-34BB-4B82-B31F-48431EA310E3}"/>
                </a:ext>
              </a:extLst>
            </p:cNvPr>
            <p:cNvSpPr>
              <a:spLocks noChangeArrowheads="1"/>
            </p:cNvSpPr>
            <p:nvPr/>
          </p:nvSpPr>
          <p:spPr bwMode="auto">
            <a:xfrm>
              <a:off x="3293809" y="6004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 name="Oval 860">
              <a:extLst>
                <a:ext uri="{FF2B5EF4-FFF2-40B4-BE49-F238E27FC236}">
                  <a16:creationId xmlns:a16="http://schemas.microsoft.com/office/drawing/2014/main" id="{8B10B260-E92F-4EAD-BE22-ACF05F82A75C}"/>
                </a:ext>
              </a:extLst>
            </p:cNvPr>
            <p:cNvSpPr>
              <a:spLocks noChangeArrowheads="1"/>
            </p:cNvSpPr>
            <p:nvPr/>
          </p:nvSpPr>
          <p:spPr bwMode="auto">
            <a:xfrm>
              <a:off x="3289046" y="6007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4" name="Oval 861">
              <a:extLst>
                <a:ext uri="{FF2B5EF4-FFF2-40B4-BE49-F238E27FC236}">
                  <a16:creationId xmlns:a16="http://schemas.microsoft.com/office/drawing/2014/main" id="{BD3828F2-D86F-46F8-A6F8-0E20558AB5C8}"/>
                </a:ext>
              </a:extLst>
            </p:cNvPr>
            <p:cNvSpPr>
              <a:spLocks noChangeArrowheads="1"/>
            </p:cNvSpPr>
            <p:nvPr/>
          </p:nvSpPr>
          <p:spPr bwMode="auto">
            <a:xfrm>
              <a:off x="3284284" y="6010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5" name="Oval 862">
              <a:extLst>
                <a:ext uri="{FF2B5EF4-FFF2-40B4-BE49-F238E27FC236}">
                  <a16:creationId xmlns:a16="http://schemas.microsoft.com/office/drawing/2014/main" id="{B44D8E63-1943-435D-BE64-CA8AC593DA88}"/>
                </a:ext>
              </a:extLst>
            </p:cNvPr>
            <p:cNvSpPr>
              <a:spLocks noChangeArrowheads="1"/>
            </p:cNvSpPr>
            <p:nvPr/>
          </p:nvSpPr>
          <p:spPr bwMode="auto">
            <a:xfrm>
              <a:off x="3284284" y="6013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6" name="Oval 863">
              <a:extLst>
                <a:ext uri="{FF2B5EF4-FFF2-40B4-BE49-F238E27FC236}">
                  <a16:creationId xmlns:a16="http://schemas.microsoft.com/office/drawing/2014/main" id="{A322604B-99AA-45E3-BB75-47AC367D34B4}"/>
                </a:ext>
              </a:extLst>
            </p:cNvPr>
            <p:cNvSpPr>
              <a:spLocks noChangeArrowheads="1"/>
            </p:cNvSpPr>
            <p:nvPr/>
          </p:nvSpPr>
          <p:spPr bwMode="auto">
            <a:xfrm>
              <a:off x="3274759" y="6016759"/>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7" name="Oval 864">
              <a:extLst>
                <a:ext uri="{FF2B5EF4-FFF2-40B4-BE49-F238E27FC236}">
                  <a16:creationId xmlns:a16="http://schemas.microsoft.com/office/drawing/2014/main" id="{7693AEA1-3E5B-47B4-A4F2-2C7F429F6A0A}"/>
                </a:ext>
              </a:extLst>
            </p:cNvPr>
            <p:cNvSpPr>
              <a:spLocks noChangeArrowheads="1"/>
            </p:cNvSpPr>
            <p:nvPr/>
          </p:nvSpPr>
          <p:spPr bwMode="auto">
            <a:xfrm>
              <a:off x="3274759" y="6019934"/>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8" name="Oval 865">
              <a:extLst>
                <a:ext uri="{FF2B5EF4-FFF2-40B4-BE49-F238E27FC236}">
                  <a16:creationId xmlns:a16="http://schemas.microsoft.com/office/drawing/2014/main" id="{7E47D02B-C2C0-4192-8129-52ACED3DA411}"/>
                </a:ext>
              </a:extLst>
            </p:cNvPr>
            <p:cNvSpPr>
              <a:spLocks noChangeArrowheads="1"/>
            </p:cNvSpPr>
            <p:nvPr/>
          </p:nvSpPr>
          <p:spPr bwMode="auto">
            <a:xfrm>
              <a:off x="3284284" y="6023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9" name="Oval 866">
              <a:extLst>
                <a:ext uri="{FF2B5EF4-FFF2-40B4-BE49-F238E27FC236}">
                  <a16:creationId xmlns:a16="http://schemas.microsoft.com/office/drawing/2014/main" id="{2951E0D2-A996-43AA-B189-0BFA2EAF4BC8}"/>
                </a:ext>
              </a:extLst>
            </p:cNvPr>
            <p:cNvSpPr>
              <a:spLocks noChangeArrowheads="1"/>
            </p:cNvSpPr>
            <p:nvPr/>
          </p:nvSpPr>
          <p:spPr bwMode="auto">
            <a:xfrm>
              <a:off x="3284284" y="6026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0" name="Oval 867">
              <a:extLst>
                <a:ext uri="{FF2B5EF4-FFF2-40B4-BE49-F238E27FC236}">
                  <a16:creationId xmlns:a16="http://schemas.microsoft.com/office/drawing/2014/main" id="{7A64F8F1-DCC3-44CA-9DEA-47F2A25F601E}"/>
                </a:ext>
              </a:extLst>
            </p:cNvPr>
            <p:cNvSpPr>
              <a:spLocks noChangeArrowheads="1"/>
            </p:cNvSpPr>
            <p:nvPr/>
          </p:nvSpPr>
          <p:spPr bwMode="auto">
            <a:xfrm>
              <a:off x="3274759" y="6029459"/>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1" name="Oval 868">
              <a:extLst>
                <a:ext uri="{FF2B5EF4-FFF2-40B4-BE49-F238E27FC236}">
                  <a16:creationId xmlns:a16="http://schemas.microsoft.com/office/drawing/2014/main" id="{623869C1-BD7A-412D-8F32-DD3B54DE03FA}"/>
                </a:ext>
              </a:extLst>
            </p:cNvPr>
            <p:cNvSpPr>
              <a:spLocks noChangeArrowheads="1"/>
            </p:cNvSpPr>
            <p:nvPr/>
          </p:nvSpPr>
          <p:spPr bwMode="auto">
            <a:xfrm>
              <a:off x="3568446" y="6032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2" name="Oval 869">
              <a:extLst>
                <a:ext uri="{FF2B5EF4-FFF2-40B4-BE49-F238E27FC236}">
                  <a16:creationId xmlns:a16="http://schemas.microsoft.com/office/drawing/2014/main" id="{BD1B3ACF-08F2-43D1-AFF7-BD1E6C839E6F}"/>
                </a:ext>
              </a:extLst>
            </p:cNvPr>
            <p:cNvSpPr>
              <a:spLocks noChangeArrowheads="1"/>
            </p:cNvSpPr>
            <p:nvPr/>
          </p:nvSpPr>
          <p:spPr bwMode="auto">
            <a:xfrm>
              <a:off x="3563684" y="6035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3" name="Oval 870">
              <a:extLst>
                <a:ext uri="{FF2B5EF4-FFF2-40B4-BE49-F238E27FC236}">
                  <a16:creationId xmlns:a16="http://schemas.microsoft.com/office/drawing/2014/main" id="{B97DBD80-661A-49F5-8A8C-8957824D583B}"/>
                </a:ext>
              </a:extLst>
            </p:cNvPr>
            <p:cNvSpPr>
              <a:spLocks noChangeArrowheads="1"/>
            </p:cNvSpPr>
            <p:nvPr/>
          </p:nvSpPr>
          <p:spPr bwMode="auto">
            <a:xfrm>
              <a:off x="3558921" y="6038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4" name="Oval 871">
              <a:extLst>
                <a:ext uri="{FF2B5EF4-FFF2-40B4-BE49-F238E27FC236}">
                  <a16:creationId xmlns:a16="http://schemas.microsoft.com/office/drawing/2014/main" id="{F7B68CDA-F1E0-4DF7-9961-AA365A68614C}"/>
                </a:ext>
              </a:extLst>
            </p:cNvPr>
            <p:cNvSpPr>
              <a:spLocks noChangeArrowheads="1"/>
            </p:cNvSpPr>
            <p:nvPr/>
          </p:nvSpPr>
          <p:spPr bwMode="auto">
            <a:xfrm>
              <a:off x="3558921" y="6042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5" name="Oval 872">
              <a:extLst>
                <a:ext uri="{FF2B5EF4-FFF2-40B4-BE49-F238E27FC236}">
                  <a16:creationId xmlns:a16="http://schemas.microsoft.com/office/drawing/2014/main" id="{4B2E4C51-9C86-45CA-B416-BCDB5F85156E}"/>
                </a:ext>
              </a:extLst>
            </p:cNvPr>
            <p:cNvSpPr>
              <a:spLocks noChangeArrowheads="1"/>
            </p:cNvSpPr>
            <p:nvPr/>
          </p:nvSpPr>
          <p:spPr bwMode="auto">
            <a:xfrm>
              <a:off x="3554159" y="6045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6" name="Oval 873">
              <a:extLst>
                <a:ext uri="{FF2B5EF4-FFF2-40B4-BE49-F238E27FC236}">
                  <a16:creationId xmlns:a16="http://schemas.microsoft.com/office/drawing/2014/main" id="{BAD13833-D6C2-4CF8-97BD-54091BB8FC46}"/>
                </a:ext>
              </a:extLst>
            </p:cNvPr>
            <p:cNvSpPr>
              <a:spLocks noChangeArrowheads="1"/>
            </p:cNvSpPr>
            <p:nvPr/>
          </p:nvSpPr>
          <p:spPr bwMode="auto">
            <a:xfrm>
              <a:off x="3549396" y="60485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7" name="Oval 874">
              <a:extLst>
                <a:ext uri="{FF2B5EF4-FFF2-40B4-BE49-F238E27FC236}">
                  <a16:creationId xmlns:a16="http://schemas.microsoft.com/office/drawing/2014/main" id="{7ACC5185-9A34-4DA1-AD94-8833BF043ED3}"/>
                </a:ext>
              </a:extLst>
            </p:cNvPr>
            <p:cNvSpPr>
              <a:spLocks noChangeArrowheads="1"/>
            </p:cNvSpPr>
            <p:nvPr/>
          </p:nvSpPr>
          <p:spPr bwMode="auto">
            <a:xfrm>
              <a:off x="3549396" y="6051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8" name="Oval 875">
              <a:extLst>
                <a:ext uri="{FF2B5EF4-FFF2-40B4-BE49-F238E27FC236}">
                  <a16:creationId xmlns:a16="http://schemas.microsoft.com/office/drawing/2014/main" id="{06B5A7D2-FF4A-45AB-AB1E-03BBB5EB7939}"/>
                </a:ext>
              </a:extLst>
            </p:cNvPr>
            <p:cNvSpPr>
              <a:spLocks noChangeArrowheads="1"/>
            </p:cNvSpPr>
            <p:nvPr/>
          </p:nvSpPr>
          <p:spPr bwMode="auto">
            <a:xfrm>
              <a:off x="3544634" y="6054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9" name="Oval 876">
              <a:extLst>
                <a:ext uri="{FF2B5EF4-FFF2-40B4-BE49-F238E27FC236}">
                  <a16:creationId xmlns:a16="http://schemas.microsoft.com/office/drawing/2014/main" id="{85DFA906-B2B0-4C96-8C4D-E4A4D803B780}"/>
                </a:ext>
              </a:extLst>
            </p:cNvPr>
            <p:cNvSpPr>
              <a:spLocks noChangeArrowheads="1"/>
            </p:cNvSpPr>
            <p:nvPr/>
          </p:nvSpPr>
          <p:spPr bwMode="auto">
            <a:xfrm>
              <a:off x="3538284" y="60580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0" name="Oval 877">
              <a:extLst>
                <a:ext uri="{FF2B5EF4-FFF2-40B4-BE49-F238E27FC236}">
                  <a16:creationId xmlns:a16="http://schemas.microsoft.com/office/drawing/2014/main" id="{E96F867C-C4B1-4A1A-94BD-BFDE3546181C}"/>
                </a:ext>
              </a:extLst>
            </p:cNvPr>
            <p:cNvSpPr>
              <a:spLocks noChangeArrowheads="1"/>
            </p:cNvSpPr>
            <p:nvPr/>
          </p:nvSpPr>
          <p:spPr bwMode="auto">
            <a:xfrm>
              <a:off x="3538284" y="60612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1" name="Oval 878">
              <a:extLst>
                <a:ext uri="{FF2B5EF4-FFF2-40B4-BE49-F238E27FC236}">
                  <a16:creationId xmlns:a16="http://schemas.microsoft.com/office/drawing/2014/main" id="{4B0BC6FC-56F9-4E34-B1E2-FD24A53CF656}"/>
                </a:ext>
              </a:extLst>
            </p:cNvPr>
            <p:cNvSpPr>
              <a:spLocks noChangeArrowheads="1"/>
            </p:cNvSpPr>
            <p:nvPr/>
          </p:nvSpPr>
          <p:spPr bwMode="auto">
            <a:xfrm>
              <a:off x="3533521" y="606279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2" name="Oval 879">
              <a:extLst>
                <a:ext uri="{FF2B5EF4-FFF2-40B4-BE49-F238E27FC236}">
                  <a16:creationId xmlns:a16="http://schemas.microsoft.com/office/drawing/2014/main" id="{D25C2470-A660-4D09-B369-2FB77D1858EA}"/>
                </a:ext>
              </a:extLst>
            </p:cNvPr>
            <p:cNvSpPr>
              <a:spLocks noChangeArrowheads="1"/>
            </p:cNvSpPr>
            <p:nvPr/>
          </p:nvSpPr>
          <p:spPr bwMode="auto">
            <a:xfrm>
              <a:off x="3528759" y="60659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3" name="Oval 880">
              <a:extLst>
                <a:ext uri="{FF2B5EF4-FFF2-40B4-BE49-F238E27FC236}">
                  <a16:creationId xmlns:a16="http://schemas.microsoft.com/office/drawing/2014/main" id="{4702F550-468F-40DF-B37D-A29D2BCCCA50}"/>
                </a:ext>
              </a:extLst>
            </p:cNvPr>
            <p:cNvSpPr>
              <a:spLocks noChangeArrowheads="1"/>
            </p:cNvSpPr>
            <p:nvPr/>
          </p:nvSpPr>
          <p:spPr bwMode="auto">
            <a:xfrm>
              <a:off x="3862134" y="6069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4" name="Oval 881">
              <a:extLst>
                <a:ext uri="{FF2B5EF4-FFF2-40B4-BE49-F238E27FC236}">
                  <a16:creationId xmlns:a16="http://schemas.microsoft.com/office/drawing/2014/main" id="{4D707CBD-EB58-4C9D-A476-212904C118B8}"/>
                </a:ext>
              </a:extLst>
            </p:cNvPr>
            <p:cNvSpPr>
              <a:spLocks noChangeArrowheads="1"/>
            </p:cNvSpPr>
            <p:nvPr/>
          </p:nvSpPr>
          <p:spPr bwMode="auto">
            <a:xfrm>
              <a:off x="3862134" y="60723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9" name="Oval 883">
              <a:extLst>
                <a:ext uri="{FF2B5EF4-FFF2-40B4-BE49-F238E27FC236}">
                  <a16:creationId xmlns:a16="http://schemas.microsoft.com/office/drawing/2014/main" id="{2A952378-9068-4131-8D83-1C056EC53E5C}"/>
                </a:ext>
              </a:extLst>
            </p:cNvPr>
            <p:cNvSpPr>
              <a:spLocks noChangeArrowheads="1"/>
            </p:cNvSpPr>
            <p:nvPr/>
          </p:nvSpPr>
          <p:spPr bwMode="auto">
            <a:xfrm>
              <a:off x="3519234" y="6075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0" name="Oval 884">
              <a:extLst>
                <a:ext uri="{FF2B5EF4-FFF2-40B4-BE49-F238E27FC236}">
                  <a16:creationId xmlns:a16="http://schemas.microsoft.com/office/drawing/2014/main" id="{F276EADF-914E-4BA1-9129-31F74526501B}"/>
                </a:ext>
              </a:extLst>
            </p:cNvPr>
            <p:cNvSpPr>
              <a:spLocks noChangeArrowheads="1"/>
            </p:cNvSpPr>
            <p:nvPr/>
          </p:nvSpPr>
          <p:spPr bwMode="auto">
            <a:xfrm>
              <a:off x="3514471" y="6078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Oval 885">
              <a:extLst>
                <a:ext uri="{FF2B5EF4-FFF2-40B4-BE49-F238E27FC236}">
                  <a16:creationId xmlns:a16="http://schemas.microsoft.com/office/drawing/2014/main" id="{24C5C76F-7011-4D8E-8785-BABBA69A100E}"/>
                </a:ext>
              </a:extLst>
            </p:cNvPr>
            <p:cNvSpPr>
              <a:spLocks noChangeArrowheads="1"/>
            </p:cNvSpPr>
            <p:nvPr/>
          </p:nvSpPr>
          <p:spPr bwMode="auto">
            <a:xfrm>
              <a:off x="3514471" y="6081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2" name="Oval 886">
              <a:extLst>
                <a:ext uri="{FF2B5EF4-FFF2-40B4-BE49-F238E27FC236}">
                  <a16:creationId xmlns:a16="http://schemas.microsoft.com/office/drawing/2014/main" id="{7EEC70ED-0ABC-43F9-813A-5A4D394DC264}"/>
                </a:ext>
              </a:extLst>
            </p:cNvPr>
            <p:cNvSpPr>
              <a:spLocks noChangeArrowheads="1"/>
            </p:cNvSpPr>
            <p:nvPr/>
          </p:nvSpPr>
          <p:spPr bwMode="auto">
            <a:xfrm>
              <a:off x="3509709" y="6085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3" name="Oval 887">
              <a:extLst>
                <a:ext uri="{FF2B5EF4-FFF2-40B4-BE49-F238E27FC236}">
                  <a16:creationId xmlns:a16="http://schemas.microsoft.com/office/drawing/2014/main" id="{C6B37618-2686-4621-B216-05F3171678E3}"/>
                </a:ext>
              </a:extLst>
            </p:cNvPr>
            <p:cNvSpPr>
              <a:spLocks noChangeArrowheads="1"/>
            </p:cNvSpPr>
            <p:nvPr/>
          </p:nvSpPr>
          <p:spPr bwMode="auto">
            <a:xfrm>
              <a:off x="3504946" y="6088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4" name="Oval 888">
              <a:extLst>
                <a:ext uri="{FF2B5EF4-FFF2-40B4-BE49-F238E27FC236}">
                  <a16:creationId xmlns:a16="http://schemas.microsoft.com/office/drawing/2014/main" id="{039A011F-F4C9-48BD-ADB6-4617D0231A09}"/>
                </a:ext>
              </a:extLst>
            </p:cNvPr>
            <p:cNvSpPr>
              <a:spLocks noChangeArrowheads="1"/>
            </p:cNvSpPr>
            <p:nvPr/>
          </p:nvSpPr>
          <p:spPr bwMode="auto">
            <a:xfrm>
              <a:off x="3504946" y="6091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5" name="Oval 889">
              <a:extLst>
                <a:ext uri="{FF2B5EF4-FFF2-40B4-BE49-F238E27FC236}">
                  <a16:creationId xmlns:a16="http://schemas.microsoft.com/office/drawing/2014/main" id="{2B8B0427-DD67-48B8-BE08-00256EFE164D}"/>
                </a:ext>
              </a:extLst>
            </p:cNvPr>
            <p:cNvSpPr>
              <a:spLocks noChangeArrowheads="1"/>
            </p:cNvSpPr>
            <p:nvPr/>
          </p:nvSpPr>
          <p:spPr bwMode="auto">
            <a:xfrm>
              <a:off x="3500184" y="6094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6" name="Oval 890">
              <a:extLst>
                <a:ext uri="{FF2B5EF4-FFF2-40B4-BE49-F238E27FC236}">
                  <a16:creationId xmlns:a16="http://schemas.microsoft.com/office/drawing/2014/main" id="{41A0B35D-47EA-4135-9702-7A8F13C076DE}"/>
                </a:ext>
              </a:extLst>
            </p:cNvPr>
            <p:cNvSpPr>
              <a:spLocks noChangeArrowheads="1"/>
            </p:cNvSpPr>
            <p:nvPr/>
          </p:nvSpPr>
          <p:spPr bwMode="auto">
            <a:xfrm>
              <a:off x="3495421" y="60977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 name="Oval 891">
              <a:extLst>
                <a:ext uri="{FF2B5EF4-FFF2-40B4-BE49-F238E27FC236}">
                  <a16:creationId xmlns:a16="http://schemas.microsoft.com/office/drawing/2014/main" id="{CE2E2319-FE94-4C05-81A2-8E1F511C9457}"/>
                </a:ext>
              </a:extLst>
            </p:cNvPr>
            <p:cNvSpPr>
              <a:spLocks noChangeArrowheads="1"/>
            </p:cNvSpPr>
            <p:nvPr/>
          </p:nvSpPr>
          <p:spPr bwMode="auto">
            <a:xfrm>
              <a:off x="3490659" y="6100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8" name="Oval 892">
              <a:extLst>
                <a:ext uri="{FF2B5EF4-FFF2-40B4-BE49-F238E27FC236}">
                  <a16:creationId xmlns:a16="http://schemas.microsoft.com/office/drawing/2014/main" id="{684B754E-D21B-4FB5-8903-A1FDBE9532EF}"/>
                </a:ext>
              </a:extLst>
            </p:cNvPr>
            <p:cNvSpPr>
              <a:spLocks noChangeArrowheads="1"/>
            </p:cNvSpPr>
            <p:nvPr/>
          </p:nvSpPr>
          <p:spPr bwMode="auto">
            <a:xfrm>
              <a:off x="3490659" y="61040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9" name="Oval 893">
              <a:extLst>
                <a:ext uri="{FF2B5EF4-FFF2-40B4-BE49-F238E27FC236}">
                  <a16:creationId xmlns:a16="http://schemas.microsoft.com/office/drawing/2014/main" id="{36D4A035-C985-43CA-9BF6-A320667F1F8A}"/>
                </a:ext>
              </a:extLst>
            </p:cNvPr>
            <p:cNvSpPr>
              <a:spLocks noChangeArrowheads="1"/>
            </p:cNvSpPr>
            <p:nvPr/>
          </p:nvSpPr>
          <p:spPr bwMode="auto">
            <a:xfrm>
              <a:off x="3485896" y="61072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0" name="Oval 894">
              <a:extLst>
                <a:ext uri="{FF2B5EF4-FFF2-40B4-BE49-F238E27FC236}">
                  <a16:creationId xmlns:a16="http://schemas.microsoft.com/office/drawing/2014/main" id="{7F54BA68-15FA-4E17-AF75-6056ACDF1B43}"/>
                </a:ext>
              </a:extLst>
            </p:cNvPr>
            <p:cNvSpPr>
              <a:spLocks noChangeArrowheads="1"/>
            </p:cNvSpPr>
            <p:nvPr/>
          </p:nvSpPr>
          <p:spPr bwMode="auto">
            <a:xfrm>
              <a:off x="3481134" y="61104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1" name="Oval 895">
              <a:extLst>
                <a:ext uri="{FF2B5EF4-FFF2-40B4-BE49-F238E27FC236}">
                  <a16:creationId xmlns:a16="http://schemas.microsoft.com/office/drawing/2014/main" id="{A514F400-18D1-40AE-AF6F-E512BE625986}"/>
                </a:ext>
              </a:extLst>
            </p:cNvPr>
            <p:cNvSpPr>
              <a:spLocks noChangeArrowheads="1"/>
            </p:cNvSpPr>
            <p:nvPr/>
          </p:nvSpPr>
          <p:spPr bwMode="auto">
            <a:xfrm>
              <a:off x="3481134" y="61135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 name="Oval 896">
              <a:extLst>
                <a:ext uri="{FF2B5EF4-FFF2-40B4-BE49-F238E27FC236}">
                  <a16:creationId xmlns:a16="http://schemas.microsoft.com/office/drawing/2014/main" id="{B6551906-7A0E-401B-8D0E-00C5504D2FEC}"/>
                </a:ext>
              </a:extLst>
            </p:cNvPr>
            <p:cNvSpPr>
              <a:spLocks noChangeArrowheads="1"/>
            </p:cNvSpPr>
            <p:nvPr/>
          </p:nvSpPr>
          <p:spPr bwMode="auto">
            <a:xfrm>
              <a:off x="3485896" y="61167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3" name="Oval 897">
              <a:extLst>
                <a:ext uri="{FF2B5EF4-FFF2-40B4-BE49-F238E27FC236}">
                  <a16:creationId xmlns:a16="http://schemas.microsoft.com/office/drawing/2014/main" id="{236B9ED0-4A65-487D-B387-55FF91BC1726}"/>
                </a:ext>
              </a:extLst>
            </p:cNvPr>
            <p:cNvSpPr>
              <a:spLocks noChangeArrowheads="1"/>
            </p:cNvSpPr>
            <p:nvPr/>
          </p:nvSpPr>
          <p:spPr bwMode="auto">
            <a:xfrm>
              <a:off x="3490659" y="6119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 name="Oval 898">
              <a:extLst>
                <a:ext uri="{FF2B5EF4-FFF2-40B4-BE49-F238E27FC236}">
                  <a16:creationId xmlns:a16="http://schemas.microsoft.com/office/drawing/2014/main" id="{509888F0-6B57-44DA-970F-465C72BA777A}"/>
                </a:ext>
              </a:extLst>
            </p:cNvPr>
            <p:cNvSpPr>
              <a:spLocks noChangeArrowheads="1"/>
            </p:cNvSpPr>
            <p:nvPr/>
          </p:nvSpPr>
          <p:spPr bwMode="auto">
            <a:xfrm>
              <a:off x="3466846" y="61231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5" name="Oval 899">
              <a:extLst>
                <a:ext uri="{FF2B5EF4-FFF2-40B4-BE49-F238E27FC236}">
                  <a16:creationId xmlns:a16="http://schemas.microsoft.com/office/drawing/2014/main" id="{9459E6BA-79A7-444D-A133-8FAAD812E304}"/>
                </a:ext>
              </a:extLst>
            </p:cNvPr>
            <p:cNvSpPr>
              <a:spLocks noChangeArrowheads="1"/>
            </p:cNvSpPr>
            <p:nvPr/>
          </p:nvSpPr>
          <p:spPr bwMode="auto">
            <a:xfrm>
              <a:off x="3466846" y="6126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6" name="Oval 900">
              <a:extLst>
                <a:ext uri="{FF2B5EF4-FFF2-40B4-BE49-F238E27FC236}">
                  <a16:creationId xmlns:a16="http://schemas.microsoft.com/office/drawing/2014/main" id="{695187D2-D5CC-4885-9BCE-C4A6F19F3EA3}"/>
                </a:ext>
              </a:extLst>
            </p:cNvPr>
            <p:cNvSpPr>
              <a:spLocks noChangeArrowheads="1"/>
            </p:cNvSpPr>
            <p:nvPr/>
          </p:nvSpPr>
          <p:spPr bwMode="auto">
            <a:xfrm>
              <a:off x="3462084" y="61294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7" name="Oval 901">
              <a:extLst>
                <a:ext uri="{FF2B5EF4-FFF2-40B4-BE49-F238E27FC236}">
                  <a16:creationId xmlns:a16="http://schemas.microsoft.com/office/drawing/2014/main" id="{71090BA5-9AA4-429E-8A31-B8BA7AB33D3C}"/>
                </a:ext>
              </a:extLst>
            </p:cNvPr>
            <p:cNvSpPr>
              <a:spLocks noChangeArrowheads="1"/>
            </p:cNvSpPr>
            <p:nvPr/>
          </p:nvSpPr>
          <p:spPr bwMode="auto">
            <a:xfrm>
              <a:off x="3457321" y="6132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8" name="Oval 902">
              <a:extLst>
                <a:ext uri="{FF2B5EF4-FFF2-40B4-BE49-F238E27FC236}">
                  <a16:creationId xmlns:a16="http://schemas.microsoft.com/office/drawing/2014/main" id="{5F29D947-AC3D-47F8-9A0A-95BA15B50788}"/>
                </a:ext>
              </a:extLst>
            </p:cNvPr>
            <p:cNvSpPr>
              <a:spLocks noChangeArrowheads="1"/>
            </p:cNvSpPr>
            <p:nvPr/>
          </p:nvSpPr>
          <p:spPr bwMode="auto">
            <a:xfrm>
              <a:off x="3452559" y="6135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9" name="Oval 903">
              <a:extLst>
                <a:ext uri="{FF2B5EF4-FFF2-40B4-BE49-F238E27FC236}">
                  <a16:creationId xmlns:a16="http://schemas.microsoft.com/office/drawing/2014/main" id="{91A71C4E-75A8-4BBF-BE07-583AE6C24A8C}"/>
                </a:ext>
              </a:extLst>
            </p:cNvPr>
            <p:cNvSpPr>
              <a:spLocks noChangeArrowheads="1"/>
            </p:cNvSpPr>
            <p:nvPr/>
          </p:nvSpPr>
          <p:spPr bwMode="auto">
            <a:xfrm>
              <a:off x="3452559" y="6138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 name="Oval 904">
              <a:extLst>
                <a:ext uri="{FF2B5EF4-FFF2-40B4-BE49-F238E27FC236}">
                  <a16:creationId xmlns:a16="http://schemas.microsoft.com/office/drawing/2014/main" id="{79A4DA67-D869-4BB9-AF0E-FD9080A3B1B0}"/>
                </a:ext>
              </a:extLst>
            </p:cNvPr>
            <p:cNvSpPr>
              <a:spLocks noChangeArrowheads="1"/>
            </p:cNvSpPr>
            <p:nvPr/>
          </p:nvSpPr>
          <p:spPr bwMode="auto">
            <a:xfrm>
              <a:off x="3447796" y="6142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1" name="Oval 905">
              <a:extLst>
                <a:ext uri="{FF2B5EF4-FFF2-40B4-BE49-F238E27FC236}">
                  <a16:creationId xmlns:a16="http://schemas.microsoft.com/office/drawing/2014/main" id="{A230380A-9D9A-42E4-987D-B72E8153E427}"/>
                </a:ext>
              </a:extLst>
            </p:cNvPr>
            <p:cNvSpPr>
              <a:spLocks noChangeArrowheads="1"/>
            </p:cNvSpPr>
            <p:nvPr/>
          </p:nvSpPr>
          <p:spPr bwMode="auto">
            <a:xfrm>
              <a:off x="3443034" y="6145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2" name="Oval 906">
              <a:extLst>
                <a:ext uri="{FF2B5EF4-FFF2-40B4-BE49-F238E27FC236}">
                  <a16:creationId xmlns:a16="http://schemas.microsoft.com/office/drawing/2014/main" id="{D2DFF174-9649-41DF-A068-8F1A721083A7}"/>
                </a:ext>
              </a:extLst>
            </p:cNvPr>
            <p:cNvSpPr>
              <a:spLocks noChangeArrowheads="1"/>
            </p:cNvSpPr>
            <p:nvPr/>
          </p:nvSpPr>
          <p:spPr bwMode="auto">
            <a:xfrm>
              <a:off x="3443034" y="61485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3" name="Oval 907">
              <a:extLst>
                <a:ext uri="{FF2B5EF4-FFF2-40B4-BE49-F238E27FC236}">
                  <a16:creationId xmlns:a16="http://schemas.microsoft.com/office/drawing/2014/main" id="{647D4201-8151-47EE-99E2-97D1F128A767}"/>
                </a:ext>
              </a:extLst>
            </p:cNvPr>
            <p:cNvSpPr>
              <a:spLocks noChangeArrowheads="1"/>
            </p:cNvSpPr>
            <p:nvPr/>
          </p:nvSpPr>
          <p:spPr bwMode="auto">
            <a:xfrm>
              <a:off x="3438271" y="6151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 name="Oval 908">
              <a:extLst>
                <a:ext uri="{FF2B5EF4-FFF2-40B4-BE49-F238E27FC236}">
                  <a16:creationId xmlns:a16="http://schemas.microsoft.com/office/drawing/2014/main" id="{9A56CEEC-3F28-464B-AEBE-6A24BCEA6257}"/>
                </a:ext>
              </a:extLst>
            </p:cNvPr>
            <p:cNvSpPr>
              <a:spLocks noChangeArrowheads="1"/>
            </p:cNvSpPr>
            <p:nvPr/>
          </p:nvSpPr>
          <p:spPr bwMode="auto">
            <a:xfrm>
              <a:off x="3433509" y="615328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5" name="Oval 909">
              <a:extLst>
                <a:ext uri="{FF2B5EF4-FFF2-40B4-BE49-F238E27FC236}">
                  <a16:creationId xmlns:a16="http://schemas.microsoft.com/office/drawing/2014/main" id="{FB85BA21-E643-4EB9-8833-345EA0CD89C6}"/>
                </a:ext>
              </a:extLst>
            </p:cNvPr>
            <p:cNvSpPr>
              <a:spLocks noChangeArrowheads="1"/>
            </p:cNvSpPr>
            <p:nvPr/>
          </p:nvSpPr>
          <p:spPr bwMode="auto">
            <a:xfrm>
              <a:off x="3428746" y="61580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6" name="Oval 910">
              <a:extLst>
                <a:ext uri="{FF2B5EF4-FFF2-40B4-BE49-F238E27FC236}">
                  <a16:creationId xmlns:a16="http://schemas.microsoft.com/office/drawing/2014/main" id="{A704B6C7-399F-44C7-BCD3-2ACAA4275B4F}"/>
                </a:ext>
              </a:extLst>
            </p:cNvPr>
            <p:cNvSpPr>
              <a:spLocks noChangeArrowheads="1"/>
            </p:cNvSpPr>
            <p:nvPr/>
          </p:nvSpPr>
          <p:spPr bwMode="auto">
            <a:xfrm>
              <a:off x="3422396" y="615963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7" name="Oval 911">
              <a:extLst>
                <a:ext uri="{FF2B5EF4-FFF2-40B4-BE49-F238E27FC236}">
                  <a16:creationId xmlns:a16="http://schemas.microsoft.com/office/drawing/2014/main" id="{4D287C09-6CF0-4927-ACBF-46DA234945FB}"/>
                </a:ext>
              </a:extLst>
            </p:cNvPr>
            <p:cNvSpPr>
              <a:spLocks noChangeArrowheads="1"/>
            </p:cNvSpPr>
            <p:nvPr/>
          </p:nvSpPr>
          <p:spPr bwMode="auto">
            <a:xfrm>
              <a:off x="3422396" y="61628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8" name="Oval 912">
              <a:extLst>
                <a:ext uri="{FF2B5EF4-FFF2-40B4-BE49-F238E27FC236}">
                  <a16:creationId xmlns:a16="http://schemas.microsoft.com/office/drawing/2014/main" id="{D579C842-2193-46B5-B4D2-8119390B680A}"/>
                </a:ext>
              </a:extLst>
            </p:cNvPr>
            <p:cNvSpPr>
              <a:spLocks noChangeArrowheads="1"/>
            </p:cNvSpPr>
            <p:nvPr/>
          </p:nvSpPr>
          <p:spPr bwMode="auto">
            <a:xfrm>
              <a:off x="3417634" y="616598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9" name="Oval 913">
              <a:extLst>
                <a:ext uri="{FF2B5EF4-FFF2-40B4-BE49-F238E27FC236}">
                  <a16:creationId xmlns:a16="http://schemas.microsoft.com/office/drawing/2014/main" id="{3B32AED3-234A-4E08-A47D-3E4029880270}"/>
                </a:ext>
              </a:extLst>
            </p:cNvPr>
            <p:cNvSpPr>
              <a:spLocks noChangeArrowheads="1"/>
            </p:cNvSpPr>
            <p:nvPr/>
          </p:nvSpPr>
          <p:spPr bwMode="auto">
            <a:xfrm>
              <a:off x="3412871" y="61691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0" name="Oval 914">
              <a:extLst>
                <a:ext uri="{FF2B5EF4-FFF2-40B4-BE49-F238E27FC236}">
                  <a16:creationId xmlns:a16="http://schemas.microsoft.com/office/drawing/2014/main" id="{B50F9E7A-8644-4335-80D5-291CE425EEBD}"/>
                </a:ext>
              </a:extLst>
            </p:cNvPr>
            <p:cNvSpPr>
              <a:spLocks noChangeArrowheads="1"/>
            </p:cNvSpPr>
            <p:nvPr/>
          </p:nvSpPr>
          <p:spPr bwMode="auto">
            <a:xfrm>
              <a:off x="3408109" y="6172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1" name="Oval 915">
              <a:extLst>
                <a:ext uri="{FF2B5EF4-FFF2-40B4-BE49-F238E27FC236}">
                  <a16:creationId xmlns:a16="http://schemas.microsoft.com/office/drawing/2014/main" id="{490DE199-B542-40EE-B323-B837AA9C24C2}"/>
                </a:ext>
              </a:extLst>
            </p:cNvPr>
            <p:cNvSpPr>
              <a:spLocks noChangeArrowheads="1"/>
            </p:cNvSpPr>
            <p:nvPr/>
          </p:nvSpPr>
          <p:spPr bwMode="auto">
            <a:xfrm>
              <a:off x="3403346" y="61755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2" name="Oval 916">
              <a:extLst>
                <a:ext uri="{FF2B5EF4-FFF2-40B4-BE49-F238E27FC236}">
                  <a16:creationId xmlns:a16="http://schemas.microsoft.com/office/drawing/2014/main" id="{18F3C568-3C84-4C4E-B19E-02CA65D9CFC7}"/>
                </a:ext>
              </a:extLst>
            </p:cNvPr>
            <p:cNvSpPr>
              <a:spLocks noChangeArrowheads="1"/>
            </p:cNvSpPr>
            <p:nvPr/>
          </p:nvSpPr>
          <p:spPr bwMode="auto">
            <a:xfrm>
              <a:off x="3403346" y="6178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3" name="Oval 917">
              <a:extLst>
                <a:ext uri="{FF2B5EF4-FFF2-40B4-BE49-F238E27FC236}">
                  <a16:creationId xmlns:a16="http://schemas.microsoft.com/office/drawing/2014/main" id="{1D0F306F-B545-49B5-AED6-74C7413794C0}"/>
                </a:ext>
              </a:extLst>
            </p:cNvPr>
            <p:cNvSpPr>
              <a:spLocks noChangeArrowheads="1"/>
            </p:cNvSpPr>
            <p:nvPr/>
          </p:nvSpPr>
          <p:spPr bwMode="auto">
            <a:xfrm>
              <a:off x="3398584" y="6181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4" name="Oval 918">
              <a:extLst>
                <a:ext uri="{FF2B5EF4-FFF2-40B4-BE49-F238E27FC236}">
                  <a16:creationId xmlns:a16="http://schemas.microsoft.com/office/drawing/2014/main" id="{E57CEA6B-3471-4D7A-A4F6-FB384265F1D8}"/>
                </a:ext>
              </a:extLst>
            </p:cNvPr>
            <p:cNvSpPr>
              <a:spLocks noChangeArrowheads="1"/>
            </p:cNvSpPr>
            <p:nvPr/>
          </p:nvSpPr>
          <p:spPr bwMode="auto">
            <a:xfrm>
              <a:off x="3393821" y="61850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5" name="Oval 919">
              <a:extLst>
                <a:ext uri="{FF2B5EF4-FFF2-40B4-BE49-F238E27FC236}">
                  <a16:creationId xmlns:a16="http://schemas.microsoft.com/office/drawing/2014/main" id="{3352FAEF-1617-49AA-9DDF-7FC89A8BF456}"/>
                </a:ext>
              </a:extLst>
            </p:cNvPr>
            <p:cNvSpPr>
              <a:spLocks noChangeArrowheads="1"/>
            </p:cNvSpPr>
            <p:nvPr/>
          </p:nvSpPr>
          <p:spPr bwMode="auto">
            <a:xfrm>
              <a:off x="3389059" y="61882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6" name="Oval 920">
              <a:extLst>
                <a:ext uri="{FF2B5EF4-FFF2-40B4-BE49-F238E27FC236}">
                  <a16:creationId xmlns:a16="http://schemas.microsoft.com/office/drawing/2014/main" id="{D4F6A211-9BDA-4F8C-AF57-DEB43E2CC3BC}"/>
                </a:ext>
              </a:extLst>
            </p:cNvPr>
            <p:cNvSpPr>
              <a:spLocks noChangeArrowheads="1"/>
            </p:cNvSpPr>
            <p:nvPr/>
          </p:nvSpPr>
          <p:spPr bwMode="auto">
            <a:xfrm>
              <a:off x="3384296" y="61913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7" name="Oval 921">
              <a:extLst>
                <a:ext uri="{FF2B5EF4-FFF2-40B4-BE49-F238E27FC236}">
                  <a16:creationId xmlns:a16="http://schemas.microsoft.com/office/drawing/2014/main" id="{CA59D751-8AAD-4602-B70C-0D9B1FD7C113}"/>
                </a:ext>
              </a:extLst>
            </p:cNvPr>
            <p:cNvSpPr>
              <a:spLocks noChangeArrowheads="1"/>
            </p:cNvSpPr>
            <p:nvPr/>
          </p:nvSpPr>
          <p:spPr bwMode="auto">
            <a:xfrm>
              <a:off x="3379534" y="61945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8" name="Oval 922">
              <a:extLst>
                <a:ext uri="{FF2B5EF4-FFF2-40B4-BE49-F238E27FC236}">
                  <a16:creationId xmlns:a16="http://schemas.microsoft.com/office/drawing/2014/main" id="{A7A7C7E1-0F0C-45E6-B4D3-E90F880DC3F2}"/>
                </a:ext>
              </a:extLst>
            </p:cNvPr>
            <p:cNvSpPr>
              <a:spLocks noChangeArrowheads="1"/>
            </p:cNvSpPr>
            <p:nvPr/>
          </p:nvSpPr>
          <p:spPr bwMode="auto">
            <a:xfrm>
              <a:off x="3374771" y="61977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9" name="Oval 923">
              <a:extLst>
                <a:ext uri="{FF2B5EF4-FFF2-40B4-BE49-F238E27FC236}">
                  <a16:creationId xmlns:a16="http://schemas.microsoft.com/office/drawing/2014/main" id="{6E16CCDA-5152-4EB1-BECA-1A83D73B3C35}"/>
                </a:ext>
              </a:extLst>
            </p:cNvPr>
            <p:cNvSpPr>
              <a:spLocks noChangeArrowheads="1"/>
            </p:cNvSpPr>
            <p:nvPr/>
          </p:nvSpPr>
          <p:spPr bwMode="auto">
            <a:xfrm>
              <a:off x="3370009" y="62009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0" name="Oval 924">
              <a:extLst>
                <a:ext uri="{FF2B5EF4-FFF2-40B4-BE49-F238E27FC236}">
                  <a16:creationId xmlns:a16="http://schemas.microsoft.com/office/drawing/2014/main" id="{D4C73363-144C-4DBC-95C2-444CB6F50552}"/>
                </a:ext>
              </a:extLst>
            </p:cNvPr>
            <p:cNvSpPr>
              <a:spLocks noChangeArrowheads="1"/>
            </p:cNvSpPr>
            <p:nvPr/>
          </p:nvSpPr>
          <p:spPr bwMode="auto">
            <a:xfrm>
              <a:off x="3370009" y="6204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1" name="Oval 925">
              <a:extLst>
                <a:ext uri="{FF2B5EF4-FFF2-40B4-BE49-F238E27FC236}">
                  <a16:creationId xmlns:a16="http://schemas.microsoft.com/office/drawing/2014/main" id="{F67F4CF4-FF66-4D97-860B-6FF16907C17B}"/>
                </a:ext>
              </a:extLst>
            </p:cNvPr>
            <p:cNvSpPr>
              <a:spLocks noChangeArrowheads="1"/>
            </p:cNvSpPr>
            <p:nvPr/>
          </p:nvSpPr>
          <p:spPr bwMode="auto">
            <a:xfrm>
              <a:off x="3365246" y="62072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2" name="Oval 926">
              <a:extLst>
                <a:ext uri="{FF2B5EF4-FFF2-40B4-BE49-F238E27FC236}">
                  <a16:creationId xmlns:a16="http://schemas.microsoft.com/office/drawing/2014/main" id="{1BA810EC-EED1-42B9-B571-C556454020E0}"/>
                </a:ext>
              </a:extLst>
            </p:cNvPr>
            <p:cNvSpPr>
              <a:spLocks noChangeArrowheads="1"/>
            </p:cNvSpPr>
            <p:nvPr/>
          </p:nvSpPr>
          <p:spPr bwMode="auto">
            <a:xfrm>
              <a:off x="3457321" y="62104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3" name="Oval 927">
              <a:extLst>
                <a:ext uri="{FF2B5EF4-FFF2-40B4-BE49-F238E27FC236}">
                  <a16:creationId xmlns:a16="http://schemas.microsoft.com/office/drawing/2014/main" id="{C4AB2D4A-5ED4-44C1-8E28-EC9BEDBC277A}"/>
                </a:ext>
              </a:extLst>
            </p:cNvPr>
            <p:cNvSpPr>
              <a:spLocks noChangeArrowheads="1"/>
            </p:cNvSpPr>
            <p:nvPr/>
          </p:nvSpPr>
          <p:spPr bwMode="auto">
            <a:xfrm>
              <a:off x="3452559" y="62136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4" name="Oval 928">
              <a:extLst>
                <a:ext uri="{FF2B5EF4-FFF2-40B4-BE49-F238E27FC236}">
                  <a16:creationId xmlns:a16="http://schemas.microsoft.com/office/drawing/2014/main" id="{AA6C1043-5AD4-4B9B-BC0A-44BF29D828E5}"/>
                </a:ext>
              </a:extLst>
            </p:cNvPr>
            <p:cNvSpPr>
              <a:spLocks noChangeArrowheads="1"/>
            </p:cNvSpPr>
            <p:nvPr/>
          </p:nvSpPr>
          <p:spPr bwMode="auto">
            <a:xfrm>
              <a:off x="3447796" y="6216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5" name="Oval 929">
              <a:extLst>
                <a:ext uri="{FF2B5EF4-FFF2-40B4-BE49-F238E27FC236}">
                  <a16:creationId xmlns:a16="http://schemas.microsoft.com/office/drawing/2014/main" id="{01CAAFEC-34C5-458D-876A-941F134FC458}"/>
                </a:ext>
              </a:extLst>
            </p:cNvPr>
            <p:cNvSpPr>
              <a:spLocks noChangeArrowheads="1"/>
            </p:cNvSpPr>
            <p:nvPr/>
          </p:nvSpPr>
          <p:spPr bwMode="auto">
            <a:xfrm>
              <a:off x="3443034" y="62199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6" name="Oval 930">
              <a:extLst>
                <a:ext uri="{FF2B5EF4-FFF2-40B4-BE49-F238E27FC236}">
                  <a16:creationId xmlns:a16="http://schemas.microsoft.com/office/drawing/2014/main" id="{1FBA912B-3D9F-485D-AC3C-F0AAC014778D}"/>
                </a:ext>
              </a:extLst>
            </p:cNvPr>
            <p:cNvSpPr>
              <a:spLocks noChangeArrowheads="1"/>
            </p:cNvSpPr>
            <p:nvPr/>
          </p:nvSpPr>
          <p:spPr bwMode="auto">
            <a:xfrm>
              <a:off x="3438271" y="6223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7" name="Oval 931">
              <a:extLst>
                <a:ext uri="{FF2B5EF4-FFF2-40B4-BE49-F238E27FC236}">
                  <a16:creationId xmlns:a16="http://schemas.microsoft.com/office/drawing/2014/main" id="{74F9CF14-D2BF-442D-872B-3807170E4829}"/>
                </a:ext>
              </a:extLst>
            </p:cNvPr>
            <p:cNvSpPr>
              <a:spLocks noChangeArrowheads="1"/>
            </p:cNvSpPr>
            <p:nvPr/>
          </p:nvSpPr>
          <p:spPr bwMode="auto">
            <a:xfrm>
              <a:off x="3433509" y="6226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8" name="Oval 932">
              <a:extLst>
                <a:ext uri="{FF2B5EF4-FFF2-40B4-BE49-F238E27FC236}">
                  <a16:creationId xmlns:a16="http://schemas.microsoft.com/office/drawing/2014/main" id="{D5956F99-8576-46CA-A832-9F01DACD1B36}"/>
                </a:ext>
              </a:extLst>
            </p:cNvPr>
            <p:cNvSpPr>
              <a:spLocks noChangeArrowheads="1"/>
            </p:cNvSpPr>
            <p:nvPr/>
          </p:nvSpPr>
          <p:spPr bwMode="auto">
            <a:xfrm>
              <a:off x="3428746" y="6229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9" name="Oval 933">
              <a:extLst>
                <a:ext uri="{FF2B5EF4-FFF2-40B4-BE49-F238E27FC236}">
                  <a16:creationId xmlns:a16="http://schemas.microsoft.com/office/drawing/2014/main" id="{F61D2000-37AD-40FE-A1C4-17C0876DF3CC}"/>
                </a:ext>
              </a:extLst>
            </p:cNvPr>
            <p:cNvSpPr>
              <a:spLocks noChangeArrowheads="1"/>
            </p:cNvSpPr>
            <p:nvPr/>
          </p:nvSpPr>
          <p:spPr bwMode="auto">
            <a:xfrm>
              <a:off x="3422396" y="62326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0" name="Oval 934">
              <a:extLst>
                <a:ext uri="{FF2B5EF4-FFF2-40B4-BE49-F238E27FC236}">
                  <a16:creationId xmlns:a16="http://schemas.microsoft.com/office/drawing/2014/main" id="{537E2AE2-9A1E-4D93-B134-3EEE079E9911}"/>
                </a:ext>
              </a:extLst>
            </p:cNvPr>
            <p:cNvSpPr>
              <a:spLocks noChangeArrowheads="1"/>
            </p:cNvSpPr>
            <p:nvPr/>
          </p:nvSpPr>
          <p:spPr bwMode="auto">
            <a:xfrm>
              <a:off x="3417634" y="62358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1" name="Oval 935">
              <a:extLst>
                <a:ext uri="{FF2B5EF4-FFF2-40B4-BE49-F238E27FC236}">
                  <a16:creationId xmlns:a16="http://schemas.microsoft.com/office/drawing/2014/main" id="{65ABB588-CE82-4905-9A69-671D21667384}"/>
                </a:ext>
              </a:extLst>
            </p:cNvPr>
            <p:cNvSpPr>
              <a:spLocks noChangeArrowheads="1"/>
            </p:cNvSpPr>
            <p:nvPr/>
          </p:nvSpPr>
          <p:spPr bwMode="auto">
            <a:xfrm>
              <a:off x="3412871" y="62390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2" name="Oval 936">
              <a:extLst>
                <a:ext uri="{FF2B5EF4-FFF2-40B4-BE49-F238E27FC236}">
                  <a16:creationId xmlns:a16="http://schemas.microsoft.com/office/drawing/2014/main" id="{094F2D29-8E83-4F98-B092-BA1237FA23BC}"/>
                </a:ext>
              </a:extLst>
            </p:cNvPr>
            <p:cNvSpPr>
              <a:spLocks noChangeArrowheads="1"/>
            </p:cNvSpPr>
            <p:nvPr/>
          </p:nvSpPr>
          <p:spPr bwMode="auto">
            <a:xfrm>
              <a:off x="3408109" y="6242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3" name="Oval 937">
              <a:extLst>
                <a:ext uri="{FF2B5EF4-FFF2-40B4-BE49-F238E27FC236}">
                  <a16:creationId xmlns:a16="http://schemas.microsoft.com/office/drawing/2014/main" id="{1FF0F757-39F5-4B69-9B79-AFED957F6A24}"/>
                </a:ext>
              </a:extLst>
            </p:cNvPr>
            <p:cNvSpPr>
              <a:spLocks noChangeArrowheads="1"/>
            </p:cNvSpPr>
            <p:nvPr/>
          </p:nvSpPr>
          <p:spPr bwMode="auto">
            <a:xfrm>
              <a:off x="3403346" y="6245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4" name="Oval 938">
              <a:extLst>
                <a:ext uri="{FF2B5EF4-FFF2-40B4-BE49-F238E27FC236}">
                  <a16:creationId xmlns:a16="http://schemas.microsoft.com/office/drawing/2014/main" id="{37626A67-F3D6-40D3-9FCE-BF16390AA3FE}"/>
                </a:ext>
              </a:extLst>
            </p:cNvPr>
            <p:cNvSpPr>
              <a:spLocks noChangeArrowheads="1"/>
            </p:cNvSpPr>
            <p:nvPr/>
          </p:nvSpPr>
          <p:spPr bwMode="auto">
            <a:xfrm>
              <a:off x="3398584" y="6248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5" name="Oval 939">
              <a:extLst>
                <a:ext uri="{FF2B5EF4-FFF2-40B4-BE49-F238E27FC236}">
                  <a16:creationId xmlns:a16="http://schemas.microsoft.com/office/drawing/2014/main" id="{CBD3AA59-4DF4-4453-B0B7-66E3F5DEA9FD}"/>
                </a:ext>
              </a:extLst>
            </p:cNvPr>
            <p:cNvSpPr>
              <a:spLocks noChangeArrowheads="1"/>
            </p:cNvSpPr>
            <p:nvPr/>
          </p:nvSpPr>
          <p:spPr bwMode="auto">
            <a:xfrm>
              <a:off x="3393821" y="6251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6" name="Oval 940">
              <a:extLst>
                <a:ext uri="{FF2B5EF4-FFF2-40B4-BE49-F238E27FC236}">
                  <a16:creationId xmlns:a16="http://schemas.microsoft.com/office/drawing/2014/main" id="{B6EBA2A3-EEE5-41C8-9108-8376A1B4F06D}"/>
                </a:ext>
              </a:extLst>
            </p:cNvPr>
            <p:cNvSpPr>
              <a:spLocks noChangeArrowheads="1"/>
            </p:cNvSpPr>
            <p:nvPr/>
          </p:nvSpPr>
          <p:spPr bwMode="auto">
            <a:xfrm>
              <a:off x="3389059" y="6253296"/>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 name="Oval 941">
              <a:extLst>
                <a:ext uri="{FF2B5EF4-FFF2-40B4-BE49-F238E27FC236}">
                  <a16:creationId xmlns:a16="http://schemas.microsoft.com/office/drawing/2014/main" id="{CED4C016-A908-42BB-A523-FD7BDE85FA54}"/>
                </a:ext>
              </a:extLst>
            </p:cNvPr>
            <p:cNvSpPr>
              <a:spLocks noChangeArrowheads="1"/>
            </p:cNvSpPr>
            <p:nvPr/>
          </p:nvSpPr>
          <p:spPr bwMode="auto">
            <a:xfrm>
              <a:off x="3384296" y="6258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 name="Oval 942">
              <a:extLst>
                <a:ext uri="{FF2B5EF4-FFF2-40B4-BE49-F238E27FC236}">
                  <a16:creationId xmlns:a16="http://schemas.microsoft.com/office/drawing/2014/main" id="{45B83B74-9A93-4B36-BD2B-5B3E1F7D1ABD}"/>
                </a:ext>
              </a:extLst>
            </p:cNvPr>
            <p:cNvSpPr>
              <a:spLocks noChangeArrowheads="1"/>
            </p:cNvSpPr>
            <p:nvPr/>
          </p:nvSpPr>
          <p:spPr bwMode="auto">
            <a:xfrm>
              <a:off x="2893759" y="6259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9" name="Oval 943">
              <a:extLst>
                <a:ext uri="{FF2B5EF4-FFF2-40B4-BE49-F238E27FC236}">
                  <a16:creationId xmlns:a16="http://schemas.microsoft.com/office/drawing/2014/main" id="{ED776B5E-F103-4A81-A0BA-EF7F2940D219}"/>
                </a:ext>
              </a:extLst>
            </p:cNvPr>
            <p:cNvSpPr>
              <a:spLocks noChangeArrowheads="1"/>
            </p:cNvSpPr>
            <p:nvPr/>
          </p:nvSpPr>
          <p:spPr bwMode="auto">
            <a:xfrm>
              <a:off x="2893759" y="62628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0" name="Oval 944">
              <a:extLst>
                <a:ext uri="{FF2B5EF4-FFF2-40B4-BE49-F238E27FC236}">
                  <a16:creationId xmlns:a16="http://schemas.microsoft.com/office/drawing/2014/main" id="{C03ED559-06AB-457C-817C-CDF61150611C}"/>
                </a:ext>
              </a:extLst>
            </p:cNvPr>
            <p:cNvSpPr>
              <a:spLocks noChangeArrowheads="1"/>
            </p:cNvSpPr>
            <p:nvPr/>
          </p:nvSpPr>
          <p:spPr bwMode="auto">
            <a:xfrm>
              <a:off x="2893759" y="6265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1" name="Oval 945">
              <a:extLst>
                <a:ext uri="{FF2B5EF4-FFF2-40B4-BE49-F238E27FC236}">
                  <a16:creationId xmlns:a16="http://schemas.microsoft.com/office/drawing/2014/main" id="{546415E2-2789-43C9-9A98-288E04FCA45A}"/>
                </a:ext>
              </a:extLst>
            </p:cNvPr>
            <p:cNvSpPr>
              <a:spLocks noChangeArrowheads="1"/>
            </p:cNvSpPr>
            <p:nvPr/>
          </p:nvSpPr>
          <p:spPr bwMode="auto">
            <a:xfrm>
              <a:off x="2893759" y="6269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2" name="Oval 946">
              <a:extLst>
                <a:ext uri="{FF2B5EF4-FFF2-40B4-BE49-F238E27FC236}">
                  <a16:creationId xmlns:a16="http://schemas.microsoft.com/office/drawing/2014/main" id="{B19EE071-C3B9-4FD0-AA44-099C3A28A0D4}"/>
                </a:ext>
              </a:extLst>
            </p:cNvPr>
            <p:cNvSpPr>
              <a:spLocks noChangeArrowheads="1"/>
            </p:cNvSpPr>
            <p:nvPr/>
          </p:nvSpPr>
          <p:spPr bwMode="auto">
            <a:xfrm>
              <a:off x="3443034" y="6272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3" name="Oval 947">
              <a:extLst>
                <a:ext uri="{FF2B5EF4-FFF2-40B4-BE49-F238E27FC236}">
                  <a16:creationId xmlns:a16="http://schemas.microsoft.com/office/drawing/2014/main" id="{13DEA589-340E-4375-BABA-D6D08F0259D3}"/>
                </a:ext>
              </a:extLst>
            </p:cNvPr>
            <p:cNvSpPr>
              <a:spLocks noChangeArrowheads="1"/>
            </p:cNvSpPr>
            <p:nvPr/>
          </p:nvSpPr>
          <p:spPr bwMode="auto">
            <a:xfrm>
              <a:off x="3438271" y="62755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4" name="Oval 948">
              <a:extLst>
                <a:ext uri="{FF2B5EF4-FFF2-40B4-BE49-F238E27FC236}">
                  <a16:creationId xmlns:a16="http://schemas.microsoft.com/office/drawing/2014/main" id="{BA5868E0-4D0B-4C86-A069-C678CE000B10}"/>
                </a:ext>
              </a:extLst>
            </p:cNvPr>
            <p:cNvSpPr>
              <a:spLocks noChangeArrowheads="1"/>
            </p:cNvSpPr>
            <p:nvPr/>
          </p:nvSpPr>
          <p:spPr bwMode="auto">
            <a:xfrm>
              <a:off x="3433509" y="6278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5" name="Oval 949">
              <a:extLst>
                <a:ext uri="{FF2B5EF4-FFF2-40B4-BE49-F238E27FC236}">
                  <a16:creationId xmlns:a16="http://schemas.microsoft.com/office/drawing/2014/main" id="{982D14AA-4102-4471-8CE9-42514E7F4D3E}"/>
                </a:ext>
              </a:extLst>
            </p:cNvPr>
            <p:cNvSpPr>
              <a:spLocks noChangeArrowheads="1"/>
            </p:cNvSpPr>
            <p:nvPr/>
          </p:nvSpPr>
          <p:spPr bwMode="auto">
            <a:xfrm>
              <a:off x="3428746" y="62818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6" name="Oval 950">
              <a:extLst>
                <a:ext uri="{FF2B5EF4-FFF2-40B4-BE49-F238E27FC236}">
                  <a16:creationId xmlns:a16="http://schemas.microsoft.com/office/drawing/2014/main" id="{308550B6-BFBE-4F64-90D6-3B544F3FEE9A}"/>
                </a:ext>
              </a:extLst>
            </p:cNvPr>
            <p:cNvSpPr>
              <a:spLocks noChangeArrowheads="1"/>
            </p:cNvSpPr>
            <p:nvPr/>
          </p:nvSpPr>
          <p:spPr bwMode="auto">
            <a:xfrm>
              <a:off x="3533521" y="62850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7" name="Oval 951">
              <a:extLst>
                <a:ext uri="{FF2B5EF4-FFF2-40B4-BE49-F238E27FC236}">
                  <a16:creationId xmlns:a16="http://schemas.microsoft.com/office/drawing/2014/main" id="{083C95B4-5F73-4DA5-88C2-B26429EC93AF}"/>
                </a:ext>
              </a:extLst>
            </p:cNvPr>
            <p:cNvSpPr>
              <a:spLocks noChangeArrowheads="1"/>
            </p:cNvSpPr>
            <p:nvPr/>
          </p:nvSpPr>
          <p:spPr bwMode="auto">
            <a:xfrm>
              <a:off x="3528759" y="62882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8" name="Oval 952">
              <a:extLst>
                <a:ext uri="{FF2B5EF4-FFF2-40B4-BE49-F238E27FC236}">
                  <a16:creationId xmlns:a16="http://schemas.microsoft.com/office/drawing/2014/main" id="{77E2394F-6D9A-4534-A71E-1700599A3B38}"/>
                </a:ext>
              </a:extLst>
            </p:cNvPr>
            <p:cNvSpPr>
              <a:spLocks noChangeArrowheads="1"/>
            </p:cNvSpPr>
            <p:nvPr/>
          </p:nvSpPr>
          <p:spPr bwMode="auto">
            <a:xfrm>
              <a:off x="3523996" y="62913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9" name="Oval 953">
              <a:extLst>
                <a:ext uri="{FF2B5EF4-FFF2-40B4-BE49-F238E27FC236}">
                  <a16:creationId xmlns:a16="http://schemas.microsoft.com/office/drawing/2014/main" id="{B682D26D-177F-4009-8CF7-BA60385B0F62}"/>
                </a:ext>
              </a:extLst>
            </p:cNvPr>
            <p:cNvSpPr>
              <a:spLocks noChangeArrowheads="1"/>
            </p:cNvSpPr>
            <p:nvPr/>
          </p:nvSpPr>
          <p:spPr bwMode="auto">
            <a:xfrm>
              <a:off x="3519234" y="62945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0" name="Oval 954">
              <a:extLst>
                <a:ext uri="{FF2B5EF4-FFF2-40B4-BE49-F238E27FC236}">
                  <a16:creationId xmlns:a16="http://schemas.microsoft.com/office/drawing/2014/main" id="{EA7E4E92-1938-4EFD-9470-ACE1C77D8F3E}"/>
                </a:ext>
              </a:extLst>
            </p:cNvPr>
            <p:cNvSpPr>
              <a:spLocks noChangeArrowheads="1"/>
            </p:cNvSpPr>
            <p:nvPr/>
          </p:nvSpPr>
          <p:spPr bwMode="auto">
            <a:xfrm>
              <a:off x="3514471" y="62977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1" name="Oval 955">
              <a:extLst>
                <a:ext uri="{FF2B5EF4-FFF2-40B4-BE49-F238E27FC236}">
                  <a16:creationId xmlns:a16="http://schemas.microsoft.com/office/drawing/2014/main" id="{AD62EE42-421F-4928-B04E-62EF02E60486}"/>
                </a:ext>
              </a:extLst>
            </p:cNvPr>
            <p:cNvSpPr>
              <a:spLocks noChangeArrowheads="1"/>
            </p:cNvSpPr>
            <p:nvPr/>
          </p:nvSpPr>
          <p:spPr bwMode="auto">
            <a:xfrm>
              <a:off x="3509709" y="63009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2" name="Oval 956">
              <a:extLst>
                <a:ext uri="{FF2B5EF4-FFF2-40B4-BE49-F238E27FC236}">
                  <a16:creationId xmlns:a16="http://schemas.microsoft.com/office/drawing/2014/main" id="{6E1BC4C6-71D9-45B0-B3D2-31F940213D16}"/>
                </a:ext>
              </a:extLst>
            </p:cNvPr>
            <p:cNvSpPr>
              <a:spLocks noChangeArrowheads="1"/>
            </p:cNvSpPr>
            <p:nvPr/>
          </p:nvSpPr>
          <p:spPr bwMode="auto">
            <a:xfrm>
              <a:off x="3504946" y="63040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3" name="Oval 957">
              <a:extLst>
                <a:ext uri="{FF2B5EF4-FFF2-40B4-BE49-F238E27FC236}">
                  <a16:creationId xmlns:a16="http://schemas.microsoft.com/office/drawing/2014/main" id="{0C526823-397E-42C6-8C26-3180CC59813D}"/>
                </a:ext>
              </a:extLst>
            </p:cNvPr>
            <p:cNvSpPr>
              <a:spLocks noChangeArrowheads="1"/>
            </p:cNvSpPr>
            <p:nvPr/>
          </p:nvSpPr>
          <p:spPr bwMode="auto">
            <a:xfrm>
              <a:off x="3500184" y="63072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4" name="Oval 958">
              <a:extLst>
                <a:ext uri="{FF2B5EF4-FFF2-40B4-BE49-F238E27FC236}">
                  <a16:creationId xmlns:a16="http://schemas.microsoft.com/office/drawing/2014/main" id="{A5FCFE5C-5C4F-4A2D-880B-86024FFF213B}"/>
                </a:ext>
              </a:extLst>
            </p:cNvPr>
            <p:cNvSpPr>
              <a:spLocks noChangeArrowheads="1"/>
            </p:cNvSpPr>
            <p:nvPr/>
          </p:nvSpPr>
          <p:spPr bwMode="auto">
            <a:xfrm>
              <a:off x="3495421" y="6310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959">
              <a:extLst>
                <a:ext uri="{FF2B5EF4-FFF2-40B4-BE49-F238E27FC236}">
                  <a16:creationId xmlns:a16="http://schemas.microsoft.com/office/drawing/2014/main" id="{77BC85AD-B406-411E-81F4-E425580C9E0A}"/>
                </a:ext>
              </a:extLst>
            </p:cNvPr>
            <p:cNvSpPr>
              <a:spLocks noChangeArrowheads="1"/>
            </p:cNvSpPr>
            <p:nvPr/>
          </p:nvSpPr>
          <p:spPr bwMode="auto">
            <a:xfrm>
              <a:off x="3490659" y="6313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960">
              <a:extLst>
                <a:ext uri="{FF2B5EF4-FFF2-40B4-BE49-F238E27FC236}">
                  <a16:creationId xmlns:a16="http://schemas.microsoft.com/office/drawing/2014/main" id="{73C646BC-61FC-4821-A1D4-BEAD642E7FCE}"/>
                </a:ext>
              </a:extLst>
            </p:cNvPr>
            <p:cNvSpPr>
              <a:spLocks noChangeArrowheads="1"/>
            </p:cNvSpPr>
            <p:nvPr/>
          </p:nvSpPr>
          <p:spPr bwMode="auto">
            <a:xfrm>
              <a:off x="3485896" y="6316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961">
              <a:extLst>
                <a:ext uri="{FF2B5EF4-FFF2-40B4-BE49-F238E27FC236}">
                  <a16:creationId xmlns:a16="http://schemas.microsoft.com/office/drawing/2014/main" id="{FDE5CE89-0547-4C7C-B4AE-6306468628EA}"/>
                </a:ext>
              </a:extLst>
            </p:cNvPr>
            <p:cNvSpPr>
              <a:spLocks noChangeArrowheads="1"/>
            </p:cNvSpPr>
            <p:nvPr/>
          </p:nvSpPr>
          <p:spPr bwMode="auto">
            <a:xfrm>
              <a:off x="3481134" y="6319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962">
              <a:extLst>
                <a:ext uri="{FF2B5EF4-FFF2-40B4-BE49-F238E27FC236}">
                  <a16:creationId xmlns:a16="http://schemas.microsoft.com/office/drawing/2014/main" id="{0A4901A8-B25D-4298-A685-72E9CBB7B096}"/>
                </a:ext>
              </a:extLst>
            </p:cNvPr>
            <p:cNvSpPr>
              <a:spLocks noChangeArrowheads="1"/>
            </p:cNvSpPr>
            <p:nvPr/>
          </p:nvSpPr>
          <p:spPr bwMode="auto">
            <a:xfrm>
              <a:off x="3476371" y="6323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963">
              <a:extLst>
                <a:ext uri="{FF2B5EF4-FFF2-40B4-BE49-F238E27FC236}">
                  <a16:creationId xmlns:a16="http://schemas.microsoft.com/office/drawing/2014/main" id="{7A9061FD-4DE0-4061-813C-EAC10085F9E2}"/>
                </a:ext>
              </a:extLst>
            </p:cNvPr>
            <p:cNvSpPr>
              <a:spLocks noChangeArrowheads="1"/>
            </p:cNvSpPr>
            <p:nvPr/>
          </p:nvSpPr>
          <p:spPr bwMode="auto">
            <a:xfrm>
              <a:off x="3471609" y="6326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964">
              <a:extLst>
                <a:ext uri="{FF2B5EF4-FFF2-40B4-BE49-F238E27FC236}">
                  <a16:creationId xmlns:a16="http://schemas.microsoft.com/office/drawing/2014/main" id="{9A809FDD-6401-4C37-BF2D-8890DFEEADB2}"/>
                </a:ext>
              </a:extLst>
            </p:cNvPr>
            <p:cNvSpPr>
              <a:spLocks noChangeArrowheads="1"/>
            </p:cNvSpPr>
            <p:nvPr/>
          </p:nvSpPr>
          <p:spPr bwMode="auto">
            <a:xfrm>
              <a:off x="3466846" y="6329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965">
              <a:extLst>
                <a:ext uri="{FF2B5EF4-FFF2-40B4-BE49-F238E27FC236}">
                  <a16:creationId xmlns:a16="http://schemas.microsoft.com/office/drawing/2014/main" id="{5F0DBCA9-8AC3-4E07-B3D6-58C8697AE2C1}"/>
                </a:ext>
              </a:extLst>
            </p:cNvPr>
            <p:cNvSpPr>
              <a:spLocks noChangeArrowheads="1"/>
            </p:cNvSpPr>
            <p:nvPr/>
          </p:nvSpPr>
          <p:spPr bwMode="auto">
            <a:xfrm>
              <a:off x="3462084" y="6332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966">
              <a:extLst>
                <a:ext uri="{FF2B5EF4-FFF2-40B4-BE49-F238E27FC236}">
                  <a16:creationId xmlns:a16="http://schemas.microsoft.com/office/drawing/2014/main" id="{1F6DF105-13D4-4B9F-894C-6AD5FEA13D93}"/>
                </a:ext>
              </a:extLst>
            </p:cNvPr>
            <p:cNvSpPr>
              <a:spLocks noChangeArrowheads="1"/>
            </p:cNvSpPr>
            <p:nvPr/>
          </p:nvSpPr>
          <p:spPr bwMode="auto">
            <a:xfrm>
              <a:off x="3457321" y="6335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967">
              <a:extLst>
                <a:ext uri="{FF2B5EF4-FFF2-40B4-BE49-F238E27FC236}">
                  <a16:creationId xmlns:a16="http://schemas.microsoft.com/office/drawing/2014/main" id="{E8E1CB60-F9AC-47EB-917A-909D41E01500}"/>
                </a:ext>
              </a:extLst>
            </p:cNvPr>
            <p:cNvSpPr>
              <a:spLocks noChangeArrowheads="1"/>
            </p:cNvSpPr>
            <p:nvPr/>
          </p:nvSpPr>
          <p:spPr bwMode="auto">
            <a:xfrm>
              <a:off x="3452559" y="6339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968">
              <a:extLst>
                <a:ext uri="{FF2B5EF4-FFF2-40B4-BE49-F238E27FC236}">
                  <a16:creationId xmlns:a16="http://schemas.microsoft.com/office/drawing/2014/main" id="{9033F597-76AA-4239-8B34-E80B7B543DAE}"/>
                </a:ext>
              </a:extLst>
            </p:cNvPr>
            <p:cNvSpPr>
              <a:spLocks noChangeArrowheads="1"/>
            </p:cNvSpPr>
            <p:nvPr/>
          </p:nvSpPr>
          <p:spPr bwMode="auto">
            <a:xfrm>
              <a:off x="3447796" y="6342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969">
              <a:extLst>
                <a:ext uri="{FF2B5EF4-FFF2-40B4-BE49-F238E27FC236}">
                  <a16:creationId xmlns:a16="http://schemas.microsoft.com/office/drawing/2014/main" id="{816D7FC0-5A34-4760-ABFF-0D96193F1DC8}"/>
                </a:ext>
              </a:extLst>
            </p:cNvPr>
            <p:cNvSpPr>
              <a:spLocks noChangeArrowheads="1"/>
            </p:cNvSpPr>
            <p:nvPr/>
          </p:nvSpPr>
          <p:spPr bwMode="auto">
            <a:xfrm>
              <a:off x="3443034" y="6345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970">
              <a:extLst>
                <a:ext uri="{FF2B5EF4-FFF2-40B4-BE49-F238E27FC236}">
                  <a16:creationId xmlns:a16="http://schemas.microsoft.com/office/drawing/2014/main" id="{987674ED-60F9-4A14-AB31-865B080E08B4}"/>
                </a:ext>
              </a:extLst>
            </p:cNvPr>
            <p:cNvSpPr>
              <a:spLocks noChangeArrowheads="1"/>
            </p:cNvSpPr>
            <p:nvPr/>
          </p:nvSpPr>
          <p:spPr bwMode="auto">
            <a:xfrm>
              <a:off x="3438271" y="6348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971">
              <a:extLst>
                <a:ext uri="{FF2B5EF4-FFF2-40B4-BE49-F238E27FC236}">
                  <a16:creationId xmlns:a16="http://schemas.microsoft.com/office/drawing/2014/main" id="{D11DC0D9-99E5-4777-A2F3-401F45D58BB7}"/>
                </a:ext>
              </a:extLst>
            </p:cNvPr>
            <p:cNvSpPr>
              <a:spLocks noChangeArrowheads="1"/>
            </p:cNvSpPr>
            <p:nvPr/>
          </p:nvSpPr>
          <p:spPr bwMode="auto">
            <a:xfrm>
              <a:off x="3433509" y="635013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972">
              <a:extLst>
                <a:ext uri="{FF2B5EF4-FFF2-40B4-BE49-F238E27FC236}">
                  <a16:creationId xmlns:a16="http://schemas.microsoft.com/office/drawing/2014/main" id="{02185E66-55B5-4C04-9A5C-90271C77C61B}"/>
                </a:ext>
              </a:extLst>
            </p:cNvPr>
            <p:cNvSpPr>
              <a:spLocks noChangeArrowheads="1"/>
            </p:cNvSpPr>
            <p:nvPr/>
          </p:nvSpPr>
          <p:spPr bwMode="auto">
            <a:xfrm>
              <a:off x="3428746" y="6354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973">
              <a:extLst>
                <a:ext uri="{FF2B5EF4-FFF2-40B4-BE49-F238E27FC236}">
                  <a16:creationId xmlns:a16="http://schemas.microsoft.com/office/drawing/2014/main" id="{2AD72E7D-B2EB-4EAD-82CC-AA164F56ACB4}"/>
                </a:ext>
              </a:extLst>
            </p:cNvPr>
            <p:cNvSpPr>
              <a:spLocks noChangeArrowheads="1"/>
            </p:cNvSpPr>
            <p:nvPr/>
          </p:nvSpPr>
          <p:spPr bwMode="auto">
            <a:xfrm>
              <a:off x="3422396" y="635648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974">
              <a:extLst>
                <a:ext uri="{FF2B5EF4-FFF2-40B4-BE49-F238E27FC236}">
                  <a16:creationId xmlns:a16="http://schemas.microsoft.com/office/drawing/2014/main" id="{5356C012-876A-431F-96E4-A2B08FEFEA5C}"/>
                </a:ext>
              </a:extLst>
            </p:cNvPr>
            <p:cNvSpPr>
              <a:spLocks noChangeArrowheads="1"/>
            </p:cNvSpPr>
            <p:nvPr/>
          </p:nvSpPr>
          <p:spPr bwMode="auto">
            <a:xfrm>
              <a:off x="3417634" y="63596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975">
              <a:extLst>
                <a:ext uri="{FF2B5EF4-FFF2-40B4-BE49-F238E27FC236}">
                  <a16:creationId xmlns:a16="http://schemas.microsoft.com/office/drawing/2014/main" id="{96E7C5A5-51DE-4FEF-8F97-508B2D386C83}"/>
                </a:ext>
              </a:extLst>
            </p:cNvPr>
            <p:cNvSpPr>
              <a:spLocks noChangeArrowheads="1"/>
            </p:cNvSpPr>
            <p:nvPr/>
          </p:nvSpPr>
          <p:spPr bwMode="auto">
            <a:xfrm>
              <a:off x="3412871" y="636283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2" name="Oval 976">
              <a:extLst>
                <a:ext uri="{FF2B5EF4-FFF2-40B4-BE49-F238E27FC236}">
                  <a16:creationId xmlns:a16="http://schemas.microsoft.com/office/drawing/2014/main" id="{85AB641D-F8D4-4C7D-9FEB-ECDF1821C9C0}"/>
                </a:ext>
              </a:extLst>
            </p:cNvPr>
            <p:cNvSpPr>
              <a:spLocks noChangeArrowheads="1"/>
            </p:cNvSpPr>
            <p:nvPr/>
          </p:nvSpPr>
          <p:spPr bwMode="auto">
            <a:xfrm>
              <a:off x="3408109" y="6366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3" name="Oval 977">
              <a:extLst>
                <a:ext uri="{FF2B5EF4-FFF2-40B4-BE49-F238E27FC236}">
                  <a16:creationId xmlns:a16="http://schemas.microsoft.com/office/drawing/2014/main" id="{9FE4C13B-06A7-4657-8D12-612E07DAC86C}"/>
                </a:ext>
              </a:extLst>
            </p:cNvPr>
            <p:cNvSpPr>
              <a:spLocks noChangeArrowheads="1"/>
            </p:cNvSpPr>
            <p:nvPr/>
          </p:nvSpPr>
          <p:spPr bwMode="auto">
            <a:xfrm>
              <a:off x="3403346" y="6369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4" name="Oval 978">
              <a:extLst>
                <a:ext uri="{FF2B5EF4-FFF2-40B4-BE49-F238E27FC236}">
                  <a16:creationId xmlns:a16="http://schemas.microsoft.com/office/drawing/2014/main" id="{93D745A6-FA10-4429-B513-8F7948F26C3B}"/>
                </a:ext>
              </a:extLst>
            </p:cNvPr>
            <p:cNvSpPr>
              <a:spLocks noChangeArrowheads="1"/>
            </p:cNvSpPr>
            <p:nvPr/>
          </p:nvSpPr>
          <p:spPr bwMode="auto">
            <a:xfrm>
              <a:off x="3398584" y="6372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5" name="Oval 979">
              <a:extLst>
                <a:ext uri="{FF2B5EF4-FFF2-40B4-BE49-F238E27FC236}">
                  <a16:creationId xmlns:a16="http://schemas.microsoft.com/office/drawing/2014/main" id="{D4B70252-B981-424A-9A46-FC687D83EBE8}"/>
                </a:ext>
              </a:extLst>
            </p:cNvPr>
            <p:cNvSpPr>
              <a:spLocks noChangeArrowheads="1"/>
            </p:cNvSpPr>
            <p:nvPr/>
          </p:nvSpPr>
          <p:spPr bwMode="auto">
            <a:xfrm>
              <a:off x="3393821" y="6375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6" name="Oval 980">
              <a:extLst>
                <a:ext uri="{FF2B5EF4-FFF2-40B4-BE49-F238E27FC236}">
                  <a16:creationId xmlns:a16="http://schemas.microsoft.com/office/drawing/2014/main" id="{CAB97E8D-440D-48F5-BE53-7B0C44813582}"/>
                </a:ext>
              </a:extLst>
            </p:cNvPr>
            <p:cNvSpPr>
              <a:spLocks noChangeArrowheads="1"/>
            </p:cNvSpPr>
            <p:nvPr/>
          </p:nvSpPr>
          <p:spPr bwMode="auto">
            <a:xfrm>
              <a:off x="3389059" y="6378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7" name="Oval 981">
              <a:extLst>
                <a:ext uri="{FF2B5EF4-FFF2-40B4-BE49-F238E27FC236}">
                  <a16:creationId xmlns:a16="http://schemas.microsoft.com/office/drawing/2014/main" id="{388E1585-E0D2-4882-A58F-0A68A8D76F4B}"/>
                </a:ext>
              </a:extLst>
            </p:cNvPr>
            <p:cNvSpPr>
              <a:spLocks noChangeArrowheads="1"/>
            </p:cNvSpPr>
            <p:nvPr/>
          </p:nvSpPr>
          <p:spPr bwMode="auto">
            <a:xfrm>
              <a:off x="3384296" y="6381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8" name="Oval 982">
              <a:extLst>
                <a:ext uri="{FF2B5EF4-FFF2-40B4-BE49-F238E27FC236}">
                  <a16:creationId xmlns:a16="http://schemas.microsoft.com/office/drawing/2014/main" id="{244D1177-AAFE-4876-877E-CA718745AD08}"/>
                </a:ext>
              </a:extLst>
            </p:cNvPr>
            <p:cNvSpPr>
              <a:spLocks noChangeArrowheads="1"/>
            </p:cNvSpPr>
            <p:nvPr/>
          </p:nvSpPr>
          <p:spPr bwMode="auto">
            <a:xfrm>
              <a:off x="3379534" y="6385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9" name="Oval 983">
              <a:extLst>
                <a:ext uri="{FF2B5EF4-FFF2-40B4-BE49-F238E27FC236}">
                  <a16:creationId xmlns:a16="http://schemas.microsoft.com/office/drawing/2014/main" id="{ACDF7768-995B-4141-BB59-E4303115AC60}"/>
                </a:ext>
              </a:extLst>
            </p:cNvPr>
            <p:cNvSpPr>
              <a:spLocks noChangeArrowheads="1"/>
            </p:cNvSpPr>
            <p:nvPr/>
          </p:nvSpPr>
          <p:spPr bwMode="auto">
            <a:xfrm>
              <a:off x="3374771" y="6388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0" name="Oval 984">
              <a:extLst>
                <a:ext uri="{FF2B5EF4-FFF2-40B4-BE49-F238E27FC236}">
                  <a16:creationId xmlns:a16="http://schemas.microsoft.com/office/drawing/2014/main" id="{95427691-0A86-4D11-A32A-D9A64F8AF104}"/>
                </a:ext>
              </a:extLst>
            </p:cNvPr>
            <p:cNvSpPr>
              <a:spLocks noChangeArrowheads="1"/>
            </p:cNvSpPr>
            <p:nvPr/>
          </p:nvSpPr>
          <p:spPr bwMode="auto">
            <a:xfrm>
              <a:off x="3370009" y="6391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1" name="Oval 985">
              <a:extLst>
                <a:ext uri="{FF2B5EF4-FFF2-40B4-BE49-F238E27FC236}">
                  <a16:creationId xmlns:a16="http://schemas.microsoft.com/office/drawing/2014/main" id="{5F5EC4F2-3CC3-4AA0-9B8C-D0CD67445394}"/>
                </a:ext>
              </a:extLst>
            </p:cNvPr>
            <p:cNvSpPr>
              <a:spLocks noChangeArrowheads="1"/>
            </p:cNvSpPr>
            <p:nvPr/>
          </p:nvSpPr>
          <p:spPr bwMode="auto">
            <a:xfrm>
              <a:off x="3365246" y="6394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2" name="Oval 986">
              <a:extLst>
                <a:ext uri="{FF2B5EF4-FFF2-40B4-BE49-F238E27FC236}">
                  <a16:creationId xmlns:a16="http://schemas.microsoft.com/office/drawing/2014/main" id="{F374CBE2-FB27-45C0-BD36-ACCCF29347A8}"/>
                </a:ext>
              </a:extLst>
            </p:cNvPr>
            <p:cNvSpPr>
              <a:spLocks noChangeArrowheads="1"/>
            </p:cNvSpPr>
            <p:nvPr/>
          </p:nvSpPr>
          <p:spPr bwMode="auto">
            <a:xfrm>
              <a:off x="3360484" y="63977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3" name="Oval 987">
              <a:extLst>
                <a:ext uri="{FF2B5EF4-FFF2-40B4-BE49-F238E27FC236}">
                  <a16:creationId xmlns:a16="http://schemas.microsoft.com/office/drawing/2014/main" id="{4A514CFB-BB5F-4AEB-8AA1-9CECB4295EAF}"/>
                </a:ext>
              </a:extLst>
            </p:cNvPr>
            <p:cNvSpPr>
              <a:spLocks noChangeArrowheads="1"/>
            </p:cNvSpPr>
            <p:nvPr/>
          </p:nvSpPr>
          <p:spPr bwMode="auto">
            <a:xfrm>
              <a:off x="3355721" y="6400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4" name="Oval 988">
              <a:extLst>
                <a:ext uri="{FF2B5EF4-FFF2-40B4-BE49-F238E27FC236}">
                  <a16:creationId xmlns:a16="http://schemas.microsoft.com/office/drawing/2014/main" id="{CA9A25B4-43A3-4C7E-A824-56D67FE96BBF}"/>
                </a:ext>
              </a:extLst>
            </p:cNvPr>
            <p:cNvSpPr>
              <a:spLocks noChangeArrowheads="1"/>
            </p:cNvSpPr>
            <p:nvPr/>
          </p:nvSpPr>
          <p:spPr bwMode="auto">
            <a:xfrm>
              <a:off x="3350959" y="6404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17" name="Rectangle 992">
            <a:extLst>
              <a:ext uri="{FF2B5EF4-FFF2-40B4-BE49-F238E27FC236}">
                <a16:creationId xmlns:a16="http://schemas.microsoft.com/office/drawing/2014/main" id="{C961FA53-2E1C-43E3-8A2B-E776A5A9026A}"/>
              </a:ext>
            </a:extLst>
          </p:cNvPr>
          <p:cNvSpPr>
            <a:spLocks noChangeArrowheads="1"/>
          </p:cNvSpPr>
          <p:nvPr/>
        </p:nvSpPr>
        <p:spPr bwMode="auto">
          <a:xfrm>
            <a:off x="1263651" y="3419474"/>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0" name="Freeform 995">
            <a:extLst>
              <a:ext uri="{FF2B5EF4-FFF2-40B4-BE49-F238E27FC236}">
                <a16:creationId xmlns:a16="http://schemas.microsoft.com/office/drawing/2014/main" id="{58EFDA0B-7D56-4B2C-B82E-45797743D767}"/>
              </a:ext>
            </a:extLst>
          </p:cNvPr>
          <p:cNvSpPr>
            <a:spLocks/>
          </p:cNvSpPr>
          <p:nvPr/>
        </p:nvSpPr>
        <p:spPr bwMode="auto">
          <a:xfrm>
            <a:off x="1263651" y="2813050"/>
            <a:ext cx="10599738" cy="842963"/>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1" name="Rectangle 996">
            <a:extLst>
              <a:ext uri="{FF2B5EF4-FFF2-40B4-BE49-F238E27FC236}">
                <a16:creationId xmlns:a16="http://schemas.microsoft.com/office/drawing/2014/main" id="{50BB31A2-97FC-4F68-B348-3733C11D4480}"/>
              </a:ext>
            </a:extLst>
          </p:cNvPr>
          <p:cNvSpPr>
            <a:spLocks noChangeArrowheads="1"/>
          </p:cNvSpPr>
          <p:nvPr/>
        </p:nvSpPr>
        <p:spPr bwMode="auto">
          <a:xfrm>
            <a:off x="1263651" y="4010025"/>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2" name="Line 997">
            <a:extLst>
              <a:ext uri="{FF2B5EF4-FFF2-40B4-BE49-F238E27FC236}">
                <a16:creationId xmlns:a16="http://schemas.microsoft.com/office/drawing/2014/main" id="{C34433E4-5D7D-408F-B50D-02249A6028B8}"/>
              </a:ext>
            </a:extLst>
          </p:cNvPr>
          <p:cNvSpPr>
            <a:spLocks noChangeShapeType="1"/>
          </p:cNvSpPr>
          <p:nvPr/>
        </p:nvSpPr>
        <p:spPr bwMode="auto">
          <a:xfrm>
            <a:off x="1263651" y="4852988"/>
            <a:ext cx="10599738"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3" name="Line 998">
            <a:extLst>
              <a:ext uri="{FF2B5EF4-FFF2-40B4-BE49-F238E27FC236}">
                <a16:creationId xmlns:a16="http://schemas.microsoft.com/office/drawing/2014/main" id="{7EFAE785-80C0-44AF-A666-A56E7E471217}"/>
              </a:ext>
            </a:extLst>
          </p:cNvPr>
          <p:cNvSpPr>
            <a:spLocks noChangeShapeType="1"/>
          </p:cNvSpPr>
          <p:nvPr/>
        </p:nvSpPr>
        <p:spPr bwMode="auto">
          <a:xfrm>
            <a:off x="222250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4" name="Line 999">
            <a:extLst>
              <a:ext uri="{FF2B5EF4-FFF2-40B4-BE49-F238E27FC236}">
                <a16:creationId xmlns:a16="http://schemas.microsoft.com/office/drawing/2014/main" id="{83001731-7A00-4DCA-8C9D-A64D6E5EDF0C}"/>
              </a:ext>
            </a:extLst>
          </p:cNvPr>
          <p:cNvSpPr>
            <a:spLocks noChangeShapeType="1"/>
          </p:cNvSpPr>
          <p:nvPr/>
        </p:nvSpPr>
        <p:spPr bwMode="auto">
          <a:xfrm>
            <a:off x="318770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5" name="Line 1000">
            <a:extLst>
              <a:ext uri="{FF2B5EF4-FFF2-40B4-BE49-F238E27FC236}">
                <a16:creationId xmlns:a16="http://schemas.microsoft.com/office/drawing/2014/main" id="{6EC28CD5-1DA5-4FB6-A6EA-70E36745BDEC}"/>
              </a:ext>
            </a:extLst>
          </p:cNvPr>
          <p:cNvSpPr>
            <a:spLocks noChangeShapeType="1"/>
          </p:cNvSpPr>
          <p:nvPr/>
        </p:nvSpPr>
        <p:spPr bwMode="auto">
          <a:xfrm>
            <a:off x="415131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6" name="Line 1001">
            <a:extLst>
              <a:ext uri="{FF2B5EF4-FFF2-40B4-BE49-F238E27FC236}">
                <a16:creationId xmlns:a16="http://schemas.microsoft.com/office/drawing/2014/main" id="{6259ADD2-F169-4026-A1A5-CB26EAA4F980}"/>
              </a:ext>
            </a:extLst>
          </p:cNvPr>
          <p:cNvSpPr>
            <a:spLocks noChangeShapeType="1"/>
          </p:cNvSpPr>
          <p:nvPr/>
        </p:nvSpPr>
        <p:spPr bwMode="auto">
          <a:xfrm>
            <a:off x="5114926"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7" name="Line 1002">
            <a:extLst>
              <a:ext uri="{FF2B5EF4-FFF2-40B4-BE49-F238E27FC236}">
                <a16:creationId xmlns:a16="http://schemas.microsoft.com/office/drawing/2014/main" id="{45517F1A-F684-42D4-887C-6C118582DFF1}"/>
              </a:ext>
            </a:extLst>
          </p:cNvPr>
          <p:cNvSpPr>
            <a:spLocks noChangeShapeType="1"/>
          </p:cNvSpPr>
          <p:nvPr/>
        </p:nvSpPr>
        <p:spPr bwMode="auto">
          <a:xfrm>
            <a:off x="6078539"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8" name="Line 1003">
            <a:extLst>
              <a:ext uri="{FF2B5EF4-FFF2-40B4-BE49-F238E27FC236}">
                <a16:creationId xmlns:a16="http://schemas.microsoft.com/office/drawing/2014/main" id="{F291625C-636A-42BD-9FD0-47D99A9B8F43}"/>
              </a:ext>
            </a:extLst>
          </p:cNvPr>
          <p:cNvSpPr>
            <a:spLocks noChangeShapeType="1"/>
          </p:cNvSpPr>
          <p:nvPr/>
        </p:nvSpPr>
        <p:spPr bwMode="auto">
          <a:xfrm>
            <a:off x="7043739"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9" name="Line 1004">
            <a:extLst>
              <a:ext uri="{FF2B5EF4-FFF2-40B4-BE49-F238E27FC236}">
                <a16:creationId xmlns:a16="http://schemas.microsoft.com/office/drawing/2014/main" id="{1F4B27C4-5848-4593-BD8E-51373C4BA072}"/>
              </a:ext>
            </a:extLst>
          </p:cNvPr>
          <p:cNvSpPr>
            <a:spLocks noChangeShapeType="1"/>
          </p:cNvSpPr>
          <p:nvPr/>
        </p:nvSpPr>
        <p:spPr bwMode="auto">
          <a:xfrm>
            <a:off x="800735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0" name="Line 1005">
            <a:extLst>
              <a:ext uri="{FF2B5EF4-FFF2-40B4-BE49-F238E27FC236}">
                <a16:creationId xmlns:a16="http://schemas.microsoft.com/office/drawing/2014/main" id="{5D0FC253-874E-4565-AEEE-B7FA477A99E1}"/>
              </a:ext>
            </a:extLst>
          </p:cNvPr>
          <p:cNvSpPr>
            <a:spLocks noChangeShapeType="1"/>
          </p:cNvSpPr>
          <p:nvPr/>
        </p:nvSpPr>
        <p:spPr bwMode="auto">
          <a:xfrm>
            <a:off x="897096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1" name="Line 1006">
            <a:extLst>
              <a:ext uri="{FF2B5EF4-FFF2-40B4-BE49-F238E27FC236}">
                <a16:creationId xmlns:a16="http://schemas.microsoft.com/office/drawing/2014/main" id="{AB82888E-B0AC-448C-ABE2-D22E7F0087A9}"/>
              </a:ext>
            </a:extLst>
          </p:cNvPr>
          <p:cNvSpPr>
            <a:spLocks noChangeShapeType="1"/>
          </p:cNvSpPr>
          <p:nvPr/>
        </p:nvSpPr>
        <p:spPr bwMode="auto">
          <a:xfrm>
            <a:off x="993616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2" name="Line 1007">
            <a:extLst>
              <a:ext uri="{FF2B5EF4-FFF2-40B4-BE49-F238E27FC236}">
                <a16:creationId xmlns:a16="http://schemas.microsoft.com/office/drawing/2014/main" id="{718B6691-1EEA-4EB9-8624-9DD5D488D223}"/>
              </a:ext>
            </a:extLst>
          </p:cNvPr>
          <p:cNvSpPr>
            <a:spLocks noChangeShapeType="1"/>
          </p:cNvSpPr>
          <p:nvPr/>
        </p:nvSpPr>
        <p:spPr bwMode="auto">
          <a:xfrm>
            <a:off x="10899776" y="4852988"/>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3" name="Line 1008">
            <a:extLst>
              <a:ext uri="{FF2B5EF4-FFF2-40B4-BE49-F238E27FC236}">
                <a16:creationId xmlns:a16="http://schemas.microsoft.com/office/drawing/2014/main" id="{0925572C-3BF0-4C21-8F6E-7CC4D92E261B}"/>
              </a:ext>
            </a:extLst>
          </p:cNvPr>
          <p:cNvSpPr>
            <a:spLocks noChangeShapeType="1"/>
          </p:cNvSpPr>
          <p:nvPr/>
        </p:nvSpPr>
        <p:spPr bwMode="auto">
          <a:xfrm>
            <a:off x="11863389" y="4852988"/>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4" name="Rectangle 1009">
            <a:extLst>
              <a:ext uri="{FF2B5EF4-FFF2-40B4-BE49-F238E27FC236}">
                <a16:creationId xmlns:a16="http://schemas.microsoft.com/office/drawing/2014/main" id="{58E5053C-5748-44DC-AD5A-345AF91A4D82}"/>
              </a:ext>
            </a:extLst>
          </p:cNvPr>
          <p:cNvSpPr>
            <a:spLocks noChangeArrowheads="1"/>
          </p:cNvSpPr>
          <p:nvPr/>
        </p:nvSpPr>
        <p:spPr bwMode="auto">
          <a:xfrm>
            <a:off x="2162176"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5" name="Rectangle 1010">
            <a:extLst>
              <a:ext uri="{FF2B5EF4-FFF2-40B4-BE49-F238E27FC236}">
                <a16:creationId xmlns:a16="http://schemas.microsoft.com/office/drawing/2014/main" id="{1A12CA0B-1076-4503-AA5B-8525E5213A80}"/>
              </a:ext>
            </a:extLst>
          </p:cNvPr>
          <p:cNvSpPr>
            <a:spLocks noChangeArrowheads="1"/>
          </p:cNvSpPr>
          <p:nvPr/>
        </p:nvSpPr>
        <p:spPr bwMode="auto">
          <a:xfrm>
            <a:off x="31242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6" name="Rectangle 1011">
            <a:extLst>
              <a:ext uri="{FF2B5EF4-FFF2-40B4-BE49-F238E27FC236}">
                <a16:creationId xmlns:a16="http://schemas.microsoft.com/office/drawing/2014/main" id="{E1851150-0CFF-4B2A-9AB2-E7012161E89C}"/>
              </a:ext>
            </a:extLst>
          </p:cNvPr>
          <p:cNvSpPr>
            <a:spLocks noChangeArrowheads="1"/>
          </p:cNvSpPr>
          <p:nvPr/>
        </p:nvSpPr>
        <p:spPr bwMode="auto">
          <a:xfrm>
            <a:off x="40894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7" name="Rectangle 1012">
            <a:extLst>
              <a:ext uri="{FF2B5EF4-FFF2-40B4-BE49-F238E27FC236}">
                <a16:creationId xmlns:a16="http://schemas.microsoft.com/office/drawing/2014/main" id="{1C774A61-C412-451A-BEC6-B52B047864A4}"/>
              </a:ext>
            </a:extLst>
          </p:cNvPr>
          <p:cNvSpPr>
            <a:spLocks noChangeArrowheads="1"/>
          </p:cNvSpPr>
          <p:nvPr/>
        </p:nvSpPr>
        <p:spPr bwMode="auto">
          <a:xfrm>
            <a:off x="50546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8" name="Rectangle 1013">
            <a:extLst>
              <a:ext uri="{FF2B5EF4-FFF2-40B4-BE49-F238E27FC236}">
                <a16:creationId xmlns:a16="http://schemas.microsoft.com/office/drawing/2014/main" id="{CD31EA9A-23A9-4980-9ACA-8A6536355527}"/>
              </a:ext>
            </a:extLst>
          </p:cNvPr>
          <p:cNvSpPr>
            <a:spLocks noChangeArrowheads="1"/>
          </p:cNvSpPr>
          <p:nvPr/>
        </p:nvSpPr>
        <p:spPr bwMode="auto">
          <a:xfrm>
            <a:off x="599757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9" name="Rectangle 1014">
            <a:extLst>
              <a:ext uri="{FF2B5EF4-FFF2-40B4-BE49-F238E27FC236}">
                <a16:creationId xmlns:a16="http://schemas.microsoft.com/office/drawing/2014/main" id="{D7EA4FFA-2426-4F13-BDDE-039304A726D3}"/>
              </a:ext>
            </a:extLst>
          </p:cNvPr>
          <p:cNvSpPr>
            <a:spLocks noChangeArrowheads="1"/>
          </p:cNvSpPr>
          <p:nvPr/>
        </p:nvSpPr>
        <p:spPr bwMode="auto">
          <a:xfrm>
            <a:off x="696277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0" name="Rectangle 1015">
            <a:extLst>
              <a:ext uri="{FF2B5EF4-FFF2-40B4-BE49-F238E27FC236}">
                <a16:creationId xmlns:a16="http://schemas.microsoft.com/office/drawing/2014/main" id="{16CA7615-5FBF-4622-84F0-E293A84980FE}"/>
              </a:ext>
            </a:extLst>
          </p:cNvPr>
          <p:cNvSpPr>
            <a:spLocks noChangeArrowheads="1"/>
          </p:cNvSpPr>
          <p:nvPr/>
        </p:nvSpPr>
        <p:spPr bwMode="auto">
          <a:xfrm>
            <a:off x="7923214"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1" name="Rectangle 1016">
            <a:extLst>
              <a:ext uri="{FF2B5EF4-FFF2-40B4-BE49-F238E27FC236}">
                <a16:creationId xmlns:a16="http://schemas.microsoft.com/office/drawing/2014/main" id="{370B2155-29E7-4C82-A76C-4BB968E72C45}"/>
              </a:ext>
            </a:extLst>
          </p:cNvPr>
          <p:cNvSpPr>
            <a:spLocks noChangeArrowheads="1"/>
          </p:cNvSpPr>
          <p:nvPr/>
        </p:nvSpPr>
        <p:spPr bwMode="auto">
          <a:xfrm>
            <a:off x="8890001"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2" name="Rectangle 1017">
            <a:extLst>
              <a:ext uri="{FF2B5EF4-FFF2-40B4-BE49-F238E27FC236}">
                <a16:creationId xmlns:a16="http://schemas.microsoft.com/office/drawing/2014/main" id="{1C75A18C-09FA-45B2-9B88-2A0C97BCDF69}"/>
              </a:ext>
            </a:extLst>
          </p:cNvPr>
          <p:cNvSpPr>
            <a:spLocks noChangeArrowheads="1"/>
          </p:cNvSpPr>
          <p:nvPr/>
        </p:nvSpPr>
        <p:spPr bwMode="auto">
          <a:xfrm>
            <a:off x="9855201"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3" name="Rectangle 1018">
            <a:extLst>
              <a:ext uri="{FF2B5EF4-FFF2-40B4-BE49-F238E27FC236}">
                <a16:creationId xmlns:a16="http://schemas.microsoft.com/office/drawing/2014/main" id="{4B252416-067B-4DFE-B9CB-29A0B9D51110}"/>
              </a:ext>
            </a:extLst>
          </p:cNvPr>
          <p:cNvSpPr>
            <a:spLocks noChangeArrowheads="1"/>
          </p:cNvSpPr>
          <p:nvPr/>
        </p:nvSpPr>
        <p:spPr bwMode="auto">
          <a:xfrm>
            <a:off x="10815639"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4" name="Rectangle 1019">
            <a:extLst>
              <a:ext uri="{FF2B5EF4-FFF2-40B4-BE49-F238E27FC236}">
                <a16:creationId xmlns:a16="http://schemas.microsoft.com/office/drawing/2014/main" id="{B7A6D39C-6E57-41E2-93E4-A3A1F7E85AB1}"/>
              </a:ext>
            </a:extLst>
          </p:cNvPr>
          <p:cNvSpPr>
            <a:spLocks noChangeArrowheads="1"/>
          </p:cNvSpPr>
          <p:nvPr/>
        </p:nvSpPr>
        <p:spPr bwMode="auto">
          <a:xfrm>
            <a:off x="1178242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5" name="Line 1020">
            <a:extLst>
              <a:ext uri="{FF2B5EF4-FFF2-40B4-BE49-F238E27FC236}">
                <a16:creationId xmlns:a16="http://schemas.microsoft.com/office/drawing/2014/main" id="{9A096E58-2FF4-49BC-B5C5-3A563E10573E}"/>
              </a:ext>
            </a:extLst>
          </p:cNvPr>
          <p:cNvSpPr>
            <a:spLocks noChangeShapeType="1"/>
          </p:cNvSpPr>
          <p:nvPr/>
        </p:nvSpPr>
        <p:spPr bwMode="auto">
          <a:xfrm>
            <a:off x="1263651" y="4010025"/>
            <a:ext cx="0" cy="8429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6" name="Line 1021">
            <a:extLst>
              <a:ext uri="{FF2B5EF4-FFF2-40B4-BE49-F238E27FC236}">
                <a16:creationId xmlns:a16="http://schemas.microsoft.com/office/drawing/2014/main" id="{656F3E9E-0530-4303-B91F-2ACE6380D9AF}"/>
              </a:ext>
            </a:extLst>
          </p:cNvPr>
          <p:cNvSpPr>
            <a:spLocks noChangeShapeType="1"/>
          </p:cNvSpPr>
          <p:nvPr/>
        </p:nvSpPr>
        <p:spPr bwMode="auto">
          <a:xfrm flipH="1">
            <a:off x="1157289" y="4010025"/>
            <a:ext cx="1063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7" name="Line 1022">
            <a:extLst>
              <a:ext uri="{FF2B5EF4-FFF2-40B4-BE49-F238E27FC236}">
                <a16:creationId xmlns:a16="http://schemas.microsoft.com/office/drawing/2014/main" id="{E13A0B20-502C-42D8-B550-BDD825ED4AD3}"/>
              </a:ext>
            </a:extLst>
          </p:cNvPr>
          <p:cNvSpPr>
            <a:spLocks noChangeShapeType="1"/>
          </p:cNvSpPr>
          <p:nvPr/>
        </p:nvSpPr>
        <p:spPr bwMode="auto">
          <a:xfrm flipH="1">
            <a:off x="1157289" y="4852988"/>
            <a:ext cx="1063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8" name="Rectangle 1023">
            <a:extLst>
              <a:ext uri="{FF2B5EF4-FFF2-40B4-BE49-F238E27FC236}">
                <a16:creationId xmlns:a16="http://schemas.microsoft.com/office/drawing/2014/main" id="{FD9A34B4-EA91-4678-820D-658C5050A84A}"/>
              </a:ext>
            </a:extLst>
          </p:cNvPr>
          <p:cNvSpPr>
            <a:spLocks noChangeArrowheads="1"/>
          </p:cNvSpPr>
          <p:nvPr/>
        </p:nvSpPr>
        <p:spPr bwMode="auto">
          <a:xfrm>
            <a:off x="1052514" y="3976688"/>
            <a:ext cx="119063"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9" name="Rectangle 1024">
            <a:extLst>
              <a:ext uri="{FF2B5EF4-FFF2-40B4-BE49-F238E27FC236}">
                <a16:creationId xmlns:a16="http://schemas.microsoft.com/office/drawing/2014/main" id="{13CAB539-5160-445C-9EA4-216E1309D687}"/>
              </a:ext>
            </a:extLst>
          </p:cNvPr>
          <p:cNvSpPr>
            <a:spLocks noChangeArrowheads="1"/>
          </p:cNvSpPr>
          <p:nvPr/>
        </p:nvSpPr>
        <p:spPr bwMode="auto">
          <a:xfrm>
            <a:off x="1009651" y="48196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50" name="Rectangle 1025">
            <a:extLst>
              <a:ext uri="{FF2B5EF4-FFF2-40B4-BE49-F238E27FC236}">
                <a16:creationId xmlns:a16="http://schemas.microsoft.com/office/drawing/2014/main" id="{895BB8DC-95FB-4E8E-887B-A35008FB7AE6}"/>
              </a:ext>
            </a:extLst>
          </p:cNvPr>
          <p:cNvSpPr>
            <a:spLocks noChangeArrowheads="1"/>
          </p:cNvSpPr>
          <p:nvPr/>
        </p:nvSpPr>
        <p:spPr bwMode="auto">
          <a:xfrm>
            <a:off x="1263651" y="4010025"/>
            <a:ext cx="10601325" cy="84296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1" name="Freeform 1026">
            <a:extLst>
              <a:ext uri="{FF2B5EF4-FFF2-40B4-BE49-F238E27FC236}">
                <a16:creationId xmlns:a16="http://schemas.microsoft.com/office/drawing/2014/main" id="{875E9E8A-0F61-42A7-AF60-7291F6CD3EE0}"/>
              </a:ext>
            </a:extLst>
          </p:cNvPr>
          <p:cNvSpPr>
            <a:spLocks/>
          </p:cNvSpPr>
          <p:nvPr/>
        </p:nvSpPr>
        <p:spPr bwMode="auto">
          <a:xfrm>
            <a:off x="1263651" y="4010025"/>
            <a:ext cx="10601325" cy="842963"/>
          </a:xfrm>
          <a:custGeom>
            <a:avLst/>
            <a:gdLst>
              <a:gd name="T0" fmla="*/ 0 w 6678"/>
              <a:gd name="T1" fmla="*/ 531 h 531"/>
              <a:gd name="T2" fmla="*/ 0 w 6678"/>
              <a:gd name="T3" fmla="*/ 0 h 531"/>
              <a:gd name="T4" fmla="*/ 6678 w 6678"/>
              <a:gd name="T5" fmla="*/ 0 h 531"/>
            </a:gdLst>
            <a:ahLst/>
            <a:cxnLst>
              <a:cxn ang="0">
                <a:pos x="T0" y="T1"/>
              </a:cxn>
              <a:cxn ang="0">
                <a:pos x="T2" y="T3"/>
              </a:cxn>
              <a:cxn ang="0">
                <a:pos x="T4" y="T5"/>
              </a:cxn>
            </a:cxnLst>
            <a:rect l="0" t="0" r="r" b="b"/>
            <a:pathLst>
              <a:path w="6678" h="531">
                <a:moveTo>
                  <a:pt x="0" y="531"/>
                </a:moveTo>
                <a:lnTo>
                  <a:pt x="0" y="0"/>
                </a:lnTo>
                <a:lnTo>
                  <a:pt x="6678" y="0"/>
                </a:lnTo>
              </a:path>
            </a:pathLst>
          </a:custGeom>
          <a:noFill/>
          <a:ln w="4763"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317" name="Group 1316">
            <a:extLst>
              <a:ext uri="{FF2B5EF4-FFF2-40B4-BE49-F238E27FC236}">
                <a16:creationId xmlns:a16="http://schemas.microsoft.com/office/drawing/2014/main" id="{C3F4110D-37BA-4C2C-874C-2D4C6EFA7E4C}"/>
              </a:ext>
            </a:extLst>
          </p:cNvPr>
          <p:cNvGrpSpPr/>
          <p:nvPr/>
        </p:nvGrpSpPr>
        <p:grpSpPr>
          <a:xfrm>
            <a:off x="1255713" y="4002088"/>
            <a:ext cx="2198688" cy="858837"/>
            <a:chOff x="1255713" y="4002088"/>
            <a:chExt cx="2198688" cy="858837"/>
          </a:xfrm>
        </p:grpSpPr>
        <p:sp>
          <p:nvSpPr>
            <p:cNvPr id="1152" name="Oval 1027">
              <a:extLst>
                <a:ext uri="{FF2B5EF4-FFF2-40B4-BE49-F238E27FC236}">
                  <a16:creationId xmlns:a16="http://schemas.microsoft.com/office/drawing/2014/main" id="{65E14263-C5F9-44F5-B024-2DB34BB38799}"/>
                </a:ext>
              </a:extLst>
            </p:cNvPr>
            <p:cNvSpPr>
              <a:spLocks noChangeArrowheads="1"/>
            </p:cNvSpPr>
            <p:nvPr/>
          </p:nvSpPr>
          <p:spPr bwMode="auto">
            <a:xfrm>
              <a:off x="1255714" y="4002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3" name="Oval 1028">
              <a:extLst>
                <a:ext uri="{FF2B5EF4-FFF2-40B4-BE49-F238E27FC236}">
                  <a16:creationId xmlns:a16="http://schemas.microsoft.com/office/drawing/2014/main" id="{8285B847-9DF3-4B14-9A05-0220CB837CE6}"/>
                </a:ext>
              </a:extLst>
            </p:cNvPr>
            <p:cNvSpPr>
              <a:spLocks noChangeArrowheads="1"/>
            </p:cNvSpPr>
            <p:nvPr/>
          </p:nvSpPr>
          <p:spPr bwMode="auto">
            <a:xfrm>
              <a:off x="1255714" y="4005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4" name="Oval 1029">
              <a:extLst>
                <a:ext uri="{FF2B5EF4-FFF2-40B4-BE49-F238E27FC236}">
                  <a16:creationId xmlns:a16="http://schemas.microsoft.com/office/drawing/2014/main" id="{CD77D865-B384-4F0D-A081-469708D71655}"/>
                </a:ext>
              </a:extLst>
            </p:cNvPr>
            <p:cNvSpPr>
              <a:spLocks noChangeArrowheads="1"/>
            </p:cNvSpPr>
            <p:nvPr/>
          </p:nvSpPr>
          <p:spPr bwMode="auto">
            <a:xfrm>
              <a:off x="1255714" y="4008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5" name="Oval 1030">
              <a:extLst>
                <a:ext uri="{FF2B5EF4-FFF2-40B4-BE49-F238E27FC236}">
                  <a16:creationId xmlns:a16="http://schemas.microsoft.com/office/drawing/2014/main" id="{FEC580D9-5E7F-4C6D-AF2A-A0A82D6A857F}"/>
                </a:ext>
              </a:extLst>
            </p:cNvPr>
            <p:cNvSpPr>
              <a:spLocks noChangeArrowheads="1"/>
            </p:cNvSpPr>
            <p:nvPr/>
          </p:nvSpPr>
          <p:spPr bwMode="auto">
            <a:xfrm>
              <a:off x="1255714" y="4011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6" name="Oval 1031">
              <a:extLst>
                <a:ext uri="{FF2B5EF4-FFF2-40B4-BE49-F238E27FC236}">
                  <a16:creationId xmlns:a16="http://schemas.microsoft.com/office/drawing/2014/main" id="{9EB96098-6A2A-488A-B892-E2CA6D206ADE}"/>
                </a:ext>
              </a:extLst>
            </p:cNvPr>
            <p:cNvSpPr>
              <a:spLocks noChangeArrowheads="1"/>
            </p:cNvSpPr>
            <p:nvPr/>
          </p:nvSpPr>
          <p:spPr bwMode="auto">
            <a:xfrm>
              <a:off x="1255714" y="4014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 name="Oval 1032">
              <a:extLst>
                <a:ext uri="{FF2B5EF4-FFF2-40B4-BE49-F238E27FC236}">
                  <a16:creationId xmlns:a16="http://schemas.microsoft.com/office/drawing/2014/main" id="{CB7C1DE3-FBE6-45AB-B731-163E97E8CDCE}"/>
                </a:ext>
              </a:extLst>
            </p:cNvPr>
            <p:cNvSpPr>
              <a:spLocks noChangeArrowheads="1"/>
            </p:cNvSpPr>
            <p:nvPr/>
          </p:nvSpPr>
          <p:spPr bwMode="auto">
            <a:xfrm>
              <a:off x="1255714" y="4017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8" name="Oval 1033">
              <a:extLst>
                <a:ext uri="{FF2B5EF4-FFF2-40B4-BE49-F238E27FC236}">
                  <a16:creationId xmlns:a16="http://schemas.microsoft.com/office/drawing/2014/main" id="{21881521-E049-4EAC-9D79-F859F48AD4A9}"/>
                </a:ext>
              </a:extLst>
            </p:cNvPr>
            <p:cNvSpPr>
              <a:spLocks noChangeArrowheads="1"/>
            </p:cNvSpPr>
            <p:nvPr/>
          </p:nvSpPr>
          <p:spPr bwMode="auto">
            <a:xfrm>
              <a:off x="1255714" y="4021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9" name="Oval 1034">
              <a:extLst>
                <a:ext uri="{FF2B5EF4-FFF2-40B4-BE49-F238E27FC236}">
                  <a16:creationId xmlns:a16="http://schemas.microsoft.com/office/drawing/2014/main" id="{9430FEFE-C1C0-44CC-A02B-8851D4C47610}"/>
                </a:ext>
              </a:extLst>
            </p:cNvPr>
            <p:cNvSpPr>
              <a:spLocks noChangeArrowheads="1"/>
            </p:cNvSpPr>
            <p:nvPr/>
          </p:nvSpPr>
          <p:spPr bwMode="auto">
            <a:xfrm>
              <a:off x="1255714" y="4024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0" name="Oval 1035">
              <a:extLst>
                <a:ext uri="{FF2B5EF4-FFF2-40B4-BE49-F238E27FC236}">
                  <a16:creationId xmlns:a16="http://schemas.microsoft.com/office/drawing/2014/main" id="{41F3D37C-BFF5-4BB2-B851-F867F1617F5D}"/>
                </a:ext>
              </a:extLst>
            </p:cNvPr>
            <p:cNvSpPr>
              <a:spLocks noChangeArrowheads="1"/>
            </p:cNvSpPr>
            <p:nvPr/>
          </p:nvSpPr>
          <p:spPr bwMode="auto">
            <a:xfrm>
              <a:off x="1255714" y="4027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1" name="Oval 1036">
              <a:extLst>
                <a:ext uri="{FF2B5EF4-FFF2-40B4-BE49-F238E27FC236}">
                  <a16:creationId xmlns:a16="http://schemas.microsoft.com/office/drawing/2014/main" id="{57B1B865-2006-4EC3-92AD-A44CFD8DA68F}"/>
                </a:ext>
              </a:extLst>
            </p:cNvPr>
            <p:cNvSpPr>
              <a:spLocks noChangeArrowheads="1"/>
            </p:cNvSpPr>
            <p:nvPr/>
          </p:nvSpPr>
          <p:spPr bwMode="auto">
            <a:xfrm>
              <a:off x="1255714" y="4030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2" name="Oval 1037">
              <a:extLst>
                <a:ext uri="{FF2B5EF4-FFF2-40B4-BE49-F238E27FC236}">
                  <a16:creationId xmlns:a16="http://schemas.microsoft.com/office/drawing/2014/main" id="{CFBEDEC4-7194-4102-AC43-2129C7B6AB4B}"/>
                </a:ext>
              </a:extLst>
            </p:cNvPr>
            <p:cNvSpPr>
              <a:spLocks noChangeArrowheads="1"/>
            </p:cNvSpPr>
            <p:nvPr/>
          </p:nvSpPr>
          <p:spPr bwMode="auto">
            <a:xfrm>
              <a:off x="1255714" y="4033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3" name="Oval 1038">
              <a:extLst>
                <a:ext uri="{FF2B5EF4-FFF2-40B4-BE49-F238E27FC236}">
                  <a16:creationId xmlns:a16="http://schemas.microsoft.com/office/drawing/2014/main" id="{B3CD61BD-49CC-4ADA-B2D5-FEA206B7F59B}"/>
                </a:ext>
              </a:extLst>
            </p:cNvPr>
            <p:cNvSpPr>
              <a:spLocks noChangeArrowheads="1"/>
            </p:cNvSpPr>
            <p:nvPr/>
          </p:nvSpPr>
          <p:spPr bwMode="auto">
            <a:xfrm>
              <a:off x="1255714" y="4037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4" name="Oval 1039">
              <a:extLst>
                <a:ext uri="{FF2B5EF4-FFF2-40B4-BE49-F238E27FC236}">
                  <a16:creationId xmlns:a16="http://schemas.microsoft.com/office/drawing/2014/main" id="{49E1BA54-74B7-4D4C-89B8-EA402C2F3464}"/>
                </a:ext>
              </a:extLst>
            </p:cNvPr>
            <p:cNvSpPr>
              <a:spLocks noChangeArrowheads="1"/>
            </p:cNvSpPr>
            <p:nvPr/>
          </p:nvSpPr>
          <p:spPr bwMode="auto">
            <a:xfrm>
              <a:off x="1255714" y="4040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5" name="Oval 1040">
              <a:extLst>
                <a:ext uri="{FF2B5EF4-FFF2-40B4-BE49-F238E27FC236}">
                  <a16:creationId xmlns:a16="http://schemas.microsoft.com/office/drawing/2014/main" id="{3FEBC619-E32E-4BBF-8C18-3E542CB006F6}"/>
                </a:ext>
              </a:extLst>
            </p:cNvPr>
            <p:cNvSpPr>
              <a:spLocks noChangeArrowheads="1"/>
            </p:cNvSpPr>
            <p:nvPr/>
          </p:nvSpPr>
          <p:spPr bwMode="auto">
            <a:xfrm>
              <a:off x="1255714" y="4043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6" name="Oval 1041">
              <a:extLst>
                <a:ext uri="{FF2B5EF4-FFF2-40B4-BE49-F238E27FC236}">
                  <a16:creationId xmlns:a16="http://schemas.microsoft.com/office/drawing/2014/main" id="{56B4F328-FB67-4568-82F6-E6F4395822C9}"/>
                </a:ext>
              </a:extLst>
            </p:cNvPr>
            <p:cNvSpPr>
              <a:spLocks noChangeArrowheads="1"/>
            </p:cNvSpPr>
            <p:nvPr/>
          </p:nvSpPr>
          <p:spPr bwMode="auto">
            <a:xfrm>
              <a:off x="1255714" y="4046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7" name="Oval 1042">
              <a:extLst>
                <a:ext uri="{FF2B5EF4-FFF2-40B4-BE49-F238E27FC236}">
                  <a16:creationId xmlns:a16="http://schemas.microsoft.com/office/drawing/2014/main" id="{0D6BBEF3-8660-4AEC-88B6-E680F13800D8}"/>
                </a:ext>
              </a:extLst>
            </p:cNvPr>
            <p:cNvSpPr>
              <a:spLocks noChangeArrowheads="1"/>
            </p:cNvSpPr>
            <p:nvPr/>
          </p:nvSpPr>
          <p:spPr bwMode="auto">
            <a:xfrm>
              <a:off x="1255714" y="4049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8" name="Oval 1043">
              <a:extLst>
                <a:ext uri="{FF2B5EF4-FFF2-40B4-BE49-F238E27FC236}">
                  <a16:creationId xmlns:a16="http://schemas.microsoft.com/office/drawing/2014/main" id="{25C77DC8-E6B3-435C-A858-AD08C4912ADA}"/>
                </a:ext>
              </a:extLst>
            </p:cNvPr>
            <p:cNvSpPr>
              <a:spLocks noChangeArrowheads="1"/>
            </p:cNvSpPr>
            <p:nvPr/>
          </p:nvSpPr>
          <p:spPr bwMode="auto">
            <a:xfrm>
              <a:off x="1255714" y="4052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9" name="Oval 1044">
              <a:extLst>
                <a:ext uri="{FF2B5EF4-FFF2-40B4-BE49-F238E27FC236}">
                  <a16:creationId xmlns:a16="http://schemas.microsoft.com/office/drawing/2014/main" id="{B7CB74B3-83D3-4DF4-ABD3-16C219E62A47}"/>
                </a:ext>
              </a:extLst>
            </p:cNvPr>
            <p:cNvSpPr>
              <a:spLocks noChangeArrowheads="1"/>
            </p:cNvSpPr>
            <p:nvPr/>
          </p:nvSpPr>
          <p:spPr bwMode="auto">
            <a:xfrm>
              <a:off x="1255714" y="4054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0" name="Oval 1045">
              <a:extLst>
                <a:ext uri="{FF2B5EF4-FFF2-40B4-BE49-F238E27FC236}">
                  <a16:creationId xmlns:a16="http://schemas.microsoft.com/office/drawing/2014/main" id="{B0715C34-A5FE-4E45-AF0A-7C05E027A22F}"/>
                </a:ext>
              </a:extLst>
            </p:cNvPr>
            <p:cNvSpPr>
              <a:spLocks noChangeArrowheads="1"/>
            </p:cNvSpPr>
            <p:nvPr/>
          </p:nvSpPr>
          <p:spPr bwMode="auto">
            <a:xfrm>
              <a:off x="1255714" y="4059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1" name="Oval 1046">
              <a:extLst>
                <a:ext uri="{FF2B5EF4-FFF2-40B4-BE49-F238E27FC236}">
                  <a16:creationId xmlns:a16="http://schemas.microsoft.com/office/drawing/2014/main" id="{91FDBC24-4A30-4E18-81F0-27FDC2A5B07B}"/>
                </a:ext>
              </a:extLst>
            </p:cNvPr>
            <p:cNvSpPr>
              <a:spLocks noChangeArrowheads="1"/>
            </p:cNvSpPr>
            <p:nvPr/>
          </p:nvSpPr>
          <p:spPr bwMode="auto">
            <a:xfrm>
              <a:off x="1255714" y="4060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2" name="Oval 1047">
              <a:extLst>
                <a:ext uri="{FF2B5EF4-FFF2-40B4-BE49-F238E27FC236}">
                  <a16:creationId xmlns:a16="http://schemas.microsoft.com/office/drawing/2014/main" id="{CB56FEA4-D583-4B4C-842D-05DA4AB5BBB5}"/>
                </a:ext>
              </a:extLst>
            </p:cNvPr>
            <p:cNvSpPr>
              <a:spLocks noChangeArrowheads="1"/>
            </p:cNvSpPr>
            <p:nvPr/>
          </p:nvSpPr>
          <p:spPr bwMode="auto">
            <a:xfrm>
              <a:off x="1255714" y="406400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3" name="Oval 1048">
              <a:extLst>
                <a:ext uri="{FF2B5EF4-FFF2-40B4-BE49-F238E27FC236}">
                  <a16:creationId xmlns:a16="http://schemas.microsoft.com/office/drawing/2014/main" id="{8BC5E905-D568-4720-A0FA-5F6032952ACE}"/>
                </a:ext>
              </a:extLst>
            </p:cNvPr>
            <p:cNvSpPr>
              <a:spLocks noChangeArrowheads="1"/>
            </p:cNvSpPr>
            <p:nvPr/>
          </p:nvSpPr>
          <p:spPr bwMode="auto">
            <a:xfrm>
              <a:off x="1255714" y="4067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4" name="Oval 1049">
              <a:extLst>
                <a:ext uri="{FF2B5EF4-FFF2-40B4-BE49-F238E27FC236}">
                  <a16:creationId xmlns:a16="http://schemas.microsoft.com/office/drawing/2014/main" id="{9ECBF3D6-FE8C-4E37-978F-68C7ED47873D}"/>
                </a:ext>
              </a:extLst>
            </p:cNvPr>
            <p:cNvSpPr>
              <a:spLocks noChangeArrowheads="1"/>
            </p:cNvSpPr>
            <p:nvPr/>
          </p:nvSpPr>
          <p:spPr bwMode="auto">
            <a:xfrm>
              <a:off x="1255714" y="4070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5" name="Oval 1050">
              <a:extLst>
                <a:ext uri="{FF2B5EF4-FFF2-40B4-BE49-F238E27FC236}">
                  <a16:creationId xmlns:a16="http://schemas.microsoft.com/office/drawing/2014/main" id="{118ED15A-BC65-4D87-B2ED-05A60A848E15}"/>
                </a:ext>
              </a:extLst>
            </p:cNvPr>
            <p:cNvSpPr>
              <a:spLocks noChangeArrowheads="1"/>
            </p:cNvSpPr>
            <p:nvPr/>
          </p:nvSpPr>
          <p:spPr bwMode="auto">
            <a:xfrm>
              <a:off x="1255714" y="4073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6" name="Oval 1051">
              <a:extLst>
                <a:ext uri="{FF2B5EF4-FFF2-40B4-BE49-F238E27FC236}">
                  <a16:creationId xmlns:a16="http://schemas.microsoft.com/office/drawing/2014/main" id="{1B7B64E8-B2F5-4334-A024-8B84A6336DF3}"/>
                </a:ext>
              </a:extLst>
            </p:cNvPr>
            <p:cNvSpPr>
              <a:spLocks noChangeArrowheads="1"/>
            </p:cNvSpPr>
            <p:nvPr/>
          </p:nvSpPr>
          <p:spPr bwMode="auto">
            <a:xfrm>
              <a:off x="1255714" y="4076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7" name="Oval 1052">
              <a:extLst>
                <a:ext uri="{FF2B5EF4-FFF2-40B4-BE49-F238E27FC236}">
                  <a16:creationId xmlns:a16="http://schemas.microsoft.com/office/drawing/2014/main" id="{0DEA76DC-9CA6-43D0-8AF3-AF5231AC4CD8}"/>
                </a:ext>
              </a:extLst>
            </p:cNvPr>
            <p:cNvSpPr>
              <a:spLocks noChangeArrowheads="1"/>
            </p:cNvSpPr>
            <p:nvPr/>
          </p:nvSpPr>
          <p:spPr bwMode="auto">
            <a:xfrm>
              <a:off x="1255714" y="4079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8" name="Oval 1053">
              <a:extLst>
                <a:ext uri="{FF2B5EF4-FFF2-40B4-BE49-F238E27FC236}">
                  <a16:creationId xmlns:a16="http://schemas.microsoft.com/office/drawing/2014/main" id="{9158F273-22E6-406B-95EC-AEEB98EDBA29}"/>
                </a:ext>
              </a:extLst>
            </p:cNvPr>
            <p:cNvSpPr>
              <a:spLocks noChangeArrowheads="1"/>
            </p:cNvSpPr>
            <p:nvPr/>
          </p:nvSpPr>
          <p:spPr bwMode="auto">
            <a:xfrm>
              <a:off x="1255714" y="4083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9" name="Oval 1054">
              <a:extLst>
                <a:ext uri="{FF2B5EF4-FFF2-40B4-BE49-F238E27FC236}">
                  <a16:creationId xmlns:a16="http://schemas.microsoft.com/office/drawing/2014/main" id="{F5E0ADBA-76EB-429E-B1C1-F04C8AA5F0F4}"/>
                </a:ext>
              </a:extLst>
            </p:cNvPr>
            <p:cNvSpPr>
              <a:spLocks noChangeArrowheads="1"/>
            </p:cNvSpPr>
            <p:nvPr/>
          </p:nvSpPr>
          <p:spPr bwMode="auto">
            <a:xfrm>
              <a:off x="1255714" y="40862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0" name="Oval 1055">
              <a:extLst>
                <a:ext uri="{FF2B5EF4-FFF2-40B4-BE49-F238E27FC236}">
                  <a16:creationId xmlns:a16="http://schemas.microsoft.com/office/drawing/2014/main" id="{D0C71932-EFBB-41D9-9C51-88342631D708}"/>
                </a:ext>
              </a:extLst>
            </p:cNvPr>
            <p:cNvSpPr>
              <a:spLocks noChangeArrowheads="1"/>
            </p:cNvSpPr>
            <p:nvPr/>
          </p:nvSpPr>
          <p:spPr bwMode="auto">
            <a:xfrm>
              <a:off x="1255714" y="4089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1" name="Oval 1056">
              <a:extLst>
                <a:ext uri="{FF2B5EF4-FFF2-40B4-BE49-F238E27FC236}">
                  <a16:creationId xmlns:a16="http://schemas.microsoft.com/office/drawing/2014/main" id="{E3411D1B-5B1A-444B-A28F-31CC30086ACF}"/>
                </a:ext>
              </a:extLst>
            </p:cNvPr>
            <p:cNvSpPr>
              <a:spLocks noChangeArrowheads="1"/>
            </p:cNvSpPr>
            <p:nvPr/>
          </p:nvSpPr>
          <p:spPr bwMode="auto">
            <a:xfrm>
              <a:off x="1255714" y="40925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2" name="Oval 1057">
              <a:extLst>
                <a:ext uri="{FF2B5EF4-FFF2-40B4-BE49-F238E27FC236}">
                  <a16:creationId xmlns:a16="http://schemas.microsoft.com/office/drawing/2014/main" id="{7F642839-009F-4F5B-A9A6-51FE92AAB02C}"/>
                </a:ext>
              </a:extLst>
            </p:cNvPr>
            <p:cNvSpPr>
              <a:spLocks noChangeArrowheads="1"/>
            </p:cNvSpPr>
            <p:nvPr/>
          </p:nvSpPr>
          <p:spPr bwMode="auto">
            <a:xfrm>
              <a:off x="1255714" y="40957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3" name="Oval 1058">
              <a:extLst>
                <a:ext uri="{FF2B5EF4-FFF2-40B4-BE49-F238E27FC236}">
                  <a16:creationId xmlns:a16="http://schemas.microsoft.com/office/drawing/2014/main" id="{6CAB0005-DF2D-4076-89DC-BBC70771301E}"/>
                </a:ext>
              </a:extLst>
            </p:cNvPr>
            <p:cNvSpPr>
              <a:spLocks noChangeArrowheads="1"/>
            </p:cNvSpPr>
            <p:nvPr/>
          </p:nvSpPr>
          <p:spPr bwMode="auto">
            <a:xfrm>
              <a:off x="1255714" y="40989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4" name="Oval 1059">
              <a:extLst>
                <a:ext uri="{FF2B5EF4-FFF2-40B4-BE49-F238E27FC236}">
                  <a16:creationId xmlns:a16="http://schemas.microsoft.com/office/drawing/2014/main" id="{02148378-9071-49F6-A267-C92C56E8EFDC}"/>
                </a:ext>
              </a:extLst>
            </p:cNvPr>
            <p:cNvSpPr>
              <a:spLocks noChangeArrowheads="1"/>
            </p:cNvSpPr>
            <p:nvPr/>
          </p:nvSpPr>
          <p:spPr bwMode="auto">
            <a:xfrm>
              <a:off x="1255714" y="41021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5" name="Oval 1060">
              <a:extLst>
                <a:ext uri="{FF2B5EF4-FFF2-40B4-BE49-F238E27FC236}">
                  <a16:creationId xmlns:a16="http://schemas.microsoft.com/office/drawing/2014/main" id="{60200F5E-5D93-4311-8B27-DEFFBEEEB68F}"/>
                </a:ext>
              </a:extLst>
            </p:cNvPr>
            <p:cNvSpPr>
              <a:spLocks noChangeArrowheads="1"/>
            </p:cNvSpPr>
            <p:nvPr/>
          </p:nvSpPr>
          <p:spPr bwMode="auto">
            <a:xfrm>
              <a:off x="1255714" y="41052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6" name="Oval 1061">
              <a:extLst>
                <a:ext uri="{FF2B5EF4-FFF2-40B4-BE49-F238E27FC236}">
                  <a16:creationId xmlns:a16="http://schemas.microsoft.com/office/drawing/2014/main" id="{308EDC03-657F-45C9-A1BA-2F47401FD831}"/>
                </a:ext>
              </a:extLst>
            </p:cNvPr>
            <p:cNvSpPr>
              <a:spLocks noChangeArrowheads="1"/>
            </p:cNvSpPr>
            <p:nvPr/>
          </p:nvSpPr>
          <p:spPr bwMode="auto">
            <a:xfrm>
              <a:off x="1255714" y="41084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7" name="Oval 1062">
              <a:extLst>
                <a:ext uri="{FF2B5EF4-FFF2-40B4-BE49-F238E27FC236}">
                  <a16:creationId xmlns:a16="http://schemas.microsoft.com/office/drawing/2014/main" id="{44D6D372-8CBE-47B3-AEF5-DC7875077A32}"/>
                </a:ext>
              </a:extLst>
            </p:cNvPr>
            <p:cNvSpPr>
              <a:spLocks noChangeArrowheads="1"/>
            </p:cNvSpPr>
            <p:nvPr/>
          </p:nvSpPr>
          <p:spPr bwMode="auto">
            <a:xfrm>
              <a:off x="1255714" y="41116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8" name="Oval 1063">
              <a:extLst>
                <a:ext uri="{FF2B5EF4-FFF2-40B4-BE49-F238E27FC236}">
                  <a16:creationId xmlns:a16="http://schemas.microsoft.com/office/drawing/2014/main" id="{B41E9B2C-8C20-483E-B1C5-7D35AA68DC2B}"/>
                </a:ext>
              </a:extLst>
            </p:cNvPr>
            <p:cNvSpPr>
              <a:spLocks noChangeArrowheads="1"/>
            </p:cNvSpPr>
            <p:nvPr/>
          </p:nvSpPr>
          <p:spPr bwMode="auto">
            <a:xfrm>
              <a:off x="1255714" y="41148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9" name="Oval 1064">
              <a:extLst>
                <a:ext uri="{FF2B5EF4-FFF2-40B4-BE49-F238E27FC236}">
                  <a16:creationId xmlns:a16="http://schemas.microsoft.com/office/drawing/2014/main" id="{EF62A615-8825-49B9-981C-ECF22977A8BB}"/>
                </a:ext>
              </a:extLst>
            </p:cNvPr>
            <p:cNvSpPr>
              <a:spLocks noChangeArrowheads="1"/>
            </p:cNvSpPr>
            <p:nvPr/>
          </p:nvSpPr>
          <p:spPr bwMode="auto">
            <a:xfrm>
              <a:off x="1255714" y="4117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0" name="Oval 1065">
              <a:extLst>
                <a:ext uri="{FF2B5EF4-FFF2-40B4-BE49-F238E27FC236}">
                  <a16:creationId xmlns:a16="http://schemas.microsoft.com/office/drawing/2014/main" id="{6D81D0AD-6AD7-4C1B-BD33-284EB15475C2}"/>
                </a:ext>
              </a:extLst>
            </p:cNvPr>
            <p:cNvSpPr>
              <a:spLocks noChangeArrowheads="1"/>
            </p:cNvSpPr>
            <p:nvPr/>
          </p:nvSpPr>
          <p:spPr bwMode="auto">
            <a:xfrm>
              <a:off x="1255714" y="4121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1" name="Oval 1066">
              <a:extLst>
                <a:ext uri="{FF2B5EF4-FFF2-40B4-BE49-F238E27FC236}">
                  <a16:creationId xmlns:a16="http://schemas.microsoft.com/office/drawing/2014/main" id="{5EC56697-3342-4DE6-B79F-276634942E09}"/>
                </a:ext>
              </a:extLst>
            </p:cNvPr>
            <p:cNvSpPr>
              <a:spLocks noChangeArrowheads="1"/>
            </p:cNvSpPr>
            <p:nvPr/>
          </p:nvSpPr>
          <p:spPr bwMode="auto">
            <a:xfrm>
              <a:off x="1255714" y="4124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2" name="Oval 1067">
              <a:extLst>
                <a:ext uri="{FF2B5EF4-FFF2-40B4-BE49-F238E27FC236}">
                  <a16:creationId xmlns:a16="http://schemas.microsoft.com/office/drawing/2014/main" id="{B2046A58-EC50-4335-A87C-5C5B70E50410}"/>
                </a:ext>
              </a:extLst>
            </p:cNvPr>
            <p:cNvSpPr>
              <a:spLocks noChangeArrowheads="1"/>
            </p:cNvSpPr>
            <p:nvPr/>
          </p:nvSpPr>
          <p:spPr bwMode="auto">
            <a:xfrm>
              <a:off x="1255714" y="4127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3" name="Oval 1068">
              <a:extLst>
                <a:ext uri="{FF2B5EF4-FFF2-40B4-BE49-F238E27FC236}">
                  <a16:creationId xmlns:a16="http://schemas.microsoft.com/office/drawing/2014/main" id="{E2D48632-66C7-4A7A-8A5A-CBCE91E136AA}"/>
                </a:ext>
              </a:extLst>
            </p:cNvPr>
            <p:cNvSpPr>
              <a:spLocks noChangeArrowheads="1"/>
            </p:cNvSpPr>
            <p:nvPr/>
          </p:nvSpPr>
          <p:spPr bwMode="auto">
            <a:xfrm>
              <a:off x="1255714" y="4130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4" name="Oval 1069">
              <a:extLst>
                <a:ext uri="{FF2B5EF4-FFF2-40B4-BE49-F238E27FC236}">
                  <a16:creationId xmlns:a16="http://schemas.microsoft.com/office/drawing/2014/main" id="{A5DFF26E-C541-417B-AE11-87CCF664DEE4}"/>
                </a:ext>
              </a:extLst>
            </p:cNvPr>
            <p:cNvSpPr>
              <a:spLocks noChangeArrowheads="1"/>
            </p:cNvSpPr>
            <p:nvPr/>
          </p:nvSpPr>
          <p:spPr bwMode="auto">
            <a:xfrm>
              <a:off x="1255714" y="4133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5" name="Oval 1070">
              <a:extLst>
                <a:ext uri="{FF2B5EF4-FFF2-40B4-BE49-F238E27FC236}">
                  <a16:creationId xmlns:a16="http://schemas.microsoft.com/office/drawing/2014/main" id="{BBFB30D4-63D6-423B-BFCD-8E8310F5C35D}"/>
                </a:ext>
              </a:extLst>
            </p:cNvPr>
            <p:cNvSpPr>
              <a:spLocks noChangeArrowheads="1"/>
            </p:cNvSpPr>
            <p:nvPr/>
          </p:nvSpPr>
          <p:spPr bwMode="auto">
            <a:xfrm>
              <a:off x="1255714" y="4137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6" name="Oval 1071">
              <a:extLst>
                <a:ext uri="{FF2B5EF4-FFF2-40B4-BE49-F238E27FC236}">
                  <a16:creationId xmlns:a16="http://schemas.microsoft.com/office/drawing/2014/main" id="{2C161915-BC85-464E-8C6C-D4C80F7635BE}"/>
                </a:ext>
              </a:extLst>
            </p:cNvPr>
            <p:cNvSpPr>
              <a:spLocks noChangeArrowheads="1"/>
            </p:cNvSpPr>
            <p:nvPr/>
          </p:nvSpPr>
          <p:spPr bwMode="auto">
            <a:xfrm>
              <a:off x="1255714" y="4140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7" name="Oval 1072">
              <a:extLst>
                <a:ext uri="{FF2B5EF4-FFF2-40B4-BE49-F238E27FC236}">
                  <a16:creationId xmlns:a16="http://schemas.microsoft.com/office/drawing/2014/main" id="{2129436B-0657-40DD-AD0E-717B12195811}"/>
                </a:ext>
              </a:extLst>
            </p:cNvPr>
            <p:cNvSpPr>
              <a:spLocks noChangeArrowheads="1"/>
            </p:cNvSpPr>
            <p:nvPr/>
          </p:nvSpPr>
          <p:spPr bwMode="auto">
            <a:xfrm>
              <a:off x="1255714" y="4143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8" name="Oval 1073">
              <a:extLst>
                <a:ext uri="{FF2B5EF4-FFF2-40B4-BE49-F238E27FC236}">
                  <a16:creationId xmlns:a16="http://schemas.microsoft.com/office/drawing/2014/main" id="{A9E7C5E9-BF08-4E5F-9FFA-3AF3FE02A06E}"/>
                </a:ext>
              </a:extLst>
            </p:cNvPr>
            <p:cNvSpPr>
              <a:spLocks noChangeArrowheads="1"/>
            </p:cNvSpPr>
            <p:nvPr/>
          </p:nvSpPr>
          <p:spPr bwMode="auto">
            <a:xfrm>
              <a:off x="1255714" y="4146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9" name="Oval 1074">
              <a:extLst>
                <a:ext uri="{FF2B5EF4-FFF2-40B4-BE49-F238E27FC236}">
                  <a16:creationId xmlns:a16="http://schemas.microsoft.com/office/drawing/2014/main" id="{9C981200-904B-4D84-9992-E20A37BC45C0}"/>
                </a:ext>
              </a:extLst>
            </p:cNvPr>
            <p:cNvSpPr>
              <a:spLocks noChangeArrowheads="1"/>
            </p:cNvSpPr>
            <p:nvPr/>
          </p:nvSpPr>
          <p:spPr bwMode="auto">
            <a:xfrm>
              <a:off x="1255714" y="4149725"/>
              <a:ext cx="15875" cy="14288"/>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0" name="Oval 1075">
              <a:extLst>
                <a:ext uri="{FF2B5EF4-FFF2-40B4-BE49-F238E27FC236}">
                  <a16:creationId xmlns:a16="http://schemas.microsoft.com/office/drawing/2014/main" id="{314C4D0F-3032-45CA-BD23-1086BAC19DCB}"/>
                </a:ext>
              </a:extLst>
            </p:cNvPr>
            <p:cNvSpPr>
              <a:spLocks noChangeArrowheads="1"/>
            </p:cNvSpPr>
            <p:nvPr/>
          </p:nvSpPr>
          <p:spPr bwMode="auto">
            <a:xfrm>
              <a:off x="1255714" y="415131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1" name="Oval 1076">
              <a:extLst>
                <a:ext uri="{FF2B5EF4-FFF2-40B4-BE49-F238E27FC236}">
                  <a16:creationId xmlns:a16="http://schemas.microsoft.com/office/drawing/2014/main" id="{E5ABA35B-5002-4CA9-A7C2-0E6B0D0A56ED}"/>
                </a:ext>
              </a:extLst>
            </p:cNvPr>
            <p:cNvSpPr>
              <a:spLocks noChangeArrowheads="1"/>
            </p:cNvSpPr>
            <p:nvPr/>
          </p:nvSpPr>
          <p:spPr bwMode="auto">
            <a:xfrm>
              <a:off x="1255714" y="4154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2" name="Oval 1077">
              <a:extLst>
                <a:ext uri="{FF2B5EF4-FFF2-40B4-BE49-F238E27FC236}">
                  <a16:creationId xmlns:a16="http://schemas.microsoft.com/office/drawing/2014/main" id="{D39DA802-D034-4157-990D-EF3BEC8564FF}"/>
                </a:ext>
              </a:extLst>
            </p:cNvPr>
            <p:cNvSpPr>
              <a:spLocks noChangeArrowheads="1"/>
            </p:cNvSpPr>
            <p:nvPr/>
          </p:nvSpPr>
          <p:spPr bwMode="auto">
            <a:xfrm>
              <a:off x="1255714" y="41576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3" name="Oval 1078">
              <a:extLst>
                <a:ext uri="{FF2B5EF4-FFF2-40B4-BE49-F238E27FC236}">
                  <a16:creationId xmlns:a16="http://schemas.microsoft.com/office/drawing/2014/main" id="{7D97AF49-EDAF-4EB5-B42A-ADCBFA4CFCF9}"/>
                </a:ext>
              </a:extLst>
            </p:cNvPr>
            <p:cNvSpPr>
              <a:spLocks noChangeArrowheads="1"/>
            </p:cNvSpPr>
            <p:nvPr/>
          </p:nvSpPr>
          <p:spPr bwMode="auto">
            <a:xfrm>
              <a:off x="1255714" y="4160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4" name="Oval 1079">
              <a:extLst>
                <a:ext uri="{FF2B5EF4-FFF2-40B4-BE49-F238E27FC236}">
                  <a16:creationId xmlns:a16="http://schemas.microsoft.com/office/drawing/2014/main" id="{E3CDC67E-C5ED-40D8-9DD3-8F7B194ABE24}"/>
                </a:ext>
              </a:extLst>
            </p:cNvPr>
            <p:cNvSpPr>
              <a:spLocks noChangeArrowheads="1"/>
            </p:cNvSpPr>
            <p:nvPr/>
          </p:nvSpPr>
          <p:spPr bwMode="auto">
            <a:xfrm>
              <a:off x="1255714" y="4164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5" name="Oval 1080">
              <a:extLst>
                <a:ext uri="{FF2B5EF4-FFF2-40B4-BE49-F238E27FC236}">
                  <a16:creationId xmlns:a16="http://schemas.microsoft.com/office/drawing/2014/main" id="{64B28FD3-BB55-47D2-B41E-5C4D99E6CE6D}"/>
                </a:ext>
              </a:extLst>
            </p:cNvPr>
            <p:cNvSpPr>
              <a:spLocks noChangeArrowheads="1"/>
            </p:cNvSpPr>
            <p:nvPr/>
          </p:nvSpPr>
          <p:spPr bwMode="auto">
            <a:xfrm>
              <a:off x="1255714" y="4167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6" name="Oval 1081">
              <a:extLst>
                <a:ext uri="{FF2B5EF4-FFF2-40B4-BE49-F238E27FC236}">
                  <a16:creationId xmlns:a16="http://schemas.microsoft.com/office/drawing/2014/main" id="{E3864AC3-BC55-46A8-8743-A388F1316C3A}"/>
                </a:ext>
              </a:extLst>
            </p:cNvPr>
            <p:cNvSpPr>
              <a:spLocks noChangeArrowheads="1"/>
            </p:cNvSpPr>
            <p:nvPr/>
          </p:nvSpPr>
          <p:spPr bwMode="auto">
            <a:xfrm>
              <a:off x="1255714" y="4170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7" name="Oval 1082">
              <a:extLst>
                <a:ext uri="{FF2B5EF4-FFF2-40B4-BE49-F238E27FC236}">
                  <a16:creationId xmlns:a16="http://schemas.microsoft.com/office/drawing/2014/main" id="{5FE3AA22-2A82-425E-9F4E-3F68ED293547}"/>
                </a:ext>
              </a:extLst>
            </p:cNvPr>
            <p:cNvSpPr>
              <a:spLocks noChangeArrowheads="1"/>
            </p:cNvSpPr>
            <p:nvPr/>
          </p:nvSpPr>
          <p:spPr bwMode="auto">
            <a:xfrm>
              <a:off x="1255714" y="4173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8" name="Oval 1083">
              <a:extLst>
                <a:ext uri="{FF2B5EF4-FFF2-40B4-BE49-F238E27FC236}">
                  <a16:creationId xmlns:a16="http://schemas.microsoft.com/office/drawing/2014/main" id="{ED24FD7A-2B5E-485C-9862-530B966C4C8C}"/>
                </a:ext>
              </a:extLst>
            </p:cNvPr>
            <p:cNvSpPr>
              <a:spLocks noChangeArrowheads="1"/>
            </p:cNvSpPr>
            <p:nvPr/>
          </p:nvSpPr>
          <p:spPr bwMode="auto">
            <a:xfrm>
              <a:off x="1255714" y="4176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9" name="Oval 1084">
              <a:extLst>
                <a:ext uri="{FF2B5EF4-FFF2-40B4-BE49-F238E27FC236}">
                  <a16:creationId xmlns:a16="http://schemas.microsoft.com/office/drawing/2014/main" id="{39675A36-CB9E-4A51-89E2-E781BBBADB9B}"/>
                </a:ext>
              </a:extLst>
            </p:cNvPr>
            <p:cNvSpPr>
              <a:spLocks noChangeArrowheads="1"/>
            </p:cNvSpPr>
            <p:nvPr/>
          </p:nvSpPr>
          <p:spPr bwMode="auto">
            <a:xfrm>
              <a:off x="1255714" y="4179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0" name="Oval 1085">
              <a:extLst>
                <a:ext uri="{FF2B5EF4-FFF2-40B4-BE49-F238E27FC236}">
                  <a16:creationId xmlns:a16="http://schemas.microsoft.com/office/drawing/2014/main" id="{A5AC2100-7E31-40E2-91F9-60335B8C5FD9}"/>
                </a:ext>
              </a:extLst>
            </p:cNvPr>
            <p:cNvSpPr>
              <a:spLocks noChangeArrowheads="1"/>
            </p:cNvSpPr>
            <p:nvPr/>
          </p:nvSpPr>
          <p:spPr bwMode="auto">
            <a:xfrm>
              <a:off x="1255714" y="4183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1" name="Oval 1086">
              <a:extLst>
                <a:ext uri="{FF2B5EF4-FFF2-40B4-BE49-F238E27FC236}">
                  <a16:creationId xmlns:a16="http://schemas.microsoft.com/office/drawing/2014/main" id="{89E2A073-CF5B-4564-AD13-B6F673655DAA}"/>
                </a:ext>
              </a:extLst>
            </p:cNvPr>
            <p:cNvSpPr>
              <a:spLocks noChangeArrowheads="1"/>
            </p:cNvSpPr>
            <p:nvPr/>
          </p:nvSpPr>
          <p:spPr bwMode="auto">
            <a:xfrm>
              <a:off x="1255714" y="4186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2" name="Oval 1087">
              <a:extLst>
                <a:ext uri="{FF2B5EF4-FFF2-40B4-BE49-F238E27FC236}">
                  <a16:creationId xmlns:a16="http://schemas.microsoft.com/office/drawing/2014/main" id="{C8635228-0018-4F93-B81B-14F6DA4BB689}"/>
                </a:ext>
              </a:extLst>
            </p:cNvPr>
            <p:cNvSpPr>
              <a:spLocks noChangeArrowheads="1"/>
            </p:cNvSpPr>
            <p:nvPr/>
          </p:nvSpPr>
          <p:spPr bwMode="auto">
            <a:xfrm>
              <a:off x="1255714" y="41894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3" name="Oval 1088">
              <a:extLst>
                <a:ext uri="{FF2B5EF4-FFF2-40B4-BE49-F238E27FC236}">
                  <a16:creationId xmlns:a16="http://schemas.microsoft.com/office/drawing/2014/main" id="{D243304D-10B1-47A0-A9E6-3B6E4487DD2B}"/>
                </a:ext>
              </a:extLst>
            </p:cNvPr>
            <p:cNvSpPr>
              <a:spLocks noChangeArrowheads="1"/>
            </p:cNvSpPr>
            <p:nvPr/>
          </p:nvSpPr>
          <p:spPr bwMode="auto">
            <a:xfrm>
              <a:off x="1255714" y="41925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4" name="Oval 1089">
              <a:extLst>
                <a:ext uri="{FF2B5EF4-FFF2-40B4-BE49-F238E27FC236}">
                  <a16:creationId xmlns:a16="http://schemas.microsoft.com/office/drawing/2014/main" id="{58DC588E-EC34-483B-8A95-CF1129D690E7}"/>
                </a:ext>
              </a:extLst>
            </p:cNvPr>
            <p:cNvSpPr>
              <a:spLocks noChangeArrowheads="1"/>
            </p:cNvSpPr>
            <p:nvPr/>
          </p:nvSpPr>
          <p:spPr bwMode="auto">
            <a:xfrm>
              <a:off x="1255714" y="41957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5" name="Oval 1090">
              <a:extLst>
                <a:ext uri="{FF2B5EF4-FFF2-40B4-BE49-F238E27FC236}">
                  <a16:creationId xmlns:a16="http://schemas.microsoft.com/office/drawing/2014/main" id="{AF02113B-51C8-45B2-826C-4A81D9679B0E}"/>
                </a:ext>
              </a:extLst>
            </p:cNvPr>
            <p:cNvSpPr>
              <a:spLocks noChangeArrowheads="1"/>
            </p:cNvSpPr>
            <p:nvPr/>
          </p:nvSpPr>
          <p:spPr bwMode="auto">
            <a:xfrm>
              <a:off x="1255714" y="41989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6" name="Oval 1091">
              <a:extLst>
                <a:ext uri="{FF2B5EF4-FFF2-40B4-BE49-F238E27FC236}">
                  <a16:creationId xmlns:a16="http://schemas.microsoft.com/office/drawing/2014/main" id="{EFFB0E9F-DFFE-46C8-B1DE-28E9C917B0D0}"/>
                </a:ext>
              </a:extLst>
            </p:cNvPr>
            <p:cNvSpPr>
              <a:spLocks noChangeArrowheads="1"/>
            </p:cNvSpPr>
            <p:nvPr/>
          </p:nvSpPr>
          <p:spPr bwMode="auto">
            <a:xfrm>
              <a:off x="1255714" y="42021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7" name="Oval 1092">
              <a:extLst>
                <a:ext uri="{FF2B5EF4-FFF2-40B4-BE49-F238E27FC236}">
                  <a16:creationId xmlns:a16="http://schemas.microsoft.com/office/drawing/2014/main" id="{EA3B3C4A-BE5B-43A8-B368-E0EFC2CB38A3}"/>
                </a:ext>
              </a:extLst>
            </p:cNvPr>
            <p:cNvSpPr>
              <a:spLocks noChangeArrowheads="1"/>
            </p:cNvSpPr>
            <p:nvPr/>
          </p:nvSpPr>
          <p:spPr bwMode="auto">
            <a:xfrm>
              <a:off x="1255714" y="42052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8" name="Oval 1093">
              <a:extLst>
                <a:ext uri="{FF2B5EF4-FFF2-40B4-BE49-F238E27FC236}">
                  <a16:creationId xmlns:a16="http://schemas.microsoft.com/office/drawing/2014/main" id="{1B4BE2DD-29DE-4074-85C9-25FFBB660663}"/>
                </a:ext>
              </a:extLst>
            </p:cNvPr>
            <p:cNvSpPr>
              <a:spLocks noChangeArrowheads="1"/>
            </p:cNvSpPr>
            <p:nvPr/>
          </p:nvSpPr>
          <p:spPr bwMode="auto">
            <a:xfrm>
              <a:off x="1255714" y="42084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9" name="Oval 1094">
              <a:extLst>
                <a:ext uri="{FF2B5EF4-FFF2-40B4-BE49-F238E27FC236}">
                  <a16:creationId xmlns:a16="http://schemas.microsoft.com/office/drawing/2014/main" id="{4BC6D540-C97F-4BC0-AE50-6B40A130F2C7}"/>
                </a:ext>
              </a:extLst>
            </p:cNvPr>
            <p:cNvSpPr>
              <a:spLocks noChangeArrowheads="1"/>
            </p:cNvSpPr>
            <p:nvPr/>
          </p:nvSpPr>
          <p:spPr bwMode="auto">
            <a:xfrm>
              <a:off x="1255714" y="4211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0" name="Oval 1095">
              <a:extLst>
                <a:ext uri="{FF2B5EF4-FFF2-40B4-BE49-F238E27FC236}">
                  <a16:creationId xmlns:a16="http://schemas.microsoft.com/office/drawing/2014/main" id="{3C527B76-8C0E-49C2-89A1-2351B02A8C14}"/>
                </a:ext>
              </a:extLst>
            </p:cNvPr>
            <p:cNvSpPr>
              <a:spLocks noChangeArrowheads="1"/>
            </p:cNvSpPr>
            <p:nvPr/>
          </p:nvSpPr>
          <p:spPr bwMode="auto">
            <a:xfrm>
              <a:off x="1255714" y="4214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1" name="Oval 1096">
              <a:extLst>
                <a:ext uri="{FF2B5EF4-FFF2-40B4-BE49-F238E27FC236}">
                  <a16:creationId xmlns:a16="http://schemas.microsoft.com/office/drawing/2014/main" id="{D3CD25FC-891B-40FD-9BCC-3665FF9D1A67}"/>
                </a:ext>
              </a:extLst>
            </p:cNvPr>
            <p:cNvSpPr>
              <a:spLocks noChangeArrowheads="1"/>
            </p:cNvSpPr>
            <p:nvPr/>
          </p:nvSpPr>
          <p:spPr bwMode="auto">
            <a:xfrm>
              <a:off x="1255714" y="4217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2" name="Oval 1097">
              <a:extLst>
                <a:ext uri="{FF2B5EF4-FFF2-40B4-BE49-F238E27FC236}">
                  <a16:creationId xmlns:a16="http://schemas.microsoft.com/office/drawing/2014/main" id="{DDAF1717-0A61-4B5B-8B2F-E8FD84180540}"/>
                </a:ext>
              </a:extLst>
            </p:cNvPr>
            <p:cNvSpPr>
              <a:spLocks noChangeArrowheads="1"/>
            </p:cNvSpPr>
            <p:nvPr/>
          </p:nvSpPr>
          <p:spPr bwMode="auto">
            <a:xfrm>
              <a:off x="1255714" y="4221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3" name="Oval 1098">
              <a:extLst>
                <a:ext uri="{FF2B5EF4-FFF2-40B4-BE49-F238E27FC236}">
                  <a16:creationId xmlns:a16="http://schemas.microsoft.com/office/drawing/2014/main" id="{E3FEEEA1-E5D0-47E6-95ED-06B9F8DA1023}"/>
                </a:ext>
              </a:extLst>
            </p:cNvPr>
            <p:cNvSpPr>
              <a:spLocks noChangeArrowheads="1"/>
            </p:cNvSpPr>
            <p:nvPr/>
          </p:nvSpPr>
          <p:spPr bwMode="auto">
            <a:xfrm>
              <a:off x="1255714" y="4224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4" name="Oval 1099">
              <a:extLst>
                <a:ext uri="{FF2B5EF4-FFF2-40B4-BE49-F238E27FC236}">
                  <a16:creationId xmlns:a16="http://schemas.microsoft.com/office/drawing/2014/main" id="{0B6DDA62-302A-461F-8097-7A053FA80531}"/>
                </a:ext>
              </a:extLst>
            </p:cNvPr>
            <p:cNvSpPr>
              <a:spLocks noChangeArrowheads="1"/>
            </p:cNvSpPr>
            <p:nvPr/>
          </p:nvSpPr>
          <p:spPr bwMode="auto">
            <a:xfrm>
              <a:off x="1255714" y="4227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5" name="Oval 1100">
              <a:extLst>
                <a:ext uri="{FF2B5EF4-FFF2-40B4-BE49-F238E27FC236}">
                  <a16:creationId xmlns:a16="http://schemas.microsoft.com/office/drawing/2014/main" id="{AA8F7F61-05B6-4CFE-897F-BEA01BDF2F77}"/>
                </a:ext>
              </a:extLst>
            </p:cNvPr>
            <p:cNvSpPr>
              <a:spLocks noChangeArrowheads="1"/>
            </p:cNvSpPr>
            <p:nvPr/>
          </p:nvSpPr>
          <p:spPr bwMode="auto">
            <a:xfrm>
              <a:off x="1255714" y="4230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6" name="Oval 1101">
              <a:extLst>
                <a:ext uri="{FF2B5EF4-FFF2-40B4-BE49-F238E27FC236}">
                  <a16:creationId xmlns:a16="http://schemas.microsoft.com/office/drawing/2014/main" id="{EF8A358C-A808-4D83-B128-1434A1EB039B}"/>
                </a:ext>
              </a:extLst>
            </p:cNvPr>
            <p:cNvSpPr>
              <a:spLocks noChangeArrowheads="1"/>
            </p:cNvSpPr>
            <p:nvPr/>
          </p:nvSpPr>
          <p:spPr bwMode="auto">
            <a:xfrm>
              <a:off x="1255714" y="4233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7" name="Oval 1102">
              <a:extLst>
                <a:ext uri="{FF2B5EF4-FFF2-40B4-BE49-F238E27FC236}">
                  <a16:creationId xmlns:a16="http://schemas.microsoft.com/office/drawing/2014/main" id="{2F063F72-9194-4287-A008-EBD84C6431F1}"/>
                </a:ext>
              </a:extLst>
            </p:cNvPr>
            <p:cNvSpPr>
              <a:spLocks noChangeArrowheads="1"/>
            </p:cNvSpPr>
            <p:nvPr/>
          </p:nvSpPr>
          <p:spPr bwMode="auto">
            <a:xfrm>
              <a:off x="1255714" y="4237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8" name="Oval 1103">
              <a:extLst>
                <a:ext uri="{FF2B5EF4-FFF2-40B4-BE49-F238E27FC236}">
                  <a16:creationId xmlns:a16="http://schemas.microsoft.com/office/drawing/2014/main" id="{C3D2D624-07FD-4AD3-BBE6-3B7D826DCFC9}"/>
                </a:ext>
              </a:extLst>
            </p:cNvPr>
            <p:cNvSpPr>
              <a:spLocks noChangeArrowheads="1"/>
            </p:cNvSpPr>
            <p:nvPr/>
          </p:nvSpPr>
          <p:spPr bwMode="auto">
            <a:xfrm>
              <a:off x="1255714" y="423862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 name="Oval 1104">
              <a:extLst>
                <a:ext uri="{FF2B5EF4-FFF2-40B4-BE49-F238E27FC236}">
                  <a16:creationId xmlns:a16="http://schemas.microsoft.com/office/drawing/2014/main" id="{B4D48F1F-3257-4142-9F1B-7B148E38099E}"/>
                </a:ext>
              </a:extLst>
            </p:cNvPr>
            <p:cNvSpPr>
              <a:spLocks noChangeArrowheads="1"/>
            </p:cNvSpPr>
            <p:nvPr/>
          </p:nvSpPr>
          <p:spPr bwMode="auto">
            <a:xfrm>
              <a:off x="1255714" y="4243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0" name="Oval 1105">
              <a:extLst>
                <a:ext uri="{FF2B5EF4-FFF2-40B4-BE49-F238E27FC236}">
                  <a16:creationId xmlns:a16="http://schemas.microsoft.com/office/drawing/2014/main" id="{8290B763-B684-41D7-AC78-A3AE41EA4F07}"/>
                </a:ext>
              </a:extLst>
            </p:cNvPr>
            <p:cNvSpPr>
              <a:spLocks noChangeArrowheads="1"/>
            </p:cNvSpPr>
            <p:nvPr/>
          </p:nvSpPr>
          <p:spPr bwMode="auto">
            <a:xfrm>
              <a:off x="1255714" y="424497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1" name="Oval 1106">
              <a:extLst>
                <a:ext uri="{FF2B5EF4-FFF2-40B4-BE49-F238E27FC236}">
                  <a16:creationId xmlns:a16="http://schemas.microsoft.com/office/drawing/2014/main" id="{40E796E5-EAB7-47CC-9847-CB6F1DDE5BC9}"/>
                </a:ext>
              </a:extLst>
            </p:cNvPr>
            <p:cNvSpPr>
              <a:spLocks noChangeArrowheads="1"/>
            </p:cNvSpPr>
            <p:nvPr/>
          </p:nvSpPr>
          <p:spPr bwMode="auto">
            <a:xfrm>
              <a:off x="1255714" y="4248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2" name="Oval 1107">
              <a:extLst>
                <a:ext uri="{FF2B5EF4-FFF2-40B4-BE49-F238E27FC236}">
                  <a16:creationId xmlns:a16="http://schemas.microsoft.com/office/drawing/2014/main" id="{473464B0-A946-4FC0-97AB-0AF77846005C}"/>
                </a:ext>
              </a:extLst>
            </p:cNvPr>
            <p:cNvSpPr>
              <a:spLocks noChangeArrowheads="1"/>
            </p:cNvSpPr>
            <p:nvPr/>
          </p:nvSpPr>
          <p:spPr bwMode="auto">
            <a:xfrm>
              <a:off x="1255714" y="425132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3" name="Oval 1108">
              <a:extLst>
                <a:ext uri="{FF2B5EF4-FFF2-40B4-BE49-F238E27FC236}">
                  <a16:creationId xmlns:a16="http://schemas.microsoft.com/office/drawing/2014/main" id="{C330FED0-0938-495F-A096-B12E838E1963}"/>
                </a:ext>
              </a:extLst>
            </p:cNvPr>
            <p:cNvSpPr>
              <a:spLocks noChangeArrowheads="1"/>
            </p:cNvSpPr>
            <p:nvPr/>
          </p:nvSpPr>
          <p:spPr bwMode="auto">
            <a:xfrm>
              <a:off x="1255714" y="4254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4" name="Oval 1109">
              <a:extLst>
                <a:ext uri="{FF2B5EF4-FFF2-40B4-BE49-F238E27FC236}">
                  <a16:creationId xmlns:a16="http://schemas.microsoft.com/office/drawing/2014/main" id="{B19342AD-8CB1-4935-92F3-A2D4A7D69E06}"/>
                </a:ext>
              </a:extLst>
            </p:cNvPr>
            <p:cNvSpPr>
              <a:spLocks noChangeArrowheads="1"/>
            </p:cNvSpPr>
            <p:nvPr/>
          </p:nvSpPr>
          <p:spPr bwMode="auto">
            <a:xfrm>
              <a:off x="1255714" y="4257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 name="Oval 1110">
              <a:extLst>
                <a:ext uri="{FF2B5EF4-FFF2-40B4-BE49-F238E27FC236}">
                  <a16:creationId xmlns:a16="http://schemas.microsoft.com/office/drawing/2014/main" id="{580D087E-E2B2-4275-AB78-31FC3655D140}"/>
                </a:ext>
              </a:extLst>
            </p:cNvPr>
            <p:cNvSpPr>
              <a:spLocks noChangeArrowheads="1"/>
            </p:cNvSpPr>
            <p:nvPr/>
          </p:nvSpPr>
          <p:spPr bwMode="auto">
            <a:xfrm>
              <a:off x="1255714" y="4260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6" name="Oval 1111">
              <a:extLst>
                <a:ext uri="{FF2B5EF4-FFF2-40B4-BE49-F238E27FC236}">
                  <a16:creationId xmlns:a16="http://schemas.microsoft.com/office/drawing/2014/main" id="{A0AAD0EA-2484-4623-BAE3-F357E0449403}"/>
                </a:ext>
              </a:extLst>
            </p:cNvPr>
            <p:cNvSpPr>
              <a:spLocks noChangeArrowheads="1"/>
            </p:cNvSpPr>
            <p:nvPr/>
          </p:nvSpPr>
          <p:spPr bwMode="auto">
            <a:xfrm>
              <a:off x="1255714" y="4264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7" name="Oval 1112">
              <a:extLst>
                <a:ext uri="{FF2B5EF4-FFF2-40B4-BE49-F238E27FC236}">
                  <a16:creationId xmlns:a16="http://schemas.microsoft.com/office/drawing/2014/main" id="{2127D99C-5B68-4564-B596-32996F04AA8B}"/>
                </a:ext>
              </a:extLst>
            </p:cNvPr>
            <p:cNvSpPr>
              <a:spLocks noChangeArrowheads="1"/>
            </p:cNvSpPr>
            <p:nvPr/>
          </p:nvSpPr>
          <p:spPr bwMode="auto">
            <a:xfrm>
              <a:off x="1255714" y="4267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8" name="Oval 1113">
              <a:extLst>
                <a:ext uri="{FF2B5EF4-FFF2-40B4-BE49-F238E27FC236}">
                  <a16:creationId xmlns:a16="http://schemas.microsoft.com/office/drawing/2014/main" id="{5608ABB7-D876-429B-938C-CA35B264BDE1}"/>
                </a:ext>
              </a:extLst>
            </p:cNvPr>
            <p:cNvSpPr>
              <a:spLocks noChangeArrowheads="1"/>
            </p:cNvSpPr>
            <p:nvPr/>
          </p:nvSpPr>
          <p:spPr bwMode="auto">
            <a:xfrm>
              <a:off x="1255714" y="4270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9" name="Oval 1114">
              <a:extLst>
                <a:ext uri="{FF2B5EF4-FFF2-40B4-BE49-F238E27FC236}">
                  <a16:creationId xmlns:a16="http://schemas.microsoft.com/office/drawing/2014/main" id="{D9377550-A9FA-4379-AB69-803852BFBB24}"/>
                </a:ext>
              </a:extLst>
            </p:cNvPr>
            <p:cNvSpPr>
              <a:spLocks noChangeArrowheads="1"/>
            </p:cNvSpPr>
            <p:nvPr/>
          </p:nvSpPr>
          <p:spPr bwMode="auto">
            <a:xfrm>
              <a:off x="1255714" y="4273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0" name="Oval 1115">
              <a:extLst>
                <a:ext uri="{FF2B5EF4-FFF2-40B4-BE49-F238E27FC236}">
                  <a16:creationId xmlns:a16="http://schemas.microsoft.com/office/drawing/2014/main" id="{E0AD00EB-451A-40B0-A508-166A5EA8E0E4}"/>
                </a:ext>
              </a:extLst>
            </p:cNvPr>
            <p:cNvSpPr>
              <a:spLocks noChangeArrowheads="1"/>
            </p:cNvSpPr>
            <p:nvPr/>
          </p:nvSpPr>
          <p:spPr bwMode="auto">
            <a:xfrm>
              <a:off x="1255714" y="42767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1" name="Oval 1116">
              <a:extLst>
                <a:ext uri="{FF2B5EF4-FFF2-40B4-BE49-F238E27FC236}">
                  <a16:creationId xmlns:a16="http://schemas.microsoft.com/office/drawing/2014/main" id="{1559D9EA-BDC1-46D3-B2C8-CB6E982CEF1F}"/>
                </a:ext>
              </a:extLst>
            </p:cNvPr>
            <p:cNvSpPr>
              <a:spLocks noChangeArrowheads="1"/>
            </p:cNvSpPr>
            <p:nvPr/>
          </p:nvSpPr>
          <p:spPr bwMode="auto">
            <a:xfrm>
              <a:off x="1255714" y="42799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2" name="Oval 1117">
              <a:extLst>
                <a:ext uri="{FF2B5EF4-FFF2-40B4-BE49-F238E27FC236}">
                  <a16:creationId xmlns:a16="http://schemas.microsoft.com/office/drawing/2014/main" id="{B63E1C19-EC60-4311-BA40-3E700AF71AA6}"/>
                </a:ext>
              </a:extLst>
            </p:cNvPr>
            <p:cNvSpPr>
              <a:spLocks noChangeArrowheads="1"/>
            </p:cNvSpPr>
            <p:nvPr/>
          </p:nvSpPr>
          <p:spPr bwMode="auto">
            <a:xfrm>
              <a:off x="1255714" y="42830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3" name="Oval 1118">
              <a:extLst>
                <a:ext uri="{FF2B5EF4-FFF2-40B4-BE49-F238E27FC236}">
                  <a16:creationId xmlns:a16="http://schemas.microsoft.com/office/drawing/2014/main" id="{F17A68D2-7714-4838-85B2-F58C35DF4D2A}"/>
                </a:ext>
              </a:extLst>
            </p:cNvPr>
            <p:cNvSpPr>
              <a:spLocks noChangeArrowheads="1"/>
            </p:cNvSpPr>
            <p:nvPr/>
          </p:nvSpPr>
          <p:spPr bwMode="auto">
            <a:xfrm>
              <a:off x="1255714" y="42862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4" name="Oval 1119">
              <a:extLst>
                <a:ext uri="{FF2B5EF4-FFF2-40B4-BE49-F238E27FC236}">
                  <a16:creationId xmlns:a16="http://schemas.microsoft.com/office/drawing/2014/main" id="{C79AA13E-B2E9-438A-B02D-27703CC45AAF}"/>
                </a:ext>
              </a:extLst>
            </p:cNvPr>
            <p:cNvSpPr>
              <a:spLocks noChangeArrowheads="1"/>
            </p:cNvSpPr>
            <p:nvPr/>
          </p:nvSpPr>
          <p:spPr bwMode="auto">
            <a:xfrm>
              <a:off x="1255714" y="42894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5" name="Oval 1120">
              <a:extLst>
                <a:ext uri="{FF2B5EF4-FFF2-40B4-BE49-F238E27FC236}">
                  <a16:creationId xmlns:a16="http://schemas.microsoft.com/office/drawing/2014/main" id="{EE34C9F1-C6ED-4456-AF54-ACF827457959}"/>
                </a:ext>
              </a:extLst>
            </p:cNvPr>
            <p:cNvSpPr>
              <a:spLocks noChangeArrowheads="1"/>
            </p:cNvSpPr>
            <p:nvPr/>
          </p:nvSpPr>
          <p:spPr bwMode="auto">
            <a:xfrm>
              <a:off x="1255714" y="42926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6" name="Oval 1121">
              <a:extLst>
                <a:ext uri="{FF2B5EF4-FFF2-40B4-BE49-F238E27FC236}">
                  <a16:creationId xmlns:a16="http://schemas.microsoft.com/office/drawing/2014/main" id="{6618093B-535B-4FEC-9E84-81F05CA1E5F4}"/>
                </a:ext>
              </a:extLst>
            </p:cNvPr>
            <p:cNvSpPr>
              <a:spLocks noChangeArrowheads="1"/>
            </p:cNvSpPr>
            <p:nvPr/>
          </p:nvSpPr>
          <p:spPr bwMode="auto">
            <a:xfrm>
              <a:off x="1255714" y="42957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7" name="Oval 1122">
              <a:extLst>
                <a:ext uri="{FF2B5EF4-FFF2-40B4-BE49-F238E27FC236}">
                  <a16:creationId xmlns:a16="http://schemas.microsoft.com/office/drawing/2014/main" id="{93DD7270-5738-4609-9084-7F9781DFB7F0}"/>
                </a:ext>
              </a:extLst>
            </p:cNvPr>
            <p:cNvSpPr>
              <a:spLocks noChangeArrowheads="1"/>
            </p:cNvSpPr>
            <p:nvPr/>
          </p:nvSpPr>
          <p:spPr bwMode="auto">
            <a:xfrm>
              <a:off x="1255714" y="42989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8" name="Oval 1123">
              <a:extLst>
                <a:ext uri="{FF2B5EF4-FFF2-40B4-BE49-F238E27FC236}">
                  <a16:creationId xmlns:a16="http://schemas.microsoft.com/office/drawing/2014/main" id="{5967E0BF-6BF4-4EBA-ABA8-47AB3217C2E6}"/>
                </a:ext>
              </a:extLst>
            </p:cNvPr>
            <p:cNvSpPr>
              <a:spLocks noChangeArrowheads="1"/>
            </p:cNvSpPr>
            <p:nvPr/>
          </p:nvSpPr>
          <p:spPr bwMode="auto">
            <a:xfrm>
              <a:off x="1255714" y="43021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9" name="Oval 1124">
              <a:extLst>
                <a:ext uri="{FF2B5EF4-FFF2-40B4-BE49-F238E27FC236}">
                  <a16:creationId xmlns:a16="http://schemas.microsoft.com/office/drawing/2014/main" id="{2CFEB86C-AEBA-46D3-BD80-3B8E0E2CDA05}"/>
                </a:ext>
              </a:extLst>
            </p:cNvPr>
            <p:cNvSpPr>
              <a:spLocks noChangeArrowheads="1"/>
            </p:cNvSpPr>
            <p:nvPr/>
          </p:nvSpPr>
          <p:spPr bwMode="auto">
            <a:xfrm>
              <a:off x="1255714" y="4305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0" name="Oval 1125">
              <a:extLst>
                <a:ext uri="{FF2B5EF4-FFF2-40B4-BE49-F238E27FC236}">
                  <a16:creationId xmlns:a16="http://schemas.microsoft.com/office/drawing/2014/main" id="{0DBE3219-CD3D-4400-9B4B-84DBFA860511}"/>
                </a:ext>
              </a:extLst>
            </p:cNvPr>
            <p:cNvSpPr>
              <a:spLocks noChangeArrowheads="1"/>
            </p:cNvSpPr>
            <p:nvPr/>
          </p:nvSpPr>
          <p:spPr bwMode="auto">
            <a:xfrm>
              <a:off x="1255714" y="4308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1" name="Oval 1126">
              <a:extLst>
                <a:ext uri="{FF2B5EF4-FFF2-40B4-BE49-F238E27FC236}">
                  <a16:creationId xmlns:a16="http://schemas.microsoft.com/office/drawing/2014/main" id="{2670F194-974D-4B74-ACDA-E349AF560F1A}"/>
                </a:ext>
              </a:extLst>
            </p:cNvPr>
            <p:cNvSpPr>
              <a:spLocks noChangeArrowheads="1"/>
            </p:cNvSpPr>
            <p:nvPr/>
          </p:nvSpPr>
          <p:spPr bwMode="auto">
            <a:xfrm>
              <a:off x="1255714" y="4311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2" name="Oval 1127">
              <a:extLst>
                <a:ext uri="{FF2B5EF4-FFF2-40B4-BE49-F238E27FC236}">
                  <a16:creationId xmlns:a16="http://schemas.microsoft.com/office/drawing/2014/main" id="{70202E78-6727-4D64-9B3E-F5C984B409B8}"/>
                </a:ext>
              </a:extLst>
            </p:cNvPr>
            <p:cNvSpPr>
              <a:spLocks noChangeArrowheads="1"/>
            </p:cNvSpPr>
            <p:nvPr/>
          </p:nvSpPr>
          <p:spPr bwMode="auto">
            <a:xfrm>
              <a:off x="1255714" y="4314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3" name="Oval 1128">
              <a:extLst>
                <a:ext uri="{FF2B5EF4-FFF2-40B4-BE49-F238E27FC236}">
                  <a16:creationId xmlns:a16="http://schemas.microsoft.com/office/drawing/2014/main" id="{FA19D92D-BC4D-4A36-A7C6-92D147E7ECB0}"/>
                </a:ext>
              </a:extLst>
            </p:cNvPr>
            <p:cNvSpPr>
              <a:spLocks noChangeArrowheads="1"/>
            </p:cNvSpPr>
            <p:nvPr/>
          </p:nvSpPr>
          <p:spPr bwMode="auto">
            <a:xfrm>
              <a:off x="1255714" y="4318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4" name="Oval 1129">
              <a:extLst>
                <a:ext uri="{FF2B5EF4-FFF2-40B4-BE49-F238E27FC236}">
                  <a16:creationId xmlns:a16="http://schemas.microsoft.com/office/drawing/2014/main" id="{5CAA725F-65A3-4836-B1C8-C1B014572251}"/>
                </a:ext>
              </a:extLst>
            </p:cNvPr>
            <p:cNvSpPr>
              <a:spLocks noChangeArrowheads="1"/>
            </p:cNvSpPr>
            <p:nvPr/>
          </p:nvSpPr>
          <p:spPr bwMode="auto">
            <a:xfrm>
              <a:off x="1255714" y="4321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5" name="Oval 1130">
              <a:extLst>
                <a:ext uri="{FF2B5EF4-FFF2-40B4-BE49-F238E27FC236}">
                  <a16:creationId xmlns:a16="http://schemas.microsoft.com/office/drawing/2014/main" id="{88CF84C2-1CB2-4BD4-9D4C-86F741EB14DA}"/>
                </a:ext>
              </a:extLst>
            </p:cNvPr>
            <p:cNvSpPr>
              <a:spLocks noChangeArrowheads="1"/>
            </p:cNvSpPr>
            <p:nvPr/>
          </p:nvSpPr>
          <p:spPr bwMode="auto">
            <a:xfrm>
              <a:off x="1255714" y="4324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6" name="Oval 1131">
              <a:extLst>
                <a:ext uri="{FF2B5EF4-FFF2-40B4-BE49-F238E27FC236}">
                  <a16:creationId xmlns:a16="http://schemas.microsoft.com/office/drawing/2014/main" id="{01272678-F4E7-4012-8E70-64BF12E1BF84}"/>
                </a:ext>
              </a:extLst>
            </p:cNvPr>
            <p:cNvSpPr>
              <a:spLocks noChangeArrowheads="1"/>
            </p:cNvSpPr>
            <p:nvPr/>
          </p:nvSpPr>
          <p:spPr bwMode="auto">
            <a:xfrm>
              <a:off x="1255714" y="4327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7" name="Oval 1132">
              <a:extLst>
                <a:ext uri="{FF2B5EF4-FFF2-40B4-BE49-F238E27FC236}">
                  <a16:creationId xmlns:a16="http://schemas.microsoft.com/office/drawing/2014/main" id="{DF859E1E-03C7-43A8-A9BB-16B5D69CF399}"/>
                </a:ext>
              </a:extLst>
            </p:cNvPr>
            <p:cNvSpPr>
              <a:spLocks noChangeArrowheads="1"/>
            </p:cNvSpPr>
            <p:nvPr/>
          </p:nvSpPr>
          <p:spPr bwMode="auto">
            <a:xfrm>
              <a:off x="1255714" y="4330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8" name="Oval 1133">
              <a:extLst>
                <a:ext uri="{FF2B5EF4-FFF2-40B4-BE49-F238E27FC236}">
                  <a16:creationId xmlns:a16="http://schemas.microsoft.com/office/drawing/2014/main" id="{DCA06D85-14C5-4517-895B-E26346288874}"/>
                </a:ext>
              </a:extLst>
            </p:cNvPr>
            <p:cNvSpPr>
              <a:spLocks noChangeArrowheads="1"/>
            </p:cNvSpPr>
            <p:nvPr/>
          </p:nvSpPr>
          <p:spPr bwMode="auto">
            <a:xfrm>
              <a:off x="1255714" y="433228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9" name="Oval 1134">
              <a:extLst>
                <a:ext uri="{FF2B5EF4-FFF2-40B4-BE49-F238E27FC236}">
                  <a16:creationId xmlns:a16="http://schemas.microsoft.com/office/drawing/2014/main" id="{A2305DD5-C673-4218-B5F4-4B0D23C721FB}"/>
                </a:ext>
              </a:extLst>
            </p:cNvPr>
            <p:cNvSpPr>
              <a:spLocks noChangeArrowheads="1"/>
            </p:cNvSpPr>
            <p:nvPr/>
          </p:nvSpPr>
          <p:spPr bwMode="auto">
            <a:xfrm>
              <a:off x="1255714" y="4337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0" name="Oval 1135">
              <a:extLst>
                <a:ext uri="{FF2B5EF4-FFF2-40B4-BE49-F238E27FC236}">
                  <a16:creationId xmlns:a16="http://schemas.microsoft.com/office/drawing/2014/main" id="{E1C1F6E7-4483-47CD-865A-A49631270A5B}"/>
                </a:ext>
              </a:extLst>
            </p:cNvPr>
            <p:cNvSpPr>
              <a:spLocks noChangeArrowheads="1"/>
            </p:cNvSpPr>
            <p:nvPr/>
          </p:nvSpPr>
          <p:spPr bwMode="auto">
            <a:xfrm>
              <a:off x="1255714" y="433863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1" name="Oval 1136">
              <a:extLst>
                <a:ext uri="{FF2B5EF4-FFF2-40B4-BE49-F238E27FC236}">
                  <a16:creationId xmlns:a16="http://schemas.microsoft.com/office/drawing/2014/main" id="{9AB63B56-8543-4E2E-BEBE-CD58C52A6E8E}"/>
                </a:ext>
              </a:extLst>
            </p:cNvPr>
            <p:cNvSpPr>
              <a:spLocks noChangeArrowheads="1"/>
            </p:cNvSpPr>
            <p:nvPr/>
          </p:nvSpPr>
          <p:spPr bwMode="auto">
            <a:xfrm>
              <a:off x="1255714" y="4343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2" name="Oval 1137">
              <a:extLst>
                <a:ext uri="{FF2B5EF4-FFF2-40B4-BE49-F238E27FC236}">
                  <a16:creationId xmlns:a16="http://schemas.microsoft.com/office/drawing/2014/main" id="{D5E6361E-915F-4A56-AB6F-E0DAFFB46208}"/>
                </a:ext>
              </a:extLst>
            </p:cNvPr>
            <p:cNvSpPr>
              <a:spLocks noChangeArrowheads="1"/>
            </p:cNvSpPr>
            <p:nvPr/>
          </p:nvSpPr>
          <p:spPr bwMode="auto">
            <a:xfrm>
              <a:off x="1255714" y="4344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3" name="Oval 1138">
              <a:extLst>
                <a:ext uri="{FF2B5EF4-FFF2-40B4-BE49-F238E27FC236}">
                  <a16:creationId xmlns:a16="http://schemas.microsoft.com/office/drawing/2014/main" id="{C7C861AA-09DB-41A8-B9F4-6A6913CC18E2}"/>
                </a:ext>
              </a:extLst>
            </p:cNvPr>
            <p:cNvSpPr>
              <a:spLocks noChangeArrowheads="1"/>
            </p:cNvSpPr>
            <p:nvPr/>
          </p:nvSpPr>
          <p:spPr bwMode="auto">
            <a:xfrm>
              <a:off x="1255714" y="4348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4" name="Oval 1139">
              <a:extLst>
                <a:ext uri="{FF2B5EF4-FFF2-40B4-BE49-F238E27FC236}">
                  <a16:creationId xmlns:a16="http://schemas.microsoft.com/office/drawing/2014/main" id="{4B04337C-A63B-4B17-8263-8283EC2F9282}"/>
                </a:ext>
              </a:extLst>
            </p:cNvPr>
            <p:cNvSpPr>
              <a:spLocks noChangeArrowheads="1"/>
            </p:cNvSpPr>
            <p:nvPr/>
          </p:nvSpPr>
          <p:spPr bwMode="auto">
            <a:xfrm>
              <a:off x="1255714" y="4351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5" name="Oval 1140">
              <a:extLst>
                <a:ext uri="{FF2B5EF4-FFF2-40B4-BE49-F238E27FC236}">
                  <a16:creationId xmlns:a16="http://schemas.microsoft.com/office/drawing/2014/main" id="{8CE2F597-5AF7-4EFD-B7D4-32F1E860C393}"/>
                </a:ext>
              </a:extLst>
            </p:cNvPr>
            <p:cNvSpPr>
              <a:spLocks noChangeArrowheads="1"/>
            </p:cNvSpPr>
            <p:nvPr/>
          </p:nvSpPr>
          <p:spPr bwMode="auto">
            <a:xfrm>
              <a:off x="1255714" y="4354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6" name="Oval 1141">
              <a:extLst>
                <a:ext uri="{FF2B5EF4-FFF2-40B4-BE49-F238E27FC236}">
                  <a16:creationId xmlns:a16="http://schemas.microsoft.com/office/drawing/2014/main" id="{03CDA589-DFAA-425F-BC5A-AECED9B7D0B7}"/>
                </a:ext>
              </a:extLst>
            </p:cNvPr>
            <p:cNvSpPr>
              <a:spLocks noChangeArrowheads="1"/>
            </p:cNvSpPr>
            <p:nvPr/>
          </p:nvSpPr>
          <p:spPr bwMode="auto">
            <a:xfrm>
              <a:off x="1255714" y="4357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7" name="Oval 1142">
              <a:extLst>
                <a:ext uri="{FF2B5EF4-FFF2-40B4-BE49-F238E27FC236}">
                  <a16:creationId xmlns:a16="http://schemas.microsoft.com/office/drawing/2014/main" id="{EE9982C8-EAB9-4C7C-AF7B-9809CB6C5193}"/>
                </a:ext>
              </a:extLst>
            </p:cNvPr>
            <p:cNvSpPr>
              <a:spLocks noChangeArrowheads="1"/>
            </p:cNvSpPr>
            <p:nvPr/>
          </p:nvSpPr>
          <p:spPr bwMode="auto">
            <a:xfrm>
              <a:off x="1255714" y="4360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8" name="Oval 1143">
              <a:extLst>
                <a:ext uri="{FF2B5EF4-FFF2-40B4-BE49-F238E27FC236}">
                  <a16:creationId xmlns:a16="http://schemas.microsoft.com/office/drawing/2014/main" id="{704C6C6F-F3DB-4963-915E-5D04963DD029}"/>
                </a:ext>
              </a:extLst>
            </p:cNvPr>
            <p:cNvSpPr>
              <a:spLocks noChangeArrowheads="1"/>
            </p:cNvSpPr>
            <p:nvPr/>
          </p:nvSpPr>
          <p:spPr bwMode="auto">
            <a:xfrm>
              <a:off x="1255714" y="4364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9" name="Oval 1144">
              <a:extLst>
                <a:ext uri="{FF2B5EF4-FFF2-40B4-BE49-F238E27FC236}">
                  <a16:creationId xmlns:a16="http://schemas.microsoft.com/office/drawing/2014/main" id="{9C1F5E93-730E-4904-9B37-827E04D9EDA6}"/>
                </a:ext>
              </a:extLst>
            </p:cNvPr>
            <p:cNvSpPr>
              <a:spLocks noChangeArrowheads="1"/>
            </p:cNvSpPr>
            <p:nvPr/>
          </p:nvSpPr>
          <p:spPr bwMode="auto">
            <a:xfrm>
              <a:off x="1255714" y="4367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0" name="Oval 1145">
              <a:extLst>
                <a:ext uri="{FF2B5EF4-FFF2-40B4-BE49-F238E27FC236}">
                  <a16:creationId xmlns:a16="http://schemas.microsoft.com/office/drawing/2014/main" id="{A646DE66-DBA2-4BFD-91D6-24C5AEE4256C}"/>
                </a:ext>
              </a:extLst>
            </p:cNvPr>
            <p:cNvSpPr>
              <a:spLocks noChangeArrowheads="1"/>
            </p:cNvSpPr>
            <p:nvPr/>
          </p:nvSpPr>
          <p:spPr bwMode="auto">
            <a:xfrm>
              <a:off x="1255714" y="4370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1" name="Oval 1146">
              <a:extLst>
                <a:ext uri="{FF2B5EF4-FFF2-40B4-BE49-F238E27FC236}">
                  <a16:creationId xmlns:a16="http://schemas.microsoft.com/office/drawing/2014/main" id="{F254AB62-7B4F-43E6-8263-97AEDCF608F8}"/>
                </a:ext>
              </a:extLst>
            </p:cNvPr>
            <p:cNvSpPr>
              <a:spLocks noChangeArrowheads="1"/>
            </p:cNvSpPr>
            <p:nvPr/>
          </p:nvSpPr>
          <p:spPr bwMode="auto">
            <a:xfrm>
              <a:off x="1255714" y="43735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2" name="Oval 1147">
              <a:extLst>
                <a:ext uri="{FF2B5EF4-FFF2-40B4-BE49-F238E27FC236}">
                  <a16:creationId xmlns:a16="http://schemas.microsoft.com/office/drawing/2014/main" id="{86B7BC2A-B5C5-41BC-9A06-D244E8928425}"/>
                </a:ext>
              </a:extLst>
            </p:cNvPr>
            <p:cNvSpPr>
              <a:spLocks noChangeArrowheads="1"/>
            </p:cNvSpPr>
            <p:nvPr/>
          </p:nvSpPr>
          <p:spPr bwMode="auto">
            <a:xfrm>
              <a:off x="1255714" y="43767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3" name="Oval 1148">
              <a:extLst>
                <a:ext uri="{FF2B5EF4-FFF2-40B4-BE49-F238E27FC236}">
                  <a16:creationId xmlns:a16="http://schemas.microsoft.com/office/drawing/2014/main" id="{F403FA5B-F293-4FE9-A223-DF08C41101E4}"/>
                </a:ext>
              </a:extLst>
            </p:cNvPr>
            <p:cNvSpPr>
              <a:spLocks noChangeArrowheads="1"/>
            </p:cNvSpPr>
            <p:nvPr/>
          </p:nvSpPr>
          <p:spPr bwMode="auto">
            <a:xfrm>
              <a:off x="1255714" y="43799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4" name="Oval 1149">
              <a:extLst>
                <a:ext uri="{FF2B5EF4-FFF2-40B4-BE49-F238E27FC236}">
                  <a16:creationId xmlns:a16="http://schemas.microsoft.com/office/drawing/2014/main" id="{CDEE9985-B95B-41E9-B50F-4154F52326FA}"/>
                </a:ext>
              </a:extLst>
            </p:cNvPr>
            <p:cNvSpPr>
              <a:spLocks noChangeArrowheads="1"/>
            </p:cNvSpPr>
            <p:nvPr/>
          </p:nvSpPr>
          <p:spPr bwMode="auto">
            <a:xfrm>
              <a:off x="1255714" y="4383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5" name="Oval 1150">
              <a:extLst>
                <a:ext uri="{FF2B5EF4-FFF2-40B4-BE49-F238E27FC236}">
                  <a16:creationId xmlns:a16="http://schemas.microsoft.com/office/drawing/2014/main" id="{472DC1A6-6E78-4A23-B231-5D1E1F6BA961}"/>
                </a:ext>
              </a:extLst>
            </p:cNvPr>
            <p:cNvSpPr>
              <a:spLocks noChangeArrowheads="1"/>
            </p:cNvSpPr>
            <p:nvPr/>
          </p:nvSpPr>
          <p:spPr bwMode="auto">
            <a:xfrm>
              <a:off x="1255714" y="4386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6" name="Oval 1151">
              <a:extLst>
                <a:ext uri="{FF2B5EF4-FFF2-40B4-BE49-F238E27FC236}">
                  <a16:creationId xmlns:a16="http://schemas.microsoft.com/office/drawing/2014/main" id="{75059F1E-1E91-4835-B35E-88043192E011}"/>
                </a:ext>
              </a:extLst>
            </p:cNvPr>
            <p:cNvSpPr>
              <a:spLocks noChangeArrowheads="1"/>
            </p:cNvSpPr>
            <p:nvPr/>
          </p:nvSpPr>
          <p:spPr bwMode="auto">
            <a:xfrm>
              <a:off x="1255714" y="4389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7" name="Oval 1152">
              <a:extLst>
                <a:ext uri="{FF2B5EF4-FFF2-40B4-BE49-F238E27FC236}">
                  <a16:creationId xmlns:a16="http://schemas.microsoft.com/office/drawing/2014/main" id="{553AD19B-F808-45BF-9E39-BB434819F94B}"/>
                </a:ext>
              </a:extLst>
            </p:cNvPr>
            <p:cNvSpPr>
              <a:spLocks noChangeArrowheads="1"/>
            </p:cNvSpPr>
            <p:nvPr/>
          </p:nvSpPr>
          <p:spPr bwMode="auto">
            <a:xfrm>
              <a:off x="1255714" y="4392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8" name="Oval 1153">
              <a:extLst>
                <a:ext uri="{FF2B5EF4-FFF2-40B4-BE49-F238E27FC236}">
                  <a16:creationId xmlns:a16="http://schemas.microsoft.com/office/drawing/2014/main" id="{11B36BD4-8F5F-4300-B705-F44D7B3BBBE1}"/>
                </a:ext>
              </a:extLst>
            </p:cNvPr>
            <p:cNvSpPr>
              <a:spLocks noChangeArrowheads="1"/>
            </p:cNvSpPr>
            <p:nvPr/>
          </p:nvSpPr>
          <p:spPr bwMode="auto">
            <a:xfrm>
              <a:off x="1255714" y="4395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9" name="Oval 1154">
              <a:extLst>
                <a:ext uri="{FF2B5EF4-FFF2-40B4-BE49-F238E27FC236}">
                  <a16:creationId xmlns:a16="http://schemas.microsoft.com/office/drawing/2014/main" id="{EDADB123-9BC5-4539-B0D2-A5E81E1073CC}"/>
                </a:ext>
              </a:extLst>
            </p:cNvPr>
            <p:cNvSpPr>
              <a:spLocks noChangeArrowheads="1"/>
            </p:cNvSpPr>
            <p:nvPr/>
          </p:nvSpPr>
          <p:spPr bwMode="auto">
            <a:xfrm>
              <a:off x="1255714" y="4398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0" name="Oval 1155">
              <a:extLst>
                <a:ext uri="{FF2B5EF4-FFF2-40B4-BE49-F238E27FC236}">
                  <a16:creationId xmlns:a16="http://schemas.microsoft.com/office/drawing/2014/main" id="{69390395-5D06-4060-B9A8-F2D49A9B77E4}"/>
                </a:ext>
              </a:extLst>
            </p:cNvPr>
            <p:cNvSpPr>
              <a:spLocks noChangeArrowheads="1"/>
            </p:cNvSpPr>
            <p:nvPr/>
          </p:nvSpPr>
          <p:spPr bwMode="auto">
            <a:xfrm>
              <a:off x="1255714" y="4402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1" name="Oval 1156">
              <a:extLst>
                <a:ext uri="{FF2B5EF4-FFF2-40B4-BE49-F238E27FC236}">
                  <a16:creationId xmlns:a16="http://schemas.microsoft.com/office/drawing/2014/main" id="{4777FC64-F4BD-4787-A93D-4BB543980B6D}"/>
                </a:ext>
              </a:extLst>
            </p:cNvPr>
            <p:cNvSpPr>
              <a:spLocks noChangeArrowheads="1"/>
            </p:cNvSpPr>
            <p:nvPr/>
          </p:nvSpPr>
          <p:spPr bwMode="auto">
            <a:xfrm>
              <a:off x="1255714" y="4405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2" name="Oval 1157">
              <a:extLst>
                <a:ext uri="{FF2B5EF4-FFF2-40B4-BE49-F238E27FC236}">
                  <a16:creationId xmlns:a16="http://schemas.microsoft.com/office/drawing/2014/main" id="{FBD7213B-61C4-4672-B00B-DA7108E4669F}"/>
                </a:ext>
              </a:extLst>
            </p:cNvPr>
            <p:cNvSpPr>
              <a:spLocks noChangeArrowheads="1"/>
            </p:cNvSpPr>
            <p:nvPr/>
          </p:nvSpPr>
          <p:spPr bwMode="auto">
            <a:xfrm>
              <a:off x="1255714" y="4408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3" name="Oval 1158">
              <a:extLst>
                <a:ext uri="{FF2B5EF4-FFF2-40B4-BE49-F238E27FC236}">
                  <a16:creationId xmlns:a16="http://schemas.microsoft.com/office/drawing/2014/main" id="{EFBCBB7B-533B-4CAF-9AFD-B5B19B096B18}"/>
                </a:ext>
              </a:extLst>
            </p:cNvPr>
            <p:cNvSpPr>
              <a:spLocks noChangeArrowheads="1"/>
            </p:cNvSpPr>
            <p:nvPr/>
          </p:nvSpPr>
          <p:spPr bwMode="auto">
            <a:xfrm>
              <a:off x="1255714" y="4411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4" name="Oval 1159">
              <a:extLst>
                <a:ext uri="{FF2B5EF4-FFF2-40B4-BE49-F238E27FC236}">
                  <a16:creationId xmlns:a16="http://schemas.microsoft.com/office/drawing/2014/main" id="{C6EDF3CE-6C0C-4710-BD29-53A78D5451B2}"/>
                </a:ext>
              </a:extLst>
            </p:cNvPr>
            <p:cNvSpPr>
              <a:spLocks noChangeArrowheads="1"/>
            </p:cNvSpPr>
            <p:nvPr/>
          </p:nvSpPr>
          <p:spPr bwMode="auto">
            <a:xfrm>
              <a:off x="1255714" y="4414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5" name="Oval 1160">
              <a:extLst>
                <a:ext uri="{FF2B5EF4-FFF2-40B4-BE49-F238E27FC236}">
                  <a16:creationId xmlns:a16="http://schemas.microsoft.com/office/drawing/2014/main" id="{2A7C0BE0-DD68-4BC4-B3EF-0F775AF36B5B}"/>
                </a:ext>
              </a:extLst>
            </p:cNvPr>
            <p:cNvSpPr>
              <a:spLocks noChangeArrowheads="1"/>
            </p:cNvSpPr>
            <p:nvPr/>
          </p:nvSpPr>
          <p:spPr bwMode="auto">
            <a:xfrm>
              <a:off x="1255714" y="4418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6" name="Oval 1161">
              <a:extLst>
                <a:ext uri="{FF2B5EF4-FFF2-40B4-BE49-F238E27FC236}">
                  <a16:creationId xmlns:a16="http://schemas.microsoft.com/office/drawing/2014/main" id="{C5F52334-31AC-4F8A-AF0E-427AE2C4AEC4}"/>
                </a:ext>
              </a:extLst>
            </p:cNvPr>
            <p:cNvSpPr>
              <a:spLocks noChangeArrowheads="1"/>
            </p:cNvSpPr>
            <p:nvPr/>
          </p:nvSpPr>
          <p:spPr bwMode="auto">
            <a:xfrm>
              <a:off x="1255714" y="4421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7" name="Oval 1162">
              <a:extLst>
                <a:ext uri="{FF2B5EF4-FFF2-40B4-BE49-F238E27FC236}">
                  <a16:creationId xmlns:a16="http://schemas.microsoft.com/office/drawing/2014/main" id="{D0F9C6FA-7FF7-456D-B004-86B20F8B3924}"/>
                </a:ext>
              </a:extLst>
            </p:cNvPr>
            <p:cNvSpPr>
              <a:spLocks noChangeArrowheads="1"/>
            </p:cNvSpPr>
            <p:nvPr/>
          </p:nvSpPr>
          <p:spPr bwMode="auto">
            <a:xfrm>
              <a:off x="1255714" y="4424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8" name="Oval 1163">
              <a:extLst>
                <a:ext uri="{FF2B5EF4-FFF2-40B4-BE49-F238E27FC236}">
                  <a16:creationId xmlns:a16="http://schemas.microsoft.com/office/drawing/2014/main" id="{1EA9A504-C955-4893-A8CD-165EF6E2A0C7}"/>
                </a:ext>
              </a:extLst>
            </p:cNvPr>
            <p:cNvSpPr>
              <a:spLocks noChangeArrowheads="1"/>
            </p:cNvSpPr>
            <p:nvPr/>
          </p:nvSpPr>
          <p:spPr bwMode="auto">
            <a:xfrm>
              <a:off x="1255714" y="4427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9" name="Oval 1164">
              <a:extLst>
                <a:ext uri="{FF2B5EF4-FFF2-40B4-BE49-F238E27FC236}">
                  <a16:creationId xmlns:a16="http://schemas.microsoft.com/office/drawing/2014/main" id="{2455E1A7-3895-4F84-8251-81EA5259ED25}"/>
                </a:ext>
              </a:extLst>
            </p:cNvPr>
            <p:cNvSpPr>
              <a:spLocks noChangeArrowheads="1"/>
            </p:cNvSpPr>
            <p:nvPr/>
          </p:nvSpPr>
          <p:spPr bwMode="auto">
            <a:xfrm>
              <a:off x="1255714" y="4430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0" name="Oval 1165">
              <a:extLst>
                <a:ext uri="{FF2B5EF4-FFF2-40B4-BE49-F238E27FC236}">
                  <a16:creationId xmlns:a16="http://schemas.microsoft.com/office/drawing/2014/main" id="{F67B0EAA-677D-4063-B5DD-70C3B592F2CB}"/>
                </a:ext>
              </a:extLst>
            </p:cNvPr>
            <p:cNvSpPr>
              <a:spLocks noChangeArrowheads="1"/>
            </p:cNvSpPr>
            <p:nvPr/>
          </p:nvSpPr>
          <p:spPr bwMode="auto">
            <a:xfrm>
              <a:off x="1255714" y="4432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1" name="Oval 1166">
              <a:extLst>
                <a:ext uri="{FF2B5EF4-FFF2-40B4-BE49-F238E27FC236}">
                  <a16:creationId xmlns:a16="http://schemas.microsoft.com/office/drawing/2014/main" id="{7B1DF2C2-900E-4BE3-A2C3-103D0DD44D20}"/>
                </a:ext>
              </a:extLst>
            </p:cNvPr>
            <p:cNvSpPr>
              <a:spLocks noChangeArrowheads="1"/>
            </p:cNvSpPr>
            <p:nvPr/>
          </p:nvSpPr>
          <p:spPr bwMode="auto">
            <a:xfrm>
              <a:off x="1255714" y="4437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2" name="Oval 1167">
              <a:extLst>
                <a:ext uri="{FF2B5EF4-FFF2-40B4-BE49-F238E27FC236}">
                  <a16:creationId xmlns:a16="http://schemas.microsoft.com/office/drawing/2014/main" id="{5B55E41B-329B-422B-91A4-C27519217D3F}"/>
                </a:ext>
              </a:extLst>
            </p:cNvPr>
            <p:cNvSpPr>
              <a:spLocks noChangeArrowheads="1"/>
            </p:cNvSpPr>
            <p:nvPr/>
          </p:nvSpPr>
          <p:spPr bwMode="auto">
            <a:xfrm>
              <a:off x="1255714" y="4438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3" name="Oval 1168">
              <a:extLst>
                <a:ext uri="{FF2B5EF4-FFF2-40B4-BE49-F238E27FC236}">
                  <a16:creationId xmlns:a16="http://schemas.microsoft.com/office/drawing/2014/main" id="{85E1CFCB-6145-4F43-AEB3-A0D2306BCDB4}"/>
                </a:ext>
              </a:extLst>
            </p:cNvPr>
            <p:cNvSpPr>
              <a:spLocks noChangeArrowheads="1"/>
            </p:cNvSpPr>
            <p:nvPr/>
          </p:nvSpPr>
          <p:spPr bwMode="auto">
            <a:xfrm>
              <a:off x="1255714" y="4441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4" name="Oval 1169">
              <a:extLst>
                <a:ext uri="{FF2B5EF4-FFF2-40B4-BE49-F238E27FC236}">
                  <a16:creationId xmlns:a16="http://schemas.microsoft.com/office/drawing/2014/main" id="{CAD76A40-81D2-4EA6-8A46-6BC9F1C21962}"/>
                </a:ext>
              </a:extLst>
            </p:cNvPr>
            <p:cNvSpPr>
              <a:spLocks noChangeArrowheads="1"/>
            </p:cNvSpPr>
            <p:nvPr/>
          </p:nvSpPr>
          <p:spPr bwMode="auto">
            <a:xfrm>
              <a:off x="1255714" y="4445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5" name="Oval 1170">
              <a:extLst>
                <a:ext uri="{FF2B5EF4-FFF2-40B4-BE49-F238E27FC236}">
                  <a16:creationId xmlns:a16="http://schemas.microsoft.com/office/drawing/2014/main" id="{744C8062-2457-4980-B1D9-9F7978CEAC1D}"/>
                </a:ext>
              </a:extLst>
            </p:cNvPr>
            <p:cNvSpPr>
              <a:spLocks noChangeArrowheads="1"/>
            </p:cNvSpPr>
            <p:nvPr/>
          </p:nvSpPr>
          <p:spPr bwMode="auto">
            <a:xfrm>
              <a:off x="1255714" y="4448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6" name="Oval 1171">
              <a:extLst>
                <a:ext uri="{FF2B5EF4-FFF2-40B4-BE49-F238E27FC236}">
                  <a16:creationId xmlns:a16="http://schemas.microsoft.com/office/drawing/2014/main" id="{40428837-3E17-4E22-A88C-F068565C77CA}"/>
                </a:ext>
              </a:extLst>
            </p:cNvPr>
            <p:cNvSpPr>
              <a:spLocks noChangeArrowheads="1"/>
            </p:cNvSpPr>
            <p:nvPr/>
          </p:nvSpPr>
          <p:spPr bwMode="auto">
            <a:xfrm>
              <a:off x="1255714" y="4451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7" name="Oval 1172">
              <a:extLst>
                <a:ext uri="{FF2B5EF4-FFF2-40B4-BE49-F238E27FC236}">
                  <a16:creationId xmlns:a16="http://schemas.microsoft.com/office/drawing/2014/main" id="{E3D78126-809B-44D1-BFD5-65C140822C5F}"/>
                </a:ext>
              </a:extLst>
            </p:cNvPr>
            <p:cNvSpPr>
              <a:spLocks noChangeArrowheads="1"/>
            </p:cNvSpPr>
            <p:nvPr/>
          </p:nvSpPr>
          <p:spPr bwMode="auto">
            <a:xfrm>
              <a:off x="1255714" y="4454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8" name="Oval 1173">
              <a:extLst>
                <a:ext uri="{FF2B5EF4-FFF2-40B4-BE49-F238E27FC236}">
                  <a16:creationId xmlns:a16="http://schemas.microsoft.com/office/drawing/2014/main" id="{C387F208-2217-433E-98F8-7C1C0D22E6FE}"/>
                </a:ext>
              </a:extLst>
            </p:cNvPr>
            <p:cNvSpPr>
              <a:spLocks noChangeArrowheads="1"/>
            </p:cNvSpPr>
            <p:nvPr/>
          </p:nvSpPr>
          <p:spPr bwMode="auto">
            <a:xfrm>
              <a:off x="1255714" y="4457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9" name="Oval 1174">
              <a:extLst>
                <a:ext uri="{FF2B5EF4-FFF2-40B4-BE49-F238E27FC236}">
                  <a16:creationId xmlns:a16="http://schemas.microsoft.com/office/drawing/2014/main" id="{C772BB42-3205-4356-A6DB-2819329376DA}"/>
                </a:ext>
              </a:extLst>
            </p:cNvPr>
            <p:cNvSpPr>
              <a:spLocks noChangeArrowheads="1"/>
            </p:cNvSpPr>
            <p:nvPr/>
          </p:nvSpPr>
          <p:spPr bwMode="auto">
            <a:xfrm>
              <a:off x="1255714" y="4460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0" name="Oval 1175">
              <a:extLst>
                <a:ext uri="{FF2B5EF4-FFF2-40B4-BE49-F238E27FC236}">
                  <a16:creationId xmlns:a16="http://schemas.microsoft.com/office/drawing/2014/main" id="{E745F022-1C9A-4FF6-AB35-97D73E0E7199}"/>
                </a:ext>
              </a:extLst>
            </p:cNvPr>
            <p:cNvSpPr>
              <a:spLocks noChangeArrowheads="1"/>
            </p:cNvSpPr>
            <p:nvPr/>
          </p:nvSpPr>
          <p:spPr bwMode="auto">
            <a:xfrm>
              <a:off x="1255714" y="4464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1" name="Oval 1176">
              <a:extLst>
                <a:ext uri="{FF2B5EF4-FFF2-40B4-BE49-F238E27FC236}">
                  <a16:creationId xmlns:a16="http://schemas.microsoft.com/office/drawing/2014/main" id="{FE5A2185-BC13-4ED7-AE90-FDA4828CE2E8}"/>
                </a:ext>
              </a:extLst>
            </p:cNvPr>
            <p:cNvSpPr>
              <a:spLocks noChangeArrowheads="1"/>
            </p:cNvSpPr>
            <p:nvPr/>
          </p:nvSpPr>
          <p:spPr bwMode="auto">
            <a:xfrm>
              <a:off x="1255714" y="44672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2" name="Oval 1177">
              <a:extLst>
                <a:ext uri="{FF2B5EF4-FFF2-40B4-BE49-F238E27FC236}">
                  <a16:creationId xmlns:a16="http://schemas.microsoft.com/office/drawing/2014/main" id="{7CE5F233-7559-4389-9596-1C902EA62432}"/>
                </a:ext>
              </a:extLst>
            </p:cNvPr>
            <p:cNvSpPr>
              <a:spLocks noChangeArrowheads="1"/>
            </p:cNvSpPr>
            <p:nvPr/>
          </p:nvSpPr>
          <p:spPr bwMode="auto">
            <a:xfrm>
              <a:off x="1255714" y="4470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3" name="Oval 1178">
              <a:extLst>
                <a:ext uri="{FF2B5EF4-FFF2-40B4-BE49-F238E27FC236}">
                  <a16:creationId xmlns:a16="http://schemas.microsoft.com/office/drawing/2014/main" id="{F939ED7C-27CF-4645-9937-7D2030546AF8}"/>
                </a:ext>
              </a:extLst>
            </p:cNvPr>
            <p:cNvSpPr>
              <a:spLocks noChangeArrowheads="1"/>
            </p:cNvSpPr>
            <p:nvPr/>
          </p:nvSpPr>
          <p:spPr bwMode="auto">
            <a:xfrm>
              <a:off x="1255714" y="44735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4" name="Oval 1179">
              <a:extLst>
                <a:ext uri="{FF2B5EF4-FFF2-40B4-BE49-F238E27FC236}">
                  <a16:creationId xmlns:a16="http://schemas.microsoft.com/office/drawing/2014/main" id="{0A996EBB-FCB1-42D2-869C-E6D1A3EDF5AB}"/>
                </a:ext>
              </a:extLst>
            </p:cNvPr>
            <p:cNvSpPr>
              <a:spLocks noChangeArrowheads="1"/>
            </p:cNvSpPr>
            <p:nvPr/>
          </p:nvSpPr>
          <p:spPr bwMode="auto">
            <a:xfrm>
              <a:off x="1255714" y="44767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5" name="Oval 1180">
              <a:extLst>
                <a:ext uri="{FF2B5EF4-FFF2-40B4-BE49-F238E27FC236}">
                  <a16:creationId xmlns:a16="http://schemas.microsoft.com/office/drawing/2014/main" id="{61E562DF-4C53-4F9F-8258-C29B895F5FFA}"/>
                </a:ext>
              </a:extLst>
            </p:cNvPr>
            <p:cNvSpPr>
              <a:spLocks noChangeArrowheads="1"/>
            </p:cNvSpPr>
            <p:nvPr/>
          </p:nvSpPr>
          <p:spPr bwMode="auto">
            <a:xfrm>
              <a:off x="1255714" y="44799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6" name="Oval 1181">
              <a:extLst>
                <a:ext uri="{FF2B5EF4-FFF2-40B4-BE49-F238E27FC236}">
                  <a16:creationId xmlns:a16="http://schemas.microsoft.com/office/drawing/2014/main" id="{0917DEB0-FDDC-4170-802E-A6AF87F903C6}"/>
                </a:ext>
              </a:extLst>
            </p:cNvPr>
            <p:cNvSpPr>
              <a:spLocks noChangeArrowheads="1"/>
            </p:cNvSpPr>
            <p:nvPr/>
          </p:nvSpPr>
          <p:spPr bwMode="auto">
            <a:xfrm>
              <a:off x="1255714" y="44831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7" name="Oval 1182">
              <a:extLst>
                <a:ext uri="{FF2B5EF4-FFF2-40B4-BE49-F238E27FC236}">
                  <a16:creationId xmlns:a16="http://schemas.microsoft.com/office/drawing/2014/main" id="{CD22E736-6323-4A35-B155-8E9B7691601C}"/>
                </a:ext>
              </a:extLst>
            </p:cNvPr>
            <p:cNvSpPr>
              <a:spLocks noChangeArrowheads="1"/>
            </p:cNvSpPr>
            <p:nvPr/>
          </p:nvSpPr>
          <p:spPr bwMode="auto">
            <a:xfrm>
              <a:off x="1255714" y="44862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8" name="Oval 1183">
              <a:extLst>
                <a:ext uri="{FF2B5EF4-FFF2-40B4-BE49-F238E27FC236}">
                  <a16:creationId xmlns:a16="http://schemas.microsoft.com/office/drawing/2014/main" id="{350422D6-8EAD-4800-888A-6DEEBDECBECB}"/>
                </a:ext>
              </a:extLst>
            </p:cNvPr>
            <p:cNvSpPr>
              <a:spLocks noChangeArrowheads="1"/>
            </p:cNvSpPr>
            <p:nvPr/>
          </p:nvSpPr>
          <p:spPr bwMode="auto">
            <a:xfrm>
              <a:off x="1255714" y="44894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9" name="Oval 1184">
              <a:extLst>
                <a:ext uri="{FF2B5EF4-FFF2-40B4-BE49-F238E27FC236}">
                  <a16:creationId xmlns:a16="http://schemas.microsoft.com/office/drawing/2014/main" id="{91F15506-B6A6-4330-BF56-200A88A9D5B9}"/>
                </a:ext>
              </a:extLst>
            </p:cNvPr>
            <p:cNvSpPr>
              <a:spLocks noChangeArrowheads="1"/>
            </p:cNvSpPr>
            <p:nvPr/>
          </p:nvSpPr>
          <p:spPr bwMode="auto">
            <a:xfrm>
              <a:off x="1255714" y="44926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0" name="Oval 1185">
              <a:extLst>
                <a:ext uri="{FF2B5EF4-FFF2-40B4-BE49-F238E27FC236}">
                  <a16:creationId xmlns:a16="http://schemas.microsoft.com/office/drawing/2014/main" id="{B77D0673-9608-481E-87CA-4B7486D9345E}"/>
                </a:ext>
              </a:extLst>
            </p:cNvPr>
            <p:cNvSpPr>
              <a:spLocks noChangeArrowheads="1"/>
            </p:cNvSpPr>
            <p:nvPr/>
          </p:nvSpPr>
          <p:spPr bwMode="auto">
            <a:xfrm>
              <a:off x="1255714" y="44958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1" name="Oval 1186">
              <a:extLst>
                <a:ext uri="{FF2B5EF4-FFF2-40B4-BE49-F238E27FC236}">
                  <a16:creationId xmlns:a16="http://schemas.microsoft.com/office/drawing/2014/main" id="{E71E6123-17D8-4BFF-B566-4D3CDF556D3F}"/>
                </a:ext>
              </a:extLst>
            </p:cNvPr>
            <p:cNvSpPr>
              <a:spLocks noChangeArrowheads="1"/>
            </p:cNvSpPr>
            <p:nvPr/>
          </p:nvSpPr>
          <p:spPr bwMode="auto">
            <a:xfrm>
              <a:off x="1255714" y="4498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2" name="Oval 1187">
              <a:extLst>
                <a:ext uri="{FF2B5EF4-FFF2-40B4-BE49-F238E27FC236}">
                  <a16:creationId xmlns:a16="http://schemas.microsoft.com/office/drawing/2014/main" id="{40649A08-FEA9-4DE5-BE14-3840D467B02C}"/>
                </a:ext>
              </a:extLst>
            </p:cNvPr>
            <p:cNvSpPr>
              <a:spLocks noChangeArrowheads="1"/>
            </p:cNvSpPr>
            <p:nvPr/>
          </p:nvSpPr>
          <p:spPr bwMode="auto">
            <a:xfrm>
              <a:off x="1255714" y="4502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3" name="Oval 1188">
              <a:extLst>
                <a:ext uri="{FF2B5EF4-FFF2-40B4-BE49-F238E27FC236}">
                  <a16:creationId xmlns:a16="http://schemas.microsoft.com/office/drawing/2014/main" id="{8D0C1A64-E7CF-4681-B0ED-6A8897286AFD}"/>
                </a:ext>
              </a:extLst>
            </p:cNvPr>
            <p:cNvSpPr>
              <a:spLocks noChangeArrowheads="1"/>
            </p:cNvSpPr>
            <p:nvPr/>
          </p:nvSpPr>
          <p:spPr bwMode="auto">
            <a:xfrm>
              <a:off x="1255714" y="4505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4" name="Oval 1189">
              <a:extLst>
                <a:ext uri="{FF2B5EF4-FFF2-40B4-BE49-F238E27FC236}">
                  <a16:creationId xmlns:a16="http://schemas.microsoft.com/office/drawing/2014/main" id="{E43742DB-F0E2-4BE6-80AC-2301D251D810}"/>
                </a:ext>
              </a:extLst>
            </p:cNvPr>
            <p:cNvSpPr>
              <a:spLocks noChangeArrowheads="1"/>
            </p:cNvSpPr>
            <p:nvPr/>
          </p:nvSpPr>
          <p:spPr bwMode="auto">
            <a:xfrm>
              <a:off x="1255714" y="4508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5" name="Oval 1190">
              <a:extLst>
                <a:ext uri="{FF2B5EF4-FFF2-40B4-BE49-F238E27FC236}">
                  <a16:creationId xmlns:a16="http://schemas.microsoft.com/office/drawing/2014/main" id="{3BBA1AE4-0737-416A-868E-2F3D0AA7D929}"/>
                </a:ext>
              </a:extLst>
            </p:cNvPr>
            <p:cNvSpPr>
              <a:spLocks noChangeArrowheads="1"/>
            </p:cNvSpPr>
            <p:nvPr/>
          </p:nvSpPr>
          <p:spPr bwMode="auto">
            <a:xfrm>
              <a:off x="1255714" y="4511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6" name="Oval 1191">
              <a:extLst>
                <a:ext uri="{FF2B5EF4-FFF2-40B4-BE49-F238E27FC236}">
                  <a16:creationId xmlns:a16="http://schemas.microsoft.com/office/drawing/2014/main" id="{B855B3A1-7EA0-4E39-B296-64D22771DA00}"/>
                </a:ext>
              </a:extLst>
            </p:cNvPr>
            <p:cNvSpPr>
              <a:spLocks noChangeArrowheads="1"/>
            </p:cNvSpPr>
            <p:nvPr/>
          </p:nvSpPr>
          <p:spPr bwMode="auto">
            <a:xfrm>
              <a:off x="1255714" y="4514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1" name="Oval 1193">
              <a:extLst>
                <a:ext uri="{FF2B5EF4-FFF2-40B4-BE49-F238E27FC236}">
                  <a16:creationId xmlns:a16="http://schemas.microsoft.com/office/drawing/2014/main" id="{E2469401-CCC0-4A62-A618-45D963BA2F06}"/>
                </a:ext>
              </a:extLst>
            </p:cNvPr>
            <p:cNvSpPr>
              <a:spLocks noChangeArrowheads="1"/>
            </p:cNvSpPr>
            <p:nvPr/>
          </p:nvSpPr>
          <p:spPr bwMode="auto">
            <a:xfrm>
              <a:off x="1255713" y="4518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2" name="Oval 1194">
              <a:extLst>
                <a:ext uri="{FF2B5EF4-FFF2-40B4-BE49-F238E27FC236}">
                  <a16:creationId xmlns:a16="http://schemas.microsoft.com/office/drawing/2014/main" id="{15BB9B88-9206-4E95-9C5C-6E90A6E285F6}"/>
                </a:ext>
              </a:extLst>
            </p:cNvPr>
            <p:cNvSpPr>
              <a:spLocks noChangeArrowheads="1"/>
            </p:cNvSpPr>
            <p:nvPr/>
          </p:nvSpPr>
          <p:spPr bwMode="auto">
            <a:xfrm>
              <a:off x="1255713" y="4521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3" name="Oval 1195">
              <a:extLst>
                <a:ext uri="{FF2B5EF4-FFF2-40B4-BE49-F238E27FC236}">
                  <a16:creationId xmlns:a16="http://schemas.microsoft.com/office/drawing/2014/main" id="{9A486E4E-5ABD-4603-831C-BCD4EFBFE0D7}"/>
                </a:ext>
              </a:extLst>
            </p:cNvPr>
            <p:cNvSpPr>
              <a:spLocks noChangeArrowheads="1"/>
            </p:cNvSpPr>
            <p:nvPr/>
          </p:nvSpPr>
          <p:spPr bwMode="auto">
            <a:xfrm>
              <a:off x="1255713" y="4524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 name="Oval 1196">
              <a:extLst>
                <a:ext uri="{FF2B5EF4-FFF2-40B4-BE49-F238E27FC236}">
                  <a16:creationId xmlns:a16="http://schemas.microsoft.com/office/drawing/2014/main" id="{FC27B214-7C8C-443F-AA58-14CD45B4EC44}"/>
                </a:ext>
              </a:extLst>
            </p:cNvPr>
            <p:cNvSpPr>
              <a:spLocks noChangeArrowheads="1"/>
            </p:cNvSpPr>
            <p:nvPr/>
          </p:nvSpPr>
          <p:spPr bwMode="auto">
            <a:xfrm>
              <a:off x="1255713" y="4525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5" name="Oval 1197">
              <a:extLst>
                <a:ext uri="{FF2B5EF4-FFF2-40B4-BE49-F238E27FC236}">
                  <a16:creationId xmlns:a16="http://schemas.microsoft.com/office/drawing/2014/main" id="{64D6D713-A5C2-4727-8B65-2C75C6C2956F}"/>
                </a:ext>
              </a:extLst>
            </p:cNvPr>
            <p:cNvSpPr>
              <a:spLocks noChangeArrowheads="1"/>
            </p:cNvSpPr>
            <p:nvPr/>
          </p:nvSpPr>
          <p:spPr bwMode="auto">
            <a:xfrm>
              <a:off x="1255713" y="452913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6" name="Oval 1198">
              <a:extLst>
                <a:ext uri="{FF2B5EF4-FFF2-40B4-BE49-F238E27FC236}">
                  <a16:creationId xmlns:a16="http://schemas.microsoft.com/office/drawing/2014/main" id="{3AEE3F19-6665-49F9-9002-50A970866D68}"/>
                </a:ext>
              </a:extLst>
            </p:cNvPr>
            <p:cNvSpPr>
              <a:spLocks noChangeArrowheads="1"/>
            </p:cNvSpPr>
            <p:nvPr/>
          </p:nvSpPr>
          <p:spPr bwMode="auto">
            <a:xfrm>
              <a:off x="1255713" y="4532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7" name="Oval 1199">
              <a:extLst>
                <a:ext uri="{FF2B5EF4-FFF2-40B4-BE49-F238E27FC236}">
                  <a16:creationId xmlns:a16="http://schemas.microsoft.com/office/drawing/2014/main" id="{81614169-B57A-4F32-A1B6-597854DA0A6C}"/>
                </a:ext>
              </a:extLst>
            </p:cNvPr>
            <p:cNvSpPr>
              <a:spLocks noChangeArrowheads="1"/>
            </p:cNvSpPr>
            <p:nvPr/>
          </p:nvSpPr>
          <p:spPr bwMode="auto">
            <a:xfrm>
              <a:off x="1343026" y="453548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8" name="Oval 1200">
              <a:extLst>
                <a:ext uri="{FF2B5EF4-FFF2-40B4-BE49-F238E27FC236}">
                  <a16:creationId xmlns:a16="http://schemas.microsoft.com/office/drawing/2014/main" id="{32FE73C3-5067-4261-A398-6CE6CBAF6A57}"/>
                </a:ext>
              </a:extLst>
            </p:cNvPr>
            <p:cNvSpPr>
              <a:spLocks noChangeArrowheads="1"/>
            </p:cNvSpPr>
            <p:nvPr/>
          </p:nvSpPr>
          <p:spPr bwMode="auto">
            <a:xfrm>
              <a:off x="1338263" y="4538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9" name="Oval 1201">
              <a:extLst>
                <a:ext uri="{FF2B5EF4-FFF2-40B4-BE49-F238E27FC236}">
                  <a16:creationId xmlns:a16="http://schemas.microsoft.com/office/drawing/2014/main" id="{8E740E57-54A5-4365-AB5D-F98D351503D6}"/>
                </a:ext>
              </a:extLst>
            </p:cNvPr>
            <p:cNvSpPr>
              <a:spLocks noChangeArrowheads="1"/>
            </p:cNvSpPr>
            <p:nvPr/>
          </p:nvSpPr>
          <p:spPr bwMode="auto">
            <a:xfrm>
              <a:off x="1333501" y="4541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0" name="Oval 1202">
              <a:extLst>
                <a:ext uri="{FF2B5EF4-FFF2-40B4-BE49-F238E27FC236}">
                  <a16:creationId xmlns:a16="http://schemas.microsoft.com/office/drawing/2014/main" id="{6191E4B3-2340-400B-836B-0882411950AB}"/>
                </a:ext>
              </a:extLst>
            </p:cNvPr>
            <p:cNvSpPr>
              <a:spLocks noChangeArrowheads="1"/>
            </p:cNvSpPr>
            <p:nvPr/>
          </p:nvSpPr>
          <p:spPr bwMode="auto">
            <a:xfrm>
              <a:off x="1328738" y="4545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1" name="Oval 1203">
              <a:extLst>
                <a:ext uri="{FF2B5EF4-FFF2-40B4-BE49-F238E27FC236}">
                  <a16:creationId xmlns:a16="http://schemas.microsoft.com/office/drawing/2014/main" id="{04B96639-52D1-453F-91B4-B72FF64749AE}"/>
                </a:ext>
              </a:extLst>
            </p:cNvPr>
            <p:cNvSpPr>
              <a:spLocks noChangeArrowheads="1"/>
            </p:cNvSpPr>
            <p:nvPr/>
          </p:nvSpPr>
          <p:spPr bwMode="auto">
            <a:xfrm>
              <a:off x="1323976" y="4548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2" name="Oval 1204">
              <a:extLst>
                <a:ext uri="{FF2B5EF4-FFF2-40B4-BE49-F238E27FC236}">
                  <a16:creationId xmlns:a16="http://schemas.microsoft.com/office/drawing/2014/main" id="{DF1ED6FA-819F-47F0-BC3A-769A8CC784BC}"/>
                </a:ext>
              </a:extLst>
            </p:cNvPr>
            <p:cNvSpPr>
              <a:spLocks noChangeArrowheads="1"/>
            </p:cNvSpPr>
            <p:nvPr/>
          </p:nvSpPr>
          <p:spPr bwMode="auto">
            <a:xfrm>
              <a:off x="1319213" y="4551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3" name="Oval 1205">
              <a:extLst>
                <a:ext uri="{FF2B5EF4-FFF2-40B4-BE49-F238E27FC236}">
                  <a16:creationId xmlns:a16="http://schemas.microsoft.com/office/drawing/2014/main" id="{35A9AA9B-67E2-4637-BF1F-AD636A4029D9}"/>
                </a:ext>
              </a:extLst>
            </p:cNvPr>
            <p:cNvSpPr>
              <a:spLocks noChangeArrowheads="1"/>
            </p:cNvSpPr>
            <p:nvPr/>
          </p:nvSpPr>
          <p:spPr bwMode="auto">
            <a:xfrm>
              <a:off x="1312863" y="4554538"/>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4" name="Oval 1206">
              <a:extLst>
                <a:ext uri="{FF2B5EF4-FFF2-40B4-BE49-F238E27FC236}">
                  <a16:creationId xmlns:a16="http://schemas.microsoft.com/office/drawing/2014/main" id="{EF26A3CC-CB75-474D-8A0E-13E697CCF4F5}"/>
                </a:ext>
              </a:extLst>
            </p:cNvPr>
            <p:cNvSpPr>
              <a:spLocks noChangeArrowheads="1"/>
            </p:cNvSpPr>
            <p:nvPr/>
          </p:nvSpPr>
          <p:spPr bwMode="auto">
            <a:xfrm>
              <a:off x="1308101" y="4557713"/>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5" name="Oval 1207">
              <a:extLst>
                <a:ext uri="{FF2B5EF4-FFF2-40B4-BE49-F238E27FC236}">
                  <a16:creationId xmlns:a16="http://schemas.microsoft.com/office/drawing/2014/main" id="{4D053D5A-3AED-4294-A6DE-8BADEE02B605}"/>
                </a:ext>
              </a:extLst>
            </p:cNvPr>
            <p:cNvSpPr>
              <a:spLocks noChangeArrowheads="1"/>
            </p:cNvSpPr>
            <p:nvPr/>
          </p:nvSpPr>
          <p:spPr bwMode="auto">
            <a:xfrm>
              <a:off x="1303338" y="4560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6" name="Oval 1208">
              <a:extLst>
                <a:ext uri="{FF2B5EF4-FFF2-40B4-BE49-F238E27FC236}">
                  <a16:creationId xmlns:a16="http://schemas.microsoft.com/office/drawing/2014/main" id="{09EEEB77-3158-4CD2-959F-1F2598E3B906}"/>
                </a:ext>
              </a:extLst>
            </p:cNvPr>
            <p:cNvSpPr>
              <a:spLocks noChangeArrowheads="1"/>
            </p:cNvSpPr>
            <p:nvPr/>
          </p:nvSpPr>
          <p:spPr bwMode="auto">
            <a:xfrm>
              <a:off x="1298576" y="4564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1209">
              <a:extLst>
                <a:ext uri="{FF2B5EF4-FFF2-40B4-BE49-F238E27FC236}">
                  <a16:creationId xmlns:a16="http://schemas.microsoft.com/office/drawing/2014/main" id="{3E744CE1-1C04-4DAF-BB42-A87996E3A555}"/>
                </a:ext>
              </a:extLst>
            </p:cNvPr>
            <p:cNvSpPr>
              <a:spLocks noChangeArrowheads="1"/>
            </p:cNvSpPr>
            <p:nvPr/>
          </p:nvSpPr>
          <p:spPr bwMode="auto">
            <a:xfrm>
              <a:off x="1293813" y="4567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8" name="Oval 1210">
              <a:extLst>
                <a:ext uri="{FF2B5EF4-FFF2-40B4-BE49-F238E27FC236}">
                  <a16:creationId xmlns:a16="http://schemas.microsoft.com/office/drawing/2014/main" id="{519981EE-504A-4AFE-B908-D32D513981C6}"/>
                </a:ext>
              </a:extLst>
            </p:cNvPr>
            <p:cNvSpPr>
              <a:spLocks noChangeArrowheads="1"/>
            </p:cNvSpPr>
            <p:nvPr/>
          </p:nvSpPr>
          <p:spPr bwMode="auto">
            <a:xfrm>
              <a:off x="1289051" y="45704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9" name="Oval 1211">
              <a:extLst>
                <a:ext uri="{FF2B5EF4-FFF2-40B4-BE49-F238E27FC236}">
                  <a16:creationId xmlns:a16="http://schemas.microsoft.com/office/drawing/2014/main" id="{62F2812C-AFDB-4690-A0FD-3E7A546EFE4D}"/>
                </a:ext>
              </a:extLst>
            </p:cNvPr>
            <p:cNvSpPr>
              <a:spLocks noChangeArrowheads="1"/>
            </p:cNvSpPr>
            <p:nvPr/>
          </p:nvSpPr>
          <p:spPr bwMode="auto">
            <a:xfrm>
              <a:off x="1284288" y="45735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Oval 1212">
              <a:extLst>
                <a:ext uri="{FF2B5EF4-FFF2-40B4-BE49-F238E27FC236}">
                  <a16:creationId xmlns:a16="http://schemas.microsoft.com/office/drawing/2014/main" id="{BB6347CA-D257-46EA-BF63-20B9C5EF6FC5}"/>
                </a:ext>
              </a:extLst>
            </p:cNvPr>
            <p:cNvSpPr>
              <a:spLocks noChangeArrowheads="1"/>
            </p:cNvSpPr>
            <p:nvPr/>
          </p:nvSpPr>
          <p:spPr bwMode="auto">
            <a:xfrm>
              <a:off x="1279526" y="45767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Oval 1213">
              <a:extLst>
                <a:ext uri="{FF2B5EF4-FFF2-40B4-BE49-F238E27FC236}">
                  <a16:creationId xmlns:a16="http://schemas.microsoft.com/office/drawing/2014/main" id="{512FF894-78EF-4D73-B467-E3A7BB06916D}"/>
                </a:ext>
              </a:extLst>
            </p:cNvPr>
            <p:cNvSpPr>
              <a:spLocks noChangeArrowheads="1"/>
            </p:cNvSpPr>
            <p:nvPr/>
          </p:nvSpPr>
          <p:spPr bwMode="auto">
            <a:xfrm>
              <a:off x="1274763" y="45799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Oval 1214">
              <a:extLst>
                <a:ext uri="{FF2B5EF4-FFF2-40B4-BE49-F238E27FC236}">
                  <a16:creationId xmlns:a16="http://schemas.microsoft.com/office/drawing/2014/main" id="{37F2B4C3-B890-4722-9E14-52F49E57AFC9}"/>
                </a:ext>
              </a:extLst>
            </p:cNvPr>
            <p:cNvSpPr>
              <a:spLocks noChangeArrowheads="1"/>
            </p:cNvSpPr>
            <p:nvPr/>
          </p:nvSpPr>
          <p:spPr bwMode="auto">
            <a:xfrm>
              <a:off x="1270001" y="45831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Oval 1215">
              <a:extLst>
                <a:ext uri="{FF2B5EF4-FFF2-40B4-BE49-F238E27FC236}">
                  <a16:creationId xmlns:a16="http://schemas.microsoft.com/office/drawing/2014/main" id="{8F099163-7131-42CF-9519-EE47D3071C5A}"/>
                </a:ext>
              </a:extLst>
            </p:cNvPr>
            <p:cNvSpPr>
              <a:spLocks noChangeArrowheads="1"/>
            </p:cNvSpPr>
            <p:nvPr/>
          </p:nvSpPr>
          <p:spPr bwMode="auto">
            <a:xfrm>
              <a:off x="1265238" y="45862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Oval 1216">
              <a:extLst>
                <a:ext uri="{FF2B5EF4-FFF2-40B4-BE49-F238E27FC236}">
                  <a16:creationId xmlns:a16="http://schemas.microsoft.com/office/drawing/2014/main" id="{3D49BD9D-2252-4D06-9016-279E91C1256B}"/>
                </a:ext>
              </a:extLst>
            </p:cNvPr>
            <p:cNvSpPr>
              <a:spLocks noChangeArrowheads="1"/>
            </p:cNvSpPr>
            <p:nvPr/>
          </p:nvSpPr>
          <p:spPr bwMode="auto">
            <a:xfrm>
              <a:off x="1260476" y="45894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Oval 1217">
              <a:extLst>
                <a:ext uri="{FF2B5EF4-FFF2-40B4-BE49-F238E27FC236}">
                  <a16:creationId xmlns:a16="http://schemas.microsoft.com/office/drawing/2014/main" id="{1F5F86F0-6AA2-4EB0-BEB4-8B11F870253F}"/>
                </a:ext>
              </a:extLst>
            </p:cNvPr>
            <p:cNvSpPr>
              <a:spLocks noChangeArrowheads="1"/>
            </p:cNvSpPr>
            <p:nvPr/>
          </p:nvSpPr>
          <p:spPr bwMode="auto">
            <a:xfrm>
              <a:off x="1255713" y="4592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Oval 1218">
              <a:extLst>
                <a:ext uri="{FF2B5EF4-FFF2-40B4-BE49-F238E27FC236}">
                  <a16:creationId xmlns:a16="http://schemas.microsoft.com/office/drawing/2014/main" id="{A89116C2-209D-44D3-871A-DEFA49C5E9CC}"/>
                </a:ext>
              </a:extLst>
            </p:cNvPr>
            <p:cNvSpPr>
              <a:spLocks noChangeArrowheads="1"/>
            </p:cNvSpPr>
            <p:nvPr/>
          </p:nvSpPr>
          <p:spPr bwMode="auto">
            <a:xfrm>
              <a:off x="1255713" y="4595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Oval 1219">
              <a:extLst>
                <a:ext uri="{FF2B5EF4-FFF2-40B4-BE49-F238E27FC236}">
                  <a16:creationId xmlns:a16="http://schemas.microsoft.com/office/drawing/2014/main" id="{62DD439D-AFBE-4FF0-A31A-F5FB2B135F8D}"/>
                </a:ext>
              </a:extLst>
            </p:cNvPr>
            <p:cNvSpPr>
              <a:spLocks noChangeArrowheads="1"/>
            </p:cNvSpPr>
            <p:nvPr/>
          </p:nvSpPr>
          <p:spPr bwMode="auto">
            <a:xfrm>
              <a:off x="1255713" y="4598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Oval 1220">
              <a:extLst>
                <a:ext uri="{FF2B5EF4-FFF2-40B4-BE49-F238E27FC236}">
                  <a16:creationId xmlns:a16="http://schemas.microsoft.com/office/drawing/2014/main" id="{6CB73A1A-6296-4D7C-AFEF-2FFFB3F021F5}"/>
                </a:ext>
              </a:extLst>
            </p:cNvPr>
            <p:cNvSpPr>
              <a:spLocks noChangeArrowheads="1"/>
            </p:cNvSpPr>
            <p:nvPr/>
          </p:nvSpPr>
          <p:spPr bwMode="auto">
            <a:xfrm>
              <a:off x="1255713" y="4602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Oval 1221">
              <a:extLst>
                <a:ext uri="{FF2B5EF4-FFF2-40B4-BE49-F238E27FC236}">
                  <a16:creationId xmlns:a16="http://schemas.microsoft.com/office/drawing/2014/main" id="{1766D64D-C681-40CE-AD61-B8BEC45B0C31}"/>
                </a:ext>
              </a:extLst>
            </p:cNvPr>
            <p:cNvSpPr>
              <a:spLocks noChangeArrowheads="1"/>
            </p:cNvSpPr>
            <p:nvPr/>
          </p:nvSpPr>
          <p:spPr bwMode="auto">
            <a:xfrm>
              <a:off x="1255713" y="4605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1222">
              <a:extLst>
                <a:ext uri="{FF2B5EF4-FFF2-40B4-BE49-F238E27FC236}">
                  <a16:creationId xmlns:a16="http://schemas.microsoft.com/office/drawing/2014/main" id="{389D8438-0A0A-45A8-A1B9-C74672A9B6E0}"/>
                </a:ext>
              </a:extLst>
            </p:cNvPr>
            <p:cNvSpPr>
              <a:spLocks noChangeArrowheads="1"/>
            </p:cNvSpPr>
            <p:nvPr/>
          </p:nvSpPr>
          <p:spPr bwMode="auto">
            <a:xfrm>
              <a:off x="1255713" y="4608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Oval 1223">
              <a:extLst>
                <a:ext uri="{FF2B5EF4-FFF2-40B4-BE49-F238E27FC236}">
                  <a16:creationId xmlns:a16="http://schemas.microsoft.com/office/drawing/2014/main" id="{178B5B35-1F7C-4549-A44C-FCF39CB2A26A}"/>
                </a:ext>
              </a:extLst>
            </p:cNvPr>
            <p:cNvSpPr>
              <a:spLocks noChangeArrowheads="1"/>
            </p:cNvSpPr>
            <p:nvPr/>
          </p:nvSpPr>
          <p:spPr bwMode="auto">
            <a:xfrm>
              <a:off x="1255713" y="4611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Oval 1224">
              <a:extLst>
                <a:ext uri="{FF2B5EF4-FFF2-40B4-BE49-F238E27FC236}">
                  <a16:creationId xmlns:a16="http://schemas.microsoft.com/office/drawing/2014/main" id="{4D057F0F-4459-4F11-AC0C-26FA0CB753E6}"/>
                </a:ext>
              </a:extLst>
            </p:cNvPr>
            <p:cNvSpPr>
              <a:spLocks noChangeArrowheads="1"/>
            </p:cNvSpPr>
            <p:nvPr/>
          </p:nvSpPr>
          <p:spPr bwMode="auto">
            <a:xfrm>
              <a:off x="1255713" y="4614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Oval 1225">
              <a:extLst>
                <a:ext uri="{FF2B5EF4-FFF2-40B4-BE49-F238E27FC236}">
                  <a16:creationId xmlns:a16="http://schemas.microsoft.com/office/drawing/2014/main" id="{258FAD3A-81B3-4530-BAB2-98EA033E157E}"/>
                </a:ext>
              </a:extLst>
            </p:cNvPr>
            <p:cNvSpPr>
              <a:spLocks noChangeArrowheads="1"/>
            </p:cNvSpPr>
            <p:nvPr/>
          </p:nvSpPr>
          <p:spPr bwMode="auto">
            <a:xfrm>
              <a:off x="1255713" y="461645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Oval 1226">
              <a:extLst>
                <a:ext uri="{FF2B5EF4-FFF2-40B4-BE49-F238E27FC236}">
                  <a16:creationId xmlns:a16="http://schemas.microsoft.com/office/drawing/2014/main" id="{71A70FDF-ACCD-44CA-85C0-B80E32DD50D5}"/>
                </a:ext>
              </a:extLst>
            </p:cNvPr>
            <p:cNvSpPr>
              <a:spLocks noChangeArrowheads="1"/>
            </p:cNvSpPr>
            <p:nvPr/>
          </p:nvSpPr>
          <p:spPr bwMode="auto">
            <a:xfrm>
              <a:off x="1255713" y="4621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Oval 1227">
              <a:extLst>
                <a:ext uri="{FF2B5EF4-FFF2-40B4-BE49-F238E27FC236}">
                  <a16:creationId xmlns:a16="http://schemas.microsoft.com/office/drawing/2014/main" id="{8C36708A-8DD7-4721-8C2E-5121CD82D704}"/>
                </a:ext>
              </a:extLst>
            </p:cNvPr>
            <p:cNvSpPr>
              <a:spLocks noChangeArrowheads="1"/>
            </p:cNvSpPr>
            <p:nvPr/>
          </p:nvSpPr>
          <p:spPr bwMode="auto">
            <a:xfrm>
              <a:off x="1255713" y="462280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Oval 1228">
              <a:extLst>
                <a:ext uri="{FF2B5EF4-FFF2-40B4-BE49-F238E27FC236}">
                  <a16:creationId xmlns:a16="http://schemas.microsoft.com/office/drawing/2014/main" id="{C1371762-3628-4AEB-BB29-EB35F12B8505}"/>
                </a:ext>
              </a:extLst>
            </p:cNvPr>
            <p:cNvSpPr>
              <a:spLocks noChangeArrowheads="1"/>
            </p:cNvSpPr>
            <p:nvPr/>
          </p:nvSpPr>
          <p:spPr bwMode="auto">
            <a:xfrm>
              <a:off x="1255713" y="4625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Oval 1229">
              <a:extLst>
                <a:ext uri="{FF2B5EF4-FFF2-40B4-BE49-F238E27FC236}">
                  <a16:creationId xmlns:a16="http://schemas.microsoft.com/office/drawing/2014/main" id="{C0EDA5D1-6497-4E5A-86A6-7A0FFCDEADA5}"/>
                </a:ext>
              </a:extLst>
            </p:cNvPr>
            <p:cNvSpPr>
              <a:spLocks noChangeArrowheads="1"/>
            </p:cNvSpPr>
            <p:nvPr/>
          </p:nvSpPr>
          <p:spPr bwMode="auto">
            <a:xfrm>
              <a:off x="1255713" y="4629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Oval 1230">
              <a:extLst>
                <a:ext uri="{FF2B5EF4-FFF2-40B4-BE49-F238E27FC236}">
                  <a16:creationId xmlns:a16="http://schemas.microsoft.com/office/drawing/2014/main" id="{D6C30A2A-D24D-4CFA-9920-152C2ADBACEF}"/>
                </a:ext>
              </a:extLst>
            </p:cNvPr>
            <p:cNvSpPr>
              <a:spLocks noChangeArrowheads="1"/>
            </p:cNvSpPr>
            <p:nvPr/>
          </p:nvSpPr>
          <p:spPr bwMode="auto">
            <a:xfrm>
              <a:off x="1255713" y="4632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Oval 1231">
              <a:extLst>
                <a:ext uri="{FF2B5EF4-FFF2-40B4-BE49-F238E27FC236}">
                  <a16:creationId xmlns:a16="http://schemas.microsoft.com/office/drawing/2014/main" id="{5BAE031F-1389-43BC-808E-9DA8C83D773C}"/>
                </a:ext>
              </a:extLst>
            </p:cNvPr>
            <p:cNvSpPr>
              <a:spLocks noChangeArrowheads="1"/>
            </p:cNvSpPr>
            <p:nvPr/>
          </p:nvSpPr>
          <p:spPr bwMode="auto">
            <a:xfrm>
              <a:off x="1255713" y="4635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Oval 1232">
              <a:extLst>
                <a:ext uri="{FF2B5EF4-FFF2-40B4-BE49-F238E27FC236}">
                  <a16:creationId xmlns:a16="http://schemas.microsoft.com/office/drawing/2014/main" id="{5520E60E-4CEA-410C-9AE4-67446D27EA7D}"/>
                </a:ext>
              </a:extLst>
            </p:cNvPr>
            <p:cNvSpPr>
              <a:spLocks noChangeArrowheads="1"/>
            </p:cNvSpPr>
            <p:nvPr/>
          </p:nvSpPr>
          <p:spPr bwMode="auto">
            <a:xfrm>
              <a:off x="1255713" y="4638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Oval 1233">
              <a:extLst>
                <a:ext uri="{FF2B5EF4-FFF2-40B4-BE49-F238E27FC236}">
                  <a16:creationId xmlns:a16="http://schemas.microsoft.com/office/drawing/2014/main" id="{214734C4-B4DF-40FF-A040-7F18E6698BC9}"/>
                </a:ext>
              </a:extLst>
            </p:cNvPr>
            <p:cNvSpPr>
              <a:spLocks noChangeArrowheads="1"/>
            </p:cNvSpPr>
            <p:nvPr/>
          </p:nvSpPr>
          <p:spPr bwMode="auto">
            <a:xfrm>
              <a:off x="1255713" y="4641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Oval 1234">
              <a:extLst>
                <a:ext uri="{FF2B5EF4-FFF2-40B4-BE49-F238E27FC236}">
                  <a16:creationId xmlns:a16="http://schemas.microsoft.com/office/drawing/2014/main" id="{D94420BE-3BEE-4791-856E-A55FE90C2C7E}"/>
                </a:ext>
              </a:extLst>
            </p:cNvPr>
            <p:cNvSpPr>
              <a:spLocks noChangeArrowheads="1"/>
            </p:cNvSpPr>
            <p:nvPr/>
          </p:nvSpPr>
          <p:spPr bwMode="auto">
            <a:xfrm>
              <a:off x="1255713" y="4645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Oval 1235">
              <a:extLst>
                <a:ext uri="{FF2B5EF4-FFF2-40B4-BE49-F238E27FC236}">
                  <a16:creationId xmlns:a16="http://schemas.microsoft.com/office/drawing/2014/main" id="{1CECDA73-ADCF-49D8-ACC3-B120ADDC4297}"/>
                </a:ext>
              </a:extLst>
            </p:cNvPr>
            <p:cNvSpPr>
              <a:spLocks noChangeArrowheads="1"/>
            </p:cNvSpPr>
            <p:nvPr/>
          </p:nvSpPr>
          <p:spPr bwMode="auto">
            <a:xfrm>
              <a:off x="1255713" y="4648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Oval 1236">
              <a:extLst>
                <a:ext uri="{FF2B5EF4-FFF2-40B4-BE49-F238E27FC236}">
                  <a16:creationId xmlns:a16="http://schemas.microsoft.com/office/drawing/2014/main" id="{B0B6D6A7-9FC9-42D8-B49B-A83C1B9B5EB4}"/>
                </a:ext>
              </a:extLst>
            </p:cNvPr>
            <p:cNvSpPr>
              <a:spLocks noChangeArrowheads="1"/>
            </p:cNvSpPr>
            <p:nvPr/>
          </p:nvSpPr>
          <p:spPr bwMode="auto">
            <a:xfrm>
              <a:off x="1255713" y="4651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Oval 1237">
              <a:extLst>
                <a:ext uri="{FF2B5EF4-FFF2-40B4-BE49-F238E27FC236}">
                  <a16:creationId xmlns:a16="http://schemas.microsoft.com/office/drawing/2014/main" id="{ACBCCECD-A6AB-48F5-A51C-DA6833528555}"/>
                </a:ext>
              </a:extLst>
            </p:cNvPr>
            <p:cNvSpPr>
              <a:spLocks noChangeArrowheads="1"/>
            </p:cNvSpPr>
            <p:nvPr/>
          </p:nvSpPr>
          <p:spPr bwMode="auto">
            <a:xfrm>
              <a:off x="1255713" y="4654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Oval 1238">
              <a:extLst>
                <a:ext uri="{FF2B5EF4-FFF2-40B4-BE49-F238E27FC236}">
                  <a16:creationId xmlns:a16="http://schemas.microsoft.com/office/drawing/2014/main" id="{FC477EEE-C75E-447D-AEC5-A0D085AB555A}"/>
                </a:ext>
              </a:extLst>
            </p:cNvPr>
            <p:cNvSpPr>
              <a:spLocks noChangeArrowheads="1"/>
            </p:cNvSpPr>
            <p:nvPr/>
          </p:nvSpPr>
          <p:spPr bwMode="auto">
            <a:xfrm>
              <a:off x="1255713" y="46577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Oval 1239">
              <a:extLst>
                <a:ext uri="{FF2B5EF4-FFF2-40B4-BE49-F238E27FC236}">
                  <a16:creationId xmlns:a16="http://schemas.microsoft.com/office/drawing/2014/main" id="{D7CF430A-81FE-4E5E-AADA-F9529F9117FA}"/>
                </a:ext>
              </a:extLst>
            </p:cNvPr>
            <p:cNvSpPr>
              <a:spLocks noChangeArrowheads="1"/>
            </p:cNvSpPr>
            <p:nvPr/>
          </p:nvSpPr>
          <p:spPr bwMode="auto">
            <a:xfrm>
              <a:off x="1255713" y="46609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Oval 1240">
              <a:extLst>
                <a:ext uri="{FF2B5EF4-FFF2-40B4-BE49-F238E27FC236}">
                  <a16:creationId xmlns:a16="http://schemas.microsoft.com/office/drawing/2014/main" id="{0443C71C-4AEE-4BDD-8D3D-B8D55EFEAFD6}"/>
                </a:ext>
              </a:extLst>
            </p:cNvPr>
            <p:cNvSpPr>
              <a:spLocks noChangeArrowheads="1"/>
            </p:cNvSpPr>
            <p:nvPr/>
          </p:nvSpPr>
          <p:spPr bwMode="auto">
            <a:xfrm>
              <a:off x="1255713" y="46640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Oval 1241">
              <a:extLst>
                <a:ext uri="{FF2B5EF4-FFF2-40B4-BE49-F238E27FC236}">
                  <a16:creationId xmlns:a16="http://schemas.microsoft.com/office/drawing/2014/main" id="{8CA01625-CA1A-4623-B201-8230A6EF35F8}"/>
                </a:ext>
              </a:extLst>
            </p:cNvPr>
            <p:cNvSpPr>
              <a:spLocks noChangeArrowheads="1"/>
            </p:cNvSpPr>
            <p:nvPr/>
          </p:nvSpPr>
          <p:spPr bwMode="auto">
            <a:xfrm>
              <a:off x="1255713" y="46672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Oval 1242">
              <a:extLst>
                <a:ext uri="{FF2B5EF4-FFF2-40B4-BE49-F238E27FC236}">
                  <a16:creationId xmlns:a16="http://schemas.microsoft.com/office/drawing/2014/main" id="{888B0FA3-0082-4CBB-970A-B807DF9C812D}"/>
                </a:ext>
              </a:extLst>
            </p:cNvPr>
            <p:cNvSpPr>
              <a:spLocks noChangeArrowheads="1"/>
            </p:cNvSpPr>
            <p:nvPr/>
          </p:nvSpPr>
          <p:spPr bwMode="auto">
            <a:xfrm>
              <a:off x="1255713" y="46704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Oval 1243">
              <a:extLst>
                <a:ext uri="{FF2B5EF4-FFF2-40B4-BE49-F238E27FC236}">
                  <a16:creationId xmlns:a16="http://schemas.microsoft.com/office/drawing/2014/main" id="{F06B67FB-2138-4ED5-B288-C23D7B449ED6}"/>
                </a:ext>
              </a:extLst>
            </p:cNvPr>
            <p:cNvSpPr>
              <a:spLocks noChangeArrowheads="1"/>
            </p:cNvSpPr>
            <p:nvPr/>
          </p:nvSpPr>
          <p:spPr bwMode="auto">
            <a:xfrm>
              <a:off x="1255713" y="46736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Oval 1244">
              <a:extLst>
                <a:ext uri="{FF2B5EF4-FFF2-40B4-BE49-F238E27FC236}">
                  <a16:creationId xmlns:a16="http://schemas.microsoft.com/office/drawing/2014/main" id="{17FFCFA4-2343-45C2-9466-C0C17090C05D}"/>
                </a:ext>
              </a:extLst>
            </p:cNvPr>
            <p:cNvSpPr>
              <a:spLocks noChangeArrowheads="1"/>
            </p:cNvSpPr>
            <p:nvPr/>
          </p:nvSpPr>
          <p:spPr bwMode="auto">
            <a:xfrm>
              <a:off x="1255713" y="46767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Oval 1245">
              <a:extLst>
                <a:ext uri="{FF2B5EF4-FFF2-40B4-BE49-F238E27FC236}">
                  <a16:creationId xmlns:a16="http://schemas.microsoft.com/office/drawing/2014/main" id="{E6885E2B-9732-43C3-8E8E-69A29D30297C}"/>
                </a:ext>
              </a:extLst>
            </p:cNvPr>
            <p:cNvSpPr>
              <a:spLocks noChangeArrowheads="1"/>
            </p:cNvSpPr>
            <p:nvPr/>
          </p:nvSpPr>
          <p:spPr bwMode="auto">
            <a:xfrm>
              <a:off x="1255713" y="46799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Oval 1246">
              <a:extLst>
                <a:ext uri="{FF2B5EF4-FFF2-40B4-BE49-F238E27FC236}">
                  <a16:creationId xmlns:a16="http://schemas.microsoft.com/office/drawing/2014/main" id="{944AAFA1-8F75-49DC-BCF9-17A4D52B4D99}"/>
                </a:ext>
              </a:extLst>
            </p:cNvPr>
            <p:cNvSpPr>
              <a:spLocks noChangeArrowheads="1"/>
            </p:cNvSpPr>
            <p:nvPr/>
          </p:nvSpPr>
          <p:spPr bwMode="auto">
            <a:xfrm>
              <a:off x="1255713" y="46831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Oval 1247">
              <a:extLst>
                <a:ext uri="{FF2B5EF4-FFF2-40B4-BE49-F238E27FC236}">
                  <a16:creationId xmlns:a16="http://schemas.microsoft.com/office/drawing/2014/main" id="{32F52AF6-1C34-4F2C-A036-8C02DAA7320B}"/>
                </a:ext>
              </a:extLst>
            </p:cNvPr>
            <p:cNvSpPr>
              <a:spLocks noChangeArrowheads="1"/>
            </p:cNvSpPr>
            <p:nvPr/>
          </p:nvSpPr>
          <p:spPr bwMode="auto">
            <a:xfrm>
              <a:off x="1255713" y="4686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Oval 1248">
              <a:extLst>
                <a:ext uri="{FF2B5EF4-FFF2-40B4-BE49-F238E27FC236}">
                  <a16:creationId xmlns:a16="http://schemas.microsoft.com/office/drawing/2014/main" id="{D9FB79B4-BEE1-4C9E-A3CB-47932B9C7A88}"/>
                </a:ext>
              </a:extLst>
            </p:cNvPr>
            <p:cNvSpPr>
              <a:spLocks noChangeArrowheads="1"/>
            </p:cNvSpPr>
            <p:nvPr/>
          </p:nvSpPr>
          <p:spPr bwMode="auto">
            <a:xfrm>
              <a:off x="1255713" y="4689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Oval 1249">
              <a:extLst>
                <a:ext uri="{FF2B5EF4-FFF2-40B4-BE49-F238E27FC236}">
                  <a16:creationId xmlns:a16="http://schemas.microsoft.com/office/drawing/2014/main" id="{329E1385-3831-4BCF-9267-24C5D2222542}"/>
                </a:ext>
              </a:extLst>
            </p:cNvPr>
            <p:cNvSpPr>
              <a:spLocks noChangeArrowheads="1"/>
            </p:cNvSpPr>
            <p:nvPr/>
          </p:nvSpPr>
          <p:spPr bwMode="auto">
            <a:xfrm>
              <a:off x="3440113" y="4692650"/>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Oval 1250">
              <a:extLst>
                <a:ext uri="{FF2B5EF4-FFF2-40B4-BE49-F238E27FC236}">
                  <a16:creationId xmlns:a16="http://schemas.microsoft.com/office/drawing/2014/main" id="{E274F4A1-5D99-43E0-AD4D-3C5AA098CACB}"/>
                </a:ext>
              </a:extLst>
            </p:cNvPr>
            <p:cNvSpPr>
              <a:spLocks noChangeArrowheads="1"/>
            </p:cNvSpPr>
            <p:nvPr/>
          </p:nvSpPr>
          <p:spPr bwMode="auto">
            <a:xfrm>
              <a:off x="3435351" y="4695825"/>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Oval 1251">
              <a:extLst>
                <a:ext uri="{FF2B5EF4-FFF2-40B4-BE49-F238E27FC236}">
                  <a16:creationId xmlns:a16="http://schemas.microsoft.com/office/drawing/2014/main" id="{CD52D770-7B8E-402D-A453-AE24C3D262D0}"/>
                </a:ext>
              </a:extLst>
            </p:cNvPr>
            <p:cNvSpPr>
              <a:spLocks noChangeArrowheads="1"/>
            </p:cNvSpPr>
            <p:nvPr/>
          </p:nvSpPr>
          <p:spPr bwMode="auto">
            <a:xfrm>
              <a:off x="3435351" y="4699000"/>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Oval 1252">
              <a:extLst>
                <a:ext uri="{FF2B5EF4-FFF2-40B4-BE49-F238E27FC236}">
                  <a16:creationId xmlns:a16="http://schemas.microsoft.com/office/drawing/2014/main" id="{31623230-30B8-4219-B437-B76E841C3050}"/>
                </a:ext>
              </a:extLst>
            </p:cNvPr>
            <p:cNvSpPr>
              <a:spLocks noChangeArrowheads="1"/>
            </p:cNvSpPr>
            <p:nvPr/>
          </p:nvSpPr>
          <p:spPr bwMode="auto">
            <a:xfrm>
              <a:off x="3429001" y="4702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Oval 1253">
              <a:extLst>
                <a:ext uri="{FF2B5EF4-FFF2-40B4-BE49-F238E27FC236}">
                  <a16:creationId xmlns:a16="http://schemas.microsoft.com/office/drawing/2014/main" id="{8C6516B8-710D-48B1-99DD-D3DA9AC9424C}"/>
                </a:ext>
              </a:extLst>
            </p:cNvPr>
            <p:cNvSpPr>
              <a:spLocks noChangeArrowheads="1"/>
            </p:cNvSpPr>
            <p:nvPr/>
          </p:nvSpPr>
          <p:spPr bwMode="auto">
            <a:xfrm>
              <a:off x="3424238" y="47037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Oval 1254">
              <a:extLst>
                <a:ext uri="{FF2B5EF4-FFF2-40B4-BE49-F238E27FC236}">
                  <a16:creationId xmlns:a16="http://schemas.microsoft.com/office/drawing/2014/main" id="{D8F1065D-F0D4-4B12-A299-6F4400A8B6E4}"/>
                </a:ext>
              </a:extLst>
            </p:cNvPr>
            <p:cNvSpPr>
              <a:spLocks noChangeArrowheads="1"/>
            </p:cNvSpPr>
            <p:nvPr/>
          </p:nvSpPr>
          <p:spPr bwMode="auto">
            <a:xfrm>
              <a:off x="3424238" y="4708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Oval 1255">
              <a:extLst>
                <a:ext uri="{FF2B5EF4-FFF2-40B4-BE49-F238E27FC236}">
                  <a16:creationId xmlns:a16="http://schemas.microsoft.com/office/drawing/2014/main" id="{5F3AA7EB-4221-4728-9C98-EFA07E9D855D}"/>
                </a:ext>
              </a:extLst>
            </p:cNvPr>
            <p:cNvSpPr>
              <a:spLocks noChangeArrowheads="1"/>
            </p:cNvSpPr>
            <p:nvPr/>
          </p:nvSpPr>
          <p:spPr bwMode="auto">
            <a:xfrm>
              <a:off x="3419476" y="471011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Oval 1256">
              <a:extLst>
                <a:ext uri="{FF2B5EF4-FFF2-40B4-BE49-F238E27FC236}">
                  <a16:creationId xmlns:a16="http://schemas.microsoft.com/office/drawing/2014/main" id="{7B3B8983-C598-4FA5-90F9-9360DF1E8D61}"/>
                </a:ext>
              </a:extLst>
            </p:cNvPr>
            <p:cNvSpPr>
              <a:spLocks noChangeArrowheads="1"/>
            </p:cNvSpPr>
            <p:nvPr/>
          </p:nvSpPr>
          <p:spPr bwMode="auto">
            <a:xfrm>
              <a:off x="3414713" y="4714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Oval 1257">
              <a:extLst>
                <a:ext uri="{FF2B5EF4-FFF2-40B4-BE49-F238E27FC236}">
                  <a16:creationId xmlns:a16="http://schemas.microsoft.com/office/drawing/2014/main" id="{F1593C02-F3EA-47E7-8490-74A6F9AB7344}"/>
                </a:ext>
              </a:extLst>
            </p:cNvPr>
            <p:cNvSpPr>
              <a:spLocks noChangeArrowheads="1"/>
            </p:cNvSpPr>
            <p:nvPr/>
          </p:nvSpPr>
          <p:spPr bwMode="auto">
            <a:xfrm>
              <a:off x="3414713" y="47164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1258">
              <a:extLst>
                <a:ext uri="{FF2B5EF4-FFF2-40B4-BE49-F238E27FC236}">
                  <a16:creationId xmlns:a16="http://schemas.microsoft.com/office/drawing/2014/main" id="{280BAAA8-AA12-4EBD-AFB6-6EDACF3CF247}"/>
                </a:ext>
              </a:extLst>
            </p:cNvPr>
            <p:cNvSpPr>
              <a:spLocks noChangeArrowheads="1"/>
            </p:cNvSpPr>
            <p:nvPr/>
          </p:nvSpPr>
          <p:spPr bwMode="auto">
            <a:xfrm>
              <a:off x="3409951" y="4719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1259">
              <a:extLst>
                <a:ext uri="{FF2B5EF4-FFF2-40B4-BE49-F238E27FC236}">
                  <a16:creationId xmlns:a16="http://schemas.microsoft.com/office/drawing/2014/main" id="{7AE05A8E-4180-4765-85C3-B7A31EBD0EE9}"/>
                </a:ext>
              </a:extLst>
            </p:cNvPr>
            <p:cNvSpPr>
              <a:spLocks noChangeArrowheads="1"/>
            </p:cNvSpPr>
            <p:nvPr/>
          </p:nvSpPr>
          <p:spPr bwMode="auto">
            <a:xfrm>
              <a:off x="3405188" y="4722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Oval 1260">
              <a:extLst>
                <a:ext uri="{FF2B5EF4-FFF2-40B4-BE49-F238E27FC236}">
                  <a16:creationId xmlns:a16="http://schemas.microsoft.com/office/drawing/2014/main" id="{D1472041-900F-4188-B163-5B9F5F6A24C3}"/>
                </a:ext>
              </a:extLst>
            </p:cNvPr>
            <p:cNvSpPr>
              <a:spLocks noChangeArrowheads="1"/>
            </p:cNvSpPr>
            <p:nvPr/>
          </p:nvSpPr>
          <p:spPr bwMode="auto">
            <a:xfrm>
              <a:off x="3405188" y="4725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Oval 1261">
              <a:extLst>
                <a:ext uri="{FF2B5EF4-FFF2-40B4-BE49-F238E27FC236}">
                  <a16:creationId xmlns:a16="http://schemas.microsoft.com/office/drawing/2014/main" id="{CC3654D4-3395-4CBF-9477-E98B310F7CE0}"/>
                </a:ext>
              </a:extLst>
            </p:cNvPr>
            <p:cNvSpPr>
              <a:spLocks noChangeArrowheads="1"/>
            </p:cNvSpPr>
            <p:nvPr/>
          </p:nvSpPr>
          <p:spPr bwMode="auto">
            <a:xfrm>
              <a:off x="3400426" y="4729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Oval 1262">
              <a:extLst>
                <a:ext uri="{FF2B5EF4-FFF2-40B4-BE49-F238E27FC236}">
                  <a16:creationId xmlns:a16="http://schemas.microsoft.com/office/drawing/2014/main" id="{A85177A8-36DA-4CC2-B4B8-0414D696CE82}"/>
                </a:ext>
              </a:extLst>
            </p:cNvPr>
            <p:cNvSpPr>
              <a:spLocks noChangeArrowheads="1"/>
            </p:cNvSpPr>
            <p:nvPr/>
          </p:nvSpPr>
          <p:spPr bwMode="auto">
            <a:xfrm>
              <a:off x="3395663" y="4732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Oval 1263">
              <a:extLst>
                <a:ext uri="{FF2B5EF4-FFF2-40B4-BE49-F238E27FC236}">
                  <a16:creationId xmlns:a16="http://schemas.microsoft.com/office/drawing/2014/main" id="{E9A3DE6F-F976-4BBE-8DB2-C5932D01CEC1}"/>
                </a:ext>
              </a:extLst>
            </p:cNvPr>
            <p:cNvSpPr>
              <a:spLocks noChangeArrowheads="1"/>
            </p:cNvSpPr>
            <p:nvPr/>
          </p:nvSpPr>
          <p:spPr bwMode="auto">
            <a:xfrm>
              <a:off x="3395663" y="4735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Oval 1264">
              <a:extLst>
                <a:ext uri="{FF2B5EF4-FFF2-40B4-BE49-F238E27FC236}">
                  <a16:creationId xmlns:a16="http://schemas.microsoft.com/office/drawing/2014/main" id="{00A835AA-04C4-4168-B703-E2E90CBD42CB}"/>
                </a:ext>
              </a:extLst>
            </p:cNvPr>
            <p:cNvSpPr>
              <a:spLocks noChangeArrowheads="1"/>
            </p:cNvSpPr>
            <p:nvPr/>
          </p:nvSpPr>
          <p:spPr bwMode="auto">
            <a:xfrm>
              <a:off x="3390901" y="4738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Oval 1265">
              <a:extLst>
                <a:ext uri="{FF2B5EF4-FFF2-40B4-BE49-F238E27FC236}">
                  <a16:creationId xmlns:a16="http://schemas.microsoft.com/office/drawing/2014/main" id="{8DB99113-FFAC-4FC8-BD83-8ED57482E7BD}"/>
                </a:ext>
              </a:extLst>
            </p:cNvPr>
            <p:cNvSpPr>
              <a:spLocks noChangeArrowheads="1"/>
            </p:cNvSpPr>
            <p:nvPr/>
          </p:nvSpPr>
          <p:spPr bwMode="auto">
            <a:xfrm>
              <a:off x="3395663" y="4741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4" name="Oval 1266">
              <a:extLst>
                <a:ext uri="{FF2B5EF4-FFF2-40B4-BE49-F238E27FC236}">
                  <a16:creationId xmlns:a16="http://schemas.microsoft.com/office/drawing/2014/main" id="{73225A79-1877-4D2E-B8E9-C8DE66E8FEF7}"/>
                </a:ext>
              </a:extLst>
            </p:cNvPr>
            <p:cNvSpPr>
              <a:spLocks noChangeArrowheads="1"/>
            </p:cNvSpPr>
            <p:nvPr/>
          </p:nvSpPr>
          <p:spPr bwMode="auto">
            <a:xfrm>
              <a:off x="3390901" y="4745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 name="Oval 1267">
              <a:extLst>
                <a:ext uri="{FF2B5EF4-FFF2-40B4-BE49-F238E27FC236}">
                  <a16:creationId xmlns:a16="http://schemas.microsoft.com/office/drawing/2014/main" id="{2240AB34-06F7-40D0-B2A3-FAC47EF3D7E8}"/>
                </a:ext>
              </a:extLst>
            </p:cNvPr>
            <p:cNvSpPr>
              <a:spLocks noChangeArrowheads="1"/>
            </p:cNvSpPr>
            <p:nvPr/>
          </p:nvSpPr>
          <p:spPr bwMode="auto">
            <a:xfrm>
              <a:off x="3386138" y="4748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6" name="Oval 1268">
              <a:extLst>
                <a:ext uri="{FF2B5EF4-FFF2-40B4-BE49-F238E27FC236}">
                  <a16:creationId xmlns:a16="http://schemas.microsoft.com/office/drawing/2014/main" id="{15E39A64-F6B0-4534-8366-C13C6FD05080}"/>
                </a:ext>
              </a:extLst>
            </p:cNvPr>
            <p:cNvSpPr>
              <a:spLocks noChangeArrowheads="1"/>
            </p:cNvSpPr>
            <p:nvPr/>
          </p:nvSpPr>
          <p:spPr bwMode="auto">
            <a:xfrm>
              <a:off x="3381376" y="4751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7" name="Oval 1269">
              <a:extLst>
                <a:ext uri="{FF2B5EF4-FFF2-40B4-BE49-F238E27FC236}">
                  <a16:creationId xmlns:a16="http://schemas.microsoft.com/office/drawing/2014/main" id="{27A48E7F-7C81-4372-8DB8-3BAD1AB5AB2A}"/>
                </a:ext>
              </a:extLst>
            </p:cNvPr>
            <p:cNvSpPr>
              <a:spLocks noChangeArrowheads="1"/>
            </p:cNvSpPr>
            <p:nvPr/>
          </p:nvSpPr>
          <p:spPr bwMode="auto">
            <a:xfrm>
              <a:off x="3386138" y="47545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8" name="Oval 1270">
              <a:extLst>
                <a:ext uri="{FF2B5EF4-FFF2-40B4-BE49-F238E27FC236}">
                  <a16:creationId xmlns:a16="http://schemas.microsoft.com/office/drawing/2014/main" id="{40F6C22C-99CC-48BD-AAF4-0590216612B2}"/>
                </a:ext>
              </a:extLst>
            </p:cNvPr>
            <p:cNvSpPr>
              <a:spLocks noChangeArrowheads="1"/>
            </p:cNvSpPr>
            <p:nvPr/>
          </p:nvSpPr>
          <p:spPr bwMode="auto">
            <a:xfrm>
              <a:off x="3381376" y="47577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9" name="Oval 1271">
              <a:extLst>
                <a:ext uri="{FF2B5EF4-FFF2-40B4-BE49-F238E27FC236}">
                  <a16:creationId xmlns:a16="http://schemas.microsoft.com/office/drawing/2014/main" id="{16F35F90-0149-4DF4-A687-5DE00D95CB7D}"/>
                </a:ext>
              </a:extLst>
            </p:cNvPr>
            <p:cNvSpPr>
              <a:spLocks noChangeArrowheads="1"/>
            </p:cNvSpPr>
            <p:nvPr/>
          </p:nvSpPr>
          <p:spPr bwMode="auto">
            <a:xfrm>
              <a:off x="3376613" y="47609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0" name="Oval 1272">
              <a:extLst>
                <a:ext uri="{FF2B5EF4-FFF2-40B4-BE49-F238E27FC236}">
                  <a16:creationId xmlns:a16="http://schemas.microsoft.com/office/drawing/2014/main" id="{2001E6C6-182E-470E-B101-03BA29F00A19}"/>
                </a:ext>
              </a:extLst>
            </p:cNvPr>
            <p:cNvSpPr>
              <a:spLocks noChangeArrowheads="1"/>
            </p:cNvSpPr>
            <p:nvPr/>
          </p:nvSpPr>
          <p:spPr bwMode="auto">
            <a:xfrm>
              <a:off x="3376613" y="4764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1" name="Oval 1273">
              <a:extLst>
                <a:ext uri="{FF2B5EF4-FFF2-40B4-BE49-F238E27FC236}">
                  <a16:creationId xmlns:a16="http://schemas.microsoft.com/office/drawing/2014/main" id="{547F1789-9995-47DF-A099-7F6ABA5A58EC}"/>
                </a:ext>
              </a:extLst>
            </p:cNvPr>
            <p:cNvSpPr>
              <a:spLocks noChangeArrowheads="1"/>
            </p:cNvSpPr>
            <p:nvPr/>
          </p:nvSpPr>
          <p:spPr bwMode="auto">
            <a:xfrm>
              <a:off x="3371851" y="4767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2" name="Oval 1274">
              <a:extLst>
                <a:ext uri="{FF2B5EF4-FFF2-40B4-BE49-F238E27FC236}">
                  <a16:creationId xmlns:a16="http://schemas.microsoft.com/office/drawing/2014/main" id="{B20F52AA-B794-463D-BC31-4531955C0620}"/>
                </a:ext>
              </a:extLst>
            </p:cNvPr>
            <p:cNvSpPr>
              <a:spLocks noChangeArrowheads="1"/>
            </p:cNvSpPr>
            <p:nvPr/>
          </p:nvSpPr>
          <p:spPr bwMode="auto">
            <a:xfrm>
              <a:off x="3367088" y="4770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3" name="Oval 1275">
              <a:extLst>
                <a:ext uri="{FF2B5EF4-FFF2-40B4-BE49-F238E27FC236}">
                  <a16:creationId xmlns:a16="http://schemas.microsoft.com/office/drawing/2014/main" id="{F26EA27B-F4EF-4F33-B0E1-090077AE8453}"/>
                </a:ext>
              </a:extLst>
            </p:cNvPr>
            <p:cNvSpPr>
              <a:spLocks noChangeArrowheads="1"/>
            </p:cNvSpPr>
            <p:nvPr/>
          </p:nvSpPr>
          <p:spPr bwMode="auto">
            <a:xfrm>
              <a:off x="3362326" y="4773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4" name="Oval 1276">
              <a:extLst>
                <a:ext uri="{FF2B5EF4-FFF2-40B4-BE49-F238E27FC236}">
                  <a16:creationId xmlns:a16="http://schemas.microsoft.com/office/drawing/2014/main" id="{FB022281-99D1-41D6-9AE8-15285683CF11}"/>
                </a:ext>
              </a:extLst>
            </p:cNvPr>
            <p:cNvSpPr>
              <a:spLocks noChangeArrowheads="1"/>
            </p:cNvSpPr>
            <p:nvPr/>
          </p:nvSpPr>
          <p:spPr bwMode="auto">
            <a:xfrm>
              <a:off x="3357563" y="4776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5" name="Oval 1277">
              <a:extLst>
                <a:ext uri="{FF2B5EF4-FFF2-40B4-BE49-F238E27FC236}">
                  <a16:creationId xmlns:a16="http://schemas.microsoft.com/office/drawing/2014/main" id="{4EB40C83-3F5A-4B67-9AFD-B714B74FFEE2}"/>
                </a:ext>
              </a:extLst>
            </p:cNvPr>
            <p:cNvSpPr>
              <a:spLocks noChangeArrowheads="1"/>
            </p:cNvSpPr>
            <p:nvPr/>
          </p:nvSpPr>
          <p:spPr bwMode="auto">
            <a:xfrm>
              <a:off x="3352801" y="4779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6" name="Oval 1278">
              <a:extLst>
                <a:ext uri="{FF2B5EF4-FFF2-40B4-BE49-F238E27FC236}">
                  <a16:creationId xmlns:a16="http://schemas.microsoft.com/office/drawing/2014/main" id="{E8A4CB0A-988E-4A3A-8319-3C571FFE52F4}"/>
                </a:ext>
              </a:extLst>
            </p:cNvPr>
            <p:cNvSpPr>
              <a:spLocks noChangeArrowheads="1"/>
            </p:cNvSpPr>
            <p:nvPr/>
          </p:nvSpPr>
          <p:spPr bwMode="auto">
            <a:xfrm>
              <a:off x="3348038" y="4783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7" name="Oval 1279">
              <a:extLst>
                <a:ext uri="{FF2B5EF4-FFF2-40B4-BE49-F238E27FC236}">
                  <a16:creationId xmlns:a16="http://schemas.microsoft.com/office/drawing/2014/main" id="{2C710513-6D26-4C17-AF05-003329CDB484}"/>
                </a:ext>
              </a:extLst>
            </p:cNvPr>
            <p:cNvSpPr>
              <a:spLocks noChangeArrowheads="1"/>
            </p:cNvSpPr>
            <p:nvPr/>
          </p:nvSpPr>
          <p:spPr bwMode="auto">
            <a:xfrm>
              <a:off x="3343276" y="4786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8" name="Oval 1280">
              <a:extLst>
                <a:ext uri="{FF2B5EF4-FFF2-40B4-BE49-F238E27FC236}">
                  <a16:creationId xmlns:a16="http://schemas.microsoft.com/office/drawing/2014/main" id="{2606D45B-ECA1-4290-9EDF-3CAF19905F6D}"/>
                </a:ext>
              </a:extLst>
            </p:cNvPr>
            <p:cNvSpPr>
              <a:spLocks noChangeArrowheads="1"/>
            </p:cNvSpPr>
            <p:nvPr/>
          </p:nvSpPr>
          <p:spPr bwMode="auto">
            <a:xfrm>
              <a:off x="3338513" y="4789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9" name="Oval 1281">
              <a:extLst>
                <a:ext uri="{FF2B5EF4-FFF2-40B4-BE49-F238E27FC236}">
                  <a16:creationId xmlns:a16="http://schemas.microsoft.com/office/drawing/2014/main" id="{5CE0FC69-EEFA-49F5-9F2D-5630ECDE90B3}"/>
                </a:ext>
              </a:extLst>
            </p:cNvPr>
            <p:cNvSpPr>
              <a:spLocks noChangeArrowheads="1"/>
            </p:cNvSpPr>
            <p:nvPr/>
          </p:nvSpPr>
          <p:spPr bwMode="auto">
            <a:xfrm>
              <a:off x="3333751" y="4792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0" name="Oval 1282">
              <a:extLst>
                <a:ext uri="{FF2B5EF4-FFF2-40B4-BE49-F238E27FC236}">
                  <a16:creationId xmlns:a16="http://schemas.microsoft.com/office/drawing/2014/main" id="{AA299AD2-87D9-4049-A9A9-511993CFBD2F}"/>
                </a:ext>
              </a:extLst>
            </p:cNvPr>
            <p:cNvSpPr>
              <a:spLocks noChangeArrowheads="1"/>
            </p:cNvSpPr>
            <p:nvPr/>
          </p:nvSpPr>
          <p:spPr bwMode="auto">
            <a:xfrm>
              <a:off x="3328988" y="4795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1" name="Oval 1283">
              <a:extLst>
                <a:ext uri="{FF2B5EF4-FFF2-40B4-BE49-F238E27FC236}">
                  <a16:creationId xmlns:a16="http://schemas.microsoft.com/office/drawing/2014/main" id="{C8E73B8F-CB35-4FAA-AE0D-A74137265448}"/>
                </a:ext>
              </a:extLst>
            </p:cNvPr>
            <p:cNvSpPr>
              <a:spLocks noChangeArrowheads="1"/>
            </p:cNvSpPr>
            <p:nvPr/>
          </p:nvSpPr>
          <p:spPr bwMode="auto">
            <a:xfrm>
              <a:off x="3324226" y="4799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2" name="Oval 1284">
              <a:extLst>
                <a:ext uri="{FF2B5EF4-FFF2-40B4-BE49-F238E27FC236}">
                  <a16:creationId xmlns:a16="http://schemas.microsoft.com/office/drawing/2014/main" id="{C95B5717-56BF-48D6-8E68-53BEF4B7A43C}"/>
                </a:ext>
              </a:extLst>
            </p:cNvPr>
            <p:cNvSpPr>
              <a:spLocks noChangeArrowheads="1"/>
            </p:cNvSpPr>
            <p:nvPr/>
          </p:nvSpPr>
          <p:spPr bwMode="auto">
            <a:xfrm>
              <a:off x="3319463" y="4802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3" name="Oval 1285">
              <a:extLst>
                <a:ext uri="{FF2B5EF4-FFF2-40B4-BE49-F238E27FC236}">
                  <a16:creationId xmlns:a16="http://schemas.microsoft.com/office/drawing/2014/main" id="{7D7B417F-46F8-4359-B2BC-9F857DCA93E0}"/>
                </a:ext>
              </a:extLst>
            </p:cNvPr>
            <p:cNvSpPr>
              <a:spLocks noChangeArrowheads="1"/>
            </p:cNvSpPr>
            <p:nvPr/>
          </p:nvSpPr>
          <p:spPr bwMode="auto">
            <a:xfrm>
              <a:off x="3314701" y="480377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4" name="Oval 1286">
              <a:extLst>
                <a:ext uri="{FF2B5EF4-FFF2-40B4-BE49-F238E27FC236}">
                  <a16:creationId xmlns:a16="http://schemas.microsoft.com/office/drawing/2014/main" id="{FC43805C-7FBB-42D1-8B62-95D4E6701314}"/>
                </a:ext>
              </a:extLst>
            </p:cNvPr>
            <p:cNvSpPr>
              <a:spLocks noChangeArrowheads="1"/>
            </p:cNvSpPr>
            <p:nvPr/>
          </p:nvSpPr>
          <p:spPr bwMode="auto">
            <a:xfrm>
              <a:off x="3309938" y="4808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5" name="Oval 1287">
              <a:extLst>
                <a:ext uri="{FF2B5EF4-FFF2-40B4-BE49-F238E27FC236}">
                  <a16:creationId xmlns:a16="http://schemas.microsoft.com/office/drawing/2014/main" id="{6D830DD6-7D00-4EE1-9F00-9AC665F845B9}"/>
                </a:ext>
              </a:extLst>
            </p:cNvPr>
            <p:cNvSpPr>
              <a:spLocks noChangeArrowheads="1"/>
            </p:cNvSpPr>
            <p:nvPr/>
          </p:nvSpPr>
          <p:spPr bwMode="auto">
            <a:xfrm>
              <a:off x="3303588" y="4810125"/>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6" name="Oval 1288">
              <a:extLst>
                <a:ext uri="{FF2B5EF4-FFF2-40B4-BE49-F238E27FC236}">
                  <a16:creationId xmlns:a16="http://schemas.microsoft.com/office/drawing/2014/main" id="{821E29EB-7B32-4DBE-B121-01701F005937}"/>
                </a:ext>
              </a:extLst>
            </p:cNvPr>
            <p:cNvSpPr>
              <a:spLocks noChangeArrowheads="1"/>
            </p:cNvSpPr>
            <p:nvPr/>
          </p:nvSpPr>
          <p:spPr bwMode="auto">
            <a:xfrm>
              <a:off x="3298826" y="4814888"/>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7" name="Oval 1289">
              <a:extLst>
                <a:ext uri="{FF2B5EF4-FFF2-40B4-BE49-F238E27FC236}">
                  <a16:creationId xmlns:a16="http://schemas.microsoft.com/office/drawing/2014/main" id="{7E0A14BA-FF6C-4140-AB01-CA3FA573FEA9}"/>
                </a:ext>
              </a:extLst>
            </p:cNvPr>
            <p:cNvSpPr>
              <a:spLocks noChangeArrowheads="1"/>
            </p:cNvSpPr>
            <p:nvPr/>
          </p:nvSpPr>
          <p:spPr bwMode="auto">
            <a:xfrm>
              <a:off x="3386138" y="4816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8" name="Oval 1290">
              <a:extLst>
                <a:ext uri="{FF2B5EF4-FFF2-40B4-BE49-F238E27FC236}">
                  <a16:creationId xmlns:a16="http://schemas.microsoft.com/office/drawing/2014/main" id="{81AD262E-1688-4D44-BC24-5CDC457CD7E5}"/>
                </a:ext>
              </a:extLst>
            </p:cNvPr>
            <p:cNvSpPr>
              <a:spLocks noChangeArrowheads="1"/>
            </p:cNvSpPr>
            <p:nvPr/>
          </p:nvSpPr>
          <p:spPr bwMode="auto">
            <a:xfrm>
              <a:off x="3386138" y="4819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9" name="Oval 1291">
              <a:extLst>
                <a:ext uri="{FF2B5EF4-FFF2-40B4-BE49-F238E27FC236}">
                  <a16:creationId xmlns:a16="http://schemas.microsoft.com/office/drawing/2014/main" id="{8376BCAF-FEDA-4BEB-9B52-6BCB5C958689}"/>
                </a:ext>
              </a:extLst>
            </p:cNvPr>
            <p:cNvSpPr>
              <a:spLocks noChangeArrowheads="1"/>
            </p:cNvSpPr>
            <p:nvPr/>
          </p:nvSpPr>
          <p:spPr bwMode="auto">
            <a:xfrm>
              <a:off x="3381376" y="4822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0" name="Oval 1292">
              <a:extLst>
                <a:ext uri="{FF2B5EF4-FFF2-40B4-BE49-F238E27FC236}">
                  <a16:creationId xmlns:a16="http://schemas.microsoft.com/office/drawing/2014/main" id="{68275595-2212-4D0D-AA2E-5AE962E18C00}"/>
                </a:ext>
              </a:extLst>
            </p:cNvPr>
            <p:cNvSpPr>
              <a:spLocks noChangeArrowheads="1"/>
            </p:cNvSpPr>
            <p:nvPr/>
          </p:nvSpPr>
          <p:spPr bwMode="auto">
            <a:xfrm>
              <a:off x="3376613" y="4826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1" name="Oval 1293">
              <a:extLst>
                <a:ext uri="{FF2B5EF4-FFF2-40B4-BE49-F238E27FC236}">
                  <a16:creationId xmlns:a16="http://schemas.microsoft.com/office/drawing/2014/main" id="{9BB9B719-06C1-47AD-A756-33446224F4E4}"/>
                </a:ext>
              </a:extLst>
            </p:cNvPr>
            <p:cNvSpPr>
              <a:spLocks noChangeArrowheads="1"/>
            </p:cNvSpPr>
            <p:nvPr/>
          </p:nvSpPr>
          <p:spPr bwMode="auto">
            <a:xfrm>
              <a:off x="3376613" y="4829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2" name="Oval 1294">
              <a:extLst>
                <a:ext uri="{FF2B5EF4-FFF2-40B4-BE49-F238E27FC236}">
                  <a16:creationId xmlns:a16="http://schemas.microsoft.com/office/drawing/2014/main" id="{94070D1F-CFB3-4B67-8E7D-A16D5994FD71}"/>
                </a:ext>
              </a:extLst>
            </p:cNvPr>
            <p:cNvSpPr>
              <a:spLocks noChangeArrowheads="1"/>
            </p:cNvSpPr>
            <p:nvPr/>
          </p:nvSpPr>
          <p:spPr bwMode="auto">
            <a:xfrm>
              <a:off x="3371851" y="4832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3" name="Oval 1295">
              <a:extLst>
                <a:ext uri="{FF2B5EF4-FFF2-40B4-BE49-F238E27FC236}">
                  <a16:creationId xmlns:a16="http://schemas.microsoft.com/office/drawing/2014/main" id="{FBB0C567-A7C4-4CC7-9DF0-55902595394E}"/>
                </a:ext>
              </a:extLst>
            </p:cNvPr>
            <p:cNvSpPr>
              <a:spLocks noChangeArrowheads="1"/>
            </p:cNvSpPr>
            <p:nvPr/>
          </p:nvSpPr>
          <p:spPr bwMode="auto">
            <a:xfrm>
              <a:off x="3367088" y="4835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4" name="Oval 1296">
              <a:extLst>
                <a:ext uri="{FF2B5EF4-FFF2-40B4-BE49-F238E27FC236}">
                  <a16:creationId xmlns:a16="http://schemas.microsoft.com/office/drawing/2014/main" id="{EB770A7B-B5A7-4F2F-82DF-AA5FD7BDE092}"/>
                </a:ext>
              </a:extLst>
            </p:cNvPr>
            <p:cNvSpPr>
              <a:spLocks noChangeArrowheads="1"/>
            </p:cNvSpPr>
            <p:nvPr/>
          </p:nvSpPr>
          <p:spPr bwMode="auto">
            <a:xfrm>
              <a:off x="3362326" y="4838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5" name="Oval 1297">
              <a:extLst>
                <a:ext uri="{FF2B5EF4-FFF2-40B4-BE49-F238E27FC236}">
                  <a16:creationId xmlns:a16="http://schemas.microsoft.com/office/drawing/2014/main" id="{2CAD596E-20CD-4F52-AEAD-3C09C809F09B}"/>
                </a:ext>
              </a:extLst>
            </p:cNvPr>
            <p:cNvSpPr>
              <a:spLocks noChangeArrowheads="1"/>
            </p:cNvSpPr>
            <p:nvPr/>
          </p:nvSpPr>
          <p:spPr bwMode="auto">
            <a:xfrm>
              <a:off x="3362326" y="4841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 name="Oval 1298">
              <a:extLst>
                <a:ext uri="{FF2B5EF4-FFF2-40B4-BE49-F238E27FC236}">
                  <a16:creationId xmlns:a16="http://schemas.microsoft.com/office/drawing/2014/main" id="{F5B7855B-3FFE-4DB7-A740-42673B51655A}"/>
                </a:ext>
              </a:extLst>
            </p:cNvPr>
            <p:cNvSpPr>
              <a:spLocks noChangeArrowheads="1"/>
            </p:cNvSpPr>
            <p:nvPr/>
          </p:nvSpPr>
          <p:spPr bwMode="auto">
            <a:xfrm>
              <a:off x="3352801" y="4845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18" name="TextBox 1317">
            <a:extLst>
              <a:ext uri="{FF2B5EF4-FFF2-40B4-BE49-F238E27FC236}">
                <a16:creationId xmlns:a16="http://schemas.microsoft.com/office/drawing/2014/main" id="{0D4E831C-847E-4806-8180-70D9B5CADF7F}"/>
              </a:ext>
            </a:extLst>
          </p:cNvPr>
          <p:cNvSpPr txBox="1"/>
          <p:nvPr/>
        </p:nvSpPr>
        <p:spPr>
          <a:xfrm>
            <a:off x="147843" y="4061509"/>
            <a:ext cx="775982" cy="646331"/>
          </a:xfrm>
          <a:prstGeom prst="rect">
            <a:avLst/>
          </a:prstGeom>
          <a:noFill/>
        </p:spPr>
        <p:txBody>
          <a:bodyPr wrap="none" rtlCol="0">
            <a:spAutoFit/>
          </a:bodyPr>
          <a:lstStyle/>
          <a:p>
            <a:r>
              <a:rPr lang="en-US" sz="1200" dirty="0"/>
              <a:t>Constant </a:t>
            </a:r>
          </a:p>
          <a:p>
            <a:r>
              <a:rPr lang="en-US" sz="1200" dirty="0"/>
              <a:t>Region </a:t>
            </a:r>
          </a:p>
          <a:p>
            <a:r>
              <a:rPr lang="en-US" sz="1200" dirty="0"/>
              <a:t>Error</a:t>
            </a:r>
          </a:p>
        </p:txBody>
      </p:sp>
      <p:grpSp>
        <p:nvGrpSpPr>
          <p:cNvPr id="1325" name="Group 1324">
            <a:extLst>
              <a:ext uri="{FF2B5EF4-FFF2-40B4-BE49-F238E27FC236}">
                <a16:creationId xmlns:a16="http://schemas.microsoft.com/office/drawing/2014/main" id="{C729A8E4-53B2-458C-AF63-A4DD04A68BEF}"/>
              </a:ext>
            </a:extLst>
          </p:cNvPr>
          <p:cNvGrpSpPr/>
          <p:nvPr/>
        </p:nvGrpSpPr>
        <p:grpSpPr>
          <a:xfrm>
            <a:off x="1266826" y="3708400"/>
            <a:ext cx="953833" cy="68580"/>
            <a:chOff x="1266826" y="3708400"/>
            <a:chExt cx="953833" cy="68580"/>
          </a:xfrm>
        </p:grpSpPr>
        <p:cxnSp>
          <p:nvCxnSpPr>
            <p:cNvPr id="1320" name="Straight Connector 1319">
              <a:extLst>
                <a:ext uri="{FF2B5EF4-FFF2-40B4-BE49-F238E27FC236}">
                  <a16:creationId xmlns:a16="http://schemas.microsoft.com/office/drawing/2014/main" id="{EF78BCBE-5945-429C-ACA6-85CCADED0E14}"/>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22" name="Straight Connector 1321">
              <a:extLst>
                <a:ext uri="{FF2B5EF4-FFF2-40B4-BE49-F238E27FC236}">
                  <a16:creationId xmlns:a16="http://schemas.microsoft.com/office/drawing/2014/main" id="{72BBF7DE-69CD-4D0D-9D32-8A7124B596DE}"/>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23" name="Straight Connector 1322">
              <a:extLst>
                <a:ext uri="{FF2B5EF4-FFF2-40B4-BE49-F238E27FC236}">
                  <a16:creationId xmlns:a16="http://schemas.microsoft.com/office/drawing/2014/main" id="{0B6D4A48-290B-4351-805C-26D3191E0555}"/>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sp>
        <p:nvSpPr>
          <p:cNvPr id="1324" name="TextBox 1323">
            <a:extLst>
              <a:ext uri="{FF2B5EF4-FFF2-40B4-BE49-F238E27FC236}">
                <a16:creationId xmlns:a16="http://schemas.microsoft.com/office/drawing/2014/main" id="{F205A94E-3307-4E65-958B-E42547580B29}"/>
              </a:ext>
            </a:extLst>
          </p:cNvPr>
          <p:cNvSpPr txBox="1"/>
          <p:nvPr/>
        </p:nvSpPr>
        <p:spPr>
          <a:xfrm>
            <a:off x="1535794" y="3728690"/>
            <a:ext cx="319318" cy="200055"/>
          </a:xfrm>
          <a:prstGeom prst="rect">
            <a:avLst/>
          </a:prstGeom>
          <a:noFill/>
        </p:spPr>
        <p:txBody>
          <a:bodyPr wrap="none" rtlCol="0">
            <a:spAutoFit/>
          </a:bodyPr>
          <a:lstStyle/>
          <a:p>
            <a:r>
              <a:rPr lang="en-US" sz="700" dirty="0"/>
              <a:t>200</a:t>
            </a:r>
          </a:p>
        </p:txBody>
      </p:sp>
      <p:grpSp>
        <p:nvGrpSpPr>
          <p:cNvPr id="1326" name="Group 1325">
            <a:extLst>
              <a:ext uri="{FF2B5EF4-FFF2-40B4-BE49-F238E27FC236}">
                <a16:creationId xmlns:a16="http://schemas.microsoft.com/office/drawing/2014/main" id="{49B048FF-EA7B-4C0D-838F-C0A95631B22B}"/>
              </a:ext>
            </a:extLst>
          </p:cNvPr>
          <p:cNvGrpSpPr/>
          <p:nvPr/>
        </p:nvGrpSpPr>
        <p:grpSpPr>
          <a:xfrm flipV="1">
            <a:off x="1266826" y="3229133"/>
            <a:ext cx="953833" cy="79057"/>
            <a:chOff x="1266826" y="3708400"/>
            <a:chExt cx="953833" cy="68580"/>
          </a:xfrm>
        </p:grpSpPr>
        <p:cxnSp>
          <p:nvCxnSpPr>
            <p:cNvPr id="1327" name="Straight Connector 1326">
              <a:extLst>
                <a:ext uri="{FF2B5EF4-FFF2-40B4-BE49-F238E27FC236}">
                  <a16:creationId xmlns:a16="http://schemas.microsoft.com/office/drawing/2014/main" id="{4B4AF012-C633-44FA-9798-FDE378D008CD}"/>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28" name="Straight Connector 1327">
              <a:extLst>
                <a:ext uri="{FF2B5EF4-FFF2-40B4-BE49-F238E27FC236}">
                  <a16:creationId xmlns:a16="http://schemas.microsoft.com/office/drawing/2014/main" id="{780EBA2D-DAE4-4C55-B98C-4DB0D411E5E2}"/>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29" name="Straight Connector 1328">
              <a:extLst>
                <a:ext uri="{FF2B5EF4-FFF2-40B4-BE49-F238E27FC236}">
                  <a16:creationId xmlns:a16="http://schemas.microsoft.com/office/drawing/2014/main" id="{5D1E4659-CCA8-4B57-8782-DC6E43C7E4D3}"/>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grpSp>
        <p:nvGrpSpPr>
          <p:cNvPr id="1331" name="Group 1330">
            <a:extLst>
              <a:ext uri="{FF2B5EF4-FFF2-40B4-BE49-F238E27FC236}">
                <a16:creationId xmlns:a16="http://schemas.microsoft.com/office/drawing/2014/main" id="{F2B22A42-6BE7-4692-B8F9-37B31D8D479D}"/>
              </a:ext>
            </a:extLst>
          </p:cNvPr>
          <p:cNvGrpSpPr/>
          <p:nvPr/>
        </p:nvGrpSpPr>
        <p:grpSpPr>
          <a:xfrm flipV="1">
            <a:off x="2300886" y="3229131"/>
            <a:ext cx="428979" cy="79057"/>
            <a:chOff x="1266826" y="3708400"/>
            <a:chExt cx="953833" cy="68580"/>
          </a:xfrm>
        </p:grpSpPr>
        <p:cxnSp>
          <p:nvCxnSpPr>
            <p:cNvPr id="1332" name="Straight Connector 1331">
              <a:extLst>
                <a:ext uri="{FF2B5EF4-FFF2-40B4-BE49-F238E27FC236}">
                  <a16:creationId xmlns:a16="http://schemas.microsoft.com/office/drawing/2014/main" id="{56434DB3-A8C4-4F24-A13A-9CEF4E270906}"/>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33" name="Straight Connector 1332">
              <a:extLst>
                <a:ext uri="{FF2B5EF4-FFF2-40B4-BE49-F238E27FC236}">
                  <a16:creationId xmlns:a16="http://schemas.microsoft.com/office/drawing/2014/main" id="{FC707ACD-0059-4AEB-B789-C479A19A9286}"/>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34" name="Straight Connector 1333">
              <a:extLst>
                <a:ext uri="{FF2B5EF4-FFF2-40B4-BE49-F238E27FC236}">
                  <a16:creationId xmlns:a16="http://schemas.microsoft.com/office/drawing/2014/main" id="{53F91D5D-90BA-465C-9CDE-8613A53DB4AD}"/>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sp>
        <p:nvSpPr>
          <p:cNvPr id="1335" name="TextBox 1334">
            <a:extLst>
              <a:ext uri="{FF2B5EF4-FFF2-40B4-BE49-F238E27FC236}">
                <a16:creationId xmlns:a16="http://schemas.microsoft.com/office/drawing/2014/main" id="{2A910A50-7F51-4C61-B584-1911C5D65801}"/>
              </a:ext>
            </a:extLst>
          </p:cNvPr>
          <p:cNvSpPr txBox="1"/>
          <p:nvPr/>
        </p:nvSpPr>
        <p:spPr>
          <a:xfrm>
            <a:off x="1543056" y="2971372"/>
            <a:ext cx="497252" cy="246221"/>
          </a:xfrm>
          <a:prstGeom prst="rect">
            <a:avLst/>
          </a:prstGeom>
          <a:noFill/>
        </p:spPr>
        <p:txBody>
          <a:bodyPr wrap="none" rtlCol="0">
            <a:spAutoFit/>
          </a:bodyPr>
          <a:lstStyle/>
          <a:p>
            <a:pPr algn="ctr"/>
            <a:r>
              <a:rPr lang="en-US" sz="1000" dirty="0"/>
              <a:t>Type I</a:t>
            </a:r>
          </a:p>
        </p:txBody>
      </p:sp>
      <p:sp>
        <p:nvSpPr>
          <p:cNvPr id="1336" name="TextBox 1335">
            <a:extLst>
              <a:ext uri="{FF2B5EF4-FFF2-40B4-BE49-F238E27FC236}">
                <a16:creationId xmlns:a16="http://schemas.microsoft.com/office/drawing/2014/main" id="{82FB10A0-05D4-4337-815A-5B058646E5A5}"/>
              </a:ext>
            </a:extLst>
          </p:cNvPr>
          <p:cNvSpPr txBox="1"/>
          <p:nvPr/>
        </p:nvSpPr>
        <p:spPr>
          <a:xfrm>
            <a:off x="2250745" y="2968148"/>
            <a:ext cx="529312" cy="246221"/>
          </a:xfrm>
          <a:prstGeom prst="rect">
            <a:avLst/>
          </a:prstGeom>
          <a:noFill/>
        </p:spPr>
        <p:txBody>
          <a:bodyPr wrap="none" rtlCol="0">
            <a:spAutoFit/>
          </a:bodyPr>
          <a:lstStyle/>
          <a:p>
            <a:pPr algn="ctr"/>
            <a:r>
              <a:rPr lang="en-US" sz="1000" dirty="0"/>
              <a:t>Type II</a:t>
            </a:r>
          </a:p>
        </p:txBody>
      </p:sp>
      <p:sp>
        <p:nvSpPr>
          <p:cNvPr id="1337" name="TextBox 1336">
            <a:extLst>
              <a:ext uri="{FF2B5EF4-FFF2-40B4-BE49-F238E27FC236}">
                <a16:creationId xmlns:a16="http://schemas.microsoft.com/office/drawing/2014/main" id="{3172E19A-766F-4A9F-9413-6B9AF758CA5C}"/>
              </a:ext>
            </a:extLst>
          </p:cNvPr>
          <p:cNvSpPr txBox="1"/>
          <p:nvPr/>
        </p:nvSpPr>
        <p:spPr>
          <a:xfrm>
            <a:off x="2861605" y="2381677"/>
            <a:ext cx="737702" cy="276999"/>
          </a:xfrm>
          <a:prstGeom prst="rect">
            <a:avLst/>
          </a:prstGeom>
          <a:noFill/>
        </p:spPr>
        <p:txBody>
          <a:bodyPr wrap="none" rtlCol="0">
            <a:spAutoFit/>
          </a:bodyPr>
          <a:lstStyle/>
          <a:p>
            <a:r>
              <a:rPr lang="en-US" sz="1200" dirty="0">
                <a:solidFill>
                  <a:srgbClr val="FF0000"/>
                </a:solidFill>
              </a:rPr>
              <a:t>Anomaly</a:t>
            </a:r>
          </a:p>
        </p:txBody>
      </p:sp>
      <p:cxnSp>
        <p:nvCxnSpPr>
          <p:cNvPr id="1339" name="Straight Arrow Connector 1338">
            <a:extLst>
              <a:ext uri="{FF2B5EF4-FFF2-40B4-BE49-F238E27FC236}">
                <a16:creationId xmlns:a16="http://schemas.microsoft.com/office/drawing/2014/main" id="{C11549B5-F2BD-4B20-A9C0-A30D81931CD5}"/>
              </a:ext>
            </a:extLst>
          </p:cNvPr>
          <p:cNvCxnSpPr/>
          <p:nvPr/>
        </p:nvCxnSpPr>
        <p:spPr>
          <a:xfrm>
            <a:off x="3542157" y="2607945"/>
            <a:ext cx="274637" cy="178910"/>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1342" name="TextBox 1341">
            <a:extLst>
              <a:ext uri="{FF2B5EF4-FFF2-40B4-BE49-F238E27FC236}">
                <a16:creationId xmlns:a16="http://schemas.microsoft.com/office/drawing/2014/main" id="{865F8CC0-1F7B-4598-8CB9-E8F8C9D89FD6}"/>
              </a:ext>
            </a:extLst>
          </p:cNvPr>
          <p:cNvSpPr txBox="1"/>
          <p:nvPr/>
        </p:nvSpPr>
        <p:spPr>
          <a:xfrm>
            <a:off x="824569" y="1556435"/>
            <a:ext cx="6310830" cy="646331"/>
          </a:xfrm>
          <a:prstGeom prst="rect">
            <a:avLst/>
          </a:prstGeom>
          <a:noFill/>
        </p:spPr>
        <p:txBody>
          <a:bodyPr wrap="none" rtlCol="0">
            <a:spAutoFit/>
          </a:bodyPr>
          <a:lstStyle/>
          <a:p>
            <a:r>
              <a:rPr lang="en-US" dirty="0"/>
              <a:t>Adding a large trend dominates all features visually. </a:t>
            </a:r>
          </a:p>
          <a:p>
            <a:r>
              <a:rPr lang="en-US" dirty="0"/>
              <a:t>The transformation is not interesting to look at, so it is not plotted</a:t>
            </a:r>
          </a:p>
        </p:txBody>
      </p:sp>
      <p:sp>
        <p:nvSpPr>
          <p:cNvPr id="1343" name="TextBox 1342">
            <a:extLst>
              <a:ext uri="{FF2B5EF4-FFF2-40B4-BE49-F238E27FC236}">
                <a16:creationId xmlns:a16="http://schemas.microsoft.com/office/drawing/2014/main" id="{081119BD-B2E1-4019-960D-CA0D6E75614A}"/>
              </a:ext>
            </a:extLst>
          </p:cNvPr>
          <p:cNvSpPr txBox="1"/>
          <p:nvPr/>
        </p:nvSpPr>
        <p:spPr>
          <a:xfrm>
            <a:off x="7676158" y="1617351"/>
            <a:ext cx="3550972" cy="1384995"/>
          </a:xfrm>
          <a:prstGeom prst="rect">
            <a:avLst/>
          </a:prstGeom>
          <a:noFill/>
        </p:spPr>
        <p:txBody>
          <a:bodyPr wrap="none" rtlCol="0">
            <a:spAutoFit/>
          </a:bodyPr>
          <a:lstStyle/>
          <a:p>
            <a:r>
              <a:rPr lang="fr-FR" sz="1050" b="0" i="0" u="none" strike="noStrike" baseline="0" dirty="0" err="1">
                <a:solidFill>
                  <a:srgbClr val="0000FF"/>
                </a:solidFill>
                <a:latin typeface="Courier New" panose="02070309020205020404" pitchFamily="49" charset="0"/>
              </a:rPr>
              <a:t>function</a:t>
            </a:r>
            <a:r>
              <a:rPr lang="fr-FR" sz="1050" b="0" i="0" u="none" strike="noStrike" baseline="0" dirty="0">
                <a:solidFill>
                  <a:srgbClr val="000000"/>
                </a:solidFill>
                <a:latin typeface="Courier New" panose="02070309020205020404" pitchFamily="49" charset="0"/>
              </a:rPr>
              <a:t> [T2] = </a:t>
            </a:r>
            <a:r>
              <a:rPr lang="fr-FR" sz="1050" b="0" i="0" u="none" strike="noStrike" baseline="0" dirty="0" err="1">
                <a:solidFill>
                  <a:srgbClr val="000000"/>
                </a:solidFill>
                <a:latin typeface="Courier New" panose="02070309020205020404" pitchFamily="49" charset="0"/>
              </a:rPr>
              <a:t>preprocessTimeSeries</a:t>
            </a:r>
            <a:r>
              <a:rPr lang="fr-FR" sz="1050" b="0" i="0" u="none" strike="noStrike" baseline="0" dirty="0">
                <a:solidFill>
                  <a:srgbClr val="000000"/>
                </a:solidFill>
                <a:latin typeface="Courier New" panose="02070309020205020404" pitchFamily="49" charset="0"/>
              </a:rPr>
              <a:t>(T, w)</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TMean</a:t>
            </a:r>
            <a:r>
              <a:rPr lang="en-US" sz="1050" b="0" i="0" u="none" strike="noStrike" baseline="0" dirty="0">
                <a:solidFill>
                  <a:srgbClr val="000000"/>
                </a:solidFill>
                <a:latin typeface="Courier New" panose="02070309020205020404" pitchFamily="49" charset="0"/>
              </a:rPr>
              <a:t> = </a:t>
            </a:r>
            <a:r>
              <a:rPr lang="en-US" sz="1050" b="0" i="0" u="none" strike="noStrike" baseline="0" dirty="0" err="1">
                <a:solidFill>
                  <a:srgbClr val="000000"/>
                </a:solidFill>
                <a:latin typeface="Courier New" panose="02070309020205020404" pitchFamily="49" charset="0"/>
              </a:rPr>
              <a:t>nanmean</a:t>
            </a:r>
            <a:r>
              <a:rPr lang="en-US" sz="1050" b="0" i="0" u="none" strike="noStrike" baseline="0" dirty="0">
                <a:solidFill>
                  <a:srgbClr val="000000"/>
                </a:solidFill>
                <a:latin typeface="Courier New" panose="02070309020205020404" pitchFamily="49" charset="0"/>
              </a:rPr>
              <a:t>(T);</a:t>
            </a:r>
          </a:p>
          <a:p>
            <a:r>
              <a:rPr lang="en-US" sz="1050" dirty="0">
                <a:solidFill>
                  <a:srgbClr val="000000"/>
                </a:solidFill>
                <a:latin typeface="Courier New" panose="02070309020205020404" pitchFamily="49" charset="0"/>
              </a:rPr>
              <a:t>   </a:t>
            </a:r>
            <a:r>
              <a:rPr lang="en-US" sz="1050" b="0" i="0" u="none" strike="noStrike" baseline="0" dirty="0">
                <a:solidFill>
                  <a:srgbClr val="000000"/>
                </a:solidFill>
                <a:latin typeface="Courier New" panose="02070309020205020404" pitchFamily="49" charset="0"/>
              </a:rPr>
              <a:t>TSTD = </a:t>
            </a:r>
            <a:r>
              <a:rPr lang="en-US" sz="1050" b="0" i="0" u="none" strike="noStrike" baseline="0" dirty="0" err="1">
                <a:solidFill>
                  <a:srgbClr val="000000"/>
                </a:solidFill>
                <a:latin typeface="Courier New" panose="02070309020205020404" pitchFamily="49" charset="0"/>
              </a:rPr>
              <a:t>nanstd</a:t>
            </a:r>
            <a:r>
              <a:rPr lang="en-US" sz="1050" b="0" i="0" u="none" strike="noStrike" baseline="0" dirty="0">
                <a:solidFill>
                  <a:srgbClr val="000000"/>
                </a:solidFill>
                <a:latin typeface="Courier New" panose="02070309020205020404" pitchFamily="49" charset="0"/>
              </a:rPr>
              <a:t>(T);</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TNorm</a:t>
            </a:r>
            <a:r>
              <a:rPr lang="en-US" sz="1050" b="0" i="0" u="none" strike="noStrike" baseline="0" dirty="0">
                <a:solidFill>
                  <a:srgbClr val="000000"/>
                </a:solidFill>
                <a:latin typeface="Courier New" panose="02070309020205020404" pitchFamily="49" charset="0"/>
              </a:rPr>
              <a:t> = (T - </a:t>
            </a:r>
            <a:r>
              <a:rPr lang="en-US" sz="1050" b="0" i="0" u="none" strike="noStrike" baseline="0" dirty="0" err="1">
                <a:solidFill>
                  <a:srgbClr val="000000"/>
                </a:solidFill>
                <a:latin typeface="Courier New" panose="02070309020205020404" pitchFamily="49" charset="0"/>
              </a:rPr>
              <a:t>TMean</a:t>
            </a:r>
            <a:r>
              <a:rPr lang="en-US" sz="1050" b="0" i="0" u="none" strike="noStrike" baseline="0" dirty="0">
                <a:solidFill>
                  <a:srgbClr val="000000"/>
                </a:solidFill>
                <a:latin typeface="Courier New" panose="02070309020205020404" pitchFamily="49" charset="0"/>
              </a:rPr>
              <a:t>)/TSTD;</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dataSlope</a:t>
            </a:r>
            <a:r>
              <a:rPr lang="en-US" sz="1050" b="0" i="0" u="none" strike="noStrike" baseline="0" dirty="0">
                <a:solidFill>
                  <a:srgbClr val="000000"/>
                </a:solidFill>
                <a:latin typeface="Courier New" panose="02070309020205020404" pitchFamily="49" charset="0"/>
              </a:rPr>
              <a:t> = (1:length(T));</a:t>
            </a:r>
          </a:p>
          <a:p>
            <a:r>
              <a:rPr lang="en-US" sz="1050" dirty="0">
                <a:solidFill>
                  <a:srgbClr val="000000"/>
                </a:solidFill>
                <a:latin typeface="Courier New" panose="02070309020205020404" pitchFamily="49" charset="0"/>
              </a:rPr>
              <a:t>   </a:t>
            </a:r>
            <a:r>
              <a:rPr lang="en-US" sz="1050" b="0" i="0" u="none" strike="noStrike" baseline="0" dirty="0">
                <a:solidFill>
                  <a:srgbClr val="000000"/>
                </a:solidFill>
                <a:latin typeface="Courier New" panose="02070309020205020404" pitchFamily="49" charset="0"/>
              </a:rPr>
              <a:t>T2 = </a:t>
            </a:r>
            <a:r>
              <a:rPr lang="en-US" sz="1050" b="0" i="0" u="none" strike="noStrike" baseline="0" dirty="0" err="1">
                <a:solidFill>
                  <a:srgbClr val="000000"/>
                </a:solidFill>
                <a:latin typeface="Courier New" panose="02070309020205020404" pitchFamily="49" charset="0"/>
              </a:rPr>
              <a:t>TNorm</a:t>
            </a:r>
            <a:r>
              <a:rPr lang="en-US" sz="1050" b="0" i="0" u="none" strike="noStrike" baseline="0" dirty="0">
                <a:solidFill>
                  <a:srgbClr val="000000"/>
                </a:solidFill>
                <a:latin typeface="Courier New" panose="02070309020205020404" pitchFamily="49" charset="0"/>
              </a:rPr>
              <a:t>(:) + </a:t>
            </a:r>
            <a:r>
              <a:rPr lang="en-US" sz="1050" b="0" i="0" u="none" strike="noStrike" baseline="0" dirty="0" err="1">
                <a:solidFill>
                  <a:srgbClr val="000000"/>
                </a:solidFill>
                <a:latin typeface="Courier New" panose="02070309020205020404" pitchFamily="49" charset="0"/>
              </a:rPr>
              <a:t>dataSlope</a:t>
            </a:r>
            <a:r>
              <a:rPr lang="en-US" sz="1050" b="0" i="0" u="none" strike="noStrike" baseline="0" dirty="0">
                <a:solidFill>
                  <a:srgbClr val="000000"/>
                </a:solidFill>
                <a:latin typeface="Courier New" panose="02070309020205020404" pitchFamily="49" charset="0"/>
              </a:rPr>
              <a:t>(:);</a:t>
            </a:r>
          </a:p>
          <a:p>
            <a:r>
              <a:rPr lang="en-US" sz="1050" b="0" i="0" u="none" strike="noStrike" baseline="0" dirty="0">
                <a:solidFill>
                  <a:srgbClr val="0000FF"/>
                </a:solidFill>
                <a:latin typeface="Courier New" panose="02070309020205020404" pitchFamily="49" charset="0"/>
              </a:rPr>
              <a:t>end</a:t>
            </a:r>
          </a:p>
          <a:p>
            <a:endParaRPr lang="en-US" sz="1050" dirty="0"/>
          </a:p>
        </p:txBody>
      </p:sp>
      <p:sp>
        <p:nvSpPr>
          <p:cNvPr id="1349" name="TextBox 1348">
            <a:extLst>
              <a:ext uri="{FF2B5EF4-FFF2-40B4-BE49-F238E27FC236}">
                <a16:creationId xmlns:a16="http://schemas.microsoft.com/office/drawing/2014/main" id="{A97B29DC-AC89-46A4-B324-315129422E01}"/>
              </a:ext>
            </a:extLst>
          </p:cNvPr>
          <p:cNvSpPr txBox="1"/>
          <p:nvPr/>
        </p:nvSpPr>
        <p:spPr>
          <a:xfrm>
            <a:off x="3835146" y="4137025"/>
            <a:ext cx="782587" cy="600164"/>
          </a:xfrm>
          <a:prstGeom prst="rect">
            <a:avLst/>
          </a:prstGeom>
          <a:noFill/>
        </p:spPr>
        <p:txBody>
          <a:bodyPr wrap="none" rtlCol="0">
            <a:spAutoFit/>
          </a:bodyPr>
          <a:lstStyle/>
          <a:p>
            <a:r>
              <a:rPr lang="en-US" sz="1100" dirty="0">
                <a:solidFill>
                  <a:schemeClr val="tx1">
                    <a:lumMod val="50000"/>
                    <a:lumOff val="50000"/>
                  </a:schemeClr>
                </a:solidFill>
              </a:rPr>
              <a:t>region </a:t>
            </a:r>
          </a:p>
          <a:p>
            <a:r>
              <a:rPr lang="en-US" sz="1100" dirty="0">
                <a:solidFill>
                  <a:schemeClr val="tx1">
                    <a:lumMod val="50000"/>
                    <a:lumOff val="50000"/>
                  </a:schemeClr>
                </a:solidFill>
              </a:rPr>
              <a:t>containing</a:t>
            </a:r>
          </a:p>
          <a:p>
            <a:r>
              <a:rPr lang="en-US" sz="1100" dirty="0">
                <a:solidFill>
                  <a:schemeClr val="tx1">
                    <a:lumMod val="50000"/>
                    <a:lumOff val="50000"/>
                  </a:schemeClr>
                </a:solidFill>
              </a:rPr>
              <a:t>anomaly</a:t>
            </a:r>
          </a:p>
        </p:txBody>
      </p:sp>
      <p:sp>
        <p:nvSpPr>
          <p:cNvPr id="1374" name="Freeform: Shape 1373">
            <a:extLst>
              <a:ext uri="{FF2B5EF4-FFF2-40B4-BE49-F238E27FC236}">
                <a16:creationId xmlns:a16="http://schemas.microsoft.com/office/drawing/2014/main" id="{D7CA0E7A-BF1A-4D6A-A723-7F172E015A7B}"/>
              </a:ext>
            </a:extLst>
          </p:cNvPr>
          <p:cNvSpPr/>
          <p:nvPr/>
        </p:nvSpPr>
        <p:spPr>
          <a:xfrm>
            <a:off x="2455672" y="5570036"/>
            <a:ext cx="1424940" cy="845820"/>
          </a:xfrm>
          <a:custGeom>
            <a:avLst/>
            <a:gdLst>
              <a:gd name="connsiteX0" fmla="*/ 0 w 1424940"/>
              <a:gd name="connsiteY0" fmla="*/ 845820 h 845820"/>
              <a:gd name="connsiteX1" fmla="*/ 1424940 w 1424940"/>
              <a:gd name="connsiteY1" fmla="*/ 845820 h 845820"/>
              <a:gd name="connsiteX2" fmla="*/ 1424940 w 1424940"/>
              <a:gd name="connsiteY2" fmla="*/ 0 h 845820"/>
              <a:gd name="connsiteX3" fmla="*/ 1264920 w 1424940"/>
              <a:gd name="connsiteY3" fmla="*/ 0 h 845820"/>
              <a:gd name="connsiteX4" fmla="*/ 0 w 1424940"/>
              <a:gd name="connsiteY4" fmla="*/ 845820 h 84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4940" h="845820">
                <a:moveTo>
                  <a:pt x="0" y="845820"/>
                </a:moveTo>
                <a:lnTo>
                  <a:pt x="1424940" y="845820"/>
                </a:lnTo>
                <a:lnTo>
                  <a:pt x="1424940" y="0"/>
                </a:lnTo>
                <a:lnTo>
                  <a:pt x="1264920" y="0"/>
                </a:lnTo>
                <a:lnTo>
                  <a:pt x="0" y="845820"/>
                </a:ln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7" name="Freeform: Shape 1376">
            <a:extLst>
              <a:ext uri="{FF2B5EF4-FFF2-40B4-BE49-F238E27FC236}">
                <a16:creationId xmlns:a16="http://schemas.microsoft.com/office/drawing/2014/main" id="{D3077B41-0FC8-47B7-95CE-6BB699272EDA}"/>
              </a:ext>
            </a:extLst>
          </p:cNvPr>
          <p:cNvSpPr/>
          <p:nvPr/>
        </p:nvSpPr>
        <p:spPr>
          <a:xfrm>
            <a:off x="2455672" y="4012565"/>
            <a:ext cx="1424940" cy="845820"/>
          </a:xfrm>
          <a:custGeom>
            <a:avLst/>
            <a:gdLst>
              <a:gd name="connsiteX0" fmla="*/ 0 w 1424940"/>
              <a:gd name="connsiteY0" fmla="*/ 845820 h 845820"/>
              <a:gd name="connsiteX1" fmla="*/ 1424940 w 1424940"/>
              <a:gd name="connsiteY1" fmla="*/ 845820 h 845820"/>
              <a:gd name="connsiteX2" fmla="*/ 1424940 w 1424940"/>
              <a:gd name="connsiteY2" fmla="*/ 0 h 845820"/>
              <a:gd name="connsiteX3" fmla="*/ 1264920 w 1424940"/>
              <a:gd name="connsiteY3" fmla="*/ 0 h 845820"/>
              <a:gd name="connsiteX4" fmla="*/ 0 w 1424940"/>
              <a:gd name="connsiteY4" fmla="*/ 845820 h 84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4940" h="845820">
                <a:moveTo>
                  <a:pt x="0" y="845820"/>
                </a:moveTo>
                <a:lnTo>
                  <a:pt x="1424940" y="845820"/>
                </a:lnTo>
                <a:lnTo>
                  <a:pt x="1424940" y="0"/>
                </a:lnTo>
                <a:lnTo>
                  <a:pt x="1264920" y="0"/>
                </a:lnTo>
                <a:lnTo>
                  <a:pt x="0" y="845820"/>
                </a:ln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6612E9DF-0346-4EB0-ACCB-125FC941CB3D}"/>
              </a:ext>
            </a:extLst>
          </p:cNvPr>
          <p:cNvCxnSpPr/>
          <p:nvPr/>
        </p:nvCxnSpPr>
        <p:spPr>
          <a:xfrm flipV="1">
            <a:off x="695960" y="4370388"/>
            <a:ext cx="461074" cy="174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238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0B61E2-DCCD-4EAD-AD60-5B6DA8D5D2B7}"/>
              </a:ext>
            </a:extLst>
          </p:cNvPr>
          <p:cNvSpPr>
            <a:spLocks noGrp="1"/>
          </p:cNvSpPr>
          <p:nvPr>
            <p:ph idx="1"/>
          </p:nvPr>
        </p:nvSpPr>
        <p:spPr/>
        <p:txBody>
          <a:bodyPr/>
          <a:lstStyle/>
          <a:p>
            <a:r>
              <a:rPr lang="en-US" sz="3200" b="1" dirty="0"/>
              <a:t>MERLIN </a:t>
            </a:r>
            <a:r>
              <a:rPr lang="en-US" sz="3200" b="1" dirty="0">
                <a:latin typeface="Courier New" panose="02070309020205020404" pitchFamily="49" charset="0"/>
                <a:cs typeface="Courier New" panose="02070309020205020404" pitchFamily="49" charset="0"/>
              </a:rPr>
              <a:t>MERLIN3_1 </a:t>
            </a:r>
            <a:r>
              <a:rPr lang="en-US" sz="3200" b="1" dirty="0"/>
              <a:t>is faster than the old version</a:t>
            </a:r>
            <a:r>
              <a:rPr lang="en-US" dirty="0"/>
              <a:t>. </a:t>
            </a:r>
          </a:p>
          <a:p>
            <a:r>
              <a:rPr lang="en-US" dirty="0"/>
              <a:t>Please use it, if you need to report times.</a:t>
            </a:r>
          </a:p>
          <a:p>
            <a:endParaRPr lang="en-US" dirty="0"/>
          </a:p>
          <a:p>
            <a:r>
              <a:rPr lang="en-US" dirty="0"/>
              <a:t>It is not especially optimized code. If you further optime it, please let us know.</a:t>
            </a:r>
          </a:p>
        </p:txBody>
      </p:sp>
    </p:spTree>
    <p:extLst>
      <p:ext uri="{BB962C8B-B14F-4D97-AF65-F5344CB8AC3E}">
        <p14:creationId xmlns:p14="http://schemas.microsoft.com/office/powerpoint/2010/main" val="2270951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98B15-735C-4F94-B85C-FD788185A478}"/>
              </a:ext>
            </a:extLst>
          </p:cNvPr>
          <p:cNvSpPr>
            <a:spLocks noGrp="1"/>
          </p:cNvSpPr>
          <p:nvPr>
            <p:ph type="title"/>
          </p:nvPr>
        </p:nvSpPr>
        <p:spPr/>
        <p:txBody>
          <a:bodyPr/>
          <a:lstStyle/>
          <a:p>
            <a:r>
              <a:rPr lang="en-US" sz="4400" dirty="0"/>
              <a:t>Appendix A</a:t>
            </a:r>
            <a:endParaRPr lang="en-US" dirty="0"/>
          </a:p>
        </p:txBody>
      </p:sp>
      <p:sp>
        <p:nvSpPr>
          <p:cNvPr id="3" name="Content Placeholder 2">
            <a:extLst>
              <a:ext uri="{FF2B5EF4-FFF2-40B4-BE49-F238E27FC236}">
                <a16:creationId xmlns:a16="http://schemas.microsoft.com/office/drawing/2014/main" id="{0CB42AC4-9A14-4358-99EB-4E34452C0192}"/>
              </a:ext>
            </a:extLst>
          </p:cNvPr>
          <p:cNvSpPr>
            <a:spLocks noGrp="1"/>
          </p:cNvSpPr>
          <p:nvPr>
            <p:ph idx="1"/>
          </p:nvPr>
        </p:nvSpPr>
        <p:spPr/>
        <p:txBody>
          <a:bodyPr/>
          <a:lstStyle/>
          <a:p>
            <a:r>
              <a:rPr lang="en-US" sz="2800" dirty="0"/>
              <a:t>The Constant Region Problem</a:t>
            </a:r>
          </a:p>
          <a:p>
            <a:r>
              <a:rPr lang="en-US" sz="2800" dirty="0"/>
              <a:t>The (near) Constant Region Problem</a:t>
            </a:r>
          </a:p>
          <a:p>
            <a:endParaRPr lang="en-US" dirty="0"/>
          </a:p>
        </p:txBody>
      </p:sp>
    </p:spTree>
    <p:extLst>
      <p:ext uri="{BB962C8B-B14F-4D97-AF65-F5344CB8AC3E}">
        <p14:creationId xmlns:p14="http://schemas.microsoft.com/office/powerpoint/2010/main" val="1034621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 close up of a graph">
            <a:extLst>
              <a:ext uri="{FF2B5EF4-FFF2-40B4-BE49-F238E27FC236}">
                <a16:creationId xmlns:a16="http://schemas.microsoft.com/office/drawing/2014/main" id="{1B9258A2-157F-42D2-8A88-AA2FFEBB20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8689"/>
          <a:stretch/>
        </p:blipFill>
        <p:spPr bwMode="auto">
          <a:xfrm>
            <a:off x="6197600" y="0"/>
            <a:ext cx="5937250" cy="24395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AA5AD78-CBF7-4E32-9805-9A835D2D5701}"/>
              </a:ext>
            </a:extLst>
          </p:cNvPr>
          <p:cNvSpPr txBox="1"/>
          <p:nvPr/>
        </p:nvSpPr>
        <p:spPr>
          <a:xfrm>
            <a:off x="101600" y="132834"/>
            <a:ext cx="6096000" cy="584775"/>
          </a:xfrm>
          <a:prstGeom prst="rect">
            <a:avLst/>
          </a:prstGeom>
          <a:noFill/>
        </p:spPr>
        <p:txBody>
          <a:bodyPr wrap="square">
            <a:spAutoFit/>
          </a:bodyPr>
          <a:lstStyle/>
          <a:p>
            <a:r>
              <a:rPr lang="en-US" sz="3200" dirty="0"/>
              <a:t>The Constant Region “Problem”</a:t>
            </a:r>
          </a:p>
        </p:txBody>
      </p:sp>
      <p:sp>
        <p:nvSpPr>
          <p:cNvPr id="7" name="TextBox 6">
            <a:extLst>
              <a:ext uri="{FF2B5EF4-FFF2-40B4-BE49-F238E27FC236}">
                <a16:creationId xmlns:a16="http://schemas.microsoft.com/office/drawing/2014/main" id="{67B3EE39-F134-4E4F-8121-25D45AC62AF3}"/>
              </a:ext>
            </a:extLst>
          </p:cNvPr>
          <p:cNvSpPr txBox="1"/>
          <p:nvPr/>
        </p:nvSpPr>
        <p:spPr>
          <a:xfrm>
            <a:off x="229196" y="1056573"/>
            <a:ext cx="6067160" cy="5670783"/>
          </a:xfrm>
          <a:prstGeom prst="rect">
            <a:avLst/>
          </a:prstGeom>
          <a:noFill/>
        </p:spPr>
        <p:txBody>
          <a:bodyPr wrap="square" rtlCol="0">
            <a:spAutoFit/>
          </a:bodyPr>
          <a:lstStyle/>
          <a:p>
            <a:r>
              <a:rPr lang="en-US" sz="1600" dirty="0"/>
              <a:t>Some datasets, like this NASA G7 dataset, have constant regions that are longer than the subsequence length.</a:t>
            </a:r>
          </a:p>
          <a:p>
            <a:r>
              <a:rPr lang="en-US" sz="1600" dirty="0"/>
              <a:t>Recall that we normally compute discords in z-normalized space, so a constant region is undefined (div-zero).</a:t>
            </a:r>
          </a:p>
          <a:p>
            <a:endParaRPr lang="en-US" sz="1600" dirty="0"/>
          </a:p>
          <a:p>
            <a:r>
              <a:rPr lang="en-US" sz="1600" dirty="0"/>
              <a:t>What actually happens depends on the implementation.</a:t>
            </a:r>
          </a:p>
          <a:p>
            <a:endParaRPr lang="en-US" sz="1600" dirty="0"/>
          </a:p>
          <a:p>
            <a:r>
              <a:rPr lang="en-US" sz="1600" dirty="0"/>
              <a:t>For the MP implementation used here, the MP profile does have undefined regions, and the largest value is a false positive ;-(</a:t>
            </a:r>
          </a:p>
          <a:p>
            <a:endParaRPr lang="en-US" sz="1600" dirty="0"/>
          </a:p>
          <a:p>
            <a:endParaRPr lang="en-US" sz="1600" dirty="0"/>
          </a:p>
          <a:p>
            <a:r>
              <a:rPr lang="en-US" sz="1600" dirty="0"/>
              <a:t>We can fix this elegantly in the MP code. However, to show how simple it is to fix this, let me show you this “hack” trick.</a:t>
            </a:r>
          </a:p>
          <a:p>
            <a:endParaRPr lang="en-US" sz="1600" dirty="0"/>
          </a:p>
          <a:p>
            <a:r>
              <a:rPr lang="en-US" sz="1600" dirty="0"/>
              <a:t>I am going to add a tiny (1 part in a million) linear trend to the data, like this: </a:t>
            </a:r>
          </a:p>
          <a:p>
            <a:r>
              <a:rPr lang="en-US" sz="1050" dirty="0">
                <a:latin typeface="Courier New" panose="02070309020205020404" pitchFamily="49" charset="0"/>
                <a:cs typeface="Courier New" panose="02070309020205020404" pitchFamily="49" charset="0"/>
              </a:rPr>
              <a:t>&gt;&gt; interactiveMatrixProfileVer4_website( G7 </a:t>
            </a:r>
            <a:r>
              <a:rPr lang="en-US" sz="1050" dirty="0">
                <a:solidFill>
                  <a:srgbClr val="C00000"/>
                </a:solidFill>
                <a:latin typeface="Courier New" panose="02070309020205020404" pitchFamily="49" charset="0"/>
                <a:cs typeface="Courier New" panose="02070309020205020404" pitchFamily="49" charset="0"/>
              </a:rPr>
              <a:t>+[1:length(G7)]'/1000000 </a:t>
            </a:r>
            <a:r>
              <a:rPr lang="en-US" sz="1050" dirty="0">
                <a:latin typeface="Courier New" panose="02070309020205020404" pitchFamily="49" charset="0"/>
                <a:cs typeface="Courier New" panose="02070309020205020404" pitchFamily="49" charset="0"/>
              </a:rPr>
              <a:t>,50);</a:t>
            </a:r>
          </a:p>
          <a:p>
            <a:endParaRPr lang="en-US" sz="1600" dirty="0"/>
          </a:p>
          <a:p>
            <a:r>
              <a:rPr lang="en-US" sz="1600" dirty="0"/>
              <a:t>That completely solves the problem, and the top three discords are now all true positives. </a:t>
            </a:r>
          </a:p>
          <a:p>
            <a:endParaRPr lang="en-US" sz="1600" dirty="0"/>
          </a:p>
          <a:p>
            <a:r>
              <a:rPr lang="en-US" sz="1600" dirty="0"/>
              <a:t>The latest version of MERLIN 3.1 does this automatically for you. For the Matrix Profile, you should do it yourself.</a:t>
            </a:r>
            <a:endParaRPr lang="en-US" dirty="0"/>
          </a:p>
        </p:txBody>
      </p:sp>
      <p:sp>
        <p:nvSpPr>
          <p:cNvPr id="13" name="Line 16">
            <a:extLst>
              <a:ext uri="{FF2B5EF4-FFF2-40B4-BE49-F238E27FC236}">
                <a16:creationId xmlns:a16="http://schemas.microsoft.com/office/drawing/2014/main" id="{32922602-6AB9-451E-BC43-F7CF4355FBB2}"/>
              </a:ext>
            </a:extLst>
          </p:cNvPr>
          <p:cNvSpPr>
            <a:spLocks noChangeShapeType="1"/>
          </p:cNvSpPr>
          <p:nvPr/>
        </p:nvSpPr>
        <p:spPr bwMode="auto">
          <a:xfrm>
            <a:off x="6754343" y="3594499"/>
            <a:ext cx="5197377"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21">
            <a:extLst>
              <a:ext uri="{FF2B5EF4-FFF2-40B4-BE49-F238E27FC236}">
                <a16:creationId xmlns:a16="http://schemas.microsoft.com/office/drawing/2014/main" id="{3C15ED17-1A4D-4499-84AF-52B5884F1386}"/>
              </a:ext>
            </a:extLst>
          </p:cNvPr>
          <p:cNvSpPr>
            <a:spLocks noChangeShapeType="1"/>
          </p:cNvSpPr>
          <p:nvPr/>
        </p:nvSpPr>
        <p:spPr bwMode="auto">
          <a:xfrm flipV="1">
            <a:off x="6754343" y="2709384"/>
            <a:ext cx="0" cy="705319"/>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22">
            <a:extLst>
              <a:ext uri="{FF2B5EF4-FFF2-40B4-BE49-F238E27FC236}">
                <a16:creationId xmlns:a16="http://schemas.microsoft.com/office/drawing/2014/main" id="{5FA5BB67-30C8-4914-B98B-CD24A4BE7F8C}"/>
              </a:ext>
            </a:extLst>
          </p:cNvPr>
          <p:cNvSpPr>
            <a:spLocks noChangeShapeType="1"/>
          </p:cNvSpPr>
          <p:nvPr/>
        </p:nvSpPr>
        <p:spPr bwMode="auto">
          <a:xfrm>
            <a:off x="6761051" y="3414704"/>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7" name="Line 23">
            <a:extLst>
              <a:ext uri="{FF2B5EF4-FFF2-40B4-BE49-F238E27FC236}">
                <a16:creationId xmlns:a16="http://schemas.microsoft.com/office/drawing/2014/main" id="{2070C8B4-B33F-4A15-9455-A16786377C48}"/>
              </a:ext>
            </a:extLst>
          </p:cNvPr>
          <p:cNvSpPr>
            <a:spLocks noChangeShapeType="1"/>
          </p:cNvSpPr>
          <p:nvPr/>
        </p:nvSpPr>
        <p:spPr bwMode="auto">
          <a:xfrm>
            <a:off x="6751526" y="309244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8" name="Line 24">
            <a:extLst>
              <a:ext uri="{FF2B5EF4-FFF2-40B4-BE49-F238E27FC236}">
                <a16:creationId xmlns:a16="http://schemas.microsoft.com/office/drawing/2014/main" id="{066C6419-4AAB-47D3-881A-4D5D76939E73}"/>
              </a:ext>
            </a:extLst>
          </p:cNvPr>
          <p:cNvSpPr>
            <a:spLocks noChangeShapeType="1"/>
          </p:cNvSpPr>
          <p:nvPr/>
        </p:nvSpPr>
        <p:spPr bwMode="auto">
          <a:xfrm>
            <a:off x="6751526" y="2771766"/>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9" name="Rectangle 25">
            <a:extLst>
              <a:ext uri="{FF2B5EF4-FFF2-40B4-BE49-F238E27FC236}">
                <a16:creationId xmlns:a16="http://schemas.microsoft.com/office/drawing/2014/main" id="{C75B8F78-04AB-41F8-9DA8-F02D7B021D80}"/>
              </a:ext>
            </a:extLst>
          </p:cNvPr>
          <p:cNvSpPr>
            <a:spLocks noChangeArrowheads="1"/>
          </p:cNvSpPr>
          <p:nvPr/>
        </p:nvSpPr>
        <p:spPr bwMode="auto">
          <a:xfrm>
            <a:off x="6647211" y="3386129"/>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0" name="Rectangle 26">
            <a:extLst>
              <a:ext uri="{FF2B5EF4-FFF2-40B4-BE49-F238E27FC236}">
                <a16:creationId xmlns:a16="http://schemas.microsoft.com/office/drawing/2014/main" id="{E528FA9E-1229-406E-ACEB-FD91CD604DD4}"/>
              </a:ext>
            </a:extLst>
          </p:cNvPr>
          <p:cNvSpPr>
            <a:spLocks noChangeArrowheads="1"/>
          </p:cNvSpPr>
          <p:nvPr/>
        </p:nvSpPr>
        <p:spPr bwMode="auto">
          <a:xfrm>
            <a:off x="6647211" y="3065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1" name="Rectangle 27">
            <a:extLst>
              <a:ext uri="{FF2B5EF4-FFF2-40B4-BE49-F238E27FC236}">
                <a16:creationId xmlns:a16="http://schemas.microsoft.com/office/drawing/2014/main" id="{10B01D00-AFFF-4B4D-AD26-2C229555187A}"/>
              </a:ext>
            </a:extLst>
          </p:cNvPr>
          <p:cNvSpPr>
            <a:spLocks noChangeArrowheads="1"/>
          </p:cNvSpPr>
          <p:nvPr/>
        </p:nvSpPr>
        <p:spPr bwMode="auto">
          <a:xfrm>
            <a:off x="6631969" y="2743191"/>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262626"/>
                </a:solidFill>
                <a:effectLst/>
                <a:latin typeface="Arial" panose="020B0604020202020204" pitchFamily="34" charset="0"/>
              </a:rPr>
              <a:t>10</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22" name="Freeform 28">
            <a:extLst>
              <a:ext uri="{FF2B5EF4-FFF2-40B4-BE49-F238E27FC236}">
                <a16:creationId xmlns:a16="http://schemas.microsoft.com/office/drawing/2014/main" id="{2FF063C0-E5CF-425D-8875-AF3F4FB8300A}"/>
              </a:ext>
            </a:extLst>
          </p:cNvPr>
          <p:cNvSpPr>
            <a:spLocks/>
          </p:cNvSpPr>
          <p:nvPr/>
        </p:nvSpPr>
        <p:spPr bwMode="auto">
          <a:xfrm>
            <a:off x="7050169"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29">
            <a:extLst>
              <a:ext uri="{FF2B5EF4-FFF2-40B4-BE49-F238E27FC236}">
                <a16:creationId xmlns:a16="http://schemas.microsoft.com/office/drawing/2014/main" id="{3EFB6706-894E-42AE-BEA9-4CCCBD185A50}"/>
              </a:ext>
            </a:extLst>
          </p:cNvPr>
          <p:cNvSpPr>
            <a:spLocks/>
          </p:cNvSpPr>
          <p:nvPr/>
        </p:nvSpPr>
        <p:spPr bwMode="auto">
          <a:xfrm>
            <a:off x="7114599" y="3414704"/>
            <a:ext cx="31176" cy="0"/>
          </a:xfrm>
          <a:custGeom>
            <a:avLst/>
            <a:gdLst>
              <a:gd name="T0" fmla="*/ 0 w 45"/>
              <a:gd name="T1" fmla="*/ 1 w 45"/>
              <a:gd name="T2" fmla="*/ 2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6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30 w 45"/>
              <a:gd name="T33" fmla="*/ 31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5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30">
            <a:extLst>
              <a:ext uri="{FF2B5EF4-FFF2-40B4-BE49-F238E27FC236}">
                <a16:creationId xmlns:a16="http://schemas.microsoft.com/office/drawing/2014/main" id="{818C462B-C41B-4A82-8C2E-11BD0A4DFD2B}"/>
              </a:ext>
            </a:extLst>
          </p:cNvPr>
          <p:cNvSpPr>
            <a:spLocks/>
          </p:cNvSpPr>
          <p:nvPr/>
        </p:nvSpPr>
        <p:spPr bwMode="auto">
          <a:xfrm>
            <a:off x="7386869" y="2771766"/>
            <a:ext cx="32562" cy="304800"/>
          </a:xfrm>
          <a:custGeom>
            <a:avLst/>
            <a:gdLst>
              <a:gd name="T0" fmla="*/ 0 w 47"/>
              <a:gd name="T1" fmla="*/ 192 h 192"/>
              <a:gd name="T2" fmla="*/ 1 w 47"/>
              <a:gd name="T3" fmla="*/ 0 h 192"/>
              <a:gd name="T4" fmla="*/ 2 w 47"/>
              <a:gd name="T5" fmla="*/ 0 h 192"/>
              <a:gd name="T6" fmla="*/ 3 w 47"/>
              <a:gd name="T7" fmla="*/ 0 h 192"/>
              <a:gd name="T8" fmla="*/ 4 w 47"/>
              <a:gd name="T9" fmla="*/ 0 h 192"/>
              <a:gd name="T10" fmla="*/ 5 w 47"/>
              <a:gd name="T11" fmla="*/ 0 h 192"/>
              <a:gd name="T12" fmla="*/ 6 w 47"/>
              <a:gd name="T13" fmla="*/ 0 h 192"/>
              <a:gd name="T14" fmla="*/ 7 w 47"/>
              <a:gd name="T15" fmla="*/ 0 h 192"/>
              <a:gd name="T16" fmla="*/ 8 w 47"/>
              <a:gd name="T17" fmla="*/ 0 h 192"/>
              <a:gd name="T18" fmla="*/ 9 w 47"/>
              <a:gd name="T19" fmla="*/ 0 h 192"/>
              <a:gd name="T20" fmla="*/ 9 w 47"/>
              <a:gd name="T21" fmla="*/ 0 h 192"/>
              <a:gd name="T22" fmla="*/ 10 w 47"/>
              <a:gd name="T23" fmla="*/ 0 h 192"/>
              <a:gd name="T24" fmla="*/ 11 w 47"/>
              <a:gd name="T25" fmla="*/ 0 h 192"/>
              <a:gd name="T26" fmla="*/ 12 w 47"/>
              <a:gd name="T27" fmla="*/ 0 h 192"/>
              <a:gd name="T28" fmla="*/ 13 w 47"/>
              <a:gd name="T29" fmla="*/ 0 h 192"/>
              <a:gd name="T30" fmla="*/ 14 w 47"/>
              <a:gd name="T31" fmla="*/ 0 h 192"/>
              <a:gd name="T32" fmla="*/ 15 w 47"/>
              <a:gd name="T33" fmla="*/ 0 h 192"/>
              <a:gd name="T34" fmla="*/ 16 w 47"/>
              <a:gd name="T35" fmla="*/ 0 h 192"/>
              <a:gd name="T36" fmla="*/ 17 w 47"/>
              <a:gd name="T37" fmla="*/ 0 h 192"/>
              <a:gd name="T38" fmla="*/ 18 w 47"/>
              <a:gd name="T39" fmla="*/ 0 h 192"/>
              <a:gd name="T40" fmla="*/ 19 w 47"/>
              <a:gd name="T41" fmla="*/ 0 h 192"/>
              <a:gd name="T42" fmla="*/ 20 w 47"/>
              <a:gd name="T43" fmla="*/ 0 h 192"/>
              <a:gd name="T44" fmla="*/ 21 w 47"/>
              <a:gd name="T45" fmla="*/ 0 h 192"/>
              <a:gd name="T46" fmla="*/ 22 w 47"/>
              <a:gd name="T47" fmla="*/ 0 h 192"/>
              <a:gd name="T48" fmla="*/ 23 w 47"/>
              <a:gd name="T49" fmla="*/ 0 h 192"/>
              <a:gd name="T50" fmla="*/ 23 w 47"/>
              <a:gd name="T51" fmla="*/ 0 h 192"/>
              <a:gd name="T52" fmla="*/ 24 w 47"/>
              <a:gd name="T53" fmla="*/ 0 h 192"/>
              <a:gd name="T54" fmla="*/ 25 w 47"/>
              <a:gd name="T55" fmla="*/ 0 h 192"/>
              <a:gd name="T56" fmla="*/ 26 w 47"/>
              <a:gd name="T57" fmla="*/ 0 h 192"/>
              <a:gd name="T58" fmla="*/ 27 w 47"/>
              <a:gd name="T59" fmla="*/ 0 h 192"/>
              <a:gd name="T60" fmla="*/ 28 w 47"/>
              <a:gd name="T61" fmla="*/ 0 h 192"/>
              <a:gd name="T62" fmla="*/ 29 w 47"/>
              <a:gd name="T63" fmla="*/ 0 h 192"/>
              <a:gd name="T64" fmla="*/ 30 w 47"/>
              <a:gd name="T65" fmla="*/ 0 h 192"/>
              <a:gd name="T66" fmla="*/ 31 w 47"/>
              <a:gd name="T67" fmla="*/ 0 h 192"/>
              <a:gd name="T68" fmla="*/ 32 w 47"/>
              <a:gd name="T69" fmla="*/ 0 h 192"/>
              <a:gd name="T70" fmla="*/ 33 w 47"/>
              <a:gd name="T71" fmla="*/ 0 h 192"/>
              <a:gd name="T72" fmla="*/ 34 w 47"/>
              <a:gd name="T73" fmla="*/ 0 h 192"/>
              <a:gd name="T74" fmla="*/ 35 w 47"/>
              <a:gd name="T75" fmla="*/ 0 h 192"/>
              <a:gd name="T76" fmla="*/ 36 w 47"/>
              <a:gd name="T77" fmla="*/ 0 h 192"/>
              <a:gd name="T78" fmla="*/ 37 w 47"/>
              <a:gd name="T79" fmla="*/ 0 h 192"/>
              <a:gd name="T80" fmla="*/ 37 w 47"/>
              <a:gd name="T81" fmla="*/ 0 h 192"/>
              <a:gd name="T82" fmla="*/ 38 w 47"/>
              <a:gd name="T83" fmla="*/ 0 h 192"/>
              <a:gd name="T84" fmla="*/ 39 w 47"/>
              <a:gd name="T85" fmla="*/ 0 h 192"/>
              <a:gd name="T86" fmla="*/ 40 w 47"/>
              <a:gd name="T87" fmla="*/ 0 h 192"/>
              <a:gd name="T88" fmla="*/ 41 w 47"/>
              <a:gd name="T89" fmla="*/ 0 h 192"/>
              <a:gd name="T90" fmla="*/ 42 w 47"/>
              <a:gd name="T91" fmla="*/ 0 h 192"/>
              <a:gd name="T92" fmla="*/ 43 w 47"/>
              <a:gd name="T93" fmla="*/ 0 h 192"/>
              <a:gd name="T94" fmla="*/ 44 w 47"/>
              <a:gd name="T95" fmla="*/ 0 h 192"/>
              <a:gd name="T96" fmla="*/ 45 w 47"/>
              <a:gd name="T97" fmla="*/ 0 h 192"/>
              <a:gd name="T98" fmla="*/ 46 w 47"/>
              <a:gd name="T99" fmla="*/ 0 h 192"/>
              <a:gd name="T100" fmla="*/ 47 w 47"/>
              <a:gd name="T101"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92">
                <a:moveTo>
                  <a:pt x="0" y="192"/>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lnTo>
                  <a:pt x="47" y="192"/>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31">
            <a:extLst>
              <a:ext uri="{FF2B5EF4-FFF2-40B4-BE49-F238E27FC236}">
                <a16:creationId xmlns:a16="http://schemas.microsoft.com/office/drawing/2014/main" id="{29A9487E-5947-44D1-BE00-4BC25044295E}"/>
              </a:ext>
            </a:extLst>
          </p:cNvPr>
          <p:cNvSpPr>
            <a:spLocks/>
          </p:cNvSpPr>
          <p:nvPr/>
        </p:nvSpPr>
        <p:spPr bwMode="auto">
          <a:xfrm>
            <a:off x="7516422" y="3132129"/>
            <a:ext cx="33254" cy="282575"/>
          </a:xfrm>
          <a:custGeom>
            <a:avLst/>
            <a:gdLst>
              <a:gd name="T0" fmla="*/ 0 w 48"/>
              <a:gd name="T1" fmla="*/ 178 h 178"/>
              <a:gd name="T2" fmla="*/ 1 w 48"/>
              <a:gd name="T3" fmla="*/ 178 h 178"/>
              <a:gd name="T4" fmla="*/ 2 w 48"/>
              <a:gd name="T5" fmla="*/ 178 h 178"/>
              <a:gd name="T6" fmla="*/ 3 w 48"/>
              <a:gd name="T7" fmla="*/ 25 h 178"/>
              <a:gd name="T8" fmla="*/ 4 w 48"/>
              <a:gd name="T9" fmla="*/ 0 h 178"/>
              <a:gd name="T10" fmla="*/ 5 w 48"/>
              <a:gd name="T11" fmla="*/ 0 h 178"/>
              <a:gd name="T12" fmla="*/ 6 w 48"/>
              <a:gd name="T13" fmla="*/ 0 h 178"/>
              <a:gd name="T14" fmla="*/ 6 w 48"/>
              <a:gd name="T15" fmla="*/ 0 h 178"/>
              <a:gd name="T16" fmla="*/ 7 w 48"/>
              <a:gd name="T17" fmla="*/ 0 h 178"/>
              <a:gd name="T18" fmla="*/ 8 w 48"/>
              <a:gd name="T19" fmla="*/ 0 h 178"/>
              <a:gd name="T20" fmla="*/ 9 w 48"/>
              <a:gd name="T21" fmla="*/ 0 h 178"/>
              <a:gd name="T22" fmla="*/ 10 w 48"/>
              <a:gd name="T23" fmla="*/ 0 h 178"/>
              <a:gd name="T24" fmla="*/ 11 w 48"/>
              <a:gd name="T25" fmla="*/ 0 h 178"/>
              <a:gd name="T26" fmla="*/ 12 w 48"/>
              <a:gd name="T27" fmla="*/ 0 h 178"/>
              <a:gd name="T28" fmla="*/ 13 w 48"/>
              <a:gd name="T29" fmla="*/ 0 h 178"/>
              <a:gd name="T30" fmla="*/ 14 w 48"/>
              <a:gd name="T31" fmla="*/ 0 h 178"/>
              <a:gd name="T32" fmla="*/ 15 w 48"/>
              <a:gd name="T33" fmla="*/ 0 h 178"/>
              <a:gd name="T34" fmla="*/ 16 w 48"/>
              <a:gd name="T35" fmla="*/ 0 h 178"/>
              <a:gd name="T36" fmla="*/ 17 w 48"/>
              <a:gd name="T37" fmla="*/ 0 h 178"/>
              <a:gd name="T38" fmla="*/ 18 w 48"/>
              <a:gd name="T39" fmla="*/ 0 h 178"/>
              <a:gd name="T40" fmla="*/ 19 w 48"/>
              <a:gd name="T41" fmla="*/ 0 h 178"/>
              <a:gd name="T42" fmla="*/ 20 w 48"/>
              <a:gd name="T43" fmla="*/ 0 h 178"/>
              <a:gd name="T44" fmla="*/ 21 w 48"/>
              <a:gd name="T45" fmla="*/ 0 h 178"/>
              <a:gd name="T46" fmla="*/ 21 w 48"/>
              <a:gd name="T47" fmla="*/ 0 h 178"/>
              <a:gd name="T48" fmla="*/ 22 w 48"/>
              <a:gd name="T49" fmla="*/ 0 h 178"/>
              <a:gd name="T50" fmla="*/ 23 w 48"/>
              <a:gd name="T51" fmla="*/ 0 h 178"/>
              <a:gd name="T52" fmla="*/ 24 w 48"/>
              <a:gd name="T53" fmla="*/ 0 h 178"/>
              <a:gd name="T54" fmla="*/ 25 w 48"/>
              <a:gd name="T55" fmla="*/ 0 h 178"/>
              <a:gd name="T56" fmla="*/ 26 w 48"/>
              <a:gd name="T57" fmla="*/ 0 h 178"/>
              <a:gd name="T58" fmla="*/ 27 w 48"/>
              <a:gd name="T59" fmla="*/ 0 h 178"/>
              <a:gd name="T60" fmla="*/ 28 w 48"/>
              <a:gd name="T61" fmla="*/ 0 h 178"/>
              <a:gd name="T62" fmla="*/ 29 w 48"/>
              <a:gd name="T63" fmla="*/ 0 h 178"/>
              <a:gd name="T64" fmla="*/ 30 w 48"/>
              <a:gd name="T65" fmla="*/ 0 h 178"/>
              <a:gd name="T66" fmla="*/ 31 w 48"/>
              <a:gd name="T67" fmla="*/ 0 h 178"/>
              <a:gd name="T68" fmla="*/ 32 w 48"/>
              <a:gd name="T69" fmla="*/ 0 h 178"/>
              <a:gd name="T70" fmla="*/ 33 w 48"/>
              <a:gd name="T71" fmla="*/ 0 h 178"/>
              <a:gd name="T72" fmla="*/ 34 w 48"/>
              <a:gd name="T73" fmla="*/ 0 h 178"/>
              <a:gd name="T74" fmla="*/ 35 w 48"/>
              <a:gd name="T75" fmla="*/ 0 h 178"/>
              <a:gd name="T76" fmla="*/ 35 w 48"/>
              <a:gd name="T77" fmla="*/ 0 h 178"/>
              <a:gd name="T78" fmla="*/ 36 w 48"/>
              <a:gd name="T79" fmla="*/ 0 h 178"/>
              <a:gd name="T80" fmla="*/ 37 w 48"/>
              <a:gd name="T81" fmla="*/ 0 h 178"/>
              <a:gd name="T82" fmla="*/ 38 w 48"/>
              <a:gd name="T83" fmla="*/ 0 h 178"/>
              <a:gd name="T84" fmla="*/ 39 w 48"/>
              <a:gd name="T85" fmla="*/ 0 h 178"/>
              <a:gd name="T86" fmla="*/ 40 w 48"/>
              <a:gd name="T87" fmla="*/ 0 h 178"/>
              <a:gd name="T88" fmla="*/ 41 w 48"/>
              <a:gd name="T89" fmla="*/ 0 h 178"/>
              <a:gd name="T90" fmla="*/ 42 w 48"/>
              <a:gd name="T91" fmla="*/ 0 h 178"/>
              <a:gd name="T92" fmla="*/ 43 w 48"/>
              <a:gd name="T93" fmla="*/ 0 h 178"/>
              <a:gd name="T94" fmla="*/ 44 w 48"/>
              <a:gd name="T95" fmla="*/ 0 h 178"/>
              <a:gd name="T96" fmla="*/ 45 w 48"/>
              <a:gd name="T97" fmla="*/ 25 h 178"/>
              <a:gd name="T98" fmla="*/ 46 w 48"/>
              <a:gd name="T99" fmla="*/ 178 h 178"/>
              <a:gd name="T100" fmla="*/ 47 w 48"/>
              <a:gd name="T101" fmla="*/ 178 h 178"/>
              <a:gd name="T102" fmla="*/ 48 w 48"/>
              <a:gd name="T103"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 h="178">
                <a:moveTo>
                  <a:pt x="0" y="178"/>
                </a:moveTo>
                <a:lnTo>
                  <a:pt x="1" y="178"/>
                </a:lnTo>
                <a:lnTo>
                  <a:pt x="2" y="178"/>
                </a:lnTo>
                <a:lnTo>
                  <a:pt x="3" y="25"/>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25"/>
                </a:lnTo>
                <a:lnTo>
                  <a:pt x="46" y="178"/>
                </a:lnTo>
                <a:lnTo>
                  <a:pt x="47" y="178"/>
                </a:lnTo>
                <a:lnTo>
                  <a:pt x="48" y="17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32">
            <a:extLst>
              <a:ext uri="{FF2B5EF4-FFF2-40B4-BE49-F238E27FC236}">
                <a16:creationId xmlns:a16="http://schemas.microsoft.com/office/drawing/2014/main" id="{489505FD-7011-4737-B96D-166CEBCF3887}"/>
              </a:ext>
            </a:extLst>
          </p:cNvPr>
          <p:cNvSpPr>
            <a:spLocks/>
          </p:cNvSpPr>
          <p:nvPr/>
        </p:nvSpPr>
        <p:spPr bwMode="auto">
          <a:xfrm>
            <a:off x="758085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33">
            <a:extLst>
              <a:ext uri="{FF2B5EF4-FFF2-40B4-BE49-F238E27FC236}">
                <a16:creationId xmlns:a16="http://schemas.microsoft.com/office/drawing/2014/main" id="{3889F7CD-ECFD-4AA5-816C-FA9F749074E7}"/>
              </a:ext>
            </a:extLst>
          </p:cNvPr>
          <p:cNvSpPr>
            <a:spLocks/>
          </p:cNvSpPr>
          <p:nvPr/>
        </p:nvSpPr>
        <p:spPr bwMode="auto">
          <a:xfrm>
            <a:off x="7641126"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34">
            <a:extLst>
              <a:ext uri="{FF2B5EF4-FFF2-40B4-BE49-F238E27FC236}">
                <a16:creationId xmlns:a16="http://schemas.microsoft.com/office/drawing/2014/main" id="{007B562B-A43A-4DC0-890C-0E82DB1A71CA}"/>
              </a:ext>
            </a:extLst>
          </p:cNvPr>
          <p:cNvSpPr>
            <a:spLocks/>
          </p:cNvSpPr>
          <p:nvPr/>
        </p:nvSpPr>
        <p:spPr bwMode="auto">
          <a:xfrm>
            <a:off x="7938337"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35">
            <a:extLst>
              <a:ext uri="{FF2B5EF4-FFF2-40B4-BE49-F238E27FC236}">
                <a16:creationId xmlns:a16="http://schemas.microsoft.com/office/drawing/2014/main" id="{A9A0672D-D37F-47AD-9CA0-85608967C752}"/>
              </a:ext>
            </a:extLst>
          </p:cNvPr>
          <p:cNvSpPr>
            <a:spLocks/>
          </p:cNvSpPr>
          <p:nvPr/>
        </p:nvSpPr>
        <p:spPr bwMode="auto">
          <a:xfrm>
            <a:off x="8004846" y="3414704"/>
            <a:ext cx="31869" cy="0"/>
          </a:xfrm>
          <a:custGeom>
            <a:avLst/>
            <a:gdLst>
              <a:gd name="T0" fmla="*/ 0 w 46"/>
              <a:gd name="T1" fmla="*/ 1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4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36">
            <a:extLst>
              <a:ext uri="{FF2B5EF4-FFF2-40B4-BE49-F238E27FC236}">
                <a16:creationId xmlns:a16="http://schemas.microsoft.com/office/drawing/2014/main" id="{9940CC26-B494-405F-A903-BE6AB1C5689A}"/>
              </a:ext>
            </a:extLst>
          </p:cNvPr>
          <p:cNvSpPr>
            <a:spLocks/>
          </p:cNvSpPr>
          <p:nvPr/>
        </p:nvSpPr>
        <p:spPr bwMode="auto">
          <a:xfrm>
            <a:off x="8057498" y="2771766"/>
            <a:ext cx="42954" cy="642938"/>
          </a:xfrm>
          <a:custGeom>
            <a:avLst/>
            <a:gdLst>
              <a:gd name="T0" fmla="*/ 1 w 62"/>
              <a:gd name="T1" fmla="*/ 0 h 405"/>
              <a:gd name="T2" fmla="*/ 3 w 62"/>
              <a:gd name="T3" fmla="*/ 0 h 405"/>
              <a:gd name="T4" fmla="*/ 5 w 62"/>
              <a:gd name="T5" fmla="*/ 0 h 405"/>
              <a:gd name="T6" fmla="*/ 7 w 62"/>
              <a:gd name="T7" fmla="*/ 0 h 405"/>
              <a:gd name="T8" fmla="*/ 9 w 62"/>
              <a:gd name="T9" fmla="*/ 0 h 405"/>
              <a:gd name="T10" fmla="*/ 11 w 62"/>
              <a:gd name="T11" fmla="*/ 0 h 405"/>
              <a:gd name="T12" fmla="*/ 12 w 62"/>
              <a:gd name="T13" fmla="*/ 0 h 405"/>
              <a:gd name="T14" fmla="*/ 14 w 62"/>
              <a:gd name="T15" fmla="*/ 0 h 405"/>
              <a:gd name="T16" fmla="*/ 16 w 62"/>
              <a:gd name="T17" fmla="*/ 405 h 405"/>
              <a:gd name="T18" fmla="*/ 18 w 62"/>
              <a:gd name="T19" fmla="*/ 405 h 405"/>
              <a:gd name="T20" fmla="*/ 20 w 62"/>
              <a:gd name="T21" fmla="*/ 405 h 405"/>
              <a:gd name="T22" fmla="*/ 22 w 62"/>
              <a:gd name="T23" fmla="*/ 405 h 405"/>
              <a:gd name="T24" fmla="*/ 24 w 62"/>
              <a:gd name="T25" fmla="*/ 405 h 405"/>
              <a:gd name="T26" fmla="*/ 25 w 62"/>
              <a:gd name="T27" fmla="*/ 405 h 405"/>
              <a:gd name="T28" fmla="*/ 27 w 62"/>
              <a:gd name="T29" fmla="*/ 405 h 405"/>
              <a:gd name="T30" fmla="*/ 29 w 62"/>
              <a:gd name="T31" fmla="*/ 405 h 405"/>
              <a:gd name="T32" fmla="*/ 31 w 62"/>
              <a:gd name="T33" fmla="*/ 405 h 405"/>
              <a:gd name="T34" fmla="*/ 33 w 62"/>
              <a:gd name="T35" fmla="*/ 405 h 405"/>
              <a:gd name="T36" fmla="*/ 35 w 62"/>
              <a:gd name="T37" fmla="*/ 405 h 405"/>
              <a:gd name="T38" fmla="*/ 37 w 62"/>
              <a:gd name="T39" fmla="*/ 405 h 405"/>
              <a:gd name="T40" fmla="*/ 39 w 62"/>
              <a:gd name="T41" fmla="*/ 405 h 405"/>
              <a:gd name="T42" fmla="*/ 40 w 62"/>
              <a:gd name="T43" fmla="*/ 405 h 405"/>
              <a:gd name="T44" fmla="*/ 42 w 62"/>
              <a:gd name="T45" fmla="*/ 405 h 405"/>
              <a:gd name="T46" fmla="*/ 44 w 62"/>
              <a:gd name="T47" fmla="*/ 405 h 405"/>
              <a:gd name="T48" fmla="*/ 46 w 62"/>
              <a:gd name="T49" fmla="*/ 405 h 405"/>
              <a:gd name="T50" fmla="*/ 48 w 62"/>
              <a:gd name="T51" fmla="*/ 405 h 405"/>
              <a:gd name="T52" fmla="*/ 50 w 62"/>
              <a:gd name="T53" fmla="*/ 405 h 405"/>
              <a:gd name="T54" fmla="*/ 52 w 62"/>
              <a:gd name="T55" fmla="*/ 405 h 405"/>
              <a:gd name="T56" fmla="*/ 53 w 62"/>
              <a:gd name="T57" fmla="*/ 405 h 405"/>
              <a:gd name="T58" fmla="*/ 55 w 62"/>
              <a:gd name="T59" fmla="*/ 405 h 405"/>
              <a:gd name="T60" fmla="*/ 57 w 62"/>
              <a:gd name="T61" fmla="*/ 405 h 405"/>
              <a:gd name="T62" fmla="*/ 59 w 62"/>
              <a:gd name="T63" fmla="*/ 405 h 405"/>
              <a:gd name="T64" fmla="*/ 61 w 62"/>
              <a:gd name="T65" fmla="*/ 40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405">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405"/>
                </a:lnTo>
                <a:lnTo>
                  <a:pt x="16" y="405"/>
                </a:lnTo>
                <a:lnTo>
                  <a:pt x="17" y="405"/>
                </a:lnTo>
                <a:lnTo>
                  <a:pt x="18" y="405"/>
                </a:lnTo>
                <a:lnTo>
                  <a:pt x="19" y="405"/>
                </a:lnTo>
                <a:lnTo>
                  <a:pt x="20" y="405"/>
                </a:lnTo>
                <a:lnTo>
                  <a:pt x="21" y="405"/>
                </a:lnTo>
                <a:lnTo>
                  <a:pt x="22" y="405"/>
                </a:lnTo>
                <a:lnTo>
                  <a:pt x="23" y="405"/>
                </a:lnTo>
                <a:lnTo>
                  <a:pt x="24" y="405"/>
                </a:lnTo>
                <a:lnTo>
                  <a:pt x="25" y="405"/>
                </a:lnTo>
                <a:lnTo>
                  <a:pt x="25" y="405"/>
                </a:lnTo>
                <a:lnTo>
                  <a:pt x="26" y="405"/>
                </a:lnTo>
                <a:lnTo>
                  <a:pt x="27" y="405"/>
                </a:lnTo>
                <a:lnTo>
                  <a:pt x="28" y="405"/>
                </a:lnTo>
                <a:lnTo>
                  <a:pt x="29" y="405"/>
                </a:lnTo>
                <a:lnTo>
                  <a:pt x="30" y="405"/>
                </a:lnTo>
                <a:lnTo>
                  <a:pt x="31" y="405"/>
                </a:lnTo>
                <a:lnTo>
                  <a:pt x="32" y="405"/>
                </a:lnTo>
                <a:lnTo>
                  <a:pt x="33" y="405"/>
                </a:lnTo>
                <a:lnTo>
                  <a:pt x="34" y="405"/>
                </a:lnTo>
                <a:lnTo>
                  <a:pt x="35" y="405"/>
                </a:lnTo>
                <a:lnTo>
                  <a:pt x="36" y="405"/>
                </a:lnTo>
                <a:lnTo>
                  <a:pt x="37" y="405"/>
                </a:lnTo>
                <a:lnTo>
                  <a:pt x="38" y="405"/>
                </a:lnTo>
                <a:lnTo>
                  <a:pt x="39" y="405"/>
                </a:lnTo>
                <a:lnTo>
                  <a:pt x="39" y="405"/>
                </a:lnTo>
                <a:lnTo>
                  <a:pt x="40" y="405"/>
                </a:lnTo>
                <a:lnTo>
                  <a:pt x="41" y="405"/>
                </a:lnTo>
                <a:lnTo>
                  <a:pt x="42" y="405"/>
                </a:lnTo>
                <a:lnTo>
                  <a:pt x="43" y="405"/>
                </a:lnTo>
                <a:lnTo>
                  <a:pt x="44" y="405"/>
                </a:lnTo>
                <a:lnTo>
                  <a:pt x="45" y="405"/>
                </a:lnTo>
                <a:lnTo>
                  <a:pt x="46" y="405"/>
                </a:lnTo>
                <a:lnTo>
                  <a:pt x="47" y="405"/>
                </a:lnTo>
                <a:lnTo>
                  <a:pt x="48" y="405"/>
                </a:lnTo>
                <a:lnTo>
                  <a:pt x="49" y="405"/>
                </a:lnTo>
                <a:lnTo>
                  <a:pt x="50" y="405"/>
                </a:lnTo>
                <a:lnTo>
                  <a:pt x="51" y="405"/>
                </a:lnTo>
                <a:lnTo>
                  <a:pt x="52" y="405"/>
                </a:lnTo>
                <a:lnTo>
                  <a:pt x="53" y="405"/>
                </a:lnTo>
                <a:lnTo>
                  <a:pt x="53" y="405"/>
                </a:lnTo>
                <a:lnTo>
                  <a:pt x="54" y="405"/>
                </a:lnTo>
                <a:lnTo>
                  <a:pt x="55" y="405"/>
                </a:lnTo>
                <a:lnTo>
                  <a:pt x="56" y="405"/>
                </a:lnTo>
                <a:lnTo>
                  <a:pt x="57" y="405"/>
                </a:lnTo>
                <a:lnTo>
                  <a:pt x="58" y="405"/>
                </a:lnTo>
                <a:lnTo>
                  <a:pt x="59" y="405"/>
                </a:lnTo>
                <a:lnTo>
                  <a:pt x="60" y="405"/>
                </a:lnTo>
                <a:lnTo>
                  <a:pt x="61" y="405"/>
                </a:lnTo>
                <a:lnTo>
                  <a:pt x="62" y="40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37">
            <a:extLst>
              <a:ext uri="{FF2B5EF4-FFF2-40B4-BE49-F238E27FC236}">
                <a16:creationId xmlns:a16="http://schemas.microsoft.com/office/drawing/2014/main" id="{100A5FFA-3619-4E52-B838-929BE087194F}"/>
              </a:ext>
            </a:extLst>
          </p:cNvPr>
          <p:cNvSpPr>
            <a:spLocks/>
          </p:cNvSpPr>
          <p:nvPr/>
        </p:nvSpPr>
        <p:spPr bwMode="auto">
          <a:xfrm>
            <a:off x="83962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38">
            <a:extLst>
              <a:ext uri="{FF2B5EF4-FFF2-40B4-BE49-F238E27FC236}">
                <a16:creationId xmlns:a16="http://schemas.microsoft.com/office/drawing/2014/main" id="{02B506F4-8E0F-4431-B362-15F69983173B}"/>
              </a:ext>
            </a:extLst>
          </p:cNvPr>
          <p:cNvSpPr>
            <a:spLocks/>
          </p:cNvSpPr>
          <p:nvPr/>
        </p:nvSpPr>
        <p:spPr bwMode="auto">
          <a:xfrm>
            <a:off x="846209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39">
            <a:extLst>
              <a:ext uri="{FF2B5EF4-FFF2-40B4-BE49-F238E27FC236}">
                <a16:creationId xmlns:a16="http://schemas.microsoft.com/office/drawing/2014/main" id="{F9CDCE66-74A0-4FF5-BCF9-BAC8531745D0}"/>
              </a:ext>
            </a:extLst>
          </p:cNvPr>
          <p:cNvSpPr>
            <a:spLocks/>
          </p:cNvSpPr>
          <p:nvPr/>
        </p:nvSpPr>
        <p:spPr bwMode="auto">
          <a:xfrm>
            <a:off x="850158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40">
            <a:extLst>
              <a:ext uri="{FF2B5EF4-FFF2-40B4-BE49-F238E27FC236}">
                <a16:creationId xmlns:a16="http://schemas.microsoft.com/office/drawing/2014/main" id="{419D822A-12B2-407F-AEFF-F024D68288E9}"/>
              </a:ext>
            </a:extLst>
          </p:cNvPr>
          <p:cNvSpPr>
            <a:spLocks/>
          </p:cNvSpPr>
          <p:nvPr/>
        </p:nvSpPr>
        <p:spPr bwMode="auto">
          <a:xfrm>
            <a:off x="8815420"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41">
            <a:extLst>
              <a:ext uri="{FF2B5EF4-FFF2-40B4-BE49-F238E27FC236}">
                <a16:creationId xmlns:a16="http://schemas.microsoft.com/office/drawing/2014/main" id="{18B74EF7-BE09-40E9-A875-A93D052E4C4C}"/>
              </a:ext>
            </a:extLst>
          </p:cNvPr>
          <p:cNvSpPr>
            <a:spLocks/>
          </p:cNvSpPr>
          <p:nvPr/>
        </p:nvSpPr>
        <p:spPr bwMode="auto">
          <a:xfrm>
            <a:off x="8854217"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42">
            <a:extLst>
              <a:ext uri="{FF2B5EF4-FFF2-40B4-BE49-F238E27FC236}">
                <a16:creationId xmlns:a16="http://schemas.microsoft.com/office/drawing/2014/main" id="{E71526B8-0945-4EC5-B5D8-9F30EAD46F46}"/>
              </a:ext>
            </a:extLst>
          </p:cNvPr>
          <p:cNvSpPr>
            <a:spLocks/>
          </p:cNvSpPr>
          <p:nvPr/>
        </p:nvSpPr>
        <p:spPr bwMode="auto">
          <a:xfrm>
            <a:off x="8902020" y="3414704"/>
            <a:ext cx="31869" cy="0"/>
          </a:xfrm>
          <a:custGeom>
            <a:avLst/>
            <a:gdLst>
              <a:gd name="T0" fmla="*/ 0 w 46"/>
              <a:gd name="T1" fmla="*/ 1 w 46"/>
              <a:gd name="T2" fmla="*/ 2 w 46"/>
              <a:gd name="T3" fmla="*/ 3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3"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43">
            <a:extLst>
              <a:ext uri="{FF2B5EF4-FFF2-40B4-BE49-F238E27FC236}">
                <a16:creationId xmlns:a16="http://schemas.microsoft.com/office/drawing/2014/main" id="{780426B8-A995-44C1-9B2F-EF2E80731F00}"/>
              </a:ext>
            </a:extLst>
          </p:cNvPr>
          <p:cNvSpPr>
            <a:spLocks/>
          </p:cNvSpPr>
          <p:nvPr/>
        </p:nvSpPr>
        <p:spPr bwMode="auto">
          <a:xfrm>
            <a:off x="9097389" y="2909879"/>
            <a:ext cx="73437" cy="504825"/>
          </a:xfrm>
          <a:custGeom>
            <a:avLst/>
            <a:gdLst>
              <a:gd name="T0" fmla="*/ 1 w 106"/>
              <a:gd name="T1" fmla="*/ 318 h 318"/>
              <a:gd name="T2" fmla="*/ 3 w 106"/>
              <a:gd name="T3" fmla="*/ 318 h 318"/>
              <a:gd name="T4" fmla="*/ 5 w 106"/>
              <a:gd name="T5" fmla="*/ 318 h 318"/>
              <a:gd name="T6" fmla="*/ 7 w 106"/>
              <a:gd name="T7" fmla="*/ 318 h 318"/>
              <a:gd name="T8" fmla="*/ 8 w 106"/>
              <a:gd name="T9" fmla="*/ 248 h 318"/>
              <a:gd name="T10" fmla="*/ 10 w 106"/>
              <a:gd name="T11" fmla="*/ 248 h 318"/>
              <a:gd name="T12" fmla="*/ 12 w 106"/>
              <a:gd name="T13" fmla="*/ 248 h 318"/>
              <a:gd name="T14" fmla="*/ 14 w 106"/>
              <a:gd name="T15" fmla="*/ 248 h 318"/>
              <a:gd name="T16" fmla="*/ 16 w 106"/>
              <a:gd name="T17" fmla="*/ 200 h 318"/>
              <a:gd name="T18" fmla="*/ 18 w 106"/>
              <a:gd name="T19" fmla="*/ 207 h 318"/>
              <a:gd name="T20" fmla="*/ 20 w 106"/>
              <a:gd name="T21" fmla="*/ 212 h 318"/>
              <a:gd name="T22" fmla="*/ 21 w 106"/>
              <a:gd name="T23" fmla="*/ 161 h 318"/>
              <a:gd name="T24" fmla="*/ 23 w 106"/>
              <a:gd name="T25" fmla="*/ 143 h 318"/>
              <a:gd name="T26" fmla="*/ 25 w 106"/>
              <a:gd name="T27" fmla="*/ 143 h 318"/>
              <a:gd name="T28" fmla="*/ 27 w 106"/>
              <a:gd name="T29" fmla="*/ 143 h 318"/>
              <a:gd name="T30" fmla="*/ 29 w 106"/>
              <a:gd name="T31" fmla="*/ 111 h 318"/>
              <a:gd name="T32" fmla="*/ 31 w 106"/>
              <a:gd name="T33" fmla="*/ 115 h 318"/>
              <a:gd name="T34" fmla="*/ 33 w 106"/>
              <a:gd name="T35" fmla="*/ 118 h 318"/>
              <a:gd name="T36" fmla="*/ 35 w 106"/>
              <a:gd name="T37" fmla="*/ 93 h 318"/>
              <a:gd name="T38" fmla="*/ 36 w 106"/>
              <a:gd name="T39" fmla="*/ 71 h 318"/>
              <a:gd name="T40" fmla="*/ 38 w 106"/>
              <a:gd name="T41" fmla="*/ 53 h 318"/>
              <a:gd name="T42" fmla="*/ 40 w 106"/>
              <a:gd name="T43" fmla="*/ 25 h 318"/>
              <a:gd name="T44" fmla="*/ 42 w 106"/>
              <a:gd name="T45" fmla="*/ 8 h 318"/>
              <a:gd name="T46" fmla="*/ 44 w 106"/>
              <a:gd name="T47" fmla="*/ 1 h 318"/>
              <a:gd name="T48" fmla="*/ 46 w 106"/>
              <a:gd name="T49" fmla="*/ 4 h 318"/>
              <a:gd name="T50" fmla="*/ 48 w 106"/>
              <a:gd name="T51" fmla="*/ 3 h 318"/>
              <a:gd name="T52" fmla="*/ 49 w 106"/>
              <a:gd name="T53" fmla="*/ 13 h 318"/>
              <a:gd name="T54" fmla="*/ 51 w 106"/>
              <a:gd name="T55" fmla="*/ 24 h 318"/>
              <a:gd name="T56" fmla="*/ 53 w 106"/>
              <a:gd name="T57" fmla="*/ 37 h 318"/>
              <a:gd name="T58" fmla="*/ 55 w 106"/>
              <a:gd name="T59" fmla="*/ 45 h 318"/>
              <a:gd name="T60" fmla="*/ 57 w 106"/>
              <a:gd name="T61" fmla="*/ 50 h 318"/>
              <a:gd name="T62" fmla="*/ 59 w 106"/>
              <a:gd name="T63" fmla="*/ 54 h 318"/>
              <a:gd name="T64" fmla="*/ 61 w 106"/>
              <a:gd name="T65" fmla="*/ 55 h 318"/>
              <a:gd name="T66" fmla="*/ 63 w 106"/>
              <a:gd name="T67" fmla="*/ 63 h 318"/>
              <a:gd name="T68" fmla="*/ 64 w 106"/>
              <a:gd name="T69" fmla="*/ 83 h 318"/>
              <a:gd name="T70" fmla="*/ 66 w 106"/>
              <a:gd name="T71" fmla="*/ 105 h 318"/>
              <a:gd name="T72" fmla="*/ 68 w 106"/>
              <a:gd name="T73" fmla="*/ 73 h 318"/>
              <a:gd name="T74" fmla="*/ 70 w 106"/>
              <a:gd name="T75" fmla="*/ 79 h 318"/>
              <a:gd name="T76" fmla="*/ 72 w 106"/>
              <a:gd name="T77" fmla="*/ 108 h 318"/>
              <a:gd name="T78" fmla="*/ 74 w 106"/>
              <a:gd name="T79" fmla="*/ 145 h 318"/>
              <a:gd name="T80" fmla="*/ 76 w 106"/>
              <a:gd name="T81" fmla="*/ 143 h 318"/>
              <a:gd name="T82" fmla="*/ 78 w 106"/>
              <a:gd name="T83" fmla="*/ 170 h 318"/>
              <a:gd name="T84" fmla="*/ 79 w 106"/>
              <a:gd name="T85" fmla="*/ 228 h 318"/>
              <a:gd name="T86" fmla="*/ 81 w 106"/>
              <a:gd name="T87" fmla="*/ 228 h 318"/>
              <a:gd name="T88" fmla="*/ 83 w 106"/>
              <a:gd name="T89" fmla="*/ 228 h 318"/>
              <a:gd name="T90" fmla="*/ 85 w 106"/>
              <a:gd name="T91" fmla="*/ 289 h 318"/>
              <a:gd name="T92" fmla="*/ 87 w 106"/>
              <a:gd name="T93" fmla="*/ 288 h 318"/>
              <a:gd name="T94" fmla="*/ 89 w 106"/>
              <a:gd name="T95" fmla="*/ 286 h 318"/>
              <a:gd name="T96" fmla="*/ 91 w 106"/>
              <a:gd name="T97" fmla="*/ 284 h 318"/>
              <a:gd name="T98" fmla="*/ 92 w 106"/>
              <a:gd name="T99" fmla="*/ 318 h 318"/>
              <a:gd name="T100" fmla="*/ 94 w 106"/>
              <a:gd name="T101" fmla="*/ 318 h 318"/>
              <a:gd name="T102" fmla="*/ 96 w 106"/>
              <a:gd name="T103" fmla="*/ 318 h 318"/>
              <a:gd name="T104" fmla="*/ 98 w 106"/>
              <a:gd name="T105" fmla="*/ 318 h 318"/>
              <a:gd name="T106" fmla="*/ 100 w 106"/>
              <a:gd name="T107" fmla="*/ 318 h 318"/>
              <a:gd name="T108" fmla="*/ 102 w 106"/>
              <a:gd name="T109" fmla="*/ 318 h 318"/>
              <a:gd name="T110" fmla="*/ 104 w 106"/>
              <a:gd name="T111" fmla="*/ 318 h 318"/>
              <a:gd name="T112" fmla="*/ 106 w 106"/>
              <a:gd name="T113"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318">
                <a:moveTo>
                  <a:pt x="0" y="318"/>
                </a:moveTo>
                <a:lnTo>
                  <a:pt x="1" y="318"/>
                </a:lnTo>
                <a:lnTo>
                  <a:pt x="2" y="318"/>
                </a:lnTo>
                <a:lnTo>
                  <a:pt x="3" y="318"/>
                </a:lnTo>
                <a:lnTo>
                  <a:pt x="4" y="318"/>
                </a:lnTo>
                <a:lnTo>
                  <a:pt x="5" y="318"/>
                </a:lnTo>
                <a:lnTo>
                  <a:pt x="6" y="318"/>
                </a:lnTo>
                <a:lnTo>
                  <a:pt x="7" y="318"/>
                </a:lnTo>
                <a:lnTo>
                  <a:pt x="7" y="248"/>
                </a:lnTo>
                <a:lnTo>
                  <a:pt x="8" y="248"/>
                </a:lnTo>
                <a:lnTo>
                  <a:pt x="9" y="248"/>
                </a:lnTo>
                <a:lnTo>
                  <a:pt x="10" y="248"/>
                </a:lnTo>
                <a:lnTo>
                  <a:pt x="11" y="248"/>
                </a:lnTo>
                <a:lnTo>
                  <a:pt x="12" y="248"/>
                </a:lnTo>
                <a:lnTo>
                  <a:pt x="13" y="248"/>
                </a:lnTo>
                <a:lnTo>
                  <a:pt x="14" y="248"/>
                </a:lnTo>
                <a:lnTo>
                  <a:pt x="15" y="196"/>
                </a:lnTo>
                <a:lnTo>
                  <a:pt x="16" y="200"/>
                </a:lnTo>
                <a:lnTo>
                  <a:pt x="17" y="204"/>
                </a:lnTo>
                <a:lnTo>
                  <a:pt x="18" y="207"/>
                </a:lnTo>
                <a:lnTo>
                  <a:pt x="19" y="210"/>
                </a:lnTo>
                <a:lnTo>
                  <a:pt x="20" y="212"/>
                </a:lnTo>
                <a:lnTo>
                  <a:pt x="21" y="183"/>
                </a:lnTo>
                <a:lnTo>
                  <a:pt x="21" y="161"/>
                </a:lnTo>
                <a:lnTo>
                  <a:pt x="22" y="143"/>
                </a:lnTo>
                <a:lnTo>
                  <a:pt x="23" y="143"/>
                </a:lnTo>
                <a:lnTo>
                  <a:pt x="24" y="143"/>
                </a:lnTo>
                <a:lnTo>
                  <a:pt x="25" y="143"/>
                </a:lnTo>
                <a:lnTo>
                  <a:pt x="26" y="143"/>
                </a:lnTo>
                <a:lnTo>
                  <a:pt x="27" y="143"/>
                </a:lnTo>
                <a:lnTo>
                  <a:pt x="28" y="120"/>
                </a:lnTo>
                <a:lnTo>
                  <a:pt x="29" y="111"/>
                </a:lnTo>
                <a:lnTo>
                  <a:pt x="30" y="113"/>
                </a:lnTo>
                <a:lnTo>
                  <a:pt x="31" y="115"/>
                </a:lnTo>
                <a:lnTo>
                  <a:pt x="32" y="117"/>
                </a:lnTo>
                <a:lnTo>
                  <a:pt x="33" y="118"/>
                </a:lnTo>
                <a:lnTo>
                  <a:pt x="34" y="105"/>
                </a:lnTo>
                <a:lnTo>
                  <a:pt x="35" y="93"/>
                </a:lnTo>
                <a:lnTo>
                  <a:pt x="35" y="82"/>
                </a:lnTo>
                <a:lnTo>
                  <a:pt x="36" y="71"/>
                </a:lnTo>
                <a:lnTo>
                  <a:pt x="37" y="70"/>
                </a:lnTo>
                <a:lnTo>
                  <a:pt x="38" y="53"/>
                </a:lnTo>
                <a:lnTo>
                  <a:pt x="39" y="39"/>
                </a:lnTo>
                <a:lnTo>
                  <a:pt x="40" y="25"/>
                </a:lnTo>
                <a:lnTo>
                  <a:pt x="41" y="14"/>
                </a:lnTo>
                <a:lnTo>
                  <a:pt x="42" y="8"/>
                </a:lnTo>
                <a:lnTo>
                  <a:pt x="43" y="3"/>
                </a:lnTo>
                <a:lnTo>
                  <a:pt x="44" y="1"/>
                </a:lnTo>
                <a:lnTo>
                  <a:pt x="45" y="4"/>
                </a:lnTo>
                <a:lnTo>
                  <a:pt x="46" y="4"/>
                </a:lnTo>
                <a:lnTo>
                  <a:pt x="47" y="0"/>
                </a:lnTo>
                <a:lnTo>
                  <a:pt x="48" y="3"/>
                </a:lnTo>
                <a:lnTo>
                  <a:pt x="49" y="8"/>
                </a:lnTo>
                <a:lnTo>
                  <a:pt x="49" y="13"/>
                </a:lnTo>
                <a:lnTo>
                  <a:pt x="50" y="18"/>
                </a:lnTo>
                <a:lnTo>
                  <a:pt x="51" y="24"/>
                </a:lnTo>
                <a:lnTo>
                  <a:pt x="52" y="26"/>
                </a:lnTo>
                <a:lnTo>
                  <a:pt x="53" y="37"/>
                </a:lnTo>
                <a:lnTo>
                  <a:pt x="54" y="42"/>
                </a:lnTo>
                <a:lnTo>
                  <a:pt x="55" y="45"/>
                </a:lnTo>
                <a:lnTo>
                  <a:pt x="56" y="48"/>
                </a:lnTo>
                <a:lnTo>
                  <a:pt x="57" y="50"/>
                </a:lnTo>
                <a:lnTo>
                  <a:pt x="58" y="52"/>
                </a:lnTo>
                <a:lnTo>
                  <a:pt x="59" y="54"/>
                </a:lnTo>
                <a:lnTo>
                  <a:pt x="60" y="55"/>
                </a:lnTo>
                <a:lnTo>
                  <a:pt x="61" y="55"/>
                </a:lnTo>
                <a:lnTo>
                  <a:pt x="62" y="55"/>
                </a:lnTo>
                <a:lnTo>
                  <a:pt x="63" y="63"/>
                </a:lnTo>
                <a:lnTo>
                  <a:pt x="64" y="73"/>
                </a:lnTo>
                <a:lnTo>
                  <a:pt x="64" y="83"/>
                </a:lnTo>
                <a:lnTo>
                  <a:pt x="65" y="94"/>
                </a:lnTo>
                <a:lnTo>
                  <a:pt x="66" y="105"/>
                </a:lnTo>
                <a:lnTo>
                  <a:pt x="67" y="88"/>
                </a:lnTo>
                <a:lnTo>
                  <a:pt x="68" y="73"/>
                </a:lnTo>
                <a:lnTo>
                  <a:pt x="69" y="66"/>
                </a:lnTo>
                <a:lnTo>
                  <a:pt x="70" y="79"/>
                </a:lnTo>
                <a:lnTo>
                  <a:pt x="71" y="93"/>
                </a:lnTo>
                <a:lnTo>
                  <a:pt x="72" y="108"/>
                </a:lnTo>
                <a:lnTo>
                  <a:pt x="73" y="125"/>
                </a:lnTo>
                <a:lnTo>
                  <a:pt x="74" y="145"/>
                </a:lnTo>
                <a:lnTo>
                  <a:pt x="75" y="144"/>
                </a:lnTo>
                <a:lnTo>
                  <a:pt x="76" y="143"/>
                </a:lnTo>
                <a:lnTo>
                  <a:pt x="77" y="150"/>
                </a:lnTo>
                <a:lnTo>
                  <a:pt x="78" y="170"/>
                </a:lnTo>
                <a:lnTo>
                  <a:pt x="78" y="195"/>
                </a:lnTo>
                <a:lnTo>
                  <a:pt x="79" y="228"/>
                </a:lnTo>
                <a:lnTo>
                  <a:pt x="80" y="228"/>
                </a:lnTo>
                <a:lnTo>
                  <a:pt x="81" y="228"/>
                </a:lnTo>
                <a:lnTo>
                  <a:pt x="82" y="228"/>
                </a:lnTo>
                <a:lnTo>
                  <a:pt x="83" y="228"/>
                </a:lnTo>
                <a:lnTo>
                  <a:pt x="84" y="290"/>
                </a:lnTo>
                <a:lnTo>
                  <a:pt x="85" y="289"/>
                </a:lnTo>
                <a:lnTo>
                  <a:pt x="86" y="289"/>
                </a:lnTo>
                <a:lnTo>
                  <a:pt x="87" y="288"/>
                </a:lnTo>
                <a:lnTo>
                  <a:pt x="88" y="287"/>
                </a:lnTo>
                <a:lnTo>
                  <a:pt x="89" y="286"/>
                </a:lnTo>
                <a:lnTo>
                  <a:pt x="90" y="285"/>
                </a:lnTo>
                <a:lnTo>
                  <a:pt x="91" y="284"/>
                </a:lnTo>
                <a:lnTo>
                  <a:pt x="92" y="283"/>
                </a:lnTo>
                <a:lnTo>
                  <a:pt x="92" y="318"/>
                </a:lnTo>
                <a:lnTo>
                  <a:pt x="93" y="318"/>
                </a:lnTo>
                <a:lnTo>
                  <a:pt x="94" y="318"/>
                </a:lnTo>
                <a:lnTo>
                  <a:pt x="95"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44">
            <a:extLst>
              <a:ext uri="{FF2B5EF4-FFF2-40B4-BE49-F238E27FC236}">
                <a16:creationId xmlns:a16="http://schemas.microsoft.com/office/drawing/2014/main" id="{66C6D5FE-B541-4FFA-987A-2E726BC096DA}"/>
              </a:ext>
            </a:extLst>
          </p:cNvPr>
          <p:cNvSpPr>
            <a:spLocks/>
          </p:cNvSpPr>
          <p:nvPr/>
        </p:nvSpPr>
        <p:spPr bwMode="auto">
          <a:xfrm>
            <a:off x="9210316" y="3414704"/>
            <a:ext cx="31176" cy="0"/>
          </a:xfrm>
          <a:custGeom>
            <a:avLst/>
            <a:gdLst>
              <a:gd name="T0" fmla="*/ 0 w 45"/>
              <a:gd name="T1" fmla="*/ 0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4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8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45">
            <a:extLst>
              <a:ext uri="{FF2B5EF4-FFF2-40B4-BE49-F238E27FC236}">
                <a16:creationId xmlns:a16="http://schemas.microsoft.com/office/drawing/2014/main" id="{C5FD3482-E9DB-49CD-BD8A-48E655EEF82E}"/>
              </a:ext>
            </a:extLst>
          </p:cNvPr>
          <p:cNvSpPr>
            <a:spLocks/>
          </p:cNvSpPr>
          <p:nvPr/>
        </p:nvSpPr>
        <p:spPr bwMode="auto">
          <a:xfrm>
            <a:off x="9269203" y="3414704"/>
            <a:ext cx="31869" cy="0"/>
          </a:xfrm>
          <a:custGeom>
            <a:avLst/>
            <a:gdLst>
              <a:gd name="T0" fmla="*/ 0 w 46"/>
              <a:gd name="T1" fmla="*/ 0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46">
            <a:extLst>
              <a:ext uri="{FF2B5EF4-FFF2-40B4-BE49-F238E27FC236}">
                <a16:creationId xmlns:a16="http://schemas.microsoft.com/office/drawing/2014/main" id="{750ECEB5-1B7D-4246-AD6F-50FCA31FEEDE}"/>
              </a:ext>
            </a:extLst>
          </p:cNvPr>
          <p:cNvSpPr>
            <a:spLocks/>
          </p:cNvSpPr>
          <p:nvPr/>
        </p:nvSpPr>
        <p:spPr bwMode="auto">
          <a:xfrm>
            <a:off x="931354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47">
            <a:extLst>
              <a:ext uri="{FF2B5EF4-FFF2-40B4-BE49-F238E27FC236}">
                <a16:creationId xmlns:a16="http://schemas.microsoft.com/office/drawing/2014/main" id="{D2C78AA2-8808-4B4C-948E-A50B951EFC80}"/>
              </a:ext>
            </a:extLst>
          </p:cNvPr>
          <p:cNvSpPr>
            <a:spLocks/>
          </p:cNvSpPr>
          <p:nvPr/>
        </p:nvSpPr>
        <p:spPr bwMode="auto">
          <a:xfrm>
            <a:off x="9560872"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48">
            <a:extLst>
              <a:ext uri="{FF2B5EF4-FFF2-40B4-BE49-F238E27FC236}">
                <a16:creationId xmlns:a16="http://schemas.microsoft.com/office/drawing/2014/main" id="{C7033450-BAC2-4302-A685-8C6CF568BF83}"/>
              </a:ext>
            </a:extLst>
          </p:cNvPr>
          <p:cNvSpPr>
            <a:spLocks/>
          </p:cNvSpPr>
          <p:nvPr/>
        </p:nvSpPr>
        <p:spPr bwMode="auto">
          <a:xfrm>
            <a:off x="9605211"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49">
            <a:extLst>
              <a:ext uri="{FF2B5EF4-FFF2-40B4-BE49-F238E27FC236}">
                <a16:creationId xmlns:a16="http://schemas.microsoft.com/office/drawing/2014/main" id="{39CDA54D-B999-43EA-B614-551C0AF57C31}"/>
              </a:ext>
            </a:extLst>
          </p:cNvPr>
          <p:cNvSpPr>
            <a:spLocks/>
          </p:cNvSpPr>
          <p:nvPr/>
        </p:nvSpPr>
        <p:spPr bwMode="auto">
          <a:xfrm>
            <a:off x="9655093"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50">
            <a:extLst>
              <a:ext uri="{FF2B5EF4-FFF2-40B4-BE49-F238E27FC236}">
                <a16:creationId xmlns:a16="http://schemas.microsoft.com/office/drawing/2014/main" id="{9D3B06C1-7A5B-4FBD-B971-32F1D41FC114}"/>
              </a:ext>
            </a:extLst>
          </p:cNvPr>
          <p:cNvSpPr>
            <a:spLocks/>
          </p:cNvSpPr>
          <p:nvPr/>
        </p:nvSpPr>
        <p:spPr bwMode="auto">
          <a:xfrm>
            <a:off x="9965466"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51">
            <a:extLst>
              <a:ext uri="{FF2B5EF4-FFF2-40B4-BE49-F238E27FC236}">
                <a16:creationId xmlns:a16="http://schemas.microsoft.com/office/drawing/2014/main" id="{CF4B81F0-BBD5-476E-80D4-657A7272D094}"/>
              </a:ext>
            </a:extLst>
          </p:cNvPr>
          <p:cNvSpPr>
            <a:spLocks/>
          </p:cNvSpPr>
          <p:nvPr/>
        </p:nvSpPr>
        <p:spPr bwMode="auto">
          <a:xfrm>
            <a:off x="10005649" y="2941629"/>
            <a:ext cx="40182" cy="473075"/>
          </a:xfrm>
          <a:custGeom>
            <a:avLst/>
            <a:gdLst>
              <a:gd name="T0" fmla="*/ 0 w 58"/>
              <a:gd name="T1" fmla="*/ 298 h 298"/>
              <a:gd name="T2" fmla="*/ 1 w 58"/>
              <a:gd name="T3" fmla="*/ 226 h 298"/>
              <a:gd name="T4" fmla="*/ 2 w 58"/>
              <a:gd name="T5" fmla="*/ 235 h 298"/>
              <a:gd name="T6" fmla="*/ 3 w 58"/>
              <a:gd name="T7" fmla="*/ 241 h 298"/>
              <a:gd name="T8" fmla="*/ 4 w 58"/>
              <a:gd name="T9" fmla="*/ 246 h 298"/>
              <a:gd name="T10" fmla="*/ 5 w 58"/>
              <a:gd name="T11" fmla="*/ 250 h 298"/>
              <a:gd name="T12" fmla="*/ 6 w 58"/>
              <a:gd name="T13" fmla="*/ 252 h 298"/>
              <a:gd name="T14" fmla="*/ 7 w 58"/>
              <a:gd name="T15" fmla="*/ 255 h 298"/>
              <a:gd name="T16" fmla="*/ 8 w 58"/>
              <a:gd name="T17" fmla="*/ 257 h 298"/>
              <a:gd name="T18" fmla="*/ 9 w 58"/>
              <a:gd name="T19" fmla="*/ 236 h 298"/>
              <a:gd name="T20" fmla="*/ 10 w 58"/>
              <a:gd name="T21" fmla="*/ 181 h 298"/>
              <a:gd name="T22" fmla="*/ 10 w 58"/>
              <a:gd name="T23" fmla="*/ 149 h 298"/>
              <a:gd name="T24" fmla="*/ 11 w 58"/>
              <a:gd name="T25" fmla="*/ 125 h 298"/>
              <a:gd name="T26" fmla="*/ 12 w 58"/>
              <a:gd name="T27" fmla="*/ 118 h 298"/>
              <a:gd name="T28" fmla="*/ 13 w 58"/>
              <a:gd name="T29" fmla="*/ 118 h 298"/>
              <a:gd name="T30" fmla="*/ 14 w 58"/>
              <a:gd name="T31" fmla="*/ 118 h 298"/>
              <a:gd name="T32" fmla="*/ 15 w 58"/>
              <a:gd name="T33" fmla="*/ 118 h 298"/>
              <a:gd name="T34" fmla="*/ 16 w 58"/>
              <a:gd name="T35" fmla="*/ 118 h 298"/>
              <a:gd name="T36" fmla="*/ 17 w 58"/>
              <a:gd name="T37" fmla="*/ 118 h 298"/>
              <a:gd name="T38" fmla="*/ 18 w 58"/>
              <a:gd name="T39" fmla="*/ 118 h 298"/>
              <a:gd name="T40" fmla="*/ 19 w 58"/>
              <a:gd name="T41" fmla="*/ 107 h 298"/>
              <a:gd name="T42" fmla="*/ 20 w 58"/>
              <a:gd name="T43" fmla="*/ 100 h 298"/>
              <a:gd name="T44" fmla="*/ 21 w 58"/>
              <a:gd name="T45" fmla="*/ 74 h 298"/>
              <a:gd name="T46" fmla="*/ 22 w 58"/>
              <a:gd name="T47" fmla="*/ 54 h 298"/>
              <a:gd name="T48" fmla="*/ 23 w 58"/>
              <a:gd name="T49" fmla="*/ 38 h 298"/>
              <a:gd name="T50" fmla="*/ 24 w 58"/>
              <a:gd name="T51" fmla="*/ 23 h 298"/>
              <a:gd name="T52" fmla="*/ 24 w 58"/>
              <a:gd name="T53" fmla="*/ 15 h 298"/>
              <a:gd name="T54" fmla="*/ 25 w 58"/>
              <a:gd name="T55" fmla="*/ 15 h 298"/>
              <a:gd name="T56" fmla="*/ 26 w 58"/>
              <a:gd name="T57" fmla="*/ 15 h 298"/>
              <a:gd name="T58" fmla="*/ 27 w 58"/>
              <a:gd name="T59" fmla="*/ 15 h 298"/>
              <a:gd name="T60" fmla="*/ 28 w 58"/>
              <a:gd name="T61" fmla="*/ 15 h 298"/>
              <a:gd name="T62" fmla="*/ 29 w 58"/>
              <a:gd name="T63" fmla="*/ 15 h 298"/>
              <a:gd name="T64" fmla="*/ 30 w 58"/>
              <a:gd name="T65" fmla="*/ 15 h 298"/>
              <a:gd name="T66" fmla="*/ 31 w 58"/>
              <a:gd name="T67" fmla="*/ 15 h 298"/>
              <a:gd name="T68" fmla="*/ 32 w 58"/>
              <a:gd name="T69" fmla="*/ 11 h 298"/>
              <a:gd name="T70" fmla="*/ 33 w 58"/>
              <a:gd name="T71" fmla="*/ 0 h 298"/>
              <a:gd name="T72" fmla="*/ 34 w 58"/>
              <a:gd name="T73" fmla="*/ 5 h 298"/>
              <a:gd name="T74" fmla="*/ 35 w 58"/>
              <a:gd name="T75" fmla="*/ 15 h 298"/>
              <a:gd name="T76" fmla="*/ 36 w 58"/>
              <a:gd name="T77" fmla="*/ 26 h 298"/>
              <a:gd name="T78" fmla="*/ 37 w 58"/>
              <a:gd name="T79" fmla="*/ 39 h 298"/>
              <a:gd name="T80" fmla="*/ 38 w 58"/>
              <a:gd name="T81" fmla="*/ 55 h 298"/>
              <a:gd name="T82" fmla="*/ 38 w 58"/>
              <a:gd name="T83" fmla="*/ 74 h 298"/>
              <a:gd name="T84" fmla="*/ 39 w 58"/>
              <a:gd name="T85" fmla="*/ 97 h 298"/>
              <a:gd name="T86" fmla="*/ 40 w 58"/>
              <a:gd name="T87" fmla="*/ 118 h 298"/>
              <a:gd name="T88" fmla="*/ 41 w 58"/>
              <a:gd name="T89" fmla="*/ 118 h 298"/>
              <a:gd name="T90" fmla="*/ 42 w 58"/>
              <a:gd name="T91" fmla="*/ 118 h 298"/>
              <a:gd name="T92" fmla="*/ 43 w 58"/>
              <a:gd name="T93" fmla="*/ 118 h 298"/>
              <a:gd name="T94" fmla="*/ 44 w 58"/>
              <a:gd name="T95" fmla="*/ 118 h 298"/>
              <a:gd name="T96" fmla="*/ 45 w 58"/>
              <a:gd name="T97" fmla="*/ 118 h 298"/>
              <a:gd name="T98" fmla="*/ 46 w 58"/>
              <a:gd name="T99" fmla="*/ 118 h 298"/>
              <a:gd name="T100" fmla="*/ 47 w 58"/>
              <a:gd name="T101" fmla="*/ 125 h 298"/>
              <a:gd name="T102" fmla="*/ 48 w 58"/>
              <a:gd name="T103" fmla="*/ 149 h 298"/>
              <a:gd name="T104" fmla="*/ 49 w 58"/>
              <a:gd name="T105" fmla="*/ 181 h 298"/>
              <a:gd name="T106" fmla="*/ 50 w 58"/>
              <a:gd name="T107" fmla="*/ 236 h 298"/>
              <a:gd name="T108" fmla="*/ 51 w 58"/>
              <a:gd name="T109" fmla="*/ 257 h 298"/>
              <a:gd name="T110" fmla="*/ 52 w 58"/>
              <a:gd name="T111" fmla="*/ 255 h 298"/>
              <a:gd name="T112" fmla="*/ 53 w 58"/>
              <a:gd name="T113" fmla="*/ 252 h 298"/>
              <a:gd name="T114" fmla="*/ 53 w 58"/>
              <a:gd name="T115" fmla="*/ 250 h 298"/>
              <a:gd name="T116" fmla="*/ 54 w 58"/>
              <a:gd name="T117" fmla="*/ 246 h 298"/>
              <a:gd name="T118" fmla="*/ 55 w 58"/>
              <a:gd name="T119" fmla="*/ 241 h 298"/>
              <a:gd name="T120" fmla="*/ 56 w 58"/>
              <a:gd name="T121" fmla="*/ 235 h 298"/>
              <a:gd name="T122" fmla="*/ 57 w 58"/>
              <a:gd name="T123" fmla="*/ 234 h 298"/>
              <a:gd name="T124" fmla="*/ 58 w 58"/>
              <a:gd name="T125"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298">
                <a:moveTo>
                  <a:pt x="0" y="298"/>
                </a:moveTo>
                <a:lnTo>
                  <a:pt x="1" y="226"/>
                </a:lnTo>
                <a:lnTo>
                  <a:pt x="2" y="235"/>
                </a:lnTo>
                <a:lnTo>
                  <a:pt x="3" y="241"/>
                </a:lnTo>
                <a:lnTo>
                  <a:pt x="4" y="246"/>
                </a:lnTo>
                <a:lnTo>
                  <a:pt x="5" y="250"/>
                </a:lnTo>
                <a:lnTo>
                  <a:pt x="6" y="252"/>
                </a:lnTo>
                <a:lnTo>
                  <a:pt x="7" y="255"/>
                </a:lnTo>
                <a:lnTo>
                  <a:pt x="8" y="257"/>
                </a:lnTo>
                <a:lnTo>
                  <a:pt x="9" y="236"/>
                </a:lnTo>
                <a:lnTo>
                  <a:pt x="10" y="181"/>
                </a:lnTo>
                <a:lnTo>
                  <a:pt x="10" y="149"/>
                </a:lnTo>
                <a:lnTo>
                  <a:pt x="11" y="125"/>
                </a:lnTo>
                <a:lnTo>
                  <a:pt x="12" y="118"/>
                </a:lnTo>
                <a:lnTo>
                  <a:pt x="13" y="118"/>
                </a:lnTo>
                <a:lnTo>
                  <a:pt x="14" y="118"/>
                </a:lnTo>
                <a:lnTo>
                  <a:pt x="15" y="118"/>
                </a:lnTo>
                <a:lnTo>
                  <a:pt x="16" y="118"/>
                </a:lnTo>
                <a:lnTo>
                  <a:pt x="17" y="118"/>
                </a:lnTo>
                <a:lnTo>
                  <a:pt x="18" y="118"/>
                </a:lnTo>
                <a:lnTo>
                  <a:pt x="19" y="107"/>
                </a:lnTo>
                <a:lnTo>
                  <a:pt x="20" y="100"/>
                </a:lnTo>
                <a:lnTo>
                  <a:pt x="21" y="74"/>
                </a:lnTo>
                <a:lnTo>
                  <a:pt x="22" y="54"/>
                </a:lnTo>
                <a:lnTo>
                  <a:pt x="23" y="38"/>
                </a:lnTo>
                <a:lnTo>
                  <a:pt x="24" y="23"/>
                </a:lnTo>
                <a:lnTo>
                  <a:pt x="24" y="15"/>
                </a:lnTo>
                <a:lnTo>
                  <a:pt x="25" y="15"/>
                </a:lnTo>
                <a:lnTo>
                  <a:pt x="26" y="15"/>
                </a:lnTo>
                <a:lnTo>
                  <a:pt x="27" y="15"/>
                </a:lnTo>
                <a:lnTo>
                  <a:pt x="28" y="15"/>
                </a:lnTo>
                <a:lnTo>
                  <a:pt x="29" y="15"/>
                </a:lnTo>
                <a:lnTo>
                  <a:pt x="30" y="15"/>
                </a:lnTo>
                <a:lnTo>
                  <a:pt x="31" y="15"/>
                </a:lnTo>
                <a:lnTo>
                  <a:pt x="32" y="11"/>
                </a:lnTo>
                <a:lnTo>
                  <a:pt x="33" y="0"/>
                </a:lnTo>
                <a:lnTo>
                  <a:pt x="34" y="5"/>
                </a:lnTo>
                <a:lnTo>
                  <a:pt x="35" y="15"/>
                </a:lnTo>
                <a:lnTo>
                  <a:pt x="36" y="26"/>
                </a:lnTo>
                <a:lnTo>
                  <a:pt x="37" y="39"/>
                </a:lnTo>
                <a:lnTo>
                  <a:pt x="38" y="55"/>
                </a:lnTo>
                <a:lnTo>
                  <a:pt x="38" y="74"/>
                </a:lnTo>
                <a:lnTo>
                  <a:pt x="39" y="97"/>
                </a:lnTo>
                <a:lnTo>
                  <a:pt x="40" y="118"/>
                </a:lnTo>
                <a:lnTo>
                  <a:pt x="41" y="118"/>
                </a:lnTo>
                <a:lnTo>
                  <a:pt x="42" y="118"/>
                </a:lnTo>
                <a:lnTo>
                  <a:pt x="43" y="118"/>
                </a:lnTo>
                <a:lnTo>
                  <a:pt x="44" y="118"/>
                </a:lnTo>
                <a:lnTo>
                  <a:pt x="45" y="118"/>
                </a:lnTo>
                <a:lnTo>
                  <a:pt x="46" y="118"/>
                </a:lnTo>
                <a:lnTo>
                  <a:pt x="47" y="125"/>
                </a:lnTo>
                <a:lnTo>
                  <a:pt x="48" y="149"/>
                </a:lnTo>
                <a:lnTo>
                  <a:pt x="49" y="181"/>
                </a:lnTo>
                <a:lnTo>
                  <a:pt x="50" y="236"/>
                </a:lnTo>
                <a:lnTo>
                  <a:pt x="51" y="257"/>
                </a:lnTo>
                <a:lnTo>
                  <a:pt x="52" y="255"/>
                </a:lnTo>
                <a:lnTo>
                  <a:pt x="53" y="252"/>
                </a:lnTo>
                <a:lnTo>
                  <a:pt x="53" y="250"/>
                </a:lnTo>
                <a:lnTo>
                  <a:pt x="54" y="246"/>
                </a:lnTo>
                <a:lnTo>
                  <a:pt x="55" y="241"/>
                </a:lnTo>
                <a:lnTo>
                  <a:pt x="56" y="235"/>
                </a:lnTo>
                <a:lnTo>
                  <a:pt x="57" y="234"/>
                </a:lnTo>
                <a:lnTo>
                  <a:pt x="58" y="29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52">
            <a:extLst>
              <a:ext uri="{FF2B5EF4-FFF2-40B4-BE49-F238E27FC236}">
                <a16:creationId xmlns:a16="http://schemas.microsoft.com/office/drawing/2014/main" id="{7DB3B2D6-5831-40F8-9712-4F99FB84C924}"/>
              </a:ext>
            </a:extLst>
          </p:cNvPr>
          <p:cNvSpPr>
            <a:spLocks/>
          </p:cNvSpPr>
          <p:nvPr/>
        </p:nvSpPr>
        <p:spPr bwMode="auto">
          <a:xfrm>
            <a:off x="10061765"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4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8 w 46"/>
              <a:gd name="T30" fmla="*/ 29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2 w 46"/>
              <a:gd name="T45" fmla="*/ 43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53">
            <a:extLst>
              <a:ext uri="{FF2B5EF4-FFF2-40B4-BE49-F238E27FC236}">
                <a16:creationId xmlns:a16="http://schemas.microsoft.com/office/drawing/2014/main" id="{14524EB1-4E1A-47D6-83F2-1F7E772537F3}"/>
              </a:ext>
            </a:extLst>
          </p:cNvPr>
          <p:cNvSpPr>
            <a:spLocks/>
          </p:cNvSpPr>
          <p:nvPr/>
        </p:nvSpPr>
        <p:spPr bwMode="auto">
          <a:xfrm>
            <a:off x="103506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54">
            <a:extLst>
              <a:ext uri="{FF2B5EF4-FFF2-40B4-BE49-F238E27FC236}">
                <a16:creationId xmlns:a16="http://schemas.microsoft.com/office/drawing/2014/main" id="{9942C629-9395-4F2E-B5B5-6D59D364DBD0}"/>
              </a:ext>
            </a:extLst>
          </p:cNvPr>
          <p:cNvSpPr>
            <a:spLocks/>
          </p:cNvSpPr>
          <p:nvPr/>
        </p:nvSpPr>
        <p:spPr bwMode="auto">
          <a:xfrm>
            <a:off x="10417171"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55">
            <a:extLst>
              <a:ext uri="{FF2B5EF4-FFF2-40B4-BE49-F238E27FC236}">
                <a16:creationId xmlns:a16="http://schemas.microsoft.com/office/drawing/2014/main" id="{8EA3535D-8C1A-4065-9341-3DF05F89B410}"/>
              </a:ext>
            </a:extLst>
          </p:cNvPr>
          <p:cNvSpPr>
            <a:spLocks/>
          </p:cNvSpPr>
          <p:nvPr/>
        </p:nvSpPr>
        <p:spPr bwMode="auto">
          <a:xfrm>
            <a:off x="1047952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56">
            <a:extLst>
              <a:ext uri="{FF2B5EF4-FFF2-40B4-BE49-F238E27FC236}">
                <a16:creationId xmlns:a16="http://schemas.microsoft.com/office/drawing/2014/main" id="{E2E34C8F-A4F7-4CD8-8EE4-43436A7204D0}"/>
              </a:ext>
            </a:extLst>
          </p:cNvPr>
          <p:cNvSpPr>
            <a:spLocks/>
          </p:cNvSpPr>
          <p:nvPr/>
        </p:nvSpPr>
        <p:spPr bwMode="auto">
          <a:xfrm>
            <a:off x="10817609" y="3414704"/>
            <a:ext cx="31869" cy="0"/>
          </a:xfrm>
          <a:custGeom>
            <a:avLst/>
            <a:gdLst>
              <a:gd name="T0" fmla="*/ 0 w 46"/>
              <a:gd name="T1" fmla="*/ 1 w 46"/>
              <a:gd name="T2" fmla="*/ 2 w 46"/>
              <a:gd name="T3" fmla="*/ 3 w 46"/>
              <a:gd name="T4" fmla="*/ 4 w 46"/>
              <a:gd name="T5" fmla="*/ 5 w 46"/>
              <a:gd name="T6" fmla="*/ 6 w 46"/>
              <a:gd name="T7" fmla="*/ 7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57">
            <a:extLst>
              <a:ext uri="{FF2B5EF4-FFF2-40B4-BE49-F238E27FC236}">
                <a16:creationId xmlns:a16="http://schemas.microsoft.com/office/drawing/2014/main" id="{E48E7EBB-F706-4656-BE85-7FC57EA009ED}"/>
              </a:ext>
            </a:extLst>
          </p:cNvPr>
          <p:cNvSpPr>
            <a:spLocks/>
          </p:cNvSpPr>
          <p:nvPr/>
        </p:nvSpPr>
        <p:spPr bwMode="auto">
          <a:xfrm>
            <a:off x="1088342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58">
            <a:extLst>
              <a:ext uri="{FF2B5EF4-FFF2-40B4-BE49-F238E27FC236}">
                <a16:creationId xmlns:a16="http://schemas.microsoft.com/office/drawing/2014/main" id="{EA0CD904-3C5D-4DD7-8483-4347B5F1B993}"/>
              </a:ext>
            </a:extLst>
          </p:cNvPr>
          <p:cNvSpPr>
            <a:spLocks/>
          </p:cNvSpPr>
          <p:nvPr/>
        </p:nvSpPr>
        <p:spPr bwMode="auto">
          <a:xfrm>
            <a:off x="109457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59">
            <a:extLst>
              <a:ext uri="{FF2B5EF4-FFF2-40B4-BE49-F238E27FC236}">
                <a16:creationId xmlns:a16="http://schemas.microsoft.com/office/drawing/2014/main" id="{E064FFCB-DAC0-4F55-B642-395BE0AA7B02}"/>
              </a:ext>
            </a:extLst>
          </p:cNvPr>
          <p:cNvSpPr>
            <a:spLocks/>
          </p:cNvSpPr>
          <p:nvPr/>
        </p:nvSpPr>
        <p:spPr bwMode="auto">
          <a:xfrm>
            <a:off x="11305339"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60">
            <a:extLst>
              <a:ext uri="{FF2B5EF4-FFF2-40B4-BE49-F238E27FC236}">
                <a16:creationId xmlns:a16="http://schemas.microsoft.com/office/drawing/2014/main" id="{EF9DF5FB-DE71-4AF8-BE55-4236D9C9EF35}"/>
              </a:ext>
            </a:extLst>
          </p:cNvPr>
          <p:cNvSpPr>
            <a:spLocks/>
          </p:cNvSpPr>
          <p:nvPr/>
        </p:nvSpPr>
        <p:spPr bwMode="auto">
          <a:xfrm>
            <a:off x="113704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61">
            <a:extLst>
              <a:ext uri="{FF2B5EF4-FFF2-40B4-BE49-F238E27FC236}">
                <a16:creationId xmlns:a16="http://schemas.microsoft.com/office/drawing/2014/main" id="{828F34AA-31DA-4042-998F-CF5583B37671}"/>
              </a:ext>
            </a:extLst>
          </p:cNvPr>
          <p:cNvSpPr>
            <a:spLocks/>
          </p:cNvSpPr>
          <p:nvPr/>
        </p:nvSpPr>
        <p:spPr bwMode="auto">
          <a:xfrm>
            <a:off x="11428658"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62">
            <a:extLst>
              <a:ext uri="{FF2B5EF4-FFF2-40B4-BE49-F238E27FC236}">
                <a16:creationId xmlns:a16="http://schemas.microsoft.com/office/drawing/2014/main" id="{21BA2954-525E-4C93-99EB-21F959084F85}"/>
              </a:ext>
            </a:extLst>
          </p:cNvPr>
          <p:cNvSpPr>
            <a:spLocks/>
          </p:cNvSpPr>
          <p:nvPr/>
        </p:nvSpPr>
        <p:spPr bwMode="auto">
          <a:xfrm>
            <a:off x="11639269" y="2978141"/>
            <a:ext cx="78979" cy="436563"/>
          </a:xfrm>
          <a:custGeom>
            <a:avLst/>
            <a:gdLst>
              <a:gd name="T0" fmla="*/ 1 w 114"/>
              <a:gd name="T1" fmla="*/ 275 h 275"/>
              <a:gd name="T2" fmla="*/ 3 w 114"/>
              <a:gd name="T3" fmla="*/ 275 h 275"/>
              <a:gd name="T4" fmla="*/ 4 w 114"/>
              <a:gd name="T5" fmla="*/ 275 h 275"/>
              <a:gd name="T6" fmla="*/ 6 w 114"/>
              <a:gd name="T7" fmla="*/ 275 h 275"/>
              <a:gd name="T8" fmla="*/ 8 w 114"/>
              <a:gd name="T9" fmla="*/ 205 h 275"/>
              <a:gd name="T10" fmla="*/ 10 w 114"/>
              <a:gd name="T11" fmla="*/ 205 h 275"/>
              <a:gd name="T12" fmla="*/ 12 w 114"/>
              <a:gd name="T13" fmla="*/ 205 h 275"/>
              <a:gd name="T14" fmla="*/ 14 w 114"/>
              <a:gd name="T15" fmla="*/ 205 h 275"/>
              <a:gd name="T16" fmla="*/ 16 w 114"/>
              <a:gd name="T17" fmla="*/ 157 h 275"/>
              <a:gd name="T18" fmla="*/ 18 w 114"/>
              <a:gd name="T19" fmla="*/ 164 h 275"/>
              <a:gd name="T20" fmla="*/ 19 w 114"/>
              <a:gd name="T21" fmla="*/ 169 h 275"/>
              <a:gd name="T22" fmla="*/ 21 w 114"/>
              <a:gd name="T23" fmla="*/ 118 h 275"/>
              <a:gd name="T24" fmla="*/ 23 w 114"/>
              <a:gd name="T25" fmla="*/ 100 h 275"/>
              <a:gd name="T26" fmla="*/ 25 w 114"/>
              <a:gd name="T27" fmla="*/ 100 h 275"/>
              <a:gd name="T28" fmla="*/ 27 w 114"/>
              <a:gd name="T29" fmla="*/ 100 h 275"/>
              <a:gd name="T30" fmla="*/ 29 w 114"/>
              <a:gd name="T31" fmla="*/ 65 h 275"/>
              <a:gd name="T32" fmla="*/ 31 w 114"/>
              <a:gd name="T33" fmla="*/ 70 h 275"/>
              <a:gd name="T34" fmla="*/ 32 w 114"/>
              <a:gd name="T35" fmla="*/ 74 h 275"/>
              <a:gd name="T36" fmla="*/ 34 w 114"/>
              <a:gd name="T37" fmla="*/ 62 h 275"/>
              <a:gd name="T38" fmla="*/ 36 w 114"/>
              <a:gd name="T39" fmla="*/ 39 h 275"/>
              <a:gd name="T40" fmla="*/ 38 w 114"/>
              <a:gd name="T41" fmla="*/ 27 h 275"/>
              <a:gd name="T42" fmla="*/ 40 w 114"/>
              <a:gd name="T43" fmla="*/ 11 h 275"/>
              <a:gd name="T44" fmla="*/ 42 w 114"/>
              <a:gd name="T45" fmla="*/ 35 h 275"/>
              <a:gd name="T46" fmla="*/ 44 w 114"/>
              <a:gd name="T47" fmla="*/ 35 h 275"/>
              <a:gd name="T48" fmla="*/ 46 w 114"/>
              <a:gd name="T49" fmla="*/ 26 h 275"/>
              <a:gd name="T50" fmla="*/ 47 w 114"/>
              <a:gd name="T51" fmla="*/ 16 h 275"/>
              <a:gd name="T52" fmla="*/ 49 w 114"/>
              <a:gd name="T53" fmla="*/ 14 h 275"/>
              <a:gd name="T54" fmla="*/ 51 w 114"/>
              <a:gd name="T55" fmla="*/ 6 h 275"/>
              <a:gd name="T56" fmla="*/ 53 w 114"/>
              <a:gd name="T57" fmla="*/ 0 h 275"/>
              <a:gd name="T58" fmla="*/ 55 w 114"/>
              <a:gd name="T59" fmla="*/ 7 h 275"/>
              <a:gd name="T60" fmla="*/ 57 w 114"/>
              <a:gd name="T61" fmla="*/ 35 h 275"/>
              <a:gd name="T62" fmla="*/ 59 w 114"/>
              <a:gd name="T63" fmla="*/ 35 h 275"/>
              <a:gd name="T64" fmla="*/ 60 w 114"/>
              <a:gd name="T65" fmla="*/ 26 h 275"/>
              <a:gd name="T66" fmla="*/ 62 w 114"/>
              <a:gd name="T67" fmla="*/ 16 h 275"/>
              <a:gd name="T68" fmla="*/ 64 w 114"/>
              <a:gd name="T69" fmla="*/ 0 h 275"/>
              <a:gd name="T70" fmla="*/ 66 w 114"/>
              <a:gd name="T71" fmla="*/ 0 h 275"/>
              <a:gd name="T72" fmla="*/ 68 w 114"/>
              <a:gd name="T73" fmla="*/ 3 h 275"/>
              <a:gd name="T74" fmla="*/ 70 w 114"/>
              <a:gd name="T75" fmla="*/ 9 h 275"/>
              <a:gd name="T76" fmla="*/ 72 w 114"/>
              <a:gd name="T77" fmla="*/ 10 h 275"/>
              <a:gd name="T78" fmla="*/ 74 w 114"/>
              <a:gd name="T79" fmla="*/ 16 h 275"/>
              <a:gd name="T80" fmla="*/ 75 w 114"/>
              <a:gd name="T81" fmla="*/ 16 h 275"/>
              <a:gd name="T82" fmla="*/ 77 w 114"/>
              <a:gd name="T83" fmla="*/ 34 h 275"/>
              <a:gd name="T84" fmla="*/ 79 w 114"/>
              <a:gd name="T85" fmla="*/ 60 h 275"/>
              <a:gd name="T86" fmla="*/ 81 w 114"/>
              <a:gd name="T87" fmla="*/ 95 h 275"/>
              <a:gd name="T88" fmla="*/ 83 w 114"/>
              <a:gd name="T89" fmla="*/ 101 h 275"/>
              <a:gd name="T90" fmla="*/ 85 w 114"/>
              <a:gd name="T91" fmla="*/ 107 h 275"/>
              <a:gd name="T92" fmla="*/ 87 w 114"/>
              <a:gd name="T93" fmla="*/ 152 h 275"/>
              <a:gd name="T94" fmla="*/ 89 w 114"/>
              <a:gd name="T95" fmla="*/ 186 h 275"/>
              <a:gd name="T96" fmla="*/ 90 w 114"/>
              <a:gd name="T97" fmla="*/ 186 h 275"/>
              <a:gd name="T98" fmla="*/ 92 w 114"/>
              <a:gd name="T99" fmla="*/ 247 h 275"/>
              <a:gd name="T100" fmla="*/ 94 w 114"/>
              <a:gd name="T101" fmla="*/ 246 h 275"/>
              <a:gd name="T102" fmla="*/ 96 w 114"/>
              <a:gd name="T103" fmla="*/ 244 h 275"/>
              <a:gd name="T104" fmla="*/ 98 w 114"/>
              <a:gd name="T105" fmla="*/ 242 h 275"/>
              <a:gd name="T106" fmla="*/ 100 w 114"/>
              <a:gd name="T107" fmla="*/ 240 h 275"/>
              <a:gd name="T108" fmla="*/ 102 w 114"/>
              <a:gd name="T109" fmla="*/ 275 h 275"/>
              <a:gd name="T110" fmla="*/ 103 w 114"/>
              <a:gd name="T111" fmla="*/ 275 h 275"/>
              <a:gd name="T112" fmla="*/ 105 w 114"/>
              <a:gd name="T113" fmla="*/ 275 h 275"/>
              <a:gd name="T114" fmla="*/ 107 w 114"/>
              <a:gd name="T115" fmla="*/ 275 h 275"/>
              <a:gd name="T116" fmla="*/ 109 w 114"/>
              <a:gd name="T117" fmla="*/ 275 h 275"/>
              <a:gd name="T118" fmla="*/ 111 w 114"/>
              <a:gd name="T119" fmla="*/ 275 h 275"/>
              <a:gd name="T120" fmla="*/ 113 w 114"/>
              <a:gd name="T12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 h="275">
                <a:moveTo>
                  <a:pt x="0" y="275"/>
                </a:moveTo>
                <a:lnTo>
                  <a:pt x="1" y="275"/>
                </a:lnTo>
                <a:lnTo>
                  <a:pt x="2" y="275"/>
                </a:lnTo>
                <a:lnTo>
                  <a:pt x="3" y="275"/>
                </a:lnTo>
                <a:lnTo>
                  <a:pt x="3" y="275"/>
                </a:lnTo>
                <a:lnTo>
                  <a:pt x="4" y="275"/>
                </a:lnTo>
                <a:lnTo>
                  <a:pt x="5" y="275"/>
                </a:lnTo>
                <a:lnTo>
                  <a:pt x="6" y="275"/>
                </a:lnTo>
                <a:lnTo>
                  <a:pt x="7" y="234"/>
                </a:lnTo>
                <a:lnTo>
                  <a:pt x="8" y="205"/>
                </a:lnTo>
                <a:lnTo>
                  <a:pt x="9" y="205"/>
                </a:lnTo>
                <a:lnTo>
                  <a:pt x="10" y="205"/>
                </a:lnTo>
                <a:lnTo>
                  <a:pt x="11" y="205"/>
                </a:lnTo>
                <a:lnTo>
                  <a:pt x="12" y="205"/>
                </a:lnTo>
                <a:lnTo>
                  <a:pt x="13" y="205"/>
                </a:lnTo>
                <a:lnTo>
                  <a:pt x="14" y="205"/>
                </a:lnTo>
                <a:lnTo>
                  <a:pt x="15" y="153"/>
                </a:lnTo>
                <a:lnTo>
                  <a:pt x="16" y="157"/>
                </a:lnTo>
                <a:lnTo>
                  <a:pt x="17" y="161"/>
                </a:lnTo>
                <a:lnTo>
                  <a:pt x="18" y="164"/>
                </a:lnTo>
                <a:lnTo>
                  <a:pt x="18" y="167"/>
                </a:lnTo>
                <a:lnTo>
                  <a:pt x="19" y="169"/>
                </a:lnTo>
                <a:lnTo>
                  <a:pt x="20" y="140"/>
                </a:lnTo>
                <a:lnTo>
                  <a:pt x="21" y="118"/>
                </a:lnTo>
                <a:lnTo>
                  <a:pt x="22" y="100"/>
                </a:lnTo>
                <a:lnTo>
                  <a:pt x="23" y="100"/>
                </a:lnTo>
                <a:lnTo>
                  <a:pt x="24" y="100"/>
                </a:lnTo>
                <a:lnTo>
                  <a:pt x="25" y="100"/>
                </a:lnTo>
                <a:lnTo>
                  <a:pt x="26" y="100"/>
                </a:lnTo>
                <a:lnTo>
                  <a:pt x="27" y="100"/>
                </a:lnTo>
                <a:lnTo>
                  <a:pt x="28" y="86"/>
                </a:lnTo>
                <a:lnTo>
                  <a:pt x="29" y="65"/>
                </a:lnTo>
                <a:lnTo>
                  <a:pt x="30" y="68"/>
                </a:lnTo>
                <a:lnTo>
                  <a:pt x="31" y="70"/>
                </a:lnTo>
                <a:lnTo>
                  <a:pt x="32" y="72"/>
                </a:lnTo>
                <a:lnTo>
                  <a:pt x="32" y="74"/>
                </a:lnTo>
                <a:lnTo>
                  <a:pt x="33" y="76"/>
                </a:lnTo>
                <a:lnTo>
                  <a:pt x="34" y="62"/>
                </a:lnTo>
                <a:lnTo>
                  <a:pt x="35" y="50"/>
                </a:lnTo>
                <a:lnTo>
                  <a:pt x="36" y="39"/>
                </a:lnTo>
                <a:lnTo>
                  <a:pt x="37" y="28"/>
                </a:lnTo>
                <a:lnTo>
                  <a:pt x="38" y="27"/>
                </a:lnTo>
                <a:lnTo>
                  <a:pt x="39" y="27"/>
                </a:lnTo>
                <a:lnTo>
                  <a:pt x="40" y="11"/>
                </a:lnTo>
                <a:lnTo>
                  <a:pt x="41" y="17"/>
                </a:lnTo>
                <a:lnTo>
                  <a:pt x="42" y="35"/>
                </a:lnTo>
                <a:lnTo>
                  <a:pt x="43" y="35"/>
                </a:lnTo>
                <a:lnTo>
                  <a:pt x="44" y="35"/>
                </a:lnTo>
                <a:lnTo>
                  <a:pt x="45" y="35"/>
                </a:lnTo>
                <a:lnTo>
                  <a:pt x="46" y="26"/>
                </a:lnTo>
                <a:lnTo>
                  <a:pt x="46" y="26"/>
                </a:lnTo>
                <a:lnTo>
                  <a:pt x="47" y="16"/>
                </a:lnTo>
                <a:lnTo>
                  <a:pt x="48" y="14"/>
                </a:lnTo>
                <a:lnTo>
                  <a:pt x="49" y="14"/>
                </a:lnTo>
                <a:lnTo>
                  <a:pt x="50" y="14"/>
                </a:lnTo>
                <a:lnTo>
                  <a:pt x="51" y="6"/>
                </a:lnTo>
                <a:lnTo>
                  <a:pt x="52" y="0"/>
                </a:lnTo>
                <a:lnTo>
                  <a:pt x="53" y="0"/>
                </a:lnTo>
                <a:lnTo>
                  <a:pt x="54" y="7"/>
                </a:lnTo>
                <a:lnTo>
                  <a:pt x="55" y="7"/>
                </a:lnTo>
                <a:lnTo>
                  <a:pt x="56" y="17"/>
                </a:lnTo>
                <a:lnTo>
                  <a:pt x="57" y="35"/>
                </a:lnTo>
                <a:lnTo>
                  <a:pt x="58" y="35"/>
                </a:lnTo>
                <a:lnTo>
                  <a:pt x="59" y="35"/>
                </a:lnTo>
                <a:lnTo>
                  <a:pt x="60" y="35"/>
                </a:lnTo>
                <a:lnTo>
                  <a:pt x="60" y="26"/>
                </a:lnTo>
                <a:lnTo>
                  <a:pt x="61" y="26"/>
                </a:lnTo>
                <a:lnTo>
                  <a:pt x="62" y="16"/>
                </a:lnTo>
                <a:lnTo>
                  <a:pt x="63" y="7"/>
                </a:lnTo>
                <a:lnTo>
                  <a:pt x="64" y="0"/>
                </a:lnTo>
                <a:lnTo>
                  <a:pt x="65" y="0"/>
                </a:lnTo>
                <a:lnTo>
                  <a:pt x="66" y="0"/>
                </a:lnTo>
                <a:lnTo>
                  <a:pt x="67" y="0"/>
                </a:lnTo>
                <a:lnTo>
                  <a:pt x="68" y="3"/>
                </a:lnTo>
                <a:lnTo>
                  <a:pt x="69" y="9"/>
                </a:lnTo>
                <a:lnTo>
                  <a:pt x="70" y="9"/>
                </a:lnTo>
                <a:lnTo>
                  <a:pt x="71" y="7"/>
                </a:lnTo>
                <a:lnTo>
                  <a:pt x="72" y="10"/>
                </a:lnTo>
                <a:lnTo>
                  <a:pt x="73" y="16"/>
                </a:lnTo>
                <a:lnTo>
                  <a:pt x="74" y="16"/>
                </a:lnTo>
                <a:lnTo>
                  <a:pt x="74" y="16"/>
                </a:lnTo>
                <a:lnTo>
                  <a:pt x="75" y="16"/>
                </a:lnTo>
                <a:lnTo>
                  <a:pt x="76" y="25"/>
                </a:lnTo>
                <a:lnTo>
                  <a:pt x="77" y="34"/>
                </a:lnTo>
                <a:lnTo>
                  <a:pt x="78" y="45"/>
                </a:lnTo>
                <a:lnTo>
                  <a:pt x="79" y="60"/>
                </a:lnTo>
                <a:lnTo>
                  <a:pt x="80" y="76"/>
                </a:lnTo>
                <a:lnTo>
                  <a:pt x="81" y="95"/>
                </a:lnTo>
                <a:lnTo>
                  <a:pt x="82" y="102"/>
                </a:lnTo>
                <a:lnTo>
                  <a:pt x="83" y="101"/>
                </a:lnTo>
                <a:lnTo>
                  <a:pt x="84" y="100"/>
                </a:lnTo>
                <a:lnTo>
                  <a:pt x="85" y="107"/>
                </a:lnTo>
                <a:lnTo>
                  <a:pt x="86" y="127"/>
                </a:lnTo>
                <a:lnTo>
                  <a:pt x="87" y="152"/>
                </a:lnTo>
                <a:lnTo>
                  <a:pt x="88" y="186"/>
                </a:lnTo>
                <a:lnTo>
                  <a:pt x="89" y="186"/>
                </a:lnTo>
                <a:lnTo>
                  <a:pt x="89" y="186"/>
                </a:lnTo>
                <a:lnTo>
                  <a:pt x="90" y="186"/>
                </a:lnTo>
                <a:lnTo>
                  <a:pt x="91" y="186"/>
                </a:lnTo>
                <a:lnTo>
                  <a:pt x="92" y="247"/>
                </a:lnTo>
                <a:lnTo>
                  <a:pt x="93" y="246"/>
                </a:lnTo>
                <a:lnTo>
                  <a:pt x="94" y="246"/>
                </a:lnTo>
                <a:lnTo>
                  <a:pt x="95" y="245"/>
                </a:lnTo>
                <a:lnTo>
                  <a:pt x="96" y="244"/>
                </a:lnTo>
                <a:lnTo>
                  <a:pt x="97" y="243"/>
                </a:lnTo>
                <a:lnTo>
                  <a:pt x="98" y="242"/>
                </a:lnTo>
                <a:lnTo>
                  <a:pt x="99" y="241"/>
                </a:lnTo>
                <a:lnTo>
                  <a:pt x="100" y="240"/>
                </a:lnTo>
                <a:lnTo>
                  <a:pt x="101" y="275"/>
                </a:lnTo>
                <a:lnTo>
                  <a:pt x="102" y="275"/>
                </a:lnTo>
                <a:lnTo>
                  <a:pt x="103" y="275"/>
                </a:lnTo>
                <a:lnTo>
                  <a:pt x="103" y="275"/>
                </a:lnTo>
                <a:lnTo>
                  <a:pt x="104" y="275"/>
                </a:lnTo>
                <a:lnTo>
                  <a:pt x="105" y="275"/>
                </a:lnTo>
                <a:lnTo>
                  <a:pt x="106" y="275"/>
                </a:lnTo>
                <a:lnTo>
                  <a:pt x="107" y="275"/>
                </a:lnTo>
                <a:lnTo>
                  <a:pt x="108" y="275"/>
                </a:lnTo>
                <a:lnTo>
                  <a:pt x="109" y="275"/>
                </a:lnTo>
                <a:lnTo>
                  <a:pt x="110" y="275"/>
                </a:lnTo>
                <a:lnTo>
                  <a:pt x="111" y="275"/>
                </a:lnTo>
                <a:lnTo>
                  <a:pt x="112" y="275"/>
                </a:lnTo>
                <a:lnTo>
                  <a:pt x="113" y="275"/>
                </a:lnTo>
                <a:lnTo>
                  <a:pt x="114" y="27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63">
            <a:extLst>
              <a:ext uri="{FF2B5EF4-FFF2-40B4-BE49-F238E27FC236}">
                <a16:creationId xmlns:a16="http://schemas.microsoft.com/office/drawing/2014/main" id="{7E771456-B466-415F-8372-4D36649DFEAC}"/>
              </a:ext>
            </a:extLst>
          </p:cNvPr>
          <p:cNvSpPr>
            <a:spLocks/>
          </p:cNvSpPr>
          <p:nvPr/>
        </p:nvSpPr>
        <p:spPr bwMode="auto">
          <a:xfrm>
            <a:off x="1176951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9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64">
            <a:extLst>
              <a:ext uri="{FF2B5EF4-FFF2-40B4-BE49-F238E27FC236}">
                <a16:creationId xmlns:a16="http://schemas.microsoft.com/office/drawing/2014/main" id="{2DF73A29-E979-4947-AD85-447E22EB18D0}"/>
              </a:ext>
            </a:extLst>
          </p:cNvPr>
          <p:cNvSpPr>
            <a:spLocks/>
          </p:cNvSpPr>
          <p:nvPr/>
        </p:nvSpPr>
        <p:spPr bwMode="auto">
          <a:xfrm>
            <a:off x="11836023" y="3414704"/>
            <a:ext cx="32562" cy="0"/>
          </a:xfrm>
          <a:custGeom>
            <a:avLst/>
            <a:gdLst>
              <a:gd name="T0" fmla="*/ 0 w 47"/>
              <a:gd name="T1" fmla="*/ 1 w 47"/>
              <a:gd name="T2" fmla="*/ 2 w 47"/>
              <a:gd name="T3" fmla="*/ 3 w 47"/>
              <a:gd name="T4" fmla="*/ 4 w 47"/>
              <a:gd name="T5" fmla="*/ 4 w 47"/>
              <a:gd name="T6" fmla="*/ 5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8 w 47"/>
              <a:gd name="T21" fmla="*/ 19 w 47"/>
              <a:gd name="T22" fmla="*/ 20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2 w 47"/>
              <a:gd name="T36" fmla="*/ 33 w 47"/>
              <a:gd name="T37" fmla="*/ 34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65">
            <a:extLst>
              <a:ext uri="{FF2B5EF4-FFF2-40B4-BE49-F238E27FC236}">
                <a16:creationId xmlns:a16="http://schemas.microsoft.com/office/drawing/2014/main" id="{7C8DFB92-B0FA-4B83-BE19-836794DF0FD7}"/>
              </a:ext>
            </a:extLst>
          </p:cNvPr>
          <p:cNvSpPr>
            <a:spLocks/>
          </p:cNvSpPr>
          <p:nvPr/>
        </p:nvSpPr>
        <p:spPr bwMode="auto">
          <a:xfrm>
            <a:off x="11896990" y="3414704"/>
            <a:ext cx="22863" cy="0"/>
          </a:xfrm>
          <a:custGeom>
            <a:avLst/>
            <a:gdLst>
              <a:gd name="T0" fmla="*/ 0 w 33"/>
              <a:gd name="T1" fmla="*/ 1 w 33"/>
              <a:gd name="T2" fmla="*/ 2 w 33"/>
              <a:gd name="T3" fmla="*/ 3 w 33"/>
              <a:gd name="T4" fmla="*/ 4 w 33"/>
              <a:gd name="T5" fmla="*/ 5 w 33"/>
              <a:gd name="T6" fmla="*/ 5 w 33"/>
              <a:gd name="T7" fmla="*/ 6 w 33"/>
              <a:gd name="T8" fmla="*/ 7 w 33"/>
              <a:gd name="T9" fmla="*/ 8 w 33"/>
              <a:gd name="T10" fmla="*/ 9 w 33"/>
              <a:gd name="T11" fmla="*/ 10 w 33"/>
              <a:gd name="T12" fmla="*/ 11 w 33"/>
              <a:gd name="T13" fmla="*/ 12 w 33"/>
              <a:gd name="T14" fmla="*/ 13 w 33"/>
              <a:gd name="T15" fmla="*/ 14 w 33"/>
              <a:gd name="T16" fmla="*/ 15 w 33"/>
              <a:gd name="T17" fmla="*/ 16 w 33"/>
              <a:gd name="T18" fmla="*/ 17 w 33"/>
              <a:gd name="T19" fmla="*/ 18 w 33"/>
              <a:gd name="T20" fmla="*/ 19 w 33"/>
              <a:gd name="T21" fmla="*/ 19 w 33"/>
              <a:gd name="T22" fmla="*/ 20 w 33"/>
              <a:gd name="T23" fmla="*/ 21 w 33"/>
              <a:gd name="T24" fmla="*/ 22 w 33"/>
              <a:gd name="T25" fmla="*/ 23 w 33"/>
              <a:gd name="T26" fmla="*/ 24 w 33"/>
              <a:gd name="T27" fmla="*/ 25 w 33"/>
              <a:gd name="T28" fmla="*/ 26 w 33"/>
              <a:gd name="T29" fmla="*/ 27 w 33"/>
              <a:gd name="T30" fmla="*/ 28 w 33"/>
              <a:gd name="T31" fmla="*/ 29 w 33"/>
              <a:gd name="T32" fmla="*/ 30 w 33"/>
              <a:gd name="T33" fmla="*/ 31 w 33"/>
              <a:gd name="T34" fmla="*/ 32 w 33"/>
              <a:gd name="T35" fmla="*/ 33 w 33"/>
              <a:gd name="T36" fmla="*/ 33 w 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Lst>
            <a:rect l="0" t="0" r="r" b="b"/>
            <a:pathLst>
              <a:path w="33">
                <a:moveTo>
                  <a:pt x="0" y="0"/>
                </a:moveTo>
                <a:lnTo>
                  <a:pt x="1" y="0"/>
                </a:lnTo>
                <a:lnTo>
                  <a:pt x="2" y="0"/>
                </a:lnTo>
                <a:lnTo>
                  <a:pt x="3" y="0"/>
                </a:lnTo>
                <a:lnTo>
                  <a:pt x="4" y="0"/>
                </a:lnTo>
                <a:lnTo>
                  <a:pt x="5"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3"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43">
            <a:extLst>
              <a:ext uri="{FF2B5EF4-FFF2-40B4-BE49-F238E27FC236}">
                <a16:creationId xmlns:a16="http://schemas.microsoft.com/office/drawing/2014/main" id="{BC7C8C8E-6B82-483C-9AEE-F635CEF71211}"/>
              </a:ext>
            </a:extLst>
          </p:cNvPr>
          <p:cNvSpPr>
            <a:spLocks noChangeShapeType="1"/>
          </p:cNvSpPr>
          <p:nvPr/>
        </p:nvSpPr>
        <p:spPr bwMode="auto">
          <a:xfrm>
            <a:off x="6758500" y="4866031"/>
            <a:ext cx="519737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44">
            <a:extLst>
              <a:ext uri="{FF2B5EF4-FFF2-40B4-BE49-F238E27FC236}">
                <a16:creationId xmlns:a16="http://schemas.microsoft.com/office/drawing/2014/main" id="{E52F5720-5A4E-45DD-997A-A5912DBC4D2D}"/>
              </a:ext>
            </a:extLst>
          </p:cNvPr>
          <p:cNvSpPr>
            <a:spLocks noChangeShapeType="1"/>
          </p:cNvSpPr>
          <p:nvPr/>
        </p:nvSpPr>
        <p:spPr bwMode="auto">
          <a:xfrm flipV="1">
            <a:off x="6758500"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45">
            <a:extLst>
              <a:ext uri="{FF2B5EF4-FFF2-40B4-BE49-F238E27FC236}">
                <a16:creationId xmlns:a16="http://schemas.microsoft.com/office/drawing/2014/main" id="{00D25926-8FEB-4143-8FAF-2D30E2DFBA68}"/>
              </a:ext>
            </a:extLst>
          </p:cNvPr>
          <p:cNvSpPr>
            <a:spLocks noChangeShapeType="1"/>
          </p:cNvSpPr>
          <p:nvPr/>
        </p:nvSpPr>
        <p:spPr bwMode="auto">
          <a:xfrm flipV="1">
            <a:off x="11955878"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Rectangle 147">
            <a:extLst>
              <a:ext uri="{FF2B5EF4-FFF2-40B4-BE49-F238E27FC236}">
                <a16:creationId xmlns:a16="http://schemas.microsoft.com/office/drawing/2014/main" id="{57DF8D7A-4D2B-4D9A-B884-48D87EE77600}"/>
              </a:ext>
            </a:extLst>
          </p:cNvPr>
          <p:cNvSpPr>
            <a:spLocks noChangeArrowheads="1"/>
          </p:cNvSpPr>
          <p:nvPr/>
        </p:nvSpPr>
        <p:spPr bwMode="auto">
          <a:xfrm>
            <a:off x="11926780" y="4897781"/>
            <a:ext cx="73437"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8029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Line 148">
            <a:extLst>
              <a:ext uri="{FF2B5EF4-FFF2-40B4-BE49-F238E27FC236}">
                <a16:creationId xmlns:a16="http://schemas.microsoft.com/office/drawing/2014/main" id="{CD336D7E-88B2-4D5F-8DC5-492F9C2A7962}"/>
              </a:ext>
            </a:extLst>
          </p:cNvPr>
          <p:cNvSpPr>
            <a:spLocks noChangeShapeType="1"/>
          </p:cNvSpPr>
          <p:nvPr/>
        </p:nvSpPr>
        <p:spPr bwMode="auto">
          <a:xfrm flipV="1">
            <a:off x="6754343" y="3999311"/>
            <a:ext cx="0" cy="67151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5" name="Line 149">
            <a:extLst>
              <a:ext uri="{FF2B5EF4-FFF2-40B4-BE49-F238E27FC236}">
                <a16:creationId xmlns:a16="http://schemas.microsoft.com/office/drawing/2014/main" id="{9409769E-ABAD-45B7-A2E0-71F60C555968}"/>
              </a:ext>
            </a:extLst>
          </p:cNvPr>
          <p:cNvSpPr>
            <a:spLocks noChangeShapeType="1"/>
          </p:cNvSpPr>
          <p:nvPr/>
        </p:nvSpPr>
        <p:spPr bwMode="auto">
          <a:xfrm>
            <a:off x="6758500" y="486603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50">
            <a:extLst>
              <a:ext uri="{FF2B5EF4-FFF2-40B4-BE49-F238E27FC236}">
                <a16:creationId xmlns:a16="http://schemas.microsoft.com/office/drawing/2014/main" id="{2F2F4DCE-98B1-4083-A1DE-2110B14E2202}"/>
              </a:ext>
            </a:extLst>
          </p:cNvPr>
          <p:cNvSpPr>
            <a:spLocks noChangeShapeType="1"/>
          </p:cNvSpPr>
          <p:nvPr/>
        </p:nvSpPr>
        <p:spPr bwMode="auto">
          <a:xfrm>
            <a:off x="6758858" y="4348562"/>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7" name="Line 151">
            <a:extLst>
              <a:ext uri="{FF2B5EF4-FFF2-40B4-BE49-F238E27FC236}">
                <a16:creationId xmlns:a16="http://schemas.microsoft.com/office/drawing/2014/main" id="{300781F4-A813-4CC3-B6DE-1F273DEE6514}"/>
              </a:ext>
            </a:extLst>
          </p:cNvPr>
          <p:cNvSpPr>
            <a:spLocks noChangeShapeType="1"/>
          </p:cNvSpPr>
          <p:nvPr/>
        </p:nvSpPr>
        <p:spPr bwMode="auto">
          <a:xfrm>
            <a:off x="6758858" y="4027887"/>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9" name="Rectangle 153">
            <a:extLst>
              <a:ext uri="{FF2B5EF4-FFF2-40B4-BE49-F238E27FC236}">
                <a16:creationId xmlns:a16="http://schemas.microsoft.com/office/drawing/2014/main" id="{9F46DB83-AF27-4733-80B6-6A769A4950DB}"/>
              </a:ext>
            </a:extLst>
          </p:cNvPr>
          <p:cNvSpPr>
            <a:spLocks noChangeArrowheads="1"/>
          </p:cNvSpPr>
          <p:nvPr/>
        </p:nvSpPr>
        <p:spPr bwMode="auto">
          <a:xfrm>
            <a:off x="6651367" y="4321575"/>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0" name="Rectangle 154">
            <a:extLst>
              <a:ext uri="{FF2B5EF4-FFF2-40B4-BE49-F238E27FC236}">
                <a16:creationId xmlns:a16="http://schemas.microsoft.com/office/drawing/2014/main" id="{94AB5347-0C66-43A4-BCD5-FAEB42650068}"/>
              </a:ext>
            </a:extLst>
          </p:cNvPr>
          <p:cNvSpPr>
            <a:spLocks noChangeArrowheads="1"/>
          </p:cNvSpPr>
          <p:nvPr/>
        </p:nvSpPr>
        <p:spPr bwMode="auto">
          <a:xfrm>
            <a:off x="6636126" y="3999312"/>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1" name="Freeform 155">
            <a:extLst>
              <a:ext uri="{FF2B5EF4-FFF2-40B4-BE49-F238E27FC236}">
                <a16:creationId xmlns:a16="http://schemas.microsoft.com/office/drawing/2014/main" id="{9508B300-F3BA-4101-84D1-37E2FDA72590}"/>
              </a:ext>
            </a:extLst>
          </p:cNvPr>
          <p:cNvSpPr>
            <a:spLocks/>
          </p:cNvSpPr>
          <p:nvPr/>
        </p:nvSpPr>
        <p:spPr bwMode="auto">
          <a:xfrm>
            <a:off x="6758500" y="4166000"/>
            <a:ext cx="5165509" cy="504825"/>
          </a:xfrm>
          <a:custGeom>
            <a:avLst/>
            <a:gdLst>
              <a:gd name="T0" fmla="*/ 116 w 7456"/>
              <a:gd name="T1" fmla="*/ 318 h 318"/>
              <a:gd name="T2" fmla="*/ 233 w 7456"/>
              <a:gd name="T3" fmla="*/ 318 h 318"/>
              <a:gd name="T4" fmla="*/ 350 w 7456"/>
              <a:gd name="T5" fmla="*/ 318 h 318"/>
              <a:gd name="T6" fmla="*/ 466 w 7456"/>
              <a:gd name="T7" fmla="*/ 318 h 318"/>
              <a:gd name="T8" fmla="*/ 583 w 7456"/>
              <a:gd name="T9" fmla="*/ 318 h 318"/>
              <a:gd name="T10" fmla="*/ 700 w 7456"/>
              <a:gd name="T11" fmla="*/ 318 h 318"/>
              <a:gd name="T12" fmla="*/ 817 w 7456"/>
              <a:gd name="T13" fmla="*/ 318 h 318"/>
              <a:gd name="T14" fmla="*/ 934 w 7456"/>
              <a:gd name="T15" fmla="*/ 318 h 318"/>
              <a:gd name="T16" fmla="*/ 1051 w 7456"/>
              <a:gd name="T17" fmla="*/ 318 h 318"/>
              <a:gd name="T18" fmla="*/ 1167 w 7456"/>
              <a:gd name="T19" fmla="*/ 318 h 318"/>
              <a:gd name="T20" fmla="*/ 1284 w 7456"/>
              <a:gd name="T21" fmla="*/ 318 h 318"/>
              <a:gd name="T22" fmla="*/ 1401 w 7456"/>
              <a:gd name="T23" fmla="*/ 318 h 318"/>
              <a:gd name="T24" fmla="*/ 1518 w 7456"/>
              <a:gd name="T25" fmla="*/ 318 h 318"/>
              <a:gd name="T26" fmla="*/ 1634 w 7456"/>
              <a:gd name="T27" fmla="*/ 318 h 318"/>
              <a:gd name="T28" fmla="*/ 1751 w 7456"/>
              <a:gd name="T29" fmla="*/ 318 h 318"/>
              <a:gd name="T30" fmla="*/ 1868 w 7456"/>
              <a:gd name="T31" fmla="*/ 318 h 318"/>
              <a:gd name="T32" fmla="*/ 1985 w 7456"/>
              <a:gd name="T33" fmla="*/ 318 h 318"/>
              <a:gd name="T34" fmla="*/ 2102 w 7456"/>
              <a:gd name="T35" fmla="*/ 318 h 318"/>
              <a:gd name="T36" fmla="*/ 2219 w 7456"/>
              <a:gd name="T37" fmla="*/ 318 h 318"/>
              <a:gd name="T38" fmla="*/ 2335 w 7456"/>
              <a:gd name="T39" fmla="*/ 318 h 318"/>
              <a:gd name="T40" fmla="*/ 2452 w 7456"/>
              <a:gd name="T41" fmla="*/ 318 h 318"/>
              <a:gd name="T42" fmla="*/ 2569 w 7456"/>
              <a:gd name="T43" fmla="*/ 318 h 318"/>
              <a:gd name="T44" fmla="*/ 2686 w 7456"/>
              <a:gd name="T45" fmla="*/ 318 h 318"/>
              <a:gd name="T46" fmla="*/ 2803 w 7456"/>
              <a:gd name="T47" fmla="*/ 318 h 318"/>
              <a:gd name="T48" fmla="*/ 2920 w 7456"/>
              <a:gd name="T49" fmla="*/ 318 h 318"/>
              <a:gd name="T50" fmla="*/ 3036 w 7456"/>
              <a:gd name="T51" fmla="*/ 318 h 318"/>
              <a:gd name="T52" fmla="*/ 3153 w 7456"/>
              <a:gd name="T53" fmla="*/ 318 h 318"/>
              <a:gd name="T54" fmla="*/ 3270 w 7456"/>
              <a:gd name="T55" fmla="*/ 318 h 318"/>
              <a:gd name="T56" fmla="*/ 3387 w 7456"/>
              <a:gd name="T57" fmla="*/ 318 h 318"/>
              <a:gd name="T58" fmla="*/ 3503 w 7456"/>
              <a:gd name="T59" fmla="*/ 318 h 318"/>
              <a:gd name="T60" fmla="*/ 3620 w 7456"/>
              <a:gd name="T61" fmla="*/ 318 h 318"/>
              <a:gd name="T62" fmla="*/ 3737 w 7456"/>
              <a:gd name="T63" fmla="*/ 318 h 318"/>
              <a:gd name="T64" fmla="*/ 3854 w 7456"/>
              <a:gd name="T65" fmla="*/ 318 h 318"/>
              <a:gd name="T66" fmla="*/ 3971 w 7456"/>
              <a:gd name="T67" fmla="*/ 318 h 318"/>
              <a:gd name="T68" fmla="*/ 4088 w 7456"/>
              <a:gd name="T69" fmla="*/ 318 h 318"/>
              <a:gd name="T70" fmla="*/ 4204 w 7456"/>
              <a:gd name="T71" fmla="*/ 318 h 318"/>
              <a:gd name="T72" fmla="*/ 4321 w 7456"/>
              <a:gd name="T73" fmla="*/ 318 h 318"/>
              <a:gd name="T74" fmla="*/ 4438 w 7456"/>
              <a:gd name="T75" fmla="*/ 318 h 318"/>
              <a:gd name="T76" fmla="*/ 4555 w 7456"/>
              <a:gd name="T77" fmla="*/ 318 h 318"/>
              <a:gd name="T78" fmla="*/ 4672 w 7456"/>
              <a:gd name="T79" fmla="*/ 318 h 318"/>
              <a:gd name="T80" fmla="*/ 4788 w 7456"/>
              <a:gd name="T81" fmla="*/ 318 h 318"/>
              <a:gd name="T82" fmla="*/ 4905 w 7456"/>
              <a:gd name="T83" fmla="*/ 318 h 318"/>
              <a:gd name="T84" fmla="*/ 5022 w 7456"/>
              <a:gd name="T85" fmla="*/ 318 h 318"/>
              <a:gd name="T86" fmla="*/ 5139 w 7456"/>
              <a:gd name="T87" fmla="*/ 318 h 318"/>
              <a:gd name="T88" fmla="*/ 5256 w 7456"/>
              <a:gd name="T89" fmla="*/ 318 h 318"/>
              <a:gd name="T90" fmla="*/ 5372 w 7456"/>
              <a:gd name="T91" fmla="*/ 318 h 318"/>
              <a:gd name="T92" fmla="*/ 5489 w 7456"/>
              <a:gd name="T93" fmla="*/ 318 h 318"/>
              <a:gd name="T94" fmla="*/ 5606 w 7456"/>
              <a:gd name="T95" fmla="*/ 318 h 318"/>
              <a:gd name="T96" fmla="*/ 5723 w 7456"/>
              <a:gd name="T97" fmla="*/ 318 h 318"/>
              <a:gd name="T98" fmla="*/ 5840 w 7456"/>
              <a:gd name="T99" fmla="*/ 318 h 318"/>
              <a:gd name="T100" fmla="*/ 5957 w 7456"/>
              <a:gd name="T101" fmla="*/ 318 h 318"/>
              <a:gd name="T102" fmla="*/ 6073 w 7456"/>
              <a:gd name="T103" fmla="*/ 318 h 318"/>
              <a:gd name="T104" fmla="*/ 6190 w 7456"/>
              <a:gd name="T105" fmla="*/ 318 h 318"/>
              <a:gd name="T106" fmla="*/ 6307 w 7456"/>
              <a:gd name="T107" fmla="*/ 318 h 318"/>
              <a:gd name="T108" fmla="*/ 6424 w 7456"/>
              <a:gd name="T109" fmla="*/ 318 h 318"/>
              <a:gd name="T110" fmla="*/ 6541 w 7456"/>
              <a:gd name="T111" fmla="*/ 318 h 318"/>
              <a:gd name="T112" fmla="*/ 6657 w 7456"/>
              <a:gd name="T113" fmla="*/ 318 h 318"/>
              <a:gd name="T114" fmla="*/ 6774 w 7456"/>
              <a:gd name="T115" fmla="*/ 318 h 318"/>
              <a:gd name="T116" fmla="*/ 6891 w 7456"/>
              <a:gd name="T117" fmla="*/ 318 h 318"/>
              <a:gd name="T118" fmla="*/ 7008 w 7456"/>
              <a:gd name="T119" fmla="*/ 318 h 318"/>
              <a:gd name="T120" fmla="*/ 7125 w 7456"/>
              <a:gd name="T121" fmla="*/ 59 h 318"/>
              <a:gd name="T122" fmla="*/ 7241 w 7456"/>
              <a:gd name="T123" fmla="*/ 318 h 318"/>
              <a:gd name="T124" fmla="*/ 7358 w 7456"/>
              <a:gd name="T125"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56" h="318">
                <a:moveTo>
                  <a:pt x="0" y="318"/>
                </a:moveTo>
                <a:lnTo>
                  <a:pt x="1" y="318"/>
                </a:lnTo>
                <a:lnTo>
                  <a:pt x="2" y="318"/>
                </a:lnTo>
                <a:lnTo>
                  <a:pt x="3" y="318"/>
                </a:lnTo>
                <a:lnTo>
                  <a:pt x="4" y="318"/>
                </a:lnTo>
                <a:lnTo>
                  <a:pt x="5" y="318"/>
                </a:lnTo>
                <a:lnTo>
                  <a:pt x="6" y="318"/>
                </a:lnTo>
                <a:lnTo>
                  <a:pt x="7" y="318"/>
                </a:lnTo>
                <a:lnTo>
                  <a:pt x="8" y="318"/>
                </a:lnTo>
                <a:lnTo>
                  <a:pt x="9" y="318"/>
                </a:lnTo>
                <a:lnTo>
                  <a:pt x="10" y="318"/>
                </a:lnTo>
                <a:lnTo>
                  <a:pt x="11" y="318"/>
                </a:lnTo>
                <a:lnTo>
                  <a:pt x="11" y="318"/>
                </a:lnTo>
                <a:lnTo>
                  <a:pt x="12" y="318"/>
                </a:lnTo>
                <a:lnTo>
                  <a:pt x="13" y="318"/>
                </a:lnTo>
                <a:lnTo>
                  <a:pt x="14" y="318"/>
                </a:lnTo>
                <a:lnTo>
                  <a:pt x="15" y="318"/>
                </a:lnTo>
                <a:lnTo>
                  <a:pt x="16" y="318"/>
                </a:lnTo>
                <a:lnTo>
                  <a:pt x="17" y="318"/>
                </a:lnTo>
                <a:lnTo>
                  <a:pt x="18" y="318"/>
                </a:lnTo>
                <a:lnTo>
                  <a:pt x="19" y="318"/>
                </a:lnTo>
                <a:lnTo>
                  <a:pt x="20" y="318"/>
                </a:lnTo>
                <a:lnTo>
                  <a:pt x="21" y="318"/>
                </a:lnTo>
                <a:lnTo>
                  <a:pt x="22" y="318"/>
                </a:lnTo>
                <a:lnTo>
                  <a:pt x="23" y="318"/>
                </a:lnTo>
                <a:lnTo>
                  <a:pt x="24" y="318"/>
                </a:lnTo>
                <a:lnTo>
                  <a:pt x="25" y="318"/>
                </a:lnTo>
                <a:lnTo>
                  <a:pt x="25" y="318"/>
                </a:lnTo>
                <a:lnTo>
                  <a:pt x="26" y="318"/>
                </a:lnTo>
                <a:lnTo>
                  <a:pt x="27" y="318"/>
                </a:lnTo>
                <a:lnTo>
                  <a:pt x="28" y="318"/>
                </a:lnTo>
                <a:lnTo>
                  <a:pt x="29" y="318"/>
                </a:lnTo>
                <a:lnTo>
                  <a:pt x="30" y="318"/>
                </a:lnTo>
                <a:lnTo>
                  <a:pt x="31" y="318"/>
                </a:lnTo>
                <a:lnTo>
                  <a:pt x="32" y="318"/>
                </a:lnTo>
                <a:lnTo>
                  <a:pt x="33" y="318"/>
                </a:lnTo>
                <a:lnTo>
                  <a:pt x="34" y="318"/>
                </a:lnTo>
                <a:lnTo>
                  <a:pt x="35" y="318"/>
                </a:lnTo>
                <a:lnTo>
                  <a:pt x="36" y="318"/>
                </a:lnTo>
                <a:lnTo>
                  <a:pt x="37" y="318"/>
                </a:lnTo>
                <a:lnTo>
                  <a:pt x="38" y="318"/>
                </a:lnTo>
                <a:lnTo>
                  <a:pt x="39" y="318"/>
                </a:lnTo>
                <a:lnTo>
                  <a:pt x="39" y="318"/>
                </a:lnTo>
                <a:lnTo>
                  <a:pt x="40" y="318"/>
                </a:lnTo>
                <a:lnTo>
                  <a:pt x="41" y="318"/>
                </a:lnTo>
                <a:lnTo>
                  <a:pt x="42" y="318"/>
                </a:lnTo>
                <a:lnTo>
                  <a:pt x="43" y="318"/>
                </a:lnTo>
                <a:lnTo>
                  <a:pt x="44" y="318"/>
                </a:lnTo>
                <a:lnTo>
                  <a:pt x="45" y="318"/>
                </a:lnTo>
                <a:lnTo>
                  <a:pt x="46" y="318"/>
                </a:lnTo>
                <a:lnTo>
                  <a:pt x="47" y="318"/>
                </a:lnTo>
                <a:lnTo>
                  <a:pt x="48" y="318"/>
                </a:lnTo>
                <a:lnTo>
                  <a:pt x="49" y="318"/>
                </a:lnTo>
                <a:lnTo>
                  <a:pt x="50" y="318"/>
                </a:lnTo>
                <a:lnTo>
                  <a:pt x="51" y="318"/>
                </a:lnTo>
                <a:lnTo>
                  <a:pt x="52" y="318"/>
                </a:lnTo>
                <a:lnTo>
                  <a:pt x="53" y="318"/>
                </a:lnTo>
                <a:lnTo>
                  <a:pt x="53" y="318"/>
                </a:lnTo>
                <a:lnTo>
                  <a:pt x="54" y="318"/>
                </a:lnTo>
                <a:lnTo>
                  <a:pt x="55" y="318"/>
                </a:lnTo>
                <a:lnTo>
                  <a:pt x="56" y="318"/>
                </a:lnTo>
                <a:lnTo>
                  <a:pt x="57" y="318"/>
                </a:lnTo>
                <a:lnTo>
                  <a:pt x="58" y="318"/>
                </a:lnTo>
                <a:lnTo>
                  <a:pt x="59" y="318"/>
                </a:lnTo>
                <a:lnTo>
                  <a:pt x="60" y="318"/>
                </a:lnTo>
                <a:lnTo>
                  <a:pt x="61" y="318"/>
                </a:lnTo>
                <a:lnTo>
                  <a:pt x="62" y="318"/>
                </a:lnTo>
                <a:lnTo>
                  <a:pt x="63" y="318"/>
                </a:lnTo>
                <a:lnTo>
                  <a:pt x="64" y="318"/>
                </a:lnTo>
                <a:lnTo>
                  <a:pt x="65" y="318"/>
                </a:lnTo>
                <a:lnTo>
                  <a:pt x="66" y="318"/>
                </a:lnTo>
                <a:lnTo>
                  <a:pt x="67" y="318"/>
                </a:lnTo>
                <a:lnTo>
                  <a:pt x="68" y="318"/>
                </a:lnTo>
                <a:lnTo>
                  <a:pt x="68" y="318"/>
                </a:lnTo>
                <a:lnTo>
                  <a:pt x="69" y="318"/>
                </a:lnTo>
                <a:lnTo>
                  <a:pt x="70" y="318"/>
                </a:lnTo>
                <a:lnTo>
                  <a:pt x="71" y="318"/>
                </a:lnTo>
                <a:lnTo>
                  <a:pt x="72" y="318"/>
                </a:lnTo>
                <a:lnTo>
                  <a:pt x="73" y="318"/>
                </a:lnTo>
                <a:lnTo>
                  <a:pt x="74" y="318"/>
                </a:lnTo>
                <a:lnTo>
                  <a:pt x="75" y="318"/>
                </a:lnTo>
                <a:lnTo>
                  <a:pt x="76" y="318"/>
                </a:lnTo>
                <a:lnTo>
                  <a:pt x="77" y="318"/>
                </a:lnTo>
                <a:lnTo>
                  <a:pt x="78" y="318"/>
                </a:lnTo>
                <a:lnTo>
                  <a:pt x="79" y="318"/>
                </a:lnTo>
                <a:lnTo>
                  <a:pt x="80" y="318"/>
                </a:lnTo>
                <a:lnTo>
                  <a:pt x="81" y="318"/>
                </a:lnTo>
                <a:lnTo>
                  <a:pt x="82" y="318"/>
                </a:lnTo>
                <a:lnTo>
                  <a:pt x="82" y="318"/>
                </a:lnTo>
                <a:lnTo>
                  <a:pt x="83" y="318"/>
                </a:lnTo>
                <a:lnTo>
                  <a:pt x="84" y="318"/>
                </a:lnTo>
                <a:lnTo>
                  <a:pt x="85" y="318"/>
                </a:lnTo>
                <a:lnTo>
                  <a:pt x="86" y="318"/>
                </a:lnTo>
                <a:lnTo>
                  <a:pt x="87" y="318"/>
                </a:lnTo>
                <a:lnTo>
                  <a:pt x="88" y="318"/>
                </a:lnTo>
                <a:lnTo>
                  <a:pt x="89" y="318"/>
                </a:lnTo>
                <a:lnTo>
                  <a:pt x="90" y="318"/>
                </a:lnTo>
                <a:lnTo>
                  <a:pt x="91" y="318"/>
                </a:lnTo>
                <a:lnTo>
                  <a:pt x="92" y="318"/>
                </a:lnTo>
                <a:lnTo>
                  <a:pt x="93" y="318"/>
                </a:lnTo>
                <a:lnTo>
                  <a:pt x="94" y="318"/>
                </a:lnTo>
                <a:lnTo>
                  <a:pt x="95" y="318"/>
                </a:lnTo>
                <a:lnTo>
                  <a:pt x="96"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lnTo>
                  <a:pt x="107" y="318"/>
                </a:lnTo>
                <a:lnTo>
                  <a:pt x="108" y="318"/>
                </a:lnTo>
                <a:lnTo>
                  <a:pt x="109" y="318"/>
                </a:lnTo>
                <a:lnTo>
                  <a:pt x="110" y="318"/>
                </a:lnTo>
                <a:lnTo>
                  <a:pt x="110" y="318"/>
                </a:lnTo>
                <a:lnTo>
                  <a:pt x="111" y="318"/>
                </a:lnTo>
                <a:lnTo>
                  <a:pt x="112" y="318"/>
                </a:lnTo>
                <a:lnTo>
                  <a:pt x="113" y="318"/>
                </a:lnTo>
                <a:lnTo>
                  <a:pt x="114" y="318"/>
                </a:lnTo>
                <a:lnTo>
                  <a:pt x="115" y="318"/>
                </a:lnTo>
                <a:lnTo>
                  <a:pt x="116" y="318"/>
                </a:lnTo>
                <a:lnTo>
                  <a:pt x="117" y="318"/>
                </a:lnTo>
                <a:lnTo>
                  <a:pt x="118" y="318"/>
                </a:lnTo>
                <a:lnTo>
                  <a:pt x="119" y="318"/>
                </a:lnTo>
                <a:lnTo>
                  <a:pt x="120" y="318"/>
                </a:lnTo>
                <a:lnTo>
                  <a:pt x="121" y="318"/>
                </a:lnTo>
                <a:lnTo>
                  <a:pt x="122" y="318"/>
                </a:lnTo>
                <a:lnTo>
                  <a:pt x="123" y="318"/>
                </a:lnTo>
                <a:lnTo>
                  <a:pt x="124" y="318"/>
                </a:lnTo>
                <a:lnTo>
                  <a:pt x="124" y="318"/>
                </a:lnTo>
                <a:lnTo>
                  <a:pt x="125" y="318"/>
                </a:lnTo>
                <a:lnTo>
                  <a:pt x="126" y="318"/>
                </a:lnTo>
                <a:lnTo>
                  <a:pt x="127" y="318"/>
                </a:lnTo>
                <a:lnTo>
                  <a:pt x="128" y="318"/>
                </a:lnTo>
                <a:lnTo>
                  <a:pt x="129" y="318"/>
                </a:lnTo>
                <a:lnTo>
                  <a:pt x="130" y="318"/>
                </a:lnTo>
                <a:lnTo>
                  <a:pt x="131" y="318"/>
                </a:lnTo>
                <a:lnTo>
                  <a:pt x="132" y="318"/>
                </a:lnTo>
                <a:lnTo>
                  <a:pt x="133" y="318"/>
                </a:lnTo>
                <a:lnTo>
                  <a:pt x="134" y="318"/>
                </a:lnTo>
                <a:lnTo>
                  <a:pt x="135" y="318"/>
                </a:lnTo>
                <a:lnTo>
                  <a:pt x="136" y="318"/>
                </a:lnTo>
                <a:lnTo>
                  <a:pt x="137" y="318"/>
                </a:lnTo>
                <a:lnTo>
                  <a:pt x="138" y="318"/>
                </a:lnTo>
                <a:lnTo>
                  <a:pt x="139" y="318"/>
                </a:lnTo>
                <a:lnTo>
                  <a:pt x="139" y="318"/>
                </a:lnTo>
                <a:lnTo>
                  <a:pt x="140" y="318"/>
                </a:lnTo>
                <a:lnTo>
                  <a:pt x="141" y="318"/>
                </a:lnTo>
                <a:lnTo>
                  <a:pt x="142" y="318"/>
                </a:lnTo>
                <a:lnTo>
                  <a:pt x="143" y="318"/>
                </a:lnTo>
                <a:lnTo>
                  <a:pt x="144" y="318"/>
                </a:lnTo>
                <a:lnTo>
                  <a:pt x="145" y="318"/>
                </a:lnTo>
                <a:lnTo>
                  <a:pt x="146" y="318"/>
                </a:lnTo>
                <a:lnTo>
                  <a:pt x="147" y="318"/>
                </a:lnTo>
                <a:lnTo>
                  <a:pt x="148" y="318"/>
                </a:lnTo>
                <a:lnTo>
                  <a:pt x="149" y="318"/>
                </a:lnTo>
                <a:lnTo>
                  <a:pt x="150" y="318"/>
                </a:lnTo>
                <a:lnTo>
                  <a:pt x="151" y="318"/>
                </a:lnTo>
                <a:lnTo>
                  <a:pt x="152" y="318"/>
                </a:lnTo>
                <a:lnTo>
                  <a:pt x="153" y="318"/>
                </a:lnTo>
                <a:lnTo>
                  <a:pt x="153" y="318"/>
                </a:lnTo>
                <a:lnTo>
                  <a:pt x="154" y="318"/>
                </a:lnTo>
                <a:lnTo>
                  <a:pt x="155" y="318"/>
                </a:lnTo>
                <a:lnTo>
                  <a:pt x="156" y="318"/>
                </a:lnTo>
                <a:lnTo>
                  <a:pt x="157" y="318"/>
                </a:lnTo>
                <a:lnTo>
                  <a:pt x="158" y="318"/>
                </a:lnTo>
                <a:lnTo>
                  <a:pt x="159" y="318"/>
                </a:lnTo>
                <a:lnTo>
                  <a:pt x="160" y="318"/>
                </a:lnTo>
                <a:lnTo>
                  <a:pt x="161" y="318"/>
                </a:lnTo>
                <a:lnTo>
                  <a:pt x="162" y="318"/>
                </a:lnTo>
                <a:lnTo>
                  <a:pt x="163" y="318"/>
                </a:lnTo>
                <a:lnTo>
                  <a:pt x="164" y="318"/>
                </a:lnTo>
                <a:lnTo>
                  <a:pt x="165" y="318"/>
                </a:lnTo>
                <a:lnTo>
                  <a:pt x="166" y="318"/>
                </a:lnTo>
                <a:lnTo>
                  <a:pt x="167" y="318"/>
                </a:lnTo>
                <a:lnTo>
                  <a:pt x="167" y="318"/>
                </a:lnTo>
                <a:lnTo>
                  <a:pt x="168" y="318"/>
                </a:lnTo>
                <a:lnTo>
                  <a:pt x="169" y="318"/>
                </a:lnTo>
                <a:lnTo>
                  <a:pt x="170" y="318"/>
                </a:lnTo>
                <a:lnTo>
                  <a:pt x="171" y="318"/>
                </a:lnTo>
                <a:lnTo>
                  <a:pt x="172" y="318"/>
                </a:lnTo>
                <a:lnTo>
                  <a:pt x="173" y="318"/>
                </a:lnTo>
                <a:lnTo>
                  <a:pt x="174" y="318"/>
                </a:lnTo>
                <a:lnTo>
                  <a:pt x="175" y="318"/>
                </a:lnTo>
                <a:lnTo>
                  <a:pt x="176" y="318"/>
                </a:lnTo>
                <a:lnTo>
                  <a:pt x="177" y="318"/>
                </a:lnTo>
                <a:lnTo>
                  <a:pt x="178" y="318"/>
                </a:lnTo>
                <a:lnTo>
                  <a:pt x="179" y="318"/>
                </a:lnTo>
                <a:lnTo>
                  <a:pt x="180" y="318"/>
                </a:lnTo>
                <a:lnTo>
                  <a:pt x="181" y="318"/>
                </a:lnTo>
                <a:lnTo>
                  <a:pt x="181" y="318"/>
                </a:lnTo>
                <a:lnTo>
                  <a:pt x="182" y="318"/>
                </a:lnTo>
                <a:lnTo>
                  <a:pt x="183" y="318"/>
                </a:lnTo>
                <a:lnTo>
                  <a:pt x="184" y="318"/>
                </a:lnTo>
                <a:lnTo>
                  <a:pt x="185" y="318"/>
                </a:lnTo>
                <a:lnTo>
                  <a:pt x="186" y="318"/>
                </a:lnTo>
                <a:lnTo>
                  <a:pt x="187" y="318"/>
                </a:lnTo>
                <a:lnTo>
                  <a:pt x="188" y="318"/>
                </a:lnTo>
                <a:lnTo>
                  <a:pt x="189" y="318"/>
                </a:lnTo>
                <a:lnTo>
                  <a:pt x="190" y="318"/>
                </a:lnTo>
                <a:lnTo>
                  <a:pt x="191" y="318"/>
                </a:lnTo>
                <a:lnTo>
                  <a:pt x="192" y="318"/>
                </a:lnTo>
                <a:lnTo>
                  <a:pt x="193" y="318"/>
                </a:lnTo>
                <a:lnTo>
                  <a:pt x="194" y="318"/>
                </a:lnTo>
                <a:lnTo>
                  <a:pt x="195" y="318"/>
                </a:lnTo>
                <a:lnTo>
                  <a:pt x="195" y="318"/>
                </a:lnTo>
                <a:lnTo>
                  <a:pt x="196" y="318"/>
                </a:lnTo>
                <a:lnTo>
                  <a:pt x="197" y="318"/>
                </a:lnTo>
                <a:lnTo>
                  <a:pt x="198" y="318"/>
                </a:lnTo>
                <a:lnTo>
                  <a:pt x="199" y="318"/>
                </a:lnTo>
                <a:lnTo>
                  <a:pt x="200" y="318"/>
                </a:lnTo>
                <a:lnTo>
                  <a:pt x="201" y="318"/>
                </a:lnTo>
                <a:lnTo>
                  <a:pt x="202" y="318"/>
                </a:lnTo>
                <a:lnTo>
                  <a:pt x="203" y="318"/>
                </a:lnTo>
                <a:lnTo>
                  <a:pt x="204" y="318"/>
                </a:lnTo>
                <a:lnTo>
                  <a:pt x="205" y="318"/>
                </a:lnTo>
                <a:lnTo>
                  <a:pt x="206" y="318"/>
                </a:lnTo>
                <a:lnTo>
                  <a:pt x="207" y="318"/>
                </a:lnTo>
                <a:lnTo>
                  <a:pt x="208" y="318"/>
                </a:lnTo>
                <a:lnTo>
                  <a:pt x="209" y="318"/>
                </a:lnTo>
                <a:lnTo>
                  <a:pt x="210" y="318"/>
                </a:lnTo>
                <a:lnTo>
                  <a:pt x="210" y="318"/>
                </a:lnTo>
                <a:lnTo>
                  <a:pt x="211" y="318"/>
                </a:lnTo>
                <a:lnTo>
                  <a:pt x="212" y="318"/>
                </a:lnTo>
                <a:lnTo>
                  <a:pt x="213" y="318"/>
                </a:lnTo>
                <a:lnTo>
                  <a:pt x="214" y="318"/>
                </a:lnTo>
                <a:lnTo>
                  <a:pt x="215" y="318"/>
                </a:lnTo>
                <a:lnTo>
                  <a:pt x="216" y="318"/>
                </a:lnTo>
                <a:lnTo>
                  <a:pt x="217" y="318"/>
                </a:lnTo>
                <a:lnTo>
                  <a:pt x="218" y="318"/>
                </a:lnTo>
                <a:lnTo>
                  <a:pt x="219" y="318"/>
                </a:lnTo>
                <a:lnTo>
                  <a:pt x="220" y="318"/>
                </a:lnTo>
                <a:lnTo>
                  <a:pt x="221" y="318"/>
                </a:lnTo>
                <a:lnTo>
                  <a:pt x="222" y="318"/>
                </a:lnTo>
                <a:lnTo>
                  <a:pt x="223" y="318"/>
                </a:lnTo>
                <a:lnTo>
                  <a:pt x="224" y="318"/>
                </a:lnTo>
                <a:lnTo>
                  <a:pt x="224" y="318"/>
                </a:lnTo>
                <a:lnTo>
                  <a:pt x="225" y="318"/>
                </a:lnTo>
                <a:lnTo>
                  <a:pt x="226" y="318"/>
                </a:lnTo>
                <a:lnTo>
                  <a:pt x="227" y="318"/>
                </a:lnTo>
                <a:lnTo>
                  <a:pt x="228" y="318"/>
                </a:lnTo>
                <a:lnTo>
                  <a:pt x="229" y="318"/>
                </a:lnTo>
                <a:lnTo>
                  <a:pt x="230" y="318"/>
                </a:lnTo>
                <a:lnTo>
                  <a:pt x="231" y="318"/>
                </a:lnTo>
                <a:lnTo>
                  <a:pt x="232" y="318"/>
                </a:lnTo>
                <a:lnTo>
                  <a:pt x="233" y="318"/>
                </a:lnTo>
                <a:lnTo>
                  <a:pt x="234" y="318"/>
                </a:lnTo>
                <a:lnTo>
                  <a:pt x="235" y="318"/>
                </a:lnTo>
                <a:lnTo>
                  <a:pt x="236" y="318"/>
                </a:lnTo>
                <a:lnTo>
                  <a:pt x="237" y="318"/>
                </a:lnTo>
                <a:lnTo>
                  <a:pt x="238" y="318"/>
                </a:lnTo>
                <a:lnTo>
                  <a:pt x="238" y="318"/>
                </a:lnTo>
                <a:lnTo>
                  <a:pt x="239" y="318"/>
                </a:lnTo>
                <a:lnTo>
                  <a:pt x="240" y="318"/>
                </a:lnTo>
                <a:lnTo>
                  <a:pt x="241" y="318"/>
                </a:lnTo>
                <a:lnTo>
                  <a:pt x="242" y="318"/>
                </a:lnTo>
                <a:lnTo>
                  <a:pt x="243" y="318"/>
                </a:lnTo>
                <a:lnTo>
                  <a:pt x="244" y="318"/>
                </a:lnTo>
                <a:lnTo>
                  <a:pt x="245" y="318"/>
                </a:lnTo>
                <a:lnTo>
                  <a:pt x="246" y="318"/>
                </a:lnTo>
                <a:lnTo>
                  <a:pt x="247" y="318"/>
                </a:lnTo>
                <a:lnTo>
                  <a:pt x="248" y="318"/>
                </a:lnTo>
                <a:lnTo>
                  <a:pt x="249" y="318"/>
                </a:lnTo>
                <a:lnTo>
                  <a:pt x="250" y="318"/>
                </a:lnTo>
                <a:lnTo>
                  <a:pt x="251" y="318"/>
                </a:lnTo>
                <a:lnTo>
                  <a:pt x="252" y="318"/>
                </a:lnTo>
                <a:lnTo>
                  <a:pt x="252" y="318"/>
                </a:lnTo>
                <a:lnTo>
                  <a:pt x="253" y="318"/>
                </a:lnTo>
                <a:lnTo>
                  <a:pt x="254" y="318"/>
                </a:lnTo>
                <a:lnTo>
                  <a:pt x="255" y="318"/>
                </a:lnTo>
                <a:lnTo>
                  <a:pt x="256" y="318"/>
                </a:lnTo>
                <a:lnTo>
                  <a:pt x="257" y="318"/>
                </a:lnTo>
                <a:lnTo>
                  <a:pt x="258" y="318"/>
                </a:lnTo>
                <a:lnTo>
                  <a:pt x="259" y="318"/>
                </a:lnTo>
                <a:lnTo>
                  <a:pt x="260" y="318"/>
                </a:lnTo>
                <a:lnTo>
                  <a:pt x="261" y="318"/>
                </a:lnTo>
                <a:lnTo>
                  <a:pt x="262" y="318"/>
                </a:lnTo>
                <a:lnTo>
                  <a:pt x="263" y="318"/>
                </a:lnTo>
                <a:lnTo>
                  <a:pt x="264" y="318"/>
                </a:lnTo>
                <a:lnTo>
                  <a:pt x="265" y="318"/>
                </a:lnTo>
                <a:lnTo>
                  <a:pt x="266" y="318"/>
                </a:lnTo>
                <a:lnTo>
                  <a:pt x="266" y="318"/>
                </a:lnTo>
                <a:lnTo>
                  <a:pt x="267" y="318"/>
                </a:lnTo>
                <a:lnTo>
                  <a:pt x="268" y="318"/>
                </a:lnTo>
                <a:lnTo>
                  <a:pt x="269" y="318"/>
                </a:lnTo>
                <a:lnTo>
                  <a:pt x="270" y="318"/>
                </a:lnTo>
                <a:lnTo>
                  <a:pt x="271" y="318"/>
                </a:lnTo>
                <a:lnTo>
                  <a:pt x="272" y="318"/>
                </a:lnTo>
                <a:lnTo>
                  <a:pt x="273" y="318"/>
                </a:lnTo>
                <a:lnTo>
                  <a:pt x="274" y="318"/>
                </a:lnTo>
                <a:lnTo>
                  <a:pt x="275" y="318"/>
                </a:lnTo>
                <a:lnTo>
                  <a:pt x="276" y="318"/>
                </a:lnTo>
                <a:lnTo>
                  <a:pt x="277" y="318"/>
                </a:lnTo>
                <a:lnTo>
                  <a:pt x="278" y="318"/>
                </a:lnTo>
                <a:lnTo>
                  <a:pt x="279" y="318"/>
                </a:lnTo>
                <a:lnTo>
                  <a:pt x="280" y="318"/>
                </a:lnTo>
                <a:lnTo>
                  <a:pt x="281" y="318"/>
                </a:lnTo>
                <a:lnTo>
                  <a:pt x="281" y="318"/>
                </a:lnTo>
                <a:lnTo>
                  <a:pt x="282" y="318"/>
                </a:lnTo>
                <a:lnTo>
                  <a:pt x="283" y="318"/>
                </a:lnTo>
                <a:lnTo>
                  <a:pt x="284" y="318"/>
                </a:lnTo>
                <a:lnTo>
                  <a:pt x="285" y="318"/>
                </a:lnTo>
                <a:lnTo>
                  <a:pt x="286" y="318"/>
                </a:lnTo>
                <a:lnTo>
                  <a:pt x="287" y="318"/>
                </a:lnTo>
                <a:lnTo>
                  <a:pt x="288" y="318"/>
                </a:lnTo>
                <a:lnTo>
                  <a:pt x="289" y="318"/>
                </a:lnTo>
                <a:lnTo>
                  <a:pt x="290" y="318"/>
                </a:lnTo>
                <a:lnTo>
                  <a:pt x="291" y="318"/>
                </a:lnTo>
                <a:lnTo>
                  <a:pt x="292" y="318"/>
                </a:lnTo>
                <a:lnTo>
                  <a:pt x="293" y="318"/>
                </a:lnTo>
                <a:lnTo>
                  <a:pt x="294" y="318"/>
                </a:lnTo>
                <a:lnTo>
                  <a:pt x="295" y="318"/>
                </a:lnTo>
                <a:lnTo>
                  <a:pt x="295" y="318"/>
                </a:lnTo>
                <a:lnTo>
                  <a:pt x="296" y="318"/>
                </a:lnTo>
                <a:lnTo>
                  <a:pt x="297" y="318"/>
                </a:lnTo>
                <a:lnTo>
                  <a:pt x="298" y="318"/>
                </a:lnTo>
                <a:lnTo>
                  <a:pt x="299" y="318"/>
                </a:lnTo>
                <a:lnTo>
                  <a:pt x="300" y="318"/>
                </a:lnTo>
                <a:lnTo>
                  <a:pt x="301" y="318"/>
                </a:lnTo>
                <a:lnTo>
                  <a:pt x="302" y="318"/>
                </a:lnTo>
                <a:lnTo>
                  <a:pt x="303" y="318"/>
                </a:lnTo>
                <a:lnTo>
                  <a:pt x="304" y="318"/>
                </a:lnTo>
                <a:lnTo>
                  <a:pt x="305" y="318"/>
                </a:lnTo>
                <a:lnTo>
                  <a:pt x="306" y="318"/>
                </a:lnTo>
                <a:lnTo>
                  <a:pt x="307" y="318"/>
                </a:lnTo>
                <a:lnTo>
                  <a:pt x="308" y="318"/>
                </a:lnTo>
                <a:lnTo>
                  <a:pt x="309" y="318"/>
                </a:lnTo>
                <a:lnTo>
                  <a:pt x="309" y="318"/>
                </a:lnTo>
                <a:lnTo>
                  <a:pt x="310" y="318"/>
                </a:lnTo>
                <a:lnTo>
                  <a:pt x="311" y="318"/>
                </a:lnTo>
                <a:lnTo>
                  <a:pt x="312" y="318"/>
                </a:lnTo>
                <a:lnTo>
                  <a:pt x="313" y="318"/>
                </a:lnTo>
                <a:lnTo>
                  <a:pt x="314" y="318"/>
                </a:lnTo>
                <a:lnTo>
                  <a:pt x="315" y="318"/>
                </a:lnTo>
                <a:lnTo>
                  <a:pt x="316" y="318"/>
                </a:lnTo>
                <a:lnTo>
                  <a:pt x="317" y="318"/>
                </a:lnTo>
                <a:lnTo>
                  <a:pt x="318" y="318"/>
                </a:lnTo>
                <a:lnTo>
                  <a:pt x="319" y="318"/>
                </a:lnTo>
                <a:lnTo>
                  <a:pt x="320" y="318"/>
                </a:lnTo>
                <a:lnTo>
                  <a:pt x="321" y="318"/>
                </a:lnTo>
                <a:lnTo>
                  <a:pt x="322" y="318"/>
                </a:lnTo>
                <a:lnTo>
                  <a:pt x="323" y="318"/>
                </a:lnTo>
                <a:lnTo>
                  <a:pt x="323" y="318"/>
                </a:lnTo>
                <a:lnTo>
                  <a:pt x="324" y="318"/>
                </a:lnTo>
                <a:lnTo>
                  <a:pt x="325" y="318"/>
                </a:lnTo>
                <a:lnTo>
                  <a:pt x="326" y="318"/>
                </a:lnTo>
                <a:lnTo>
                  <a:pt x="327" y="318"/>
                </a:lnTo>
                <a:lnTo>
                  <a:pt x="328" y="318"/>
                </a:lnTo>
                <a:lnTo>
                  <a:pt x="329" y="318"/>
                </a:lnTo>
                <a:lnTo>
                  <a:pt x="330" y="318"/>
                </a:lnTo>
                <a:lnTo>
                  <a:pt x="331" y="318"/>
                </a:lnTo>
                <a:lnTo>
                  <a:pt x="332" y="318"/>
                </a:lnTo>
                <a:lnTo>
                  <a:pt x="333" y="318"/>
                </a:lnTo>
                <a:lnTo>
                  <a:pt x="334" y="318"/>
                </a:lnTo>
                <a:lnTo>
                  <a:pt x="335" y="318"/>
                </a:lnTo>
                <a:lnTo>
                  <a:pt x="336" y="318"/>
                </a:lnTo>
                <a:lnTo>
                  <a:pt x="337" y="318"/>
                </a:lnTo>
                <a:lnTo>
                  <a:pt x="337" y="318"/>
                </a:lnTo>
                <a:lnTo>
                  <a:pt x="338" y="318"/>
                </a:lnTo>
                <a:lnTo>
                  <a:pt x="339" y="318"/>
                </a:lnTo>
                <a:lnTo>
                  <a:pt x="340" y="318"/>
                </a:lnTo>
                <a:lnTo>
                  <a:pt x="341" y="318"/>
                </a:lnTo>
                <a:lnTo>
                  <a:pt x="342" y="318"/>
                </a:lnTo>
                <a:lnTo>
                  <a:pt x="343" y="318"/>
                </a:lnTo>
                <a:lnTo>
                  <a:pt x="344" y="318"/>
                </a:lnTo>
                <a:lnTo>
                  <a:pt x="345" y="318"/>
                </a:lnTo>
                <a:lnTo>
                  <a:pt x="346" y="318"/>
                </a:lnTo>
                <a:lnTo>
                  <a:pt x="347" y="318"/>
                </a:lnTo>
                <a:lnTo>
                  <a:pt x="348" y="318"/>
                </a:lnTo>
                <a:lnTo>
                  <a:pt x="349" y="318"/>
                </a:lnTo>
                <a:lnTo>
                  <a:pt x="350" y="318"/>
                </a:lnTo>
                <a:lnTo>
                  <a:pt x="351" y="318"/>
                </a:lnTo>
                <a:lnTo>
                  <a:pt x="352" y="318"/>
                </a:lnTo>
                <a:lnTo>
                  <a:pt x="352" y="318"/>
                </a:lnTo>
                <a:lnTo>
                  <a:pt x="353" y="318"/>
                </a:lnTo>
                <a:lnTo>
                  <a:pt x="354" y="318"/>
                </a:lnTo>
                <a:lnTo>
                  <a:pt x="355" y="318"/>
                </a:lnTo>
                <a:lnTo>
                  <a:pt x="356" y="318"/>
                </a:lnTo>
                <a:lnTo>
                  <a:pt x="357" y="318"/>
                </a:lnTo>
                <a:lnTo>
                  <a:pt x="358" y="318"/>
                </a:lnTo>
                <a:lnTo>
                  <a:pt x="359" y="318"/>
                </a:lnTo>
                <a:lnTo>
                  <a:pt x="360" y="318"/>
                </a:lnTo>
                <a:lnTo>
                  <a:pt x="361" y="318"/>
                </a:lnTo>
                <a:lnTo>
                  <a:pt x="362" y="318"/>
                </a:lnTo>
                <a:lnTo>
                  <a:pt x="363" y="318"/>
                </a:lnTo>
                <a:lnTo>
                  <a:pt x="364" y="318"/>
                </a:lnTo>
                <a:lnTo>
                  <a:pt x="365" y="318"/>
                </a:lnTo>
                <a:lnTo>
                  <a:pt x="366" y="318"/>
                </a:lnTo>
                <a:lnTo>
                  <a:pt x="366" y="318"/>
                </a:lnTo>
                <a:lnTo>
                  <a:pt x="367" y="318"/>
                </a:lnTo>
                <a:lnTo>
                  <a:pt x="368" y="318"/>
                </a:lnTo>
                <a:lnTo>
                  <a:pt x="369" y="318"/>
                </a:lnTo>
                <a:lnTo>
                  <a:pt x="370" y="318"/>
                </a:lnTo>
                <a:lnTo>
                  <a:pt x="371" y="318"/>
                </a:lnTo>
                <a:lnTo>
                  <a:pt x="372" y="318"/>
                </a:lnTo>
                <a:lnTo>
                  <a:pt x="373" y="318"/>
                </a:lnTo>
                <a:lnTo>
                  <a:pt x="374" y="318"/>
                </a:lnTo>
                <a:lnTo>
                  <a:pt x="375" y="318"/>
                </a:lnTo>
                <a:lnTo>
                  <a:pt x="376" y="318"/>
                </a:lnTo>
                <a:lnTo>
                  <a:pt x="377" y="318"/>
                </a:lnTo>
                <a:lnTo>
                  <a:pt x="378" y="318"/>
                </a:lnTo>
                <a:lnTo>
                  <a:pt x="379" y="318"/>
                </a:lnTo>
                <a:lnTo>
                  <a:pt x="380" y="318"/>
                </a:lnTo>
                <a:lnTo>
                  <a:pt x="380" y="318"/>
                </a:lnTo>
                <a:lnTo>
                  <a:pt x="381" y="318"/>
                </a:lnTo>
                <a:lnTo>
                  <a:pt x="382" y="318"/>
                </a:lnTo>
                <a:lnTo>
                  <a:pt x="383" y="318"/>
                </a:lnTo>
                <a:lnTo>
                  <a:pt x="384" y="318"/>
                </a:lnTo>
                <a:lnTo>
                  <a:pt x="385" y="318"/>
                </a:lnTo>
                <a:lnTo>
                  <a:pt x="386" y="318"/>
                </a:lnTo>
                <a:lnTo>
                  <a:pt x="387" y="318"/>
                </a:lnTo>
                <a:lnTo>
                  <a:pt x="388" y="318"/>
                </a:lnTo>
                <a:lnTo>
                  <a:pt x="389" y="318"/>
                </a:lnTo>
                <a:lnTo>
                  <a:pt x="390" y="318"/>
                </a:lnTo>
                <a:lnTo>
                  <a:pt x="391" y="318"/>
                </a:lnTo>
                <a:lnTo>
                  <a:pt x="392" y="318"/>
                </a:lnTo>
                <a:lnTo>
                  <a:pt x="393" y="318"/>
                </a:lnTo>
                <a:lnTo>
                  <a:pt x="394" y="318"/>
                </a:lnTo>
                <a:lnTo>
                  <a:pt x="394" y="318"/>
                </a:lnTo>
                <a:lnTo>
                  <a:pt x="395" y="318"/>
                </a:lnTo>
                <a:lnTo>
                  <a:pt x="396" y="318"/>
                </a:lnTo>
                <a:lnTo>
                  <a:pt x="397" y="318"/>
                </a:lnTo>
                <a:lnTo>
                  <a:pt x="398" y="318"/>
                </a:lnTo>
                <a:lnTo>
                  <a:pt x="399" y="318"/>
                </a:lnTo>
                <a:lnTo>
                  <a:pt x="400" y="318"/>
                </a:lnTo>
                <a:lnTo>
                  <a:pt x="401" y="318"/>
                </a:lnTo>
                <a:lnTo>
                  <a:pt x="402" y="318"/>
                </a:lnTo>
                <a:lnTo>
                  <a:pt x="403" y="318"/>
                </a:lnTo>
                <a:lnTo>
                  <a:pt x="404" y="318"/>
                </a:lnTo>
                <a:lnTo>
                  <a:pt x="405" y="318"/>
                </a:lnTo>
                <a:lnTo>
                  <a:pt x="406" y="318"/>
                </a:lnTo>
                <a:lnTo>
                  <a:pt x="407" y="318"/>
                </a:lnTo>
                <a:lnTo>
                  <a:pt x="408" y="318"/>
                </a:lnTo>
                <a:lnTo>
                  <a:pt x="409" y="318"/>
                </a:lnTo>
                <a:lnTo>
                  <a:pt x="409" y="318"/>
                </a:lnTo>
                <a:lnTo>
                  <a:pt x="410" y="318"/>
                </a:lnTo>
                <a:lnTo>
                  <a:pt x="411" y="318"/>
                </a:lnTo>
                <a:lnTo>
                  <a:pt x="412" y="318"/>
                </a:lnTo>
                <a:lnTo>
                  <a:pt x="413" y="318"/>
                </a:lnTo>
                <a:lnTo>
                  <a:pt x="414" y="318"/>
                </a:lnTo>
                <a:lnTo>
                  <a:pt x="415" y="318"/>
                </a:lnTo>
                <a:lnTo>
                  <a:pt x="416" y="318"/>
                </a:lnTo>
                <a:lnTo>
                  <a:pt x="417" y="318"/>
                </a:lnTo>
                <a:lnTo>
                  <a:pt x="418" y="318"/>
                </a:lnTo>
                <a:lnTo>
                  <a:pt x="419" y="318"/>
                </a:lnTo>
                <a:lnTo>
                  <a:pt x="420" y="318"/>
                </a:lnTo>
                <a:lnTo>
                  <a:pt x="421" y="318"/>
                </a:lnTo>
                <a:lnTo>
                  <a:pt x="422" y="318"/>
                </a:lnTo>
                <a:lnTo>
                  <a:pt x="423" y="318"/>
                </a:lnTo>
                <a:lnTo>
                  <a:pt x="423" y="318"/>
                </a:lnTo>
                <a:lnTo>
                  <a:pt x="424" y="318"/>
                </a:lnTo>
                <a:lnTo>
                  <a:pt x="425" y="318"/>
                </a:lnTo>
                <a:lnTo>
                  <a:pt x="426" y="318"/>
                </a:lnTo>
                <a:lnTo>
                  <a:pt x="427" y="318"/>
                </a:lnTo>
                <a:lnTo>
                  <a:pt x="428" y="318"/>
                </a:lnTo>
                <a:lnTo>
                  <a:pt x="429" y="318"/>
                </a:lnTo>
                <a:lnTo>
                  <a:pt x="430" y="318"/>
                </a:lnTo>
                <a:lnTo>
                  <a:pt x="431" y="318"/>
                </a:lnTo>
                <a:lnTo>
                  <a:pt x="432" y="318"/>
                </a:lnTo>
                <a:lnTo>
                  <a:pt x="433" y="318"/>
                </a:lnTo>
                <a:lnTo>
                  <a:pt x="434" y="318"/>
                </a:lnTo>
                <a:lnTo>
                  <a:pt x="435" y="318"/>
                </a:lnTo>
                <a:lnTo>
                  <a:pt x="436" y="318"/>
                </a:lnTo>
                <a:lnTo>
                  <a:pt x="437" y="318"/>
                </a:lnTo>
                <a:lnTo>
                  <a:pt x="437" y="318"/>
                </a:lnTo>
                <a:lnTo>
                  <a:pt x="438" y="318"/>
                </a:lnTo>
                <a:lnTo>
                  <a:pt x="439" y="318"/>
                </a:lnTo>
                <a:lnTo>
                  <a:pt x="440" y="318"/>
                </a:lnTo>
                <a:lnTo>
                  <a:pt x="441" y="318"/>
                </a:lnTo>
                <a:lnTo>
                  <a:pt x="442" y="318"/>
                </a:lnTo>
                <a:lnTo>
                  <a:pt x="443" y="318"/>
                </a:lnTo>
                <a:lnTo>
                  <a:pt x="444" y="318"/>
                </a:lnTo>
                <a:lnTo>
                  <a:pt x="445" y="318"/>
                </a:lnTo>
                <a:lnTo>
                  <a:pt x="446" y="318"/>
                </a:lnTo>
                <a:lnTo>
                  <a:pt x="447" y="318"/>
                </a:lnTo>
                <a:lnTo>
                  <a:pt x="448" y="318"/>
                </a:lnTo>
                <a:lnTo>
                  <a:pt x="449" y="318"/>
                </a:lnTo>
                <a:lnTo>
                  <a:pt x="450" y="318"/>
                </a:lnTo>
                <a:lnTo>
                  <a:pt x="451" y="318"/>
                </a:lnTo>
                <a:lnTo>
                  <a:pt x="451" y="318"/>
                </a:lnTo>
                <a:lnTo>
                  <a:pt x="452" y="318"/>
                </a:lnTo>
                <a:lnTo>
                  <a:pt x="453" y="318"/>
                </a:lnTo>
                <a:lnTo>
                  <a:pt x="454" y="318"/>
                </a:lnTo>
                <a:lnTo>
                  <a:pt x="455" y="318"/>
                </a:lnTo>
                <a:lnTo>
                  <a:pt x="456" y="318"/>
                </a:lnTo>
                <a:lnTo>
                  <a:pt x="457" y="318"/>
                </a:lnTo>
                <a:lnTo>
                  <a:pt x="458" y="318"/>
                </a:lnTo>
                <a:lnTo>
                  <a:pt x="459" y="318"/>
                </a:lnTo>
                <a:lnTo>
                  <a:pt x="460" y="318"/>
                </a:lnTo>
                <a:lnTo>
                  <a:pt x="461" y="318"/>
                </a:lnTo>
                <a:lnTo>
                  <a:pt x="462" y="318"/>
                </a:lnTo>
                <a:lnTo>
                  <a:pt x="463" y="318"/>
                </a:lnTo>
                <a:lnTo>
                  <a:pt x="464" y="318"/>
                </a:lnTo>
                <a:lnTo>
                  <a:pt x="465" y="318"/>
                </a:lnTo>
                <a:lnTo>
                  <a:pt x="465" y="318"/>
                </a:lnTo>
                <a:lnTo>
                  <a:pt x="466" y="318"/>
                </a:lnTo>
                <a:lnTo>
                  <a:pt x="467" y="318"/>
                </a:lnTo>
                <a:lnTo>
                  <a:pt x="468" y="318"/>
                </a:lnTo>
                <a:lnTo>
                  <a:pt x="469" y="318"/>
                </a:lnTo>
                <a:lnTo>
                  <a:pt x="470" y="318"/>
                </a:lnTo>
                <a:lnTo>
                  <a:pt x="471" y="318"/>
                </a:lnTo>
                <a:lnTo>
                  <a:pt x="472" y="318"/>
                </a:lnTo>
                <a:lnTo>
                  <a:pt x="473" y="318"/>
                </a:lnTo>
                <a:lnTo>
                  <a:pt x="474" y="318"/>
                </a:lnTo>
                <a:lnTo>
                  <a:pt x="475" y="318"/>
                </a:lnTo>
                <a:lnTo>
                  <a:pt x="476" y="318"/>
                </a:lnTo>
                <a:lnTo>
                  <a:pt x="477" y="318"/>
                </a:lnTo>
                <a:lnTo>
                  <a:pt x="478" y="318"/>
                </a:lnTo>
                <a:lnTo>
                  <a:pt x="479" y="318"/>
                </a:lnTo>
                <a:lnTo>
                  <a:pt x="480" y="318"/>
                </a:lnTo>
                <a:lnTo>
                  <a:pt x="480" y="318"/>
                </a:lnTo>
                <a:lnTo>
                  <a:pt x="481" y="318"/>
                </a:lnTo>
                <a:lnTo>
                  <a:pt x="482" y="318"/>
                </a:lnTo>
                <a:lnTo>
                  <a:pt x="483" y="318"/>
                </a:lnTo>
                <a:lnTo>
                  <a:pt x="484" y="318"/>
                </a:lnTo>
                <a:lnTo>
                  <a:pt x="485" y="318"/>
                </a:lnTo>
                <a:lnTo>
                  <a:pt x="486" y="318"/>
                </a:lnTo>
                <a:lnTo>
                  <a:pt x="487" y="318"/>
                </a:lnTo>
                <a:lnTo>
                  <a:pt x="488" y="318"/>
                </a:lnTo>
                <a:lnTo>
                  <a:pt x="489" y="318"/>
                </a:lnTo>
                <a:lnTo>
                  <a:pt x="490" y="318"/>
                </a:lnTo>
                <a:lnTo>
                  <a:pt x="491" y="318"/>
                </a:lnTo>
                <a:lnTo>
                  <a:pt x="492" y="318"/>
                </a:lnTo>
                <a:lnTo>
                  <a:pt x="493" y="318"/>
                </a:lnTo>
                <a:lnTo>
                  <a:pt x="494" y="318"/>
                </a:lnTo>
                <a:lnTo>
                  <a:pt x="494" y="318"/>
                </a:lnTo>
                <a:lnTo>
                  <a:pt x="495" y="318"/>
                </a:lnTo>
                <a:lnTo>
                  <a:pt x="496" y="318"/>
                </a:lnTo>
                <a:lnTo>
                  <a:pt x="497" y="318"/>
                </a:lnTo>
                <a:lnTo>
                  <a:pt x="498" y="318"/>
                </a:lnTo>
                <a:lnTo>
                  <a:pt x="499" y="318"/>
                </a:lnTo>
                <a:lnTo>
                  <a:pt x="500" y="318"/>
                </a:lnTo>
                <a:lnTo>
                  <a:pt x="501" y="318"/>
                </a:lnTo>
                <a:lnTo>
                  <a:pt x="502" y="318"/>
                </a:lnTo>
                <a:lnTo>
                  <a:pt x="503" y="318"/>
                </a:lnTo>
                <a:lnTo>
                  <a:pt x="504" y="318"/>
                </a:lnTo>
                <a:lnTo>
                  <a:pt x="505" y="318"/>
                </a:lnTo>
                <a:lnTo>
                  <a:pt x="506" y="318"/>
                </a:lnTo>
                <a:lnTo>
                  <a:pt x="507" y="318"/>
                </a:lnTo>
                <a:lnTo>
                  <a:pt x="508" y="318"/>
                </a:lnTo>
                <a:lnTo>
                  <a:pt x="508" y="318"/>
                </a:lnTo>
                <a:lnTo>
                  <a:pt x="509" y="318"/>
                </a:lnTo>
                <a:lnTo>
                  <a:pt x="510" y="318"/>
                </a:lnTo>
                <a:lnTo>
                  <a:pt x="511" y="318"/>
                </a:lnTo>
                <a:lnTo>
                  <a:pt x="512" y="318"/>
                </a:lnTo>
                <a:lnTo>
                  <a:pt x="513" y="318"/>
                </a:lnTo>
                <a:lnTo>
                  <a:pt x="514" y="318"/>
                </a:lnTo>
                <a:lnTo>
                  <a:pt x="515" y="318"/>
                </a:lnTo>
                <a:lnTo>
                  <a:pt x="516" y="318"/>
                </a:lnTo>
                <a:lnTo>
                  <a:pt x="517" y="318"/>
                </a:lnTo>
                <a:lnTo>
                  <a:pt x="518" y="318"/>
                </a:lnTo>
                <a:lnTo>
                  <a:pt x="519" y="318"/>
                </a:lnTo>
                <a:lnTo>
                  <a:pt x="520" y="318"/>
                </a:lnTo>
                <a:lnTo>
                  <a:pt x="521" y="318"/>
                </a:lnTo>
                <a:lnTo>
                  <a:pt x="522" y="318"/>
                </a:lnTo>
                <a:lnTo>
                  <a:pt x="522" y="318"/>
                </a:lnTo>
                <a:lnTo>
                  <a:pt x="523" y="318"/>
                </a:lnTo>
                <a:lnTo>
                  <a:pt x="524" y="318"/>
                </a:lnTo>
                <a:lnTo>
                  <a:pt x="525" y="318"/>
                </a:lnTo>
                <a:lnTo>
                  <a:pt x="526" y="318"/>
                </a:lnTo>
                <a:lnTo>
                  <a:pt x="527" y="318"/>
                </a:lnTo>
                <a:lnTo>
                  <a:pt x="528" y="318"/>
                </a:lnTo>
                <a:lnTo>
                  <a:pt x="529" y="318"/>
                </a:lnTo>
                <a:lnTo>
                  <a:pt x="530" y="318"/>
                </a:lnTo>
                <a:lnTo>
                  <a:pt x="531" y="318"/>
                </a:lnTo>
                <a:lnTo>
                  <a:pt x="532" y="318"/>
                </a:lnTo>
                <a:lnTo>
                  <a:pt x="533" y="318"/>
                </a:lnTo>
                <a:lnTo>
                  <a:pt x="534" y="318"/>
                </a:lnTo>
                <a:lnTo>
                  <a:pt x="535" y="318"/>
                </a:lnTo>
                <a:lnTo>
                  <a:pt x="536" y="318"/>
                </a:lnTo>
                <a:lnTo>
                  <a:pt x="536" y="318"/>
                </a:lnTo>
                <a:lnTo>
                  <a:pt x="537" y="318"/>
                </a:lnTo>
                <a:lnTo>
                  <a:pt x="538" y="318"/>
                </a:lnTo>
                <a:lnTo>
                  <a:pt x="539" y="318"/>
                </a:lnTo>
                <a:lnTo>
                  <a:pt x="540" y="318"/>
                </a:lnTo>
                <a:lnTo>
                  <a:pt x="541" y="318"/>
                </a:lnTo>
                <a:lnTo>
                  <a:pt x="542" y="318"/>
                </a:lnTo>
                <a:lnTo>
                  <a:pt x="543" y="318"/>
                </a:lnTo>
                <a:lnTo>
                  <a:pt x="544" y="318"/>
                </a:lnTo>
                <a:lnTo>
                  <a:pt x="545" y="318"/>
                </a:lnTo>
                <a:lnTo>
                  <a:pt x="546" y="318"/>
                </a:lnTo>
                <a:lnTo>
                  <a:pt x="547" y="318"/>
                </a:lnTo>
                <a:lnTo>
                  <a:pt x="548" y="318"/>
                </a:lnTo>
                <a:lnTo>
                  <a:pt x="549" y="318"/>
                </a:lnTo>
                <a:lnTo>
                  <a:pt x="550" y="318"/>
                </a:lnTo>
                <a:lnTo>
                  <a:pt x="551" y="318"/>
                </a:lnTo>
                <a:lnTo>
                  <a:pt x="551" y="318"/>
                </a:lnTo>
                <a:lnTo>
                  <a:pt x="552" y="318"/>
                </a:lnTo>
                <a:lnTo>
                  <a:pt x="553" y="318"/>
                </a:lnTo>
                <a:lnTo>
                  <a:pt x="554" y="318"/>
                </a:lnTo>
                <a:lnTo>
                  <a:pt x="555" y="318"/>
                </a:lnTo>
                <a:lnTo>
                  <a:pt x="556" y="318"/>
                </a:lnTo>
                <a:lnTo>
                  <a:pt x="557" y="318"/>
                </a:lnTo>
                <a:lnTo>
                  <a:pt x="558" y="318"/>
                </a:lnTo>
                <a:lnTo>
                  <a:pt x="559" y="318"/>
                </a:lnTo>
                <a:lnTo>
                  <a:pt x="560" y="318"/>
                </a:lnTo>
                <a:lnTo>
                  <a:pt x="561" y="318"/>
                </a:lnTo>
                <a:lnTo>
                  <a:pt x="562" y="318"/>
                </a:lnTo>
                <a:lnTo>
                  <a:pt x="563" y="318"/>
                </a:lnTo>
                <a:lnTo>
                  <a:pt x="564" y="318"/>
                </a:lnTo>
                <a:lnTo>
                  <a:pt x="565" y="318"/>
                </a:lnTo>
                <a:lnTo>
                  <a:pt x="565" y="318"/>
                </a:lnTo>
                <a:lnTo>
                  <a:pt x="566" y="318"/>
                </a:lnTo>
                <a:lnTo>
                  <a:pt x="567" y="318"/>
                </a:lnTo>
                <a:lnTo>
                  <a:pt x="568" y="318"/>
                </a:lnTo>
                <a:lnTo>
                  <a:pt x="569" y="318"/>
                </a:lnTo>
                <a:lnTo>
                  <a:pt x="570" y="318"/>
                </a:lnTo>
                <a:lnTo>
                  <a:pt x="571" y="318"/>
                </a:lnTo>
                <a:lnTo>
                  <a:pt x="572" y="318"/>
                </a:lnTo>
                <a:lnTo>
                  <a:pt x="573" y="318"/>
                </a:lnTo>
                <a:lnTo>
                  <a:pt x="574" y="318"/>
                </a:lnTo>
                <a:lnTo>
                  <a:pt x="575" y="318"/>
                </a:lnTo>
                <a:lnTo>
                  <a:pt x="576" y="318"/>
                </a:lnTo>
                <a:lnTo>
                  <a:pt x="577" y="318"/>
                </a:lnTo>
                <a:lnTo>
                  <a:pt x="578" y="318"/>
                </a:lnTo>
                <a:lnTo>
                  <a:pt x="579" y="318"/>
                </a:lnTo>
                <a:lnTo>
                  <a:pt x="579" y="318"/>
                </a:lnTo>
                <a:lnTo>
                  <a:pt x="580" y="318"/>
                </a:lnTo>
                <a:lnTo>
                  <a:pt x="581" y="318"/>
                </a:lnTo>
                <a:lnTo>
                  <a:pt x="582" y="318"/>
                </a:lnTo>
                <a:lnTo>
                  <a:pt x="583" y="318"/>
                </a:lnTo>
                <a:lnTo>
                  <a:pt x="584" y="318"/>
                </a:lnTo>
                <a:lnTo>
                  <a:pt x="585" y="318"/>
                </a:lnTo>
                <a:lnTo>
                  <a:pt x="586" y="318"/>
                </a:lnTo>
                <a:lnTo>
                  <a:pt x="587" y="318"/>
                </a:lnTo>
                <a:lnTo>
                  <a:pt x="588" y="318"/>
                </a:lnTo>
                <a:lnTo>
                  <a:pt x="589" y="318"/>
                </a:lnTo>
                <a:lnTo>
                  <a:pt x="590" y="318"/>
                </a:lnTo>
                <a:lnTo>
                  <a:pt x="591" y="318"/>
                </a:lnTo>
                <a:lnTo>
                  <a:pt x="592" y="318"/>
                </a:lnTo>
                <a:lnTo>
                  <a:pt x="593" y="318"/>
                </a:lnTo>
                <a:lnTo>
                  <a:pt x="593" y="318"/>
                </a:lnTo>
                <a:lnTo>
                  <a:pt x="594" y="318"/>
                </a:lnTo>
                <a:lnTo>
                  <a:pt x="595" y="318"/>
                </a:lnTo>
                <a:lnTo>
                  <a:pt x="596" y="318"/>
                </a:lnTo>
                <a:lnTo>
                  <a:pt x="597" y="318"/>
                </a:lnTo>
                <a:lnTo>
                  <a:pt x="598" y="318"/>
                </a:lnTo>
                <a:lnTo>
                  <a:pt x="599" y="318"/>
                </a:lnTo>
                <a:lnTo>
                  <a:pt x="600" y="318"/>
                </a:lnTo>
                <a:lnTo>
                  <a:pt x="601" y="318"/>
                </a:lnTo>
                <a:lnTo>
                  <a:pt x="602" y="318"/>
                </a:lnTo>
                <a:lnTo>
                  <a:pt x="603" y="318"/>
                </a:lnTo>
                <a:lnTo>
                  <a:pt x="604" y="318"/>
                </a:lnTo>
                <a:lnTo>
                  <a:pt x="605" y="318"/>
                </a:lnTo>
                <a:lnTo>
                  <a:pt x="606" y="318"/>
                </a:lnTo>
                <a:lnTo>
                  <a:pt x="607" y="318"/>
                </a:lnTo>
                <a:lnTo>
                  <a:pt x="607" y="318"/>
                </a:lnTo>
                <a:lnTo>
                  <a:pt x="608" y="318"/>
                </a:lnTo>
                <a:lnTo>
                  <a:pt x="609" y="318"/>
                </a:lnTo>
                <a:lnTo>
                  <a:pt x="610" y="318"/>
                </a:lnTo>
                <a:lnTo>
                  <a:pt x="611" y="318"/>
                </a:lnTo>
                <a:lnTo>
                  <a:pt x="612" y="318"/>
                </a:lnTo>
                <a:lnTo>
                  <a:pt x="613" y="318"/>
                </a:lnTo>
                <a:lnTo>
                  <a:pt x="614" y="318"/>
                </a:lnTo>
                <a:lnTo>
                  <a:pt x="615" y="318"/>
                </a:lnTo>
                <a:lnTo>
                  <a:pt x="616" y="318"/>
                </a:lnTo>
                <a:lnTo>
                  <a:pt x="617" y="318"/>
                </a:lnTo>
                <a:lnTo>
                  <a:pt x="618" y="318"/>
                </a:lnTo>
                <a:lnTo>
                  <a:pt x="619" y="318"/>
                </a:lnTo>
                <a:lnTo>
                  <a:pt x="620" y="318"/>
                </a:lnTo>
                <a:lnTo>
                  <a:pt x="621" y="318"/>
                </a:lnTo>
                <a:lnTo>
                  <a:pt x="622" y="318"/>
                </a:lnTo>
                <a:lnTo>
                  <a:pt x="622" y="318"/>
                </a:lnTo>
                <a:lnTo>
                  <a:pt x="623" y="318"/>
                </a:lnTo>
                <a:lnTo>
                  <a:pt x="624" y="318"/>
                </a:lnTo>
                <a:lnTo>
                  <a:pt x="625" y="318"/>
                </a:lnTo>
                <a:lnTo>
                  <a:pt x="626" y="318"/>
                </a:lnTo>
                <a:lnTo>
                  <a:pt x="627" y="318"/>
                </a:lnTo>
                <a:lnTo>
                  <a:pt x="628" y="318"/>
                </a:lnTo>
                <a:lnTo>
                  <a:pt x="629" y="318"/>
                </a:lnTo>
                <a:lnTo>
                  <a:pt x="630" y="318"/>
                </a:lnTo>
                <a:lnTo>
                  <a:pt x="631" y="318"/>
                </a:lnTo>
                <a:lnTo>
                  <a:pt x="632" y="318"/>
                </a:lnTo>
                <a:lnTo>
                  <a:pt x="633" y="318"/>
                </a:lnTo>
                <a:lnTo>
                  <a:pt x="634" y="318"/>
                </a:lnTo>
                <a:lnTo>
                  <a:pt x="635" y="318"/>
                </a:lnTo>
                <a:lnTo>
                  <a:pt x="636" y="318"/>
                </a:lnTo>
                <a:lnTo>
                  <a:pt x="636" y="318"/>
                </a:lnTo>
                <a:lnTo>
                  <a:pt x="637" y="318"/>
                </a:lnTo>
                <a:lnTo>
                  <a:pt x="638" y="318"/>
                </a:lnTo>
                <a:lnTo>
                  <a:pt x="639" y="318"/>
                </a:lnTo>
                <a:lnTo>
                  <a:pt x="640" y="318"/>
                </a:lnTo>
                <a:lnTo>
                  <a:pt x="641" y="318"/>
                </a:lnTo>
                <a:lnTo>
                  <a:pt x="642" y="318"/>
                </a:lnTo>
                <a:lnTo>
                  <a:pt x="643" y="318"/>
                </a:lnTo>
                <a:lnTo>
                  <a:pt x="644" y="318"/>
                </a:lnTo>
                <a:lnTo>
                  <a:pt x="645" y="318"/>
                </a:lnTo>
                <a:lnTo>
                  <a:pt x="646" y="318"/>
                </a:lnTo>
                <a:lnTo>
                  <a:pt x="647" y="318"/>
                </a:lnTo>
                <a:lnTo>
                  <a:pt x="648" y="318"/>
                </a:lnTo>
                <a:lnTo>
                  <a:pt x="649" y="318"/>
                </a:lnTo>
                <a:lnTo>
                  <a:pt x="650" y="318"/>
                </a:lnTo>
                <a:lnTo>
                  <a:pt x="650" y="318"/>
                </a:lnTo>
                <a:lnTo>
                  <a:pt x="651" y="318"/>
                </a:lnTo>
                <a:lnTo>
                  <a:pt x="652" y="318"/>
                </a:lnTo>
                <a:lnTo>
                  <a:pt x="653" y="318"/>
                </a:lnTo>
                <a:lnTo>
                  <a:pt x="654" y="318"/>
                </a:lnTo>
                <a:lnTo>
                  <a:pt x="655" y="318"/>
                </a:lnTo>
                <a:lnTo>
                  <a:pt x="656" y="318"/>
                </a:lnTo>
                <a:lnTo>
                  <a:pt x="657" y="318"/>
                </a:lnTo>
                <a:lnTo>
                  <a:pt x="658" y="318"/>
                </a:lnTo>
                <a:lnTo>
                  <a:pt x="659" y="318"/>
                </a:lnTo>
                <a:lnTo>
                  <a:pt x="660" y="318"/>
                </a:lnTo>
                <a:lnTo>
                  <a:pt x="661" y="318"/>
                </a:lnTo>
                <a:lnTo>
                  <a:pt x="662" y="318"/>
                </a:lnTo>
                <a:lnTo>
                  <a:pt x="663" y="318"/>
                </a:lnTo>
                <a:lnTo>
                  <a:pt x="664" y="318"/>
                </a:lnTo>
                <a:lnTo>
                  <a:pt x="664" y="318"/>
                </a:lnTo>
                <a:lnTo>
                  <a:pt x="665" y="318"/>
                </a:lnTo>
                <a:lnTo>
                  <a:pt x="666" y="318"/>
                </a:lnTo>
                <a:lnTo>
                  <a:pt x="667" y="318"/>
                </a:lnTo>
                <a:lnTo>
                  <a:pt x="668" y="318"/>
                </a:lnTo>
                <a:lnTo>
                  <a:pt x="669" y="318"/>
                </a:lnTo>
                <a:lnTo>
                  <a:pt x="670" y="318"/>
                </a:lnTo>
                <a:lnTo>
                  <a:pt x="671" y="318"/>
                </a:lnTo>
                <a:lnTo>
                  <a:pt x="672" y="318"/>
                </a:lnTo>
                <a:lnTo>
                  <a:pt x="673" y="318"/>
                </a:lnTo>
                <a:lnTo>
                  <a:pt x="674" y="318"/>
                </a:lnTo>
                <a:lnTo>
                  <a:pt x="675" y="318"/>
                </a:lnTo>
                <a:lnTo>
                  <a:pt x="676" y="318"/>
                </a:lnTo>
                <a:lnTo>
                  <a:pt x="677" y="318"/>
                </a:lnTo>
                <a:lnTo>
                  <a:pt x="678" y="318"/>
                </a:lnTo>
                <a:lnTo>
                  <a:pt x="678" y="318"/>
                </a:lnTo>
                <a:lnTo>
                  <a:pt x="679" y="318"/>
                </a:lnTo>
                <a:lnTo>
                  <a:pt x="680" y="318"/>
                </a:lnTo>
                <a:lnTo>
                  <a:pt x="681" y="318"/>
                </a:lnTo>
                <a:lnTo>
                  <a:pt x="682" y="318"/>
                </a:lnTo>
                <a:lnTo>
                  <a:pt x="683" y="318"/>
                </a:lnTo>
                <a:lnTo>
                  <a:pt x="684" y="318"/>
                </a:lnTo>
                <a:lnTo>
                  <a:pt x="685" y="318"/>
                </a:lnTo>
                <a:lnTo>
                  <a:pt x="686" y="318"/>
                </a:lnTo>
                <a:lnTo>
                  <a:pt x="687" y="318"/>
                </a:lnTo>
                <a:lnTo>
                  <a:pt x="688" y="318"/>
                </a:lnTo>
                <a:lnTo>
                  <a:pt x="689" y="318"/>
                </a:lnTo>
                <a:lnTo>
                  <a:pt x="690" y="318"/>
                </a:lnTo>
                <a:lnTo>
                  <a:pt x="691" y="318"/>
                </a:lnTo>
                <a:lnTo>
                  <a:pt x="692" y="318"/>
                </a:lnTo>
                <a:lnTo>
                  <a:pt x="693" y="318"/>
                </a:lnTo>
                <a:lnTo>
                  <a:pt x="693" y="318"/>
                </a:lnTo>
                <a:lnTo>
                  <a:pt x="694" y="318"/>
                </a:lnTo>
                <a:lnTo>
                  <a:pt x="695" y="318"/>
                </a:lnTo>
                <a:lnTo>
                  <a:pt x="696" y="318"/>
                </a:lnTo>
                <a:lnTo>
                  <a:pt x="697" y="318"/>
                </a:lnTo>
                <a:lnTo>
                  <a:pt x="698" y="318"/>
                </a:lnTo>
                <a:lnTo>
                  <a:pt x="699" y="318"/>
                </a:lnTo>
                <a:lnTo>
                  <a:pt x="700" y="318"/>
                </a:lnTo>
                <a:lnTo>
                  <a:pt x="701" y="318"/>
                </a:lnTo>
                <a:lnTo>
                  <a:pt x="702" y="318"/>
                </a:lnTo>
                <a:lnTo>
                  <a:pt x="703" y="318"/>
                </a:lnTo>
                <a:lnTo>
                  <a:pt x="704" y="318"/>
                </a:lnTo>
                <a:lnTo>
                  <a:pt x="705" y="318"/>
                </a:lnTo>
                <a:lnTo>
                  <a:pt x="706" y="318"/>
                </a:lnTo>
                <a:lnTo>
                  <a:pt x="707" y="318"/>
                </a:lnTo>
                <a:lnTo>
                  <a:pt x="707" y="318"/>
                </a:lnTo>
                <a:lnTo>
                  <a:pt x="708" y="318"/>
                </a:lnTo>
                <a:lnTo>
                  <a:pt x="709" y="318"/>
                </a:lnTo>
                <a:lnTo>
                  <a:pt x="710" y="318"/>
                </a:lnTo>
                <a:lnTo>
                  <a:pt x="711" y="318"/>
                </a:lnTo>
                <a:lnTo>
                  <a:pt x="712" y="318"/>
                </a:lnTo>
                <a:lnTo>
                  <a:pt x="713" y="318"/>
                </a:lnTo>
                <a:lnTo>
                  <a:pt x="714" y="318"/>
                </a:lnTo>
                <a:lnTo>
                  <a:pt x="715" y="318"/>
                </a:lnTo>
                <a:lnTo>
                  <a:pt x="716" y="318"/>
                </a:lnTo>
                <a:lnTo>
                  <a:pt x="717" y="318"/>
                </a:lnTo>
                <a:lnTo>
                  <a:pt x="718" y="318"/>
                </a:lnTo>
                <a:lnTo>
                  <a:pt x="719" y="318"/>
                </a:lnTo>
                <a:lnTo>
                  <a:pt x="720" y="318"/>
                </a:lnTo>
                <a:lnTo>
                  <a:pt x="721" y="318"/>
                </a:lnTo>
                <a:lnTo>
                  <a:pt x="721" y="318"/>
                </a:lnTo>
                <a:lnTo>
                  <a:pt x="722" y="318"/>
                </a:lnTo>
                <a:lnTo>
                  <a:pt x="723" y="318"/>
                </a:lnTo>
                <a:lnTo>
                  <a:pt x="724" y="318"/>
                </a:lnTo>
                <a:lnTo>
                  <a:pt x="725" y="318"/>
                </a:lnTo>
                <a:lnTo>
                  <a:pt x="726" y="318"/>
                </a:lnTo>
                <a:lnTo>
                  <a:pt x="727" y="318"/>
                </a:lnTo>
                <a:lnTo>
                  <a:pt x="728" y="318"/>
                </a:lnTo>
                <a:lnTo>
                  <a:pt x="729" y="318"/>
                </a:lnTo>
                <a:lnTo>
                  <a:pt x="730" y="318"/>
                </a:lnTo>
                <a:lnTo>
                  <a:pt x="731" y="318"/>
                </a:lnTo>
                <a:lnTo>
                  <a:pt x="732" y="318"/>
                </a:lnTo>
                <a:lnTo>
                  <a:pt x="733" y="318"/>
                </a:lnTo>
                <a:lnTo>
                  <a:pt x="734" y="318"/>
                </a:lnTo>
                <a:lnTo>
                  <a:pt x="735" y="318"/>
                </a:lnTo>
                <a:lnTo>
                  <a:pt x="735" y="318"/>
                </a:lnTo>
                <a:lnTo>
                  <a:pt x="736" y="318"/>
                </a:lnTo>
                <a:lnTo>
                  <a:pt x="737" y="318"/>
                </a:lnTo>
                <a:lnTo>
                  <a:pt x="738" y="318"/>
                </a:lnTo>
                <a:lnTo>
                  <a:pt x="739" y="318"/>
                </a:lnTo>
                <a:lnTo>
                  <a:pt x="740" y="318"/>
                </a:lnTo>
                <a:lnTo>
                  <a:pt x="741" y="318"/>
                </a:lnTo>
                <a:lnTo>
                  <a:pt x="742" y="318"/>
                </a:lnTo>
                <a:lnTo>
                  <a:pt x="743" y="318"/>
                </a:lnTo>
                <a:lnTo>
                  <a:pt x="744" y="318"/>
                </a:lnTo>
                <a:lnTo>
                  <a:pt x="745" y="318"/>
                </a:lnTo>
                <a:lnTo>
                  <a:pt x="746" y="318"/>
                </a:lnTo>
                <a:lnTo>
                  <a:pt x="747" y="318"/>
                </a:lnTo>
                <a:lnTo>
                  <a:pt x="748" y="318"/>
                </a:lnTo>
                <a:lnTo>
                  <a:pt x="749" y="318"/>
                </a:lnTo>
                <a:lnTo>
                  <a:pt x="749" y="318"/>
                </a:lnTo>
                <a:lnTo>
                  <a:pt x="750" y="318"/>
                </a:lnTo>
                <a:lnTo>
                  <a:pt x="751" y="318"/>
                </a:lnTo>
                <a:lnTo>
                  <a:pt x="752" y="318"/>
                </a:lnTo>
                <a:lnTo>
                  <a:pt x="753" y="318"/>
                </a:lnTo>
                <a:lnTo>
                  <a:pt x="754" y="318"/>
                </a:lnTo>
                <a:lnTo>
                  <a:pt x="755" y="318"/>
                </a:lnTo>
                <a:lnTo>
                  <a:pt x="756" y="318"/>
                </a:lnTo>
                <a:lnTo>
                  <a:pt x="757" y="318"/>
                </a:lnTo>
                <a:lnTo>
                  <a:pt x="758" y="318"/>
                </a:lnTo>
                <a:lnTo>
                  <a:pt x="759" y="318"/>
                </a:lnTo>
                <a:lnTo>
                  <a:pt x="760" y="318"/>
                </a:lnTo>
                <a:lnTo>
                  <a:pt x="761" y="318"/>
                </a:lnTo>
                <a:lnTo>
                  <a:pt x="762" y="318"/>
                </a:lnTo>
                <a:lnTo>
                  <a:pt x="763" y="318"/>
                </a:lnTo>
                <a:lnTo>
                  <a:pt x="764" y="318"/>
                </a:lnTo>
                <a:lnTo>
                  <a:pt x="764" y="318"/>
                </a:lnTo>
                <a:lnTo>
                  <a:pt x="765" y="318"/>
                </a:lnTo>
                <a:lnTo>
                  <a:pt x="766" y="318"/>
                </a:lnTo>
                <a:lnTo>
                  <a:pt x="767" y="318"/>
                </a:lnTo>
                <a:lnTo>
                  <a:pt x="768" y="318"/>
                </a:lnTo>
                <a:lnTo>
                  <a:pt x="769" y="318"/>
                </a:lnTo>
                <a:lnTo>
                  <a:pt x="770" y="318"/>
                </a:lnTo>
                <a:lnTo>
                  <a:pt x="771" y="318"/>
                </a:lnTo>
                <a:lnTo>
                  <a:pt x="772" y="318"/>
                </a:lnTo>
                <a:lnTo>
                  <a:pt x="773" y="318"/>
                </a:lnTo>
                <a:lnTo>
                  <a:pt x="774" y="318"/>
                </a:lnTo>
                <a:lnTo>
                  <a:pt x="775" y="318"/>
                </a:lnTo>
                <a:lnTo>
                  <a:pt x="776" y="318"/>
                </a:lnTo>
                <a:lnTo>
                  <a:pt x="777" y="318"/>
                </a:lnTo>
                <a:lnTo>
                  <a:pt x="778" y="318"/>
                </a:lnTo>
                <a:lnTo>
                  <a:pt x="778" y="318"/>
                </a:lnTo>
                <a:lnTo>
                  <a:pt x="779" y="318"/>
                </a:lnTo>
                <a:lnTo>
                  <a:pt x="780" y="318"/>
                </a:lnTo>
                <a:lnTo>
                  <a:pt x="781" y="318"/>
                </a:lnTo>
                <a:lnTo>
                  <a:pt x="782" y="318"/>
                </a:lnTo>
                <a:lnTo>
                  <a:pt x="783" y="318"/>
                </a:lnTo>
                <a:lnTo>
                  <a:pt x="784" y="318"/>
                </a:lnTo>
                <a:lnTo>
                  <a:pt x="785" y="318"/>
                </a:lnTo>
                <a:lnTo>
                  <a:pt x="786" y="318"/>
                </a:lnTo>
                <a:lnTo>
                  <a:pt x="787" y="318"/>
                </a:lnTo>
                <a:lnTo>
                  <a:pt x="788" y="318"/>
                </a:lnTo>
                <a:lnTo>
                  <a:pt x="789" y="318"/>
                </a:lnTo>
                <a:lnTo>
                  <a:pt x="790" y="318"/>
                </a:lnTo>
                <a:lnTo>
                  <a:pt x="791" y="318"/>
                </a:lnTo>
                <a:lnTo>
                  <a:pt x="792" y="318"/>
                </a:lnTo>
                <a:lnTo>
                  <a:pt x="792" y="318"/>
                </a:lnTo>
                <a:lnTo>
                  <a:pt x="793" y="318"/>
                </a:lnTo>
                <a:lnTo>
                  <a:pt x="794" y="318"/>
                </a:lnTo>
                <a:lnTo>
                  <a:pt x="795" y="318"/>
                </a:lnTo>
                <a:lnTo>
                  <a:pt x="796" y="318"/>
                </a:lnTo>
                <a:lnTo>
                  <a:pt x="797" y="318"/>
                </a:lnTo>
                <a:lnTo>
                  <a:pt x="798" y="318"/>
                </a:lnTo>
                <a:lnTo>
                  <a:pt x="799" y="318"/>
                </a:lnTo>
                <a:lnTo>
                  <a:pt x="800" y="318"/>
                </a:lnTo>
                <a:lnTo>
                  <a:pt x="801" y="318"/>
                </a:lnTo>
                <a:lnTo>
                  <a:pt x="802" y="318"/>
                </a:lnTo>
                <a:lnTo>
                  <a:pt x="803" y="318"/>
                </a:lnTo>
                <a:lnTo>
                  <a:pt x="804" y="318"/>
                </a:lnTo>
                <a:lnTo>
                  <a:pt x="805" y="318"/>
                </a:lnTo>
                <a:lnTo>
                  <a:pt x="806" y="318"/>
                </a:lnTo>
                <a:lnTo>
                  <a:pt x="806" y="318"/>
                </a:lnTo>
                <a:lnTo>
                  <a:pt x="807" y="318"/>
                </a:lnTo>
                <a:lnTo>
                  <a:pt x="808" y="318"/>
                </a:lnTo>
                <a:lnTo>
                  <a:pt x="809" y="318"/>
                </a:lnTo>
                <a:lnTo>
                  <a:pt x="810" y="318"/>
                </a:lnTo>
                <a:lnTo>
                  <a:pt x="811" y="318"/>
                </a:lnTo>
                <a:lnTo>
                  <a:pt x="812" y="318"/>
                </a:lnTo>
                <a:lnTo>
                  <a:pt x="813" y="318"/>
                </a:lnTo>
                <a:lnTo>
                  <a:pt x="814" y="318"/>
                </a:lnTo>
                <a:lnTo>
                  <a:pt x="815" y="318"/>
                </a:lnTo>
                <a:lnTo>
                  <a:pt x="816" y="318"/>
                </a:lnTo>
                <a:lnTo>
                  <a:pt x="817" y="318"/>
                </a:lnTo>
                <a:lnTo>
                  <a:pt x="818" y="318"/>
                </a:lnTo>
                <a:lnTo>
                  <a:pt x="819" y="318"/>
                </a:lnTo>
                <a:lnTo>
                  <a:pt x="820" y="318"/>
                </a:lnTo>
                <a:lnTo>
                  <a:pt x="820" y="318"/>
                </a:lnTo>
                <a:lnTo>
                  <a:pt x="821" y="318"/>
                </a:lnTo>
                <a:lnTo>
                  <a:pt x="822" y="318"/>
                </a:lnTo>
                <a:lnTo>
                  <a:pt x="823" y="318"/>
                </a:lnTo>
                <a:lnTo>
                  <a:pt x="824" y="318"/>
                </a:lnTo>
                <a:lnTo>
                  <a:pt x="825" y="318"/>
                </a:lnTo>
                <a:lnTo>
                  <a:pt x="826" y="318"/>
                </a:lnTo>
                <a:lnTo>
                  <a:pt x="827" y="318"/>
                </a:lnTo>
                <a:lnTo>
                  <a:pt x="828" y="318"/>
                </a:lnTo>
                <a:lnTo>
                  <a:pt x="829" y="318"/>
                </a:lnTo>
                <a:lnTo>
                  <a:pt x="830" y="318"/>
                </a:lnTo>
                <a:lnTo>
                  <a:pt x="831" y="318"/>
                </a:lnTo>
                <a:lnTo>
                  <a:pt x="832" y="318"/>
                </a:lnTo>
                <a:lnTo>
                  <a:pt x="833" y="318"/>
                </a:lnTo>
                <a:lnTo>
                  <a:pt x="834" y="318"/>
                </a:lnTo>
                <a:lnTo>
                  <a:pt x="835" y="318"/>
                </a:lnTo>
                <a:lnTo>
                  <a:pt x="835" y="318"/>
                </a:lnTo>
                <a:lnTo>
                  <a:pt x="836" y="318"/>
                </a:lnTo>
                <a:lnTo>
                  <a:pt x="837" y="318"/>
                </a:lnTo>
                <a:lnTo>
                  <a:pt x="838" y="318"/>
                </a:lnTo>
                <a:lnTo>
                  <a:pt x="839" y="318"/>
                </a:lnTo>
                <a:lnTo>
                  <a:pt x="840" y="318"/>
                </a:lnTo>
                <a:lnTo>
                  <a:pt x="841" y="318"/>
                </a:lnTo>
                <a:lnTo>
                  <a:pt x="842" y="318"/>
                </a:lnTo>
                <a:lnTo>
                  <a:pt x="843" y="318"/>
                </a:lnTo>
                <a:lnTo>
                  <a:pt x="844" y="318"/>
                </a:lnTo>
                <a:lnTo>
                  <a:pt x="845" y="318"/>
                </a:lnTo>
                <a:lnTo>
                  <a:pt x="846" y="318"/>
                </a:lnTo>
                <a:lnTo>
                  <a:pt x="847" y="318"/>
                </a:lnTo>
                <a:lnTo>
                  <a:pt x="848" y="318"/>
                </a:lnTo>
                <a:lnTo>
                  <a:pt x="849" y="318"/>
                </a:lnTo>
                <a:lnTo>
                  <a:pt x="850" y="318"/>
                </a:lnTo>
                <a:lnTo>
                  <a:pt x="851" y="318"/>
                </a:lnTo>
                <a:lnTo>
                  <a:pt x="852" y="318"/>
                </a:lnTo>
                <a:lnTo>
                  <a:pt x="853" y="318"/>
                </a:lnTo>
                <a:lnTo>
                  <a:pt x="853" y="318"/>
                </a:lnTo>
                <a:lnTo>
                  <a:pt x="854" y="318"/>
                </a:lnTo>
                <a:lnTo>
                  <a:pt x="855" y="318"/>
                </a:lnTo>
                <a:lnTo>
                  <a:pt x="856" y="318"/>
                </a:lnTo>
                <a:lnTo>
                  <a:pt x="857" y="318"/>
                </a:lnTo>
                <a:lnTo>
                  <a:pt x="858" y="318"/>
                </a:lnTo>
                <a:lnTo>
                  <a:pt x="859" y="318"/>
                </a:lnTo>
                <a:lnTo>
                  <a:pt x="860" y="318"/>
                </a:lnTo>
                <a:lnTo>
                  <a:pt x="861" y="318"/>
                </a:lnTo>
                <a:lnTo>
                  <a:pt x="862" y="318"/>
                </a:lnTo>
                <a:lnTo>
                  <a:pt x="863" y="318"/>
                </a:lnTo>
                <a:lnTo>
                  <a:pt x="864" y="318"/>
                </a:lnTo>
                <a:lnTo>
                  <a:pt x="865" y="318"/>
                </a:lnTo>
                <a:lnTo>
                  <a:pt x="866" y="318"/>
                </a:lnTo>
                <a:lnTo>
                  <a:pt x="867" y="318"/>
                </a:lnTo>
                <a:lnTo>
                  <a:pt x="867" y="318"/>
                </a:lnTo>
                <a:lnTo>
                  <a:pt x="868" y="318"/>
                </a:lnTo>
                <a:lnTo>
                  <a:pt x="869" y="318"/>
                </a:lnTo>
                <a:lnTo>
                  <a:pt x="870" y="318"/>
                </a:lnTo>
                <a:lnTo>
                  <a:pt x="871" y="318"/>
                </a:lnTo>
                <a:lnTo>
                  <a:pt x="872" y="318"/>
                </a:lnTo>
                <a:lnTo>
                  <a:pt x="873" y="318"/>
                </a:lnTo>
                <a:lnTo>
                  <a:pt x="874" y="318"/>
                </a:lnTo>
                <a:lnTo>
                  <a:pt x="875" y="318"/>
                </a:lnTo>
                <a:lnTo>
                  <a:pt x="876" y="318"/>
                </a:lnTo>
                <a:lnTo>
                  <a:pt x="877" y="318"/>
                </a:lnTo>
                <a:lnTo>
                  <a:pt x="878" y="318"/>
                </a:lnTo>
                <a:lnTo>
                  <a:pt x="879" y="318"/>
                </a:lnTo>
                <a:lnTo>
                  <a:pt x="880" y="318"/>
                </a:lnTo>
                <a:lnTo>
                  <a:pt x="881" y="318"/>
                </a:lnTo>
                <a:lnTo>
                  <a:pt x="881" y="318"/>
                </a:lnTo>
                <a:lnTo>
                  <a:pt x="882" y="318"/>
                </a:lnTo>
                <a:lnTo>
                  <a:pt x="883" y="318"/>
                </a:lnTo>
                <a:lnTo>
                  <a:pt x="884" y="318"/>
                </a:lnTo>
                <a:lnTo>
                  <a:pt x="885" y="318"/>
                </a:lnTo>
                <a:lnTo>
                  <a:pt x="886" y="318"/>
                </a:lnTo>
                <a:lnTo>
                  <a:pt x="887" y="318"/>
                </a:lnTo>
                <a:lnTo>
                  <a:pt x="888" y="318"/>
                </a:lnTo>
                <a:lnTo>
                  <a:pt x="889" y="318"/>
                </a:lnTo>
                <a:lnTo>
                  <a:pt x="890" y="318"/>
                </a:lnTo>
                <a:lnTo>
                  <a:pt x="891" y="318"/>
                </a:lnTo>
                <a:lnTo>
                  <a:pt x="892" y="318"/>
                </a:lnTo>
                <a:lnTo>
                  <a:pt x="893" y="318"/>
                </a:lnTo>
                <a:lnTo>
                  <a:pt x="894" y="318"/>
                </a:lnTo>
                <a:lnTo>
                  <a:pt x="895" y="318"/>
                </a:lnTo>
                <a:lnTo>
                  <a:pt x="895" y="318"/>
                </a:lnTo>
                <a:lnTo>
                  <a:pt x="896" y="318"/>
                </a:lnTo>
                <a:lnTo>
                  <a:pt x="897" y="318"/>
                </a:lnTo>
                <a:lnTo>
                  <a:pt x="898" y="318"/>
                </a:lnTo>
                <a:lnTo>
                  <a:pt x="899" y="318"/>
                </a:lnTo>
                <a:lnTo>
                  <a:pt x="900" y="318"/>
                </a:lnTo>
                <a:lnTo>
                  <a:pt x="901" y="318"/>
                </a:lnTo>
                <a:lnTo>
                  <a:pt x="902" y="318"/>
                </a:lnTo>
                <a:lnTo>
                  <a:pt x="903" y="318"/>
                </a:lnTo>
                <a:lnTo>
                  <a:pt x="904" y="318"/>
                </a:lnTo>
                <a:lnTo>
                  <a:pt x="905" y="318"/>
                </a:lnTo>
                <a:lnTo>
                  <a:pt x="906" y="318"/>
                </a:lnTo>
                <a:lnTo>
                  <a:pt x="907" y="318"/>
                </a:lnTo>
                <a:lnTo>
                  <a:pt x="908" y="318"/>
                </a:lnTo>
                <a:lnTo>
                  <a:pt x="909" y="318"/>
                </a:lnTo>
                <a:lnTo>
                  <a:pt x="909" y="318"/>
                </a:lnTo>
                <a:lnTo>
                  <a:pt x="910" y="318"/>
                </a:lnTo>
                <a:lnTo>
                  <a:pt x="911" y="318"/>
                </a:lnTo>
                <a:lnTo>
                  <a:pt x="912" y="318"/>
                </a:lnTo>
                <a:lnTo>
                  <a:pt x="913" y="318"/>
                </a:lnTo>
                <a:lnTo>
                  <a:pt x="914" y="318"/>
                </a:lnTo>
                <a:lnTo>
                  <a:pt x="915" y="318"/>
                </a:lnTo>
                <a:lnTo>
                  <a:pt x="916" y="318"/>
                </a:lnTo>
                <a:lnTo>
                  <a:pt x="917" y="318"/>
                </a:lnTo>
                <a:lnTo>
                  <a:pt x="918" y="318"/>
                </a:lnTo>
                <a:lnTo>
                  <a:pt x="919" y="318"/>
                </a:lnTo>
                <a:lnTo>
                  <a:pt x="920" y="318"/>
                </a:lnTo>
                <a:lnTo>
                  <a:pt x="921" y="318"/>
                </a:lnTo>
                <a:lnTo>
                  <a:pt x="922" y="318"/>
                </a:lnTo>
                <a:lnTo>
                  <a:pt x="923" y="318"/>
                </a:lnTo>
                <a:lnTo>
                  <a:pt x="924" y="318"/>
                </a:lnTo>
                <a:lnTo>
                  <a:pt x="924" y="318"/>
                </a:lnTo>
                <a:lnTo>
                  <a:pt x="925" y="318"/>
                </a:lnTo>
                <a:lnTo>
                  <a:pt x="926" y="318"/>
                </a:lnTo>
                <a:lnTo>
                  <a:pt x="927" y="318"/>
                </a:lnTo>
                <a:lnTo>
                  <a:pt x="928" y="318"/>
                </a:lnTo>
                <a:lnTo>
                  <a:pt x="929" y="318"/>
                </a:lnTo>
                <a:lnTo>
                  <a:pt x="930" y="318"/>
                </a:lnTo>
                <a:lnTo>
                  <a:pt x="931" y="318"/>
                </a:lnTo>
                <a:lnTo>
                  <a:pt x="932" y="318"/>
                </a:lnTo>
                <a:lnTo>
                  <a:pt x="933" y="318"/>
                </a:lnTo>
                <a:lnTo>
                  <a:pt x="934" y="318"/>
                </a:lnTo>
                <a:lnTo>
                  <a:pt x="935" y="318"/>
                </a:lnTo>
                <a:lnTo>
                  <a:pt x="936" y="318"/>
                </a:lnTo>
                <a:lnTo>
                  <a:pt x="937" y="318"/>
                </a:lnTo>
                <a:lnTo>
                  <a:pt x="938" y="318"/>
                </a:lnTo>
                <a:lnTo>
                  <a:pt x="938" y="318"/>
                </a:lnTo>
                <a:lnTo>
                  <a:pt x="939" y="318"/>
                </a:lnTo>
                <a:lnTo>
                  <a:pt x="940" y="318"/>
                </a:lnTo>
                <a:lnTo>
                  <a:pt x="941" y="318"/>
                </a:lnTo>
                <a:lnTo>
                  <a:pt x="942" y="318"/>
                </a:lnTo>
                <a:lnTo>
                  <a:pt x="943" y="318"/>
                </a:lnTo>
                <a:lnTo>
                  <a:pt x="944" y="318"/>
                </a:lnTo>
                <a:lnTo>
                  <a:pt x="945" y="318"/>
                </a:lnTo>
                <a:lnTo>
                  <a:pt x="946" y="318"/>
                </a:lnTo>
                <a:lnTo>
                  <a:pt x="947" y="318"/>
                </a:lnTo>
                <a:lnTo>
                  <a:pt x="948" y="318"/>
                </a:lnTo>
                <a:lnTo>
                  <a:pt x="949" y="318"/>
                </a:lnTo>
                <a:lnTo>
                  <a:pt x="950" y="318"/>
                </a:lnTo>
                <a:lnTo>
                  <a:pt x="951" y="318"/>
                </a:lnTo>
                <a:lnTo>
                  <a:pt x="952" y="318"/>
                </a:lnTo>
                <a:lnTo>
                  <a:pt x="952" y="318"/>
                </a:lnTo>
                <a:lnTo>
                  <a:pt x="953" y="318"/>
                </a:lnTo>
                <a:lnTo>
                  <a:pt x="954" y="318"/>
                </a:lnTo>
                <a:lnTo>
                  <a:pt x="955" y="318"/>
                </a:lnTo>
                <a:lnTo>
                  <a:pt x="956" y="318"/>
                </a:lnTo>
                <a:lnTo>
                  <a:pt x="957" y="318"/>
                </a:lnTo>
                <a:lnTo>
                  <a:pt x="958" y="318"/>
                </a:lnTo>
                <a:lnTo>
                  <a:pt x="959" y="318"/>
                </a:lnTo>
                <a:lnTo>
                  <a:pt x="960" y="318"/>
                </a:lnTo>
                <a:lnTo>
                  <a:pt x="961" y="318"/>
                </a:lnTo>
                <a:lnTo>
                  <a:pt x="962" y="318"/>
                </a:lnTo>
                <a:lnTo>
                  <a:pt x="963" y="318"/>
                </a:lnTo>
                <a:lnTo>
                  <a:pt x="964" y="318"/>
                </a:lnTo>
                <a:lnTo>
                  <a:pt x="965" y="318"/>
                </a:lnTo>
                <a:lnTo>
                  <a:pt x="966" y="318"/>
                </a:lnTo>
                <a:lnTo>
                  <a:pt x="966" y="318"/>
                </a:lnTo>
                <a:lnTo>
                  <a:pt x="967" y="318"/>
                </a:lnTo>
                <a:lnTo>
                  <a:pt x="968" y="318"/>
                </a:lnTo>
                <a:lnTo>
                  <a:pt x="969" y="318"/>
                </a:lnTo>
                <a:lnTo>
                  <a:pt x="970" y="318"/>
                </a:lnTo>
                <a:lnTo>
                  <a:pt x="971" y="318"/>
                </a:lnTo>
                <a:lnTo>
                  <a:pt x="972" y="318"/>
                </a:lnTo>
                <a:lnTo>
                  <a:pt x="973" y="318"/>
                </a:lnTo>
                <a:lnTo>
                  <a:pt x="974" y="318"/>
                </a:lnTo>
                <a:lnTo>
                  <a:pt x="975" y="318"/>
                </a:lnTo>
                <a:lnTo>
                  <a:pt x="976" y="318"/>
                </a:lnTo>
                <a:lnTo>
                  <a:pt x="977" y="318"/>
                </a:lnTo>
                <a:lnTo>
                  <a:pt x="978" y="318"/>
                </a:lnTo>
                <a:lnTo>
                  <a:pt x="979" y="318"/>
                </a:lnTo>
                <a:lnTo>
                  <a:pt x="980" y="318"/>
                </a:lnTo>
                <a:lnTo>
                  <a:pt x="980" y="318"/>
                </a:lnTo>
                <a:lnTo>
                  <a:pt x="981" y="318"/>
                </a:lnTo>
                <a:lnTo>
                  <a:pt x="982" y="318"/>
                </a:lnTo>
                <a:lnTo>
                  <a:pt x="983" y="318"/>
                </a:lnTo>
                <a:lnTo>
                  <a:pt x="984" y="318"/>
                </a:lnTo>
                <a:lnTo>
                  <a:pt x="985" y="318"/>
                </a:lnTo>
                <a:lnTo>
                  <a:pt x="986" y="318"/>
                </a:lnTo>
                <a:lnTo>
                  <a:pt x="987" y="318"/>
                </a:lnTo>
                <a:lnTo>
                  <a:pt x="988" y="318"/>
                </a:lnTo>
                <a:lnTo>
                  <a:pt x="989" y="318"/>
                </a:lnTo>
                <a:lnTo>
                  <a:pt x="990" y="318"/>
                </a:lnTo>
                <a:lnTo>
                  <a:pt x="991" y="318"/>
                </a:lnTo>
                <a:lnTo>
                  <a:pt x="992" y="318"/>
                </a:lnTo>
                <a:lnTo>
                  <a:pt x="993" y="318"/>
                </a:lnTo>
                <a:lnTo>
                  <a:pt x="994" y="318"/>
                </a:lnTo>
                <a:lnTo>
                  <a:pt x="995" y="318"/>
                </a:lnTo>
                <a:lnTo>
                  <a:pt x="995" y="318"/>
                </a:lnTo>
                <a:lnTo>
                  <a:pt x="996" y="318"/>
                </a:lnTo>
                <a:lnTo>
                  <a:pt x="997" y="318"/>
                </a:lnTo>
                <a:lnTo>
                  <a:pt x="998" y="318"/>
                </a:lnTo>
                <a:lnTo>
                  <a:pt x="999" y="318"/>
                </a:lnTo>
                <a:lnTo>
                  <a:pt x="1000" y="318"/>
                </a:lnTo>
                <a:lnTo>
                  <a:pt x="1001" y="318"/>
                </a:lnTo>
                <a:lnTo>
                  <a:pt x="1002" y="318"/>
                </a:lnTo>
                <a:lnTo>
                  <a:pt x="1003" y="318"/>
                </a:lnTo>
                <a:lnTo>
                  <a:pt x="1004" y="318"/>
                </a:lnTo>
                <a:lnTo>
                  <a:pt x="1005" y="318"/>
                </a:lnTo>
                <a:lnTo>
                  <a:pt x="1006" y="318"/>
                </a:lnTo>
                <a:lnTo>
                  <a:pt x="1007" y="318"/>
                </a:lnTo>
                <a:lnTo>
                  <a:pt x="1008" y="318"/>
                </a:lnTo>
                <a:lnTo>
                  <a:pt x="1009" y="318"/>
                </a:lnTo>
                <a:lnTo>
                  <a:pt x="1009" y="318"/>
                </a:lnTo>
                <a:lnTo>
                  <a:pt x="1010" y="318"/>
                </a:lnTo>
                <a:lnTo>
                  <a:pt x="1011" y="318"/>
                </a:lnTo>
                <a:lnTo>
                  <a:pt x="1012" y="318"/>
                </a:lnTo>
                <a:lnTo>
                  <a:pt x="1013" y="318"/>
                </a:lnTo>
                <a:lnTo>
                  <a:pt x="1014" y="318"/>
                </a:lnTo>
                <a:lnTo>
                  <a:pt x="1015" y="318"/>
                </a:lnTo>
                <a:lnTo>
                  <a:pt x="1016" y="318"/>
                </a:lnTo>
                <a:lnTo>
                  <a:pt x="1017" y="318"/>
                </a:lnTo>
                <a:lnTo>
                  <a:pt x="1018" y="318"/>
                </a:lnTo>
                <a:lnTo>
                  <a:pt x="1019" y="318"/>
                </a:lnTo>
                <a:lnTo>
                  <a:pt x="1020" y="318"/>
                </a:lnTo>
                <a:lnTo>
                  <a:pt x="1021" y="318"/>
                </a:lnTo>
                <a:lnTo>
                  <a:pt x="1022" y="318"/>
                </a:lnTo>
                <a:lnTo>
                  <a:pt x="1023" y="318"/>
                </a:lnTo>
                <a:lnTo>
                  <a:pt x="1023" y="318"/>
                </a:lnTo>
                <a:lnTo>
                  <a:pt x="1024" y="318"/>
                </a:lnTo>
                <a:lnTo>
                  <a:pt x="1025" y="318"/>
                </a:lnTo>
                <a:lnTo>
                  <a:pt x="1026" y="318"/>
                </a:lnTo>
                <a:lnTo>
                  <a:pt x="1027" y="318"/>
                </a:lnTo>
                <a:lnTo>
                  <a:pt x="1028" y="318"/>
                </a:lnTo>
                <a:lnTo>
                  <a:pt x="1029" y="318"/>
                </a:lnTo>
                <a:lnTo>
                  <a:pt x="1030" y="318"/>
                </a:lnTo>
                <a:lnTo>
                  <a:pt x="1031" y="318"/>
                </a:lnTo>
                <a:lnTo>
                  <a:pt x="1032" y="318"/>
                </a:lnTo>
                <a:lnTo>
                  <a:pt x="1033" y="318"/>
                </a:lnTo>
                <a:lnTo>
                  <a:pt x="1034" y="318"/>
                </a:lnTo>
                <a:lnTo>
                  <a:pt x="1035" y="318"/>
                </a:lnTo>
                <a:lnTo>
                  <a:pt x="1036" y="318"/>
                </a:lnTo>
                <a:lnTo>
                  <a:pt x="1037" y="318"/>
                </a:lnTo>
                <a:lnTo>
                  <a:pt x="1037" y="318"/>
                </a:lnTo>
                <a:lnTo>
                  <a:pt x="1038" y="318"/>
                </a:lnTo>
                <a:lnTo>
                  <a:pt x="1039" y="318"/>
                </a:lnTo>
                <a:lnTo>
                  <a:pt x="1040" y="318"/>
                </a:lnTo>
                <a:lnTo>
                  <a:pt x="1041" y="318"/>
                </a:lnTo>
                <a:lnTo>
                  <a:pt x="1042" y="318"/>
                </a:lnTo>
                <a:lnTo>
                  <a:pt x="1043" y="318"/>
                </a:lnTo>
                <a:lnTo>
                  <a:pt x="1044" y="318"/>
                </a:lnTo>
                <a:lnTo>
                  <a:pt x="1045" y="318"/>
                </a:lnTo>
                <a:lnTo>
                  <a:pt x="1046" y="318"/>
                </a:lnTo>
                <a:lnTo>
                  <a:pt x="1047" y="318"/>
                </a:lnTo>
                <a:lnTo>
                  <a:pt x="1048" y="318"/>
                </a:lnTo>
                <a:lnTo>
                  <a:pt x="1049" y="318"/>
                </a:lnTo>
                <a:lnTo>
                  <a:pt x="1050" y="318"/>
                </a:lnTo>
                <a:lnTo>
                  <a:pt x="1051" y="318"/>
                </a:lnTo>
                <a:lnTo>
                  <a:pt x="1052" y="318"/>
                </a:lnTo>
                <a:lnTo>
                  <a:pt x="1052" y="318"/>
                </a:lnTo>
                <a:lnTo>
                  <a:pt x="1053" y="318"/>
                </a:lnTo>
                <a:lnTo>
                  <a:pt x="1054" y="318"/>
                </a:lnTo>
                <a:lnTo>
                  <a:pt x="1055" y="318"/>
                </a:lnTo>
                <a:lnTo>
                  <a:pt x="1056" y="318"/>
                </a:lnTo>
                <a:lnTo>
                  <a:pt x="1057" y="318"/>
                </a:lnTo>
                <a:lnTo>
                  <a:pt x="1058" y="318"/>
                </a:lnTo>
                <a:lnTo>
                  <a:pt x="1059" y="318"/>
                </a:lnTo>
                <a:lnTo>
                  <a:pt x="1060" y="318"/>
                </a:lnTo>
                <a:lnTo>
                  <a:pt x="1061" y="318"/>
                </a:lnTo>
                <a:lnTo>
                  <a:pt x="1062" y="318"/>
                </a:lnTo>
                <a:lnTo>
                  <a:pt x="1063" y="318"/>
                </a:lnTo>
                <a:lnTo>
                  <a:pt x="1064" y="318"/>
                </a:lnTo>
                <a:lnTo>
                  <a:pt x="1065" y="318"/>
                </a:lnTo>
                <a:lnTo>
                  <a:pt x="1066" y="318"/>
                </a:lnTo>
                <a:lnTo>
                  <a:pt x="1066" y="318"/>
                </a:lnTo>
                <a:lnTo>
                  <a:pt x="1067" y="318"/>
                </a:lnTo>
                <a:lnTo>
                  <a:pt x="1068" y="318"/>
                </a:lnTo>
                <a:lnTo>
                  <a:pt x="1069" y="318"/>
                </a:lnTo>
                <a:lnTo>
                  <a:pt x="1070" y="318"/>
                </a:lnTo>
                <a:lnTo>
                  <a:pt x="1071" y="318"/>
                </a:lnTo>
                <a:lnTo>
                  <a:pt x="1072" y="318"/>
                </a:lnTo>
                <a:lnTo>
                  <a:pt x="1073" y="318"/>
                </a:lnTo>
                <a:lnTo>
                  <a:pt x="1074" y="318"/>
                </a:lnTo>
                <a:lnTo>
                  <a:pt x="1075" y="318"/>
                </a:lnTo>
                <a:lnTo>
                  <a:pt x="1076" y="318"/>
                </a:lnTo>
                <a:lnTo>
                  <a:pt x="1077" y="318"/>
                </a:lnTo>
                <a:lnTo>
                  <a:pt x="1078" y="318"/>
                </a:lnTo>
                <a:lnTo>
                  <a:pt x="1079" y="318"/>
                </a:lnTo>
                <a:lnTo>
                  <a:pt x="1080" y="318"/>
                </a:lnTo>
                <a:lnTo>
                  <a:pt x="1080" y="318"/>
                </a:lnTo>
                <a:lnTo>
                  <a:pt x="1081" y="318"/>
                </a:lnTo>
                <a:lnTo>
                  <a:pt x="1082" y="318"/>
                </a:lnTo>
                <a:lnTo>
                  <a:pt x="1083" y="318"/>
                </a:lnTo>
                <a:lnTo>
                  <a:pt x="1084" y="318"/>
                </a:lnTo>
                <a:lnTo>
                  <a:pt x="1085" y="318"/>
                </a:lnTo>
                <a:lnTo>
                  <a:pt x="1086" y="318"/>
                </a:lnTo>
                <a:lnTo>
                  <a:pt x="1087" y="318"/>
                </a:lnTo>
                <a:lnTo>
                  <a:pt x="1088" y="318"/>
                </a:lnTo>
                <a:lnTo>
                  <a:pt x="1089" y="318"/>
                </a:lnTo>
                <a:lnTo>
                  <a:pt x="1090" y="318"/>
                </a:lnTo>
                <a:lnTo>
                  <a:pt x="1091" y="318"/>
                </a:lnTo>
                <a:lnTo>
                  <a:pt x="1092" y="318"/>
                </a:lnTo>
                <a:lnTo>
                  <a:pt x="1093" y="318"/>
                </a:lnTo>
                <a:lnTo>
                  <a:pt x="1094" y="318"/>
                </a:lnTo>
                <a:lnTo>
                  <a:pt x="1094" y="318"/>
                </a:lnTo>
                <a:lnTo>
                  <a:pt x="1095" y="318"/>
                </a:lnTo>
                <a:lnTo>
                  <a:pt x="1096" y="318"/>
                </a:lnTo>
                <a:lnTo>
                  <a:pt x="1097" y="318"/>
                </a:lnTo>
                <a:lnTo>
                  <a:pt x="1098" y="318"/>
                </a:lnTo>
                <a:lnTo>
                  <a:pt x="1099" y="318"/>
                </a:lnTo>
                <a:lnTo>
                  <a:pt x="1100" y="318"/>
                </a:lnTo>
                <a:lnTo>
                  <a:pt x="1101" y="318"/>
                </a:lnTo>
                <a:lnTo>
                  <a:pt x="1102" y="318"/>
                </a:lnTo>
                <a:lnTo>
                  <a:pt x="1103" y="165"/>
                </a:lnTo>
                <a:lnTo>
                  <a:pt x="1104" y="140"/>
                </a:lnTo>
                <a:lnTo>
                  <a:pt x="1105" y="140"/>
                </a:lnTo>
                <a:lnTo>
                  <a:pt x="1106" y="140"/>
                </a:lnTo>
                <a:lnTo>
                  <a:pt x="1107" y="140"/>
                </a:lnTo>
                <a:lnTo>
                  <a:pt x="1108" y="140"/>
                </a:lnTo>
                <a:lnTo>
                  <a:pt x="1108" y="140"/>
                </a:lnTo>
                <a:lnTo>
                  <a:pt x="1109" y="140"/>
                </a:lnTo>
                <a:lnTo>
                  <a:pt x="1110" y="140"/>
                </a:lnTo>
                <a:lnTo>
                  <a:pt x="1111" y="140"/>
                </a:lnTo>
                <a:lnTo>
                  <a:pt x="1112" y="140"/>
                </a:lnTo>
                <a:lnTo>
                  <a:pt x="1113" y="140"/>
                </a:lnTo>
                <a:lnTo>
                  <a:pt x="1114" y="140"/>
                </a:lnTo>
                <a:lnTo>
                  <a:pt x="1115" y="140"/>
                </a:lnTo>
                <a:lnTo>
                  <a:pt x="1116" y="140"/>
                </a:lnTo>
                <a:lnTo>
                  <a:pt x="1117" y="140"/>
                </a:lnTo>
                <a:lnTo>
                  <a:pt x="1118" y="140"/>
                </a:lnTo>
                <a:lnTo>
                  <a:pt x="1119" y="140"/>
                </a:lnTo>
                <a:lnTo>
                  <a:pt x="1120" y="140"/>
                </a:lnTo>
                <a:lnTo>
                  <a:pt x="1121" y="140"/>
                </a:lnTo>
                <a:lnTo>
                  <a:pt x="1122" y="140"/>
                </a:lnTo>
                <a:lnTo>
                  <a:pt x="1123" y="140"/>
                </a:lnTo>
                <a:lnTo>
                  <a:pt x="1123" y="140"/>
                </a:lnTo>
                <a:lnTo>
                  <a:pt x="1124" y="140"/>
                </a:lnTo>
                <a:lnTo>
                  <a:pt x="1125" y="140"/>
                </a:lnTo>
                <a:lnTo>
                  <a:pt x="1126" y="140"/>
                </a:lnTo>
                <a:lnTo>
                  <a:pt x="1127" y="140"/>
                </a:lnTo>
                <a:lnTo>
                  <a:pt x="1128" y="140"/>
                </a:lnTo>
                <a:lnTo>
                  <a:pt x="1129" y="140"/>
                </a:lnTo>
                <a:lnTo>
                  <a:pt x="1130" y="140"/>
                </a:lnTo>
                <a:lnTo>
                  <a:pt x="1131" y="140"/>
                </a:lnTo>
                <a:lnTo>
                  <a:pt x="1132" y="140"/>
                </a:lnTo>
                <a:lnTo>
                  <a:pt x="1133" y="140"/>
                </a:lnTo>
                <a:lnTo>
                  <a:pt x="1134" y="140"/>
                </a:lnTo>
                <a:lnTo>
                  <a:pt x="1135" y="140"/>
                </a:lnTo>
                <a:lnTo>
                  <a:pt x="1136" y="140"/>
                </a:lnTo>
                <a:lnTo>
                  <a:pt x="1137" y="140"/>
                </a:lnTo>
                <a:lnTo>
                  <a:pt x="1137" y="140"/>
                </a:lnTo>
                <a:lnTo>
                  <a:pt x="1138" y="140"/>
                </a:lnTo>
                <a:lnTo>
                  <a:pt x="1139" y="140"/>
                </a:lnTo>
                <a:lnTo>
                  <a:pt x="1140" y="140"/>
                </a:lnTo>
                <a:lnTo>
                  <a:pt x="1141" y="140"/>
                </a:lnTo>
                <a:lnTo>
                  <a:pt x="1142" y="140"/>
                </a:lnTo>
                <a:lnTo>
                  <a:pt x="1143" y="140"/>
                </a:lnTo>
                <a:lnTo>
                  <a:pt x="1144" y="140"/>
                </a:lnTo>
                <a:lnTo>
                  <a:pt x="1145" y="165"/>
                </a:lnTo>
                <a:lnTo>
                  <a:pt x="1146" y="318"/>
                </a:lnTo>
                <a:lnTo>
                  <a:pt x="1147" y="318"/>
                </a:lnTo>
                <a:lnTo>
                  <a:pt x="1148" y="318"/>
                </a:lnTo>
                <a:lnTo>
                  <a:pt x="1149" y="318"/>
                </a:lnTo>
                <a:lnTo>
                  <a:pt x="1150" y="318"/>
                </a:lnTo>
                <a:lnTo>
                  <a:pt x="1151" y="318"/>
                </a:lnTo>
                <a:lnTo>
                  <a:pt x="1151" y="318"/>
                </a:lnTo>
                <a:lnTo>
                  <a:pt x="1152" y="318"/>
                </a:lnTo>
                <a:lnTo>
                  <a:pt x="1153" y="318"/>
                </a:lnTo>
                <a:lnTo>
                  <a:pt x="1154" y="318"/>
                </a:lnTo>
                <a:lnTo>
                  <a:pt x="1155" y="318"/>
                </a:lnTo>
                <a:lnTo>
                  <a:pt x="1156" y="318"/>
                </a:lnTo>
                <a:lnTo>
                  <a:pt x="1157" y="318"/>
                </a:lnTo>
                <a:lnTo>
                  <a:pt x="1158" y="318"/>
                </a:lnTo>
                <a:lnTo>
                  <a:pt x="1159" y="318"/>
                </a:lnTo>
                <a:lnTo>
                  <a:pt x="1160" y="318"/>
                </a:lnTo>
                <a:lnTo>
                  <a:pt x="1161" y="318"/>
                </a:lnTo>
                <a:lnTo>
                  <a:pt x="1162" y="318"/>
                </a:lnTo>
                <a:lnTo>
                  <a:pt x="1163" y="318"/>
                </a:lnTo>
                <a:lnTo>
                  <a:pt x="1164" y="318"/>
                </a:lnTo>
                <a:lnTo>
                  <a:pt x="1165" y="318"/>
                </a:lnTo>
                <a:lnTo>
                  <a:pt x="1165" y="318"/>
                </a:lnTo>
                <a:lnTo>
                  <a:pt x="1166" y="318"/>
                </a:lnTo>
                <a:lnTo>
                  <a:pt x="1167" y="318"/>
                </a:lnTo>
                <a:lnTo>
                  <a:pt x="1168" y="318"/>
                </a:lnTo>
                <a:lnTo>
                  <a:pt x="1169" y="318"/>
                </a:lnTo>
                <a:lnTo>
                  <a:pt x="1170" y="318"/>
                </a:lnTo>
                <a:lnTo>
                  <a:pt x="1171" y="318"/>
                </a:lnTo>
                <a:lnTo>
                  <a:pt x="1172" y="318"/>
                </a:lnTo>
                <a:lnTo>
                  <a:pt x="1173" y="318"/>
                </a:lnTo>
                <a:lnTo>
                  <a:pt x="1174" y="318"/>
                </a:lnTo>
                <a:lnTo>
                  <a:pt x="1175" y="318"/>
                </a:lnTo>
                <a:lnTo>
                  <a:pt x="1176" y="318"/>
                </a:lnTo>
                <a:lnTo>
                  <a:pt x="1177" y="318"/>
                </a:lnTo>
                <a:lnTo>
                  <a:pt x="1178" y="318"/>
                </a:lnTo>
                <a:lnTo>
                  <a:pt x="1179" y="318"/>
                </a:lnTo>
                <a:lnTo>
                  <a:pt x="1179" y="318"/>
                </a:lnTo>
                <a:lnTo>
                  <a:pt x="1180" y="318"/>
                </a:lnTo>
                <a:lnTo>
                  <a:pt x="1181" y="318"/>
                </a:lnTo>
                <a:lnTo>
                  <a:pt x="1182" y="318"/>
                </a:lnTo>
                <a:lnTo>
                  <a:pt x="1183" y="318"/>
                </a:lnTo>
                <a:lnTo>
                  <a:pt x="1184" y="318"/>
                </a:lnTo>
                <a:lnTo>
                  <a:pt x="1185" y="318"/>
                </a:lnTo>
                <a:lnTo>
                  <a:pt x="1186" y="318"/>
                </a:lnTo>
                <a:lnTo>
                  <a:pt x="1187" y="318"/>
                </a:lnTo>
                <a:lnTo>
                  <a:pt x="1188" y="318"/>
                </a:lnTo>
                <a:lnTo>
                  <a:pt x="1189" y="318"/>
                </a:lnTo>
                <a:lnTo>
                  <a:pt x="1190" y="318"/>
                </a:lnTo>
                <a:lnTo>
                  <a:pt x="1191" y="318"/>
                </a:lnTo>
                <a:lnTo>
                  <a:pt x="1192" y="318"/>
                </a:lnTo>
                <a:lnTo>
                  <a:pt x="1193" y="318"/>
                </a:lnTo>
                <a:lnTo>
                  <a:pt x="1194" y="318"/>
                </a:lnTo>
                <a:lnTo>
                  <a:pt x="1194" y="318"/>
                </a:lnTo>
                <a:lnTo>
                  <a:pt x="1195" y="318"/>
                </a:lnTo>
                <a:lnTo>
                  <a:pt x="1196" y="318"/>
                </a:lnTo>
                <a:lnTo>
                  <a:pt x="1197" y="318"/>
                </a:lnTo>
                <a:lnTo>
                  <a:pt x="1198" y="318"/>
                </a:lnTo>
                <a:lnTo>
                  <a:pt x="1199" y="318"/>
                </a:lnTo>
                <a:lnTo>
                  <a:pt x="1200" y="318"/>
                </a:lnTo>
                <a:lnTo>
                  <a:pt x="1201" y="318"/>
                </a:lnTo>
                <a:lnTo>
                  <a:pt x="1202" y="318"/>
                </a:lnTo>
                <a:lnTo>
                  <a:pt x="1203" y="318"/>
                </a:lnTo>
                <a:lnTo>
                  <a:pt x="1204" y="318"/>
                </a:lnTo>
                <a:lnTo>
                  <a:pt x="1205" y="318"/>
                </a:lnTo>
                <a:lnTo>
                  <a:pt x="1206" y="318"/>
                </a:lnTo>
                <a:lnTo>
                  <a:pt x="1207" y="318"/>
                </a:lnTo>
                <a:lnTo>
                  <a:pt x="1208" y="318"/>
                </a:lnTo>
                <a:lnTo>
                  <a:pt x="1208" y="318"/>
                </a:lnTo>
                <a:lnTo>
                  <a:pt x="1209" y="318"/>
                </a:lnTo>
                <a:lnTo>
                  <a:pt x="1210" y="318"/>
                </a:lnTo>
                <a:lnTo>
                  <a:pt x="1211" y="318"/>
                </a:lnTo>
                <a:lnTo>
                  <a:pt x="1212" y="318"/>
                </a:lnTo>
                <a:lnTo>
                  <a:pt x="1213" y="318"/>
                </a:lnTo>
                <a:lnTo>
                  <a:pt x="1214" y="318"/>
                </a:lnTo>
                <a:lnTo>
                  <a:pt x="1215" y="318"/>
                </a:lnTo>
                <a:lnTo>
                  <a:pt x="1216" y="318"/>
                </a:lnTo>
                <a:lnTo>
                  <a:pt x="1217" y="318"/>
                </a:lnTo>
                <a:lnTo>
                  <a:pt x="1218" y="318"/>
                </a:lnTo>
                <a:lnTo>
                  <a:pt x="1219" y="318"/>
                </a:lnTo>
                <a:lnTo>
                  <a:pt x="1220" y="318"/>
                </a:lnTo>
                <a:lnTo>
                  <a:pt x="1221" y="318"/>
                </a:lnTo>
                <a:lnTo>
                  <a:pt x="1222" y="318"/>
                </a:lnTo>
                <a:lnTo>
                  <a:pt x="1222" y="318"/>
                </a:lnTo>
                <a:lnTo>
                  <a:pt x="1223" y="318"/>
                </a:lnTo>
                <a:lnTo>
                  <a:pt x="1224" y="318"/>
                </a:lnTo>
                <a:lnTo>
                  <a:pt x="1225" y="318"/>
                </a:lnTo>
                <a:lnTo>
                  <a:pt x="1226" y="318"/>
                </a:lnTo>
                <a:lnTo>
                  <a:pt x="1227" y="318"/>
                </a:lnTo>
                <a:lnTo>
                  <a:pt x="1228" y="318"/>
                </a:lnTo>
                <a:lnTo>
                  <a:pt x="1229" y="318"/>
                </a:lnTo>
                <a:lnTo>
                  <a:pt x="1230" y="318"/>
                </a:lnTo>
                <a:lnTo>
                  <a:pt x="1231" y="318"/>
                </a:lnTo>
                <a:lnTo>
                  <a:pt x="1232" y="318"/>
                </a:lnTo>
                <a:lnTo>
                  <a:pt x="1233" y="318"/>
                </a:lnTo>
                <a:lnTo>
                  <a:pt x="1234" y="318"/>
                </a:lnTo>
                <a:lnTo>
                  <a:pt x="1235" y="318"/>
                </a:lnTo>
                <a:lnTo>
                  <a:pt x="1236" y="318"/>
                </a:lnTo>
                <a:lnTo>
                  <a:pt x="1236" y="318"/>
                </a:lnTo>
                <a:lnTo>
                  <a:pt x="1237" y="318"/>
                </a:lnTo>
                <a:lnTo>
                  <a:pt x="1238" y="318"/>
                </a:lnTo>
                <a:lnTo>
                  <a:pt x="1239" y="318"/>
                </a:lnTo>
                <a:lnTo>
                  <a:pt x="1240" y="318"/>
                </a:lnTo>
                <a:lnTo>
                  <a:pt x="1241" y="318"/>
                </a:lnTo>
                <a:lnTo>
                  <a:pt x="1242" y="318"/>
                </a:lnTo>
                <a:lnTo>
                  <a:pt x="1243" y="318"/>
                </a:lnTo>
                <a:lnTo>
                  <a:pt x="1244" y="318"/>
                </a:lnTo>
                <a:lnTo>
                  <a:pt x="1245" y="318"/>
                </a:lnTo>
                <a:lnTo>
                  <a:pt x="1246" y="318"/>
                </a:lnTo>
                <a:lnTo>
                  <a:pt x="1247" y="318"/>
                </a:lnTo>
                <a:lnTo>
                  <a:pt x="1248" y="318"/>
                </a:lnTo>
                <a:lnTo>
                  <a:pt x="1249" y="318"/>
                </a:lnTo>
                <a:lnTo>
                  <a:pt x="1250" y="318"/>
                </a:lnTo>
                <a:lnTo>
                  <a:pt x="1250" y="318"/>
                </a:lnTo>
                <a:lnTo>
                  <a:pt x="1251" y="318"/>
                </a:lnTo>
                <a:lnTo>
                  <a:pt x="1252" y="318"/>
                </a:lnTo>
                <a:lnTo>
                  <a:pt x="1253" y="318"/>
                </a:lnTo>
                <a:lnTo>
                  <a:pt x="1254" y="318"/>
                </a:lnTo>
                <a:lnTo>
                  <a:pt x="1255" y="318"/>
                </a:lnTo>
                <a:lnTo>
                  <a:pt x="1256" y="318"/>
                </a:lnTo>
                <a:lnTo>
                  <a:pt x="1257" y="318"/>
                </a:lnTo>
                <a:lnTo>
                  <a:pt x="1258" y="318"/>
                </a:lnTo>
                <a:lnTo>
                  <a:pt x="1259" y="318"/>
                </a:lnTo>
                <a:lnTo>
                  <a:pt x="1260" y="318"/>
                </a:lnTo>
                <a:lnTo>
                  <a:pt x="1261" y="318"/>
                </a:lnTo>
                <a:lnTo>
                  <a:pt x="1262" y="318"/>
                </a:lnTo>
                <a:lnTo>
                  <a:pt x="1263" y="318"/>
                </a:lnTo>
                <a:lnTo>
                  <a:pt x="1264" y="318"/>
                </a:lnTo>
                <a:lnTo>
                  <a:pt x="1265" y="318"/>
                </a:lnTo>
                <a:lnTo>
                  <a:pt x="1265" y="318"/>
                </a:lnTo>
                <a:lnTo>
                  <a:pt x="1266" y="318"/>
                </a:lnTo>
                <a:lnTo>
                  <a:pt x="1267" y="318"/>
                </a:lnTo>
                <a:lnTo>
                  <a:pt x="1268" y="318"/>
                </a:lnTo>
                <a:lnTo>
                  <a:pt x="1269" y="318"/>
                </a:lnTo>
                <a:lnTo>
                  <a:pt x="1270" y="318"/>
                </a:lnTo>
                <a:lnTo>
                  <a:pt x="1271" y="318"/>
                </a:lnTo>
                <a:lnTo>
                  <a:pt x="1272" y="318"/>
                </a:lnTo>
                <a:lnTo>
                  <a:pt x="1273" y="318"/>
                </a:lnTo>
                <a:lnTo>
                  <a:pt x="1274" y="318"/>
                </a:lnTo>
                <a:lnTo>
                  <a:pt x="1275" y="318"/>
                </a:lnTo>
                <a:lnTo>
                  <a:pt x="1276" y="318"/>
                </a:lnTo>
                <a:lnTo>
                  <a:pt x="1277" y="318"/>
                </a:lnTo>
                <a:lnTo>
                  <a:pt x="1278" y="318"/>
                </a:lnTo>
                <a:lnTo>
                  <a:pt x="1279" y="318"/>
                </a:lnTo>
                <a:lnTo>
                  <a:pt x="1279" y="318"/>
                </a:lnTo>
                <a:lnTo>
                  <a:pt x="1280" y="318"/>
                </a:lnTo>
                <a:lnTo>
                  <a:pt x="1281" y="318"/>
                </a:lnTo>
                <a:lnTo>
                  <a:pt x="1282" y="318"/>
                </a:lnTo>
                <a:lnTo>
                  <a:pt x="1283" y="318"/>
                </a:lnTo>
                <a:lnTo>
                  <a:pt x="1284" y="318"/>
                </a:lnTo>
                <a:lnTo>
                  <a:pt x="1285" y="318"/>
                </a:lnTo>
                <a:lnTo>
                  <a:pt x="1286" y="318"/>
                </a:lnTo>
                <a:lnTo>
                  <a:pt x="1287" y="318"/>
                </a:lnTo>
                <a:lnTo>
                  <a:pt x="1288" y="318"/>
                </a:lnTo>
                <a:lnTo>
                  <a:pt x="1289" y="318"/>
                </a:lnTo>
                <a:lnTo>
                  <a:pt x="1290" y="318"/>
                </a:lnTo>
                <a:lnTo>
                  <a:pt x="1291" y="318"/>
                </a:lnTo>
                <a:lnTo>
                  <a:pt x="1292" y="318"/>
                </a:lnTo>
                <a:lnTo>
                  <a:pt x="1293" y="318"/>
                </a:lnTo>
                <a:lnTo>
                  <a:pt x="1293" y="318"/>
                </a:lnTo>
                <a:lnTo>
                  <a:pt x="1294" y="318"/>
                </a:lnTo>
                <a:lnTo>
                  <a:pt x="1295" y="318"/>
                </a:lnTo>
                <a:lnTo>
                  <a:pt x="1296" y="318"/>
                </a:lnTo>
                <a:lnTo>
                  <a:pt x="1297" y="318"/>
                </a:lnTo>
                <a:lnTo>
                  <a:pt x="1298" y="318"/>
                </a:lnTo>
                <a:lnTo>
                  <a:pt x="1299" y="318"/>
                </a:lnTo>
                <a:lnTo>
                  <a:pt x="1300" y="318"/>
                </a:lnTo>
                <a:lnTo>
                  <a:pt x="1301" y="318"/>
                </a:lnTo>
                <a:lnTo>
                  <a:pt x="1302" y="318"/>
                </a:lnTo>
                <a:lnTo>
                  <a:pt x="1303" y="318"/>
                </a:lnTo>
                <a:lnTo>
                  <a:pt x="1304" y="318"/>
                </a:lnTo>
                <a:lnTo>
                  <a:pt x="1305" y="318"/>
                </a:lnTo>
                <a:lnTo>
                  <a:pt x="1306" y="318"/>
                </a:lnTo>
                <a:lnTo>
                  <a:pt x="1307" y="318"/>
                </a:lnTo>
                <a:lnTo>
                  <a:pt x="1307" y="318"/>
                </a:lnTo>
                <a:lnTo>
                  <a:pt x="1308" y="318"/>
                </a:lnTo>
                <a:lnTo>
                  <a:pt x="1309" y="318"/>
                </a:lnTo>
                <a:lnTo>
                  <a:pt x="1310" y="318"/>
                </a:lnTo>
                <a:lnTo>
                  <a:pt x="1311" y="318"/>
                </a:lnTo>
                <a:lnTo>
                  <a:pt x="1312" y="318"/>
                </a:lnTo>
                <a:lnTo>
                  <a:pt x="1313" y="318"/>
                </a:lnTo>
                <a:lnTo>
                  <a:pt x="1314" y="318"/>
                </a:lnTo>
                <a:lnTo>
                  <a:pt x="1315" y="318"/>
                </a:lnTo>
                <a:lnTo>
                  <a:pt x="1316" y="318"/>
                </a:lnTo>
                <a:lnTo>
                  <a:pt x="1317" y="318"/>
                </a:lnTo>
                <a:lnTo>
                  <a:pt x="1318" y="318"/>
                </a:lnTo>
                <a:lnTo>
                  <a:pt x="1319" y="318"/>
                </a:lnTo>
                <a:lnTo>
                  <a:pt x="1320" y="318"/>
                </a:lnTo>
                <a:lnTo>
                  <a:pt x="1321" y="318"/>
                </a:lnTo>
                <a:lnTo>
                  <a:pt x="1321" y="318"/>
                </a:lnTo>
                <a:lnTo>
                  <a:pt x="1322" y="318"/>
                </a:lnTo>
                <a:lnTo>
                  <a:pt x="1323" y="318"/>
                </a:lnTo>
                <a:lnTo>
                  <a:pt x="1324" y="318"/>
                </a:lnTo>
                <a:lnTo>
                  <a:pt x="1325" y="318"/>
                </a:lnTo>
                <a:lnTo>
                  <a:pt x="1326" y="318"/>
                </a:lnTo>
                <a:lnTo>
                  <a:pt x="1327" y="318"/>
                </a:lnTo>
                <a:lnTo>
                  <a:pt x="1328" y="318"/>
                </a:lnTo>
                <a:lnTo>
                  <a:pt x="1329" y="318"/>
                </a:lnTo>
                <a:lnTo>
                  <a:pt x="1330" y="318"/>
                </a:lnTo>
                <a:lnTo>
                  <a:pt x="1331" y="318"/>
                </a:lnTo>
                <a:lnTo>
                  <a:pt x="1332" y="318"/>
                </a:lnTo>
                <a:lnTo>
                  <a:pt x="1333" y="318"/>
                </a:lnTo>
                <a:lnTo>
                  <a:pt x="1334" y="318"/>
                </a:lnTo>
                <a:lnTo>
                  <a:pt x="1335" y="318"/>
                </a:lnTo>
                <a:lnTo>
                  <a:pt x="1336" y="318"/>
                </a:lnTo>
                <a:lnTo>
                  <a:pt x="1336" y="318"/>
                </a:lnTo>
                <a:lnTo>
                  <a:pt x="1337" y="318"/>
                </a:lnTo>
                <a:lnTo>
                  <a:pt x="1338" y="318"/>
                </a:lnTo>
                <a:lnTo>
                  <a:pt x="1339" y="318"/>
                </a:lnTo>
                <a:lnTo>
                  <a:pt x="1340" y="318"/>
                </a:lnTo>
                <a:lnTo>
                  <a:pt x="1341" y="318"/>
                </a:lnTo>
                <a:lnTo>
                  <a:pt x="1342" y="318"/>
                </a:lnTo>
                <a:lnTo>
                  <a:pt x="1343" y="318"/>
                </a:lnTo>
                <a:lnTo>
                  <a:pt x="1344" y="318"/>
                </a:lnTo>
                <a:lnTo>
                  <a:pt x="1345" y="318"/>
                </a:lnTo>
                <a:lnTo>
                  <a:pt x="1346" y="318"/>
                </a:lnTo>
                <a:lnTo>
                  <a:pt x="1347" y="318"/>
                </a:lnTo>
                <a:lnTo>
                  <a:pt x="1348" y="318"/>
                </a:lnTo>
                <a:lnTo>
                  <a:pt x="1349" y="318"/>
                </a:lnTo>
                <a:lnTo>
                  <a:pt x="1350" y="318"/>
                </a:lnTo>
                <a:lnTo>
                  <a:pt x="1350" y="318"/>
                </a:lnTo>
                <a:lnTo>
                  <a:pt x="1351" y="318"/>
                </a:lnTo>
                <a:lnTo>
                  <a:pt x="1352" y="318"/>
                </a:lnTo>
                <a:lnTo>
                  <a:pt x="1353" y="318"/>
                </a:lnTo>
                <a:lnTo>
                  <a:pt x="1354" y="318"/>
                </a:lnTo>
                <a:lnTo>
                  <a:pt x="1355" y="318"/>
                </a:lnTo>
                <a:lnTo>
                  <a:pt x="1356" y="318"/>
                </a:lnTo>
                <a:lnTo>
                  <a:pt x="1357" y="318"/>
                </a:lnTo>
                <a:lnTo>
                  <a:pt x="1358" y="318"/>
                </a:lnTo>
                <a:lnTo>
                  <a:pt x="1359" y="318"/>
                </a:lnTo>
                <a:lnTo>
                  <a:pt x="1360" y="318"/>
                </a:lnTo>
                <a:lnTo>
                  <a:pt x="1361" y="318"/>
                </a:lnTo>
                <a:lnTo>
                  <a:pt x="1362" y="318"/>
                </a:lnTo>
                <a:lnTo>
                  <a:pt x="1363" y="318"/>
                </a:lnTo>
                <a:lnTo>
                  <a:pt x="1364" y="318"/>
                </a:lnTo>
                <a:lnTo>
                  <a:pt x="1364" y="318"/>
                </a:lnTo>
                <a:lnTo>
                  <a:pt x="1365" y="318"/>
                </a:lnTo>
                <a:lnTo>
                  <a:pt x="1366" y="318"/>
                </a:lnTo>
                <a:lnTo>
                  <a:pt x="1367" y="318"/>
                </a:lnTo>
                <a:lnTo>
                  <a:pt x="1368" y="318"/>
                </a:lnTo>
                <a:lnTo>
                  <a:pt x="1369" y="318"/>
                </a:lnTo>
                <a:lnTo>
                  <a:pt x="1370" y="318"/>
                </a:lnTo>
                <a:lnTo>
                  <a:pt x="1371" y="318"/>
                </a:lnTo>
                <a:lnTo>
                  <a:pt x="1372" y="318"/>
                </a:lnTo>
                <a:lnTo>
                  <a:pt x="1373" y="318"/>
                </a:lnTo>
                <a:lnTo>
                  <a:pt x="1374" y="318"/>
                </a:lnTo>
                <a:lnTo>
                  <a:pt x="1375" y="318"/>
                </a:lnTo>
                <a:lnTo>
                  <a:pt x="1376" y="318"/>
                </a:lnTo>
                <a:lnTo>
                  <a:pt x="1377" y="318"/>
                </a:lnTo>
                <a:lnTo>
                  <a:pt x="1378" y="318"/>
                </a:lnTo>
                <a:lnTo>
                  <a:pt x="1378" y="318"/>
                </a:lnTo>
                <a:lnTo>
                  <a:pt x="1379" y="318"/>
                </a:lnTo>
                <a:lnTo>
                  <a:pt x="1380" y="318"/>
                </a:lnTo>
                <a:lnTo>
                  <a:pt x="1381" y="318"/>
                </a:lnTo>
                <a:lnTo>
                  <a:pt x="1382" y="318"/>
                </a:lnTo>
                <a:lnTo>
                  <a:pt x="1383" y="318"/>
                </a:lnTo>
                <a:lnTo>
                  <a:pt x="1384" y="318"/>
                </a:lnTo>
                <a:lnTo>
                  <a:pt x="1385" y="318"/>
                </a:lnTo>
                <a:lnTo>
                  <a:pt x="1386" y="318"/>
                </a:lnTo>
                <a:lnTo>
                  <a:pt x="1387" y="318"/>
                </a:lnTo>
                <a:lnTo>
                  <a:pt x="1388" y="318"/>
                </a:lnTo>
                <a:lnTo>
                  <a:pt x="1389" y="318"/>
                </a:lnTo>
                <a:lnTo>
                  <a:pt x="1390" y="318"/>
                </a:lnTo>
                <a:lnTo>
                  <a:pt x="1391" y="318"/>
                </a:lnTo>
                <a:lnTo>
                  <a:pt x="1392" y="318"/>
                </a:lnTo>
                <a:lnTo>
                  <a:pt x="1392" y="318"/>
                </a:lnTo>
                <a:lnTo>
                  <a:pt x="1393" y="318"/>
                </a:lnTo>
                <a:lnTo>
                  <a:pt x="1394" y="318"/>
                </a:lnTo>
                <a:lnTo>
                  <a:pt x="1395" y="318"/>
                </a:lnTo>
                <a:lnTo>
                  <a:pt x="1396" y="318"/>
                </a:lnTo>
                <a:lnTo>
                  <a:pt x="1397" y="318"/>
                </a:lnTo>
                <a:lnTo>
                  <a:pt x="1398" y="318"/>
                </a:lnTo>
                <a:lnTo>
                  <a:pt x="1399" y="318"/>
                </a:lnTo>
                <a:lnTo>
                  <a:pt x="1400" y="318"/>
                </a:lnTo>
                <a:lnTo>
                  <a:pt x="1401" y="318"/>
                </a:lnTo>
                <a:lnTo>
                  <a:pt x="1402" y="318"/>
                </a:lnTo>
                <a:lnTo>
                  <a:pt x="1403" y="318"/>
                </a:lnTo>
                <a:lnTo>
                  <a:pt x="1404" y="318"/>
                </a:lnTo>
                <a:lnTo>
                  <a:pt x="1405" y="318"/>
                </a:lnTo>
                <a:lnTo>
                  <a:pt x="1406" y="318"/>
                </a:lnTo>
                <a:lnTo>
                  <a:pt x="1407" y="318"/>
                </a:lnTo>
                <a:lnTo>
                  <a:pt x="1407" y="318"/>
                </a:lnTo>
                <a:lnTo>
                  <a:pt x="1408" y="318"/>
                </a:lnTo>
                <a:lnTo>
                  <a:pt x="1409" y="318"/>
                </a:lnTo>
                <a:lnTo>
                  <a:pt x="1410" y="318"/>
                </a:lnTo>
                <a:lnTo>
                  <a:pt x="1411" y="318"/>
                </a:lnTo>
                <a:lnTo>
                  <a:pt x="1412" y="318"/>
                </a:lnTo>
                <a:lnTo>
                  <a:pt x="1413" y="318"/>
                </a:lnTo>
                <a:lnTo>
                  <a:pt x="1414" y="318"/>
                </a:lnTo>
                <a:lnTo>
                  <a:pt x="1415" y="318"/>
                </a:lnTo>
                <a:lnTo>
                  <a:pt x="1416" y="318"/>
                </a:lnTo>
                <a:lnTo>
                  <a:pt x="1417" y="318"/>
                </a:lnTo>
                <a:lnTo>
                  <a:pt x="1418" y="318"/>
                </a:lnTo>
                <a:lnTo>
                  <a:pt x="1419" y="318"/>
                </a:lnTo>
                <a:lnTo>
                  <a:pt x="1420" y="318"/>
                </a:lnTo>
                <a:lnTo>
                  <a:pt x="1421" y="318"/>
                </a:lnTo>
                <a:lnTo>
                  <a:pt x="1421" y="318"/>
                </a:lnTo>
                <a:lnTo>
                  <a:pt x="1422" y="318"/>
                </a:lnTo>
                <a:lnTo>
                  <a:pt x="1423" y="318"/>
                </a:lnTo>
                <a:lnTo>
                  <a:pt x="1424" y="318"/>
                </a:lnTo>
                <a:lnTo>
                  <a:pt x="1425" y="318"/>
                </a:lnTo>
                <a:lnTo>
                  <a:pt x="1426" y="318"/>
                </a:lnTo>
                <a:lnTo>
                  <a:pt x="1427" y="318"/>
                </a:lnTo>
                <a:lnTo>
                  <a:pt x="1428" y="318"/>
                </a:lnTo>
                <a:lnTo>
                  <a:pt x="1429" y="318"/>
                </a:lnTo>
                <a:lnTo>
                  <a:pt x="1430" y="318"/>
                </a:lnTo>
                <a:lnTo>
                  <a:pt x="1431" y="318"/>
                </a:lnTo>
                <a:lnTo>
                  <a:pt x="1432" y="318"/>
                </a:lnTo>
                <a:lnTo>
                  <a:pt x="1433" y="318"/>
                </a:lnTo>
                <a:lnTo>
                  <a:pt x="1434" y="318"/>
                </a:lnTo>
                <a:lnTo>
                  <a:pt x="1435" y="318"/>
                </a:lnTo>
                <a:lnTo>
                  <a:pt x="1435" y="318"/>
                </a:lnTo>
                <a:lnTo>
                  <a:pt x="1436" y="318"/>
                </a:lnTo>
                <a:lnTo>
                  <a:pt x="1437" y="318"/>
                </a:lnTo>
                <a:lnTo>
                  <a:pt x="1438" y="318"/>
                </a:lnTo>
                <a:lnTo>
                  <a:pt x="1439" y="318"/>
                </a:lnTo>
                <a:lnTo>
                  <a:pt x="1440" y="318"/>
                </a:lnTo>
                <a:lnTo>
                  <a:pt x="1441" y="318"/>
                </a:lnTo>
                <a:lnTo>
                  <a:pt x="1442" y="318"/>
                </a:lnTo>
                <a:lnTo>
                  <a:pt x="1443" y="318"/>
                </a:lnTo>
                <a:lnTo>
                  <a:pt x="1444" y="318"/>
                </a:lnTo>
                <a:lnTo>
                  <a:pt x="1445" y="318"/>
                </a:lnTo>
                <a:lnTo>
                  <a:pt x="1446" y="318"/>
                </a:lnTo>
                <a:lnTo>
                  <a:pt x="1447" y="318"/>
                </a:lnTo>
                <a:lnTo>
                  <a:pt x="1448" y="318"/>
                </a:lnTo>
                <a:lnTo>
                  <a:pt x="1449" y="318"/>
                </a:lnTo>
                <a:lnTo>
                  <a:pt x="1449" y="318"/>
                </a:lnTo>
                <a:lnTo>
                  <a:pt x="1450" y="318"/>
                </a:lnTo>
                <a:lnTo>
                  <a:pt x="1451" y="318"/>
                </a:lnTo>
                <a:lnTo>
                  <a:pt x="1452" y="318"/>
                </a:lnTo>
                <a:lnTo>
                  <a:pt x="1453" y="318"/>
                </a:lnTo>
                <a:lnTo>
                  <a:pt x="1454" y="318"/>
                </a:lnTo>
                <a:lnTo>
                  <a:pt x="1455" y="318"/>
                </a:lnTo>
                <a:lnTo>
                  <a:pt x="1456" y="318"/>
                </a:lnTo>
                <a:lnTo>
                  <a:pt x="1457" y="318"/>
                </a:lnTo>
                <a:lnTo>
                  <a:pt x="1458" y="318"/>
                </a:lnTo>
                <a:lnTo>
                  <a:pt x="1459" y="318"/>
                </a:lnTo>
                <a:lnTo>
                  <a:pt x="1460" y="318"/>
                </a:lnTo>
                <a:lnTo>
                  <a:pt x="1461" y="318"/>
                </a:lnTo>
                <a:lnTo>
                  <a:pt x="1462" y="318"/>
                </a:lnTo>
                <a:lnTo>
                  <a:pt x="1463" y="318"/>
                </a:lnTo>
                <a:lnTo>
                  <a:pt x="1463" y="318"/>
                </a:lnTo>
                <a:lnTo>
                  <a:pt x="1464" y="318"/>
                </a:lnTo>
                <a:lnTo>
                  <a:pt x="1465" y="318"/>
                </a:lnTo>
                <a:lnTo>
                  <a:pt x="1466" y="318"/>
                </a:lnTo>
                <a:lnTo>
                  <a:pt x="1467" y="318"/>
                </a:lnTo>
                <a:lnTo>
                  <a:pt x="1468" y="318"/>
                </a:lnTo>
                <a:lnTo>
                  <a:pt x="1469" y="318"/>
                </a:lnTo>
                <a:lnTo>
                  <a:pt x="1470" y="318"/>
                </a:lnTo>
                <a:lnTo>
                  <a:pt x="1471" y="318"/>
                </a:lnTo>
                <a:lnTo>
                  <a:pt x="1472" y="318"/>
                </a:lnTo>
                <a:lnTo>
                  <a:pt x="1473" y="318"/>
                </a:lnTo>
                <a:lnTo>
                  <a:pt x="1474" y="318"/>
                </a:lnTo>
                <a:lnTo>
                  <a:pt x="1475" y="318"/>
                </a:lnTo>
                <a:lnTo>
                  <a:pt x="1476" y="318"/>
                </a:lnTo>
                <a:lnTo>
                  <a:pt x="1477" y="318"/>
                </a:lnTo>
                <a:lnTo>
                  <a:pt x="1478" y="318"/>
                </a:lnTo>
                <a:lnTo>
                  <a:pt x="1478" y="318"/>
                </a:lnTo>
                <a:lnTo>
                  <a:pt x="1479" y="318"/>
                </a:lnTo>
                <a:lnTo>
                  <a:pt x="1480" y="318"/>
                </a:lnTo>
                <a:lnTo>
                  <a:pt x="1481" y="318"/>
                </a:lnTo>
                <a:lnTo>
                  <a:pt x="1482" y="318"/>
                </a:lnTo>
                <a:lnTo>
                  <a:pt x="1483" y="318"/>
                </a:lnTo>
                <a:lnTo>
                  <a:pt x="1484" y="318"/>
                </a:lnTo>
                <a:lnTo>
                  <a:pt x="1485" y="318"/>
                </a:lnTo>
                <a:lnTo>
                  <a:pt x="1486" y="318"/>
                </a:lnTo>
                <a:lnTo>
                  <a:pt x="1487" y="318"/>
                </a:lnTo>
                <a:lnTo>
                  <a:pt x="1488" y="318"/>
                </a:lnTo>
                <a:lnTo>
                  <a:pt x="1489" y="318"/>
                </a:lnTo>
                <a:lnTo>
                  <a:pt x="1490" y="318"/>
                </a:lnTo>
                <a:lnTo>
                  <a:pt x="1491" y="318"/>
                </a:lnTo>
                <a:lnTo>
                  <a:pt x="1492" y="318"/>
                </a:lnTo>
                <a:lnTo>
                  <a:pt x="1492" y="318"/>
                </a:lnTo>
                <a:lnTo>
                  <a:pt x="1493" y="318"/>
                </a:lnTo>
                <a:lnTo>
                  <a:pt x="1494" y="318"/>
                </a:lnTo>
                <a:lnTo>
                  <a:pt x="1495" y="318"/>
                </a:lnTo>
                <a:lnTo>
                  <a:pt x="1496" y="318"/>
                </a:lnTo>
                <a:lnTo>
                  <a:pt x="1497" y="318"/>
                </a:lnTo>
                <a:lnTo>
                  <a:pt x="1498" y="318"/>
                </a:lnTo>
                <a:lnTo>
                  <a:pt x="1499" y="318"/>
                </a:lnTo>
                <a:lnTo>
                  <a:pt x="1500" y="318"/>
                </a:lnTo>
                <a:lnTo>
                  <a:pt x="1501" y="318"/>
                </a:lnTo>
                <a:lnTo>
                  <a:pt x="1502" y="318"/>
                </a:lnTo>
                <a:lnTo>
                  <a:pt x="1503" y="318"/>
                </a:lnTo>
                <a:lnTo>
                  <a:pt x="1504" y="318"/>
                </a:lnTo>
                <a:lnTo>
                  <a:pt x="1505" y="318"/>
                </a:lnTo>
                <a:lnTo>
                  <a:pt x="1506" y="318"/>
                </a:lnTo>
                <a:lnTo>
                  <a:pt x="1506" y="318"/>
                </a:lnTo>
                <a:lnTo>
                  <a:pt x="1507" y="318"/>
                </a:lnTo>
                <a:lnTo>
                  <a:pt x="1508" y="318"/>
                </a:lnTo>
                <a:lnTo>
                  <a:pt x="1509" y="318"/>
                </a:lnTo>
                <a:lnTo>
                  <a:pt x="1510" y="318"/>
                </a:lnTo>
                <a:lnTo>
                  <a:pt x="1511" y="318"/>
                </a:lnTo>
                <a:lnTo>
                  <a:pt x="1512" y="318"/>
                </a:lnTo>
                <a:lnTo>
                  <a:pt x="1513" y="318"/>
                </a:lnTo>
                <a:lnTo>
                  <a:pt x="1514" y="318"/>
                </a:lnTo>
                <a:lnTo>
                  <a:pt x="1515" y="318"/>
                </a:lnTo>
                <a:lnTo>
                  <a:pt x="1516" y="318"/>
                </a:lnTo>
                <a:lnTo>
                  <a:pt x="1517" y="318"/>
                </a:lnTo>
                <a:lnTo>
                  <a:pt x="1518" y="318"/>
                </a:lnTo>
                <a:lnTo>
                  <a:pt x="1519" y="318"/>
                </a:lnTo>
                <a:lnTo>
                  <a:pt x="1520" y="318"/>
                </a:lnTo>
                <a:lnTo>
                  <a:pt x="1520" y="318"/>
                </a:lnTo>
                <a:lnTo>
                  <a:pt x="1521" y="318"/>
                </a:lnTo>
                <a:lnTo>
                  <a:pt x="1522" y="318"/>
                </a:lnTo>
                <a:lnTo>
                  <a:pt x="1523" y="318"/>
                </a:lnTo>
                <a:lnTo>
                  <a:pt x="1524" y="318"/>
                </a:lnTo>
                <a:lnTo>
                  <a:pt x="1525" y="318"/>
                </a:lnTo>
                <a:lnTo>
                  <a:pt x="1526" y="318"/>
                </a:lnTo>
                <a:lnTo>
                  <a:pt x="1527" y="318"/>
                </a:lnTo>
                <a:lnTo>
                  <a:pt x="1528" y="318"/>
                </a:lnTo>
                <a:lnTo>
                  <a:pt x="1529" y="318"/>
                </a:lnTo>
                <a:lnTo>
                  <a:pt x="1530" y="318"/>
                </a:lnTo>
                <a:lnTo>
                  <a:pt x="1531" y="318"/>
                </a:lnTo>
                <a:lnTo>
                  <a:pt x="1532" y="318"/>
                </a:lnTo>
                <a:lnTo>
                  <a:pt x="1533" y="318"/>
                </a:lnTo>
                <a:lnTo>
                  <a:pt x="1534" y="318"/>
                </a:lnTo>
                <a:lnTo>
                  <a:pt x="1534" y="318"/>
                </a:lnTo>
                <a:lnTo>
                  <a:pt x="1535" y="318"/>
                </a:lnTo>
                <a:lnTo>
                  <a:pt x="1536" y="318"/>
                </a:lnTo>
                <a:lnTo>
                  <a:pt x="1537" y="318"/>
                </a:lnTo>
                <a:lnTo>
                  <a:pt x="1538" y="318"/>
                </a:lnTo>
                <a:lnTo>
                  <a:pt x="1539" y="318"/>
                </a:lnTo>
                <a:lnTo>
                  <a:pt x="1540" y="318"/>
                </a:lnTo>
                <a:lnTo>
                  <a:pt x="1541" y="318"/>
                </a:lnTo>
                <a:lnTo>
                  <a:pt x="1542" y="318"/>
                </a:lnTo>
                <a:lnTo>
                  <a:pt x="1543" y="318"/>
                </a:lnTo>
                <a:lnTo>
                  <a:pt x="1544" y="318"/>
                </a:lnTo>
                <a:lnTo>
                  <a:pt x="1545" y="318"/>
                </a:lnTo>
                <a:lnTo>
                  <a:pt x="1546" y="318"/>
                </a:lnTo>
                <a:lnTo>
                  <a:pt x="1547" y="318"/>
                </a:lnTo>
                <a:lnTo>
                  <a:pt x="1548" y="318"/>
                </a:lnTo>
                <a:lnTo>
                  <a:pt x="1549" y="318"/>
                </a:lnTo>
                <a:lnTo>
                  <a:pt x="1549" y="318"/>
                </a:lnTo>
                <a:lnTo>
                  <a:pt x="1550" y="318"/>
                </a:lnTo>
                <a:lnTo>
                  <a:pt x="1551" y="318"/>
                </a:lnTo>
                <a:lnTo>
                  <a:pt x="1552" y="318"/>
                </a:lnTo>
                <a:lnTo>
                  <a:pt x="1553" y="318"/>
                </a:lnTo>
                <a:lnTo>
                  <a:pt x="1554" y="318"/>
                </a:lnTo>
                <a:lnTo>
                  <a:pt x="1555" y="318"/>
                </a:lnTo>
                <a:lnTo>
                  <a:pt x="1556" y="318"/>
                </a:lnTo>
                <a:lnTo>
                  <a:pt x="1557" y="318"/>
                </a:lnTo>
                <a:lnTo>
                  <a:pt x="1558" y="318"/>
                </a:lnTo>
                <a:lnTo>
                  <a:pt x="1559" y="318"/>
                </a:lnTo>
                <a:lnTo>
                  <a:pt x="1560" y="318"/>
                </a:lnTo>
                <a:lnTo>
                  <a:pt x="1561" y="318"/>
                </a:lnTo>
                <a:lnTo>
                  <a:pt x="1562" y="318"/>
                </a:lnTo>
                <a:lnTo>
                  <a:pt x="1563" y="318"/>
                </a:lnTo>
                <a:lnTo>
                  <a:pt x="1563" y="318"/>
                </a:lnTo>
                <a:lnTo>
                  <a:pt x="1564" y="318"/>
                </a:lnTo>
                <a:lnTo>
                  <a:pt x="1565" y="318"/>
                </a:lnTo>
                <a:lnTo>
                  <a:pt x="1566" y="318"/>
                </a:lnTo>
                <a:lnTo>
                  <a:pt x="1567" y="318"/>
                </a:lnTo>
                <a:lnTo>
                  <a:pt x="1568" y="318"/>
                </a:lnTo>
                <a:lnTo>
                  <a:pt x="1569" y="318"/>
                </a:lnTo>
                <a:lnTo>
                  <a:pt x="1570" y="318"/>
                </a:lnTo>
                <a:lnTo>
                  <a:pt x="1571" y="318"/>
                </a:lnTo>
                <a:lnTo>
                  <a:pt x="1572" y="318"/>
                </a:lnTo>
                <a:lnTo>
                  <a:pt x="1573" y="318"/>
                </a:lnTo>
                <a:lnTo>
                  <a:pt x="1574" y="318"/>
                </a:lnTo>
                <a:lnTo>
                  <a:pt x="1575" y="318"/>
                </a:lnTo>
                <a:lnTo>
                  <a:pt x="1576" y="318"/>
                </a:lnTo>
                <a:lnTo>
                  <a:pt x="1577" y="318"/>
                </a:lnTo>
                <a:lnTo>
                  <a:pt x="1577" y="318"/>
                </a:lnTo>
                <a:lnTo>
                  <a:pt x="1578" y="318"/>
                </a:lnTo>
                <a:lnTo>
                  <a:pt x="1579" y="318"/>
                </a:lnTo>
                <a:lnTo>
                  <a:pt x="1580" y="318"/>
                </a:lnTo>
                <a:lnTo>
                  <a:pt x="1581" y="318"/>
                </a:lnTo>
                <a:lnTo>
                  <a:pt x="1582" y="318"/>
                </a:lnTo>
                <a:lnTo>
                  <a:pt x="1583" y="318"/>
                </a:lnTo>
                <a:lnTo>
                  <a:pt x="1584" y="318"/>
                </a:lnTo>
                <a:lnTo>
                  <a:pt x="1585" y="318"/>
                </a:lnTo>
                <a:lnTo>
                  <a:pt x="1586" y="318"/>
                </a:lnTo>
                <a:lnTo>
                  <a:pt x="1587" y="318"/>
                </a:lnTo>
                <a:lnTo>
                  <a:pt x="1588" y="318"/>
                </a:lnTo>
                <a:lnTo>
                  <a:pt x="1589" y="318"/>
                </a:lnTo>
                <a:lnTo>
                  <a:pt x="1590" y="318"/>
                </a:lnTo>
                <a:lnTo>
                  <a:pt x="1591" y="318"/>
                </a:lnTo>
                <a:lnTo>
                  <a:pt x="1591" y="318"/>
                </a:lnTo>
                <a:lnTo>
                  <a:pt x="1592" y="318"/>
                </a:lnTo>
                <a:lnTo>
                  <a:pt x="1593" y="318"/>
                </a:lnTo>
                <a:lnTo>
                  <a:pt x="1594" y="318"/>
                </a:lnTo>
                <a:lnTo>
                  <a:pt x="1595" y="318"/>
                </a:lnTo>
                <a:lnTo>
                  <a:pt x="1596" y="318"/>
                </a:lnTo>
                <a:lnTo>
                  <a:pt x="1597" y="318"/>
                </a:lnTo>
                <a:lnTo>
                  <a:pt x="1598" y="318"/>
                </a:lnTo>
                <a:lnTo>
                  <a:pt x="1599" y="318"/>
                </a:lnTo>
                <a:lnTo>
                  <a:pt x="1600" y="318"/>
                </a:lnTo>
                <a:lnTo>
                  <a:pt x="1601" y="318"/>
                </a:lnTo>
                <a:lnTo>
                  <a:pt x="1602" y="318"/>
                </a:lnTo>
                <a:lnTo>
                  <a:pt x="1603" y="318"/>
                </a:lnTo>
                <a:lnTo>
                  <a:pt x="1604" y="318"/>
                </a:lnTo>
                <a:lnTo>
                  <a:pt x="1605" y="318"/>
                </a:lnTo>
                <a:lnTo>
                  <a:pt x="1605" y="318"/>
                </a:lnTo>
                <a:lnTo>
                  <a:pt x="1606" y="318"/>
                </a:lnTo>
                <a:lnTo>
                  <a:pt x="1607" y="318"/>
                </a:lnTo>
                <a:lnTo>
                  <a:pt x="1608" y="318"/>
                </a:lnTo>
                <a:lnTo>
                  <a:pt x="1609" y="318"/>
                </a:lnTo>
                <a:lnTo>
                  <a:pt x="1610" y="318"/>
                </a:lnTo>
                <a:lnTo>
                  <a:pt x="1611" y="318"/>
                </a:lnTo>
                <a:lnTo>
                  <a:pt x="1612" y="318"/>
                </a:lnTo>
                <a:lnTo>
                  <a:pt x="1613" y="318"/>
                </a:lnTo>
                <a:lnTo>
                  <a:pt x="1614" y="318"/>
                </a:lnTo>
                <a:lnTo>
                  <a:pt x="1615" y="318"/>
                </a:lnTo>
                <a:lnTo>
                  <a:pt x="1616" y="318"/>
                </a:lnTo>
                <a:lnTo>
                  <a:pt x="1617" y="318"/>
                </a:lnTo>
                <a:lnTo>
                  <a:pt x="1618" y="318"/>
                </a:lnTo>
                <a:lnTo>
                  <a:pt x="1619" y="318"/>
                </a:lnTo>
                <a:lnTo>
                  <a:pt x="1620" y="318"/>
                </a:lnTo>
                <a:lnTo>
                  <a:pt x="1620" y="318"/>
                </a:lnTo>
                <a:lnTo>
                  <a:pt x="1621" y="318"/>
                </a:lnTo>
                <a:lnTo>
                  <a:pt x="1622" y="318"/>
                </a:lnTo>
                <a:lnTo>
                  <a:pt x="1623" y="318"/>
                </a:lnTo>
                <a:lnTo>
                  <a:pt x="1624" y="318"/>
                </a:lnTo>
                <a:lnTo>
                  <a:pt x="1625" y="318"/>
                </a:lnTo>
                <a:lnTo>
                  <a:pt x="1626" y="318"/>
                </a:lnTo>
                <a:lnTo>
                  <a:pt x="1627" y="318"/>
                </a:lnTo>
                <a:lnTo>
                  <a:pt x="1628" y="318"/>
                </a:lnTo>
                <a:lnTo>
                  <a:pt x="1629" y="318"/>
                </a:lnTo>
                <a:lnTo>
                  <a:pt x="1630" y="318"/>
                </a:lnTo>
                <a:lnTo>
                  <a:pt x="1631" y="318"/>
                </a:lnTo>
                <a:lnTo>
                  <a:pt x="1632" y="318"/>
                </a:lnTo>
                <a:lnTo>
                  <a:pt x="1633" y="318"/>
                </a:lnTo>
                <a:lnTo>
                  <a:pt x="1634" y="318"/>
                </a:lnTo>
                <a:lnTo>
                  <a:pt x="1634" y="318"/>
                </a:lnTo>
                <a:lnTo>
                  <a:pt x="1635" y="318"/>
                </a:lnTo>
                <a:lnTo>
                  <a:pt x="1636" y="318"/>
                </a:lnTo>
                <a:lnTo>
                  <a:pt x="1637" y="318"/>
                </a:lnTo>
                <a:lnTo>
                  <a:pt x="1638" y="318"/>
                </a:lnTo>
                <a:lnTo>
                  <a:pt x="1639" y="318"/>
                </a:lnTo>
                <a:lnTo>
                  <a:pt x="1640" y="318"/>
                </a:lnTo>
                <a:lnTo>
                  <a:pt x="1641" y="318"/>
                </a:lnTo>
                <a:lnTo>
                  <a:pt x="1642" y="318"/>
                </a:lnTo>
                <a:lnTo>
                  <a:pt x="1643" y="318"/>
                </a:lnTo>
                <a:lnTo>
                  <a:pt x="1644" y="318"/>
                </a:lnTo>
                <a:lnTo>
                  <a:pt x="1645" y="318"/>
                </a:lnTo>
                <a:lnTo>
                  <a:pt x="1646" y="318"/>
                </a:lnTo>
                <a:lnTo>
                  <a:pt x="1647" y="318"/>
                </a:lnTo>
                <a:lnTo>
                  <a:pt x="1648" y="318"/>
                </a:lnTo>
                <a:lnTo>
                  <a:pt x="1648" y="318"/>
                </a:lnTo>
                <a:lnTo>
                  <a:pt x="1649" y="318"/>
                </a:lnTo>
                <a:lnTo>
                  <a:pt x="1650" y="318"/>
                </a:lnTo>
                <a:lnTo>
                  <a:pt x="1651" y="318"/>
                </a:lnTo>
                <a:lnTo>
                  <a:pt x="1652" y="318"/>
                </a:lnTo>
                <a:lnTo>
                  <a:pt x="1653" y="318"/>
                </a:lnTo>
                <a:lnTo>
                  <a:pt x="1654" y="318"/>
                </a:lnTo>
                <a:lnTo>
                  <a:pt x="1655" y="318"/>
                </a:lnTo>
                <a:lnTo>
                  <a:pt x="1656" y="318"/>
                </a:lnTo>
                <a:lnTo>
                  <a:pt x="1657" y="318"/>
                </a:lnTo>
                <a:lnTo>
                  <a:pt x="1658" y="318"/>
                </a:lnTo>
                <a:lnTo>
                  <a:pt x="1659" y="318"/>
                </a:lnTo>
                <a:lnTo>
                  <a:pt x="1660" y="318"/>
                </a:lnTo>
                <a:lnTo>
                  <a:pt x="1661" y="318"/>
                </a:lnTo>
                <a:lnTo>
                  <a:pt x="1662" y="318"/>
                </a:lnTo>
                <a:lnTo>
                  <a:pt x="1662" y="318"/>
                </a:lnTo>
                <a:lnTo>
                  <a:pt x="1663" y="318"/>
                </a:lnTo>
                <a:lnTo>
                  <a:pt x="1664" y="318"/>
                </a:lnTo>
                <a:lnTo>
                  <a:pt x="1665" y="318"/>
                </a:lnTo>
                <a:lnTo>
                  <a:pt x="1666" y="318"/>
                </a:lnTo>
                <a:lnTo>
                  <a:pt x="1667" y="318"/>
                </a:lnTo>
                <a:lnTo>
                  <a:pt x="1668" y="318"/>
                </a:lnTo>
                <a:lnTo>
                  <a:pt x="1669" y="318"/>
                </a:lnTo>
                <a:lnTo>
                  <a:pt x="1670" y="318"/>
                </a:lnTo>
                <a:lnTo>
                  <a:pt x="1671" y="318"/>
                </a:lnTo>
                <a:lnTo>
                  <a:pt x="1672" y="318"/>
                </a:lnTo>
                <a:lnTo>
                  <a:pt x="1673" y="318"/>
                </a:lnTo>
                <a:lnTo>
                  <a:pt x="1674" y="318"/>
                </a:lnTo>
                <a:lnTo>
                  <a:pt x="1675" y="318"/>
                </a:lnTo>
                <a:lnTo>
                  <a:pt x="1676" y="318"/>
                </a:lnTo>
                <a:lnTo>
                  <a:pt x="1677" y="318"/>
                </a:lnTo>
                <a:lnTo>
                  <a:pt x="1677" y="318"/>
                </a:lnTo>
                <a:lnTo>
                  <a:pt x="1678" y="318"/>
                </a:lnTo>
                <a:lnTo>
                  <a:pt x="1679" y="318"/>
                </a:lnTo>
                <a:lnTo>
                  <a:pt x="1680" y="318"/>
                </a:lnTo>
                <a:lnTo>
                  <a:pt x="1681" y="318"/>
                </a:lnTo>
                <a:lnTo>
                  <a:pt x="1682" y="318"/>
                </a:lnTo>
                <a:lnTo>
                  <a:pt x="1683" y="318"/>
                </a:lnTo>
                <a:lnTo>
                  <a:pt x="1684" y="318"/>
                </a:lnTo>
                <a:lnTo>
                  <a:pt x="1685" y="318"/>
                </a:lnTo>
                <a:lnTo>
                  <a:pt x="1686" y="318"/>
                </a:lnTo>
                <a:lnTo>
                  <a:pt x="1687" y="318"/>
                </a:lnTo>
                <a:lnTo>
                  <a:pt x="1688" y="318"/>
                </a:lnTo>
                <a:lnTo>
                  <a:pt x="1689" y="318"/>
                </a:lnTo>
                <a:lnTo>
                  <a:pt x="1690" y="318"/>
                </a:lnTo>
                <a:lnTo>
                  <a:pt x="1691" y="318"/>
                </a:lnTo>
                <a:lnTo>
                  <a:pt x="1691" y="318"/>
                </a:lnTo>
                <a:lnTo>
                  <a:pt x="1692" y="318"/>
                </a:lnTo>
                <a:lnTo>
                  <a:pt x="1693" y="318"/>
                </a:lnTo>
                <a:lnTo>
                  <a:pt x="1694" y="318"/>
                </a:lnTo>
                <a:lnTo>
                  <a:pt x="1695" y="318"/>
                </a:lnTo>
                <a:lnTo>
                  <a:pt x="1696" y="318"/>
                </a:lnTo>
                <a:lnTo>
                  <a:pt x="1697" y="318"/>
                </a:lnTo>
                <a:lnTo>
                  <a:pt x="1698" y="318"/>
                </a:lnTo>
                <a:lnTo>
                  <a:pt x="1699" y="318"/>
                </a:lnTo>
                <a:lnTo>
                  <a:pt x="1700" y="318"/>
                </a:lnTo>
                <a:lnTo>
                  <a:pt x="1701" y="318"/>
                </a:lnTo>
                <a:lnTo>
                  <a:pt x="1702" y="318"/>
                </a:lnTo>
                <a:lnTo>
                  <a:pt x="1703" y="318"/>
                </a:lnTo>
                <a:lnTo>
                  <a:pt x="1704" y="318"/>
                </a:lnTo>
                <a:lnTo>
                  <a:pt x="1705" y="318"/>
                </a:lnTo>
                <a:lnTo>
                  <a:pt x="1705" y="318"/>
                </a:lnTo>
                <a:lnTo>
                  <a:pt x="1706" y="318"/>
                </a:lnTo>
                <a:lnTo>
                  <a:pt x="1707" y="318"/>
                </a:lnTo>
                <a:lnTo>
                  <a:pt x="1708" y="318"/>
                </a:lnTo>
                <a:lnTo>
                  <a:pt x="1709" y="318"/>
                </a:lnTo>
                <a:lnTo>
                  <a:pt x="1710" y="318"/>
                </a:lnTo>
                <a:lnTo>
                  <a:pt x="1711" y="318"/>
                </a:lnTo>
                <a:lnTo>
                  <a:pt x="1712" y="318"/>
                </a:lnTo>
                <a:lnTo>
                  <a:pt x="1713" y="318"/>
                </a:lnTo>
                <a:lnTo>
                  <a:pt x="1714" y="318"/>
                </a:lnTo>
                <a:lnTo>
                  <a:pt x="1715" y="318"/>
                </a:lnTo>
                <a:lnTo>
                  <a:pt x="1716" y="318"/>
                </a:lnTo>
                <a:lnTo>
                  <a:pt x="1717" y="318"/>
                </a:lnTo>
                <a:lnTo>
                  <a:pt x="1718" y="318"/>
                </a:lnTo>
                <a:lnTo>
                  <a:pt x="1719" y="318"/>
                </a:lnTo>
                <a:lnTo>
                  <a:pt x="1719" y="318"/>
                </a:lnTo>
                <a:lnTo>
                  <a:pt x="1720" y="318"/>
                </a:lnTo>
                <a:lnTo>
                  <a:pt x="1721" y="318"/>
                </a:lnTo>
                <a:lnTo>
                  <a:pt x="1722" y="318"/>
                </a:lnTo>
                <a:lnTo>
                  <a:pt x="1723" y="318"/>
                </a:lnTo>
                <a:lnTo>
                  <a:pt x="1724" y="318"/>
                </a:lnTo>
                <a:lnTo>
                  <a:pt x="1725" y="318"/>
                </a:lnTo>
                <a:lnTo>
                  <a:pt x="1726" y="318"/>
                </a:lnTo>
                <a:lnTo>
                  <a:pt x="1727" y="318"/>
                </a:lnTo>
                <a:lnTo>
                  <a:pt x="1728" y="318"/>
                </a:lnTo>
                <a:lnTo>
                  <a:pt x="1729" y="318"/>
                </a:lnTo>
                <a:lnTo>
                  <a:pt x="1730" y="318"/>
                </a:lnTo>
                <a:lnTo>
                  <a:pt x="1731" y="318"/>
                </a:lnTo>
                <a:lnTo>
                  <a:pt x="1732" y="318"/>
                </a:lnTo>
                <a:lnTo>
                  <a:pt x="1733" y="318"/>
                </a:lnTo>
                <a:lnTo>
                  <a:pt x="1733" y="318"/>
                </a:lnTo>
                <a:lnTo>
                  <a:pt x="1734" y="318"/>
                </a:lnTo>
                <a:lnTo>
                  <a:pt x="1735" y="318"/>
                </a:lnTo>
                <a:lnTo>
                  <a:pt x="1736" y="318"/>
                </a:lnTo>
                <a:lnTo>
                  <a:pt x="1737" y="318"/>
                </a:lnTo>
                <a:lnTo>
                  <a:pt x="1738" y="318"/>
                </a:lnTo>
                <a:lnTo>
                  <a:pt x="1739" y="318"/>
                </a:lnTo>
                <a:lnTo>
                  <a:pt x="1740" y="318"/>
                </a:lnTo>
                <a:lnTo>
                  <a:pt x="1741" y="318"/>
                </a:lnTo>
                <a:lnTo>
                  <a:pt x="1742" y="318"/>
                </a:lnTo>
                <a:lnTo>
                  <a:pt x="1743" y="318"/>
                </a:lnTo>
                <a:lnTo>
                  <a:pt x="1744" y="318"/>
                </a:lnTo>
                <a:lnTo>
                  <a:pt x="1745" y="318"/>
                </a:lnTo>
                <a:lnTo>
                  <a:pt x="1746" y="318"/>
                </a:lnTo>
                <a:lnTo>
                  <a:pt x="1747" y="318"/>
                </a:lnTo>
                <a:lnTo>
                  <a:pt x="1748" y="318"/>
                </a:lnTo>
                <a:lnTo>
                  <a:pt x="1748" y="318"/>
                </a:lnTo>
                <a:lnTo>
                  <a:pt x="1749" y="318"/>
                </a:lnTo>
                <a:lnTo>
                  <a:pt x="1750" y="318"/>
                </a:lnTo>
                <a:lnTo>
                  <a:pt x="1751" y="318"/>
                </a:lnTo>
                <a:lnTo>
                  <a:pt x="1752" y="318"/>
                </a:lnTo>
                <a:lnTo>
                  <a:pt x="1753" y="318"/>
                </a:lnTo>
                <a:lnTo>
                  <a:pt x="1754" y="318"/>
                </a:lnTo>
                <a:lnTo>
                  <a:pt x="1755" y="318"/>
                </a:lnTo>
                <a:lnTo>
                  <a:pt x="1756" y="318"/>
                </a:lnTo>
                <a:lnTo>
                  <a:pt x="1757" y="318"/>
                </a:lnTo>
                <a:lnTo>
                  <a:pt x="1758" y="318"/>
                </a:lnTo>
                <a:lnTo>
                  <a:pt x="1759" y="318"/>
                </a:lnTo>
                <a:lnTo>
                  <a:pt x="1760" y="318"/>
                </a:lnTo>
                <a:lnTo>
                  <a:pt x="1761" y="318"/>
                </a:lnTo>
                <a:lnTo>
                  <a:pt x="1762" y="318"/>
                </a:lnTo>
                <a:lnTo>
                  <a:pt x="1762" y="318"/>
                </a:lnTo>
                <a:lnTo>
                  <a:pt x="1763" y="318"/>
                </a:lnTo>
                <a:lnTo>
                  <a:pt x="1764" y="318"/>
                </a:lnTo>
                <a:lnTo>
                  <a:pt x="1765" y="318"/>
                </a:lnTo>
                <a:lnTo>
                  <a:pt x="1766" y="318"/>
                </a:lnTo>
                <a:lnTo>
                  <a:pt x="1767" y="318"/>
                </a:lnTo>
                <a:lnTo>
                  <a:pt x="1768" y="318"/>
                </a:lnTo>
                <a:lnTo>
                  <a:pt x="1769" y="318"/>
                </a:lnTo>
                <a:lnTo>
                  <a:pt x="1770" y="318"/>
                </a:lnTo>
                <a:lnTo>
                  <a:pt x="1771" y="318"/>
                </a:lnTo>
                <a:lnTo>
                  <a:pt x="1772" y="318"/>
                </a:lnTo>
                <a:lnTo>
                  <a:pt x="1773" y="318"/>
                </a:lnTo>
                <a:lnTo>
                  <a:pt x="1774" y="318"/>
                </a:lnTo>
                <a:lnTo>
                  <a:pt x="1775" y="318"/>
                </a:lnTo>
                <a:lnTo>
                  <a:pt x="1776" y="318"/>
                </a:lnTo>
                <a:lnTo>
                  <a:pt x="1776" y="318"/>
                </a:lnTo>
                <a:lnTo>
                  <a:pt x="1777" y="318"/>
                </a:lnTo>
                <a:lnTo>
                  <a:pt x="1779" y="318"/>
                </a:lnTo>
                <a:lnTo>
                  <a:pt x="1780" y="318"/>
                </a:lnTo>
                <a:lnTo>
                  <a:pt x="1780" y="318"/>
                </a:lnTo>
                <a:lnTo>
                  <a:pt x="1781" y="318"/>
                </a:lnTo>
                <a:lnTo>
                  <a:pt x="1782" y="318"/>
                </a:lnTo>
                <a:lnTo>
                  <a:pt x="1783" y="318"/>
                </a:lnTo>
                <a:lnTo>
                  <a:pt x="1784" y="318"/>
                </a:lnTo>
                <a:lnTo>
                  <a:pt x="1785" y="318"/>
                </a:lnTo>
                <a:lnTo>
                  <a:pt x="1786" y="318"/>
                </a:lnTo>
                <a:lnTo>
                  <a:pt x="1787" y="318"/>
                </a:lnTo>
                <a:lnTo>
                  <a:pt x="1788" y="318"/>
                </a:lnTo>
                <a:lnTo>
                  <a:pt x="1789" y="318"/>
                </a:lnTo>
                <a:lnTo>
                  <a:pt x="1790" y="318"/>
                </a:lnTo>
                <a:lnTo>
                  <a:pt x="1791" y="318"/>
                </a:lnTo>
                <a:lnTo>
                  <a:pt x="1792" y="318"/>
                </a:lnTo>
                <a:lnTo>
                  <a:pt x="1793" y="318"/>
                </a:lnTo>
                <a:lnTo>
                  <a:pt x="1794" y="318"/>
                </a:lnTo>
                <a:lnTo>
                  <a:pt x="1794" y="318"/>
                </a:lnTo>
                <a:lnTo>
                  <a:pt x="1795" y="318"/>
                </a:lnTo>
                <a:lnTo>
                  <a:pt x="1796" y="318"/>
                </a:lnTo>
                <a:lnTo>
                  <a:pt x="1797" y="318"/>
                </a:lnTo>
                <a:lnTo>
                  <a:pt x="1798" y="318"/>
                </a:lnTo>
                <a:lnTo>
                  <a:pt x="1799" y="318"/>
                </a:lnTo>
                <a:lnTo>
                  <a:pt x="1800" y="318"/>
                </a:lnTo>
                <a:lnTo>
                  <a:pt x="1801" y="318"/>
                </a:lnTo>
                <a:lnTo>
                  <a:pt x="1802" y="318"/>
                </a:lnTo>
                <a:lnTo>
                  <a:pt x="1803" y="318"/>
                </a:lnTo>
                <a:lnTo>
                  <a:pt x="1804" y="318"/>
                </a:lnTo>
                <a:lnTo>
                  <a:pt x="1805" y="318"/>
                </a:lnTo>
                <a:lnTo>
                  <a:pt x="1806" y="318"/>
                </a:lnTo>
                <a:lnTo>
                  <a:pt x="1807" y="318"/>
                </a:lnTo>
                <a:lnTo>
                  <a:pt x="1808" y="318"/>
                </a:lnTo>
                <a:lnTo>
                  <a:pt x="1808" y="318"/>
                </a:lnTo>
                <a:lnTo>
                  <a:pt x="1809" y="318"/>
                </a:lnTo>
                <a:lnTo>
                  <a:pt x="1810" y="318"/>
                </a:lnTo>
                <a:lnTo>
                  <a:pt x="1811" y="318"/>
                </a:lnTo>
                <a:lnTo>
                  <a:pt x="1812" y="318"/>
                </a:lnTo>
                <a:lnTo>
                  <a:pt x="1813" y="318"/>
                </a:lnTo>
                <a:lnTo>
                  <a:pt x="1814" y="318"/>
                </a:lnTo>
                <a:lnTo>
                  <a:pt x="1815" y="318"/>
                </a:lnTo>
                <a:lnTo>
                  <a:pt x="1816" y="318"/>
                </a:lnTo>
                <a:lnTo>
                  <a:pt x="1817" y="318"/>
                </a:lnTo>
                <a:lnTo>
                  <a:pt x="1818" y="318"/>
                </a:lnTo>
                <a:lnTo>
                  <a:pt x="1819" y="318"/>
                </a:lnTo>
                <a:lnTo>
                  <a:pt x="1820" y="318"/>
                </a:lnTo>
                <a:lnTo>
                  <a:pt x="1821" y="318"/>
                </a:lnTo>
                <a:lnTo>
                  <a:pt x="1822" y="318"/>
                </a:lnTo>
                <a:lnTo>
                  <a:pt x="1822" y="318"/>
                </a:lnTo>
                <a:lnTo>
                  <a:pt x="1823" y="318"/>
                </a:lnTo>
                <a:lnTo>
                  <a:pt x="1824" y="318"/>
                </a:lnTo>
                <a:lnTo>
                  <a:pt x="1825" y="318"/>
                </a:lnTo>
                <a:lnTo>
                  <a:pt x="1826" y="318"/>
                </a:lnTo>
                <a:lnTo>
                  <a:pt x="1827" y="318"/>
                </a:lnTo>
                <a:lnTo>
                  <a:pt x="1828" y="318"/>
                </a:lnTo>
                <a:lnTo>
                  <a:pt x="1829" y="318"/>
                </a:lnTo>
                <a:lnTo>
                  <a:pt x="1830" y="318"/>
                </a:lnTo>
                <a:lnTo>
                  <a:pt x="1831" y="318"/>
                </a:lnTo>
                <a:lnTo>
                  <a:pt x="1832" y="318"/>
                </a:lnTo>
                <a:lnTo>
                  <a:pt x="1833" y="318"/>
                </a:lnTo>
                <a:lnTo>
                  <a:pt x="1834" y="318"/>
                </a:lnTo>
                <a:lnTo>
                  <a:pt x="1835" y="318"/>
                </a:lnTo>
                <a:lnTo>
                  <a:pt x="1836" y="318"/>
                </a:lnTo>
                <a:lnTo>
                  <a:pt x="1837" y="318"/>
                </a:lnTo>
                <a:lnTo>
                  <a:pt x="1837" y="318"/>
                </a:lnTo>
                <a:lnTo>
                  <a:pt x="1838" y="318"/>
                </a:lnTo>
                <a:lnTo>
                  <a:pt x="1839" y="318"/>
                </a:lnTo>
                <a:lnTo>
                  <a:pt x="1840" y="318"/>
                </a:lnTo>
                <a:lnTo>
                  <a:pt x="1841" y="318"/>
                </a:lnTo>
                <a:lnTo>
                  <a:pt x="1842" y="318"/>
                </a:lnTo>
                <a:lnTo>
                  <a:pt x="1843" y="318"/>
                </a:lnTo>
                <a:lnTo>
                  <a:pt x="1844" y="318"/>
                </a:lnTo>
                <a:lnTo>
                  <a:pt x="1845" y="318"/>
                </a:lnTo>
                <a:lnTo>
                  <a:pt x="1846" y="318"/>
                </a:lnTo>
                <a:lnTo>
                  <a:pt x="1847" y="318"/>
                </a:lnTo>
                <a:lnTo>
                  <a:pt x="1848" y="318"/>
                </a:lnTo>
                <a:lnTo>
                  <a:pt x="1849" y="318"/>
                </a:lnTo>
                <a:lnTo>
                  <a:pt x="1850" y="318"/>
                </a:lnTo>
                <a:lnTo>
                  <a:pt x="1851" y="318"/>
                </a:lnTo>
                <a:lnTo>
                  <a:pt x="1851" y="318"/>
                </a:lnTo>
                <a:lnTo>
                  <a:pt x="1852" y="318"/>
                </a:lnTo>
                <a:lnTo>
                  <a:pt x="1853" y="318"/>
                </a:lnTo>
                <a:lnTo>
                  <a:pt x="1854" y="318"/>
                </a:lnTo>
                <a:lnTo>
                  <a:pt x="1855" y="318"/>
                </a:lnTo>
                <a:lnTo>
                  <a:pt x="1856" y="318"/>
                </a:lnTo>
                <a:lnTo>
                  <a:pt x="1857" y="318"/>
                </a:lnTo>
                <a:lnTo>
                  <a:pt x="1858" y="318"/>
                </a:lnTo>
                <a:lnTo>
                  <a:pt x="1859" y="318"/>
                </a:lnTo>
                <a:lnTo>
                  <a:pt x="1860" y="318"/>
                </a:lnTo>
                <a:lnTo>
                  <a:pt x="1861" y="318"/>
                </a:lnTo>
                <a:lnTo>
                  <a:pt x="1862" y="318"/>
                </a:lnTo>
                <a:lnTo>
                  <a:pt x="1863" y="318"/>
                </a:lnTo>
                <a:lnTo>
                  <a:pt x="1864" y="318"/>
                </a:lnTo>
                <a:lnTo>
                  <a:pt x="1865" y="318"/>
                </a:lnTo>
                <a:lnTo>
                  <a:pt x="1865" y="318"/>
                </a:lnTo>
                <a:lnTo>
                  <a:pt x="1866" y="318"/>
                </a:lnTo>
                <a:lnTo>
                  <a:pt x="1867" y="318"/>
                </a:lnTo>
                <a:lnTo>
                  <a:pt x="1868" y="318"/>
                </a:lnTo>
                <a:lnTo>
                  <a:pt x="1869" y="318"/>
                </a:lnTo>
                <a:lnTo>
                  <a:pt x="1870" y="318"/>
                </a:lnTo>
                <a:lnTo>
                  <a:pt x="1871" y="318"/>
                </a:lnTo>
                <a:lnTo>
                  <a:pt x="1872" y="318"/>
                </a:lnTo>
                <a:lnTo>
                  <a:pt x="1873" y="318"/>
                </a:lnTo>
                <a:lnTo>
                  <a:pt x="1874" y="318"/>
                </a:lnTo>
                <a:lnTo>
                  <a:pt x="1875" y="318"/>
                </a:lnTo>
                <a:lnTo>
                  <a:pt x="1876" y="318"/>
                </a:lnTo>
                <a:lnTo>
                  <a:pt x="1877" y="318"/>
                </a:lnTo>
                <a:lnTo>
                  <a:pt x="1878" y="318"/>
                </a:lnTo>
                <a:lnTo>
                  <a:pt x="1879" y="318"/>
                </a:lnTo>
                <a:lnTo>
                  <a:pt x="1879" y="318"/>
                </a:lnTo>
                <a:lnTo>
                  <a:pt x="1880" y="318"/>
                </a:lnTo>
                <a:lnTo>
                  <a:pt x="1881" y="318"/>
                </a:lnTo>
                <a:lnTo>
                  <a:pt x="1882" y="318"/>
                </a:lnTo>
                <a:lnTo>
                  <a:pt x="1883" y="318"/>
                </a:lnTo>
                <a:lnTo>
                  <a:pt x="1884" y="318"/>
                </a:lnTo>
                <a:lnTo>
                  <a:pt x="1885" y="318"/>
                </a:lnTo>
                <a:lnTo>
                  <a:pt x="1886" y="318"/>
                </a:lnTo>
                <a:lnTo>
                  <a:pt x="1887" y="318"/>
                </a:lnTo>
                <a:lnTo>
                  <a:pt x="1888" y="318"/>
                </a:lnTo>
                <a:lnTo>
                  <a:pt x="1889" y="318"/>
                </a:lnTo>
                <a:lnTo>
                  <a:pt x="1890" y="318"/>
                </a:lnTo>
                <a:lnTo>
                  <a:pt x="1891" y="318"/>
                </a:lnTo>
                <a:lnTo>
                  <a:pt x="1892" y="318"/>
                </a:lnTo>
                <a:lnTo>
                  <a:pt x="1893" y="318"/>
                </a:lnTo>
                <a:lnTo>
                  <a:pt x="1893" y="318"/>
                </a:lnTo>
                <a:lnTo>
                  <a:pt x="1894" y="318"/>
                </a:lnTo>
                <a:lnTo>
                  <a:pt x="1895" y="318"/>
                </a:lnTo>
                <a:lnTo>
                  <a:pt x="1896" y="318"/>
                </a:lnTo>
                <a:lnTo>
                  <a:pt x="1897" y="318"/>
                </a:lnTo>
                <a:lnTo>
                  <a:pt x="1898" y="318"/>
                </a:lnTo>
                <a:lnTo>
                  <a:pt x="1899" y="318"/>
                </a:lnTo>
                <a:lnTo>
                  <a:pt x="1900" y="318"/>
                </a:lnTo>
                <a:lnTo>
                  <a:pt x="1901" y="318"/>
                </a:lnTo>
                <a:lnTo>
                  <a:pt x="1902" y="318"/>
                </a:lnTo>
                <a:lnTo>
                  <a:pt x="1903" y="318"/>
                </a:lnTo>
                <a:lnTo>
                  <a:pt x="1904" y="318"/>
                </a:lnTo>
                <a:lnTo>
                  <a:pt x="1905" y="318"/>
                </a:lnTo>
                <a:lnTo>
                  <a:pt x="1906" y="318"/>
                </a:lnTo>
                <a:lnTo>
                  <a:pt x="1907" y="318"/>
                </a:lnTo>
                <a:lnTo>
                  <a:pt x="1908" y="318"/>
                </a:lnTo>
                <a:lnTo>
                  <a:pt x="1908" y="318"/>
                </a:lnTo>
                <a:lnTo>
                  <a:pt x="1909" y="318"/>
                </a:lnTo>
                <a:lnTo>
                  <a:pt x="1910" y="318"/>
                </a:lnTo>
                <a:lnTo>
                  <a:pt x="1911" y="318"/>
                </a:lnTo>
                <a:lnTo>
                  <a:pt x="1912" y="318"/>
                </a:lnTo>
                <a:lnTo>
                  <a:pt x="1913" y="318"/>
                </a:lnTo>
                <a:lnTo>
                  <a:pt x="1914" y="318"/>
                </a:lnTo>
                <a:lnTo>
                  <a:pt x="1915" y="318"/>
                </a:lnTo>
                <a:lnTo>
                  <a:pt x="1916" y="318"/>
                </a:lnTo>
                <a:lnTo>
                  <a:pt x="1917" y="318"/>
                </a:lnTo>
                <a:lnTo>
                  <a:pt x="1918" y="318"/>
                </a:lnTo>
                <a:lnTo>
                  <a:pt x="1919" y="318"/>
                </a:lnTo>
                <a:lnTo>
                  <a:pt x="1920" y="318"/>
                </a:lnTo>
                <a:lnTo>
                  <a:pt x="1921" y="318"/>
                </a:lnTo>
                <a:lnTo>
                  <a:pt x="1922" y="318"/>
                </a:lnTo>
                <a:lnTo>
                  <a:pt x="1922" y="318"/>
                </a:lnTo>
                <a:lnTo>
                  <a:pt x="1923" y="318"/>
                </a:lnTo>
                <a:lnTo>
                  <a:pt x="1924" y="318"/>
                </a:lnTo>
                <a:lnTo>
                  <a:pt x="1925" y="318"/>
                </a:lnTo>
                <a:lnTo>
                  <a:pt x="1926" y="318"/>
                </a:lnTo>
                <a:lnTo>
                  <a:pt x="1927" y="318"/>
                </a:lnTo>
                <a:lnTo>
                  <a:pt x="1928" y="318"/>
                </a:lnTo>
                <a:lnTo>
                  <a:pt x="1929" y="318"/>
                </a:lnTo>
                <a:lnTo>
                  <a:pt x="1930" y="318"/>
                </a:lnTo>
                <a:lnTo>
                  <a:pt x="1931" y="318"/>
                </a:lnTo>
                <a:lnTo>
                  <a:pt x="1932" y="318"/>
                </a:lnTo>
                <a:lnTo>
                  <a:pt x="1933" y="318"/>
                </a:lnTo>
                <a:lnTo>
                  <a:pt x="1934" y="318"/>
                </a:lnTo>
                <a:lnTo>
                  <a:pt x="1935" y="318"/>
                </a:lnTo>
                <a:lnTo>
                  <a:pt x="1936" y="318"/>
                </a:lnTo>
                <a:lnTo>
                  <a:pt x="1936" y="318"/>
                </a:lnTo>
                <a:lnTo>
                  <a:pt x="1937" y="318"/>
                </a:lnTo>
                <a:lnTo>
                  <a:pt x="1938" y="318"/>
                </a:lnTo>
                <a:lnTo>
                  <a:pt x="1939" y="318"/>
                </a:lnTo>
                <a:lnTo>
                  <a:pt x="1940" y="318"/>
                </a:lnTo>
                <a:lnTo>
                  <a:pt x="1941" y="318"/>
                </a:lnTo>
                <a:lnTo>
                  <a:pt x="1942" y="318"/>
                </a:lnTo>
                <a:lnTo>
                  <a:pt x="1943" y="318"/>
                </a:lnTo>
                <a:lnTo>
                  <a:pt x="1944" y="318"/>
                </a:lnTo>
                <a:lnTo>
                  <a:pt x="1945" y="318"/>
                </a:lnTo>
                <a:lnTo>
                  <a:pt x="1946" y="318"/>
                </a:lnTo>
                <a:lnTo>
                  <a:pt x="1947" y="318"/>
                </a:lnTo>
                <a:lnTo>
                  <a:pt x="1948" y="318"/>
                </a:lnTo>
                <a:lnTo>
                  <a:pt x="1949" y="318"/>
                </a:lnTo>
                <a:lnTo>
                  <a:pt x="1950" y="318"/>
                </a:lnTo>
                <a:lnTo>
                  <a:pt x="1950" y="318"/>
                </a:lnTo>
                <a:lnTo>
                  <a:pt x="1951" y="318"/>
                </a:lnTo>
                <a:lnTo>
                  <a:pt x="1952" y="318"/>
                </a:lnTo>
                <a:lnTo>
                  <a:pt x="1953" y="318"/>
                </a:lnTo>
                <a:lnTo>
                  <a:pt x="1954" y="318"/>
                </a:lnTo>
                <a:lnTo>
                  <a:pt x="1955" y="318"/>
                </a:lnTo>
                <a:lnTo>
                  <a:pt x="1956" y="318"/>
                </a:lnTo>
                <a:lnTo>
                  <a:pt x="1957" y="318"/>
                </a:lnTo>
                <a:lnTo>
                  <a:pt x="1958" y="318"/>
                </a:lnTo>
                <a:lnTo>
                  <a:pt x="1959" y="318"/>
                </a:lnTo>
                <a:lnTo>
                  <a:pt x="1960" y="318"/>
                </a:lnTo>
                <a:lnTo>
                  <a:pt x="1961" y="318"/>
                </a:lnTo>
                <a:lnTo>
                  <a:pt x="1962" y="318"/>
                </a:lnTo>
                <a:lnTo>
                  <a:pt x="1963" y="318"/>
                </a:lnTo>
                <a:lnTo>
                  <a:pt x="1964" y="318"/>
                </a:lnTo>
                <a:lnTo>
                  <a:pt x="1964" y="318"/>
                </a:lnTo>
                <a:lnTo>
                  <a:pt x="1965" y="318"/>
                </a:lnTo>
                <a:lnTo>
                  <a:pt x="1966" y="318"/>
                </a:lnTo>
                <a:lnTo>
                  <a:pt x="1967" y="318"/>
                </a:lnTo>
                <a:lnTo>
                  <a:pt x="1968" y="318"/>
                </a:lnTo>
                <a:lnTo>
                  <a:pt x="1969" y="318"/>
                </a:lnTo>
                <a:lnTo>
                  <a:pt x="1970" y="318"/>
                </a:lnTo>
                <a:lnTo>
                  <a:pt x="1971" y="318"/>
                </a:lnTo>
                <a:lnTo>
                  <a:pt x="1972" y="318"/>
                </a:lnTo>
                <a:lnTo>
                  <a:pt x="1973" y="318"/>
                </a:lnTo>
                <a:lnTo>
                  <a:pt x="1974" y="318"/>
                </a:lnTo>
                <a:lnTo>
                  <a:pt x="1975" y="318"/>
                </a:lnTo>
                <a:lnTo>
                  <a:pt x="1976" y="318"/>
                </a:lnTo>
                <a:lnTo>
                  <a:pt x="1977" y="318"/>
                </a:lnTo>
                <a:lnTo>
                  <a:pt x="1978" y="318"/>
                </a:lnTo>
                <a:lnTo>
                  <a:pt x="1979" y="318"/>
                </a:lnTo>
                <a:lnTo>
                  <a:pt x="1979" y="318"/>
                </a:lnTo>
                <a:lnTo>
                  <a:pt x="1980" y="318"/>
                </a:lnTo>
                <a:lnTo>
                  <a:pt x="1981" y="318"/>
                </a:lnTo>
                <a:lnTo>
                  <a:pt x="1982" y="318"/>
                </a:lnTo>
                <a:lnTo>
                  <a:pt x="1983" y="318"/>
                </a:lnTo>
                <a:lnTo>
                  <a:pt x="1984" y="318"/>
                </a:lnTo>
                <a:lnTo>
                  <a:pt x="1985" y="318"/>
                </a:lnTo>
                <a:lnTo>
                  <a:pt x="1986" y="318"/>
                </a:lnTo>
                <a:lnTo>
                  <a:pt x="1987" y="318"/>
                </a:lnTo>
                <a:lnTo>
                  <a:pt x="1988" y="318"/>
                </a:lnTo>
                <a:lnTo>
                  <a:pt x="1989" y="318"/>
                </a:lnTo>
                <a:lnTo>
                  <a:pt x="1990" y="318"/>
                </a:lnTo>
                <a:lnTo>
                  <a:pt x="1991" y="318"/>
                </a:lnTo>
                <a:lnTo>
                  <a:pt x="1992" y="318"/>
                </a:lnTo>
                <a:lnTo>
                  <a:pt x="1993" y="318"/>
                </a:lnTo>
                <a:lnTo>
                  <a:pt x="1993" y="318"/>
                </a:lnTo>
                <a:lnTo>
                  <a:pt x="1994" y="318"/>
                </a:lnTo>
                <a:lnTo>
                  <a:pt x="1995" y="318"/>
                </a:lnTo>
                <a:lnTo>
                  <a:pt x="1996" y="318"/>
                </a:lnTo>
                <a:lnTo>
                  <a:pt x="1997" y="318"/>
                </a:lnTo>
                <a:lnTo>
                  <a:pt x="1998" y="318"/>
                </a:lnTo>
                <a:lnTo>
                  <a:pt x="1999" y="318"/>
                </a:lnTo>
                <a:lnTo>
                  <a:pt x="2000" y="318"/>
                </a:lnTo>
                <a:lnTo>
                  <a:pt x="2001" y="318"/>
                </a:lnTo>
                <a:lnTo>
                  <a:pt x="2002" y="318"/>
                </a:lnTo>
                <a:lnTo>
                  <a:pt x="2003" y="318"/>
                </a:lnTo>
                <a:lnTo>
                  <a:pt x="2004" y="318"/>
                </a:lnTo>
                <a:lnTo>
                  <a:pt x="2005" y="318"/>
                </a:lnTo>
                <a:lnTo>
                  <a:pt x="2006" y="318"/>
                </a:lnTo>
                <a:lnTo>
                  <a:pt x="2007" y="318"/>
                </a:lnTo>
                <a:lnTo>
                  <a:pt x="2007" y="318"/>
                </a:lnTo>
                <a:lnTo>
                  <a:pt x="2008" y="318"/>
                </a:lnTo>
                <a:lnTo>
                  <a:pt x="2009" y="318"/>
                </a:lnTo>
                <a:lnTo>
                  <a:pt x="2010" y="318"/>
                </a:lnTo>
                <a:lnTo>
                  <a:pt x="2011" y="318"/>
                </a:lnTo>
                <a:lnTo>
                  <a:pt x="2012" y="318"/>
                </a:lnTo>
                <a:lnTo>
                  <a:pt x="2013" y="318"/>
                </a:lnTo>
                <a:lnTo>
                  <a:pt x="2014" y="318"/>
                </a:lnTo>
                <a:lnTo>
                  <a:pt x="2015" y="318"/>
                </a:lnTo>
                <a:lnTo>
                  <a:pt x="2016" y="318"/>
                </a:lnTo>
                <a:lnTo>
                  <a:pt x="2017" y="318"/>
                </a:lnTo>
                <a:lnTo>
                  <a:pt x="2018" y="318"/>
                </a:lnTo>
                <a:lnTo>
                  <a:pt x="2019" y="318"/>
                </a:lnTo>
                <a:lnTo>
                  <a:pt x="2020" y="318"/>
                </a:lnTo>
                <a:lnTo>
                  <a:pt x="2021" y="318"/>
                </a:lnTo>
                <a:lnTo>
                  <a:pt x="2021" y="318"/>
                </a:lnTo>
                <a:lnTo>
                  <a:pt x="2022" y="318"/>
                </a:lnTo>
                <a:lnTo>
                  <a:pt x="2023" y="318"/>
                </a:lnTo>
                <a:lnTo>
                  <a:pt x="2024" y="318"/>
                </a:lnTo>
                <a:lnTo>
                  <a:pt x="2025" y="318"/>
                </a:lnTo>
                <a:lnTo>
                  <a:pt x="2026" y="318"/>
                </a:lnTo>
                <a:lnTo>
                  <a:pt x="2027" y="318"/>
                </a:lnTo>
                <a:lnTo>
                  <a:pt x="2028" y="318"/>
                </a:lnTo>
                <a:lnTo>
                  <a:pt x="2029" y="318"/>
                </a:lnTo>
                <a:lnTo>
                  <a:pt x="2030" y="318"/>
                </a:lnTo>
                <a:lnTo>
                  <a:pt x="2031" y="318"/>
                </a:lnTo>
                <a:lnTo>
                  <a:pt x="2032" y="318"/>
                </a:lnTo>
                <a:lnTo>
                  <a:pt x="2033" y="318"/>
                </a:lnTo>
                <a:lnTo>
                  <a:pt x="2034" y="318"/>
                </a:lnTo>
                <a:lnTo>
                  <a:pt x="2035" y="318"/>
                </a:lnTo>
                <a:lnTo>
                  <a:pt x="2035" y="318"/>
                </a:lnTo>
                <a:lnTo>
                  <a:pt x="2036" y="318"/>
                </a:lnTo>
                <a:lnTo>
                  <a:pt x="2037" y="318"/>
                </a:lnTo>
                <a:lnTo>
                  <a:pt x="2038" y="318"/>
                </a:lnTo>
                <a:lnTo>
                  <a:pt x="2039" y="318"/>
                </a:lnTo>
                <a:lnTo>
                  <a:pt x="2040" y="318"/>
                </a:lnTo>
                <a:lnTo>
                  <a:pt x="2041" y="318"/>
                </a:lnTo>
                <a:lnTo>
                  <a:pt x="2042" y="318"/>
                </a:lnTo>
                <a:lnTo>
                  <a:pt x="2043" y="318"/>
                </a:lnTo>
                <a:lnTo>
                  <a:pt x="2044" y="318"/>
                </a:lnTo>
                <a:lnTo>
                  <a:pt x="2045" y="318"/>
                </a:lnTo>
                <a:lnTo>
                  <a:pt x="2046" y="318"/>
                </a:lnTo>
                <a:lnTo>
                  <a:pt x="2047" y="318"/>
                </a:lnTo>
                <a:lnTo>
                  <a:pt x="2048" y="318"/>
                </a:lnTo>
                <a:lnTo>
                  <a:pt x="2049" y="318"/>
                </a:lnTo>
                <a:lnTo>
                  <a:pt x="2050" y="318"/>
                </a:lnTo>
                <a:lnTo>
                  <a:pt x="2050" y="318"/>
                </a:lnTo>
                <a:lnTo>
                  <a:pt x="2051" y="318"/>
                </a:lnTo>
                <a:lnTo>
                  <a:pt x="2052" y="318"/>
                </a:lnTo>
                <a:lnTo>
                  <a:pt x="2053" y="318"/>
                </a:lnTo>
                <a:lnTo>
                  <a:pt x="2054" y="318"/>
                </a:lnTo>
                <a:lnTo>
                  <a:pt x="2055" y="318"/>
                </a:lnTo>
                <a:lnTo>
                  <a:pt x="2056" y="318"/>
                </a:lnTo>
                <a:lnTo>
                  <a:pt x="2057" y="318"/>
                </a:lnTo>
                <a:lnTo>
                  <a:pt x="2058" y="318"/>
                </a:lnTo>
                <a:lnTo>
                  <a:pt x="2059" y="318"/>
                </a:lnTo>
                <a:lnTo>
                  <a:pt x="2060" y="318"/>
                </a:lnTo>
                <a:lnTo>
                  <a:pt x="2061" y="318"/>
                </a:lnTo>
                <a:lnTo>
                  <a:pt x="2062" y="318"/>
                </a:lnTo>
                <a:lnTo>
                  <a:pt x="2063" y="318"/>
                </a:lnTo>
                <a:lnTo>
                  <a:pt x="2064" y="318"/>
                </a:lnTo>
                <a:lnTo>
                  <a:pt x="2064" y="318"/>
                </a:lnTo>
                <a:lnTo>
                  <a:pt x="2065" y="318"/>
                </a:lnTo>
                <a:lnTo>
                  <a:pt x="2066" y="318"/>
                </a:lnTo>
                <a:lnTo>
                  <a:pt x="2067" y="318"/>
                </a:lnTo>
                <a:lnTo>
                  <a:pt x="2068" y="318"/>
                </a:lnTo>
                <a:lnTo>
                  <a:pt x="2069" y="318"/>
                </a:lnTo>
                <a:lnTo>
                  <a:pt x="2070" y="318"/>
                </a:lnTo>
                <a:lnTo>
                  <a:pt x="2071" y="318"/>
                </a:lnTo>
                <a:lnTo>
                  <a:pt x="2072" y="318"/>
                </a:lnTo>
                <a:lnTo>
                  <a:pt x="2073" y="318"/>
                </a:lnTo>
                <a:lnTo>
                  <a:pt x="2074" y="318"/>
                </a:lnTo>
                <a:lnTo>
                  <a:pt x="2075" y="318"/>
                </a:lnTo>
                <a:lnTo>
                  <a:pt x="2076" y="318"/>
                </a:lnTo>
                <a:lnTo>
                  <a:pt x="2077" y="318"/>
                </a:lnTo>
                <a:lnTo>
                  <a:pt x="2078" y="318"/>
                </a:lnTo>
                <a:lnTo>
                  <a:pt x="2078" y="318"/>
                </a:lnTo>
                <a:lnTo>
                  <a:pt x="2079" y="318"/>
                </a:lnTo>
                <a:lnTo>
                  <a:pt x="2080" y="318"/>
                </a:lnTo>
                <a:lnTo>
                  <a:pt x="2081" y="318"/>
                </a:lnTo>
                <a:lnTo>
                  <a:pt x="2082" y="318"/>
                </a:lnTo>
                <a:lnTo>
                  <a:pt x="2083" y="318"/>
                </a:lnTo>
                <a:lnTo>
                  <a:pt x="2084" y="318"/>
                </a:lnTo>
                <a:lnTo>
                  <a:pt x="2085" y="318"/>
                </a:lnTo>
                <a:lnTo>
                  <a:pt x="2086" y="318"/>
                </a:lnTo>
                <a:lnTo>
                  <a:pt x="2087" y="318"/>
                </a:lnTo>
                <a:lnTo>
                  <a:pt x="2088" y="318"/>
                </a:lnTo>
                <a:lnTo>
                  <a:pt x="2089" y="318"/>
                </a:lnTo>
                <a:lnTo>
                  <a:pt x="2090" y="318"/>
                </a:lnTo>
                <a:lnTo>
                  <a:pt x="2091" y="318"/>
                </a:lnTo>
                <a:lnTo>
                  <a:pt x="2092" y="318"/>
                </a:lnTo>
                <a:lnTo>
                  <a:pt x="2092" y="318"/>
                </a:lnTo>
                <a:lnTo>
                  <a:pt x="2093" y="318"/>
                </a:lnTo>
                <a:lnTo>
                  <a:pt x="2094" y="318"/>
                </a:lnTo>
                <a:lnTo>
                  <a:pt x="2095" y="318"/>
                </a:lnTo>
                <a:lnTo>
                  <a:pt x="2096" y="318"/>
                </a:lnTo>
                <a:lnTo>
                  <a:pt x="2097" y="318"/>
                </a:lnTo>
                <a:lnTo>
                  <a:pt x="2098" y="318"/>
                </a:lnTo>
                <a:lnTo>
                  <a:pt x="2099" y="318"/>
                </a:lnTo>
                <a:lnTo>
                  <a:pt x="2100" y="318"/>
                </a:lnTo>
                <a:lnTo>
                  <a:pt x="2101" y="318"/>
                </a:lnTo>
                <a:lnTo>
                  <a:pt x="2102" y="318"/>
                </a:lnTo>
                <a:lnTo>
                  <a:pt x="2103" y="318"/>
                </a:lnTo>
                <a:lnTo>
                  <a:pt x="2104" y="318"/>
                </a:lnTo>
                <a:lnTo>
                  <a:pt x="2105" y="318"/>
                </a:lnTo>
                <a:lnTo>
                  <a:pt x="2106" y="318"/>
                </a:lnTo>
                <a:lnTo>
                  <a:pt x="2106" y="318"/>
                </a:lnTo>
                <a:lnTo>
                  <a:pt x="2107" y="318"/>
                </a:lnTo>
                <a:lnTo>
                  <a:pt x="2108" y="318"/>
                </a:lnTo>
                <a:lnTo>
                  <a:pt x="2109" y="318"/>
                </a:lnTo>
                <a:lnTo>
                  <a:pt x="2110" y="318"/>
                </a:lnTo>
                <a:lnTo>
                  <a:pt x="2111" y="318"/>
                </a:lnTo>
                <a:lnTo>
                  <a:pt x="2112" y="318"/>
                </a:lnTo>
                <a:lnTo>
                  <a:pt x="2113" y="318"/>
                </a:lnTo>
                <a:lnTo>
                  <a:pt x="2114" y="318"/>
                </a:lnTo>
                <a:lnTo>
                  <a:pt x="2115" y="318"/>
                </a:lnTo>
                <a:lnTo>
                  <a:pt x="2116" y="318"/>
                </a:lnTo>
                <a:lnTo>
                  <a:pt x="2117" y="318"/>
                </a:lnTo>
                <a:lnTo>
                  <a:pt x="2118" y="318"/>
                </a:lnTo>
                <a:lnTo>
                  <a:pt x="2119" y="318"/>
                </a:lnTo>
                <a:lnTo>
                  <a:pt x="2120" y="318"/>
                </a:lnTo>
                <a:lnTo>
                  <a:pt x="2121" y="318"/>
                </a:lnTo>
                <a:lnTo>
                  <a:pt x="2121" y="318"/>
                </a:lnTo>
                <a:lnTo>
                  <a:pt x="2122" y="318"/>
                </a:lnTo>
                <a:lnTo>
                  <a:pt x="2123" y="318"/>
                </a:lnTo>
                <a:lnTo>
                  <a:pt x="2124" y="318"/>
                </a:lnTo>
                <a:lnTo>
                  <a:pt x="2125" y="318"/>
                </a:lnTo>
                <a:lnTo>
                  <a:pt x="2126" y="318"/>
                </a:lnTo>
                <a:lnTo>
                  <a:pt x="2127" y="318"/>
                </a:lnTo>
                <a:lnTo>
                  <a:pt x="2128" y="318"/>
                </a:lnTo>
                <a:lnTo>
                  <a:pt x="2129" y="318"/>
                </a:lnTo>
                <a:lnTo>
                  <a:pt x="2130" y="318"/>
                </a:lnTo>
                <a:lnTo>
                  <a:pt x="2131" y="318"/>
                </a:lnTo>
                <a:lnTo>
                  <a:pt x="2132" y="318"/>
                </a:lnTo>
                <a:lnTo>
                  <a:pt x="2133" y="318"/>
                </a:lnTo>
                <a:lnTo>
                  <a:pt x="2134" y="318"/>
                </a:lnTo>
                <a:lnTo>
                  <a:pt x="2135" y="318"/>
                </a:lnTo>
                <a:lnTo>
                  <a:pt x="2135" y="318"/>
                </a:lnTo>
                <a:lnTo>
                  <a:pt x="2136" y="318"/>
                </a:lnTo>
                <a:lnTo>
                  <a:pt x="2137" y="318"/>
                </a:lnTo>
                <a:lnTo>
                  <a:pt x="2138" y="318"/>
                </a:lnTo>
                <a:lnTo>
                  <a:pt x="2139" y="318"/>
                </a:lnTo>
                <a:lnTo>
                  <a:pt x="2140" y="318"/>
                </a:lnTo>
                <a:lnTo>
                  <a:pt x="2141" y="318"/>
                </a:lnTo>
                <a:lnTo>
                  <a:pt x="2142" y="318"/>
                </a:lnTo>
                <a:lnTo>
                  <a:pt x="2143" y="318"/>
                </a:lnTo>
                <a:lnTo>
                  <a:pt x="2144" y="318"/>
                </a:lnTo>
                <a:lnTo>
                  <a:pt x="2145" y="318"/>
                </a:lnTo>
                <a:lnTo>
                  <a:pt x="2146" y="318"/>
                </a:lnTo>
                <a:lnTo>
                  <a:pt x="2147" y="318"/>
                </a:lnTo>
                <a:lnTo>
                  <a:pt x="2148" y="318"/>
                </a:lnTo>
                <a:lnTo>
                  <a:pt x="2149" y="318"/>
                </a:lnTo>
                <a:lnTo>
                  <a:pt x="2149" y="318"/>
                </a:lnTo>
                <a:lnTo>
                  <a:pt x="2150" y="318"/>
                </a:lnTo>
                <a:lnTo>
                  <a:pt x="2151" y="318"/>
                </a:lnTo>
                <a:lnTo>
                  <a:pt x="2152" y="318"/>
                </a:lnTo>
                <a:lnTo>
                  <a:pt x="2153" y="318"/>
                </a:lnTo>
                <a:lnTo>
                  <a:pt x="2154" y="318"/>
                </a:lnTo>
                <a:lnTo>
                  <a:pt x="2155" y="318"/>
                </a:lnTo>
                <a:lnTo>
                  <a:pt x="2156" y="318"/>
                </a:lnTo>
                <a:lnTo>
                  <a:pt x="2157" y="318"/>
                </a:lnTo>
                <a:lnTo>
                  <a:pt x="2158" y="318"/>
                </a:lnTo>
                <a:lnTo>
                  <a:pt x="2159" y="318"/>
                </a:lnTo>
                <a:lnTo>
                  <a:pt x="2160" y="318"/>
                </a:lnTo>
                <a:lnTo>
                  <a:pt x="2161" y="318"/>
                </a:lnTo>
                <a:lnTo>
                  <a:pt x="2162" y="318"/>
                </a:lnTo>
                <a:lnTo>
                  <a:pt x="2163" y="318"/>
                </a:lnTo>
                <a:lnTo>
                  <a:pt x="2163" y="318"/>
                </a:lnTo>
                <a:lnTo>
                  <a:pt x="2164" y="318"/>
                </a:lnTo>
                <a:lnTo>
                  <a:pt x="2165" y="318"/>
                </a:lnTo>
                <a:lnTo>
                  <a:pt x="2166" y="318"/>
                </a:lnTo>
                <a:lnTo>
                  <a:pt x="2167" y="318"/>
                </a:lnTo>
                <a:lnTo>
                  <a:pt x="2168" y="318"/>
                </a:lnTo>
                <a:lnTo>
                  <a:pt x="2169" y="318"/>
                </a:lnTo>
                <a:lnTo>
                  <a:pt x="2170" y="318"/>
                </a:lnTo>
                <a:lnTo>
                  <a:pt x="2171" y="318"/>
                </a:lnTo>
                <a:lnTo>
                  <a:pt x="2172" y="318"/>
                </a:lnTo>
                <a:lnTo>
                  <a:pt x="2173" y="318"/>
                </a:lnTo>
                <a:lnTo>
                  <a:pt x="2174" y="318"/>
                </a:lnTo>
                <a:lnTo>
                  <a:pt x="2175" y="318"/>
                </a:lnTo>
                <a:lnTo>
                  <a:pt x="2176" y="318"/>
                </a:lnTo>
                <a:lnTo>
                  <a:pt x="2177" y="318"/>
                </a:lnTo>
                <a:lnTo>
                  <a:pt x="2177" y="318"/>
                </a:lnTo>
                <a:lnTo>
                  <a:pt x="2178" y="318"/>
                </a:lnTo>
                <a:lnTo>
                  <a:pt x="2179" y="318"/>
                </a:lnTo>
                <a:lnTo>
                  <a:pt x="2180" y="318"/>
                </a:lnTo>
                <a:lnTo>
                  <a:pt x="2181" y="318"/>
                </a:lnTo>
                <a:lnTo>
                  <a:pt x="2182" y="318"/>
                </a:lnTo>
                <a:lnTo>
                  <a:pt x="2183" y="318"/>
                </a:lnTo>
                <a:lnTo>
                  <a:pt x="2184" y="318"/>
                </a:lnTo>
                <a:lnTo>
                  <a:pt x="2185" y="318"/>
                </a:lnTo>
                <a:lnTo>
                  <a:pt x="2186" y="318"/>
                </a:lnTo>
                <a:lnTo>
                  <a:pt x="2187" y="318"/>
                </a:lnTo>
                <a:lnTo>
                  <a:pt x="2188" y="318"/>
                </a:lnTo>
                <a:lnTo>
                  <a:pt x="2189" y="318"/>
                </a:lnTo>
                <a:lnTo>
                  <a:pt x="2190" y="318"/>
                </a:lnTo>
                <a:lnTo>
                  <a:pt x="2191" y="318"/>
                </a:lnTo>
                <a:lnTo>
                  <a:pt x="2192" y="318"/>
                </a:lnTo>
                <a:lnTo>
                  <a:pt x="2192" y="318"/>
                </a:lnTo>
                <a:lnTo>
                  <a:pt x="2193" y="318"/>
                </a:lnTo>
                <a:lnTo>
                  <a:pt x="2194" y="318"/>
                </a:lnTo>
                <a:lnTo>
                  <a:pt x="2195" y="318"/>
                </a:lnTo>
                <a:lnTo>
                  <a:pt x="2196" y="318"/>
                </a:lnTo>
                <a:lnTo>
                  <a:pt x="2197" y="318"/>
                </a:lnTo>
                <a:lnTo>
                  <a:pt x="2198" y="318"/>
                </a:lnTo>
                <a:lnTo>
                  <a:pt x="2199" y="318"/>
                </a:lnTo>
                <a:lnTo>
                  <a:pt x="2200" y="318"/>
                </a:lnTo>
                <a:lnTo>
                  <a:pt x="2201" y="318"/>
                </a:lnTo>
                <a:lnTo>
                  <a:pt x="2202" y="318"/>
                </a:lnTo>
                <a:lnTo>
                  <a:pt x="2203" y="318"/>
                </a:lnTo>
                <a:lnTo>
                  <a:pt x="2204" y="318"/>
                </a:lnTo>
                <a:lnTo>
                  <a:pt x="2205" y="318"/>
                </a:lnTo>
                <a:lnTo>
                  <a:pt x="2206" y="318"/>
                </a:lnTo>
                <a:lnTo>
                  <a:pt x="2206" y="318"/>
                </a:lnTo>
                <a:lnTo>
                  <a:pt x="2207" y="318"/>
                </a:lnTo>
                <a:lnTo>
                  <a:pt x="2208" y="318"/>
                </a:lnTo>
                <a:lnTo>
                  <a:pt x="2209" y="318"/>
                </a:lnTo>
                <a:lnTo>
                  <a:pt x="2210" y="318"/>
                </a:lnTo>
                <a:lnTo>
                  <a:pt x="2211" y="318"/>
                </a:lnTo>
                <a:lnTo>
                  <a:pt x="2212" y="318"/>
                </a:lnTo>
                <a:lnTo>
                  <a:pt x="2213" y="318"/>
                </a:lnTo>
                <a:lnTo>
                  <a:pt x="2214" y="318"/>
                </a:lnTo>
                <a:lnTo>
                  <a:pt x="2215" y="318"/>
                </a:lnTo>
                <a:lnTo>
                  <a:pt x="2216" y="318"/>
                </a:lnTo>
                <a:lnTo>
                  <a:pt x="2217" y="318"/>
                </a:lnTo>
                <a:lnTo>
                  <a:pt x="2218" y="318"/>
                </a:lnTo>
                <a:lnTo>
                  <a:pt x="2219" y="318"/>
                </a:lnTo>
                <a:lnTo>
                  <a:pt x="2220" y="318"/>
                </a:lnTo>
                <a:lnTo>
                  <a:pt x="2220" y="318"/>
                </a:lnTo>
                <a:lnTo>
                  <a:pt x="2221" y="318"/>
                </a:lnTo>
                <a:lnTo>
                  <a:pt x="2222" y="318"/>
                </a:lnTo>
                <a:lnTo>
                  <a:pt x="2223" y="318"/>
                </a:lnTo>
                <a:lnTo>
                  <a:pt x="2224" y="318"/>
                </a:lnTo>
                <a:lnTo>
                  <a:pt x="2225" y="318"/>
                </a:lnTo>
                <a:lnTo>
                  <a:pt x="2226" y="318"/>
                </a:lnTo>
                <a:lnTo>
                  <a:pt x="2227" y="318"/>
                </a:lnTo>
                <a:lnTo>
                  <a:pt x="2228" y="318"/>
                </a:lnTo>
                <a:lnTo>
                  <a:pt x="2229" y="318"/>
                </a:lnTo>
                <a:lnTo>
                  <a:pt x="2230" y="318"/>
                </a:lnTo>
                <a:lnTo>
                  <a:pt x="2231" y="318"/>
                </a:lnTo>
                <a:lnTo>
                  <a:pt x="2232" y="318"/>
                </a:lnTo>
                <a:lnTo>
                  <a:pt x="2233" y="318"/>
                </a:lnTo>
                <a:lnTo>
                  <a:pt x="2234" y="318"/>
                </a:lnTo>
                <a:lnTo>
                  <a:pt x="2234" y="318"/>
                </a:lnTo>
                <a:lnTo>
                  <a:pt x="2235" y="318"/>
                </a:lnTo>
                <a:lnTo>
                  <a:pt x="2236" y="318"/>
                </a:lnTo>
                <a:lnTo>
                  <a:pt x="2237" y="318"/>
                </a:lnTo>
                <a:lnTo>
                  <a:pt x="2238" y="318"/>
                </a:lnTo>
                <a:lnTo>
                  <a:pt x="2239" y="318"/>
                </a:lnTo>
                <a:lnTo>
                  <a:pt x="2240" y="318"/>
                </a:lnTo>
                <a:lnTo>
                  <a:pt x="2241" y="318"/>
                </a:lnTo>
                <a:lnTo>
                  <a:pt x="2242" y="318"/>
                </a:lnTo>
                <a:lnTo>
                  <a:pt x="2243" y="318"/>
                </a:lnTo>
                <a:lnTo>
                  <a:pt x="2244" y="318"/>
                </a:lnTo>
                <a:lnTo>
                  <a:pt x="2245" y="318"/>
                </a:lnTo>
                <a:lnTo>
                  <a:pt x="2246" y="318"/>
                </a:lnTo>
                <a:lnTo>
                  <a:pt x="2247" y="318"/>
                </a:lnTo>
                <a:lnTo>
                  <a:pt x="2248" y="318"/>
                </a:lnTo>
                <a:lnTo>
                  <a:pt x="2249" y="318"/>
                </a:lnTo>
                <a:lnTo>
                  <a:pt x="2249" y="318"/>
                </a:lnTo>
                <a:lnTo>
                  <a:pt x="2250" y="318"/>
                </a:lnTo>
                <a:lnTo>
                  <a:pt x="2251" y="318"/>
                </a:lnTo>
                <a:lnTo>
                  <a:pt x="2252" y="318"/>
                </a:lnTo>
                <a:lnTo>
                  <a:pt x="2253" y="318"/>
                </a:lnTo>
                <a:lnTo>
                  <a:pt x="2254" y="318"/>
                </a:lnTo>
                <a:lnTo>
                  <a:pt x="2255" y="318"/>
                </a:lnTo>
                <a:lnTo>
                  <a:pt x="2256" y="318"/>
                </a:lnTo>
                <a:lnTo>
                  <a:pt x="2257" y="318"/>
                </a:lnTo>
                <a:lnTo>
                  <a:pt x="2258" y="318"/>
                </a:lnTo>
                <a:lnTo>
                  <a:pt x="2259" y="318"/>
                </a:lnTo>
                <a:lnTo>
                  <a:pt x="2260" y="318"/>
                </a:lnTo>
                <a:lnTo>
                  <a:pt x="2261" y="318"/>
                </a:lnTo>
                <a:lnTo>
                  <a:pt x="2262" y="318"/>
                </a:lnTo>
                <a:lnTo>
                  <a:pt x="2263" y="318"/>
                </a:lnTo>
                <a:lnTo>
                  <a:pt x="2263" y="318"/>
                </a:lnTo>
                <a:lnTo>
                  <a:pt x="2264" y="318"/>
                </a:lnTo>
                <a:lnTo>
                  <a:pt x="2265" y="318"/>
                </a:lnTo>
                <a:lnTo>
                  <a:pt x="2266" y="318"/>
                </a:lnTo>
                <a:lnTo>
                  <a:pt x="2267" y="318"/>
                </a:lnTo>
                <a:lnTo>
                  <a:pt x="2268" y="318"/>
                </a:lnTo>
                <a:lnTo>
                  <a:pt x="2269" y="318"/>
                </a:lnTo>
                <a:lnTo>
                  <a:pt x="2270" y="318"/>
                </a:lnTo>
                <a:lnTo>
                  <a:pt x="2271" y="318"/>
                </a:lnTo>
                <a:lnTo>
                  <a:pt x="2272" y="318"/>
                </a:lnTo>
                <a:lnTo>
                  <a:pt x="2273" y="318"/>
                </a:lnTo>
                <a:lnTo>
                  <a:pt x="2274" y="318"/>
                </a:lnTo>
                <a:lnTo>
                  <a:pt x="2275" y="318"/>
                </a:lnTo>
                <a:lnTo>
                  <a:pt x="2276" y="318"/>
                </a:lnTo>
                <a:lnTo>
                  <a:pt x="2277" y="318"/>
                </a:lnTo>
                <a:lnTo>
                  <a:pt x="2277" y="318"/>
                </a:lnTo>
                <a:lnTo>
                  <a:pt x="2278" y="318"/>
                </a:lnTo>
                <a:lnTo>
                  <a:pt x="2279" y="318"/>
                </a:lnTo>
                <a:lnTo>
                  <a:pt x="2280" y="318"/>
                </a:lnTo>
                <a:lnTo>
                  <a:pt x="2281" y="318"/>
                </a:lnTo>
                <a:lnTo>
                  <a:pt x="2282" y="318"/>
                </a:lnTo>
                <a:lnTo>
                  <a:pt x="2283" y="318"/>
                </a:lnTo>
                <a:lnTo>
                  <a:pt x="2284" y="318"/>
                </a:lnTo>
                <a:lnTo>
                  <a:pt x="2285" y="318"/>
                </a:lnTo>
                <a:lnTo>
                  <a:pt x="2286" y="318"/>
                </a:lnTo>
                <a:lnTo>
                  <a:pt x="2287" y="318"/>
                </a:lnTo>
                <a:lnTo>
                  <a:pt x="2288" y="318"/>
                </a:lnTo>
                <a:lnTo>
                  <a:pt x="2289" y="318"/>
                </a:lnTo>
                <a:lnTo>
                  <a:pt x="2290" y="318"/>
                </a:lnTo>
                <a:lnTo>
                  <a:pt x="2291" y="318"/>
                </a:lnTo>
                <a:lnTo>
                  <a:pt x="2291" y="318"/>
                </a:lnTo>
                <a:lnTo>
                  <a:pt x="2292" y="318"/>
                </a:lnTo>
                <a:lnTo>
                  <a:pt x="2293" y="318"/>
                </a:lnTo>
                <a:lnTo>
                  <a:pt x="2294" y="318"/>
                </a:lnTo>
                <a:lnTo>
                  <a:pt x="2295" y="318"/>
                </a:lnTo>
                <a:lnTo>
                  <a:pt x="2296" y="318"/>
                </a:lnTo>
                <a:lnTo>
                  <a:pt x="2297" y="318"/>
                </a:lnTo>
                <a:lnTo>
                  <a:pt x="2298" y="318"/>
                </a:lnTo>
                <a:lnTo>
                  <a:pt x="2299" y="318"/>
                </a:lnTo>
                <a:lnTo>
                  <a:pt x="2300" y="318"/>
                </a:lnTo>
                <a:lnTo>
                  <a:pt x="2301" y="318"/>
                </a:lnTo>
                <a:lnTo>
                  <a:pt x="2302" y="318"/>
                </a:lnTo>
                <a:lnTo>
                  <a:pt x="2303" y="318"/>
                </a:lnTo>
                <a:lnTo>
                  <a:pt x="2304" y="318"/>
                </a:lnTo>
                <a:lnTo>
                  <a:pt x="2305" y="318"/>
                </a:lnTo>
                <a:lnTo>
                  <a:pt x="2305" y="318"/>
                </a:lnTo>
                <a:lnTo>
                  <a:pt x="2306" y="318"/>
                </a:lnTo>
                <a:lnTo>
                  <a:pt x="2307" y="318"/>
                </a:lnTo>
                <a:lnTo>
                  <a:pt x="2308" y="318"/>
                </a:lnTo>
                <a:lnTo>
                  <a:pt x="2309" y="318"/>
                </a:lnTo>
                <a:lnTo>
                  <a:pt x="2310" y="318"/>
                </a:lnTo>
                <a:lnTo>
                  <a:pt x="2311" y="318"/>
                </a:lnTo>
                <a:lnTo>
                  <a:pt x="2312" y="318"/>
                </a:lnTo>
                <a:lnTo>
                  <a:pt x="2313" y="318"/>
                </a:lnTo>
                <a:lnTo>
                  <a:pt x="2314" y="318"/>
                </a:lnTo>
                <a:lnTo>
                  <a:pt x="2315" y="318"/>
                </a:lnTo>
                <a:lnTo>
                  <a:pt x="2316" y="318"/>
                </a:lnTo>
                <a:lnTo>
                  <a:pt x="2317" y="318"/>
                </a:lnTo>
                <a:lnTo>
                  <a:pt x="2318" y="318"/>
                </a:lnTo>
                <a:lnTo>
                  <a:pt x="2319" y="318"/>
                </a:lnTo>
                <a:lnTo>
                  <a:pt x="2320" y="318"/>
                </a:lnTo>
                <a:lnTo>
                  <a:pt x="2320" y="318"/>
                </a:lnTo>
                <a:lnTo>
                  <a:pt x="2321" y="318"/>
                </a:lnTo>
                <a:lnTo>
                  <a:pt x="2322" y="318"/>
                </a:lnTo>
                <a:lnTo>
                  <a:pt x="2323" y="318"/>
                </a:lnTo>
                <a:lnTo>
                  <a:pt x="2324" y="318"/>
                </a:lnTo>
                <a:lnTo>
                  <a:pt x="2325" y="318"/>
                </a:lnTo>
                <a:lnTo>
                  <a:pt x="2326" y="318"/>
                </a:lnTo>
                <a:lnTo>
                  <a:pt x="2327" y="318"/>
                </a:lnTo>
                <a:lnTo>
                  <a:pt x="2328" y="318"/>
                </a:lnTo>
                <a:lnTo>
                  <a:pt x="2329" y="318"/>
                </a:lnTo>
                <a:lnTo>
                  <a:pt x="2330" y="318"/>
                </a:lnTo>
                <a:lnTo>
                  <a:pt x="2331" y="318"/>
                </a:lnTo>
                <a:lnTo>
                  <a:pt x="2332" y="318"/>
                </a:lnTo>
                <a:lnTo>
                  <a:pt x="2333" y="318"/>
                </a:lnTo>
                <a:lnTo>
                  <a:pt x="2334" y="318"/>
                </a:lnTo>
                <a:lnTo>
                  <a:pt x="2334" y="318"/>
                </a:lnTo>
                <a:lnTo>
                  <a:pt x="2335" y="318"/>
                </a:lnTo>
                <a:lnTo>
                  <a:pt x="2336" y="318"/>
                </a:lnTo>
                <a:lnTo>
                  <a:pt x="2337" y="318"/>
                </a:lnTo>
                <a:lnTo>
                  <a:pt x="2338" y="318"/>
                </a:lnTo>
                <a:lnTo>
                  <a:pt x="2339" y="318"/>
                </a:lnTo>
                <a:lnTo>
                  <a:pt x="2340" y="318"/>
                </a:lnTo>
                <a:lnTo>
                  <a:pt x="2341" y="318"/>
                </a:lnTo>
                <a:lnTo>
                  <a:pt x="2342" y="318"/>
                </a:lnTo>
                <a:lnTo>
                  <a:pt x="2343" y="318"/>
                </a:lnTo>
                <a:lnTo>
                  <a:pt x="2344" y="318"/>
                </a:lnTo>
                <a:lnTo>
                  <a:pt x="2345" y="318"/>
                </a:lnTo>
                <a:lnTo>
                  <a:pt x="2346" y="318"/>
                </a:lnTo>
                <a:lnTo>
                  <a:pt x="2347" y="318"/>
                </a:lnTo>
                <a:lnTo>
                  <a:pt x="2348" y="318"/>
                </a:lnTo>
                <a:lnTo>
                  <a:pt x="2348" y="318"/>
                </a:lnTo>
                <a:lnTo>
                  <a:pt x="2349" y="318"/>
                </a:lnTo>
                <a:lnTo>
                  <a:pt x="2350" y="318"/>
                </a:lnTo>
                <a:lnTo>
                  <a:pt x="2351" y="318"/>
                </a:lnTo>
                <a:lnTo>
                  <a:pt x="2352" y="318"/>
                </a:lnTo>
                <a:lnTo>
                  <a:pt x="2353" y="318"/>
                </a:lnTo>
                <a:lnTo>
                  <a:pt x="2354" y="318"/>
                </a:lnTo>
                <a:lnTo>
                  <a:pt x="2355" y="318"/>
                </a:lnTo>
                <a:lnTo>
                  <a:pt x="2356" y="318"/>
                </a:lnTo>
                <a:lnTo>
                  <a:pt x="2357" y="318"/>
                </a:lnTo>
                <a:lnTo>
                  <a:pt x="2358" y="318"/>
                </a:lnTo>
                <a:lnTo>
                  <a:pt x="2359" y="318"/>
                </a:lnTo>
                <a:lnTo>
                  <a:pt x="2360" y="318"/>
                </a:lnTo>
                <a:lnTo>
                  <a:pt x="2361" y="318"/>
                </a:lnTo>
                <a:lnTo>
                  <a:pt x="2362" y="318"/>
                </a:lnTo>
                <a:lnTo>
                  <a:pt x="2362" y="318"/>
                </a:lnTo>
                <a:lnTo>
                  <a:pt x="2363" y="318"/>
                </a:lnTo>
                <a:lnTo>
                  <a:pt x="2364" y="318"/>
                </a:lnTo>
                <a:lnTo>
                  <a:pt x="2365" y="318"/>
                </a:lnTo>
                <a:lnTo>
                  <a:pt x="2366" y="318"/>
                </a:lnTo>
                <a:lnTo>
                  <a:pt x="2367" y="318"/>
                </a:lnTo>
                <a:lnTo>
                  <a:pt x="2368" y="318"/>
                </a:lnTo>
                <a:lnTo>
                  <a:pt x="2369" y="318"/>
                </a:lnTo>
                <a:lnTo>
                  <a:pt x="2370" y="318"/>
                </a:lnTo>
                <a:lnTo>
                  <a:pt x="2371" y="318"/>
                </a:lnTo>
                <a:lnTo>
                  <a:pt x="2372" y="318"/>
                </a:lnTo>
                <a:lnTo>
                  <a:pt x="2373" y="318"/>
                </a:lnTo>
                <a:lnTo>
                  <a:pt x="2374" y="318"/>
                </a:lnTo>
                <a:lnTo>
                  <a:pt x="2375" y="318"/>
                </a:lnTo>
                <a:lnTo>
                  <a:pt x="2376" y="318"/>
                </a:lnTo>
                <a:lnTo>
                  <a:pt x="2376" y="318"/>
                </a:lnTo>
                <a:lnTo>
                  <a:pt x="2377" y="318"/>
                </a:lnTo>
                <a:lnTo>
                  <a:pt x="2378" y="318"/>
                </a:lnTo>
                <a:lnTo>
                  <a:pt x="2379" y="318"/>
                </a:lnTo>
                <a:lnTo>
                  <a:pt x="2380" y="318"/>
                </a:lnTo>
                <a:lnTo>
                  <a:pt x="2381" y="318"/>
                </a:lnTo>
                <a:lnTo>
                  <a:pt x="2382" y="318"/>
                </a:lnTo>
                <a:lnTo>
                  <a:pt x="2383" y="318"/>
                </a:lnTo>
                <a:lnTo>
                  <a:pt x="2384" y="318"/>
                </a:lnTo>
                <a:lnTo>
                  <a:pt x="2385" y="318"/>
                </a:lnTo>
                <a:lnTo>
                  <a:pt x="2386" y="318"/>
                </a:lnTo>
                <a:lnTo>
                  <a:pt x="2387" y="318"/>
                </a:lnTo>
                <a:lnTo>
                  <a:pt x="2388" y="318"/>
                </a:lnTo>
                <a:lnTo>
                  <a:pt x="2389" y="318"/>
                </a:lnTo>
                <a:lnTo>
                  <a:pt x="2390" y="318"/>
                </a:lnTo>
                <a:lnTo>
                  <a:pt x="2391" y="318"/>
                </a:lnTo>
                <a:lnTo>
                  <a:pt x="2391" y="318"/>
                </a:lnTo>
                <a:lnTo>
                  <a:pt x="2392" y="318"/>
                </a:lnTo>
                <a:lnTo>
                  <a:pt x="2393" y="318"/>
                </a:lnTo>
                <a:lnTo>
                  <a:pt x="2394" y="318"/>
                </a:lnTo>
                <a:lnTo>
                  <a:pt x="2395" y="318"/>
                </a:lnTo>
                <a:lnTo>
                  <a:pt x="2396" y="318"/>
                </a:lnTo>
                <a:lnTo>
                  <a:pt x="2397" y="318"/>
                </a:lnTo>
                <a:lnTo>
                  <a:pt x="2398" y="318"/>
                </a:lnTo>
                <a:lnTo>
                  <a:pt x="2399" y="318"/>
                </a:lnTo>
                <a:lnTo>
                  <a:pt x="2400" y="318"/>
                </a:lnTo>
                <a:lnTo>
                  <a:pt x="2401" y="318"/>
                </a:lnTo>
                <a:lnTo>
                  <a:pt x="2402" y="318"/>
                </a:lnTo>
                <a:lnTo>
                  <a:pt x="2403" y="318"/>
                </a:lnTo>
                <a:lnTo>
                  <a:pt x="2404" y="318"/>
                </a:lnTo>
                <a:lnTo>
                  <a:pt x="2405" y="318"/>
                </a:lnTo>
                <a:lnTo>
                  <a:pt x="2405" y="318"/>
                </a:lnTo>
                <a:lnTo>
                  <a:pt x="2406" y="318"/>
                </a:lnTo>
                <a:lnTo>
                  <a:pt x="2407" y="318"/>
                </a:lnTo>
                <a:lnTo>
                  <a:pt x="2408" y="318"/>
                </a:lnTo>
                <a:lnTo>
                  <a:pt x="2409" y="318"/>
                </a:lnTo>
                <a:lnTo>
                  <a:pt x="2410" y="318"/>
                </a:lnTo>
                <a:lnTo>
                  <a:pt x="2411" y="318"/>
                </a:lnTo>
                <a:lnTo>
                  <a:pt x="2412" y="318"/>
                </a:lnTo>
                <a:lnTo>
                  <a:pt x="2413" y="318"/>
                </a:lnTo>
                <a:lnTo>
                  <a:pt x="2414" y="318"/>
                </a:lnTo>
                <a:lnTo>
                  <a:pt x="2415" y="318"/>
                </a:lnTo>
                <a:lnTo>
                  <a:pt x="2416" y="318"/>
                </a:lnTo>
                <a:lnTo>
                  <a:pt x="2417" y="318"/>
                </a:lnTo>
                <a:lnTo>
                  <a:pt x="2418" y="318"/>
                </a:lnTo>
                <a:lnTo>
                  <a:pt x="2419" y="318"/>
                </a:lnTo>
                <a:lnTo>
                  <a:pt x="2419" y="318"/>
                </a:lnTo>
                <a:lnTo>
                  <a:pt x="2420" y="318"/>
                </a:lnTo>
                <a:lnTo>
                  <a:pt x="2421" y="318"/>
                </a:lnTo>
                <a:lnTo>
                  <a:pt x="2422" y="318"/>
                </a:lnTo>
                <a:lnTo>
                  <a:pt x="2423" y="318"/>
                </a:lnTo>
                <a:lnTo>
                  <a:pt x="2424" y="318"/>
                </a:lnTo>
                <a:lnTo>
                  <a:pt x="2425" y="318"/>
                </a:lnTo>
                <a:lnTo>
                  <a:pt x="2426" y="318"/>
                </a:lnTo>
                <a:lnTo>
                  <a:pt x="2427" y="318"/>
                </a:lnTo>
                <a:lnTo>
                  <a:pt x="2428" y="318"/>
                </a:lnTo>
                <a:lnTo>
                  <a:pt x="2429" y="318"/>
                </a:lnTo>
                <a:lnTo>
                  <a:pt x="2430" y="318"/>
                </a:lnTo>
                <a:lnTo>
                  <a:pt x="2431" y="318"/>
                </a:lnTo>
                <a:lnTo>
                  <a:pt x="2432" y="318"/>
                </a:lnTo>
                <a:lnTo>
                  <a:pt x="2433" y="318"/>
                </a:lnTo>
                <a:lnTo>
                  <a:pt x="2433" y="318"/>
                </a:lnTo>
                <a:lnTo>
                  <a:pt x="2434" y="318"/>
                </a:lnTo>
                <a:lnTo>
                  <a:pt x="2435" y="318"/>
                </a:lnTo>
                <a:lnTo>
                  <a:pt x="2436" y="318"/>
                </a:lnTo>
                <a:lnTo>
                  <a:pt x="2437" y="318"/>
                </a:lnTo>
                <a:lnTo>
                  <a:pt x="2438" y="318"/>
                </a:lnTo>
                <a:lnTo>
                  <a:pt x="2439" y="318"/>
                </a:lnTo>
                <a:lnTo>
                  <a:pt x="2440" y="318"/>
                </a:lnTo>
                <a:lnTo>
                  <a:pt x="2441" y="318"/>
                </a:lnTo>
                <a:lnTo>
                  <a:pt x="2442" y="318"/>
                </a:lnTo>
                <a:lnTo>
                  <a:pt x="2443" y="318"/>
                </a:lnTo>
                <a:lnTo>
                  <a:pt x="2444" y="318"/>
                </a:lnTo>
                <a:lnTo>
                  <a:pt x="2445" y="318"/>
                </a:lnTo>
                <a:lnTo>
                  <a:pt x="2446" y="318"/>
                </a:lnTo>
                <a:lnTo>
                  <a:pt x="2447" y="318"/>
                </a:lnTo>
                <a:lnTo>
                  <a:pt x="2447" y="318"/>
                </a:lnTo>
                <a:lnTo>
                  <a:pt x="2448" y="318"/>
                </a:lnTo>
                <a:lnTo>
                  <a:pt x="2449" y="318"/>
                </a:lnTo>
                <a:lnTo>
                  <a:pt x="2450" y="318"/>
                </a:lnTo>
                <a:lnTo>
                  <a:pt x="2451" y="318"/>
                </a:lnTo>
                <a:lnTo>
                  <a:pt x="2452" y="318"/>
                </a:lnTo>
                <a:lnTo>
                  <a:pt x="2453" y="318"/>
                </a:lnTo>
                <a:lnTo>
                  <a:pt x="2454" y="318"/>
                </a:lnTo>
                <a:lnTo>
                  <a:pt x="2455" y="318"/>
                </a:lnTo>
                <a:lnTo>
                  <a:pt x="2456" y="318"/>
                </a:lnTo>
                <a:lnTo>
                  <a:pt x="2457" y="318"/>
                </a:lnTo>
                <a:lnTo>
                  <a:pt x="2458" y="318"/>
                </a:lnTo>
                <a:lnTo>
                  <a:pt x="2459" y="318"/>
                </a:lnTo>
                <a:lnTo>
                  <a:pt x="2460" y="318"/>
                </a:lnTo>
                <a:lnTo>
                  <a:pt x="2461" y="318"/>
                </a:lnTo>
                <a:lnTo>
                  <a:pt x="2462" y="318"/>
                </a:lnTo>
                <a:lnTo>
                  <a:pt x="2462" y="318"/>
                </a:lnTo>
                <a:lnTo>
                  <a:pt x="2463" y="318"/>
                </a:lnTo>
                <a:lnTo>
                  <a:pt x="2464" y="318"/>
                </a:lnTo>
                <a:lnTo>
                  <a:pt x="2465" y="318"/>
                </a:lnTo>
                <a:lnTo>
                  <a:pt x="2466" y="318"/>
                </a:lnTo>
                <a:lnTo>
                  <a:pt x="2467" y="318"/>
                </a:lnTo>
                <a:lnTo>
                  <a:pt x="2468" y="318"/>
                </a:lnTo>
                <a:lnTo>
                  <a:pt x="2469" y="318"/>
                </a:lnTo>
                <a:lnTo>
                  <a:pt x="2470" y="318"/>
                </a:lnTo>
                <a:lnTo>
                  <a:pt x="2471" y="318"/>
                </a:lnTo>
                <a:lnTo>
                  <a:pt x="2472" y="318"/>
                </a:lnTo>
                <a:lnTo>
                  <a:pt x="2473" y="318"/>
                </a:lnTo>
                <a:lnTo>
                  <a:pt x="2474" y="318"/>
                </a:lnTo>
                <a:lnTo>
                  <a:pt x="2475" y="318"/>
                </a:lnTo>
                <a:lnTo>
                  <a:pt x="2476" y="318"/>
                </a:lnTo>
                <a:lnTo>
                  <a:pt x="2476" y="318"/>
                </a:lnTo>
                <a:lnTo>
                  <a:pt x="2477" y="318"/>
                </a:lnTo>
                <a:lnTo>
                  <a:pt x="2478" y="318"/>
                </a:lnTo>
                <a:lnTo>
                  <a:pt x="2479" y="318"/>
                </a:lnTo>
                <a:lnTo>
                  <a:pt x="2480" y="318"/>
                </a:lnTo>
                <a:lnTo>
                  <a:pt x="2481" y="318"/>
                </a:lnTo>
                <a:lnTo>
                  <a:pt x="2482" y="318"/>
                </a:lnTo>
                <a:lnTo>
                  <a:pt x="2483" y="318"/>
                </a:lnTo>
                <a:lnTo>
                  <a:pt x="2484" y="318"/>
                </a:lnTo>
                <a:lnTo>
                  <a:pt x="2485" y="318"/>
                </a:lnTo>
                <a:lnTo>
                  <a:pt x="2486" y="318"/>
                </a:lnTo>
                <a:lnTo>
                  <a:pt x="2487" y="318"/>
                </a:lnTo>
                <a:lnTo>
                  <a:pt x="2488" y="318"/>
                </a:lnTo>
                <a:lnTo>
                  <a:pt x="2489" y="318"/>
                </a:lnTo>
                <a:lnTo>
                  <a:pt x="2490" y="318"/>
                </a:lnTo>
                <a:lnTo>
                  <a:pt x="2490" y="318"/>
                </a:lnTo>
                <a:lnTo>
                  <a:pt x="2491" y="318"/>
                </a:lnTo>
                <a:lnTo>
                  <a:pt x="2492" y="318"/>
                </a:lnTo>
                <a:lnTo>
                  <a:pt x="2493" y="318"/>
                </a:lnTo>
                <a:lnTo>
                  <a:pt x="2494" y="318"/>
                </a:lnTo>
                <a:lnTo>
                  <a:pt x="2495" y="318"/>
                </a:lnTo>
                <a:lnTo>
                  <a:pt x="2496" y="318"/>
                </a:lnTo>
                <a:lnTo>
                  <a:pt x="2497" y="318"/>
                </a:lnTo>
                <a:lnTo>
                  <a:pt x="2498" y="318"/>
                </a:lnTo>
                <a:lnTo>
                  <a:pt x="2499" y="318"/>
                </a:lnTo>
                <a:lnTo>
                  <a:pt x="2500" y="318"/>
                </a:lnTo>
                <a:lnTo>
                  <a:pt x="2501" y="318"/>
                </a:lnTo>
                <a:lnTo>
                  <a:pt x="2502" y="318"/>
                </a:lnTo>
                <a:lnTo>
                  <a:pt x="2503" y="318"/>
                </a:lnTo>
                <a:lnTo>
                  <a:pt x="2504" y="318"/>
                </a:lnTo>
                <a:lnTo>
                  <a:pt x="2504" y="318"/>
                </a:lnTo>
                <a:lnTo>
                  <a:pt x="2505" y="318"/>
                </a:lnTo>
                <a:lnTo>
                  <a:pt x="2506" y="318"/>
                </a:lnTo>
                <a:lnTo>
                  <a:pt x="2507" y="318"/>
                </a:lnTo>
                <a:lnTo>
                  <a:pt x="2508" y="318"/>
                </a:lnTo>
                <a:lnTo>
                  <a:pt x="2509" y="318"/>
                </a:lnTo>
                <a:lnTo>
                  <a:pt x="2510" y="318"/>
                </a:lnTo>
                <a:lnTo>
                  <a:pt x="2511" y="318"/>
                </a:lnTo>
                <a:lnTo>
                  <a:pt x="2512" y="318"/>
                </a:lnTo>
                <a:lnTo>
                  <a:pt x="2513" y="318"/>
                </a:lnTo>
                <a:lnTo>
                  <a:pt x="2514" y="318"/>
                </a:lnTo>
                <a:lnTo>
                  <a:pt x="2515" y="318"/>
                </a:lnTo>
                <a:lnTo>
                  <a:pt x="2516" y="318"/>
                </a:lnTo>
                <a:lnTo>
                  <a:pt x="2517" y="318"/>
                </a:lnTo>
                <a:lnTo>
                  <a:pt x="2518" y="318"/>
                </a:lnTo>
                <a:lnTo>
                  <a:pt x="2518" y="318"/>
                </a:lnTo>
                <a:lnTo>
                  <a:pt x="2519" y="318"/>
                </a:lnTo>
                <a:lnTo>
                  <a:pt x="2520" y="318"/>
                </a:lnTo>
                <a:lnTo>
                  <a:pt x="2521" y="318"/>
                </a:lnTo>
                <a:lnTo>
                  <a:pt x="2522" y="318"/>
                </a:lnTo>
                <a:lnTo>
                  <a:pt x="2523" y="318"/>
                </a:lnTo>
                <a:lnTo>
                  <a:pt x="2524" y="318"/>
                </a:lnTo>
                <a:lnTo>
                  <a:pt x="2525" y="318"/>
                </a:lnTo>
                <a:lnTo>
                  <a:pt x="2526" y="318"/>
                </a:lnTo>
                <a:lnTo>
                  <a:pt x="2527" y="318"/>
                </a:lnTo>
                <a:lnTo>
                  <a:pt x="2528" y="318"/>
                </a:lnTo>
                <a:lnTo>
                  <a:pt x="2529" y="318"/>
                </a:lnTo>
                <a:lnTo>
                  <a:pt x="2530" y="318"/>
                </a:lnTo>
                <a:lnTo>
                  <a:pt x="2531" y="318"/>
                </a:lnTo>
                <a:lnTo>
                  <a:pt x="2532" y="318"/>
                </a:lnTo>
                <a:lnTo>
                  <a:pt x="2533" y="318"/>
                </a:lnTo>
                <a:lnTo>
                  <a:pt x="2533" y="318"/>
                </a:lnTo>
                <a:lnTo>
                  <a:pt x="2534" y="318"/>
                </a:lnTo>
                <a:lnTo>
                  <a:pt x="2535" y="318"/>
                </a:lnTo>
                <a:lnTo>
                  <a:pt x="2536" y="318"/>
                </a:lnTo>
                <a:lnTo>
                  <a:pt x="2537" y="318"/>
                </a:lnTo>
                <a:lnTo>
                  <a:pt x="2538" y="318"/>
                </a:lnTo>
                <a:lnTo>
                  <a:pt x="2539" y="318"/>
                </a:lnTo>
                <a:lnTo>
                  <a:pt x="2540" y="318"/>
                </a:lnTo>
                <a:lnTo>
                  <a:pt x="2541" y="318"/>
                </a:lnTo>
                <a:lnTo>
                  <a:pt x="2542" y="318"/>
                </a:lnTo>
                <a:lnTo>
                  <a:pt x="2543" y="318"/>
                </a:lnTo>
                <a:lnTo>
                  <a:pt x="2544" y="318"/>
                </a:lnTo>
                <a:lnTo>
                  <a:pt x="2545" y="318"/>
                </a:lnTo>
                <a:lnTo>
                  <a:pt x="2546" y="318"/>
                </a:lnTo>
                <a:lnTo>
                  <a:pt x="2547" y="318"/>
                </a:lnTo>
                <a:lnTo>
                  <a:pt x="2547" y="318"/>
                </a:lnTo>
                <a:lnTo>
                  <a:pt x="2548" y="318"/>
                </a:lnTo>
                <a:lnTo>
                  <a:pt x="2549" y="318"/>
                </a:lnTo>
                <a:lnTo>
                  <a:pt x="2550" y="318"/>
                </a:lnTo>
                <a:lnTo>
                  <a:pt x="2551" y="318"/>
                </a:lnTo>
                <a:lnTo>
                  <a:pt x="2552" y="318"/>
                </a:lnTo>
                <a:lnTo>
                  <a:pt x="2553" y="318"/>
                </a:lnTo>
                <a:lnTo>
                  <a:pt x="2554" y="318"/>
                </a:lnTo>
                <a:lnTo>
                  <a:pt x="2555" y="318"/>
                </a:lnTo>
                <a:lnTo>
                  <a:pt x="2556" y="318"/>
                </a:lnTo>
                <a:lnTo>
                  <a:pt x="2557" y="318"/>
                </a:lnTo>
                <a:lnTo>
                  <a:pt x="2558" y="318"/>
                </a:lnTo>
                <a:lnTo>
                  <a:pt x="2559" y="318"/>
                </a:lnTo>
                <a:lnTo>
                  <a:pt x="2560" y="318"/>
                </a:lnTo>
                <a:lnTo>
                  <a:pt x="2561" y="318"/>
                </a:lnTo>
                <a:lnTo>
                  <a:pt x="2561" y="318"/>
                </a:lnTo>
                <a:lnTo>
                  <a:pt x="2562" y="318"/>
                </a:lnTo>
                <a:lnTo>
                  <a:pt x="2563" y="318"/>
                </a:lnTo>
                <a:lnTo>
                  <a:pt x="2564" y="318"/>
                </a:lnTo>
                <a:lnTo>
                  <a:pt x="2565" y="318"/>
                </a:lnTo>
                <a:lnTo>
                  <a:pt x="2566" y="318"/>
                </a:lnTo>
                <a:lnTo>
                  <a:pt x="2567" y="318"/>
                </a:lnTo>
                <a:lnTo>
                  <a:pt x="2568" y="318"/>
                </a:lnTo>
                <a:lnTo>
                  <a:pt x="2569" y="318"/>
                </a:lnTo>
                <a:lnTo>
                  <a:pt x="2570" y="318"/>
                </a:lnTo>
                <a:lnTo>
                  <a:pt x="2571" y="318"/>
                </a:lnTo>
                <a:lnTo>
                  <a:pt x="2572" y="318"/>
                </a:lnTo>
                <a:lnTo>
                  <a:pt x="2573" y="318"/>
                </a:lnTo>
                <a:lnTo>
                  <a:pt x="2574" y="318"/>
                </a:lnTo>
                <a:lnTo>
                  <a:pt x="2575" y="318"/>
                </a:lnTo>
                <a:lnTo>
                  <a:pt x="2575" y="318"/>
                </a:lnTo>
                <a:lnTo>
                  <a:pt x="2576" y="318"/>
                </a:lnTo>
                <a:lnTo>
                  <a:pt x="2577" y="318"/>
                </a:lnTo>
                <a:lnTo>
                  <a:pt x="2578" y="318"/>
                </a:lnTo>
                <a:lnTo>
                  <a:pt x="2579" y="318"/>
                </a:lnTo>
                <a:lnTo>
                  <a:pt x="2580" y="318"/>
                </a:lnTo>
                <a:lnTo>
                  <a:pt x="2581" y="318"/>
                </a:lnTo>
                <a:lnTo>
                  <a:pt x="2582" y="318"/>
                </a:lnTo>
                <a:lnTo>
                  <a:pt x="2583" y="318"/>
                </a:lnTo>
                <a:lnTo>
                  <a:pt x="2584" y="318"/>
                </a:lnTo>
                <a:lnTo>
                  <a:pt x="2585" y="318"/>
                </a:lnTo>
                <a:lnTo>
                  <a:pt x="2586" y="318"/>
                </a:lnTo>
                <a:lnTo>
                  <a:pt x="2587" y="318"/>
                </a:lnTo>
                <a:lnTo>
                  <a:pt x="2588" y="318"/>
                </a:lnTo>
                <a:lnTo>
                  <a:pt x="2589" y="318"/>
                </a:lnTo>
                <a:lnTo>
                  <a:pt x="2589" y="318"/>
                </a:lnTo>
                <a:lnTo>
                  <a:pt x="2590" y="318"/>
                </a:lnTo>
                <a:lnTo>
                  <a:pt x="2591" y="318"/>
                </a:lnTo>
                <a:lnTo>
                  <a:pt x="2592" y="318"/>
                </a:lnTo>
                <a:lnTo>
                  <a:pt x="2593" y="318"/>
                </a:lnTo>
                <a:lnTo>
                  <a:pt x="2594" y="318"/>
                </a:lnTo>
                <a:lnTo>
                  <a:pt x="2595" y="318"/>
                </a:lnTo>
                <a:lnTo>
                  <a:pt x="2596" y="318"/>
                </a:lnTo>
                <a:lnTo>
                  <a:pt x="2597" y="318"/>
                </a:lnTo>
                <a:lnTo>
                  <a:pt x="2598" y="318"/>
                </a:lnTo>
                <a:lnTo>
                  <a:pt x="2599" y="318"/>
                </a:lnTo>
                <a:lnTo>
                  <a:pt x="2600" y="318"/>
                </a:lnTo>
                <a:lnTo>
                  <a:pt x="2601" y="318"/>
                </a:lnTo>
                <a:lnTo>
                  <a:pt x="2602" y="318"/>
                </a:lnTo>
                <a:lnTo>
                  <a:pt x="2603" y="318"/>
                </a:lnTo>
                <a:lnTo>
                  <a:pt x="2604" y="318"/>
                </a:lnTo>
                <a:lnTo>
                  <a:pt x="2604" y="318"/>
                </a:lnTo>
                <a:lnTo>
                  <a:pt x="2605" y="318"/>
                </a:lnTo>
                <a:lnTo>
                  <a:pt x="2606" y="318"/>
                </a:lnTo>
                <a:lnTo>
                  <a:pt x="2607" y="318"/>
                </a:lnTo>
                <a:lnTo>
                  <a:pt x="2608" y="318"/>
                </a:lnTo>
                <a:lnTo>
                  <a:pt x="2609" y="318"/>
                </a:lnTo>
                <a:lnTo>
                  <a:pt x="2610" y="318"/>
                </a:lnTo>
                <a:lnTo>
                  <a:pt x="2611" y="318"/>
                </a:lnTo>
                <a:lnTo>
                  <a:pt x="2612" y="318"/>
                </a:lnTo>
                <a:lnTo>
                  <a:pt x="2613" y="318"/>
                </a:lnTo>
                <a:lnTo>
                  <a:pt x="2614" y="318"/>
                </a:lnTo>
                <a:lnTo>
                  <a:pt x="2615" y="318"/>
                </a:lnTo>
                <a:lnTo>
                  <a:pt x="2616" y="318"/>
                </a:lnTo>
                <a:lnTo>
                  <a:pt x="2617" y="318"/>
                </a:lnTo>
                <a:lnTo>
                  <a:pt x="2618" y="318"/>
                </a:lnTo>
                <a:lnTo>
                  <a:pt x="2618" y="318"/>
                </a:lnTo>
                <a:lnTo>
                  <a:pt x="2619" y="318"/>
                </a:lnTo>
                <a:lnTo>
                  <a:pt x="2620" y="318"/>
                </a:lnTo>
                <a:lnTo>
                  <a:pt x="2621" y="318"/>
                </a:lnTo>
                <a:lnTo>
                  <a:pt x="2622" y="318"/>
                </a:lnTo>
                <a:lnTo>
                  <a:pt x="2623" y="318"/>
                </a:lnTo>
                <a:lnTo>
                  <a:pt x="2624" y="318"/>
                </a:lnTo>
                <a:lnTo>
                  <a:pt x="2625" y="318"/>
                </a:lnTo>
                <a:lnTo>
                  <a:pt x="2626" y="318"/>
                </a:lnTo>
                <a:lnTo>
                  <a:pt x="2627" y="318"/>
                </a:lnTo>
                <a:lnTo>
                  <a:pt x="2628" y="318"/>
                </a:lnTo>
                <a:lnTo>
                  <a:pt x="2629" y="318"/>
                </a:lnTo>
                <a:lnTo>
                  <a:pt x="2630" y="318"/>
                </a:lnTo>
                <a:lnTo>
                  <a:pt x="2631" y="318"/>
                </a:lnTo>
                <a:lnTo>
                  <a:pt x="2632" y="318"/>
                </a:lnTo>
                <a:lnTo>
                  <a:pt x="2632" y="318"/>
                </a:lnTo>
                <a:lnTo>
                  <a:pt x="2633" y="318"/>
                </a:lnTo>
                <a:lnTo>
                  <a:pt x="2634" y="318"/>
                </a:lnTo>
                <a:lnTo>
                  <a:pt x="2635" y="318"/>
                </a:lnTo>
                <a:lnTo>
                  <a:pt x="2636" y="318"/>
                </a:lnTo>
                <a:lnTo>
                  <a:pt x="2637" y="318"/>
                </a:lnTo>
                <a:lnTo>
                  <a:pt x="2638" y="318"/>
                </a:lnTo>
                <a:lnTo>
                  <a:pt x="2639" y="318"/>
                </a:lnTo>
                <a:lnTo>
                  <a:pt x="2640" y="318"/>
                </a:lnTo>
                <a:lnTo>
                  <a:pt x="2641" y="318"/>
                </a:lnTo>
                <a:lnTo>
                  <a:pt x="2642" y="318"/>
                </a:lnTo>
                <a:lnTo>
                  <a:pt x="2643" y="318"/>
                </a:lnTo>
                <a:lnTo>
                  <a:pt x="2644" y="318"/>
                </a:lnTo>
                <a:lnTo>
                  <a:pt x="2645" y="318"/>
                </a:lnTo>
                <a:lnTo>
                  <a:pt x="2646" y="318"/>
                </a:lnTo>
                <a:lnTo>
                  <a:pt x="2646" y="318"/>
                </a:lnTo>
                <a:lnTo>
                  <a:pt x="2647" y="318"/>
                </a:lnTo>
                <a:lnTo>
                  <a:pt x="2648" y="318"/>
                </a:lnTo>
                <a:lnTo>
                  <a:pt x="2649" y="318"/>
                </a:lnTo>
                <a:lnTo>
                  <a:pt x="2650" y="318"/>
                </a:lnTo>
                <a:lnTo>
                  <a:pt x="2651" y="318"/>
                </a:lnTo>
                <a:lnTo>
                  <a:pt x="2652" y="318"/>
                </a:lnTo>
                <a:lnTo>
                  <a:pt x="2653" y="318"/>
                </a:lnTo>
                <a:lnTo>
                  <a:pt x="2654" y="318"/>
                </a:lnTo>
                <a:lnTo>
                  <a:pt x="2655" y="318"/>
                </a:lnTo>
                <a:lnTo>
                  <a:pt x="2656" y="318"/>
                </a:lnTo>
                <a:lnTo>
                  <a:pt x="2657" y="318"/>
                </a:lnTo>
                <a:lnTo>
                  <a:pt x="2658" y="318"/>
                </a:lnTo>
                <a:lnTo>
                  <a:pt x="2659" y="318"/>
                </a:lnTo>
                <a:lnTo>
                  <a:pt x="2660" y="318"/>
                </a:lnTo>
                <a:lnTo>
                  <a:pt x="2660" y="318"/>
                </a:lnTo>
                <a:lnTo>
                  <a:pt x="2661" y="318"/>
                </a:lnTo>
                <a:lnTo>
                  <a:pt x="2662" y="318"/>
                </a:lnTo>
                <a:lnTo>
                  <a:pt x="2663" y="318"/>
                </a:lnTo>
                <a:lnTo>
                  <a:pt x="2664" y="318"/>
                </a:lnTo>
                <a:lnTo>
                  <a:pt x="2665" y="318"/>
                </a:lnTo>
                <a:lnTo>
                  <a:pt x="2666" y="318"/>
                </a:lnTo>
                <a:lnTo>
                  <a:pt x="2667" y="318"/>
                </a:lnTo>
                <a:lnTo>
                  <a:pt x="2668" y="318"/>
                </a:lnTo>
                <a:lnTo>
                  <a:pt x="2669" y="318"/>
                </a:lnTo>
                <a:lnTo>
                  <a:pt x="2670" y="318"/>
                </a:lnTo>
                <a:lnTo>
                  <a:pt x="2671" y="318"/>
                </a:lnTo>
                <a:lnTo>
                  <a:pt x="2672" y="318"/>
                </a:lnTo>
                <a:lnTo>
                  <a:pt x="2673" y="318"/>
                </a:lnTo>
                <a:lnTo>
                  <a:pt x="2674" y="318"/>
                </a:lnTo>
                <a:lnTo>
                  <a:pt x="2675" y="318"/>
                </a:lnTo>
                <a:lnTo>
                  <a:pt x="2675" y="318"/>
                </a:lnTo>
                <a:lnTo>
                  <a:pt x="2676" y="318"/>
                </a:lnTo>
                <a:lnTo>
                  <a:pt x="2677" y="318"/>
                </a:lnTo>
                <a:lnTo>
                  <a:pt x="2678" y="318"/>
                </a:lnTo>
                <a:lnTo>
                  <a:pt x="2679" y="318"/>
                </a:lnTo>
                <a:lnTo>
                  <a:pt x="2680" y="318"/>
                </a:lnTo>
                <a:lnTo>
                  <a:pt x="2681" y="318"/>
                </a:lnTo>
                <a:lnTo>
                  <a:pt x="2682" y="318"/>
                </a:lnTo>
                <a:lnTo>
                  <a:pt x="2683" y="318"/>
                </a:lnTo>
                <a:lnTo>
                  <a:pt x="2684" y="318"/>
                </a:lnTo>
                <a:lnTo>
                  <a:pt x="2685" y="318"/>
                </a:lnTo>
                <a:lnTo>
                  <a:pt x="2686" y="318"/>
                </a:lnTo>
                <a:lnTo>
                  <a:pt x="2687" y="318"/>
                </a:lnTo>
                <a:lnTo>
                  <a:pt x="2688" y="318"/>
                </a:lnTo>
                <a:lnTo>
                  <a:pt x="2689" y="318"/>
                </a:lnTo>
                <a:lnTo>
                  <a:pt x="2689" y="318"/>
                </a:lnTo>
                <a:lnTo>
                  <a:pt x="2690" y="318"/>
                </a:lnTo>
                <a:lnTo>
                  <a:pt x="2691" y="318"/>
                </a:lnTo>
                <a:lnTo>
                  <a:pt x="2692" y="318"/>
                </a:lnTo>
                <a:lnTo>
                  <a:pt x="2693" y="318"/>
                </a:lnTo>
                <a:lnTo>
                  <a:pt x="2694" y="318"/>
                </a:lnTo>
                <a:lnTo>
                  <a:pt x="2695" y="318"/>
                </a:lnTo>
                <a:lnTo>
                  <a:pt x="2696" y="318"/>
                </a:lnTo>
                <a:lnTo>
                  <a:pt x="2697" y="318"/>
                </a:lnTo>
                <a:lnTo>
                  <a:pt x="2698" y="318"/>
                </a:lnTo>
                <a:lnTo>
                  <a:pt x="2699" y="318"/>
                </a:lnTo>
                <a:lnTo>
                  <a:pt x="2700" y="318"/>
                </a:lnTo>
                <a:lnTo>
                  <a:pt x="2701" y="318"/>
                </a:lnTo>
                <a:lnTo>
                  <a:pt x="2702" y="318"/>
                </a:lnTo>
                <a:lnTo>
                  <a:pt x="2703" y="318"/>
                </a:lnTo>
                <a:lnTo>
                  <a:pt x="2703" y="318"/>
                </a:lnTo>
                <a:lnTo>
                  <a:pt x="2704" y="318"/>
                </a:lnTo>
                <a:lnTo>
                  <a:pt x="2705" y="318"/>
                </a:lnTo>
                <a:lnTo>
                  <a:pt x="2706" y="318"/>
                </a:lnTo>
                <a:lnTo>
                  <a:pt x="2707" y="318"/>
                </a:lnTo>
                <a:lnTo>
                  <a:pt x="2708" y="318"/>
                </a:lnTo>
                <a:lnTo>
                  <a:pt x="2709" y="318"/>
                </a:lnTo>
                <a:lnTo>
                  <a:pt x="2710" y="318"/>
                </a:lnTo>
                <a:lnTo>
                  <a:pt x="2711" y="318"/>
                </a:lnTo>
                <a:lnTo>
                  <a:pt x="2712" y="318"/>
                </a:lnTo>
                <a:lnTo>
                  <a:pt x="2713" y="318"/>
                </a:lnTo>
                <a:lnTo>
                  <a:pt x="2714" y="318"/>
                </a:lnTo>
                <a:lnTo>
                  <a:pt x="2715" y="318"/>
                </a:lnTo>
                <a:lnTo>
                  <a:pt x="2716" y="318"/>
                </a:lnTo>
                <a:lnTo>
                  <a:pt x="2717" y="318"/>
                </a:lnTo>
                <a:lnTo>
                  <a:pt x="2718" y="318"/>
                </a:lnTo>
                <a:lnTo>
                  <a:pt x="2719" y="318"/>
                </a:lnTo>
                <a:lnTo>
                  <a:pt x="2720" y="318"/>
                </a:lnTo>
                <a:lnTo>
                  <a:pt x="2721" y="318"/>
                </a:lnTo>
                <a:lnTo>
                  <a:pt x="2721" y="318"/>
                </a:lnTo>
                <a:lnTo>
                  <a:pt x="2722" y="318"/>
                </a:lnTo>
                <a:lnTo>
                  <a:pt x="2723" y="318"/>
                </a:lnTo>
                <a:lnTo>
                  <a:pt x="2724" y="318"/>
                </a:lnTo>
                <a:lnTo>
                  <a:pt x="2725" y="318"/>
                </a:lnTo>
                <a:lnTo>
                  <a:pt x="2726" y="318"/>
                </a:lnTo>
                <a:lnTo>
                  <a:pt x="2727" y="318"/>
                </a:lnTo>
                <a:lnTo>
                  <a:pt x="2728" y="318"/>
                </a:lnTo>
                <a:lnTo>
                  <a:pt x="2729" y="318"/>
                </a:lnTo>
                <a:lnTo>
                  <a:pt x="2730" y="318"/>
                </a:lnTo>
                <a:lnTo>
                  <a:pt x="2731" y="318"/>
                </a:lnTo>
                <a:lnTo>
                  <a:pt x="2732" y="318"/>
                </a:lnTo>
                <a:lnTo>
                  <a:pt x="2733" y="318"/>
                </a:lnTo>
                <a:lnTo>
                  <a:pt x="2734" y="318"/>
                </a:lnTo>
                <a:lnTo>
                  <a:pt x="2735" y="318"/>
                </a:lnTo>
                <a:lnTo>
                  <a:pt x="2735" y="318"/>
                </a:lnTo>
                <a:lnTo>
                  <a:pt x="2736" y="318"/>
                </a:lnTo>
                <a:lnTo>
                  <a:pt x="2737" y="318"/>
                </a:lnTo>
                <a:lnTo>
                  <a:pt x="2738" y="318"/>
                </a:lnTo>
                <a:lnTo>
                  <a:pt x="2739" y="318"/>
                </a:lnTo>
                <a:lnTo>
                  <a:pt x="2740" y="318"/>
                </a:lnTo>
                <a:lnTo>
                  <a:pt x="2741" y="318"/>
                </a:lnTo>
                <a:lnTo>
                  <a:pt x="2742" y="318"/>
                </a:lnTo>
                <a:lnTo>
                  <a:pt x="2743" y="318"/>
                </a:lnTo>
                <a:lnTo>
                  <a:pt x="2744" y="318"/>
                </a:lnTo>
                <a:lnTo>
                  <a:pt x="2745" y="318"/>
                </a:lnTo>
                <a:lnTo>
                  <a:pt x="2746" y="318"/>
                </a:lnTo>
                <a:lnTo>
                  <a:pt x="2747" y="318"/>
                </a:lnTo>
                <a:lnTo>
                  <a:pt x="2748" y="318"/>
                </a:lnTo>
                <a:lnTo>
                  <a:pt x="2749" y="318"/>
                </a:lnTo>
                <a:lnTo>
                  <a:pt x="2749" y="318"/>
                </a:lnTo>
                <a:lnTo>
                  <a:pt x="2750" y="318"/>
                </a:lnTo>
                <a:lnTo>
                  <a:pt x="2751" y="318"/>
                </a:lnTo>
                <a:lnTo>
                  <a:pt x="2752" y="318"/>
                </a:lnTo>
                <a:lnTo>
                  <a:pt x="2753" y="318"/>
                </a:lnTo>
                <a:lnTo>
                  <a:pt x="2754" y="318"/>
                </a:lnTo>
                <a:lnTo>
                  <a:pt x="2755" y="318"/>
                </a:lnTo>
                <a:lnTo>
                  <a:pt x="2756" y="318"/>
                </a:lnTo>
                <a:lnTo>
                  <a:pt x="2757" y="318"/>
                </a:lnTo>
                <a:lnTo>
                  <a:pt x="2758" y="318"/>
                </a:lnTo>
                <a:lnTo>
                  <a:pt x="2759" y="318"/>
                </a:lnTo>
                <a:lnTo>
                  <a:pt x="2760" y="318"/>
                </a:lnTo>
                <a:lnTo>
                  <a:pt x="2761" y="318"/>
                </a:lnTo>
                <a:lnTo>
                  <a:pt x="2762" y="318"/>
                </a:lnTo>
                <a:lnTo>
                  <a:pt x="2763" y="318"/>
                </a:lnTo>
                <a:lnTo>
                  <a:pt x="2764" y="318"/>
                </a:lnTo>
                <a:lnTo>
                  <a:pt x="2764" y="318"/>
                </a:lnTo>
                <a:lnTo>
                  <a:pt x="2765" y="318"/>
                </a:lnTo>
                <a:lnTo>
                  <a:pt x="2766" y="318"/>
                </a:lnTo>
                <a:lnTo>
                  <a:pt x="2767" y="318"/>
                </a:lnTo>
                <a:lnTo>
                  <a:pt x="2768" y="318"/>
                </a:lnTo>
                <a:lnTo>
                  <a:pt x="2769" y="318"/>
                </a:lnTo>
                <a:lnTo>
                  <a:pt x="2770" y="318"/>
                </a:lnTo>
                <a:lnTo>
                  <a:pt x="2771" y="318"/>
                </a:lnTo>
                <a:lnTo>
                  <a:pt x="2772" y="318"/>
                </a:lnTo>
                <a:lnTo>
                  <a:pt x="2773" y="318"/>
                </a:lnTo>
                <a:lnTo>
                  <a:pt x="2774" y="318"/>
                </a:lnTo>
                <a:lnTo>
                  <a:pt x="2775" y="318"/>
                </a:lnTo>
                <a:lnTo>
                  <a:pt x="2776" y="318"/>
                </a:lnTo>
                <a:lnTo>
                  <a:pt x="2777" y="318"/>
                </a:lnTo>
                <a:lnTo>
                  <a:pt x="2778" y="318"/>
                </a:lnTo>
                <a:lnTo>
                  <a:pt x="2778" y="318"/>
                </a:lnTo>
                <a:lnTo>
                  <a:pt x="2779" y="318"/>
                </a:lnTo>
                <a:lnTo>
                  <a:pt x="2780" y="318"/>
                </a:lnTo>
                <a:lnTo>
                  <a:pt x="2781" y="318"/>
                </a:lnTo>
                <a:lnTo>
                  <a:pt x="2782" y="318"/>
                </a:lnTo>
                <a:lnTo>
                  <a:pt x="2783" y="318"/>
                </a:lnTo>
                <a:lnTo>
                  <a:pt x="2784" y="318"/>
                </a:lnTo>
                <a:lnTo>
                  <a:pt x="2785" y="318"/>
                </a:lnTo>
                <a:lnTo>
                  <a:pt x="2786" y="318"/>
                </a:lnTo>
                <a:lnTo>
                  <a:pt x="2787" y="318"/>
                </a:lnTo>
                <a:lnTo>
                  <a:pt x="2788" y="318"/>
                </a:lnTo>
                <a:lnTo>
                  <a:pt x="2789" y="318"/>
                </a:lnTo>
                <a:lnTo>
                  <a:pt x="2790" y="318"/>
                </a:lnTo>
                <a:lnTo>
                  <a:pt x="2791" y="318"/>
                </a:lnTo>
                <a:lnTo>
                  <a:pt x="2792" y="318"/>
                </a:lnTo>
                <a:lnTo>
                  <a:pt x="2792" y="318"/>
                </a:lnTo>
                <a:lnTo>
                  <a:pt x="2793" y="318"/>
                </a:lnTo>
                <a:lnTo>
                  <a:pt x="2794" y="318"/>
                </a:lnTo>
                <a:lnTo>
                  <a:pt x="2795" y="318"/>
                </a:lnTo>
                <a:lnTo>
                  <a:pt x="2796" y="318"/>
                </a:lnTo>
                <a:lnTo>
                  <a:pt x="2797" y="318"/>
                </a:lnTo>
                <a:lnTo>
                  <a:pt x="2798" y="318"/>
                </a:lnTo>
                <a:lnTo>
                  <a:pt x="2799" y="318"/>
                </a:lnTo>
                <a:lnTo>
                  <a:pt x="2800" y="318"/>
                </a:lnTo>
                <a:lnTo>
                  <a:pt x="2801" y="318"/>
                </a:lnTo>
                <a:lnTo>
                  <a:pt x="2802" y="318"/>
                </a:lnTo>
                <a:lnTo>
                  <a:pt x="2803" y="318"/>
                </a:lnTo>
                <a:lnTo>
                  <a:pt x="2804" y="318"/>
                </a:lnTo>
                <a:lnTo>
                  <a:pt x="2805" y="318"/>
                </a:lnTo>
                <a:lnTo>
                  <a:pt x="2806" y="318"/>
                </a:lnTo>
                <a:lnTo>
                  <a:pt x="2806" y="318"/>
                </a:lnTo>
                <a:lnTo>
                  <a:pt x="2807" y="318"/>
                </a:lnTo>
                <a:lnTo>
                  <a:pt x="2808" y="318"/>
                </a:lnTo>
                <a:lnTo>
                  <a:pt x="2809" y="318"/>
                </a:lnTo>
                <a:lnTo>
                  <a:pt x="2810" y="318"/>
                </a:lnTo>
                <a:lnTo>
                  <a:pt x="2811" y="318"/>
                </a:lnTo>
                <a:lnTo>
                  <a:pt x="2812" y="318"/>
                </a:lnTo>
                <a:lnTo>
                  <a:pt x="2813" y="318"/>
                </a:lnTo>
                <a:lnTo>
                  <a:pt x="2814" y="318"/>
                </a:lnTo>
                <a:lnTo>
                  <a:pt x="2815" y="318"/>
                </a:lnTo>
                <a:lnTo>
                  <a:pt x="2816" y="318"/>
                </a:lnTo>
                <a:lnTo>
                  <a:pt x="2817" y="318"/>
                </a:lnTo>
                <a:lnTo>
                  <a:pt x="2818" y="318"/>
                </a:lnTo>
                <a:lnTo>
                  <a:pt x="2819" y="318"/>
                </a:lnTo>
                <a:lnTo>
                  <a:pt x="2820" y="318"/>
                </a:lnTo>
                <a:lnTo>
                  <a:pt x="2820" y="318"/>
                </a:lnTo>
                <a:lnTo>
                  <a:pt x="2821" y="318"/>
                </a:lnTo>
                <a:lnTo>
                  <a:pt x="2822" y="318"/>
                </a:lnTo>
                <a:lnTo>
                  <a:pt x="2823" y="318"/>
                </a:lnTo>
                <a:lnTo>
                  <a:pt x="2824" y="318"/>
                </a:lnTo>
                <a:lnTo>
                  <a:pt x="2825" y="318"/>
                </a:lnTo>
                <a:lnTo>
                  <a:pt x="2826" y="318"/>
                </a:lnTo>
                <a:lnTo>
                  <a:pt x="2827" y="318"/>
                </a:lnTo>
                <a:lnTo>
                  <a:pt x="2828" y="318"/>
                </a:lnTo>
                <a:lnTo>
                  <a:pt x="2829" y="318"/>
                </a:lnTo>
                <a:lnTo>
                  <a:pt x="2830" y="318"/>
                </a:lnTo>
                <a:lnTo>
                  <a:pt x="2831" y="318"/>
                </a:lnTo>
                <a:lnTo>
                  <a:pt x="2832" y="318"/>
                </a:lnTo>
                <a:lnTo>
                  <a:pt x="2833" y="318"/>
                </a:lnTo>
                <a:lnTo>
                  <a:pt x="2834" y="318"/>
                </a:lnTo>
                <a:lnTo>
                  <a:pt x="2835" y="318"/>
                </a:lnTo>
                <a:lnTo>
                  <a:pt x="2835" y="318"/>
                </a:lnTo>
                <a:lnTo>
                  <a:pt x="2836" y="318"/>
                </a:lnTo>
                <a:lnTo>
                  <a:pt x="2837" y="318"/>
                </a:lnTo>
                <a:lnTo>
                  <a:pt x="2838" y="318"/>
                </a:lnTo>
                <a:lnTo>
                  <a:pt x="2839" y="318"/>
                </a:lnTo>
                <a:lnTo>
                  <a:pt x="2840" y="318"/>
                </a:lnTo>
                <a:lnTo>
                  <a:pt x="2841" y="318"/>
                </a:lnTo>
                <a:lnTo>
                  <a:pt x="2842" y="318"/>
                </a:lnTo>
                <a:lnTo>
                  <a:pt x="2843" y="318"/>
                </a:lnTo>
                <a:lnTo>
                  <a:pt x="2844" y="318"/>
                </a:lnTo>
                <a:lnTo>
                  <a:pt x="2845" y="318"/>
                </a:lnTo>
                <a:lnTo>
                  <a:pt x="2846" y="318"/>
                </a:lnTo>
                <a:lnTo>
                  <a:pt x="2847" y="318"/>
                </a:lnTo>
                <a:lnTo>
                  <a:pt x="2848" y="318"/>
                </a:lnTo>
                <a:lnTo>
                  <a:pt x="2849" y="318"/>
                </a:lnTo>
                <a:lnTo>
                  <a:pt x="2849" y="318"/>
                </a:lnTo>
                <a:lnTo>
                  <a:pt x="2850" y="318"/>
                </a:lnTo>
                <a:lnTo>
                  <a:pt x="2851" y="318"/>
                </a:lnTo>
                <a:lnTo>
                  <a:pt x="2852" y="318"/>
                </a:lnTo>
                <a:lnTo>
                  <a:pt x="2853" y="318"/>
                </a:lnTo>
                <a:lnTo>
                  <a:pt x="2854" y="318"/>
                </a:lnTo>
                <a:lnTo>
                  <a:pt x="2855" y="318"/>
                </a:lnTo>
                <a:lnTo>
                  <a:pt x="2856" y="318"/>
                </a:lnTo>
                <a:lnTo>
                  <a:pt x="2857" y="318"/>
                </a:lnTo>
                <a:lnTo>
                  <a:pt x="2858" y="318"/>
                </a:lnTo>
                <a:lnTo>
                  <a:pt x="2859" y="318"/>
                </a:lnTo>
                <a:lnTo>
                  <a:pt x="2860" y="318"/>
                </a:lnTo>
                <a:lnTo>
                  <a:pt x="2861" y="318"/>
                </a:lnTo>
                <a:lnTo>
                  <a:pt x="2862" y="318"/>
                </a:lnTo>
                <a:lnTo>
                  <a:pt x="2863" y="318"/>
                </a:lnTo>
                <a:lnTo>
                  <a:pt x="2863" y="318"/>
                </a:lnTo>
                <a:lnTo>
                  <a:pt x="2864" y="318"/>
                </a:lnTo>
                <a:lnTo>
                  <a:pt x="2865" y="318"/>
                </a:lnTo>
                <a:lnTo>
                  <a:pt x="2866" y="318"/>
                </a:lnTo>
                <a:lnTo>
                  <a:pt x="2867" y="318"/>
                </a:lnTo>
                <a:lnTo>
                  <a:pt x="2868" y="318"/>
                </a:lnTo>
                <a:lnTo>
                  <a:pt x="2869" y="318"/>
                </a:lnTo>
                <a:lnTo>
                  <a:pt x="2870" y="318"/>
                </a:lnTo>
                <a:lnTo>
                  <a:pt x="2871" y="318"/>
                </a:lnTo>
                <a:lnTo>
                  <a:pt x="2872" y="318"/>
                </a:lnTo>
                <a:lnTo>
                  <a:pt x="2873" y="318"/>
                </a:lnTo>
                <a:lnTo>
                  <a:pt x="2874" y="318"/>
                </a:lnTo>
                <a:lnTo>
                  <a:pt x="2875" y="318"/>
                </a:lnTo>
                <a:lnTo>
                  <a:pt x="2876" y="318"/>
                </a:lnTo>
                <a:lnTo>
                  <a:pt x="2877" y="318"/>
                </a:lnTo>
                <a:lnTo>
                  <a:pt x="2877" y="318"/>
                </a:lnTo>
                <a:lnTo>
                  <a:pt x="2878" y="318"/>
                </a:lnTo>
                <a:lnTo>
                  <a:pt x="2879" y="318"/>
                </a:lnTo>
                <a:lnTo>
                  <a:pt x="2880" y="318"/>
                </a:lnTo>
                <a:lnTo>
                  <a:pt x="2881" y="318"/>
                </a:lnTo>
                <a:lnTo>
                  <a:pt x="2882" y="318"/>
                </a:lnTo>
                <a:lnTo>
                  <a:pt x="2883" y="318"/>
                </a:lnTo>
                <a:lnTo>
                  <a:pt x="2884" y="318"/>
                </a:lnTo>
                <a:lnTo>
                  <a:pt x="2885" y="318"/>
                </a:lnTo>
                <a:lnTo>
                  <a:pt x="2886" y="318"/>
                </a:lnTo>
                <a:lnTo>
                  <a:pt x="2887" y="318"/>
                </a:lnTo>
                <a:lnTo>
                  <a:pt x="2888" y="318"/>
                </a:lnTo>
                <a:lnTo>
                  <a:pt x="2889" y="318"/>
                </a:lnTo>
                <a:lnTo>
                  <a:pt x="2890" y="318"/>
                </a:lnTo>
                <a:lnTo>
                  <a:pt x="2891" y="318"/>
                </a:lnTo>
                <a:lnTo>
                  <a:pt x="2892" y="318"/>
                </a:lnTo>
                <a:lnTo>
                  <a:pt x="2892" y="318"/>
                </a:lnTo>
                <a:lnTo>
                  <a:pt x="2893" y="318"/>
                </a:lnTo>
                <a:lnTo>
                  <a:pt x="2894" y="318"/>
                </a:lnTo>
                <a:lnTo>
                  <a:pt x="2895" y="318"/>
                </a:lnTo>
                <a:lnTo>
                  <a:pt x="2896" y="318"/>
                </a:lnTo>
                <a:lnTo>
                  <a:pt x="2897" y="318"/>
                </a:lnTo>
                <a:lnTo>
                  <a:pt x="2898" y="318"/>
                </a:lnTo>
                <a:lnTo>
                  <a:pt x="2899" y="318"/>
                </a:lnTo>
                <a:lnTo>
                  <a:pt x="2900" y="318"/>
                </a:lnTo>
                <a:lnTo>
                  <a:pt x="2901" y="318"/>
                </a:lnTo>
                <a:lnTo>
                  <a:pt x="2902" y="318"/>
                </a:lnTo>
                <a:lnTo>
                  <a:pt x="2903" y="318"/>
                </a:lnTo>
                <a:lnTo>
                  <a:pt x="2904" y="318"/>
                </a:lnTo>
                <a:lnTo>
                  <a:pt x="2905" y="318"/>
                </a:lnTo>
                <a:lnTo>
                  <a:pt x="2906" y="318"/>
                </a:lnTo>
                <a:lnTo>
                  <a:pt x="2906" y="318"/>
                </a:lnTo>
                <a:lnTo>
                  <a:pt x="2907" y="318"/>
                </a:lnTo>
                <a:lnTo>
                  <a:pt x="2908" y="318"/>
                </a:lnTo>
                <a:lnTo>
                  <a:pt x="2909" y="318"/>
                </a:lnTo>
                <a:lnTo>
                  <a:pt x="2910" y="318"/>
                </a:lnTo>
                <a:lnTo>
                  <a:pt x="2911" y="318"/>
                </a:lnTo>
                <a:lnTo>
                  <a:pt x="2912" y="318"/>
                </a:lnTo>
                <a:lnTo>
                  <a:pt x="2913" y="318"/>
                </a:lnTo>
                <a:lnTo>
                  <a:pt x="2914" y="318"/>
                </a:lnTo>
                <a:lnTo>
                  <a:pt x="2915" y="318"/>
                </a:lnTo>
                <a:lnTo>
                  <a:pt x="2916" y="318"/>
                </a:lnTo>
                <a:lnTo>
                  <a:pt x="2917" y="318"/>
                </a:lnTo>
                <a:lnTo>
                  <a:pt x="2918" y="318"/>
                </a:lnTo>
                <a:lnTo>
                  <a:pt x="2919" y="318"/>
                </a:lnTo>
                <a:lnTo>
                  <a:pt x="2920" y="318"/>
                </a:lnTo>
                <a:lnTo>
                  <a:pt x="2920" y="318"/>
                </a:lnTo>
                <a:lnTo>
                  <a:pt x="2921" y="318"/>
                </a:lnTo>
                <a:lnTo>
                  <a:pt x="2922" y="318"/>
                </a:lnTo>
                <a:lnTo>
                  <a:pt x="2923" y="318"/>
                </a:lnTo>
                <a:lnTo>
                  <a:pt x="2924" y="318"/>
                </a:lnTo>
                <a:lnTo>
                  <a:pt x="2925" y="318"/>
                </a:lnTo>
                <a:lnTo>
                  <a:pt x="2926" y="318"/>
                </a:lnTo>
                <a:lnTo>
                  <a:pt x="2927" y="318"/>
                </a:lnTo>
                <a:lnTo>
                  <a:pt x="2928" y="318"/>
                </a:lnTo>
                <a:lnTo>
                  <a:pt x="2929" y="318"/>
                </a:lnTo>
                <a:lnTo>
                  <a:pt x="2930" y="318"/>
                </a:lnTo>
                <a:lnTo>
                  <a:pt x="2931" y="318"/>
                </a:lnTo>
                <a:lnTo>
                  <a:pt x="2932" y="318"/>
                </a:lnTo>
                <a:lnTo>
                  <a:pt x="2933" y="318"/>
                </a:lnTo>
                <a:lnTo>
                  <a:pt x="2934" y="318"/>
                </a:lnTo>
                <a:lnTo>
                  <a:pt x="2934" y="318"/>
                </a:lnTo>
                <a:lnTo>
                  <a:pt x="2935" y="318"/>
                </a:lnTo>
                <a:lnTo>
                  <a:pt x="2936" y="318"/>
                </a:lnTo>
                <a:lnTo>
                  <a:pt x="2937" y="318"/>
                </a:lnTo>
                <a:lnTo>
                  <a:pt x="2938" y="318"/>
                </a:lnTo>
                <a:lnTo>
                  <a:pt x="2939" y="318"/>
                </a:lnTo>
                <a:lnTo>
                  <a:pt x="2940" y="318"/>
                </a:lnTo>
                <a:lnTo>
                  <a:pt x="2941" y="318"/>
                </a:lnTo>
                <a:lnTo>
                  <a:pt x="2942" y="318"/>
                </a:lnTo>
                <a:lnTo>
                  <a:pt x="2943" y="318"/>
                </a:lnTo>
                <a:lnTo>
                  <a:pt x="2944" y="318"/>
                </a:lnTo>
                <a:lnTo>
                  <a:pt x="2945" y="318"/>
                </a:lnTo>
                <a:lnTo>
                  <a:pt x="2946" y="318"/>
                </a:lnTo>
                <a:lnTo>
                  <a:pt x="2947" y="318"/>
                </a:lnTo>
                <a:lnTo>
                  <a:pt x="2948" y="318"/>
                </a:lnTo>
                <a:lnTo>
                  <a:pt x="2948" y="318"/>
                </a:lnTo>
                <a:lnTo>
                  <a:pt x="2949" y="318"/>
                </a:lnTo>
                <a:lnTo>
                  <a:pt x="2950" y="318"/>
                </a:lnTo>
                <a:lnTo>
                  <a:pt x="2951" y="318"/>
                </a:lnTo>
                <a:lnTo>
                  <a:pt x="2952" y="318"/>
                </a:lnTo>
                <a:lnTo>
                  <a:pt x="2953" y="318"/>
                </a:lnTo>
                <a:lnTo>
                  <a:pt x="2954" y="318"/>
                </a:lnTo>
                <a:lnTo>
                  <a:pt x="2955" y="318"/>
                </a:lnTo>
                <a:lnTo>
                  <a:pt x="2956" y="318"/>
                </a:lnTo>
                <a:lnTo>
                  <a:pt x="2957" y="318"/>
                </a:lnTo>
                <a:lnTo>
                  <a:pt x="2958" y="318"/>
                </a:lnTo>
                <a:lnTo>
                  <a:pt x="2959" y="318"/>
                </a:lnTo>
                <a:lnTo>
                  <a:pt x="2960" y="318"/>
                </a:lnTo>
                <a:lnTo>
                  <a:pt x="2961" y="318"/>
                </a:lnTo>
                <a:lnTo>
                  <a:pt x="2962" y="318"/>
                </a:lnTo>
                <a:lnTo>
                  <a:pt x="2963" y="318"/>
                </a:lnTo>
                <a:lnTo>
                  <a:pt x="2963" y="318"/>
                </a:lnTo>
                <a:lnTo>
                  <a:pt x="2964" y="318"/>
                </a:lnTo>
                <a:lnTo>
                  <a:pt x="2965" y="318"/>
                </a:lnTo>
                <a:lnTo>
                  <a:pt x="2966" y="318"/>
                </a:lnTo>
                <a:lnTo>
                  <a:pt x="2967" y="318"/>
                </a:lnTo>
                <a:lnTo>
                  <a:pt x="2968" y="318"/>
                </a:lnTo>
                <a:lnTo>
                  <a:pt x="2969" y="318"/>
                </a:lnTo>
                <a:lnTo>
                  <a:pt x="2970" y="318"/>
                </a:lnTo>
                <a:lnTo>
                  <a:pt x="2971" y="318"/>
                </a:lnTo>
                <a:lnTo>
                  <a:pt x="2972" y="318"/>
                </a:lnTo>
                <a:lnTo>
                  <a:pt x="2973" y="318"/>
                </a:lnTo>
                <a:lnTo>
                  <a:pt x="2974" y="318"/>
                </a:lnTo>
                <a:lnTo>
                  <a:pt x="2975" y="318"/>
                </a:lnTo>
                <a:lnTo>
                  <a:pt x="2976" y="318"/>
                </a:lnTo>
                <a:lnTo>
                  <a:pt x="2977" y="318"/>
                </a:lnTo>
                <a:lnTo>
                  <a:pt x="2977" y="318"/>
                </a:lnTo>
                <a:lnTo>
                  <a:pt x="2978" y="318"/>
                </a:lnTo>
                <a:lnTo>
                  <a:pt x="2979" y="318"/>
                </a:lnTo>
                <a:lnTo>
                  <a:pt x="2980" y="318"/>
                </a:lnTo>
                <a:lnTo>
                  <a:pt x="2981" y="318"/>
                </a:lnTo>
                <a:lnTo>
                  <a:pt x="2982" y="318"/>
                </a:lnTo>
                <a:lnTo>
                  <a:pt x="2983" y="318"/>
                </a:lnTo>
                <a:lnTo>
                  <a:pt x="2984" y="318"/>
                </a:lnTo>
                <a:lnTo>
                  <a:pt x="2985" y="318"/>
                </a:lnTo>
                <a:lnTo>
                  <a:pt x="2986" y="318"/>
                </a:lnTo>
                <a:lnTo>
                  <a:pt x="2987" y="318"/>
                </a:lnTo>
                <a:lnTo>
                  <a:pt x="2988" y="318"/>
                </a:lnTo>
                <a:lnTo>
                  <a:pt x="2989" y="318"/>
                </a:lnTo>
                <a:lnTo>
                  <a:pt x="2990" y="318"/>
                </a:lnTo>
                <a:lnTo>
                  <a:pt x="2991" y="318"/>
                </a:lnTo>
                <a:lnTo>
                  <a:pt x="2991" y="318"/>
                </a:lnTo>
                <a:lnTo>
                  <a:pt x="2992" y="318"/>
                </a:lnTo>
                <a:lnTo>
                  <a:pt x="2993" y="318"/>
                </a:lnTo>
                <a:lnTo>
                  <a:pt x="2994" y="318"/>
                </a:lnTo>
                <a:lnTo>
                  <a:pt x="2995" y="318"/>
                </a:lnTo>
                <a:lnTo>
                  <a:pt x="2996" y="318"/>
                </a:lnTo>
                <a:lnTo>
                  <a:pt x="2997" y="318"/>
                </a:lnTo>
                <a:lnTo>
                  <a:pt x="2998" y="318"/>
                </a:lnTo>
                <a:lnTo>
                  <a:pt x="2999" y="318"/>
                </a:lnTo>
                <a:lnTo>
                  <a:pt x="3000" y="318"/>
                </a:lnTo>
                <a:lnTo>
                  <a:pt x="3001" y="318"/>
                </a:lnTo>
                <a:lnTo>
                  <a:pt x="3002" y="318"/>
                </a:lnTo>
                <a:lnTo>
                  <a:pt x="3003" y="318"/>
                </a:lnTo>
                <a:lnTo>
                  <a:pt x="3004" y="318"/>
                </a:lnTo>
                <a:lnTo>
                  <a:pt x="3005" y="318"/>
                </a:lnTo>
                <a:lnTo>
                  <a:pt x="3005" y="318"/>
                </a:lnTo>
                <a:lnTo>
                  <a:pt x="3006" y="318"/>
                </a:lnTo>
                <a:lnTo>
                  <a:pt x="3007" y="318"/>
                </a:lnTo>
                <a:lnTo>
                  <a:pt x="3008" y="318"/>
                </a:lnTo>
                <a:lnTo>
                  <a:pt x="3009" y="318"/>
                </a:lnTo>
                <a:lnTo>
                  <a:pt x="3010" y="318"/>
                </a:lnTo>
                <a:lnTo>
                  <a:pt x="3011" y="318"/>
                </a:lnTo>
                <a:lnTo>
                  <a:pt x="3012" y="318"/>
                </a:lnTo>
                <a:lnTo>
                  <a:pt x="3013" y="318"/>
                </a:lnTo>
                <a:lnTo>
                  <a:pt x="3014" y="318"/>
                </a:lnTo>
                <a:lnTo>
                  <a:pt x="3015" y="318"/>
                </a:lnTo>
                <a:lnTo>
                  <a:pt x="3016" y="318"/>
                </a:lnTo>
                <a:lnTo>
                  <a:pt x="3017" y="318"/>
                </a:lnTo>
                <a:lnTo>
                  <a:pt x="3018" y="318"/>
                </a:lnTo>
                <a:lnTo>
                  <a:pt x="3019" y="318"/>
                </a:lnTo>
                <a:lnTo>
                  <a:pt x="3019" y="318"/>
                </a:lnTo>
                <a:lnTo>
                  <a:pt x="3020" y="318"/>
                </a:lnTo>
                <a:lnTo>
                  <a:pt x="3021" y="318"/>
                </a:lnTo>
                <a:lnTo>
                  <a:pt x="3022" y="318"/>
                </a:lnTo>
                <a:lnTo>
                  <a:pt x="3023" y="318"/>
                </a:lnTo>
                <a:lnTo>
                  <a:pt x="3024" y="318"/>
                </a:lnTo>
                <a:lnTo>
                  <a:pt x="3025" y="318"/>
                </a:lnTo>
                <a:lnTo>
                  <a:pt x="3026" y="318"/>
                </a:lnTo>
                <a:lnTo>
                  <a:pt x="3027" y="318"/>
                </a:lnTo>
                <a:lnTo>
                  <a:pt x="3028" y="318"/>
                </a:lnTo>
                <a:lnTo>
                  <a:pt x="3029" y="318"/>
                </a:lnTo>
                <a:lnTo>
                  <a:pt x="3030" y="318"/>
                </a:lnTo>
                <a:lnTo>
                  <a:pt x="3031" y="318"/>
                </a:lnTo>
                <a:lnTo>
                  <a:pt x="3032" y="318"/>
                </a:lnTo>
                <a:lnTo>
                  <a:pt x="3033" y="318"/>
                </a:lnTo>
                <a:lnTo>
                  <a:pt x="3034" y="318"/>
                </a:lnTo>
                <a:lnTo>
                  <a:pt x="3034" y="318"/>
                </a:lnTo>
                <a:lnTo>
                  <a:pt x="3035" y="318"/>
                </a:lnTo>
                <a:lnTo>
                  <a:pt x="3036" y="318"/>
                </a:lnTo>
                <a:lnTo>
                  <a:pt x="3037" y="318"/>
                </a:lnTo>
                <a:lnTo>
                  <a:pt x="3038" y="318"/>
                </a:lnTo>
                <a:lnTo>
                  <a:pt x="3039" y="318"/>
                </a:lnTo>
                <a:lnTo>
                  <a:pt x="3040" y="318"/>
                </a:lnTo>
                <a:lnTo>
                  <a:pt x="3041" y="318"/>
                </a:lnTo>
                <a:lnTo>
                  <a:pt x="3042" y="318"/>
                </a:lnTo>
                <a:lnTo>
                  <a:pt x="3043" y="318"/>
                </a:lnTo>
                <a:lnTo>
                  <a:pt x="3044" y="318"/>
                </a:lnTo>
                <a:lnTo>
                  <a:pt x="3045" y="318"/>
                </a:lnTo>
                <a:lnTo>
                  <a:pt x="3046" y="318"/>
                </a:lnTo>
                <a:lnTo>
                  <a:pt x="3047" y="318"/>
                </a:lnTo>
                <a:lnTo>
                  <a:pt x="3048" y="318"/>
                </a:lnTo>
                <a:lnTo>
                  <a:pt x="3048" y="318"/>
                </a:lnTo>
                <a:lnTo>
                  <a:pt x="3049" y="318"/>
                </a:lnTo>
                <a:lnTo>
                  <a:pt x="3050" y="318"/>
                </a:lnTo>
                <a:lnTo>
                  <a:pt x="3051" y="318"/>
                </a:lnTo>
                <a:lnTo>
                  <a:pt x="3052" y="318"/>
                </a:lnTo>
                <a:lnTo>
                  <a:pt x="3053" y="318"/>
                </a:lnTo>
                <a:lnTo>
                  <a:pt x="3054" y="318"/>
                </a:lnTo>
                <a:lnTo>
                  <a:pt x="3055" y="318"/>
                </a:lnTo>
                <a:lnTo>
                  <a:pt x="3056" y="318"/>
                </a:lnTo>
                <a:lnTo>
                  <a:pt x="3057" y="318"/>
                </a:lnTo>
                <a:lnTo>
                  <a:pt x="3058" y="318"/>
                </a:lnTo>
                <a:lnTo>
                  <a:pt x="3059" y="318"/>
                </a:lnTo>
                <a:lnTo>
                  <a:pt x="3060" y="318"/>
                </a:lnTo>
                <a:lnTo>
                  <a:pt x="3061" y="318"/>
                </a:lnTo>
                <a:lnTo>
                  <a:pt x="3062" y="318"/>
                </a:lnTo>
                <a:lnTo>
                  <a:pt x="3062" y="318"/>
                </a:lnTo>
                <a:lnTo>
                  <a:pt x="3063" y="318"/>
                </a:lnTo>
                <a:lnTo>
                  <a:pt x="3064" y="318"/>
                </a:lnTo>
                <a:lnTo>
                  <a:pt x="3065" y="318"/>
                </a:lnTo>
                <a:lnTo>
                  <a:pt x="3066" y="318"/>
                </a:lnTo>
                <a:lnTo>
                  <a:pt x="3067" y="318"/>
                </a:lnTo>
                <a:lnTo>
                  <a:pt x="3068" y="318"/>
                </a:lnTo>
                <a:lnTo>
                  <a:pt x="3069" y="318"/>
                </a:lnTo>
                <a:lnTo>
                  <a:pt x="3070" y="318"/>
                </a:lnTo>
                <a:lnTo>
                  <a:pt x="3071" y="318"/>
                </a:lnTo>
                <a:lnTo>
                  <a:pt x="3072" y="318"/>
                </a:lnTo>
                <a:lnTo>
                  <a:pt x="3073" y="318"/>
                </a:lnTo>
                <a:lnTo>
                  <a:pt x="3074" y="318"/>
                </a:lnTo>
                <a:lnTo>
                  <a:pt x="3075" y="318"/>
                </a:lnTo>
                <a:lnTo>
                  <a:pt x="3076" y="318"/>
                </a:lnTo>
                <a:lnTo>
                  <a:pt x="3076" y="318"/>
                </a:lnTo>
                <a:lnTo>
                  <a:pt x="3077" y="318"/>
                </a:lnTo>
                <a:lnTo>
                  <a:pt x="3078" y="318"/>
                </a:lnTo>
                <a:lnTo>
                  <a:pt x="3079" y="318"/>
                </a:lnTo>
                <a:lnTo>
                  <a:pt x="3080" y="318"/>
                </a:lnTo>
                <a:lnTo>
                  <a:pt x="3081" y="318"/>
                </a:lnTo>
                <a:lnTo>
                  <a:pt x="3082" y="318"/>
                </a:lnTo>
                <a:lnTo>
                  <a:pt x="3083" y="318"/>
                </a:lnTo>
                <a:lnTo>
                  <a:pt x="3084" y="318"/>
                </a:lnTo>
                <a:lnTo>
                  <a:pt x="3085" y="318"/>
                </a:lnTo>
                <a:lnTo>
                  <a:pt x="3086" y="318"/>
                </a:lnTo>
                <a:lnTo>
                  <a:pt x="3087" y="318"/>
                </a:lnTo>
                <a:lnTo>
                  <a:pt x="3088" y="318"/>
                </a:lnTo>
                <a:lnTo>
                  <a:pt x="3089" y="318"/>
                </a:lnTo>
                <a:lnTo>
                  <a:pt x="3090" y="318"/>
                </a:lnTo>
                <a:lnTo>
                  <a:pt x="3090" y="318"/>
                </a:lnTo>
                <a:lnTo>
                  <a:pt x="3091" y="318"/>
                </a:lnTo>
                <a:lnTo>
                  <a:pt x="3092" y="318"/>
                </a:lnTo>
                <a:lnTo>
                  <a:pt x="3093" y="318"/>
                </a:lnTo>
                <a:lnTo>
                  <a:pt x="3094" y="318"/>
                </a:lnTo>
                <a:lnTo>
                  <a:pt x="3095" y="318"/>
                </a:lnTo>
                <a:lnTo>
                  <a:pt x="3096" y="318"/>
                </a:lnTo>
                <a:lnTo>
                  <a:pt x="3097" y="318"/>
                </a:lnTo>
                <a:lnTo>
                  <a:pt x="3098" y="318"/>
                </a:lnTo>
                <a:lnTo>
                  <a:pt x="3099" y="318"/>
                </a:lnTo>
                <a:lnTo>
                  <a:pt x="3100" y="318"/>
                </a:lnTo>
                <a:lnTo>
                  <a:pt x="3101" y="318"/>
                </a:lnTo>
                <a:lnTo>
                  <a:pt x="3102" y="318"/>
                </a:lnTo>
                <a:lnTo>
                  <a:pt x="3103" y="318"/>
                </a:lnTo>
                <a:lnTo>
                  <a:pt x="3104" y="318"/>
                </a:lnTo>
                <a:lnTo>
                  <a:pt x="3105" y="318"/>
                </a:lnTo>
                <a:lnTo>
                  <a:pt x="3105" y="318"/>
                </a:lnTo>
                <a:lnTo>
                  <a:pt x="3106" y="318"/>
                </a:lnTo>
                <a:lnTo>
                  <a:pt x="3107" y="318"/>
                </a:lnTo>
                <a:lnTo>
                  <a:pt x="3108" y="318"/>
                </a:lnTo>
                <a:lnTo>
                  <a:pt x="3109" y="318"/>
                </a:lnTo>
                <a:lnTo>
                  <a:pt x="3110" y="318"/>
                </a:lnTo>
                <a:lnTo>
                  <a:pt x="3111" y="318"/>
                </a:lnTo>
                <a:lnTo>
                  <a:pt x="3112" y="318"/>
                </a:lnTo>
                <a:lnTo>
                  <a:pt x="3113" y="318"/>
                </a:lnTo>
                <a:lnTo>
                  <a:pt x="3114" y="318"/>
                </a:lnTo>
                <a:lnTo>
                  <a:pt x="3115" y="318"/>
                </a:lnTo>
                <a:lnTo>
                  <a:pt x="3116" y="318"/>
                </a:lnTo>
                <a:lnTo>
                  <a:pt x="3117" y="318"/>
                </a:lnTo>
                <a:lnTo>
                  <a:pt x="3118" y="318"/>
                </a:lnTo>
                <a:lnTo>
                  <a:pt x="3119" y="318"/>
                </a:lnTo>
                <a:lnTo>
                  <a:pt x="3119" y="318"/>
                </a:lnTo>
                <a:lnTo>
                  <a:pt x="3120" y="318"/>
                </a:lnTo>
                <a:lnTo>
                  <a:pt x="3121" y="318"/>
                </a:lnTo>
                <a:lnTo>
                  <a:pt x="3122" y="318"/>
                </a:lnTo>
                <a:lnTo>
                  <a:pt x="3123" y="318"/>
                </a:lnTo>
                <a:lnTo>
                  <a:pt x="3124" y="318"/>
                </a:lnTo>
                <a:lnTo>
                  <a:pt x="3125" y="318"/>
                </a:lnTo>
                <a:lnTo>
                  <a:pt x="3126" y="318"/>
                </a:lnTo>
                <a:lnTo>
                  <a:pt x="3127" y="318"/>
                </a:lnTo>
                <a:lnTo>
                  <a:pt x="3128" y="318"/>
                </a:lnTo>
                <a:lnTo>
                  <a:pt x="3129" y="318"/>
                </a:lnTo>
                <a:lnTo>
                  <a:pt x="3130" y="318"/>
                </a:lnTo>
                <a:lnTo>
                  <a:pt x="3131" y="318"/>
                </a:lnTo>
                <a:lnTo>
                  <a:pt x="3132" y="318"/>
                </a:lnTo>
                <a:lnTo>
                  <a:pt x="3133" y="318"/>
                </a:lnTo>
                <a:lnTo>
                  <a:pt x="3133" y="318"/>
                </a:lnTo>
                <a:lnTo>
                  <a:pt x="3134" y="318"/>
                </a:lnTo>
                <a:lnTo>
                  <a:pt x="3135" y="318"/>
                </a:lnTo>
                <a:lnTo>
                  <a:pt x="3136" y="318"/>
                </a:lnTo>
                <a:lnTo>
                  <a:pt x="3137" y="318"/>
                </a:lnTo>
                <a:lnTo>
                  <a:pt x="3138" y="318"/>
                </a:lnTo>
                <a:lnTo>
                  <a:pt x="3139" y="318"/>
                </a:lnTo>
                <a:lnTo>
                  <a:pt x="3140" y="318"/>
                </a:lnTo>
                <a:lnTo>
                  <a:pt x="3141" y="318"/>
                </a:lnTo>
                <a:lnTo>
                  <a:pt x="3142" y="318"/>
                </a:lnTo>
                <a:lnTo>
                  <a:pt x="3143" y="318"/>
                </a:lnTo>
                <a:lnTo>
                  <a:pt x="3144" y="318"/>
                </a:lnTo>
                <a:lnTo>
                  <a:pt x="3145" y="318"/>
                </a:lnTo>
                <a:lnTo>
                  <a:pt x="3146" y="318"/>
                </a:lnTo>
                <a:lnTo>
                  <a:pt x="3147" y="318"/>
                </a:lnTo>
                <a:lnTo>
                  <a:pt x="3147" y="318"/>
                </a:lnTo>
                <a:lnTo>
                  <a:pt x="3148" y="318"/>
                </a:lnTo>
                <a:lnTo>
                  <a:pt x="3149" y="318"/>
                </a:lnTo>
                <a:lnTo>
                  <a:pt x="3150" y="318"/>
                </a:lnTo>
                <a:lnTo>
                  <a:pt x="3151" y="318"/>
                </a:lnTo>
                <a:lnTo>
                  <a:pt x="3152" y="318"/>
                </a:lnTo>
                <a:lnTo>
                  <a:pt x="3153" y="318"/>
                </a:lnTo>
                <a:lnTo>
                  <a:pt x="3154" y="318"/>
                </a:lnTo>
                <a:lnTo>
                  <a:pt x="3155" y="318"/>
                </a:lnTo>
                <a:lnTo>
                  <a:pt x="3156" y="318"/>
                </a:lnTo>
                <a:lnTo>
                  <a:pt x="3157" y="318"/>
                </a:lnTo>
                <a:lnTo>
                  <a:pt x="3158" y="318"/>
                </a:lnTo>
                <a:lnTo>
                  <a:pt x="3159" y="318"/>
                </a:lnTo>
                <a:lnTo>
                  <a:pt x="3160" y="318"/>
                </a:lnTo>
                <a:lnTo>
                  <a:pt x="3161" y="318"/>
                </a:lnTo>
                <a:lnTo>
                  <a:pt x="3161" y="318"/>
                </a:lnTo>
                <a:lnTo>
                  <a:pt x="3162" y="318"/>
                </a:lnTo>
                <a:lnTo>
                  <a:pt x="3163" y="318"/>
                </a:lnTo>
                <a:lnTo>
                  <a:pt x="3164" y="318"/>
                </a:lnTo>
                <a:lnTo>
                  <a:pt x="3165" y="318"/>
                </a:lnTo>
                <a:lnTo>
                  <a:pt x="3166" y="318"/>
                </a:lnTo>
                <a:lnTo>
                  <a:pt x="3167" y="318"/>
                </a:lnTo>
                <a:lnTo>
                  <a:pt x="3168" y="318"/>
                </a:lnTo>
                <a:lnTo>
                  <a:pt x="3169" y="318"/>
                </a:lnTo>
                <a:lnTo>
                  <a:pt x="3170" y="318"/>
                </a:lnTo>
                <a:lnTo>
                  <a:pt x="3171" y="318"/>
                </a:lnTo>
                <a:lnTo>
                  <a:pt x="3172" y="318"/>
                </a:lnTo>
                <a:lnTo>
                  <a:pt x="3173" y="318"/>
                </a:lnTo>
                <a:lnTo>
                  <a:pt x="3174" y="318"/>
                </a:lnTo>
                <a:lnTo>
                  <a:pt x="3175" y="318"/>
                </a:lnTo>
                <a:lnTo>
                  <a:pt x="3176" y="318"/>
                </a:lnTo>
                <a:lnTo>
                  <a:pt x="3176" y="318"/>
                </a:lnTo>
                <a:lnTo>
                  <a:pt x="3177" y="318"/>
                </a:lnTo>
                <a:lnTo>
                  <a:pt x="3178" y="318"/>
                </a:lnTo>
                <a:lnTo>
                  <a:pt x="3179" y="318"/>
                </a:lnTo>
                <a:lnTo>
                  <a:pt x="3180" y="318"/>
                </a:lnTo>
                <a:lnTo>
                  <a:pt x="3181" y="318"/>
                </a:lnTo>
                <a:lnTo>
                  <a:pt x="3182" y="318"/>
                </a:lnTo>
                <a:lnTo>
                  <a:pt x="3183" y="318"/>
                </a:lnTo>
                <a:lnTo>
                  <a:pt x="3184" y="318"/>
                </a:lnTo>
                <a:lnTo>
                  <a:pt x="3185" y="318"/>
                </a:lnTo>
                <a:lnTo>
                  <a:pt x="3186" y="318"/>
                </a:lnTo>
                <a:lnTo>
                  <a:pt x="3187" y="318"/>
                </a:lnTo>
                <a:lnTo>
                  <a:pt x="3188" y="318"/>
                </a:lnTo>
                <a:lnTo>
                  <a:pt x="3189" y="318"/>
                </a:lnTo>
                <a:lnTo>
                  <a:pt x="3190" y="318"/>
                </a:lnTo>
                <a:lnTo>
                  <a:pt x="3190" y="318"/>
                </a:lnTo>
                <a:lnTo>
                  <a:pt x="3191" y="318"/>
                </a:lnTo>
                <a:lnTo>
                  <a:pt x="3192" y="318"/>
                </a:lnTo>
                <a:lnTo>
                  <a:pt x="3193" y="318"/>
                </a:lnTo>
                <a:lnTo>
                  <a:pt x="3194" y="318"/>
                </a:lnTo>
                <a:lnTo>
                  <a:pt x="3195" y="318"/>
                </a:lnTo>
                <a:lnTo>
                  <a:pt x="3196" y="318"/>
                </a:lnTo>
                <a:lnTo>
                  <a:pt x="3197" y="318"/>
                </a:lnTo>
                <a:lnTo>
                  <a:pt x="3198" y="318"/>
                </a:lnTo>
                <a:lnTo>
                  <a:pt x="3199" y="318"/>
                </a:lnTo>
                <a:lnTo>
                  <a:pt x="3200" y="318"/>
                </a:lnTo>
                <a:lnTo>
                  <a:pt x="3201" y="318"/>
                </a:lnTo>
                <a:lnTo>
                  <a:pt x="3202" y="318"/>
                </a:lnTo>
                <a:lnTo>
                  <a:pt x="3203" y="318"/>
                </a:lnTo>
                <a:lnTo>
                  <a:pt x="3204" y="318"/>
                </a:lnTo>
                <a:lnTo>
                  <a:pt x="3204" y="318"/>
                </a:lnTo>
                <a:lnTo>
                  <a:pt x="3205" y="318"/>
                </a:lnTo>
                <a:lnTo>
                  <a:pt x="3206" y="318"/>
                </a:lnTo>
                <a:lnTo>
                  <a:pt x="3207" y="318"/>
                </a:lnTo>
                <a:lnTo>
                  <a:pt x="3208" y="318"/>
                </a:lnTo>
                <a:lnTo>
                  <a:pt x="3209" y="318"/>
                </a:lnTo>
                <a:lnTo>
                  <a:pt x="3210" y="318"/>
                </a:lnTo>
                <a:lnTo>
                  <a:pt x="3211" y="318"/>
                </a:lnTo>
                <a:lnTo>
                  <a:pt x="3212" y="318"/>
                </a:lnTo>
                <a:lnTo>
                  <a:pt x="3213" y="318"/>
                </a:lnTo>
                <a:lnTo>
                  <a:pt x="3214" y="318"/>
                </a:lnTo>
                <a:lnTo>
                  <a:pt x="3215" y="318"/>
                </a:lnTo>
                <a:lnTo>
                  <a:pt x="3216" y="318"/>
                </a:lnTo>
                <a:lnTo>
                  <a:pt x="3217" y="318"/>
                </a:lnTo>
                <a:lnTo>
                  <a:pt x="3218" y="318"/>
                </a:lnTo>
                <a:lnTo>
                  <a:pt x="3218" y="318"/>
                </a:lnTo>
                <a:lnTo>
                  <a:pt x="3219" y="318"/>
                </a:lnTo>
                <a:lnTo>
                  <a:pt x="3220" y="318"/>
                </a:lnTo>
                <a:lnTo>
                  <a:pt x="3221" y="318"/>
                </a:lnTo>
                <a:lnTo>
                  <a:pt x="3222" y="318"/>
                </a:lnTo>
                <a:lnTo>
                  <a:pt x="3223" y="318"/>
                </a:lnTo>
                <a:lnTo>
                  <a:pt x="3224" y="318"/>
                </a:lnTo>
                <a:lnTo>
                  <a:pt x="3225" y="318"/>
                </a:lnTo>
                <a:lnTo>
                  <a:pt x="3226" y="318"/>
                </a:lnTo>
                <a:lnTo>
                  <a:pt x="3227" y="318"/>
                </a:lnTo>
                <a:lnTo>
                  <a:pt x="3228" y="318"/>
                </a:lnTo>
                <a:lnTo>
                  <a:pt x="3229" y="318"/>
                </a:lnTo>
                <a:lnTo>
                  <a:pt x="3230" y="318"/>
                </a:lnTo>
                <a:lnTo>
                  <a:pt x="3231" y="318"/>
                </a:lnTo>
                <a:lnTo>
                  <a:pt x="3232" y="318"/>
                </a:lnTo>
                <a:lnTo>
                  <a:pt x="3232" y="318"/>
                </a:lnTo>
                <a:lnTo>
                  <a:pt x="3233" y="318"/>
                </a:lnTo>
                <a:lnTo>
                  <a:pt x="3234" y="318"/>
                </a:lnTo>
                <a:lnTo>
                  <a:pt x="3235" y="318"/>
                </a:lnTo>
                <a:lnTo>
                  <a:pt x="3236" y="318"/>
                </a:lnTo>
                <a:lnTo>
                  <a:pt x="3237" y="318"/>
                </a:lnTo>
                <a:lnTo>
                  <a:pt x="3238" y="318"/>
                </a:lnTo>
                <a:lnTo>
                  <a:pt x="3239" y="318"/>
                </a:lnTo>
                <a:lnTo>
                  <a:pt x="3240" y="318"/>
                </a:lnTo>
                <a:lnTo>
                  <a:pt x="3241" y="318"/>
                </a:lnTo>
                <a:lnTo>
                  <a:pt x="3242" y="318"/>
                </a:lnTo>
                <a:lnTo>
                  <a:pt x="3243" y="318"/>
                </a:lnTo>
                <a:lnTo>
                  <a:pt x="3244" y="318"/>
                </a:lnTo>
                <a:lnTo>
                  <a:pt x="3245" y="318"/>
                </a:lnTo>
                <a:lnTo>
                  <a:pt x="3246" y="318"/>
                </a:lnTo>
                <a:lnTo>
                  <a:pt x="3247" y="318"/>
                </a:lnTo>
                <a:lnTo>
                  <a:pt x="3247" y="318"/>
                </a:lnTo>
                <a:lnTo>
                  <a:pt x="3248" y="318"/>
                </a:lnTo>
                <a:lnTo>
                  <a:pt x="3249" y="318"/>
                </a:lnTo>
                <a:lnTo>
                  <a:pt x="3250" y="318"/>
                </a:lnTo>
                <a:lnTo>
                  <a:pt x="3251" y="318"/>
                </a:lnTo>
                <a:lnTo>
                  <a:pt x="3252" y="318"/>
                </a:lnTo>
                <a:lnTo>
                  <a:pt x="3253" y="318"/>
                </a:lnTo>
                <a:lnTo>
                  <a:pt x="3254" y="318"/>
                </a:lnTo>
                <a:lnTo>
                  <a:pt x="3255" y="318"/>
                </a:lnTo>
                <a:lnTo>
                  <a:pt x="3256" y="318"/>
                </a:lnTo>
                <a:lnTo>
                  <a:pt x="3257" y="318"/>
                </a:lnTo>
                <a:lnTo>
                  <a:pt x="3258" y="318"/>
                </a:lnTo>
                <a:lnTo>
                  <a:pt x="3259" y="318"/>
                </a:lnTo>
                <a:lnTo>
                  <a:pt x="3260" y="318"/>
                </a:lnTo>
                <a:lnTo>
                  <a:pt x="3261" y="318"/>
                </a:lnTo>
                <a:lnTo>
                  <a:pt x="3261" y="318"/>
                </a:lnTo>
                <a:lnTo>
                  <a:pt x="3262" y="318"/>
                </a:lnTo>
                <a:lnTo>
                  <a:pt x="3263" y="318"/>
                </a:lnTo>
                <a:lnTo>
                  <a:pt x="3264" y="318"/>
                </a:lnTo>
                <a:lnTo>
                  <a:pt x="3265" y="318"/>
                </a:lnTo>
                <a:lnTo>
                  <a:pt x="3266" y="318"/>
                </a:lnTo>
                <a:lnTo>
                  <a:pt x="3267" y="318"/>
                </a:lnTo>
                <a:lnTo>
                  <a:pt x="3268" y="318"/>
                </a:lnTo>
                <a:lnTo>
                  <a:pt x="3269" y="318"/>
                </a:lnTo>
                <a:lnTo>
                  <a:pt x="3270" y="318"/>
                </a:lnTo>
                <a:lnTo>
                  <a:pt x="3271" y="318"/>
                </a:lnTo>
                <a:lnTo>
                  <a:pt x="3272" y="318"/>
                </a:lnTo>
                <a:lnTo>
                  <a:pt x="3273" y="318"/>
                </a:lnTo>
                <a:lnTo>
                  <a:pt x="3274" y="318"/>
                </a:lnTo>
                <a:lnTo>
                  <a:pt x="3275" y="318"/>
                </a:lnTo>
                <a:lnTo>
                  <a:pt x="3275" y="318"/>
                </a:lnTo>
                <a:lnTo>
                  <a:pt x="3276" y="318"/>
                </a:lnTo>
                <a:lnTo>
                  <a:pt x="3277" y="318"/>
                </a:lnTo>
                <a:lnTo>
                  <a:pt x="3278" y="318"/>
                </a:lnTo>
                <a:lnTo>
                  <a:pt x="3279" y="318"/>
                </a:lnTo>
                <a:lnTo>
                  <a:pt x="3280" y="318"/>
                </a:lnTo>
                <a:lnTo>
                  <a:pt x="3281" y="318"/>
                </a:lnTo>
                <a:lnTo>
                  <a:pt x="3282" y="318"/>
                </a:lnTo>
                <a:lnTo>
                  <a:pt x="3283" y="318"/>
                </a:lnTo>
                <a:lnTo>
                  <a:pt x="3284" y="318"/>
                </a:lnTo>
                <a:lnTo>
                  <a:pt x="3285" y="318"/>
                </a:lnTo>
                <a:lnTo>
                  <a:pt x="3286" y="318"/>
                </a:lnTo>
                <a:lnTo>
                  <a:pt x="3287" y="318"/>
                </a:lnTo>
                <a:lnTo>
                  <a:pt x="3288" y="318"/>
                </a:lnTo>
                <a:lnTo>
                  <a:pt x="3289" y="318"/>
                </a:lnTo>
                <a:lnTo>
                  <a:pt x="3289" y="318"/>
                </a:lnTo>
                <a:lnTo>
                  <a:pt x="3290" y="318"/>
                </a:lnTo>
                <a:lnTo>
                  <a:pt x="3291" y="318"/>
                </a:lnTo>
                <a:lnTo>
                  <a:pt x="3292" y="318"/>
                </a:lnTo>
                <a:lnTo>
                  <a:pt x="3293" y="318"/>
                </a:lnTo>
                <a:lnTo>
                  <a:pt x="3294" y="318"/>
                </a:lnTo>
                <a:lnTo>
                  <a:pt x="3295" y="318"/>
                </a:lnTo>
                <a:lnTo>
                  <a:pt x="3296" y="318"/>
                </a:lnTo>
                <a:lnTo>
                  <a:pt x="3297" y="318"/>
                </a:lnTo>
                <a:lnTo>
                  <a:pt x="3298" y="318"/>
                </a:lnTo>
                <a:lnTo>
                  <a:pt x="3299" y="318"/>
                </a:lnTo>
                <a:lnTo>
                  <a:pt x="3300" y="318"/>
                </a:lnTo>
                <a:lnTo>
                  <a:pt x="3301" y="318"/>
                </a:lnTo>
                <a:lnTo>
                  <a:pt x="3302" y="318"/>
                </a:lnTo>
                <a:lnTo>
                  <a:pt x="3303" y="318"/>
                </a:lnTo>
                <a:lnTo>
                  <a:pt x="3303" y="318"/>
                </a:lnTo>
                <a:lnTo>
                  <a:pt x="3304" y="318"/>
                </a:lnTo>
                <a:lnTo>
                  <a:pt x="3305" y="318"/>
                </a:lnTo>
                <a:lnTo>
                  <a:pt x="3306" y="318"/>
                </a:lnTo>
                <a:lnTo>
                  <a:pt x="3307" y="318"/>
                </a:lnTo>
                <a:lnTo>
                  <a:pt x="3308" y="318"/>
                </a:lnTo>
                <a:lnTo>
                  <a:pt x="3309" y="318"/>
                </a:lnTo>
                <a:lnTo>
                  <a:pt x="3310" y="318"/>
                </a:lnTo>
                <a:lnTo>
                  <a:pt x="3311" y="318"/>
                </a:lnTo>
                <a:lnTo>
                  <a:pt x="3312" y="318"/>
                </a:lnTo>
                <a:lnTo>
                  <a:pt x="3313" y="318"/>
                </a:lnTo>
                <a:lnTo>
                  <a:pt x="3314" y="318"/>
                </a:lnTo>
                <a:lnTo>
                  <a:pt x="3315" y="318"/>
                </a:lnTo>
                <a:lnTo>
                  <a:pt x="3316" y="318"/>
                </a:lnTo>
                <a:lnTo>
                  <a:pt x="3317" y="318"/>
                </a:lnTo>
                <a:lnTo>
                  <a:pt x="3318" y="318"/>
                </a:lnTo>
                <a:lnTo>
                  <a:pt x="3318" y="318"/>
                </a:lnTo>
                <a:lnTo>
                  <a:pt x="3319" y="318"/>
                </a:lnTo>
                <a:lnTo>
                  <a:pt x="3320" y="318"/>
                </a:lnTo>
                <a:lnTo>
                  <a:pt x="3321" y="318"/>
                </a:lnTo>
                <a:lnTo>
                  <a:pt x="3322" y="318"/>
                </a:lnTo>
                <a:lnTo>
                  <a:pt x="3323" y="318"/>
                </a:lnTo>
                <a:lnTo>
                  <a:pt x="3324" y="318"/>
                </a:lnTo>
                <a:lnTo>
                  <a:pt x="3325" y="318"/>
                </a:lnTo>
                <a:lnTo>
                  <a:pt x="3326" y="318"/>
                </a:lnTo>
                <a:lnTo>
                  <a:pt x="3327" y="318"/>
                </a:lnTo>
                <a:lnTo>
                  <a:pt x="3328" y="318"/>
                </a:lnTo>
                <a:lnTo>
                  <a:pt x="3329" y="318"/>
                </a:lnTo>
                <a:lnTo>
                  <a:pt x="3330" y="318"/>
                </a:lnTo>
                <a:lnTo>
                  <a:pt x="3331" y="318"/>
                </a:lnTo>
                <a:lnTo>
                  <a:pt x="3332" y="318"/>
                </a:lnTo>
                <a:lnTo>
                  <a:pt x="3332" y="318"/>
                </a:lnTo>
                <a:lnTo>
                  <a:pt x="3333" y="318"/>
                </a:lnTo>
                <a:lnTo>
                  <a:pt x="3334" y="318"/>
                </a:lnTo>
                <a:lnTo>
                  <a:pt x="3335" y="318"/>
                </a:lnTo>
                <a:lnTo>
                  <a:pt x="3336" y="318"/>
                </a:lnTo>
                <a:lnTo>
                  <a:pt x="3337" y="318"/>
                </a:lnTo>
                <a:lnTo>
                  <a:pt x="3338" y="318"/>
                </a:lnTo>
                <a:lnTo>
                  <a:pt x="3339" y="318"/>
                </a:lnTo>
                <a:lnTo>
                  <a:pt x="3340" y="318"/>
                </a:lnTo>
                <a:lnTo>
                  <a:pt x="3341" y="318"/>
                </a:lnTo>
                <a:lnTo>
                  <a:pt x="3342" y="318"/>
                </a:lnTo>
                <a:lnTo>
                  <a:pt x="3343" y="318"/>
                </a:lnTo>
                <a:lnTo>
                  <a:pt x="3344" y="318"/>
                </a:lnTo>
                <a:lnTo>
                  <a:pt x="3345" y="318"/>
                </a:lnTo>
                <a:lnTo>
                  <a:pt x="3346" y="318"/>
                </a:lnTo>
                <a:lnTo>
                  <a:pt x="3346" y="318"/>
                </a:lnTo>
                <a:lnTo>
                  <a:pt x="3347" y="318"/>
                </a:lnTo>
                <a:lnTo>
                  <a:pt x="3348" y="318"/>
                </a:lnTo>
                <a:lnTo>
                  <a:pt x="3349" y="318"/>
                </a:lnTo>
                <a:lnTo>
                  <a:pt x="3350" y="318"/>
                </a:lnTo>
                <a:lnTo>
                  <a:pt x="3351" y="318"/>
                </a:lnTo>
                <a:lnTo>
                  <a:pt x="3352" y="318"/>
                </a:lnTo>
                <a:lnTo>
                  <a:pt x="3353" y="318"/>
                </a:lnTo>
                <a:lnTo>
                  <a:pt x="3354" y="318"/>
                </a:lnTo>
                <a:lnTo>
                  <a:pt x="3355" y="318"/>
                </a:lnTo>
                <a:lnTo>
                  <a:pt x="3356" y="318"/>
                </a:lnTo>
                <a:lnTo>
                  <a:pt x="3357" y="318"/>
                </a:lnTo>
                <a:lnTo>
                  <a:pt x="3358" y="318"/>
                </a:lnTo>
                <a:lnTo>
                  <a:pt x="3359" y="318"/>
                </a:lnTo>
                <a:lnTo>
                  <a:pt x="3360" y="318"/>
                </a:lnTo>
                <a:lnTo>
                  <a:pt x="3360" y="318"/>
                </a:lnTo>
                <a:lnTo>
                  <a:pt x="3361" y="318"/>
                </a:lnTo>
                <a:lnTo>
                  <a:pt x="3362" y="318"/>
                </a:lnTo>
                <a:lnTo>
                  <a:pt x="3363" y="318"/>
                </a:lnTo>
                <a:lnTo>
                  <a:pt x="3364" y="318"/>
                </a:lnTo>
                <a:lnTo>
                  <a:pt x="3365" y="318"/>
                </a:lnTo>
                <a:lnTo>
                  <a:pt x="3366" y="318"/>
                </a:lnTo>
                <a:lnTo>
                  <a:pt x="3367" y="318"/>
                </a:lnTo>
                <a:lnTo>
                  <a:pt x="3368" y="318"/>
                </a:lnTo>
                <a:lnTo>
                  <a:pt x="3369" y="318"/>
                </a:lnTo>
                <a:lnTo>
                  <a:pt x="3370" y="318"/>
                </a:lnTo>
                <a:lnTo>
                  <a:pt x="3371" y="318"/>
                </a:lnTo>
                <a:lnTo>
                  <a:pt x="3372" y="318"/>
                </a:lnTo>
                <a:lnTo>
                  <a:pt x="3373" y="318"/>
                </a:lnTo>
                <a:lnTo>
                  <a:pt x="3374" y="318"/>
                </a:lnTo>
                <a:lnTo>
                  <a:pt x="3374" y="318"/>
                </a:lnTo>
                <a:lnTo>
                  <a:pt x="3375" y="318"/>
                </a:lnTo>
                <a:lnTo>
                  <a:pt x="3376" y="318"/>
                </a:lnTo>
                <a:lnTo>
                  <a:pt x="3377" y="318"/>
                </a:lnTo>
                <a:lnTo>
                  <a:pt x="3378" y="318"/>
                </a:lnTo>
                <a:lnTo>
                  <a:pt x="3379" y="318"/>
                </a:lnTo>
                <a:lnTo>
                  <a:pt x="3380" y="318"/>
                </a:lnTo>
                <a:lnTo>
                  <a:pt x="3381" y="318"/>
                </a:lnTo>
                <a:lnTo>
                  <a:pt x="3382" y="318"/>
                </a:lnTo>
                <a:lnTo>
                  <a:pt x="3383" y="318"/>
                </a:lnTo>
                <a:lnTo>
                  <a:pt x="3384" y="318"/>
                </a:lnTo>
                <a:lnTo>
                  <a:pt x="3385" y="318"/>
                </a:lnTo>
                <a:lnTo>
                  <a:pt x="3386" y="318"/>
                </a:lnTo>
                <a:lnTo>
                  <a:pt x="3387" y="318"/>
                </a:lnTo>
                <a:lnTo>
                  <a:pt x="3388" y="318"/>
                </a:lnTo>
                <a:lnTo>
                  <a:pt x="3389" y="318"/>
                </a:lnTo>
                <a:lnTo>
                  <a:pt x="3389" y="248"/>
                </a:lnTo>
                <a:lnTo>
                  <a:pt x="3390" y="248"/>
                </a:lnTo>
                <a:lnTo>
                  <a:pt x="3391" y="248"/>
                </a:lnTo>
                <a:lnTo>
                  <a:pt x="3392" y="248"/>
                </a:lnTo>
                <a:lnTo>
                  <a:pt x="3393" y="248"/>
                </a:lnTo>
                <a:lnTo>
                  <a:pt x="3394" y="248"/>
                </a:lnTo>
                <a:lnTo>
                  <a:pt x="3395" y="248"/>
                </a:lnTo>
                <a:lnTo>
                  <a:pt x="3396" y="248"/>
                </a:lnTo>
                <a:lnTo>
                  <a:pt x="3397" y="196"/>
                </a:lnTo>
                <a:lnTo>
                  <a:pt x="3398" y="200"/>
                </a:lnTo>
                <a:lnTo>
                  <a:pt x="3399" y="204"/>
                </a:lnTo>
                <a:lnTo>
                  <a:pt x="3400" y="207"/>
                </a:lnTo>
                <a:lnTo>
                  <a:pt x="3401" y="210"/>
                </a:lnTo>
                <a:lnTo>
                  <a:pt x="3402" y="212"/>
                </a:lnTo>
                <a:lnTo>
                  <a:pt x="3403" y="183"/>
                </a:lnTo>
                <a:lnTo>
                  <a:pt x="3403" y="161"/>
                </a:lnTo>
                <a:lnTo>
                  <a:pt x="3404" y="143"/>
                </a:lnTo>
                <a:lnTo>
                  <a:pt x="3405" y="143"/>
                </a:lnTo>
                <a:lnTo>
                  <a:pt x="3406" y="143"/>
                </a:lnTo>
                <a:lnTo>
                  <a:pt x="3407" y="143"/>
                </a:lnTo>
                <a:lnTo>
                  <a:pt x="3408" y="143"/>
                </a:lnTo>
                <a:lnTo>
                  <a:pt x="3409" y="143"/>
                </a:lnTo>
                <a:lnTo>
                  <a:pt x="3410" y="120"/>
                </a:lnTo>
                <a:lnTo>
                  <a:pt x="3411" y="111"/>
                </a:lnTo>
                <a:lnTo>
                  <a:pt x="3412" y="113"/>
                </a:lnTo>
                <a:lnTo>
                  <a:pt x="3413" y="115"/>
                </a:lnTo>
                <a:lnTo>
                  <a:pt x="3414" y="117"/>
                </a:lnTo>
                <a:lnTo>
                  <a:pt x="3415" y="119"/>
                </a:lnTo>
                <a:lnTo>
                  <a:pt x="3416" y="105"/>
                </a:lnTo>
                <a:lnTo>
                  <a:pt x="3417" y="93"/>
                </a:lnTo>
                <a:lnTo>
                  <a:pt x="3417" y="82"/>
                </a:lnTo>
                <a:lnTo>
                  <a:pt x="3418" y="71"/>
                </a:lnTo>
                <a:lnTo>
                  <a:pt x="3419" y="70"/>
                </a:lnTo>
                <a:lnTo>
                  <a:pt x="3420" y="54"/>
                </a:lnTo>
                <a:lnTo>
                  <a:pt x="3421" y="39"/>
                </a:lnTo>
                <a:lnTo>
                  <a:pt x="3422" y="25"/>
                </a:lnTo>
                <a:lnTo>
                  <a:pt x="3423" y="14"/>
                </a:lnTo>
                <a:lnTo>
                  <a:pt x="3424" y="8"/>
                </a:lnTo>
                <a:lnTo>
                  <a:pt x="3425" y="3"/>
                </a:lnTo>
                <a:lnTo>
                  <a:pt x="3426" y="1"/>
                </a:lnTo>
                <a:lnTo>
                  <a:pt x="3427" y="4"/>
                </a:lnTo>
                <a:lnTo>
                  <a:pt x="3428" y="4"/>
                </a:lnTo>
                <a:lnTo>
                  <a:pt x="3429" y="0"/>
                </a:lnTo>
                <a:lnTo>
                  <a:pt x="3430" y="3"/>
                </a:lnTo>
                <a:lnTo>
                  <a:pt x="3431" y="8"/>
                </a:lnTo>
                <a:lnTo>
                  <a:pt x="3431" y="13"/>
                </a:lnTo>
                <a:lnTo>
                  <a:pt x="3432" y="19"/>
                </a:lnTo>
                <a:lnTo>
                  <a:pt x="3433" y="25"/>
                </a:lnTo>
                <a:lnTo>
                  <a:pt x="3434" y="26"/>
                </a:lnTo>
                <a:lnTo>
                  <a:pt x="3435" y="37"/>
                </a:lnTo>
                <a:lnTo>
                  <a:pt x="3436" y="42"/>
                </a:lnTo>
                <a:lnTo>
                  <a:pt x="3437" y="46"/>
                </a:lnTo>
                <a:lnTo>
                  <a:pt x="3438" y="48"/>
                </a:lnTo>
                <a:lnTo>
                  <a:pt x="3439" y="51"/>
                </a:lnTo>
                <a:lnTo>
                  <a:pt x="3440" y="52"/>
                </a:lnTo>
                <a:lnTo>
                  <a:pt x="3441" y="54"/>
                </a:lnTo>
                <a:lnTo>
                  <a:pt x="3442" y="55"/>
                </a:lnTo>
                <a:lnTo>
                  <a:pt x="3443" y="55"/>
                </a:lnTo>
                <a:lnTo>
                  <a:pt x="3444" y="55"/>
                </a:lnTo>
                <a:lnTo>
                  <a:pt x="3445" y="63"/>
                </a:lnTo>
                <a:lnTo>
                  <a:pt x="3445" y="73"/>
                </a:lnTo>
                <a:lnTo>
                  <a:pt x="3446" y="83"/>
                </a:lnTo>
                <a:lnTo>
                  <a:pt x="3447" y="94"/>
                </a:lnTo>
                <a:lnTo>
                  <a:pt x="3448" y="106"/>
                </a:lnTo>
                <a:lnTo>
                  <a:pt x="3449" y="88"/>
                </a:lnTo>
                <a:lnTo>
                  <a:pt x="3450" y="73"/>
                </a:lnTo>
                <a:lnTo>
                  <a:pt x="3451" y="66"/>
                </a:lnTo>
                <a:lnTo>
                  <a:pt x="3452" y="79"/>
                </a:lnTo>
                <a:lnTo>
                  <a:pt x="3453" y="93"/>
                </a:lnTo>
                <a:lnTo>
                  <a:pt x="3454" y="108"/>
                </a:lnTo>
                <a:lnTo>
                  <a:pt x="3455" y="125"/>
                </a:lnTo>
                <a:lnTo>
                  <a:pt x="3456" y="145"/>
                </a:lnTo>
                <a:lnTo>
                  <a:pt x="3457" y="144"/>
                </a:lnTo>
                <a:lnTo>
                  <a:pt x="3458" y="143"/>
                </a:lnTo>
                <a:lnTo>
                  <a:pt x="3459" y="150"/>
                </a:lnTo>
                <a:lnTo>
                  <a:pt x="3460" y="170"/>
                </a:lnTo>
                <a:lnTo>
                  <a:pt x="3460" y="195"/>
                </a:lnTo>
                <a:lnTo>
                  <a:pt x="3461" y="229"/>
                </a:lnTo>
                <a:lnTo>
                  <a:pt x="3462" y="229"/>
                </a:lnTo>
                <a:lnTo>
                  <a:pt x="3463" y="229"/>
                </a:lnTo>
                <a:lnTo>
                  <a:pt x="3464" y="229"/>
                </a:lnTo>
                <a:lnTo>
                  <a:pt x="3465" y="229"/>
                </a:lnTo>
                <a:lnTo>
                  <a:pt x="3466" y="290"/>
                </a:lnTo>
                <a:lnTo>
                  <a:pt x="3467" y="289"/>
                </a:lnTo>
                <a:lnTo>
                  <a:pt x="3468" y="289"/>
                </a:lnTo>
                <a:lnTo>
                  <a:pt x="3469" y="288"/>
                </a:lnTo>
                <a:lnTo>
                  <a:pt x="3470" y="287"/>
                </a:lnTo>
                <a:lnTo>
                  <a:pt x="3471" y="286"/>
                </a:lnTo>
                <a:lnTo>
                  <a:pt x="3472" y="285"/>
                </a:lnTo>
                <a:lnTo>
                  <a:pt x="3473" y="284"/>
                </a:lnTo>
                <a:lnTo>
                  <a:pt x="3474" y="283"/>
                </a:lnTo>
                <a:lnTo>
                  <a:pt x="3474" y="318"/>
                </a:lnTo>
                <a:lnTo>
                  <a:pt x="3475" y="318"/>
                </a:lnTo>
                <a:lnTo>
                  <a:pt x="3476" y="318"/>
                </a:lnTo>
                <a:lnTo>
                  <a:pt x="3477" y="318"/>
                </a:lnTo>
                <a:lnTo>
                  <a:pt x="3478" y="318"/>
                </a:lnTo>
                <a:lnTo>
                  <a:pt x="3479" y="318"/>
                </a:lnTo>
                <a:lnTo>
                  <a:pt x="3480" y="318"/>
                </a:lnTo>
                <a:lnTo>
                  <a:pt x="3481" y="318"/>
                </a:lnTo>
                <a:lnTo>
                  <a:pt x="3482" y="318"/>
                </a:lnTo>
                <a:lnTo>
                  <a:pt x="3483" y="318"/>
                </a:lnTo>
                <a:lnTo>
                  <a:pt x="3484" y="318"/>
                </a:lnTo>
                <a:lnTo>
                  <a:pt x="3485" y="318"/>
                </a:lnTo>
                <a:lnTo>
                  <a:pt x="3486" y="318"/>
                </a:lnTo>
                <a:lnTo>
                  <a:pt x="3487" y="318"/>
                </a:lnTo>
                <a:lnTo>
                  <a:pt x="3488" y="318"/>
                </a:lnTo>
                <a:lnTo>
                  <a:pt x="3488" y="318"/>
                </a:lnTo>
                <a:lnTo>
                  <a:pt x="3489" y="318"/>
                </a:lnTo>
                <a:lnTo>
                  <a:pt x="3490" y="318"/>
                </a:lnTo>
                <a:lnTo>
                  <a:pt x="3491" y="318"/>
                </a:lnTo>
                <a:lnTo>
                  <a:pt x="3492" y="318"/>
                </a:lnTo>
                <a:lnTo>
                  <a:pt x="3493" y="318"/>
                </a:lnTo>
                <a:lnTo>
                  <a:pt x="3494" y="318"/>
                </a:lnTo>
                <a:lnTo>
                  <a:pt x="3495" y="318"/>
                </a:lnTo>
                <a:lnTo>
                  <a:pt x="3496" y="318"/>
                </a:lnTo>
                <a:lnTo>
                  <a:pt x="3497" y="318"/>
                </a:lnTo>
                <a:lnTo>
                  <a:pt x="3498" y="318"/>
                </a:lnTo>
                <a:lnTo>
                  <a:pt x="3499" y="318"/>
                </a:lnTo>
                <a:lnTo>
                  <a:pt x="3500" y="318"/>
                </a:lnTo>
                <a:lnTo>
                  <a:pt x="3501" y="318"/>
                </a:lnTo>
                <a:lnTo>
                  <a:pt x="3502" y="318"/>
                </a:lnTo>
                <a:lnTo>
                  <a:pt x="3502" y="318"/>
                </a:lnTo>
                <a:lnTo>
                  <a:pt x="3503" y="318"/>
                </a:lnTo>
                <a:lnTo>
                  <a:pt x="3504" y="318"/>
                </a:lnTo>
                <a:lnTo>
                  <a:pt x="3505" y="318"/>
                </a:lnTo>
                <a:lnTo>
                  <a:pt x="3506" y="318"/>
                </a:lnTo>
                <a:lnTo>
                  <a:pt x="3507" y="318"/>
                </a:lnTo>
                <a:lnTo>
                  <a:pt x="3508" y="318"/>
                </a:lnTo>
                <a:lnTo>
                  <a:pt x="3509" y="318"/>
                </a:lnTo>
                <a:lnTo>
                  <a:pt x="3510" y="318"/>
                </a:lnTo>
                <a:lnTo>
                  <a:pt x="3511" y="318"/>
                </a:lnTo>
                <a:lnTo>
                  <a:pt x="3512" y="318"/>
                </a:lnTo>
                <a:lnTo>
                  <a:pt x="3513" y="318"/>
                </a:lnTo>
                <a:lnTo>
                  <a:pt x="3514" y="318"/>
                </a:lnTo>
                <a:lnTo>
                  <a:pt x="3515" y="318"/>
                </a:lnTo>
                <a:lnTo>
                  <a:pt x="3516" y="318"/>
                </a:lnTo>
                <a:lnTo>
                  <a:pt x="3517" y="318"/>
                </a:lnTo>
                <a:lnTo>
                  <a:pt x="3517" y="318"/>
                </a:lnTo>
                <a:lnTo>
                  <a:pt x="3518" y="318"/>
                </a:lnTo>
                <a:lnTo>
                  <a:pt x="3519" y="318"/>
                </a:lnTo>
                <a:lnTo>
                  <a:pt x="3520" y="318"/>
                </a:lnTo>
                <a:lnTo>
                  <a:pt x="3521" y="318"/>
                </a:lnTo>
                <a:lnTo>
                  <a:pt x="3522" y="318"/>
                </a:lnTo>
                <a:lnTo>
                  <a:pt x="3523" y="318"/>
                </a:lnTo>
                <a:lnTo>
                  <a:pt x="3524" y="318"/>
                </a:lnTo>
                <a:lnTo>
                  <a:pt x="3525" y="318"/>
                </a:lnTo>
                <a:lnTo>
                  <a:pt x="3526" y="318"/>
                </a:lnTo>
                <a:lnTo>
                  <a:pt x="3527" y="318"/>
                </a:lnTo>
                <a:lnTo>
                  <a:pt x="3528" y="318"/>
                </a:lnTo>
                <a:lnTo>
                  <a:pt x="3529" y="318"/>
                </a:lnTo>
                <a:lnTo>
                  <a:pt x="3530" y="318"/>
                </a:lnTo>
                <a:lnTo>
                  <a:pt x="3531" y="318"/>
                </a:lnTo>
                <a:lnTo>
                  <a:pt x="3531" y="318"/>
                </a:lnTo>
                <a:lnTo>
                  <a:pt x="3532" y="318"/>
                </a:lnTo>
                <a:lnTo>
                  <a:pt x="3533" y="318"/>
                </a:lnTo>
                <a:lnTo>
                  <a:pt x="3534" y="318"/>
                </a:lnTo>
                <a:lnTo>
                  <a:pt x="3535" y="318"/>
                </a:lnTo>
                <a:lnTo>
                  <a:pt x="3536" y="318"/>
                </a:lnTo>
                <a:lnTo>
                  <a:pt x="3537" y="318"/>
                </a:lnTo>
                <a:lnTo>
                  <a:pt x="3538" y="318"/>
                </a:lnTo>
                <a:lnTo>
                  <a:pt x="3539" y="318"/>
                </a:lnTo>
                <a:lnTo>
                  <a:pt x="3540" y="318"/>
                </a:lnTo>
                <a:lnTo>
                  <a:pt x="3541" y="318"/>
                </a:lnTo>
                <a:lnTo>
                  <a:pt x="3542" y="318"/>
                </a:lnTo>
                <a:lnTo>
                  <a:pt x="3543" y="318"/>
                </a:lnTo>
                <a:lnTo>
                  <a:pt x="3544" y="318"/>
                </a:lnTo>
                <a:lnTo>
                  <a:pt x="3545" y="318"/>
                </a:lnTo>
                <a:lnTo>
                  <a:pt x="3545" y="318"/>
                </a:lnTo>
                <a:lnTo>
                  <a:pt x="3546" y="318"/>
                </a:lnTo>
                <a:lnTo>
                  <a:pt x="3547" y="318"/>
                </a:lnTo>
                <a:lnTo>
                  <a:pt x="3548" y="318"/>
                </a:lnTo>
                <a:lnTo>
                  <a:pt x="3549" y="318"/>
                </a:lnTo>
                <a:lnTo>
                  <a:pt x="3550" y="318"/>
                </a:lnTo>
                <a:lnTo>
                  <a:pt x="3551" y="318"/>
                </a:lnTo>
                <a:lnTo>
                  <a:pt x="3552" y="318"/>
                </a:lnTo>
                <a:lnTo>
                  <a:pt x="3553" y="318"/>
                </a:lnTo>
                <a:lnTo>
                  <a:pt x="3554" y="318"/>
                </a:lnTo>
                <a:lnTo>
                  <a:pt x="3555" y="318"/>
                </a:lnTo>
                <a:lnTo>
                  <a:pt x="3556" y="318"/>
                </a:lnTo>
                <a:lnTo>
                  <a:pt x="3557" y="318"/>
                </a:lnTo>
                <a:lnTo>
                  <a:pt x="3558" y="318"/>
                </a:lnTo>
                <a:lnTo>
                  <a:pt x="3559" y="318"/>
                </a:lnTo>
                <a:lnTo>
                  <a:pt x="3559" y="318"/>
                </a:lnTo>
                <a:lnTo>
                  <a:pt x="3560" y="318"/>
                </a:lnTo>
                <a:lnTo>
                  <a:pt x="3561" y="318"/>
                </a:lnTo>
                <a:lnTo>
                  <a:pt x="3562" y="318"/>
                </a:lnTo>
                <a:lnTo>
                  <a:pt x="3563" y="318"/>
                </a:lnTo>
                <a:lnTo>
                  <a:pt x="3564" y="318"/>
                </a:lnTo>
                <a:lnTo>
                  <a:pt x="3565" y="318"/>
                </a:lnTo>
                <a:lnTo>
                  <a:pt x="3566" y="318"/>
                </a:lnTo>
                <a:lnTo>
                  <a:pt x="3567" y="318"/>
                </a:lnTo>
                <a:lnTo>
                  <a:pt x="3568" y="318"/>
                </a:lnTo>
                <a:lnTo>
                  <a:pt x="3569" y="318"/>
                </a:lnTo>
                <a:lnTo>
                  <a:pt x="3570" y="318"/>
                </a:lnTo>
                <a:lnTo>
                  <a:pt x="3571" y="318"/>
                </a:lnTo>
                <a:lnTo>
                  <a:pt x="3572" y="318"/>
                </a:lnTo>
                <a:lnTo>
                  <a:pt x="3573" y="318"/>
                </a:lnTo>
                <a:lnTo>
                  <a:pt x="3573" y="318"/>
                </a:lnTo>
                <a:lnTo>
                  <a:pt x="3574" y="318"/>
                </a:lnTo>
                <a:lnTo>
                  <a:pt x="3575" y="318"/>
                </a:lnTo>
                <a:lnTo>
                  <a:pt x="3576" y="318"/>
                </a:lnTo>
                <a:lnTo>
                  <a:pt x="3577" y="318"/>
                </a:lnTo>
                <a:lnTo>
                  <a:pt x="3578" y="318"/>
                </a:lnTo>
                <a:lnTo>
                  <a:pt x="3579" y="318"/>
                </a:lnTo>
                <a:lnTo>
                  <a:pt x="3580" y="318"/>
                </a:lnTo>
                <a:lnTo>
                  <a:pt x="3581" y="318"/>
                </a:lnTo>
                <a:lnTo>
                  <a:pt x="3582" y="318"/>
                </a:lnTo>
                <a:lnTo>
                  <a:pt x="3583" y="318"/>
                </a:lnTo>
                <a:lnTo>
                  <a:pt x="3584" y="318"/>
                </a:lnTo>
                <a:lnTo>
                  <a:pt x="3585" y="318"/>
                </a:lnTo>
                <a:lnTo>
                  <a:pt x="3586" y="318"/>
                </a:lnTo>
                <a:lnTo>
                  <a:pt x="3587" y="318"/>
                </a:lnTo>
                <a:lnTo>
                  <a:pt x="3588" y="318"/>
                </a:lnTo>
                <a:lnTo>
                  <a:pt x="3588" y="318"/>
                </a:lnTo>
                <a:lnTo>
                  <a:pt x="3589" y="318"/>
                </a:lnTo>
                <a:lnTo>
                  <a:pt x="3590" y="318"/>
                </a:lnTo>
                <a:lnTo>
                  <a:pt x="3591" y="318"/>
                </a:lnTo>
                <a:lnTo>
                  <a:pt x="3592" y="318"/>
                </a:lnTo>
                <a:lnTo>
                  <a:pt x="3593" y="318"/>
                </a:lnTo>
                <a:lnTo>
                  <a:pt x="3594" y="318"/>
                </a:lnTo>
                <a:lnTo>
                  <a:pt x="3595" y="318"/>
                </a:lnTo>
                <a:lnTo>
                  <a:pt x="3596" y="318"/>
                </a:lnTo>
                <a:lnTo>
                  <a:pt x="3597" y="318"/>
                </a:lnTo>
                <a:lnTo>
                  <a:pt x="3598" y="318"/>
                </a:lnTo>
                <a:lnTo>
                  <a:pt x="3599" y="318"/>
                </a:lnTo>
                <a:lnTo>
                  <a:pt x="3600" y="318"/>
                </a:lnTo>
                <a:lnTo>
                  <a:pt x="3601" y="318"/>
                </a:lnTo>
                <a:lnTo>
                  <a:pt x="3602" y="318"/>
                </a:lnTo>
                <a:lnTo>
                  <a:pt x="3602" y="318"/>
                </a:lnTo>
                <a:lnTo>
                  <a:pt x="3603" y="318"/>
                </a:lnTo>
                <a:lnTo>
                  <a:pt x="3604" y="318"/>
                </a:lnTo>
                <a:lnTo>
                  <a:pt x="3605" y="318"/>
                </a:lnTo>
                <a:lnTo>
                  <a:pt x="3606" y="318"/>
                </a:lnTo>
                <a:lnTo>
                  <a:pt x="3607" y="318"/>
                </a:lnTo>
                <a:lnTo>
                  <a:pt x="3608" y="318"/>
                </a:lnTo>
                <a:lnTo>
                  <a:pt x="3609" y="318"/>
                </a:lnTo>
                <a:lnTo>
                  <a:pt x="3610" y="318"/>
                </a:lnTo>
                <a:lnTo>
                  <a:pt x="3611" y="318"/>
                </a:lnTo>
                <a:lnTo>
                  <a:pt x="3612" y="318"/>
                </a:lnTo>
                <a:lnTo>
                  <a:pt x="3613" y="318"/>
                </a:lnTo>
                <a:lnTo>
                  <a:pt x="3614" y="318"/>
                </a:lnTo>
                <a:lnTo>
                  <a:pt x="3615" y="318"/>
                </a:lnTo>
                <a:lnTo>
                  <a:pt x="3616" y="318"/>
                </a:lnTo>
                <a:lnTo>
                  <a:pt x="3616" y="318"/>
                </a:lnTo>
                <a:lnTo>
                  <a:pt x="3617" y="318"/>
                </a:lnTo>
                <a:lnTo>
                  <a:pt x="3618" y="318"/>
                </a:lnTo>
                <a:lnTo>
                  <a:pt x="3619" y="318"/>
                </a:lnTo>
                <a:lnTo>
                  <a:pt x="3620" y="318"/>
                </a:lnTo>
                <a:lnTo>
                  <a:pt x="3621" y="318"/>
                </a:lnTo>
                <a:lnTo>
                  <a:pt x="3622" y="318"/>
                </a:lnTo>
                <a:lnTo>
                  <a:pt x="3623" y="318"/>
                </a:lnTo>
                <a:lnTo>
                  <a:pt x="3624" y="318"/>
                </a:lnTo>
                <a:lnTo>
                  <a:pt x="3625" y="318"/>
                </a:lnTo>
                <a:lnTo>
                  <a:pt x="3626" y="318"/>
                </a:lnTo>
                <a:lnTo>
                  <a:pt x="3627" y="318"/>
                </a:lnTo>
                <a:lnTo>
                  <a:pt x="3628" y="318"/>
                </a:lnTo>
                <a:lnTo>
                  <a:pt x="3629" y="318"/>
                </a:lnTo>
                <a:lnTo>
                  <a:pt x="3630" y="318"/>
                </a:lnTo>
                <a:lnTo>
                  <a:pt x="3630" y="318"/>
                </a:lnTo>
                <a:lnTo>
                  <a:pt x="3631" y="318"/>
                </a:lnTo>
                <a:lnTo>
                  <a:pt x="3632" y="318"/>
                </a:lnTo>
                <a:lnTo>
                  <a:pt x="3633" y="318"/>
                </a:lnTo>
                <a:lnTo>
                  <a:pt x="3634" y="318"/>
                </a:lnTo>
                <a:lnTo>
                  <a:pt x="3635" y="318"/>
                </a:lnTo>
                <a:lnTo>
                  <a:pt x="3636" y="318"/>
                </a:lnTo>
                <a:lnTo>
                  <a:pt x="3637" y="318"/>
                </a:lnTo>
                <a:lnTo>
                  <a:pt x="3638" y="318"/>
                </a:lnTo>
                <a:lnTo>
                  <a:pt x="3639" y="318"/>
                </a:lnTo>
                <a:lnTo>
                  <a:pt x="3640" y="318"/>
                </a:lnTo>
                <a:lnTo>
                  <a:pt x="3641" y="318"/>
                </a:lnTo>
                <a:lnTo>
                  <a:pt x="3642" y="318"/>
                </a:lnTo>
                <a:lnTo>
                  <a:pt x="3643" y="318"/>
                </a:lnTo>
                <a:lnTo>
                  <a:pt x="3644" y="318"/>
                </a:lnTo>
                <a:lnTo>
                  <a:pt x="3645" y="318"/>
                </a:lnTo>
                <a:lnTo>
                  <a:pt x="3646" y="318"/>
                </a:lnTo>
                <a:lnTo>
                  <a:pt x="3647" y="318"/>
                </a:lnTo>
                <a:lnTo>
                  <a:pt x="3648" y="318"/>
                </a:lnTo>
                <a:lnTo>
                  <a:pt x="3648" y="318"/>
                </a:lnTo>
                <a:lnTo>
                  <a:pt x="3649" y="318"/>
                </a:lnTo>
                <a:lnTo>
                  <a:pt x="3650" y="318"/>
                </a:lnTo>
                <a:lnTo>
                  <a:pt x="3651" y="318"/>
                </a:lnTo>
                <a:lnTo>
                  <a:pt x="3652" y="318"/>
                </a:lnTo>
                <a:lnTo>
                  <a:pt x="3653" y="318"/>
                </a:lnTo>
                <a:lnTo>
                  <a:pt x="3654" y="318"/>
                </a:lnTo>
                <a:lnTo>
                  <a:pt x="3655" y="318"/>
                </a:lnTo>
                <a:lnTo>
                  <a:pt x="3656" y="318"/>
                </a:lnTo>
                <a:lnTo>
                  <a:pt x="3657" y="318"/>
                </a:lnTo>
                <a:lnTo>
                  <a:pt x="3658" y="318"/>
                </a:lnTo>
                <a:lnTo>
                  <a:pt x="3659" y="318"/>
                </a:lnTo>
                <a:lnTo>
                  <a:pt x="3660" y="318"/>
                </a:lnTo>
                <a:lnTo>
                  <a:pt x="3661" y="318"/>
                </a:lnTo>
                <a:lnTo>
                  <a:pt x="3662" y="318"/>
                </a:lnTo>
                <a:lnTo>
                  <a:pt x="3662" y="318"/>
                </a:lnTo>
                <a:lnTo>
                  <a:pt x="3663" y="318"/>
                </a:lnTo>
                <a:lnTo>
                  <a:pt x="3664" y="318"/>
                </a:lnTo>
                <a:lnTo>
                  <a:pt x="3665" y="318"/>
                </a:lnTo>
                <a:lnTo>
                  <a:pt x="3666" y="318"/>
                </a:lnTo>
                <a:lnTo>
                  <a:pt x="3667" y="318"/>
                </a:lnTo>
                <a:lnTo>
                  <a:pt x="3668" y="318"/>
                </a:lnTo>
                <a:lnTo>
                  <a:pt x="3669" y="318"/>
                </a:lnTo>
                <a:lnTo>
                  <a:pt x="3670" y="318"/>
                </a:lnTo>
                <a:lnTo>
                  <a:pt x="3671" y="318"/>
                </a:lnTo>
                <a:lnTo>
                  <a:pt x="3672" y="318"/>
                </a:lnTo>
                <a:lnTo>
                  <a:pt x="3673" y="318"/>
                </a:lnTo>
                <a:lnTo>
                  <a:pt x="3674" y="318"/>
                </a:lnTo>
                <a:lnTo>
                  <a:pt x="3675" y="318"/>
                </a:lnTo>
                <a:lnTo>
                  <a:pt x="3676" y="318"/>
                </a:lnTo>
                <a:lnTo>
                  <a:pt x="3677" y="318"/>
                </a:lnTo>
                <a:lnTo>
                  <a:pt x="3677" y="318"/>
                </a:lnTo>
                <a:lnTo>
                  <a:pt x="3678" y="318"/>
                </a:lnTo>
                <a:lnTo>
                  <a:pt x="3679" y="318"/>
                </a:lnTo>
                <a:lnTo>
                  <a:pt x="3680" y="318"/>
                </a:lnTo>
                <a:lnTo>
                  <a:pt x="3681" y="318"/>
                </a:lnTo>
                <a:lnTo>
                  <a:pt x="3682" y="318"/>
                </a:lnTo>
                <a:lnTo>
                  <a:pt x="3683" y="318"/>
                </a:lnTo>
                <a:lnTo>
                  <a:pt x="3684" y="318"/>
                </a:lnTo>
                <a:lnTo>
                  <a:pt x="3685" y="318"/>
                </a:lnTo>
                <a:lnTo>
                  <a:pt x="3686" y="318"/>
                </a:lnTo>
                <a:lnTo>
                  <a:pt x="3687" y="318"/>
                </a:lnTo>
                <a:lnTo>
                  <a:pt x="3688" y="318"/>
                </a:lnTo>
                <a:lnTo>
                  <a:pt x="3689" y="318"/>
                </a:lnTo>
                <a:lnTo>
                  <a:pt x="3690" y="318"/>
                </a:lnTo>
                <a:lnTo>
                  <a:pt x="3691" y="318"/>
                </a:lnTo>
                <a:lnTo>
                  <a:pt x="3691" y="318"/>
                </a:lnTo>
                <a:lnTo>
                  <a:pt x="3692" y="318"/>
                </a:lnTo>
                <a:lnTo>
                  <a:pt x="3693" y="318"/>
                </a:lnTo>
                <a:lnTo>
                  <a:pt x="3694" y="318"/>
                </a:lnTo>
                <a:lnTo>
                  <a:pt x="3695" y="318"/>
                </a:lnTo>
                <a:lnTo>
                  <a:pt x="3696" y="318"/>
                </a:lnTo>
                <a:lnTo>
                  <a:pt x="3697" y="318"/>
                </a:lnTo>
                <a:lnTo>
                  <a:pt x="3698" y="318"/>
                </a:lnTo>
                <a:lnTo>
                  <a:pt x="3699" y="318"/>
                </a:lnTo>
                <a:lnTo>
                  <a:pt x="3700" y="318"/>
                </a:lnTo>
                <a:lnTo>
                  <a:pt x="3701" y="318"/>
                </a:lnTo>
                <a:lnTo>
                  <a:pt x="3702" y="318"/>
                </a:lnTo>
                <a:lnTo>
                  <a:pt x="3703" y="318"/>
                </a:lnTo>
                <a:lnTo>
                  <a:pt x="3704" y="318"/>
                </a:lnTo>
                <a:lnTo>
                  <a:pt x="3705" y="318"/>
                </a:lnTo>
                <a:lnTo>
                  <a:pt x="3705" y="318"/>
                </a:lnTo>
                <a:lnTo>
                  <a:pt x="3706" y="318"/>
                </a:lnTo>
                <a:lnTo>
                  <a:pt x="3707" y="318"/>
                </a:lnTo>
                <a:lnTo>
                  <a:pt x="3708" y="318"/>
                </a:lnTo>
                <a:lnTo>
                  <a:pt x="3709" y="318"/>
                </a:lnTo>
                <a:lnTo>
                  <a:pt x="3710" y="318"/>
                </a:lnTo>
                <a:lnTo>
                  <a:pt x="3711" y="318"/>
                </a:lnTo>
                <a:lnTo>
                  <a:pt x="3712" y="318"/>
                </a:lnTo>
                <a:lnTo>
                  <a:pt x="3713" y="318"/>
                </a:lnTo>
                <a:lnTo>
                  <a:pt x="3714" y="318"/>
                </a:lnTo>
                <a:lnTo>
                  <a:pt x="3715" y="318"/>
                </a:lnTo>
                <a:lnTo>
                  <a:pt x="3716" y="318"/>
                </a:lnTo>
                <a:lnTo>
                  <a:pt x="3717" y="318"/>
                </a:lnTo>
                <a:lnTo>
                  <a:pt x="3718" y="318"/>
                </a:lnTo>
                <a:lnTo>
                  <a:pt x="3719" y="318"/>
                </a:lnTo>
                <a:lnTo>
                  <a:pt x="3719" y="318"/>
                </a:lnTo>
                <a:lnTo>
                  <a:pt x="3720" y="318"/>
                </a:lnTo>
                <a:lnTo>
                  <a:pt x="3721" y="318"/>
                </a:lnTo>
                <a:lnTo>
                  <a:pt x="3722" y="318"/>
                </a:lnTo>
                <a:lnTo>
                  <a:pt x="3723" y="318"/>
                </a:lnTo>
                <a:lnTo>
                  <a:pt x="3724" y="318"/>
                </a:lnTo>
                <a:lnTo>
                  <a:pt x="3725" y="318"/>
                </a:lnTo>
                <a:lnTo>
                  <a:pt x="3726" y="318"/>
                </a:lnTo>
                <a:lnTo>
                  <a:pt x="3727" y="318"/>
                </a:lnTo>
                <a:lnTo>
                  <a:pt x="3728" y="318"/>
                </a:lnTo>
                <a:lnTo>
                  <a:pt x="3729" y="318"/>
                </a:lnTo>
                <a:lnTo>
                  <a:pt x="3730" y="318"/>
                </a:lnTo>
                <a:lnTo>
                  <a:pt x="3731" y="318"/>
                </a:lnTo>
                <a:lnTo>
                  <a:pt x="3732" y="318"/>
                </a:lnTo>
                <a:lnTo>
                  <a:pt x="3733" y="318"/>
                </a:lnTo>
                <a:lnTo>
                  <a:pt x="3733" y="318"/>
                </a:lnTo>
                <a:lnTo>
                  <a:pt x="3734" y="318"/>
                </a:lnTo>
                <a:lnTo>
                  <a:pt x="3735" y="318"/>
                </a:lnTo>
                <a:lnTo>
                  <a:pt x="3736" y="318"/>
                </a:lnTo>
                <a:lnTo>
                  <a:pt x="3737" y="318"/>
                </a:lnTo>
                <a:lnTo>
                  <a:pt x="3738" y="318"/>
                </a:lnTo>
                <a:lnTo>
                  <a:pt x="3739" y="318"/>
                </a:lnTo>
                <a:lnTo>
                  <a:pt x="3740" y="318"/>
                </a:lnTo>
                <a:lnTo>
                  <a:pt x="3741" y="318"/>
                </a:lnTo>
                <a:lnTo>
                  <a:pt x="3742" y="318"/>
                </a:lnTo>
                <a:lnTo>
                  <a:pt x="3743" y="318"/>
                </a:lnTo>
                <a:lnTo>
                  <a:pt x="3744" y="318"/>
                </a:lnTo>
                <a:lnTo>
                  <a:pt x="3745" y="318"/>
                </a:lnTo>
                <a:lnTo>
                  <a:pt x="3746" y="318"/>
                </a:lnTo>
                <a:lnTo>
                  <a:pt x="3747" y="318"/>
                </a:lnTo>
                <a:lnTo>
                  <a:pt x="3748" y="318"/>
                </a:lnTo>
                <a:lnTo>
                  <a:pt x="3748" y="318"/>
                </a:lnTo>
                <a:lnTo>
                  <a:pt x="3749" y="318"/>
                </a:lnTo>
                <a:lnTo>
                  <a:pt x="3750" y="318"/>
                </a:lnTo>
                <a:lnTo>
                  <a:pt x="3751" y="318"/>
                </a:lnTo>
                <a:lnTo>
                  <a:pt x="3752" y="318"/>
                </a:lnTo>
                <a:lnTo>
                  <a:pt x="3753" y="318"/>
                </a:lnTo>
                <a:lnTo>
                  <a:pt x="3754" y="318"/>
                </a:lnTo>
                <a:lnTo>
                  <a:pt x="3755" y="318"/>
                </a:lnTo>
                <a:lnTo>
                  <a:pt x="3756" y="318"/>
                </a:lnTo>
                <a:lnTo>
                  <a:pt x="3757" y="318"/>
                </a:lnTo>
                <a:lnTo>
                  <a:pt x="3758" y="318"/>
                </a:lnTo>
                <a:lnTo>
                  <a:pt x="3759" y="318"/>
                </a:lnTo>
                <a:lnTo>
                  <a:pt x="3760" y="318"/>
                </a:lnTo>
                <a:lnTo>
                  <a:pt x="3761" y="318"/>
                </a:lnTo>
                <a:lnTo>
                  <a:pt x="3762" y="318"/>
                </a:lnTo>
                <a:lnTo>
                  <a:pt x="3762" y="318"/>
                </a:lnTo>
                <a:lnTo>
                  <a:pt x="3763" y="318"/>
                </a:lnTo>
                <a:lnTo>
                  <a:pt x="3764" y="318"/>
                </a:lnTo>
                <a:lnTo>
                  <a:pt x="3765" y="318"/>
                </a:lnTo>
                <a:lnTo>
                  <a:pt x="3766" y="318"/>
                </a:lnTo>
                <a:lnTo>
                  <a:pt x="3767" y="318"/>
                </a:lnTo>
                <a:lnTo>
                  <a:pt x="3768" y="318"/>
                </a:lnTo>
                <a:lnTo>
                  <a:pt x="3769" y="318"/>
                </a:lnTo>
                <a:lnTo>
                  <a:pt x="3770" y="318"/>
                </a:lnTo>
                <a:lnTo>
                  <a:pt x="3771" y="318"/>
                </a:lnTo>
                <a:lnTo>
                  <a:pt x="3772" y="318"/>
                </a:lnTo>
                <a:lnTo>
                  <a:pt x="3773" y="318"/>
                </a:lnTo>
                <a:lnTo>
                  <a:pt x="3774" y="318"/>
                </a:lnTo>
                <a:lnTo>
                  <a:pt x="3775" y="318"/>
                </a:lnTo>
                <a:lnTo>
                  <a:pt x="3776" y="318"/>
                </a:lnTo>
                <a:lnTo>
                  <a:pt x="3776" y="318"/>
                </a:lnTo>
                <a:lnTo>
                  <a:pt x="3777" y="318"/>
                </a:lnTo>
                <a:lnTo>
                  <a:pt x="3778" y="318"/>
                </a:lnTo>
                <a:lnTo>
                  <a:pt x="3779" y="318"/>
                </a:lnTo>
                <a:lnTo>
                  <a:pt x="3780" y="318"/>
                </a:lnTo>
                <a:lnTo>
                  <a:pt x="3781" y="318"/>
                </a:lnTo>
                <a:lnTo>
                  <a:pt x="3782" y="318"/>
                </a:lnTo>
                <a:lnTo>
                  <a:pt x="3783" y="318"/>
                </a:lnTo>
                <a:lnTo>
                  <a:pt x="3784" y="318"/>
                </a:lnTo>
                <a:lnTo>
                  <a:pt x="3785" y="318"/>
                </a:lnTo>
                <a:lnTo>
                  <a:pt x="3786" y="318"/>
                </a:lnTo>
                <a:lnTo>
                  <a:pt x="3787" y="318"/>
                </a:lnTo>
                <a:lnTo>
                  <a:pt x="3788" y="318"/>
                </a:lnTo>
                <a:lnTo>
                  <a:pt x="3789" y="318"/>
                </a:lnTo>
                <a:lnTo>
                  <a:pt x="3790" y="318"/>
                </a:lnTo>
                <a:lnTo>
                  <a:pt x="3790" y="318"/>
                </a:lnTo>
                <a:lnTo>
                  <a:pt x="3791" y="318"/>
                </a:lnTo>
                <a:lnTo>
                  <a:pt x="3792" y="318"/>
                </a:lnTo>
                <a:lnTo>
                  <a:pt x="3793" y="318"/>
                </a:lnTo>
                <a:lnTo>
                  <a:pt x="3794" y="318"/>
                </a:lnTo>
                <a:lnTo>
                  <a:pt x="3795" y="318"/>
                </a:lnTo>
                <a:lnTo>
                  <a:pt x="3796" y="318"/>
                </a:lnTo>
                <a:lnTo>
                  <a:pt x="3797" y="318"/>
                </a:lnTo>
                <a:lnTo>
                  <a:pt x="3798" y="318"/>
                </a:lnTo>
                <a:lnTo>
                  <a:pt x="3799" y="318"/>
                </a:lnTo>
                <a:lnTo>
                  <a:pt x="3800" y="318"/>
                </a:lnTo>
                <a:lnTo>
                  <a:pt x="3801" y="318"/>
                </a:lnTo>
                <a:lnTo>
                  <a:pt x="3802" y="318"/>
                </a:lnTo>
                <a:lnTo>
                  <a:pt x="3803" y="318"/>
                </a:lnTo>
                <a:lnTo>
                  <a:pt x="3804" y="318"/>
                </a:lnTo>
                <a:lnTo>
                  <a:pt x="3804" y="318"/>
                </a:lnTo>
                <a:lnTo>
                  <a:pt x="3805" y="318"/>
                </a:lnTo>
                <a:lnTo>
                  <a:pt x="3806" y="318"/>
                </a:lnTo>
                <a:lnTo>
                  <a:pt x="3807" y="318"/>
                </a:lnTo>
                <a:lnTo>
                  <a:pt x="3808" y="318"/>
                </a:lnTo>
                <a:lnTo>
                  <a:pt x="3809" y="318"/>
                </a:lnTo>
                <a:lnTo>
                  <a:pt x="3810" y="318"/>
                </a:lnTo>
                <a:lnTo>
                  <a:pt x="3811" y="318"/>
                </a:lnTo>
                <a:lnTo>
                  <a:pt x="3812" y="318"/>
                </a:lnTo>
                <a:lnTo>
                  <a:pt x="3813" y="318"/>
                </a:lnTo>
                <a:lnTo>
                  <a:pt x="3814" y="318"/>
                </a:lnTo>
                <a:lnTo>
                  <a:pt x="3815" y="318"/>
                </a:lnTo>
                <a:lnTo>
                  <a:pt x="3816" y="318"/>
                </a:lnTo>
                <a:lnTo>
                  <a:pt x="3817" y="318"/>
                </a:lnTo>
                <a:lnTo>
                  <a:pt x="3818" y="318"/>
                </a:lnTo>
                <a:lnTo>
                  <a:pt x="3819" y="318"/>
                </a:lnTo>
                <a:lnTo>
                  <a:pt x="3819" y="318"/>
                </a:lnTo>
                <a:lnTo>
                  <a:pt x="3820" y="318"/>
                </a:lnTo>
                <a:lnTo>
                  <a:pt x="3821" y="318"/>
                </a:lnTo>
                <a:lnTo>
                  <a:pt x="3822" y="318"/>
                </a:lnTo>
                <a:lnTo>
                  <a:pt x="3823" y="318"/>
                </a:lnTo>
                <a:lnTo>
                  <a:pt x="3824" y="318"/>
                </a:lnTo>
                <a:lnTo>
                  <a:pt x="3825" y="318"/>
                </a:lnTo>
                <a:lnTo>
                  <a:pt x="3826" y="318"/>
                </a:lnTo>
                <a:lnTo>
                  <a:pt x="3827" y="318"/>
                </a:lnTo>
                <a:lnTo>
                  <a:pt x="3828" y="318"/>
                </a:lnTo>
                <a:lnTo>
                  <a:pt x="3829" y="318"/>
                </a:lnTo>
                <a:lnTo>
                  <a:pt x="3830" y="318"/>
                </a:lnTo>
                <a:lnTo>
                  <a:pt x="3831" y="318"/>
                </a:lnTo>
                <a:lnTo>
                  <a:pt x="3832" y="318"/>
                </a:lnTo>
                <a:lnTo>
                  <a:pt x="3833" y="318"/>
                </a:lnTo>
                <a:lnTo>
                  <a:pt x="3833" y="318"/>
                </a:lnTo>
                <a:lnTo>
                  <a:pt x="3834" y="318"/>
                </a:lnTo>
                <a:lnTo>
                  <a:pt x="3835" y="318"/>
                </a:lnTo>
                <a:lnTo>
                  <a:pt x="3836" y="318"/>
                </a:lnTo>
                <a:lnTo>
                  <a:pt x="3837" y="318"/>
                </a:lnTo>
                <a:lnTo>
                  <a:pt x="3838" y="318"/>
                </a:lnTo>
                <a:lnTo>
                  <a:pt x="3839" y="318"/>
                </a:lnTo>
                <a:lnTo>
                  <a:pt x="3840" y="318"/>
                </a:lnTo>
                <a:lnTo>
                  <a:pt x="3841" y="318"/>
                </a:lnTo>
                <a:lnTo>
                  <a:pt x="3842" y="318"/>
                </a:lnTo>
                <a:lnTo>
                  <a:pt x="3843" y="318"/>
                </a:lnTo>
                <a:lnTo>
                  <a:pt x="3844" y="318"/>
                </a:lnTo>
                <a:lnTo>
                  <a:pt x="3845" y="318"/>
                </a:lnTo>
                <a:lnTo>
                  <a:pt x="3846" y="318"/>
                </a:lnTo>
                <a:lnTo>
                  <a:pt x="3847" y="318"/>
                </a:lnTo>
                <a:lnTo>
                  <a:pt x="3847" y="318"/>
                </a:lnTo>
                <a:lnTo>
                  <a:pt x="3848" y="318"/>
                </a:lnTo>
                <a:lnTo>
                  <a:pt x="3849" y="318"/>
                </a:lnTo>
                <a:lnTo>
                  <a:pt x="3850" y="318"/>
                </a:lnTo>
                <a:lnTo>
                  <a:pt x="3851" y="318"/>
                </a:lnTo>
                <a:lnTo>
                  <a:pt x="3852" y="318"/>
                </a:lnTo>
                <a:lnTo>
                  <a:pt x="3853" y="318"/>
                </a:lnTo>
                <a:lnTo>
                  <a:pt x="3854" y="318"/>
                </a:lnTo>
                <a:lnTo>
                  <a:pt x="3855" y="318"/>
                </a:lnTo>
                <a:lnTo>
                  <a:pt x="3856" y="318"/>
                </a:lnTo>
                <a:lnTo>
                  <a:pt x="3857" y="318"/>
                </a:lnTo>
                <a:lnTo>
                  <a:pt x="3858" y="318"/>
                </a:lnTo>
                <a:lnTo>
                  <a:pt x="3859" y="318"/>
                </a:lnTo>
                <a:lnTo>
                  <a:pt x="3860" y="318"/>
                </a:lnTo>
                <a:lnTo>
                  <a:pt x="3861" y="318"/>
                </a:lnTo>
                <a:lnTo>
                  <a:pt x="3861" y="318"/>
                </a:lnTo>
                <a:lnTo>
                  <a:pt x="3862" y="318"/>
                </a:lnTo>
                <a:lnTo>
                  <a:pt x="3863" y="318"/>
                </a:lnTo>
                <a:lnTo>
                  <a:pt x="3864" y="318"/>
                </a:lnTo>
                <a:lnTo>
                  <a:pt x="3865" y="318"/>
                </a:lnTo>
                <a:lnTo>
                  <a:pt x="3866" y="318"/>
                </a:lnTo>
                <a:lnTo>
                  <a:pt x="3867" y="318"/>
                </a:lnTo>
                <a:lnTo>
                  <a:pt x="3868" y="318"/>
                </a:lnTo>
                <a:lnTo>
                  <a:pt x="3869" y="318"/>
                </a:lnTo>
                <a:lnTo>
                  <a:pt x="3870" y="318"/>
                </a:lnTo>
                <a:lnTo>
                  <a:pt x="3871" y="318"/>
                </a:lnTo>
                <a:lnTo>
                  <a:pt x="3872" y="318"/>
                </a:lnTo>
                <a:lnTo>
                  <a:pt x="3873" y="318"/>
                </a:lnTo>
                <a:lnTo>
                  <a:pt x="3874" y="318"/>
                </a:lnTo>
                <a:lnTo>
                  <a:pt x="3875" y="318"/>
                </a:lnTo>
                <a:lnTo>
                  <a:pt x="3875" y="318"/>
                </a:lnTo>
                <a:lnTo>
                  <a:pt x="3876" y="318"/>
                </a:lnTo>
                <a:lnTo>
                  <a:pt x="3877" y="318"/>
                </a:lnTo>
                <a:lnTo>
                  <a:pt x="3878" y="318"/>
                </a:lnTo>
                <a:lnTo>
                  <a:pt x="3879" y="318"/>
                </a:lnTo>
                <a:lnTo>
                  <a:pt x="3880" y="318"/>
                </a:lnTo>
                <a:lnTo>
                  <a:pt x="3881" y="318"/>
                </a:lnTo>
                <a:lnTo>
                  <a:pt x="3882" y="318"/>
                </a:lnTo>
                <a:lnTo>
                  <a:pt x="3883" y="318"/>
                </a:lnTo>
                <a:lnTo>
                  <a:pt x="3884" y="318"/>
                </a:lnTo>
                <a:lnTo>
                  <a:pt x="3885" y="318"/>
                </a:lnTo>
                <a:lnTo>
                  <a:pt x="3886" y="318"/>
                </a:lnTo>
                <a:lnTo>
                  <a:pt x="3887" y="318"/>
                </a:lnTo>
                <a:lnTo>
                  <a:pt x="3888" y="318"/>
                </a:lnTo>
                <a:lnTo>
                  <a:pt x="3889" y="318"/>
                </a:lnTo>
                <a:lnTo>
                  <a:pt x="3890" y="318"/>
                </a:lnTo>
                <a:lnTo>
                  <a:pt x="3890" y="318"/>
                </a:lnTo>
                <a:lnTo>
                  <a:pt x="3891" y="318"/>
                </a:lnTo>
                <a:lnTo>
                  <a:pt x="3892" y="318"/>
                </a:lnTo>
                <a:lnTo>
                  <a:pt x="3893" y="318"/>
                </a:lnTo>
                <a:lnTo>
                  <a:pt x="3894" y="318"/>
                </a:lnTo>
                <a:lnTo>
                  <a:pt x="3895" y="318"/>
                </a:lnTo>
                <a:lnTo>
                  <a:pt x="3896" y="318"/>
                </a:lnTo>
                <a:lnTo>
                  <a:pt x="3897" y="318"/>
                </a:lnTo>
                <a:lnTo>
                  <a:pt x="3898" y="318"/>
                </a:lnTo>
                <a:lnTo>
                  <a:pt x="3899" y="318"/>
                </a:lnTo>
                <a:lnTo>
                  <a:pt x="3900" y="318"/>
                </a:lnTo>
                <a:lnTo>
                  <a:pt x="3901" y="318"/>
                </a:lnTo>
                <a:lnTo>
                  <a:pt x="3902" y="318"/>
                </a:lnTo>
                <a:lnTo>
                  <a:pt x="3903" y="318"/>
                </a:lnTo>
                <a:lnTo>
                  <a:pt x="3904" y="318"/>
                </a:lnTo>
                <a:lnTo>
                  <a:pt x="3904" y="318"/>
                </a:lnTo>
                <a:lnTo>
                  <a:pt x="3905" y="318"/>
                </a:lnTo>
                <a:lnTo>
                  <a:pt x="3906" y="318"/>
                </a:lnTo>
                <a:lnTo>
                  <a:pt x="3907" y="318"/>
                </a:lnTo>
                <a:lnTo>
                  <a:pt x="3908" y="318"/>
                </a:lnTo>
                <a:lnTo>
                  <a:pt x="3909" y="318"/>
                </a:lnTo>
                <a:lnTo>
                  <a:pt x="3910" y="318"/>
                </a:lnTo>
                <a:lnTo>
                  <a:pt x="3911" y="318"/>
                </a:lnTo>
                <a:lnTo>
                  <a:pt x="3912" y="318"/>
                </a:lnTo>
                <a:lnTo>
                  <a:pt x="3913" y="318"/>
                </a:lnTo>
                <a:lnTo>
                  <a:pt x="3914" y="318"/>
                </a:lnTo>
                <a:lnTo>
                  <a:pt x="3915" y="318"/>
                </a:lnTo>
                <a:lnTo>
                  <a:pt x="3916" y="318"/>
                </a:lnTo>
                <a:lnTo>
                  <a:pt x="3917" y="318"/>
                </a:lnTo>
                <a:lnTo>
                  <a:pt x="3918" y="318"/>
                </a:lnTo>
                <a:lnTo>
                  <a:pt x="3918" y="318"/>
                </a:lnTo>
                <a:lnTo>
                  <a:pt x="3919" y="318"/>
                </a:lnTo>
                <a:lnTo>
                  <a:pt x="3920" y="318"/>
                </a:lnTo>
                <a:lnTo>
                  <a:pt x="3921" y="318"/>
                </a:lnTo>
                <a:lnTo>
                  <a:pt x="3922" y="318"/>
                </a:lnTo>
                <a:lnTo>
                  <a:pt x="3923" y="318"/>
                </a:lnTo>
                <a:lnTo>
                  <a:pt x="3924" y="318"/>
                </a:lnTo>
                <a:lnTo>
                  <a:pt x="3925" y="318"/>
                </a:lnTo>
                <a:lnTo>
                  <a:pt x="3926" y="318"/>
                </a:lnTo>
                <a:lnTo>
                  <a:pt x="3927" y="318"/>
                </a:lnTo>
                <a:lnTo>
                  <a:pt x="3928" y="318"/>
                </a:lnTo>
                <a:lnTo>
                  <a:pt x="3929" y="318"/>
                </a:lnTo>
                <a:lnTo>
                  <a:pt x="3930" y="318"/>
                </a:lnTo>
                <a:lnTo>
                  <a:pt x="3931" y="318"/>
                </a:lnTo>
                <a:lnTo>
                  <a:pt x="3932" y="318"/>
                </a:lnTo>
                <a:lnTo>
                  <a:pt x="3932" y="318"/>
                </a:lnTo>
                <a:lnTo>
                  <a:pt x="3933" y="318"/>
                </a:lnTo>
                <a:lnTo>
                  <a:pt x="3934" y="318"/>
                </a:lnTo>
                <a:lnTo>
                  <a:pt x="3935" y="318"/>
                </a:lnTo>
                <a:lnTo>
                  <a:pt x="3936" y="318"/>
                </a:lnTo>
                <a:lnTo>
                  <a:pt x="3937" y="318"/>
                </a:lnTo>
                <a:lnTo>
                  <a:pt x="3938" y="318"/>
                </a:lnTo>
                <a:lnTo>
                  <a:pt x="3939" y="318"/>
                </a:lnTo>
                <a:lnTo>
                  <a:pt x="3940" y="318"/>
                </a:lnTo>
                <a:lnTo>
                  <a:pt x="3941" y="318"/>
                </a:lnTo>
                <a:lnTo>
                  <a:pt x="3942" y="318"/>
                </a:lnTo>
                <a:lnTo>
                  <a:pt x="3943" y="318"/>
                </a:lnTo>
                <a:lnTo>
                  <a:pt x="3944" y="318"/>
                </a:lnTo>
                <a:lnTo>
                  <a:pt x="3945" y="318"/>
                </a:lnTo>
                <a:lnTo>
                  <a:pt x="3946" y="318"/>
                </a:lnTo>
                <a:lnTo>
                  <a:pt x="3946" y="318"/>
                </a:lnTo>
                <a:lnTo>
                  <a:pt x="3947" y="318"/>
                </a:lnTo>
                <a:lnTo>
                  <a:pt x="3948" y="318"/>
                </a:lnTo>
                <a:lnTo>
                  <a:pt x="3949" y="318"/>
                </a:lnTo>
                <a:lnTo>
                  <a:pt x="3950" y="318"/>
                </a:lnTo>
                <a:lnTo>
                  <a:pt x="3951" y="318"/>
                </a:lnTo>
                <a:lnTo>
                  <a:pt x="3952" y="318"/>
                </a:lnTo>
                <a:lnTo>
                  <a:pt x="3953" y="318"/>
                </a:lnTo>
                <a:lnTo>
                  <a:pt x="3954" y="318"/>
                </a:lnTo>
                <a:lnTo>
                  <a:pt x="3955" y="318"/>
                </a:lnTo>
                <a:lnTo>
                  <a:pt x="3956" y="318"/>
                </a:lnTo>
                <a:lnTo>
                  <a:pt x="3957" y="318"/>
                </a:lnTo>
                <a:lnTo>
                  <a:pt x="3958" y="318"/>
                </a:lnTo>
                <a:lnTo>
                  <a:pt x="3959" y="318"/>
                </a:lnTo>
                <a:lnTo>
                  <a:pt x="3960" y="318"/>
                </a:lnTo>
                <a:lnTo>
                  <a:pt x="3961" y="318"/>
                </a:lnTo>
                <a:lnTo>
                  <a:pt x="3961" y="318"/>
                </a:lnTo>
                <a:lnTo>
                  <a:pt x="3962" y="318"/>
                </a:lnTo>
                <a:lnTo>
                  <a:pt x="3963" y="318"/>
                </a:lnTo>
                <a:lnTo>
                  <a:pt x="3964" y="318"/>
                </a:lnTo>
                <a:lnTo>
                  <a:pt x="3965" y="318"/>
                </a:lnTo>
                <a:lnTo>
                  <a:pt x="3966" y="318"/>
                </a:lnTo>
                <a:lnTo>
                  <a:pt x="3967" y="318"/>
                </a:lnTo>
                <a:lnTo>
                  <a:pt x="3968" y="318"/>
                </a:lnTo>
                <a:lnTo>
                  <a:pt x="3969" y="318"/>
                </a:lnTo>
                <a:lnTo>
                  <a:pt x="3970" y="318"/>
                </a:lnTo>
                <a:lnTo>
                  <a:pt x="3971" y="318"/>
                </a:lnTo>
                <a:lnTo>
                  <a:pt x="3972" y="318"/>
                </a:lnTo>
                <a:lnTo>
                  <a:pt x="3973" y="318"/>
                </a:lnTo>
                <a:lnTo>
                  <a:pt x="3974" y="318"/>
                </a:lnTo>
                <a:lnTo>
                  <a:pt x="3975" y="318"/>
                </a:lnTo>
                <a:lnTo>
                  <a:pt x="3975" y="318"/>
                </a:lnTo>
                <a:lnTo>
                  <a:pt x="3976" y="318"/>
                </a:lnTo>
                <a:lnTo>
                  <a:pt x="3977" y="318"/>
                </a:lnTo>
                <a:lnTo>
                  <a:pt x="3978" y="318"/>
                </a:lnTo>
                <a:lnTo>
                  <a:pt x="3979" y="318"/>
                </a:lnTo>
                <a:lnTo>
                  <a:pt x="3980" y="318"/>
                </a:lnTo>
                <a:lnTo>
                  <a:pt x="3981" y="318"/>
                </a:lnTo>
                <a:lnTo>
                  <a:pt x="3982" y="318"/>
                </a:lnTo>
                <a:lnTo>
                  <a:pt x="3983" y="318"/>
                </a:lnTo>
                <a:lnTo>
                  <a:pt x="3984" y="318"/>
                </a:lnTo>
                <a:lnTo>
                  <a:pt x="3985" y="318"/>
                </a:lnTo>
                <a:lnTo>
                  <a:pt x="3986" y="318"/>
                </a:lnTo>
                <a:lnTo>
                  <a:pt x="3987" y="318"/>
                </a:lnTo>
                <a:lnTo>
                  <a:pt x="3988" y="318"/>
                </a:lnTo>
                <a:lnTo>
                  <a:pt x="3989" y="318"/>
                </a:lnTo>
                <a:lnTo>
                  <a:pt x="3989" y="318"/>
                </a:lnTo>
                <a:lnTo>
                  <a:pt x="3990" y="318"/>
                </a:lnTo>
                <a:lnTo>
                  <a:pt x="3991" y="318"/>
                </a:lnTo>
                <a:lnTo>
                  <a:pt x="3992" y="318"/>
                </a:lnTo>
                <a:lnTo>
                  <a:pt x="3993" y="318"/>
                </a:lnTo>
                <a:lnTo>
                  <a:pt x="3994" y="318"/>
                </a:lnTo>
                <a:lnTo>
                  <a:pt x="3995" y="318"/>
                </a:lnTo>
                <a:lnTo>
                  <a:pt x="3996" y="318"/>
                </a:lnTo>
                <a:lnTo>
                  <a:pt x="3997" y="318"/>
                </a:lnTo>
                <a:lnTo>
                  <a:pt x="3998" y="318"/>
                </a:lnTo>
                <a:lnTo>
                  <a:pt x="3999" y="318"/>
                </a:lnTo>
                <a:lnTo>
                  <a:pt x="4000" y="318"/>
                </a:lnTo>
                <a:lnTo>
                  <a:pt x="4001" y="318"/>
                </a:lnTo>
                <a:lnTo>
                  <a:pt x="4002" y="318"/>
                </a:lnTo>
                <a:lnTo>
                  <a:pt x="4003" y="318"/>
                </a:lnTo>
                <a:lnTo>
                  <a:pt x="4003" y="318"/>
                </a:lnTo>
                <a:lnTo>
                  <a:pt x="4004" y="318"/>
                </a:lnTo>
                <a:lnTo>
                  <a:pt x="4005" y="318"/>
                </a:lnTo>
                <a:lnTo>
                  <a:pt x="4006" y="318"/>
                </a:lnTo>
                <a:lnTo>
                  <a:pt x="4007" y="318"/>
                </a:lnTo>
                <a:lnTo>
                  <a:pt x="4008" y="318"/>
                </a:lnTo>
                <a:lnTo>
                  <a:pt x="4009" y="318"/>
                </a:lnTo>
                <a:lnTo>
                  <a:pt x="4010" y="318"/>
                </a:lnTo>
                <a:lnTo>
                  <a:pt x="4011" y="318"/>
                </a:lnTo>
                <a:lnTo>
                  <a:pt x="4012" y="318"/>
                </a:lnTo>
                <a:lnTo>
                  <a:pt x="4013" y="318"/>
                </a:lnTo>
                <a:lnTo>
                  <a:pt x="4014" y="318"/>
                </a:lnTo>
                <a:lnTo>
                  <a:pt x="4015" y="318"/>
                </a:lnTo>
                <a:lnTo>
                  <a:pt x="4016" y="318"/>
                </a:lnTo>
                <a:lnTo>
                  <a:pt x="4017" y="318"/>
                </a:lnTo>
                <a:lnTo>
                  <a:pt x="4017" y="318"/>
                </a:lnTo>
                <a:lnTo>
                  <a:pt x="4018" y="318"/>
                </a:lnTo>
                <a:lnTo>
                  <a:pt x="4019" y="318"/>
                </a:lnTo>
                <a:lnTo>
                  <a:pt x="4020" y="318"/>
                </a:lnTo>
                <a:lnTo>
                  <a:pt x="4021" y="318"/>
                </a:lnTo>
                <a:lnTo>
                  <a:pt x="4022" y="318"/>
                </a:lnTo>
                <a:lnTo>
                  <a:pt x="4023" y="318"/>
                </a:lnTo>
                <a:lnTo>
                  <a:pt x="4024" y="318"/>
                </a:lnTo>
                <a:lnTo>
                  <a:pt x="4025" y="318"/>
                </a:lnTo>
                <a:lnTo>
                  <a:pt x="4026" y="318"/>
                </a:lnTo>
                <a:lnTo>
                  <a:pt x="4027" y="318"/>
                </a:lnTo>
                <a:lnTo>
                  <a:pt x="4028" y="318"/>
                </a:lnTo>
                <a:lnTo>
                  <a:pt x="4029" y="318"/>
                </a:lnTo>
                <a:lnTo>
                  <a:pt x="4030" y="318"/>
                </a:lnTo>
                <a:lnTo>
                  <a:pt x="4031" y="318"/>
                </a:lnTo>
                <a:lnTo>
                  <a:pt x="4032" y="318"/>
                </a:lnTo>
                <a:lnTo>
                  <a:pt x="4032" y="318"/>
                </a:lnTo>
                <a:lnTo>
                  <a:pt x="4033" y="318"/>
                </a:lnTo>
                <a:lnTo>
                  <a:pt x="4034" y="318"/>
                </a:lnTo>
                <a:lnTo>
                  <a:pt x="4035" y="318"/>
                </a:lnTo>
                <a:lnTo>
                  <a:pt x="4036" y="318"/>
                </a:lnTo>
                <a:lnTo>
                  <a:pt x="4037" y="318"/>
                </a:lnTo>
                <a:lnTo>
                  <a:pt x="4038" y="318"/>
                </a:lnTo>
                <a:lnTo>
                  <a:pt x="4039" y="318"/>
                </a:lnTo>
                <a:lnTo>
                  <a:pt x="4040" y="318"/>
                </a:lnTo>
                <a:lnTo>
                  <a:pt x="4041" y="318"/>
                </a:lnTo>
                <a:lnTo>
                  <a:pt x="4042" y="318"/>
                </a:lnTo>
                <a:lnTo>
                  <a:pt x="4043" y="318"/>
                </a:lnTo>
                <a:lnTo>
                  <a:pt x="4044" y="318"/>
                </a:lnTo>
                <a:lnTo>
                  <a:pt x="4045" y="318"/>
                </a:lnTo>
                <a:lnTo>
                  <a:pt x="4046" y="318"/>
                </a:lnTo>
                <a:lnTo>
                  <a:pt x="4046" y="318"/>
                </a:lnTo>
                <a:lnTo>
                  <a:pt x="4047" y="318"/>
                </a:lnTo>
                <a:lnTo>
                  <a:pt x="4048" y="318"/>
                </a:lnTo>
                <a:lnTo>
                  <a:pt x="4049" y="318"/>
                </a:lnTo>
                <a:lnTo>
                  <a:pt x="4050" y="318"/>
                </a:lnTo>
                <a:lnTo>
                  <a:pt x="4051" y="318"/>
                </a:lnTo>
                <a:lnTo>
                  <a:pt x="4052" y="318"/>
                </a:lnTo>
                <a:lnTo>
                  <a:pt x="4053" y="318"/>
                </a:lnTo>
                <a:lnTo>
                  <a:pt x="4054" y="318"/>
                </a:lnTo>
                <a:lnTo>
                  <a:pt x="4055" y="318"/>
                </a:lnTo>
                <a:lnTo>
                  <a:pt x="4056" y="318"/>
                </a:lnTo>
                <a:lnTo>
                  <a:pt x="4057" y="318"/>
                </a:lnTo>
                <a:lnTo>
                  <a:pt x="4058" y="318"/>
                </a:lnTo>
                <a:lnTo>
                  <a:pt x="4059" y="318"/>
                </a:lnTo>
                <a:lnTo>
                  <a:pt x="4060" y="318"/>
                </a:lnTo>
                <a:lnTo>
                  <a:pt x="4060" y="318"/>
                </a:lnTo>
                <a:lnTo>
                  <a:pt x="4061" y="318"/>
                </a:lnTo>
                <a:lnTo>
                  <a:pt x="4062" y="318"/>
                </a:lnTo>
                <a:lnTo>
                  <a:pt x="4063" y="318"/>
                </a:lnTo>
                <a:lnTo>
                  <a:pt x="4064" y="318"/>
                </a:lnTo>
                <a:lnTo>
                  <a:pt x="4065" y="318"/>
                </a:lnTo>
                <a:lnTo>
                  <a:pt x="4066" y="318"/>
                </a:lnTo>
                <a:lnTo>
                  <a:pt x="4067" y="318"/>
                </a:lnTo>
                <a:lnTo>
                  <a:pt x="4068" y="318"/>
                </a:lnTo>
                <a:lnTo>
                  <a:pt x="4069" y="318"/>
                </a:lnTo>
                <a:lnTo>
                  <a:pt x="4070" y="318"/>
                </a:lnTo>
                <a:lnTo>
                  <a:pt x="4071" y="318"/>
                </a:lnTo>
                <a:lnTo>
                  <a:pt x="4072" y="318"/>
                </a:lnTo>
                <a:lnTo>
                  <a:pt x="4073" y="318"/>
                </a:lnTo>
                <a:lnTo>
                  <a:pt x="4074" y="318"/>
                </a:lnTo>
                <a:lnTo>
                  <a:pt x="4074" y="318"/>
                </a:lnTo>
                <a:lnTo>
                  <a:pt x="4075" y="318"/>
                </a:lnTo>
                <a:lnTo>
                  <a:pt x="4076" y="318"/>
                </a:lnTo>
                <a:lnTo>
                  <a:pt x="4077" y="318"/>
                </a:lnTo>
                <a:lnTo>
                  <a:pt x="4078" y="318"/>
                </a:lnTo>
                <a:lnTo>
                  <a:pt x="4079" y="318"/>
                </a:lnTo>
                <a:lnTo>
                  <a:pt x="4080" y="318"/>
                </a:lnTo>
                <a:lnTo>
                  <a:pt x="4081" y="318"/>
                </a:lnTo>
                <a:lnTo>
                  <a:pt x="4082" y="318"/>
                </a:lnTo>
                <a:lnTo>
                  <a:pt x="4083" y="318"/>
                </a:lnTo>
                <a:lnTo>
                  <a:pt x="4084" y="318"/>
                </a:lnTo>
                <a:lnTo>
                  <a:pt x="4085" y="318"/>
                </a:lnTo>
                <a:lnTo>
                  <a:pt x="4086" y="318"/>
                </a:lnTo>
                <a:lnTo>
                  <a:pt x="4087" y="318"/>
                </a:lnTo>
                <a:lnTo>
                  <a:pt x="4088" y="318"/>
                </a:lnTo>
                <a:lnTo>
                  <a:pt x="4088" y="318"/>
                </a:lnTo>
                <a:lnTo>
                  <a:pt x="4089" y="318"/>
                </a:lnTo>
                <a:lnTo>
                  <a:pt x="4090" y="318"/>
                </a:lnTo>
                <a:lnTo>
                  <a:pt x="4091" y="318"/>
                </a:lnTo>
                <a:lnTo>
                  <a:pt x="4092" y="318"/>
                </a:lnTo>
                <a:lnTo>
                  <a:pt x="4093" y="318"/>
                </a:lnTo>
                <a:lnTo>
                  <a:pt x="4094" y="318"/>
                </a:lnTo>
                <a:lnTo>
                  <a:pt x="4095" y="318"/>
                </a:lnTo>
                <a:lnTo>
                  <a:pt x="4096" y="318"/>
                </a:lnTo>
                <a:lnTo>
                  <a:pt x="4097" y="318"/>
                </a:lnTo>
                <a:lnTo>
                  <a:pt x="4098" y="318"/>
                </a:lnTo>
                <a:lnTo>
                  <a:pt x="4099" y="318"/>
                </a:lnTo>
                <a:lnTo>
                  <a:pt x="4100" y="318"/>
                </a:lnTo>
                <a:lnTo>
                  <a:pt x="4101" y="318"/>
                </a:lnTo>
                <a:lnTo>
                  <a:pt x="4102" y="318"/>
                </a:lnTo>
                <a:lnTo>
                  <a:pt x="4103" y="318"/>
                </a:lnTo>
                <a:lnTo>
                  <a:pt x="4103" y="318"/>
                </a:lnTo>
                <a:lnTo>
                  <a:pt x="4104" y="318"/>
                </a:lnTo>
                <a:lnTo>
                  <a:pt x="4105" y="318"/>
                </a:lnTo>
                <a:lnTo>
                  <a:pt x="4106" y="318"/>
                </a:lnTo>
                <a:lnTo>
                  <a:pt x="4107" y="318"/>
                </a:lnTo>
                <a:lnTo>
                  <a:pt x="4108" y="318"/>
                </a:lnTo>
                <a:lnTo>
                  <a:pt x="4109" y="318"/>
                </a:lnTo>
                <a:lnTo>
                  <a:pt x="4110" y="318"/>
                </a:lnTo>
                <a:lnTo>
                  <a:pt x="4111" y="318"/>
                </a:lnTo>
                <a:lnTo>
                  <a:pt x="4112" y="318"/>
                </a:lnTo>
                <a:lnTo>
                  <a:pt x="4113" y="318"/>
                </a:lnTo>
                <a:lnTo>
                  <a:pt x="4114" y="318"/>
                </a:lnTo>
                <a:lnTo>
                  <a:pt x="4115" y="318"/>
                </a:lnTo>
                <a:lnTo>
                  <a:pt x="4116" y="318"/>
                </a:lnTo>
                <a:lnTo>
                  <a:pt x="4117" y="318"/>
                </a:lnTo>
                <a:lnTo>
                  <a:pt x="4117" y="318"/>
                </a:lnTo>
                <a:lnTo>
                  <a:pt x="4118" y="318"/>
                </a:lnTo>
                <a:lnTo>
                  <a:pt x="4119" y="318"/>
                </a:lnTo>
                <a:lnTo>
                  <a:pt x="4120" y="318"/>
                </a:lnTo>
                <a:lnTo>
                  <a:pt x="4121" y="318"/>
                </a:lnTo>
                <a:lnTo>
                  <a:pt x="4122" y="318"/>
                </a:lnTo>
                <a:lnTo>
                  <a:pt x="4123" y="318"/>
                </a:lnTo>
                <a:lnTo>
                  <a:pt x="4124" y="318"/>
                </a:lnTo>
                <a:lnTo>
                  <a:pt x="4125" y="318"/>
                </a:lnTo>
                <a:lnTo>
                  <a:pt x="4126" y="318"/>
                </a:lnTo>
                <a:lnTo>
                  <a:pt x="4127" y="318"/>
                </a:lnTo>
                <a:lnTo>
                  <a:pt x="4128" y="318"/>
                </a:lnTo>
                <a:lnTo>
                  <a:pt x="4129" y="318"/>
                </a:lnTo>
                <a:lnTo>
                  <a:pt x="4130" y="318"/>
                </a:lnTo>
                <a:lnTo>
                  <a:pt x="4131" y="318"/>
                </a:lnTo>
                <a:lnTo>
                  <a:pt x="4131" y="318"/>
                </a:lnTo>
                <a:lnTo>
                  <a:pt x="4132" y="318"/>
                </a:lnTo>
                <a:lnTo>
                  <a:pt x="4133" y="318"/>
                </a:lnTo>
                <a:lnTo>
                  <a:pt x="4134" y="318"/>
                </a:lnTo>
                <a:lnTo>
                  <a:pt x="4135" y="318"/>
                </a:lnTo>
                <a:lnTo>
                  <a:pt x="4136" y="318"/>
                </a:lnTo>
                <a:lnTo>
                  <a:pt x="4137" y="318"/>
                </a:lnTo>
                <a:lnTo>
                  <a:pt x="4138" y="318"/>
                </a:lnTo>
                <a:lnTo>
                  <a:pt x="4139" y="318"/>
                </a:lnTo>
                <a:lnTo>
                  <a:pt x="4140" y="318"/>
                </a:lnTo>
                <a:lnTo>
                  <a:pt x="4141" y="318"/>
                </a:lnTo>
                <a:lnTo>
                  <a:pt x="4142" y="318"/>
                </a:lnTo>
                <a:lnTo>
                  <a:pt x="4143" y="318"/>
                </a:lnTo>
                <a:lnTo>
                  <a:pt x="4144" y="318"/>
                </a:lnTo>
                <a:lnTo>
                  <a:pt x="4145" y="318"/>
                </a:lnTo>
                <a:lnTo>
                  <a:pt x="4145" y="318"/>
                </a:lnTo>
                <a:lnTo>
                  <a:pt x="4146" y="318"/>
                </a:lnTo>
                <a:lnTo>
                  <a:pt x="4147" y="318"/>
                </a:lnTo>
                <a:lnTo>
                  <a:pt x="4148" y="318"/>
                </a:lnTo>
                <a:lnTo>
                  <a:pt x="4149" y="318"/>
                </a:lnTo>
                <a:lnTo>
                  <a:pt x="4150" y="318"/>
                </a:lnTo>
                <a:lnTo>
                  <a:pt x="4151" y="318"/>
                </a:lnTo>
                <a:lnTo>
                  <a:pt x="4152" y="318"/>
                </a:lnTo>
                <a:lnTo>
                  <a:pt x="4153" y="318"/>
                </a:lnTo>
                <a:lnTo>
                  <a:pt x="4154" y="318"/>
                </a:lnTo>
                <a:lnTo>
                  <a:pt x="4155" y="318"/>
                </a:lnTo>
                <a:lnTo>
                  <a:pt x="4156" y="318"/>
                </a:lnTo>
                <a:lnTo>
                  <a:pt x="4157" y="318"/>
                </a:lnTo>
                <a:lnTo>
                  <a:pt x="4158" y="318"/>
                </a:lnTo>
                <a:lnTo>
                  <a:pt x="4159" y="318"/>
                </a:lnTo>
                <a:lnTo>
                  <a:pt x="4160" y="318"/>
                </a:lnTo>
                <a:lnTo>
                  <a:pt x="4160" y="318"/>
                </a:lnTo>
                <a:lnTo>
                  <a:pt x="4161" y="318"/>
                </a:lnTo>
                <a:lnTo>
                  <a:pt x="4162" y="317"/>
                </a:lnTo>
                <a:lnTo>
                  <a:pt x="4163" y="318"/>
                </a:lnTo>
                <a:lnTo>
                  <a:pt x="4164" y="318"/>
                </a:lnTo>
                <a:lnTo>
                  <a:pt x="4165" y="318"/>
                </a:lnTo>
                <a:lnTo>
                  <a:pt x="4166" y="318"/>
                </a:lnTo>
                <a:lnTo>
                  <a:pt x="4167" y="318"/>
                </a:lnTo>
                <a:lnTo>
                  <a:pt x="4168" y="318"/>
                </a:lnTo>
                <a:lnTo>
                  <a:pt x="4169" y="318"/>
                </a:lnTo>
                <a:lnTo>
                  <a:pt x="4170" y="318"/>
                </a:lnTo>
                <a:lnTo>
                  <a:pt x="4171" y="318"/>
                </a:lnTo>
                <a:lnTo>
                  <a:pt x="4172" y="318"/>
                </a:lnTo>
                <a:lnTo>
                  <a:pt x="4173" y="318"/>
                </a:lnTo>
                <a:lnTo>
                  <a:pt x="4174" y="318"/>
                </a:lnTo>
                <a:lnTo>
                  <a:pt x="4174" y="318"/>
                </a:lnTo>
                <a:lnTo>
                  <a:pt x="4175" y="318"/>
                </a:lnTo>
                <a:lnTo>
                  <a:pt x="4176" y="318"/>
                </a:lnTo>
                <a:lnTo>
                  <a:pt x="4177" y="318"/>
                </a:lnTo>
                <a:lnTo>
                  <a:pt x="4178" y="318"/>
                </a:lnTo>
                <a:lnTo>
                  <a:pt x="4179" y="318"/>
                </a:lnTo>
                <a:lnTo>
                  <a:pt x="4180" y="318"/>
                </a:lnTo>
                <a:lnTo>
                  <a:pt x="4181" y="318"/>
                </a:lnTo>
                <a:lnTo>
                  <a:pt x="4182" y="318"/>
                </a:lnTo>
                <a:lnTo>
                  <a:pt x="4183" y="318"/>
                </a:lnTo>
                <a:lnTo>
                  <a:pt x="4184" y="318"/>
                </a:lnTo>
                <a:lnTo>
                  <a:pt x="4185" y="318"/>
                </a:lnTo>
                <a:lnTo>
                  <a:pt x="4186" y="318"/>
                </a:lnTo>
                <a:lnTo>
                  <a:pt x="4187" y="318"/>
                </a:lnTo>
                <a:lnTo>
                  <a:pt x="4188" y="318"/>
                </a:lnTo>
                <a:lnTo>
                  <a:pt x="4188" y="318"/>
                </a:lnTo>
                <a:lnTo>
                  <a:pt x="4189" y="318"/>
                </a:lnTo>
                <a:lnTo>
                  <a:pt x="4190" y="318"/>
                </a:lnTo>
                <a:lnTo>
                  <a:pt x="4191" y="318"/>
                </a:lnTo>
                <a:lnTo>
                  <a:pt x="4192" y="318"/>
                </a:lnTo>
                <a:lnTo>
                  <a:pt x="4193" y="318"/>
                </a:lnTo>
                <a:lnTo>
                  <a:pt x="4194" y="318"/>
                </a:lnTo>
                <a:lnTo>
                  <a:pt x="4195" y="318"/>
                </a:lnTo>
                <a:lnTo>
                  <a:pt x="4196" y="318"/>
                </a:lnTo>
                <a:lnTo>
                  <a:pt x="4197" y="318"/>
                </a:lnTo>
                <a:lnTo>
                  <a:pt x="4198" y="318"/>
                </a:lnTo>
                <a:lnTo>
                  <a:pt x="4199" y="318"/>
                </a:lnTo>
                <a:lnTo>
                  <a:pt x="4200" y="318"/>
                </a:lnTo>
                <a:lnTo>
                  <a:pt x="4201" y="318"/>
                </a:lnTo>
                <a:lnTo>
                  <a:pt x="4202" y="318"/>
                </a:lnTo>
                <a:lnTo>
                  <a:pt x="4202" y="318"/>
                </a:lnTo>
                <a:lnTo>
                  <a:pt x="4203" y="318"/>
                </a:lnTo>
                <a:lnTo>
                  <a:pt x="4204" y="318"/>
                </a:lnTo>
                <a:lnTo>
                  <a:pt x="4205" y="318"/>
                </a:lnTo>
                <a:lnTo>
                  <a:pt x="4206" y="318"/>
                </a:lnTo>
                <a:lnTo>
                  <a:pt x="4207" y="318"/>
                </a:lnTo>
                <a:lnTo>
                  <a:pt x="4208" y="318"/>
                </a:lnTo>
                <a:lnTo>
                  <a:pt x="4209" y="318"/>
                </a:lnTo>
                <a:lnTo>
                  <a:pt x="4210" y="318"/>
                </a:lnTo>
                <a:lnTo>
                  <a:pt x="4211" y="318"/>
                </a:lnTo>
                <a:lnTo>
                  <a:pt x="4212" y="318"/>
                </a:lnTo>
                <a:lnTo>
                  <a:pt x="4213" y="318"/>
                </a:lnTo>
                <a:lnTo>
                  <a:pt x="4214" y="318"/>
                </a:lnTo>
                <a:lnTo>
                  <a:pt x="4215" y="318"/>
                </a:lnTo>
                <a:lnTo>
                  <a:pt x="4216" y="318"/>
                </a:lnTo>
                <a:lnTo>
                  <a:pt x="4216" y="318"/>
                </a:lnTo>
                <a:lnTo>
                  <a:pt x="4217" y="318"/>
                </a:lnTo>
                <a:lnTo>
                  <a:pt x="4218" y="318"/>
                </a:lnTo>
                <a:lnTo>
                  <a:pt x="4219" y="318"/>
                </a:lnTo>
                <a:lnTo>
                  <a:pt x="4220" y="318"/>
                </a:lnTo>
                <a:lnTo>
                  <a:pt x="4221" y="318"/>
                </a:lnTo>
                <a:lnTo>
                  <a:pt x="4222" y="318"/>
                </a:lnTo>
                <a:lnTo>
                  <a:pt x="4223" y="318"/>
                </a:lnTo>
                <a:lnTo>
                  <a:pt x="4224" y="318"/>
                </a:lnTo>
                <a:lnTo>
                  <a:pt x="4225" y="318"/>
                </a:lnTo>
                <a:lnTo>
                  <a:pt x="4226" y="318"/>
                </a:lnTo>
                <a:lnTo>
                  <a:pt x="4227" y="318"/>
                </a:lnTo>
                <a:lnTo>
                  <a:pt x="4228" y="318"/>
                </a:lnTo>
                <a:lnTo>
                  <a:pt x="4229" y="318"/>
                </a:lnTo>
                <a:lnTo>
                  <a:pt x="4230" y="318"/>
                </a:lnTo>
                <a:lnTo>
                  <a:pt x="4231" y="318"/>
                </a:lnTo>
                <a:lnTo>
                  <a:pt x="4231" y="318"/>
                </a:lnTo>
                <a:lnTo>
                  <a:pt x="4232" y="318"/>
                </a:lnTo>
                <a:lnTo>
                  <a:pt x="4233" y="318"/>
                </a:lnTo>
                <a:lnTo>
                  <a:pt x="4234" y="318"/>
                </a:lnTo>
                <a:lnTo>
                  <a:pt x="4235" y="318"/>
                </a:lnTo>
                <a:lnTo>
                  <a:pt x="4236" y="318"/>
                </a:lnTo>
                <a:lnTo>
                  <a:pt x="4237" y="318"/>
                </a:lnTo>
                <a:lnTo>
                  <a:pt x="4238" y="318"/>
                </a:lnTo>
                <a:lnTo>
                  <a:pt x="4239" y="318"/>
                </a:lnTo>
                <a:lnTo>
                  <a:pt x="4240" y="318"/>
                </a:lnTo>
                <a:lnTo>
                  <a:pt x="4241" y="318"/>
                </a:lnTo>
                <a:lnTo>
                  <a:pt x="4242" y="318"/>
                </a:lnTo>
                <a:lnTo>
                  <a:pt x="4243" y="318"/>
                </a:lnTo>
                <a:lnTo>
                  <a:pt x="4244" y="318"/>
                </a:lnTo>
                <a:lnTo>
                  <a:pt x="4245" y="318"/>
                </a:lnTo>
                <a:lnTo>
                  <a:pt x="4245" y="318"/>
                </a:lnTo>
                <a:lnTo>
                  <a:pt x="4246" y="318"/>
                </a:lnTo>
                <a:lnTo>
                  <a:pt x="4247" y="318"/>
                </a:lnTo>
                <a:lnTo>
                  <a:pt x="4248" y="318"/>
                </a:lnTo>
                <a:lnTo>
                  <a:pt x="4249" y="318"/>
                </a:lnTo>
                <a:lnTo>
                  <a:pt x="4250" y="318"/>
                </a:lnTo>
                <a:lnTo>
                  <a:pt x="4251" y="318"/>
                </a:lnTo>
                <a:lnTo>
                  <a:pt x="4252" y="318"/>
                </a:lnTo>
                <a:lnTo>
                  <a:pt x="4253" y="318"/>
                </a:lnTo>
                <a:lnTo>
                  <a:pt x="4254" y="318"/>
                </a:lnTo>
                <a:lnTo>
                  <a:pt x="4255" y="318"/>
                </a:lnTo>
                <a:lnTo>
                  <a:pt x="4256" y="318"/>
                </a:lnTo>
                <a:lnTo>
                  <a:pt x="4257" y="318"/>
                </a:lnTo>
                <a:lnTo>
                  <a:pt x="4258" y="318"/>
                </a:lnTo>
                <a:lnTo>
                  <a:pt x="4259" y="318"/>
                </a:lnTo>
                <a:lnTo>
                  <a:pt x="4259" y="318"/>
                </a:lnTo>
                <a:lnTo>
                  <a:pt x="4260" y="318"/>
                </a:lnTo>
                <a:lnTo>
                  <a:pt x="4261" y="318"/>
                </a:lnTo>
                <a:lnTo>
                  <a:pt x="4262" y="318"/>
                </a:lnTo>
                <a:lnTo>
                  <a:pt x="4263" y="318"/>
                </a:lnTo>
                <a:lnTo>
                  <a:pt x="4264" y="318"/>
                </a:lnTo>
                <a:lnTo>
                  <a:pt x="4265" y="318"/>
                </a:lnTo>
                <a:lnTo>
                  <a:pt x="4266" y="318"/>
                </a:lnTo>
                <a:lnTo>
                  <a:pt x="4267" y="318"/>
                </a:lnTo>
                <a:lnTo>
                  <a:pt x="4268" y="318"/>
                </a:lnTo>
                <a:lnTo>
                  <a:pt x="4269" y="318"/>
                </a:lnTo>
                <a:lnTo>
                  <a:pt x="4270" y="318"/>
                </a:lnTo>
                <a:lnTo>
                  <a:pt x="4271" y="318"/>
                </a:lnTo>
                <a:lnTo>
                  <a:pt x="4272" y="318"/>
                </a:lnTo>
                <a:lnTo>
                  <a:pt x="4273" y="318"/>
                </a:lnTo>
                <a:lnTo>
                  <a:pt x="4273" y="318"/>
                </a:lnTo>
                <a:lnTo>
                  <a:pt x="4274" y="318"/>
                </a:lnTo>
                <a:lnTo>
                  <a:pt x="4275" y="318"/>
                </a:lnTo>
                <a:lnTo>
                  <a:pt x="4276" y="318"/>
                </a:lnTo>
                <a:lnTo>
                  <a:pt x="4277" y="318"/>
                </a:lnTo>
                <a:lnTo>
                  <a:pt x="4278" y="318"/>
                </a:lnTo>
                <a:lnTo>
                  <a:pt x="4279" y="318"/>
                </a:lnTo>
                <a:lnTo>
                  <a:pt x="4280" y="318"/>
                </a:lnTo>
                <a:lnTo>
                  <a:pt x="4281" y="318"/>
                </a:lnTo>
                <a:lnTo>
                  <a:pt x="4282" y="318"/>
                </a:lnTo>
                <a:lnTo>
                  <a:pt x="4283" y="318"/>
                </a:lnTo>
                <a:lnTo>
                  <a:pt x="4284" y="318"/>
                </a:lnTo>
                <a:lnTo>
                  <a:pt x="4285" y="318"/>
                </a:lnTo>
                <a:lnTo>
                  <a:pt x="4286" y="318"/>
                </a:lnTo>
                <a:lnTo>
                  <a:pt x="4287" y="318"/>
                </a:lnTo>
                <a:lnTo>
                  <a:pt x="4287" y="318"/>
                </a:lnTo>
                <a:lnTo>
                  <a:pt x="4288" y="318"/>
                </a:lnTo>
                <a:lnTo>
                  <a:pt x="4289" y="318"/>
                </a:lnTo>
                <a:lnTo>
                  <a:pt x="4290" y="318"/>
                </a:lnTo>
                <a:lnTo>
                  <a:pt x="4291" y="318"/>
                </a:lnTo>
                <a:lnTo>
                  <a:pt x="4292" y="318"/>
                </a:lnTo>
                <a:lnTo>
                  <a:pt x="4293" y="318"/>
                </a:lnTo>
                <a:lnTo>
                  <a:pt x="4294" y="318"/>
                </a:lnTo>
                <a:lnTo>
                  <a:pt x="4295" y="318"/>
                </a:lnTo>
                <a:lnTo>
                  <a:pt x="4296" y="318"/>
                </a:lnTo>
                <a:lnTo>
                  <a:pt x="4297" y="318"/>
                </a:lnTo>
                <a:lnTo>
                  <a:pt x="4298" y="318"/>
                </a:lnTo>
                <a:lnTo>
                  <a:pt x="4299" y="318"/>
                </a:lnTo>
                <a:lnTo>
                  <a:pt x="4300" y="318"/>
                </a:lnTo>
                <a:lnTo>
                  <a:pt x="4301" y="318"/>
                </a:lnTo>
                <a:lnTo>
                  <a:pt x="4302" y="318"/>
                </a:lnTo>
                <a:lnTo>
                  <a:pt x="4302" y="318"/>
                </a:lnTo>
                <a:lnTo>
                  <a:pt x="4303" y="318"/>
                </a:lnTo>
                <a:lnTo>
                  <a:pt x="4304" y="318"/>
                </a:lnTo>
                <a:lnTo>
                  <a:pt x="4305" y="318"/>
                </a:lnTo>
                <a:lnTo>
                  <a:pt x="4306" y="318"/>
                </a:lnTo>
                <a:lnTo>
                  <a:pt x="4307" y="318"/>
                </a:lnTo>
                <a:lnTo>
                  <a:pt x="4308" y="318"/>
                </a:lnTo>
                <a:lnTo>
                  <a:pt x="4309" y="318"/>
                </a:lnTo>
                <a:lnTo>
                  <a:pt x="4310" y="318"/>
                </a:lnTo>
                <a:lnTo>
                  <a:pt x="4311" y="318"/>
                </a:lnTo>
                <a:lnTo>
                  <a:pt x="4312" y="318"/>
                </a:lnTo>
                <a:lnTo>
                  <a:pt x="4313" y="318"/>
                </a:lnTo>
                <a:lnTo>
                  <a:pt x="4314" y="318"/>
                </a:lnTo>
                <a:lnTo>
                  <a:pt x="4315" y="318"/>
                </a:lnTo>
                <a:lnTo>
                  <a:pt x="4316" y="318"/>
                </a:lnTo>
                <a:lnTo>
                  <a:pt x="4316" y="318"/>
                </a:lnTo>
                <a:lnTo>
                  <a:pt x="4317" y="318"/>
                </a:lnTo>
                <a:lnTo>
                  <a:pt x="4318" y="318"/>
                </a:lnTo>
                <a:lnTo>
                  <a:pt x="4319" y="318"/>
                </a:lnTo>
                <a:lnTo>
                  <a:pt x="4320" y="318"/>
                </a:lnTo>
                <a:lnTo>
                  <a:pt x="4321" y="318"/>
                </a:lnTo>
                <a:lnTo>
                  <a:pt x="4322" y="318"/>
                </a:lnTo>
                <a:lnTo>
                  <a:pt x="4323" y="318"/>
                </a:lnTo>
                <a:lnTo>
                  <a:pt x="4324" y="318"/>
                </a:lnTo>
                <a:lnTo>
                  <a:pt x="4325" y="318"/>
                </a:lnTo>
                <a:lnTo>
                  <a:pt x="4326" y="318"/>
                </a:lnTo>
                <a:lnTo>
                  <a:pt x="4327" y="318"/>
                </a:lnTo>
                <a:lnTo>
                  <a:pt x="4328" y="318"/>
                </a:lnTo>
                <a:lnTo>
                  <a:pt x="4329" y="318"/>
                </a:lnTo>
                <a:lnTo>
                  <a:pt x="4330" y="318"/>
                </a:lnTo>
                <a:lnTo>
                  <a:pt x="4330" y="318"/>
                </a:lnTo>
                <a:lnTo>
                  <a:pt x="4331" y="318"/>
                </a:lnTo>
                <a:lnTo>
                  <a:pt x="4332" y="318"/>
                </a:lnTo>
                <a:lnTo>
                  <a:pt x="4333" y="318"/>
                </a:lnTo>
                <a:lnTo>
                  <a:pt x="4334" y="318"/>
                </a:lnTo>
                <a:lnTo>
                  <a:pt x="4335" y="318"/>
                </a:lnTo>
                <a:lnTo>
                  <a:pt x="4336" y="318"/>
                </a:lnTo>
                <a:lnTo>
                  <a:pt x="4337" y="318"/>
                </a:lnTo>
                <a:lnTo>
                  <a:pt x="4338" y="318"/>
                </a:lnTo>
                <a:lnTo>
                  <a:pt x="4339" y="318"/>
                </a:lnTo>
                <a:lnTo>
                  <a:pt x="4340" y="318"/>
                </a:lnTo>
                <a:lnTo>
                  <a:pt x="4341" y="318"/>
                </a:lnTo>
                <a:lnTo>
                  <a:pt x="4342" y="318"/>
                </a:lnTo>
                <a:lnTo>
                  <a:pt x="4343" y="318"/>
                </a:lnTo>
                <a:lnTo>
                  <a:pt x="4344" y="318"/>
                </a:lnTo>
                <a:lnTo>
                  <a:pt x="4344" y="318"/>
                </a:lnTo>
                <a:lnTo>
                  <a:pt x="4345" y="318"/>
                </a:lnTo>
                <a:lnTo>
                  <a:pt x="4346" y="318"/>
                </a:lnTo>
                <a:lnTo>
                  <a:pt x="4347" y="318"/>
                </a:lnTo>
                <a:lnTo>
                  <a:pt x="4348" y="318"/>
                </a:lnTo>
                <a:lnTo>
                  <a:pt x="4349" y="318"/>
                </a:lnTo>
                <a:lnTo>
                  <a:pt x="4350" y="318"/>
                </a:lnTo>
                <a:lnTo>
                  <a:pt x="4351" y="318"/>
                </a:lnTo>
                <a:lnTo>
                  <a:pt x="4352" y="318"/>
                </a:lnTo>
                <a:lnTo>
                  <a:pt x="4353" y="318"/>
                </a:lnTo>
                <a:lnTo>
                  <a:pt x="4354" y="318"/>
                </a:lnTo>
                <a:lnTo>
                  <a:pt x="4355" y="318"/>
                </a:lnTo>
                <a:lnTo>
                  <a:pt x="4356" y="318"/>
                </a:lnTo>
                <a:lnTo>
                  <a:pt x="4357" y="318"/>
                </a:lnTo>
                <a:lnTo>
                  <a:pt x="4358" y="318"/>
                </a:lnTo>
                <a:lnTo>
                  <a:pt x="4358" y="318"/>
                </a:lnTo>
                <a:lnTo>
                  <a:pt x="4359" y="318"/>
                </a:lnTo>
                <a:lnTo>
                  <a:pt x="4360" y="318"/>
                </a:lnTo>
                <a:lnTo>
                  <a:pt x="4361" y="318"/>
                </a:lnTo>
                <a:lnTo>
                  <a:pt x="4362" y="318"/>
                </a:lnTo>
                <a:lnTo>
                  <a:pt x="4363" y="318"/>
                </a:lnTo>
                <a:lnTo>
                  <a:pt x="4364" y="318"/>
                </a:lnTo>
                <a:lnTo>
                  <a:pt x="4365" y="318"/>
                </a:lnTo>
                <a:lnTo>
                  <a:pt x="4366" y="318"/>
                </a:lnTo>
                <a:lnTo>
                  <a:pt x="4367" y="318"/>
                </a:lnTo>
                <a:lnTo>
                  <a:pt x="4368" y="318"/>
                </a:lnTo>
                <a:lnTo>
                  <a:pt x="4369" y="318"/>
                </a:lnTo>
                <a:lnTo>
                  <a:pt x="4370" y="318"/>
                </a:lnTo>
                <a:lnTo>
                  <a:pt x="4371" y="318"/>
                </a:lnTo>
                <a:lnTo>
                  <a:pt x="4372" y="318"/>
                </a:lnTo>
                <a:lnTo>
                  <a:pt x="4373" y="318"/>
                </a:lnTo>
                <a:lnTo>
                  <a:pt x="4373" y="318"/>
                </a:lnTo>
                <a:lnTo>
                  <a:pt x="4374" y="318"/>
                </a:lnTo>
                <a:lnTo>
                  <a:pt x="4375" y="318"/>
                </a:lnTo>
                <a:lnTo>
                  <a:pt x="4376" y="318"/>
                </a:lnTo>
                <a:lnTo>
                  <a:pt x="4377" y="318"/>
                </a:lnTo>
                <a:lnTo>
                  <a:pt x="4378" y="318"/>
                </a:lnTo>
                <a:lnTo>
                  <a:pt x="4379" y="318"/>
                </a:lnTo>
                <a:lnTo>
                  <a:pt x="4380" y="318"/>
                </a:lnTo>
                <a:lnTo>
                  <a:pt x="4381" y="318"/>
                </a:lnTo>
                <a:lnTo>
                  <a:pt x="4382" y="318"/>
                </a:lnTo>
                <a:lnTo>
                  <a:pt x="4383" y="318"/>
                </a:lnTo>
                <a:lnTo>
                  <a:pt x="4384" y="318"/>
                </a:lnTo>
                <a:lnTo>
                  <a:pt x="4385" y="318"/>
                </a:lnTo>
                <a:lnTo>
                  <a:pt x="4386" y="318"/>
                </a:lnTo>
                <a:lnTo>
                  <a:pt x="4387" y="318"/>
                </a:lnTo>
                <a:lnTo>
                  <a:pt x="4387" y="318"/>
                </a:lnTo>
                <a:lnTo>
                  <a:pt x="4388" y="318"/>
                </a:lnTo>
                <a:lnTo>
                  <a:pt x="4389" y="318"/>
                </a:lnTo>
                <a:lnTo>
                  <a:pt x="4390" y="318"/>
                </a:lnTo>
                <a:lnTo>
                  <a:pt x="4391" y="318"/>
                </a:lnTo>
                <a:lnTo>
                  <a:pt x="4392" y="318"/>
                </a:lnTo>
                <a:lnTo>
                  <a:pt x="4393" y="318"/>
                </a:lnTo>
                <a:lnTo>
                  <a:pt x="4394" y="318"/>
                </a:lnTo>
                <a:lnTo>
                  <a:pt x="4395" y="318"/>
                </a:lnTo>
                <a:lnTo>
                  <a:pt x="4396" y="318"/>
                </a:lnTo>
                <a:lnTo>
                  <a:pt x="4397" y="318"/>
                </a:lnTo>
                <a:lnTo>
                  <a:pt x="4398" y="318"/>
                </a:lnTo>
                <a:lnTo>
                  <a:pt x="4399" y="318"/>
                </a:lnTo>
                <a:lnTo>
                  <a:pt x="4400" y="318"/>
                </a:lnTo>
                <a:lnTo>
                  <a:pt x="4401" y="318"/>
                </a:lnTo>
                <a:lnTo>
                  <a:pt x="4401" y="318"/>
                </a:lnTo>
                <a:lnTo>
                  <a:pt x="4402" y="318"/>
                </a:lnTo>
                <a:lnTo>
                  <a:pt x="4403" y="318"/>
                </a:lnTo>
                <a:lnTo>
                  <a:pt x="4404" y="318"/>
                </a:lnTo>
                <a:lnTo>
                  <a:pt x="4405" y="318"/>
                </a:lnTo>
                <a:lnTo>
                  <a:pt x="4406" y="318"/>
                </a:lnTo>
                <a:lnTo>
                  <a:pt x="4407" y="318"/>
                </a:lnTo>
                <a:lnTo>
                  <a:pt x="4408" y="318"/>
                </a:lnTo>
                <a:lnTo>
                  <a:pt x="4409" y="318"/>
                </a:lnTo>
                <a:lnTo>
                  <a:pt x="4410" y="318"/>
                </a:lnTo>
                <a:lnTo>
                  <a:pt x="4411" y="318"/>
                </a:lnTo>
                <a:lnTo>
                  <a:pt x="4412" y="318"/>
                </a:lnTo>
                <a:lnTo>
                  <a:pt x="4413" y="318"/>
                </a:lnTo>
                <a:lnTo>
                  <a:pt x="4414" y="318"/>
                </a:lnTo>
                <a:lnTo>
                  <a:pt x="4415" y="318"/>
                </a:lnTo>
                <a:lnTo>
                  <a:pt x="4415" y="318"/>
                </a:lnTo>
                <a:lnTo>
                  <a:pt x="4416" y="318"/>
                </a:lnTo>
                <a:lnTo>
                  <a:pt x="4417" y="318"/>
                </a:lnTo>
                <a:lnTo>
                  <a:pt x="4418" y="318"/>
                </a:lnTo>
                <a:lnTo>
                  <a:pt x="4419" y="318"/>
                </a:lnTo>
                <a:lnTo>
                  <a:pt x="4420" y="318"/>
                </a:lnTo>
                <a:lnTo>
                  <a:pt x="4421" y="318"/>
                </a:lnTo>
                <a:lnTo>
                  <a:pt x="4422" y="318"/>
                </a:lnTo>
                <a:lnTo>
                  <a:pt x="4423" y="318"/>
                </a:lnTo>
                <a:lnTo>
                  <a:pt x="4424" y="318"/>
                </a:lnTo>
                <a:lnTo>
                  <a:pt x="4425" y="318"/>
                </a:lnTo>
                <a:lnTo>
                  <a:pt x="4426" y="318"/>
                </a:lnTo>
                <a:lnTo>
                  <a:pt x="4427" y="318"/>
                </a:lnTo>
                <a:lnTo>
                  <a:pt x="4428" y="318"/>
                </a:lnTo>
                <a:lnTo>
                  <a:pt x="4429" y="318"/>
                </a:lnTo>
                <a:lnTo>
                  <a:pt x="4429" y="318"/>
                </a:lnTo>
                <a:lnTo>
                  <a:pt x="4430" y="318"/>
                </a:lnTo>
                <a:lnTo>
                  <a:pt x="4431" y="318"/>
                </a:lnTo>
                <a:lnTo>
                  <a:pt x="4432" y="318"/>
                </a:lnTo>
                <a:lnTo>
                  <a:pt x="4433" y="318"/>
                </a:lnTo>
                <a:lnTo>
                  <a:pt x="4434" y="318"/>
                </a:lnTo>
                <a:lnTo>
                  <a:pt x="4435" y="318"/>
                </a:lnTo>
                <a:lnTo>
                  <a:pt x="4436" y="318"/>
                </a:lnTo>
                <a:lnTo>
                  <a:pt x="4437" y="318"/>
                </a:lnTo>
                <a:lnTo>
                  <a:pt x="4438" y="318"/>
                </a:lnTo>
                <a:lnTo>
                  <a:pt x="4439" y="318"/>
                </a:lnTo>
                <a:lnTo>
                  <a:pt x="4440" y="318"/>
                </a:lnTo>
                <a:lnTo>
                  <a:pt x="4441" y="318"/>
                </a:lnTo>
                <a:lnTo>
                  <a:pt x="4442" y="318"/>
                </a:lnTo>
                <a:lnTo>
                  <a:pt x="4443" y="318"/>
                </a:lnTo>
                <a:lnTo>
                  <a:pt x="4444" y="318"/>
                </a:lnTo>
                <a:lnTo>
                  <a:pt x="4444" y="318"/>
                </a:lnTo>
                <a:lnTo>
                  <a:pt x="4445" y="318"/>
                </a:lnTo>
                <a:lnTo>
                  <a:pt x="4446" y="318"/>
                </a:lnTo>
                <a:lnTo>
                  <a:pt x="4447" y="318"/>
                </a:lnTo>
                <a:lnTo>
                  <a:pt x="4448" y="318"/>
                </a:lnTo>
                <a:lnTo>
                  <a:pt x="4449" y="318"/>
                </a:lnTo>
                <a:lnTo>
                  <a:pt x="4450" y="318"/>
                </a:lnTo>
                <a:lnTo>
                  <a:pt x="4451" y="318"/>
                </a:lnTo>
                <a:lnTo>
                  <a:pt x="4452" y="318"/>
                </a:lnTo>
                <a:lnTo>
                  <a:pt x="4453" y="318"/>
                </a:lnTo>
                <a:lnTo>
                  <a:pt x="4454" y="318"/>
                </a:lnTo>
                <a:lnTo>
                  <a:pt x="4455" y="318"/>
                </a:lnTo>
                <a:lnTo>
                  <a:pt x="4456" y="318"/>
                </a:lnTo>
                <a:lnTo>
                  <a:pt x="4457" y="318"/>
                </a:lnTo>
                <a:lnTo>
                  <a:pt x="4458" y="318"/>
                </a:lnTo>
                <a:lnTo>
                  <a:pt x="4458" y="318"/>
                </a:lnTo>
                <a:lnTo>
                  <a:pt x="4459" y="318"/>
                </a:lnTo>
                <a:lnTo>
                  <a:pt x="4460" y="318"/>
                </a:lnTo>
                <a:lnTo>
                  <a:pt x="4461" y="318"/>
                </a:lnTo>
                <a:lnTo>
                  <a:pt x="4462" y="318"/>
                </a:lnTo>
                <a:lnTo>
                  <a:pt x="4463" y="318"/>
                </a:lnTo>
                <a:lnTo>
                  <a:pt x="4464" y="318"/>
                </a:lnTo>
                <a:lnTo>
                  <a:pt x="4465" y="318"/>
                </a:lnTo>
                <a:lnTo>
                  <a:pt x="4466" y="318"/>
                </a:lnTo>
                <a:lnTo>
                  <a:pt x="4467" y="318"/>
                </a:lnTo>
                <a:lnTo>
                  <a:pt x="4468" y="318"/>
                </a:lnTo>
                <a:lnTo>
                  <a:pt x="4469" y="318"/>
                </a:lnTo>
                <a:lnTo>
                  <a:pt x="4470" y="318"/>
                </a:lnTo>
                <a:lnTo>
                  <a:pt x="4471" y="318"/>
                </a:lnTo>
                <a:lnTo>
                  <a:pt x="4472" y="318"/>
                </a:lnTo>
                <a:lnTo>
                  <a:pt x="4472" y="318"/>
                </a:lnTo>
                <a:lnTo>
                  <a:pt x="4473" y="318"/>
                </a:lnTo>
                <a:lnTo>
                  <a:pt x="4474" y="318"/>
                </a:lnTo>
                <a:lnTo>
                  <a:pt x="4475" y="318"/>
                </a:lnTo>
                <a:lnTo>
                  <a:pt x="4476" y="318"/>
                </a:lnTo>
                <a:lnTo>
                  <a:pt x="4477" y="318"/>
                </a:lnTo>
                <a:lnTo>
                  <a:pt x="4478" y="318"/>
                </a:lnTo>
                <a:lnTo>
                  <a:pt x="4479" y="318"/>
                </a:lnTo>
                <a:lnTo>
                  <a:pt x="4480" y="318"/>
                </a:lnTo>
                <a:lnTo>
                  <a:pt x="4481" y="318"/>
                </a:lnTo>
                <a:lnTo>
                  <a:pt x="4482" y="318"/>
                </a:lnTo>
                <a:lnTo>
                  <a:pt x="4483" y="318"/>
                </a:lnTo>
                <a:lnTo>
                  <a:pt x="4484" y="318"/>
                </a:lnTo>
                <a:lnTo>
                  <a:pt x="4485" y="318"/>
                </a:lnTo>
                <a:lnTo>
                  <a:pt x="4486" y="318"/>
                </a:lnTo>
                <a:lnTo>
                  <a:pt x="4486" y="318"/>
                </a:lnTo>
                <a:lnTo>
                  <a:pt x="4487" y="318"/>
                </a:lnTo>
                <a:lnTo>
                  <a:pt x="4488" y="318"/>
                </a:lnTo>
                <a:lnTo>
                  <a:pt x="4489" y="318"/>
                </a:lnTo>
                <a:lnTo>
                  <a:pt x="4490" y="318"/>
                </a:lnTo>
                <a:lnTo>
                  <a:pt x="4491" y="318"/>
                </a:lnTo>
                <a:lnTo>
                  <a:pt x="4492" y="318"/>
                </a:lnTo>
                <a:lnTo>
                  <a:pt x="4493" y="318"/>
                </a:lnTo>
                <a:lnTo>
                  <a:pt x="4494" y="318"/>
                </a:lnTo>
                <a:lnTo>
                  <a:pt x="4495" y="318"/>
                </a:lnTo>
                <a:lnTo>
                  <a:pt x="4496" y="318"/>
                </a:lnTo>
                <a:lnTo>
                  <a:pt x="4497" y="318"/>
                </a:lnTo>
                <a:lnTo>
                  <a:pt x="4498" y="318"/>
                </a:lnTo>
                <a:lnTo>
                  <a:pt x="4499" y="318"/>
                </a:lnTo>
                <a:lnTo>
                  <a:pt x="4500" y="318"/>
                </a:lnTo>
                <a:lnTo>
                  <a:pt x="4500" y="318"/>
                </a:lnTo>
                <a:lnTo>
                  <a:pt x="4501" y="318"/>
                </a:lnTo>
                <a:lnTo>
                  <a:pt x="4502" y="318"/>
                </a:lnTo>
                <a:lnTo>
                  <a:pt x="4503" y="318"/>
                </a:lnTo>
                <a:lnTo>
                  <a:pt x="4504" y="318"/>
                </a:lnTo>
                <a:lnTo>
                  <a:pt x="4505" y="318"/>
                </a:lnTo>
                <a:lnTo>
                  <a:pt x="4506" y="318"/>
                </a:lnTo>
                <a:lnTo>
                  <a:pt x="4507" y="318"/>
                </a:lnTo>
                <a:lnTo>
                  <a:pt x="4508" y="318"/>
                </a:lnTo>
                <a:lnTo>
                  <a:pt x="4509" y="318"/>
                </a:lnTo>
                <a:lnTo>
                  <a:pt x="4510" y="318"/>
                </a:lnTo>
                <a:lnTo>
                  <a:pt x="4511" y="318"/>
                </a:lnTo>
                <a:lnTo>
                  <a:pt x="4512" y="318"/>
                </a:lnTo>
                <a:lnTo>
                  <a:pt x="4513" y="318"/>
                </a:lnTo>
                <a:lnTo>
                  <a:pt x="4514" y="318"/>
                </a:lnTo>
                <a:lnTo>
                  <a:pt x="4515" y="318"/>
                </a:lnTo>
                <a:lnTo>
                  <a:pt x="4515" y="318"/>
                </a:lnTo>
                <a:lnTo>
                  <a:pt x="4516" y="318"/>
                </a:lnTo>
                <a:lnTo>
                  <a:pt x="4517" y="317"/>
                </a:lnTo>
                <a:lnTo>
                  <a:pt x="4518" y="318"/>
                </a:lnTo>
                <a:lnTo>
                  <a:pt x="4519" y="317"/>
                </a:lnTo>
                <a:lnTo>
                  <a:pt x="4520" y="318"/>
                </a:lnTo>
                <a:lnTo>
                  <a:pt x="4521" y="318"/>
                </a:lnTo>
                <a:lnTo>
                  <a:pt x="4522" y="317"/>
                </a:lnTo>
                <a:lnTo>
                  <a:pt x="4523" y="318"/>
                </a:lnTo>
                <a:lnTo>
                  <a:pt x="4524" y="318"/>
                </a:lnTo>
                <a:lnTo>
                  <a:pt x="4525" y="317"/>
                </a:lnTo>
                <a:lnTo>
                  <a:pt x="4526" y="318"/>
                </a:lnTo>
                <a:lnTo>
                  <a:pt x="4527" y="317"/>
                </a:lnTo>
                <a:lnTo>
                  <a:pt x="4528" y="318"/>
                </a:lnTo>
                <a:lnTo>
                  <a:pt x="4529" y="318"/>
                </a:lnTo>
                <a:lnTo>
                  <a:pt x="4529" y="317"/>
                </a:lnTo>
                <a:lnTo>
                  <a:pt x="4530" y="318"/>
                </a:lnTo>
                <a:lnTo>
                  <a:pt x="4531" y="318"/>
                </a:lnTo>
                <a:lnTo>
                  <a:pt x="4532" y="317"/>
                </a:lnTo>
                <a:lnTo>
                  <a:pt x="4533" y="317"/>
                </a:lnTo>
                <a:lnTo>
                  <a:pt x="4534" y="318"/>
                </a:lnTo>
                <a:lnTo>
                  <a:pt x="4535" y="317"/>
                </a:lnTo>
                <a:lnTo>
                  <a:pt x="4536" y="317"/>
                </a:lnTo>
                <a:lnTo>
                  <a:pt x="4537" y="317"/>
                </a:lnTo>
                <a:lnTo>
                  <a:pt x="4538" y="317"/>
                </a:lnTo>
                <a:lnTo>
                  <a:pt x="4539" y="318"/>
                </a:lnTo>
                <a:lnTo>
                  <a:pt x="4540" y="318"/>
                </a:lnTo>
                <a:lnTo>
                  <a:pt x="4541" y="318"/>
                </a:lnTo>
                <a:lnTo>
                  <a:pt x="4542" y="318"/>
                </a:lnTo>
                <a:lnTo>
                  <a:pt x="4543" y="318"/>
                </a:lnTo>
                <a:lnTo>
                  <a:pt x="4543" y="318"/>
                </a:lnTo>
                <a:lnTo>
                  <a:pt x="4544" y="318"/>
                </a:lnTo>
                <a:lnTo>
                  <a:pt x="4545" y="318"/>
                </a:lnTo>
                <a:lnTo>
                  <a:pt x="4546" y="318"/>
                </a:lnTo>
                <a:lnTo>
                  <a:pt x="4547" y="318"/>
                </a:lnTo>
                <a:lnTo>
                  <a:pt x="4548" y="318"/>
                </a:lnTo>
                <a:lnTo>
                  <a:pt x="4549" y="318"/>
                </a:lnTo>
                <a:lnTo>
                  <a:pt x="4550" y="318"/>
                </a:lnTo>
                <a:lnTo>
                  <a:pt x="4551" y="318"/>
                </a:lnTo>
                <a:lnTo>
                  <a:pt x="4552" y="318"/>
                </a:lnTo>
                <a:lnTo>
                  <a:pt x="4553" y="318"/>
                </a:lnTo>
                <a:lnTo>
                  <a:pt x="4554" y="318"/>
                </a:lnTo>
                <a:lnTo>
                  <a:pt x="4555" y="318"/>
                </a:lnTo>
                <a:lnTo>
                  <a:pt x="4556" y="318"/>
                </a:lnTo>
                <a:lnTo>
                  <a:pt x="4557" y="318"/>
                </a:lnTo>
                <a:lnTo>
                  <a:pt x="4557" y="318"/>
                </a:lnTo>
                <a:lnTo>
                  <a:pt x="4558" y="318"/>
                </a:lnTo>
                <a:lnTo>
                  <a:pt x="4559" y="318"/>
                </a:lnTo>
                <a:lnTo>
                  <a:pt x="4560" y="318"/>
                </a:lnTo>
                <a:lnTo>
                  <a:pt x="4561" y="318"/>
                </a:lnTo>
                <a:lnTo>
                  <a:pt x="4562" y="318"/>
                </a:lnTo>
                <a:lnTo>
                  <a:pt x="4563" y="318"/>
                </a:lnTo>
                <a:lnTo>
                  <a:pt x="4564" y="318"/>
                </a:lnTo>
                <a:lnTo>
                  <a:pt x="4565" y="318"/>
                </a:lnTo>
                <a:lnTo>
                  <a:pt x="4566" y="318"/>
                </a:lnTo>
                <a:lnTo>
                  <a:pt x="4567" y="318"/>
                </a:lnTo>
                <a:lnTo>
                  <a:pt x="4568" y="318"/>
                </a:lnTo>
                <a:lnTo>
                  <a:pt x="4569" y="318"/>
                </a:lnTo>
                <a:lnTo>
                  <a:pt x="4570" y="318"/>
                </a:lnTo>
                <a:lnTo>
                  <a:pt x="4571" y="318"/>
                </a:lnTo>
                <a:lnTo>
                  <a:pt x="4571" y="318"/>
                </a:lnTo>
                <a:lnTo>
                  <a:pt x="4572" y="318"/>
                </a:lnTo>
                <a:lnTo>
                  <a:pt x="4573" y="318"/>
                </a:lnTo>
                <a:lnTo>
                  <a:pt x="4574" y="318"/>
                </a:lnTo>
                <a:lnTo>
                  <a:pt x="4575" y="318"/>
                </a:lnTo>
                <a:lnTo>
                  <a:pt x="4576" y="318"/>
                </a:lnTo>
                <a:lnTo>
                  <a:pt x="4577" y="318"/>
                </a:lnTo>
                <a:lnTo>
                  <a:pt x="4578" y="318"/>
                </a:lnTo>
                <a:lnTo>
                  <a:pt x="4579" y="318"/>
                </a:lnTo>
                <a:lnTo>
                  <a:pt x="4580" y="318"/>
                </a:lnTo>
                <a:lnTo>
                  <a:pt x="4581" y="318"/>
                </a:lnTo>
                <a:lnTo>
                  <a:pt x="4582" y="318"/>
                </a:lnTo>
                <a:lnTo>
                  <a:pt x="4583" y="318"/>
                </a:lnTo>
                <a:lnTo>
                  <a:pt x="4584" y="318"/>
                </a:lnTo>
                <a:lnTo>
                  <a:pt x="4585" y="318"/>
                </a:lnTo>
                <a:lnTo>
                  <a:pt x="4586" y="318"/>
                </a:lnTo>
                <a:lnTo>
                  <a:pt x="4587" y="318"/>
                </a:lnTo>
                <a:lnTo>
                  <a:pt x="4588" y="318"/>
                </a:lnTo>
                <a:lnTo>
                  <a:pt x="4589" y="318"/>
                </a:lnTo>
                <a:lnTo>
                  <a:pt x="4589" y="318"/>
                </a:lnTo>
                <a:lnTo>
                  <a:pt x="4590" y="318"/>
                </a:lnTo>
                <a:lnTo>
                  <a:pt x="4591" y="318"/>
                </a:lnTo>
                <a:lnTo>
                  <a:pt x="4592" y="318"/>
                </a:lnTo>
                <a:lnTo>
                  <a:pt x="4593" y="318"/>
                </a:lnTo>
                <a:lnTo>
                  <a:pt x="4594" y="318"/>
                </a:lnTo>
                <a:lnTo>
                  <a:pt x="4595" y="318"/>
                </a:lnTo>
                <a:lnTo>
                  <a:pt x="4596" y="318"/>
                </a:lnTo>
                <a:lnTo>
                  <a:pt x="4597" y="318"/>
                </a:lnTo>
                <a:lnTo>
                  <a:pt x="4598" y="318"/>
                </a:lnTo>
                <a:lnTo>
                  <a:pt x="4599" y="318"/>
                </a:lnTo>
                <a:lnTo>
                  <a:pt x="4600" y="318"/>
                </a:lnTo>
                <a:lnTo>
                  <a:pt x="4601" y="318"/>
                </a:lnTo>
                <a:lnTo>
                  <a:pt x="4602" y="318"/>
                </a:lnTo>
                <a:lnTo>
                  <a:pt x="4603" y="318"/>
                </a:lnTo>
                <a:lnTo>
                  <a:pt x="4604" y="318"/>
                </a:lnTo>
                <a:lnTo>
                  <a:pt x="4604" y="318"/>
                </a:lnTo>
                <a:lnTo>
                  <a:pt x="4605" y="318"/>
                </a:lnTo>
                <a:lnTo>
                  <a:pt x="4606" y="318"/>
                </a:lnTo>
                <a:lnTo>
                  <a:pt x="4607" y="318"/>
                </a:lnTo>
                <a:lnTo>
                  <a:pt x="4608" y="318"/>
                </a:lnTo>
                <a:lnTo>
                  <a:pt x="4609" y="318"/>
                </a:lnTo>
                <a:lnTo>
                  <a:pt x="4610" y="318"/>
                </a:lnTo>
                <a:lnTo>
                  <a:pt x="4611" y="318"/>
                </a:lnTo>
                <a:lnTo>
                  <a:pt x="4612" y="318"/>
                </a:lnTo>
                <a:lnTo>
                  <a:pt x="4613" y="318"/>
                </a:lnTo>
                <a:lnTo>
                  <a:pt x="4614" y="318"/>
                </a:lnTo>
                <a:lnTo>
                  <a:pt x="4615" y="318"/>
                </a:lnTo>
                <a:lnTo>
                  <a:pt x="4616" y="318"/>
                </a:lnTo>
                <a:lnTo>
                  <a:pt x="4617" y="318"/>
                </a:lnTo>
                <a:lnTo>
                  <a:pt x="4618" y="318"/>
                </a:lnTo>
                <a:lnTo>
                  <a:pt x="4618" y="318"/>
                </a:lnTo>
                <a:lnTo>
                  <a:pt x="4619" y="318"/>
                </a:lnTo>
                <a:lnTo>
                  <a:pt x="4620" y="318"/>
                </a:lnTo>
                <a:lnTo>
                  <a:pt x="4621" y="318"/>
                </a:lnTo>
                <a:lnTo>
                  <a:pt x="4622" y="318"/>
                </a:lnTo>
                <a:lnTo>
                  <a:pt x="4623" y="318"/>
                </a:lnTo>
                <a:lnTo>
                  <a:pt x="4624" y="318"/>
                </a:lnTo>
                <a:lnTo>
                  <a:pt x="4625" y="318"/>
                </a:lnTo>
                <a:lnTo>
                  <a:pt x="4626" y="318"/>
                </a:lnTo>
                <a:lnTo>
                  <a:pt x="4627" y="318"/>
                </a:lnTo>
                <a:lnTo>
                  <a:pt x="4628" y="318"/>
                </a:lnTo>
                <a:lnTo>
                  <a:pt x="4629" y="318"/>
                </a:lnTo>
                <a:lnTo>
                  <a:pt x="4630" y="318"/>
                </a:lnTo>
                <a:lnTo>
                  <a:pt x="4631" y="318"/>
                </a:lnTo>
                <a:lnTo>
                  <a:pt x="4632" y="318"/>
                </a:lnTo>
                <a:lnTo>
                  <a:pt x="4632" y="318"/>
                </a:lnTo>
                <a:lnTo>
                  <a:pt x="4633" y="318"/>
                </a:lnTo>
                <a:lnTo>
                  <a:pt x="4634" y="318"/>
                </a:lnTo>
                <a:lnTo>
                  <a:pt x="4635" y="318"/>
                </a:lnTo>
                <a:lnTo>
                  <a:pt x="4636" y="318"/>
                </a:lnTo>
                <a:lnTo>
                  <a:pt x="4637" y="318"/>
                </a:lnTo>
                <a:lnTo>
                  <a:pt x="4638" y="318"/>
                </a:lnTo>
                <a:lnTo>
                  <a:pt x="4639" y="318"/>
                </a:lnTo>
                <a:lnTo>
                  <a:pt x="4640" y="318"/>
                </a:lnTo>
                <a:lnTo>
                  <a:pt x="4641" y="318"/>
                </a:lnTo>
                <a:lnTo>
                  <a:pt x="4642" y="318"/>
                </a:lnTo>
                <a:lnTo>
                  <a:pt x="4643" y="318"/>
                </a:lnTo>
                <a:lnTo>
                  <a:pt x="4644" y="318"/>
                </a:lnTo>
                <a:lnTo>
                  <a:pt x="4645" y="318"/>
                </a:lnTo>
                <a:lnTo>
                  <a:pt x="4646" y="318"/>
                </a:lnTo>
                <a:lnTo>
                  <a:pt x="4646" y="318"/>
                </a:lnTo>
                <a:lnTo>
                  <a:pt x="4647" y="318"/>
                </a:lnTo>
                <a:lnTo>
                  <a:pt x="4648" y="318"/>
                </a:lnTo>
                <a:lnTo>
                  <a:pt x="4649" y="318"/>
                </a:lnTo>
                <a:lnTo>
                  <a:pt x="4650" y="318"/>
                </a:lnTo>
                <a:lnTo>
                  <a:pt x="4651" y="318"/>
                </a:lnTo>
                <a:lnTo>
                  <a:pt x="4652" y="318"/>
                </a:lnTo>
                <a:lnTo>
                  <a:pt x="4653" y="318"/>
                </a:lnTo>
                <a:lnTo>
                  <a:pt x="4654" y="318"/>
                </a:lnTo>
                <a:lnTo>
                  <a:pt x="4655" y="318"/>
                </a:lnTo>
                <a:lnTo>
                  <a:pt x="4656" y="318"/>
                </a:lnTo>
                <a:lnTo>
                  <a:pt x="4657" y="318"/>
                </a:lnTo>
                <a:lnTo>
                  <a:pt x="4658" y="318"/>
                </a:lnTo>
                <a:lnTo>
                  <a:pt x="4659" y="318"/>
                </a:lnTo>
                <a:lnTo>
                  <a:pt x="4660" y="318"/>
                </a:lnTo>
                <a:lnTo>
                  <a:pt x="4660" y="318"/>
                </a:lnTo>
                <a:lnTo>
                  <a:pt x="4661" y="318"/>
                </a:lnTo>
                <a:lnTo>
                  <a:pt x="4662" y="318"/>
                </a:lnTo>
                <a:lnTo>
                  <a:pt x="4663" y="318"/>
                </a:lnTo>
                <a:lnTo>
                  <a:pt x="4664" y="318"/>
                </a:lnTo>
                <a:lnTo>
                  <a:pt x="4665" y="318"/>
                </a:lnTo>
                <a:lnTo>
                  <a:pt x="4666" y="318"/>
                </a:lnTo>
                <a:lnTo>
                  <a:pt x="4667" y="318"/>
                </a:lnTo>
                <a:lnTo>
                  <a:pt x="4668" y="318"/>
                </a:lnTo>
                <a:lnTo>
                  <a:pt x="4669" y="318"/>
                </a:lnTo>
                <a:lnTo>
                  <a:pt x="4670" y="318"/>
                </a:lnTo>
                <a:lnTo>
                  <a:pt x="4671" y="318"/>
                </a:lnTo>
                <a:lnTo>
                  <a:pt x="4672" y="318"/>
                </a:lnTo>
                <a:lnTo>
                  <a:pt x="4673" y="318"/>
                </a:lnTo>
                <a:lnTo>
                  <a:pt x="4674" y="318"/>
                </a:lnTo>
                <a:lnTo>
                  <a:pt x="4675" y="318"/>
                </a:lnTo>
                <a:lnTo>
                  <a:pt x="4675" y="318"/>
                </a:lnTo>
                <a:lnTo>
                  <a:pt x="4676" y="318"/>
                </a:lnTo>
                <a:lnTo>
                  <a:pt x="4677" y="318"/>
                </a:lnTo>
                <a:lnTo>
                  <a:pt x="4678" y="318"/>
                </a:lnTo>
                <a:lnTo>
                  <a:pt x="4679" y="318"/>
                </a:lnTo>
                <a:lnTo>
                  <a:pt x="4680" y="318"/>
                </a:lnTo>
                <a:lnTo>
                  <a:pt x="4681" y="318"/>
                </a:lnTo>
                <a:lnTo>
                  <a:pt x="4682" y="318"/>
                </a:lnTo>
                <a:lnTo>
                  <a:pt x="4683" y="318"/>
                </a:lnTo>
                <a:lnTo>
                  <a:pt x="4684" y="318"/>
                </a:lnTo>
                <a:lnTo>
                  <a:pt x="4685" y="318"/>
                </a:lnTo>
                <a:lnTo>
                  <a:pt x="4686" y="318"/>
                </a:lnTo>
                <a:lnTo>
                  <a:pt x="4687" y="318"/>
                </a:lnTo>
                <a:lnTo>
                  <a:pt x="4688" y="318"/>
                </a:lnTo>
                <a:lnTo>
                  <a:pt x="4689" y="318"/>
                </a:lnTo>
                <a:lnTo>
                  <a:pt x="4689" y="318"/>
                </a:lnTo>
                <a:lnTo>
                  <a:pt x="4690" y="318"/>
                </a:lnTo>
                <a:lnTo>
                  <a:pt x="4691" y="318"/>
                </a:lnTo>
                <a:lnTo>
                  <a:pt x="4692" y="318"/>
                </a:lnTo>
                <a:lnTo>
                  <a:pt x="4693" y="318"/>
                </a:lnTo>
                <a:lnTo>
                  <a:pt x="4694" y="246"/>
                </a:lnTo>
                <a:lnTo>
                  <a:pt x="4695" y="255"/>
                </a:lnTo>
                <a:lnTo>
                  <a:pt x="4696" y="261"/>
                </a:lnTo>
                <a:lnTo>
                  <a:pt x="4697" y="266"/>
                </a:lnTo>
                <a:lnTo>
                  <a:pt x="4698" y="270"/>
                </a:lnTo>
                <a:lnTo>
                  <a:pt x="4699" y="272"/>
                </a:lnTo>
                <a:lnTo>
                  <a:pt x="4700" y="275"/>
                </a:lnTo>
                <a:lnTo>
                  <a:pt x="4701" y="277"/>
                </a:lnTo>
                <a:lnTo>
                  <a:pt x="4702" y="256"/>
                </a:lnTo>
                <a:lnTo>
                  <a:pt x="4703" y="201"/>
                </a:lnTo>
                <a:lnTo>
                  <a:pt x="4703" y="169"/>
                </a:lnTo>
                <a:lnTo>
                  <a:pt x="4704" y="145"/>
                </a:lnTo>
                <a:lnTo>
                  <a:pt x="4705" y="138"/>
                </a:lnTo>
                <a:lnTo>
                  <a:pt x="4706" y="138"/>
                </a:lnTo>
                <a:lnTo>
                  <a:pt x="4707" y="138"/>
                </a:lnTo>
                <a:lnTo>
                  <a:pt x="4708" y="138"/>
                </a:lnTo>
                <a:lnTo>
                  <a:pt x="4709" y="138"/>
                </a:lnTo>
                <a:lnTo>
                  <a:pt x="4710" y="138"/>
                </a:lnTo>
                <a:lnTo>
                  <a:pt x="4711" y="138"/>
                </a:lnTo>
                <a:lnTo>
                  <a:pt x="4712" y="127"/>
                </a:lnTo>
                <a:lnTo>
                  <a:pt x="4713" y="120"/>
                </a:lnTo>
                <a:lnTo>
                  <a:pt x="4714" y="94"/>
                </a:lnTo>
                <a:lnTo>
                  <a:pt x="4715" y="74"/>
                </a:lnTo>
                <a:lnTo>
                  <a:pt x="4716" y="58"/>
                </a:lnTo>
                <a:lnTo>
                  <a:pt x="4717" y="43"/>
                </a:lnTo>
                <a:lnTo>
                  <a:pt x="4717" y="35"/>
                </a:lnTo>
                <a:lnTo>
                  <a:pt x="4718" y="35"/>
                </a:lnTo>
                <a:lnTo>
                  <a:pt x="4719" y="35"/>
                </a:lnTo>
                <a:lnTo>
                  <a:pt x="4720" y="35"/>
                </a:lnTo>
                <a:lnTo>
                  <a:pt x="4721" y="35"/>
                </a:lnTo>
                <a:lnTo>
                  <a:pt x="4722" y="35"/>
                </a:lnTo>
                <a:lnTo>
                  <a:pt x="4723" y="35"/>
                </a:lnTo>
                <a:lnTo>
                  <a:pt x="4724" y="35"/>
                </a:lnTo>
                <a:lnTo>
                  <a:pt x="4725" y="31"/>
                </a:lnTo>
                <a:lnTo>
                  <a:pt x="4726" y="20"/>
                </a:lnTo>
                <a:lnTo>
                  <a:pt x="4727" y="25"/>
                </a:lnTo>
                <a:lnTo>
                  <a:pt x="4728" y="35"/>
                </a:lnTo>
                <a:lnTo>
                  <a:pt x="4729" y="46"/>
                </a:lnTo>
                <a:lnTo>
                  <a:pt x="4730" y="59"/>
                </a:lnTo>
                <a:lnTo>
                  <a:pt x="4731" y="75"/>
                </a:lnTo>
                <a:lnTo>
                  <a:pt x="4731" y="94"/>
                </a:lnTo>
                <a:lnTo>
                  <a:pt x="4732" y="117"/>
                </a:lnTo>
                <a:lnTo>
                  <a:pt x="4733" y="138"/>
                </a:lnTo>
                <a:lnTo>
                  <a:pt x="4734" y="138"/>
                </a:lnTo>
                <a:lnTo>
                  <a:pt x="4735" y="138"/>
                </a:lnTo>
                <a:lnTo>
                  <a:pt x="4736" y="138"/>
                </a:lnTo>
                <a:lnTo>
                  <a:pt x="4737" y="138"/>
                </a:lnTo>
                <a:lnTo>
                  <a:pt x="4738" y="138"/>
                </a:lnTo>
                <a:lnTo>
                  <a:pt x="4739" y="138"/>
                </a:lnTo>
                <a:lnTo>
                  <a:pt x="4740" y="145"/>
                </a:lnTo>
                <a:lnTo>
                  <a:pt x="4741" y="169"/>
                </a:lnTo>
                <a:lnTo>
                  <a:pt x="4742" y="201"/>
                </a:lnTo>
                <a:lnTo>
                  <a:pt x="4743" y="256"/>
                </a:lnTo>
                <a:lnTo>
                  <a:pt x="4744" y="277"/>
                </a:lnTo>
                <a:lnTo>
                  <a:pt x="4745" y="275"/>
                </a:lnTo>
                <a:lnTo>
                  <a:pt x="4746" y="272"/>
                </a:lnTo>
                <a:lnTo>
                  <a:pt x="4746" y="270"/>
                </a:lnTo>
                <a:lnTo>
                  <a:pt x="4747" y="266"/>
                </a:lnTo>
                <a:lnTo>
                  <a:pt x="4748" y="261"/>
                </a:lnTo>
                <a:lnTo>
                  <a:pt x="4749" y="255"/>
                </a:lnTo>
                <a:lnTo>
                  <a:pt x="4750" y="254"/>
                </a:lnTo>
                <a:lnTo>
                  <a:pt x="4751" y="318"/>
                </a:lnTo>
                <a:lnTo>
                  <a:pt x="4752" y="318"/>
                </a:lnTo>
                <a:lnTo>
                  <a:pt x="4753" y="318"/>
                </a:lnTo>
                <a:lnTo>
                  <a:pt x="4754" y="318"/>
                </a:lnTo>
                <a:lnTo>
                  <a:pt x="4755" y="318"/>
                </a:lnTo>
                <a:lnTo>
                  <a:pt x="4756" y="318"/>
                </a:lnTo>
                <a:lnTo>
                  <a:pt x="4757" y="318"/>
                </a:lnTo>
                <a:lnTo>
                  <a:pt x="4758" y="318"/>
                </a:lnTo>
                <a:lnTo>
                  <a:pt x="4759" y="318"/>
                </a:lnTo>
                <a:lnTo>
                  <a:pt x="4760" y="318"/>
                </a:lnTo>
                <a:lnTo>
                  <a:pt x="4760" y="318"/>
                </a:lnTo>
                <a:lnTo>
                  <a:pt x="4761" y="318"/>
                </a:lnTo>
                <a:lnTo>
                  <a:pt x="4762" y="318"/>
                </a:lnTo>
                <a:lnTo>
                  <a:pt x="4763" y="318"/>
                </a:lnTo>
                <a:lnTo>
                  <a:pt x="4764" y="318"/>
                </a:lnTo>
                <a:lnTo>
                  <a:pt x="4765" y="318"/>
                </a:lnTo>
                <a:lnTo>
                  <a:pt x="4766" y="318"/>
                </a:lnTo>
                <a:lnTo>
                  <a:pt x="4767" y="318"/>
                </a:lnTo>
                <a:lnTo>
                  <a:pt x="4768" y="318"/>
                </a:lnTo>
                <a:lnTo>
                  <a:pt x="4769" y="318"/>
                </a:lnTo>
                <a:lnTo>
                  <a:pt x="4770" y="318"/>
                </a:lnTo>
                <a:lnTo>
                  <a:pt x="4771" y="318"/>
                </a:lnTo>
                <a:lnTo>
                  <a:pt x="4772" y="318"/>
                </a:lnTo>
                <a:lnTo>
                  <a:pt x="4773" y="318"/>
                </a:lnTo>
                <a:lnTo>
                  <a:pt x="4774" y="318"/>
                </a:lnTo>
                <a:lnTo>
                  <a:pt x="4774" y="318"/>
                </a:lnTo>
                <a:lnTo>
                  <a:pt x="4775" y="318"/>
                </a:lnTo>
                <a:lnTo>
                  <a:pt x="4776" y="318"/>
                </a:lnTo>
                <a:lnTo>
                  <a:pt x="4777" y="318"/>
                </a:lnTo>
                <a:lnTo>
                  <a:pt x="4778" y="318"/>
                </a:lnTo>
                <a:lnTo>
                  <a:pt x="4779" y="318"/>
                </a:lnTo>
                <a:lnTo>
                  <a:pt x="4780" y="318"/>
                </a:lnTo>
                <a:lnTo>
                  <a:pt x="4781" y="318"/>
                </a:lnTo>
                <a:lnTo>
                  <a:pt x="4782" y="318"/>
                </a:lnTo>
                <a:lnTo>
                  <a:pt x="4783" y="318"/>
                </a:lnTo>
                <a:lnTo>
                  <a:pt x="4784" y="318"/>
                </a:lnTo>
                <a:lnTo>
                  <a:pt x="4785" y="318"/>
                </a:lnTo>
                <a:lnTo>
                  <a:pt x="4786" y="318"/>
                </a:lnTo>
                <a:lnTo>
                  <a:pt x="4787" y="318"/>
                </a:lnTo>
                <a:lnTo>
                  <a:pt x="4788" y="318"/>
                </a:lnTo>
                <a:lnTo>
                  <a:pt x="4788" y="318"/>
                </a:lnTo>
                <a:lnTo>
                  <a:pt x="4789" y="318"/>
                </a:lnTo>
                <a:lnTo>
                  <a:pt x="4790" y="318"/>
                </a:lnTo>
                <a:lnTo>
                  <a:pt x="4791" y="318"/>
                </a:lnTo>
                <a:lnTo>
                  <a:pt x="4792" y="318"/>
                </a:lnTo>
                <a:lnTo>
                  <a:pt x="4793" y="318"/>
                </a:lnTo>
                <a:lnTo>
                  <a:pt x="4794" y="318"/>
                </a:lnTo>
                <a:lnTo>
                  <a:pt x="4795" y="318"/>
                </a:lnTo>
                <a:lnTo>
                  <a:pt x="4796" y="318"/>
                </a:lnTo>
                <a:lnTo>
                  <a:pt x="4797" y="318"/>
                </a:lnTo>
                <a:lnTo>
                  <a:pt x="4798" y="318"/>
                </a:lnTo>
                <a:lnTo>
                  <a:pt x="4799" y="318"/>
                </a:lnTo>
                <a:lnTo>
                  <a:pt x="4800" y="318"/>
                </a:lnTo>
                <a:lnTo>
                  <a:pt x="4801" y="318"/>
                </a:lnTo>
                <a:lnTo>
                  <a:pt x="4802" y="318"/>
                </a:lnTo>
                <a:lnTo>
                  <a:pt x="4803" y="318"/>
                </a:lnTo>
                <a:lnTo>
                  <a:pt x="4803" y="318"/>
                </a:lnTo>
                <a:lnTo>
                  <a:pt x="4804" y="318"/>
                </a:lnTo>
                <a:lnTo>
                  <a:pt x="4805" y="318"/>
                </a:lnTo>
                <a:lnTo>
                  <a:pt x="4806" y="318"/>
                </a:lnTo>
                <a:lnTo>
                  <a:pt x="4807" y="318"/>
                </a:lnTo>
                <a:lnTo>
                  <a:pt x="4808" y="318"/>
                </a:lnTo>
                <a:lnTo>
                  <a:pt x="4809" y="318"/>
                </a:lnTo>
                <a:lnTo>
                  <a:pt x="4810" y="318"/>
                </a:lnTo>
                <a:lnTo>
                  <a:pt x="4811" y="318"/>
                </a:lnTo>
                <a:lnTo>
                  <a:pt x="4812" y="318"/>
                </a:lnTo>
                <a:lnTo>
                  <a:pt x="4813" y="318"/>
                </a:lnTo>
                <a:lnTo>
                  <a:pt x="4814" y="318"/>
                </a:lnTo>
                <a:lnTo>
                  <a:pt x="4815" y="318"/>
                </a:lnTo>
                <a:lnTo>
                  <a:pt x="4816" y="318"/>
                </a:lnTo>
                <a:lnTo>
                  <a:pt x="4817" y="318"/>
                </a:lnTo>
                <a:lnTo>
                  <a:pt x="4817" y="318"/>
                </a:lnTo>
                <a:lnTo>
                  <a:pt x="4818" y="318"/>
                </a:lnTo>
                <a:lnTo>
                  <a:pt x="4819" y="318"/>
                </a:lnTo>
                <a:lnTo>
                  <a:pt x="4820" y="318"/>
                </a:lnTo>
                <a:lnTo>
                  <a:pt x="4821" y="318"/>
                </a:lnTo>
                <a:lnTo>
                  <a:pt x="4822" y="318"/>
                </a:lnTo>
                <a:lnTo>
                  <a:pt x="4823" y="318"/>
                </a:lnTo>
                <a:lnTo>
                  <a:pt x="4824" y="318"/>
                </a:lnTo>
                <a:lnTo>
                  <a:pt x="4825" y="318"/>
                </a:lnTo>
                <a:lnTo>
                  <a:pt x="4826" y="318"/>
                </a:lnTo>
                <a:lnTo>
                  <a:pt x="4827" y="318"/>
                </a:lnTo>
                <a:lnTo>
                  <a:pt x="4828" y="318"/>
                </a:lnTo>
                <a:lnTo>
                  <a:pt x="4829" y="318"/>
                </a:lnTo>
                <a:lnTo>
                  <a:pt x="4830" y="318"/>
                </a:lnTo>
                <a:lnTo>
                  <a:pt x="4831" y="318"/>
                </a:lnTo>
                <a:lnTo>
                  <a:pt x="4831" y="318"/>
                </a:lnTo>
                <a:lnTo>
                  <a:pt x="4832" y="318"/>
                </a:lnTo>
                <a:lnTo>
                  <a:pt x="4833" y="318"/>
                </a:lnTo>
                <a:lnTo>
                  <a:pt x="4834" y="318"/>
                </a:lnTo>
                <a:lnTo>
                  <a:pt x="4835" y="318"/>
                </a:lnTo>
                <a:lnTo>
                  <a:pt x="4836" y="318"/>
                </a:lnTo>
                <a:lnTo>
                  <a:pt x="4837" y="318"/>
                </a:lnTo>
                <a:lnTo>
                  <a:pt x="4838" y="318"/>
                </a:lnTo>
                <a:lnTo>
                  <a:pt x="4839" y="318"/>
                </a:lnTo>
                <a:lnTo>
                  <a:pt x="4840" y="318"/>
                </a:lnTo>
                <a:lnTo>
                  <a:pt x="4841" y="318"/>
                </a:lnTo>
                <a:lnTo>
                  <a:pt x="4842" y="318"/>
                </a:lnTo>
                <a:lnTo>
                  <a:pt x="4843" y="318"/>
                </a:lnTo>
                <a:lnTo>
                  <a:pt x="4844" y="318"/>
                </a:lnTo>
                <a:lnTo>
                  <a:pt x="4845" y="318"/>
                </a:lnTo>
                <a:lnTo>
                  <a:pt x="4845" y="318"/>
                </a:lnTo>
                <a:lnTo>
                  <a:pt x="4846" y="318"/>
                </a:lnTo>
                <a:lnTo>
                  <a:pt x="4847" y="318"/>
                </a:lnTo>
                <a:lnTo>
                  <a:pt x="4848" y="318"/>
                </a:lnTo>
                <a:lnTo>
                  <a:pt x="4849" y="318"/>
                </a:lnTo>
                <a:lnTo>
                  <a:pt x="4850" y="318"/>
                </a:lnTo>
                <a:lnTo>
                  <a:pt x="4851" y="318"/>
                </a:lnTo>
                <a:lnTo>
                  <a:pt x="4852" y="318"/>
                </a:lnTo>
                <a:lnTo>
                  <a:pt x="4853" y="318"/>
                </a:lnTo>
                <a:lnTo>
                  <a:pt x="4854" y="318"/>
                </a:lnTo>
                <a:lnTo>
                  <a:pt x="4855" y="318"/>
                </a:lnTo>
                <a:lnTo>
                  <a:pt x="4856" y="318"/>
                </a:lnTo>
                <a:lnTo>
                  <a:pt x="4857" y="318"/>
                </a:lnTo>
                <a:lnTo>
                  <a:pt x="4858" y="318"/>
                </a:lnTo>
                <a:lnTo>
                  <a:pt x="4859" y="318"/>
                </a:lnTo>
                <a:lnTo>
                  <a:pt x="4859" y="318"/>
                </a:lnTo>
                <a:lnTo>
                  <a:pt x="4860" y="318"/>
                </a:lnTo>
                <a:lnTo>
                  <a:pt x="4861" y="318"/>
                </a:lnTo>
                <a:lnTo>
                  <a:pt x="4862" y="318"/>
                </a:lnTo>
                <a:lnTo>
                  <a:pt x="4863" y="318"/>
                </a:lnTo>
                <a:lnTo>
                  <a:pt x="4864" y="318"/>
                </a:lnTo>
                <a:lnTo>
                  <a:pt x="4865" y="318"/>
                </a:lnTo>
                <a:lnTo>
                  <a:pt x="4866" y="318"/>
                </a:lnTo>
                <a:lnTo>
                  <a:pt x="4867" y="318"/>
                </a:lnTo>
                <a:lnTo>
                  <a:pt x="4868" y="318"/>
                </a:lnTo>
                <a:lnTo>
                  <a:pt x="4869" y="318"/>
                </a:lnTo>
                <a:lnTo>
                  <a:pt x="4870" y="318"/>
                </a:lnTo>
                <a:lnTo>
                  <a:pt x="4871" y="318"/>
                </a:lnTo>
                <a:lnTo>
                  <a:pt x="4872" y="318"/>
                </a:lnTo>
                <a:lnTo>
                  <a:pt x="4873" y="318"/>
                </a:lnTo>
                <a:lnTo>
                  <a:pt x="4874" y="318"/>
                </a:lnTo>
                <a:lnTo>
                  <a:pt x="4874" y="318"/>
                </a:lnTo>
                <a:lnTo>
                  <a:pt x="4875" y="318"/>
                </a:lnTo>
                <a:lnTo>
                  <a:pt x="4876" y="318"/>
                </a:lnTo>
                <a:lnTo>
                  <a:pt x="4877" y="318"/>
                </a:lnTo>
                <a:lnTo>
                  <a:pt x="4878" y="318"/>
                </a:lnTo>
                <a:lnTo>
                  <a:pt x="4879" y="318"/>
                </a:lnTo>
                <a:lnTo>
                  <a:pt x="4880" y="318"/>
                </a:lnTo>
                <a:lnTo>
                  <a:pt x="4881" y="318"/>
                </a:lnTo>
                <a:lnTo>
                  <a:pt x="4882" y="318"/>
                </a:lnTo>
                <a:lnTo>
                  <a:pt x="4883" y="318"/>
                </a:lnTo>
                <a:lnTo>
                  <a:pt x="4884" y="318"/>
                </a:lnTo>
                <a:lnTo>
                  <a:pt x="4885" y="318"/>
                </a:lnTo>
                <a:lnTo>
                  <a:pt x="4886" y="318"/>
                </a:lnTo>
                <a:lnTo>
                  <a:pt x="4887" y="318"/>
                </a:lnTo>
                <a:lnTo>
                  <a:pt x="4888" y="318"/>
                </a:lnTo>
                <a:lnTo>
                  <a:pt x="4888" y="318"/>
                </a:lnTo>
                <a:lnTo>
                  <a:pt x="4889" y="318"/>
                </a:lnTo>
                <a:lnTo>
                  <a:pt x="4890" y="318"/>
                </a:lnTo>
                <a:lnTo>
                  <a:pt x="4891" y="318"/>
                </a:lnTo>
                <a:lnTo>
                  <a:pt x="4892" y="318"/>
                </a:lnTo>
                <a:lnTo>
                  <a:pt x="4893" y="318"/>
                </a:lnTo>
                <a:lnTo>
                  <a:pt x="4894" y="318"/>
                </a:lnTo>
                <a:lnTo>
                  <a:pt x="4895" y="318"/>
                </a:lnTo>
                <a:lnTo>
                  <a:pt x="4896" y="318"/>
                </a:lnTo>
                <a:lnTo>
                  <a:pt x="4897" y="318"/>
                </a:lnTo>
                <a:lnTo>
                  <a:pt x="4898" y="318"/>
                </a:lnTo>
                <a:lnTo>
                  <a:pt x="4899" y="317"/>
                </a:lnTo>
                <a:lnTo>
                  <a:pt x="4900" y="317"/>
                </a:lnTo>
                <a:lnTo>
                  <a:pt x="4901" y="318"/>
                </a:lnTo>
                <a:lnTo>
                  <a:pt x="4902" y="318"/>
                </a:lnTo>
                <a:lnTo>
                  <a:pt x="4902" y="318"/>
                </a:lnTo>
                <a:lnTo>
                  <a:pt x="4903" y="317"/>
                </a:lnTo>
                <a:lnTo>
                  <a:pt x="4904" y="318"/>
                </a:lnTo>
                <a:lnTo>
                  <a:pt x="4905" y="318"/>
                </a:lnTo>
                <a:lnTo>
                  <a:pt x="4906" y="318"/>
                </a:lnTo>
                <a:lnTo>
                  <a:pt x="4907" y="317"/>
                </a:lnTo>
                <a:lnTo>
                  <a:pt x="4908" y="318"/>
                </a:lnTo>
                <a:lnTo>
                  <a:pt x="4909" y="318"/>
                </a:lnTo>
                <a:lnTo>
                  <a:pt x="4910" y="317"/>
                </a:lnTo>
                <a:lnTo>
                  <a:pt x="4911" y="318"/>
                </a:lnTo>
                <a:lnTo>
                  <a:pt x="4912" y="318"/>
                </a:lnTo>
                <a:lnTo>
                  <a:pt x="4913" y="317"/>
                </a:lnTo>
                <a:lnTo>
                  <a:pt x="4914" y="317"/>
                </a:lnTo>
                <a:lnTo>
                  <a:pt x="4915" y="317"/>
                </a:lnTo>
                <a:lnTo>
                  <a:pt x="4916" y="318"/>
                </a:lnTo>
                <a:lnTo>
                  <a:pt x="4916" y="318"/>
                </a:lnTo>
                <a:lnTo>
                  <a:pt x="4917" y="317"/>
                </a:lnTo>
                <a:lnTo>
                  <a:pt x="4918" y="318"/>
                </a:lnTo>
                <a:lnTo>
                  <a:pt x="4919" y="318"/>
                </a:lnTo>
                <a:lnTo>
                  <a:pt x="4920" y="317"/>
                </a:lnTo>
                <a:lnTo>
                  <a:pt x="4921" y="318"/>
                </a:lnTo>
                <a:lnTo>
                  <a:pt x="4922" y="318"/>
                </a:lnTo>
                <a:lnTo>
                  <a:pt x="4923" y="318"/>
                </a:lnTo>
                <a:lnTo>
                  <a:pt x="4924" y="317"/>
                </a:lnTo>
                <a:lnTo>
                  <a:pt x="4925" y="318"/>
                </a:lnTo>
                <a:lnTo>
                  <a:pt x="4926" y="318"/>
                </a:lnTo>
                <a:lnTo>
                  <a:pt x="4927" y="318"/>
                </a:lnTo>
                <a:lnTo>
                  <a:pt x="4928" y="318"/>
                </a:lnTo>
                <a:lnTo>
                  <a:pt x="4929" y="318"/>
                </a:lnTo>
                <a:lnTo>
                  <a:pt x="4930" y="318"/>
                </a:lnTo>
                <a:lnTo>
                  <a:pt x="4930" y="318"/>
                </a:lnTo>
                <a:lnTo>
                  <a:pt x="4931" y="318"/>
                </a:lnTo>
                <a:lnTo>
                  <a:pt x="4932" y="318"/>
                </a:lnTo>
                <a:lnTo>
                  <a:pt x="4933" y="318"/>
                </a:lnTo>
                <a:lnTo>
                  <a:pt x="4934" y="318"/>
                </a:lnTo>
                <a:lnTo>
                  <a:pt x="4935" y="318"/>
                </a:lnTo>
                <a:lnTo>
                  <a:pt x="4936" y="318"/>
                </a:lnTo>
                <a:lnTo>
                  <a:pt x="4937" y="318"/>
                </a:lnTo>
                <a:lnTo>
                  <a:pt x="4938" y="318"/>
                </a:lnTo>
                <a:lnTo>
                  <a:pt x="4939" y="318"/>
                </a:lnTo>
                <a:lnTo>
                  <a:pt x="4940" y="318"/>
                </a:lnTo>
                <a:lnTo>
                  <a:pt x="4941" y="318"/>
                </a:lnTo>
                <a:lnTo>
                  <a:pt x="4942" y="318"/>
                </a:lnTo>
                <a:lnTo>
                  <a:pt x="4943" y="318"/>
                </a:lnTo>
                <a:lnTo>
                  <a:pt x="4944" y="318"/>
                </a:lnTo>
                <a:lnTo>
                  <a:pt x="4945" y="318"/>
                </a:lnTo>
                <a:lnTo>
                  <a:pt x="4945" y="318"/>
                </a:lnTo>
                <a:lnTo>
                  <a:pt x="4946" y="318"/>
                </a:lnTo>
                <a:lnTo>
                  <a:pt x="4947" y="318"/>
                </a:lnTo>
                <a:lnTo>
                  <a:pt x="4948" y="318"/>
                </a:lnTo>
                <a:lnTo>
                  <a:pt x="4949" y="318"/>
                </a:lnTo>
                <a:lnTo>
                  <a:pt x="4950" y="318"/>
                </a:lnTo>
                <a:lnTo>
                  <a:pt x="4951" y="318"/>
                </a:lnTo>
                <a:lnTo>
                  <a:pt x="4952" y="318"/>
                </a:lnTo>
                <a:lnTo>
                  <a:pt x="4953" y="318"/>
                </a:lnTo>
                <a:lnTo>
                  <a:pt x="4954" y="318"/>
                </a:lnTo>
                <a:lnTo>
                  <a:pt x="4955" y="318"/>
                </a:lnTo>
                <a:lnTo>
                  <a:pt x="4956" y="318"/>
                </a:lnTo>
                <a:lnTo>
                  <a:pt x="4957" y="318"/>
                </a:lnTo>
                <a:lnTo>
                  <a:pt x="4958" y="318"/>
                </a:lnTo>
                <a:lnTo>
                  <a:pt x="4959" y="318"/>
                </a:lnTo>
                <a:lnTo>
                  <a:pt x="4959" y="318"/>
                </a:lnTo>
                <a:lnTo>
                  <a:pt x="4960" y="318"/>
                </a:lnTo>
                <a:lnTo>
                  <a:pt x="4961" y="318"/>
                </a:lnTo>
                <a:lnTo>
                  <a:pt x="4962" y="318"/>
                </a:lnTo>
                <a:lnTo>
                  <a:pt x="4963" y="318"/>
                </a:lnTo>
                <a:lnTo>
                  <a:pt x="4964" y="318"/>
                </a:lnTo>
                <a:lnTo>
                  <a:pt x="4965" y="318"/>
                </a:lnTo>
                <a:lnTo>
                  <a:pt x="4966" y="318"/>
                </a:lnTo>
                <a:lnTo>
                  <a:pt x="4967" y="318"/>
                </a:lnTo>
                <a:lnTo>
                  <a:pt x="4968" y="318"/>
                </a:lnTo>
                <a:lnTo>
                  <a:pt x="4969" y="318"/>
                </a:lnTo>
                <a:lnTo>
                  <a:pt x="4970" y="318"/>
                </a:lnTo>
                <a:lnTo>
                  <a:pt x="4971" y="318"/>
                </a:lnTo>
                <a:lnTo>
                  <a:pt x="4972" y="318"/>
                </a:lnTo>
                <a:lnTo>
                  <a:pt x="4973" y="318"/>
                </a:lnTo>
                <a:lnTo>
                  <a:pt x="4973" y="318"/>
                </a:lnTo>
                <a:lnTo>
                  <a:pt x="4974" y="318"/>
                </a:lnTo>
                <a:lnTo>
                  <a:pt x="4975" y="318"/>
                </a:lnTo>
                <a:lnTo>
                  <a:pt x="4976" y="318"/>
                </a:lnTo>
                <a:lnTo>
                  <a:pt x="4977" y="318"/>
                </a:lnTo>
                <a:lnTo>
                  <a:pt x="4978" y="318"/>
                </a:lnTo>
                <a:lnTo>
                  <a:pt x="4979" y="318"/>
                </a:lnTo>
                <a:lnTo>
                  <a:pt x="4980" y="318"/>
                </a:lnTo>
                <a:lnTo>
                  <a:pt x="4981" y="318"/>
                </a:lnTo>
                <a:lnTo>
                  <a:pt x="4982" y="318"/>
                </a:lnTo>
                <a:lnTo>
                  <a:pt x="4983" y="318"/>
                </a:lnTo>
                <a:lnTo>
                  <a:pt x="4984" y="318"/>
                </a:lnTo>
                <a:lnTo>
                  <a:pt x="4985" y="318"/>
                </a:lnTo>
                <a:lnTo>
                  <a:pt x="4986" y="318"/>
                </a:lnTo>
                <a:lnTo>
                  <a:pt x="4987" y="318"/>
                </a:lnTo>
                <a:lnTo>
                  <a:pt x="4987" y="318"/>
                </a:lnTo>
                <a:lnTo>
                  <a:pt x="4988" y="318"/>
                </a:lnTo>
                <a:lnTo>
                  <a:pt x="4989" y="318"/>
                </a:lnTo>
                <a:lnTo>
                  <a:pt x="4990" y="318"/>
                </a:lnTo>
                <a:lnTo>
                  <a:pt x="4991" y="318"/>
                </a:lnTo>
                <a:lnTo>
                  <a:pt x="4992" y="318"/>
                </a:lnTo>
                <a:lnTo>
                  <a:pt x="4993" y="318"/>
                </a:lnTo>
                <a:lnTo>
                  <a:pt x="4994" y="318"/>
                </a:lnTo>
                <a:lnTo>
                  <a:pt x="4995" y="318"/>
                </a:lnTo>
                <a:lnTo>
                  <a:pt x="4996" y="318"/>
                </a:lnTo>
                <a:lnTo>
                  <a:pt x="4997" y="318"/>
                </a:lnTo>
                <a:lnTo>
                  <a:pt x="4998" y="318"/>
                </a:lnTo>
                <a:lnTo>
                  <a:pt x="4999" y="318"/>
                </a:lnTo>
                <a:lnTo>
                  <a:pt x="5000" y="318"/>
                </a:lnTo>
                <a:lnTo>
                  <a:pt x="5001" y="318"/>
                </a:lnTo>
                <a:lnTo>
                  <a:pt x="5001" y="318"/>
                </a:lnTo>
                <a:lnTo>
                  <a:pt x="5002" y="318"/>
                </a:lnTo>
                <a:lnTo>
                  <a:pt x="5003" y="318"/>
                </a:lnTo>
                <a:lnTo>
                  <a:pt x="5004" y="318"/>
                </a:lnTo>
                <a:lnTo>
                  <a:pt x="5005" y="318"/>
                </a:lnTo>
                <a:lnTo>
                  <a:pt x="5006" y="318"/>
                </a:lnTo>
                <a:lnTo>
                  <a:pt x="5007" y="318"/>
                </a:lnTo>
                <a:lnTo>
                  <a:pt x="5008" y="318"/>
                </a:lnTo>
                <a:lnTo>
                  <a:pt x="5009" y="318"/>
                </a:lnTo>
                <a:lnTo>
                  <a:pt x="5010" y="318"/>
                </a:lnTo>
                <a:lnTo>
                  <a:pt x="5011" y="318"/>
                </a:lnTo>
                <a:lnTo>
                  <a:pt x="5012" y="318"/>
                </a:lnTo>
                <a:lnTo>
                  <a:pt x="5013" y="318"/>
                </a:lnTo>
                <a:lnTo>
                  <a:pt x="5014" y="318"/>
                </a:lnTo>
                <a:lnTo>
                  <a:pt x="5015" y="318"/>
                </a:lnTo>
                <a:lnTo>
                  <a:pt x="5016" y="318"/>
                </a:lnTo>
                <a:lnTo>
                  <a:pt x="5016" y="318"/>
                </a:lnTo>
                <a:lnTo>
                  <a:pt x="5017" y="318"/>
                </a:lnTo>
                <a:lnTo>
                  <a:pt x="5018" y="318"/>
                </a:lnTo>
                <a:lnTo>
                  <a:pt x="5019" y="318"/>
                </a:lnTo>
                <a:lnTo>
                  <a:pt x="5020" y="318"/>
                </a:lnTo>
                <a:lnTo>
                  <a:pt x="5021" y="318"/>
                </a:lnTo>
                <a:lnTo>
                  <a:pt x="5022" y="318"/>
                </a:lnTo>
                <a:lnTo>
                  <a:pt x="5023" y="318"/>
                </a:lnTo>
                <a:lnTo>
                  <a:pt x="5024" y="318"/>
                </a:lnTo>
                <a:lnTo>
                  <a:pt x="5025" y="318"/>
                </a:lnTo>
                <a:lnTo>
                  <a:pt x="5026" y="318"/>
                </a:lnTo>
                <a:lnTo>
                  <a:pt x="5027" y="318"/>
                </a:lnTo>
                <a:lnTo>
                  <a:pt x="5028" y="318"/>
                </a:lnTo>
                <a:lnTo>
                  <a:pt x="5029" y="318"/>
                </a:lnTo>
                <a:lnTo>
                  <a:pt x="5030" y="318"/>
                </a:lnTo>
                <a:lnTo>
                  <a:pt x="5030" y="318"/>
                </a:lnTo>
                <a:lnTo>
                  <a:pt x="5031" y="318"/>
                </a:lnTo>
                <a:lnTo>
                  <a:pt x="5032" y="318"/>
                </a:lnTo>
                <a:lnTo>
                  <a:pt x="5033" y="318"/>
                </a:lnTo>
                <a:lnTo>
                  <a:pt x="5034" y="318"/>
                </a:lnTo>
                <a:lnTo>
                  <a:pt x="5035" y="318"/>
                </a:lnTo>
                <a:lnTo>
                  <a:pt x="5036" y="318"/>
                </a:lnTo>
                <a:lnTo>
                  <a:pt x="5037" y="318"/>
                </a:lnTo>
                <a:lnTo>
                  <a:pt x="5038" y="318"/>
                </a:lnTo>
                <a:lnTo>
                  <a:pt x="5039" y="318"/>
                </a:lnTo>
                <a:lnTo>
                  <a:pt x="5040" y="318"/>
                </a:lnTo>
                <a:lnTo>
                  <a:pt x="5041" y="318"/>
                </a:lnTo>
                <a:lnTo>
                  <a:pt x="5042" y="318"/>
                </a:lnTo>
                <a:lnTo>
                  <a:pt x="5043" y="318"/>
                </a:lnTo>
                <a:lnTo>
                  <a:pt x="5044" y="318"/>
                </a:lnTo>
                <a:lnTo>
                  <a:pt x="5044" y="318"/>
                </a:lnTo>
                <a:lnTo>
                  <a:pt x="5045" y="318"/>
                </a:lnTo>
                <a:lnTo>
                  <a:pt x="5046" y="318"/>
                </a:lnTo>
                <a:lnTo>
                  <a:pt x="5047" y="318"/>
                </a:lnTo>
                <a:lnTo>
                  <a:pt x="5048" y="318"/>
                </a:lnTo>
                <a:lnTo>
                  <a:pt x="5049" y="318"/>
                </a:lnTo>
                <a:lnTo>
                  <a:pt x="5050" y="318"/>
                </a:lnTo>
                <a:lnTo>
                  <a:pt x="5051" y="318"/>
                </a:lnTo>
                <a:lnTo>
                  <a:pt x="5052" y="318"/>
                </a:lnTo>
                <a:lnTo>
                  <a:pt x="5053" y="318"/>
                </a:lnTo>
                <a:lnTo>
                  <a:pt x="5054" y="318"/>
                </a:lnTo>
                <a:lnTo>
                  <a:pt x="5055" y="318"/>
                </a:lnTo>
                <a:lnTo>
                  <a:pt x="5056" y="318"/>
                </a:lnTo>
                <a:lnTo>
                  <a:pt x="5057" y="318"/>
                </a:lnTo>
                <a:lnTo>
                  <a:pt x="5058" y="318"/>
                </a:lnTo>
                <a:lnTo>
                  <a:pt x="5058" y="318"/>
                </a:lnTo>
                <a:lnTo>
                  <a:pt x="5059" y="318"/>
                </a:lnTo>
                <a:lnTo>
                  <a:pt x="5060" y="318"/>
                </a:lnTo>
                <a:lnTo>
                  <a:pt x="5061" y="318"/>
                </a:lnTo>
                <a:lnTo>
                  <a:pt x="5062" y="318"/>
                </a:lnTo>
                <a:lnTo>
                  <a:pt x="5063" y="318"/>
                </a:lnTo>
                <a:lnTo>
                  <a:pt x="5064" y="318"/>
                </a:lnTo>
                <a:lnTo>
                  <a:pt x="5065" y="318"/>
                </a:lnTo>
                <a:lnTo>
                  <a:pt x="5066" y="318"/>
                </a:lnTo>
                <a:lnTo>
                  <a:pt x="5067" y="318"/>
                </a:lnTo>
                <a:lnTo>
                  <a:pt x="5068" y="318"/>
                </a:lnTo>
                <a:lnTo>
                  <a:pt x="5069" y="318"/>
                </a:lnTo>
                <a:lnTo>
                  <a:pt x="5070" y="318"/>
                </a:lnTo>
                <a:lnTo>
                  <a:pt x="5071" y="318"/>
                </a:lnTo>
                <a:lnTo>
                  <a:pt x="5072" y="318"/>
                </a:lnTo>
                <a:lnTo>
                  <a:pt x="5072" y="318"/>
                </a:lnTo>
                <a:lnTo>
                  <a:pt x="5073" y="318"/>
                </a:lnTo>
                <a:lnTo>
                  <a:pt x="5074" y="318"/>
                </a:lnTo>
                <a:lnTo>
                  <a:pt x="5075" y="318"/>
                </a:lnTo>
                <a:lnTo>
                  <a:pt x="5076" y="318"/>
                </a:lnTo>
                <a:lnTo>
                  <a:pt x="5077" y="318"/>
                </a:lnTo>
                <a:lnTo>
                  <a:pt x="5078" y="318"/>
                </a:lnTo>
                <a:lnTo>
                  <a:pt x="5079" y="318"/>
                </a:lnTo>
                <a:lnTo>
                  <a:pt x="5080" y="318"/>
                </a:lnTo>
                <a:lnTo>
                  <a:pt x="5081" y="318"/>
                </a:lnTo>
                <a:lnTo>
                  <a:pt x="5082" y="318"/>
                </a:lnTo>
                <a:lnTo>
                  <a:pt x="5083" y="318"/>
                </a:lnTo>
                <a:lnTo>
                  <a:pt x="5084" y="318"/>
                </a:lnTo>
                <a:lnTo>
                  <a:pt x="5085" y="318"/>
                </a:lnTo>
                <a:lnTo>
                  <a:pt x="5086" y="318"/>
                </a:lnTo>
                <a:lnTo>
                  <a:pt x="5087" y="318"/>
                </a:lnTo>
                <a:lnTo>
                  <a:pt x="5087" y="318"/>
                </a:lnTo>
                <a:lnTo>
                  <a:pt x="5088" y="318"/>
                </a:lnTo>
                <a:lnTo>
                  <a:pt x="5089" y="318"/>
                </a:lnTo>
                <a:lnTo>
                  <a:pt x="5090" y="318"/>
                </a:lnTo>
                <a:lnTo>
                  <a:pt x="5091" y="318"/>
                </a:lnTo>
                <a:lnTo>
                  <a:pt x="5092" y="318"/>
                </a:lnTo>
                <a:lnTo>
                  <a:pt x="5093" y="318"/>
                </a:lnTo>
                <a:lnTo>
                  <a:pt x="5094" y="318"/>
                </a:lnTo>
                <a:lnTo>
                  <a:pt x="5095" y="318"/>
                </a:lnTo>
                <a:lnTo>
                  <a:pt x="5096" y="318"/>
                </a:lnTo>
                <a:lnTo>
                  <a:pt x="5097" y="318"/>
                </a:lnTo>
                <a:lnTo>
                  <a:pt x="5098" y="318"/>
                </a:lnTo>
                <a:lnTo>
                  <a:pt x="5099" y="318"/>
                </a:lnTo>
                <a:lnTo>
                  <a:pt x="5100" y="318"/>
                </a:lnTo>
                <a:lnTo>
                  <a:pt x="5101" y="318"/>
                </a:lnTo>
                <a:lnTo>
                  <a:pt x="5101" y="318"/>
                </a:lnTo>
                <a:lnTo>
                  <a:pt x="5102" y="318"/>
                </a:lnTo>
                <a:lnTo>
                  <a:pt x="5103" y="318"/>
                </a:lnTo>
                <a:lnTo>
                  <a:pt x="5104" y="318"/>
                </a:lnTo>
                <a:lnTo>
                  <a:pt x="5105" y="318"/>
                </a:lnTo>
                <a:lnTo>
                  <a:pt x="5106" y="318"/>
                </a:lnTo>
                <a:lnTo>
                  <a:pt x="5107" y="318"/>
                </a:lnTo>
                <a:lnTo>
                  <a:pt x="5108" y="318"/>
                </a:lnTo>
                <a:lnTo>
                  <a:pt x="5109" y="318"/>
                </a:lnTo>
                <a:lnTo>
                  <a:pt x="5110" y="318"/>
                </a:lnTo>
                <a:lnTo>
                  <a:pt x="5111" y="318"/>
                </a:lnTo>
                <a:lnTo>
                  <a:pt x="5112" y="318"/>
                </a:lnTo>
                <a:lnTo>
                  <a:pt x="5113" y="318"/>
                </a:lnTo>
                <a:lnTo>
                  <a:pt x="5114" y="318"/>
                </a:lnTo>
                <a:lnTo>
                  <a:pt x="5115" y="318"/>
                </a:lnTo>
                <a:lnTo>
                  <a:pt x="5115" y="318"/>
                </a:lnTo>
                <a:lnTo>
                  <a:pt x="5116" y="318"/>
                </a:lnTo>
                <a:lnTo>
                  <a:pt x="5117" y="318"/>
                </a:lnTo>
                <a:lnTo>
                  <a:pt x="5118" y="318"/>
                </a:lnTo>
                <a:lnTo>
                  <a:pt x="5119" y="318"/>
                </a:lnTo>
                <a:lnTo>
                  <a:pt x="5120" y="318"/>
                </a:lnTo>
                <a:lnTo>
                  <a:pt x="5121" y="318"/>
                </a:lnTo>
                <a:lnTo>
                  <a:pt x="5122" y="318"/>
                </a:lnTo>
                <a:lnTo>
                  <a:pt x="5123" y="318"/>
                </a:lnTo>
                <a:lnTo>
                  <a:pt x="5124" y="318"/>
                </a:lnTo>
                <a:lnTo>
                  <a:pt x="5125" y="318"/>
                </a:lnTo>
                <a:lnTo>
                  <a:pt x="5126" y="318"/>
                </a:lnTo>
                <a:lnTo>
                  <a:pt x="5127" y="318"/>
                </a:lnTo>
                <a:lnTo>
                  <a:pt x="5128" y="318"/>
                </a:lnTo>
                <a:lnTo>
                  <a:pt x="5129" y="318"/>
                </a:lnTo>
                <a:lnTo>
                  <a:pt x="5129" y="318"/>
                </a:lnTo>
                <a:lnTo>
                  <a:pt x="5130" y="318"/>
                </a:lnTo>
                <a:lnTo>
                  <a:pt x="5131" y="318"/>
                </a:lnTo>
                <a:lnTo>
                  <a:pt x="5132" y="318"/>
                </a:lnTo>
                <a:lnTo>
                  <a:pt x="5133" y="318"/>
                </a:lnTo>
                <a:lnTo>
                  <a:pt x="5134" y="318"/>
                </a:lnTo>
                <a:lnTo>
                  <a:pt x="5135" y="318"/>
                </a:lnTo>
                <a:lnTo>
                  <a:pt x="5136" y="318"/>
                </a:lnTo>
                <a:lnTo>
                  <a:pt x="5137" y="318"/>
                </a:lnTo>
                <a:lnTo>
                  <a:pt x="5138" y="318"/>
                </a:lnTo>
                <a:lnTo>
                  <a:pt x="5139" y="318"/>
                </a:lnTo>
                <a:lnTo>
                  <a:pt x="5140" y="318"/>
                </a:lnTo>
                <a:lnTo>
                  <a:pt x="5141" y="318"/>
                </a:lnTo>
                <a:lnTo>
                  <a:pt x="5142" y="318"/>
                </a:lnTo>
                <a:lnTo>
                  <a:pt x="5143" y="318"/>
                </a:lnTo>
                <a:lnTo>
                  <a:pt x="5143" y="318"/>
                </a:lnTo>
                <a:lnTo>
                  <a:pt x="5144" y="318"/>
                </a:lnTo>
                <a:lnTo>
                  <a:pt x="5145" y="318"/>
                </a:lnTo>
                <a:lnTo>
                  <a:pt x="5146" y="318"/>
                </a:lnTo>
                <a:lnTo>
                  <a:pt x="5147" y="318"/>
                </a:lnTo>
                <a:lnTo>
                  <a:pt x="5148" y="318"/>
                </a:lnTo>
                <a:lnTo>
                  <a:pt x="5149" y="318"/>
                </a:lnTo>
                <a:lnTo>
                  <a:pt x="5150" y="318"/>
                </a:lnTo>
                <a:lnTo>
                  <a:pt x="5151" y="318"/>
                </a:lnTo>
                <a:lnTo>
                  <a:pt x="5152" y="318"/>
                </a:lnTo>
                <a:lnTo>
                  <a:pt x="5153" y="318"/>
                </a:lnTo>
                <a:lnTo>
                  <a:pt x="5154" y="318"/>
                </a:lnTo>
                <a:lnTo>
                  <a:pt x="5155" y="318"/>
                </a:lnTo>
                <a:lnTo>
                  <a:pt x="5156" y="318"/>
                </a:lnTo>
                <a:lnTo>
                  <a:pt x="5157" y="318"/>
                </a:lnTo>
                <a:lnTo>
                  <a:pt x="5158" y="318"/>
                </a:lnTo>
                <a:lnTo>
                  <a:pt x="5158" y="318"/>
                </a:lnTo>
                <a:lnTo>
                  <a:pt x="5159" y="318"/>
                </a:lnTo>
                <a:lnTo>
                  <a:pt x="5160" y="318"/>
                </a:lnTo>
                <a:lnTo>
                  <a:pt x="5161" y="318"/>
                </a:lnTo>
                <a:lnTo>
                  <a:pt x="5162" y="318"/>
                </a:lnTo>
                <a:lnTo>
                  <a:pt x="5163" y="318"/>
                </a:lnTo>
                <a:lnTo>
                  <a:pt x="5164" y="318"/>
                </a:lnTo>
                <a:lnTo>
                  <a:pt x="5165" y="318"/>
                </a:lnTo>
                <a:lnTo>
                  <a:pt x="5166" y="318"/>
                </a:lnTo>
                <a:lnTo>
                  <a:pt x="5167" y="318"/>
                </a:lnTo>
                <a:lnTo>
                  <a:pt x="5168" y="318"/>
                </a:lnTo>
                <a:lnTo>
                  <a:pt x="5169" y="318"/>
                </a:lnTo>
                <a:lnTo>
                  <a:pt x="5170" y="318"/>
                </a:lnTo>
                <a:lnTo>
                  <a:pt x="5171" y="318"/>
                </a:lnTo>
                <a:lnTo>
                  <a:pt x="5172" y="318"/>
                </a:lnTo>
                <a:lnTo>
                  <a:pt x="5172" y="318"/>
                </a:lnTo>
                <a:lnTo>
                  <a:pt x="5173" y="318"/>
                </a:lnTo>
                <a:lnTo>
                  <a:pt x="5174" y="318"/>
                </a:lnTo>
                <a:lnTo>
                  <a:pt x="5175" y="318"/>
                </a:lnTo>
                <a:lnTo>
                  <a:pt x="5176" y="318"/>
                </a:lnTo>
                <a:lnTo>
                  <a:pt x="5177" y="318"/>
                </a:lnTo>
                <a:lnTo>
                  <a:pt x="5178" y="318"/>
                </a:lnTo>
                <a:lnTo>
                  <a:pt x="5179" y="318"/>
                </a:lnTo>
                <a:lnTo>
                  <a:pt x="5180" y="318"/>
                </a:lnTo>
                <a:lnTo>
                  <a:pt x="5181" y="318"/>
                </a:lnTo>
                <a:lnTo>
                  <a:pt x="5182" y="318"/>
                </a:lnTo>
                <a:lnTo>
                  <a:pt x="5183" y="318"/>
                </a:lnTo>
                <a:lnTo>
                  <a:pt x="5184" y="318"/>
                </a:lnTo>
                <a:lnTo>
                  <a:pt x="5185" y="318"/>
                </a:lnTo>
                <a:lnTo>
                  <a:pt x="5186" y="318"/>
                </a:lnTo>
                <a:lnTo>
                  <a:pt x="5186" y="318"/>
                </a:lnTo>
                <a:lnTo>
                  <a:pt x="5187" y="318"/>
                </a:lnTo>
                <a:lnTo>
                  <a:pt x="5188" y="318"/>
                </a:lnTo>
                <a:lnTo>
                  <a:pt x="5189" y="318"/>
                </a:lnTo>
                <a:lnTo>
                  <a:pt x="5190" y="318"/>
                </a:lnTo>
                <a:lnTo>
                  <a:pt x="5191" y="318"/>
                </a:lnTo>
                <a:lnTo>
                  <a:pt x="5192" y="318"/>
                </a:lnTo>
                <a:lnTo>
                  <a:pt x="5193" y="318"/>
                </a:lnTo>
                <a:lnTo>
                  <a:pt x="5194" y="318"/>
                </a:lnTo>
                <a:lnTo>
                  <a:pt x="5195" y="318"/>
                </a:lnTo>
                <a:lnTo>
                  <a:pt x="5196" y="318"/>
                </a:lnTo>
                <a:lnTo>
                  <a:pt x="5197" y="318"/>
                </a:lnTo>
                <a:lnTo>
                  <a:pt x="5198" y="318"/>
                </a:lnTo>
                <a:lnTo>
                  <a:pt x="5199" y="318"/>
                </a:lnTo>
                <a:lnTo>
                  <a:pt x="5200" y="318"/>
                </a:lnTo>
                <a:lnTo>
                  <a:pt x="5200" y="318"/>
                </a:lnTo>
                <a:lnTo>
                  <a:pt x="5201" y="318"/>
                </a:lnTo>
                <a:lnTo>
                  <a:pt x="5202" y="318"/>
                </a:lnTo>
                <a:lnTo>
                  <a:pt x="5203" y="318"/>
                </a:lnTo>
                <a:lnTo>
                  <a:pt x="5204" y="318"/>
                </a:lnTo>
                <a:lnTo>
                  <a:pt x="5205" y="318"/>
                </a:lnTo>
                <a:lnTo>
                  <a:pt x="5206" y="318"/>
                </a:lnTo>
                <a:lnTo>
                  <a:pt x="5207" y="318"/>
                </a:lnTo>
                <a:lnTo>
                  <a:pt x="5208" y="318"/>
                </a:lnTo>
                <a:lnTo>
                  <a:pt x="5209" y="318"/>
                </a:lnTo>
                <a:lnTo>
                  <a:pt x="5210" y="318"/>
                </a:lnTo>
                <a:lnTo>
                  <a:pt x="5211" y="318"/>
                </a:lnTo>
                <a:lnTo>
                  <a:pt x="5212" y="318"/>
                </a:lnTo>
                <a:lnTo>
                  <a:pt x="5213" y="318"/>
                </a:lnTo>
                <a:lnTo>
                  <a:pt x="5214" y="318"/>
                </a:lnTo>
                <a:lnTo>
                  <a:pt x="5214" y="318"/>
                </a:lnTo>
                <a:lnTo>
                  <a:pt x="5215" y="318"/>
                </a:lnTo>
                <a:lnTo>
                  <a:pt x="5216" y="318"/>
                </a:lnTo>
                <a:lnTo>
                  <a:pt x="5217" y="318"/>
                </a:lnTo>
                <a:lnTo>
                  <a:pt x="5218" y="318"/>
                </a:lnTo>
                <a:lnTo>
                  <a:pt x="5219" y="318"/>
                </a:lnTo>
                <a:lnTo>
                  <a:pt x="5220" y="318"/>
                </a:lnTo>
                <a:lnTo>
                  <a:pt x="5221" y="318"/>
                </a:lnTo>
                <a:lnTo>
                  <a:pt x="5222" y="318"/>
                </a:lnTo>
                <a:lnTo>
                  <a:pt x="5223" y="318"/>
                </a:lnTo>
                <a:lnTo>
                  <a:pt x="5224" y="318"/>
                </a:lnTo>
                <a:lnTo>
                  <a:pt x="5225" y="318"/>
                </a:lnTo>
                <a:lnTo>
                  <a:pt x="5226" y="318"/>
                </a:lnTo>
                <a:lnTo>
                  <a:pt x="5227" y="318"/>
                </a:lnTo>
                <a:lnTo>
                  <a:pt x="5228" y="318"/>
                </a:lnTo>
                <a:lnTo>
                  <a:pt x="5229" y="318"/>
                </a:lnTo>
                <a:lnTo>
                  <a:pt x="5229" y="318"/>
                </a:lnTo>
                <a:lnTo>
                  <a:pt x="5230" y="318"/>
                </a:lnTo>
                <a:lnTo>
                  <a:pt x="5231" y="318"/>
                </a:lnTo>
                <a:lnTo>
                  <a:pt x="5232" y="318"/>
                </a:lnTo>
                <a:lnTo>
                  <a:pt x="5233" y="318"/>
                </a:lnTo>
                <a:lnTo>
                  <a:pt x="5234" y="318"/>
                </a:lnTo>
                <a:lnTo>
                  <a:pt x="5235" y="318"/>
                </a:lnTo>
                <a:lnTo>
                  <a:pt x="5236" y="318"/>
                </a:lnTo>
                <a:lnTo>
                  <a:pt x="5237" y="318"/>
                </a:lnTo>
                <a:lnTo>
                  <a:pt x="5238" y="318"/>
                </a:lnTo>
                <a:lnTo>
                  <a:pt x="5239" y="318"/>
                </a:lnTo>
                <a:lnTo>
                  <a:pt x="5240" y="318"/>
                </a:lnTo>
                <a:lnTo>
                  <a:pt x="5241" y="318"/>
                </a:lnTo>
                <a:lnTo>
                  <a:pt x="5242" y="318"/>
                </a:lnTo>
                <a:lnTo>
                  <a:pt x="5243" y="318"/>
                </a:lnTo>
                <a:lnTo>
                  <a:pt x="5243" y="318"/>
                </a:lnTo>
                <a:lnTo>
                  <a:pt x="5244" y="318"/>
                </a:lnTo>
                <a:lnTo>
                  <a:pt x="5245" y="318"/>
                </a:lnTo>
                <a:lnTo>
                  <a:pt x="5246" y="318"/>
                </a:lnTo>
                <a:lnTo>
                  <a:pt x="5247" y="318"/>
                </a:lnTo>
                <a:lnTo>
                  <a:pt x="5248" y="318"/>
                </a:lnTo>
                <a:lnTo>
                  <a:pt x="5249" y="318"/>
                </a:lnTo>
                <a:lnTo>
                  <a:pt x="5250" y="318"/>
                </a:lnTo>
                <a:lnTo>
                  <a:pt x="5251" y="318"/>
                </a:lnTo>
                <a:lnTo>
                  <a:pt x="5252" y="318"/>
                </a:lnTo>
                <a:lnTo>
                  <a:pt x="5253" y="318"/>
                </a:lnTo>
                <a:lnTo>
                  <a:pt x="5254" y="318"/>
                </a:lnTo>
                <a:lnTo>
                  <a:pt x="5255" y="318"/>
                </a:lnTo>
                <a:lnTo>
                  <a:pt x="5256" y="318"/>
                </a:lnTo>
                <a:lnTo>
                  <a:pt x="5257" y="318"/>
                </a:lnTo>
                <a:lnTo>
                  <a:pt x="5257" y="318"/>
                </a:lnTo>
                <a:lnTo>
                  <a:pt x="5258" y="318"/>
                </a:lnTo>
                <a:lnTo>
                  <a:pt x="5259" y="318"/>
                </a:lnTo>
                <a:lnTo>
                  <a:pt x="5260" y="318"/>
                </a:lnTo>
                <a:lnTo>
                  <a:pt x="5261" y="317"/>
                </a:lnTo>
                <a:lnTo>
                  <a:pt x="5262" y="318"/>
                </a:lnTo>
                <a:lnTo>
                  <a:pt x="5263" y="318"/>
                </a:lnTo>
                <a:lnTo>
                  <a:pt x="5264" y="318"/>
                </a:lnTo>
                <a:lnTo>
                  <a:pt x="5265" y="318"/>
                </a:lnTo>
                <a:lnTo>
                  <a:pt x="5266" y="318"/>
                </a:lnTo>
                <a:lnTo>
                  <a:pt x="5267" y="318"/>
                </a:lnTo>
                <a:lnTo>
                  <a:pt x="5268" y="318"/>
                </a:lnTo>
                <a:lnTo>
                  <a:pt x="5269" y="318"/>
                </a:lnTo>
                <a:lnTo>
                  <a:pt x="5270" y="318"/>
                </a:lnTo>
                <a:lnTo>
                  <a:pt x="5271" y="318"/>
                </a:lnTo>
                <a:lnTo>
                  <a:pt x="5271" y="318"/>
                </a:lnTo>
                <a:lnTo>
                  <a:pt x="5272" y="318"/>
                </a:lnTo>
                <a:lnTo>
                  <a:pt x="5273" y="318"/>
                </a:lnTo>
                <a:lnTo>
                  <a:pt x="5274" y="318"/>
                </a:lnTo>
                <a:lnTo>
                  <a:pt x="5275" y="318"/>
                </a:lnTo>
                <a:lnTo>
                  <a:pt x="5276" y="318"/>
                </a:lnTo>
                <a:lnTo>
                  <a:pt x="5277" y="318"/>
                </a:lnTo>
                <a:lnTo>
                  <a:pt x="5278" y="318"/>
                </a:lnTo>
                <a:lnTo>
                  <a:pt x="5279" y="318"/>
                </a:lnTo>
                <a:lnTo>
                  <a:pt x="5280" y="318"/>
                </a:lnTo>
                <a:lnTo>
                  <a:pt x="5281" y="318"/>
                </a:lnTo>
                <a:lnTo>
                  <a:pt x="5282" y="317"/>
                </a:lnTo>
                <a:lnTo>
                  <a:pt x="5283" y="317"/>
                </a:lnTo>
                <a:lnTo>
                  <a:pt x="5284" y="318"/>
                </a:lnTo>
                <a:lnTo>
                  <a:pt x="5285" y="318"/>
                </a:lnTo>
                <a:lnTo>
                  <a:pt x="5285" y="317"/>
                </a:lnTo>
                <a:lnTo>
                  <a:pt x="5286" y="318"/>
                </a:lnTo>
                <a:lnTo>
                  <a:pt x="5287" y="318"/>
                </a:lnTo>
                <a:lnTo>
                  <a:pt x="5288" y="318"/>
                </a:lnTo>
                <a:lnTo>
                  <a:pt x="5289" y="318"/>
                </a:lnTo>
                <a:lnTo>
                  <a:pt x="5290" y="318"/>
                </a:lnTo>
                <a:lnTo>
                  <a:pt x="5291" y="318"/>
                </a:lnTo>
                <a:lnTo>
                  <a:pt x="5292" y="318"/>
                </a:lnTo>
                <a:lnTo>
                  <a:pt x="5293" y="318"/>
                </a:lnTo>
                <a:lnTo>
                  <a:pt x="5294" y="318"/>
                </a:lnTo>
                <a:lnTo>
                  <a:pt x="5295" y="318"/>
                </a:lnTo>
                <a:lnTo>
                  <a:pt x="5296" y="318"/>
                </a:lnTo>
                <a:lnTo>
                  <a:pt x="5297" y="318"/>
                </a:lnTo>
                <a:lnTo>
                  <a:pt x="5298" y="318"/>
                </a:lnTo>
                <a:lnTo>
                  <a:pt x="5299" y="318"/>
                </a:lnTo>
                <a:lnTo>
                  <a:pt x="5300" y="318"/>
                </a:lnTo>
                <a:lnTo>
                  <a:pt x="5300" y="318"/>
                </a:lnTo>
                <a:lnTo>
                  <a:pt x="5301" y="318"/>
                </a:lnTo>
                <a:lnTo>
                  <a:pt x="5302" y="318"/>
                </a:lnTo>
                <a:lnTo>
                  <a:pt x="5303" y="318"/>
                </a:lnTo>
                <a:lnTo>
                  <a:pt x="5304" y="318"/>
                </a:lnTo>
                <a:lnTo>
                  <a:pt x="5305" y="318"/>
                </a:lnTo>
                <a:lnTo>
                  <a:pt x="5306" y="318"/>
                </a:lnTo>
                <a:lnTo>
                  <a:pt x="5307" y="318"/>
                </a:lnTo>
                <a:lnTo>
                  <a:pt x="5308" y="318"/>
                </a:lnTo>
                <a:lnTo>
                  <a:pt x="5309" y="318"/>
                </a:lnTo>
                <a:lnTo>
                  <a:pt x="5310" y="318"/>
                </a:lnTo>
                <a:lnTo>
                  <a:pt x="5311" y="318"/>
                </a:lnTo>
                <a:lnTo>
                  <a:pt x="5312" y="318"/>
                </a:lnTo>
                <a:lnTo>
                  <a:pt x="5313" y="318"/>
                </a:lnTo>
                <a:lnTo>
                  <a:pt x="5314" y="318"/>
                </a:lnTo>
                <a:lnTo>
                  <a:pt x="5314" y="318"/>
                </a:lnTo>
                <a:lnTo>
                  <a:pt x="5315" y="318"/>
                </a:lnTo>
                <a:lnTo>
                  <a:pt x="5316" y="318"/>
                </a:lnTo>
                <a:lnTo>
                  <a:pt x="5317" y="318"/>
                </a:lnTo>
                <a:lnTo>
                  <a:pt x="5318" y="318"/>
                </a:lnTo>
                <a:lnTo>
                  <a:pt x="5319" y="318"/>
                </a:lnTo>
                <a:lnTo>
                  <a:pt x="5320" y="318"/>
                </a:lnTo>
                <a:lnTo>
                  <a:pt x="5321" y="318"/>
                </a:lnTo>
                <a:lnTo>
                  <a:pt x="5322" y="318"/>
                </a:lnTo>
                <a:lnTo>
                  <a:pt x="5323" y="318"/>
                </a:lnTo>
                <a:lnTo>
                  <a:pt x="5324" y="318"/>
                </a:lnTo>
                <a:lnTo>
                  <a:pt x="5325" y="318"/>
                </a:lnTo>
                <a:lnTo>
                  <a:pt x="5326" y="318"/>
                </a:lnTo>
                <a:lnTo>
                  <a:pt x="5327" y="318"/>
                </a:lnTo>
                <a:lnTo>
                  <a:pt x="5328" y="318"/>
                </a:lnTo>
                <a:lnTo>
                  <a:pt x="5328" y="318"/>
                </a:lnTo>
                <a:lnTo>
                  <a:pt x="5329" y="318"/>
                </a:lnTo>
                <a:lnTo>
                  <a:pt x="5330" y="318"/>
                </a:lnTo>
                <a:lnTo>
                  <a:pt x="5331" y="318"/>
                </a:lnTo>
                <a:lnTo>
                  <a:pt x="5332" y="318"/>
                </a:lnTo>
                <a:lnTo>
                  <a:pt x="5333" y="318"/>
                </a:lnTo>
                <a:lnTo>
                  <a:pt x="5334" y="318"/>
                </a:lnTo>
                <a:lnTo>
                  <a:pt x="5335" y="318"/>
                </a:lnTo>
                <a:lnTo>
                  <a:pt x="5336" y="318"/>
                </a:lnTo>
                <a:lnTo>
                  <a:pt x="5337" y="318"/>
                </a:lnTo>
                <a:lnTo>
                  <a:pt x="5338" y="318"/>
                </a:lnTo>
                <a:lnTo>
                  <a:pt x="5339" y="318"/>
                </a:lnTo>
                <a:lnTo>
                  <a:pt x="5340" y="318"/>
                </a:lnTo>
                <a:lnTo>
                  <a:pt x="5341" y="318"/>
                </a:lnTo>
                <a:lnTo>
                  <a:pt x="5342" y="318"/>
                </a:lnTo>
                <a:lnTo>
                  <a:pt x="5342" y="318"/>
                </a:lnTo>
                <a:lnTo>
                  <a:pt x="5343" y="318"/>
                </a:lnTo>
                <a:lnTo>
                  <a:pt x="5344" y="318"/>
                </a:lnTo>
                <a:lnTo>
                  <a:pt x="5345" y="318"/>
                </a:lnTo>
                <a:lnTo>
                  <a:pt x="5346" y="318"/>
                </a:lnTo>
                <a:lnTo>
                  <a:pt x="5347" y="318"/>
                </a:lnTo>
                <a:lnTo>
                  <a:pt x="5348" y="318"/>
                </a:lnTo>
                <a:lnTo>
                  <a:pt x="5349" y="318"/>
                </a:lnTo>
                <a:lnTo>
                  <a:pt x="5350" y="318"/>
                </a:lnTo>
                <a:lnTo>
                  <a:pt x="5351" y="318"/>
                </a:lnTo>
                <a:lnTo>
                  <a:pt x="5352" y="318"/>
                </a:lnTo>
                <a:lnTo>
                  <a:pt x="5353" y="318"/>
                </a:lnTo>
                <a:lnTo>
                  <a:pt x="5354" y="318"/>
                </a:lnTo>
                <a:lnTo>
                  <a:pt x="5355" y="318"/>
                </a:lnTo>
                <a:lnTo>
                  <a:pt x="5356" y="318"/>
                </a:lnTo>
                <a:lnTo>
                  <a:pt x="5356" y="318"/>
                </a:lnTo>
                <a:lnTo>
                  <a:pt x="5357" y="318"/>
                </a:lnTo>
                <a:lnTo>
                  <a:pt x="5358" y="318"/>
                </a:lnTo>
                <a:lnTo>
                  <a:pt x="5359" y="318"/>
                </a:lnTo>
                <a:lnTo>
                  <a:pt x="5360" y="318"/>
                </a:lnTo>
                <a:lnTo>
                  <a:pt x="5361" y="318"/>
                </a:lnTo>
                <a:lnTo>
                  <a:pt x="5362" y="318"/>
                </a:lnTo>
                <a:lnTo>
                  <a:pt x="5363" y="318"/>
                </a:lnTo>
                <a:lnTo>
                  <a:pt x="5364" y="318"/>
                </a:lnTo>
                <a:lnTo>
                  <a:pt x="5365" y="318"/>
                </a:lnTo>
                <a:lnTo>
                  <a:pt x="5366" y="318"/>
                </a:lnTo>
                <a:lnTo>
                  <a:pt x="5367" y="318"/>
                </a:lnTo>
                <a:lnTo>
                  <a:pt x="5368" y="318"/>
                </a:lnTo>
                <a:lnTo>
                  <a:pt x="5369" y="318"/>
                </a:lnTo>
                <a:lnTo>
                  <a:pt x="5370" y="318"/>
                </a:lnTo>
                <a:lnTo>
                  <a:pt x="5371" y="318"/>
                </a:lnTo>
                <a:lnTo>
                  <a:pt x="5371" y="318"/>
                </a:lnTo>
                <a:lnTo>
                  <a:pt x="5372" y="318"/>
                </a:lnTo>
                <a:lnTo>
                  <a:pt x="5373" y="318"/>
                </a:lnTo>
                <a:lnTo>
                  <a:pt x="5374" y="318"/>
                </a:lnTo>
                <a:lnTo>
                  <a:pt x="5375" y="318"/>
                </a:lnTo>
                <a:lnTo>
                  <a:pt x="5376" y="318"/>
                </a:lnTo>
                <a:lnTo>
                  <a:pt x="5377" y="318"/>
                </a:lnTo>
                <a:lnTo>
                  <a:pt x="5378" y="318"/>
                </a:lnTo>
                <a:lnTo>
                  <a:pt x="5379" y="318"/>
                </a:lnTo>
                <a:lnTo>
                  <a:pt x="5380" y="318"/>
                </a:lnTo>
                <a:lnTo>
                  <a:pt x="5381" y="318"/>
                </a:lnTo>
                <a:lnTo>
                  <a:pt x="5382" y="318"/>
                </a:lnTo>
                <a:lnTo>
                  <a:pt x="5383" y="318"/>
                </a:lnTo>
                <a:lnTo>
                  <a:pt x="5384" y="318"/>
                </a:lnTo>
                <a:lnTo>
                  <a:pt x="5385" y="318"/>
                </a:lnTo>
                <a:lnTo>
                  <a:pt x="5385" y="318"/>
                </a:lnTo>
                <a:lnTo>
                  <a:pt x="5386" y="318"/>
                </a:lnTo>
                <a:lnTo>
                  <a:pt x="5387" y="318"/>
                </a:lnTo>
                <a:lnTo>
                  <a:pt x="5388" y="318"/>
                </a:lnTo>
                <a:lnTo>
                  <a:pt x="5389" y="318"/>
                </a:lnTo>
                <a:lnTo>
                  <a:pt x="5390" y="318"/>
                </a:lnTo>
                <a:lnTo>
                  <a:pt x="5391" y="318"/>
                </a:lnTo>
                <a:lnTo>
                  <a:pt x="5392" y="318"/>
                </a:lnTo>
                <a:lnTo>
                  <a:pt x="5393" y="318"/>
                </a:lnTo>
                <a:lnTo>
                  <a:pt x="5394" y="318"/>
                </a:lnTo>
                <a:lnTo>
                  <a:pt x="5395" y="318"/>
                </a:lnTo>
                <a:lnTo>
                  <a:pt x="5396" y="318"/>
                </a:lnTo>
                <a:lnTo>
                  <a:pt x="5397" y="318"/>
                </a:lnTo>
                <a:lnTo>
                  <a:pt x="5398" y="318"/>
                </a:lnTo>
                <a:lnTo>
                  <a:pt x="5399" y="318"/>
                </a:lnTo>
                <a:lnTo>
                  <a:pt x="5399" y="318"/>
                </a:lnTo>
                <a:lnTo>
                  <a:pt x="5400" y="318"/>
                </a:lnTo>
                <a:lnTo>
                  <a:pt x="5401" y="318"/>
                </a:lnTo>
                <a:lnTo>
                  <a:pt x="5402" y="318"/>
                </a:lnTo>
                <a:lnTo>
                  <a:pt x="5403" y="318"/>
                </a:lnTo>
                <a:lnTo>
                  <a:pt x="5404" y="318"/>
                </a:lnTo>
                <a:lnTo>
                  <a:pt x="5405" y="318"/>
                </a:lnTo>
                <a:lnTo>
                  <a:pt x="5406" y="318"/>
                </a:lnTo>
                <a:lnTo>
                  <a:pt x="5407" y="318"/>
                </a:lnTo>
                <a:lnTo>
                  <a:pt x="5408" y="318"/>
                </a:lnTo>
                <a:lnTo>
                  <a:pt x="5409" y="318"/>
                </a:lnTo>
                <a:lnTo>
                  <a:pt x="5410" y="318"/>
                </a:lnTo>
                <a:lnTo>
                  <a:pt x="5411" y="318"/>
                </a:lnTo>
                <a:lnTo>
                  <a:pt x="5412" y="318"/>
                </a:lnTo>
                <a:lnTo>
                  <a:pt x="5413" y="318"/>
                </a:lnTo>
                <a:lnTo>
                  <a:pt x="5413" y="318"/>
                </a:lnTo>
                <a:lnTo>
                  <a:pt x="5414" y="318"/>
                </a:lnTo>
                <a:lnTo>
                  <a:pt x="5415" y="318"/>
                </a:lnTo>
                <a:lnTo>
                  <a:pt x="5416" y="318"/>
                </a:lnTo>
                <a:lnTo>
                  <a:pt x="5417" y="318"/>
                </a:lnTo>
                <a:lnTo>
                  <a:pt x="5418" y="318"/>
                </a:lnTo>
                <a:lnTo>
                  <a:pt x="5419" y="318"/>
                </a:lnTo>
                <a:lnTo>
                  <a:pt x="5420" y="318"/>
                </a:lnTo>
                <a:lnTo>
                  <a:pt x="5421" y="318"/>
                </a:lnTo>
                <a:lnTo>
                  <a:pt x="5422" y="318"/>
                </a:lnTo>
                <a:lnTo>
                  <a:pt x="5423" y="318"/>
                </a:lnTo>
                <a:lnTo>
                  <a:pt x="5424" y="318"/>
                </a:lnTo>
                <a:lnTo>
                  <a:pt x="5425" y="318"/>
                </a:lnTo>
                <a:lnTo>
                  <a:pt x="5426" y="318"/>
                </a:lnTo>
                <a:lnTo>
                  <a:pt x="5427" y="318"/>
                </a:lnTo>
                <a:lnTo>
                  <a:pt x="5428" y="318"/>
                </a:lnTo>
                <a:lnTo>
                  <a:pt x="5428" y="318"/>
                </a:lnTo>
                <a:lnTo>
                  <a:pt x="5429" y="318"/>
                </a:lnTo>
                <a:lnTo>
                  <a:pt x="5430" y="318"/>
                </a:lnTo>
                <a:lnTo>
                  <a:pt x="5431" y="318"/>
                </a:lnTo>
                <a:lnTo>
                  <a:pt x="5432" y="318"/>
                </a:lnTo>
                <a:lnTo>
                  <a:pt x="5433" y="318"/>
                </a:lnTo>
                <a:lnTo>
                  <a:pt x="5434" y="318"/>
                </a:lnTo>
                <a:lnTo>
                  <a:pt x="5435" y="318"/>
                </a:lnTo>
                <a:lnTo>
                  <a:pt x="5436" y="318"/>
                </a:lnTo>
                <a:lnTo>
                  <a:pt x="5437" y="318"/>
                </a:lnTo>
                <a:lnTo>
                  <a:pt x="5438" y="318"/>
                </a:lnTo>
                <a:lnTo>
                  <a:pt x="5439" y="318"/>
                </a:lnTo>
                <a:lnTo>
                  <a:pt x="5440" y="318"/>
                </a:lnTo>
                <a:lnTo>
                  <a:pt x="5441" y="318"/>
                </a:lnTo>
                <a:lnTo>
                  <a:pt x="5442" y="318"/>
                </a:lnTo>
                <a:lnTo>
                  <a:pt x="5442" y="318"/>
                </a:lnTo>
                <a:lnTo>
                  <a:pt x="5443" y="318"/>
                </a:lnTo>
                <a:lnTo>
                  <a:pt x="5444" y="318"/>
                </a:lnTo>
                <a:lnTo>
                  <a:pt x="5445" y="318"/>
                </a:lnTo>
                <a:lnTo>
                  <a:pt x="5446" y="318"/>
                </a:lnTo>
                <a:lnTo>
                  <a:pt x="5447" y="318"/>
                </a:lnTo>
                <a:lnTo>
                  <a:pt x="5448" y="318"/>
                </a:lnTo>
                <a:lnTo>
                  <a:pt x="5449" y="318"/>
                </a:lnTo>
                <a:lnTo>
                  <a:pt x="5450" y="318"/>
                </a:lnTo>
                <a:lnTo>
                  <a:pt x="5451" y="318"/>
                </a:lnTo>
                <a:lnTo>
                  <a:pt x="5452" y="318"/>
                </a:lnTo>
                <a:lnTo>
                  <a:pt x="5453" y="318"/>
                </a:lnTo>
                <a:lnTo>
                  <a:pt x="5454" y="318"/>
                </a:lnTo>
                <a:lnTo>
                  <a:pt x="5455" y="318"/>
                </a:lnTo>
                <a:lnTo>
                  <a:pt x="5456" y="318"/>
                </a:lnTo>
                <a:lnTo>
                  <a:pt x="5456" y="318"/>
                </a:lnTo>
                <a:lnTo>
                  <a:pt x="5457" y="318"/>
                </a:lnTo>
                <a:lnTo>
                  <a:pt x="5458" y="318"/>
                </a:lnTo>
                <a:lnTo>
                  <a:pt x="5459" y="318"/>
                </a:lnTo>
                <a:lnTo>
                  <a:pt x="5460" y="318"/>
                </a:lnTo>
                <a:lnTo>
                  <a:pt x="5461" y="318"/>
                </a:lnTo>
                <a:lnTo>
                  <a:pt x="5462" y="318"/>
                </a:lnTo>
                <a:lnTo>
                  <a:pt x="5463" y="318"/>
                </a:lnTo>
                <a:lnTo>
                  <a:pt x="5464" y="318"/>
                </a:lnTo>
                <a:lnTo>
                  <a:pt x="5465" y="318"/>
                </a:lnTo>
                <a:lnTo>
                  <a:pt x="5466" y="318"/>
                </a:lnTo>
                <a:lnTo>
                  <a:pt x="5467" y="318"/>
                </a:lnTo>
                <a:lnTo>
                  <a:pt x="5468" y="318"/>
                </a:lnTo>
                <a:lnTo>
                  <a:pt x="5469" y="318"/>
                </a:lnTo>
                <a:lnTo>
                  <a:pt x="5470" y="318"/>
                </a:lnTo>
                <a:lnTo>
                  <a:pt x="5470" y="318"/>
                </a:lnTo>
                <a:lnTo>
                  <a:pt x="5471" y="318"/>
                </a:lnTo>
                <a:lnTo>
                  <a:pt x="5472" y="318"/>
                </a:lnTo>
                <a:lnTo>
                  <a:pt x="5473" y="318"/>
                </a:lnTo>
                <a:lnTo>
                  <a:pt x="5474" y="318"/>
                </a:lnTo>
                <a:lnTo>
                  <a:pt x="5475" y="318"/>
                </a:lnTo>
                <a:lnTo>
                  <a:pt x="5476" y="318"/>
                </a:lnTo>
                <a:lnTo>
                  <a:pt x="5477" y="318"/>
                </a:lnTo>
                <a:lnTo>
                  <a:pt x="5478" y="318"/>
                </a:lnTo>
                <a:lnTo>
                  <a:pt x="5479" y="318"/>
                </a:lnTo>
                <a:lnTo>
                  <a:pt x="5480" y="318"/>
                </a:lnTo>
                <a:lnTo>
                  <a:pt x="5481" y="318"/>
                </a:lnTo>
                <a:lnTo>
                  <a:pt x="5482" y="318"/>
                </a:lnTo>
                <a:lnTo>
                  <a:pt x="5483" y="318"/>
                </a:lnTo>
                <a:lnTo>
                  <a:pt x="5484" y="318"/>
                </a:lnTo>
                <a:lnTo>
                  <a:pt x="5484" y="318"/>
                </a:lnTo>
                <a:lnTo>
                  <a:pt x="5485" y="318"/>
                </a:lnTo>
                <a:lnTo>
                  <a:pt x="5486" y="318"/>
                </a:lnTo>
                <a:lnTo>
                  <a:pt x="5487" y="318"/>
                </a:lnTo>
                <a:lnTo>
                  <a:pt x="5488" y="318"/>
                </a:lnTo>
                <a:lnTo>
                  <a:pt x="5489" y="318"/>
                </a:lnTo>
                <a:lnTo>
                  <a:pt x="5490" y="318"/>
                </a:lnTo>
                <a:lnTo>
                  <a:pt x="5491" y="318"/>
                </a:lnTo>
                <a:lnTo>
                  <a:pt x="5492" y="318"/>
                </a:lnTo>
                <a:lnTo>
                  <a:pt x="5493" y="318"/>
                </a:lnTo>
                <a:lnTo>
                  <a:pt x="5494" y="318"/>
                </a:lnTo>
                <a:lnTo>
                  <a:pt x="5495" y="318"/>
                </a:lnTo>
                <a:lnTo>
                  <a:pt x="5496" y="318"/>
                </a:lnTo>
                <a:lnTo>
                  <a:pt x="5497" y="318"/>
                </a:lnTo>
                <a:lnTo>
                  <a:pt x="5498" y="318"/>
                </a:lnTo>
                <a:lnTo>
                  <a:pt x="5499" y="318"/>
                </a:lnTo>
                <a:lnTo>
                  <a:pt x="5499" y="318"/>
                </a:lnTo>
                <a:lnTo>
                  <a:pt x="5500" y="318"/>
                </a:lnTo>
                <a:lnTo>
                  <a:pt x="5501" y="318"/>
                </a:lnTo>
                <a:lnTo>
                  <a:pt x="5502" y="318"/>
                </a:lnTo>
                <a:lnTo>
                  <a:pt x="5503" y="318"/>
                </a:lnTo>
                <a:lnTo>
                  <a:pt x="5504" y="318"/>
                </a:lnTo>
                <a:lnTo>
                  <a:pt x="5505" y="318"/>
                </a:lnTo>
                <a:lnTo>
                  <a:pt x="5506" y="318"/>
                </a:lnTo>
                <a:lnTo>
                  <a:pt x="5507" y="318"/>
                </a:lnTo>
                <a:lnTo>
                  <a:pt x="5508" y="318"/>
                </a:lnTo>
                <a:lnTo>
                  <a:pt x="5509" y="318"/>
                </a:lnTo>
                <a:lnTo>
                  <a:pt x="5510" y="318"/>
                </a:lnTo>
                <a:lnTo>
                  <a:pt x="5511" y="318"/>
                </a:lnTo>
                <a:lnTo>
                  <a:pt x="5512" y="318"/>
                </a:lnTo>
                <a:lnTo>
                  <a:pt x="5513" y="318"/>
                </a:lnTo>
                <a:lnTo>
                  <a:pt x="5514" y="318"/>
                </a:lnTo>
                <a:lnTo>
                  <a:pt x="5515" y="318"/>
                </a:lnTo>
                <a:lnTo>
                  <a:pt x="5516" y="318"/>
                </a:lnTo>
                <a:lnTo>
                  <a:pt x="5517" y="318"/>
                </a:lnTo>
                <a:lnTo>
                  <a:pt x="5517" y="318"/>
                </a:lnTo>
                <a:lnTo>
                  <a:pt x="5518" y="318"/>
                </a:lnTo>
                <a:lnTo>
                  <a:pt x="5519" y="318"/>
                </a:lnTo>
                <a:lnTo>
                  <a:pt x="5520" y="318"/>
                </a:lnTo>
                <a:lnTo>
                  <a:pt x="5521" y="318"/>
                </a:lnTo>
                <a:lnTo>
                  <a:pt x="5522" y="318"/>
                </a:lnTo>
                <a:lnTo>
                  <a:pt x="5523" y="318"/>
                </a:lnTo>
                <a:lnTo>
                  <a:pt x="5524" y="318"/>
                </a:lnTo>
                <a:lnTo>
                  <a:pt x="5525" y="318"/>
                </a:lnTo>
                <a:lnTo>
                  <a:pt x="5526" y="318"/>
                </a:lnTo>
                <a:lnTo>
                  <a:pt x="5527" y="318"/>
                </a:lnTo>
                <a:lnTo>
                  <a:pt x="5528" y="318"/>
                </a:lnTo>
                <a:lnTo>
                  <a:pt x="5529" y="318"/>
                </a:lnTo>
                <a:lnTo>
                  <a:pt x="5530" y="318"/>
                </a:lnTo>
                <a:lnTo>
                  <a:pt x="5531" y="318"/>
                </a:lnTo>
                <a:lnTo>
                  <a:pt x="5531" y="318"/>
                </a:lnTo>
                <a:lnTo>
                  <a:pt x="5532" y="318"/>
                </a:lnTo>
                <a:lnTo>
                  <a:pt x="5533" y="318"/>
                </a:lnTo>
                <a:lnTo>
                  <a:pt x="5534" y="318"/>
                </a:lnTo>
                <a:lnTo>
                  <a:pt x="5535" y="318"/>
                </a:lnTo>
                <a:lnTo>
                  <a:pt x="5536" y="318"/>
                </a:lnTo>
                <a:lnTo>
                  <a:pt x="5537" y="318"/>
                </a:lnTo>
                <a:lnTo>
                  <a:pt x="5538" y="318"/>
                </a:lnTo>
                <a:lnTo>
                  <a:pt x="5539" y="318"/>
                </a:lnTo>
                <a:lnTo>
                  <a:pt x="5540" y="318"/>
                </a:lnTo>
                <a:lnTo>
                  <a:pt x="5541" y="318"/>
                </a:lnTo>
                <a:lnTo>
                  <a:pt x="5542" y="318"/>
                </a:lnTo>
                <a:lnTo>
                  <a:pt x="5543" y="318"/>
                </a:lnTo>
                <a:lnTo>
                  <a:pt x="5544" y="318"/>
                </a:lnTo>
                <a:lnTo>
                  <a:pt x="5545" y="318"/>
                </a:lnTo>
                <a:lnTo>
                  <a:pt x="5545" y="318"/>
                </a:lnTo>
                <a:lnTo>
                  <a:pt x="5546" y="318"/>
                </a:lnTo>
                <a:lnTo>
                  <a:pt x="5547" y="318"/>
                </a:lnTo>
                <a:lnTo>
                  <a:pt x="5548" y="318"/>
                </a:lnTo>
                <a:lnTo>
                  <a:pt x="5549" y="318"/>
                </a:lnTo>
                <a:lnTo>
                  <a:pt x="5550" y="318"/>
                </a:lnTo>
                <a:lnTo>
                  <a:pt x="5551" y="318"/>
                </a:lnTo>
                <a:lnTo>
                  <a:pt x="5552" y="318"/>
                </a:lnTo>
                <a:lnTo>
                  <a:pt x="5553" y="318"/>
                </a:lnTo>
                <a:lnTo>
                  <a:pt x="5554" y="318"/>
                </a:lnTo>
                <a:lnTo>
                  <a:pt x="5555" y="318"/>
                </a:lnTo>
                <a:lnTo>
                  <a:pt x="5556" y="318"/>
                </a:lnTo>
                <a:lnTo>
                  <a:pt x="5557" y="318"/>
                </a:lnTo>
                <a:lnTo>
                  <a:pt x="5558" y="318"/>
                </a:lnTo>
                <a:lnTo>
                  <a:pt x="5559" y="318"/>
                </a:lnTo>
                <a:lnTo>
                  <a:pt x="5559" y="318"/>
                </a:lnTo>
                <a:lnTo>
                  <a:pt x="5560" y="318"/>
                </a:lnTo>
                <a:lnTo>
                  <a:pt x="5561" y="318"/>
                </a:lnTo>
                <a:lnTo>
                  <a:pt x="5562" y="318"/>
                </a:lnTo>
                <a:lnTo>
                  <a:pt x="5563" y="318"/>
                </a:lnTo>
                <a:lnTo>
                  <a:pt x="5564" y="318"/>
                </a:lnTo>
                <a:lnTo>
                  <a:pt x="5565" y="318"/>
                </a:lnTo>
                <a:lnTo>
                  <a:pt x="5566" y="318"/>
                </a:lnTo>
                <a:lnTo>
                  <a:pt x="5567" y="318"/>
                </a:lnTo>
                <a:lnTo>
                  <a:pt x="5568" y="318"/>
                </a:lnTo>
                <a:lnTo>
                  <a:pt x="5569" y="318"/>
                </a:lnTo>
                <a:lnTo>
                  <a:pt x="5570" y="318"/>
                </a:lnTo>
                <a:lnTo>
                  <a:pt x="5571" y="318"/>
                </a:lnTo>
                <a:lnTo>
                  <a:pt x="5572" y="318"/>
                </a:lnTo>
                <a:lnTo>
                  <a:pt x="5573" y="318"/>
                </a:lnTo>
                <a:lnTo>
                  <a:pt x="5573" y="318"/>
                </a:lnTo>
                <a:lnTo>
                  <a:pt x="5574" y="318"/>
                </a:lnTo>
                <a:lnTo>
                  <a:pt x="5575" y="318"/>
                </a:lnTo>
                <a:lnTo>
                  <a:pt x="5576" y="318"/>
                </a:lnTo>
                <a:lnTo>
                  <a:pt x="5577" y="318"/>
                </a:lnTo>
                <a:lnTo>
                  <a:pt x="5578" y="318"/>
                </a:lnTo>
                <a:lnTo>
                  <a:pt x="5579" y="318"/>
                </a:lnTo>
                <a:lnTo>
                  <a:pt x="5580" y="318"/>
                </a:lnTo>
                <a:lnTo>
                  <a:pt x="5581" y="318"/>
                </a:lnTo>
                <a:lnTo>
                  <a:pt x="5582" y="318"/>
                </a:lnTo>
                <a:lnTo>
                  <a:pt x="5583" y="318"/>
                </a:lnTo>
                <a:lnTo>
                  <a:pt x="5584" y="318"/>
                </a:lnTo>
                <a:lnTo>
                  <a:pt x="5585" y="318"/>
                </a:lnTo>
                <a:lnTo>
                  <a:pt x="5586" y="318"/>
                </a:lnTo>
                <a:lnTo>
                  <a:pt x="5587" y="318"/>
                </a:lnTo>
                <a:lnTo>
                  <a:pt x="5588" y="318"/>
                </a:lnTo>
                <a:lnTo>
                  <a:pt x="5588" y="318"/>
                </a:lnTo>
                <a:lnTo>
                  <a:pt x="5589" y="318"/>
                </a:lnTo>
                <a:lnTo>
                  <a:pt x="5590" y="318"/>
                </a:lnTo>
                <a:lnTo>
                  <a:pt x="5591" y="318"/>
                </a:lnTo>
                <a:lnTo>
                  <a:pt x="5592" y="318"/>
                </a:lnTo>
                <a:lnTo>
                  <a:pt x="5593" y="318"/>
                </a:lnTo>
                <a:lnTo>
                  <a:pt x="5594" y="318"/>
                </a:lnTo>
                <a:lnTo>
                  <a:pt x="5595" y="318"/>
                </a:lnTo>
                <a:lnTo>
                  <a:pt x="5596" y="318"/>
                </a:lnTo>
                <a:lnTo>
                  <a:pt x="5597" y="318"/>
                </a:lnTo>
                <a:lnTo>
                  <a:pt x="5598" y="318"/>
                </a:lnTo>
                <a:lnTo>
                  <a:pt x="5599" y="318"/>
                </a:lnTo>
                <a:lnTo>
                  <a:pt x="5600" y="318"/>
                </a:lnTo>
                <a:lnTo>
                  <a:pt x="5601" y="318"/>
                </a:lnTo>
                <a:lnTo>
                  <a:pt x="5602" y="318"/>
                </a:lnTo>
                <a:lnTo>
                  <a:pt x="5602" y="318"/>
                </a:lnTo>
                <a:lnTo>
                  <a:pt x="5603" y="318"/>
                </a:lnTo>
                <a:lnTo>
                  <a:pt x="5604" y="318"/>
                </a:lnTo>
                <a:lnTo>
                  <a:pt x="5605" y="318"/>
                </a:lnTo>
                <a:lnTo>
                  <a:pt x="5606" y="318"/>
                </a:lnTo>
                <a:lnTo>
                  <a:pt x="5607" y="318"/>
                </a:lnTo>
                <a:lnTo>
                  <a:pt x="5608" y="318"/>
                </a:lnTo>
                <a:lnTo>
                  <a:pt x="5609" y="318"/>
                </a:lnTo>
                <a:lnTo>
                  <a:pt x="5610" y="318"/>
                </a:lnTo>
                <a:lnTo>
                  <a:pt x="5611" y="318"/>
                </a:lnTo>
                <a:lnTo>
                  <a:pt x="5612" y="318"/>
                </a:lnTo>
                <a:lnTo>
                  <a:pt x="5613" y="318"/>
                </a:lnTo>
                <a:lnTo>
                  <a:pt x="5614" y="318"/>
                </a:lnTo>
                <a:lnTo>
                  <a:pt x="5615" y="318"/>
                </a:lnTo>
                <a:lnTo>
                  <a:pt x="5616" y="318"/>
                </a:lnTo>
                <a:lnTo>
                  <a:pt x="5616" y="318"/>
                </a:lnTo>
                <a:lnTo>
                  <a:pt x="5617" y="318"/>
                </a:lnTo>
                <a:lnTo>
                  <a:pt x="5618" y="318"/>
                </a:lnTo>
                <a:lnTo>
                  <a:pt x="5619" y="318"/>
                </a:lnTo>
                <a:lnTo>
                  <a:pt x="5620" y="318"/>
                </a:lnTo>
                <a:lnTo>
                  <a:pt x="5621" y="318"/>
                </a:lnTo>
                <a:lnTo>
                  <a:pt x="5622" y="318"/>
                </a:lnTo>
                <a:lnTo>
                  <a:pt x="5623" y="318"/>
                </a:lnTo>
                <a:lnTo>
                  <a:pt x="5624" y="318"/>
                </a:lnTo>
                <a:lnTo>
                  <a:pt x="5625" y="318"/>
                </a:lnTo>
                <a:lnTo>
                  <a:pt x="5626" y="318"/>
                </a:lnTo>
                <a:lnTo>
                  <a:pt x="5627" y="318"/>
                </a:lnTo>
                <a:lnTo>
                  <a:pt x="5628" y="318"/>
                </a:lnTo>
                <a:lnTo>
                  <a:pt x="5629" y="318"/>
                </a:lnTo>
                <a:lnTo>
                  <a:pt x="5630" y="318"/>
                </a:lnTo>
                <a:lnTo>
                  <a:pt x="5630" y="318"/>
                </a:lnTo>
                <a:lnTo>
                  <a:pt x="5631" y="318"/>
                </a:lnTo>
                <a:lnTo>
                  <a:pt x="5632" y="318"/>
                </a:lnTo>
                <a:lnTo>
                  <a:pt x="5633" y="318"/>
                </a:lnTo>
                <a:lnTo>
                  <a:pt x="5634" y="318"/>
                </a:lnTo>
                <a:lnTo>
                  <a:pt x="5635" y="318"/>
                </a:lnTo>
                <a:lnTo>
                  <a:pt x="5636" y="318"/>
                </a:lnTo>
                <a:lnTo>
                  <a:pt x="5637" y="318"/>
                </a:lnTo>
                <a:lnTo>
                  <a:pt x="5638" y="318"/>
                </a:lnTo>
                <a:lnTo>
                  <a:pt x="5639" y="318"/>
                </a:lnTo>
                <a:lnTo>
                  <a:pt x="5640" y="318"/>
                </a:lnTo>
                <a:lnTo>
                  <a:pt x="5641" y="318"/>
                </a:lnTo>
                <a:lnTo>
                  <a:pt x="5642" y="318"/>
                </a:lnTo>
                <a:lnTo>
                  <a:pt x="5643" y="318"/>
                </a:lnTo>
                <a:lnTo>
                  <a:pt x="5644" y="318"/>
                </a:lnTo>
                <a:lnTo>
                  <a:pt x="5644" y="318"/>
                </a:lnTo>
                <a:lnTo>
                  <a:pt x="5645" y="318"/>
                </a:lnTo>
                <a:lnTo>
                  <a:pt x="5646" y="318"/>
                </a:lnTo>
                <a:lnTo>
                  <a:pt x="5647" y="318"/>
                </a:lnTo>
                <a:lnTo>
                  <a:pt x="5648" y="318"/>
                </a:lnTo>
                <a:lnTo>
                  <a:pt x="5649" y="318"/>
                </a:lnTo>
                <a:lnTo>
                  <a:pt x="5650" y="318"/>
                </a:lnTo>
                <a:lnTo>
                  <a:pt x="5651" y="318"/>
                </a:lnTo>
                <a:lnTo>
                  <a:pt x="5652" y="318"/>
                </a:lnTo>
                <a:lnTo>
                  <a:pt x="5653" y="318"/>
                </a:lnTo>
                <a:lnTo>
                  <a:pt x="5654" y="318"/>
                </a:lnTo>
                <a:lnTo>
                  <a:pt x="5655" y="318"/>
                </a:lnTo>
                <a:lnTo>
                  <a:pt x="5656" y="318"/>
                </a:lnTo>
                <a:lnTo>
                  <a:pt x="5657" y="318"/>
                </a:lnTo>
                <a:lnTo>
                  <a:pt x="5658" y="318"/>
                </a:lnTo>
                <a:lnTo>
                  <a:pt x="5659" y="318"/>
                </a:lnTo>
                <a:lnTo>
                  <a:pt x="5659" y="318"/>
                </a:lnTo>
                <a:lnTo>
                  <a:pt x="5660" y="318"/>
                </a:lnTo>
                <a:lnTo>
                  <a:pt x="5661" y="318"/>
                </a:lnTo>
                <a:lnTo>
                  <a:pt x="5662" y="318"/>
                </a:lnTo>
                <a:lnTo>
                  <a:pt x="5663" y="318"/>
                </a:lnTo>
                <a:lnTo>
                  <a:pt x="5664" y="318"/>
                </a:lnTo>
                <a:lnTo>
                  <a:pt x="5665" y="318"/>
                </a:lnTo>
                <a:lnTo>
                  <a:pt x="5666" y="318"/>
                </a:lnTo>
                <a:lnTo>
                  <a:pt x="5667" y="318"/>
                </a:lnTo>
                <a:lnTo>
                  <a:pt x="5668" y="318"/>
                </a:lnTo>
                <a:lnTo>
                  <a:pt x="5669" y="318"/>
                </a:lnTo>
                <a:lnTo>
                  <a:pt x="5670" y="318"/>
                </a:lnTo>
                <a:lnTo>
                  <a:pt x="5671" y="318"/>
                </a:lnTo>
                <a:lnTo>
                  <a:pt x="5672" y="318"/>
                </a:lnTo>
                <a:lnTo>
                  <a:pt x="5673" y="318"/>
                </a:lnTo>
                <a:lnTo>
                  <a:pt x="5673" y="318"/>
                </a:lnTo>
                <a:lnTo>
                  <a:pt x="5674" y="318"/>
                </a:lnTo>
                <a:lnTo>
                  <a:pt x="5675" y="318"/>
                </a:lnTo>
                <a:lnTo>
                  <a:pt x="5676" y="318"/>
                </a:lnTo>
                <a:lnTo>
                  <a:pt x="5677" y="318"/>
                </a:lnTo>
                <a:lnTo>
                  <a:pt x="5678" y="318"/>
                </a:lnTo>
                <a:lnTo>
                  <a:pt x="5679" y="318"/>
                </a:lnTo>
                <a:lnTo>
                  <a:pt x="5680" y="318"/>
                </a:lnTo>
                <a:lnTo>
                  <a:pt x="5681" y="318"/>
                </a:lnTo>
                <a:lnTo>
                  <a:pt x="5682" y="318"/>
                </a:lnTo>
                <a:lnTo>
                  <a:pt x="5683" y="318"/>
                </a:lnTo>
                <a:lnTo>
                  <a:pt x="5684" y="318"/>
                </a:lnTo>
                <a:lnTo>
                  <a:pt x="5685" y="318"/>
                </a:lnTo>
                <a:lnTo>
                  <a:pt x="5686" y="318"/>
                </a:lnTo>
                <a:lnTo>
                  <a:pt x="5687" y="317"/>
                </a:lnTo>
                <a:lnTo>
                  <a:pt x="5687" y="318"/>
                </a:lnTo>
                <a:lnTo>
                  <a:pt x="5688" y="318"/>
                </a:lnTo>
                <a:lnTo>
                  <a:pt x="5689" y="318"/>
                </a:lnTo>
                <a:lnTo>
                  <a:pt x="5690" y="318"/>
                </a:lnTo>
                <a:lnTo>
                  <a:pt x="5691" y="318"/>
                </a:lnTo>
                <a:lnTo>
                  <a:pt x="5692" y="318"/>
                </a:lnTo>
                <a:lnTo>
                  <a:pt x="5693" y="318"/>
                </a:lnTo>
                <a:lnTo>
                  <a:pt x="5694" y="318"/>
                </a:lnTo>
                <a:lnTo>
                  <a:pt x="5695" y="318"/>
                </a:lnTo>
                <a:lnTo>
                  <a:pt x="5696" y="318"/>
                </a:lnTo>
                <a:lnTo>
                  <a:pt x="5697" y="318"/>
                </a:lnTo>
                <a:lnTo>
                  <a:pt x="5698" y="318"/>
                </a:lnTo>
                <a:lnTo>
                  <a:pt x="5699" y="318"/>
                </a:lnTo>
                <a:lnTo>
                  <a:pt x="5700" y="318"/>
                </a:lnTo>
                <a:lnTo>
                  <a:pt x="5701" y="318"/>
                </a:lnTo>
                <a:lnTo>
                  <a:pt x="5701" y="318"/>
                </a:lnTo>
                <a:lnTo>
                  <a:pt x="5702" y="317"/>
                </a:lnTo>
                <a:lnTo>
                  <a:pt x="5703" y="318"/>
                </a:lnTo>
                <a:lnTo>
                  <a:pt x="5704" y="318"/>
                </a:lnTo>
                <a:lnTo>
                  <a:pt x="5705" y="318"/>
                </a:lnTo>
                <a:lnTo>
                  <a:pt x="5706" y="318"/>
                </a:lnTo>
                <a:lnTo>
                  <a:pt x="5707" y="318"/>
                </a:lnTo>
                <a:lnTo>
                  <a:pt x="5708" y="318"/>
                </a:lnTo>
                <a:lnTo>
                  <a:pt x="5709" y="318"/>
                </a:lnTo>
                <a:lnTo>
                  <a:pt x="5710" y="318"/>
                </a:lnTo>
                <a:lnTo>
                  <a:pt x="5711" y="318"/>
                </a:lnTo>
                <a:lnTo>
                  <a:pt x="5712" y="318"/>
                </a:lnTo>
                <a:lnTo>
                  <a:pt x="5713" y="318"/>
                </a:lnTo>
                <a:lnTo>
                  <a:pt x="5714" y="318"/>
                </a:lnTo>
                <a:lnTo>
                  <a:pt x="5715" y="318"/>
                </a:lnTo>
                <a:lnTo>
                  <a:pt x="5715" y="318"/>
                </a:lnTo>
                <a:lnTo>
                  <a:pt x="5716" y="318"/>
                </a:lnTo>
                <a:lnTo>
                  <a:pt x="5717" y="318"/>
                </a:lnTo>
                <a:lnTo>
                  <a:pt x="5718" y="318"/>
                </a:lnTo>
                <a:lnTo>
                  <a:pt x="5719" y="318"/>
                </a:lnTo>
                <a:lnTo>
                  <a:pt x="5720" y="318"/>
                </a:lnTo>
                <a:lnTo>
                  <a:pt x="5721" y="318"/>
                </a:lnTo>
                <a:lnTo>
                  <a:pt x="5722" y="318"/>
                </a:lnTo>
                <a:lnTo>
                  <a:pt x="5723" y="318"/>
                </a:lnTo>
                <a:lnTo>
                  <a:pt x="5724" y="318"/>
                </a:lnTo>
                <a:lnTo>
                  <a:pt x="5725" y="318"/>
                </a:lnTo>
                <a:lnTo>
                  <a:pt x="5726" y="318"/>
                </a:lnTo>
                <a:lnTo>
                  <a:pt x="5727" y="318"/>
                </a:lnTo>
                <a:lnTo>
                  <a:pt x="5728" y="318"/>
                </a:lnTo>
                <a:lnTo>
                  <a:pt x="5729" y="318"/>
                </a:lnTo>
                <a:lnTo>
                  <a:pt x="5730" y="318"/>
                </a:lnTo>
                <a:lnTo>
                  <a:pt x="5730" y="318"/>
                </a:lnTo>
                <a:lnTo>
                  <a:pt x="5731" y="318"/>
                </a:lnTo>
                <a:lnTo>
                  <a:pt x="5732" y="318"/>
                </a:lnTo>
                <a:lnTo>
                  <a:pt x="5733" y="318"/>
                </a:lnTo>
                <a:lnTo>
                  <a:pt x="5734" y="318"/>
                </a:lnTo>
                <a:lnTo>
                  <a:pt x="5735" y="318"/>
                </a:lnTo>
                <a:lnTo>
                  <a:pt x="5736" y="318"/>
                </a:lnTo>
                <a:lnTo>
                  <a:pt x="5737" y="318"/>
                </a:lnTo>
                <a:lnTo>
                  <a:pt x="5738" y="318"/>
                </a:lnTo>
                <a:lnTo>
                  <a:pt x="5739" y="318"/>
                </a:lnTo>
                <a:lnTo>
                  <a:pt x="5740" y="318"/>
                </a:lnTo>
                <a:lnTo>
                  <a:pt x="5741" y="318"/>
                </a:lnTo>
                <a:lnTo>
                  <a:pt x="5742" y="318"/>
                </a:lnTo>
                <a:lnTo>
                  <a:pt x="5743" y="318"/>
                </a:lnTo>
                <a:lnTo>
                  <a:pt x="5744" y="318"/>
                </a:lnTo>
                <a:lnTo>
                  <a:pt x="5744" y="318"/>
                </a:lnTo>
                <a:lnTo>
                  <a:pt x="5745" y="318"/>
                </a:lnTo>
                <a:lnTo>
                  <a:pt x="5746" y="318"/>
                </a:lnTo>
                <a:lnTo>
                  <a:pt x="5747" y="318"/>
                </a:lnTo>
                <a:lnTo>
                  <a:pt x="5748" y="318"/>
                </a:lnTo>
                <a:lnTo>
                  <a:pt x="5749" y="318"/>
                </a:lnTo>
                <a:lnTo>
                  <a:pt x="5750" y="318"/>
                </a:lnTo>
                <a:lnTo>
                  <a:pt x="5751" y="318"/>
                </a:lnTo>
                <a:lnTo>
                  <a:pt x="5752" y="318"/>
                </a:lnTo>
                <a:lnTo>
                  <a:pt x="5753" y="318"/>
                </a:lnTo>
                <a:lnTo>
                  <a:pt x="5754" y="318"/>
                </a:lnTo>
                <a:lnTo>
                  <a:pt x="5755" y="318"/>
                </a:lnTo>
                <a:lnTo>
                  <a:pt x="5756" y="318"/>
                </a:lnTo>
                <a:lnTo>
                  <a:pt x="5757" y="318"/>
                </a:lnTo>
                <a:lnTo>
                  <a:pt x="5758" y="318"/>
                </a:lnTo>
                <a:lnTo>
                  <a:pt x="5758" y="318"/>
                </a:lnTo>
                <a:lnTo>
                  <a:pt x="5759" y="318"/>
                </a:lnTo>
                <a:lnTo>
                  <a:pt x="5760" y="318"/>
                </a:lnTo>
                <a:lnTo>
                  <a:pt x="5761" y="318"/>
                </a:lnTo>
                <a:lnTo>
                  <a:pt x="5762" y="318"/>
                </a:lnTo>
                <a:lnTo>
                  <a:pt x="5763" y="318"/>
                </a:lnTo>
                <a:lnTo>
                  <a:pt x="5764" y="318"/>
                </a:lnTo>
                <a:lnTo>
                  <a:pt x="5765" y="318"/>
                </a:lnTo>
                <a:lnTo>
                  <a:pt x="5766" y="318"/>
                </a:lnTo>
                <a:lnTo>
                  <a:pt x="5767" y="318"/>
                </a:lnTo>
                <a:lnTo>
                  <a:pt x="5768" y="318"/>
                </a:lnTo>
                <a:lnTo>
                  <a:pt x="5769" y="318"/>
                </a:lnTo>
                <a:lnTo>
                  <a:pt x="5770" y="318"/>
                </a:lnTo>
                <a:lnTo>
                  <a:pt x="5771" y="318"/>
                </a:lnTo>
                <a:lnTo>
                  <a:pt x="5772" y="318"/>
                </a:lnTo>
                <a:lnTo>
                  <a:pt x="5772" y="318"/>
                </a:lnTo>
                <a:lnTo>
                  <a:pt x="5773" y="318"/>
                </a:lnTo>
                <a:lnTo>
                  <a:pt x="5774" y="318"/>
                </a:lnTo>
                <a:lnTo>
                  <a:pt x="5775" y="318"/>
                </a:lnTo>
                <a:lnTo>
                  <a:pt x="5776" y="318"/>
                </a:lnTo>
                <a:lnTo>
                  <a:pt x="5777" y="318"/>
                </a:lnTo>
                <a:lnTo>
                  <a:pt x="5778" y="318"/>
                </a:lnTo>
                <a:lnTo>
                  <a:pt x="5779" y="318"/>
                </a:lnTo>
                <a:lnTo>
                  <a:pt x="5780" y="318"/>
                </a:lnTo>
                <a:lnTo>
                  <a:pt x="5781" y="318"/>
                </a:lnTo>
                <a:lnTo>
                  <a:pt x="5782" y="318"/>
                </a:lnTo>
                <a:lnTo>
                  <a:pt x="5783" y="318"/>
                </a:lnTo>
                <a:lnTo>
                  <a:pt x="5784" y="318"/>
                </a:lnTo>
                <a:lnTo>
                  <a:pt x="5785" y="318"/>
                </a:lnTo>
                <a:lnTo>
                  <a:pt x="5786" y="318"/>
                </a:lnTo>
                <a:lnTo>
                  <a:pt x="5786" y="318"/>
                </a:lnTo>
                <a:lnTo>
                  <a:pt x="5787" y="318"/>
                </a:lnTo>
                <a:lnTo>
                  <a:pt x="5788" y="318"/>
                </a:lnTo>
                <a:lnTo>
                  <a:pt x="5789" y="318"/>
                </a:lnTo>
                <a:lnTo>
                  <a:pt x="5790" y="318"/>
                </a:lnTo>
                <a:lnTo>
                  <a:pt x="5791" y="318"/>
                </a:lnTo>
                <a:lnTo>
                  <a:pt x="5792" y="318"/>
                </a:lnTo>
                <a:lnTo>
                  <a:pt x="5793" y="318"/>
                </a:lnTo>
                <a:lnTo>
                  <a:pt x="5794" y="318"/>
                </a:lnTo>
                <a:lnTo>
                  <a:pt x="5795" y="318"/>
                </a:lnTo>
                <a:lnTo>
                  <a:pt x="5796" y="318"/>
                </a:lnTo>
                <a:lnTo>
                  <a:pt x="5797" y="318"/>
                </a:lnTo>
                <a:lnTo>
                  <a:pt x="5798" y="318"/>
                </a:lnTo>
                <a:lnTo>
                  <a:pt x="5799" y="318"/>
                </a:lnTo>
                <a:lnTo>
                  <a:pt x="5800" y="318"/>
                </a:lnTo>
                <a:lnTo>
                  <a:pt x="5801" y="318"/>
                </a:lnTo>
                <a:lnTo>
                  <a:pt x="5801" y="318"/>
                </a:lnTo>
                <a:lnTo>
                  <a:pt x="5802" y="318"/>
                </a:lnTo>
                <a:lnTo>
                  <a:pt x="5803" y="318"/>
                </a:lnTo>
                <a:lnTo>
                  <a:pt x="5804" y="318"/>
                </a:lnTo>
                <a:lnTo>
                  <a:pt x="5805" y="318"/>
                </a:lnTo>
                <a:lnTo>
                  <a:pt x="5806" y="318"/>
                </a:lnTo>
                <a:lnTo>
                  <a:pt x="5807" y="318"/>
                </a:lnTo>
                <a:lnTo>
                  <a:pt x="5808" y="318"/>
                </a:lnTo>
                <a:lnTo>
                  <a:pt x="5809" y="318"/>
                </a:lnTo>
                <a:lnTo>
                  <a:pt x="5810" y="318"/>
                </a:lnTo>
                <a:lnTo>
                  <a:pt x="5811" y="318"/>
                </a:lnTo>
                <a:lnTo>
                  <a:pt x="5812" y="318"/>
                </a:lnTo>
                <a:lnTo>
                  <a:pt x="5813" y="318"/>
                </a:lnTo>
                <a:lnTo>
                  <a:pt x="5814" y="318"/>
                </a:lnTo>
                <a:lnTo>
                  <a:pt x="5815" y="318"/>
                </a:lnTo>
                <a:lnTo>
                  <a:pt x="5815" y="318"/>
                </a:lnTo>
                <a:lnTo>
                  <a:pt x="5816" y="318"/>
                </a:lnTo>
                <a:lnTo>
                  <a:pt x="5817" y="318"/>
                </a:lnTo>
                <a:lnTo>
                  <a:pt x="5818" y="318"/>
                </a:lnTo>
                <a:lnTo>
                  <a:pt x="5819" y="318"/>
                </a:lnTo>
                <a:lnTo>
                  <a:pt x="5820" y="318"/>
                </a:lnTo>
                <a:lnTo>
                  <a:pt x="5821" y="318"/>
                </a:lnTo>
                <a:lnTo>
                  <a:pt x="5822" y="318"/>
                </a:lnTo>
                <a:lnTo>
                  <a:pt x="5823" y="318"/>
                </a:lnTo>
                <a:lnTo>
                  <a:pt x="5824" y="318"/>
                </a:lnTo>
                <a:lnTo>
                  <a:pt x="5825" y="318"/>
                </a:lnTo>
                <a:lnTo>
                  <a:pt x="5826" y="318"/>
                </a:lnTo>
                <a:lnTo>
                  <a:pt x="5827" y="318"/>
                </a:lnTo>
                <a:lnTo>
                  <a:pt x="5828" y="318"/>
                </a:lnTo>
                <a:lnTo>
                  <a:pt x="5829" y="318"/>
                </a:lnTo>
                <a:lnTo>
                  <a:pt x="5829" y="318"/>
                </a:lnTo>
                <a:lnTo>
                  <a:pt x="5830" y="318"/>
                </a:lnTo>
                <a:lnTo>
                  <a:pt x="5831" y="318"/>
                </a:lnTo>
                <a:lnTo>
                  <a:pt x="5832" y="318"/>
                </a:lnTo>
                <a:lnTo>
                  <a:pt x="5833" y="318"/>
                </a:lnTo>
                <a:lnTo>
                  <a:pt x="5834" y="318"/>
                </a:lnTo>
                <a:lnTo>
                  <a:pt x="5835" y="318"/>
                </a:lnTo>
                <a:lnTo>
                  <a:pt x="5836" y="318"/>
                </a:lnTo>
                <a:lnTo>
                  <a:pt x="5837" y="318"/>
                </a:lnTo>
                <a:lnTo>
                  <a:pt x="5838" y="318"/>
                </a:lnTo>
                <a:lnTo>
                  <a:pt x="5839" y="318"/>
                </a:lnTo>
                <a:lnTo>
                  <a:pt x="5840" y="318"/>
                </a:lnTo>
                <a:lnTo>
                  <a:pt x="5841" y="318"/>
                </a:lnTo>
                <a:lnTo>
                  <a:pt x="5842" y="318"/>
                </a:lnTo>
                <a:lnTo>
                  <a:pt x="5843" y="318"/>
                </a:lnTo>
                <a:lnTo>
                  <a:pt x="5843" y="318"/>
                </a:lnTo>
                <a:lnTo>
                  <a:pt x="5844" y="318"/>
                </a:lnTo>
                <a:lnTo>
                  <a:pt x="5845" y="318"/>
                </a:lnTo>
                <a:lnTo>
                  <a:pt x="5846" y="318"/>
                </a:lnTo>
                <a:lnTo>
                  <a:pt x="5847" y="318"/>
                </a:lnTo>
                <a:lnTo>
                  <a:pt x="5848" y="318"/>
                </a:lnTo>
                <a:lnTo>
                  <a:pt x="5849" y="318"/>
                </a:lnTo>
                <a:lnTo>
                  <a:pt x="5850" y="318"/>
                </a:lnTo>
                <a:lnTo>
                  <a:pt x="5851" y="318"/>
                </a:lnTo>
                <a:lnTo>
                  <a:pt x="5852" y="318"/>
                </a:lnTo>
                <a:lnTo>
                  <a:pt x="5853" y="318"/>
                </a:lnTo>
                <a:lnTo>
                  <a:pt x="5854" y="318"/>
                </a:lnTo>
                <a:lnTo>
                  <a:pt x="5855" y="318"/>
                </a:lnTo>
                <a:lnTo>
                  <a:pt x="5856" y="318"/>
                </a:lnTo>
                <a:lnTo>
                  <a:pt x="5857" y="318"/>
                </a:lnTo>
                <a:lnTo>
                  <a:pt x="5857" y="318"/>
                </a:lnTo>
                <a:lnTo>
                  <a:pt x="5858" y="318"/>
                </a:lnTo>
                <a:lnTo>
                  <a:pt x="5859" y="318"/>
                </a:lnTo>
                <a:lnTo>
                  <a:pt x="5860" y="318"/>
                </a:lnTo>
                <a:lnTo>
                  <a:pt x="5861" y="318"/>
                </a:lnTo>
                <a:lnTo>
                  <a:pt x="5862" y="318"/>
                </a:lnTo>
                <a:lnTo>
                  <a:pt x="5863" y="318"/>
                </a:lnTo>
                <a:lnTo>
                  <a:pt x="5864" y="318"/>
                </a:lnTo>
                <a:lnTo>
                  <a:pt x="5865" y="318"/>
                </a:lnTo>
                <a:lnTo>
                  <a:pt x="5866" y="318"/>
                </a:lnTo>
                <a:lnTo>
                  <a:pt x="5867" y="318"/>
                </a:lnTo>
                <a:lnTo>
                  <a:pt x="5868" y="318"/>
                </a:lnTo>
                <a:lnTo>
                  <a:pt x="5869" y="318"/>
                </a:lnTo>
                <a:lnTo>
                  <a:pt x="5870" y="318"/>
                </a:lnTo>
                <a:lnTo>
                  <a:pt x="5871" y="318"/>
                </a:lnTo>
                <a:lnTo>
                  <a:pt x="5872" y="318"/>
                </a:lnTo>
                <a:lnTo>
                  <a:pt x="5872" y="318"/>
                </a:lnTo>
                <a:lnTo>
                  <a:pt x="5873" y="318"/>
                </a:lnTo>
                <a:lnTo>
                  <a:pt x="5874" y="318"/>
                </a:lnTo>
                <a:lnTo>
                  <a:pt x="5875" y="318"/>
                </a:lnTo>
                <a:lnTo>
                  <a:pt x="5876" y="318"/>
                </a:lnTo>
                <a:lnTo>
                  <a:pt x="5877" y="318"/>
                </a:lnTo>
                <a:lnTo>
                  <a:pt x="5878" y="318"/>
                </a:lnTo>
                <a:lnTo>
                  <a:pt x="5879" y="318"/>
                </a:lnTo>
                <a:lnTo>
                  <a:pt x="5880" y="318"/>
                </a:lnTo>
                <a:lnTo>
                  <a:pt x="5881" y="318"/>
                </a:lnTo>
                <a:lnTo>
                  <a:pt x="5882" y="318"/>
                </a:lnTo>
                <a:lnTo>
                  <a:pt x="5883" y="318"/>
                </a:lnTo>
                <a:lnTo>
                  <a:pt x="5884" y="318"/>
                </a:lnTo>
                <a:lnTo>
                  <a:pt x="5885" y="318"/>
                </a:lnTo>
                <a:lnTo>
                  <a:pt x="5886" y="318"/>
                </a:lnTo>
                <a:lnTo>
                  <a:pt x="5886" y="318"/>
                </a:lnTo>
                <a:lnTo>
                  <a:pt x="5887" y="318"/>
                </a:lnTo>
                <a:lnTo>
                  <a:pt x="5888" y="318"/>
                </a:lnTo>
                <a:lnTo>
                  <a:pt x="5889" y="318"/>
                </a:lnTo>
                <a:lnTo>
                  <a:pt x="5890" y="318"/>
                </a:lnTo>
                <a:lnTo>
                  <a:pt x="5891" y="318"/>
                </a:lnTo>
                <a:lnTo>
                  <a:pt x="5892" y="318"/>
                </a:lnTo>
                <a:lnTo>
                  <a:pt x="5893" y="318"/>
                </a:lnTo>
                <a:lnTo>
                  <a:pt x="5894" y="318"/>
                </a:lnTo>
                <a:lnTo>
                  <a:pt x="5895" y="318"/>
                </a:lnTo>
                <a:lnTo>
                  <a:pt x="5896" y="318"/>
                </a:lnTo>
                <a:lnTo>
                  <a:pt x="5897" y="318"/>
                </a:lnTo>
                <a:lnTo>
                  <a:pt x="5898" y="318"/>
                </a:lnTo>
                <a:lnTo>
                  <a:pt x="5899" y="318"/>
                </a:lnTo>
                <a:lnTo>
                  <a:pt x="5900" y="318"/>
                </a:lnTo>
                <a:lnTo>
                  <a:pt x="5900" y="318"/>
                </a:lnTo>
                <a:lnTo>
                  <a:pt x="5901" y="318"/>
                </a:lnTo>
                <a:lnTo>
                  <a:pt x="5902" y="318"/>
                </a:lnTo>
                <a:lnTo>
                  <a:pt x="5903" y="318"/>
                </a:lnTo>
                <a:lnTo>
                  <a:pt x="5904" y="318"/>
                </a:lnTo>
                <a:lnTo>
                  <a:pt x="5905" y="318"/>
                </a:lnTo>
                <a:lnTo>
                  <a:pt x="5906" y="318"/>
                </a:lnTo>
                <a:lnTo>
                  <a:pt x="5907" y="318"/>
                </a:lnTo>
                <a:lnTo>
                  <a:pt x="5908" y="318"/>
                </a:lnTo>
                <a:lnTo>
                  <a:pt x="5909" y="318"/>
                </a:lnTo>
                <a:lnTo>
                  <a:pt x="5910" y="318"/>
                </a:lnTo>
                <a:lnTo>
                  <a:pt x="5911" y="318"/>
                </a:lnTo>
                <a:lnTo>
                  <a:pt x="5912" y="318"/>
                </a:lnTo>
                <a:lnTo>
                  <a:pt x="5913" y="318"/>
                </a:lnTo>
                <a:lnTo>
                  <a:pt x="5914" y="318"/>
                </a:lnTo>
                <a:lnTo>
                  <a:pt x="5914" y="318"/>
                </a:lnTo>
                <a:lnTo>
                  <a:pt x="5915" y="318"/>
                </a:lnTo>
                <a:lnTo>
                  <a:pt x="5916" y="318"/>
                </a:lnTo>
                <a:lnTo>
                  <a:pt x="5917" y="318"/>
                </a:lnTo>
                <a:lnTo>
                  <a:pt x="5918" y="318"/>
                </a:lnTo>
                <a:lnTo>
                  <a:pt x="5919" y="318"/>
                </a:lnTo>
                <a:lnTo>
                  <a:pt x="5920" y="318"/>
                </a:lnTo>
                <a:lnTo>
                  <a:pt x="5921" y="318"/>
                </a:lnTo>
                <a:lnTo>
                  <a:pt x="5922" y="318"/>
                </a:lnTo>
                <a:lnTo>
                  <a:pt x="5923" y="318"/>
                </a:lnTo>
                <a:lnTo>
                  <a:pt x="5924" y="318"/>
                </a:lnTo>
                <a:lnTo>
                  <a:pt x="5925" y="318"/>
                </a:lnTo>
                <a:lnTo>
                  <a:pt x="5926" y="318"/>
                </a:lnTo>
                <a:lnTo>
                  <a:pt x="5927" y="318"/>
                </a:lnTo>
                <a:lnTo>
                  <a:pt x="5928" y="318"/>
                </a:lnTo>
                <a:lnTo>
                  <a:pt x="5928" y="318"/>
                </a:lnTo>
                <a:lnTo>
                  <a:pt x="5929" y="318"/>
                </a:lnTo>
                <a:lnTo>
                  <a:pt x="5930" y="318"/>
                </a:lnTo>
                <a:lnTo>
                  <a:pt x="5931" y="318"/>
                </a:lnTo>
                <a:lnTo>
                  <a:pt x="5932" y="318"/>
                </a:lnTo>
                <a:lnTo>
                  <a:pt x="5933" y="318"/>
                </a:lnTo>
                <a:lnTo>
                  <a:pt x="5934" y="318"/>
                </a:lnTo>
                <a:lnTo>
                  <a:pt x="5935" y="318"/>
                </a:lnTo>
                <a:lnTo>
                  <a:pt x="5936" y="318"/>
                </a:lnTo>
                <a:lnTo>
                  <a:pt x="5937" y="318"/>
                </a:lnTo>
                <a:lnTo>
                  <a:pt x="5938" y="318"/>
                </a:lnTo>
                <a:lnTo>
                  <a:pt x="5939" y="318"/>
                </a:lnTo>
                <a:lnTo>
                  <a:pt x="5940" y="318"/>
                </a:lnTo>
                <a:lnTo>
                  <a:pt x="5941" y="318"/>
                </a:lnTo>
                <a:lnTo>
                  <a:pt x="5942" y="318"/>
                </a:lnTo>
                <a:lnTo>
                  <a:pt x="5943" y="318"/>
                </a:lnTo>
                <a:lnTo>
                  <a:pt x="5943" y="318"/>
                </a:lnTo>
                <a:lnTo>
                  <a:pt x="5944" y="318"/>
                </a:lnTo>
                <a:lnTo>
                  <a:pt x="5945" y="318"/>
                </a:lnTo>
                <a:lnTo>
                  <a:pt x="5946" y="318"/>
                </a:lnTo>
                <a:lnTo>
                  <a:pt x="5947" y="318"/>
                </a:lnTo>
                <a:lnTo>
                  <a:pt x="5948" y="318"/>
                </a:lnTo>
                <a:lnTo>
                  <a:pt x="5949" y="318"/>
                </a:lnTo>
                <a:lnTo>
                  <a:pt x="5950" y="318"/>
                </a:lnTo>
                <a:lnTo>
                  <a:pt x="5951" y="318"/>
                </a:lnTo>
                <a:lnTo>
                  <a:pt x="5952" y="318"/>
                </a:lnTo>
                <a:lnTo>
                  <a:pt x="5953" y="318"/>
                </a:lnTo>
                <a:lnTo>
                  <a:pt x="5954" y="318"/>
                </a:lnTo>
                <a:lnTo>
                  <a:pt x="5955" y="318"/>
                </a:lnTo>
                <a:lnTo>
                  <a:pt x="5956" y="318"/>
                </a:lnTo>
                <a:lnTo>
                  <a:pt x="5957" y="318"/>
                </a:lnTo>
                <a:lnTo>
                  <a:pt x="5957" y="318"/>
                </a:lnTo>
                <a:lnTo>
                  <a:pt x="5958" y="318"/>
                </a:lnTo>
                <a:lnTo>
                  <a:pt x="5959" y="318"/>
                </a:lnTo>
                <a:lnTo>
                  <a:pt x="5960" y="318"/>
                </a:lnTo>
                <a:lnTo>
                  <a:pt x="5961" y="318"/>
                </a:lnTo>
                <a:lnTo>
                  <a:pt x="5962" y="318"/>
                </a:lnTo>
                <a:lnTo>
                  <a:pt x="5963" y="318"/>
                </a:lnTo>
                <a:lnTo>
                  <a:pt x="5964" y="318"/>
                </a:lnTo>
                <a:lnTo>
                  <a:pt x="5965" y="318"/>
                </a:lnTo>
                <a:lnTo>
                  <a:pt x="5966" y="318"/>
                </a:lnTo>
                <a:lnTo>
                  <a:pt x="5967" y="318"/>
                </a:lnTo>
                <a:lnTo>
                  <a:pt x="5968" y="318"/>
                </a:lnTo>
                <a:lnTo>
                  <a:pt x="5969" y="318"/>
                </a:lnTo>
                <a:lnTo>
                  <a:pt x="5970" y="318"/>
                </a:lnTo>
                <a:lnTo>
                  <a:pt x="5971" y="318"/>
                </a:lnTo>
                <a:lnTo>
                  <a:pt x="5971" y="318"/>
                </a:lnTo>
                <a:lnTo>
                  <a:pt x="5972" y="318"/>
                </a:lnTo>
                <a:lnTo>
                  <a:pt x="5973" y="318"/>
                </a:lnTo>
                <a:lnTo>
                  <a:pt x="5974" y="318"/>
                </a:lnTo>
                <a:lnTo>
                  <a:pt x="5975" y="318"/>
                </a:lnTo>
                <a:lnTo>
                  <a:pt x="5976" y="318"/>
                </a:lnTo>
                <a:lnTo>
                  <a:pt x="5977" y="318"/>
                </a:lnTo>
                <a:lnTo>
                  <a:pt x="5978" y="318"/>
                </a:lnTo>
                <a:lnTo>
                  <a:pt x="5979" y="318"/>
                </a:lnTo>
                <a:lnTo>
                  <a:pt x="5980" y="318"/>
                </a:lnTo>
                <a:lnTo>
                  <a:pt x="5981" y="318"/>
                </a:lnTo>
                <a:lnTo>
                  <a:pt x="5982" y="318"/>
                </a:lnTo>
                <a:lnTo>
                  <a:pt x="5983" y="318"/>
                </a:lnTo>
                <a:lnTo>
                  <a:pt x="5984" y="318"/>
                </a:lnTo>
                <a:lnTo>
                  <a:pt x="5985" y="318"/>
                </a:lnTo>
                <a:lnTo>
                  <a:pt x="5985" y="318"/>
                </a:lnTo>
                <a:lnTo>
                  <a:pt x="5986" y="318"/>
                </a:lnTo>
                <a:lnTo>
                  <a:pt x="5987" y="318"/>
                </a:lnTo>
                <a:lnTo>
                  <a:pt x="5988" y="318"/>
                </a:lnTo>
                <a:lnTo>
                  <a:pt x="5989" y="318"/>
                </a:lnTo>
                <a:lnTo>
                  <a:pt x="5990" y="318"/>
                </a:lnTo>
                <a:lnTo>
                  <a:pt x="5991" y="318"/>
                </a:lnTo>
                <a:lnTo>
                  <a:pt x="5992" y="318"/>
                </a:lnTo>
                <a:lnTo>
                  <a:pt x="5993" y="318"/>
                </a:lnTo>
                <a:lnTo>
                  <a:pt x="5994" y="318"/>
                </a:lnTo>
                <a:lnTo>
                  <a:pt x="5995" y="318"/>
                </a:lnTo>
                <a:lnTo>
                  <a:pt x="5996" y="318"/>
                </a:lnTo>
                <a:lnTo>
                  <a:pt x="5997" y="318"/>
                </a:lnTo>
                <a:lnTo>
                  <a:pt x="5998" y="318"/>
                </a:lnTo>
                <a:lnTo>
                  <a:pt x="5999" y="318"/>
                </a:lnTo>
                <a:lnTo>
                  <a:pt x="6000" y="318"/>
                </a:lnTo>
                <a:lnTo>
                  <a:pt x="6000" y="318"/>
                </a:lnTo>
                <a:lnTo>
                  <a:pt x="6001" y="318"/>
                </a:lnTo>
                <a:lnTo>
                  <a:pt x="6002" y="318"/>
                </a:lnTo>
                <a:lnTo>
                  <a:pt x="6003" y="318"/>
                </a:lnTo>
                <a:lnTo>
                  <a:pt x="6004" y="318"/>
                </a:lnTo>
                <a:lnTo>
                  <a:pt x="6005" y="318"/>
                </a:lnTo>
                <a:lnTo>
                  <a:pt x="6006" y="318"/>
                </a:lnTo>
                <a:lnTo>
                  <a:pt x="6007" y="318"/>
                </a:lnTo>
                <a:lnTo>
                  <a:pt x="6008" y="318"/>
                </a:lnTo>
                <a:lnTo>
                  <a:pt x="6009" y="318"/>
                </a:lnTo>
                <a:lnTo>
                  <a:pt x="6010" y="318"/>
                </a:lnTo>
                <a:lnTo>
                  <a:pt x="6011" y="318"/>
                </a:lnTo>
                <a:lnTo>
                  <a:pt x="6012" y="318"/>
                </a:lnTo>
                <a:lnTo>
                  <a:pt x="6013" y="318"/>
                </a:lnTo>
                <a:lnTo>
                  <a:pt x="6014" y="318"/>
                </a:lnTo>
                <a:lnTo>
                  <a:pt x="6014" y="318"/>
                </a:lnTo>
                <a:lnTo>
                  <a:pt x="6015" y="318"/>
                </a:lnTo>
                <a:lnTo>
                  <a:pt x="6016" y="318"/>
                </a:lnTo>
                <a:lnTo>
                  <a:pt x="6017" y="318"/>
                </a:lnTo>
                <a:lnTo>
                  <a:pt x="6018" y="318"/>
                </a:lnTo>
                <a:lnTo>
                  <a:pt x="6019" y="318"/>
                </a:lnTo>
                <a:lnTo>
                  <a:pt x="6020" y="318"/>
                </a:lnTo>
                <a:lnTo>
                  <a:pt x="6021" y="318"/>
                </a:lnTo>
                <a:lnTo>
                  <a:pt x="6022" y="318"/>
                </a:lnTo>
                <a:lnTo>
                  <a:pt x="6023" y="318"/>
                </a:lnTo>
                <a:lnTo>
                  <a:pt x="6024" y="318"/>
                </a:lnTo>
                <a:lnTo>
                  <a:pt x="6025" y="318"/>
                </a:lnTo>
                <a:lnTo>
                  <a:pt x="6026" y="318"/>
                </a:lnTo>
                <a:lnTo>
                  <a:pt x="6027" y="318"/>
                </a:lnTo>
                <a:lnTo>
                  <a:pt x="6028" y="318"/>
                </a:lnTo>
                <a:lnTo>
                  <a:pt x="6028" y="318"/>
                </a:lnTo>
                <a:lnTo>
                  <a:pt x="6029" y="318"/>
                </a:lnTo>
                <a:lnTo>
                  <a:pt x="6030" y="318"/>
                </a:lnTo>
                <a:lnTo>
                  <a:pt x="6031" y="318"/>
                </a:lnTo>
                <a:lnTo>
                  <a:pt x="6032" y="318"/>
                </a:lnTo>
                <a:lnTo>
                  <a:pt x="6033" y="318"/>
                </a:lnTo>
                <a:lnTo>
                  <a:pt x="6034" y="318"/>
                </a:lnTo>
                <a:lnTo>
                  <a:pt x="6035" y="318"/>
                </a:lnTo>
                <a:lnTo>
                  <a:pt x="6036" y="318"/>
                </a:lnTo>
                <a:lnTo>
                  <a:pt x="6037" y="318"/>
                </a:lnTo>
                <a:lnTo>
                  <a:pt x="6038" y="318"/>
                </a:lnTo>
                <a:lnTo>
                  <a:pt x="6039" y="318"/>
                </a:lnTo>
                <a:lnTo>
                  <a:pt x="6040" y="318"/>
                </a:lnTo>
                <a:lnTo>
                  <a:pt x="6041" y="318"/>
                </a:lnTo>
                <a:lnTo>
                  <a:pt x="6042" y="318"/>
                </a:lnTo>
                <a:lnTo>
                  <a:pt x="6042" y="318"/>
                </a:lnTo>
                <a:lnTo>
                  <a:pt x="6043" y="318"/>
                </a:lnTo>
                <a:lnTo>
                  <a:pt x="6044" y="318"/>
                </a:lnTo>
                <a:lnTo>
                  <a:pt x="6045" y="318"/>
                </a:lnTo>
                <a:lnTo>
                  <a:pt x="6046" y="318"/>
                </a:lnTo>
                <a:lnTo>
                  <a:pt x="6047" y="318"/>
                </a:lnTo>
                <a:lnTo>
                  <a:pt x="6048" y="318"/>
                </a:lnTo>
                <a:lnTo>
                  <a:pt x="6049" y="318"/>
                </a:lnTo>
                <a:lnTo>
                  <a:pt x="6050" y="318"/>
                </a:lnTo>
                <a:lnTo>
                  <a:pt x="6051" y="318"/>
                </a:lnTo>
                <a:lnTo>
                  <a:pt x="6052" y="318"/>
                </a:lnTo>
                <a:lnTo>
                  <a:pt x="6053" y="318"/>
                </a:lnTo>
                <a:lnTo>
                  <a:pt x="6054" y="318"/>
                </a:lnTo>
                <a:lnTo>
                  <a:pt x="6055" y="318"/>
                </a:lnTo>
                <a:lnTo>
                  <a:pt x="6056" y="318"/>
                </a:lnTo>
                <a:lnTo>
                  <a:pt x="6056" y="318"/>
                </a:lnTo>
                <a:lnTo>
                  <a:pt x="6057" y="318"/>
                </a:lnTo>
                <a:lnTo>
                  <a:pt x="6058" y="318"/>
                </a:lnTo>
                <a:lnTo>
                  <a:pt x="6059" y="318"/>
                </a:lnTo>
                <a:lnTo>
                  <a:pt x="6060" y="318"/>
                </a:lnTo>
                <a:lnTo>
                  <a:pt x="6061" y="318"/>
                </a:lnTo>
                <a:lnTo>
                  <a:pt x="6062" y="318"/>
                </a:lnTo>
                <a:lnTo>
                  <a:pt x="6063" y="318"/>
                </a:lnTo>
                <a:lnTo>
                  <a:pt x="6064" y="318"/>
                </a:lnTo>
                <a:lnTo>
                  <a:pt x="6065" y="318"/>
                </a:lnTo>
                <a:lnTo>
                  <a:pt x="6066" y="318"/>
                </a:lnTo>
                <a:lnTo>
                  <a:pt x="6067" y="318"/>
                </a:lnTo>
                <a:lnTo>
                  <a:pt x="6068" y="318"/>
                </a:lnTo>
                <a:lnTo>
                  <a:pt x="6069" y="318"/>
                </a:lnTo>
                <a:lnTo>
                  <a:pt x="6070" y="318"/>
                </a:lnTo>
                <a:lnTo>
                  <a:pt x="6071" y="318"/>
                </a:lnTo>
                <a:lnTo>
                  <a:pt x="6071" y="318"/>
                </a:lnTo>
                <a:lnTo>
                  <a:pt x="6072" y="318"/>
                </a:lnTo>
                <a:lnTo>
                  <a:pt x="6073" y="318"/>
                </a:lnTo>
                <a:lnTo>
                  <a:pt x="6074" y="318"/>
                </a:lnTo>
                <a:lnTo>
                  <a:pt x="6075" y="318"/>
                </a:lnTo>
                <a:lnTo>
                  <a:pt x="6076" y="318"/>
                </a:lnTo>
                <a:lnTo>
                  <a:pt x="6077" y="318"/>
                </a:lnTo>
                <a:lnTo>
                  <a:pt x="6078" y="318"/>
                </a:lnTo>
                <a:lnTo>
                  <a:pt x="6079" y="318"/>
                </a:lnTo>
                <a:lnTo>
                  <a:pt x="6080" y="318"/>
                </a:lnTo>
                <a:lnTo>
                  <a:pt x="6081" y="318"/>
                </a:lnTo>
                <a:lnTo>
                  <a:pt x="6082" y="318"/>
                </a:lnTo>
                <a:lnTo>
                  <a:pt x="6083" y="318"/>
                </a:lnTo>
                <a:lnTo>
                  <a:pt x="6084" y="318"/>
                </a:lnTo>
                <a:lnTo>
                  <a:pt x="6085" y="318"/>
                </a:lnTo>
                <a:lnTo>
                  <a:pt x="6085" y="318"/>
                </a:lnTo>
                <a:lnTo>
                  <a:pt x="6086" y="318"/>
                </a:lnTo>
                <a:lnTo>
                  <a:pt x="6087" y="318"/>
                </a:lnTo>
                <a:lnTo>
                  <a:pt x="6088" y="318"/>
                </a:lnTo>
                <a:lnTo>
                  <a:pt x="6089" y="318"/>
                </a:lnTo>
                <a:lnTo>
                  <a:pt x="6090" y="318"/>
                </a:lnTo>
                <a:lnTo>
                  <a:pt x="6091" y="318"/>
                </a:lnTo>
                <a:lnTo>
                  <a:pt x="6092" y="318"/>
                </a:lnTo>
                <a:lnTo>
                  <a:pt x="6093" y="318"/>
                </a:lnTo>
                <a:lnTo>
                  <a:pt x="6094" y="318"/>
                </a:lnTo>
                <a:lnTo>
                  <a:pt x="6095" y="318"/>
                </a:lnTo>
                <a:lnTo>
                  <a:pt x="6096" y="318"/>
                </a:lnTo>
                <a:lnTo>
                  <a:pt x="6097" y="318"/>
                </a:lnTo>
                <a:lnTo>
                  <a:pt x="6098" y="318"/>
                </a:lnTo>
                <a:lnTo>
                  <a:pt x="6099" y="318"/>
                </a:lnTo>
                <a:lnTo>
                  <a:pt x="6099" y="318"/>
                </a:lnTo>
                <a:lnTo>
                  <a:pt x="6100" y="318"/>
                </a:lnTo>
                <a:lnTo>
                  <a:pt x="6101" y="318"/>
                </a:lnTo>
                <a:lnTo>
                  <a:pt x="6102" y="318"/>
                </a:lnTo>
                <a:lnTo>
                  <a:pt x="6103" y="318"/>
                </a:lnTo>
                <a:lnTo>
                  <a:pt x="6104" y="318"/>
                </a:lnTo>
                <a:lnTo>
                  <a:pt x="6105" y="318"/>
                </a:lnTo>
                <a:lnTo>
                  <a:pt x="6106" y="318"/>
                </a:lnTo>
                <a:lnTo>
                  <a:pt x="6107" y="318"/>
                </a:lnTo>
                <a:lnTo>
                  <a:pt x="6108" y="318"/>
                </a:lnTo>
                <a:lnTo>
                  <a:pt x="6109" y="318"/>
                </a:lnTo>
                <a:lnTo>
                  <a:pt x="6110" y="318"/>
                </a:lnTo>
                <a:lnTo>
                  <a:pt x="6111" y="318"/>
                </a:lnTo>
                <a:lnTo>
                  <a:pt x="6112" y="318"/>
                </a:lnTo>
                <a:lnTo>
                  <a:pt x="6113" y="318"/>
                </a:lnTo>
                <a:lnTo>
                  <a:pt x="6113" y="318"/>
                </a:lnTo>
                <a:lnTo>
                  <a:pt x="6114" y="318"/>
                </a:lnTo>
                <a:lnTo>
                  <a:pt x="6115" y="318"/>
                </a:lnTo>
                <a:lnTo>
                  <a:pt x="6116" y="318"/>
                </a:lnTo>
                <a:lnTo>
                  <a:pt x="6117" y="318"/>
                </a:lnTo>
                <a:lnTo>
                  <a:pt x="6118" y="318"/>
                </a:lnTo>
                <a:lnTo>
                  <a:pt x="6119" y="318"/>
                </a:lnTo>
                <a:lnTo>
                  <a:pt x="6120" y="318"/>
                </a:lnTo>
                <a:lnTo>
                  <a:pt x="6121" y="318"/>
                </a:lnTo>
                <a:lnTo>
                  <a:pt x="6122" y="318"/>
                </a:lnTo>
                <a:lnTo>
                  <a:pt x="6123" y="318"/>
                </a:lnTo>
                <a:lnTo>
                  <a:pt x="6124" y="318"/>
                </a:lnTo>
                <a:lnTo>
                  <a:pt x="6125" y="318"/>
                </a:lnTo>
                <a:lnTo>
                  <a:pt x="6126" y="318"/>
                </a:lnTo>
                <a:lnTo>
                  <a:pt x="6127" y="318"/>
                </a:lnTo>
                <a:lnTo>
                  <a:pt x="6127" y="318"/>
                </a:lnTo>
                <a:lnTo>
                  <a:pt x="6128" y="318"/>
                </a:lnTo>
                <a:lnTo>
                  <a:pt x="6129" y="318"/>
                </a:lnTo>
                <a:lnTo>
                  <a:pt x="6130" y="318"/>
                </a:lnTo>
                <a:lnTo>
                  <a:pt x="6131" y="318"/>
                </a:lnTo>
                <a:lnTo>
                  <a:pt x="6132" y="318"/>
                </a:lnTo>
                <a:lnTo>
                  <a:pt x="6133" y="318"/>
                </a:lnTo>
                <a:lnTo>
                  <a:pt x="6134" y="318"/>
                </a:lnTo>
                <a:lnTo>
                  <a:pt x="6135" y="318"/>
                </a:lnTo>
                <a:lnTo>
                  <a:pt x="6136" y="318"/>
                </a:lnTo>
                <a:lnTo>
                  <a:pt x="6137" y="318"/>
                </a:lnTo>
                <a:lnTo>
                  <a:pt x="6138" y="318"/>
                </a:lnTo>
                <a:lnTo>
                  <a:pt x="6139" y="318"/>
                </a:lnTo>
                <a:lnTo>
                  <a:pt x="6140" y="318"/>
                </a:lnTo>
                <a:lnTo>
                  <a:pt x="6141" y="318"/>
                </a:lnTo>
                <a:lnTo>
                  <a:pt x="6142" y="318"/>
                </a:lnTo>
                <a:lnTo>
                  <a:pt x="6142" y="318"/>
                </a:lnTo>
                <a:lnTo>
                  <a:pt x="6143" y="318"/>
                </a:lnTo>
                <a:lnTo>
                  <a:pt x="6144" y="318"/>
                </a:lnTo>
                <a:lnTo>
                  <a:pt x="6145" y="318"/>
                </a:lnTo>
                <a:lnTo>
                  <a:pt x="6146" y="318"/>
                </a:lnTo>
                <a:lnTo>
                  <a:pt x="6147" y="318"/>
                </a:lnTo>
                <a:lnTo>
                  <a:pt x="6148" y="318"/>
                </a:lnTo>
                <a:lnTo>
                  <a:pt x="6149" y="318"/>
                </a:lnTo>
                <a:lnTo>
                  <a:pt x="6150" y="318"/>
                </a:lnTo>
                <a:lnTo>
                  <a:pt x="6151" y="318"/>
                </a:lnTo>
                <a:lnTo>
                  <a:pt x="6152" y="318"/>
                </a:lnTo>
                <a:lnTo>
                  <a:pt x="6153" y="318"/>
                </a:lnTo>
                <a:lnTo>
                  <a:pt x="6154" y="318"/>
                </a:lnTo>
                <a:lnTo>
                  <a:pt x="6155" y="318"/>
                </a:lnTo>
                <a:lnTo>
                  <a:pt x="6156" y="318"/>
                </a:lnTo>
                <a:lnTo>
                  <a:pt x="6156" y="318"/>
                </a:lnTo>
                <a:lnTo>
                  <a:pt x="6157" y="318"/>
                </a:lnTo>
                <a:lnTo>
                  <a:pt x="6158" y="318"/>
                </a:lnTo>
                <a:lnTo>
                  <a:pt x="6159" y="318"/>
                </a:lnTo>
                <a:lnTo>
                  <a:pt x="6160" y="318"/>
                </a:lnTo>
                <a:lnTo>
                  <a:pt x="6161" y="318"/>
                </a:lnTo>
                <a:lnTo>
                  <a:pt x="6162" y="318"/>
                </a:lnTo>
                <a:lnTo>
                  <a:pt x="6163" y="318"/>
                </a:lnTo>
                <a:lnTo>
                  <a:pt x="6164" y="318"/>
                </a:lnTo>
                <a:lnTo>
                  <a:pt x="6165" y="318"/>
                </a:lnTo>
                <a:lnTo>
                  <a:pt x="6166" y="318"/>
                </a:lnTo>
                <a:lnTo>
                  <a:pt x="6167" y="318"/>
                </a:lnTo>
                <a:lnTo>
                  <a:pt x="6168" y="318"/>
                </a:lnTo>
                <a:lnTo>
                  <a:pt x="6169" y="318"/>
                </a:lnTo>
                <a:lnTo>
                  <a:pt x="6170" y="318"/>
                </a:lnTo>
                <a:lnTo>
                  <a:pt x="6170" y="318"/>
                </a:lnTo>
                <a:lnTo>
                  <a:pt x="6171" y="318"/>
                </a:lnTo>
                <a:lnTo>
                  <a:pt x="6172" y="318"/>
                </a:lnTo>
                <a:lnTo>
                  <a:pt x="6173" y="318"/>
                </a:lnTo>
                <a:lnTo>
                  <a:pt x="6174" y="318"/>
                </a:lnTo>
                <a:lnTo>
                  <a:pt x="6175" y="318"/>
                </a:lnTo>
                <a:lnTo>
                  <a:pt x="6176" y="318"/>
                </a:lnTo>
                <a:lnTo>
                  <a:pt x="6177" y="318"/>
                </a:lnTo>
                <a:lnTo>
                  <a:pt x="6178" y="318"/>
                </a:lnTo>
                <a:lnTo>
                  <a:pt x="6179" y="318"/>
                </a:lnTo>
                <a:lnTo>
                  <a:pt x="6180" y="318"/>
                </a:lnTo>
                <a:lnTo>
                  <a:pt x="6181" y="318"/>
                </a:lnTo>
                <a:lnTo>
                  <a:pt x="6182" y="318"/>
                </a:lnTo>
                <a:lnTo>
                  <a:pt x="6183" y="318"/>
                </a:lnTo>
                <a:lnTo>
                  <a:pt x="6184" y="318"/>
                </a:lnTo>
                <a:lnTo>
                  <a:pt x="6184" y="318"/>
                </a:lnTo>
                <a:lnTo>
                  <a:pt x="6185" y="318"/>
                </a:lnTo>
                <a:lnTo>
                  <a:pt x="6186" y="318"/>
                </a:lnTo>
                <a:lnTo>
                  <a:pt x="6187" y="318"/>
                </a:lnTo>
                <a:lnTo>
                  <a:pt x="6188" y="318"/>
                </a:lnTo>
                <a:lnTo>
                  <a:pt x="6189" y="318"/>
                </a:lnTo>
                <a:lnTo>
                  <a:pt x="6190" y="318"/>
                </a:lnTo>
                <a:lnTo>
                  <a:pt x="6191" y="318"/>
                </a:lnTo>
                <a:lnTo>
                  <a:pt x="6192" y="318"/>
                </a:lnTo>
                <a:lnTo>
                  <a:pt x="6193" y="318"/>
                </a:lnTo>
                <a:lnTo>
                  <a:pt x="6194" y="318"/>
                </a:lnTo>
                <a:lnTo>
                  <a:pt x="6195" y="318"/>
                </a:lnTo>
                <a:lnTo>
                  <a:pt x="6196" y="318"/>
                </a:lnTo>
                <a:lnTo>
                  <a:pt x="6197" y="318"/>
                </a:lnTo>
                <a:lnTo>
                  <a:pt x="6198" y="318"/>
                </a:lnTo>
                <a:lnTo>
                  <a:pt x="6198" y="318"/>
                </a:lnTo>
                <a:lnTo>
                  <a:pt x="6199" y="318"/>
                </a:lnTo>
                <a:lnTo>
                  <a:pt x="6200" y="318"/>
                </a:lnTo>
                <a:lnTo>
                  <a:pt x="6201" y="318"/>
                </a:lnTo>
                <a:lnTo>
                  <a:pt x="6202" y="318"/>
                </a:lnTo>
                <a:lnTo>
                  <a:pt x="6203" y="318"/>
                </a:lnTo>
                <a:lnTo>
                  <a:pt x="6204" y="318"/>
                </a:lnTo>
                <a:lnTo>
                  <a:pt x="6205" y="318"/>
                </a:lnTo>
                <a:lnTo>
                  <a:pt x="6206" y="318"/>
                </a:lnTo>
                <a:lnTo>
                  <a:pt x="6207" y="318"/>
                </a:lnTo>
                <a:lnTo>
                  <a:pt x="6208" y="318"/>
                </a:lnTo>
                <a:lnTo>
                  <a:pt x="6209" y="318"/>
                </a:lnTo>
                <a:lnTo>
                  <a:pt x="6210" y="318"/>
                </a:lnTo>
                <a:lnTo>
                  <a:pt x="6211" y="318"/>
                </a:lnTo>
                <a:lnTo>
                  <a:pt x="6212" y="318"/>
                </a:lnTo>
                <a:lnTo>
                  <a:pt x="6213" y="318"/>
                </a:lnTo>
                <a:lnTo>
                  <a:pt x="6213" y="318"/>
                </a:lnTo>
                <a:lnTo>
                  <a:pt x="6214" y="318"/>
                </a:lnTo>
                <a:lnTo>
                  <a:pt x="6215" y="318"/>
                </a:lnTo>
                <a:lnTo>
                  <a:pt x="6216" y="318"/>
                </a:lnTo>
                <a:lnTo>
                  <a:pt x="6217" y="318"/>
                </a:lnTo>
                <a:lnTo>
                  <a:pt x="6218" y="318"/>
                </a:lnTo>
                <a:lnTo>
                  <a:pt x="6219" y="318"/>
                </a:lnTo>
                <a:lnTo>
                  <a:pt x="6220" y="318"/>
                </a:lnTo>
                <a:lnTo>
                  <a:pt x="6221" y="318"/>
                </a:lnTo>
                <a:lnTo>
                  <a:pt x="6222" y="318"/>
                </a:lnTo>
                <a:lnTo>
                  <a:pt x="6223" y="318"/>
                </a:lnTo>
                <a:lnTo>
                  <a:pt x="6224" y="318"/>
                </a:lnTo>
                <a:lnTo>
                  <a:pt x="6225" y="318"/>
                </a:lnTo>
                <a:lnTo>
                  <a:pt x="6226" y="318"/>
                </a:lnTo>
                <a:lnTo>
                  <a:pt x="6227" y="318"/>
                </a:lnTo>
                <a:lnTo>
                  <a:pt x="6227" y="318"/>
                </a:lnTo>
                <a:lnTo>
                  <a:pt x="6228" y="318"/>
                </a:lnTo>
                <a:lnTo>
                  <a:pt x="6229" y="318"/>
                </a:lnTo>
                <a:lnTo>
                  <a:pt x="6230" y="318"/>
                </a:lnTo>
                <a:lnTo>
                  <a:pt x="6231" y="318"/>
                </a:lnTo>
                <a:lnTo>
                  <a:pt x="6232" y="318"/>
                </a:lnTo>
                <a:lnTo>
                  <a:pt x="6233" y="318"/>
                </a:lnTo>
                <a:lnTo>
                  <a:pt x="6234" y="318"/>
                </a:lnTo>
                <a:lnTo>
                  <a:pt x="6235" y="318"/>
                </a:lnTo>
                <a:lnTo>
                  <a:pt x="6236" y="318"/>
                </a:lnTo>
                <a:lnTo>
                  <a:pt x="6237" y="318"/>
                </a:lnTo>
                <a:lnTo>
                  <a:pt x="6238" y="318"/>
                </a:lnTo>
                <a:lnTo>
                  <a:pt x="6239" y="318"/>
                </a:lnTo>
                <a:lnTo>
                  <a:pt x="6240" y="318"/>
                </a:lnTo>
                <a:lnTo>
                  <a:pt x="6241" y="318"/>
                </a:lnTo>
                <a:lnTo>
                  <a:pt x="6241" y="318"/>
                </a:lnTo>
                <a:lnTo>
                  <a:pt x="6242" y="318"/>
                </a:lnTo>
                <a:lnTo>
                  <a:pt x="6243" y="318"/>
                </a:lnTo>
                <a:lnTo>
                  <a:pt x="6244" y="318"/>
                </a:lnTo>
                <a:lnTo>
                  <a:pt x="6245" y="318"/>
                </a:lnTo>
                <a:lnTo>
                  <a:pt x="6246" y="318"/>
                </a:lnTo>
                <a:lnTo>
                  <a:pt x="6247" y="318"/>
                </a:lnTo>
                <a:lnTo>
                  <a:pt x="6248" y="318"/>
                </a:lnTo>
                <a:lnTo>
                  <a:pt x="6249" y="318"/>
                </a:lnTo>
                <a:lnTo>
                  <a:pt x="6250" y="318"/>
                </a:lnTo>
                <a:lnTo>
                  <a:pt x="6251" y="318"/>
                </a:lnTo>
                <a:lnTo>
                  <a:pt x="6252" y="318"/>
                </a:lnTo>
                <a:lnTo>
                  <a:pt x="6253" y="318"/>
                </a:lnTo>
                <a:lnTo>
                  <a:pt x="6254" y="318"/>
                </a:lnTo>
                <a:lnTo>
                  <a:pt x="6255" y="318"/>
                </a:lnTo>
                <a:lnTo>
                  <a:pt x="6255" y="318"/>
                </a:lnTo>
                <a:lnTo>
                  <a:pt x="6256" y="318"/>
                </a:lnTo>
                <a:lnTo>
                  <a:pt x="6257" y="318"/>
                </a:lnTo>
                <a:lnTo>
                  <a:pt x="6258" y="318"/>
                </a:lnTo>
                <a:lnTo>
                  <a:pt x="6259" y="318"/>
                </a:lnTo>
                <a:lnTo>
                  <a:pt x="6260" y="318"/>
                </a:lnTo>
                <a:lnTo>
                  <a:pt x="6261" y="318"/>
                </a:lnTo>
                <a:lnTo>
                  <a:pt x="6262" y="318"/>
                </a:lnTo>
                <a:lnTo>
                  <a:pt x="6263" y="318"/>
                </a:lnTo>
                <a:lnTo>
                  <a:pt x="6264" y="318"/>
                </a:lnTo>
                <a:lnTo>
                  <a:pt x="6265" y="318"/>
                </a:lnTo>
                <a:lnTo>
                  <a:pt x="6266" y="318"/>
                </a:lnTo>
                <a:lnTo>
                  <a:pt x="6267" y="318"/>
                </a:lnTo>
                <a:lnTo>
                  <a:pt x="6268" y="318"/>
                </a:lnTo>
                <a:lnTo>
                  <a:pt x="6269" y="318"/>
                </a:lnTo>
                <a:lnTo>
                  <a:pt x="6269" y="318"/>
                </a:lnTo>
                <a:lnTo>
                  <a:pt x="6270" y="318"/>
                </a:lnTo>
                <a:lnTo>
                  <a:pt x="6271" y="318"/>
                </a:lnTo>
                <a:lnTo>
                  <a:pt x="6272" y="318"/>
                </a:lnTo>
                <a:lnTo>
                  <a:pt x="6273" y="318"/>
                </a:lnTo>
                <a:lnTo>
                  <a:pt x="6274" y="318"/>
                </a:lnTo>
                <a:lnTo>
                  <a:pt x="6275" y="318"/>
                </a:lnTo>
                <a:lnTo>
                  <a:pt x="6276" y="318"/>
                </a:lnTo>
                <a:lnTo>
                  <a:pt x="6277" y="318"/>
                </a:lnTo>
                <a:lnTo>
                  <a:pt x="6278" y="318"/>
                </a:lnTo>
                <a:lnTo>
                  <a:pt x="6279" y="318"/>
                </a:lnTo>
                <a:lnTo>
                  <a:pt x="6280" y="318"/>
                </a:lnTo>
                <a:lnTo>
                  <a:pt x="6281" y="318"/>
                </a:lnTo>
                <a:lnTo>
                  <a:pt x="6282" y="318"/>
                </a:lnTo>
                <a:lnTo>
                  <a:pt x="6283" y="318"/>
                </a:lnTo>
                <a:lnTo>
                  <a:pt x="6284" y="318"/>
                </a:lnTo>
                <a:lnTo>
                  <a:pt x="6284" y="318"/>
                </a:lnTo>
                <a:lnTo>
                  <a:pt x="6285" y="318"/>
                </a:lnTo>
                <a:lnTo>
                  <a:pt x="6286" y="318"/>
                </a:lnTo>
                <a:lnTo>
                  <a:pt x="6287" y="318"/>
                </a:lnTo>
                <a:lnTo>
                  <a:pt x="6288" y="318"/>
                </a:lnTo>
                <a:lnTo>
                  <a:pt x="6289" y="318"/>
                </a:lnTo>
                <a:lnTo>
                  <a:pt x="6290" y="318"/>
                </a:lnTo>
                <a:lnTo>
                  <a:pt x="6291" y="318"/>
                </a:lnTo>
                <a:lnTo>
                  <a:pt x="6292" y="318"/>
                </a:lnTo>
                <a:lnTo>
                  <a:pt x="6293" y="318"/>
                </a:lnTo>
                <a:lnTo>
                  <a:pt x="6294" y="318"/>
                </a:lnTo>
                <a:lnTo>
                  <a:pt x="6295" y="318"/>
                </a:lnTo>
                <a:lnTo>
                  <a:pt x="6296" y="318"/>
                </a:lnTo>
                <a:lnTo>
                  <a:pt x="6297" y="318"/>
                </a:lnTo>
                <a:lnTo>
                  <a:pt x="6298" y="318"/>
                </a:lnTo>
                <a:lnTo>
                  <a:pt x="6298" y="318"/>
                </a:lnTo>
                <a:lnTo>
                  <a:pt x="6299" y="318"/>
                </a:lnTo>
                <a:lnTo>
                  <a:pt x="6300" y="318"/>
                </a:lnTo>
                <a:lnTo>
                  <a:pt x="6301" y="318"/>
                </a:lnTo>
                <a:lnTo>
                  <a:pt x="6302" y="318"/>
                </a:lnTo>
                <a:lnTo>
                  <a:pt x="6303" y="318"/>
                </a:lnTo>
                <a:lnTo>
                  <a:pt x="6304" y="318"/>
                </a:lnTo>
                <a:lnTo>
                  <a:pt x="6305" y="318"/>
                </a:lnTo>
                <a:lnTo>
                  <a:pt x="6306" y="318"/>
                </a:lnTo>
                <a:lnTo>
                  <a:pt x="6307" y="318"/>
                </a:lnTo>
                <a:lnTo>
                  <a:pt x="6308" y="318"/>
                </a:lnTo>
                <a:lnTo>
                  <a:pt x="6309" y="318"/>
                </a:lnTo>
                <a:lnTo>
                  <a:pt x="6310" y="318"/>
                </a:lnTo>
                <a:lnTo>
                  <a:pt x="6311" y="318"/>
                </a:lnTo>
                <a:lnTo>
                  <a:pt x="6312" y="318"/>
                </a:lnTo>
                <a:lnTo>
                  <a:pt x="6312" y="318"/>
                </a:lnTo>
                <a:lnTo>
                  <a:pt x="6313" y="318"/>
                </a:lnTo>
                <a:lnTo>
                  <a:pt x="6314" y="318"/>
                </a:lnTo>
                <a:lnTo>
                  <a:pt x="6315" y="318"/>
                </a:lnTo>
                <a:lnTo>
                  <a:pt x="6316" y="318"/>
                </a:lnTo>
                <a:lnTo>
                  <a:pt x="6317" y="318"/>
                </a:lnTo>
                <a:lnTo>
                  <a:pt x="6318" y="318"/>
                </a:lnTo>
                <a:lnTo>
                  <a:pt x="6319" y="318"/>
                </a:lnTo>
                <a:lnTo>
                  <a:pt x="6320" y="318"/>
                </a:lnTo>
                <a:lnTo>
                  <a:pt x="6321" y="318"/>
                </a:lnTo>
                <a:lnTo>
                  <a:pt x="6322" y="318"/>
                </a:lnTo>
                <a:lnTo>
                  <a:pt x="6323" y="318"/>
                </a:lnTo>
                <a:lnTo>
                  <a:pt x="6324" y="318"/>
                </a:lnTo>
                <a:lnTo>
                  <a:pt x="6325" y="318"/>
                </a:lnTo>
                <a:lnTo>
                  <a:pt x="6326" y="318"/>
                </a:lnTo>
                <a:lnTo>
                  <a:pt x="6326" y="318"/>
                </a:lnTo>
                <a:lnTo>
                  <a:pt x="6327" y="318"/>
                </a:lnTo>
                <a:lnTo>
                  <a:pt x="6328" y="318"/>
                </a:lnTo>
                <a:lnTo>
                  <a:pt x="6329" y="318"/>
                </a:lnTo>
                <a:lnTo>
                  <a:pt x="6330" y="318"/>
                </a:lnTo>
                <a:lnTo>
                  <a:pt x="6331" y="318"/>
                </a:lnTo>
                <a:lnTo>
                  <a:pt x="6332" y="318"/>
                </a:lnTo>
                <a:lnTo>
                  <a:pt x="6333" y="318"/>
                </a:lnTo>
                <a:lnTo>
                  <a:pt x="6334" y="318"/>
                </a:lnTo>
                <a:lnTo>
                  <a:pt x="6335" y="318"/>
                </a:lnTo>
                <a:lnTo>
                  <a:pt x="6336" y="318"/>
                </a:lnTo>
                <a:lnTo>
                  <a:pt x="6337" y="318"/>
                </a:lnTo>
                <a:lnTo>
                  <a:pt x="6338" y="318"/>
                </a:lnTo>
                <a:lnTo>
                  <a:pt x="6339" y="318"/>
                </a:lnTo>
                <a:lnTo>
                  <a:pt x="6340" y="318"/>
                </a:lnTo>
                <a:lnTo>
                  <a:pt x="6340" y="318"/>
                </a:lnTo>
                <a:lnTo>
                  <a:pt x="6341" y="318"/>
                </a:lnTo>
                <a:lnTo>
                  <a:pt x="6342" y="318"/>
                </a:lnTo>
                <a:lnTo>
                  <a:pt x="6343" y="318"/>
                </a:lnTo>
                <a:lnTo>
                  <a:pt x="6344" y="318"/>
                </a:lnTo>
                <a:lnTo>
                  <a:pt x="6345" y="318"/>
                </a:lnTo>
                <a:lnTo>
                  <a:pt x="6346" y="318"/>
                </a:lnTo>
                <a:lnTo>
                  <a:pt x="6347" y="318"/>
                </a:lnTo>
                <a:lnTo>
                  <a:pt x="6348" y="318"/>
                </a:lnTo>
                <a:lnTo>
                  <a:pt x="6349" y="318"/>
                </a:lnTo>
                <a:lnTo>
                  <a:pt x="6350" y="318"/>
                </a:lnTo>
                <a:lnTo>
                  <a:pt x="6351" y="318"/>
                </a:lnTo>
                <a:lnTo>
                  <a:pt x="6352" y="318"/>
                </a:lnTo>
                <a:lnTo>
                  <a:pt x="6353" y="318"/>
                </a:lnTo>
                <a:lnTo>
                  <a:pt x="6354" y="318"/>
                </a:lnTo>
                <a:lnTo>
                  <a:pt x="6355" y="318"/>
                </a:lnTo>
                <a:lnTo>
                  <a:pt x="6355" y="318"/>
                </a:lnTo>
                <a:lnTo>
                  <a:pt x="6356" y="318"/>
                </a:lnTo>
                <a:lnTo>
                  <a:pt x="6357" y="318"/>
                </a:lnTo>
                <a:lnTo>
                  <a:pt x="6358" y="318"/>
                </a:lnTo>
                <a:lnTo>
                  <a:pt x="6359" y="318"/>
                </a:lnTo>
                <a:lnTo>
                  <a:pt x="6360" y="318"/>
                </a:lnTo>
                <a:lnTo>
                  <a:pt x="6361" y="318"/>
                </a:lnTo>
                <a:lnTo>
                  <a:pt x="6362" y="318"/>
                </a:lnTo>
                <a:lnTo>
                  <a:pt x="6363" y="318"/>
                </a:lnTo>
                <a:lnTo>
                  <a:pt x="6364" y="318"/>
                </a:lnTo>
                <a:lnTo>
                  <a:pt x="6365" y="318"/>
                </a:lnTo>
                <a:lnTo>
                  <a:pt x="6366" y="318"/>
                </a:lnTo>
                <a:lnTo>
                  <a:pt x="6367" y="318"/>
                </a:lnTo>
                <a:lnTo>
                  <a:pt x="6368" y="318"/>
                </a:lnTo>
                <a:lnTo>
                  <a:pt x="6369" y="318"/>
                </a:lnTo>
                <a:lnTo>
                  <a:pt x="6369" y="318"/>
                </a:lnTo>
                <a:lnTo>
                  <a:pt x="6370" y="318"/>
                </a:lnTo>
                <a:lnTo>
                  <a:pt x="6371" y="318"/>
                </a:lnTo>
                <a:lnTo>
                  <a:pt x="6372" y="318"/>
                </a:lnTo>
                <a:lnTo>
                  <a:pt x="6373" y="318"/>
                </a:lnTo>
                <a:lnTo>
                  <a:pt x="6374" y="318"/>
                </a:lnTo>
                <a:lnTo>
                  <a:pt x="6375" y="318"/>
                </a:lnTo>
                <a:lnTo>
                  <a:pt x="6376" y="318"/>
                </a:lnTo>
                <a:lnTo>
                  <a:pt x="6377" y="318"/>
                </a:lnTo>
                <a:lnTo>
                  <a:pt x="6378" y="318"/>
                </a:lnTo>
                <a:lnTo>
                  <a:pt x="6379" y="318"/>
                </a:lnTo>
                <a:lnTo>
                  <a:pt x="6380" y="318"/>
                </a:lnTo>
                <a:lnTo>
                  <a:pt x="6381" y="318"/>
                </a:lnTo>
                <a:lnTo>
                  <a:pt x="6382" y="318"/>
                </a:lnTo>
                <a:lnTo>
                  <a:pt x="6383" y="318"/>
                </a:lnTo>
                <a:lnTo>
                  <a:pt x="6383" y="318"/>
                </a:lnTo>
                <a:lnTo>
                  <a:pt x="6384" y="318"/>
                </a:lnTo>
                <a:lnTo>
                  <a:pt x="6385" y="318"/>
                </a:lnTo>
                <a:lnTo>
                  <a:pt x="6386" y="318"/>
                </a:lnTo>
                <a:lnTo>
                  <a:pt x="6387" y="318"/>
                </a:lnTo>
                <a:lnTo>
                  <a:pt x="6388" y="318"/>
                </a:lnTo>
                <a:lnTo>
                  <a:pt x="6389" y="318"/>
                </a:lnTo>
                <a:lnTo>
                  <a:pt x="6390" y="318"/>
                </a:lnTo>
                <a:lnTo>
                  <a:pt x="6391" y="318"/>
                </a:lnTo>
                <a:lnTo>
                  <a:pt x="6392" y="318"/>
                </a:lnTo>
                <a:lnTo>
                  <a:pt x="6393" y="318"/>
                </a:lnTo>
                <a:lnTo>
                  <a:pt x="6394" y="318"/>
                </a:lnTo>
                <a:lnTo>
                  <a:pt x="6395" y="318"/>
                </a:lnTo>
                <a:lnTo>
                  <a:pt x="6396" y="318"/>
                </a:lnTo>
                <a:lnTo>
                  <a:pt x="6397" y="318"/>
                </a:lnTo>
                <a:lnTo>
                  <a:pt x="6397" y="318"/>
                </a:lnTo>
                <a:lnTo>
                  <a:pt x="6398" y="318"/>
                </a:lnTo>
                <a:lnTo>
                  <a:pt x="6399" y="318"/>
                </a:lnTo>
                <a:lnTo>
                  <a:pt x="6400" y="318"/>
                </a:lnTo>
                <a:lnTo>
                  <a:pt x="6401" y="318"/>
                </a:lnTo>
                <a:lnTo>
                  <a:pt x="6402" y="318"/>
                </a:lnTo>
                <a:lnTo>
                  <a:pt x="6403" y="318"/>
                </a:lnTo>
                <a:lnTo>
                  <a:pt x="6404" y="318"/>
                </a:lnTo>
                <a:lnTo>
                  <a:pt x="6405" y="318"/>
                </a:lnTo>
                <a:lnTo>
                  <a:pt x="6406" y="318"/>
                </a:lnTo>
                <a:lnTo>
                  <a:pt x="6407" y="318"/>
                </a:lnTo>
                <a:lnTo>
                  <a:pt x="6408" y="318"/>
                </a:lnTo>
                <a:lnTo>
                  <a:pt x="6409" y="318"/>
                </a:lnTo>
                <a:lnTo>
                  <a:pt x="6410" y="318"/>
                </a:lnTo>
                <a:lnTo>
                  <a:pt x="6411" y="318"/>
                </a:lnTo>
                <a:lnTo>
                  <a:pt x="6411" y="318"/>
                </a:lnTo>
                <a:lnTo>
                  <a:pt x="6412" y="318"/>
                </a:lnTo>
                <a:lnTo>
                  <a:pt x="6413" y="318"/>
                </a:lnTo>
                <a:lnTo>
                  <a:pt x="6414" y="318"/>
                </a:lnTo>
                <a:lnTo>
                  <a:pt x="6415" y="318"/>
                </a:lnTo>
                <a:lnTo>
                  <a:pt x="6416" y="318"/>
                </a:lnTo>
                <a:lnTo>
                  <a:pt x="6417" y="318"/>
                </a:lnTo>
                <a:lnTo>
                  <a:pt x="6418" y="318"/>
                </a:lnTo>
                <a:lnTo>
                  <a:pt x="6419" y="318"/>
                </a:lnTo>
                <a:lnTo>
                  <a:pt x="6420" y="318"/>
                </a:lnTo>
                <a:lnTo>
                  <a:pt x="6421" y="318"/>
                </a:lnTo>
                <a:lnTo>
                  <a:pt x="6422" y="318"/>
                </a:lnTo>
                <a:lnTo>
                  <a:pt x="6423" y="318"/>
                </a:lnTo>
                <a:lnTo>
                  <a:pt x="6424" y="318"/>
                </a:lnTo>
                <a:lnTo>
                  <a:pt x="6425" y="318"/>
                </a:lnTo>
                <a:lnTo>
                  <a:pt x="6426" y="318"/>
                </a:lnTo>
                <a:lnTo>
                  <a:pt x="6426" y="318"/>
                </a:lnTo>
                <a:lnTo>
                  <a:pt x="6427" y="318"/>
                </a:lnTo>
                <a:lnTo>
                  <a:pt x="6428" y="318"/>
                </a:lnTo>
                <a:lnTo>
                  <a:pt x="6429" y="318"/>
                </a:lnTo>
                <a:lnTo>
                  <a:pt x="6430" y="318"/>
                </a:lnTo>
                <a:lnTo>
                  <a:pt x="6431" y="318"/>
                </a:lnTo>
                <a:lnTo>
                  <a:pt x="6432" y="318"/>
                </a:lnTo>
                <a:lnTo>
                  <a:pt x="6433" y="318"/>
                </a:lnTo>
                <a:lnTo>
                  <a:pt x="6434" y="318"/>
                </a:lnTo>
                <a:lnTo>
                  <a:pt x="6435" y="318"/>
                </a:lnTo>
                <a:lnTo>
                  <a:pt x="6436" y="318"/>
                </a:lnTo>
                <a:lnTo>
                  <a:pt x="6437" y="318"/>
                </a:lnTo>
                <a:lnTo>
                  <a:pt x="6438" y="318"/>
                </a:lnTo>
                <a:lnTo>
                  <a:pt x="6439" y="318"/>
                </a:lnTo>
                <a:lnTo>
                  <a:pt x="6440" y="318"/>
                </a:lnTo>
                <a:lnTo>
                  <a:pt x="6440" y="318"/>
                </a:lnTo>
                <a:lnTo>
                  <a:pt x="6441" y="318"/>
                </a:lnTo>
                <a:lnTo>
                  <a:pt x="6442" y="318"/>
                </a:lnTo>
                <a:lnTo>
                  <a:pt x="6444" y="318"/>
                </a:lnTo>
                <a:lnTo>
                  <a:pt x="6444" y="318"/>
                </a:lnTo>
                <a:lnTo>
                  <a:pt x="6445" y="318"/>
                </a:lnTo>
                <a:lnTo>
                  <a:pt x="6446" y="318"/>
                </a:lnTo>
                <a:lnTo>
                  <a:pt x="6447" y="318"/>
                </a:lnTo>
                <a:lnTo>
                  <a:pt x="6448" y="318"/>
                </a:lnTo>
                <a:lnTo>
                  <a:pt x="6449" y="318"/>
                </a:lnTo>
                <a:lnTo>
                  <a:pt x="6450" y="318"/>
                </a:lnTo>
                <a:lnTo>
                  <a:pt x="6451" y="318"/>
                </a:lnTo>
                <a:lnTo>
                  <a:pt x="6452" y="318"/>
                </a:lnTo>
                <a:lnTo>
                  <a:pt x="6453" y="318"/>
                </a:lnTo>
                <a:lnTo>
                  <a:pt x="6454" y="318"/>
                </a:lnTo>
                <a:lnTo>
                  <a:pt x="6455" y="318"/>
                </a:lnTo>
                <a:lnTo>
                  <a:pt x="6456" y="318"/>
                </a:lnTo>
                <a:lnTo>
                  <a:pt x="6457" y="318"/>
                </a:lnTo>
                <a:lnTo>
                  <a:pt x="6458" y="318"/>
                </a:lnTo>
                <a:lnTo>
                  <a:pt x="6458" y="318"/>
                </a:lnTo>
                <a:lnTo>
                  <a:pt x="6459" y="318"/>
                </a:lnTo>
                <a:lnTo>
                  <a:pt x="6460" y="318"/>
                </a:lnTo>
                <a:lnTo>
                  <a:pt x="6461" y="318"/>
                </a:lnTo>
                <a:lnTo>
                  <a:pt x="6462" y="318"/>
                </a:lnTo>
                <a:lnTo>
                  <a:pt x="6463" y="318"/>
                </a:lnTo>
                <a:lnTo>
                  <a:pt x="6464" y="318"/>
                </a:lnTo>
                <a:lnTo>
                  <a:pt x="6465" y="318"/>
                </a:lnTo>
                <a:lnTo>
                  <a:pt x="6466" y="318"/>
                </a:lnTo>
                <a:lnTo>
                  <a:pt x="6467" y="318"/>
                </a:lnTo>
                <a:lnTo>
                  <a:pt x="6468" y="318"/>
                </a:lnTo>
                <a:lnTo>
                  <a:pt x="6469" y="318"/>
                </a:lnTo>
                <a:lnTo>
                  <a:pt x="6470" y="318"/>
                </a:lnTo>
                <a:lnTo>
                  <a:pt x="6471" y="318"/>
                </a:lnTo>
                <a:lnTo>
                  <a:pt x="6472" y="318"/>
                </a:lnTo>
                <a:lnTo>
                  <a:pt x="6472" y="318"/>
                </a:lnTo>
                <a:lnTo>
                  <a:pt x="6473" y="318"/>
                </a:lnTo>
                <a:lnTo>
                  <a:pt x="6474" y="318"/>
                </a:lnTo>
                <a:lnTo>
                  <a:pt x="6475" y="318"/>
                </a:lnTo>
                <a:lnTo>
                  <a:pt x="6476" y="318"/>
                </a:lnTo>
                <a:lnTo>
                  <a:pt x="6477" y="318"/>
                </a:lnTo>
                <a:lnTo>
                  <a:pt x="6478" y="318"/>
                </a:lnTo>
                <a:lnTo>
                  <a:pt x="6479" y="318"/>
                </a:lnTo>
                <a:lnTo>
                  <a:pt x="6480" y="318"/>
                </a:lnTo>
                <a:lnTo>
                  <a:pt x="6481" y="318"/>
                </a:lnTo>
                <a:lnTo>
                  <a:pt x="6482" y="318"/>
                </a:lnTo>
                <a:lnTo>
                  <a:pt x="6483" y="318"/>
                </a:lnTo>
                <a:lnTo>
                  <a:pt x="6484" y="318"/>
                </a:lnTo>
                <a:lnTo>
                  <a:pt x="6485" y="318"/>
                </a:lnTo>
                <a:lnTo>
                  <a:pt x="6486" y="318"/>
                </a:lnTo>
                <a:lnTo>
                  <a:pt x="6486" y="318"/>
                </a:lnTo>
                <a:lnTo>
                  <a:pt x="6487" y="318"/>
                </a:lnTo>
                <a:lnTo>
                  <a:pt x="6488" y="318"/>
                </a:lnTo>
                <a:lnTo>
                  <a:pt x="6489" y="318"/>
                </a:lnTo>
                <a:lnTo>
                  <a:pt x="6490" y="318"/>
                </a:lnTo>
                <a:lnTo>
                  <a:pt x="6491" y="318"/>
                </a:lnTo>
                <a:lnTo>
                  <a:pt x="6492" y="318"/>
                </a:lnTo>
                <a:lnTo>
                  <a:pt x="6493" y="318"/>
                </a:lnTo>
                <a:lnTo>
                  <a:pt x="6494" y="318"/>
                </a:lnTo>
                <a:lnTo>
                  <a:pt x="6495" y="318"/>
                </a:lnTo>
                <a:lnTo>
                  <a:pt x="6496" y="318"/>
                </a:lnTo>
                <a:lnTo>
                  <a:pt x="6497" y="318"/>
                </a:lnTo>
                <a:lnTo>
                  <a:pt x="6498" y="318"/>
                </a:lnTo>
                <a:lnTo>
                  <a:pt x="6499" y="318"/>
                </a:lnTo>
                <a:lnTo>
                  <a:pt x="6500" y="318"/>
                </a:lnTo>
                <a:lnTo>
                  <a:pt x="6500" y="318"/>
                </a:lnTo>
                <a:lnTo>
                  <a:pt x="6501" y="318"/>
                </a:lnTo>
                <a:lnTo>
                  <a:pt x="6502" y="318"/>
                </a:lnTo>
                <a:lnTo>
                  <a:pt x="6503" y="318"/>
                </a:lnTo>
                <a:lnTo>
                  <a:pt x="6504" y="318"/>
                </a:lnTo>
                <a:lnTo>
                  <a:pt x="6505" y="318"/>
                </a:lnTo>
                <a:lnTo>
                  <a:pt x="6506" y="318"/>
                </a:lnTo>
                <a:lnTo>
                  <a:pt x="6507" y="318"/>
                </a:lnTo>
                <a:lnTo>
                  <a:pt x="6508" y="318"/>
                </a:lnTo>
                <a:lnTo>
                  <a:pt x="6509" y="318"/>
                </a:lnTo>
                <a:lnTo>
                  <a:pt x="6510" y="318"/>
                </a:lnTo>
                <a:lnTo>
                  <a:pt x="6511" y="318"/>
                </a:lnTo>
                <a:lnTo>
                  <a:pt x="6512" y="318"/>
                </a:lnTo>
                <a:lnTo>
                  <a:pt x="6513" y="318"/>
                </a:lnTo>
                <a:lnTo>
                  <a:pt x="6514" y="318"/>
                </a:lnTo>
                <a:lnTo>
                  <a:pt x="6515" y="318"/>
                </a:lnTo>
                <a:lnTo>
                  <a:pt x="6515" y="318"/>
                </a:lnTo>
                <a:lnTo>
                  <a:pt x="6516" y="318"/>
                </a:lnTo>
                <a:lnTo>
                  <a:pt x="6517" y="318"/>
                </a:lnTo>
                <a:lnTo>
                  <a:pt x="6518" y="318"/>
                </a:lnTo>
                <a:lnTo>
                  <a:pt x="6519" y="318"/>
                </a:lnTo>
                <a:lnTo>
                  <a:pt x="6520" y="318"/>
                </a:lnTo>
                <a:lnTo>
                  <a:pt x="6521" y="318"/>
                </a:lnTo>
                <a:lnTo>
                  <a:pt x="6522" y="318"/>
                </a:lnTo>
                <a:lnTo>
                  <a:pt x="6523" y="318"/>
                </a:lnTo>
                <a:lnTo>
                  <a:pt x="6524" y="318"/>
                </a:lnTo>
                <a:lnTo>
                  <a:pt x="6525" y="318"/>
                </a:lnTo>
                <a:lnTo>
                  <a:pt x="6526" y="318"/>
                </a:lnTo>
                <a:lnTo>
                  <a:pt x="6527" y="318"/>
                </a:lnTo>
                <a:lnTo>
                  <a:pt x="6528" y="318"/>
                </a:lnTo>
                <a:lnTo>
                  <a:pt x="6529" y="318"/>
                </a:lnTo>
                <a:lnTo>
                  <a:pt x="6529" y="318"/>
                </a:lnTo>
                <a:lnTo>
                  <a:pt x="6530" y="318"/>
                </a:lnTo>
                <a:lnTo>
                  <a:pt x="6531" y="318"/>
                </a:lnTo>
                <a:lnTo>
                  <a:pt x="6532" y="318"/>
                </a:lnTo>
                <a:lnTo>
                  <a:pt x="6533" y="318"/>
                </a:lnTo>
                <a:lnTo>
                  <a:pt x="6534" y="318"/>
                </a:lnTo>
                <a:lnTo>
                  <a:pt x="6535" y="318"/>
                </a:lnTo>
                <a:lnTo>
                  <a:pt x="6536" y="318"/>
                </a:lnTo>
                <a:lnTo>
                  <a:pt x="6537" y="318"/>
                </a:lnTo>
                <a:lnTo>
                  <a:pt x="6538" y="318"/>
                </a:lnTo>
                <a:lnTo>
                  <a:pt x="6539" y="318"/>
                </a:lnTo>
                <a:lnTo>
                  <a:pt x="6540" y="318"/>
                </a:lnTo>
                <a:lnTo>
                  <a:pt x="6541" y="318"/>
                </a:lnTo>
                <a:lnTo>
                  <a:pt x="6542" y="318"/>
                </a:lnTo>
                <a:lnTo>
                  <a:pt x="6543" y="318"/>
                </a:lnTo>
                <a:lnTo>
                  <a:pt x="6543" y="318"/>
                </a:lnTo>
                <a:lnTo>
                  <a:pt x="6544" y="318"/>
                </a:lnTo>
                <a:lnTo>
                  <a:pt x="6545" y="318"/>
                </a:lnTo>
                <a:lnTo>
                  <a:pt x="6546" y="318"/>
                </a:lnTo>
                <a:lnTo>
                  <a:pt x="6547" y="318"/>
                </a:lnTo>
                <a:lnTo>
                  <a:pt x="6548" y="318"/>
                </a:lnTo>
                <a:lnTo>
                  <a:pt x="6549" y="318"/>
                </a:lnTo>
                <a:lnTo>
                  <a:pt x="6550" y="318"/>
                </a:lnTo>
                <a:lnTo>
                  <a:pt x="6551" y="318"/>
                </a:lnTo>
                <a:lnTo>
                  <a:pt x="6552" y="318"/>
                </a:lnTo>
                <a:lnTo>
                  <a:pt x="6553" y="318"/>
                </a:lnTo>
                <a:lnTo>
                  <a:pt x="6554" y="318"/>
                </a:lnTo>
                <a:lnTo>
                  <a:pt x="6555" y="318"/>
                </a:lnTo>
                <a:lnTo>
                  <a:pt x="6556" y="318"/>
                </a:lnTo>
                <a:lnTo>
                  <a:pt x="6557" y="318"/>
                </a:lnTo>
                <a:lnTo>
                  <a:pt x="6557" y="318"/>
                </a:lnTo>
                <a:lnTo>
                  <a:pt x="6558" y="318"/>
                </a:lnTo>
                <a:lnTo>
                  <a:pt x="6559" y="318"/>
                </a:lnTo>
                <a:lnTo>
                  <a:pt x="6560" y="318"/>
                </a:lnTo>
                <a:lnTo>
                  <a:pt x="6561" y="318"/>
                </a:lnTo>
                <a:lnTo>
                  <a:pt x="6562" y="318"/>
                </a:lnTo>
                <a:lnTo>
                  <a:pt x="6563" y="318"/>
                </a:lnTo>
                <a:lnTo>
                  <a:pt x="6564" y="318"/>
                </a:lnTo>
                <a:lnTo>
                  <a:pt x="6565" y="318"/>
                </a:lnTo>
                <a:lnTo>
                  <a:pt x="6566" y="318"/>
                </a:lnTo>
                <a:lnTo>
                  <a:pt x="6567" y="318"/>
                </a:lnTo>
                <a:lnTo>
                  <a:pt x="6568" y="318"/>
                </a:lnTo>
                <a:lnTo>
                  <a:pt x="6569" y="318"/>
                </a:lnTo>
                <a:lnTo>
                  <a:pt x="6570" y="318"/>
                </a:lnTo>
                <a:lnTo>
                  <a:pt x="6571" y="318"/>
                </a:lnTo>
                <a:lnTo>
                  <a:pt x="6571" y="318"/>
                </a:lnTo>
                <a:lnTo>
                  <a:pt x="6572" y="318"/>
                </a:lnTo>
                <a:lnTo>
                  <a:pt x="6573" y="318"/>
                </a:lnTo>
                <a:lnTo>
                  <a:pt x="6574" y="318"/>
                </a:lnTo>
                <a:lnTo>
                  <a:pt x="6575" y="318"/>
                </a:lnTo>
                <a:lnTo>
                  <a:pt x="6576" y="318"/>
                </a:lnTo>
                <a:lnTo>
                  <a:pt x="6577" y="318"/>
                </a:lnTo>
                <a:lnTo>
                  <a:pt x="6578" y="318"/>
                </a:lnTo>
                <a:lnTo>
                  <a:pt x="6579" y="318"/>
                </a:lnTo>
                <a:lnTo>
                  <a:pt x="6580" y="318"/>
                </a:lnTo>
                <a:lnTo>
                  <a:pt x="6581" y="318"/>
                </a:lnTo>
                <a:lnTo>
                  <a:pt x="6582" y="318"/>
                </a:lnTo>
                <a:lnTo>
                  <a:pt x="6583" y="318"/>
                </a:lnTo>
                <a:lnTo>
                  <a:pt x="6584" y="318"/>
                </a:lnTo>
                <a:lnTo>
                  <a:pt x="6585" y="318"/>
                </a:lnTo>
                <a:lnTo>
                  <a:pt x="6586" y="318"/>
                </a:lnTo>
                <a:lnTo>
                  <a:pt x="6586" y="318"/>
                </a:lnTo>
                <a:lnTo>
                  <a:pt x="6587" y="318"/>
                </a:lnTo>
                <a:lnTo>
                  <a:pt x="6588" y="318"/>
                </a:lnTo>
                <a:lnTo>
                  <a:pt x="6589" y="318"/>
                </a:lnTo>
                <a:lnTo>
                  <a:pt x="6590" y="318"/>
                </a:lnTo>
                <a:lnTo>
                  <a:pt x="6591" y="318"/>
                </a:lnTo>
                <a:lnTo>
                  <a:pt x="6592" y="318"/>
                </a:lnTo>
                <a:lnTo>
                  <a:pt x="6593" y="318"/>
                </a:lnTo>
                <a:lnTo>
                  <a:pt x="6594" y="318"/>
                </a:lnTo>
                <a:lnTo>
                  <a:pt x="6595" y="318"/>
                </a:lnTo>
                <a:lnTo>
                  <a:pt x="6596" y="318"/>
                </a:lnTo>
                <a:lnTo>
                  <a:pt x="6597" y="318"/>
                </a:lnTo>
                <a:lnTo>
                  <a:pt x="6598" y="318"/>
                </a:lnTo>
                <a:lnTo>
                  <a:pt x="6599" y="318"/>
                </a:lnTo>
                <a:lnTo>
                  <a:pt x="6600" y="318"/>
                </a:lnTo>
                <a:lnTo>
                  <a:pt x="6600" y="318"/>
                </a:lnTo>
                <a:lnTo>
                  <a:pt x="6601" y="318"/>
                </a:lnTo>
                <a:lnTo>
                  <a:pt x="6602" y="318"/>
                </a:lnTo>
                <a:lnTo>
                  <a:pt x="6603" y="318"/>
                </a:lnTo>
                <a:lnTo>
                  <a:pt x="6604" y="318"/>
                </a:lnTo>
                <a:lnTo>
                  <a:pt x="6605" y="318"/>
                </a:lnTo>
                <a:lnTo>
                  <a:pt x="6606" y="318"/>
                </a:lnTo>
                <a:lnTo>
                  <a:pt x="6607" y="318"/>
                </a:lnTo>
                <a:lnTo>
                  <a:pt x="6608" y="318"/>
                </a:lnTo>
                <a:lnTo>
                  <a:pt x="6609" y="318"/>
                </a:lnTo>
                <a:lnTo>
                  <a:pt x="6610" y="318"/>
                </a:lnTo>
                <a:lnTo>
                  <a:pt x="6611" y="318"/>
                </a:lnTo>
                <a:lnTo>
                  <a:pt x="6612" y="318"/>
                </a:lnTo>
                <a:lnTo>
                  <a:pt x="6613" y="318"/>
                </a:lnTo>
                <a:lnTo>
                  <a:pt x="6614" y="318"/>
                </a:lnTo>
                <a:lnTo>
                  <a:pt x="6614" y="318"/>
                </a:lnTo>
                <a:lnTo>
                  <a:pt x="6615" y="318"/>
                </a:lnTo>
                <a:lnTo>
                  <a:pt x="6616" y="318"/>
                </a:lnTo>
                <a:lnTo>
                  <a:pt x="6617" y="318"/>
                </a:lnTo>
                <a:lnTo>
                  <a:pt x="6618" y="318"/>
                </a:lnTo>
                <a:lnTo>
                  <a:pt x="6619" y="318"/>
                </a:lnTo>
                <a:lnTo>
                  <a:pt x="6620" y="318"/>
                </a:lnTo>
                <a:lnTo>
                  <a:pt x="6621" y="318"/>
                </a:lnTo>
                <a:lnTo>
                  <a:pt x="6622" y="318"/>
                </a:lnTo>
                <a:lnTo>
                  <a:pt x="6623" y="318"/>
                </a:lnTo>
                <a:lnTo>
                  <a:pt x="6624" y="318"/>
                </a:lnTo>
                <a:lnTo>
                  <a:pt x="6625" y="318"/>
                </a:lnTo>
                <a:lnTo>
                  <a:pt x="6626" y="318"/>
                </a:lnTo>
                <a:lnTo>
                  <a:pt x="6627" y="318"/>
                </a:lnTo>
                <a:lnTo>
                  <a:pt x="6628" y="318"/>
                </a:lnTo>
                <a:lnTo>
                  <a:pt x="6628" y="318"/>
                </a:lnTo>
                <a:lnTo>
                  <a:pt x="6629" y="318"/>
                </a:lnTo>
                <a:lnTo>
                  <a:pt x="6630" y="318"/>
                </a:lnTo>
                <a:lnTo>
                  <a:pt x="6631" y="317"/>
                </a:lnTo>
                <a:lnTo>
                  <a:pt x="6632" y="318"/>
                </a:lnTo>
                <a:lnTo>
                  <a:pt x="6633" y="318"/>
                </a:lnTo>
                <a:lnTo>
                  <a:pt x="6634" y="318"/>
                </a:lnTo>
                <a:lnTo>
                  <a:pt x="6635" y="318"/>
                </a:lnTo>
                <a:lnTo>
                  <a:pt x="6636" y="318"/>
                </a:lnTo>
                <a:lnTo>
                  <a:pt x="6637" y="318"/>
                </a:lnTo>
                <a:lnTo>
                  <a:pt x="6638" y="318"/>
                </a:lnTo>
                <a:lnTo>
                  <a:pt x="6639" y="318"/>
                </a:lnTo>
                <a:lnTo>
                  <a:pt x="6640" y="318"/>
                </a:lnTo>
                <a:lnTo>
                  <a:pt x="6641" y="318"/>
                </a:lnTo>
                <a:lnTo>
                  <a:pt x="6642" y="318"/>
                </a:lnTo>
                <a:lnTo>
                  <a:pt x="6643" y="318"/>
                </a:lnTo>
                <a:lnTo>
                  <a:pt x="6643" y="318"/>
                </a:lnTo>
                <a:lnTo>
                  <a:pt x="6644" y="318"/>
                </a:lnTo>
                <a:lnTo>
                  <a:pt x="6645" y="318"/>
                </a:lnTo>
                <a:lnTo>
                  <a:pt x="6646" y="318"/>
                </a:lnTo>
                <a:lnTo>
                  <a:pt x="6647" y="318"/>
                </a:lnTo>
                <a:lnTo>
                  <a:pt x="6648" y="318"/>
                </a:lnTo>
                <a:lnTo>
                  <a:pt x="6649" y="318"/>
                </a:lnTo>
                <a:lnTo>
                  <a:pt x="6650" y="318"/>
                </a:lnTo>
                <a:lnTo>
                  <a:pt x="6651" y="318"/>
                </a:lnTo>
                <a:lnTo>
                  <a:pt x="6652" y="318"/>
                </a:lnTo>
                <a:lnTo>
                  <a:pt x="6653" y="318"/>
                </a:lnTo>
                <a:lnTo>
                  <a:pt x="6654" y="318"/>
                </a:lnTo>
                <a:lnTo>
                  <a:pt x="6655" y="318"/>
                </a:lnTo>
                <a:lnTo>
                  <a:pt x="6656" y="318"/>
                </a:lnTo>
                <a:lnTo>
                  <a:pt x="6657" y="318"/>
                </a:lnTo>
                <a:lnTo>
                  <a:pt x="6657" y="318"/>
                </a:lnTo>
                <a:lnTo>
                  <a:pt x="6658" y="318"/>
                </a:lnTo>
                <a:lnTo>
                  <a:pt x="6659" y="318"/>
                </a:lnTo>
                <a:lnTo>
                  <a:pt x="6660" y="318"/>
                </a:lnTo>
                <a:lnTo>
                  <a:pt x="6661" y="318"/>
                </a:lnTo>
                <a:lnTo>
                  <a:pt x="6662" y="318"/>
                </a:lnTo>
                <a:lnTo>
                  <a:pt x="6663" y="318"/>
                </a:lnTo>
                <a:lnTo>
                  <a:pt x="6664" y="318"/>
                </a:lnTo>
                <a:lnTo>
                  <a:pt x="6665" y="318"/>
                </a:lnTo>
                <a:lnTo>
                  <a:pt x="6666" y="318"/>
                </a:lnTo>
                <a:lnTo>
                  <a:pt x="6667" y="318"/>
                </a:lnTo>
                <a:lnTo>
                  <a:pt x="6668" y="318"/>
                </a:lnTo>
                <a:lnTo>
                  <a:pt x="6669" y="318"/>
                </a:lnTo>
                <a:lnTo>
                  <a:pt x="6670" y="318"/>
                </a:lnTo>
                <a:lnTo>
                  <a:pt x="6671" y="318"/>
                </a:lnTo>
                <a:lnTo>
                  <a:pt x="6671" y="318"/>
                </a:lnTo>
                <a:lnTo>
                  <a:pt x="6672" y="318"/>
                </a:lnTo>
                <a:lnTo>
                  <a:pt x="6673" y="318"/>
                </a:lnTo>
                <a:lnTo>
                  <a:pt x="6674" y="318"/>
                </a:lnTo>
                <a:lnTo>
                  <a:pt x="6675" y="318"/>
                </a:lnTo>
                <a:lnTo>
                  <a:pt x="6676" y="318"/>
                </a:lnTo>
                <a:lnTo>
                  <a:pt x="6677" y="318"/>
                </a:lnTo>
                <a:lnTo>
                  <a:pt x="6678" y="318"/>
                </a:lnTo>
                <a:lnTo>
                  <a:pt x="6679" y="318"/>
                </a:lnTo>
                <a:lnTo>
                  <a:pt x="6680" y="318"/>
                </a:lnTo>
                <a:lnTo>
                  <a:pt x="6681" y="318"/>
                </a:lnTo>
                <a:lnTo>
                  <a:pt x="6682" y="318"/>
                </a:lnTo>
                <a:lnTo>
                  <a:pt x="6683" y="318"/>
                </a:lnTo>
                <a:lnTo>
                  <a:pt x="6684" y="318"/>
                </a:lnTo>
                <a:lnTo>
                  <a:pt x="6685" y="318"/>
                </a:lnTo>
                <a:lnTo>
                  <a:pt x="6685" y="318"/>
                </a:lnTo>
                <a:lnTo>
                  <a:pt x="6686" y="318"/>
                </a:lnTo>
                <a:lnTo>
                  <a:pt x="6687" y="318"/>
                </a:lnTo>
                <a:lnTo>
                  <a:pt x="6688" y="318"/>
                </a:lnTo>
                <a:lnTo>
                  <a:pt x="6689" y="318"/>
                </a:lnTo>
                <a:lnTo>
                  <a:pt x="6690" y="318"/>
                </a:lnTo>
                <a:lnTo>
                  <a:pt x="6691" y="318"/>
                </a:lnTo>
                <a:lnTo>
                  <a:pt x="6692" y="318"/>
                </a:lnTo>
                <a:lnTo>
                  <a:pt x="6693" y="318"/>
                </a:lnTo>
                <a:lnTo>
                  <a:pt x="6694" y="318"/>
                </a:lnTo>
                <a:lnTo>
                  <a:pt x="6695" y="318"/>
                </a:lnTo>
                <a:lnTo>
                  <a:pt x="6696" y="318"/>
                </a:lnTo>
                <a:lnTo>
                  <a:pt x="6697" y="318"/>
                </a:lnTo>
                <a:lnTo>
                  <a:pt x="6698" y="318"/>
                </a:lnTo>
                <a:lnTo>
                  <a:pt x="6699" y="318"/>
                </a:lnTo>
                <a:lnTo>
                  <a:pt x="6699" y="318"/>
                </a:lnTo>
                <a:lnTo>
                  <a:pt x="6700" y="318"/>
                </a:lnTo>
                <a:lnTo>
                  <a:pt x="6701" y="318"/>
                </a:lnTo>
                <a:lnTo>
                  <a:pt x="6702" y="318"/>
                </a:lnTo>
                <a:lnTo>
                  <a:pt x="6703" y="318"/>
                </a:lnTo>
                <a:lnTo>
                  <a:pt x="6704" y="318"/>
                </a:lnTo>
                <a:lnTo>
                  <a:pt x="6705" y="318"/>
                </a:lnTo>
                <a:lnTo>
                  <a:pt x="6706" y="318"/>
                </a:lnTo>
                <a:lnTo>
                  <a:pt x="6707" y="318"/>
                </a:lnTo>
                <a:lnTo>
                  <a:pt x="6708" y="318"/>
                </a:lnTo>
                <a:lnTo>
                  <a:pt x="6709" y="318"/>
                </a:lnTo>
                <a:lnTo>
                  <a:pt x="6710" y="318"/>
                </a:lnTo>
                <a:lnTo>
                  <a:pt x="6711" y="318"/>
                </a:lnTo>
                <a:lnTo>
                  <a:pt x="6712" y="318"/>
                </a:lnTo>
                <a:lnTo>
                  <a:pt x="6713" y="318"/>
                </a:lnTo>
                <a:lnTo>
                  <a:pt x="6714" y="318"/>
                </a:lnTo>
                <a:lnTo>
                  <a:pt x="6714" y="318"/>
                </a:lnTo>
                <a:lnTo>
                  <a:pt x="6715" y="318"/>
                </a:lnTo>
                <a:lnTo>
                  <a:pt x="6716" y="318"/>
                </a:lnTo>
                <a:lnTo>
                  <a:pt x="6717" y="318"/>
                </a:lnTo>
                <a:lnTo>
                  <a:pt x="6718" y="318"/>
                </a:lnTo>
                <a:lnTo>
                  <a:pt x="6719" y="318"/>
                </a:lnTo>
                <a:lnTo>
                  <a:pt x="6720" y="318"/>
                </a:lnTo>
                <a:lnTo>
                  <a:pt x="6721" y="318"/>
                </a:lnTo>
                <a:lnTo>
                  <a:pt x="6722" y="318"/>
                </a:lnTo>
                <a:lnTo>
                  <a:pt x="6723" y="318"/>
                </a:lnTo>
                <a:lnTo>
                  <a:pt x="6724" y="318"/>
                </a:lnTo>
                <a:lnTo>
                  <a:pt x="6725" y="318"/>
                </a:lnTo>
                <a:lnTo>
                  <a:pt x="6726" y="318"/>
                </a:lnTo>
                <a:lnTo>
                  <a:pt x="6727" y="318"/>
                </a:lnTo>
                <a:lnTo>
                  <a:pt x="6728" y="318"/>
                </a:lnTo>
                <a:lnTo>
                  <a:pt x="6728" y="318"/>
                </a:lnTo>
                <a:lnTo>
                  <a:pt x="6729" y="318"/>
                </a:lnTo>
                <a:lnTo>
                  <a:pt x="6730" y="318"/>
                </a:lnTo>
                <a:lnTo>
                  <a:pt x="6731" y="318"/>
                </a:lnTo>
                <a:lnTo>
                  <a:pt x="6732" y="318"/>
                </a:lnTo>
                <a:lnTo>
                  <a:pt x="6733" y="318"/>
                </a:lnTo>
                <a:lnTo>
                  <a:pt x="6734" y="318"/>
                </a:lnTo>
                <a:lnTo>
                  <a:pt x="6735" y="318"/>
                </a:lnTo>
                <a:lnTo>
                  <a:pt x="6736" y="318"/>
                </a:lnTo>
                <a:lnTo>
                  <a:pt x="6737" y="318"/>
                </a:lnTo>
                <a:lnTo>
                  <a:pt x="6738" y="318"/>
                </a:lnTo>
                <a:lnTo>
                  <a:pt x="6739" y="318"/>
                </a:lnTo>
                <a:lnTo>
                  <a:pt x="6740" y="318"/>
                </a:lnTo>
                <a:lnTo>
                  <a:pt x="6741" y="318"/>
                </a:lnTo>
                <a:lnTo>
                  <a:pt x="6742" y="318"/>
                </a:lnTo>
                <a:lnTo>
                  <a:pt x="6742" y="318"/>
                </a:lnTo>
                <a:lnTo>
                  <a:pt x="6743" y="318"/>
                </a:lnTo>
                <a:lnTo>
                  <a:pt x="6744" y="318"/>
                </a:lnTo>
                <a:lnTo>
                  <a:pt x="6745" y="318"/>
                </a:lnTo>
                <a:lnTo>
                  <a:pt x="6746" y="318"/>
                </a:lnTo>
                <a:lnTo>
                  <a:pt x="6747" y="318"/>
                </a:lnTo>
                <a:lnTo>
                  <a:pt x="6748" y="318"/>
                </a:lnTo>
                <a:lnTo>
                  <a:pt x="6749" y="318"/>
                </a:lnTo>
                <a:lnTo>
                  <a:pt x="6750" y="318"/>
                </a:lnTo>
                <a:lnTo>
                  <a:pt x="6751" y="318"/>
                </a:lnTo>
                <a:lnTo>
                  <a:pt x="6752" y="318"/>
                </a:lnTo>
                <a:lnTo>
                  <a:pt x="6753" y="318"/>
                </a:lnTo>
                <a:lnTo>
                  <a:pt x="6754" y="318"/>
                </a:lnTo>
                <a:lnTo>
                  <a:pt x="6755" y="318"/>
                </a:lnTo>
                <a:lnTo>
                  <a:pt x="6756" y="318"/>
                </a:lnTo>
                <a:lnTo>
                  <a:pt x="6756" y="318"/>
                </a:lnTo>
                <a:lnTo>
                  <a:pt x="6757" y="318"/>
                </a:lnTo>
                <a:lnTo>
                  <a:pt x="6758" y="318"/>
                </a:lnTo>
                <a:lnTo>
                  <a:pt x="6759" y="318"/>
                </a:lnTo>
                <a:lnTo>
                  <a:pt x="6760" y="318"/>
                </a:lnTo>
                <a:lnTo>
                  <a:pt x="6761" y="318"/>
                </a:lnTo>
                <a:lnTo>
                  <a:pt x="6762" y="318"/>
                </a:lnTo>
                <a:lnTo>
                  <a:pt x="6763" y="318"/>
                </a:lnTo>
                <a:lnTo>
                  <a:pt x="6764" y="318"/>
                </a:lnTo>
                <a:lnTo>
                  <a:pt x="6765" y="318"/>
                </a:lnTo>
                <a:lnTo>
                  <a:pt x="6766" y="318"/>
                </a:lnTo>
                <a:lnTo>
                  <a:pt x="6767" y="318"/>
                </a:lnTo>
                <a:lnTo>
                  <a:pt x="6768" y="318"/>
                </a:lnTo>
                <a:lnTo>
                  <a:pt x="6769" y="318"/>
                </a:lnTo>
                <a:lnTo>
                  <a:pt x="6770" y="318"/>
                </a:lnTo>
                <a:lnTo>
                  <a:pt x="6770" y="318"/>
                </a:lnTo>
                <a:lnTo>
                  <a:pt x="6771" y="318"/>
                </a:lnTo>
                <a:lnTo>
                  <a:pt x="6772" y="318"/>
                </a:lnTo>
                <a:lnTo>
                  <a:pt x="6773" y="318"/>
                </a:lnTo>
                <a:lnTo>
                  <a:pt x="6774" y="318"/>
                </a:lnTo>
                <a:lnTo>
                  <a:pt x="6775" y="318"/>
                </a:lnTo>
                <a:lnTo>
                  <a:pt x="6776" y="318"/>
                </a:lnTo>
                <a:lnTo>
                  <a:pt x="6777" y="318"/>
                </a:lnTo>
                <a:lnTo>
                  <a:pt x="6778" y="318"/>
                </a:lnTo>
                <a:lnTo>
                  <a:pt x="6779" y="318"/>
                </a:lnTo>
                <a:lnTo>
                  <a:pt x="6780" y="318"/>
                </a:lnTo>
                <a:lnTo>
                  <a:pt x="6781" y="318"/>
                </a:lnTo>
                <a:lnTo>
                  <a:pt x="6782" y="318"/>
                </a:lnTo>
                <a:lnTo>
                  <a:pt x="6783" y="318"/>
                </a:lnTo>
                <a:lnTo>
                  <a:pt x="6784" y="318"/>
                </a:lnTo>
                <a:lnTo>
                  <a:pt x="6785" y="318"/>
                </a:lnTo>
                <a:lnTo>
                  <a:pt x="6785" y="318"/>
                </a:lnTo>
                <a:lnTo>
                  <a:pt x="6786" y="318"/>
                </a:lnTo>
                <a:lnTo>
                  <a:pt x="6787" y="318"/>
                </a:lnTo>
                <a:lnTo>
                  <a:pt x="6788" y="318"/>
                </a:lnTo>
                <a:lnTo>
                  <a:pt x="6789" y="318"/>
                </a:lnTo>
                <a:lnTo>
                  <a:pt x="6790" y="318"/>
                </a:lnTo>
                <a:lnTo>
                  <a:pt x="6791" y="318"/>
                </a:lnTo>
                <a:lnTo>
                  <a:pt x="6792" y="318"/>
                </a:lnTo>
                <a:lnTo>
                  <a:pt x="6793" y="318"/>
                </a:lnTo>
                <a:lnTo>
                  <a:pt x="6794" y="318"/>
                </a:lnTo>
                <a:lnTo>
                  <a:pt x="6795" y="318"/>
                </a:lnTo>
                <a:lnTo>
                  <a:pt x="6796" y="318"/>
                </a:lnTo>
                <a:lnTo>
                  <a:pt x="6797" y="318"/>
                </a:lnTo>
                <a:lnTo>
                  <a:pt x="6798" y="318"/>
                </a:lnTo>
                <a:lnTo>
                  <a:pt x="6799" y="318"/>
                </a:lnTo>
                <a:lnTo>
                  <a:pt x="6799" y="318"/>
                </a:lnTo>
                <a:lnTo>
                  <a:pt x="6800" y="318"/>
                </a:lnTo>
                <a:lnTo>
                  <a:pt x="6801" y="318"/>
                </a:lnTo>
                <a:lnTo>
                  <a:pt x="6802" y="318"/>
                </a:lnTo>
                <a:lnTo>
                  <a:pt x="6803" y="318"/>
                </a:lnTo>
                <a:lnTo>
                  <a:pt x="6804" y="318"/>
                </a:lnTo>
                <a:lnTo>
                  <a:pt x="6805" y="318"/>
                </a:lnTo>
                <a:lnTo>
                  <a:pt x="6806" y="318"/>
                </a:lnTo>
                <a:lnTo>
                  <a:pt x="6807" y="318"/>
                </a:lnTo>
                <a:lnTo>
                  <a:pt x="6808" y="318"/>
                </a:lnTo>
                <a:lnTo>
                  <a:pt x="6809" y="318"/>
                </a:lnTo>
                <a:lnTo>
                  <a:pt x="6810" y="318"/>
                </a:lnTo>
                <a:lnTo>
                  <a:pt x="6811" y="318"/>
                </a:lnTo>
                <a:lnTo>
                  <a:pt x="6812" y="318"/>
                </a:lnTo>
                <a:lnTo>
                  <a:pt x="6813" y="318"/>
                </a:lnTo>
                <a:lnTo>
                  <a:pt x="6813" y="318"/>
                </a:lnTo>
                <a:lnTo>
                  <a:pt x="6814" y="318"/>
                </a:lnTo>
                <a:lnTo>
                  <a:pt x="6815" y="318"/>
                </a:lnTo>
                <a:lnTo>
                  <a:pt x="6816" y="318"/>
                </a:lnTo>
                <a:lnTo>
                  <a:pt x="6817" y="318"/>
                </a:lnTo>
                <a:lnTo>
                  <a:pt x="6818" y="318"/>
                </a:lnTo>
                <a:lnTo>
                  <a:pt x="6819" y="318"/>
                </a:lnTo>
                <a:lnTo>
                  <a:pt x="6820" y="318"/>
                </a:lnTo>
                <a:lnTo>
                  <a:pt x="6821" y="318"/>
                </a:lnTo>
                <a:lnTo>
                  <a:pt x="6822" y="318"/>
                </a:lnTo>
                <a:lnTo>
                  <a:pt x="6823" y="318"/>
                </a:lnTo>
                <a:lnTo>
                  <a:pt x="6824" y="318"/>
                </a:lnTo>
                <a:lnTo>
                  <a:pt x="6825" y="318"/>
                </a:lnTo>
                <a:lnTo>
                  <a:pt x="6826" y="318"/>
                </a:lnTo>
                <a:lnTo>
                  <a:pt x="6827" y="318"/>
                </a:lnTo>
                <a:lnTo>
                  <a:pt x="6827" y="318"/>
                </a:lnTo>
                <a:lnTo>
                  <a:pt x="6828" y="318"/>
                </a:lnTo>
                <a:lnTo>
                  <a:pt x="6829" y="318"/>
                </a:lnTo>
                <a:lnTo>
                  <a:pt x="6830" y="318"/>
                </a:lnTo>
                <a:lnTo>
                  <a:pt x="6831" y="318"/>
                </a:lnTo>
                <a:lnTo>
                  <a:pt x="6832" y="318"/>
                </a:lnTo>
                <a:lnTo>
                  <a:pt x="6833" y="318"/>
                </a:lnTo>
                <a:lnTo>
                  <a:pt x="6834" y="318"/>
                </a:lnTo>
                <a:lnTo>
                  <a:pt x="6835" y="318"/>
                </a:lnTo>
                <a:lnTo>
                  <a:pt x="6836" y="318"/>
                </a:lnTo>
                <a:lnTo>
                  <a:pt x="6837" y="318"/>
                </a:lnTo>
                <a:lnTo>
                  <a:pt x="6838" y="318"/>
                </a:lnTo>
                <a:lnTo>
                  <a:pt x="6839" y="318"/>
                </a:lnTo>
                <a:lnTo>
                  <a:pt x="6840" y="318"/>
                </a:lnTo>
                <a:lnTo>
                  <a:pt x="6841" y="318"/>
                </a:lnTo>
                <a:lnTo>
                  <a:pt x="6841" y="318"/>
                </a:lnTo>
                <a:lnTo>
                  <a:pt x="6842" y="318"/>
                </a:lnTo>
                <a:lnTo>
                  <a:pt x="6843" y="318"/>
                </a:lnTo>
                <a:lnTo>
                  <a:pt x="6844" y="318"/>
                </a:lnTo>
                <a:lnTo>
                  <a:pt x="6845" y="318"/>
                </a:lnTo>
                <a:lnTo>
                  <a:pt x="6846" y="318"/>
                </a:lnTo>
                <a:lnTo>
                  <a:pt x="6847" y="318"/>
                </a:lnTo>
                <a:lnTo>
                  <a:pt x="6848" y="318"/>
                </a:lnTo>
                <a:lnTo>
                  <a:pt x="6849" y="318"/>
                </a:lnTo>
                <a:lnTo>
                  <a:pt x="6850" y="318"/>
                </a:lnTo>
                <a:lnTo>
                  <a:pt x="6851" y="318"/>
                </a:lnTo>
                <a:lnTo>
                  <a:pt x="6852" y="318"/>
                </a:lnTo>
                <a:lnTo>
                  <a:pt x="6853" y="318"/>
                </a:lnTo>
                <a:lnTo>
                  <a:pt x="6854" y="318"/>
                </a:lnTo>
                <a:lnTo>
                  <a:pt x="6855" y="318"/>
                </a:lnTo>
                <a:lnTo>
                  <a:pt x="6856" y="318"/>
                </a:lnTo>
                <a:lnTo>
                  <a:pt x="6856" y="318"/>
                </a:lnTo>
                <a:lnTo>
                  <a:pt x="6857" y="318"/>
                </a:lnTo>
                <a:lnTo>
                  <a:pt x="6858" y="318"/>
                </a:lnTo>
                <a:lnTo>
                  <a:pt x="6859" y="318"/>
                </a:lnTo>
                <a:lnTo>
                  <a:pt x="6860" y="318"/>
                </a:lnTo>
                <a:lnTo>
                  <a:pt x="6861" y="318"/>
                </a:lnTo>
                <a:lnTo>
                  <a:pt x="6862" y="318"/>
                </a:lnTo>
                <a:lnTo>
                  <a:pt x="6863" y="318"/>
                </a:lnTo>
                <a:lnTo>
                  <a:pt x="6864" y="318"/>
                </a:lnTo>
                <a:lnTo>
                  <a:pt x="6865" y="318"/>
                </a:lnTo>
                <a:lnTo>
                  <a:pt x="6866" y="318"/>
                </a:lnTo>
                <a:lnTo>
                  <a:pt x="6867" y="318"/>
                </a:lnTo>
                <a:lnTo>
                  <a:pt x="6868" y="318"/>
                </a:lnTo>
                <a:lnTo>
                  <a:pt x="6869" y="318"/>
                </a:lnTo>
                <a:lnTo>
                  <a:pt x="6870" y="318"/>
                </a:lnTo>
                <a:lnTo>
                  <a:pt x="6870" y="318"/>
                </a:lnTo>
                <a:lnTo>
                  <a:pt x="6871" y="318"/>
                </a:lnTo>
                <a:lnTo>
                  <a:pt x="6872" y="318"/>
                </a:lnTo>
                <a:lnTo>
                  <a:pt x="6873" y="318"/>
                </a:lnTo>
                <a:lnTo>
                  <a:pt x="6874" y="318"/>
                </a:lnTo>
                <a:lnTo>
                  <a:pt x="6875" y="318"/>
                </a:lnTo>
                <a:lnTo>
                  <a:pt x="6876" y="318"/>
                </a:lnTo>
                <a:lnTo>
                  <a:pt x="6877" y="318"/>
                </a:lnTo>
                <a:lnTo>
                  <a:pt x="6878" y="318"/>
                </a:lnTo>
                <a:lnTo>
                  <a:pt x="6879" y="318"/>
                </a:lnTo>
                <a:lnTo>
                  <a:pt x="6880" y="318"/>
                </a:lnTo>
                <a:lnTo>
                  <a:pt x="6881" y="318"/>
                </a:lnTo>
                <a:lnTo>
                  <a:pt x="6882" y="318"/>
                </a:lnTo>
                <a:lnTo>
                  <a:pt x="6883" y="318"/>
                </a:lnTo>
                <a:lnTo>
                  <a:pt x="6884" y="318"/>
                </a:lnTo>
                <a:lnTo>
                  <a:pt x="6884" y="318"/>
                </a:lnTo>
                <a:lnTo>
                  <a:pt x="6885" y="318"/>
                </a:lnTo>
                <a:lnTo>
                  <a:pt x="6886" y="318"/>
                </a:lnTo>
                <a:lnTo>
                  <a:pt x="6887" y="318"/>
                </a:lnTo>
                <a:lnTo>
                  <a:pt x="6888" y="318"/>
                </a:lnTo>
                <a:lnTo>
                  <a:pt x="6889" y="318"/>
                </a:lnTo>
                <a:lnTo>
                  <a:pt x="6890" y="318"/>
                </a:lnTo>
                <a:lnTo>
                  <a:pt x="6891" y="318"/>
                </a:lnTo>
                <a:lnTo>
                  <a:pt x="6892" y="318"/>
                </a:lnTo>
                <a:lnTo>
                  <a:pt x="6893" y="318"/>
                </a:lnTo>
                <a:lnTo>
                  <a:pt x="6894" y="318"/>
                </a:lnTo>
                <a:lnTo>
                  <a:pt x="6895" y="318"/>
                </a:lnTo>
                <a:lnTo>
                  <a:pt x="6896" y="318"/>
                </a:lnTo>
                <a:lnTo>
                  <a:pt x="6897" y="318"/>
                </a:lnTo>
                <a:lnTo>
                  <a:pt x="6898" y="318"/>
                </a:lnTo>
                <a:lnTo>
                  <a:pt x="6898" y="318"/>
                </a:lnTo>
                <a:lnTo>
                  <a:pt x="6899" y="318"/>
                </a:lnTo>
                <a:lnTo>
                  <a:pt x="6900" y="318"/>
                </a:lnTo>
                <a:lnTo>
                  <a:pt x="6901" y="318"/>
                </a:lnTo>
                <a:lnTo>
                  <a:pt x="6902" y="318"/>
                </a:lnTo>
                <a:lnTo>
                  <a:pt x="6903" y="318"/>
                </a:lnTo>
                <a:lnTo>
                  <a:pt x="6904" y="318"/>
                </a:lnTo>
                <a:lnTo>
                  <a:pt x="6905" y="318"/>
                </a:lnTo>
                <a:lnTo>
                  <a:pt x="6906" y="318"/>
                </a:lnTo>
                <a:lnTo>
                  <a:pt x="6907" y="318"/>
                </a:lnTo>
                <a:lnTo>
                  <a:pt x="6908" y="318"/>
                </a:lnTo>
                <a:lnTo>
                  <a:pt x="6909" y="318"/>
                </a:lnTo>
                <a:lnTo>
                  <a:pt x="6910" y="318"/>
                </a:lnTo>
                <a:lnTo>
                  <a:pt x="6911" y="318"/>
                </a:lnTo>
                <a:lnTo>
                  <a:pt x="6912" y="318"/>
                </a:lnTo>
                <a:lnTo>
                  <a:pt x="6912" y="318"/>
                </a:lnTo>
                <a:lnTo>
                  <a:pt x="6913" y="318"/>
                </a:lnTo>
                <a:lnTo>
                  <a:pt x="6914" y="318"/>
                </a:lnTo>
                <a:lnTo>
                  <a:pt x="6915" y="318"/>
                </a:lnTo>
                <a:lnTo>
                  <a:pt x="6916" y="318"/>
                </a:lnTo>
                <a:lnTo>
                  <a:pt x="6917" y="318"/>
                </a:lnTo>
                <a:lnTo>
                  <a:pt x="6918" y="318"/>
                </a:lnTo>
                <a:lnTo>
                  <a:pt x="6919" y="318"/>
                </a:lnTo>
                <a:lnTo>
                  <a:pt x="6920" y="318"/>
                </a:lnTo>
                <a:lnTo>
                  <a:pt x="6921" y="318"/>
                </a:lnTo>
                <a:lnTo>
                  <a:pt x="6922" y="318"/>
                </a:lnTo>
                <a:lnTo>
                  <a:pt x="6923" y="318"/>
                </a:lnTo>
                <a:lnTo>
                  <a:pt x="6924" y="318"/>
                </a:lnTo>
                <a:lnTo>
                  <a:pt x="6925" y="318"/>
                </a:lnTo>
                <a:lnTo>
                  <a:pt x="6926" y="318"/>
                </a:lnTo>
                <a:lnTo>
                  <a:pt x="6927" y="318"/>
                </a:lnTo>
                <a:lnTo>
                  <a:pt x="6927" y="318"/>
                </a:lnTo>
                <a:lnTo>
                  <a:pt x="6928" y="318"/>
                </a:lnTo>
                <a:lnTo>
                  <a:pt x="6929" y="318"/>
                </a:lnTo>
                <a:lnTo>
                  <a:pt x="6930" y="318"/>
                </a:lnTo>
                <a:lnTo>
                  <a:pt x="6931" y="318"/>
                </a:lnTo>
                <a:lnTo>
                  <a:pt x="6932" y="318"/>
                </a:lnTo>
                <a:lnTo>
                  <a:pt x="6933" y="318"/>
                </a:lnTo>
                <a:lnTo>
                  <a:pt x="6934" y="318"/>
                </a:lnTo>
                <a:lnTo>
                  <a:pt x="6935" y="318"/>
                </a:lnTo>
                <a:lnTo>
                  <a:pt x="6936" y="318"/>
                </a:lnTo>
                <a:lnTo>
                  <a:pt x="6937" y="318"/>
                </a:lnTo>
                <a:lnTo>
                  <a:pt x="6938" y="318"/>
                </a:lnTo>
                <a:lnTo>
                  <a:pt x="6939" y="318"/>
                </a:lnTo>
                <a:lnTo>
                  <a:pt x="6940" y="318"/>
                </a:lnTo>
                <a:lnTo>
                  <a:pt x="6941" y="318"/>
                </a:lnTo>
                <a:lnTo>
                  <a:pt x="6941" y="318"/>
                </a:lnTo>
                <a:lnTo>
                  <a:pt x="6942" y="318"/>
                </a:lnTo>
                <a:lnTo>
                  <a:pt x="6943" y="318"/>
                </a:lnTo>
                <a:lnTo>
                  <a:pt x="6944" y="318"/>
                </a:lnTo>
                <a:lnTo>
                  <a:pt x="6945" y="318"/>
                </a:lnTo>
                <a:lnTo>
                  <a:pt x="6946" y="318"/>
                </a:lnTo>
                <a:lnTo>
                  <a:pt x="6947" y="318"/>
                </a:lnTo>
                <a:lnTo>
                  <a:pt x="6948" y="318"/>
                </a:lnTo>
                <a:lnTo>
                  <a:pt x="6949" y="318"/>
                </a:lnTo>
                <a:lnTo>
                  <a:pt x="6950" y="318"/>
                </a:lnTo>
                <a:lnTo>
                  <a:pt x="6951" y="318"/>
                </a:lnTo>
                <a:lnTo>
                  <a:pt x="6952" y="318"/>
                </a:lnTo>
                <a:lnTo>
                  <a:pt x="6953" y="318"/>
                </a:lnTo>
                <a:lnTo>
                  <a:pt x="6954" y="318"/>
                </a:lnTo>
                <a:lnTo>
                  <a:pt x="6955" y="318"/>
                </a:lnTo>
                <a:lnTo>
                  <a:pt x="6955" y="318"/>
                </a:lnTo>
                <a:lnTo>
                  <a:pt x="6956" y="318"/>
                </a:lnTo>
                <a:lnTo>
                  <a:pt x="6957" y="318"/>
                </a:lnTo>
                <a:lnTo>
                  <a:pt x="6958" y="318"/>
                </a:lnTo>
                <a:lnTo>
                  <a:pt x="6959" y="318"/>
                </a:lnTo>
                <a:lnTo>
                  <a:pt x="6960" y="318"/>
                </a:lnTo>
                <a:lnTo>
                  <a:pt x="6961" y="318"/>
                </a:lnTo>
                <a:lnTo>
                  <a:pt x="6962" y="318"/>
                </a:lnTo>
                <a:lnTo>
                  <a:pt x="6963" y="318"/>
                </a:lnTo>
                <a:lnTo>
                  <a:pt x="6964" y="318"/>
                </a:lnTo>
                <a:lnTo>
                  <a:pt x="6965" y="318"/>
                </a:lnTo>
                <a:lnTo>
                  <a:pt x="6966" y="318"/>
                </a:lnTo>
                <a:lnTo>
                  <a:pt x="6967" y="318"/>
                </a:lnTo>
                <a:lnTo>
                  <a:pt x="6968" y="318"/>
                </a:lnTo>
                <a:lnTo>
                  <a:pt x="6969" y="318"/>
                </a:lnTo>
                <a:lnTo>
                  <a:pt x="6969" y="318"/>
                </a:lnTo>
                <a:lnTo>
                  <a:pt x="6970" y="318"/>
                </a:lnTo>
                <a:lnTo>
                  <a:pt x="6971" y="318"/>
                </a:lnTo>
                <a:lnTo>
                  <a:pt x="6972" y="318"/>
                </a:lnTo>
                <a:lnTo>
                  <a:pt x="6973" y="318"/>
                </a:lnTo>
                <a:lnTo>
                  <a:pt x="6974" y="318"/>
                </a:lnTo>
                <a:lnTo>
                  <a:pt x="6975" y="318"/>
                </a:lnTo>
                <a:lnTo>
                  <a:pt x="6976" y="318"/>
                </a:lnTo>
                <a:lnTo>
                  <a:pt x="6977" y="318"/>
                </a:lnTo>
                <a:lnTo>
                  <a:pt x="6978" y="318"/>
                </a:lnTo>
                <a:lnTo>
                  <a:pt x="6979" y="318"/>
                </a:lnTo>
                <a:lnTo>
                  <a:pt x="6980" y="318"/>
                </a:lnTo>
                <a:lnTo>
                  <a:pt x="6981" y="318"/>
                </a:lnTo>
                <a:lnTo>
                  <a:pt x="6982" y="318"/>
                </a:lnTo>
                <a:lnTo>
                  <a:pt x="6983" y="318"/>
                </a:lnTo>
                <a:lnTo>
                  <a:pt x="6983" y="318"/>
                </a:lnTo>
                <a:lnTo>
                  <a:pt x="6984" y="318"/>
                </a:lnTo>
                <a:lnTo>
                  <a:pt x="6985" y="318"/>
                </a:lnTo>
                <a:lnTo>
                  <a:pt x="6986" y="318"/>
                </a:lnTo>
                <a:lnTo>
                  <a:pt x="6987" y="318"/>
                </a:lnTo>
                <a:lnTo>
                  <a:pt x="6988" y="318"/>
                </a:lnTo>
                <a:lnTo>
                  <a:pt x="6989" y="318"/>
                </a:lnTo>
                <a:lnTo>
                  <a:pt x="6990" y="318"/>
                </a:lnTo>
                <a:lnTo>
                  <a:pt x="6991" y="318"/>
                </a:lnTo>
                <a:lnTo>
                  <a:pt x="6992" y="318"/>
                </a:lnTo>
                <a:lnTo>
                  <a:pt x="6993" y="318"/>
                </a:lnTo>
                <a:lnTo>
                  <a:pt x="6994" y="318"/>
                </a:lnTo>
                <a:lnTo>
                  <a:pt x="6995" y="318"/>
                </a:lnTo>
                <a:lnTo>
                  <a:pt x="6996" y="318"/>
                </a:lnTo>
                <a:lnTo>
                  <a:pt x="6997" y="318"/>
                </a:lnTo>
                <a:lnTo>
                  <a:pt x="6998" y="318"/>
                </a:lnTo>
                <a:lnTo>
                  <a:pt x="6998" y="318"/>
                </a:lnTo>
                <a:lnTo>
                  <a:pt x="6999" y="318"/>
                </a:lnTo>
                <a:lnTo>
                  <a:pt x="7000" y="318"/>
                </a:lnTo>
                <a:lnTo>
                  <a:pt x="7001" y="318"/>
                </a:lnTo>
                <a:lnTo>
                  <a:pt x="7002" y="318"/>
                </a:lnTo>
                <a:lnTo>
                  <a:pt x="7003" y="318"/>
                </a:lnTo>
                <a:lnTo>
                  <a:pt x="7004" y="318"/>
                </a:lnTo>
                <a:lnTo>
                  <a:pt x="7005" y="318"/>
                </a:lnTo>
                <a:lnTo>
                  <a:pt x="7006" y="318"/>
                </a:lnTo>
                <a:lnTo>
                  <a:pt x="7007" y="318"/>
                </a:lnTo>
                <a:lnTo>
                  <a:pt x="7008" y="318"/>
                </a:lnTo>
                <a:lnTo>
                  <a:pt x="7009" y="318"/>
                </a:lnTo>
                <a:lnTo>
                  <a:pt x="7010" y="318"/>
                </a:lnTo>
                <a:lnTo>
                  <a:pt x="7011" y="318"/>
                </a:lnTo>
                <a:lnTo>
                  <a:pt x="7012" y="318"/>
                </a:lnTo>
                <a:lnTo>
                  <a:pt x="7012" y="318"/>
                </a:lnTo>
                <a:lnTo>
                  <a:pt x="7013" y="318"/>
                </a:lnTo>
                <a:lnTo>
                  <a:pt x="7014" y="318"/>
                </a:lnTo>
                <a:lnTo>
                  <a:pt x="7015" y="318"/>
                </a:lnTo>
                <a:lnTo>
                  <a:pt x="7016" y="318"/>
                </a:lnTo>
                <a:lnTo>
                  <a:pt x="7017" y="318"/>
                </a:lnTo>
                <a:lnTo>
                  <a:pt x="7018" y="318"/>
                </a:lnTo>
                <a:lnTo>
                  <a:pt x="7019" y="318"/>
                </a:lnTo>
                <a:lnTo>
                  <a:pt x="7020" y="318"/>
                </a:lnTo>
                <a:lnTo>
                  <a:pt x="7021" y="318"/>
                </a:lnTo>
                <a:lnTo>
                  <a:pt x="7022" y="318"/>
                </a:lnTo>
                <a:lnTo>
                  <a:pt x="7023" y="318"/>
                </a:lnTo>
                <a:lnTo>
                  <a:pt x="7024" y="318"/>
                </a:lnTo>
                <a:lnTo>
                  <a:pt x="7025" y="318"/>
                </a:lnTo>
                <a:lnTo>
                  <a:pt x="7026" y="318"/>
                </a:lnTo>
                <a:lnTo>
                  <a:pt x="7026" y="318"/>
                </a:lnTo>
                <a:lnTo>
                  <a:pt x="7027" y="318"/>
                </a:lnTo>
                <a:lnTo>
                  <a:pt x="7028" y="318"/>
                </a:lnTo>
                <a:lnTo>
                  <a:pt x="7029" y="318"/>
                </a:lnTo>
                <a:lnTo>
                  <a:pt x="7030" y="318"/>
                </a:lnTo>
                <a:lnTo>
                  <a:pt x="7031" y="318"/>
                </a:lnTo>
                <a:lnTo>
                  <a:pt x="7032" y="318"/>
                </a:lnTo>
                <a:lnTo>
                  <a:pt x="7033" y="318"/>
                </a:lnTo>
                <a:lnTo>
                  <a:pt x="7034" y="318"/>
                </a:lnTo>
                <a:lnTo>
                  <a:pt x="7035" y="318"/>
                </a:lnTo>
                <a:lnTo>
                  <a:pt x="7036" y="318"/>
                </a:lnTo>
                <a:lnTo>
                  <a:pt x="7037" y="318"/>
                </a:lnTo>
                <a:lnTo>
                  <a:pt x="7038" y="318"/>
                </a:lnTo>
                <a:lnTo>
                  <a:pt x="7039" y="318"/>
                </a:lnTo>
                <a:lnTo>
                  <a:pt x="7040" y="318"/>
                </a:lnTo>
                <a:lnTo>
                  <a:pt x="7040" y="318"/>
                </a:lnTo>
                <a:lnTo>
                  <a:pt x="7041" y="318"/>
                </a:lnTo>
                <a:lnTo>
                  <a:pt x="7042" y="318"/>
                </a:lnTo>
                <a:lnTo>
                  <a:pt x="7043" y="318"/>
                </a:lnTo>
                <a:lnTo>
                  <a:pt x="7044" y="318"/>
                </a:lnTo>
                <a:lnTo>
                  <a:pt x="7045" y="318"/>
                </a:lnTo>
                <a:lnTo>
                  <a:pt x="7046" y="318"/>
                </a:lnTo>
                <a:lnTo>
                  <a:pt x="7047" y="318"/>
                </a:lnTo>
                <a:lnTo>
                  <a:pt x="7048" y="318"/>
                </a:lnTo>
                <a:lnTo>
                  <a:pt x="7049" y="318"/>
                </a:lnTo>
                <a:lnTo>
                  <a:pt x="7050" y="318"/>
                </a:lnTo>
                <a:lnTo>
                  <a:pt x="7051" y="318"/>
                </a:lnTo>
                <a:lnTo>
                  <a:pt x="7052" y="318"/>
                </a:lnTo>
                <a:lnTo>
                  <a:pt x="7053" y="318"/>
                </a:lnTo>
                <a:lnTo>
                  <a:pt x="7054" y="318"/>
                </a:lnTo>
                <a:lnTo>
                  <a:pt x="7054" y="318"/>
                </a:lnTo>
                <a:lnTo>
                  <a:pt x="7055" y="318"/>
                </a:lnTo>
                <a:lnTo>
                  <a:pt x="7056" y="318"/>
                </a:lnTo>
                <a:lnTo>
                  <a:pt x="7057" y="318"/>
                </a:lnTo>
                <a:lnTo>
                  <a:pt x="7058" y="277"/>
                </a:lnTo>
                <a:lnTo>
                  <a:pt x="7059" y="248"/>
                </a:lnTo>
                <a:lnTo>
                  <a:pt x="7060" y="248"/>
                </a:lnTo>
                <a:lnTo>
                  <a:pt x="7061" y="248"/>
                </a:lnTo>
                <a:lnTo>
                  <a:pt x="7062" y="248"/>
                </a:lnTo>
                <a:lnTo>
                  <a:pt x="7063" y="248"/>
                </a:lnTo>
                <a:lnTo>
                  <a:pt x="7064" y="248"/>
                </a:lnTo>
                <a:lnTo>
                  <a:pt x="7065" y="248"/>
                </a:lnTo>
                <a:lnTo>
                  <a:pt x="7066" y="196"/>
                </a:lnTo>
                <a:lnTo>
                  <a:pt x="7067" y="200"/>
                </a:lnTo>
                <a:lnTo>
                  <a:pt x="7068" y="204"/>
                </a:lnTo>
                <a:lnTo>
                  <a:pt x="7069" y="207"/>
                </a:lnTo>
                <a:lnTo>
                  <a:pt x="7069" y="210"/>
                </a:lnTo>
                <a:lnTo>
                  <a:pt x="7070" y="212"/>
                </a:lnTo>
                <a:lnTo>
                  <a:pt x="7071" y="183"/>
                </a:lnTo>
                <a:lnTo>
                  <a:pt x="7072" y="161"/>
                </a:lnTo>
                <a:lnTo>
                  <a:pt x="7073" y="143"/>
                </a:lnTo>
                <a:lnTo>
                  <a:pt x="7074" y="143"/>
                </a:lnTo>
                <a:lnTo>
                  <a:pt x="7075" y="143"/>
                </a:lnTo>
                <a:lnTo>
                  <a:pt x="7076" y="143"/>
                </a:lnTo>
                <a:lnTo>
                  <a:pt x="7077" y="143"/>
                </a:lnTo>
                <a:lnTo>
                  <a:pt x="7078" y="143"/>
                </a:lnTo>
                <a:lnTo>
                  <a:pt x="7079" y="129"/>
                </a:lnTo>
                <a:lnTo>
                  <a:pt x="7080" y="108"/>
                </a:lnTo>
                <a:lnTo>
                  <a:pt x="7081" y="111"/>
                </a:lnTo>
                <a:lnTo>
                  <a:pt x="7082" y="113"/>
                </a:lnTo>
                <a:lnTo>
                  <a:pt x="7083" y="115"/>
                </a:lnTo>
                <a:lnTo>
                  <a:pt x="7083" y="117"/>
                </a:lnTo>
                <a:lnTo>
                  <a:pt x="7084" y="119"/>
                </a:lnTo>
                <a:lnTo>
                  <a:pt x="7085" y="105"/>
                </a:lnTo>
                <a:lnTo>
                  <a:pt x="7086" y="93"/>
                </a:lnTo>
                <a:lnTo>
                  <a:pt x="7087" y="82"/>
                </a:lnTo>
                <a:lnTo>
                  <a:pt x="7088" y="71"/>
                </a:lnTo>
                <a:lnTo>
                  <a:pt x="7089" y="70"/>
                </a:lnTo>
                <a:lnTo>
                  <a:pt x="7090" y="70"/>
                </a:lnTo>
                <a:lnTo>
                  <a:pt x="7091" y="54"/>
                </a:lnTo>
                <a:lnTo>
                  <a:pt x="7092" y="60"/>
                </a:lnTo>
                <a:lnTo>
                  <a:pt x="7093" y="78"/>
                </a:lnTo>
                <a:lnTo>
                  <a:pt x="7094" y="78"/>
                </a:lnTo>
                <a:lnTo>
                  <a:pt x="7095" y="78"/>
                </a:lnTo>
                <a:lnTo>
                  <a:pt x="7096" y="78"/>
                </a:lnTo>
                <a:lnTo>
                  <a:pt x="7097" y="69"/>
                </a:lnTo>
                <a:lnTo>
                  <a:pt x="7097" y="69"/>
                </a:lnTo>
                <a:lnTo>
                  <a:pt x="7098" y="59"/>
                </a:lnTo>
                <a:lnTo>
                  <a:pt x="7099" y="57"/>
                </a:lnTo>
                <a:lnTo>
                  <a:pt x="7100" y="57"/>
                </a:lnTo>
                <a:lnTo>
                  <a:pt x="7101" y="57"/>
                </a:lnTo>
                <a:lnTo>
                  <a:pt x="7102" y="49"/>
                </a:lnTo>
                <a:lnTo>
                  <a:pt x="7103" y="43"/>
                </a:lnTo>
                <a:lnTo>
                  <a:pt x="7104" y="43"/>
                </a:lnTo>
                <a:lnTo>
                  <a:pt x="7105" y="50"/>
                </a:lnTo>
                <a:lnTo>
                  <a:pt x="7106" y="50"/>
                </a:lnTo>
                <a:lnTo>
                  <a:pt x="7107" y="60"/>
                </a:lnTo>
                <a:lnTo>
                  <a:pt x="7108" y="78"/>
                </a:lnTo>
                <a:lnTo>
                  <a:pt x="7109" y="78"/>
                </a:lnTo>
                <a:lnTo>
                  <a:pt x="7110" y="78"/>
                </a:lnTo>
                <a:lnTo>
                  <a:pt x="7111" y="78"/>
                </a:lnTo>
                <a:lnTo>
                  <a:pt x="7111" y="69"/>
                </a:lnTo>
                <a:lnTo>
                  <a:pt x="7112" y="69"/>
                </a:lnTo>
                <a:lnTo>
                  <a:pt x="7113" y="59"/>
                </a:lnTo>
                <a:lnTo>
                  <a:pt x="7114" y="50"/>
                </a:lnTo>
                <a:lnTo>
                  <a:pt x="7115" y="43"/>
                </a:lnTo>
                <a:lnTo>
                  <a:pt x="7116" y="43"/>
                </a:lnTo>
                <a:lnTo>
                  <a:pt x="7117" y="43"/>
                </a:lnTo>
                <a:lnTo>
                  <a:pt x="7118" y="43"/>
                </a:lnTo>
                <a:lnTo>
                  <a:pt x="7119" y="46"/>
                </a:lnTo>
                <a:lnTo>
                  <a:pt x="7120" y="52"/>
                </a:lnTo>
                <a:lnTo>
                  <a:pt x="7121" y="52"/>
                </a:lnTo>
                <a:lnTo>
                  <a:pt x="7122" y="50"/>
                </a:lnTo>
                <a:lnTo>
                  <a:pt x="7123" y="53"/>
                </a:lnTo>
                <a:lnTo>
                  <a:pt x="7124" y="59"/>
                </a:lnTo>
                <a:lnTo>
                  <a:pt x="7125" y="59"/>
                </a:lnTo>
                <a:lnTo>
                  <a:pt x="7125" y="59"/>
                </a:lnTo>
                <a:lnTo>
                  <a:pt x="7126" y="59"/>
                </a:lnTo>
                <a:lnTo>
                  <a:pt x="7127" y="68"/>
                </a:lnTo>
                <a:lnTo>
                  <a:pt x="7128" y="77"/>
                </a:lnTo>
                <a:lnTo>
                  <a:pt x="7129" y="88"/>
                </a:lnTo>
                <a:lnTo>
                  <a:pt x="7130" y="103"/>
                </a:lnTo>
                <a:lnTo>
                  <a:pt x="7131" y="119"/>
                </a:lnTo>
                <a:lnTo>
                  <a:pt x="7132" y="138"/>
                </a:lnTo>
                <a:lnTo>
                  <a:pt x="7133" y="145"/>
                </a:lnTo>
                <a:lnTo>
                  <a:pt x="7134" y="144"/>
                </a:lnTo>
                <a:lnTo>
                  <a:pt x="7135" y="143"/>
                </a:lnTo>
                <a:lnTo>
                  <a:pt x="7136" y="150"/>
                </a:lnTo>
                <a:lnTo>
                  <a:pt x="7137" y="170"/>
                </a:lnTo>
                <a:lnTo>
                  <a:pt x="7138" y="195"/>
                </a:lnTo>
                <a:lnTo>
                  <a:pt x="7139" y="229"/>
                </a:lnTo>
                <a:lnTo>
                  <a:pt x="7140" y="229"/>
                </a:lnTo>
                <a:lnTo>
                  <a:pt x="7140" y="229"/>
                </a:lnTo>
                <a:lnTo>
                  <a:pt x="7141" y="229"/>
                </a:lnTo>
                <a:lnTo>
                  <a:pt x="7142" y="229"/>
                </a:lnTo>
                <a:lnTo>
                  <a:pt x="7143" y="290"/>
                </a:lnTo>
                <a:lnTo>
                  <a:pt x="7144" y="289"/>
                </a:lnTo>
                <a:lnTo>
                  <a:pt x="7145" y="289"/>
                </a:lnTo>
                <a:lnTo>
                  <a:pt x="7146" y="288"/>
                </a:lnTo>
                <a:lnTo>
                  <a:pt x="7147" y="287"/>
                </a:lnTo>
                <a:lnTo>
                  <a:pt x="7148" y="286"/>
                </a:lnTo>
                <a:lnTo>
                  <a:pt x="7149" y="285"/>
                </a:lnTo>
                <a:lnTo>
                  <a:pt x="7150" y="284"/>
                </a:lnTo>
                <a:lnTo>
                  <a:pt x="7151" y="283"/>
                </a:lnTo>
                <a:lnTo>
                  <a:pt x="7152" y="318"/>
                </a:lnTo>
                <a:lnTo>
                  <a:pt x="7153" y="318"/>
                </a:lnTo>
                <a:lnTo>
                  <a:pt x="7154" y="318"/>
                </a:lnTo>
                <a:lnTo>
                  <a:pt x="7154" y="318"/>
                </a:lnTo>
                <a:lnTo>
                  <a:pt x="7155" y="318"/>
                </a:lnTo>
                <a:lnTo>
                  <a:pt x="7156" y="318"/>
                </a:lnTo>
                <a:lnTo>
                  <a:pt x="7157" y="318"/>
                </a:lnTo>
                <a:lnTo>
                  <a:pt x="7158" y="318"/>
                </a:lnTo>
                <a:lnTo>
                  <a:pt x="7159" y="318"/>
                </a:lnTo>
                <a:lnTo>
                  <a:pt x="7160" y="318"/>
                </a:lnTo>
                <a:lnTo>
                  <a:pt x="7161" y="318"/>
                </a:lnTo>
                <a:lnTo>
                  <a:pt x="7162" y="318"/>
                </a:lnTo>
                <a:lnTo>
                  <a:pt x="7163" y="318"/>
                </a:lnTo>
                <a:lnTo>
                  <a:pt x="7164" y="318"/>
                </a:lnTo>
                <a:lnTo>
                  <a:pt x="7165" y="318"/>
                </a:lnTo>
                <a:lnTo>
                  <a:pt x="7166" y="318"/>
                </a:lnTo>
                <a:lnTo>
                  <a:pt x="7167" y="318"/>
                </a:lnTo>
                <a:lnTo>
                  <a:pt x="7168" y="318"/>
                </a:lnTo>
                <a:lnTo>
                  <a:pt x="7168" y="318"/>
                </a:lnTo>
                <a:lnTo>
                  <a:pt x="7169" y="318"/>
                </a:lnTo>
                <a:lnTo>
                  <a:pt x="7170" y="318"/>
                </a:lnTo>
                <a:lnTo>
                  <a:pt x="7171" y="318"/>
                </a:lnTo>
                <a:lnTo>
                  <a:pt x="7172" y="318"/>
                </a:lnTo>
                <a:lnTo>
                  <a:pt x="7173" y="318"/>
                </a:lnTo>
                <a:lnTo>
                  <a:pt x="7174" y="318"/>
                </a:lnTo>
                <a:lnTo>
                  <a:pt x="7175" y="318"/>
                </a:lnTo>
                <a:lnTo>
                  <a:pt x="7176" y="318"/>
                </a:lnTo>
                <a:lnTo>
                  <a:pt x="7177" y="318"/>
                </a:lnTo>
                <a:lnTo>
                  <a:pt x="7178" y="318"/>
                </a:lnTo>
                <a:lnTo>
                  <a:pt x="7179" y="318"/>
                </a:lnTo>
                <a:lnTo>
                  <a:pt x="7180" y="318"/>
                </a:lnTo>
                <a:lnTo>
                  <a:pt x="7181" y="318"/>
                </a:lnTo>
                <a:lnTo>
                  <a:pt x="7182" y="318"/>
                </a:lnTo>
                <a:lnTo>
                  <a:pt x="7182" y="318"/>
                </a:lnTo>
                <a:lnTo>
                  <a:pt x="7183" y="318"/>
                </a:lnTo>
                <a:lnTo>
                  <a:pt x="7184" y="318"/>
                </a:lnTo>
                <a:lnTo>
                  <a:pt x="7185" y="318"/>
                </a:lnTo>
                <a:lnTo>
                  <a:pt x="7186" y="318"/>
                </a:lnTo>
                <a:lnTo>
                  <a:pt x="7187" y="318"/>
                </a:lnTo>
                <a:lnTo>
                  <a:pt x="7188" y="318"/>
                </a:lnTo>
                <a:lnTo>
                  <a:pt x="7189" y="318"/>
                </a:lnTo>
                <a:lnTo>
                  <a:pt x="7190" y="318"/>
                </a:lnTo>
                <a:lnTo>
                  <a:pt x="7191" y="318"/>
                </a:lnTo>
                <a:lnTo>
                  <a:pt x="7192" y="318"/>
                </a:lnTo>
                <a:lnTo>
                  <a:pt x="7193" y="318"/>
                </a:lnTo>
                <a:lnTo>
                  <a:pt x="7194" y="318"/>
                </a:lnTo>
                <a:lnTo>
                  <a:pt x="7195" y="318"/>
                </a:lnTo>
                <a:lnTo>
                  <a:pt x="7196" y="318"/>
                </a:lnTo>
                <a:lnTo>
                  <a:pt x="7196" y="318"/>
                </a:lnTo>
                <a:lnTo>
                  <a:pt x="7197" y="318"/>
                </a:lnTo>
                <a:lnTo>
                  <a:pt x="7198" y="318"/>
                </a:lnTo>
                <a:lnTo>
                  <a:pt x="7199" y="318"/>
                </a:lnTo>
                <a:lnTo>
                  <a:pt x="7200" y="318"/>
                </a:lnTo>
                <a:lnTo>
                  <a:pt x="7201" y="318"/>
                </a:lnTo>
                <a:lnTo>
                  <a:pt x="7202" y="318"/>
                </a:lnTo>
                <a:lnTo>
                  <a:pt x="7203" y="317"/>
                </a:lnTo>
                <a:lnTo>
                  <a:pt x="7204" y="318"/>
                </a:lnTo>
                <a:lnTo>
                  <a:pt x="7205" y="317"/>
                </a:lnTo>
                <a:lnTo>
                  <a:pt x="7206" y="318"/>
                </a:lnTo>
                <a:lnTo>
                  <a:pt x="7207" y="318"/>
                </a:lnTo>
                <a:lnTo>
                  <a:pt x="7208" y="318"/>
                </a:lnTo>
                <a:lnTo>
                  <a:pt x="7209" y="318"/>
                </a:lnTo>
                <a:lnTo>
                  <a:pt x="7210" y="318"/>
                </a:lnTo>
                <a:lnTo>
                  <a:pt x="7211" y="318"/>
                </a:lnTo>
                <a:lnTo>
                  <a:pt x="7211" y="318"/>
                </a:lnTo>
                <a:lnTo>
                  <a:pt x="7212" y="318"/>
                </a:lnTo>
                <a:lnTo>
                  <a:pt x="7213" y="318"/>
                </a:lnTo>
                <a:lnTo>
                  <a:pt x="7214" y="318"/>
                </a:lnTo>
                <a:lnTo>
                  <a:pt x="7215" y="318"/>
                </a:lnTo>
                <a:lnTo>
                  <a:pt x="7216" y="318"/>
                </a:lnTo>
                <a:lnTo>
                  <a:pt x="7217" y="318"/>
                </a:lnTo>
                <a:lnTo>
                  <a:pt x="7218" y="318"/>
                </a:lnTo>
                <a:lnTo>
                  <a:pt x="7219" y="318"/>
                </a:lnTo>
                <a:lnTo>
                  <a:pt x="7220" y="318"/>
                </a:lnTo>
                <a:lnTo>
                  <a:pt x="7221" y="318"/>
                </a:lnTo>
                <a:lnTo>
                  <a:pt x="7222" y="318"/>
                </a:lnTo>
                <a:lnTo>
                  <a:pt x="7223" y="318"/>
                </a:lnTo>
                <a:lnTo>
                  <a:pt x="7224" y="318"/>
                </a:lnTo>
                <a:lnTo>
                  <a:pt x="7225" y="318"/>
                </a:lnTo>
                <a:lnTo>
                  <a:pt x="7225" y="318"/>
                </a:lnTo>
                <a:lnTo>
                  <a:pt x="7226" y="318"/>
                </a:lnTo>
                <a:lnTo>
                  <a:pt x="7227" y="318"/>
                </a:lnTo>
                <a:lnTo>
                  <a:pt x="7228" y="318"/>
                </a:lnTo>
                <a:lnTo>
                  <a:pt x="7229" y="318"/>
                </a:lnTo>
                <a:lnTo>
                  <a:pt x="7230" y="318"/>
                </a:lnTo>
                <a:lnTo>
                  <a:pt x="7231" y="318"/>
                </a:lnTo>
                <a:lnTo>
                  <a:pt x="7232" y="318"/>
                </a:lnTo>
                <a:lnTo>
                  <a:pt x="7233" y="318"/>
                </a:lnTo>
                <a:lnTo>
                  <a:pt x="7234" y="318"/>
                </a:lnTo>
                <a:lnTo>
                  <a:pt x="7235" y="318"/>
                </a:lnTo>
                <a:lnTo>
                  <a:pt x="7236" y="318"/>
                </a:lnTo>
                <a:lnTo>
                  <a:pt x="7237" y="318"/>
                </a:lnTo>
                <a:lnTo>
                  <a:pt x="7238" y="318"/>
                </a:lnTo>
                <a:lnTo>
                  <a:pt x="7239" y="318"/>
                </a:lnTo>
                <a:lnTo>
                  <a:pt x="7239" y="318"/>
                </a:lnTo>
                <a:lnTo>
                  <a:pt x="7240" y="318"/>
                </a:lnTo>
                <a:lnTo>
                  <a:pt x="7241" y="318"/>
                </a:lnTo>
                <a:lnTo>
                  <a:pt x="7242" y="318"/>
                </a:lnTo>
                <a:lnTo>
                  <a:pt x="7243" y="318"/>
                </a:lnTo>
                <a:lnTo>
                  <a:pt x="7244" y="318"/>
                </a:lnTo>
                <a:lnTo>
                  <a:pt x="7245" y="318"/>
                </a:lnTo>
                <a:lnTo>
                  <a:pt x="7246" y="318"/>
                </a:lnTo>
                <a:lnTo>
                  <a:pt x="7247" y="318"/>
                </a:lnTo>
                <a:lnTo>
                  <a:pt x="7248" y="318"/>
                </a:lnTo>
                <a:lnTo>
                  <a:pt x="7249" y="318"/>
                </a:lnTo>
                <a:lnTo>
                  <a:pt x="7250" y="318"/>
                </a:lnTo>
                <a:lnTo>
                  <a:pt x="7251" y="318"/>
                </a:lnTo>
                <a:lnTo>
                  <a:pt x="7252" y="318"/>
                </a:lnTo>
                <a:lnTo>
                  <a:pt x="7253" y="318"/>
                </a:lnTo>
                <a:lnTo>
                  <a:pt x="7253" y="318"/>
                </a:lnTo>
                <a:lnTo>
                  <a:pt x="7254" y="318"/>
                </a:lnTo>
                <a:lnTo>
                  <a:pt x="7255" y="318"/>
                </a:lnTo>
                <a:lnTo>
                  <a:pt x="7256" y="318"/>
                </a:lnTo>
                <a:lnTo>
                  <a:pt x="7257" y="318"/>
                </a:lnTo>
                <a:lnTo>
                  <a:pt x="7258" y="318"/>
                </a:lnTo>
                <a:lnTo>
                  <a:pt x="7259" y="318"/>
                </a:lnTo>
                <a:lnTo>
                  <a:pt x="7260" y="318"/>
                </a:lnTo>
                <a:lnTo>
                  <a:pt x="7261" y="318"/>
                </a:lnTo>
                <a:lnTo>
                  <a:pt x="7262" y="318"/>
                </a:lnTo>
                <a:lnTo>
                  <a:pt x="7263" y="318"/>
                </a:lnTo>
                <a:lnTo>
                  <a:pt x="7264" y="318"/>
                </a:lnTo>
                <a:lnTo>
                  <a:pt x="7265" y="318"/>
                </a:lnTo>
                <a:lnTo>
                  <a:pt x="7266" y="318"/>
                </a:lnTo>
                <a:lnTo>
                  <a:pt x="7267" y="318"/>
                </a:lnTo>
                <a:lnTo>
                  <a:pt x="7268" y="318"/>
                </a:lnTo>
                <a:lnTo>
                  <a:pt x="7268" y="318"/>
                </a:lnTo>
                <a:lnTo>
                  <a:pt x="7269" y="318"/>
                </a:lnTo>
                <a:lnTo>
                  <a:pt x="7270" y="318"/>
                </a:lnTo>
                <a:lnTo>
                  <a:pt x="7271" y="318"/>
                </a:lnTo>
                <a:lnTo>
                  <a:pt x="7272" y="318"/>
                </a:lnTo>
                <a:lnTo>
                  <a:pt x="7273" y="318"/>
                </a:lnTo>
                <a:lnTo>
                  <a:pt x="7274" y="318"/>
                </a:lnTo>
                <a:lnTo>
                  <a:pt x="7275" y="318"/>
                </a:lnTo>
                <a:lnTo>
                  <a:pt x="7276" y="318"/>
                </a:lnTo>
                <a:lnTo>
                  <a:pt x="7277" y="318"/>
                </a:lnTo>
                <a:lnTo>
                  <a:pt x="7278" y="318"/>
                </a:lnTo>
                <a:lnTo>
                  <a:pt x="7279" y="318"/>
                </a:lnTo>
                <a:lnTo>
                  <a:pt x="7280" y="318"/>
                </a:lnTo>
                <a:lnTo>
                  <a:pt x="7281" y="318"/>
                </a:lnTo>
                <a:lnTo>
                  <a:pt x="7282" y="318"/>
                </a:lnTo>
                <a:lnTo>
                  <a:pt x="7282" y="318"/>
                </a:lnTo>
                <a:lnTo>
                  <a:pt x="7283" y="318"/>
                </a:lnTo>
                <a:lnTo>
                  <a:pt x="7284" y="318"/>
                </a:lnTo>
                <a:lnTo>
                  <a:pt x="7285" y="318"/>
                </a:lnTo>
                <a:lnTo>
                  <a:pt x="7286" y="318"/>
                </a:lnTo>
                <a:lnTo>
                  <a:pt x="7287" y="318"/>
                </a:lnTo>
                <a:lnTo>
                  <a:pt x="7288" y="318"/>
                </a:lnTo>
                <a:lnTo>
                  <a:pt x="7289" y="318"/>
                </a:lnTo>
                <a:lnTo>
                  <a:pt x="7290" y="318"/>
                </a:lnTo>
                <a:lnTo>
                  <a:pt x="7291" y="318"/>
                </a:lnTo>
                <a:lnTo>
                  <a:pt x="7292" y="318"/>
                </a:lnTo>
                <a:lnTo>
                  <a:pt x="7293" y="318"/>
                </a:lnTo>
                <a:lnTo>
                  <a:pt x="7294" y="318"/>
                </a:lnTo>
                <a:lnTo>
                  <a:pt x="7295" y="318"/>
                </a:lnTo>
                <a:lnTo>
                  <a:pt x="7296" y="318"/>
                </a:lnTo>
                <a:lnTo>
                  <a:pt x="7296" y="318"/>
                </a:lnTo>
                <a:lnTo>
                  <a:pt x="7297" y="318"/>
                </a:lnTo>
                <a:lnTo>
                  <a:pt x="7298" y="318"/>
                </a:lnTo>
                <a:lnTo>
                  <a:pt x="7299" y="318"/>
                </a:lnTo>
                <a:lnTo>
                  <a:pt x="7300" y="318"/>
                </a:lnTo>
                <a:lnTo>
                  <a:pt x="7301" y="318"/>
                </a:lnTo>
                <a:lnTo>
                  <a:pt x="7302" y="318"/>
                </a:lnTo>
                <a:lnTo>
                  <a:pt x="7303" y="318"/>
                </a:lnTo>
                <a:lnTo>
                  <a:pt x="7304" y="318"/>
                </a:lnTo>
                <a:lnTo>
                  <a:pt x="7305" y="318"/>
                </a:lnTo>
                <a:lnTo>
                  <a:pt x="7306" y="318"/>
                </a:lnTo>
                <a:lnTo>
                  <a:pt x="7307" y="318"/>
                </a:lnTo>
                <a:lnTo>
                  <a:pt x="7308" y="318"/>
                </a:lnTo>
                <a:lnTo>
                  <a:pt x="7309" y="318"/>
                </a:lnTo>
                <a:lnTo>
                  <a:pt x="7310" y="318"/>
                </a:lnTo>
                <a:lnTo>
                  <a:pt x="7310" y="318"/>
                </a:lnTo>
                <a:lnTo>
                  <a:pt x="7311" y="318"/>
                </a:lnTo>
                <a:lnTo>
                  <a:pt x="7312" y="318"/>
                </a:lnTo>
                <a:lnTo>
                  <a:pt x="7313" y="318"/>
                </a:lnTo>
                <a:lnTo>
                  <a:pt x="7314" y="318"/>
                </a:lnTo>
                <a:lnTo>
                  <a:pt x="7315" y="318"/>
                </a:lnTo>
                <a:lnTo>
                  <a:pt x="7316" y="318"/>
                </a:lnTo>
                <a:lnTo>
                  <a:pt x="7317" y="318"/>
                </a:lnTo>
                <a:lnTo>
                  <a:pt x="7318" y="318"/>
                </a:lnTo>
                <a:lnTo>
                  <a:pt x="7319" y="318"/>
                </a:lnTo>
                <a:lnTo>
                  <a:pt x="7320" y="318"/>
                </a:lnTo>
                <a:lnTo>
                  <a:pt x="7321" y="318"/>
                </a:lnTo>
                <a:lnTo>
                  <a:pt x="7322" y="318"/>
                </a:lnTo>
                <a:lnTo>
                  <a:pt x="7323" y="318"/>
                </a:lnTo>
                <a:lnTo>
                  <a:pt x="7324" y="318"/>
                </a:lnTo>
                <a:lnTo>
                  <a:pt x="7324" y="318"/>
                </a:lnTo>
                <a:lnTo>
                  <a:pt x="7325" y="318"/>
                </a:lnTo>
                <a:lnTo>
                  <a:pt x="7326" y="318"/>
                </a:lnTo>
                <a:lnTo>
                  <a:pt x="7327" y="318"/>
                </a:lnTo>
                <a:lnTo>
                  <a:pt x="7328" y="318"/>
                </a:lnTo>
                <a:lnTo>
                  <a:pt x="7329" y="318"/>
                </a:lnTo>
                <a:lnTo>
                  <a:pt x="7330" y="318"/>
                </a:lnTo>
                <a:lnTo>
                  <a:pt x="7331" y="318"/>
                </a:lnTo>
                <a:lnTo>
                  <a:pt x="7332" y="318"/>
                </a:lnTo>
                <a:lnTo>
                  <a:pt x="7333" y="318"/>
                </a:lnTo>
                <a:lnTo>
                  <a:pt x="7334" y="318"/>
                </a:lnTo>
                <a:lnTo>
                  <a:pt x="7335" y="318"/>
                </a:lnTo>
                <a:lnTo>
                  <a:pt x="7336" y="318"/>
                </a:lnTo>
                <a:lnTo>
                  <a:pt x="7337" y="318"/>
                </a:lnTo>
                <a:lnTo>
                  <a:pt x="7338" y="318"/>
                </a:lnTo>
                <a:lnTo>
                  <a:pt x="7339" y="318"/>
                </a:lnTo>
                <a:lnTo>
                  <a:pt x="7339" y="318"/>
                </a:lnTo>
                <a:lnTo>
                  <a:pt x="7340" y="318"/>
                </a:lnTo>
                <a:lnTo>
                  <a:pt x="7341" y="318"/>
                </a:lnTo>
                <a:lnTo>
                  <a:pt x="7342" y="318"/>
                </a:lnTo>
                <a:lnTo>
                  <a:pt x="7343" y="318"/>
                </a:lnTo>
                <a:lnTo>
                  <a:pt x="7344" y="318"/>
                </a:lnTo>
                <a:lnTo>
                  <a:pt x="7345" y="318"/>
                </a:lnTo>
                <a:lnTo>
                  <a:pt x="7346" y="318"/>
                </a:lnTo>
                <a:lnTo>
                  <a:pt x="7347" y="318"/>
                </a:lnTo>
                <a:lnTo>
                  <a:pt x="7348" y="318"/>
                </a:lnTo>
                <a:lnTo>
                  <a:pt x="7349" y="318"/>
                </a:lnTo>
                <a:lnTo>
                  <a:pt x="7350" y="318"/>
                </a:lnTo>
                <a:lnTo>
                  <a:pt x="7351" y="318"/>
                </a:lnTo>
                <a:lnTo>
                  <a:pt x="7352" y="318"/>
                </a:lnTo>
                <a:lnTo>
                  <a:pt x="7353" y="318"/>
                </a:lnTo>
                <a:lnTo>
                  <a:pt x="7353" y="318"/>
                </a:lnTo>
                <a:lnTo>
                  <a:pt x="7354" y="318"/>
                </a:lnTo>
                <a:lnTo>
                  <a:pt x="7355" y="318"/>
                </a:lnTo>
                <a:lnTo>
                  <a:pt x="7356" y="318"/>
                </a:lnTo>
                <a:lnTo>
                  <a:pt x="7357" y="318"/>
                </a:lnTo>
                <a:lnTo>
                  <a:pt x="7358" y="318"/>
                </a:lnTo>
                <a:lnTo>
                  <a:pt x="7359" y="318"/>
                </a:lnTo>
                <a:lnTo>
                  <a:pt x="7360" y="318"/>
                </a:lnTo>
                <a:lnTo>
                  <a:pt x="7361" y="318"/>
                </a:lnTo>
                <a:lnTo>
                  <a:pt x="7362" y="318"/>
                </a:lnTo>
                <a:lnTo>
                  <a:pt x="7363" y="318"/>
                </a:lnTo>
                <a:lnTo>
                  <a:pt x="7364" y="318"/>
                </a:lnTo>
                <a:lnTo>
                  <a:pt x="7365" y="318"/>
                </a:lnTo>
                <a:lnTo>
                  <a:pt x="7366" y="318"/>
                </a:lnTo>
                <a:lnTo>
                  <a:pt x="7367" y="318"/>
                </a:lnTo>
                <a:lnTo>
                  <a:pt x="7367" y="318"/>
                </a:lnTo>
                <a:lnTo>
                  <a:pt x="7368" y="318"/>
                </a:lnTo>
                <a:lnTo>
                  <a:pt x="7369" y="318"/>
                </a:lnTo>
                <a:lnTo>
                  <a:pt x="7370" y="318"/>
                </a:lnTo>
                <a:lnTo>
                  <a:pt x="7371" y="318"/>
                </a:lnTo>
                <a:lnTo>
                  <a:pt x="7372" y="318"/>
                </a:lnTo>
                <a:lnTo>
                  <a:pt x="7373" y="318"/>
                </a:lnTo>
                <a:lnTo>
                  <a:pt x="7374" y="318"/>
                </a:lnTo>
                <a:lnTo>
                  <a:pt x="7375" y="318"/>
                </a:lnTo>
                <a:lnTo>
                  <a:pt x="7376" y="318"/>
                </a:lnTo>
                <a:lnTo>
                  <a:pt x="7377" y="318"/>
                </a:lnTo>
                <a:lnTo>
                  <a:pt x="7378" y="318"/>
                </a:lnTo>
                <a:lnTo>
                  <a:pt x="7379" y="318"/>
                </a:lnTo>
                <a:lnTo>
                  <a:pt x="7380" y="318"/>
                </a:lnTo>
                <a:lnTo>
                  <a:pt x="7381" y="318"/>
                </a:lnTo>
                <a:lnTo>
                  <a:pt x="7382" y="318"/>
                </a:lnTo>
                <a:lnTo>
                  <a:pt x="7383" y="318"/>
                </a:lnTo>
                <a:lnTo>
                  <a:pt x="7384" y="318"/>
                </a:lnTo>
                <a:lnTo>
                  <a:pt x="7385" y="318"/>
                </a:lnTo>
                <a:lnTo>
                  <a:pt x="7385" y="318"/>
                </a:lnTo>
                <a:lnTo>
                  <a:pt x="7386" y="318"/>
                </a:lnTo>
                <a:lnTo>
                  <a:pt x="7387" y="318"/>
                </a:lnTo>
                <a:lnTo>
                  <a:pt x="7388" y="318"/>
                </a:lnTo>
                <a:lnTo>
                  <a:pt x="7389" y="318"/>
                </a:lnTo>
                <a:lnTo>
                  <a:pt x="7390" y="318"/>
                </a:lnTo>
                <a:lnTo>
                  <a:pt x="7391" y="318"/>
                </a:lnTo>
                <a:lnTo>
                  <a:pt x="7392" y="318"/>
                </a:lnTo>
                <a:lnTo>
                  <a:pt x="7393" y="318"/>
                </a:lnTo>
                <a:lnTo>
                  <a:pt x="7394" y="318"/>
                </a:lnTo>
                <a:lnTo>
                  <a:pt x="7395" y="317"/>
                </a:lnTo>
                <a:lnTo>
                  <a:pt x="7396" y="318"/>
                </a:lnTo>
                <a:lnTo>
                  <a:pt x="7397" y="318"/>
                </a:lnTo>
                <a:lnTo>
                  <a:pt x="7398" y="318"/>
                </a:lnTo>
                <a:lnTo>
                  <a:pt x="7399" y="318"/>
                </a:lnTo>
                <a:lnTo>
                  <a:pt x="7399" y="318"/>
                </a:lnTo>
                <a:lnTo>
                  <a:pt x="7400" y="318"/>
                </a:lnTo>
                <a:lnTo>
                  <a:pt x="7401" y="318"/>
                </a:lnTo>
                <a:lnTo>
                  <a:pt x="7402" y="318"/>
                </a:lnTo>
                <a:lnTo>
                  <a:pt x="7403" y="318"/>
                </a:lnTo>
                <a:lnTo>
                  <a:pt x="7404" y="318"/>
                </a:lnTo>
                <a:lnTo>
                  <a:pt x="7405" y="318"/>
                </a:lnTo>
                <a:lnTo>
                  <a:pt x="7406" y="318"/>
                </a:lnTo>
                <a:lnTo>
                  <a:pt x="7407" y="318"/>
                </a:lnTo>
                <a:lnTo>
                  <a:pt x="7408" y="318"/>
                </a:lnTo>
                <a:lnTo>
                  <a:pt x="7409" y="318"/>
                </a:lnTo>
                <a:lnTo>
                  <a:pt x="7410" y="318"/>
                </a:lnTo>
                <a:lnTo>
                  <a:pt x="7411" y="318"/>
                </a:lnTo>
                <a:lnTo>
                  <a:pt x="7412" y="318"/>
                </a:lnTo>
                <a:lnTo>
                  <a:pt x="7413" y="318"/>
                </a:lnTo>
                <a:lnTo>
                  <a:pt x="7413" y="318"/>
                </a:lnTo>
                <a:lnTo>
                  <a:pt x="7414" y="318"/>
                </a:lnTo>
                <a:lnTo>
                  <a:pt x="7415" y="318"/>
                </a:lnTo>
                <a:lnTo>
                  <a:pt x="7416" y="318"/>
                </a:lnTo>
                <a:lnTo>
                  <a:pt x="7417" y="318"/>
                </a:lnTo>
                <a:lnTo>
                  <a:pt x="7418" y="318"/>
                </a:lnTo>
                <a:lnTo>
                  <a:pt x="7419" y="318"/>
                </a:lnTo>
                <a:lnTo>
                  <a:pt x="7420" y="318"/>
                </a:lnTo>
                <a:lnTo>
                  <a:pt x="7421" y="318"/>
                </a:lnTo>
                <a:lnTo>
                  <a:pt x="7422" y="318"/>
                </a:lnTo>
                <a:lnTo>
                  <a:pt x="7423" y="318"/>
                </a:lnTo>
                <a:lnTo>
                  <a:pt x="7424" y="318"/>
                </a:lnTo>
                <a:lnTo>
                  <a:pt x="7425" y="318"/>
                </a:lnTo>
                <a:lnTo>
                  <a:pt x="7426" y="318"/>
                </a:lnTo>
                <a:lnTo>
                  <a:pt x="7427" y="318"/>
                </a:lnTo>
                <a:lnTo>
                  <a:pt x="7428" y="318"/>
                </a:lnTo>
                <a:lnTo>
                  <a:pt x="7428" y="318"/>
                </a:lnTo>
                <a:lnTo>
                  <a:pt x="7429" y="318"/>
                </a:lnTo>
                <a:lnTo>
                  <a:pt x="7430" y="318"/>
                </a:lnTo>
                <a:lnTo>
                  <a:pt x="7431" y="318"/>
                </a:lnTo>
                <a:lnTo>
                  <a:pt x="7432" y="318"/>
                </a:lnTo>
                <a:lnTo>
                  <a:pt x="7433" y="318"/>
                </a:lnTo>
                <a:lnTo>
                  <a:pt x="7434" y="318"/>
                </a:lnTo>
                <a:lnTo>
                  <a:pt x="7435" y="318"/>
                </a:lnTo>
                <a:lnTo>
                  <a:pt x="7436" y="318"/>
                </a:lnTo>
                <a:lnTo>
                  <a:pt x="7437" y="318"/>
                </a:lnTo>
                <a:lnTo>
                  <a:pt x="7438" y="318"/>
                </a:lnTo>
                <a:lnTo>
                  <a:pt x="7439" y="318"/>
                </a:lnTo>
                <a:lnTo>
                  <a:pt x="7440" y="318"/>
                </a:lnTo>
                <a:lnTo>
                  <a:pt x="7441" y="318"/>
                </a:lnTo>
                <a:lnTo>
                  <a:pt x="7442" y="318"/>
                </a:lnTo>
                <a:lnTo>
                  <a:pt x="7442" y="318"/>
                </a:lnTo>
                <a:lnTo>
                  <a:pt x="7443" y="318"/>
                </a:lnTo>
                <a:lnTo>
                  <a:pt x="7444" y="318"/>
                </a:lnTo>
                <a:lnTo>
                  <a:pt x="7445" y="318"/>
                </a:lnTo>
                <a:lnTo>
                  <a:pt x="7446" y="318"/>
                </a:lnTo>
                <a:lnTo>
                  <a:pt x="7447" y="318"/>
                </a:lnTo>
                <a:lnTo>
                  <a:pt x="7448" y="318"/>
                </a:lnTo>
                <a:lnTo>
                  <a:pt x="7449" y="318"/>
                </a:lnTo>
                <a:lnTo>
                  <a:pt x="7450" y="318"/>
                </a:lnTo>
                <a:lnTo>
                  <a:pt x="7451" y="318"/>
                </a:lnTo>
                <a:lnTo>
                  <a:pt x="7452" y="318"/>
                </a:lnTo>
                <a:lnTo>
                  <a:pt x="7453" y="318"/>
                </a:lnTo>
                <a:lnTo>
                  <a:pt x="7454" y="318"/>
                </a:lnTo>
                <a:lnTo>
                  <a:pt x="7455" y="318"/>
                </a:lnTo>
                <a:lnTo>
                  <a:pt x="7456" y="318"/>
                </a:lnTo>
                <a:lnTo>
                  <a:pt x="7456" y="318"/>
                </a:lnTo>
              </a:path>
            </a:pathLst>
          </a:custGeom>
          <a:noFill/>
          <a:ln w="190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Rectangle 25">
            <a:extLst>
              <a:ext uri="{FF2B5EF4-FFF2-40B4-BE49-F238E27FC236}">
                <a16:creationId xmlns:a16="http://schemas.microsoft.com/office/drawing/2014/main" id="{FFC374D5-52B7-4128-ADA5-DB5C433A8FE2}"/>
              </a:ext>
            </a:extLst>
          </p:cNvPr>
          <p:cNvSpPr>
            <a:spLocks noChangeArrowheads="1"/>
          </p:cNvSpPr>
          <p:nvPr/>
        </p:nvSpPr>
        <p:spPr bwMode="auto">
          <a:xfrm>
            <a:off x="6663551" y="4600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cxnSp>
        <p:nvCxnSpPr>
          <p:cNvPr id="79" name="Straight Arrow Connector 78">
            <a:extLst>
              <a:ext uri="{FF2B5EF4-FFF2-40B4-BE49-F238E27FC236}">
                <a16:creationId xmlns:a16="http://schemas.microsoft.com/office/drawing/2014/main" id="{16A96650-D04F-4D2E-A155-4E43C4BA74B9}"/>
              </a:ext>
            </a:extLst>
          </p:cNvPr>
          <p:cNvCxnSpPr/>
          <p:nvPr/>
        </p:nvCxnSpPr>
        <p:spPr>
          <a:xfrm>
            <a:off x="5767244" y="2925427"/>
            <a:ext cx="679450" cy="1960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B28B4A7-F0B9-4B07-9EBB-B60D2072B6E3}"/>
              </a:ext>
            </a:extLst>
          </p:cNvPr>
          <p:cNvCxnSpPr>
            <a:cxnSpLocks/>
          </p:cNvCxnSpPr>
          <p:nvPr/>
        </p:nvCxnSpPr>
        <p:spPr>
          <a:xfrm flipV="1">
            <a:off x="6248213" y="4746968"/>
            <a:ext cx="355217" cy="243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F53D02F5-C8CD-4F4F-9F1D-7B105B19E918}"/>
              </a:ext>
            </a:extLst>
          </p:cNvPr>
          <p:cNvSpPr txBox="1"/>
          <p:nvPr/>
        </p:nvSpPr>
        <p:spPr>
          <a:xfrm>
            <a:off x="10193744" y="2866302"/>
            <a:ext cx="1411924" cy="461665"/>
          </a:xfrm>
          <a:prstGeom prst="rect">
            <a:avLst/>
          </a:prstGeom>
          <a:noFill/>
        </p:spPr>
        <p:txBody>
          <a:bodyPr wrap="square">
            <a:spAutoFit/>
          </a:bodyPr>
          <a:lstStyle/>
          <a:p>
            <a:r>
              <a:rPr lang="en-US" sz="1200" dirty="0">
                <a:solidFill>
                  <a:schemeClr val="bg1">
                    <a:lumMod val="65000"/>
                  </a:schemeClr>
                </a:solidFill>
              </a:rPr>
              <a:t>Blank regions are undefined</a:t>
            </a:r>
          </a:p>
        </p:txBody>
      </p:sp>
      <p:pic>
        <p:nvPicPr>
          <p:cNvPr id="85" name="Picture 2" descr="a close up of a graph">
            <a:extLst>
              <a:ext uri="{FF2B5EF4-FFF2-40B4-BE49-F238E27FC236}">
                <a16:creationId xmlns:a16="http://schemas.microsoft.com/office/drawing/2014/main" id="{2ECB8F2E-4131-42E4-85C6-1E90050D11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970" t="46055" r="-7970" b="48005"/>
          <a:stretch/>
        </p:blipFill>
        <p:spPr bwMode="auto">
          <a:xfrm>
            <a:off x="6690865" y="4887691"/>
            <a:ext cx="5937250" cy="236335"/>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a:extLst>
              <a:ext uri="{FF2B5EF4-FFF2-40B4-BE49-F238E27FC236}">
                <a16:creationId xmlns:a16="http://schemas.microsoft.com/office/drawing/2014/main" id="{E1B5DFD6-F3C9-4C68-A3B0-E99C2FB54C09}"/>
              </a:ext>
            </a:extLst>
          </p:cNvPr>
          <p:cNvSpPr txBox="1"/>
          <p:nvPr/>
        </p:nvSpPr>
        <p:spPr>
          <a:xfrm>
            <a:off x="10143516" y="4279912"/>
            <a:ext cx="1411924" cy="276999"/>
          </a:xfrm>
          <a:prstGeom prst="rect">
            <a:avLst/>
          </a:prstGeom>
          <a:noFill/>
        </p:spPr>
        <p:txBody>
          <a:bodyPr wrap="square">
            <a:spAutoFit/>
          </a:bodyPr>
          <a:lstStyle/>
          <a:p>
            <a:r>
              <a:rPr lang="en-US" sz="1200" dirty="0">
                <a:solidFill>
                  <a:schemeClr val="bg1">
                    <a:lumMod val="65000"/>
                  </a:schemeClr>
                </a:solidFill>
              </a:rPr>
              <a:t>Problem solved!</a:t>
            </a:r>
          </a:p>
        </p:txBody>
      </p:sp>
    </p:spTree>
    <p:extLst>
      <p:ext uri="{BB962C8B-B14F-4D97-AF65-F5344CB8AC3E}">
        <p14:creationId xmlns:p14="http://schemas.microsoft.com/office/powerpoint/2010/main" val="3297635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0" name="Rectangle 106">
            <a:extLst>
              <a:ext uri="{FF2B5EF4-FFF2-40B4-BE49-F238E27FC236}">
                <a16:creationId xmlns:a16="http://schemas.microsoft.com/office/drawing/2014/main" id="{01DDE72A-A9D9-4DAA-B2B9-1807F185EC0C}"/>
              </a:ext>
            </a:extLst>
          </p:cNvPr>
          <p:cNvSpPr>
            <a:spLocks noChangeArrowheads="1"/>
          </p:cNvSpPr>
          <p:nvPr/>
        </p:nvSpPr>
        <p:spPr bwMode="auto">
          <a:xfrm>
            <a:off x="7905750" y="171450"/>
            <a:ext cx="4062413" cy="5958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1" name="Line 107">
            <a:extLst>
              <a:ext uri="{FF2B5EF4-FFF2-40B4-BE49-F238E27FC236}">
                <a16:creationId xmlns:a16="http://schemas.microsoft.com/office/drawing/2014/main" id="{120AE218-2C50-4EFE-8D36-8456686CE5F8}"/>
              </a:ext>
            </a:extLst>
          </p:cNvPr>
          <p:cNvSpPr>
            <a:spLocks noChangeShapeType="1"/>
          </p:cNvSpPr>
          <p:nvPr/>
        </p:nvSpPr>
        <p:spPr bwMode="auto">
          <a:xfrm>
            <a:off x="7905750" y="767326"/>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2" name="Line 108">
            <a:extLst>
              <a:ext uri="{FF2B5EF4-FFF2-40B4-BE49-F238E27FC236}">
                <a16:creationId xmlns:a16="http://schemas.microsoft.com/office/drawing/2014/main" id="{824EAEAD-1B01-4DBD-98D9-3A612FF58C6B}"/>
              </a:ext>
            </a:extLst>
          </p:cNvPr>
          <p:cNvSpPr>
            <a:spLocks noChangeShapeType="1"/>
          </p:cNvSpPr>
          <p:nvPr/>
        </p:nvSpPr>
        <p:spPr bwMode="auto">
          <a:xfrm flipV="1">
            <a:off x="7905750"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3" name="Line 109">
            <a:extLst>
              <a:ext uri="{FF2B5EF4-FFF2-40B4-BE49-F238E27FC236}">
                <a16:creationId xmlns:a16="http://schemas.microsoft.com/office/drawing/2014/main" id="{C8E74C6A-E46B-4572-8D23-49721DAD7339}"/>
              </a:ext>
            </a:extLst>
          </p:cNvPr>
          <p:cNvSpPr>
            <a:spLocks noChangeShapeType="1"/>
          </p:cNvSpPr>
          <p:nvPr/>
        </p:nvSpPr>
        <p:spPr bwMode="auto">
          <a:xfrm flipV="1">
            <a:off x="11968162"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4" name="Rectangle 110">
            <a:extLst>
              <a:ext uri="{FF2B5EF4-FFF2-40B4-BE49-F238E27FC236}">
                <a16:creationId xmlns:a16="http://schemas.microsoft.com/office/drawing/2014/main" id="{62FD4EBE-78F2-48C8-A413-D1EAB6CBAC75}"/>
              </a:ext>
            </a:extLst>
          </p:cNvPr>
          <p:cNvSpPr>
            <a:spLocks noChangeArrowheads="1"/>
          </p:cNvSpPr>
          <p:nvPr/>
        </p:nvSpPr>
        <p:spPr bwMode="auto">
          <a:xfrm>
            <a:off x="7885112" y="791713"/>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5" name="Rectangle 111">
            <a:extLst>
              <a:ext uri="{FF2B5EF4-FFF2-40B4-BE49-F238E27FC236}">
                <a16:creationId xmlns:a16="http://schemas.microsoft.com/office/drawing/2014/main" id="{50C51BE6-EDBE-4C0D-A6F8-53B9114F3C04}"/>
              </a:ext>
            </a:extLst>
          </p:cNvPr>
          <p:cNvSpPr>
            <a:spLocks noChangeArrowheads="1"/>
          </p:cNvSpPr>
          <p:nvPr/>
        </p:nvSpPr>
        <p:spPr bwMode="auto">
          <a:xfrm>
            <a:off x="11887200" y="791713"/>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8" name="Line 112">
            <a:extLst>
              <a:ext uri="{FF2B5EF4-FFF2-40B4-BE49-F238E27FC236}">
                <a16:creationId xmlns:a16="http://schemas.microsoft.com/office/drawing/2014/main" id="{07D9D40F-7038-4B39-89CF-337EF7CBD798}"/>
              </a:ext>
            </a:extLst>
          </p:cNvPr>
          <p:cNvSpPr>
            <a:spLocks noChangeShapeType="1"/>
          </p:cNvSpPr>
          <p:nvPr/>
        </p:nvSpPr>
        <p:spPr bwMode="auto">
          <a:xfrm flipV="1">
            <a:off x="7905750" y="171450"/>
            <a:ext cx="0" cy="595876"/>
          </a:xfrm>
          <a:prstGeom prst="line">
            <a:avLst/>
          </a:prstGeom>
          <a:noFill/>
          <a:ln w="476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9" name="Freeform 113">
            <a:extLst>
              <a:ext uri="{FF2B5EF4-FFF2-40B4-BE49-F238E27FC236}">
                <a16:creationId xmlns:a16="http://schemas.microsoft.com/office/drawing/2014/main" id="{1EA77F3D-ECFD-4534-A993-363E2B4FEA3E}"/>
              </a:ext>
            </a:extLst>
          </p:cNvPr>
          <p:cNvSpPr>
            <a:spLocks/>
          </p:cNvSpPr>
          <p:nvPr/>
        </p:nvSpPr>
        <p:spPr bwMode="auto">
          <a:xfrm>
            <a:off x="7905750" y="197957"/>
            <a:ext cx="4062413" cy="541802"/>
          </a:xfrm>
          <a:custGeom>
            <a:avLst/>
            <a:gdLst>
              <a:gd name="T0" fmla="*/ 40 w 2559"/>
              <a:gd name="T1" fmla="*/ 330 h 511"/>
              <a:gd name="T2" fmla="*/ 80 w 2559"/>
              <a:gd name="T3" fmla="*/ 359 h 511"/>
              <a:gd name="T4" fmla="*/ 121 w 2559"/>
              <a:gd name="T5" fmla="*/ 359 h 511"/>
              <a:gd name="T6" fmla="*/ 161 w 2559"/>
              <a:gd name="T7" fmla="*/ 315 h 511"/>
              <a:gd name="T8" fmla="*/ 202 w 2559"/>
              <a:gd name="T9" fmla="*/ 354 h 511"/>
              <a:gd name="T10" fmla="*/ 242 w 2559"/>
              <a:gd name="T11" fmla="*/ 355 h 511"/>
              <a:gd name="T12" fmla="*/ 283 w 2559"/>
              <a:gd name="T13" fmla="*/ 352 h 511"/>
              <a:gd name="T14" fmla="*/ 323 w 2559"/>
              <a:gd name="T15" fmla="*/ 358 h 511"/>
              <a:gd name="T16" fmla="*/ 364 w 2559"/>
              <a:gd name="T17" fmla="*/ 359 h 511"/>
              <a:gd name="T18" fmla="*/ 404 w 2559"/>
              <a:gd name="T19" fmla="*/ 352 h 511"/>
              <a:gd name="T20" fmla="*/ 444 w 2559"/>
              <a:gd name="T21" fmla="*/ 353 h 511"/>
              <a:gd name="T22" fmla="*/ 485 w 2559"/>
              <a:gd name="T23" fmla="*/ 362 h 511"/>
              <a:gd name="T24" fmla="*/ 525 w 2559"/>
              <a:gd name="T25" fmla="*/ 360 h 511"/>
              <a:gd name="T26" fmla="*/ 566 w 2559"/>
              <a:gd name="T27" fmla="*/ 298 h 511"/>
              <a:gd name="T28" fmla="*/ 606 w 2559"/>
              <a:gd name="T29" fmla="*/ 355 h 511"/>
              <a:gd name="T30" fmla="*/ 647 w 2559"/>
              <a:gd name="T31" fmla="*/ 342 h 511"/>
              <a:gd name="T32" fmla="*/ 687 w 2559"/>
              <a:gd name="T33" fmla="*/ 339 h 511"/>
              <a:gd name="T34" fmla="*/ 727 w 2559"/>
              <a:gd name="T35" fmla="*/ 354 h 511"/>
              <a:gd name="T36" fmla="*/ 768 w 2559"/>
              <a:gd name="T37" fmla="*/ 353 h 511"/>
              <a:gd name="T38" fmla="*/ 808 w 2559"/>
              <a:gd name="T39" fmla="*/ 355 h 511"/>
              <a:gd name="T40" fmla="*/ 849 w 2559"/>
              <a:gd name="T41" fmla="*/ 362 h 511"/>
              <a:gd name="T42" fmla="*/ 889 w 2559"/>
              <a:gd name="T43" fmla="*/ 362 h 511"/>
              <a:gd name="T44" fmla="*/ 930 w 2559"/>
              <a:gd name="T45" fmla="*/ 352 h 511"/>
              <a:gd name="T46" fmla="*/ 970 w 2559"/>
              <a:gd name="T47" fmla="*/ 359 h 511"/>
              <a:gd name="T48" fmla="*/ 1010 w 2559"/>
              <a:gd name="T49" fmla="*/ 362 h 511"/>
              <a:gd name="T50" fmla="*/ 1051 w 2559"/>
              <a:gd name="T51" fmla="*/ 368 h 511"/>
              <a:gd name="T52" fmla="*/ 1091 w 2559"/>
              <a:gd name="T53" fmla="*/ 330 h 511"/>
              <a:gd name="T54" fmla="*/ 1132 w 2559"/>
              <a:gd name="T55" fmla="*/ 365 h 511"/>
              <a:gd name="T56" fmla="*/ 1172 w 2559"/>
              <a:gd name="T57" fmla="*/ 362 h 511"/>
              <a:gd name="T58" fmla="*/ 1213 w 2559"/>
              <a:gd name="T59" fmla="*/ 310 h 511"/>
              <a:gd name="T60" fmla="*/ 1253 w 2559"/>
              <a:gd name="T61" fmla="*/ 349 h 511"/>
              <a:gd name="T62" fmla="*/ 1294 w 2559"/>
              <a:gd name="T63" fmla="*/ 347 h 511"/>
              <a:gd name="T64" fmla="*/ 1334 w 2559"/>
              <a:gd name="T65" fmla="*/ 345 h 511"/>
              <a:gd name="T66" fmla="*/ 1375 w 2559"/>
              <a:gd name="T67" fmla="*/ 349 h 511"/>
              <a:gd name="T68" fmla="*/ 1415 w 2559"/>
              <a:gd name="T69" fmla="*/ 347 h 511"/>
              <a:gd name="T70" fmla="*/ 1455 w 2559"/>
              <a:gd name="T71" fmla="*/ 353 h 511"/>
              <a:gd name="T72" fmla="*/ 1496 w 2559"/>
              <a:gd name="T73" fmla="*/ 352 h 511"/>
              <a:gd name="T74" fmla="*/ 1536 w 2559"/>
              <a:gd name="T75" fmla="*/ 358 h 511"/>
              <a:gd name="T76" fmla="*/ 1577 w 2559"/>
              <a:gd name="T77" fmla="*/ 349 h 511"/>
              <a:gd name="T78" fmla="*/ 1617 w 2559"/>
              <a:gd name="T79" fmla="*/ 358 h 511"/>
              <a:gd name="T80" fmla="*/ 1658 w 2559"/>
              <a:gd name="T81" fmla="*/ 362 h 511"/>
              <a:gd name="T82" fmla="*/ 1698 w 2559"/>
              <a:gd name="T83" fmla="*/ 351 h 511"/>
              <a:gd name="T84" fmla="*/ 1738 w 2559"/>
              <a:gd name="T85" fmla="*/ 354 h 511"/>
              <a:gd name="T86" fmla="*/ 1779 w 2559"/>
              <a:gd name="T87" fmla="*/ 359 h 511"/>
              <a:gd name="T88" fmla="*/ 1819 w 2559"/>
              <a:gd name="T89" fmla="*/ 358 h 511"/>
              <a:gd name="T90" fmla="*/ 1860 w 2559"/>
              <a:gd name="T91" fmla="*/ 314 h 511"/>
              <a:gd name="T92" fmla="*/ 1900 w 2559"/>
              <a:gd name="T93" fmla="*/ 356 h 511"/>
              <a:gd name="T94" fmla="*/ 1941 w 2559"/>
              <a:gd name="T95" fmla="*/ 351 h 511"/>
              <a:gd name="T96" fmla="*/ 1981 w 2559"/>
              <a:gd name="T97" fmla="*/ 325 h 511"/>
              <a:gd name="T98" fmla="*/ 2021 w 2559"/>
              <a:gd name="T99" fmla="*/ 358 h 511"/>
              <a:gd name="T100" fmla="*/ 2062 w 2559"/>
              <a:gd name="T101" fmla="*/ 353 h 511"/>
              <a:gd name="T102" fmla="*/ 2102 w 2559"/>
              <a:gd name="T103" fmla="*/ 352 h 511"/>
              <a:gd name="T104" fmla="*/ 2143 w 2559"/>
              <a:gd name="T105" fmla="*/ 359 h 511"/>
              <a:gd name="T106" fmla="*/ 2183 w 2559"/>
              <a:gd name="T107" fmla="*/ 353 h 511"/>
              <a:gd name="T108" fmla="*/ 2224 w 2559"/>
              <a:gd name="T109" fmla="*/ 350 h 511"/>
              <a:gd name="T110" fmla="*/ 2264 w 2559"/>
              <a:gd name="T111" fmla="*/ 366 h 511"/>
              <a:gd name="T112" fmla="*/ 2305 w 2559"/>
              <a:gd name="T113" fmla="*/ 362 h 511"/>
              <a:gd name="T114" fmla="*/ 2345 w 2559"/>
              <a:gd name="T115" fmla="*/ 362 h 511"/>
              <a:gd name="T116" fmla="*/ 2386 w 2559"/>
              <a:gd name="T117" fmla="*/ 359 h 511"/>
              <a:gd name="T118" fmla="*/ 2426 w 2559"/>
              <a:gd name="T119" fmla="*/ 360 h 511"/>
              <a:gd name="T120" fmla="*/ 2466 w 2559"/>
              <a:gd name="T121" fmla="*/ 354 h 511"/>
              <a:gd name="T122" fmla="*/ 2507 w 2559"/>
              <a:gd name="T123" fmla="*/ 353 h 511"/>
              <a:gd name="T124" fmla="*/ 2547 w 2559"/>
              <a:gd name="T125" fmla="*/ 358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9" h="511">
                <a:moveTo>
                  <a:pt x="0" y="357"/>
                </a:moveTo>
                <a:lnTo>
                  <a:pt x="1" y="330"/>
                </a:lnTo>
                <a:lnTo>
                  <a:pt x="1" y="276"/>
                </a:lnTo>
                <a:lnTo>
                  <a:pt x="2" y="200"/>
                </a:lnTo>
                <a:lnTo>
                  <a:pt x="2" y="115"/>
                </a:lnTo>
                <a:lnTo>
                  <a:pt x="3" y="44"/>
                </a:lnTo>
                <a:lnTo>
                  <a:pt x="3" y="17"/>
                </a:lnTo>
                <a:lnTo>
                  <a:pt x="4" y="40"/>
                </a:lnTo>
                <a:lnTo>
                  <a:pt x="4" y="108"/>
                </a:lnTo>
                <a:lnTo>
                  <a:pt x="5" y="190"/>
                </a:lnTo>
                <a:lnTo>
                  <a:pt x="5" y="267"/>
                </a:lnTo>
                <a:lnTo>
                  <a:pt x="6" y="322"/>
                </a:lnTo>
                <a:lnTo>
                  <a:pt x="6" y="346"/>
                </a:lnTo>
                <a:lnTo>
                  <a:pt x="7" y="349"/>
                </a:lnTo>
                <a:lnTo>
                  <a:pt x="7" y="348"/>
                </a:lnTo>
                <a:lnTo>
                  <a:pt x="8" y="347"/>
                </a:lnTo>
                <a:lnTo>
                  <a:pt x="8" y="351"/>
                </a:lnTo>
                <a:lnTo>
                  <a:pt x="9" y="355"/>
                </a:lnTo>
                <a:lnTo>
                  <a:pt x="9" y="359"/>
                </a:lnTo>
                <a:lnTo>
                  <a:pt x="10" y="358"/>
                </a:lnTo>
                <a:lnTo>
                  <a:pt x="10" y="359"/>
                </a:lnTo>
                <a:lnTo>
                  <a:pt x="11" y="359"/>
                </a:lnTo>
                <a:lnTo>
                  <a:pt x="11" y="358"/>
                </a:lnTo>
                <a:lnTo>
                  <a:pt x="12" y="359"/>
                </a:lnTo>
                <a:lnTo>
                  <a:pt x="12" y="359"/>
                </a:lnTo>
                <a:lnTo>
                  <a:pt x="13" y="358"/>
                </a:lnTo>
                <a:lnTo>
                  <a:pt x="13" y="359"/>
                </a:lnTo>
                <a:lnTo>
                  <a:pt x="14" y="359"/>
                </a:lnTo>
                <a:lnTo>
                  <a:pt x="14" y="360"/>
                </a:lnTo>
                <a:lnTo>
                  <a:pt x="15" y="358"/>
                </a:lnTo>
                <a:lnTo>
                  <a:pt x="15" y="355"/>
                </a:lnTo>
                <a:lnTo>
                  <a:pt x="16" y="355"/>
                </a:lnTo>
                <a:lnTo>
                  <a:pt x="16" y="354"/>
                </a:lnTo>
                <a:lnTo>
                  <a:pt x="17" y="355"/>
                </a:lnTo>
                <a:lnTo>
                  <a:pt x="17" y="359"/>
                </a:lnTo>
                <a:lnTo>
                  <a:pt x="18" y="355"/>
                </a:lnTo>
                <a:lnTo>
                  <a:pt x="18" y="356"/>
                </a:lnTo>
                <a:lnTo>
                  <a:pt x="19" y="357"/>
                </a:lnTo>
                <a:lnTo>
                  <a:pt x="20" y="357"/>
                </a:lnTo>
                <a:lnTo>
                  <a:pt x="20" y="358"/>
                </a:lnTo>
                <a:lnTo>
                  <a:pt x="20" y="353"/>
                </a:lnTo>
                <a:lnTo>
                  <a:pt x="21" y="353"/>
                </a:lnTo>
                <a:lnTo>
                  <a:pt x="21" y="352"/>
                </a:lnTo>
                <a:lnTo>
                  <a:pt x="22" y="352"/>
                </a:lnTo>
                <a:lnTo>
                  <a:pt x="23" y="353"/>
                </a:lnTo>
                <a:lnTo>
                  <a:pt x="23" y="351"/>
                </a:lnTo>
                <a:lnTo>
                  <a:pt x="24" y="351"/>
                </a:lnTo>
                <a:lnTo>
                  <a:pt x="24" y="351"/>
                </a:lnTo>
                <a:lnTo>
                  <a:pt x="25" y="349"/>
                </a:lnTo>
                <a:lnTo>
                  <a:pt x="25" y="346"/>
                </a:lnTo>
                <a:lnTo>
                  <a:pt x="26" y="342"/>
                </a:lnTo>
                <a:lnTo>
                  <a:pt x="26" y="340"/>
                </a:lnTo>
                <a:lnTo>
                  <a:pt x="27" y="339"/>
                </a:lnTo>
                <a:lnTo>
                  <a:pt x="27" y="336"/>
                </a:lnTo>
                <a:lnTo>
                  <a:pt x="28" y="335"/>
                </a:lnTo>
                <a:lnTo>
                  <a:pt x="28" y="330"/>
                </a:lnTo>
                <a:lnTo>
                  <a:pt x="29" y="328"/>
                </a:lnTo>
                <a:lnTo>
                  <a:pt x="29" y="326"/>
                </a:lnTo>
                <a:lnTo>
                  <a:pt x="30" y="322"/>
                </a:lnTo>
                <a:lnTo>
                  <a:pt x="30" y="317"/>
                </a:lnTo>
                <a:lnTo>
                  <a:pt x="31" y="313"/>
                </a:lnTo>
                <a:lnTo>
                  <a:pt x="31" y="310"/>
                </a:lnTo>
                <a:lnTo>
                  <a:pt x="32" y="306"/>
                </a:lnTo>
                <a:lnTo>
                  <a:pt x="32" y="302"/>
                </a:lnTo>
                <a:lnTo>
                  <a:pt x="33" y="301"/>
                </a:lnTo>
                <a:lnTo>
                  <a:pt x="33" y="299"/>
                </a:lnTo>
                <a:lnTo>
                  <a:pt x="34" y="299"/>
                </a:lnTo>
                <a:lnTo>
                  <a:pt x="34" y="296"/>
                </a:lnTo>
                <a:lnTo>
                  <a:pt x="35" y="293"/>
                </a:lnTo>
                <a:lnTo>
                  <a:pt x="35" y="291"/>
                </a:lnTo>
                <a:lnTo>
                  <a:pt x="36" y="293"/>
                </a:lnTo>
                <a:lnTo>
                  <a:pt x="36" y="296"/>
                </a:lnTo>
                <a:lnTo>
                  <a:pt x="37" y="301"/>
                </a:lnTo>
                <a:lnTo>
                  <a:pt x="37" y="303"/>
                </a:lnTo>
                <a:lnTo>
                  <a:pt x="38" y="312"/>
                </a:lnTo>
                <a:lnTo>
                  <a:pt x="38" y="317"/>
                </a:lnTo>
                <a:lnTo>
                  <a:pt x="39" y="322"/>
                </a:lnTo>
                <a:lnTo>
                  <a:pt x="39" y="327"/>
                </a:lnTo>
                <a:lnTo>
                  <a:pt x="40" y="330"/>
                </a:lnTo>
                <a:lnTo>
                  <a:pt x="41" y="334"/>
                </a:lnTo>
                <a:lnTo>
                  <a:pt x="41" y="336"/>
                </a:lnTo>
                <a:lnTo>
                  <a:pt x="42" y="343"/>
                </a:lnTo>
                <a:lnTo>
                  <a:pt x="42" y="345"/>
                </a:lnTo>
                <a:lnTo>
                  <a:pt x="42" y="347"/>
                </a:lnTo>
                <a:lnTo>
                  <a:pt x="43" y="349"/>
                </a:lnTo>
                <a:lnTo>
                  <a:pt x="44" y="351"/>
                </a:lnTo>
                <a:lnTo>
                  <a:pt x="44" y="354"/>
                </a:lnTo>
                <a:lnTo>
                  <a:pt x="45" y="355"/>
                </a:lnTo>
                <a:lnTo>
                  <a:pt x="45" y="353"/>
                </a:lnTo>
                <a:lnTo>
                  <a:pt x="46" y="353"/>
                </a:lnTo>
                <a:lnTo>
                  <a:pt x="46" y="353"/>
                </a:lnTo>
                <a:lnTo>
                  <a:pt x="47" y="356"/>
                </a:lnTo>
                <a:lnTo>
                  <a:pt x="47" y="355"/>
                </a:lnTo>
                <a:lnTo>
                  <a:pt x="48" y="356"/>
                </a:lnTo>
                <a:lnTo>
                  <a:pt x="48" y="357"/>
                </a:lnTo>
                <a:lnTo>
                  <a:pt x="49" y="356"/>
                </a:lnTo>
                <a:lnTo>
                  <a:pt x="49" y="356"/>
                </a:lnTo>
                <a:lnTo>
                  <a:pt x="50" y="358"/>
                </a:lnTo>
                <a:lnTo>
                  <a:pt x="50" y="356"/>
                </a:lnTo>
                <a:lnTo>
                  <a:pt x="51" y="355"/>
                </a:lnTo>
                <a:lnTo>
                  <a:pt x="51" y="357"/>
                </a:lnTo>
                <a:lnTo>
                  <a:pt x="52" y="357"/>
                </a:lnTo>
                <a:lnTo>
                  <a:pt x="52" y="359"/>
                </a:lnTo>
                <a:lnTo>
                  <a:pt x="53" y="359"/>
                </a:lnTo>
                <a:lnTo>
                  <a:pt x="53" y="359"/>
                </a:lnTo>
                <a:lnTo>
                  <a:pt x="54" y="358"/>
                </a:lnTo>
                <a:lnTo>
                  <a:pt x="54" y="357"/>
                </a:lnTo>
                <a:lnTo>
                  <a:pt x="55" y="356"/>
                </a:lnTo>
                <a:lnTo>
                  <a:pt x="55" y="358"/>
                </a:lnTo>
                <a:lnTo>
                  <a:pt x="56" y="357"/>
                </a:lnTo>
                <a:lnTo>
                  <a:pt x="56" y="359"/>
                </a:lnTo>
                <a:lnTo>
                  <a:pt x="57" y="362"/>
                </a:lnTo>
                <a:lnTo>
                  <a:pt x="57" y="363"/>
                </a:lnTo>
                <a:lnTo>
                  <a:pt x="58" y="362"/>
                </a:lnTo>
                <a:lnTo>
                  <a:pt x="58" y="360"/>
                </a:lnTo>
                <a:lnTo>
                  <a:pt x="59" y="360"/>
                </a:lnTo>
                <a:lnTo>
                  <a:pt x="59" y="361"/>
                </a:lnTo>
                <a:lnTo>
                  <a:pt x="60" y="362"/>
                </a:lnTo>
                <a:lnTo>
                  <a:pt x="60" y="361"/>
                </a:lnTo>
                <a:lnTo>
                  <a:pt x="61" y="360"/>
                </a:lnTo>
                <a:lnTo>
                  <a:pt x="61" y="361"/>
                </a:lnTo>
                <a:lnTo>
                  <a:pt x="62" y="362"/>
                </a:lnTo>
                <a:lnTo>
                  <a:pt x="63" y="362"/>
                </a:lnTo>
                <a:lnTo>
                  <a:pt x="63" y="365"/>
                </a:lnTo>
                <a:lnTo>
                  <a:pt x="63" y="361"/>
                </a:lnTo>
                <a:lnTo>
                  <a:pt x="64" y="360"/>
                </a:lnTo>
                <a:lnTo>
                  <a:pt x="64" y="359"/>
                </a:lnTo>
                <a:lnTo>
                  <a:pt x="65" y="359"/>
                </a:lnTo>
                <a:lnTo>
                  <a:pt x="66" y="362"/>
                </a:lnTo>
                <a:lnTo>
                  <a:pt x="66" y="359"/>
                </a:lnTo>
                <a:lnTo>
                  <a:pt x="67" y="359"/>
                </a:lnTo>
                <a:lnTo>
                  <a:pt x="67" y="359"/>
                </a:lnTo>
                <a:lnTo>
                  <a:pt x="68" y="359"/>
                </a:lnTo>
                <a:lnTo>
                  <a:pt x="68" y="359"/>
                </a:lnTo>
                <a:lnTo>
                  <a:pt x="69" y="358"/>
                </a:lnTo>
                <a:lnTo>
                  <a:pt x="69" y="358"/>
                </a:lnTo>
                <a:lnTo>
                  <a:pt x="70" y="356"/>
                </a:lnTo>
                <a:lnTo>
                  <a:pt x="70" y="358"/>
                </a:lnTo>
                <a:lnTo>
                  <a:pt x="71" y="358"/>
                </a:lnTo>
                <a:lnTo>
                  <a:pt x="71" y="356"/>
                </a:lnTo>
                <a:lnTo>
                  <a:pt x="72" y="356"/>
                </a:lnTo>
                <a:lnTo>
                  <a:pt x="72" y="358"/>
                </a:lnTo>
                <a:lnTo>
                  <a:pt x="73" y="359"/>
                </a:lnTo>
                <a:lnTo>
                  <a:pt x="73" y="358"/>
                </a:lnTo>
                <a:lnTo>
                  <a:pt x="74" y="358"/>
                </a:lnTo>
                <a:lnTo>
                  <a:pt x="74" y="357"/>
                </a:lnTo>
                <a:lnTo>
                  <a:pt x="75" y="356"/>
                </a:lnTo>
                <a:lnTo>
                  <a:pt x="75" y="358"/>
                </a:lnTo>
                <a:lnTo>
                  <a:pt x="76" y="359"/>
                </a:lnTo>
                <a:lnTo>
                  <a:pt x="76" y="359"/>
                </a:lnTo>
                <a:lnTo>
                  <a:pt x="77" y="359"/>
                </a:lnTo>
                <a:lnTo>
                  <a:pt x="77" y="358"/>
                </a:lnTo>
                <a:lnTo>
                  <a:pt x="78" y="359"/>
                </a:lnTo>
                <a:lnTo>
                  <a:pt x="78" y="359"/>
                </a:lnTo>
                <a:lnTo>
                  <a:pt x="79" y="362"/>
                </a:lnTo>
                <a:lnTo>
                  <a:pt x="79" y="362"/>
                </a:lnTo>
                <a:lnTo>
                  <a:pt x="80" y="361"/>
                </a:lnTo>
                <a:lnTo>
                  <a:pt x="80" y="359"/>
                </a:lnTo>
                <a:lnTo>
                  <a:pt x="81" y="358"/>
                </a:lnTo>
                <a:lnTo>
                  <a:pt x="81" y="359"/>
                </a:lnTo>
                <a:lnTo>
                  <a:pt x="82" y="360"/>
                </a:lnTo>
                <a:lnTo>
                  <a:pt x="82" y="362"/>
                </a:lnTo>
                <a:lnTo>
                  <a:pt x="83" y="361"/>
                </a:lnTo>
                <a:lnTo>
                  <a:pt x="84" y="360"/>
                </a:lnTo>
                <a:lnTo>
                  <a:pt x="84" y="361"/>
                </a:lnTo>
                <a:lnTo>
                  <a:pt x="85" y="365"/>
                </a:lnTo>
                <a:lnTo>
                  <a:pt x="85" y="364"/>
                </a:lnTo>
                <a:lnTo>
                  <a:pt x="85" y="362"/>
                </a:lnTo>
                <a:lnTo>
                  <a:pt x="86" y="361"/>
                </a:lnTo>
                <a:lnTo>
                  <a:pt x="87" y="361"/>
                </a:lnTo>
                <a:lnTo>
                  <a:pt x="87" y="364"/>
                </a:lnTo>
                <a:lnTo>
                  <a:pt x="88" y="362"/>
                </a:lnTo>
                <a:lnTo>
                  <a:pt x="88" y="362"/>
                </a:lnTo>
                <a:lnTo>
                  <a:pt x="89" y="362"/>
                </a:lnTo>
                <a:lnTo>
                  <a:pt x="89" y="362"/>
                </a:lnTo>
                <a:lnTo>
                  <a:pt x="90" y="362"/>
                </a:lnTo>
                <a:lnTo>
                  <a:pt x="90" y="362"/>
                </a:lnTo>
                <a:lnTo>
                  <a:pt x="91" y="362"/>
                </a:lnTo>
                <a:lnTo>
                  <a:pt x="91" y="362"/>
                </a:lnTo>
                <a:lnTo>
                  <a:pt x="92" y="359"/>
                </a:lnTo>
                <a:lnTo>
                  <a:pt x="92" y="359"/>
                </a:lnTo>
                <a:lnTo>
                  <a:pt x="93" y="359"/>
                </a:lnTo>
                <a:lnTo>
                  <a:pt x="93" y="361"/>
                </a:lnTo>
                <a:lnTo>
                  <a:pt x="94" y="359"/>
                </a:lnTo>
                <a:lnTo>
                  <a:pt x="94" y="359"/>
                </a:lnTo>
                <a:lnTo>
                  <a:pt x="95" y="359"/>
                </a:lnTo>
                <a:lnTo>
                  <a:pt x="95" y="361"/>
                </a:lnTo>
                <a:lnTo>
                  <a:pt x="96" y="360"/>
                </a:lnTo>
                <a:lnTo>
                  <a:pt x="96" y="360"/>
                </a:lnTo>
                <a:lnTo>
                  <a:pt x="97" y="361"/>
                </a:lnTo>
                <a:lnTo>
                  <a:pt x="97" y="362"/>
                </a:lnTo>
                <a:lnTo>
                  <a:pt x="98" y="362"/>
                </a:lnTo>
                <a:lnTo>
                  <a:pt x="98" y="361"/>
                </a:lnTo>
                <a:lnTo>
                  <a:pt x="99" y="358"/>
                </a:lnTo>
                <a:lnTo>
                  <a:pt x="99" y="359"/>
                </a:lnTo>
                <a:lnTo>
                  <a:pt x="100" y="359"/>
                </a:lnTo>
                <a:lnTo>
                  <a:pt x="100" y="359"/>
                </a:lnTo>
                <a:lnTo>
                  <a:pt x="101" y="362"/>
                </a:lnTo>
                <a:lnTo>
                  <a:pt x="101" y="360"/>
                </a:lnTo>
                <a:lnTo>
                  <a:pt x="102" y="360"/>
                </a:lnTo>
                <a:lnTo>
                  <a:pt x="102" y="360"/>
                </a:lnTo>
                <a:lnTo>
                  <a:pt x="103" y="361"/>
                </a:lnTo>
                <a:lnTo>
                  <a:pt x="103" y="361"/>
                </a:lnTo>
                <a:lnTo>
                  <a:pt x="104" y="361"/>
                </a:lnTo>
                <a:lnTo>
                  <a:pt x="104" y="359"/>
                </a:lnTo>
                <a:lnTo>
                  <a:pt x="105" y="358"/>
                </a:lnTo>
                <a:lnTo>
                  <a:pt x="106" y="358"/>
                </a:lnTo>
                <a:lnTo>
                  <a:pt x="106" y="358"/>
                </a:lnTo>
                <a:lnTo>
                  <a:pt x="106" y="360"/>
                </a:lnTo>
                <a:lnTo>
                  <a:pt x="107" y="359"/>
                </a:lnTo>
                <a:lnTo>
                  <a:pt x="107" y="359"/>
                </a:lnTo>
                <a:lnTo>
                  <a:pt x="108" y="359"/>
                </a:lnTo>
                <a:lnTo>
                  <a:pt x="109" y="361"/>
                </a:lnTo>
                <a:lnTo>
                  <a:pt x="109" y="356"/>
                </a:lnTo>
                <a:lnTo>
                  <a:pt x="110" y="356"/>
                </a:lnTo>
                <a:lnTo>
                  <a:pt x="110" y="354"/>
                </a:lnTo>
                <a:lnTo>
                  <a:pt x="111" y="353"/>
                </a:lnTo>
                <a:lnTo>
                  <a:pt x="111" y="353"/>
                </a:lnTo>
                <a:lnTo>
                  <a:pt x="112" y="351"/>
                </a:lnTo>
                <a:lnTo>
                  <a:pt x="112" y="352"/>
                </a:lnTo>
                <a:lnTo>
                  <a:pt x="113" y="352"/>
                </a:lnTo>
                <a:lnTo>
                  <a:pt x="113" y="350"/>
                </a:lnTo>
                <a:lnTo>
                  <a:pt x="114" y="349"/>
                </a:lnTo>
                <a:lnTo>
                  <a:pt x="114" y="347"/>
                </a:lnTo>
                <a:lnTo>
                  <a:pt x="115" y="346"/>
                </a:lnTo>
                <a:lnTo>
                  <a:pt x="115" y="346"/>
                </a:lnTo>
                <a:lnTo>
                  <a:pt x="116" y="348"/>
                </a:lnTo>
                <a:lnTo>
                  <a:pt x="116" y="349"/>
                </a:lnTo>
                <a:lnTo>
                  <a:pt x="117" y="348"/>
                </a:lnTo>
                <a:lnTo>
                  <a:pt x="117" y="347"/>
                </a:lnTo>
                <a:lnTo>
                  <a:pt x="118" y="349"/>
                </a:lnTo>
                <a:lnTo>
                  <a:pt x="118" y="350"/>
                </a:lnTo>
                <a:lnTo>
                  <a:pt x="119" y="350"/>
                </a:lnTo>
                <a:lnTo>
                  <a:pt x="119" y="352"/>
                </a:lnTo>
                <a:lnTo>
                  <a:pt x="120" y="356"/>
                </a:lnTo>
                <a:lnTo>
                  <a:pt x="120" y="358"/>
                </a:lnTo>
                <a:lnTo>
                  <a:pt x="121" y="359"/>
                </a:lnTo>
                <a:lnTo>
                  <a:pt x="121" y="359"/>
                </a:lnTo>
                <a:lnTo>
                  <a:pt x="122" y="359"/>
                </a:lnTo>
                <a:lnTo>
                  <a:pt x="122" y="358"/>
                </a:lnTo>
                <a:lnTo>
                  <a:pt x="123" y="358"/>
                </a:lnTo>
                <a:lnTo>
                  <a:pt x="123" y="359"/>
                </a:lnTo>
                <a:lnTo>
                  <a:pt x="124" y="360"/>
                </a:lnTo>
                <a:lnTo>
                  <a:pt x="124" y="360"/>
                </a:lnTo>
                <a:lnTo>
                  <a:pt x="125" y="361"/>
                </a:lnTo>
                <a:lnTo>
                  <a:pt x="125" y="362"/>
                </a:lnTo>
                <a:lnTo>
                  <a:pt x="126" y="362"/>
                </a:lnTo>
                <a:lnTo>
                  <a:pt x="126" y="360"/>
                </a:lnTo>
                <a:lnTo>
                  <a:pt x="127" y="358"/>
                </a:lnTo>
                <a:lnTo>
                  <a:pt x="128" y="355"/>
                </a:lnTo>
                <a:lnTo>
                  <a:pt x="128" y="356"/>
                </a:lnTo>
                <a:lnTo>
                  <a:pt x="128" y="359"/>
                </a:lnTo>
                <a:lnTo>
                  <a:pt x="129" y="361"/>
                </a:lnTo>
                <a:lnTo>
                  <a:pt x="130" y="363"/>
                </a:lnTo>
                <a:lnTo>
                  <a:pt x="130" y="364"/>
                </a:lnTo>
                <a:lnTo>
                  <a:pt x="131" y="348"/>
                </a:lnTo>
                <a:lnTo>
                  <a:pt x="131" y="312"/>
                </a:lnTo>
                <a:lnTo>
                  <a:pt x="132" y="246"/>
                </a:lnTo>
                <a:lnTo>
                  <a:pt x="132" y="161"/>
                </a:lnTo>
                <a:lnTo>
                  <a:pt x="133" y="78"/>
                </a:lnTo>
                <a:lnTo>
                  <a:pt x="133" y="25"/>
                </a:lnTo>
                <a:lnTo>
                  <a:pt x="134" y="23"/>
                </a:lnTo>
                <a:lnTo>
                  <a:pt x="134" y="69"/>
                </a:lnTo>
                <a:lnTo>
                  <a:pt x="135" y="141"/>
                </a:lnTo>
                <a:lnTo>
                  <a:pt x="135" y="218"/>
                </a:lnTo>
                <a:lnTo>
                  <a:pt x="136" y="288"/>
                </a:lnTo>
                <a:lnTo>
                  <a:pt x="136" y="333"/>
                </a:lnTo>
                <a:lnTo>
                  <a:pt x="137" y="349"/>
                </a:lnTo>
                <a:lnTo>
                  <a:pt x="137" y="351"/>
                </a:lnTo>
                <a:lnTo>
                  <a:pt x="138" y="349"/>
                </a:lnTo>
                <a:lnTo>
                  <a:pt x="138" y="350"/>
                </a:lnTo>
                <a:lnTo>
                  <a:pt x="139" y="353"/>
                </a:lnTo>
                <a:lnTo>
                  <a:pt x="139" y="356"/>
                </a:lnTo>
                <a:lnTo>
                  <a:pt x="140" y="358"/>
                </a:lnTo>
                <a:lnTo>
                  <a:pt x="140" y="360"/>
                </a:lnTo>
                <a:lnTo>
                  <a:pt x="141" y="361"/>
                </a:lnTo>
                <a:lnTo>
                  <a:pt x="141" y="362"/>
                </a:lnTo>
                <a:lnTo>
                  <a:pt x="142" y="359"/>
                </a:lnTo>
                <a:lnTo>
                  <a:pt x="142" y="359"/>
                </a:lnTo>
                <a:lnTo>
                  <a:pt x="143" y="359"/>
                </a:lnTo>
                <a:lnTo>
                  <a:pt x="143" y="359"/>
                </a:lnTo>
                <a:lnTo>
                  <a:pt x="144" y="358"/>
                </a:lnTo>
                <a:lnTo>
                  <a:pt x="144" y="355"/>
                </a:lnTo>
                <a:lnTo>
                  <a:pt x="145" y="355"/>
                </a:lnTo>
                <a:lnTo>
                  <a:pt x="145" y="356"/>
                </a:lnTo>
                <a:lnTo>
                  <a:pt x="146" y="358"/>
                </a:lnTo>
                <a:lnTo>
                  <a:pt x="146" y="357"/>
                </a:lnTo>
                <a:lnTo>
                  <a:pt x="147" y="356"/>
                </a:lnTo>
                <a:lnTo>
                  <a:pt x="147" y="358"/>
                </a:lnTo>
                <a:lnTo>
                  <a:pt x="148" y="359"/>
                </a:lnTo>
                <a:lnTo>
                  <a:pt x="149" y="359"/>
                </a:lnTo>
                <a:lnTo>
                  <a:pt x="149" y="356"/>
                </a:lnTo>
                <a:lnTo>
                  <a:pt x="149" y="354"/>
                </a:lnTo>
                <a:lnTo>
                  <a:pt x="150" y="352"/>
                </a:lnTo>
                <a:lnTo>
                  <a:pt x="150" y="352"/>
                </a:lnTo>
                <a:lnTo>
                  <a:pt x="151" y="352"/>
                </a:lnTo>
                <a:lnTo>
                  <a:pt x="152" y="357"/>
                </a:lnTo>
                <a:lnTo>
                  <a:pt x="152" y="352"/>
                </a:lnTo>
                <a:lnTo>
                  <a:pt x="153" y="352"/>
                </a:lnTo>
                <a:lnTo>
                  <a:pt x="153" y="351"/>
                </a:lnTo>
                <a:lnTo>
                  <a:pt x="154" y="351"/>
                </a:lnTo>
                <a:lnTo>
                  <a:pt x="154" y="352"/>
                </a:lnTo>
                <a:lnTo>
                  <a:pt x="155" y="347"/>
                </a:lnTo>
                <a:lnTo>
                  <a:pt x="155" y="343"/>
                </a:lnTo>
                <a:lnTo>
                  <a:pt x="156" y="342"/>
                </a:lnTo>
                <a:lnTo>
                  <a:pt x="156" y="345"/>
                </a:lnTo>
                <a:lnTo>
                  <a:pt x="157" y="345"/>
                </a:lnTo>
                <a:lnTo>
                  <a:pt x="157" y="341"/>
                </a:lnTo>
                <a:lnTo>
                  <a:pt x="158" y="337"/>
                </a:lnTo>
                <a:lnTo>
                  <a:pt x="158" y="335"/>
                </a:lnTo>
                <a:lnTo>
                  <a:pt x="159" y="330"/>
                </a:lnTo>
                <a:lnTo>
                  <a:pt x="159" y="328"/>
                </a:lnTo>
                <a:lnTo>
                  <a:pt x="160" y="325"/>
                </a:lnTo>
                <a:lnTo>
                  <a:pt x="160" y="321"/>
                </a:lnTo>
                <a:lnTo>
                  <a:pt x="161" y="321"/>
                </a:lnTo>
                <a:lnTo>
                  <a:pt x="161" y="315"/>
                </a:lnTo>
                <a:lnTo>
                  <a:pt x="162" y="312"/>
                </a:lnTo>
                <a:lnTo>
                  <a:pt x="162" y="308"/>
                </a:lnTo>
                <a:lnTo>
                  <a:pt x="163" y="305"/>
                </a:lnTo>
                <a:lnTo>
                  <a:pt x="163" y="302"/>
                </a:lnTo>
                <a:lnTo>
                  <a:pt x="164" y="299"/>
                </a:lnTo>
                <a:lnTo>
                  <a:pt x="164" y="297"/>
                </a:lnTo>
                <a:lnTo>
                  <a:pt x="165" y="295"/>
                </a:lnTo>
                <a:lnTo>
                  <a:pt x="165" y="293"/>
                </a:lnTo>
                <a:lnTo>
                  <a:pt x="166" y="293"/>
                </a:lnTo>
                <a:lnTo>
                  <a:pt x="166" y="296"/>
                </a:lnTo>
                <a:lnTo>
                  <a:pt x="167" y="299"/>
                </a:lnTo>
                <a:lnTo>
                  <a:pt x="167" y="300"/>
                </a:lnTo>
                <a:lnTo>
                  <a:pt x="168" y="304"/>
                </a:lnTo>
                <a:lnTo>
                  <a:pt x="168" y="310"/>
                </a:lnTo>
                <a:lnTo>
                  <a:pt x="169" y="315"/>
                </a:lnTo>
                <a:lnTo>
                  <a:pt x="169" y="321"/>
                </a:lnTo>
                <a:lnTo>
                  <a:pt x="170" y="323"/>
                </a:lnTo>
                <a:lnTo>
                  <a:pt x="171" y="327"/>
                </a:lnTo>
                <a:lnTo>
                  <a:pt x="171" y="333"/>
                </a:lnTo>
                <a:lnTo>
                  <a:pt x="171" y="337"/>
                </a:lnTo>
                <a:lnTo>
                  <a:pt x="172" y="342"/>
                </a:lnTo>
                <a:lnTo>
                  <a:pt x="173" y="345"/>
                </a:lnTo>
                <a:lnTo>
                  <a:pt x="173" y="345"/>
                </a:lnTo>
                <a:lnTo>
                  <a:pt x="174" y="345"/>
                </a:lnTo>
                <a:lnTo>
                  <a:pt x="174" y="347"/>
                </a:lnTo>
                <a:lnTo>
                  <a:pt x="175" y="349"/>
                </a:lnTo>
                <a:lnTo>
                  <a:pt x="175" y="351"/>
                </a:lnTo>
                <a:lnTo>
                  <a:pt x="176" y="353"/>
                </a:lnTo>
                <a:lnTo>
                  <a:pt x="176" y="353"/>
                </a:lnTo>
                <a:lnTo>
                  <a:pt x="177" y="354"/>
                </a:lnTo>
                <a:lnTo>
                  <a:pt x="177" y="353"/>
                </a:lnTo>
                <a:lnTo>
                  <a:pt x="178" y="353"/>
                </a:lnTo>
                <a:lnTo>
                  <a:pt x="178" y="355"/>
                </a:lnTo>
                <a:lnTo>
                  <a:pt x="179" y="352"/>
                </a:lnTo>
                <a:lnTo>
                  <a:pt x="179" y="352"/>
                </a:lnTo>
                <a:lnTo>
                  <a:pt x="180" y="353"/>
                </a:lnTo>
                <a:lnTo>
                  <a:pt x="180" y="355"/>
                </a:lnTo>
                <a:lnTo>
                  <a:pt x="181" y="355"/>
                </a:lnTo>
                <a:lnTo>
                  <a:pt x="181" y="352"/>
                </a:lnTo>
                <a:lnTo>
                  <a:pt x="182" y="352"/>
                </a:lnTo>
                <a:lnTo>
                  <a:pt x="182" y="353"/>
                </a:lnTo>
                <a:lnTo>
                  <a:pt x="183" y="355"/>
                </a:lnTo>
                <a:lnTo>
                  <a:pt x="183" y="355"/>
                </a:lnTo>
                <a:lnTo>
                  <a:pt x="184" y="353"/>
                </a:lnTo>
                <a:lnTo>
                  <a:pt x="184" y="356"/>
                </a:lnTo>
                <a:lnTo>
                  <a:pt x="185" y="355"/>
                </a:lnTo>
                <a:lnTo>
                  <a:pt x="185" y="356"/>
                </a:lnTo>
                <a:lnTo>
                  <a:pt x="186" y="355"/>
                </a:lnTo>
                <a:lnTo>
                  <a:pt x="186" y="358"/>
                </a:lnTo>
                <a:lnTo>
                  <a:pt x="187" y="356"/>
                </a:lnTo>
                <a:lnTo>
                  <a:pt x="187" y="356"/>
                </a:lnTo>
                <a:lnTo>
                  <a:pt x="188" y="355"/>
                </a:lnTo>
                <a:lnTo>
                  <a:pt x="188" y="354"/>
                </a:lnTo>
                <a:lnTo>
                  <a:pt x="189" y="355"/>
                </a:lnTo>
                <a:lnTo>
                  <a:pt x="189" y="356"/>
                </a:lnTo>
                <a:lnTo>
                  <a:pt x="190" y="355"/>
                </a:lnTo>
                <a:lnTo>
                  <a:pt x="190" y="356"/>
                </a:lnTo>
                <a:lnTo>
                  <a:pt x="191" y="357"/>
                </a:lnTo>
                <a:lnTo>
                  <a:pt x="192" y="361"/>
                </a:lnTo>
                <a:lnTo>
                  <a:pt x="192" y="360"/>
                </a:lnTo>
                <a:lnTo>
                  <a:pt x="192" y="359"/>
                </a:lnTo>
                <a:lnTo>
                  <a:pt x="193" y="357"/>
                </a:lnTo>
                <a:lnTo>
                  <a:pt x="193" y="356"/>
                </a:lnTo>
                <a:lnTo>
                  <a:pt x="194" y="355"/>
                </a:lnTo>
                <a:lnTo>
                  <a:pt x="195" y="355"/>
                </a:lnTo>
                <a:lnTo>
                  <a:pt x="195" y="355"/>
                </a:lnTo>
                <a:lnTo>
                  <a:pt x="196" y="358"/>
                </a:lnTo>
                <a:lnTo>
                  <a:pt x="196" y="356"/>
                </a:lnTo>
                <a:lnTo>
                  <a:pt x="197" y="355"/>
                </a:lnTo>
                <a:lnTo>
                  <a:pt x="197" y="358"/>
                </a:lnTo>
                <a:lnTo>
                  <a:pt x="198" y="354"/>
                </a:lnTo>
                <a:lnTo>
                  <a:pt x="198" y="354"/>
                </a:lnTo>
                <a:lnTo>
                  <a:pt x="199" y="353"/>
                </a:lnTo>
                <a:lnTo>
                  <a:pt x="199" y="355"/>
                </a:lnTo>
                <a:lnTo>
                  <a:pt x="200" y="358"/>
                </a:lnTo>
                <a:lnTo>
                  <a:pt x="200" y="353"/>
                </a:lnTo>
                <a:lnTo>
                  <a:pt x="201" y="353"/>
                </a:lnTo>
                <a:lnTo>
                  <a:pt x="201" y="353"/>
                </a:lnTo>
                <a:lnTo>
                  <a:pt x="202" y="354"/>
                </a:lnTo>
                <a:lnTo>
                  <a:pt x="202" y="355"/>
                </a:lnTo>
                <a:lnTo>
                  <a:pt x="203" y="356"/>
                </a:lnTo>
                <a:lnTo>
                  <a:pt x="203" y="355"/>
                </a:lnTo>
                <a:lnTo>
                  <a:pt x="204" y="353"/>
                </a:lnTo>
                <a:lnTo>
                  <a:pt x="204" y="353"/>
                </a:lnTo>
                <a:lnTo>
                  <a:pt x="205" y="354"/>
                </a:lnTo>
                <a:lnTo>
                  <a:pt x="205" y="355"/>
                </a:lnTo>
                <a:lnTo>
                  <a:pt x="206" y="355"/>
                </a:lnTo>
                <a:lnTo>
                  <a:pt x="206" y="356"/>
                </a:lnTo>
                <a:lnTo>
                  <a:pt x="207" y="355"/>
                </a:lnTo>
                <a:lnTo>
                  <a:pt x="207" y="355"/>
                </a:lnTo>
                <a:lnTo>
                  <a:pt x="208" y="357"/>
                </a:lnTo>
                <a:lnTo>
                  <a:pt x="208" y="356"/>
                </a:lnTo>
                <a:lnTo>
                  <a:pt x="209" y="355"/>
                </a:lnTo>
                <a:lnTo>
                  <a:pt x="209" y="357"/>
                </a:lnTo>
                <a:lnTo>
                  <a:pt x="210" y="358"/>
                </a:lnTo>
                <a:lnTo>
                  <a:pt x="210" y="358"/>
                </a:lnTo>
                <a:lnTo>
                  <a:pt x="211" y="356"/>
                </a:lnTo>
                <a:lnTo>
                  <a:pt x="211" y="355"/>
                </a:lnTo>
                <a:lnTo>
                  <a:pt x="212" y="356"/>
                </a:lnTo>
                <a:lnTo>
                  <a:pt x="212" y="359"/>
                </a:lnTo>
                <a:lnTo>
                  <a:pt x="213" y="359"/>
                </a:lnTo>
                <a:lnTo>
                  <a:pt x="214" y="359"/>
                </a:lnTo>
                <a:lnTo>
                  <a:pt x="214" y="358"/>
                </a:lnTo>
                <a:lnTo>
                  <a:pt x="214" y="356"/>
                </a:lnTo>
                <a:lnTo>
                  <a:pt x="215" y="356"/>
                </a:lnTo>
                <a:lnTo>
                  <a:pt x="216" y="355"/>
                </a:lnTo>
                <a:lnTo>
                  <a:pt x="216" y="353"/>
                </a:lnTo>
                <a:lnTo>
                  <a:pt x="217" y="355"/>
                </a:lnTo>
                <a:lnTo>
                  <a:pt x="217" y="358"/>
                </a:lnTo>
                <a:lnTo>
                  <a:pt x="218" y="357"/>
                </a:lnTo>
                <a:lnTo>
                  <a:pt x="218" y="357"/>
                </a:lnTo>
                <a:lnTo>
                  <a:pt x="219" y="359"/>
                </a:lnTo>
                <a:lnTo>
                  <a:pt x="219" y="357"/>
                </a:lnTo>
                <a:lnTo>
                  <a:pt x="220" y="357"/>
                </a:lnTo>
                <a:lnTo>
                  <a:pt x="220" y="355"/>
                </a:lnTo>
                <a:lnTo>
                  <a:pt x="221" y="356"/>
                </a:lnTo>
                <a:lnTo>
                  <a:pt x="221" y="359"/>
                </a:lnTo>
                <a:lnTo>
                  <a:pt x="222" y="358"/>
                </a:lnTo>
                <a:lnTo>
                  <a:pt x="222" y="359"/>
                </a:lnTo>
                <a:lnTo>
                  <a:pt x="223" y="359"/>
                </a:lnTo>
                <a:lnTo>
                  <a:pt x="223" y="358"/>
                </a:lnTo>
                <a:lnTo>
                  <a:pt x="224" y="358"/>
                </a:lnTo>
                <a:lnTo>
                  <a:pt x="224" y="358"/>
                </a:lnTo>
                <a:lnTo>
                  <a:pt x="225" y="359"/>
                </a:lnTo>
                <a:lnTo>
                  <a:pt x="225" y="359"/>
                </a:lnTo>
                <a:lnTo>
                  <a:pt x="226" y="355"/>
                </a:lnTo>
                <a:lnTo>
                  <a:pt x="226" y="356"/>
                </a:lnTo>
                <a:lnTo>
                  <a:pt x="227" y="354"/>
                </a:lnTo>
                <a:lnTo>
                  <a:pt x="227" y="356"/>
                </a:lnTo>
                <a:lnTo>
                  <a:pt x="228" y="357"/>
                </a:lnTo>
                <a:lnTo>
                  <a:pt x="228" y="359"/>
                </a:lnTo>
                <a:lnTo>
                  <a:pt x="229" y="358"/>
                </a:lnTo>
                <a:lnTo>
                  <a:pt x="229" y="356"/>
                </a:lnTo>
                <a:lnTo>
                  <a:pt x="230" y="354"/>
                </a:lnTo>
                <a:lnTo>
                  <a:pt x="230" y="354"/>
                </a:lnTo>
                <a:lnTo>
                  <a:pt x="231" y="354"/>
                </a:lnTo>
                <a:lnTo>
                  <a:pt x="231" y="355"/>
                </a:lnTo>
                <a:lnTo>
                  <a:pt x="232" y="355"/>
                </a:lnTo>
                <a:lnTo>
                  <a:pt x="232" y="355"/>
                </a:lnTo>
                <a:lnTo>
                  <a:pt x="233" y="355"/>
                </a:lnTo>
                <a:lnTo>
                  <a:pt x="233" y="356"/>
                </a:lnTo>
                <a:lnTo>
                  <a:pt x="234" y="355"/>
                </a:lnTo>
                <a:lnTo>
                  <a:pt x="235" y="356"/>
                </a:lnTo>
                <a:lnTo>
                  <a:pt x="235" y="356"/>
                </a:lnTo>
                <a:lnTo>
                  <a:pt x="235" y="355"/>
                </a:lnTo>
                <a:lnTo>
                  <a:pt x="236" y="353"/>
                </a:lnTo>
                <a:lnTo>
                  <a:pt x="236" y="355"/>
                </a:lnTo>
                <a:lnTo>
                  <a:pt x="237" y="355"/>
                </a:lnTo>
                <a:lnTo>
                  <a:pt x="238" y="355"/>
                </a:lnTo>
                <a:lnTo>
                  <a:pt x="238" y="355"/>
                </a:lnTo>
                <a:lnTo>
                  <a:pt x="239" y="354"/>
                </a:lnTo>
                <a:lnTo>
                  <a:pt x="239" y="355"/>
                </a:lnTo>
                <a:lnTo>
                  <a:pt x="240" y="355"/>
                </a:lnTo>
                <a:lnTo>
                  <a:pt x="240" y="355"/>
                </a:lnTo>
                <a:lnTo>
                  <a:pt x="241" y="355"/>
                </a:lnTo>
                <a:lnTo>
                  <a:pt x="241" y="355"/>
                </a:lnTo>
                <a:lnTo>
                  <a:pt x="242" y="356"/>
                </a:lnTo>
                <a:lnTo>
                  <a:pt x="242" y="355"/>
                </a:lnTo>
                <a:lnTo>
                  <a:pt x="243" y="358"/>
                </a:lnTo>
                <a:lnTo>
                  <a:pt x="243" y="352"/>
                </a:lnTo>
                <a:lnTo>
                  <a:pt x="244" y="352"/>
                </a:lnTo>
                <a:lnTo>
                  <a:pt x="244" y="351"/>
                </a:lnTo>
                <a:lnTo>
                  <a:pt x="245" y="351"/>
                </a:lnTo>
                <a:lnTo>
                  <a:pt x="245" y="351"/>
                </a:lnTo>
                <a:lnTo>
                  <a:pt x="246" y="345"/>
                </a:lnTo>
                <a:lnTo>
                  <a:pt x="246" y="345"/>
                </a:lnTo>
                <a:lnTo>
                  <a:pt x="247" y="346"/>
                </a:lnTo>
                <a:lnTo>
                  <a:pt x="247" y="347"/>
                </a:lnTo>
                <a:lnTo>
                  <a:pt x="248" y="348"/>
                </a:lnTo>
                <a:lnTo>
                  <a:pt x="248" y="343"/>
                </a:lnTo>
                <a:lnTo>
                  <a:pt x="249" y="341"/>
                </a:lnTo>
                <a:lnTo>
                  <a:pt x="249" y="339"/>
                </a:lnTo>
                <a:lnTo>
                  <a:pt x="250" y="342"/>
                </a:lnTo>
                <a:lnTo>
                  <a:pt x="250" y="342"/>
                </a:lnTo>
                <a:lnTo>
                  <a:pt x="251" y="342"/>
                </a:lnTo>
                <a:lnTo>
                  <a:pt x="251" y="345"/>
                </a:lnTo>
                <a:lnTo>
                  <a:pt x="252" y="346"/>
                </a:lnTo>
                <a:lnTo>
                  <a:pt x="252" y="347"/>
                </a:lnTo>
                <a:lnTo>
                  <a:pt x="253" y="347"/>
                </a:lnTo>
                <a:lnTo>
                  <a:pt x="253" y="349"/>
                </a:lnTo>
                <a:lnTo>
                  <a:pt x="254" y="352"/>
                </a:lnTo>
                <a:lnTo>
                  <a:pt x="254" y="355"/>
                </a:lnTo>
                <a:lnTo>
                  <a:pt x="255" y="357"/>
                </a:lnTo>
                <a:lnTo>
                  <a:pt x="255" y="355"/>
                </a:lnTo>
                <a:lnTo>
                  <a:pt x="256" y="356"/>
                </a:lnTo>
                <a:lnTo>
                  <a:pt x="257" y="357"/>
                </a:lnTo>
                <a:lnTo>
                  <a:pt x="257" y="355"/>
                </a:lnTo>
                <a:lnTo>
                  <a:pt x="257" y="355"/>
                </a:lnTo>
                <a:lnTo>
                  <a:pt x="258" y="354"/>
                </a:lnTo>
                <a:lnTo>
                  <a:pt x="259" y="357"/>
                </a:lnTo>
                <a:lnTo>
                  <a:pt x="259" y="358"/>
                </a:lnTo>
                <a:lnTo>
                  <a:pt x="260" y="357"/>
                </a:lnTo>
                <a:lnTo>
                  <a:pt x="260" y="356"/>
                </a:lnTo>
                <a:lnTo>
                  <a:pt x="261" y="355"/>
                </a:lnTo>
                <a:lnTo>
                  <a:pt x="261" y="356"/>
                </a:lnTo>
                <a:lnTo>
                  <a:pt x="262" y="355"/>
                </a:lnTo>
                <a:lnTo>
                  <a:pt x="262" y="355"/>
                </a:lnTo>
                <a:lnTo>
                  <a:pt x="263" y="355"/>
                </a:lnTo>
                <a:lnTo>
                  <a:pt x="263" y="358"/>
                </a:lnTo>
                <a:lnTo>
                  <a:pt x="264" y="357"/>
                </a:lnTo>
                <a:lnTo>
                  <a:pt x="264" y="347"/>
                </a:lnTo>
                <a:lnTo>
                  <a:pt x="265" y="308"/>
                </a:lnTo>
                <a:lnTo>
                  <a:pt x="265" y="246"/>
                </a:lnTo>
                <a:lnTo>
                  <a:pt x="266" y="165"/>
                </a:lnTo>
                <a:lnTo>
                  <a:pt x="266" y="86"/>
                </a:lnTo>
                <a:lnTo>
                  <a:pt x="267" y="29"/>
                </a:lnTo>
                <a:lnTo>
                  <a:pt x="267" y="25"/>
                </a:lnTo>
                <a:lnTo>
                  <a:pt x="268" y="70"/>
                </a:lnTo>
                <a:lnTo>
                  <a:pt x="268" y="143"/>
                </a:lnTo>
                <a:lnTo>
                  <a:pt x="269" y="219"/>
                </a:lnTo>
                <a:lnTo>
                  <a:pt x="269" y="290"/>
                </a:lnTo>
                <a:lnTo>
                  <a:pt x="270" y="330"/>
                </a:lnTo>
                <a:lnTo>
                  <a:pt x="270" y="347"/>
                </a:lnTo>
                <a:lnTo>
                  <a:pt x="271" y="346"/>
                </a:lnTo>
                <a:lnTo>
                  <a:pt x="271" y="345"/>
                </a:lnTo>
                <a:lnTo>
                  <a:pt x="272" y="346"/>
                </a:lnTo>
                <a:lnTo>
                  <a:pt x="272" y="347"/>
                </a:lnTo>
                <a:lnTo>
                  <a:pt x="273" y="352"/>
                </a:lnTo>
                <a:lnTo>
                  <a:pt x="273" y="355"/>
                </a:lnTo>
                <a:lnTo>
                  <a:pt x="274" y="357"/>
                </a:lnTo>
                <a:lnTo>
                  <a:pt x="274" y="356"/>
                </a:lnTo>
                <a:lnTo>
                  <a:pt x="275" y="355"/>
                </a:lnTo>
                <a:lnTo>
                  <a:pt x="275" y="355"/>
                </a:lnTo>
                <a:lnTo>
                  <a:pt x="276" y="353"/>
                </a:lnTo>
                <a:lnTo>
                  <a:pt x="276" y="354"/>
                </a:lnTo>
                <a:lnTo>
                  <a:pt x="277" y="355"/>
                </a:lnTo>
                <a:lnTo>
                  <a:pt x="278" y="358"/>
                </a:lnTo>
                <a:lnTo>
                  <a:pt x="278" y="359"/>
                </a:lnTo>
                <a:lnTo>
                  <a:pt x="278" y="355"/>
                </a:lnTo>
                <a:lnTo>
                  <a:pt x="279" y="352"/>
                </a:lnTo>
                <a:lnTo>
                  <a:pt x="279" y="353"/>
                </a:lnTo>
                <a:lnTo>
                  <a:pt x="280" y="353"/>
                </a:lnTo>
                <a:lnTo>
                  <a:pt x="281" y="359"/>
                </a:lnTo>
                <a:lnTo>
                  <a:pt x="281" y="355"/>
                </a:lnTo>
                <a:lnTo>
                  <a:pt x="282" y="354"/>
                </a:lnTo>
                <a:lnTo>
                  <a:pt x="282" y="351"/>
                </a:lnTo>
                <a:lnTo>
                  <a:pt x="283" y="352"/>
                </a:lnTo>
                <a:lnTo>
                  <a:pt x="283" y="353"/>
                </a:lnTo>
                <a:lnTo>
                  <a:pt x="284" y="355"/>
                </a:lnTo>
                <a:lnTo>
                  <a:pt x="284" y="354"/>
                </a:lnTo>
                <a:lnTo>
                  <a:pt x="285" y="350"/>
                </a:lnTo>
                <a:lnTo>
                  <a:pt x="285" y="348"/>
                </a:lnTo>
                <a:lnTo>
                  <a:pt x="286" y="349"/>
                </a:lnTo>
                <a:lnTo>
                  <a:pt x="286" y="348"/>
                </a:lnTo>
                <a:lnTo>
                  <a:pt x="287" y="347"/>
                </a:lnTo>
                <a:lnTo>
                  <a:pt x="287" y="346"/>
                </a:lnTo>
                <a:lnTo>
                  <a:pt x="288" y="347"/>
                </a:lnTo>
                <a:lnTo>
                  <a:pt x="288" y="350"/>
                </a:lnTo>
                <a:lnTo>
                  <a:pt x="289" y="346"/>
                </a:lnTo>
                <a:lnTo>
                  <a:pt x="289" y="345"/>
                </a:lnTo>
                <a:lnTo>
                  <a:pt x="290" y="343"/>
                </a:lnTo>
                <a:lnTo>
                  <a:pt x="290" y="341"/>
                </a:lnTo>
                <a:lnTo>
                  <a:pt x="291" y="337"/>
                </a:lnTo>
                <a:lnTo>
                  <a:pt x="291" y="336"/>
                </a:lnTo>
                <a:lnTo>
                  <a:pt x="292" y="334"/>
                </a:lnTo>
                <a:lnTo>
                  <a:pt x="292" y="332"/>
                </a:lnTo>
                <a:lnTo>
                  <a:pt x="293" y="329"/>
                </a:lnTo>
                <a:lnTo>
                  <a:pt x="293" y="327"/>
                </a:lnTo>
                <a:lnTo>
                  <a:pt x="294" y="322"/>
                </a:lnTo>
                <a:lnTo>
                  <a:pt x="294" y="317"/>
                </a:lnTo>
                <a:lnTo>
                  <a:pt x="295" y="316"/>
                </a:lnTo>
                <a:lnTo>
                  <a:pt x="295" y="311"/>
                </a:lnTo>
                <a:lnTo>
                  <a:pt x="296" y="306"/>
                </a:lnTo>
                <a:lnTo>
                  <a:pt x="296" y="302"/>
                </a:lnTo>
                <a:lnTo>
                  <a:pt x="297" y="299"/>
                </a:lnTo>
                <a:lnTo>
                  <a:pt x="297" y="296"/>
                </a:lnTo>
                <a:lnTo>
                  <a:pt x="298" y="293"/>
                </a:lnTo>
                <a:lnTo>
                  <a:pt x="298" y="293"/>
                </a:lnTo>
                <a:lnTo>
                  <a:pt x="299" y="292"/>
                </a:lnTo>
                <a:lnTo>
                  <a:pt x="300" y="292"/>
                </a:lnTo>
                <a:lnTo>
                  <a:pt x="300" y="295"/>
                </a:lnTo>
                <a:lnTo>
                  <a:pt x="300" y="297"/>
                </a:lnTo>
                <a:lnTo>
                  <a:pt x="301" y="300"/>
                </a:lnTo>
                <a:lnTo>
                  <a:pt x="302" y="304"/>
                </a:lnTo>
                <a:lnTo>
                  <a:pt x="302" y="309"/>
                </a:lnTo>
                <a:lnTo>
                  <a:pt x="303" y="313"/>
                </a:lnTo>
                <a:lnTo>
                  <a:pt x="303" y="318"/>
                </a:lnTo>
                <a:lnTo>
                  <a:pt x="304" y="325"/>
                </a:lnTo>
                <a:lnTo>
                  <a:pt x="304" y="328"/>
                </a:lnTo>
                <a:lnTo>
                  <a:pt x="305" y="330"/>
                </a:lnTo>
                <a:lnTo>
                  <a:pt x="305" y="334"/>
                </a:lnTo>
                <a:lnTo>
                  <a:pt x="306" y="336"/>
                </a:lnTo>
                <a:lnTo>
                  <a:pt x="306" y="341"/>
                </a:lnTo>
                <a:lnTo>
                  <a:pt x="307" y="345"/>
                </a:lnTo>
                <a:lnTo>
                  <a:pt x="307" y="346"/>
                </a:lnTo>
                <a:lnTo>
                  <a:pt x="308" y="346"/>
                </a:lnTo>
                <a:lnTo>
                  <a:pt x="308" y="346"/>
                </a:lnTo>
                <a:lnTo>
                  <a:pt x="309" y="348"/>
                </a:lnTo>
                <a:lnTo>
                  <a:pt x="309" y="350"/>
                </a:lnTo>
                <a:lnTo>
                  <a:pt x="310" y="354"/>
                </a:lnTo>
                <a:lnTo>
                  <a:pt x="310" y="352"/>
                </a:lnTo>
                <a:lnTo>
                  <a:pt x="311" y="351"/>
                </a:lnTo>
                <a:lnTo>
                  <a:pt x="311" y="351"/>
                </a:lnTo>
                <a:lnTo>
                  <a:pt x="312" y="352"/>
                </a:lnTo>
                <a:lnTo>
                  <a:pt x="312" y="356"/>
                </a:lnTo>
                <a:lnTo>
                  <a:pt x="313" y="352"/>
                </a:lnTo>
                <a:lnTo>
                  <a:pt x="313" y="353"/>
                </a:lnTo>
                <a:lnTo>
                  <a:pt x="314" y="352"/>
                </a:lnTo>
                <a:lnTo>
                  <a:pt x="314" y="353"/>
                </a:lnTo>
                <a:lnTo>
                  <a:pt x="315" y="353"/>
                </a:lnTo>
                <a:lnTo>
                  <a:pt x="315" y="353"/>
                </a:lnTo>
                <a:lnTo>
                  <a:pt x="316" y="355"/>
                </a:lnTo>
                <a:lnTo>
                  <a:pt x="316" y="354"/>
                </a:lnTo>
                <a:lnTo>
                  <a:pt x="317" y="355"/>
                </a:lnTo>
                <a:lnTo>
                  <a:pt x="317" y="356"/>
                </a:lnTo>
                <a:lnTo>
                  <a:pt x="318" y="354"/>
                </a:lnTo>
                <a:lnTo>
                  <a:pt x="318" y="354"/>
                </a:lnTo>
                <a:lnTo>
                  <a:pt x="319" y="355"/>
                </a:lnTo>
                <a:lnTo>
                  <a:pt x="319" y="357"/>
                </a:lnTo>
                <a:lnTo>
                  <a:pt x="320" y="358"/>
                </a:lnTo>
                <a:lnTo>
                  <a:pt x="321" y="359"/>
                </a:lnTo>
                <a:lnTo>
                  <a:pt x="321" y="358"/>
                </a:lnTo>
                <a:lnTo>
                  <a:pt x="321" y="358"/>
                </a:lnTo>
                <a:lnTo>
                  <a:pt x="322" y="358"/>
                </a:lnTo>
                <a:lnTo>
                  <a:pt x="322" y="359"/>
                </a:lnTo>
                <a:lnTo>
                  <a:pt x="323" y="358"/>
                </a:lnTo>
                <a:lnTo>
                  <a:pt x="324" y="358"/>
                </a:lnTo>
                <a:lnTo>
                  <a:pt x="324" y="358"/>
                </a:lnTo>
                <a:lnTo>
                  <a:pt x="325" y="361"/>
                </a:lnTo>
                <a:lnTo>
                  <a:pt x="325" y="360"/>
                </a:lnTo>
                <a:lnTo>
                  <a:pt x="326" y="358"/>
                </a:lnTo>
                <a:lnTo>
                  <a:pt x="326" y="355"/>
                </a:lnTo>
                <a:lnTo>
                  <a:pt x="327" y="355"/>
                </a:lnTo>
                <a:lnTo>
                  <a:pt x="327" y="356"/>
                </a:lnTo>
                <a:lnTo>
                  <a:pt x="328" y="358"/>
                </a:lnTo>
                <a:lnTo>
                  <a:pt x="328" y="358"/>
                </a:lnTo>
                <a:lnTo>
                  <a:pt x="329" y="358"/>
                </a:lnTo>
                <a:lnTo>
                  <a:pt x="329" y="356"/>
                </a:lnTo>
                <a:lnTo>
                  <a:pt x="330" y="356"/>
                </a:lnTo>
                <a:lnTo>
                  <a:pt x="330" y="359"/>
                </a:lnTo>
                <a:lnTo>
                  <a:pt x="331" y="359"/>
                </a:lnTo>
                <a:lnTo>
                  <a:pt x="331" y="360"/>
                </a:lnTo>
                <a:lnTo>
                  <a:pt x="332" y="356"/>
                </a:lnTo>
                <a:lnTo>
                  <a:pt x="332" y="355"/>
                </a:lnTo>
                <a:lnTo>
                  <a:pt x="333" y="354"/>
                </a:lnTo>
                <a:lnTo>
                  <a:pt x="333" y="354"/>
                </a:lnTo>
                <a:lnTo>
                  <a:pt x="334" y="359"/>
                </a:lnTo>
                <a:lnTo>
                  <a:pt x="334" y="359"/>
                </a:lnTo>
                <a:lnTo>
                  <a:pt x="335" y="355"/>
                </a:lnTo>
                <a:lnTo>
                  <a:pt x="335" y="354"/>
                </a:lnTo>
                <a:lnTo>
                  <a:pt x="336" y="353"/>
                </a:lnTo>
                <a:lnTo>
                  <a:pt x="336" y="354"/>
                </a:lnTo>
                <a:lnTo>
                  <a:pt x="337" y="357"/>
                </a:lnTo>
                <a:lnTo>
                  <a:pt x="337" y="358"/>
                </a:lnTo>
                <a:lnTo>
                  <a:pt x="338" y="357"/>
                </a:lnTo>
                <a:lnTo>
                  <a:pt x="338" y="359"/>
                </a:lnTo>
                <a:lnTo>
                  <a:pt x="339" y="358"/>
                </a:lnTo>
                <a:lnTo>
                  <a:pt x="339" y="355"/>
                </a:lnTo>
                <a:lnTo>
                  <a:pt x="340" y="353"/>
                </a:lnTo>
                <a:lnTo>
                  <a:pt x="340" y="353"/>
                </a:lnTo>
                <a:lnTo>
                  <a:pt x="341" y="355"/>
                </a:lnTo>
                <a:lnTo>
                  <a:pt x="341" y="356"/>
                </a:lnTo>
                <a:lnTo>
                  <a:pt x="342" y="358"/>
                </a:lnTo>
                <a:lnTo>
                  <a:pt x="343" y="356"/>
                </a:lnTo>
                <a:lnTo>
                  <a:pt x="343" y="357"/>
                </a:lnTo>
                <a:lnTo>
                  <a:pt x="343" y="358"/>
                </a:lnTo>
                <a:lnTo>
                  <a:pt x="344" y="359"/>
                </a:lnTo>
                <a:lnTo>
                  <a:pt x="345" y="360"/>
                </a:lnTo>
                <a:lnTo>
                  <a:pt x="345" y="359"/>
                </a:lnTo>
                <a:lnTo>
                  <a:pt x="346" y="359"/>
                </a:lnTo>
                <a:lnTo>
                  <a:pt x="346" y="359"/>
                </a:lnTo>
                <a:lnTo>
                  <a:pt x="347" y="360"/>
                </a:lnTo>
                <a:lnTo>
                  <a:pt x="347" y="360"/>
                </a:lnTo>
                <a:lnTo>
                  <a:pt x="348" y="362"/>
                </a:lnTo>
                <a:lnTo>
                  <a:pt x="348" y="360"/>
                </a:lnTo>
                <a:lnTo>
                  <a:pt x="349" y="358"/>
                </a:lnTo>
                <a:lnTo>
                  <a:pt x="349" y="358"/>
                </a:lnTo>
                <a:lnTo>
                  <a:pt x="350" y="359"/>
                </a:lnTo>
                <a:lnTo>
                  <a:pt x="350" y="360"/>
                </a:lnTo>
                <a:lnTo>
                  <a:pt x="351" y="361"/>
                </a:lnTo>
                <a:lnTo>
                  <a:pt x="351" y="362"/>
                </a:lnTo>
                <a:lnTo>
                  <a:pt x="352" y="360"/>
                </a:lnTo>
                <a:lnTo>
                  <a:pt x="352" y="361"/>
                </a:lnTo>
                <a:lnTo>
                  <a:pt x="353" y="360"/>
                </a:lnTo>
                <a:lnTo>
                  <a:pt x="353" y="359"/>
                </a:lnTo>
                <a:lnTo>
                  <a:pt x="354" y="358"/>
                </a:lnTo>
                <a:lnTo>
                  <a:pt x="354" y="359"/>
                </a:lnTo>
                <a:lnTo>
                  <a:pt x="355" y="359"/>
                </a:lnTo>
                <a:lnTo>
                  <a:pt x="355" y="361"/>
                </a:lnTo>
                <a:lnTo>
                  <a:pt x="356" y="355"/>
                </a:lnTo>
                <a:lnTo>
                  <a:pt x="356" y="359"/>
                </a:lnTo>
                <a:lnTo>
                  <a:pt x="357" y="359"/>
                </a:lnTo>
                <a:lnTo>
                  <a:pt x="357" y="359"/>
                </a:lnTo>
                <a:lnTo>
                  <a:pt x="358" y="360"/>
                </a:lnTo>
                <a:lnTo>
                  <a:pt x="358" y="359"/>
                </a:lnTo>
                <a:lnTo>
                  <a:pt x="359" y="358"/>
                </a:lnTo>
                <a:lnTo>
                  <a:pt x="359" y="359"/>
                </a:lnTo>
                <a:lnTo>
                  <a:pt x="360" y="358"/>
                </a:lnTo>
                <a:lnTo>
                  <a:pt x="360" y="359"/>
                </a:lnTo>
                <a:lnTo>
                  <a:pt x="361" y="359"/>
                </a:lnTo>
                <a:lnTo>
                  <a:pt x="361" y="359"/>
                </a:lnTo>
                <a:lnTo>
                  <a:pt x="362" y="359"/>
                </a:lnTo>
                <a:lnTo>
                  <a:pt x="362" y="360"/>
                </a:lnTo>
                <a:lnTo>
                  <a:pt x="363" y="360"/>
                </a:lnTo>
                <a:lnTo>
                  <a:pt x="364" y="359"/>
                </a:lnTo>
                <a:lnTo>
                  <a:pt x="364" y="359"/>
                </a:lnTo>
                <a:lnTo>
                  <a:pt x="365" y="359"/>
                </a:lnTo>
                <a:lnTo>
                  <a:pt x="365" y="360"/>
                </a:lnTo>
                <a:lnTo>
                  <a:pt x="365" y="361"/>
                </a:lnTo>
                <a:lnTo>
                  <a:pt x="366" y="362"/>
                </a:lnTo>
                <a:lnTo>
                  <a:pt x="367" y="362"/>
                </a:lnTo>
                <a:lnTo>
                  <a:pt x="367" y="359"/>
                </a:lnTo>
                <a:lnTo>
                  <a:pt x="368" y="358"/>
                </a:lnTo>
                <a:lnTo>
                  <a:pt x="368" y="356"/>
                </a:lnTo>
                <a:lnTo>
                  <a:pt x="369" y="359"/>
                </a:lnTo>
                <a:lnTo>
                  <a:pt x="369" y="362"/>
                </a:lnTo>
                <a:lnTo>
                  <a:pt x="370" y="359"/>
                </a:lnTo>
                <a:lnTo>
                  <a:pt x="370" y="356"/>
                </a:lnTo>
                <a:lnTo>
                  <a:pt x="371" y="356"/>
                </a:lnTo>
                <a:lnTo>
                  <a:pt x="371" y="357"/>
                </a:lnTo>
                <a:lnTo>
                  <a:pt x="372" y="359"/>
                </a:lnTo>
                <a:lnTo>
                  <a:pt x="372" y="359"/>
                </a:lnTo>
                <a:lnTo>
                  <a:pt x="373" y="359"/>
                </a:lnTo>
                <a:lnTo>
                  <a:pt x="373" y="359"/>
                </a:lnTo>
                <a:lnTo>
                  <a:pt x="374" y="359"/>
                </a:lnTo>
                <a:lnTo>
                  <a:pt x="374" y="356"/>
                </a:lnTo>
                <a:lnTo>
                  <a:pt x="375" y="357"/>
                </a:lnTo>
                <a:lnTo>
                  <a:pt x="375" y="355"/>
                </a:lnTo>
                <a:lnTo>
                  <a:pt x="376" y="356"/>
                </a:lnTo>
                <a:lnTo>
                  <a:pt x="376" y="355"/>
                </a:lnTo>
                <a:lnTo>
                  <a:pt x="377" y="358"/>
                </a:lnTo>
                <a:lnTo>
                  <a:pt x="377" y="351"/>
                </a:lnTo>
                <a:lnTo>
                  <a:pt x="378" y="349"/>
                </a:lnTo>
                <a:lnTo>
                  <a:pt x="378" y="349"/>
                </a:lnTo>
                <a:lnTo>
                  <a:pt x="379" y="351"/>
                </a:lnTo>
                <a:lnTo>
                  <a:pt x="379" y="352"/>
                </a:lnTo>
                <a:lnTo>
                  <a:pt x="380" y="349"/>
                </a:lnTo>
                <a:lnTo>
                  <a:pt x="380" y="346"/>
                </a:lnTo>
                <a:lnTo>
                  <a:pt x="381" y="343"/>
                </a:lnTo>
                <a:lnTo>
                  <a:pt x="381" y="343"/>
                </a:lnTo>
                <a:lnTo>
                  <a:pt x="382" y="346"/>
                </a:lnTo>
                <a:lnTo>
                  <a:pt x="382" y="346"/>
                </a:lnTo>
                <a:lnTo>
                  <a:pt x="383" y="346"/>
                </a:lnTo>
                <a:lnTo>
                  <a:pt x="383" y="345"/>
                </a:lnTo>
                <a:lnTo>
                  <a:pt x="384" y="348"/>
                </a:lnTo>
                <a:lnTo>
                  <a:pt x="384" y="353"/>
                </a:lnTo>
                <a:lnTo>
                  <a:pt x="385" y="357"/>
                </a:lnTo>
                <a:lnTo>
                  <a:pt x="386" y="355"/>
                </a:lnTo>
                <a:lnTo>
                  <a:pt x="386" y="352"/>
                </a:lnTo>
                <a:lnTo>
                  <a:pt x="386" y="353"/>
                </a:lnTo>
                <a:lnTo>
                  <a:pt x="387" y="358"/>
                </a:lnTo>
                <a:lnTo>
                  <a:pt x="388" y="359"/>
                </a:lnTo>
                <a:lnTo>
                  <a:pt x="388" y="360"/>
                </a:lnTo>
                <a:lnTo>
                  <a:pt x="389" y="360"/>
                </a:lnTo>
                <a:lnTo>
                  <a:pt x="389" y="362"/>
                </a:lnTo>
                <a:lnTo>
                  <a:pt x="390" y="362"/>
                </a:lnTo>
                <a:lnTo>
                  <a:pt x="390" y="360"/>
                </a:lnTo>
                <a:lnTo>
                  <a:pt x="391" y="361"/>
                </a:lnTo>
                <a:lnTo>
                  <a:pt x="391" y="360"/>
                </a:lnTo>
                <a:lnTo>
                  <a:pt x="392" y="360"/>
                </a:lnTo>
                <a:lnTo>
                  <a:pt x="392" y="359"/>
                </a:lnTo>
                <a:lnTo>
                  <a:pt x="393" y="358"/>
                </a:lnTo>
                <a:lnTo>
                  <a:pt x="393" y="358"/>
                </a:lnTo>
                <a:lnTo>
                  <a:pt x="394" y="358"/>
                </a:lnTo>
                <a:lnTo>
                  <a:pt x="394" y="359"/>
                </a:lnTo>
                <a:lnTo>
                  <a:pt x="395" y="362"/>
                </a:lnTo>
                <a:lnTo>
                  <a:pt x="395" y="362"/>
                </a:lnTo>
                <a:lnTo>
                  <a:pt x="396" y="361"/>
                </a:lnTo>
                <a:lnTo>
                  <a:pt x="396" y="347"/>
                </a:lnTo>
                <a:lnTo>
                  <a:pt x="397" y="304"/>
                </a:lnTo>
                <a:lnTo>
                  <a:pt x="397" y="233"/>
                </a:lnTo>
                <a:lnTo>
                  <a:pt x="398" y="150"/>
                </a:lnTo>
                <a:lnTo>
                  <a:pt x="398" y="69"/>
                </a:lnTo>
                <a:lnTo>
                  <a:pt x="399" y="23"/>
                </a:lnTo>
                <a:lnTo>
                  <a:pt x="399" y="26"/>
                </a:lnTo>
                <a:lnTo>
                  <a:pt x="400" y="78"/>
                </a:lnTo>
                <a:lnTo>
                  <a:pt x="400" y="151"/>
                </a:lnTo>
                <a:lnTo>
                  <a:pt x="401" y="230"/>
                </a:lnTo>
                <a:lnTo>
                  <a:pt x="401" y="298"/>
                </a:lnTo>
                <a:lnTo>
                  <a:pt x="402" y="336"/>
                </a:lnTo>
                <a:lnTo>
                  <a:pt x="402" y="350"/>
                </a:lnTo>
                <a:lnTo>
                  <a:pt x="403" y="351"/>
                </a:lnTo>
                <a:lnTo>
                  <a:pt x="403" y="350"/>
                </a:lnTo>
                <a:lnTo>
                  <a:pt x="404" y="352"/>
                </a:lnTo>
                <a:lnTo>
                  <a:pt x="404" y="355"/>
                </a:lnTo>
                <a:lnTo>
                  <a:pt x="405" y="359"/>
                </a:lnTo>
                <a:lnTo>
                  <a:pt x="405" y="359"/>
                </a:lnTo>
                <a:lnTo>
                  <a:pt x="406" y="360"/>
                </a:lnTo>
                <a:lnTo>
                  <a:pt x="407" y="361"/>
                </a:lnTo>
                <a:lnTo>
                  <a:pt x="407" y="360"/>
                </a:lnTo>
                <a:lnTo>
                  <a:pt x="408" y="359"/>
                </a:lnTo>
                <a:lnTo>
                  <a:pt x="408" y="359"/>
                </a:lnTo>
                <a:lnTo>
                  <a:pt x="408" y="359"/>
                </a:lnTo>
                <a:lnTo>
                  <a:pt x="409" y="360"/>
                </a:lnTo>
                <a:lnTo>
                  <a:pt x="410" y="362"/>
                </a:lnTo>
                <a:lnTo>
                  <a:pt x="410" y="361"/>
                </a:lnTo>
                <a:lnTo>
                  <a:pt x="411" y="359"/>
                </a:lnTo>
                <a:lnTo>
                  <a:pt x="411" y="357"/>
                </a:lnTo>
                <a:lnTo>
                  <a:pt x="412" y="357"/>
                </a:lnTo>
                <a:lnTo>
                  <a:pt x="412" y="355"/>
                </a:lnTo>
                <a:lnTo>
                  <a:pt x="413" y="355"/>
                </a:lnTo>
                <a:lnTo>
                  <a:pt x="413" y="357"/>
                </a:lnTo>
                <a:lnTo>
                  <a:pt x="414" y="358"/>
                </a:lnTo>
                <a:lnTo>
                  <a:pt x="414" y="359"/>
                </a:lnTo>
                <a:lnTo>
                  <a:pt x="415" y="361"/>
                </a:lnTo>
                <a:lnTo>
                  <a:pt x="415" y="359"/>
                </a:lnTo>
                <a:lnTo>
                  <a:pt x="416" y="356"/>
                </a:lnTo>
                <a:lnTo>
                  <a:pt x="416" y="354"/>
                </a:lnTo>
                <a:lnTo>
                  <a:pt x="417" y="354"/>
                </a:lnTo>
                <a:lnTo>
                  <a:pt x="417" y="356"/>
                </a:lnTo>
                <a:lnTo>
                  <a:pt x="418" y="356"/>
                </a:lnTo>
                <a:lnTo>
                  <a:pt x="418" y="355"/>
                </a:lnTo>
                <a:lnTo>
                  <a:pt x="419" y="352"/>
                </a:lnTo>
                <a:lnTo>
                  <a:pt x="419" y="351"/>
                </a:lnTo>
                <a:lnTo>
                  <a:pt x="420" y="350"/>
                </a:lnTo>
                <a:lnTo>
                  <a:pt x="420" y="348"/>
                </a:lnTo>
                <a:lnTo>
                  <a:pt x="421" y="347"/>
                </a:lnTo>
                <a:lnTo>
                  <a:pt x="421" y="346"/>
                </a:lnTo>
                <a:lnTo>
                  <a:pt x="422" y="345"/>
                </a:lnTo>
                <a:lnTo>
                  <a:pt x="422" y="345"/>
                </a:lnTo>
                <a:lnTo>
                  <a:pt x="423" y="342"/>
                </a:lnTo>
                <a:lnTo>
                  <a:pt x="423" y="339"/>
                </a:lnTo>
                <a:lnTo>
                  <a:pt x="424" y="336"/>
                </a:lnTo>
                <a:lnTo>
                  <a:pt x="424" y="330"/>
                </a:lnTo>
                <a:lnTo>
                  <a:pt x="425" y="328"/>
                </a:lnTo>
                <a:lnTo>
                  <a:pt x="425" y="328"/>
                </a:lnTo>
                <a:lnTo>
                  <a:pt x="426" y="324"/>
                </a:lnTo>
                <a:lnTo>
                  <a:pt x="426" y="320"/>
                </a:lnTo>
                <a:lnTo>
                  <a:pt x="427" y="315"/>
                </a:lnTo>
                <a:lnTo>
                  <a:pt x="427" y="311"/>
                </a:lnTo>
                <a:lnTo>
                  <a:pt x="428" y="309"/>
                </a:lnTo>
                <a:lnTo>
                  <a:pt x="429" y="305"/>
                </a:lnTo>
                <a:lnTo>
                  <a:pt x="429" y="303"/>
                </a:lnTo>
                <a:lnTo>
                  <a:pt x="429" y="301"/>
                </a:lnTo>
                <a:lnTo>
                  <a:pt x="430" y="301"/>
                </a:lnTo>
                <a:lnTo>
                  <a:pt x="431" y="298"/>
                </a:lnTo>
                <a:lnTo>
                  <a:pt x="431" y="298"/>
                </a:lnTo>
                <a:lnTo>
                  <a:pt x="432" y="299"/>
                </a:lnTo>
                <a:lnTo>
                  <a:pt x="432" y="300"/>
                </a:lnTo>
                <a:lnTo>
                  <a:pt x="433" y="304"/>
                </a:lnTo>
                <a:lnTo>
                  <a:pt x="433" y="304"/>
                </a:lnTo>
                <a:lnTo>
                  <a:pt x="434" y="309"/>
                </a:lnTo>
                <a:lnTo>
                  <a:pt x="434" y="315"/>
                </a:lnTo>
                <a:lnTo>
                  <a:pt x="435" y="321"/>
                </a:lnTo>
                <a:lnTo>
                  <a:pt x="435" y="326"/>
                </a:lnTo>
                <a:lnTo>
                  <a:pt x="436" y="330"/>
                </a:lnTo>
                <a:lnTo>
                  <a:pt x="436" y="335"/>
                </a:lnTo>
                <a:lnTo>
                  <a:pt x="437" y="339"/>
                </a:lnTo>
                <a:lnTo>
                  <a:pt x="437" y="343"/>
                </a:lnTo>
                <a:lnTo>
                  <a:pt x="438" y="347"/>
                </a:lnTo>
                <a:lnTo>
                  <a:pt x="438" y="347"/>
                </a:lnTo>
                <a:lnTo>
                  <a:pt x="439" y="347"/>
                </a:lnTo>
                <a:lnTo>
                  <a:pt x="439" y="348"/>
                </a:lnTo>
                <a:lnTo>
                  <a:pt x="440" y="351"/>
                </a:lnTo>
                <a:lnTo>
                  <a:pt x="440" y="351"/>
                </a:lnTo>
                <a:lnTo>
                  <a:pt x="441" y="352"/>
                </a:lnTo>
                <a:lnTo>
                  <a:pt x="441" y="351"/>
                </a:lnTo>
                <a:lnTo>
                  <a:pt x="442" y="353"/>
                </a:lnTo>
                <a:lnTo>
                  <a:pt x="442" y="353"/>
                </a:lnTo>
                <a:lnTo>
                  <a:pt x="443" y="355"/>
                </a:lnTo>
                <a:lnTo>
                  <a:pt x="443" y="356"/>
                </a:lnTo>
                <a:lnTo>
                  <a:pt x="444" y="359"/>
                </a:lnTo>
                <a:lnTo>
                  <a:pt x="444" y="353"/>
                </a:lnTo>
                <a:lnTo>
                  <a:pt x="445" y="353"/>
                </a:lnTo>
                <a:lnTo>
                  <a:pt x="445" y="356"/>
                </a:lnTo>
                <a:lnTo>
                  <a:pt x="446" y="358"/>
                </a:lnTo>
                <a:lnTo>
                  <a:pt x="446" y="359"/>
                </a:lnTo>
                <a:lnTo>
                  <a:pt x="447" y="355"/>
                </a:lnTo>
                <a:lnTo>
                  <a:pt x="447" y="355"/>
                </a:lnTo>
                <a:lnTo>
                  <a:pt x="448" y="355"/>
                </a:lnTo>
                <a:lnTo>
                  <a:pt x="448" y="356"/>
                </a:lnTo>
                <a:lnTo>
                  <a:pt x="449" y="355"/>
                </a:lnTo>
                <a:lnTo>
                  <a:pt x="450" y="355"/>
                </a:lnTo>
                <a:lnTo>
                  <a:pt x="450" y="355"/>
                </a:lnTo>
                <a:lnTo>
                  <a:pt x="451" y="359"/>
                </a:lnTo>
                <a:lnTo>
                  <a:pt x="451" y="359"/>
                </a:lnTo>
                <a:lnTo>
                  <a:pt x="451" y="357"/>
                </a:lnTo>
                <a:lnTo>
                  <a:pt x="452" y="356"/>
                </a:lnTo>
                <a:lnTo>
                  <a:pt x="453" y="357"/>
                </a:lnTo>
                <a:lnTo>
                  <a:pt x="453" y="359"/>
                </a:lnTo>
                <a:lnTo>
                  <a:pt x="454" y="360"/>
                </a:lnTo>
                <a:lnTo>
                  <a:pt x="454" y="361"/>
                </a:lnTo>
                <a:lnTo>
                  <a:pt x="455" y="359"/>
                </a:lnTo>
                <a:lnTo>
                  <a:pt x="455" y="358"/>
                </a:lnTo>
                <a:lnTo>
                  <a:pt x="456" y="359"/>
                </a:lnTo>
                <a:lnTo>
                  <a:pt x="456" y="359"/>
                </a:lnTo>
                <a:lnTo>
                  <a:pt x="457" y="359"/>
                </a:lnTo>
                <a:lnTo>
                  <a:pt x="457" y="360"/>
                </a:lnTo>
                <a:lnTo>
                  <a:pt x="458" y="361"/>
                </a:lnTo>
                <a:lnTo>
                  <a:pt x="458" y="359"/>
                </a:lnTo>
                <a:lnTo>
                  <a:pt x="459" y="361"/>
                </a:lnTo>
                <a:lnTo>
                  <a:pt x="459" y="360"/>
                </a:lnTo>
                <a:lnTo>
                  <a:pt x="460" y="361"/>
                </a:lnTo>
                <a:lnTo>
                  <a:pt x="460" y="362"/>
                </a:lnTo>
                <a:lnTo>
                  <a:pt x="461" y="358"/>
                </a:lnTo>
                <a:lnTo>
                  <a:pt x="461" y="355"/>
                </a:lnTo>
                <a:lnTo>
                  <a:pt x="462" y="353"/>
                </a:lnTo>
                <a:lnTo>
                  <a:pt x="462" y="356"/>
                </a:lnTo>
                <a:lnTo>
                  <a:pt x="463" y="358"/>
                </a:lnTo>
                <a:lnTo>
                  <a:pt x="463" y="359"/>
                </a:lnTo>
                <a:lnTo>
                  <a:pt x="464" y="358"/>
                </a:lnTo>
                <a:lnTo>
                  <a:pt x="464" y="353"/>
                </a:lnTo>
                <a:lnTo>
                  <a:pt x="465" y="355"/>
                </a:lnTo>
                <a:lnTo>
                  <a:pt x="465" y="355"/>
                </a:lnTo>
                <a:lnTo>
                  <a:pt x="466" y="358"/>
                </a:lnTo>
                <a:lnTo>
                  <a:pt x="466" y="355"/>
                </a:lnTo>
                <a:lnTo>
                  <a:pt x="467" y="354"/>
                </a:lnTo>
                <a:lnTo>
                  <a:pt x="467" y="353"/>
                </a:lnTo>
                <a:lnTo>
                  <a:pt x="468" y="359"/>
                </a:lnTo>
                <a:lnTo>
                  <a:pt x="468" y="357"/>
                </a:lnTo>
                <a:lnTo>
                  <a:pt x="469" y="356"/>
                </a:lnTo>
                <a:lnTo>
                  <a:pt x="469" y="353"/>
                </a:lnTo>
                <a:lnTo>
                  <a:pt x="470" y="354"/>
                </a:lnTo>
                <a:lnTo>
                  <a:pt x="470" y="357"/>
                </a:lnTo>
                <a:lnTo>
                  <a:pt x="471" y="358"/>
                </a:lnTo>
                <a:lnTo>
                  <a:pt x="472" y="359"/>
                </a:lnTo>
                <a:lnTo>
                  <a:pt x="472" y="359"/>
                </a:lnTo>
                <a:lnTo>
                  <a:pt x="472" y="359"/>
                </a:lnTo>
                <a:lnTo>
                  <a:pt x="473" y="359"/>
                </a:lnTo>
                <a:lnTo>
                  <a:pt x="474" y="357"/>
                </a:lnTo>
                <a:lnTo>
                  <a:pt x="474" y="357"/>
                </a:lnTo>
                <a:lnTo>
                  <a:pt x="475" y="355"/>
                </a:lnTo>
                <a:lnTo>
                  <a:pt x="475" y="359"/>
                </a:lnTo>
                <a:lnTo>
                  <a:pt x="476" y="359"/>
                </a:lnTo>
                <a:lnTo>
                  <a:pt x="476" y="361"/>
                </a:lnTo>
                <a:lnTo>
                  <a:pt x="477" y="361"/>
                </a:lnTo>
                <a:lnTo>
                  <a:pt x="477" y="359"/>
                </a:lnTo>
                <a:lnTo>
                  <a:pt x="478" y="358"/>
                </a:lnTo>
                <a:lnTo>
                  <a:pt x="478" y="359"/>
                </a:lnTo>
                <a:lnTo>
                  <a:pt x="479" y="361"/>
                </a:lnTo>
                <a:lnTo>
                  <a:pt x="479" y="361"/>
                </a:lnTo>
                <a:lnTo>
                  <a:pt x="480" y="359"/>
                </a:lnTo>
                <a:lnTo>
                  <a:pt x="480" y="359"/>
                </a:lnTo>
                <a:lnTo>
                  <a:pt x="481" y="359"/>
                </a:lnTo>
                <a:lnTo>
                  <a:pt x="481" y="360"/>
                </a:lnTo>
                <a:lnTo>
                  <a:pt x="482" y="359"/>
                </a:lnTo>
                <a:lnTo>
                  <a:pt x="482" y="360"/>
                </a:lnTo>
                <a:lnTo>
                  <a:pt x="483" y="361"/>
                </a:lnTo>
                <a:lnTo>
                  <a:pt x="483" y="359"/>
                </a:lnTo>
                <a:lnTo>
                  <a:pt x="484" y="361"/>
                </a:lnTo>
                <a:lnTo>
                  <a:pt x="484" y="361"/>
                </a:lnTo>
                <a:lnTo>
                  <a:pt x="485" y="362"/>
                </a:lnTo>
                <a:lnTo>
                  <a:pt x="485" y="362"/>
                </a:lnTo>
                <a:lnTo>
                  <a:pt x="486" y="359"/>
                </a:lnTo>
                <a:lnTo>
                  <a:pt x="486" y="359"/>
                </a:lnTo>
                <a:lnTo>
                  <a:pt x="487" y="360"/>
                </a:lnTo>
                <a:lnTo>
                  <a:pt x="487" y="361"/>
                </a:lnTo>
                <a:lnTo>
                  <a:pt x="488" y="362"/>
                </a:lnTo>
                <a:lnTo>
                  <a:pt x="488" y="362"/>
                </a:lnTo>
                <a:lnTo>
                  <a:pt x="489" y="362"/>
                </a:lnTo>
                <a:lnTo>
                  <a:pt x="489" y="362"/>
                </a:lnTo>
                <a:lnTo>
                  <a:pt x="490" y="359"/>
                </a:lnTo>
                <a:lnTo>
                  <a:pt x="490" y="360"/>
                </a:lnTo>
                <a:lnTo>
                  <a:pt x="491" y="362"/>
                </a:lnTo>
                <a:lnTo>
                  <a:pt x="491" y="362"/>
                </a:lnTo>
                <a:lnTo>
                  <a:pt x="492" y="362"/>
                </a:lnTo>
                <a:lnTo>
                  <a:pt x="493" y="362"/>
                </a:lnTo>
                <a:lnTo>
                  <a:pt x="493" y="362"/>
                </a:lnTo>
                <a:lnTo>
                  <a:pt x="494" y="362"/>
                </a:lnTo>
                <a:lnTo>
                  <a:pt x="494" y="360"/>
                </a:lnTo>
                <a:lnTo>
                  <a:pt x="494" y="359"/>
                </a:lnTo>
                <a:lnTo>
                  <a:pt x="495" y="359"/>
                </a:lnTo>
                <a:lnTo>
                  <a:pt x="496" y="359"/>
                </a:lnTo>
                <a:lnTo>
                  <a:pt x="496" y="359"/>
                </a:lnTo>
                <a:lnTo>
                  <a:pt x="497" y="359"/>
                </a:lnTo>
                <a:lnTo>
                  <a:pt x="497" y="359"/>
                </a:lnTo>
                <a:lnTo>
                  <a:pt x="498" y="359"/>
                </a:lnTo>
                <a:lnTo>
                  <a:pt x="498" y="359"/>
                </a:lnTo>
                <a:lnTo>
                  <a:pt x="499" y="359"/>
                </a:lnTo>
                <a:lnTo>
                  <a:pt x="499" y="361"/>
                </a:lnTo>
                <a:lnTo>
                  <a:pt x="500" y="359"/>
                </a:lnTo>
                <a:lnTo>
                  <a:pt x="500" y="359"/>
                </a:lnTo>
                <a:lnTo>
                  <a:pt x="501" y="359"/>
                </a:lnTo>
                <a:lnTo>
                  <a:pt x="501" y="359"/>
                </a:lnTo>
                <a:lnTo>
                  <a:pt x="502" y="359"/>
                </a:lnTo>
                <a:lnTo>
                  <a:pt x="502" y="359"/>
                </a:lnTo>
                <a:lnTo>
                  <a:pt x="503" y="359"/>
                </a:lnTo>
                <a:lnTo>
                  <a:pt x="503" y="359"/>
                </a:lnTo>
                <a:lnTo>
                  <a:pt x="504" y="359"/>
                </a:lnTo>
                <a:lnTo>
                  <a:pt x="504" y="359"/>
                </a:lnTo>
                <a:lnTo>
                  <a:pt x="505" y="359"/>
                </a:lnTo>
                <a:lnTo>
                  <a:pt x="505" y="359"/>
                </a:lnTo>
                <a:lnTo>
                  <a:pt x="506" y="359"/>
                </a:lnTo>
                <a:lnTo>
                  <a:pt x="506" y="359"/>
                </a:lnTo>
                <a:lnTo>
                  <a:pt x="507" y="359"/>
                </a:lnTo>
                <a:lnTo>
                  <a:pt x="507" y="359"/>
                </a:lnTo>
                <a:lnTo>
                  <a:pt x="508" y="359"/>
                </a:lnTo>
                <a:lnTo>
                  <a:pt x="508" y="355"/>
                </a:lnTo>
                <a:lnTo>
                  <a:pt x="509" y="355"/>
                </a:lnTo>
                <a:lnTo>
                  <a:pt x="509" y="352"/>
                </a:lnTo>
                <a:lnTo>
                  <a:pt x="510" y="351"/>
                </a:lnTo>
                <a:lnTo>
                  <a:pt x="510" y="349"/>
                </a:lnTo>
                <a:lnTo>
                  <a:pt x="511" y="352"/>
                </a:lnTo>
                <a:lnTo>
                  <a:pt x="511" y="349"/>
                </a:lnTo>
                <a:lnTo>
                  <a:pt x="512" y="350"/>
                </a:lnTo>
                <a:lnTo>
                  <a:pt x="512" y="346"/>
                </a:lnTo>
                <a:lnTo>
                  <a:pt x="513" y="345"/>
                </a:lnTo>
                <a:lnTo>
                  <a:pt x="513" y="345"/>
                </a:lnTo>
                <a:lnTo>
                  <a:pt x="514" y="342"/>
                </a:lnTo>
                <a:lnTo>
                  <a:pt x="515" y="345"/>
                </a:lnTo>
                <a:lnTo>
                  <a:pt x="515" y="346"/>
                </a:lnTo>
                <a:lnTo>
                  <a:pt x="515" y="349"/>
                </a:lnTo>
                <a:lnTo>
                  <a:pt x="516" y="350"/>
                </a:lnTo>
                <a:lnTo>
                  <a:pt x="517" y="349"/>
                </a:lnTo>
                <a:lnTo>
                  <a:pt x="517" y="349"/>
                </a:lnTo>
                <a:lnTo>
                  <a:pt x="518" y="348"/>
                </a:lnTo>
                <a:lnTo>
                  <a:pt x="518" y="351"/>
                </a:lnTo>
                <a:lnTo>
                  <a:pt x="519" y="354"/>
                </a:lnTo>
                <a:lnTo>
                  <a:pt x="519" y="358"/>
                </a:lnTo>
                <a:lnTo>
                  <a:pt x="520" y="359"/>
                </a:lnTo>
                <a:lnTo>
                  <a:pt x="520" y="361"/>
                </a:lnTo>
                <a:lnTo>
                  <a:pt x="521" y="362"/>
                </a:lnTo>
                <a:lnTo>
                  <a:pt x="521" y="362"/>
                </a:lnTo>
                <a:lnTo>
                  <a:pt x="522" y="359"/>
                </a:lnTo>
                <a:lnTo>
                  <a:pt x="522" y="357"/>
                </a:lnTo>
                <a:lnTo>
                  <a:pt x="523" y="358"/>
                </a:lnTo>
                <a:lnTo>
                  <a:pt x="523" y="359"/>
                </a:lnTo>
                <a:lnTo>
                  <a:pt x="524" y="360"/>
                </a:lnTo>
                <a:lnTo>
                  <a:pt x="524" y="360"/>
                </a:lnTo>
                <a:lnTo>
                  <a:pt x="525" y="360"/>
                </a:lnTo>
                <a:lnTo>
                  <a:pt x="525" y="360"/>
                </a:lnTo>
                <a:lnTo>
                  <a:pt x="526" y="360"/>
                </a:lnTo>
                <a:lnTo>
                  <a:pt x="526" y="359"/>
                </a:lnTo>
                <a:lnTo>
                  <a:pt x="527" y="358"/>
                </a:lnTo>
                <a:lnTo>
                  <a:pt x="527" y="360"/>
                </a:lnTo>
                <a:lnTo>
                  <a:pt x="528" y="359"/>
                </a:lnTo>
                <a:lnTo>
                  <a:pt x="528" y="361"/>
                </a:lnTo>
                <a:lnTo>
                  <a:pt x="529" y="352"/>
                </a:lnTo>
                <a:lnTo>
                  <a:pt x="529" y="325"/>
                </a:lnTo>
                <a:lnTo>
                  <a:pt x="530" y="264"/>
                </a:lnTo>
                <a:lnTo>
                  <a:pt x="530" y="178"/>
                </a:lnTo>
                <a:lnTo>
                  <a:pt x="531" y="90"/>
                </a:lnTo>
                <a:lnTo>
                  <a:pt x="531" y="23"/>
                </a:lnTo>
                <a:lnTo>
                  <a:pt x="532" y="9"/>
                </a:lnTo>
                <a:lnTo>
                  <a:pt x="532" y="52"/>
                </a:lnTo>
                <a:lnTo>
                  <a:pt x="533" y="119"/>
                </a:lnTo>
                <a:lnTo>
                  <a:pt x="533" y="194"/>
                </a:lnTo>
                <a:lnTo>
                  <a:pt x="534" y="267"/>
                </a:lnTo>
                <a:lnTo>
                  <a:pt x="534" y="321"/>
                </a:lnTo>
                <a:lnTo>
                  <a:pt x="535" y="347"/>
                </a:lnTo>
                <a:lnTo>
                  <a:pt x="536" y="347"/>
                </a:lnTo>
                <a:lnTo>
                  <a:pt x="536" y="347"/>
                </a:lnTo>
                <a:lnTo>
                  <a:pt x="537" y="350"/>
                </a:lnTo>
                <a:lnTo>
                  <a:pt x="537" y="353"/>
                </a:lnTo>
                <a:lnTo>
                  <a:pt x="537" y="355"/>
                </a:lnTo>
                <a:lnTo>
                  <a:pt x="538" y="353"/>
                </a:lnTo>
                <a:lnTo>
                  <a:pt x="539" y="353"/>
                </a:lnTo>
                <a:lnTo>
                  <a:pt x="539" y="356"/>
                </a:lnTo>
                <a:lnTo>
                  <a:pt x="540" y="358"/>
                </a:lnTo>
                <a:lnTo>
                  <a:pt x="540" y="359"/>
                </a:lnTo>
                <a:lnTo>
                  <a:pt x="541" y="359"/>
                </a:lnTo>
                <a:lnTo>
                  <a:pt x="541" y="358"/>
                </a:lnTo>
                <a:lnTo>
                  <a:pt x="542" y="359"/>
                </a:lnTo>
                <a:lnTo>
                  <a:pt x="542" y="359"/>
                </a:lnTo>
                <a:lnTo>
                  <a:pt x="543" y="358"/>
                </a:lnTo>
                <a:lnTo>
                  <a:pt x="543" y="358"/>
                </a:lnTo>
                <a:lnTo>
                  <a:pt x="544" y="356"/>
                </a:lnTo>
                <a:lnTo>
                  <a:pt x="544" y="355"/>
                </a:lnTo>
                <a:lnTo>
                  <a:pt x="545" y="358"/>
                </a:lnTo>
                <a:lnTo>
                  <a:pt x="545" y="359"/>
                </a:lnTo>
                <a:lnTo>
                  <a:pt x="546" y="359"/>
                </a:lnTo>
                <a:lnTo>
                  <a:pt x="546" y="358"/>
                </a:lnTo>
                <a:lnTo>
                  <a:pt x="547" y="358"/>
                </a:lnTo>
                <a:lnTo>
                  <a:pt x="547" y="355"/>
                </a:lnTo>
                <a:lnTo>
                  <a:pt x="548" y="354"/>
                </a:lnTo>
                <a:lnTo>
                  <a:pt x="548" y="353"/>
                </a:lnTo>
                <a:lnTo>
                  <a:pt x="549" y="353"/>
                </a:lnTo>
                <a:lnTo>
                  <a:pt x="549" y="352"/>
                </a:lnTo>
                <a:lnTo>
                  <a:pt x="550" y="353"/>
                </a:lnTo>
                <a:lnTo>
                  <a:pt x="550" y="353"/>
                </a:lnTo>
                <a:lnTo>
                  <a:pt x="551" y="355"/>
                </a:lnTo>
                <a:lnTo>
                  <a:pt x="551" y="352"/>
                </a:lnTo>
                <a:lnTo>
                  <a:pt x="552" y="349"/>
                </a:lnTo>
                <a:lnTo>
                  <a:pt x="552" y="347"/>
                </a:lnTo>
                <a:lnTo>
                  <a:pt x="553" y="347"/>
                </a:lnTo>
                <a:lnTo>
                  <a:pt x="553" y="347"/>
                </a:lnTo>
                <a:lnTo>
                  <a:pt x="554" y="347"/>
                </a:lnTo>
                <a:lnTo>
                  <a:pt x="554" y="347"/>
                </a:lnTo>
                <a:lnTo>
                  <a:pt x="555" y="345"/>
                </a:lnTo>
                <a:lnTo>
                  <a:pt x="555" y="339"/>
                </a:lnTo>
                <a:lnTo>
                  <a:pt x="556" y="337"/>
                </a:lnTo>
                <a:lnTo>
                  <a:pt x="556" y="333"/>
                </a:lnTo>
                <a:lnTo>
                  <a:pt x="557" y="336"/>
                </a:lnTo>
                <a:lnTo>
                  <a:pt x="558" y="334"/>
                </a:lnTo>
                <a:lnTo>
                  <a:pt x="558" y="333"/>
                </a:lnTo>
                <a:lnTo>
                  <a:pt x="558" y="328"/>
                </a:lnTo>
                <a:lnTo>
                  <a:pt x="559" y="320"/>
                </a:lnTo>
                <a:lnTo>
                  <a:pt x="560" y="317"/>
                </a:lnTo>
                <a:lnTo>
                  <a:pt x="560" y="316"/>
                </a:lnTo>
                <a:lnTo>
                  <a:pt x="561" y="312"/>
                </a:lnTo>
                <a:lnTo>
                  <a:pt x="561" y="309"/>
                </a:lnTo>
                <a:lnTo>
                  <a:pt x="562" y="304"/>
                </a:lnTo>
                <a:lnTo>
                  <a:pt x="562" y="303"/>
                </a:lnTo>
                <a:lnTo>
                  <a:pt x="563" y="300"/>
                </a:lnTo>
                <a:lnTo>
                  <a:pt x="563" y="297"/>
                </a:lnTo>
                <a:lnTo>
                  <a:pt x="564" y="295"/>
                </a:lnTo>
                <a:lnTo>
                  <a:pt x="564" y="295"/>
                </a:lnTo>
                <a:lnTo>
                  <a:pt x="565" y="293"/>
                </a:lnTo>
                <a:lnTo>
                  <a:pt x="565" y="296"/>
                </a:lnTo>
                <a:lnTo>
                  <a:pt x="566" y="298"/>
                </a:lnTo>
                <a:lnTo>
                  <a:pt x="566" y="299"/>
                </a:lnTo>
                <a:lnTo>
                  <a:pt x="567" y="304"/>
                </a:lnTo>
                <a:lnTo>
                  <a:pt x="567" y="310"/>
                </a:lnTo>
                <a:lnTo>
                  <a:pt x="568" y="311"/>
                </a:lnTo>
                <a:lnTo>
                  <a:pt x="568" y="313"/>
                </a:lnTo>
                <a:lnTo>
                  <a:pt x="569" y="316"/>
                </a:lnTo>
                <a:lnTo>
                  <a:pt x="569" y="322"/>
                </a:lnTo>
                <a:lnTo>
                  <a:pt x="570" y="326"/>
                </a:lnTo>
                <a:lnTo>
                  <a:pt x="570" y="330"/>
                </a:lnTo>
                <a:lnTo>
                  <a:pt x="571" y="336"/>
                </a:lnTo>
                <a:lnTo>
                  <a:pt x="571" y="341"/>
                </a:lnTo>
                <a:lnTo>
                  <a:pt x="572" y="345"/>
                </a:lnTo>
                <a:lnTo>
                  <a:pt x="572" y="347"/>
                </a:lnTo>
                <a:lnTo>
                  <a:pt x="573" y="347"/>
                </a:lnTo>
                <a:lnTo>
                  <a:pt x="573" y="346"/>
                </a:lnTo>
                <a:lnTo>
                  <a:pt x="574" y="347"/>
                </a:lnTo>
                <a:lnTo>
                  <a:pt x="574" y="349"/>
                </a:lnTo>
                <a:lnTo>
                  <a:pt x="575" y="351"/>
                </a:lnTo>
                <a:lnTo>
                  <a:pt x="575" y="351"/>
                </a:lnTo>
                <a:lnTo>
                  <a:pt x="576" y="351"/>
                </a:lnTo>
                <a:lnTo>
                  <a:pt x="576" y="351"/>
                </a:lnTo>
                <a:lnTo>
                  <a:pt x="577" y="352"/>
                </a:lnTo>
                <a:lnTo>
                  <a:pt x="577" y="353"/>
                </a:lnTo>
                <a:lnTo>
                  <a:pt x="578" y="355"/>
                </a:lnTo>
                <a:lnTo>
                  <a:pt x="579" y="353"/>
                </a:lnTo>
                <a:lnTo>
                  <a:pt x="579" y="353"/>
                </a:lnTo>
                <a:lnTo>
                  <a:pt x="580" y="351"/>
                </a:lnTo>
                <a:lnTo>
                  <a:pt x="580" y="352"/>
                </a:lnTo>
                <a:lnTo>
                  <a:pt x="580" y="353"/>
                </a:lnTo>
                <a:lnTo>
                  <a:pt x="581" y="351"/>
                </a:lnTo>
                <a:lnTo>
                  <a:pt x="582" y="352"/>
                </a:lnTo>
                <a:lnTo>
                  <a:pt x="582" y="352"/>
                </a:lnTo>
                <a:lnTo>
                  <a:pt x="583" y="355"/>
                </a:lnTo>
                <a:lnTo>
                  <a:pt x="583" y="355"/>
                </a:lnTo>
                <a:lnTo>
                  <a:pt x="584" y="355"/>
                </a:lnTo>
                <a:lnTo>
                  <a:pt x="584" y="352"/>
                </a:lnTo>
                <a:lnTo>
                  <a:pt x="585" y="352"/>
                </a:lnTo>
                <a:lnTo>
                  <a:pt x="585" y="352"/>
                </a:lnTo>
                <a:lnTo>
                  <a:pt x="586" y="356"/>
                </a:lnTo>
                <a:lnTo>
                  <a:pt x="586" y="355"/>
                </a:lnTo>
                <a:lnTo>
                  <a:pt x="587" y="359"/>
                </a:lnTo>
                <a:lnTo>
                  <a:pt x="587" y="360"/>
                </a:lnTo>
                <a:lnTo>
                  <a:pt x="588" y="359"/>
                </a:lnTo>
                <a:lnTo>
                  <a:pt x="588" y="358"/>
                </a:lnTo>
                <a:lnTo>
                  <a:pt x="589" y="359"/>
                </a:lnTo>
                <a:lnTo>
                  <a:pt x="589" y="358"/>
                </a:lnTo>
                <a:lnTo>
                  <a:pt x="590" y="358"/>
                </a:lnTo>
                <a:lnTo>
                  <a:pt x="590" y="356"/>
                </a:lnTo>
                <a:lnTo>
                  <a:pt x="591" y="358"/>
                </a:lnTo>
                <a:lnTo>
                  <a:pt x="591" y="359"/>
                </a:lnTo>
                <a:lnTo>
                  <a:pt x="592" y="358"/>
                </a:lnTo>
                <a:lnTo>
                  <a:pt x="592" y="355"/>
                </a:lnTo>
                <a:lnTo>
                  <a:pt x="593" y="355"/>
                </a:lnTo>
                <a:lnTo>
                  <a:pt x="593" y="355"/>
                </a:lnTo>
                <a:lnTo>
                  <a:pt x="594" y="358"/>
                </a:lnTo>
                <a:lnTo>
                  <a:pt x="594" y="359"/>
                </a:lnTo>
                <a:lnTo>
                  <a:pt x="595" y="355"/>
                </a:lnTo>
                <a:lnTo>
                  <a:pt x="595" y="354"/>
                </a:lnTo>
                <a:lnTo>
                  <a:pt x="596" y="352"/>
                </a:lnTo>
                <a:lnTo>
                  <a:pt x="596" y="352"/>
                </a:lnTo>
                <a:lnTo>
                  <a:pt x="597" y="353"/>
                </a:lnTo>
                <a:lnTo>
                  <a:pt x="597" y="355"/>
                </a:lnTo>
                <a:lnTo>
                  <a:pt x="598" y="358"/>
                </a:lnTo>
                <a:lnTo>
                  <a:pt x="598" y="355"/>
                </a:lnTo>
                <a:lnTo>
                  <a:pt x="599" y="352"/>
                </a:lnTo>
                <a:lnTo>
                  <a:pt x="599" y="352"/>
                </a:lnTo>
                <a:lnTo>
                  <a:pt x="600" y="353"/>
                </a:lnTo>
                <a:lnTo>
                  <a:pt x="601" y="355"/>
                </a:lnTo>
                <a:lnTo>
                  <a:pt x="601" y="355"/>
                </a:lnTo>
                <a:lnTo>
                  <a:pt x="601" y="354"/>
                </a:lnTo>
                <a:lnTo>
                  <a:pt x="602" y="359"/>
                </a:lnTo>
                <a:lnTo>
                  <a:pt x="603" y="356"/>
                </a:lnTo>
                <a:lnTo>
                  <a:pt x="603" y="356"/>
                </a:lnTo>
                <a:lnTo>
                  <a:pt x="604" y="354"/>
                </a:lnTo>
                <a:lnTo>
                  <a:pt x="604" y="355"/>
                </a:lnTo>
                <a:lnTo>
                  <a:pt x="605" y="357"/>
                </a:lnTo>
                <a:lnTo>
                  <a:pt x="605" y="355"/>
                </a:lnTo>
                <a:lnTo>
                  <a:pt x="606" y="356"/>
                </a:lnTo>
                <a:lnTo>
                  <a:pt x="606" y="355"/>
                </a:lnTo>
                <a:lnTo>
                  <a:pt x="607" y="355"/>
                </a:lnTo>
                <a:lnTo>
                  <a:pt x="607" y="355"/>
                </a:lnTo>
                <a:lnTo>
                  <a:pt x="608" y="354"/>
                </a:lnTo>
                <a:lnTo>
                  <a:pt x="608" y="356"/>
                </a:lnTo>
                <a:lnTo>
                  <a:pt x="609" y="359"/>
                </a:lnTo>
                <a:lnTo>
                  <a:pt x="609" y="360"/>
                </a:lnTo>
                <a:lnTo>
                  <a:pt x="610" y="360"/>
                </a:lnTo>
                <a:lnTo>
                  <a:pt x="610" y="362"/>
                </a:lnTo>
                <a:lnTo>
                  <a:pt x="611" y="359"/>
                </a:lnTo>
                <a:lnTo>
                  <a:pt x="611" y="355"/>
                </a:lnTo>
                <a:lnTo>
                  <a:pt x="612" y="355"/>
                </a:lnTo>
                <a:lnTo>
                  <a:pt x="612" y="358"/>
                </a:lnTo>
                <a:lnTo>
                  <a:pt x="613" y="359"/>
                </a:lnTo>
                <a:lnTo>
                  <a:pt x="613" y="359"/>
                </a:lnTo>
                <a:lnTo>
                  <a:pt x="614" y="359"/>
                </a:lnTo>
                <a:lnTo>
                  <a:pt x="614" y="359"/>
                </a:lnTo>
                <a:lnTo>
                  <a:pt x="615" y="359"/>
                </a:lnTo>
                <a:lnTo>
                  <a:pt x="615" y="362"/>
                </a:lnTo>
                <a:lnTo>
                  <a:pt x="616" y="362"/>
                </a:lnTo>
                <a:lnTo>
                  <a:pt x="616" y="358"/>
                </a:lnTo>
                <a:lnTo>
                  <a:pt x="617" y="355"/>
                </a:lnTo>
                <a:lnTo>
                  <a:pt x="617" y="358"/>
                </a:lnTo>
                <a:lnTo>
                  <a:pt x="618" y="359"/>
                </a:lnTo>
                <a:lnTo>
                  <a:pt x="618" y="359"/>
                </a:lnTo>
                <a:lnTo>
                  <a:pt x="619" y="359"/>
                </a:lnTo>
                <a:lnTo>
                  <a:pt x="619" y="359"/>
                </a:lnTo>
                <a:lnTo>
                  <a:pt x="620" y="359"/>
                </a:lnTo>
                <a:lnTo>
                  <a:pt x="620" y="359"/>
                </a:lnTo>
                <a:lnTo>
                  <a:pt x="621" y="357"/>
                </a:lnTo>
                <a:lnTo>
                  <a:pt x="622" y="355"/>
                </a:lnTo>
                <a:lnTo>
                  <a:pt x="622" y="357"/>
                </a:lnTo>
                <a:lnTo>
                  <a:pt x="623" y="358"/>
                </a:lnTo>
                <a:lnTo>
                  <a:pt x="623" y="359"/>
                </a:lnTo>
                <a:lnTo>
                  <a:pt x="623" y="360"/>
                </a:lnTo>
                <a:lnTo>
                  <a:pt x="624" y="359"/>
                </a:lnTo>
                <a:lnTo>
                  <a:pt x="625" y="361"/>
                </a:lnTo>
                <a:lnTo>
                  <a:pt x="625" y="361"/>
                </a:lnTo>
                <a:lnTo>
                  <a:pt x="626" y="359"/>
                </a:lnTo>
                <a:lnTo>
                  <a:pt x="626" y="360"/>
                </a:lnTo>
                <a:lnTo>
                  <a:pt x="627" y="355"/>
                </a:lnTo>
                <a:lnTo>
                  <a:pt x="627" y="356"/>
                </a:lnTo>
                <a:lnTo>
                  <a:pt x="628" y="359"/>
                </a:lnTo>
                <a:lnTo>
                  <a:pt x="628" y="363"/>
                </a:lnTo>
                <a:lnTo>
                  <a:pt x="629" y="362"/>
                </a:lnTo>
                <a:lnTo>
                  <a:pt x="629" y="357"/>
                </a:lnTo>
                <a:lnTo>
                  <a:pt x="630" y="354"/>
                </a:lnTo>
                <a:lnTo>
                  <a:pt x="630" y="354"/>
                </a:lnTo>
                <a:lnTo>
                  <a:pt x="631" y="358"/>
                </a:lnTo>
                <a:lnTo>
                  <a:pt x="631" y="359"/>
                </a:lnTo>
                <a:lnTo>
                  <a:pt x="632" y="356"/>
                </a:lnTo>
                <a:lnTo>
                  <a:pt x="632" y="353"/>
                </a:lnTo>
                <a:lnTo>
                  <a:pt x="633" y="354"/>
                </a:lnTo>
                <a:lnTo>
                  <a:pt x="633" y="359"/>
                </a:lnTo>
                <a:lnTo>
                  <a:pt x="634" y="361"/>
                </a:lnTo>
                <a:lnTo>
                  <a:pt x="634" y="359"/>
                </a:lnTo>
                <a:lnTo>
                  <a:pt x="635" y="356"/>
                </a:lnTo>
                <a:lnTo>
                  <a:pt x="635" y="353"/>
                </a:lnTo>
                <a:lnTo>
                  <a:pt x="636" y="353"/>
                </a:lnTo>
                <a:lnTo>
                  <a:pt x="636" y="353"/>
                </a:lnTo>
                <a:lnTo>
                  <a:pt x="637" y="355"/>
                </a:lnTo>
                <a:lnTo>
                  <a:pt x="637" y="360"/>
                </a:lnTo>
                <a:lnTo>
                  <a:pt x="638" y="359"/>
                </a:lnTo>
                <a:lnTo>
                  <a:pt x="638" y="356"/>
                </a:lnTo>
                <a:lnTo>
                  <a:pt x="639" y="354"/>
                </a:lnTo>
                <a:lnTo>
                  <a:pt x="639" y="353"/>
                </a:lnTo>
                <a:lnTo>
                  <a:pt x="640" y="358"/>
                </a:lnTo>
                <a:lnTo>
                  <a:pt x="640" y="353"/>
                </a:lnTo>
                <a:lnTo>
                  <a:pt x="641" y="350"/>
                </a:lnTo>
                <a:lnTo>
                  <a:pt x="641" y="346"/>
                </a:lnTo>
                <a:lnTo>
                  <a:pt x="642" y="343"/>
                </a:lnTo>
                <a:lnTo>
                  <a:pt x="642" y="346"/>
                </a:lnTo>
                <a:lnTo>
                  <a:pt x="643" y="350"/>
                </a:lnTo>
                <a:lnTo>
                  <a:pt x="644" y="350"/>
                </a:lnTo>
                <a:lnTo>
                  <a:pt x="644" y="345"/>
                </a:lnTo>
                <a:lnTo>
                  <a:pt x="644" y="342"/>
                </a:lnTo>
                <a:lnTo>
                  <a:pt x="645" y="343"/>
                </a:lnTo>
                <a:lnTo>
                  <a:pt x="646" y="345"/>
                </a:lnTo>
                <a:lnTo>
                  <a:pt x="646" y="345"/>
                </a:lnTo>
                <a:lnTo>
                  <a:pt x="647" y="342"/>
                </a:lnTo>
                <a:lnTo>
                  <a:pt x="647" y="345"/>
                </a:lnTo>
                <a:lnTo>
                  <a:pt x="648" y="349"/>
                </a:lnTo>
                <a:lnTo>
                  <a:pt x="648" y="349"/>
                </a:lnTo>
                <a:lnTo>
                  <a:pt x="649" y="349"/>
                </a:lnTo>
                <a:lnTo>
                  <a:pt x="649" y="351"/>
                </a:lnTo>
                <a:lnTo>
                  <a:pt x="650" y="352"/>
                </a:lnTo>
                <a:lnTo>
                  <a:pt x="650" y="353"/>
                </a:lnTo>
                <a:lnTo>
                  <a:pt x="651" y="356"/>
                </a:lnTo>
                <a:lnTo>
                  <a:pt x="651" y="359"/>
                </a:lnTo>
                <a:lnTo>
                  <a:pt x="652" y="359"/>
                </a:lnTo>
                <a:lnTo>
                  <a:pt x="652" y="360"/>
                </a:lnTo>
                <a:lnTo>
                  <a:pt x="653" y="361"/>
                </a:lnTo>
                <a:lnTo>
                  <a:pt x="653" y="356"/>
                </a:lnTo>
                <a:lnTo>
                  <a:pt x="654" y="353"/>
                </a:lnTo>
                <a:lnTo>
                  <a:pt x="654" y="354"/>
                </a:lnTo>
                <a:lnTo>
                  <a:pt x="655" y="358"/>
                </a:lnTo>
                <a:lnTo>
                  <a:pt x="655" y="359"/>
                </a:lnTo>
                <a:lnTo>
                  <a:pt x="656" y="359"/>
                </a:lnTo>
                <a:lnTo>
                  <a:pt x="656" y="362"/>
                </a:lnTo>
                <a:lnTo>
                  <a:pt x="657" y="360"/>
                </a:lnTo>
                <a:lnTo>
                  <a:pt x="657" y="359"/>
                </a:lnTo>
                <a:lnTo>
                  <a:pt x="658" y="355"/>
                </a:lnTo>
                <a:lnTo>
                  <a:pt x="658" y="358"/>
                </a:lnTo>
                <a:lnTo>
                  <a:pt x="659" y="360"/>
                </a:lnTo>
                <a:lnTo>
                  <a:pt x="659" y="359"/>
                </a:lnTo>
                <a:lnTo>
                  <a:pt x="660" y="348"/>
                </a:lnTo>
                <a:lnTo>
                  <a:pt x="660" y="313"/>
                </a:lnTo>
                <a:lnTo>
                  <a:pt x="661" y="248"/>
                </a:lnTo>
                <a:lnTo>
                  <a:pt x="661" y="156"/>
                </a:lnTo>
                <a:lnTo>
                  <a:pt x="662" y="67"/>
                </a:lnTo>
                <a:lnTo>
                  <a:pt x="662" y="9"/>
                </a:lnTo>
                <a:lnTo>
                  <a:pt x="663" y="3"/>
                </a:lnTo>
                <a:lnTo>
                  <a:pt x="663" y="60"/>
                </a:lnTo>
                <a:lnTo>
                  <a:pt x="664" y="144"/>
                </a:lnTo>
                <a:lnTo>
                  <a:pt x="665" y="222"/>
                </a:lnTo>
                <a:lnTo>
                  <a:pt x="665" y="292"/>
                </a:lnTo>
                <a:lnTo>
                  <a:pt x="666" y="336"/>
                </a:lnTo>
                <a:lnTo>
                  <a:pt x="666" y="349"/>
                </a:lnTo>
                <a:lnTo>
                  <a:pt x="666" y="350"/>
                </a:lnTo>
                <a:lnTo>
                  <a:pt x="667" y="348"/>
                </a:lnTo>
                <a:lnTo>
                  <a:pt x="668" y="348"/>
                </a:lnTo>
                <a:lnTo>
                  <a:pt x="668" y="351"/>
                </a:lnTo>
                <a:lnTo>
                  <a:pt x="669" y="356"/>
                </a:lnTo>
                <a:lnTo>
                  <a:pt x="669" y="361"/>
                </a:lnTo>
                <a:lnTo>
                  <a:pt x="670" y="359"/>
                </a:lnTo>
                <a:lnTo>
                  <a:pt x="670" y="360"/>
                </a:lnTo>
                <a:lnTo>
                  <a:pt x="671" y="359"/>
                </a:lnTo>
                <a:lnTo>
                  <a:pt x="671" y="359"/>
                </a:lnTo>
                <a:lnTo>
                  <a:pt x="672" y="361"/>
                </a:lnTo>
                <a:lnTo>
                  <a:pt x="672" y="358"/>
                </a:lnTo>
                <a:lnTo>
                  <a:pt x="673" y="362"/>
                </a:lnTo>
                <a:lnTo>
                  <a:pt x="673" y="361"/>
                </a:lnTo>
                <a:lnTo>
                  <a:pt x="674" y="355"/>
                </a:lnTo>
                <a:lnTo>
                  <a:pt x="674" y="351"/>
                </a:lnTo>
                <a:lnTo>
                  <a:pt x="675" y="350"/>
                </a:lnTo>
                <a:lnTo>
                  <a:pt x="675" y="353"/>
                </a:lnTo>
                <a:lnTo>
                  <a:pt x="676" y="356"/>
                </a:lnTo>
                <a:lnTo>
                  <a:pt x="676" y="359"/>
                </a:lnTo>
                <a:lnTo>
                  <a:pt x="677" y="359"/>
                </a:lnTo>
                <a:lnTo>
                  <a:pt x="677" y="356"/>
                </a:lnTo>
                <a:lnTo>
                  <a:pt x="678" y="356"/>
                </a:lnTo>
                <a:lnTo>
                  <a:pt x="678" y="355"/>
                </a:lnTo>
                <a:lnTo>
                  <a:pt x="679" y="358"/>
                </a:lnTo>
                <a:lnTo>
                  <a:pt x="679" y="358"/>
                </a:lnTo>
                <a:lnTo>
                  <a:pt x="680" y="357"/>
                </a:lnTo>
                <a:lnTo>
                  <a:pt x="680" y="353"/>
                </a:lnTo>
                <a:lnTo>
                  <a:pt x="681" y="353"/>
                </a:lnTo>
                <a:lnTo>
                  <a:pt x="681" y="353"/>
                </a:lnTo>
                <a:lnTo>
                  <a:pt x="682" y="353"/>
                </a:lnTo>
                <a:lnTo>
                  <a:pt x="682" y="352"/>
                </a:lnTo>
                <a:lnTo>
                  <a:pt x="683" y="352"/>
                </a:lnTo>
                <a:lnTo>
                  <a:pt x="683" y="350"/>
                </a:lnTo>
                <a:lnTo>
                  <a:pt x="684" y="347"/>
                </a:lnTo>
                <a:lnTo>
                  <a:pt x="684" y="346"/>
                </a:lnTo>
                <a:lnTo>
                  <a:pt x="685" y="346"/>
                </a:lnTo>
                <a:lnTo>
                  <a:pt x="685" y="346"/>
                </a:lnTo>
                <a:lnTo>
                  <a:pt x="686" y="347"/>
                </a:lnTo>
                <a:lnTo>
                  <a:pt x="687" y="346"/>
                </a:lnTo>
                <a:lnTo>
                  <a:pt x="687" y="339"/>
                </a:lnTo>
                <a:lnTo>
                  <a:pt x="687" y="330"/>
                </a:lnTo>
                <a:lnTo>
                  <a:pt x="688" y="328"/>
                </a:lnTo>
                <a:lnTo>
                  <a:pt x="689" y="328"/>
                </a:lnTo>
                <a:lnTo>
                  <a:pt x="689" y="325"/>
                </a:lnTo>
                <a:lnTo>
                  <a:pt x="690" y="323"/>
                </a:lnTo>
                <a:lnTo>
                  <a:pt x="690" y="320"/>
                </a:lnTo>
                <a:lnTo>
                  <a:pt x="691" y="314"/>
                </a:lnTo>
                <a:lnTo>
                  <a:pt x="691" y="313"/>
                </a:lnTo>
                <a:lnTo>
                  <a:pt x="692" y="309"/>
                </a:lnTo>
                <a:lnTo>
                  <a:pt x="692" y="303"/>
                </a:lnTo>
                <a:lnTo>
                  <a:pt x="693" y="300"/>
                </a:lnTo>
                <a:lnTo>
                  <a:pt x="693" y="298"/>
                </a:lnTo>
                <a:lnTo>
                  <a:pt x="694" y="298"/>
                </a:lnTo>
                <a:lnTo>
                  <a:pt x="694" y="298"/>
                </a:lnTo>
                <a:lnTo>
                  <a:pt x="695" y="296"/>
                </a:lnTo>
                <a:lnTo>
                  <a:pt x="695" y="293"/>
                </a:lnTo>
                <a:lnTo>
                  <a:pt x="696" y="292"/>
                </a:lnTo>
                <a:lnTo>
                  <a:pt x="696" y="293"/>
                </a:lnTo>
                <a:lnTo>
                  <a:pt x="697" y="298"/>
                </a:lnTo>
                <a:lnTo>
                  <a:pt x="697" y="303"/>
                </a:lnTo>
                <a:lnTo>
                  <a:pt x="698" y="305"/>
                </a:lnTo>
                <a:lnTo>
                  <a:pt x="698" y="310"/>
                </a:lnTo>
                <a:lnTo>
                  <a:pt x="699" y="314"/>
                </a:lnTo>
                <a:lnTo>
                  <a:pt x="699" y="321"/>
                </a:lnTo>
                <a:lnTo>
                  <a:pt x="700" y="325"/>
                </a:lnTo>
                <a:lnTo>
                  <a:pt x="700" y="328"/>
                </a:lnTo>
                <a:lnTo>
                  <a:pt x="701" y="334"/>
                </a:lnTo>
                <a:lnTo>
                  <a:pt x="701" y="339"/>
                </a:lnTo>
                <a:lnTo>
                  <a:pt x="702" y="343"/>
                </a:lnTo>
                <a:lnTo>
                  <a:pt x="702" y="345"/>
                </a:lnTo>
                <a:lnTo>
                  <a:pt x="703" y="343"/>
                </a:lnTo>
                <a:lnTo>
                  <a:pt x="703" y="345"/>
                </a:lnTo>
                <a:lnTo>
                  <a:pt x="704" y="347"/>
                </a:lnTo>
                <a:lnTo>
                  <a:pt x="704" y="349"/>
                </a:lnTo>
                <a:lnTo>
                  <a:pt x="705" y="349"/>
                </a:lnTo>
                <a:lnTo>
                  <a:pt x="705" y="350"/>
                </a:lnTo>
                <a:lnTo>
                  <a:pt x="706" y="351"/>
                </a:lnTo>
                <a:lnTo>
                  <a:pt x="706" y="351"/>
                </a:lnTo>
                <a:lnTo>
                  <a:pt x="707" y="355"/>
                </a:lnTo>
                <a:lnTo>
                  <a:pt x="708" y="353"/>
                </a:lnTo>
                <a:lnTo>
                  <a:pt x="708" y="353"/>
                </a:lnTo>
                <a:lnTo>
                  <a:pt x="709" y="353"/>
                </a:lnTo>
                <a:lnTo>
                  <a:pt x="709" y="353"/>
                </a:lnTo>
                <a:lnTo>
                  <a:pt x="709" y="353"/>
                </a:lnTo>
                <a:lnTo>
                  <a:pt x="710" y="353"/>
                </a:lnTo>
                <a:lnTo>
                  <a:pt x="711" y="353"/>
                </a:lnTo>
                <a:lnTo>
                  <a:pt x="711" y="352"/>
                </a:lnTo>
                <a:lnTo>
                  <a:pt x="712" y="353"/>
                </a:lnTo>
                <a:lnTo>
                  <a:pt x="712" y="352"/>
                </a:lnTo>
                <a:lnTo>
                  <a:pt x="713" y="354"/>
                </a:lnTo>
                <a:lnTo>
                  <a:pt x="713" y="353"/>
                </a:lnTo>
                <a:lnTo>
                  <a:pt x="714" y="353"/>
                </a:lnTo>
                <a:lnTo>
                  <a:pt x="714" y="356"/>
                </a:lnTo>
                <a:lnTo>
                  <a:pt x="715" y="362"/>
                </a:lnTo>
                <a:lnTo>
                  <a:pt x="715" y="359"/>
                </a:lnTo>
                <a:lnTo>
                  <a:pt x="716" y="355"/>
                </a:lnTo>
                <a:lnTo>
                  <a:pt x="716" y="354"/>
                </a:lnTo>
                <a:lnTo>
                  <a:pt x="717" y="359"/>
                </a:lnTo>
                <a:lnTo>
                  <a:pt x="717" y="361"/>
                </a:lnTo>
                <a:lnTo>
                  <a:pt x="718" y="356"/>
                </a:lnTo>
                <a:lnTo>
                  <a:pt x="718" y="356"/>
                </a:lnTo>
                <a:lnTo>
                  <a:pt x="719" y="358"/>
                </a:lnTo>
                <a:lnTo>
                  <a:pt x="719" y="359"/>
                </a:lnTo>
                <a:lnTo>
                  <a:pt x="720" y="357"/>
                </a:lnTo>
                <a:lnTo>
                  <a:pt x="720" y="352"/>
                </a:lnTo>
                <a:lnTo>
                  <a:pt x="721" y="352"/>
                </a:lnTo>
                <a:lnTo>
                  <a:pt x="721" y="353"/>
                </a:lnTo>
                <a:lnTo>
                  <a:pt x="722" y="355"/>
                </a:lnTo>
                <a:lnTo>
                  <a:pt x="722" y="358"/>
                </a:lnTo>
                <a:lnTo>
                  <a:pt x="723" y="356"/>
                </a:lnTo>
                <a:lnTo>
                  <a:pt x="723" y="355"/>
                </a:lnTo>
                <a:lnTo>
                  <a:pt x="724" y="356"/>
                </a:lnTo>
                <a:lnTo>
                  <a:pt x="724" y="358"/>
                </a:lnTo>
                <a:lnTo>
                  <a:pt x="725" y="356"/>
                </a:lnTo>
                <a:lnTo>
                  <a:pt x="725" y="355"/>
                </a:lnTo>
                <a:lnTo>
                  <a:pt x="726" y="356"/>
                </a:lnTo>
                <a:lnTo>
                  <a:pt x="726" y="353"/>
                </a:lnTo>
                <a:lnTo>
                  <a:pt x="727" y="355"/>
                </a:lnTo>
                <a:lnTo>
                  <a:pt x="727" y="354"/>
                </a:lnTo>
                <a:lnTo>
                  <a:pt x="728" y="353"/>
                </a:lnTo>
                <a:lnTo>
                  <a:pt x="728" y="353"/>
                </a:lnTo>
                <a:lnTo>
                  <a:pt x="729" y="354"/>
                </a:lnTo>
                <a:lnTo>
                  <a:pt x="730" y="355"/>
                </a:lnTo>
                <a:lnTo>
                  <a:pt x="730" y="353"/>
                </a:lnTo>
                <a:lnTo>
                  <a:pt x="730" y="352"/>
                </a:lnTo>
                <a:lnTo>
                  <a:pt x="731" y="354"/>
                </a:lnTo>
                <a:lnTo>
                  <a:pt x="732" y="353"/>
                </a:lnTo>
                <a:lnTo>
                  <a:pt x="732" y="351"/>
                </a:lnTo>
                <a:lnTo>
                  <a:pt x="733" y="350"/>
                </a:lnTo>
                <a:lnTo>
                  <a:pt x="733" y="349"/>
                </a:lnTo>
                <a:lnTo>
                  <a:pt x="734" y="350"/>
                </a:lnTo>
                <a:lnTo>
                  <a:pt x="734" y="352"/>
                </a:lnTo>
                <a:lnTo>
                  <a:pt x="735" y="355"/>
                </a:lnTo>
                <a:lnTo>
                  <a:pt x="735" y="356"/>
                </a:lnTo>
                <a:lnTo>
                  <a:pt x="736" y="357"/>
                </a:lnTo>
                <a:lnTo>
                  <a:pt x="736" y="359"/>
                </a:lnTo>
                <a:lnTo>
                  <a:pt x="737" y="356"/>
                </a:lnTo>
                <a:lnTo>
                  <a:pt x="737" y="355"/>
                </a:lnTo>
                <a:lnTo>
                  <a:pt x="738" y="352"/>
                </a:lnTo>
                <a:lnTo>
                  <a:pt x="738" y="352"/>
                </a:lnTo>
                <a:lnTo>
                  <a:pt x="739" y="357"/>
                </a:lnTo>
                <a:lnTo>
                  <a:pt x="739" y="357"/>
                </a:lnTo>
                <a:lnTo>
                  <a:pt x="740" y="359"/>
                </a:lnTo>
                <a:lnTo>
                  <a:pt x="740" y="359"/>
                </a:lnTo>
                <a:lnTo>
                  <a:pt x="741" y="356"/>
                </a:lnTo>
                <a:lnTo>
                  <a:pt x="741" y="359"/>
                </a:lnTo>
                <a:lnTo>
                  <a:pt x="742" y="359"/>
                </a:lnTo>
                <a:lnTo>
                  <a:pt x="742" y="358"/>
                </a:lnTo>
                <a:lnTo>
                  <a:pt x="743" y="353"/>
                </a:lnTo>
                <a:lnTo>
                  <a:pt x="743" y="352"/>
                </a:lnTo>
                <a:lnTo>
                  <a:pt x="744" y="352"/>
                </a:lnTo>
                <a:lnTo>
                  <a:pt x="744" y="355"/>
                </a:lnTo>
                <a:lnTo>
                  <a:pt x="745" y="359"/>
                </a:lnTo>
                <a:lnTo>
                  <a:pt x="745" y="360"/>
                </a:lnTo>
                <a:lnTo>
                  <a:pt x="746" y="359"/>
                </a:lnTo>
                <a:lnTo>
                  <a:pt x="746" y="358"/>
                </a:lnTo>
                <a:lnTo>
                  <a:pt x="747" y="358"/>
                </a:lnTo>
                <a:lnTo>
                  <a:pt x="747" y="358"/>
                </a:lnTo>
                <a:lnTo>
                  <a:pt x="748" y="357"/>
                </a:lnTo>
                <a:lnTo>
                  <a:pt x="748" y="359"/>
                </a:lnTo>
                <a:lnTo>
                  <a:pt x="749" y="359"/>
                </a:lnTo>
                <a:lnTo>
                  <a:pt x="749" y="359"/>
                </a:lnTo>
                <a:lnTo>
                  <a:pt x="750" y="359"/>
                </a:lnTo>
                <a:lnTo>
                  <a:pt x="751" y="359"/>
                </a:lnTo>
                <a:lnTo>
                  <a:pt x="751" y="360"/>
                </a:lnTo>
                <a:lnTo>
                  <a:pt x="752" y="360"/>
                </a:lnTo>
                <a:lnTo>
                  <a:pt x="752" y="359"/>
                </a:lnTo>
                <a:lnTo>
                  <a:pt x="752" y="358"/>
                </a:lnTo>
                <a:lnTo>
                  <a:pt x="753" y="355"/>
                </a:lnTo>
                <a:lnTo>
                  <a:pt x="754" y="355"/>
                </a:lnTo>
                <a:lnTo>
                  <a:pt x="754" y="353"/>
                </a:lnTo>
                <a:lnTo>
                  <a:pt x="755" y="358"/>
                </a:lnTo>
                <a:lnTo>
                  <a:pt x="755" y="359"/>
                </a:lnTo>
                <a:lnTo>
                  <a:pt x="756" y="361"/>
                </a:lnTo>
                <a:lnTo>
                  <a:pt x="756" y="360"/>
                </a:lnTo>
                <a:lnTo>
                  <a:pt x="757" y="359"/>
                </a:lnTo>
                <a:lnTo>
                  <a:pt x="757" y="358"/>
                </a:lnTo>
                <a:lnTo>
                  <a:pt x="758" y="357"/>
                </a:lnTo>
                <a:lnTo>
                  <a:pt x="758" y="353"/>
                </a:lnTo>
                <a:lnTo>
                  <a:pt x="759" y="354"/>
                </a:lnTo>
                <a:lnTo>
                  <a:pt x="759" y="355"/>
                </a:lnTo>
                <a:lnTo>
                  <a:pt x="760" y="359"/>
                </a:lnTo>
                <a:lnTo>
                  <a:pt x="760" y="362"/>
                </a:lnTo>
                <a:lnTo>
                  <a:pt x="761" y="359"/>
                </a:lnTo>
                <a:lnTo>
                  <a:pt x="761" y="358"/>
                </a:lnTo>
                <a:lnTo>
                  <a:pt x="762" y="356"/>
                </a:lnTo>
                <a:lnTo>
                  <a:pt x="762" y="355"/>
                </a:lnTo>
                <a:lnTo>
                  <a:pt x="763" y="356"/>
                </a:lnTo>
                <a:lnTo>
                  <a:pt x="763" y="354"/>
                </a:lnTo>
                <a:lnTo>
                  <a:pt x="764" y="356"/>
                </a:lnTo>
                <a:lnTo>
                  <a:pt x="764" y="359"/>
                </a:lnTo>
                <a:lnTo>
                  <a:pt x="765" y="359"/>
                </a:lnTo>
                <a:lnTo>
                  <a:pt x="765" y="356"/>
                </a:lnTo>
                <a:lnTo>
                  <a:pt x="766" y="355"/>
                </a:lnTo>
                <a:lnTo>
                  <a:pt x="766" y="357"/>
                </a:lnTo>
                <a:lnTo>
                  <a:pt x="767" y="359"/>
                </a:lnTo>
                <a:lnTo>
                  <a:pt x="767" y="359"/>
                </a:lnTo>
                <a:lnTo>
                  <a:pt x="768" y="353"/>
                </a:lnTo>
                <a:lnTo>
                  <a:pt x="768" y="349"/>
                </a:lnTo>
                <a:lnTo>
                  <a:pt x="769" y="349"/>
                </a:lnTo>
                <a:lnTo>
                  <a:pt x="769" y="351"/>
                </a:lnTo>
                <a:lnTo>
                  <a:pt x="770" y="353"/>
                </a:lnTo>
                <a:lnTo>
                  <a:pt x="770" y="352"/>
                </a:lnTo>
                <a:lnTo>
                  <a:pt x="771" y="352"/>
                </a:lnTo>
                <a:lnTo>
                  <a:pt x="771" y="347"/>
                </a:lnTo>
                <a:lnTo>
                  <a:pt x="772" y="339"/>
                </a:lnTo>
                <a:lnTo>
                  <a:pt x="773" y="336"/>
                </a:lnTo>
                <a:lnTo>
                  <a:pt x="773" y="339"/>
                </a:lnTo>
                <a:lnTo>
                  <a:pt x="773" y="343"/>
                </a:lnTo>
                <a:lnTo>
                  <a:pt x="774" y="346"/>
                </a:lnTo>
                <a:lnTo>
                  <a:pt x="775" y="346"/>
                </a:lnTo>
                <a:lnTo>
                  <a:pt x="775" y="347"/>
                </a:lnTo>
                <a:lnTo>
                  <a:pt x="776" y="347"/>
                </a:lnTo>
                <a:lnTo>
                  <a:pt x="776" y="350"/>
                </a:lnTo>
                <a:lnTo>
                  <a:pt x="777" y="352"/>
                </a:lnTo>
                <a:lnTo>
                  <a:pt x="777" y="353"/>
                </a:lnTo>
                <a:lnTo>
                  <a:pt x="778" y="355"/>
                </a:lnTo>
                <a:lnTo>
                  <a:pt x="778" y="358"/>
                </a:lnTo>
                <a:lnTo>
                  <a:pt x="779" y="359"/>
                </a:lnTo>
                <a:lnTo>
                  <a:pt x="779" y="362"/>
                </a:lnTo>
                <a:lnTo>
                  <a:pt x="780" y="364"/>
                </a:lnTo>
                <a:lnTo>
                  <a:pt x="780" y="362"/>
                </a:lnTo>
                <a:lnTo>
                  <a:pt x="781" y="358"/>
                </a:lnTo>
                <a:lnTo>
                  <a:pt x="781" y="358"/>
                </a:lnTo>
                <a:lnTo>
                  <a:pt x="782" y="362"/>
                </a:lnTo>
                <a:lnTo>
                  <a:pt x="782" y="360"/>
                </a:lnTo>
                <a:lnTo>
                  <a:pt x="783" y="359"/>
                </a:lnTo>
                <a:lnTo>
                  <a:pt x="783" y="355"/>
                </a:lnTo>
                <a:lnTo>
                  <a:pt x="784" y="355"/>
                </a:lnTo>
                <a:lnTo>
                  <a:pt x="784" y="359"/>
                </a:lnTo>
                <a:lnTo>
                  <a:pt x="785" y="359"/>
                </a:lnTo>
                <a:lnTo>
                  <a:pt x="785" y="358"/>
                </a:lnTo>
                <a:lnTo>
                  <a:pt x="786" y="358"/>
                </a:lnTo>
                <a:lnTo>
                  <a:pt x="786" y="359"/>
                </a:lnTo>
                <a:lnTo>
                  <a:pt x="787" y="360"/>
                </a:lnTo>
                <a:lnTo>
                  <a:pt x="787" y="353"/>
                </a:lnTo>
                <a:lnTo>
                  <a:pt x="788" y="328"/>
                </a:lnTo>
                <a:lnTo>
                  <a:pt x="788" y="271"/>
                </a:lnTo>
                <a:lnTo>
                  <a:pt x="789" y="187"/>
                </a:lnTo>
                <a:lnTo>
                  <a:pt x="789" y="95"/>
                </a:lnTo>
                <a:lnTo>
                  <a:pt x="790" y="25"/>
                </a:lnTo>
                <a:lnTo>
                  <a:pt x="790" y="0"/>
                </a:lnTo>
                <a:lnTo>
                  <a:pt x="791" y="30"/>
                </a:lnTo>
                <a:lnTo>
                  <a:pt x="791" y="101"/>
                </a:lnTo>
                <a:lnTo>
                  <a:pt x="792" y="180"/>
                </a:lnTo>
                <a:lnTo>
                  <a:pt x="792" y="259"/>
                </a:lnTo>
                <a:lnTo>
                  <a:pt x="793" y="314"/>
                </a:lnTo>
                <a:lnTo>
                  <a:pt x="794" y="343"/>
                </a:lnTo>
                <a:lnTo>
                  <a:pt x="794" y="351"/>
                </a:lnTo>
                <a:lnTo>
                  <a:pt x="795" y="350"/>
                </a:lnTo>
                <a:lnTo>
                  <a:pt x="795" y="349"/>
                </a:lnTo>
                <a:lnTo>
                  <a:pt x="795" y="350"/>
                </a:lnTo>
                <a:lnTo>
                  <a:pt x="796" y="351"/>
                </a:lnTo>
                <a:lnTo>
                  <a:pt x="797" y="353"/>
                </a:lnTo>
                <a:lnTo>
                  <a:pt x="797" y="355"/>
                </a:lnTo>
                <a:lnTo>
                  <a:pt x="798" y="359"/>
                </a:lnTo>
                <a:lnTo>
                  <a:pt x="798" y="358"/>
                </a:lnTo>
                <a:lnTo>
                  <a:pt x="799" y="357"/>
                </a:lnTo>
                <a:lnTo>
                  <a:pt x="799" y="357"/>
                </a:lnTo>
                <a:lnTo>
                  <a:pt x="800" y="359"/>
                </a:lnTo>
                <a:lnTo>
                  <a:pt x="800" y="359"/>
                </a:lnTo>
                <a:lnTo>
                  <a:pt x="801" y="359"/>
                </a:lnTo>
                <a:lnTo>
                  <a:pt x="801" y="359"/>
                </a:lnTo>
                <a:lnTo>
                  <a:pt x="802" y="358"/>
                </a:lnTo>
                <a:lnTo>
                  <a:pt x="802" y="358"/>
                </a:lnTo>
                <a:lnTo>
                  <a:pt x="803" y="359"/>
                </a:lnTo>
                <a:lnTo>
                  <a:pt x="803" y="362"/>
                </a:lnTo>
                <a:lnTo>
                  <a:pt x="804" y="358"/>
                </a:lnTo>
                <a:lnTo>
                  <a:pt x="804" y="355"/>
                </a:lnTo>
                <a:lnTo>
                  <a:pt x="805" y="356"/>
                </a:lnTo>
                <a:lnTo>
                  <a:pt x="805" y="358"/>
                </a:lnTo>
                <a:lnTo>
                  <a:pt x="806" y="359"/>
                </a:lnTo>
                <a:lnTo>
                  <a:pt x="806" y="355"/>
                </a:lnTo>
                <a:lnTo>
                  <a:pt x="807" y="353"/>
                </a:lnTo>
                <a:lnTo>
                  <a:pt x="807" y="353"/>
                </a:lnTo>
                <a:lnTo>
                  <a:pt x="808" y="356"/>
                </a:lnTo>
                <a:lnTo>
                  <a:pt x="808" y="355"/>
                </a:lnTo>
                <a:lnTo>
                  <a:pt x="809" y="352"/>
                </a:lnTo>
                <a:lnTo>
                  <a:pt x="809" y="350"/>
                </a:lnTo>
                <a:lnTo>
                  <a:pt x="810" y="351"/>
                </a:lnTo>
                <a:lnTo>
                  <a:pt x="810" y="350"/>
                </a:lnTo>
                <a:lnTo>
                  <a:pt x="811" y="350"/>
                </a:lnTo>
                <a:lnTo>
                  <a:pt x="811" y="350"/>
                </a:lnTo>
                <a:lnTo>
                  <a:pt x="812" y="348"/>
                </a:lnTo>
                <a:lnTo>
                  <a:pt x="812" y="347"/>
                </a:lnTo>
                <a:lnTo>
                  <a:pt x="813" y="346"/>
                </a:lnTo>
                <a:lnTo>
                  <a:pt x="813" y="342"/>
                </a:lnTo>
                <a:lnTo>
                  <a:pt x="814" y="339"/>
                </a:lnTo>
                <a:lnTo>
                  <a:pt x="814" y="339"/>
                </a:lnTo>
                <a:lnTo>
                  <a:pt x="815" y="339"/>
                </a:lnTo>
                <a:lnTo>
                  <a:pt x="816" y="336"/>
                </a:lnTo>
                <a:lnTo>
                  <a:pt x="816" y="333"/>
                </a:lnTo>
                <a:lnTo>
                  <a:pt x="816" y="327"/>
                </a:lnTo>
                <a:lnTo>
                  <a:pt x="817" y="321"/>
                </a:lnTo>
                <a:lnTo>
                  <a:pt x="818" y="318"/>
                </a:lnTo>
                <a:lnTo>
                  <a:pt x="818" y="316"/>
                </a:lnTo>
                <a:lnTo>
                  <a:pt x="819" y="313"/>
                </a:lnTo>
                <a:lnTo>
                  <a:pt x="819" y="309"/>
                </a:lnTo>
                <a:lnTo>
                  <a:pt x="820" y="304"/>
                </a:lnTo>
                <a:lnTo>
                  <a:pt x="820" y="302"/>
                </a:lnTo>
                <a:lnTo>
                  <a:pt x="821" y="299"/>
                </a:lnTo>
                <a:lnTo>
                  <a:pt x="821" y="298"/>
                </a:lnTo>
                <a:lnTo>
                  <a:pt x="822" y="296"/>
                </a:lnTo>
                <a:lnTo>
                  <a:pt x="822" y="295"/>
                </a:lnTo>
                <a:lnTo>
                  <a:pt x="823" y="293"/>
                </a:lnTo>
                <a:lnTo>
                  <a:pt x="823" y="296"/>
                </a:lnTo>
                <a:lnTo>
                  <a:pt x="824" y="297"/>
                </a:lnTo>
                <a:lnTo>
                  <a:pt x="824" y="301"/>
                </a:lnTo>
                <a:lnTo>
                  <a:pt x="825" y="302"/>
                </a:lnTo>
                <a:lnTo>
                  <a:pt x="825" y="308"/>
                </a:lnTo>
                <a:lnTo>
                  <a:pt x="826" y="311"/>
                </a:lnTo>
                <a:lnTo>
                  <a:pt x="826" y="317"/>
                </a:lnTo>
                <a:lnTo>
                  <a:pt x="827" y="322"/>
                </a:lnTo>
                <a:lnTo>
                  <a:pt x="827" y="325"/>
                </a:lnTo>
                <a:lnTo>
                  <a:pt x="828" y="333"/>
                </a:lnTo>
                <a:lnTo>
                  <a:pt x="828" y="335"/>
                </a:lnTo>
                <a:lnTo>
                  <a:pt x="829" y="339"/>
                </a:lnTo>
                <a:lnTo>
                  <a:pt x="829" y="342"/>
                </a:lnTo>
                <a:lnTo>
                  <a:pt x="830" y="346"/>
                </a:lnTo>
                <a:lnTo>
                  <a:pt x="830" y="347"/>
                </a:lnTo>
                <a:lnTo>
                  <a:pt x="831" y="349"/>
                </a:lnTo>
                <a:lnTo>
                  <a:pt x="831" y="350"/>
                </a:lnTo>
                <a:lnTo>
                  <a:pt x="832" y="351"/>
                </a:lnTo>
                <a:lnTo>
                  <a:pt x="832" y="352"/>
                </a:lnTo>
                <a:lnTo>
                  <a:pt x="833" y="354"/>
                </a:lnTo>
                <a:lnTo>
                  <a:pt x="833" y="355"/>
                </a:lnTo>
                <a:lnTo>
                  <a:pt x="834" y="352"/>
                </a:lnTo>
                <a:lnTo>
                  <a:pt x="834" y="351"/>
                </a:lnTo>
                <a:lnTo>
                  <a:pt x="835" y="351"/>
                </a:lnTo>
                <a:lnTo>
                  <a:pt x="835" y="353"/>
                </a:lnTo>
                <a:lnTo>
                  <a:pt x="836" y="353"/>
                </a:lnTo>
                <a:lnTo>
                  <a:pt x="837" y="353"/>
                </a:lnTo>
                <a:lnTo>
                  <a:pt x="837" y="355"/>
                </a:lnTo>
                <a:lnTo>
                  <a:pt x="838" y="355"/>
                </a:lnTo>
                <a:lnTo>
                  <a:pt x="838" y="355"/>
                </a:lnTo>
                <a:lnTo>
                  <a:pt x="838" y="354"/>
                </a:lnTo>
                <a:lnTo>
                  <a:pt x="839" y="352"/>
                </a:lnTo>
                <a:lnTo>
                  <a:pt x="840" y="353"/>
                </a:lnTo>
                <a:lnTo>
                  <a:pt x="840" y="353"/>
                </a:lnTo>
                <a:lnTo>
                  <a:pt x="841" y="355"/>
                </a:lnTo>
                <a:lnTo>
                  <a:pt x="841" y="356"/>
                </a:lnTo>
                <a:lnTo>
                  <a:pt x="842" y="356"/>
                </a:lnTo>
                <a:lnTo>
                  <a:pt x="842" y="355"/>
                </a:lnTo>
                <a:lnTo>
                  <a:pt x="843" y="355"/>
                </a:lnTo>
                <a:lnTo>
                  <a:pt x="843" y="358"/>
                </a:lnTo>
                <a:lnTo>
                  <a:pt x="844" y="359"/>
                </a:lnTo>
                <a:lnTo>
                  <a:pt x="844" y="359"/>
                </a:lnTo>
                <a:lnTo>
                  <a:pt x="845" y="359"/>
                </a:lnTo>
                <a:lnTo>
                  <a:pt x="845" y="359"/>
                </a:lnTo>
                <a:lnTo>
                  <a:pt x="846" y="359"/>
                </a:lnTo>
                <a:lnTo>
                  <a:pt x="846" y="360"/>
                </a:lnTo>
                <a:lnTo>
                  <a:pt x="847" y="360"/>
                </a:lnTo>
                <a:lnTo>
                  <a:pt x="847" y="359"/>
                </a:lnTo>
                <a:lnTo>
                  <a:pt x="848" y="359"/>
                </a:lnTo>
                <a:lnTo>
                  <a:pt x="848" y="360"/>
                </a:lnTo>
                <a:lnTo>
                  <a:pt x="849" y="362"/>
                </a:lnTo>
                <a:lnTo>
                  <a:pt x="849" y="359"/>
                </a:lnTo>
                <a:lnTo>
                  <a:pt x="850" y="359"/>
                </a:lnTo>
                <a:lnTo>
                  <a:pt x="850" y="358"/>
                </a:lnTo>
                <a:lnTo>
                  <a:pt x="851" y="358"/>
                </a:lnTo>
                <a:lnTo>
                  <a:pt x="851" y="359"/>
                </a:lnTo>
                <a:lnTo>
                  <a:pt x="852" y="359"/>
                </a:lnTo>
                <a:lnTo>
                  <a:pt x="852" y="357"/>
                </a:lnTo>
                <a:lnTo>
                  <a:pt x="853" y="355"/>
                </a:lnTo>
                <a:lnTo>
                  <a:pt x="853" y="357"/>
                </a:lnTo>
                <a:lnTo>
                  <a:pt x="854" y="359"/>
                </a:lnTo>
                <a:lnTo>
                  <a:pt x="854" y="358"/>
                </a:lnTo>
                <a:lnTo>
                  <a:pt x="855" y="358"/>
                </a:lnTo>
                <a:lnTo>
                  <a:pt x="855" y="356"/>
                </a:lnTo>
                <a:lnTo>
                  <a:pt x="856" y="355"/>
                </a:lnTo>
                <a:lnTo>
                  <a:pt x="856" y="353"/>
                </a:lnTo>
                <a:lnTo>
                  <a:pt x="857" y="353"/>
                </a:lnTo>
                <a:lnTo>
                  <a:pt x="857" y="356"/>
                </a:lnTo>
                <a:lnTo>
                  <a:pt x="858" y="356"/>
                </a:lnTo>
                <a:lnTo>
                  <a:pt x="859" y="353"/>
                </a:lnTo>
                <a:lnTo>
                  <a:pt x="859" y="353"/>
                </a:lnTo>
                <a:lnTo>
                  <a:pt x="859" y="354"/>
                </a:lnTo>
                <a:lnTo>
                  <a:pt x="860" y="356"/>
                </a:lnTo>
                <a:lnTo>
                  <a:pt x="861" y="357"/>
                </a:lnTo>
                <a:lnTo>
                  <a:pt x="861" y="358"/>
                </a:lnTo>
                <a:lnTo>
                  <a:pt x="862" y="355"/>
                </a:lnTo>
                <a:lnTo>
                  <a:pt x="862" y="353"/>
                </a:lnTo>
                <a:lnTo>
                  <a:pt x="863" y="357"/>
                </a:lnTo>
                <a:lnTo>
                  <a:pt x="863" y="361"/>
                </a:lnTo>
                <a:lnTo>
                  <a:pt x="864" y="362"/>
                </a:lnTo>
                <a:lnTo>
                  <a:pt x="864" y="357"/>
                </a:lnTo>
                <a:lnTo>
                  <a:pt x="865" y="355"/>
                </a:lnTo>
                <a:lnTo>
                  <a:pt x="865" y="359"/>
                </a:lnTo>
                <a:lnTo>
                  <a:pt x="866" y="360"/>
                </a:lnTo>
                <a:lnTo>
                  <a:pt x="866" y="359"/>
                </a:lnTo>
                <a:lnTo>
                  <a:pt x="867" y="355"/>
                </a:lnTo>
                <a:lnTo>
                  <a:pt x="867" y="353"/>
                </a:lnTo>
                <a:lnTo>
                  <a:pt x="868" y="355"/>
                </a:lnTo>
                <a:lnTo>
                  <a:pt x="868" y="359"/>
                </a:lnTo>
                <a:lnTo>
                  <a:pt x="869" y="359"/>
                </a:lnTo>
                <a:lnTo>
                  <a:pt x="869" y="359"/>
                </a:lnTo>
                <a:lnTo>
                  <a:pt x="870" y="359"/>
                </a:lnTo>
                <a:lnTo>
                  <a:pt x="870" y="362"/>
                </a:lnTo>
                <a:lnTo>
                  <a:pt x="871" y="359"/>
                </a:lnTo>
                <a:lnTo>
                  <a:pt x="871" y="359"/>
                </a:lnTo>
                <a:lnTo>
                  <a:pt x="872" y="360"/>
                </a:lnTo>
                <a:lnTo>
                  <a:pt x="872" y="360"/>
                </a:lnTo>
                <a:lnTo>
                  <a:pt x="873" y="362"/>
                </a:lnTo>
                <a:lnTo>
                  <a:pt x="873" y="360"/>
                </a:lnTo>
                <a:lnTo>
                  <a:pt x="874" y="360"/>
                </a:lnTo>
                <a:lnTo>
                  <a:pt x="874" y="361"/>
                </a:lnTo>
                <a:lnTo>
                  <a:pt x="875" y="360"/>
                </a:lnTo>
                <a:lnTo>
                  <a:pt x="875" y="359"/>
                </a:lnTo>
                <a:lnTo>
                  <a:pt x="876" y="359"/>
                </a:lnTo>
                <a:lnTo>
                  <a:pt x="876" y="359"/>
                </a:lnTo>
                <a:lnTo>
                  <a:pt x="877" y="361"/>
                </a:lnTo>
                <a:lnTo>
                  <a:pt x="877" y="364"/>
                </a:lnTo>
                <a:lnTo>
                  <a:pt x="878" y="364"/>
                </a:lnTo>
                <a:lnTo>
                  <a:pt x="878" y="362"/>
                </a:lnTo>
                <a:lnTo>
                  <a:pt x="879" y="359"/>
                </a:lnTo>
                <a:lnTo>
                  <a:pt x="880" y="356"/>
                </a:lnTo>
                <a:lnTo>
                  <a:pt x="880" y="359"/>
                </a:lnTo>
                <a:lnTo>
                  <a:pt x="881" y="359"/>
                </a:lnTo>
                <a:lnTo>
                  <a:pt x="881" y="359"/>
                </a:lnTo>
                <a:lnTo>
                  <a:pt x="881" y="359"/>
                </a:lnTo>
                <a:lnTo>
                  <a:pt x="882" y="360"/>
                </a:lnTo>
                <a:lnTo>
                  <a:pt x="883" y="362"/>
                </a:lnTo>
                <a:lnTo>
                  <a:pt x="883" y="362"/>
                </a:lnTo>
                <a:lnTo>
                  <a:pt x="884" y="362"/>
                </a:lnTo>
                <a:lnTo>
                  <a:pt x="884" y="358"/>
                </a:lnTo>
                <a:lnTo>
                  <a:pt x="885" y="355"/>
                </a:lnTo>
                <a:lnTo>
                  <a:pt x="885" y="358"/>
                </a:lnTo>
                <a:lnTo>
                  <a:pt x="886" y="358"/>
                </a:lnTo>
                <a:lnTo>
                  <a:pt x="886" y="359"/>
                </a:lnTo>
                <a:lnTo>
                  <a:pt x="887" y="361"/>
                </a:lnTo>
                <a:lnTo>
                  <a:pt x="887" y="358"/>
                </a:lnTo>
                <a:lnTo>
                  <a:pt x="888" y="358"/>
                </a:lnTo>
                <a:lnTo>
                  <a:pt x="888" y="359"/>
                </a:lnTo>
                <a:lnTo>
                  <a:pt x="889" y="362"/>
                </a:lnTo>
                <a:lnTo>
                  <a:pt x="889" y="362"/>
                </a:lnTo>
                <a:lnTo>
                  <a:pt x="890" y="361"/>
                </a:lnTo>
                <a:lnTo>
                  <a:pt x="890" y="355"/>
                </a:lnTo>
                <a:lnTo>
                  <a:pt x="891" y="353"/>
                </a:lnTo>
                <a:lnTo>
                  <a:pt x="891" y="355"/>
                </a:lnTo>
                <a:lnTo>
                  <a:pt x="892" y="356"/>
                </a:lnTo>
                <a:lnTo>
                  <a:pt x="892" y="357"/>
                </a:lnTo>
                <a:lnTo>
                  <a:pt x="893" y="357"/>
                </a:lnTo>
                <a:lnTo>
                  <a:pt x="893" y="359"/>
                </a:lnTo>
                <a:lnTo>
                  <a:pt x="894" y="359"/>
                </a:lnTo>
                <a:lnTo>
                  <a:pt x="894" y="362"/>
                </a:lnTo>
                <a:lnTo>
                  <a:pt x="895" y="359"/>
                </a:lnTo>
                <a:lnTo>
                  <a:pt x="895" y="355"/>
                </a:lnTo>
                <a:lnTo>
                  <a:pt x="896" y="358"/>
                </a:lnTo>
                <a:lnTo>
                  <a:pt x="896" y="361"/>
                </a:lnTo>
                <a:lnTo>
                  <a:pt x="897" y="362"/>
                </a:lnTo>
                <a:lnTo>
                  <a:pt x="897" y="359"/>
                </a:lnTo>
                <a:lnTo>
                  <a:pt x="898" y="358"/>
                </a:lnTo>
                <a:lnTo>
                  <a:pt x="898" y="355"/>
                </a:lnTo>
                <a:lnTo>
                  <a:pt x="899" y="356"/>
                </a:lnTo>
                <a:lnTo>
                  <a:pt x="899" y="356"/>
                </a:lnTo>
                <a:lnTo>
                  <a:pt x="900" y="356"/>
                </a:lnTo>
                <a:lnTo>
                  <a:pt x="900" y="355"/>
                </a:lnTo>
                <a:lnTo>
                  <a:pt x="901" y="358"/>
                </a:lnTo>
                <a:lnTo>
                  <a:pt x="902" y="358"/>
                </a:lnTo>
                <a:lnTo>
                  <a:pt x="902" y="355"/>
                </a:lnTo>
                <a:lnTo>
                  <a:pt x="902" y="352"/>
                </a:lnTo>
                <a:lnTo>
                  <a:pt x="903" y="351"/>
                </a:lnTo>
                <a:lnTo>
                  <a:pt x="904" y="349"/>
                </a:lnTo>
                <a:lnTo>
                  <a:pt x="904" y="351"/>
                </a:lnTo>
                <a:lnTo>
                  <a:pt x="905" y="349"/>
                </a:lnTo>
                <a:lnTo>
                  <a:pt x="905" y="349"/>
                </a:lnTo>
                <a:lnTo>
                  <a:pt x="906" y="349"/>
                </a:lnTo>
                <a:lnTo>
                  <a:pt x="906" y="347"/>
                </a:lnTo>
                <a:lnTo>
                  <a:pt x="907" y="345"/>
                </a:lnTo>
                <a:lnTo>
                  <a:pt x="907" y="342"/>
                </a:lnTo>
                <a:lnTo>
                  <a:pt x="908" y="343"/>
                </a:lnTo>
                <a:lnTo>
                  <a:pt x="908" y="345"/>
                </a:lnTo>
                <a:lnTo>
                  <a:pt x="909" y="347"/>
                </a:lnTo>
                <a:lnTo>
                  <a:pt x="909" y="347"/>
                </a:lnTo>
                <a:lnTo>
                  <a:pt x="910" y="347"/>
                </a:lnTo>
                <a:lnTo>
                  <a:pt x="910" y="351"/>
                </a:lnTo>
                <a:lnTo>
                  <a:pt x="911" y="353"/>
                </a:lnTo>
                <a:lnTo>
                  <a:pt x="911" y="355"/>
                </a:lnTo>
                <a:lnTo>
                  <a:pt x="912" y="355"/>
                </a:lnTo>
                <a:lnTo>
                  <a:pt x="912" y="353"/>
                </a:lnTo>
                <a:lnTo>
                  <a:pt x="913" y="356"/>
                </a:lnTo>
                <a:lnTo>
                  <a:pt x="913" y="359"/>
                </a:lnTo>
                <a:lnTo>
                  <a:pt x="914" y="362"/>
                </a:lnTo>
                <a:lnTo>
                  <a:pt x="914" y="361"/>
                </a:lnTo>
                <a:lnTo>
                  <a:pt x="915" y="358"/>
                </a:lnTo>
                <a:lnTo>
                  <a:pt x="915" y="358"/>
                </a:lnTo>
                <a:lnTo>
                  <a:pt x="916" y="361"/>
                </a:lnTo>
                <a:lnTo>
                  <a:pt x="916" y="359"/>
                </a:lnTo>
                <a:lnTo>
                  <a:pt x="917" y="361"/>
                </a:lnTo>
                <a:lnTo>
                  <a:pt x="917" y="361"/>
                </a:lnTo>
                <a:lnTo>
                  <a:pt x="918" y="360"/>
                </a:lnTo>
                <a:lnTo>
                  <a:pt x="918" y="362"/>
                </a:lnTo>
                <a:lnTo>
                  <a:pt x="919" y="360"/>
                </a:lnTo>
                <a:lnTo>
                  <a:pt x="919" y="359"/>
                </a:lnTo>
                <a:lnTo>
                  <a:pt x="920" y="358"/>
                </a:lnTo>
                <a:lnTo>
                  <a:pt x="920" y="359"/>
                </a:lnTo>
                <a:lnTo>
                  <a:pt x="921" y="360"/>
                </a:lnTo>
                <a:lnTo>
                  <a:pt x="921" y="356"/>
                </a:lnTo>
                <a:lnTo>
                  <a:pt x="922" y="337"/>
                </a:lnTo>
                <a:lnTo>
                  <a:pt x="923" y="291"/>
                </a:lnTo>
                <a:lnTo>
                  <a:pt x="923" y="215"/>
                </a:lnTo>
                <a:lnTo>
                  <a:pt x="924" y="124"/>
                </a:lnTo>
                <a:lnTo>
                  <a:pt x="924" y="46"/>
                </a:lnTo>
                <a:lnTo>
                  <a:pt x="924" y="4"/>
                </a:lnTo>
                <a:lnTo>
                  <a:pt x="925" y="17"/>
                </a:lnTo>
                <a:lnTo>
                  <a:pt x="926" y="80"/>
                </a:lnTo>
                <a:lnTo>
                  <a:pt x="926" y="162"/>
                </a:lnTo>
                <a:lnTo>
                  <a:pt x="927" y="245"/>
                </a:lnTo>
                <a:lnTo>
                  <a:pt x="927" y="308"/>
                </a:lnTo>
                <a:lnTo>
                  <a:pt x="928" y="342"/>
                </a:lnTo>
                <a:lnTo>
                  <a:pt x="928" y="349"/>
                </a:lnTo>
                <a:lnTo>
                  <a:pt x="929" y="349"/>
                </a:lnTo>
                <a:lnTo>
                  <a:pt x="929" y="349"/>
                </a:lnTo>
                <a:lnTo>
                  <a:pt x="930" y="352"/>
                </a:lnTo>
                <a:lnTo>
                  <a:pt x="930" y="353"/>
                </a:lnTo>
                <a:lnTo>
                  <a:pt x="931" y="356"/>
                </a:lnTo>
                <a:lnTo>
                  <a:pt x="931" y="357"/>
                </a:lnTo>
                <a:lnTo>
                  <a:pt x="932" y="361"/>
                </a:lnTo>
                <a:lnTo>
                  <a:pt x="932" y="362"/>
                </a:lnTo>
                <a:lnTo>
                  <a:pt x="933" y="361"/>
                </a:lnTo>
                <a:lnTo>
                  <a:pt x="933" y="359"/>
                </a:lnTo>
                <a:lnTo>
                  <a:pt x="934" y="359"/>
                </a:lnTo>
                <a:lnTo>
                  <a:pt x="934" y="359"/>
                </a:lnTo>
                <a:lnTo>
                  <a:pt x="935" y="359"/>
                </a:lnTo>
                <a:lnTo>
                  <a:pt x="935" y="359"/>
                </a:lnTo>
                <a:lnTo>
                  <a:pt x="936" y="359"/>
                </a:lnTo>
                <a:lnTo>
                  <a:pt x="936" y="360"/>
                </a:lnTo>
                <a:lnTo>
                  <a:pt x="937" y="361"/>
                </a:lnTo>
                <a:lnTo>
                  <a:pt x="937" y="362"/>
                </a:lnTo>
                <a:lnTo>
                  <a:pt x="938" y="359"/>
                </a:lnTo>
                <a:lnTo>
                  <a:pt x="938" y="360"/>
                </a:lnTo>
                <a:lnTo>
                  <a:pt x="939" y="359"/>
                </a:lnTo>
                <a:lnTo>
                  <a:pt x="939" y="359"/>
                </a:lnTo>
                <a:lnTo>
                  <a:pt x="940" y="361"/>
                </a:lnTo>
                <a:lnTo>
                  <a:pt x="940" y="358"/>
                </a:lnTo>
                <a:lnTo>
                  <a:pt x="941" y="357"/>
                </a:lnTo>
                <a:lnTo>
                  <a:pt x="941" y="358"/>
                </a:lnTo>
                <a:lnTo>
                  <a:pt x="942" y="359"/>
                </a:lnTo>
                <a:lnTo>
                  <a:pt x="942" y="359"/>
                </a:lnTo>
                <a:lnTo>
                  <a:pt x="943" y="356"/>
                </a:lnTo>
                <a:lnTo>
                  <a:pt x="943" y="354"/>
                </a:lnTo>
                <a:lnTo>
                  <a:pt x="944" y="352"/>
                </a:lnTo>
                <a:lnTo>
                  <a:pt x="945" y="352"/>
                </a:lnTo>
                <a:lnTo>
                  <a:pt x="945" y="353"/>
                </a:lnTo>
                <a:lnTo>
                  <a:pt x="945" y="352"/>
                </a:lnTo>
                <a:lnTo>
                  <a:pt x="946" y="351"/>
                </a:lnTo>
                <a:lnTo>
                  <a:pt x="947" y="349"/>
                </a:lnTo>
                <a:lnTo>
                  <a:pt x="947" y="347"/>
                </a:lnTo>
                <a:lnTo>
                  <a:pt x="948" y="343"/>
                </a:lnTo>
                <a:lnTo>
                  <a:pt x="948" y="341"/>
                </a:lnTo>
                <a:lnTo>
                  <a:pt x="949" y="338"/>
                </a:lnTo>
                <a:lnTo>
                  <a:pt x="949" y="336"/>
                </a:lnTo>
                <a:lnTo>
                  <a:pt x="950" y="335"/>
                </a:lnTo>
                <a:lnTo>
                  <a:pt x="950" y="333"/>
                </a:lnTo>
                <a:lnTo>
                  <a:pt x="951" y="330"/>
                </a:lnTo>
                <a:lnTo>
                  <a:pt x="951" y="328"/>
                </a:lnTo>
                <a:lnTo>
                  <a:pt x="952" y="325"/>
                </a:lnTo>
                <a:lnTo>
                  <a:pt x="952" y="320"/>
                </a:lnTo>
                <a:lnTo>
                  <a:pt x="953" y="316"/>
                </a:lnTo>
                <a:lnTo>
                  <a:pt x="953" y="311"/>
                </a:lnTo>
                <a:lnTo>
                  <a:pt x="954" y="309"/>
                </a:lnTo>
                <a:lnTo>
                  <a:pt x="954" y="308"/>
                </a:lnTo>
                <a:lnTo>
                  <a:pt x="955" y="303"/>
                </a:lnTo>
                <a:lnTo>
                  <a:pt x="955" y="300"/>
                </a:lnTo>
                <a:lnTo>
                  <a:pt x="956" y="296"/>
                </a:lnTo>
                <a:lnTo>
                  <a:pt x="956" y="296"/>
                </a:lnTo>
                <a:lnTo>
                  <a:pt x="957" y="295"/>
                </a:lnTo>
                <a:lnTo>
                  <a:pt x="957" y="296"/>
                </a:lnTo>
                <a:lnTo>
                  <a:pt x="958" y="298"/>
                </a:lnTo>
                <a:lnTo>
                  <a:pt x="958" y="299"/>
                </a:lnTo>
                <a:lnTo>
                  <a:pt x="959" y="303"/>
                </a:lnTo>
                <a:lnTo>
                  <a:pt x="959" y="308"/>
                </a:lnTo>
                <a:lnTo>
                  <a:pt x="960" y="313"/>
                </a:lnTo>
                <a:lnTo>
                  <a:pt x="960" y="318"/>
                </a:lnTo>
                <a:lnTo>
                  <a:pt x="961" y="324"/>
                </a:lnTo>
                <a:lnTo>
                  <a:pt x="961" y="328"/>
                </a:lnTo>
                <a:lnTo>
                  <a:pt x="962" y="335"/>
                </a:lnTo>
                <a:lnTo>
                  <a:pt x="962" y="336"/>
                </a:lnTo>
                <a:lnTo>
                  <a:pt x="963" y="339"/>
                </a:lnTo>
                <a:lnTo>
                  <a:pt x="963" y="341"/>
                </a:lnTo>
                <a:lnTo>
                  <a:pt x="964" y="347"/>
                </a:lnTo>
                <a:lnTo>
                  <a:pt x="964" y="347"/>
                </a:lnTo>
                <a:lnTo>
                  <a:pt x="965" y="347"/>
                </a:lnTo>
                <a:lnTo>
                  <a:pt x="966" y="349"/>
                </a:lnTo>
                <a:lnTo>
                  <a:pt x="966" y="351"/>
                </a:lnTo>
                <a:lnTo>
                  <a:pt x="967" y="353"/>
                </a:lnTo>
                <a:lnTo>
                  <a:pt x="967" y="355"/>
                </a:lnTo>
                <a:lnTo>
                  <a:pt x="967" y="357"/>
                </a:lnTo>
                <a:lnTo>
                  <a:pt x="968" y="355"/>
                </a:lnTo>
                <a:lnTo>
                  <a:pt x="969" y="356"/>
                </a:lnTo>
                <a:lnTo>
                  <a:pt x="969" y="357"/>
                </a:lnTo>
                <a:lnTo>
                  <a:pt x="970" y="359"/>
                </a:lnTo>
                <a:lnTo>
                  <a:pt x="970" y="359"/>
                </a:lnTo>
                <a:lnTo>
                  <a:pt x="971" y="358"/>
                </a:lnTo>
                <a:lnTo>
                  <a:pt x="971" y="358"/>
                </a:lnTo>
                <a:lnTo>
                  <a:pt x="972" y="355"/>
                </a:lnTo>
                <a:lnTo>
                  <a:pt x="972" y="356"/>
                </a:lnTo>
                <a:lnTo>
                  <a:pt x="973" y="356"/>
                </a:lnTo>
                <a:lnTo>
                  <a:pt x="973" y="355"/>
                </a:lnTo>
                <a:lnTo>
                  <a:pt x="974" y="358"/>
                </a:lnTo>
                <a:lnTo>
                  <a:pt x="974" y="359"/>
                </a:lnTo>
                <a:lnTo>
                  <a:pt x="975" y="361"/>
                </a:lnTo>
                <a:lnTo>
                  <a:pt x="975" y="361"/>
                </a:lnTo>
                <a:lnTo>
                  <a:pt x="976" y="359"/>
                </a:lnTo>
                <a:lnTo>
                  <a:pt x="976" y="359"/>
                </a:lnTo>
                <a:lnTo>
                  <a:pt x="977" y="359"/>
                </a:lnTo>
                <a:lnTo>
                  <a:pt x="977" y="360"/>
                </a:lnTo>
                <a:lnTo>
                  <a:pt x="978" y="359"/>
                </a:lnTo>
                <a:lnTo>
                  <a:pt x="978" y="359"/>
                </a:lnTo>
                <a:lnTo>
                  <a:pt x="979" y="360"/>
                </a:lnTo>
                <a:lnTo>
                  <a:pt x="979" y="359"/>
                </a:lnTo>
                <a:lnTo>
                  <a:pt x="980" y="362"/>
                </a:lnTo>
                <a:lnTo>
                  <a:pt x="980" y="362"/>
                </a:lnTo>
                <a:lnTo>
                  <a:pt x="981" y="362"/>
                </a:lnTo>
                <a:lnTo>
                  <a:pt x="981" y="362"/>
                </a:lnTo>
                <a:lnTo>
                  <a:pt x="982" y="362"/>
                </a:lnTo>
                <a:lnTo>
                  <a:pt x="982" y="364"/>
                </a:lnTo>
                <a:lnTo>
                  <a:pt x="983" y="365"/>
                </a:lnTo>
                <a:lnTo>
                  <a:pt x="983" y="361"/>
                </a:lnTo>
                <a:lnTo>
                  <a:pt x="984" y="360"/>
                </a:lnTo>
                <a:lnTo>
                  <a:pt x="984" y="362"/>
                </a:lnTo>
                <a:lnTo>
                  <a:pt x="985" y="362"/>
                </a:lnTo>
                <a:lnTo>
                  <a:pt x="985" y="365"/>
                </a:lnTo>
                <a:lnTo>
                  <a:pt x="986" y="362"/>
                </a:lnTo>
                <a:lnTo>
                  <a:pt x="986" y="362"/>
                </a:lnTo>
                <a:lnTo>
                  <a:pt x="987" y="362"/>
                </a:lnTo>
                <a:lnTo>
                  <a:pt x="988" y="362"/>
                </a:lnTo>
                <a:lnTo>
                  <a:pt x="988" y="362"/>
                </a:lnTo>
                <a:lnTo>
                  <a:pt x="988" y="362"/>
                </a:lnTo>
                <a:lnTo>
                  <a:pt x="989" y="359"/>
                </a:lnTo>
                <a:lnTo>
                  <a:pt x="990" y="359"/>
                </a:lnTo>
                <a:lnTo>
                  <a:pt x="990" y="359"/>
                </a:lnTo>
                <a:lnTo>
                  <a:pt x="991" y="362"/>
                </a:lnTo>
                <a:lnTo>
                  <a:pt x="991" y="362"/>
                </a:lnTo>
                <a:lnTo>
                  <a:pt x="992" y="360"/>
                </a:lnTo>
                <a:lnTo>
                  <a:pt x="992" y="359"/>
                </a:lnTo>
                <a:lnTo>
                  <a:pt x="993" y="359"/>
                </a:lnTo>
                <a:lnTo>
                  <a:pt x="993" y="358"/>
                </a:lnTo>
                <a:lnTo>
                  <a:pt x="994" y="359"/>
                </a:lnTo>
                <a:lnTo>
                  <a:pt x="994" y="360"/>
                </a:lnTo>
                <a:lnTo>
                  <a:pt x="995" y="364"/>
                </a:lnTo>
                <a:lnTo>
                  <a:pt x="995" y="365"/>
                </a:lnTo>
                <a:lnTo>
                  <a:pt x="996" y="362"/>
                </a:lnTo>
                <a:lnTo>
                  <a:pt x="996" y="359"/>
                </a:lnTo>
                <a:lnTo>
                  <a:pt x="997" y="358"/>
                </a:lnTo>
                <a:lnTo>
                  <a:pt x="997" y="359"/>
                </a:lnTo>
                <a:lnTo>
                  <a:pt x="998" y="361"/>
                </a:lnTo>
                <a:lnTo>
                  <a:pt x="998" y="362"/>
                </a:lnTo>
                <a:lnTo>
                  <a:pt x="999" y="362"/>
                </a:lnTo>
                <a:lnTo>
                  <a:pt x="999" y="366"/>
                </a:lnTo>
                <a:lnTo>
                  <a:pt x="1000" y="365"/>
                </a:lnTo>
                <a:lnTo>
                  <a:pt x="1000" y="362"/>
                </a:lnTo>
                <a:lnTo>
                  <a:pt x="1001" y="361"/>
                </a:lnTo>
                <a:lnTo>
                  <a:pt x="1001" y="362"/>
                </a:lnTo>
                <a:lnTo>
                  <a:pt x="1002" y="362"/>
                </a:lnTo>
                <a:lnTo>
                  <a:pt x="1002" y="365"/>
                </a:lnTo>
                <a:lnTo>
                  <a:pt x="1003" y="365"/>
                </a:lnTo>
                <a:lnTo>
                  <a:pt x="1003" y="364"/>
                </a:lnTo>
                <a:lnTo>
                  <a:pt x="1004" y="365"/>
                </a:lnTo>
                <a:lnTo>
                  <a:pt x="1004" y="366"/>
                </a:lnTo>
                <a:lnTo>
                  <a:pt x="1005" y="368"/>
                </a:lnTo>
                <a:lnTo>
                  <a:pt x="1005" y="367"/>
                </a:lnTo>
                <a:lnTo>
                  <a:pt x="1006" y="363"/>
                </a:lnTo>
                <a:lnTo>
                  <a:pt x="1006" y="362"/>
                </a:lnTo>
                <a:lnTo>
                  <a:pt x="1007" y="366"/>
                </a:lnTo>
                <a:lnTo>
                  <a:pt x="1007" y="365"/>
                </a:lnTo>
                <a:lnTo>
                  <a:pt x="1008" y="365"/>
                </a:lnTo>
                <a:lnTo>
                  <a:pt x="1009" y="365"/>
                </a:lnTo>
                <a:lnTo>
                  <a:pt x="1009" y="365"/>
                </a:lnTo>
                <a:lnTo>
                  <a:pt x="1010" y="366"/>
                </a:lnTo>
                <a:lnTo>
                  <a:pt x="1010" y="365"/>
                </a:lnTo>
                <a:lnTo>
                  <a:pt x="1010" y="362"/>
                </a:lnTo>
                <a:lnTo>
                  <a:pt x="1011" y="362"/>
                </a:lnTo>
                <a:lnTo>
                  <a:pt x="1012" y="366"/>
                </a:lnTo>
                <a:lnTo>
                  <a:pt x="1012" y="367"/>
                </a:lnTo>
                <a:lnTo>
                  <a:pt x="1013" y="365"/>
                </a:lnTo>
                <a:lnTo>
                  <a:pt x="1013" y="364"/>
                </a:lnTo>
                <a:lnTo>
                  <a:pt x="1014" y="365"/>
                </a:lnTo>
                <a:lnTo>
                  <a:pt x="1014" y="365"/>
                </a:lnTo>
                <a:lnTo>
                  <a:pt x="1015" y="365"/>
                </a:lnTo>
                <a:lnTo>
                  <a:pt x="1015" y="365"/>
                </a:lnTo>
                <a:lnTo>
                  <a:pt x="1016" y="365"/>
                </a:lnTo>
                <a:lnTo>
                  <a:pt x="1016" y="362"/>
                </a:lnTo>
                <a:lnTo>
                  <a:pt x="1017" y="363"/>
                </a:lnTo>
                <a:lnTo>
                  <a:pt x="1017" y="365"/>
                </a:lnTo>
                <a:lnTo>
                  <a:pt x="1018" y="365"/>
                </a:lnTo>
                <a:lnTo>
                  <a:pt x="1018" y="365"/>
                </a:lnTo>
                <a:lnTo>
                  <a:pt x="1019" y="365"/>
                </a:lnTo>
                <a:lnTo>
                  <a:pt x="1019" y="367"/>
                </a:lnTo>
                <a:lnTo>
                  <a:pt x="1020" y="368"/>
                </a:lnTo>
                <a:lnTo>
                  <a:pt x="1020" y="367"/>
                </a:lnTo>
                <a:lnTo>
                  <a:pt x="1021" y="365"/>
                </a:lnTo>
                <a:lnTo>
                  <a:pt x="1021" y="362"/>
                </a:lnTo>
                <a:lnTo>
                  <a:pt x="1022" y="365"/>
                </a:lnTo>
                <a:lnTo>
                  <a:pt x="1022" y="365"/>
                </a:lnTo>
                <a:lnTo>
                  <a:pt x="1023" y="365"/>
                </a:lnTo>
                <a:lnTo>
                  <a:pt x="1023" y="365"/>
                </a:lnTo>
                <a:lnTo>
                  <a:pt x="1024" y="364"/>
                </a:lnTo>
                <a:lnTo>
                  <a:pt x="1024" y="364"/>
                </a:lnTo>
                <a:lnTo>
                  <a:pt x="1025" y="366"/>
                </a:lnTo>
                <a:lnTo>
                  <a:pt x="1025" y="369"/>
                </a:lnTo>
                <a:lnTo>
                  <a:pt x="1026" y="369"/>
                </a:lnTo>
                <a:lnTo>
                  <a:pt x="1026" y="367"/>
                </a:lnTo>
                <a:lnTo>
                  <a:pt x="1027" y="362"/>
                </a:lnTo>
                <a:lnTo>
                  <a:pt x="1027" y="362"/>
                </a:lnTo>
                <a:lnTo>
                  <a:pt x="1028" y="364"/>
                </a:lnTo>
                <a:lnTo>
                  <a:pt x="1028" y="365"/>
                </a:lnTo>
                <a:lnTo>
                  <a:pt x="1029" y="362"/>
                </a:lnTo>
                <a:lnTo>
                  <a:pt x="1029" y="364"/>
                </a:lnTo>
                <a:lnTo>
                  <a:pt x="1030" y="365"/>
                </a:lnTo>
                <a:lnTo>
                  <a:pt x="1031" y="364"/>
                </a:lnTo>
                <a:lnTo>
                  <a:pt x="1031" y="365"/>
                </a:lnTo>
                <a:lnTo>
                  <a:pt x="1031" y="362"/>
                </a:lnTo>
                <a:lnTo>
                  <a:pt x="1032" y="363"/>
                </a:lnTo>
                <a:lnTo>
                  <a:pt x="1033" y="362"/>
                </a:lnTo>
                <a:lnTo>
                  <a:pt x="1033" y="359"/>
                </a:lnTo>
                <a:lnTo>
                  <a:pt x="1034" y="356"/>
                </a:lnTo>
                <a:lnTo>
                  <a:pt x="1034" y="358"/>
                </a:lnTo>
                <a:lnTo>
                  <a:pt x="1035" y="359"/>
                </a:lnTo>
                <a:lnTo>
                  <a:pt x="1035" y="359"/>
                </a:lnTo>
                <a:lnTo>
                  <a:pt x="1036" y="355"/>
                </a:lnTo>
                <a:lnTo>
                  <a:pt x="1036" y="351"/>
                </a:lnTo>
                <a:lnTo>
                  <a:pt x="1037" y="347"/>
                </a:lnTo>
                <a:lnTo>
                  <a:pt x="1037" y="346"/>
                </a:lnTo>
                <a:lnTo>
                  <a:pt x="1038" y="351"/>
                </a:lnTo>
                <a:lnTo>
                  <a:pt x="1038" y="353"/>
                </a:lnTo>
                <a:lnTo>
                  <a:pt x="1039" y="353"/>
                </a:lnTo>
                <a:lnTo>
                  <a:pt x="1039" y="355"/>
                </a:lnTo>
                <a:lnTo>
                  <a:pt x="1040" y="359"/>
                </a:lnTo>
                <a:lnTo>
                  <a:pt x="1040" y="361"/>
                </a:lnTo>
                <a:lnTo>
                  <a:pt x="1041" y="362"/>
                </a:lnTo>
                <a:lnTo>
                  <a:pt x="1041" y="362"/>
                </a:lnTo>
                <a:lnTo>
                  <a:pt x="1042" y="365"/>
                </a:lnTo>
                <a:lnTo>
                  <a:pt x="1042" y="365"/>
                </a:lnTo>
                <a:lnTo>
                  <a:pt x="1043" y="365"/>
                </a:lnTo>
                <a:lnTo>
                  <a:pt x="1043" y="367"/>
                </a:lnTo>
                <a:lnTo>
                  <a:pt x="1044" y="365"/>
                </a:lnTo>
                <a:lnTo>
                  <a:pt x="1044" y="367"/>
                </a:lnTo>
                <a:lnTo>
                  <a:pt x="1045" y="365"/>
                </a:lnTo>
                <a:lnTo>
                  <a:pt x="1045" y="365"/>
                </a:lnTo>
                <a:lnTo>
                  <a:pt x="1046" y="365"/>
                </a:lnTo>
                <a:lnTo>
                  <a:pt x="1046" y="367"/>
                </a:lnTo>
                <a:lnTo>
                  <a:pt x="1047" y="366"/>
                </a:lnTo>
                <a:lnTo>
                  <a:pt x="1047" y="364"/>
                </a:lnTo>
                <a:lnTo>
                  <a:pt x="1048" y="365"/>
                </a:lnTo>
                <a:lnTo>
                  <a:pt x="1048" y="366"/>
                </a:lnTo>
                <a:lnTo>
                  <a:pt x="1049" y="367"/>
                </a:lnTo>
                <a:lnTo>
                  <a:pt x="1049" y="365"/>
                </a:lnTo>
                <a:lnTo>
                  <a:pt x="1050" y="366"/>
                </a:lnTo>
                <a:lnTo>
                  <a:pt x="1050" y="365"/>
                </a:lnTo>
                <a:lnTo>
                  <a:pt x="1051" y="368"/>
                </a:lnTo>
                <a:lnTo>
                  <a:pt x="1052" y="362"/>
                </a:lnTo>
                <a:lnTo>
                  <a:pt x="1052" y="345"/>
                </a:lnTo>
                <a:lnTo>
                  <a:pt x="1053" y="298"/>
                </a:lnTo>
                <a:lnTo>
                  <a:pt x="1053" y="227"/>
                </a:lnTo>
                <a:lnTo>
                  <a:pt x="1053" y="139"/>
                </a:lnTo>
                <a:lnTo>
                  <a:pt x="1054" y="60"/>
                </a:lnTo>
                <a:lnTo>
                  <a:pt x="1055" y="21"/>
                </a:lnTo>
                <a:lnTo>
                  <a:pt x="1055" y="33"/>
                </a:lnTo>
                <a:lnTo>
                  <a:pt x="1056" y="94"/>
                </a:lnTo>
                <a:lnTo>
                  <a:pt x="1056" y="169"/>
                </a:lnTo>
                <a:lnTo>
                  <a:pt x="1057" y="253"/>
                </a:lnTo>
                <a:lnTo>
                  <a:pt x="1057" y="320"/>
                </a:lnTo>
                <a:lnTo>
                  <a:pt x="1058" y="353"/>
                </a:lnTo>
                <a:lnTo>
                  <a:pt x="1058" y="359"/>
                </a:lnTo>
                <a:lnTo>
                  <a:pt x="1059" y="357"/>
                </a:lnTo>
                <a:lnTo>
                  <a:pt x="1059" y="353"/>
                </a:lnTo>
                <a:lnTo>
                  <a:pt x="1060" y="354"/>
                </a:lnTo>
                <a:lnTo>
                  <a:pt x="1060" y="359"/>
                </a:lnTo>
                <a:lnTo>
                  <a:pt x="1061" y="365"/>
                </a:lnTo>
                <a:lnTo>
                  <a:pt x="1061" y="367"/>
                </a:lnTo>
                <a:lnTo>
                  <a:pt x="1062" y="364"/>
                </a:lnTo>
                <a:lnTo>
                  <a:pt x="1062" y="362"/>
                </a:lnTo>
                <a:lnTo>
                  <a:pt x="1063" y="364"/>
                </a:lnTo>
                <a:lnTo>
                  <a:pt x="1063" y="365"/>
                </a:lnTo>
                <a:lnTo>
                  <a:pt x="1064" y="365"/>
                </a:lnTo>
                <a:lnTo>
                  <a:pt x="1064" y="365"/>
                </a:lnTo>
                <a:lnTo>
                  <a:pt x="1065" y="365"/>
                </a:lnTo>
                <a:lnTo>
                  <a:pt x="1065" y="365"/>
                </a:lnTo>
                <a:lnTo>
                  <a:pt x="1066" y="365"/>
                </a:lnTo>
                <a:lnTo>
                  <a:pt x="1066" y="365"/>
                </a:lnTo>
                <a:lnTo>
                  <a:pt x="1067" y="362"/>
                </a:lnTo>
                <a:lnTo>
                  <a:pt x="1067" y="364"/>
                </a:lnTo>
                <a:lnTo>
                  <a:pt x="1068" y="365"/>
                </a:lnTo>
                <a:lnTo>
                  <a:pt x="1068" y="366"/>
                </a:lnTo>
                <a:lnTo>
                  <a:pt x="1069" y="365"/>
                </a:lnTo>
                <a:lnTo>
                  <a:pt x="1069" y="364"/>
                </a:lnTo>
                <a:lnTo>
                  <a:pt x="1070" y="361"/>
                </a:lnTo>
                <a:lnTo>
                  <a:pt x="1070" y="360"/>
                </a:lnTo>
                <a:lnTo>
                  <a:pt x="1071" y="361"/>
                </a:lnTo>
                <a:lnTo>
                  <a:pt x="1071" y="360"/>
                </a:lnTo>
                <a:lnTo>
                  <a:pt x="1072" y="362"/>
                </a:lnTo>
                <a:lnTo>
                  <a:pt x="1072" y="364"/>
                </a:lnTo>
                <a:lnTo>
                  <a:pt x="1073" y="364"/>
                </a:lnTo>
                <a:lnTo>
                  <a:pt x="1074" y="361"/>
                </a:lnTo>
                <a:lnTo>
                  <a:pt x="1074" y="359"/>
                </a:lnTo>
                <a:lnTo>
                  <a:pt x="1074" y="353"/>
                </a:lnTo>
                <a:lnTo>
                  <a:pt x="1075" y="353"/>
                </a:lnTo>
                <a:lnTo>
                  <a:pt x="1075" y="353"/>
                </a:lnTo>
                <a:lnTo>
                  <a:pt x="1076" y="353"/>
                </a:lnTo>
                <a:lnTo>
                  <a:pt x="1077" y="352"/>
                </a:lnTo>
                <a:lnTo>
                  <a:pt x="1077" y="349"/>
                </a:lnTo>
                <a:lnTo>
                  <a:pt x="1078" y="348"/>
                </a:lnTo>
                <a:lnTo>
                  <a:pt x="1078" y="346"/>
                </a:lnTo>
                <a:lnTo>
                  <a:pt x="1079" y="345"/>
                </a:lnTo>
                <a:lnTo>
                  <a:pt x="1079" y="341"/>
                </a:lnTo>
                <a:lnTo>
                  <a:pt x="1080" y="337"/>
                </a:lnTo>
                <a:lnTo>
                  <a:pt x="1080" y="334"/>
                </a:lnTo>
                <a:lnTo>
                  <a:pt x="1081" y="330"/>
                </a:lnTo>
                <a:lnTo>
                  <a:pt x="1081" y="326"/>
                </a:lnTo>
                <a:lnTo>
                  <a:pt x="1082" y="323"/>
                </a:lnTo>
                <a:lnTo>
                  <a:pt x="1082" y="320"/>
                </a:lnTo>
                <a:lnTo>
                  <a:pt x="1083" y="316"/>
                </a:lnTo>
                <a:lnTo>
                  <a:pt x="1083" y="313"/>
                </a:lnTo>
                <a:lnTo>
                  <a:pt x="1084" y="308"/>
                </a:lnTo>
                <a:lnTo>
                  <a:pt x="1084" y="304"/>
                </a:lnTo>
                <a:lnTo>
                  <a:pt x="1085" y="302"/>
                </a:lnTo>
                <a:lnTo>
                  <a:pt x="1085" y="301"/>
                </a:lnTo>
                <a:lnTo>
                  <a:pt x="1086" y="296"/>
                </a:lnTo>
                <a:lnTo>
                  <a:pt x="1086" y="295"/>
                </a:lnTo>
                <a:lnTo>
                  <a:pt x="1087" y="296"/>
                </a:lnTo>
                <a:lnTo>
                  <a:pt x="1087" y="296"/>
                </a:lnTo>
                <a:lnTo>
                  <a:pt x="1088" y="297"/>
                </a:lnTo>
                <a:lnTo>
                  <a:pt x="1088" y="299"/>
                </a:lnTo>
                <a:lnTo>
                  <a:pt x="1089" y="304"/>
                </a:lnTo>
                <a:lnTo>
                  <a:pt x="1089" y="311"/>
                </a:lnTo>
                <a:lnTo>
                  <a:pt x="1090" y="317"/>
                </a:lnTo>
                <a:lnTo>
                  <a:pt x="1090" y="322"/>
                </a:lnTo>
                <a:lnTo>
                  <a:pt x="1091" y="327"/>
                </a:lnTo>
                <a:lnTo>
                  <a:pt x="1091" y="330"/>
                </a:lnTo>
                <a:lnTo>
                  <a:pt x="1092" y="334"/>
                </a:lnTo>
                <a:lnTo>
                  <a:pt x="1092" y="339"/>
                </a:lnTo>
                <a:lnTo>
                  <a:pt x="1093" y="341"/>
                </a:lnTo>
                <a:lnTo>
                  <a:pt x="1093" y="346"/>
                </a:lnTo>
                <a:lnTo>
                  <a:pt x="1094" y="348"/>
                </a:lnTo>
                <a:lnTo>
                  <a:pt x="1095" y="351"/>
                </a:lnTo>
                <a:lnTo>
                  <a:pt x="1095" y="354"/>
                </a:lnTo>
                <a:lnTo>
                  <a:pt x="1096" y="359"/>
                </a:lnTo>
                <a:lnTo>
                  <a:pt x="1096" y="359"/>
                </a:lnTo>
                <a:lnTo>
                  <a:pt x="1096" y="360"/>
                </a:lnTo>
                <a:lnTo>
                  <a:pt x="1097" y="361"/>
                </a:lnTo>
                <a:lnTo>
                  <a:pt x="1098" y="361"/>
                </a:lnTo>
                <a:lnTo>
                  <a:pt x="1098" y="363"/>
                </a:lnTo>
                <a:lnTo>
                  <a:pt x="1099" y="360"/>
                </a:lnTo>
                <a:lnTo>
                  <a:pt x="1099" y="359"/>
                </a:lnTo>
                <a:lnTo>
                  <a:pt x="1100" y="358"/>
                </a:lnTo>
                <a:lnTo>
                  <a:pt x="1100" y="359"/>
                </a:lnTo>
                <a:lnTo>
                  <a:pt x="1101" y="362"/>
                </a:lnTo>
                <a:lnTo>
                  <a:pt x="1101" y="362"/>
                </a:lnTo>
                <a:lnTo>
                  <a:pt x="1102" y="360"/>
                </a:lnTo>
                <a:lnTo>
                  <a:pt x="1102" y="357"/>
                </a:lnTo>
                <a:lnTo>
                  <a:pt x="1103" y="358"/>
                </a:lnTo>
                <a:lnTo>
                  <a:pt x="1103" y="359"/>
                </a:lnTo>
                <a:lnTo>
                  <a:pt x="1104" y="361"/>
                </a:lnTo>
                <a:lnTo>
                  <a:pt x="1104" y="361"/>
                </a:lnTo>
                <a:lnTo>
                  <a:pt x="1105" y="361"/>
                </a:lnTo>
                <a:lnTo>
                  <a:pt x="1105" y="362"/>
                </a:lnTo>
                <a:lnTo>
                  <a:pt x="1106" y="361"/>
                </a:lnTo>
                <a:lnTo>
                  <a:pt x="1106" y="361"/>
                </a:lnTo>
                <a:lnTo>
                  <a:pt x="1107" y="362"/>
                </a:lnTo>
                <a:lnTo>
                  <a:pt x="1107" y="362"/>
                </a:lnTo>
                <a:lnTo>
                  <a:pt x="1108" y="364"/>
                </a:lnTo>
                <a:lnTo>
                  <a:pt x="1108" y="363"/>
                </a:lnTo>
                <a:lnTo>
                  <a:pt x="1109" y="364"/>
                </a:lnTo>
                <a:lnTo>
                  <a:pt x="1109" y="362"/>
                </a:lnTo>
                <a:lnTo>
                  <a:pt x="1110" y="362"/>
                </a:lnTo>
                <a:lnTo>
                  <a:pt x="1110" y="364"/>
                </a:lnTo>
                <a:lnTo>
                  <a:pt x="1111" y="364"/>
                </a:lnTo>
                <a:lnTo>
                  <a:pt x="1111" y="365"/>
                </a:lnTo>
                <a:lnTo>
                  <a:pt x="1112" y="364"/>
                </a:lnTo>
                <a:lnTo>
                  <a:pt x="1112" y="365"/>
                </a:lnTo>
                <a:lnTo>
                  <a:pt x="1113" y="365"/>
                </a:lnTo>
                <a:lnTo>
                  <a:pt x="1113" y="365"/>
                </a:lnTo>
                <a:lnTo>
                  <a:pt x="1114" y="365"/>
                </a:lnTo>
                <a:lnTo>
                  <a:pt x="1114" y="362"/>
                </a:lnTo>
                <a:lnTo>
                  <a:pt x="1115" y="362"/>
                </a:lnTo>
                <a:lnTo>
                  <a:pt x="1115" y="361"/>
                </a:lnTo>
                <a:lnTo>
                  <a:pt x="1116" y="362"/>
                </a:lnTo>
                <a:lnTo>
                  <a:pt x="1117" y="364"/>
                </a:lnTo>
                <a:lnTo>
                  <a:pt x="1117" y="366"/>
                </a:lnTo>
                <a:lnTo>
                  <a:pt x="1117" y="361"/>
                </a:lnTo>
                <a:lnTo>
                  <a:pt x="1118" y="360"/>
                </a:lnTo>
                <a:lnTo>
                  <a:pt x="1118" y="361"/>
                </a:lnTo>
                <a:lnTo>
                  <a:pt x="1119" y="363"/>
                </a:lnTo>
                <a:lnTo>
                  <a:pt x="1120" y="364"/>
                </a:lnTo>
                <a:lnTo>
                  <a:pt x="1120" y="359"/>
                </a:lnTo>
                <a:lnTo>
                  <a:pt x="1121" y="360"/>
                </a:lnTo>
                <a:lnTo>
                  <a:pt x="1121" y="362"/>
                </a:lnTo>
                <a:lnTo>
                  <a:pt x="1122" y="362"/>
                </a:lnTo>
                <a:lnTo>
                  <a:pt x="1122" y="361"/>
                </a:lnTo>
                <a:lnTo>
                  <a:pt x="1123" y="360"/>
                </a:lnTo>
                <a:lnTo>
                  <a:pt x="1123" y="360"/>
                </a:lnTo>
                <a:lnTo>
                  <a:pt x="1124" y="360"/>
                </a:lnTo>
                <a:lnTo>
                  <a:pt x="1124" y="361"/>
                </a:lnTo>
                <a:lnTo>
                  <a:pt x="1125" y="362"/>
                </a:lnTo>
                <a:lnTo>
                  <a:pt x="1125" y="362"/>
                </a:lnTo>
                <a:lnTo>
                  <a:pt x="1126" y="365"/>
                </a:lnTo>
                <a:lnTo>
                  <a:pt x="1126" y="365"/>
                </a:lnTo>
                <a:lnTo>
                  <a:pt x="1127" y="362"/>
                </a:lnTo>
                <a:lnTo>
                  <a:pt x="1127" y="360"/>
                </a:lnTo>
                <a:lnTo>
                  <a:pt x="1128" y="360"/>
                </a:lnTo>
                <a:lnTo>
                  <a:pt x="1128" y="361"/>
                </a:lnTo>
                <a:lnTo>
                  <a:pt x="1129" y="361"/>
                </a:lnTo>
                <a:lnTo>
                  <a:pt x="1129" y="362"/>
                </a:lnTo>
                <a:lnTo>
                  <a:pt x="1130" y="362"/>
                </a:lnTo>
                <a:lnTo>
                  <a:pt x="1130" y="364"/>
                </a:lnTo>
                <a:lnTo>
                  <a:pt x="1131" y="365"/>
                </a:lnTo>
                <a:lnTo>
                  <a:pt x="1131" y="365"/>
                </a:lnTo>
                <a:lnTo>
                  <a:pt x="1132" y="365"/>
                </a:lnTo>
                <a:lnTo>
                  <a:pt x="1132" y="364"/>
                </a:lnTo>
                <a:lnTo>
                  <a:pt x="1133" y="365"/>
                </a:lnTo>
                <a:lnTo>
                  <a:pt x="1133" y="367"/>
                </a:lnTo>
                <a:lnTo>
                  <a:pt x="1134" y="362"/>
                </a:lnTo>
                <a:lnTo>
                  <a:pt x="1134" y="362"/>
                </a:lnTo>
                <a:lnTo>
                  <a:pt x="1135" y="360"/>
                </a:lnTo>
                <a:lnTo>
                  <a:pt x="1135" y="363"/>
                </a:lnTo>
                <a:lnTo>
                  <a:pt x="1136" y="364"/>
                </a:lnTo>
                <a:lnTo>
                  <a:pt x="1136" y="365"/>
                </a:lnTo>
                <a:lnTo>
                  <a:pt x="1137" y="365"/>
                </a:lnTo>
                <a:lnTo>
                  <a:pt x="1138" y="364"/>
                </a:lnTo>
                <a:lnTo>
                  <a:pt x="1138" y="365"/>
                </a:lnTo>
                <a:lnTo>
                  <a:pt x="1139" y="366"/>
                </a:lnTo>
                <a:lnTo>
                  <a:pt x="1139" y="367"/>
                </a:lnTo>
                <a:lnTo>
                  <a:pt x="1139" y="365"/>
                </a:lnTo>
                <a:lnTo>
                  <a:pt x="1140" y="363"/>
                </a:lnTo>
                <a:lnTo>
                  <a:pt x="1141" y="364"/>
                </a:lnTo>
                <a:lnTo>
                  <a:pt x="1141" y="371"/>
                </a:lnTo>
                <a:lnTo>
                  <a:pt x="1142" y="369"/>
                </a:lnTo>
                <a:lnTo>
                  <a:pt x="1142" y="364"/>
                </a:lnTo>
                <a:lnTo>
                  <a:pt x="1143" y="359"/>
                </a:lnTo>
                <a:lnTo>
                  <a:pt x="1143" y="359"/>
                </a:lnTo>
                <a:lnTo>
                  <a:pt x="1144" y="362"/>
                </a:lnTo>
                <a:lnTo>
                  <a:pt x="1144" y="362"/>
                </a:lnTo>
                <a:lnTo>
                  <a:pt x="1145" y="362"/>
                </a:lnTo>
                <a:lnTo>
                  <a:pt x="1145" y="362"/>
                </a:lnTo>
                <a:lnTo>
                  <a:pt x="1146" y="364"/>
                </a:lnTo>
                <a:lnTo>
                  <a:pt x="1146" y="364"/>
                </a:lnTo>
                <a:lnTo>
                  <a:pt x="1147" y="364"/>
                </a:lnTo>
                <a:lnTo>
                  <a:pt x="1147" y="364"/>
                </a:lnTo>
                <a:lnTo>
                  <a:pt x="1148" y="365"/>
                </a:lnTo>
                <a:lnTo>
                  <a:pt x="1148" y="365"/>
                </a:lnTo>
                <a:lnTo>
                  <a:pt x="1149" y="364"/>
                </a:lnTo>
                <a:lnTo>
                  <a:pt x="1149" y="362"/>
                </a:lnTo>
                <a:lnTo>
                  <a:pt x="1150" y="362"/>
                </a:lnTo>
                <a:lnTo>
                  <a:pt x="1150" y="362"/>
                </a:lnTo>
                <a:lnTo>
                  <a:pt x="1151" y="364"/>
                </a:lnTo>
                <a:lnTo>
                  <a:pt x="1151" y="362"/>
                </a:lnTo>
                <a:lnTo>
                  <a:pt x="1152" y="362"/>
                </a:lnTo>
                <a:lnTo>
                  <a:pt x="1152" y="362"/>
                </a:lnTo>
                <a:lnTo>
                  <a:pt x="1153" y="364"/>
                </a:lnTo>
                <a:lnTo>
                  <a:pt x="1153" y="367"/>
                </a:lnTo>
                <a:lnTo>
                  <a:pt x="1154" y="364"/>
                </a:lnTo>
                <a:lnTo>
                  <a:pt x="1154" y="360"/>
                </a:lnTo>
                <a:lnTo>
                  <a:pt x="1155" y="359"/>
                </a:lnTo>
                <a:lnTo>
                  <a:pt x="1155" y="359"/>
                </a:lnTo>
                <a:lnTo>
                  <a:pt x="1156" y="364"/>
                </a:lnTo>
                <a:lnTo>
                  <a:pt x="1156" y="365"/>
                </a:lnTo>
                <a:lnTo>
                  <a:pt x="1157" y="365"/>
                </a:lnTo>
                <a:lnTo>
                  <a:pt x="1157" y="362"/>
                </a:lnTo>
                <a:lnTo>
                  <a:pt x="1158" y="360"/>
                </a:lnTo>
                <a:lnTo>
                  <a:pt x="1158" y="359"/>
                </a:lnTo>
                <a:lnTo>
                  <a:pt x="1159" y="360"/>
                </a:lnTo>
                <a:lnTo>
                  <a:pt x="1160" y="364"/>
                </a:lnTo>
                <a:lnTo>
                  <a:pt x="1160" y="362"/>
                </a:lnTo>
                <a:lnTo>
                  <a:pt x="1160" y="362"/>
                </a:lnTo>
                <a:lnTo>
                  <a:pt x="1161" y="359"/>
                </a:lnTo>
                <a:lnTo>
                  <a:pt x="1161" y="359"/>
                </a:lnTo>
                <a:lnTo>
                  <a:pt x="1162" y="359"/>
                </a:lnTo>
                <a:lnTo>
                  <a:pt x="1163" y="359"/>
                </a:lnTo>
                <a:lnTo>
                  <a:pt x="1163" y="354"/>
                </a:lnTo>
                <a:lnTo>
                  <a:pt x="1164" y="355"/>
                </a:lnTo>
                <a:lnTo>
                  <a:pt x="1164" y="354"/>
                </a:lnTo>
                <a:lnTo>
                  <a:pt x="1165" y="353"/>
                </a:lnTo>
                <a:lnTo>
                  <a:pt x="1165" y="353"/>
                </a:lnTo>
                <a:lnTo>
                  <a:pt x="1166" y="349"/>
                </a:lnTo>
                <a:lnTo>
                  <a:pt x="1166" y="348"/>
                </a:lnTo>
                <a:lnTo>
                  <a:pt x="1167" y="347"/>
                </a:lnTo>
                <a:lnTo>
                  <a:pt x="1167" y="348"/>
                </a:lnTo>
                <a:lnTo>
                  <a:pt x="1168" y="348"/>
                </a:lnTo>
                <a:lnTo>
                  <a:pt x="1168" y="348"/>
                </a:lnTo>
                <a:lnTo>
                  <a:pt x="1169" y="350"/>
                </a:lnTo>
                <a:lnTo>
                  <a:pt x="1169" y="352"/>
                </a:lnTo>
                <a:lnTo>
                  <a:pt x="1170" y="353"/>
                </a:lnTo>
                <a:lnTo>
                  <a:pt x="1170" y="354"/>
                </a:lnTo>
                <a:lnTo>
                  <a:pt x="1171" y="356"/>
                </a:lnTo>
                <a:lnTo>
                  <a:pt x="1171" y="359"/>
                </a:lnTo>
                <a:lnTo>
                  <a:pt x="1172" y="361"/>
                </a:lnTo>
                <a:lnTo>
                  <a:pt x="1172" y="362"/>
                </a:lnTo>
                <a:lnTo>
                  <a:pt x="1173" y="362"/>
                </a:lnTo>
                <a:lnTo>
                  <a:pt x="1173" y="362"/>
                </a:lnTo>
                <a:lnTo>
                  <a:pt x="1174" y="363"/>
                </a:lnTo>
                <a:lnTo>
                  <a:pt x="1174" y="365"/>
                </a:lnTo>
                <a:lnTo>
                  <a:pt x="1175" y="368"/>
                </a:lnTo>
                <a:lnTo>
                  <a:pt x="1175" y="364"/>
                </a:lnTo>
                <a:lnTo>
                  <a:pt x="1176" y="361"/>
                </a:lnTo>
                <a:lnTo>
                  <a:pt x="1176" y="359"/>
                </a:lnTo>
                <a:lnTo>
                  <a:pt x="1177" y="359"/>
                </a:lnTo>
                <a:lnTo>
                  <a:pt x="1177" y="362"/>
                </a:lnTo>
                <a:lnTo>
                  <a:pt x="1178" y="362"/>
                </a:lnTo>
                <a:lnTo>
                  <a:pt x="1178" y="362"/>
                </a:lnTo>
                <a:lnTo>
                  <a:pt x="1179" y="362"/>
                </a:lnTo>
                <a:lnTo>
                  <a:pt x="1179" y="359"/>
                </a:lnTo>
                <a:lnTo>
                  <a:pt x="1180" y="359"/>
                </a:lnTo>
                <a:lnTo>
                  <a:pt x="1181" y="361"/>
                </a:lnTo>
                <a:lnTo>
                  <a:pt x="1181" y="362"/>
                </a:lnTo>
                <a:lnTo>
                  <a:pt x="1182" y="356"/>
                </a:lnTo>
                <a:lnTo>
                  <a:pt x="1182" y="332"/>
                </a:lnTo>
                <a:lnTo>
                  <a:pt x="1182" y="279"/>
                </a:lnTo>
                <a:lnTo>
                  <a:pt x="1183" y="203"/>
                </a:lnTo>
                <a:lnTo>
                  <a:pt x="1184" y="119"/>
                </a:lnTo>
                <a:lnTo>
                  <a:pt x="1184" y="49"/>
                </a:lnTo>
                <a:lnTo>
                  <a:pt x="1185" y="14"/>
                </a:lnTo>
                <a:lnTo>
                  <a:pt x="1185" y="26"/>
                </a:lnTo>
                <a:lnTo>
                  <a:pt x="1186" y="79"/>
                </a:lnTo>
                <a:lnTo>
                  <a:pt x="1186" y="152"/>
                </a:lnTo>
                <a:lnTo>
                  <a:pt x="1187" y="231"/>
                </a:lnTo>
                <a:lnTo>
                  <a:pt x="1187" y="299"/>
                </a:lnTo>
                <a:lnTo>
                  <a:pt x="1188" y="336"/>
                </a:lnTo>
                <a:lnTo>
                  <a:pt x="1188" y="348"/>
                </a:lnTo>
                <a:lnTo>
                  <a:pt x="1189" y="349"/>
                </a:lnTo>
                <a:lnTo>
                  <a:pt x="1189" y="349"/>
                </a:lnTo>
                <a:lnTo>
                  <a:pt x="1190" y="351"/>
                </a:lnTo>
                <a:lnTo>
                  <a:pt x="1190" y="353"/>
                </a:lnTo>
                <a:lnTo>
                  <a:pt x="1191" y="358"/>
                </a:lnTo>
                <a:lnTo>
                  <a:pt x="1191" y="360"/>
                </a:lnTo>
                <a:lnTo>
                  <a:pt x="1192" y="362"/>
                </a:lnTo>
                <a:lnTo>
                  <a:pt x="1192" y="362"/>
                </a:lnTo>
                <a:lnTo>
                  <a:pt x="1193" y="362"/>
                </a:lnTo>
                <a:lnTo>
                  <a:pt x="1193" y="359"/>
                </a:lnTo>
                <a:lnTo>
                  <a:pt x="1194" y="358"/>
                </a:lnTo>
                <a:lnTo>
                  <a:pt x="1194" y="357"/>
                </a:lnTo>
                <a:lnTo>
                  <a:pt x="1195" y="358"/>
                </a:lnTo>
                <a:lnTo>
                  <a:pt x="1195" y="358"/>
                </a:lnTo>
                <a:lnTo>
                  <a:pt x="1196" y="358"/>
                </a:lnTo>
                <a:lnTo>
                  <a:pt x="1196" y="358"/>
                </a:lnTo>
                <a:lnTo>
                  <a:pt x="1197" y="359"/>
                </a:lnTo>
                <a:lnTo>
                  <a:pt x="1197" y="358"/>
                </a:lnTo>
                <a:lnTo>
                  <a:pt x="1198" y="358"/>
                </a:lnTo>
                <a:lnTo>
                  <a:pt x="1198" y="356"/>
                </a:lnTo>
                <a:lnTo>
                  <a:pt x="1199" y="357"/>
                </a:lnTo>
                <a:lnTo>
                  <a:pt x="1199" y="357"/>
                </a:lnTo>
                <a:lnTo>
                  <a:pt x="1200" y="356"/>
                </a:lnTo>
                <a:lnTo>
                  <a:pt x="1200" y="354"/>
                </a:lnTo>
                <a:lnTo>
                  <a:pt x="1201" y="353"/>
                </a:lnTo>
                <a:lnTo>
                  <a:pt x="1201" y="353"/>
                </a:lnTo>
                <a:lnTo>
                  <a:pt x="1202" y="351"/>
                </a:lnTo>
                <a:lnTo>
                  <a:pt x="1203" y="351"/>
                </a:lnTo>
                <a:lnTo>
                  <a:pt x="1203" y="351"/>
                </a:lnTo>
                <a:lnTo>
                  <a:pt x="1203" y="351"/>
                </a:lnTo>
                <a:lnTo>
                  <a:pt x="1204" y="350"/>
                </a:lnTo>
                <a:lnTo>
                  <a:pt x="1204" y="347"/>
                </a:lnTo>
                <a:lnTo>
                  <a:pt x="1205" y="347"/>
                </a:lnTo>
                <a:lnTo>
                  <a:pt x="1206" y="346"/>
                </a:lnTo>
                <a:lnTo>
                  <a:pt x="1206" y="347"/>
                </a:lnTo>
                <a:lnTo>
                  <a:pt x="1207" y="347"/>
                </a:lnTo>
                <a:lnTo>
                  <a:pt x="1207" y="345"/>
                </a:lnTo>
                <a:lnTo>
                  <a:pt x="1208" y="339"/>
                </a:lnTo>
                <a:lnTo>
                  <a:pt x="1208" y="334"/>
                </a:lnTo>
                <a:lnTo>
                  <a:pt x="1209" y="336"/>
                </a:lnTo>
                <a:lnTo>
                  <a:pt x="1209" y="334"/>
                </a:lnTo>
                <a:lnTo>
                  <a:pt x="1210" y="330"/>
                </a:lnTo>
                <a:lnTo>
                  <a:pt x="1210" y="328"/>
                </a:lnTo>
                <a:lnTo>
                  <a:pt x="1211" y="322"/>
                </a:lnTo>
                <a:lnTo>
                  <a:pt x="1211" y="322"/>
                </a:lnTo>
                <a:lnTo>
                  <a:pt x="1212" y="317"/>
                </a:lnTo>
                <a:lnTo>
                  <a:pt x="1212" y="314"/>
                </a:lnTo>
                <a:lnTo>
                  <a:pt x="1213" y="310"/>
                </a:lnTo>
                <a:lnTo>
                  <a:pt x="1213" y="304"/>
                </a:lnTo>
                <a:lnTo>
                  <a:pt x="1214" y="300"/>
                </a:lnTo>
                <a:lnTo>
                  <a:pt x="1214" y="299"/>
                </a:lnTo>
                <a:lnTo>
                  <a:pt x="1215" y="296"/>
                </a:lnTo>
                <a:lnTo>
                  <a:pt x="1215" y="292"/>
                </a:lnTo>
                <a:lnTo>
                  <a:pt x="1216" y="291"/>
                </a:lnTo>
                <a:lnTo>
                  <a:pt x="1216" y="289"/>
                </a:lnTo>
                <a:lnTo>
                  <a:pt x="1217" y="289"/>
                </a:lnTo>
                <a:lnTo>
                  <a:pt x="1217" y="290"/>
                </a:lnTo>
                <a:lnTo>
                  <a:pt x="1218" y="291"/>
                </a:lnTo>
                <a:lnTo>
                  <a:pt x="1218" y="293"/>
                </a:lnTo>
                <a:lnTo>
                  <a:pt x="1219" y="298"/>
                </a:lnTo>
                <a:lnTo>
                  <a:pt x="1219" y="308"/>
                </a:lnTo>
                <a:lnTo>
                  <a:pt x="1220" y="313"/>
                </a:lnTo>
                <a:lnTo>
                  <a:pt x="1220" y="319"/>
                </a:lnTo>
                <a:lnTo>
                  <a:pt x="1221" y="323"/>
                </a:lnTo>
                <a:lnTo>
                  <a:pt x="1221" y="327"/>
                </a:lnTo>
                <a:lnTo>
                  <a:pt x="1222" y="330"/>
                </a:lnTo>
                <a:lnTo>
                  <a:pt x="1222" y="333"/>
                </a:lnTo>
                <a:lnTo>
                  <a:pt x="1223" y="334"/>
                </a:lnTo>
                <a:lnTo>
                  <a:pt x="1224" y="339"/>
                </a:lnTo>
                <a:lnTo>
                  <a:pt x="1224" y="341"/>
                </a:lnTo>
                <a:lnTo>
                  <a:pt x="1225" y="345"/>
                </a:lnTo>
                <a:lnTo>
                  <a:pt x="1225" y="346"/>
                </a:lnTo>
                <a:lnTo>
                  <a:pt x="1225" y="346"/>
                </a:lnTo>
                <a:lnTo>
                  <a:pt x="1226" y="347"/>
                </a:lnTo>
                <a:lnTo>
                  <a:pt x="1227" y="349"/>
                </a:lnTo>
                <a:lnTo>
                  <a:pt x="1227" y="349"/>
                </a:lnTo>
                <a:lnTo>
                  <a:pt x="1228" y="350"/>
                </a:lnTo>
                <a:lnTo>
                  <a:pt x="1228" y="347"/>
                </a:lnTo>
                <a:lnTo>
                  <a:pt x="1229" y="347"/>
                </a:lnTo>
                <a:lnTo>
                  <a:pt x="1229" y="349"/>
                </a:lnTo>
                <a:lnTo>
                  <a:pt x="1230" y="353"/>
                </a:lnTo>
                <a:lnTo>
                  <a:pt x="1230" y="350"/>
                </a:lnTo>
                <a:lnTo>
                  <a:pt x="1231" y="347"/>
                </a:lnTo>
                <a:lnTo>
                  <a:pt x="1231" y="347"/>
                </a:lnTo>
                <a:lnTo>
                  <a:pt x="1232" y="350"/>
                </a:lnTo>
                <a:lnTo>
                  <a:pt x="1232" y="352"/>
                </a:lnTo>
                <a:lnTo>
                  <a:pt x="1233" y="350"/>
                </a:lnTo>
                <a:lnTo>
                  <a:pt x="1233" y="351"/>
                </a:lnTo>
                <a:lnTo>
                  <a:pt x="1234" y="350"/>
                </a:lnTo>
                <a:lnTo>
                  <a:pt x="1234" y="351"/>
                </a:lnTo>
                <a:lnTo>
                  <a:pt x="1235" y="351"/>
                </a:lnTo>
                <a:lnTo>
                  <a:pt x="1235" y="352"/>
                </a:lnTo>
                <a:lnTo>
                  <a:pt x="1236" y="352"/>
                </a:lnTo>
                <a:lnTo>
                  <a:pt x="1236" y="351"/>
                </a:lnTo>
                <a:lnTo>
                  <a:pt x="1237" y="351"/>
                </a:lnTo>
                <a:lnTo>
                  <a:pt x="1237" y="351"/>
                </a:lnTo>
                <a:lnTo>
                  <a:pt x="1238" y="350"/>
                </a:lnTo>
                <a:lnTo>
                  <a:pt x="1238" y="351"/>
                </a:lnTo>
                <a:lnTo>
                  <a:pt x="1239" y="352"/>
                </a:lnTo>
                <a:lnTo>
                  <a:pt x="1239" y="353"/>
                </a:lnTo>
                <a:lnTo>
                  <a:pt x="1240" y="352"/>
                </a:lnTo>
                <a:lnTo>
                  <a:pt x="1240" y="352"/>
                </a:lnTo>
                <a:lnTo>
                  <a:pt x="1241" y="350"/>
                </a:lnTo>
                <a:lnTo>
                  <a:pt x="1241" y="351"/>
                </a:lnTo>
                <a:lnTo>
                  <a:pt x="1242" y="353"/>
                </a:lnTo>
                <a:lnTo>
                  <a:pt x="1242" y="353"/>
                </a:lnTo>
                <a:lnTo>
                  <a:pt x="1243" y="353"/>
                </a:lnTo>
                <a:lnTo>
                  <a:pt x="1243" y="352"/>
                </a:lnTo>
                <a:lnTo>
                  <a:pt x="1244" y="352"/>
                </a:lnTo>
                <a:lnTo>
                  <a:pt x="1244" y="352"/>
                </a:lnTo>
                <a:lnTo>
                  <a:pt x="1245" y="352"/>
                </a:lnTo>
                <a:lnTo>
                  <a:pt x="1246" y="351"/>
                </a:lnTo>
                <a:lnTo>
                  <a:pt x="1246" y="355"/>
                </a:lnTo>
                <a:lnTo>
                  <a:pt x="1246" y="353"/>
                </a:lnTo>
                <a:lnTo>
                  <a:pt x="1247" y="353"/>
                </a:lnTo>
                <a:lnTo>
                  <a:pt x="1247" y="351"/>
                </a:lnTo>
                <a:lnTo>
                  <a:pt x="1248" y="350"/>
                </a:lnTo>
                <a:lnTo>
                  <a:pt x="1249" y="350"/>
                </a:lnTo>
                <a:lnTo>
                  <a:pt x="1249" y="351"/>
                </a:lnTo>
                <a:lnTo>
                  <a:pt x="1250" y="352"/>
                </a:lnTo>
                <a:lnTo>
                  <a:pt x="1250" y="351"/>
                </a:lnTo>
                <a:lnTo>
                  <a:pt x="1251" y="352"/>
                </a:lnTo>
                <a:lnTo>
                  <a:pt x="1251" y="352"/>
                </a:lnTo>
                <a:lnTo>
                  <a:pt x="1252" y="351"/>
                </a:lnTo>
                <a:lnTo>
                  <a:pt x="1252" y="349"/>
                </a:lnTo>
                <a:lnTo>
                  <a:pt x="1253" y="347"/>
                </a:lnTo>
                <a:lnTo>
                  <a:pt x="1253" y="349"/>
                </a:lnTo>
                <a:lnTo>
                  <a:pt x="1254" y="354"/>
                </a:lnTo>
                <a:lnTo>
                  <a:pt x="1254" y="351"/>
                </a:lnTo>
                <a:lnTo>
                  <a:pt x="1255" y="350"/>
                </a:lnTo>
                <a:lnTo>
                  <a:pt x="1255" y="348"/>
                </a:lnTo>
                <a:lnTo>
                  <a:pt x="1256" y="348"/>
                </a:lnTo>
                <a:lnTo>
                  <a:pt x="1256" y="350"/>
                </a:lnTo>
                <a:lnTo>
                  <a:pt x="1257" y="351"/>
                </a:lnTo>
                <a:lnTo>
                  <a:pt x="1257" y="352"/>
                </a:lnTo>
                <a:lnTo>
                  <a:pt x="1258" y="349"/>
                </a:lnTo>
                <a:lnTo>
                  <a:pt x="1258" y="349"/>
                </a:lnTo>
                <a:lnTo>
                  <a:pt x="1259" y="351"/>
                </a:lnTo>
                <a:lnTo>
                  <a:pt x="1259" y="350"/>
                </a:lnTo>
                <a:lnTo>
                  <a:pt x="1260" y="351"/>
                </a:lnTo>
                <a:lnTo>
                  <a:pt x="1260" y="351"/>
                </a:lnTo>
                <a:lnTo>
                  <a:pt x="1261" y="351"/>
                </a:lnTo>
                <a:lnTo>
                  <a:pt x="1261" y="351"/>
                </a:lnTo>
                <a:lnTo>
                  <a:pt x="1262" y="352"/>
                </a:lnTo>
                <a:lnTo>
                  <a:pt x="1262" y="353"/>
                </a:lnTo>
                <a:lnTo>
                  <a:pt x="1263" y="353"/>
                </a:lnTo>
                <a:lnTo>
                  <a:pt x="1263" y="353"/>
                </a:lnTo>
                <a:lnTo>
                  <a:pt x="1264" y="351"/>
                </a:lnTo>
                <a:lnTo>
                  <a:pt x="1264" y="351"/>
                </a:lnTo>
                <a:lnTo>
                  <a:pt x="1265" y="352"/>
                </a:lnTo>
                <a:lnTo>
                  <a:pt x="1265" y="352"/>
                </a:lnTo>
                <a:lnTo>
                  <a:pt x="1266" y="353"/>
                </a:lnTo>
                <a:lnTo>
                  <a:pt x="1267" y="353"/>
                </a:lnTo>
                <a:lnTo>
                  <a:pt x="1267" y="355"/>
                </a:lnTo>
                <a:lnTo>
                  <a:pt x="1268" y="355"/>
                </a:lnTo>
                <a:lnTo>
                  <a:pt x="1268" y="353"/>
                </a:lnTo>
                <a:lnTo>
                  <a:pt x="1268" y="349"/>
                </a:lnTo>
                <a:lnTo>
                  <a:pt x="1269" y="349"/>
                </a:lnTo>
                <a:lnTo>
                  <a:pt x="1270" y="350"/>
                </a:lnTo>
                <a:lnTo>
                  <a:pt x="1270" y="352"/>
                </a:lnTo>
                <a:lnTo>
                  <a:pt x="1271" y="353"/>
                </a:lnTo>
                <a:lnTo>
                  <a:pt x="1271" y="352"/>
                </a:lnTo>
                <a:lnTo>
                  <a:pt x="1272" y="352"/>
                </a:lnTo>
                <a:lnTo>
                  <a:pt x="1272" y="352"/>
                </a:lnTo>
                <a:lnTo>
                  <a:pt x="1273" y="352"/>
                </a:lnTo>
                <a:lnTo>
                  <a:pt x="1273" y="351"/>
                </a:lnTo>
                <a:lnTo>
                  <a:pt x="1274" y="353"/>
                </a:lnTo>
                <a:lnTo>
                  <a:pt x="1274" y="353"/>
                </a:lnTo>
                <a:lnTo>
                  <a:pt x="1275" y="354"/>
                </a:lnTo>
                <a:lnTo>
                  <a:pt x="1275" y="354"/>
                </a:lnTo>
                <a:lnTo>
                  <a:pt x="1276" y="350"/>
                </a:lnTo>
                <a:lnTo>
                  <a:pt x="1276" y="351"/>
                </a:lnTo>
                <a:lnTo>
                  <a:pt x="1277" y="353"/>
                </a:lnTo>
                <a:lnTo>
                  <a:pt x="1277" y="354"/>
                </a:lnTo>
                <a:lnTo>
                  <a:pt x="1278" y="358"/>
                </a:lnTo>
                <a:lnTo>
                  <a:pt x="1278" y="352"/>
                </a:lnTo>
                <a:lnTo>
                  <a:pt x="1279" y="351"/>
                </a:lnTo>
                <a:lnTo>
                  <a:pt x="1279" y="350"/>
                </a:lnTo>
                <a:lnTo>
                  <a:pt x="1280" y="351"/>
                </a:lnTo>
                <a:lnTo>
                  <a:pt x="1280" y="351"/>
                </a:lnTo>
                <a:lnTo>
                  <a:pt x="1281" y="352"/>
                </a:lnTo>
                <a:lnTo>
                  <a:pt x="1281" y="351"/>
                </a:lnTo>
                <a:lnTo>
                  <a:pt x="1282" y="352"/>
                </a:lnTo>
                <a:lnTo>
                  <a:pt x="1282" y="351"/>
                </a:lnTo>
                <a:lnTo>
                  <a:pt x="1283" y="353"/>
                </a:lnTo>
                <a:lnTo>
                  <a:pt x="1283" y="351"/>
                </a:lnTo>
                <a:lnTo>
                  <a:pt x="1284" y="351"/>
                </a:lnTo>
                <a:lnTo>
                  <a:pt x="1284" y="351"/>
                </a:lnTo>
                <a:lnTo>
                  <a:pt x="1285" y="351"/>
                </a:lnTo>
                <a:lnTo>
                  <a:pt x="1285" y="351"/>
                </a:lnTo>
                <a:lnTo>
                  <a:pt x="1286" y="350"/>
                </a:lnTo>
                <a:lnTo>
                  <a:pt x="1286" y="349"/>
                </a:lnTo>
                <a:lnTo>
                  <a:pt x="1287" y="350"/>
                </a:lnTo>
                <a:lnTo>
                  <a:pt x="1287" y="352"/>
                </a:lnTo>
                <a:lnTo>
                  <a:pt x="1288" y="353"/>
                </a:lnTo>
                <a:lnTo>
                  <a:pt x="1289" y="351"/>
                </a:lnTo>
                <a:lnTo>
                  <a:pt x="1289" y="349"/>
                </a:lnTo>
                <a:lnTo>
                  <a:pt x="1289" y="347"/>
                </a:lnTo>
                <a:lnTo>
                  <a:pt x="1290" y="347"/>
                </a:lnTo>
                <a:lnTo>
                  <a:pt x="1290" y="348"/>
                </a:lnTo>
                <a:lnTo>
                  <a:pt x="1291" y="349"/>
                </a:lnTo>
                <a:lnTo>
                  <a:pt x="1292" y="349"/>
                </a:lnTo>
                <a:lnTo>
                  <a:pt x="1292" y="351"/>
                </a:lnTo>
                <a:lnTo>
                  <a:pt x="1293" y="351"/>
                </a:lnTo>
                <a:lnTo>
                  <a:pt x="1293" y="350"/>
                </a:lnTo>
                <a:lnTo>
                  <a:pt x="1294" y="347"/>
                </a:lnTo>
                <a:lnTo>
                  <a:pt x="1294" y="342"/>
                </a:lnTo>
                <a:lnTo>
                  <a:pt x="1295" y="341"/>
                </a:lnTo>
                <a:lnTo>
                  <a:pt x="1295" y="341"/>
                </a:lnTo>
                <a:lnTo>
                  <a:pt x="1296" y="342"/>
                </a:lnTo>
                <a:lnTo>
                  <a:pt x="1296" y="342"/>
                </a:lnTo>
                <a:lnTo>
                  <a:pt x="1297" y="342"/>
                </a:lnTo>
                <a:lnTo>
                  <a:pt x="1297" y="339"/>
                </a:lnTo>
                <a:lnTo>
                  <a:pt x="1298" y="337"/>
                </a:lnTo>
                <a:lnTo>
                  <a:pt x="1298" y="337"/>
                </a:lnTo>
                <a:lnTo>
                  <a:pt x="1299" y="334"/>
                </a:lnTo>
                <a:lnTo>
                  <a:pt x="1299" y="330"/>
                </a:lnTo>
                <a:lnTo>
                  <a:pt x="1300" y="336"/>
                </a:lnTo>
                <a:lnTo>
                  <a:pt x="1300" y="337"/>
                </a:lnTo>
                <a:lnTo>
                  <a:pt x="1301" y="339"/>
                </a:lnTo>
                <a:lnTo>
                  <a:pt x="1301" y="339"/>
                </a:lnTo>
                <a:lnTo>
                  <a:pt x="1302" y="341"/>
                </a:lnTo>
                <a:lnTo>
                  <a:pt x="1302" y="341"/>
                </a:lnTo>
                <a:lnTo>
                  <a:pt x="1303" y="342"/>
                </a:lnTo>
                <a:lnTo>
                  <a:pt x="1303" y="345"/>
                </a:lnTo>
                <a:lnTo>
                  <a:pt x="1304" y="348"/>
                </a:lnTo>
                <a:lnTo>
                  <a:pt x="1304" y="351"/>
                </a:lnTo>
                <a:lnTo>
                  <a:pt x="1305" y="351"/>
                </a:lnTo>
                <a:lnTo>
                  <a:pt x="1305" y="351"/>
                </a:lnTo>
                <a:lnTo>
                  <a:pt x="1306" y="351"/>
                </a:lnTo>
                <a:lnTo>
                  <a:pt x="1306" y="351"/>
                </a:lnTo>
                <a:lnTo>
                  <a:pt x="1307" y="351"/>
                </a:lnTo>
                <a:lnTo>
                  <a:pt x="1307" y="351"/>
                </a:lnTo>
                <a:lnTo>
                  <a:pt x="1308" y="350"/>
                </a:lnTo>
                <a:lnTo>
                  <a:pt x="1308" y="348"/>
                </a:lnTo>
                <a:lnTo>
                  <a:pt x="1309" y="349"/>
                </a:lnTo>
                <a:lnTo>
                  <a:pt x="1310" y="349"/>
                </a:lnTo>
                <a:lnTo>
                  <a:pt x="1310" y="350"/>
                </a:lnTo>
                <a:lnTo>
                  <a:pt x="1311" y="351"/>
                </a:lnTo>
                <a:lnTo>
                  <a:pt x="1311" y="351"/>
                </a:lnTo>
                <a:lnTo>
                  <a:pt x="1311" y="351"/>
                </a:lnTo>
                <a:lnTo>
                  <a:pt x="1312" y="349"/>
                </a:lnTo>
                <a:lnTo>
                  <a:pt x="1313" y="349"/>
                </a:lnTo>
                <a:lnTo>
                  <a:pt x="1313" y="351"/>
                </a:lnTo>
                <a:lnTo>
                  <a:pt x="1314" y="336"/>
                </a:lnTo>
                <a:lnTo>
                  <a:pt x="1314" y="302"/>
                </a:lnTo>
                <a:lnTo>
                  <a:pt x="1315" y="236"/>
                </a:lnTo>
                <a:lnTo>
                  <a:pt x="1315" y="150"/>
                </a:lnTo>
                <a:lnTo>
                  <a:pt x="1316" y="69"/>
                </a:lnTo>
                <a:lnTo>
                  <a:pt x="1316" y="9"/>
                </a:lnTo>
                <a:lnTo>
                  <a:pt x="1317" y="3"/>
                </a:lnTo>
                <a:lnTo>
                  <a:pt x="1317" y="46"/>
                </a:lnTo>
                <a:lnTo>
                  <a:pt x="1318" y="117"/>
                </a:lnTo>
                <a:lnTo>
                  <a:pt x="1318" y="198"/>
                </a:lnTo>
                <a:lnTo>
                  <a:pt x="1319" y="269"/>
                </a:lnTo>
                <a:lnTo>
                  <a:pt x="1319" y="317"/>
                </a:lnTo>
                <a:lnTo>
                  <a:pt x="1320" y="337"/>
                </a:lnTo>
                <a:lnTo>
                  <a:pt x="1320" y="339"/>
                </a:lnTo>
                <a:lnTo>
                  <a:pt x="1321" y="343"/>
                </a:lnTo>
                <a:lnTo>
                  <a:pt x="1321" y="342"/>
                </a:lnTo>
                <a:lnTo>
                  <a:pt x="1322" y="345"/>
                </a:lnTo>
                <a:lnTo>
                  <a:pt x="1322" y="345"/>
                </a:lnTo>
                <a:lnTo>
                  <a:pt x="1323" y="345"/>
                </a:lnTo>
                <a:lnTo>
                  <a:pt x="1323" y="347"/>
                </a:lnTo>
                <a:lnTo>
                  <a:pt x="1324" y="346"/>
                </a:lnTo>
                <a:lnTo>
                  <a:pt x="1324" y="349"/>
                </a:lnTo>
                <a:lnTo>
                  <a:pt x="1325" y="350"/>
                </a:lnTo>
                <a:lnTo>
                  <a:pt x="1325" y="351"/>
                </a:lnTo>
                <a:lnTo>
                  <a:pt x="1326" y="352"/>
                </a:lnTo>
                <a:lnTo>
                  <a:pt x="1326" y="351"/>
                </a:lnTo>
                <a:lnTo>
                  <a:pt x="1327" y="348"/>
                </a:lnTo>
                <a:lnTo>
                  <a:pt x="1327" y="346"/>
                </a:lnTo>
                <a:lnTo>
                  <a:pt x="1328" y="348"/>
                </a:lnTo>
                <a:lnTo>
                  <a:pt x="1328" y="348"/>
                </a:lnTo>
                <a:lnTo>
                  <a:pt x="1329" y="346"/>
                </a:lnTo>
                <a:lnTo>
                  <a:pt x="1329" y="346"/>
                </a:lnTo>
                <a:lnTo>
                  <a:pt x="1330" y="347"/>
                </a:lnTo>
                <a:lnTo>
                  <a:pt x="1330" y="347"/>
                </a:lnTo>
                <a:lnTo>
                  <a:pt x="1331" y="346"/>
                </a:lnTo>
                <a:lnTo>
                  <a:pt x="1332" y="346"/>
                </a:lnTo>
                <a:lnTo>
                  <a:pt x="1332" y="345"/>
                </a:lnTo>
                <a:lnTo>
                  <a:pt x="1332" y="343"/>
                </a:lnTo>
                <a:lnTo>
                  <a:pt x="1333" y="345"/>
                </a:lnTo>
                <a:lnTo>
                  <a:pt x="1333" y="342"/>
                </a:lnTo>
                <a:lnTo>
                  <a:pt x="1334" y="345"/>
                </a:lnTo>
                <a:lnTo>
                  <a:pt x="1335" y="343"/>
                </a:lnTo>
                <a:lnTo>
                  <a:pt x="1335" y="345"/>
                </a:lnTo>
                <a:lnTo>
                  <a:pt x="1336" y="345"/>
                </a:lnTo>
                <a:lnTo>
                  <a:pt x="1336" y="342"/>
                </a:lnTo>
                <a:lnTo>
                  <a:pt x="1337" y="342"/>
                </a:lnTo>
                <a:lnTo>
                  <a:pt x="1337" y="339"/>
                </a:lnTo>
                <a:lnTo>
                  <a:pt x="1338" y="337"/>
                </a:lnTo>
                <a:lnTo>
                  <a:pt x="1338" y="336"/>
                </a:lnTo>
                <a:lnTo>
                  <a:pt x="1339" y="336"/>
                </a:lnTo>
                <a:lnTo>
                  <a:pt x="1339" y="335"/>
                </a:lnTo>
                <a:lnTo>
                  <a:pt x="1340" y="334"/>
                </a:lnTo>
                <a:lnTo>
                  <a:pt x="1340" y="329"/>
                </a:lnTo>
                <a:lnTo>
                  <a:pt x="1341" y="326"/>
                </a:lnTo>
                <a:lnTo>
                  <a:pt x="1341" y="323"/>
                </a:lnTo>
                <a:lnTo>
                  <a:pt x="1342" y="321"/>
                </a:lnTo>
                <a:lnTo>
                  <a:pt x="1342" y="315"/>
                </a:lnTo>
                <a:lnTo>
                  <a:pt x="1343" y="316"/>
                </a:lnTo>
                <a:lnTo>
                  <a:pt x="1343" y="312"/>
                </a:lnTo>
                <a:lnTo>
                  <a:pt x="1344" y="308"/>
                </a:lnTo>
                <a:lnTo>
                  <a:pt x="1344" y="304"/>
                </a:lnTo>
                <a:lnTo>
                  <a:pt x="1345" y="299"/>
                </a:lnTo>
                <a:lnTo>
                  <a:pt x="1345" y="299"/>
                </a:lnTo>
                <a:lnTo>
                  <a:pt x="1346" y="296"/>
                </a:lnTo>
                <a:lnTo>
                  <a:pt x="1346" y="290"/>
                </a:lnTo>
                <a:lnTo>
                  <a:pt x="1347" y="285"/>
                </a:lnTo>
                <a:lnTo>
                  <a:pt x="1347" y="283"/>
                </a:lnTo>
                <a:lnTo>
                  <a:pt x="1348" y="283"/>
                </a:lnTo>
                <a:lnTo>
                  <a:pt x="1348" y="284"/>
                </a:lnTo>
                <a:lnTo>
                  <a:pt x="1349" y="284"/>
                </a:lnTo>
                <a:lnTo>
                  <a:pt x="1349" y="285"/>
                </a:lnTo>
                <a:lnTo>
                  <a:pt x="1350" y="291"/>
                </a:lnTo>
                <a:lnTo>
                  <a:pt x="1350" y="296"/>
                </a:lnTo>
                <a:lnTo>
                  <a:pt x="1351" y="298"/>
                </a:lnTo>
                <a:lnTo>
                  <a:pt x="1351" y="299"/>
                </a:lnTo>
                <a:lnTo>
                  <a:pt x="1352" y="304"/>
                </a:lnTo>
                <a:lnTo>
                  <a:pt x="1353" y="312"/>
                </a:lnTo>
                <a:lnTo>
                  <a:pt x="1353" y="317"/>
                </a:lnTo>
                <a:lnTo>
                  <a:pt x="1354" y="322"/>
                </a:lnTo>
                <a:lnTo>
                  <a:pt x="1354" y="326"/>
                </a:lnTo>
                <a:lnTo>
                  <a:pt x="1354" y="326"/>
                </a:lnTo>
                <a:lnTo>
                  <a:pt x="1355" y="328"/>
                </a:lnTo>
                <a:lnTo>
                  <a:pt x="1356" y="332"/>
                </a:lnTo>
                <a:lnTo>
                  <a:pt x="1356" y="336"/>
                </a:lnTo>
                <a:lnTo>
                  <a:pt x="1357" y="337"/>
                </a:lnTo>
                <a:lnTo>
                  <a:pt x="1357" y="339"/>
                </a:lnTo>
                <a:lnTo>
                  <a:pt x="1358" y="339"/>
                </a:lnTo>
                <a:lnTo>
                  <a:pt x="1358" y="342"/>
                </a:lnTo>
                <a:lnTo>
                  <a:pt x="1359" y="343"/>
                </a:lnTo>
                <a:lnTo>
                  <a:pt x="1359" y="342"/>
                </a:lnTo>
                <a:lnTo>
                  <a:pt x="1360" y="342"/>
                </a:lnTo>
                <a:lnTo>
                  <a:pt x="1360" y="342"/>
                </a:lnTo>
                <a:lnTo>
                  <a:pt x="1361" y="343"/>
                </a:lnTo>
                <a:lnTo>
                  <a:pt x="1361" y="345"/>
                </a:lnTo>
                <a:lnTo>
                  <a:pt x="1362" y="345"/>
                </a:lnTo>
                <a:lnTo>
                  <a:pt x="1362" y="343"/>
                </a:lnTo>
                <a:lnTo>
                  <a:pt x="1363" y="342"/>
                </a:lnTo>
                <a:lnTo>
                  <a:pt x="1363" y="342"/>
                </a:lnTo>
                <a:lnTo>
                  <a:pt x="1364" y="345"/>
                </a:lnTo>
                <a:lnTo>
                  <a:pt x="1364" y="345"/>
                </a:lnTo>
                <a:lnTo>
                  <a:pt x="1365" y="346"/>
                </a:lnTo>
                <a:lnTo>
                  <a:pt x="1365" y="343"/>
                </a:lnTo>
                <a:lnTo>
                  <a:pt x="1366" y="342"/>
                </a:lnTo>
                <a:lnTo>
                  <a:pt x="1366" y="346"/>
                </a:lnTo>
                <a:lnTo>
                  <a:pt x="1367" y="343"/>
                </a:lnTo>
                <a:lnTo>
                  <a:pt x="1367" y="346"/>
                </a:lnTo>
                <a:lnTo>
                  <a:pt x="1368" y="345"/>
                </a:lnTo>
                <a:lnTo>
                  <a:pt x="1368" y="345"/>
                </a:lnTo>
                <a:lnTo>
                  <a:pt x="1369" y="346"/>
                </a:lnTo>
                <a:lnTo>
                  <a:pt x="1369" y="346"/>
                </a:lnTo>
                <a:lnTo>
                  <a:pt x="1370" y="347"/>
                </a:lnTo>
                <a:lnTo>
                  <a:pt x="1370" y="347"/>
                </a:lnTo>
                <a:lnTo>
                  <a:pt x="1371" y="346"/>
                </a:lnTo>
                <a:lnTo>
                  <a:pt x="1371" y="345"/>
                </a:lnTo>
                <a:lnTo>
                  <a:pt x="1372" y="346"/>
                </a:lnTo>
                <a:lnTo>
                  <a:pt x="1372" y="349"/>
                </a:lnTo>
                <a:lnTo>
                  <a:pt x="1373" y="349"/>
                </a:lnTo>
                <a:lnTo>
                  <a:pt x="1373" y="347"/>
                </a:lnTo>
                <a:lnTo>
                  <a:pt x="1374" y="347"/>
                </a:lnTo>
                <a:lnTo>
                  <a:pt x="1375" y="349"/>
                </a:lnTo>
                <a:lnTo>
                  <a:pt x="1375" y="349"/>
                </a:lnTo>
                <a:lnTo>
                  <a:pt x="1375" y="347"/>
                </a:lnTo>
                <a:lnTo>
                  <a:pt x="1376" y="346"/>
                </a:lnTo>
                <a:lnTo>
                  <a:pt x="1376" y="346"/>
                </a:lnTo>
                <a:lnTo>
                  <a:pt x="1377" y="347"/>
                </a:lnTo>
                <a:lnTo>
                  <a:pt x="1378" y="349"/>
                </a:lnTo>
                <a:lnTo>
                  <a:pt x="1378" y="350"/>
                </a:lnTo>
                <a:lnTo>
                  <a:pt x="1379" y="349"/>
                </a:lnTo>
                <a:lnTo>
                  <a:pt x="1379" y="348"/>
                </a:lnTo>
                <a:lnTo>
                  <a:pt x="1380" y="347"/>
                </a:lnTo>
                <a:lnTo>
                  <a:pt x="1380" y="346"/>
                </a:lnTo>
                <a:lnTo>
                  <a:pt x="1381" y="342"/>
                </a:lnTo>
                <a:lnTo>
                  <a:pt x="1381" y="342"/>
                </a:lnTo>
                <a:lnTo>
                  <a:pt x="1382" y="342"/>
                </a:lnTo>
                <a:lnTo>
                  <a:pt x="1382" y="345"/>
                </a:lnTo>
                <a:lnTo>
                  <a:pt x="1383" y="347"/>
                </a:lnTo>
                <a:lnTo>
                  <a:pt x="1383" y="346"/>
                </a:lnTo>
                <a:lnTo>
                  <a:pt x="1384" y="346"/>
                </a:lnTo>
                <a:lnTo>
                  <a:pt x="1384" y="345"/>
                </a:lnTo>
                <a:lnTo>
                  <a:pt x="1385" y="347"/>
                </a:lnTo>
                <a:lnTo>
                  <a:pt x="1385" y="348"/>
                </a:lnTo>
                <a:lnTo>
                  <a:pt x="1386" y="345"/>
                </a:lnTo>
                <a:lnTo>
                  <a:pt x="1386" y="343"/>
                </a:lnTo>
                <a:lnTo>
                  <a:pt x="1387" y="342"/>
                </a:lnTo>
                <a:lnTo>
                  <a:pt x="1387" y="346"/>
                </a:lnTo>
                <a:lnTo>
                  <a:pt x="1388" y="351"/>
                </a:lnTo>
                <a:lnTo>
                  <a:pt x="1388" y="347"/>
                </a:lnTo>
                <a:lnTo>
                  <a:pt x="1389" y="346"/>
                </a:lnTo>
                <a:lnTo>
                  <a:pt x="1389" y="347"/>
                </a:lnTo>
                <a:lnTo>
                  <a:pt x="1390" y="351"/>
                </a:lnTo>
                <a:lnTo>
                  <a:pt x="1390" y="352"/>
                </a:lnTo>
                <a:lnTo>
                  <a:pt x="1391" y="347"/>
                </a:lnTo>
                <a:lnTo>
                  <a:pt x="1391" y="345"/>
                </a:lnTo>
                <a:lnTo>
                  <a:pt x="1392" y="347"/>
                </a:lnTo>
                <a:lnTo>
                  <a:pt x="1392" y="349"/>
                </a:lnTo>
                <a:lnTo>
                  <a:pt x="1393" y="349"/>
                </a:lnTo>
                <a:lnTo>
                  <a:pt x="1393" y="349"/>
                </a:lnTo>
                <a:lnTo>
                  <a:pt x="1394" y="348"/>
                </a:lnTo>
                <a:lnTo>
                  <a:pt x="1394" y="347"/>
                </a:lnTo>
                <a:lnTo>
                  <a:pt x="1395" y="351"/>
                </a:lnTo>
                <a:lnTo>
                  <a:pt x="1395" y="352"/>
                </a:lnTo>
                <a:lnTo>
                  <a:pt x="1396" y="349"/>
                </a:lnTo>
                <a:lnTo>
                  <a:pt x="1397" y="348"/>
                </a:lnTo>
                <a:lnTo>
                  <a:pt x="1397" y="347"/>
                </a:lnTo>
                <a:lnTo>
                  <a:pt x="1397" y="347"/>
                </a:lnTo>
                <a:lnTo>
                  <a:pt x="1398" y="347"/>
                </a:lnTo>
                <a:lnTo>
                  <a:pt x="1399" y="350"/>
                </a:lnTo>
                <a:lnTo>
                  <a:pt x="1399" y="351"/>
                </a:lnTo>
                <a:lnTo>
                  <a:pt x="1400" y="351"/>
                </a:lnTo>
                <a:lnTo>
                  <a:pt x="1400" y="350"/>
                </a:lnTo>
                <a:lnTo>
                  <a:pt x="1401" y="349"/>
                </a:lnTo>
                <a:lnTo>
                  <a:pt x="1401" y="349"/>
                </a:lnTo>
                <a:lnTo>
                  <a:pt x="1402" y="349"/>
                </a:lnTo>
                <a:lnTo>
                  <a:pt x="1402" y="349"/>
                </a:lnTo>
                <a:lnTo>
                  <a:pt x="1403" y="350"/>
                </a:lnTo>
                <a:lnTo>
                  <a:pt x="1403" y="350"/>
                </a:lnTo>
                <a:lnTo>
                  <a:pt x="1404" y="350"/>
                </a:lnTo>
                <a:lnTo>
                  <a:pt x="1404" y="349"/>
                </a:lnTo>
                <a:lnTo>
                  <a:pt x="1405" y="350"/>
                </a:lnTo>
                <a:lnTo>
                  <a:pt x="1405" y="349"/>
                </a:lnTo>
                <a:lnTo>
                  <a:pt x="1406" y="348"/>
                </a:lnTo>
                <a:lnTo>
                  <a:pt x="1406" y="350"/>
                </a:lnTo>
                <a:lnTo>
                  <a:pt x="1407" y="348"/>
                </a:lnTo>
                <a:lnTo>
                  <a:pt x="1407" y="347"/>
                </a:lnTo>
                <a:lnTo>
                  <a:pt x="1408" y="349"/>
                </a:lnTo>
                <a:lnTo>
                  <a:pt x="1408" y="349"/>
                </a:lnTo>
                <a:lnTo>
                  <a:pt x="1409" y="349"/>
                </a:lnTo>
                <a:lnTo>
                  <a:pt x="1409" y="349"/>
                </a:lnTo>
                <a:lnTo>
                  <a:pt x="1410" y="346"/>
                </a:lnTo>
                <a:lnTo>
                  <a:pt x="1410" y="349"/>
                </a:lnTo>
                <a:lnTo>
                  <a:pt x="1411" y="350"/>
                </a:lnTo>
                <a:lnTo>
                  <a:pt x="1411" y="349"/>
                </a:lnTo>
                <a:lnTo>
                  <a:pt x="1412" y="351"/>
                </a:lnTo>
                <a:lnTo>
                  <a:pt x="1412" y="350"/>
                </a:lnTo>
                <a:lnTo>
                  <a:pt x="1413" y="349"/>
                </a:lnTo>
                <a:lnTo>
                  <a:pt x="1413" y="349"/>
                </a:lnTo>
                <a:lnTo>
                  <a:pt x="1414" y="350"/>
                </a:lnTo>
                <a:lnTo>
                  <a:pt x="1414" y="351"/>
                </a:lnTo>
                <a:lnTo>
                  <a:pt x="1415" y="347"/>
                </a:lnTo>
                <a:lnTo>
                  <a:pt x="1415" y="347"/>
                </a:lnTo>
                <a:lnTo>
                  <a:pt x="1416" y="348"/>
                </a:lnTo>
                <a:lnTo>
                  <a:pt x="1416" y="350"/>
                </a:lnTo>
                <a:lnTo>
                  <a:pt x="1417" y="350"/>
                </a:lnTo>
                <a:lnTo>
                  <a:pt x="1418" y="349"/>
                </a:lnTo>
                <a:lnTo>
                  <a:pt x="1418" y="349"/>
                </a:lnTo>
                <a:lnTo>
                  <a:pt x="1418" y="350"/>
                </a:lnTo>
                <a:lnTo>
                  <a:pt x="1419" y="350"/>
                </a:lnTo>
                <a:lnTo>
                  <a:pt x="1419" y="351"/>
                </a:lnTo>
                <a:lnTo>
                  <a:pt x="1420" y="351"/>
                </a:lnTo>
                <a:lnTo>
                  <a:pt x="1421" y="349"/>
                </a:lnTo>
                <a:lnTo>
                  <a:pt x="1421" y="348"/>
                </a:lnTo>
                <a:lnTo>
                  <a:pt x="1422" y="349"/>
                </a:lnTo>
                <a:lnTo>
                  <a:pt x="1422" y="347"/>
                </a:lnTo>
                <a:lnTo>
                  <a:pt x="1423" y="346"/>
                </a:lnTo>
                <a:lnTo>
                  <a:pt x="1423" y="345"/>
                </a:lnTo>
                <a:lnTo>
                  <a:pt x="1424" y="345"/>
                </a:lnTo>
                <a:lnTo>
                  <a:pt x="1424" y="343"/>
                </a:lnTo>
                <a:lnTo>
                  <a:pt x="1425" y="342"/>
                </a:lnTo>
                <a:lnTo>
                  <a:pt x="1425" y="343"/>
                </a:lnTo>
                <a:lnTo>
                  <a:pt x="1426" y="345"/>
                </a:lnTo>
                <a:lnTo>
                  <a:pt x="1426" y="342"/>
                </a:lnTo>
                <a:lnTo>
                  <a:pt x="1427" y="341"/>
                </a:lnTo>
                <a:lnTo>
                  <a:pt x="1427" y="341"/>
                </a:lnTo>
                <a:lnTo>
                  <a:pt x="1428" y="341"/>
                </a:lnTo>
                <a:lnTo>
                  <a:pt x="1428" y="339"/>
                </a:lnTo>
                <a:lnTo>
                  <a:pt x="1429" y="335"/>
                </a:lnTo>
                <a:lnTo>
                  <a:pt x="1429" y="333"/>
                </a:lnTo>
                <a:lnTo>
                  <a:pt x="1430" y="335"/>
                </a:lnTo>
                <a:lnTo>
                  <a:pt x="1430" y="336"/>
                </a:lnTo>
                <a:lnTo>
                  <a:pt x="1431" y="339"/>
                </a:lnTo>
                <a:lnTo>
                  <a:pt x="1431" y="339"/>
                </a:lnTo>
                <a:lnTo>
                  <a:pt x="1432" y="339"/>
                </a:lnTo>
                <a:lnTo>
                  <a:pt x="1432" y="343"/>
                </a:lnTo>
                <a:lnTo>
                  <a:pt x="1433" y="343"/>
                </a:lnTo>
                <a:lnTo>
                  <a:pt x="1433" y="347"/>
                </a:lnTo>
                <a:lnTo>
                  <a:pt x="1434" y="347"/>
                </a:lnTo>
                <a:lnTo>
                  <a:pt x="1434" y="351"/>
                </a:lnTo>
                <a:lnTo>
                  <a:pt x="1435" y="350"/>
                </a:lnTo>
                <a:lnTo>
                  <a:pt x="1435" y="350"/>
                </a:lnTo>
                <a:lnTo>
                  <a:pt x="1436" y="351"/>
                </a:lnTo>
                <a:lnTo>
                  <a:pt x="1436" y="350"/>
                </a:lnTo>
                <a:lnTo>
                  <a:pt x="1437" y="351"/>
                </a:lnTo>
                <a:lnTo>
                  <a:pt x="1437" y="353"/>
                </a:lnTo>
                <a:lnTo>
                  <a:pt x="1438" y="355"/>
                </a:lnTo>
                <a:lnTo>
                  <a:pt x="1438" y="353"/>
                </a:lnTo>
                <a:lnTo>
                  <a:pt x="1439" y="349"/>
                </a:lnTo>
                <a:lnTo>
                  <a:pt x="1440" y="347"/>
                </a:lnTo>
                <a:lnTo>
                  <a:pt x="1440" y="349"/>
                </a:lnTo>
                <a:lnTo>
                  <a:pt x="1440" y="352"/>
                </a:lnTo>
                <a:lnTo>
                  <a:pt x="1441" y="351"/>
                </a:lnTo>
                <a:lnTo>
                  <a:pt x="1442" y="352"/>
                </a:lnTo>
                <a:lnTo>
                  <a:pt x="1442" y="351"/>
                </a:lnTo>
                <a:lnTo>
                  <a:pt x="1443" y="352"/>
                </a:lnTo>
                <a:lnTo>
                  <a:pt x="1443" y="355"/>
                </a:lnTo>
                <a:lnTo>
                  <a:pt x="1444" y="353"/>
                </a:lnTo>
                <a:lnTo>
                  <a:pt x="1444" y="339"/>
                </a:lnTo>
                <a:lnTo>
                  <a:pt x="1445" y="303"/>
                </a:lnTo>
                <a:lnTo>
                  <a:pt x="1445" y="239"/>
                </a:lnTo>
                <a:lnTo>
                  <a:pt x="1446" y="152"/>
                </a:lnTo>
                <a:lnTo>
                  <a:pt x="1446" y="67"/>
                </a:lnTo>
                <a:lnTo>
                  <a:pt x="1447" y="14"/>
                </a:lnTo>
                <a:lnTo>
                  <a:pt x="1447" y="14"/>
                </a:lnTo>
                <a:lnTo>
                  <a:pt x="1448" y="67"/>
                </a:lnTo>
                <a:lnTo>
                  <a:pt x="1448" y="144"/>
                </a:lnTo>
                <a:lnTo>
                  <a:pt x="1449" y="224"/>
                </a:lnTo>
                <a:lnTo>
                  <a:pt x="1449" y="287"/>
                </a:lnTo>
                <a:lnTo>
                  <a:pt x="1450" y="329"/>
                </a:lnTo>
                <a:lnTo>
                  <a:pt x="1450" y="342"/>
                </a:lnTo>
                <a:lnTo>
                  <a:pt x="1451" y="342"/>
                </a:lnTo>
                <a:lnTo>
                  <a:pt x="1451" y="339"/>
                </a:lnTo>
                <a:lnTo>
                  <a:pt x="1452" y="340"/>
                </a:lnTo>
                <a:lnTo>
                  <a:pt x="1452" y="345"/>
                </a:lnTo>
                <a:lnTo>
                  <a:pt x="1453" y="349"/>
                </a:lnTo>
                <a:lnTo>
                  <a:pt x="1453" y="351"/>
                </a:lnTo>
                <a:lnTo>
                  <a:pt x="1454" y="350"/>
                </a:lnTo>
                <a:lnTo>
                  <a:pt x="1454" y="351"/>
                </a:lnTo>
                <a:lnTo>
                  <a:pt x="1455" y="353"/>
                </a:lnTo>
                <a:lnTo>
                  <a:pt x="1455" y="353"/>
                </a:lnTo>
                <a:lnTo>
                  <a:pt x="1456" y="353"/>
                </a:lnTo>
                <a:lnTo>
                  <a:pt x="1456" y="353"/>
                </a:lnTo>
                <a:lnTo>
                  <a:pt x="1457" y="352"/>
                </a:lnTo>
                <a:lnTo>
                  <a:pt x="1457" y="355"/>
                </a:lnTo>
                <a:lnTo>
                  <a:pt x="1458" y="352"/>
                </a:lnTo>
                <a:lnTo>
                  <a:pt x="1458" y="351"/>
                </a:lnTo>
                <a:lnTo>
                  <a:pt x="1459" y="349"/>
                </a:lnTo>
                <a:lnTo>
                  <a:pt x="1459" y="349"/>
                </a:lnTo>
                <a:lnTo>
                  <a:pt x="1460" y="349"/>
                </a:lnTo>
                <a:lnTo>
                  <a:pt x="1461" y="351"/>
                </a:lnTo>
                <a:lnTo>
                  <a:pt x="1461" y="353"/>
                </a:lnTo>
                <a:lnTo>
                  <a:pt x="1461" y="353"/>
                </a:lnTo>
                <a:lnTo>
                  <a:pt x="1462" y="353"/>
                </a:lnTo>
                <a:lnTo>
                  <a:pt x="1462" y="355"/>
                </a:lnTo>
                <a:lnTo>
                  <a:pt x="1463" y="353"/>
                </a:lnTo>
                <a:lnTo>
                  <a:pt x="1464" y="351"/>
                </a:lnTo>
                <a:lnTo>
                  <a:pt x="1464" y="348"/>
                </a:lnTo>
                <a:lnTo>
                  <a:pt x="1465" y="347"/>
                </a:lnTo>
                <a:lnTo>
                  <a:pt x="1465" y="347"/>
                </a:lnTo>
                <a:lnTo>
                  <a:pt x="1466" y="347"/>
                </a:lnTo>
                <a:lnTo>
                  <a:pt x="1466" y="348"/>
                </a:lnTo>
                <a:lnTo>
                  <a:pt x="1467" y="347"/>
                </a:lnTo>
                <a:lnTo>
                  <a:pt x="1467" y="347"/>
                </a:lnTo>
                <a:lnTo>
                  <a:pt x="1468" y="346"/>
                </a:lnTo>
                <a:lnTo>
                  <a:pt x="1468" y="343"/>
                </a:lnTo>
                <a:lnTo>
                  <a:pt x="1469" y="339"/>
                </a:lnTo>
                <a:lnTo>
                  <a:pt x="1469" y="337"/>
                </a:lnTo>
                <a:lnTo>
                  <a:pt x="1470" y="336"/>
                </a:lnTo>
                <a:lnTo>
                  <a:pt x="1470" y="339"/>
                </a:lnTo>
                <a:lnTo>
                  <a:pt x="1471" y="335"/>
                </a:lnTo>
                <a:lnTo>
                  <a:pt x="1471" y="330"/>
                </a:lnTo>
                <a:lnTo>
                  <a:pt x="1472" y="327"/>
                </a:lnTo>
                <a:lnTo>
                  <a:pt x="1472" y="325"/>
                </a:lnTo>
                <a:lnTo>
                  <a:pt x="1473" y="324"/>
                </a:lnTo>
                <a:lnTo>
                  <a:pt x="1473" y="322"/>
                </a:lnTo>
                <a:lnTo>
                  <a:pt x="1474" y="316"/>
                </a:lnTo>
                <a:lnTo>
                  <a:pt x="1474" y="312"/>
                </a:lnTo>
                <a:lnTo>
                  <a:pt x="1475" y="310"/>
                </a:lnTo>
                <a:lnTo>
                  <a:pt x="1475" y="308"/>
                </a:lnTo>
                <a:lnTo>
                  <a:pt x="1476" y="301"/>
                </a:lnTo>
                <a:lnTo>
                  <a:pt x="1476" y="293"/>
                </a:lnTo>
                <a:lnTo>
                  <a:pt x="1477" y="295"/>
                </a:lnTo>
                <a:lnTo>
                  <a:pt x="1477" y="293"/>
                </a:lnTo>
                <a:lnTo>
                  <a:pt x="1478" y="291"/>
                </a:lnTo>
                <a:lnTo>
                  <a:pt x="1478" y="288"/>
                </a:lnTo>
                <a:lnTo>
                  <a:pt x="1479" y="286"/>
                </a:lnTo>
                <a:lnTo>
                  <a:pt x="1479" y="290"/>
                </a:lnTo>
                <a:lnTo>
                  <a:pt x="1480" y="293"/>
                </a:lnTo>
                <a:lnTo>
                  <a:pt x="1480" y="298"/>
                </a:lnTo>
                <a:lnTo>
                  <a:pt x="1481" y="301"/>
                </a:lnTo>
                <a:lnTo>
                  <a:pt x="1481" y="306"/>
                </a:lnTo>
                <a:lnTo>
                  <a:pt x="1482" y="313"/>
                </a:lnTo>
                <a:lnTo>
                  <a:pt x="1483" y="315"/>
                </a:lnTo>
                <a:lnTo>
                  <a:pt x="1483" y="317"/>
                </a:lnTo>
                <a:lnTo>
                  <a:pt x="1483" y="322"/>
                </a:lnTo>
                <a:lnTo>
                  <a:pt x="1484" y="327"/>
                </a:lnTo>
                <a:lnTo>
                  <a:pt x="1485" y="330"/>
                </a:lnTo>
                <a:lnTo>
                  <a:pt x="1485" y="336"/>
                </a:lnTo>
                <a:lnTo>
                  <a:pt x="1486" y="342"/>
                </a:lnTo>
                <a:lnTo>
                  <a:pt x="1486" y="341"/>
                </a:lnTo>
                <a:lnTo>
                  <a:pt x="1487" y="342"/>
                </a:lnTo>
                <a:lnTo>
                  <a:pt x="1487" y="345"/>
                </a:lnTo>
                <a:lnTo>
                  <a:pt x="1488" y="347"/>
                </a:lnTo>
                <a:lnTo>
                  <a:pt x="1488" y="347"/>
                </a:lnTo>
                <a:lnTo>
                  <a:pt x="1489" y="346"/>
                </a:lnTo>
                <a:lnTo>
                  <a:pt x="1489" y="347"/>
                </a:lnTo>
                <a:lnTo>
                  <a:pt x="1490" y="349"/>
                </a:lnTo>
                <a:lnTo>
                  <a:pt x="1490" y="351"/>
                </a:lnTo>
                <a:lnTo>
                  <a:pt x="1491" y="351"/>
                </a:lnTo>
                <a:lnTo>
                  <a:pt x="1491" y="349"/>
                </a:lnTo>
                <a:lnTo>
                  <a:pt x="1492" y="349"/>
                </a:lnTo>
                <a:lnTo>
                  <a:pt x="1492" y="351"/>
                </a:lnTo>
                <a:lnTo>
                  <a:pt x="1493" y="353"/>
                </a:lnTo>
                <a:lnTo>
                  <a:pt x="1493" y="351"/>
                </a:lnTo>
                <a:lnTo>
                  <a:pt x="1494" y="351"/>
                </a:lnTo>
                <a:lnTo>
                  <a:pt x="1494" y="352"/>
                </a:lnTo>
                <a:lnTo>
                  <a:pt x="1495" y="356"/>
                </a:lnTo>
                <a:lnTo>
                  <a:pt x="1495" y="356"/>
                </a:lnTo>
                <a:lnTo>
                  <a:pt x="1496" y="352"/>
                </a:lnTo>
                <a:lnTo>
                  <a:pt x="1496" y="351"/>
                </a:lnTo>
                <a:lnTo>
                  <a:pt x="1497" y="351"/>
                </a:lnTo>
                <a:lnTo>
                  <a:pt x="1497" y="352"/>
                </a:lnTo>
                <a:lnTo>
                  <a:pt x="1498" y="351"/>
                </a:lnTo>
                <a:lnTo>
                  <a:pt x="1498" y="351"/>
                </a:lnTo>
                <a:lnTo>
                  <a:pt x="1499" y="351"/>
                </a:lnTo>
                <a:lnTo>
                  <a:pt x="1499" y="351"/>
                </a:lnTo>
                <a:lnTo>
                  <a:pt x="1500" y="352"/>
                </a:lnTo>
                <a:lnTo>
                  <a:pt x="1500" y="357"/>
                </a:lnTo>
                <a:lnTo>
                  <a:pt x="1501" y="354"/>
                </a:lnTo>
                <a:lnTo>
                  <a:pt x="1501" y="355"/>
                </a:lnTo>
                <a:lnTo>
                  <a:pt x="1502" y="355"/>
                </a:lnTo>
                <a:lnTo>
                  <a:pt x="1502" y="355"/>
                </a:lnTo>
                <a:lnTo>
                  <a:pt x="1503" y="358"/>
                </a:lnTo>
                <a:lnTo>
                  <a:pt x="1504" y="355"/>
                </a:lnTo>
                <a:lnTo>
                  <a:pt x="1504" y="356"/>
                </a:lnTo>
                <a:lnTo>
                  <a:pt x="1504" y="355"/>
                </a:lnTo>
                <a:lnTo>
                  <a:pt x="1505" y="356"/>
                </a:lnTo>
                <a:lnTo>
                  <a:pt x="1505" y="356"/>
                </a:lnTo>
                <a:lnTo>
                  <a:pt x="1506" y="358"/>
                </a:lnTo>
                <a:lnTo>
                  <a:pt x="1507" y="358"/>
                </a:lnTo>
                <a:lnTo>
                  <a:pt x="1507" y="359"/>
                </a:lnTo>
                <a:lnTo>
                  <a:pt x="1508" y="358"/>
                </a:lnTo>
                <a:lnTo>
                  <a:pt x="1508" y="358"/>
                </a:lnTo>
                <a:lnTo>
                  <a:pt x="1509" y="356"/>
                </a:lnTo>
                <a:lnTo>
                  <a:pt x="1509" y="353"/>
                </a:lnTo>
                <a:lnTo>
                  <a:pt x="1510" y="353"/>
                </a:lnTo>
                <a:lnTo>
                  <a:pt x="1510" y="355"/>
                </a:lnTo>
                <a:lnTo>
                  <a:pt x="1511" y="355"/>
                </a:lnTo>
                <a:lnTo>
                  <a:pt x="1511" y="356"/>
                </a:lnTo>
                <a:lnTo>
                  <a:pt x="1512" y="355"/>
                </a:lnTo>
                <a:lnTo>
                  <a:pt x="1512" y="353"/>
                </a:lnTo>
                <a:lnTo>
                  <a:pt x="1513" y="353"/>
                </a:lnTo>
                <a:lnTo>
                  <a:pt x="1513" y="353"/>
                </a:lnTo>
                <a:lnTo>
                  <a:pt x="1514" y="352"/>
                </a:lnTo>
                <a:lnTo>
                  <a:pt x="1514" y="353"/>
                </a:lnTo>
                <a:lnTo>
                  <a:pt x="1515" y="353"/>
                </a:lnTo>
                <a:lnTo>
                  <a:pt x="1515" y="356"/>
                </a:lnTo>
                <a:lnTo>
                  <a:pt x="1516" y="355"/>
                </a:lnTo>
                <a:lnTo>
                  <a:pt x="1516" y="355"/>
                </a:lnTo>
                <a:lnTo>
                  <a:pt x="1517" y="356"/>
                </a:lnTo>
                <a:lnTo>
                  <a:pt x="1517" y="357"/>
                </a:lnTo>
                <a:lnTo>
                  <a:pt x="1518" y="357"/>
                </a:lnTo>
                <a:lnTo>
                  <a:pt x="1518" y="354"/>
                </a:lnTo>
                <a:lnTo>
                  <a:pt x="1519" y="355"/>
                </a:lnTo>
                <a:lnTo>
                  <a:pt x="1519" y="358"/>
                </a:lnTo>
                <a:lnTo>
                  <a:pt x="1520" y="359"/>
                </a:lnTo>
                <a:lnTo>
                  <a:pt x="1520" y="360"/>
                </a:lnTo>
                <a:lnTo>
                  <a:pt x="1521" y="358"/>
                </a:lnTo>
                <a:lnTo>
                  <a:pt x="1521" y="358"/>
                </a:lnTo>
                <a:lnTo>
                  <a:pt x="1522" y="359"/>
                </a:lnTo>
                <a:lnTo>
                  <a:pt x="1522" y="359"/>
                </a:lnTo>
                <a:lnTo>
                  <a:pt x="1523" y="359"/>
                </a:lnTo>
                <a:lnTo>
                  <a:pt x="1523" y="360"/>
                </a:lnTo>
                <a:lnTo>
                  <a:pt x="1524" y="359"/>
                </a:lnTo>
                <a:lnTo>
                  <a:pt x="1524" y="358"/>
                </a:lnTo>
                <a:lnTo>
                  <a:pt x="1525" y="355"/>
                </a:lnTo>
                <a:lnTo>
                  <a:pt x="1526" y="357"/>
                </a:lnTo>
                <a:lnTo>
                  <a:pt x="1526" y="356"/>
                </a:lnTo>
                <a:lnTo>
                  <a:pt x="1526" y="356"/>
                </a:lnTo>
                <a:lnTo>
                  <a:pt x="1527" y="358"/>
                </a:lnTo>
                <a:lnTo>
                  <a:pt x="1528" y="359"/>
                </a:lnTo>
                <a:lnTo>
                  <a:pt x="1528" y="362"/>
                </a:lnTo>
                <a:lnTo>
                  <a:pt x="1529" y="362"/>
                </a:lnTo>
                <a:lnTo>
                  <a:pt x="1529" y="359"/>
                </a:lnTo>
                <a:lnTo>
                  <a:pt x="1530" y="358"/>
                </a:lnTo>
                <a:lnTo>
                  <a:pt x="1530" y="358"/>
                </a:lnTo>
                <a:lnTo>
                  <a:pt x="1531" y="359"/>
                </a:lnTo>
                <a:lnTo>
                  <a:pt x="1531" y="359"/>
                </a:lnTo>
                <a:lnTo>
                  <a:pt x="1532" y="359"/>
                </a:lnTo>
                <a:lnTo>
                  <a:pt x="1532" y="359"/>
                </a:lnTo>
                <a:lnTo>
                  <a:pt x="1533" y="360"/>
                </a:lnTo>
                <a:lnTo>
                  <a:pt x="1533" y="359"/>
                </a:lnTo>
                <a:lnTo>
                  <a:pt x="1534" y="359"/>
                </a:lnTo>
                <a:lnTo>
                  <a:pt x="1534" y="358"/>
                </a:lnTo>
                <a:lnTo>
                  <a:pt x="1535" y="358"/>
                </a:lnTo>
                <a:lnTo>
                  <a:pt x="1535" y="359"/>
                </a:lnTo>
                <a:lnTo>
                  <a:pt x="1536" y="359"/>
                </a:lnTo>
                <a:lnTo>
                  <a:pt x="1536" y="358"/>
                </a:lnTo>
                <a:lnTo>
                  <a:pt x="1537" y="358"/>
                </a:lnTo>
                <a:lnTo>
                  <a:pt x="1537" y="358"/>
                </a:lnTo>
                <a:lnTo>
                  <a:pt x="1538" y="359"/>
                </a:lnTo>
                <a:lnTo>
                  <a:pt x="1538" y="359"/>
                </a:lnTo>
                <a:lnTo>
                  <a:pt x="1539" y="358"/>
                </a:lnTo>
                <a:lnTo>
                  <a:pt x="1539" y="355"/>
                </a:lnTo>
                <a:lnTo>
                  <a:pt x="1540" y="358"/>
                </a:lnTo>
                <a:lnTo>
                  <a:pt x="1540" y="359"/>
                </a:lnTo>
                <a:lnTo>
                  <a:pt x="1541" y="359"/>
                </a:lnTo>
                <a:lnTo>
                  <a:pt x="1541" y="359"/>
                </a:lnTo>
                <a:lnTo>
                  <a:pt x="1542" y="358"/>
                </a:lnTo>
                <a:lnTo>
                  <a:pt x="1542" y="360"/>
                </a:lnTo>
                <a:lnTo>
                  <a:pt x="1543" y="362"/>
                </a:lnTo>
                <a:lnTo>
                  <a:pt x="1543" y="362"/>
                </a:lnTo>
                <a:lnTo>
                  <a:pt x="1544" y="358"/>
                </a:lnTo>
                <a:lnTo>
                  <a:pt x="1544" y="356"/>
                </a:lnTo>
                <a:lnTo>
                  <a:pt x="1545" y="357"/>
                </a:lnTo>
                <a:lnTo>
                  <a:pt x="1545" y="359"/>
                </a:lnTo>
                <a:lnTo>
                  <a:pt x="1546" y="362"/>
                </a:lnTo>
                <a:lnTo>
                  <a:pt x="1547" y="360"/>
                </a:lnTo>
                <a:lnTo>
                  <a:pt x="1547" y="361"/>
                </a:lnTo>
                <a:lnTo>
                  <a:pt x="1548" y="359"/>
                </a:lnTo>
                <a:lnTo>
                  <a:pt x="1548" y="359"/>
                </a:lnTo>
                <a:lnTo>
                  <a:pt x="1548" y="358"/>
                </a:lnTo>
                <a:lnTo>
                  <a:pt x="1549" y="355"/>
                </a:lnTo>
                <a:lnTo>
                  <a:pt x="1550" y="354"/>
                </a:lnTo>
                <a:lnTo>
                  <a:pt x="1550" y="353"/>
                </a:lnTo>
                <a:lnTo>
                  <a:pt x="1551" y="351"/>
                </a:lnTo>
                <a:lnTo>
                  <a:pt x="1551" y="350"/>
                </a:lnTo>
                <a:lnTo>
                  <a:pt x="1552" y="351"/>
                </a:lnTo>
                <a:lnTo>
                  <a:pt x="1552" y="355"/>
                </a:lnTo>
                <a:lnTo>
                  <a:pt x="1553" y="353"/>
                </a:lnTo>
                <a:lnTo>
                  <a:pt x="1553" y="349"/>
                </a:lnTo>
                <a:lnTo>
                  <a:pt x="1554" y="343"/>
                </a:lnTo>
                <a:lnTo>
                  <a:pt x="1554" y="345"/>
                </a:lnTo>
                <a:lnTo>
                  <a:pt x="1555" y="349"/>
                </a:lnTo>
                <a:lnTo>
                  <a:pt x="1555" y="351"/>
                </a:lnTo>
                <a:lnTo>
                  <a:pt x="1556" y="349"/>
                </a:lnTo>
                <a:lnTo>
                  <a:pt x="1556" y="349"/>
                </a:lnTo>
                <a:lnTo>
                  <a:pt x="1557" y="351"/>
                </a:lnTo>
                <a:lnTo>
                  <a:pt x="1557" y="353"/>
                </a:lnTo>
                <a:lnTo>
                  <a:pt x="1558" y="358"/>
                </a:lnTo>
                <a:lnTo>
                  <a:pt x="1558" y="360"/>
                </a:lnTo>
                <a:lnTo>
                  <a:pt x="1559" y="358"/>
                </a:lnTo>
                <a:lnTo>
                  <a:pt x="1559" y="358"/>
                </a:lnTo>
                <a:lnTo>
                  <a:pt x="1560" y="359"/>
                </a:lnTo>
                <a:lnTo>
                  <a:pt x="1560" y="360"/>
                </a:lnTo>
                <a:lnTo>
                  <a:pt x="1561" y="361"/>
                </a:lnTo>
                <a:lnTo>
                  <a:pt x="1561" y="362"/>
                </a:lnTo>
                <a:lnTo>
                  <a:pt x="1562" y="360"/>
                </a:lnTo>
                <a:lnTo>
                  <a:pt x="1562" y="359"/>
                </a:lnTo>
                <a:lnTo>
                  <a:pt x="1563" y="360"/>
                </a:lnTo>
                <a:lnTo>
                  <a:pt x="1563" y="362"/>
                </a:lnTo>
                <a:lnTo>
                  <a:pt x="1564" y="361"/>
                </a:lnTo>
                <a:lnTo>
                  <a:pt x="1564" y="361"/>
                </a:lnTo>
                <a:lnTo>
                  <a:pt x="1565" y="359"/>
                </a:lnTo>
                <a:lnTo>
                  <a:pt x="1565" y="361"/>
                </a:lnTo>
                <a:lnTo>
                  <a:pt x="1566" y="359"/>
                </a:lnTo>
                <a:lnTo>
                  <a:pt x="1566" y="359"/>
                </a:lnTo>
                <a:lnTo>
                  <a:pt x="1567" y="361"/>
                </a:lnTo>
                <a:lnTo>
                  <a:pt x="1567" y="365"/>
                </a:lnTo>
                <a:lnTo>
                  <a:pt x="1568" y="365"/>
                </a:lnTo>
                <a:lnTo>
                  <a:pt x="1569" y="364"/>
                </a:lnTo>
                <a:lnTo>
                  <a:pt x="1569" y="345"/>
                </a:lnTo>
                <a:lnTo>
                  <a:pt x="1569" y="302"/>
                </a:lnTo>
                <a:lnTo>
                  <a:pt x="1570" y="227"/>
                </a:lnTo>
                <a:lnTo>
                  <a:pt x="1571" y="143"/>
                </a:lnTo>
                <a:lnTo>
                  <a:pt x="1571" y="65"/>
                </a:lnTo>
                <a:lnTo>
                  <a:pt x="1572" y="21"/>
                </a:lnTo>
                <a:lnTo>
                  <a:pt x="1572" y="29"/>
                </a:lnTo>
                <a:lnTo>
                  <a:pt x="1573" y="81"/>
                </a:lnTo>
                <a:lnTo>
                  <a:pt x="1573" y="156"/>
                </a:lnTo>
                <a:lnTo>
                  <a:pt x="1574" y="241"/>
                </a:lnTo>
                <a:lnTo>
                  <a:pt x="1574" y="310"/>
                </a:lnTo>
                <a:lnTo>
                  <a:pt x="1575" y="345"/>
                </a:lnTo>
                <a:lnTo>
                  <a:pt x="1575" y="352"/>
                </a:lnTo>
                <a:lnTo>
                  <a:pt x="1576" y="349"/>
                </a:lnTo>
                <a:lnTo>
                  <a:pt x="1576" y="347"/>
                </a:lnTo>
                <a:lnTo>
                  <a:pt x="1577" y="349"/>
                </a:lnTo>
                <a:lnTo>
                  <a:pt x="1577" y="353"/>
                </a:lnTo>
                <a:lnTo>
                  <a:pt x="1578" y="355"/>
                </a:lnTo>
                <a:lnTo>
                  <a:pt x="1578" y="357"/>
                </a:lnTo>
                <a:lnTo>
                  <a:pt x="1579" y="359"/>
                </a:lnTo>
                <a:lnTo>
                  <a:pt x="1579" y="361"/>
                </a:lnTo>
                <a:lnTo>
                  <a:pt x="1580" y="364"/>
                </a:lnTo>
                <a:lnTo>
                  <a:pt x="1580" y="361"/>
                </a:lnTo>
                <a:lnTo>
                  <a:pt x="1581" y="359"/>
                </a:lnTo>
                <a:lnTo>
                  <a:pt x="1581" y="358"/>
                </a:lnTo>
                <a:lnTo>
                  <a:pt x="1582" y="359"/>
                </a:lnTo>
                <a:lnTo>
                  <a:pt x="1582" y="360"/>
                </a:lnTo>
                <a:lnTo>
                  <a:pt x="1583" y="362"/>
                </a:lnTo>
                <a:lnTo>
                  <a:pt x="1583" y="364"/>
                </a:lnTo>
                <a:lnTo>
                  <a:pt x="1584" y="362"/>
                </a:lnTo>
                <a:lnTo>
                  <a:pt x="1584" y="360"/>
                </a:lnTo>
                <a:lnTo>
                  <a:pt x="1585" y="359"/>
                </a:lnTo>
                <a:lnTo>
                  <a:pt x="1585" y="359"/>
                </a:lnTo>
                <a:lnTo>
                  <a:pt x="1586" y="359"/>
                </a:lnTo>
                <a:lnTo>
                  <a:pt x="1586" y="359"/>
                </a:lnTo>
                <a:lnTo>
                  <a:pt x="1587" y="356"/>
                </a:lnTo>
                <a:lnTo>
                  <a:pt x="1587" y="355"/>
                </a:lnTo>
                <a:lnTo>
                  <a:pt x="1588" y="356"/>
                </a:lnTo>
                <a:lnTo>
                  <a:pt x="1588" y="358"/>
                </a:lnTo>
                <a:lnTo>
                  <a:pt x="1589" y="361"/>
                </a:lnTo>
                <a:lnTo>
                  <a:pt x="1590" y="356"/>
                </a:lnTo>
                <a:lnTo>
                  <a:pt x="1590" y="353"/>
                </a:lnTo>
                <a:lnTo>
                  <a:pt x="1591" y="351"/>
                </a:lnTo>
                <a:lnTo>
                  <a:pt x="1591" y="352"/>
                </a:lnTo>
                <a:lnTo>
                  <a:pt x="1591" y="355"/>
                </a:lnTo>
                <a:lnTo>
                  <a:pt x="1592" y="353"/>
                </a:lnTo>
                <a:lnTo>
                  <a:pt x="1593" y="352"/>
                </a:lnTo>
                <a:lnTo>
                  <a:pt x="1593" y="349"/>
                </a:lnTo>
                <a:lnTo>
                  <a:pt x="1594" y="346"/>
                </a:lnTo>
                <a:lnTo>
                  <a:pt x="1594" y="345"/>
                </a:lnTo>
                <a:lnTo>
                  <a:pt x="1595" y="341"/>
                </a:lnTo>
                <a:lnTo>
                  <a:pt x="1595" y="339"/>
                </a:lnTo>
                <a:lnTo>
                  <a:pt x="1596" y="339"/>
                </a:lnTo>
                <a:lnTo>
                  <a:pt x="1596" y="336"/>
                </a:lnTo>
                <a:lnTo>
                  <a:pt x="1597" y="330"/>
                </a:lnTo>
                <a:lnTo>
                  <a:pt x="1597" y="330"/>
                </a:lnTo>
                <a:lnTo>
                  <a:pt x="1598" y="327"/>
                </a:lnTo>
                <a:lnTo>
                  <a:pt x="1598" y="322"/>
                </a:lnTo>
                <a:lnTo>
                  <a:pt x="1599" y="317"/>
                </a:lnTo>
                <a:lnTo>
                  <a:pt x="1599" y="314"/>
                </a:lnTo>
                <a:lnTo>
                  <a:pt x="1600" y="311"/>
                </a:lnTo>
                <a:lnTo>
                  <a:pt x="1600" y="309"/>
                </a:lnTo>
                <a:lnTo>
                  <a:pt x="1601" y="304"/>
                </a:lnTo>
                <a:lnTo>
                  <a:pt x="1601" y="300"/>
                </a:lnTo>
                <a:lnTo>
                  <a:pt x="1602" y="297"/>
                </a:lnTo>
                <a:lnTo>
                  <a:pt x="1602" y="292"/>
                </a:lnTo>
                <a:lnTo>
                  <a:pt x="1603" y="291"/>
                </a:lnTo>
                <a:lnTo>
                  <a:pt x="1603" y="290"/>
                </a:lnTo>
                <a:lnTo>
                  <a:pt x="1604" y="291"/>
                </a:lnTo>
                <a:lnTo>
                  <a:pt x="1604" y="293"/>
                </a:lnTo>
                <a:lnTo>
                  <a:pt x="1605" y="296"/>
                </a:lnTo>
                <a:lnTo>
                  <a:pt x="1605" y="299"/>
                </a:lnTo>
                <a:lnTo>
                  <a:pt x="1606" y="303"/>
                </a:lnTo>
                <a:lnTo>
                  <a:pt x="1606" y="308"/>
                </a:lnTo>
                <a:lnTo>
                  <a:pt x="1607" y="315"/>
                </a:lnTo>
                <a:lnTo>
                  <a:pt x="1607" y="321"/>
                </a:lnTo>
                <a:lnTo>
                  <a:pt x="1608" y="327"/>
                </a:lnTo>
                <a:lnTo>
                  <a:pt x="1608" y="334"/>
                </a:lnTo>
                <a:lnTo>
                  <a:pt x="1609" y="336"/>
                </a:lnTo>
                <a:lnTo>
                  <a:pt x="1609" y="339"/>
                </a:lnTo>
                <a:lnTo>
                  <a:pt x="1610" y="342"/>
                </a:lnTo>
                <a:lnTo>
                  <a:pt x="1610" y="345"/>
                </a:lnTo>
                <a:lnTo>
                  <a:pt x="1611" y="346"/>
                </a:lnTo>
                <a:lnTo>
                  <a:pt x="1612" y="351"/>
                </a:lnTo>
                <a:lnTo>
                  <a:pt x="1612" y="352"/>
                </a:lnTo>
                <a:lnTo>
                  <a:pt x="1612" y="355"/>
                </a:lnTo>
                <a:lnTo>
                  <a:pt x="1613" y="359"/>
                </a:lnTo>
                <a:lnTo>
                  <a:pt x="1614" y="355"/>
                </a:lnTo>
                <a:lnTo>
                  <a:pt x="1614" y="353"/>
                </a:lnTo>
                <a:lnTo>
                  <a:pt x="1615" y="354"/>
                </a:lnTo>
                <a:lnTo>
                  <a:pt x="1615" y="359"/>
                </a:lnTo>
                <a:lnTo>
                  <a:pt x="1616" y="359"/>
                </a:lnTo>
                <a:lnTo>
                  <a:pt x="1616" y="358"/>
                </a:lnTo>
                <a:lnTo>
                  <a:pt x="1617" y="358"/>
                </a:lnTo>
                <a:lnTo>
                  <a:pt x="1617" y="358"/>
                </a:lnTo>
                <a:lnTo>
                  <a:pt x="1618" y="359"/>
                </a:lnTo>
                <a:lnTo>
                  <a:pt x="1618" y="359"/>
                </a:lnTo>
                <a:lnTo>
                  <a:pt x="1619" y="358"/>
                </a:lnTo>
                <a:lnTo>
                  <a:pt x="1619" y="355"/>
                </a:lnTo>
                <a:lnTo>
                  <a:pt x="1620" y="356"/>
                </a:lnTo>
                <a:lnTo>
                  <a:pt x="1620" y="359"/>
                </a:lnTo>
                <a:lnTo>
                  <a:pt x="1621" y="359"/>
                </a:lnTo>
                <a:lnTo>
                  <a:pt x="1621" y="359"/>
                </a:lnTo>
                <a:lnTo>
                  <a:pt x="1622" y="359"/>
                </a:lnTo>
                <a:lnTo>
                  <a:pt x="1622" y="360"/>
                </a:lnTo>
                <a:lnTo>
                  <a:pt x="1623" y="362"/>
                </a:lnTo>
                <a:lnTo>
                  <a:pt x="1623" y="362"/>
                </a:lnTo>
                <a:lnTo>
                  <a:pt x="1624" y="362"/>
                </a:lnTo>
                <a:lnTo>
                  <a:pt x="1624" y="363"/>
                </a:lnTo>
                <a:lnTo>
                  <a:pt x="1625" y="364"/>
                </a:lnTo>
                <a:lnTo>
                  <a:pt x="1625" y="362"/>
                </a:lnTo>
                <a:lnTo>
                  <a:pt x="1626" y="361"/>
                </a:lnTo>
                <a:lnTo>
                  <a:pt x="1626" y="360"/>
                </a:lnTo>
                <a:lnTo>
                  <a:pt x="1627" y="362"/>
                </a:lnTo>
                <a:lnTo>
                  <a:pt x="1627" y="362"/>
                </a:lnTo>
                <a:lnTo>
                  <a:pt x="1628" y="362"/>
                </a:lnTo>
                <a:lnTo>
                  <a:pt x="1628" y="362"/>
                </a:lnTo>
                <a:lnTo>
                  <a:pt x="1629" y="362"/>
                </a:lnTo>
                <a:lnTo>
                  <a:pt x="1629" y="363"/>
                </a:lnTo>
                <a:lnTo>
                  <a:pt x="1630" y="365"/>
                </a:lnTo>
                <a:lnTo>
                  <a:pt x="1630" y="364"/>
                </a:lnTo>
                <a:lnTo>
                  <a:pt x="1631" y="362"/>
                </a:lnTo>
                <a:lnTo>
                  <a:pt x="1631" y="361"/>
                </a:lnTo>
                <a:lnTo>
                  <a:pt x="1632" y="359"/>
                </a:lnTo>
                <a:lnTo>
                  <a:pt x="1633" y="361"/>
                </a:lnTo>
                <a:lnTo>
                  <a:pt x="1633" y="364"/>
                </a:lnTo>
                <a:lnTo>
                  <a:pt x="1634" y="364"/>
                </a:lnTo>
                <a:lnTo>
                  <a:pt x="1634" y="362"/>
                </a:lnTo>
                <a:lnTo>
                  <a:pt x="1634" y="359"/>
                </a:lnTo>
                <a:lnTo>
                  <a:pt x="1635" y="355"/>
                </a:lnTo>
                <a:lnTo>
                  <a:pt x="1636" y="358"/>
                </a:lnTo>
                <a:lnTo>
                  <a:pt x="1636" y="359"/>
                </a:lnTo>
                <a:lnTo>
                  <a:pt x="1637" y="359"/>
                </a:lnTo>
                <a:lnTo>
                  <a:pt x="1637" y="362"/>
                </a:lnTo>
                <a:lnTo>
                  <a:pt x="1638" y="360"/>
                </a:lnTo>
                <a:lnTo>
                  <a:pt x="1638" y="362"/>
                </a:lnTo>
                <a:lnTo>
                  <a:pt x="1639" y="359"/>
                </a:lnTo>
                <a:lnTo>
                  <a:pt x="1639" y="358"/>
                </a:lnTo>
                <a:lnTo>
                  <a:pt x="1640" y="356"/>
                </a:lnTo>
                <a:lnTo>
                  <a:pt x="1640" y="356"/>
                </a:lnTo>
                <a:lnTo>
                  <a:pt x="1641" y="359"/>
                </a:lnTo>
                <a:lnTo>
                  <a:pt x="1641" y="360"/>
                </a:lnTo>
                <a:lnTo>
                  <a:pt x="1642" y="360"/>
                </a:lnTo>
                <a:lnTo>
                  <a:pt x="1642" y="361"/>
                </a:lnTo>
                <a:lnTo>
                  <a:pt x="1643" y="359"/>
                </a:lnTo>
                <a:lnTo>
                  <a:pt x="1643" y="359"/>
                </a:lnTo>
                <a:lnTo>
                  <a:pt x="1644" y="359"/>
                </a:lnTo>
                <a:lnTo>
                  <a:pt x="1644" y="360"/>
                </a:lnTo>
                <a:lnTo>
                  <a:pt x="1645" y="360"/>
                </a:lnTo>
                <a:lnTo>
                  <a:pt x="1645" y="361"/>
                </a:lnTo>
                <a:lnTo>
                  <a:pt x="1646" y="362"/>
                </a:lnTo>
                <a:lnTo>
                  <a:pt x="1646" y="362"/>
                </a:lnTo>
                <a:lnTo>
                  <a:pt x="1647" y="362"/>
                </a:lnTo>
                <a:lnTo>
                  <a:pt x="1647" y="361"/>
                </a:lnTo>
                <a:lnTo>
                  <a:pt x="1648" y="361"/>
                </a:lnTo>
                <a:lnTo>
                  <a:pt x="1648" y="362"/>
                </a:lnTo>
                <a:lnTo>
                  <a:pt x="1649" y="360"/>
                </a:lnTo>
                <a:lnTo>
                  <a:pt x="1649" y="361"/>
                </a:lnTo>
                <a:lnTo>
                  <a:pt x="1650" y="360"/>
                </a:lnTo>
                <a:lnTo>
                  <a:pt x="1650" y="362"/>
                </a:lnTo>
                <a:lnTo>
                  <a:pt x="1651" y="362"/>
                </a:lnTo>
                <a:lnTo>
                  <a:pt x="1651" y="362"/>
                </a:lnTo>
                <a:lnTo>
                  <a:pt x="1652" y="361"/>
                </a:lnTo>
                <a:lnTo>
                  <a:pt x="1652" y="361"/>
                </a:lnTo>
                <a:lnTo>
                  <a:pt x="1653" y="362"/>
                </a:lnTo>
                <a:lnTo>
                  <a:pt x="1653" y="364"/>
                </a:lnTo>
                <a:lnTo>
                  <a:pt x="1654" y="365"/>
                </a:lnTo>
                <a:lnTo>
                  <a:pt x="1655" y="365"/>
                </a:lnTo>
                <a:lnTo>
                  <a:pt x="1655" y="362"/>
                </a:lnTo>
                <a:lnTo>
                  <a:pt x="1655" y="362"/>
                </a:lnTo>
                <a:lnTo>
                  <a:pt x="1656" y="365"/>
                </a:lnTo>
                <a:lnTo>
                  <a:pt x="1657" y="362"/>
                </a:lnTo>
                <a:lnTo>
                  <a:pt x="1657" y="363"/>
                </a:lnTo>
                <a:lnTo>
                  <a:pt x="1658" y="362"/>
                </a:lnTo>
                <a:lnTo>
                  <a:pt x="1658" y="362"/>
                </a:lnTo>
                <a:lnTo>
                  <a:pt x="1659" y="364"/>
                </a:lnTo>
                <a:lnTo>
                  <a:pt x="1659" y="364"/>
                </a:lnTo>
                <a:lnTo>
                  <a:pt x="1660" y="365"/>
                </a:lnTo>
                <a:lnTo>
                  <a:pt x="1660" y="363"/>
                </a:lnTo>
                <a:lnTo>
                  <a:pt x="1661" y="362"/>
                </a:lnTo>
                <a:lnTo>
                  <a:pt x="1661" y="360"/>
                </a:lnTo>
                <a:lnTo>
                  <a:pt x="1662" y="359"/>
                </a:lnTo>
                <a:lnTo>
                  <a:pt x="1662" y="362"/>
                </a:lnTo>
                <a:lnTo>
                  <a:pt x="1663" y="361"/>
                </a:lnTo>
                <a:lnTo>
                  <a:pt x="1663" y="362"/>
                </a:lnTo>
                <a:lnTo>
                  <a:pt x="1664" y="364"/>
                </a:lnTo>
                <a:lnTo>
                  <a:pt x="1664" y="363"/>
                </a:lnTo>
                <a:lnTo>
                  <a:pt x="1665" y="362"/>
                </a:lnTo>
                <a:lnTo>
                  <a:pt x="1665" y="362"/>
                </a:lnTo>
                <a:lnTo>
                  <a:pt x="1666" y="362"/>
                </a:lnTo>
                <a:lnTo>
                  <a:pt x="1666" y="360"/>
                </a:lnTo>
                <a:lnTo>
                  <a:pt x="1667" y="361"/>
                </a:lnTo>
                <a:lnTo>
                  <a:pt x="1667" y="360"/>
                </a:lnTo>
                <a:lnTo>
                  <a:pt x="1668" y="362"/>
                </a:lnTo>
                <a:lnTo>
                  <a:pt x="1668" y="364"/>
                </a:lnTo>
                <a:lnTo>
                  <a:pt x="1669" y="362"/>
                </a:lnTo>
                <a:lnTo>
                  <a:pt x="1669" y="362"/>
                </a:lnTo>
                <a:lnTo>
                  <a:pt x="1670" y="360"/>
                </a:lnTo>
                <a:lnTo>
                  <a:pt x="1670" y="359"/>
                </a:lnTo>
                <a:lnTo>
                  <a:pt x="1671" y="361"/>
                </a:lnTo>
                <a:lnTo>
                  <a:pt x="1671" y="359"/>
                </a:lnTo>
                <a:lnTo>
                  <a:pt x="1672" y="358"/>
                </a:lnTo>
                <a:lnTo>
                  <a:pt x="1672" y="357"/>
                </a:lnTo>
                <a:lnTo>
                  <a:pt x="1673" y="353"/>
                </a:lnTo>
                <a:lnTo>
                  <a:pt x="1673" y="355"/>
                </a:lnTo>
                <a:lnTo>
                  <a:pt x="1674" y="355"/>
                </a:lnTo>
                <a:lnTo>
                  <a:pt x="1674" y="352"/>
                </a:lnTo>
                <a:lnTo>
                  <a:pt x="1675" y="349"/>
                </a:lnTo>
                <a:lnTo>
                  <a:pt x="1676" y="346"/>
                </a:lnTo>
                <a:lnTo>
                  <a:pt x="1676" y="346"/>
                </a:lnTo>
                <a:lnTo>
                  <a:pt x="1677" y="349"/>
                </a:lnTo>
                <a:lnTo>
                  <a:pt x="1677" y="350"/>
                </a:lnTo>
                <a:lnTo>
                  <a:pt x="1677" y="349"/>
                </a:lnTo>
                <a:lnTo>
                  <a:pt x="1678" y="351"/>
                </a:lnTo>
                <a:lnTo>
                  <a:pt x="1679" y="352"/>
                </a:lnTo>
                <a:lnTo>
                  <a:pt x="1679" y="353"/>
                </a:lnTo>
                <a:lnTo>
                  <a:pt x="1680" y="353"/>
                </a:lnTo>
                <a:lnTo>
                  <a:pt x="1680" y="358"/>
                </a:lnTo>
                <a:lnTo>
                  <a:pt x="1681" y="357"/>
                </a:lnTo>
                <a:lnTo>
                  <a:pt x="1681" y="362"/>
                </a:lnTo>
                <a:lnTo>
                  <a:pt x="1682" y="364"/>
                </a:lnTo>
                <a:lnTo>
                  <a:pt x="1682" y="364"/>
                </a:lnTo>
                <a:lnTo>
                  <a:pt x="1683" y="364"/>
                </a:lnTo>
                <a:lnTo>
                  <a:pt x="1683" y="362"/>
                </a:lnTo>
                <a:lnTo>
                  <a:pt x="1684" y="360"/>
                </a:lnTo>
                <a:lnTo>
                  <a:pt x="1684" y="362"/>
                </a:lnTo>
                <a:lnTo>
                  <a:pt x="1685" y="362"/>
                </a:lnTo>
                <a:lnTo>
                  <a:pt x="1685" y="362"/>
                </a:lnTo>
                <a:lnTo>
                  <a:pt x="1686" y="362"/>
                </a:lnTo>
                <a:lnTo>
                  <a:pt x="1686" y="362"/>
                </a:lnTo>
                <a:lnTo>
                  <a:pt x="1687" y="362"/>
                </a:lnTo>
                <a:lnTo>
                  <a:pt x="1687" y="362"/>
                </a:lnTo>
                <a:lnTo>
                  <a:pt x="1688" y="363"/>
                </a:lnTo>
                <a:lnTo>
                  <a:pt x="1688" y="362"/>
                </a:lnTo>
                <a:lnTo>
                  <a:pt x="1689" y="359"/>
                </a:lnTo>
                <a:lnTo>
                  <a:pt x="1689" y="359"/>
                </a:lnTo>
                <a:lnTo>
                  <a:pt x="1690" y="362"/>
                </a:lnTo>
                <a:lnTo>
                  <a:pt x="1690" y="362"/>
                </a:lnTo>
                <a:lnTo>
                  <a:pt x="1691" y="360"/>
                </a:lnTo>
                <a:lnTo>
                  <a:pt x="1691" y="342"/>
                </a:lnTo>
                <a:lnTo>
                  <a:pt x="1692" y="299"/>
                </a:lnTo>
                <a:lnTo>
                  <a:pt x="1692" y="227"/>
                </a:lnTo>
                <a:lnTo>
                  <a:pt x="1693" y="142"/>
                </a:lnTo>
                <a:lnTo>
                  <a:pt x="1693" y="66"/>
                </a:lnTo>
                <a:lnTo>
                  <a:pt x="1694" y="24"/>
                </a:lnTo>
                <a:lnTo>
                  <a:pt x="1694" y="32"/>
                </a:lnTo>
                <a:lnTo>
                  <a:pt x="1695" y="86"/>
                </a:lnTo>
                <a:lnTo>
                  <a:pt x="1695" y="164"/>
                </a:lnTo>
                <a:lnTo>
                  <a:pt x="1696" y="244"/>
                </a:lnTo>
                <a:lnTo>
                  <a:pt x="1696" y="310"/>
                </a:lnTo>
                <a:lnTo>
                  <a:pt x="1697" y="339"/>
                </a:lnTo>
                <a:lnTo>
                  <a:pt x="1698" y="349"/>
                </a:lnTo>
                <a:lnTo>
                  <a:pt x="1698" y="351"/>
                </a:lnTo>
                <a:lnTo>
                  <a:pt x="1698" y="350"/>
                </a:lnTo>
                <a:lnTo>
                  <a:pt x="1699" y="350"/>
                </a:lnTo>
                <a:lnTo>
                  <a:pt x="1700" y="351"/>
                </a:lnTo>
                <a:lnTo>
                  <a:pt x="1700" y="355"/>
                </a:lnTo>
                <a:lnTo>
                  <a:pt x="1701" y="358"/>
                </a:lnTo>
                <a:lnTo>
                  <a:pt x="1701" y="359"/>
                </a:lnTo>
                <a:lnTo>
                  <a:pt x="1702" y="364"/>
                </a:lnTo>
                <a:lnTo>
                  <a:pt x="1702" y="364"/>
                </a:lnTo>
                <a:lnTo>
                  <a:pt x="1703" y="362"/>
                </a:lnTo>
                <a:lnTo>
                  <a:pt x="1703" y="359"/>
                </a:lnTo>
                <a:lnTo>
                  <a:pt x="1704" y="356"/>
                </a:lnTo>
                <a:lnTo>
                  <a:pt x="1704" y="358"/>
                </a:lnTo>
                <a:lnTo>
                  <a:pt x="1705" y="357"/>
                </a:lnTo>
                <a:lnTo>
                  <a:pt x="1705" y="359"/>
                </a:lnTo>
                <a:lnTo>
                  <a:pt x="1706" y="359"/>
                </a:lnTo>
                <a:lnTo>
                  <a:pt x="1706" y="359"/>
                </a:lnTo>
                <a:lnTo>
                  <a:pt x="1707" y="358"/>
                </a:lnTo>
                <a:lnTo>
                  <a:pt x="1707" y="359"/>
                </a:lnTo>
                <a:lnTo>
                  <a:pt x="1708" y="359"/>
                </a:lnTo>
                <a:lnTo>
                  <a:pt x="1708" y="359"/>
                </a:lnTo>
                <a:lnTo>
                  <a:pt x="1709" y="359"/>
                </a:lnTo>
                <a:lnTo>
                  <a:pt x="1709" y="358"/>
                </a:lnTo>
                <a:lnTo>
                  <a:pt x="1710" y="356"/>
                </a:lnTo>
                <a:lnTo>
                  <a:pt x="1710" y="355"/>
                </a:lnTo>
                <a:lnTo>
                  <a:pt x="1711" y="357"/>
                </a:lnTo>
                <a:lnTo>
                  <a:pt x="1711" y="356"/>
                </a:lnTo>
                <a:lnTo>
                  <a:pt x="1712" y="353"/>
                </a:lnTo>
                <a:lnTo>
                  <a:pt x="1712" y="353"/>
                </a:lnTo>
                <a:lnTo>
                  <a:pt x="1713" y="353"/>
                </a:lnTo>
                <a:lnTo>
                  <a:pt x="1713" y="352"/>
                </a:lnTo>
                <a:lnTo>
                  <a:pt x="1714" y="353"/>
                </a:lnTo>
                <a:lnTo>
                  <a:pt x="1714" y="349"/>
                </a:lnTo>
                <a:lnTo>
                  <a:pt x="1715" y="347"/>
                </a:lnTo>
                <a:lnTo>
                  <a:pt x="1715" y="346"/>
                </a:lnTo>
                <a:lnTo>
                  <a:pt x="1716" y="346"/>
                </a:lnTo>
                <a:lnTo>
                  <a:pt x="1716" y="345"/>
                </a:lnTo>
                <a:lnTo>
                  <a:pt x="1717" y="341"/>
                </a:lnTo>
                <a:lnTo>
                  <a:pt x="1717" y="339"/>
                </a:lnTo>
                <a:lnTo>
                  <a:pt x="1718" y="336"/>
                </a:lnTo>
                <a:lnTo>
                  <a:pt x="1719" y="334"/>
                </a:lnTo>
                <a:lnTo>
                  <a:pt x="1719" y="330"/>
                </a:lnTo>
                <a:lnTo>
                  <a:pt x="1720" y="328"/>
                </a:lnTo>
                <a:lnTo>
                  <a:pt x="1720" y="324"/>
                </a:lnTo>
                <a:lnTo>
                  <a:pt x="1720" y="320"/>
                </a:lnTo>
                <a:lnTo>
                  <a:pt x="1721" y="316"/>
                </a:lnTo>
                <a:lnTo>
                  <a:pt x="1722" y="311"/>
                </a:lnTo>
                <a:lnTo>
                  <a:pt x="1722" y="308"/>
                </a:lnTo>
                <a:lnTo>
                  <a:pt x="1723" y="304"/>
                </a:lnTo>
                <a:lnTo>
                  <a:pt x="1723" y="301"/>
                </a:lnTo>
                <a:lnTo>
                  <a:pt x="1724" y="300"/>
                </a:lnTo>
                <a:lnTo>
                  <a:pt x="1724" y="298"/>
                </a:lnTo>
                <a:lnTo>
                  <a:pt x="1725" y="295"/>
                </a:lnTo>
                <a:lnTo>
                  <a:pt x="1725" y="293"/>
                </a:lnTo>
                <a:lnTo>
                  <a:pt x="1726" y="291"/>
                </a:lnTo>
                <a:lnTo>
                  <a:pt x="1726" y="292"/>
                </a:lnTo>
                <a:lnTo>
                  <a:pt x="1727" y="292"/>
                </a:lnTo>
                <a:lnTo>
                  <a:pt x="1727" y="296"/>
                </a:lnTo>
                <a:lnTo>
                  <a:pt x="1728" y="299"/>
                </a:lnTo>
                <a:lnTo>
                  <a:pt x="1728" y="306"/>
                </a:lnTo>
                <a:lnTo>
                  <a:pt x="1729" y="311"/>
                </a:lnTo>
                <a:lnTo>
                  <a:pt x="1729" y="315"/>
                </a:lnTo>
                <a:lnTo>
                  <a:pt x="1730" y="319"/>
                </a:lnTo>
                <a:lnTo>
                  <a:pt x="1730" y="325"/>
                </a:lnTo>
                <a:lnTo>
                  <a:pt x="1731" y="328"/>
                </a:lnTo>
                <a:lnTo>
                  <a:pt x="1731" y="333"/>
                </a:lnTo>
                <a:lnTo>
                  <a:pt x="1732" y="336"/>
                </a:lnTo>
                <a:lnTo>
                  <a:pt x="1732" y="339"/>
                </a:lnTo>
                <a:lnTo>
                  <a:pt x="1733" y="342"/>
                </a:lnTo>
                <a:lnTo>
                  <a:pt x="1733" y="345"/>
                </a:lnTo>
                <a:lnTo>
                  <a:pt x="1734" y="347"/>
                </a:lnTo>
                <a:lnTo>
                  <a:pt x="1734" y="349"/>
                </a:lnTo>
                <a:lnTo>
                  <a:pt x="1735" y="351"/>
                </a:lnTo>
                <a:lnTo>
                  <a:pt x="1735" y="353"/>
                </a:lnTo>
                <a:lnTo>
                  <a:pt x="1736" y="353"/>
                </a:lnTo>
                <a:lnTo>
                  <a:pt x="1736" y="353"/>
                </a:lnTo>
                <a:lnTo>
                  <a:pt x="1737" y="353"/>
                </a:lnTo>
                <a:lnTo>
                  <a:pt x="1737" y="352"/>
                </a:lnTo>
                <a:lnTo>
                  <a:pt x="1738" y="352"/>
                </a:lnTo>
                <a:lnTo>
                  <a:pt x="1738" y="354"/>
                </a:lnTo>
                <a:lnTo>
                  <a:pt x="1739" y="355"/>
                </a:lnTo>
                <a:lnTo>
                  <a:pt x="1739" y="359"/>
                </a:lnTo>
                <a:lnTo>
                  <a:pt x="1740" y="356"/>
                </a:lnTo>
                <a:lnTo>
                  <a:pt x="1741" y="356"/>
                </a:lnTo>
                <a:lnTo>
                  <a:pt x="1741" y="354"/>
                </a:lnTo>
                <a:lnTo>
                  <a:pt x="1741" y="356"/>
                </a:lnTo>
                <a:lnTo>
                  <a:pt x="1742" y="353"/>
                </a:lnTo>
                <a:lnTo>
                  <a:pt x="1743" y="354"/>
                </a:lnTo>
                <a:lnTo>
                  <a:pt x="1743" y="358"/>
                </a:lnTo>
                <a:lnTo>
                  <a:pt x="1744" y="361"/>
                </a:lnTo>
                <a:lnTo>
                  <a:pt x="1744" y="361"/>
                </a:lnTo>
                <a:lnTo>
                  <a:pt x="1745" y="358"/>
                </a:lnTo>
                <a:lnTo>
                  <a:pt x="1745" y="355"/>
                </a:lnTo>
                <a:lnTo>
                  <a:pt x="1746" y="354"/>
                </a:lnTo>
                <a:lnTo>
                  <a:pt x="1746" y="353"/>
                </a:lnTo>
                <a:lnTo>
                  <a:pt x="1747" y="355"/>
                </a:lnTo>
                <a:lnTo>
                  <a:pt x="1747" y="359"/>
                </a:lnTo>
                <a:lnTo>
                  <a:pt x="1748" y="358"/>
                </a:lnTo>
                <a:lnTo>
                  <a:pt x="1748" y="358"/>
                </a:lnTo>
                <a:lnTo>
                  <a:pt x="1749" y="359"/>
                </a:lnTo>
                <a:lnTo>
                  <a:pt x="1749" y="359"/>
                </a:lnTo>
                <a:lnTo>
                  <a:pt x="1750" y="360"/>
                </a:lnTo>
                <a:lnTo>
                  <a:pt x="1750" y="359"/>
                </a:lnTo>
                <a:lnTo>
                  <a:pt x="1751" y="359"/>
                </a:lnTo>
                <a:lnTo>
                  <a:pt x="1751" y="362"/>
                </a:lnTo>
                <a:lnTo>
                  <a:pt x="1752" y="361"/>
                </a:lnTo>
                <a:lnTo>
                  <a:pt x="1752" y="359"/>
                </a:lnTo>
                <a:lnTo>
                  <a:pt x="1753" y="356"/>
                </a:lnTo>
                <a:lnTo>
                  <a:pt x="1753" y="358"/>
                </a:lnTo>
                <a:lnTo>
                  <a:pt x="1754" y="360"/>
                </a:lnTo>
                <a:lnTo>
                  <a:pt x="1754" y="362"/>
                </a:lnTo>
                <a:lnTo>
                  <a:pt x="1755" y="361"/>
                </a:lnTo>
                <a:lnTo>
                  <a:pt x="1755" y="358"/>
                </a:lnTo>
                <a:lnTo>
                  <a:pt x="1756" y="357"/>
                </a:lnTo>
                <a:lnTo>
                  <a:pt x="1756" y="357"/>
                </a:lnTo>
                <a:lnTo>
                  <a:pt x="1757" y="358"/>
                </a:lnTo>
                <a:lnTo>
                  <a:pt x="1757" y="357"/>
                </a:lnTo>
                <a:lnTo>
                  <a:pt x="1758" y="358"/>
                </a:lnTo>
                <a:lnTo>
                  <a:pt x="1758" y="357"/>
                </a:lnTo>
                <a:lnTo>
                  <a:pt x="1759" y="355"/>
                </a:lnTo>
                <a:lnTo>
                  <a:pt x="1759" y="355"/>
                </a:lnTo>
                <a:lnTo>
                  <a:pt x="1760" y="354"/>
                </a:lnTo>
                <a:lnTo>
                  <a:pt x="1760" y="354"/>
                </a:lnTo>
                <a:lnTo>
                  <a:pt x="1761" y="354"/>
                </a:lnTo>
                <a:lnTo>
                  <a:pt x="1762" y="353"/>
                </a:lnTo>
                <a:lnTo>
                  <a:pt x="1762" y="353"/>
                </a:lnTo>
                <a:lnTo>
                  <a:pt x="1763" y="352"/>
                </a:lnTo>
                <a:lnTo>
                  <a:pt x="1763" y="353"/>
                </a:lnTo>
                <a:lnTo>
                  <a:pt x="1763" y="355"/>
                </a:lnTo>
                <a:lnTo>
                  <a:pt x="1764" y="357"/>
                </a:lnTo>
                <a:lnTo>
                  <a:pt x="1765" y="358"/>
                </a:lnTo>
                <a:lnTo>
                  <a:pt x="1765" y="356"/>
                </a:lnTo>
                <a:lnTo>
                  <a:pt x="1766" y="355"/>
                </a:lnTo>
                <a:lnTo>
                  <a:pt x="1766" y="354"/>
                </a:lnTo>
                <a:lnTo>
                  <a:pt x="1767" y="355"/>
                </a:lnTo>
                <a:lnTo>
                  <a:pt x="1767" y="356"/>
                </a:lnTo>
                <a:lnTo>
                  <a:pt x="1768" y="356"/>
                </a:lnTo>
                <a:lnTo>
                  <a:pt x="1768" y="358"/>
                </a:lnTo>
                <a:lnTo>
                  <a:pt x="1769" y="360"/>
                </a:lnTo>
                <a:lnTo>
                  <a:pt x="1769" y="356"/>
                </a:lnTo>
                <a:lnTo>
                  <a:pt x="1770" y="356"/>
                </a:lnTo>
                <a:lnTo>
                  <a:pt x="1770" y="356"/>
                </a:lnTo>
                <a:lnTo>
                  <a:pt x="1771" y="358"/>
                </a:lnTo>
                <a:lnTo>
                  <a:pt x="1771" y="360"/>
                </a:lnTo>
                <a:lnTo>
                  <a:pt x="1772" y="358"/>
                </a:lnTo>
                <a:lnTo>
                  <a:pt x="1772" y="358"/>
                </a:lnTo>
                <a:lnTo>
                  <a:pt x="1773" y="359"/>
                </a:lnTo>
                <a:lnTo>
                  <a:pt x="1773" y="359"/>
                </a:lnTo>
                <a:lnTo>
                  <a:pt x="1774" y="359"/>
                </a:lnTo>
                <a:lnTo>
                  <a:pt x="1774" y="359"/>
                </a:lnTo>
                <a:lnTo>
                  <a:pt x="1775" y="358"/>
                </a:lnTo>
                <a:lnTo>
                  <a:pt x="1775" y="356"/>
                </a:lnTo>
                <a:lnTo>
                  <a:pt x="1776" y="358"/>
                </a:lnTo>
                <a:lnTo>
                  <a:pt x="1776" y="359"/>
                </a:lnTo>
                <a:lnTo>
                  <a:pt x="1777" y="359"/>
                </a:lnTo>
                <a:lnTo>
                  <a:pt x="1777" y="357"/>
                </a:lnTo>
                <a:lnTo>
                  <a:pt x="1778" y="355"/>
                </a:lnTo>
                <a:lnTo>
                  <a:pt x="1778" y="359"/>
                </a:lnTo>
                <a:lnTo>
                  <a:pt x="1779" y="359"/>
                </a:lnTo>
                <a:lnTo>
                  <a:pt x="1779" y="359"/>
                </a:lnTo>
                <a:lnTo>
                  <a:pt x="1780" y="356"/>
                </a:lnTo>
                <a:lnTo>
                  <a:pt x="1780" y="355"/>
                </a:lnTo>
                <a:lnTo>
                  <a:pt x="1781" y="358"/>
                </a:lnTo>
                <a:lnTo>
                  <a:pt x="1781" y="359"/>
                </a:lnTo>
                <a:lnTo>
                  <a:pt x="1782" y="359"/>
                </a:lnTo>
                <a:lnTo>
                  <a:pt x="1782" y="358"/>
                </a:lnTo>
                <a:lnTo>
                  <a:pt x="1783" y="357"/>
                </a:lnTo>
                <a:lnTo>
                  <a:pt x="1784" y="358"/>
                </a:lnTo>
                <a:lnTo>
                  <a:pt x="1784" y="358"/>
                </a:lnTo>
                <a:lnTo>
                  <a:pt x="1784" y="359"/>
                </a:lnTo>
                <a:lnTo>
                  <a:pt x="1785" y="359"/>
                </a:lnTo>
                <a:lnTo>
                  <a:pt x="1786" y="359"/>
                </a:lnTo>
                <a:lnTo>
                  <a:pt x="1786" y="359"/>
                </a:lnTo>
                <a:lnTo>
                  <a:pt x="1787" y="358"/>
                </a:lnTo>
                <a:lnTo>
                  <a:pt x="1787" y="358"/>
                </a:lnTo>
                <a:lnTo>
                  <a:pt x="1788" y="355"/>
                </a:lnTo>
                <a:lnTo>
                  <a:pt x="1788" y="355"/>
                </a:lnTo>
                <a:lnTo>
                  <a:pt x="1789" y="356"/>
                </a:lnTo>
                <a:lnTo>
                  <a:pt x="1789" y="356"/>
                </a:lnTo>
                <a:lnTo>
                  <a:pt x="1790" y="358"/>
                </a:lnTo>
                <a:lnTo>
                  <a:pt x="1790" y="358"/>
                </a:lnTo>
                <a:lnTo>
                  <a:pt x="1791" y="358"/>
                </a:lnTo>
                <a:lnTo>
                  <a:pt x="1791" y="355"/>
                </a:lnTo>
                <a:lnTo>
                  <a:pt x="1792" y="353"/>
                </a:lnTo>
                <a:lnTo>
                  <a:pt x="1792" y="358"/>
                </a:lnTo>
                <a:lnTo>
                  <a:pt x="1793" y="364"/>
                </a:lnTo>
                <a:lnTo>
                  <a:pt x="1793" y="360"/>
                </a:lnTo>
                <a:lnTo>
                  <a:pt x="1794" y="356"/>
                </a:lnTo>
                <a:lnTo>
                  <a:pt x="1794" y="353"/>
                </a:lnTo>
                <a:lnTo>
                  <a:pt x="1795" y="355"/>
                </a:lnTo>
                <a:lnTo>
                  <a:pt x="1795" y="355"/>
                </a:lnTo>
                <a:lnTo>
                  <a:pt x="1796" y="355"/>
                </a:lnTo>
                <a:lnTo>
                  <a:pt x="1796" y="355"/>
                </a:lnTo>
                <a:lnTo>
                  <a:pt x="1797" y="357"/>
                </a:lnTo>
                <a:lnTo>
                  <a:pt x="1797" y="356"/>
                </a:lnTo>
                <a:lnTo>
                  <a:pt x="1798" y="355"/>
                </a:lnTo>
                <a:lnTo>
                  <a:pt x="1798" y="354"/>
                </a:lnTo>
                <a:lnTo>
                  <a:pt x="1799" y="355"/>
                </a:lnTo>
                <a:lnTo>
                  <a:pt x="1799" y="356"/>
                </a:lnTo>
                <a:lnTo>
                  <a:pt x="1800" y="354"/>
                </a:lnTo>
                <a:lnTo>
                  <a:pt x="1800" y="353"/>
                </a:lnTo>
                <a:lnTo>
                  <a:pt x="1801" y="353"/>
                </a:lnTo>
                <a:lnTo>
                  <a:pt x="1801" y="351"/>
                </a:lnTo>
                <a:lnTo>
                  <a:pt x="1802" y="349"/>
                </a:lnTo>
                <a:lnTo>
                  <a:pt x="1802" y="347"/>
                </a:lnTo>
                <a:lnTo>
                  <a:pt x="1803" y="346"/>
                </a:lnTo>
                <a:lnTo>
                  <a:pt x="1803" y="347"/>
                </a:lnTo>
                <a:lnTo>
                  <a:pt x="1804" y="347"/>
                </a:lnTo>
                <a:lnTo>
                  <a:pt x="1805" y="345"/>
                </a:lnTo>
                <a:lnTo>
                  <a:pt x="1805" y="343"/>
                </a:lnTo>
                <a:lnTo>
                  <a:pt x="1806" y="339"/>
                </a:lnTo>
                <a:lnTo>
                  <a:pt x="1806" y="341"/>
                </a:lnTo>
                <a:lnTo>
                  <a:pt x="1806" y="345"/>
                </a:lnTo>
                <a:lnTo>
                  <a:pt x="1807" y="348"/>
                </a:lnTo>
                <a:lnTo>
                  <a:pt x="1808" y="347"/>
                </a:lnTo>
                <a:lnTo>
                  <a:pt x="1808" y="343"/>
                </a:lnTo>
                <a:lnTo>
                  <a:pt x="1809" y="342"/>
                </a:lnTo>
                <a:lnTo>
                  <a:pt x="1809" y="345"/>
                </a:lnTo>
                <a:lnTo>
                  <a:pt x="1810" y="347"/>
                </a:lnTo>
                <a:lnTo>
                  <a:pt x="1810" y="349"/>
                </a:lnTo>
                <a:lnTo>
                  <a:pt x="1811" y="351"/>
                </a:lnTo>
                <a:lnTo>
                  <a:pt x="1811" y="353"/>
                </a:lnTo>
                <a:lnTo>
                  <a:pt x="1812" y="354"/>
                </a:lnTo>
                <a:lnTo>
                  <a:pt x="1812" y="358"/>
                </a:lnTo>
                <a:lnTo>
                  <a:pt x="1813" y="359"/>
                </a:lnTo>
                <a:lnTo>
                  <a:pt x="1813" y="359"/>
                </a:lnTo>
                <a:lnTo>
                  <a:pt x="1814" y="356"/>
                </a:lnTo>
                <a:lnTo>
                  <a:pt x="1814" y="359"/>
                </a:lnTo>
                <a:lnTo>
                  <a:pt x="1815" y="355"/>
                </a:lnTo>
                <a:lnTo>
                  <a:pt x="1815" y="355"/>
                </a:lnTo>
                <a:lnTo>
                  <a:pt x="1816" y="354"/>
                </a:lnTo>
                <a:lnTo>
                  <a:pt x="1816" y="355"/>
                </a:lnTo>
                <a:lnTo>
                  <a:pt x="1817" y="359"/>
                </a:lnTo>
                <a:lnTo>
                  <a:pt x="1817" y="358"/>
                </a:lnTo>
                <a:lnTo>
                  <a:pt x="1818" y="358"/>
                </a:lnTo>
                <a:lnTo>
                  <a:pt x="1818" y="354"/>
                </a:lnTo>
                <a:lnTo>
                  <a:pt x="1819" y="354"/>
                </a:lnTo>
                <a:lnTo>
                  <a:pt x="1819" y="358"/>
                </a:lnTo>
                <a:lnTo>
                  <a:pt x="1820" y="360"/>
                </a:lnTo>
                <a:lnTo>
                  <a:pt x="1820" y="358"/>
                </a:lnTo>
                <a:lnTo>
                  <a:pt x="1821" y="339"/>
                </a:lnTo>
                <a:lnTo>
                  <a:pt x="1821" y="299"/>
                </a:lnTo>
                <a:lnTo>
                  <a:pt x="1822" y="230"/>
                </a:lnTo>
                <a:lnTo>
                  <a:pt x="1822" y="144"/>
                </a:lnTo>
                <a:lnTo>
                  <a:pt x="1823" y="64"/>
                </a:lnTo>
                <a:lnTo>
                  <a:pt x="1823" y="17"/>
                </a:lnTo>
                <a:lnTo>
                  <a:pt x="1824" y="26"/>
                </a:lnTo>
                <a:lnTo>
                  <a:pt x="1824" y="81"/>
                </a:lnTo>
                <a:lnTo>
                  <a:pt x="1825" y="156"/>
                </a:lnTo>
                <a:lnTo>
                  <a:pt x="1825" y="236"/>
                </a:lnTo>
                <a:lnTo>
                  <a:pt x="1826" y="302"/>
                </a:lnTo>
                <a:lnTo>
                  <a:pt x="1827" y="336"/>
                </a:lnTo>
                <a:lnTo>
                  <a:pt x="1827" y="345"/>
                </a:lnTo>
                <a:lnTo>
                  <a:pt x="1827" y="343"/>
                </a:lnTo>
                <a:lnTo>
                  <a:pt x="1828" y="342"/>
                </a:lnTo>
                <a:lnTo>
                  <a:pt x="1829" y="346"/>
                </a:lnTo>
                <a:lnTo>
                  <a:pt x="1829" y="351"/>
                </a:lnTo>
                <a:lnTo>
                  <a:pt x="1830" y="353"/>
                </a:lnTo>
                <a:lnTo>
                  <a:pt x="1830" y="357"/>
                </a:lnTo>
                <a:lnTo>
                  <a:pt x="1831" y="355"/>
                </a:lnTo>
                <a:lnTo>
                  <a:pt x="1831" y="353"/>
                </a:lnTo>
                <a:lnTo>
                  <a:pt x="1832" y="353"/>
                </a:lnTo>
                <a:lnTo>
                  <a:pt x="1832" y="354"/>
                </a:lnTo>
                <a:lnTo>
                  <a:pt x="1833" y="358"/>
                </a:lnTo>
                <a:lnTo>
                  <a:pt x="1833" y="358"/>
                </a:lnTo>
                <a:lnTo>
                  <a:pt x="1834" y="354"/>
                </a:lnTo>
                <a:lnTo>
                  <a:pt x="1834" y="353"/>
                </a:lnTo>
                <a:lnTo>
                  <a:pt x="1835" y="350"/>
                </a:lnTo>
                <a:lnTo>
                  <a:pt x="1835" y="351"/>
                </a:lnTo>
                <a:lnTo>
                  <a:pt x="1836" y="355"/>
                </a:lnTo>
                <a:lnTo>
                  <a:pt x="1836" y="353"/>
                </a:lnTo>
                <a:lnTo>
                  <a:pt x="1837" y="353"/>
                </a:lnTo>
                <a:lnTo>
                  <a:pt x="1837" y="353"/>
                </a:lnTo>
                <a:lnTo>
                  <a:pt x="1838" y="353"/>
                </a:lnTo>
                <a:lnTo>
                  <a:pt x="1838" y="355"/>
                </a:lnTo>
                <a:lnTo>
                  <a:pt x="1839" y="353"/>
                </a:lnTo>
                <a:lnTo>
                  <a:pt x="1839" y="352"/>
                </a:lnTo>
                <a:lnTo>
                  <a:pt x="1840" y="352"/>
                </a:lnTo>
                <a:lnTo>
                  <a:pt x="1840" y="351"/>
                </a:lnTo>
                <a:lnTo>
                  <a:pt x="1841" y="351"/>
                </a:lnTo>
                <a:lnTo>
                  <a:pt x="1841" y="350"/>
                </a:lnTo>
                <a:lnTo>
                  <a:pt x="1842" y="351"/>
                </a:lnTo>
                <a:lnTo>
                  <a:pt x="1842" y="352"/>
                </a:lnTo>
                <a:lnTo>
                  <a:pt x="1843" y="351"/>
                </a:lnTo>
                <a:lnTo>
                  <a:pt x="1843" y="349"/>
                </a:lnTo>
                <a:lnTo>
                  <a:pt x="1844" y="345"/>
                </a:lnTo>
                <a:lnTo>
                  <a:pt x="1844" y="342"/>
                </a:lnTo>
                <a:lnTo>
                  <a:pt x="1845" y="342"/>
                </a:lnTo>
                <a:lnTo>
                  <a:pt x="1845" y="339"/>
                </a:lnTo>
                <a:lnTo>
                  <a:pt x="1846" y="339"/>
                </a:lnTo>
                <a:lnTo>
                  <a:pt x="1846" y="339"/>
                </a:lnTo>
                <a:lnTo>
                  <a:pt x="1847" y="339"/>
                </a:lnTo>
                <a:lnTo>
                  <a:pt x="1848" y="339"/>
                </a:lnTo>
                <a:lnTo>
                  <a:pt x="1848" y="334"/>
                </a:lnTo>
                <a:lnTo>
                  <a:pt x="1849" y="328"/>
                </a:lnTo>
                <a:lnTo>
                  <a:pt x="1849" y="325"/>
                </a:lnTo>
                <a:lnTo>
                  <a:pt x="1849" y="321"/>
                </a:lnTo>
                <a:lnTo>
                  <a:pt x="1850" y="320"/>
                </a:lnTo>
                <a:lnTo>
                  <a:pt x="1851" y="318"/>
                </a:lnTo>
                <a:lnTo>
                  <a:pt x="1851" y="315"/>
                </a:lnTo>
                <a:lnTo>
                  <a:pt x="1852" y="310"/>
                </a:lnTo>
                <a:lnTo>
                  <a:pt x="1852" y="304"/>
                </a:lnTo>
                <a:lnTo>
                  <a:pt x="1853" y="301"/>
                </a:lnTo>
                <a:lnTo>
                  <a:pt x="1853" y="298"/>
                </a:lnTo>
                <a:lnTo>
                  <a:pt x="1854" y="296"/>
                </a:lnTo>
                <a:lnTo>
                  <a:pt x="1854" y="293"/>
                </a:lnTo>
                <a:lnTo>
                  <a:pt x="1855" y="292"/>
                </a:lnTo>
                <a:lnTo>
                  <a:pt x="1855" y="290"/>
                </a:lnTo>
                <a:lnTo>
                  <a:pt x="1856" y="289"/>
                </a:lnTo>
                <a:lnTo>
                  <a:pt x="1856" y="290"/>
                </a:lnTo>
                <a:lnTo>
                  <a:pt x="1857" y="292"/>
                </a:lnTo>
                <a:lnTo>
                  <a:pt x="1857" y="296"/>
                </a:lnTo>
                <a:lnTo>
                  <a:pt x="1858" y="301"/>
                </a:lnTo>
                <a:lnTo>
                  <a:pt x="1858" y="302"/>
                </a:lnTo>
                <a:lnTo>
                  <a:pt x="1859" y="308"/>
                </a:lnTo>
                <a:lnTo>
                  <a:pt x="1859" y="313"/>
                </a:lnTo>
                <a:lnTo>
                  <a:pt x="1860" y="314"/>
                </a:lnTo>
                <a:lnTo>
                  <a:pt x="1860" y="322"/>
                </a:lnTo>
                <a:lnTo>
                  <a:pt x="1861" y="327"/>
                </a:lnTo>
                <a:lnTo>
                  <a:pt x="1861" y="333"/>
                </a:lnTo>
                <a:lnTo>
                  <a:pt x="1862" y="335"/>
                </a:lnTo>
                <a:lnTo>
                  <a:pt x="1862" y="336"/>
                </a:lnTo>
                <a:lnTo>
                  <a:pt x="1863" y="339"/>
                </a:lnTo>
                <a:lnTo>
                  <a:pt x="1863" y="339"/>
                </a:lnTo>
                <a:lnTo>
                  <a:pt x="1864" y="341"/>
                </a:lnTo>
                <a:lnTo>
                  <a:pt x="1864" y="345"/>
                </a:lnTo>
                <a:lnTo>
                  <a:pt x="1865" y="347"/>
                </a:lnTo>
                <a:lnTo>
                  <a:pt x="1865" y="349"/>
                </a:lnTo>
                <a:lnTo>
                  <a:pt x="1866" y="351"/>
                </a:lnTo>
                <a:lnTo>
                  <a:pt x="1866" y="351"/>
                </a:lnTo>
                <a:lnTo>
                  <a:pt x="1867" y="351"/>
                </a:lnTo>
                <a:lnTo>
                  <a:pt x="1867" y="349"/>
                </a:lnTo>
                <a:lnTo>
                  <a:pt x="1868" y="348"/>
                </a:lnTo>
                <a:lnTo>
                  <a:pt x="1868" y="348"/>
                </a:lnTo>
                <a:lnTo>
                  <a:pt x="1869" y="349"/>
                </a:lnTo>
                <a:lnTo>
                  <a:pt x="1870" y="351"/>
                </a:lnTo>
                <a:lnTo>
                  <a:pt x="1870" y="352"/>
                </a:lnTo>
                <a:lnTo>
                  <a:pt x="1870" y="352"/>
                </a:lnTo>
                <a:lnTo>
                  <a:pt x="1871" y="351"/>
                </a:lnTo>
                <a:lnTo>
                  <a:pt x="1872" y="350"/>
                </a:lnTo>
                <a:lnTo>
                  <a:pt x="1872" y="350"/>
                </a:lnTo>
                <a:lnTo>
                  <a:pt x="1873" y="350"/>
                </a:lnTo>
                <a:lnTo>
                  <a:pt x="1873" y="351"/>
                </a:lnTo>
                <a:lnTo>
                  <a:pt x="1874" y="351"/>
                </a:lnTo>
                <a:lnTo>
                  <a:pt x="1874" y="351"/>
                </a:lnTo>
                <a:lnTo>
                  <a:pt x="1875" y="353"/>
                </a:lnTo>
                <a:lnTo>
                  <a:pt x="1875" y="352"/>
                </a:lnTo>
                <a:lnTo>
                  <a:pt x="1876" y="353"/>
                </a:lnTo>
                <a:lnTo>
                  <a:pt x="1876" y="352"/>
                </a:lnTo>
                <a:lnTo>
                  <a:pt x="1877" y="351"/>
                </a:lnTo>
                <a:lnTo>
                  <a:pt x="1877" y="352"/>
                </a:lnTo>
                <a:lnTo>
                  <a:pt x="1878" y="353"/>
                </a:lnTo>
                <a:lnTo>
                  <a:pt x="1878" y="354"/>
                </a:lnTo>
                <a:lnTo>
                  <a:pt x="1879" y="353"/>
                </a:lnTo>
                <a:lnTo>
                  <a:pt x="1879" y="352"/>
                </a:lnTo>
                <a:lnTo>
                  <a:pt x="1880" y="352"/>
                </a:lnTo>
                <a:lnTo>
                  <a:pt x="1880" y="353"/>
                </a:lnTo>
                <a:lnTo>
                  <a:pt x="1881" y="353"/>
                </a:lnTo>
                <a:lnTo>
                  <a:pt x="1881" y="356"/>
                </a:lnTo>
                <a:lnTo>
                  <a:pt x="1882" y="353"/>
                </a:lnTo>
                <a:lnTo>
                  <a:pt x="1882" y="353"/>
                </a:lnTo>
                <a:lnTo>
                  <a:pt x="1883" y="354"/>
                </a:lnTo>
                <a:lnTo>
                  <a:pt x="1883" y="356"/>
                </a:lnTo>
                <a:lnTo>
                  <a:pt x="1884" y="356"/>
                </a:lnTo>
                <a:lnTo>
                  <a:pt x="1884" y="352"/>
                </a:lnTo>
                <a:lnTo>
                  <a:pt x="1885" y="353"/>
                </a:lnTo>
                <a:lnTo>
                  <a:pt x="1885" y="352"/>
                </a:lnTo>
                <a:lnTo>
                  <a:pt x="1886" y="353"/>
                </a:lnTo>
                <a:lnTo>
                  <a:pt x="1886" y="353"/>
                </a:lnTo>
                <a:lnTo>
                  <a:pt x="1887" y="353"/>
                </a:lnTo>
                <a:lnTo>
                  <a:pt x="1887" y="352"/>
                </a:lnTo>
                <a:lnTo>
                  <a:pt x="1888" y="351"/>
                </a:lnTo>
                <a:lnTo>
                  <a:pt x="1888" y="351"/>
                </a:lnTo>
                <a:lnTo>
                  <a:pt x="1889" y="352"/>
                </a:lnTo>
                <a:lnTo>
                  <a:pt x="1889" y="353"/>
                </a:lnTo>
                <a:lnTo>
                  <a:pt x="1890" y="353"/>
                </a:lnTo>
                <a:lnTo>
                  <a:pt x="1891" y="352"/>
                </a:lnTo>
                <a:lnTo>
                  <a:pt x="1891" y="353"/>
                </a:lnTo>
                <a:lnTo>
                  <a:pt x="1892" y="352"/>
                </a:lnTo>
                <a:lnTo>
                  <a:pt x="1892" y="353"/>
                </a:lnTo>
                <a:lnTo>
                  <a:pt x="1892" y="353"/>
                </a:lnTo>
                <a:lnTo>
                  <a:pt x="1893" y="353"/>
                </a:lnTo>
                <a:lnTo>
                  <a:pt x="1894" y="352"/>
                </a:lnTo>
                <a:lnTo>
                  <a:pt x="1894" y="352"/>
                </a:lnTo>
                <a:lnTo>
                  <a:pt x="1895" y="352"/>
                </a:lnTo>
                <a:lnTo>
                  <a:pt x="1895" y="353"/>
                </a:lnTo>
                <a:lnTo>
                  <a:pt x="1896" y="352"/>
                </a:lnTo>
                <a:lnTo>
                  <a:pt x="1896" y="355"/>
                </a:lnTo>
                <a:lnTo>
                  <a:pt x="1897" y="355"/>
                </a:lnTo>
                <a:lnTo>
                  <a:pt x="1897" y="355"/>
                </a:lnTo>
                <a:lnTo>
                  <a:pt x="1898" y="353"/>
                </a:lnTo>
                <a:lnTo>
                  <a:pt x="1898" y="353"/>
                </a:lnTo>
                <a:lnTo>
                  <a:pt x="1899" y="353"/>
                </a:lnTo>
                <a:lnTo>
                  <a:pt x="1899" y="353"/>
                </a:lnTo>
                <a:lnTo>
                  <a:pt x="1900" y="355"/>
                </a:lnTo>
                <a:lnTo>
                  <a:pt x="1900" y="356"/>
                </a:lnTo>
                <a:lnTo>
                  <a:pt x="1901" y="358"/>
                </a:lnTo>
                <a:lnTo>
                  <a:pt x="1901" y="355"/>
                </a:lnTo>
                <a:lnTo>
                  <a:pt x="1902" y="355"/>
                </a:lnTo>
                <a:lnTo>
                  <a:pt x="1902" y="358"/>
                </a:lnTo>
                <a:lnTo>
                  <a:pt x="1903" y="362"/>
                </a:lnTo>
                <a:lnTo>
                  <a:pt x="1903" y="359"/>
                </a:lnTo>
                <a:lnTo>
                  <a:pt x="1904" y="358"/>
                </a:lnTo>
                <a:lnTo>
                  <a:pt x="1904" y="356"/>
                </a:lnTo>
                <a:lnTo>
                  <a:pt x="1905" y="357"/>
                </a:lnTo>
                <a:lnTo>
                  <a:pt x="1905" y="360"/>
                </a:lnTo>
                <a:lnTo>
                  <a:pt x="1906" y="359"/>
                </a:lnTo>
                <a:lnTo>
                  <a:pt x="1906" y="359"/>
                </a:lnTo>
                <a:lnTo>
                  <a:pt x="1907" y="358"/>
                </a:lnTo>
                <a:lnTo>
                  <a:pt x="1907" y="359"/>
                </a:lnTo>
                <a:lnTo>
                  <a:pt x="1908" y="359"/>
                </a:lnTo>
                <a:lnTo>
                  <a:pt x="1908" y="358"/>
                </a:lnTo>
                <a:lnTo>
                  <a:pt x="1909" y="355"/>
                </a:lnTo>
                <a:lnTo>
                  <a:pt x="1909" y="358"/>
                </a:lnTo>
                <a:lnTo>
                  <a:pt x="1910" y="359"/>
                </a:lnTo>
                <a:lnTo>
                  <a:pt x="1910" y="359"/>
                </a:lnTo>
                <a:lnTo>
                  <a:pt x="1911" y="359"/>
                </a:lnTo>
                <a:lnTo>
                  <a:pt x="1911" y="359"/>
                </a:lnTo>
                <a:lnTo>
                  <a:pt x="1912" y="359"/>
                </a:lnTo>
                <a:lnTo>
                  <a:pt x="1913" y="359"/>
                </a:lnTo>
                <a:lnTo>
                  <a:pt x="1913" y="359"/>
                </a:lnTo>
                <a:lnTo>
                  <a:pt x="1913" y="358"/>
                </a:lnTo>
                <a:lnTo>
                  <a:pt x="1914" y="355"/>
                </a:lnTo>
                <a:lnTo>
                  <a:pt x="1915" y="356"/>
                </a:lnTo>
                <a:lnTo>
                  <a:pt x="1915" y="358"/>
                </a:lnTo>
                <a:lnTo>
                  <a:pt x="1916" y="357"/>
                </a:lnTo>
                <a:lnTo>
                  <a:pt x="1916" y="357"/>
                </a:lnTo>
                <a:lnTo>
                  <a:pt x="1917" y="356"/>
                </a:lnTo>
                <a:lnTo>
                  <a:pt x="1917" y="358"/>
                </a:lnTo>
                <a:lnTo>
                  <a:pt x="1918" y="359"/>
                </a:lnTo>
                <a:lnTo>
                  <a:pt x="1918" y="359"/>
                </a:lnTo>
                <a:lnTo>
                  <a:pt x="1919" y="359"/>
                </a:lnTo>
                <a:lnTo>
                  <a:pt x="1919" y="360"/>
                </a:lnTo>
                <a:lnTo>
                  <a:pt x="1920" y="359"/>
                </a:lnTo>
                <a:lnTo>
                  <a:pt x="1920" y="356"/>
                </a:lnTo>
                <a:lnTo>
                  <a:pt x="1921" y="356"/>
                </a:lnTo>
                <a:lnTo>
                  <a:pt x="1921" y="356"/>
                </a:lnTo>
                <a:lnTo>
                  <a:pt x="1922" y="356"/>
                </a:lnTo>
                <a:lnTo>
                  <a:pt x="1922" y="356"/>
                </a:lnTo>
                <a:lnTo>
                  <a:pt x="1923" y="359"/>
                </a:lnTo>
                <a:lnTo>
                  <a:pt x="1923" y="359"/>
                </a:lnTo>
                <a:lnTo>
                  <a:pt x="1924" y="358"/>
                </a:lnTo>
                <a:lnTo>
                  <a:pt x="1924" y="358"/>
                </a:lnTo>
                <a:lnTo>
                  <a:pt x="1925" y="358"/>
                </a:lnTo>
                <a:lnTo>
                  <a:pt x="1925" y="358"/>
                </a:lnTo>
                <a:lnTo>
                  <a:pt x="1926" y="358"/>
                </a:lnTo>
                <a:lnTo>
                  <a:pt x="1926" y="356"/>
                </a:lnTo>
                <a:lnTo>
                  <a:pt x="1927" y="359"/>
                </a:lnTo>
                <a:lnTo>
                  <a:pt x="1927" y="358"/>
                </a:lnTo>
                <a:lnTo>
                  <a:pt x="1928" y="359"/>
                </a:lnTo>
                <a:lnTo>
                  <a:pt x="1928" y="359"/>
                </a:lnTo>
                <a:lnTo>
                  <a:pt x="1929" y="357"/>
                </a:lnTo>
                <a:lnTo>
                  <a:pt x="1929" y="356"/>
                </a:lnTo>
                <a:lnTo>
                  <a:pt x="1930" y="354"/>
                </a:lnTo>
                <a:lnTo>
                  <a:pt x="1930" y="355"/>
                </a:lnTo>
                <a:lnTo>
                  <a:pt x="1931" y="357"/>
                </a:lnTo>
                <a:lnTo>
                  <a:pt x="1931" y="355"/>
                </a:lnTo>
                <a:lnTo>
                  <a:pt x="1932" y="354"/>
                </a:lnTo>
                <a:lnTo>
                  <a:pt x="1932" y="353"/>
                </a:lnTo>
                <a:lnTo>
                  <a:pt x="1933" y="352"/>
                </a:lnTo>
                <a:lnTo>
                  <a:pt x="1934" y="350"/>
                </a:lnTo>
                <a:lnTo>
                  <a:pt x="1934" y="348"/>
                </a:lnTo>
                <a:lnTo>
                  <a:pt x="1935" y="348"/>
                </a:lnTo>
                <a:lnTo>
                  <a:pt x="1935" y="349"/>
                </a:lnTo>
                <a:lnTo>
                  <a:pt x="1935" y="348"/>
                </a:lnTo>
                <a:lnTo>
                  <a:pt x="1936" y="345"/>
                </a:lnTo>
                <a:lnTo>
                  <a:pt x="1937" y="342"/>
                </a:lnTo>
                <a:lnTo>
                  <a:pt x="1937" y="342"/>
                </a:lnTo>
                <a:lnTo>
                  <a:pt x="1938" y="342"/>
                </a:lnTo>
                <a:lnTo>
                  <a:pt x="1938" y="345"/>
                </a:lnTo>
                <a:lnTo>
                  <a:pt x="1939" y="347"/>
                </a:lnTo>
                <a:lnTo>
                  <a:pt x="1939" y="347"/>
                </a:lnTo>
                <a:lnTo>
                  <a:pt x="1940" y="346"/>
                </a:lnTo>
                <a:lnTo>
                  <a:pt x="1940" y="349"/>
                </a:lnTo>
                <a:lnTo>
                  <a:pt x="1941" y="351"/>
                </a:lnTo>
                <a:lnTo>
                  <a:pt x="1941" y="353"/>
                </a:lnTo>
                <a:lnTo>
                  <a:pt x="1942" y="355"/>
                </a:lnTo>
                <a:lnTo>
                  <a:pt x="1942" y="358"/>
                </a:lnTo>
                <a:lnTo>
                  <a:pt x="1943" y="359"/>
                </a:lnTo>
                <a:lnTo>
                  <a:pt x="1943" y="359"/>
                </a:lnTo>
                <a:lnTo>
                  <a:pt x="1944" y="359"/>
                </a:lnTo>
                <a:lnTo>
                  <a:pt x="1944" y="359"/>
                </a:lnTo>
                <a:lnTo>
                  <a:pt x="1945" y="359"/>
                </a:lnTo>
                <a:lnTo>
                  <a:pt x="1945" y="362"/>
                </a:lnTo>
                <a:lnTo>
                  <a:pt x="1946" y="361"/>
                </a:lnTo>
                <a:lnTo>
                  <a:pt x="1946" y="359"/>
                </a:lnTo>
                <a:lnTo>
                  <a:pt x="1947" y="359"/>
                </a:lnTo>
                <a:lnTo>
                  <a:pt x="1947" y="358"/>
                </a:lnTo>
                <a:lnTo>
                  <a:pt x="1948" y="359"/>
                </a:lnTo>
                <a:lnTo>
                  <a:pt x="1948" y="363"/>
                </a:lnTo>
                <a:lnTo>
                  <a:pt x="1949" y="361"/>
                </a:lnTo>
                <a:lnTo>
                  <a:pt x="1949" y="360"/>
                </a:lnTo>
                <a:lnTo>
                  <a:pt x="1950" y="358"/>
                </a:lnTo>
                <a:lnTo>
                  <a:pt x="1950" y="356"/>
                </a:lnTo>
                <a:lnTo>
                  <a:pt x="1951" y="361"/>
                </a:lnTo>
                <a:lnTo>
                  <a:pt x="1951" y="359"/>
                </a:lnTo>
                <a:lnTo>
                  <a:pt x="1952" y="347"/>
                </a:lnTo>
                <a:lnTo>
                  <a:pt x="1952" y="308"/>
                </a:lnTo>
                <a:lnTo>
                  <a:pt x="1953" y="243"/>
                </a:lnTo>
                <a:lnTo>
                  <a:pt x="1953" y="162"/>
                </a:lnTo>
                <a:lnTo>
                  <a:pt x="1954" y="81"/>
                </a:lnTo>
                <a:lnTo>
                  <a:pt x="1954" y="31"/>
                </a:lnTo>
                <a:lnTo>
                  <a:pt x="1955" y="31"/>
                </a:lnTo>
                <a:lnTo>
                  <a:pt x="1956" y="81"/>
                </a:lnTo>
                <a:lnTo>
                  <a:pt x="1956" y="152"/>
                </a:lnTo>
                <a:lnTo>
                  <a:pt x="1956" y="231"/>
                </a:lnTo>
                <a:lnTo>
                  <a:pt x="1957" y="298"/>
                </a:lnTo>
                <a:lnTo>
                  <a:pt x="1958" y="335"/>
                </a:lnTo>
                <a:lnTo>
                  <a:pt x="1958" y="346"/>
                </a:lnTo>
                <a:lnTo>
                  <a:pt x="1959" y="347"/>
                </a:lnTo>
                <a:lnTo>
                  <a:pt x="1959" y="347"/>
                </a:lnTo>
                <a:lnTo>
                  <a:pt x="1960" y="348"/>
                </a:lnTo>
                <a:lnTo>
                  <a:pt x="1960" y="353"/>
                </a:lnTo>
                <a:lnTo>
                  <a:pt x="1961" y="358"/>
                </a:lnTo>
                <a:lnTo>
                  <a:pt x="1961" y="358"/>
                </a:lnTo>
                <a:lnTo>
                  <a:pt x="1962" y="358"/>
                </a:lnTo>
                <a:lnTo>
                  <a:pt x="1962" y="358"/>
                </a:lnTo>
                <a:lnTo>
                  <a:pt x="1963" y="358"/>
                </a:lnTo>
                <a:lnTo>
                  <a:pt x="1963" y="359"/>
                </a:lnTo>
                <a:lnTo>
                  <a:pt x="1964" y="359"/>
                </a:lnTo>
                <a:lnTo>
                  <a:pt x="1964" y="360"/>
                </a:lnTo>
                <a:lnTo>
                  <a:pt x="1965" y="360"/>
                </a:lnTo>
                <a:lnTo>
                  <a:pt x="1965" y="361"/>
                </a:lnTo>
                <a:lnTo>
                  <a:pt x="1966" y="359"/>
                </a:lnTo>
                <a:lnTo>
                  <a:pt x="1966" y="359"/>
                </a:lnTo>
                <a:lnTo>
                  <a:pt x="1967" y="358"/>
                </a:lnTo>
                <a:lnTo>
                  <a:pt x="1967" y="356"/>
                </a:lnTo>
                <a:lnTo>
                  <a:pt x="1968" y="355"/>
                </a:lnTo>
                <a:lnTo>
                  <a:pt x="1968" y="357"/>
                </a:lnTo>
                <a:lnTo>
                  <a:pt x="1969" y="359"/>
                </a:lnTo>
                <a:lnTo>
                  <a:pt x="1969" y="359"/>
                </a:lnTo>
                <a:lnTo>
                  <a:pt x="1970" y="359"/>
                </a:lnTo>
                <a:lnTo>
                  <a:pt x="1970" y="358"/>
                </a:lnTo>
                <a:lnTo>
                  <a:pt x="1971" y="357"/>
                </a:lnTo>
                <a:lnTo>
                  <a:pt x="1971" y="355"/>
                </a:lnTo>
                <a:lnTo>
                  <a:pt x="1972" y="356"/>
                </a:lnTo>
                <a:lnTo>
                  <a:pt x="1972" y="358"/>
                </a:lnTo>
                <a:lnTo>
                  <a:pt x="1973" y="353"/>
                </a:lnTo>
                <a:lnTo>
                  <a:pt x="1973" y="353"/>
                </a:lnTo>
                <a:lnTo>
                  <a:pt x="1974" y="352"/>
                </a:lnTo>
                <a:lnTo>
                  <a:pt x="1974" y="351"/>
                </a:lnTo>
                <a:lnTo>
                  <a:pt x="1975" y="349"/>
                </a:lnTo>
                <a:lnTo>
                  <a:pt x="1975" y="347"/>
                </a:lnTo>
                <a:lnTo>
                  <a:pt x="1976" y="350"/>
                </a:lnTo>
                <a:lnTo>
                  <a:pt x="1977" y="347"/>
                </a:lnTo>
                <a:lnTo>
                  <a:pt x="1977" y="345"/>
                </a:lnTo>
                <a:lnTo>
                  <a:pt x="1978" y="342"/>
                </a:lnTo>
                <a:lnTo>
                  <a:pt x="1978" y="340"/>
                </a:lnTo>
                <a:lnTo>
                  <a:pt x="1978" y="339"/>
                </a:lnTo>
                <a:lnTo>
                  <a:pt x="1979" y="337"/>
                </a:lnTo>
                <a:lnTo>
                  <a:pt x="1980" y="336"/>
                </a:lnTo>
                <a:lnTo>
                  <a:pt x="1980" y="330"/>
                </a:lnTo>
                <a:lnTo>
                  <a:pt x="1981" y="327"/>
                </a:lnTo>
                <a:lnTo>
                  <a:pt x="1981" y="325"/>
                </a:lnTo>
                <a:lnTo>
                  <a:pt x="1982" y="321"/>
                </a:lnTo>
                <a:lnTo>
                  <a:pt x="1982" y="317"/>
                </a:lnTo>
                <a:lnTo>
                  <a:pt x="1983" y="312"/>
                </a:lnTo>
                <a:lnTo>
                  <a:pt x="1983" y="310"/>
                </a:lnTo>
                <a:lnTo>
                  <a:pt x="1984" y="309"/>
                </a:lnTo>
                <a:lnTo>
                  <a:pt x="1984" y="305"/>
                </a:lnTo>
                <a:lnTo>
                  <a:pt x="1985" y="299"/>
                </a:lnTo>
                <a:lnTo>
                  <a:pt x="1985" y="296"/>
                </a:lnTo>
                <a:lnTo>
                  <a:pt x="1986" y="293"/>
                </a:lnTo>
                <a:lnTo>
                  <a:pt x="1986" y="293"/>
                </a:lnTo>
                <a:lnTo>
                  <a:pt x="1987" y="295"/>
                </a:lnTo>
                <a:lnTo>
                  <a:pt x="1987" y="293"/>
                </a:lnTo>
                <a:lnTo>
                  <a:pt x="1988" y="296"/>
                </a:lnTo>
                <a:lnTo>
                  <a:pt x="1988" y="299"/>
                </a:lnTo>
                <a:lnTo>
                  <a:pt x="1989" y="302"/>
                </a:lnTo>
                <a:lnTo>
                  <a:pt x="1989" y="308"/>
                </a:lnTo>
                <a:lnTo>
                  <a:pt x="1990" y="311"/>
                </a:lnTo>
                <a:lnTo>
                  <a:pt x="1990" y="318"/>
                </a:lnTo>
                <a:lnTo>
                  <a:pt x="1991" y="323"/>
                </a:lnTo>
                <a:lnTo>
                  <a:pt x="1991" y="328"/>
                </a:lnTo>
                <a:lnTo>
                  <a:pt x="1992" y="333"/>
                </a:lnTo>
                <a:lnTo>
                  <a:pt x="1992" y="336"/>
                </a:lnTo>
                <a:lnTo>
                  <a:pt x="1993" y="339"/>
                </a:lnTo>
                <a:lnTo>
                  <a:pt x="1993" y="342"/>
                </a:lnTo>
                <a:lnTo>
                  <a:pt x="1994" y="347"/>
                </a:lnTo>
                <a:lnTo>
                  <a:pt x="1994" y="346"/>
                </a:lnTo>
                <a:lnTo>
                  <a:pt x="1995" y="348"/>
                </a:lnTo>
                <a:lnTo>
                  <a:pt x="1995" y="351"/>
                </a:lnTo>
                <a:lnTo>
                  <a:pt x="1996" y="352"/>
                </a:lnTo>
                <a:lnTo>
                  <a:pt x="1996" y="354"/>
                </a:lnTo>
                <a:lnTo>
                  <a:pt x="1997" y="352"/>
                </a:lnTo>
                <a:lnTo>
                  <a:pt x="1997" y="356"/>
                </a:lnTo>
                <a:lnTo>
                  <a:pt x="1998" y="355"/>
                </a:lnTo>
                <a:lnTo>
                  <a:pt x="1999" y="354"/>
                </a:lnTo>
                <a:lnTo>
                  <a:pt x="1999" y="353"/>
                </a:lnTo>
                <a:lnTo>
                  <a:pt x="1999" y="353"/>
                </a:lnTo>
                <a:lnTo>
                  <a:pt x="2000" y="353"/>
                </a:lnTo>
                <a:lnTo>
                  <a:pt x="2001" y="353"/>
                </a:lnTo>
                <a:lnTo>
                  <a:pt x="2001" y="354"/>
                </a:lnTo>
                <a:lnTo>
                  <a:pt x="2002" y="353"/>
                </a:lnTo>
                <a:lnTo>
                  <a:pt x="2002" y="353"/>
                </a:lnTo>
                <a:lnTo>
                  <a:pt x="2003" y="354"/>
                </a:lnTo>
                <a:lnTo>
                  <a:pt x="2003" y="355"/>
                </a:lnTo>
                <a:lnTo>
                  <a:pt x="2004" y="358"/>
                </a:lnTo>
                <a:lnTo>
                  <a:pt x="2004" y="356"/>
                </a:lnTo>
                <a:lnTo>
                  <a:pt x="2005" y="353"/>
                </a:lnTo>
                <a:lnTo>
                  <a:pt x="2005" y="352"/>
                </a:lnTo>
                <a:lnTo>
                  <a:pt x="2006" y="353"/>
                </a:lnTo>
                <a:lnTo>
                  <a:pt x="2006" y="355"/>
                </a:lnTo>
                <a:lnTo>
                  <a:pt x="2007" y="358"/>
                </a:lnTo>
                <a:lnTo>
                  <a:pt x="2007" y="359"/>
                </a:lnTo>
                <a:lnTo>
                  <a:pt x="2008" y="358"/>
                </a:lnTo>
                <a:lnTo>
                  <a:pt x="2008" y="358"/>
                </a:lnTo>
                <a:lnTo>
                  <a:pt x="2009" y="359"/>
                </a:lnTo>
                <a:lnTo>
                  <a:pt x="2009" y="357"/>
                </a:lnTo>
                <a:lnTo>
                  <a:pt x="2010" y="358"/>
                </a:lnTo>
                <a:lnTo>
                  <a:pt x="2010" y="359"/>
                </a:lnTo>
                <a:lnTo>
                  <a:pt x="2011" y="359"/>
                </a:lnTo>
                <a:lnTo>
                  <a:pt x="2011" y="358"/>
                </a:lnTo>
                <a:lnTo>
                  <a:pt x="2012" y="358"/>
                </a:lnTo>
                <a:lnTo>
                  <a:pt x="2012" y="359"/>
                </a:lnTo>
                <a:lnTo>
                  <a:pt x="2013" y="359"/>
                </a:lnTo>
                <a:lnTo>
                  <a:pt x="2013" y="359"/>
                </a:lnTo>
                <a:lnTo>
                  <a:pt x="2014" y="359"/>
                </a:lnTo>
                <a:lnTo>
                  <a:pt x="2014" y="358"/>
                </a:lnTo>
                <a:lnTo>
                  <a:pt x="2015" y="358"/>
                </a:lnTo>
                <a:lnTo>
                  <a:pt x="2015" y="360"/>
                </a:lnTo>
                <a:lnTo>
                  <a:pt x="2016" y="359"/>
                </a:lnTo>
                <a:lnTo>
                  <a:pt x="2016" y="359"/>
                </a:lnTo>
                <a:lnTo>
                  <a:pt x="2017" y="358"/>
                </a:lnTo>
                <a:lnTo>
                  <a:pt x="2017" y="355"/>
                </a:lnTo>
                <a:lnTo>
                  <a:pt x="2018" y="356"/>
                </a:lnTo>
                <a:lnTo>
                  <a:pt x="2018" y="353"/>
                </a:lnTo>
                <a:lnTo>
                  <a:pt x="2019" y="354"/>
                </a:lnTo>
                <a:lnTo>
                  <a:pt x="2020" y="355"/>
                </a:lnTo>
                <a:lnTo>
                  <a:pt x="2020" y="357"/>
                </a:lnTo>
                <a:lnTo>
                  <a:pt x="2021" y="358"/>
                </a:lnTo>
                <a:lnTo>
                  <a:pt x="2021" y="358"/>
                </a:lnTo>
                <a:lnTo>
                  <a:pt x="2021" y="358"/>
                </a:lnTo>
                <a:lnTo>
                  <a:pt x="2022" y="355"/>
                </a:lnTo>
                <a:lnTo>
                  <a:pt x="2023" y="355"/>
                </a:lnTo>
                <a:lnTo>
                  <a:pt x="2023" y="355"/>
                </a:lnTo>
                <a:lnTo>
                  <a:pt x="2024" y="355"/>
                </a:lnTo>
                <a:lnTo>
                  <a:pt x="2024" y="356"/>
                </a:lnTo>
                <a:lnTo>
                  <a:pt x="2025" y="356"/>
                </a:lnTo>
                <a:lnTo>
                  <a:pt x="2025" y="358"/>
                </a:lnTo>
                <a:lnTo>
                  <a:pt x="2026" y="358"/>
                </a:lnTo>
                <a:lnTo>
                  <a:pt x="2026" y="356"/>
                </a:lnTo>
                <a:lnTo>
                  <a:pt x="2027" y="355"/>
                </a:lnTo>
                <a:lnTo>
                  <a:pt x="2027" y="355"/>
                </a:lnTo>
                <a:lnTo>
                  <a:pt x="2028" y="357"/>
                </a:lnTo>
                <a:lnTo>
                  <a:pt x="2028" y="355"/>
                </a:lnTo>
                <a:lnTo>
                  <a:pt x="2029" y="356"/>
                </a:lnTo>
                <a:lnTo>
                  <a:pt x="2029" y="356"/>
                </a:lnTo>
                <a:lnTo>
                  <a:pt x="2030" y="355"/>
                </a:lnTo>
                <a:lnTo>
                  <a:pt x="2030" y="358"/>
                </a:lnTo>
                <a:lnTo>
                  <a:pt x="2031" y="359"/>
                </a:lnTo>
                <a:lnTo>
                  <a:pt x="2031" y="362"/>
                </a:lnTo>
                <a:lnTo>
                  <a:pt x="2032" y="362"/>
                </a:lnTo>
                <a:lnTo>
                  <a:pt x="2032" y="358"/>
                </a:lnTo>
                <a:lnTo>
                  <a:pt x="2033" y="356"/>
                </a:lnTo>
                <a:lnTo>
                  <a:pt x="2033" y="358"/>
                </a:lnTo>
                <a:lnTo>
                  <a:pt x="2034" y="358"/>
                </a:lnTo>
                <a:lnTo>
                  <a:pt x="2034" y="358"/>
                </a:lnTo>
                <a:lnTo>
                  <a:pt x="2035" y="356"/>
                </a:lnTo>
                <a:lnTo>
                  <a:pt x="2035" y="357"/>
                </a:lnTo>
                <a:lnTo>
                  <a:pt x="2036" y="358"/>
                </a:lnTo>
                <a:lnTo>
                  <a:pt x="2036" y="360"/>
                </a:lnTo>
                <a:lnTo>
                  <a:pt x="2037" y="361"/>
                </a:lnTo>
                <a:lnTo>
                  <a:pt x="2037" y="362"/>
                </a:lnTo>
                <a:lnTo>
                  <a:pt x="2038" y="358"/>
                </a:lnTo>
                <a:lnTo>
                  <a:pt x="2038" y="357"/>
                </a:lnTo>
                <a:lnTo>
                  <a:pt x="2039" y="356"/>
                </a:lnTo>
                <a:lnTo>
                  <a:pt x="2039" y="359"/>
                </a:lnTo>
                <a:lnTo>
                  <a:pt x="2040" y="358"/>
                </a:lnTo>
                <a:lnTo>
                  <a:pt x="2040" y="359"/>
                </a:lnTo>
                <a:lnTo>
                  <a:pt x="2041" y="362"/>
                </a:lnTo>
                <a:lnTo>
                  <a:pt x="2042" y="361"/>
                </a:lnTo>
                <a:lnTo>
                  <a:pt x="2042" y="359"/>
                </a:lnTo>
                <a:lnTo>
                  <a:pt x="2042" y="358"/>
                </a:lnTo>
                <a:lnTo>
                  <a:pt x="2043" y="358"/>
                </a:lnTo>
                <a:lnTo>
                  <a:pt x="2044" y="359"/>
                </a:lnTo>
                <a:lnTo>
                  <a:pt x="2044" y="360"/>
                </a:lnTo>
                <a:lnTo>
                  <a:pt x="2045" y="359"/>
                </a:lnTo>
                <a:lnTo>
                  <a:pt x="2045" y="357"/>
                </a:lnTo>
                <a:lnTo>
                  <a:pt x="2046" y="355"/>
                </a:lnTo>
                <a:lnTo>
                  <a:pt x="2046" y="355"/>
                </a:lnTo>
                <a:lnTo>
                  <a:pt x="2047" y="358"/>
                </a:lnTo>
                <a:lnTo>
                  <a:pt x="2047" y="358"/>
                </a:lnTo>
                <a:lnTo>
                  <a:pt x="2048" y="359"/>
                </a:lnTo>
                <a:lnTo>
                  <a:pt x="2048" y="359"/>
                </a:lnTo>
                <a:lnTo>
                  <a:pt x="2049" y="358"/>
                </a:lnTo>
                <a:lnTo>
                  <a:pt x="2049" y="357"/>
                </a:lnTo>
                <a:lnTo>
                  <a:pt x="2050" y="355"/>
                </a:lnTo>
                <a:lnTo>
                  <a:pt x="2050" y="355"/>
                </a:lnTo>
                <a:lnTo>
                  <a:pt x="2051" y="353"/>
                </a:lnTo>
                <a:lnTo>
                  <a:pt x="2051" y="356"/>
                </a:lnTo>
                <a:lnTo>
                  <a:pt x="2052" y="359"/>
                </a:lnTo>
                <a:lnTo>
                  <a:pt x="2052" y="358"/>
                </a:lnTo>
                <a:lnTo>
                  <a:pt x="2053" y="358"/>
                </a:lnTo>
                <a:lnTo>
                  <a:pt x="2053" y="355"/>
                </a:lnTo>
                <a:lnTo>
                  <a:pt x="2054" y="356"/>
                </a:lnTo>
                <a:lnTo>
                  <a:pt x="2054" y="358"/>
                </a:lnTo>
                <a:lnTo>
                  <a:pt x="2055" y="356"/>
                </a:lnTo>
                <a:lnTo>
                  <a:pt x="2055" y="356"/>
                </a:lnTo>
                <a:lnTo>
                  <a:pt x="2056" y="357"/>
                </a:lnTo>
                <a:lnTo>
                  <a:pt x="2056" y="357"/>
                </a:lnTo>
                <a:lnTo>
                  <a:pt x="2057" y="359"/>
                </a:lnTo>
                <a:lnTo>
                  <a:pt x="2057" y="356"/>
                </a:lnTo>
                <a:lnTo>
                  <a:pt x="2058" y="356"/>
                </a:lnTo>
                <a:lnTo>
                  <a:pt x="2058" y="357"/>
                </a:lnTo>
                <a:lnTo>
                  <a:pt x="2059" y="359"/>
                </a:lnTo>
                <a:lnTo>
                  <a:pt x="2059" y="359"/>
                </a:lnTo>
                <a:lnTo>
                  <a:pt x="2060" y="357"/>
                </a:lnTo>
                <a:lnTo>
                  <a:pt x="2060" y="355"/>
                </a:lnTo>
                <a:lnTo>
                  <a:pt x="2061" y="356"/>
                </a:lnTo>
                <a:lnTo>
                  <a:pt x="2061" y="353"/>
                </a:lnTo>
                <a:lnTo>
                  <a:pt x="2062" y="353"/>
                </a:lnTo>
                <a:lnTo>
                  <a:pt x="2063" y="353"/>
                </a:lnTo>
                <a:lnTo>
                  <a:pt x="2063" y="353"/>
                </a:lnTo>
                <a:lnTo>
                  <a:pt x="2064" y="354"/>
                </a:lnTo>
                <a:lnTo>
                  <a:pt x="2064" y="350"/>
                </a:lnTo>
                <a:lnTo>
                  <a:pt x="2064" y="349"/>
                </a:lnTo>
                <a:lnTo>
                  <a:pt x="2065" y="348"/>
                </a:lnTo>
                <a:lnTo>
                  <a:pt x="2066" y="347"/>
                </a:lnTo>
                <a:lnTo>
                  <a:pt x="2066" y="348"/>
                </a:lnTo>
                <a:lnTo>
                  <a:pt x="2067" y="347"/>
                </a:lnTo>
                <a:lnTo>
                  <a:pt x="2067" y="345"/>
                </a:lnTo>
                <a:lnTo>
                  <a:pt x="2068" y="341"/>
                </a:lnTo>
                <a:lnTo>
                  <a:pt x="2068" y="341"/>
                </a:lnTo>
                <a:lnTo>
                  <a:pt x="2069" y="342"/>
                </a:lnTo>
                <a:lnTo>
                  <a:pt x="2069" y="347"/>
                </a:lnTo>
                <a:lnTo>
                  <a:pt x="2070" y="345"/>
                </a:lnTo>
                <a:lnTo>
                  <a:pt x="2070" y="345"/>
                </a:lnTo>
                <a:lnTo>
                  <a:pt x="2071" y="346"/>
                </a:lnTo>
                <a:lnTo>
                  <a:pt x="2071" y="347"/>
                </a:lnTo>
                <a:lnTo>
                  <a:pt x="2072" y="350"/>
                </a:lnTo>
                <a:lnTo>
                  <a:pt x="2072" y="351"/>
                </a:lnTo>
                <a:lnTo>
                  <a:pt x="2073" y="352"/>
                </a:lnTo>
                <a:lnTo>
                  <a:pt x="2073" y="353"/>
                </a:lnTo>
                <a:lnTo>
                  <a:pt x="2074" y="355"/>
                </a:lnTo>
                <a:lnTo>
                  <a:pt x="2074" y="356"/>
                </a:lnTo>
                <a:lnTo>
                  <a:pt x="2075" y="357"/>
                </a:lnTo>
                <a:lnTo>
                  <a:pt x="2075" y="357"/>
                </a:lnTo>
                <a:lnTo>
                  <a:pt x="2076" y="356"/>
                </a:lnTo>
                <a:lnTo>
                  <a:pt x="2076" y="358"/>
                </a:lnTo>
                <a:lnTo>
                  <a:pt x="2077" y="358"/>
                </a:lnTo>
                <a:lnTo>
                  <a:pt x="2077" y="358"/>
                </a:lnTo>
                <a:lnTo>
                  <a:pt x="2078" y="354"/>
                </a:lnTo>
                <a:lnTo>
                  <a:pt x="2078" y="353"/>
                </a:lnTo>
                <a:lnTo>
                  <a:pt x="2079" y="352"/>
                </a:lnTo>
                <a:lnTo>
                  <a:pt x="2079" y="353"/>
                </a:lnTo>
                <a:lnTo>
                  <a:pt x="2080" y="353"/>
                </a:lnTo>
                <a:lnTo>
                  <a:pt x="2080" y="353"/>
                </a:lnTo>
                <a:lnTo>
                  <a:pt x="2081" y="351"/>
                </a:lnTo>
                <a:lnTo>
                  <a:pt x="2081" y="353"/>
                </a:lnTo>
                <a:lnTo>
                  <a:pt x="2082" y="358"/>
                </a:lnTo>
                <a:lnTo>
                  <a:pt x="2082" y="362"/>
                </a:lnTo>
                <a:lnTo>
                  <a:pt x="2083" y="351"/>
                </a:lnTo>
                <a:lnTo>
                  <a:pt x="2083" y="322"/>
                </a:lnTo>
                <a:lnTo>
                  <a:pt x="2084" y="265"/>
                </a:lnTo>
                <a:lnTo>
                  <a:pt x="2085" y="185"/>
                </a:lnTo>
                <a:lnTo>
                  <a:pt x="2085" y="103"/>
                </a:lnTo>
                <a:lnTo>
                  <a:pt x="2085" y="40"/>
                </a:lnTo>
                <a:lnTo>
                  <a:pt x="2086" y="14"/>
                </a:lnTo>
                <a:lnTo>
                  <a:pt x="2087" y="36"/>
                </a:lnTo>
                <a:lnTo>
                  <a:pt x="2087" y="92"/>
                </a:lnTo>
                <a:lnTo>
                  <a:pt x="2088" y="171"/>
                </a:lnTo>
                <a:lnTo>
                  <a:pt x="2088" y="247"/>
                </a:lnTo>
                <a:lnTo>
                  <a:pt x="2089" y="310"/>
                </a:lnTo>
                <a:lnTo>
                  <a:pt x="2089" y="341"/>
                </a:lnTo>
                <a:lnTo>
                  <a:pt x="2090" y="346"/>
                </a:lnTo>
                <a:lnTo>
                  <a:pt x="2090" y="345"/>
                </a:lnTo>
                <a:lnTo>
                  <a:pt x="2091" y="345"/>
                </a:lnTo>
                <a:lnTo>
                  <a:pt x="2091" y="346"/>
                </a:lnTo>
                <a:lnTo>
                  <a:pt x="2092" y="349"/>
                </a:lnTo>
                <a:lnTo>
                  <a:pt x="2092" y="352"/>
                </a:lnTo>
                <a:lnTo>
                  <a:pt x="2093" y="354"/>
                </a:lnTo>
                <a:lnTo>
                  <a:pt x="2093" y="354"/>
                </a:lnTo>
                <a:lnTo>
                  <a:pt x="2094" y="355"/>
                </a:lnTo>
                <a:lnTo>
                  <a:pt x="2094" y="354"/>
                </a:lnTo>
                <a:lnTo>
                  <a:pt x="2095" y="355"/>
                </a:lnTo>
                <a:lnTo>
                  <a:pt x="2095" y="355"/>
                </a:lnTo>
                <a:lnTo>
                  <a:pt x="2096" y="356"/>
                </a:lnTo>
                <a:lnTo>
                  <a:pt x="2096" y="354"/>
                </a:lnTo>
                <a:lnTo>
                  <a:pt x="2097" y="353"/>
                </a:lnTo>
                <a:lnTo>
                  <a:pt x="2097" y="353"/>
                </a:lnTo>
                <a:lnTo>
                  <a:pt x="2098" y="354"/>
                </a:lnTo>
                <a:lnTo>
                  <a:pt x="2098" y="355"/>
                </a:lnTo>
                <a:lnTo>
                  <a:pt x="2099" y="359"/>
                </a:lnTo>
                <a:lnTo>
                  <a:pt x="2099" y="355"/>
                </a:lnTo>
                <a:lnTo>
                  <a:pt x="2100" y="353"/>
                </a:lnTo>
                <a:lnTo>
                  <a:pt x="2100" y="350"/>
                </a:lnTo>
                <a:lnTo>
                  <a:pt x="2101" y="351"/>
                </a:lnTo>
                <a:lnTo>
                  <a:pt x="2101" y="352"/>
                </a:lnTo>
                <a:lnTo>
                  <a:pt x="2102" y="353"/>
                </a:lnTo>
                <a:lnTo>
                  <a:pt x="2102" y="352"/>
                </a:lnTo>
                <a:lnTo>
                  <a:pt x="2103" y="349"/>
                </a:lnTo>
                <a:lnTo>
                  <a:pt x="2103" y="349"/>
                </a:lnTo>
                <a:lnTo>
                  <a:pt x="2104" y="349"/>
                </a:lnTo>
                <a:lnTo>
                  <a:pt x="2104" y="349"/>
                </a:lnTo>
                <a:lnTo>
                  <a:pt x="2105" y="348"/>
                </a:lnTo>
                <a:lnTo>
                  <a:pt x="2106" y="347"/>
                </a:lnTo>
                <a:lnTo>
                  <a:pt x="2106" y="348"/>
                </a:lnTo>
                <a:lnTo>
                  <a:pt x="2107" y="349"/>
                </a:lnTo>
                <a:lnTo>
                  <a:pt x="2107" y="345"/>
                </a:lnTo>
                <a:lnTo>
                  <a:pt x="2107" y="342"/>
                </a:lnTo>
                <a:lnTo>
                  <a:pt x="2108" y="341"/>
                </a:lnTo>
                <a:lnTo>
                  <a:pt x="2109" y="339"/>
                </a:lnTo>
                <a:lnTo>
                  <a:pt x="2109" y="334"/>
                </a:lnTo>
                <a:lnTo>
                  <a:pt x="2110" y="336"/>
                </a:lnTo>
                <a:lnTo>
                  <a:pt x="2110" y="333"/>
                </a:lnTo>
                <a:lnTo>
                  <a:pt x="2111" y="328"/>
                </a:lnTo>
                <a:lnTo>
                  <a:pt x="2111" y="327"/>
                </a:lnTo>
                <a:lnTo>
                  <a:pt x="2112" y="324"/>
                </a:lnTo>
                <a:lnTo>
                  <a:pt x="2112" y="321"/>
                </a:lnTo>
                <a:lnTo>
                  <a:pt x="2113" y="315"/>
                </a:lnTo>
                <a:lnTo>
                  <a:pt x="2113" y="310"/>
                </a:lnTo>
                <a:lnTo>
                  <a:pt x="2114" y="308"/>
                </a:lnTo>
                <a:lnTo>
                  <a:pt x="2114" y="305"/>
                </a:lnTo>
                <a:lnTo>
                  <a:pt x="2115" y="302"/>
                </a:lnTo>
                <a:lnTo>
                  <a:pt x="2115" y="299"/>
                </a:lnTo>
                <a:lnTo>
                  <a:pt x="2116" y="296"/>
                </a:lnTo>
                <a:lnTo>
                  <a:pt x="2116" y="291"/>
                </a:lnTo>
                <a:lnTo>
                  <a:pt x="2117" y="290"/>
                </a:lnTo>
                <a:lnTo>
                  <a:pt x="2117" y="288"/>
                </a:lnTo>
                <a:lnTo>
                  <a:pt x="2118" y="284"/>
                </a:lnTo>
                <a:lnTo>
                  <a:pt x="2118" y="283"/>
                </a:lnTo>
                <a:lnTo>
                  <a:pt x="2119" y="285"/>
                </a:lnTo>
                <a:lnTo>
                  <a:pt x="2119" y="288"/>
                </a:lnTo>
                <a:lnTo>
                  <a:pt x="2120" y="292"/>
                </a:lnTo>
                <a:lnTo>
                  <a:pt x="2120" y="299"/>
                </a:lnTo>
                <a:lnTo>
                  <a:pt x="2121" y="304"/>
                </a:lnTo>
                <a:lnTo>
                  <a:pt x="2121" y="308"/>
                </a:lnTo>
                <a:lnTo>
                  <a:pt x="2122" y="314"/>
                </a:lnTo>
                <a:lnTo>
                  <a:pt x="2122" y="320"/>
                </a:lnTo>
                <a:lnTo>
                  <a:pt x="2123" y="324"/>
                </a:lnTo>
                <a:lnTo>
                  <a:pt x="2123" y="328"/>
                </a:lnTo>
                <a:lnTo>
                  <a:pt x="2124" y="330"/>
                </a:lnTo>
                <a:lnTo>
                  <a:pt x="2124" y="337"/>
                </a:lnTo>
                <a:lnTo>
                  <a:pt x="2125" y="340"/>
                </a:lnTo>
                <a:lnTo>
                  <a:pt x="2125" y="342"/>
                </a:lnTo>
                <a:lnTo>
                  <a:pt x="2126" y="343"/>
                </a:lnTo>
                <a:lnTo>
                  <a:pt x="2126" y="347"/>
                </a:lnTo>
                <a:lnTo>
                  <a:pt x="2127" y="348"/>
                </a:lnTo>
                <a:lnTo>
                  <a:pt x="2128" y="352"/>
                </a:lnTo>
                <a:lnTo>
                  <a:pt x="2128" y="352"/>
                </a:lnTo>
                <a:lnTo>
                  <a:pt x="2128" y="347"/>
                </a:lnTo>
                <a:lnTo>
                  <a:pt x="2129" y="349"/>
                </a:lnTo>
                <a:lnTo>
                  <a:pt x="2130" y="352"/>
                </a:lnTo>
                <a:lnTo>
                  <a:pt x="2130" y="355"/>
                </a:lnTo>
                <a:lnTo>
                  <a:pt x="2131" y="359"/>
                </a:lnTo>
                <a:lnTo>
                  <a:pt x="2131" y="353"/>
                </a:lnTo>
                <a:lnTo>
                  <a:pt x="2132" y="351"/>
                </a:lnTo>
                <a:lnTo>
                  <a:pt x="2132" y="351"/>
                </a:lnTo>
                <a:lnTo>
                  <a:pt x="2133" y="352"/>
                </a:lnTo>
                <a:lnTo>
                  <a:pt x="2133" y="352"/>
                </a:lnTo>
                <a:lnTo>
                  <a:pt x="2134" y="352"/>
                </a:lnTo>
                <a:lnTo>
                  <a:pt x="2134" y="352"/>
                </a:lnTo>
                <a:lnTo>
                  <a:pt x="2135" y="353"/>
                </a:lnTo>
                <a:lnTo>
                  <a:pt x="2135" y="352"/>
                </a:lnTo>
                <a:lnTo>
                  <a:pt x="2136" y="353"/>
                </a:lnTo>
                <a:lnTo>
                  <a:pt x="2136" y="355"/>
                </a:lnTo>
                <a:lnTo>
                  <a:pt x="2137" y="355"/>
                </a:lnTo>
                <a:lnTo>
                  <a:pt x="2137" y="353"/>
                </a:lnTo>
                <a:lnTo>
                  <a:pt x="2138" y="354"/>
                </a:lnTo>
                <a:lnTo>
                  <a:pt x="2138" y="355"/>
                </a:lnTo>
                <a:lnTo>
                  <a:pt x="2139" y="357"/>
                </a:lnTo>
                <a:lnTo>
                  <a:pt x="2139" y="358"/>
                </a:lnTo>
                <a:lnTo>
                  <a:pt x="2140" y="359"/>
                </a:lnTo>
                <a:lnTo>
                  <a:pt x="2140" y="359"/>
                </a:lnTo>
                <a:lnTo>
                  <a:pt x="2141" y="358"/>
                </a:lnTo>
                <a:lnTo>
                  <a:pt x="2141" y="358"/>
                </a:lnTo>
                <a:lnTo>
                  <a:pt x="2142" y="359"/>
                </a:lnTo>
                <a:lnTo>
                  <a:pt x="2142" y="359"/>
                </a:lnTo>
                <a:lnTo>
                  <a:pt x="2143" y="359"/>
                </a:lnTo>
                <a:lnTo>
                  <a:pt x="2143" y="356"/>
                </a:lnTo>
                <a:lnTo>
                  <a:pt x="2144" y="358"/>
                </a:lnTo>
                <a:lnTo>
                  <a:pt x="2144" y="359"/>
                </a:lnTo>
                <a:lnTo>
                  <a:pt x="2145" y="359"/>
                </a:lnTo>
                <a:lnTo>
                  <a:pt x="2145" y="359"/>
                </a:lnTo>
                <a:lnTo>
                  <a:pt x="2146" y="359"/>
                </a:lnTo>
                <a:lnTo>
                  <a:pt x="2146" y="355"/>
                </a:lnTo>
                <a:lnTo>
                  <a:pt x="2147" y="355"/>
                </a:lnTo>
                <a:lnTo>
                  <a:pt x="2147" y="356"/>
                </a:lnTo>
                <a:lnTo>
                  <a:pt x="2148" y="356"/>
                </a:lnTo>
                <a:lnTo>
                  <a:pt x="2149" y="355"/>
                </a:lnTo>
                <a:lnTo>
                  <a:pt x="2149" y="354"/>
                </a:lnTo>
                <a:lnTo>
                  <a:pt x="2150" y="355"/>
                </a:lnTo>
                <a:lnTo>
                  <a:pt x="2150" y="353"/>
                </a:lnTo>
                <a:lnTo>
                  <a:pt x="2150" y="352"/>
                </a:lnTo>
                <a:lnTo>
                  <a:pt x="2151" y="351"/>
                </a:lnTo>
                <a:lnTo>
                  <a:pt x="2152" y="353"/>
                </a:lnTo>
                <a:lnTo>
                  <a:pt x="2152" y="357"/>
                </a:lnTo>
                <a:lnTo>
                  <a:pt x="2153" y="355"/>
                </a:lnTo>
                <a:lnTo>
                  <a:pt x="2153" y="355"/>
                </a:lnTo>
                <a:lnTo>
                  <a:pt x="2154" y="352"/>
                </a:lnTo>
                <a:lnTo>
                  <a:pt x="2154" y="352"/>
                </a:lnTo>
                <a:lnTo>
                  <a:pt x="2155" y="353"/>
                </a:lnTo>
                <a:lnTo>
                  <a:pt x="2155" y="353"/>
                </a:lnTo>
                <a:lnTo>
                  <a:pt x="2156" y="353"/>
                </a:lnTo>
                <a:lnTo>
                  <a:pt x="2156" y="352"/>
                </a:lnTo>
                <a:lnTo>
                  <a:pt x="2157" y="353"/>
                </a:lnTo>
                <a:lnTo>
                  <a:pt x="2157" y="355"/>
                </a:lnTo>
                <a:lnTo>
                  <a:pt x="2158" y="354"/>
                </a:lnTo>
                <a:lnTo>
                  <a:pt x="2158" y="355"/>
                </a:lnTo>
                <a:lnTo>
                  <a:pt x="2159" y="355"/>
                </a:lnTo>
                <a:lnTo>
                  <a:pt x="2159" y="356"/>
                </a:lnTo>
                <a:lnTo>
                  <a:pt x="2160" y="355"/>
                </a:lnTo>
                <a:lnTo>
                  <a:pt x="2160" y="352"/>
                </a:lnTo>
                <a:lnTo>
                  <a:pt x="2161" y="351"/>
                </a:lnTo>
                <a:lnTo>
                  <a:pt x="2161" y="351"/>
                </a:lnTo>
                <a:lnTo>
                  <a:pt x="2162" y="353"/>
                </a:lnTo>
                <a:lnTo>
                  <a:pt x="2162" y="354"/>
                </a:lnTo>
                <a:lnTo>
                  <a:pt x="2163" y="355"/>
                </a:lnTo>
                <a:lnTo>
                  <a:pt x="2163" y="357"/>
                </a:lnTo>
                <a:lnTo>
                  <a:pt x="2164" y="356"/>
                </a:lnTo>
                <a:lnTo>
                  <a:pt x="2164" y="352"/>
                </a:lnTo>
                <a:lnTo>
                  <a:pt x="2165" y="352"/>
                </a:lnTo>
                <a:lnTo>
                  <a:pt x="2165" y="351"/>
                </a:lnTo>
                <a:lnTo>
                  <a:pt x="2166" y="347"/>
                </a:lnTo>
                <a:lnTo>
                  <a:pt x="2166" y="337"/>
                </a:lnTo>
                <a:lnTo>
                  <a:pt x="2167" y="326"/>
                </a:lnTo>
                <a:lnTo>
                  <a:pt x="2167" y="314"/>
                </a:lnTo>
                <a:lnTo>
                  <a:pt x="2168" y="299"/>
                </a:lnTo>
                <a:lnTo>
                  <a:pt x="2168" y="279"/>
                </a:lnTo>
                <a:lnTo>
                  <a:pt x="2169" y="256"/>
                </a:lnTo>
                <a:lnTo>
                  <a:pt x="2169" y="233"/>
                </a:lnTo>
                <a:lnTo>
                  <a:pt x="2170" y="212"/>
                </a:lnTo>
                <a:lnTo>
                  <a:pt x="2171" y="192"/>
                </a:lnTo>
                <a:lnTo>
                  <a:pt x="2171" y="172"/>
                </a:lnTo>
                <a:lnTo>
                  <a:pt x="2171" y="155"/>
                </a:lnTo>
                <a:lnTo>
                  <a:pt x="2172" y="161"/>
                </a:lnTo>
                <a:lnTo>
                  <a:pt x="2173" y="192"/>
                </a:lnTo>
                <a:lnTo>
                  <a:pt x="2173" y="261"/>
                </a:lnTo>
                <a:lnTo>
                  <a:pt x="2174" y="364"/>
                </a:lnTo>
                <a:lnTo>
                  <a:pt x="2174" y="451"/>
                </a:lnTo>
                <a:lnTo>
                  <a:pt x="2175" y="500"/>
                </a:lnTo>
                <a:lnTo>
                  <a:pt x="2175" y="511"/>
                </a:lnTo>
                <a:lnTo>
                  <a:pt x="2176" y="497"/>
                </a:lnTo>
                <a:lnTo>
                  <a:pt x="2176" y="476"/>
                </a:lnTo>
                <a:lnTo>
                  <a:pt x="2177" y="457"/>
                </a:lnTo>
                <a:lnTo>
                  <a:pt x="2177" y="444"/>
                </a:lnTo>
                <a:lnTo>
                  <a:pt x="2178" y="435"/>
                </a:lnTo>
                <a:lnTo>
                  <a:pt x="2178" y="425"/>
                </a:lnTo>
                <a:lnTo>
                  <a:pt x="2179" y="413"/>
                </a:lnTo>
                <a:lnTo>
                  <a:pt x="2179" y="403"/>
                </a:lnTo>
                <a:lnTo>
                  <a:pt x="2180" y="397"/>
                </a:lnTo>
                <a:lnTo>
                  <a:pt x="2180" y="394"/>
                </a:lnTo>
                <a:lnTo>
                  <a:pt x="2181" y="389"/>
                </a:lnTo>
                <a:lnTo>
                  <a:pt x="2181" y="384"/>
                </a:lnTo>
                <a:lnTo>
                  <a:pt x="2182" y="375"/>
                </a:lnTo>
                <a:lnTo>
                  <a:pt x="2182" y="368"/>
                </a:lnTo>
                <a:lnTo>
                  <a:pt x="2183" y="359"/>
                </a:lnTo>
                <a:lnTo>
                  <a:pt x="2183" y="353"/>
                </a:lnTo>
                <a:lnTo>
                  <a:pt x="2184" y="352"/>
                </a:lnTo>
                <a:lnTo>
                  <a:pt x="2184" y="352"/>
                </a:lnTo>
                <a:lnTo>
                  <a:pt x="2185" y="352"/>
                </a:lnTo>
                <a:lnTo>
                  <a:pt x="2185" y="349"/>
                </a:lnTo>
                <a:lnTo>
                  <a:pt x="2186" y="346"/>
                </a:lnTo>
                <a:lnTo>
                  <a:pt x="2186" y="343"/>
                </a:lnTo>
                <a:lnTo>
                  <a:pt x="2187" y="341"/>
                </a:lnTo>
                <a:lnTo>
                  <a:pt x="2187" y="339"/>
                </a:lnTo>
                <a:lnTo>
                  <a:pt x="2188" y="337"/>
                </a:lnTo>
                <a:lnTo>
                  <a:pt x="2188" y="334"/>
                </a:lnTo>
                <a:lnTo>
                  <a:pt x="2189" y="330"/>
                </a:lnTo>
                <a:lnTo>
                  <a:pt x="2189" y="327"/>
                </a:lnTo>
                <a:lnTo>
                  <a:pt x="2190" y="326"/>
                </a:lnTo>
                <a:lnTo>
                  <a:pt x="2190" y="323"/>
                </a:lnTo>
                <a:lnTo>
                  <a:pt x="2191" y="321"/>
                </a:lnTo>
                <a:lnTo>
                  <a:pt x="2192" y="321"/>
                </a:lnTo>
                <a:lnTo>
                  <a:pt x="2192" y="316"/>
                </a:lnTo>
                <a:lnTo>
                  <a:pt x="2193" y="312"/>
                </a:lnTo>
                <a:lnTo>
                  <a:pt x="2193" y="308"/>
                </a:lnTo>
                <a:lnTo>
                  <a:pt x="2193" y="302"/>
                </a:lnTo>
                <a:lnTo>
                  <a:pt x="2194" y="297"/>
                </a:lnTo>
                <a:lnTo>
                  <a:pt x="2195" y="293"/>
                </a:lnTo>
                <a:lnTo>
                  <a:pt x="2195" y="287"/>
                </a:lnTo>
                <a:lnTo>
                  <a:pt x="2196" y="284"/>
                </a:lnTo>
                <a:lnTo>
                  <a:pt x="2196" y="277"/>
                </a:lnTo>
                <a:lnTo>
                  <a:pt x="2197" y="271"/>
                </a:lnTo>
                <a:lnTo>
                  <a:pt x="2197" y="263"/>
                </a:lnTo>
                <a:lnTo>
                  <a:pt x="2198" y="254"/>
                </a:lnTo>
                <a:lnTo>
                  <a:pt x="2198" y="250"/>
                </a:lnTo>
                <a:lnTo>
                  <a:pt x="2199" y="243"/>
                </a:lnTo>
                <a:lnTo>
                  <a:pt x="2199" y="239"/>
                </a:lnTo>
                <a:lnTo>
                  <a:pt x="2200" y="235"/>
                </a:lnTo>
                <a:lnTo>
                  <a:pt x="2200" y="229"/>
                </a:lnTo>
                <a:lnTo>
                  <a:pt x="2201" y="224"/>
                </a:lnTo>
                <a:lnTo>
                  <a:pt x="2201" y="221"/>
                </a:lnTo>
                <a:lnTo>
                  <a:pt x="2202" y="216"/>
                </a:lnTo>
                <a:lnTo>
                  <a:pt x="2202" y="215"/>
                </a:lnTo>
                <a:lnTo>
                  <a:pt x="2203" y="215"/>
                </a:lnTo>
                <a:lnTo>
                  <a:pt x="2203" y="215"/>
                </a:lnTo>
                <a:lnTo>
                  <a:pt x="2204" y="218"/>
                </a:lnTo>
                <a:lnTo>
                  <a:pt x="2204" y="218"/>
                </a:lnTo>
                <a:lnTo>
                  <a:pt x="2205" y="222"/>
                </a:lnTo>
                <a:lnTo>
                  <a:pt x="2205" y="228"/>
                </a:lnTo>
                <a:lnTo>
                  <a:pt x="2206" y="238"/>
                </a:lnTo>
                <a:lnTo>
                  <a:pt x="2206" y="246"/>
                </a:lnTo>
                <a:lnTo>
                  <a:pt x="2207" y="254"/>
                </a:lnTo>
                <a:lnTo>
                  <a:pt x="2207" y="265"/>
                </a:lnTo>
                <a:lnTo>
                  <a:pt x="2208" y="276"/>
                </a:lnTo>
                <a:lnTo>
                  <a:pt x="2208" y="284"/>
                </a:lnTo>
                <a:lnTo>
                  <a:pt x="2209" y="290"/>
                </a:lnTo>
                <a:lnTo>
                  <a:pt x="2209" y="298"/>
                </a:lnTo>
                <a:lnTo>
                  <a:pt x="2210" y="308"/>
                </a:lnTo>
                <a:lnTo>
                  <a:pt x="2210" y="316"/>
                </a:lnTo>
                <a:lnTo>
                  <a:pt x="2211" y="321"/>
                </a:lnTo>
                <a:lnTo>
                  <a:pt x="2211" y="325"/>
                </a:lnTo>
                <a:lnTo>
                  <a:pt x="2212" y="328"/>
                </a:lnTo>
                <a:lnTo>
                  <a:pt x="2212" y="334"/>
                </a:lnTo>
                <a:lnTo>
                  <a:pt x="2213" y="339"/>
                </a:lnTo>
                <a:lnTo>
                  <a:pt x="2214" y="342"/>
                </a:lnTo>
                <a:lnTo>
                  <a:pt x="2214" y="342"/>
                </a:lnTo>
                <a:lnTo>
                  <a:pt x="2214" y="343"/>
                </a:lnTo>
                <a:lnTo>
                  <a:pt x="2215" y="343"/>
                </a:lnTo>
                <a:lnTo>
                  <a:pt x="2216" y="342"/>
                </a:lnTo>
                <a:lnTo>
                  <a:pt x="2216" y="346"/>
                </a:lnTo>
                <a:lnTo>
                  <a:pt x="2217" y="347"/>
                </a:lnTo>
                <a:lnTo>
                  <a:pt x="2217" y="347"/>
                </a:lnTo>
                <a:lnTo>
                  <a:pt x="2218" y="350"/>
                </a:lnTo>
                <a:lnTo>
                  <a:pt x="2218" y="350"/>
                </a:lnTo>
                <a:lnTo>
                  <a:pt x="2219" y="349"/>
                </a:lnTo>
                <a:lnTo>
                  <a:pt x="2219" y="350"/>
                </a:lnTo>
                <a:lnTo>
                  <a:pt x="2220" y="347"/>
                </a:lnTo>
                <a:lnTo>
                  <a:pt x="2220" y="350"/>
                </a:lnTo>
                <a:lnTo>
                  <a:pt x="2221" y="351"/>
                </a:lnTo>
                <a:lnTo>
                  <a:pt x="2221" y="352"/>
                </a:lnTo>
                <a:lnTo>
                  <a:pt x="2222" y="354"/>
                </a:lnTo>
                <a:lnTo>
                  <a:pt x="2222" y="352"/>
                </a:lnTo>
                <a:lnTo>
                  <a:pt x="2223" y="351"/>
                </a:lnTo>
                <a:lnTo>
                  <a:pt x="2223" y="349"/>
                </a:lnTo>
                <a:lnTo>
                  <a:pt x="2224" y="350"/>
                </a:lnTo>
                <a:lnTo>
                  <a:pt x="2224" y="350"/>
                </a:lnTo>
                <a:lnTo>
                  <a:pt x="2225" y="351"/>
                </a:lnTo>
                <a:lnTo>
                  <a:pt x="2225" y="350"/>
                </a:lnTo>
                <a:lnTo>
                  <a:pt x="2226" y="349"/>
                </a:lnTo>
                <a:lnTo>
                  <a:pt x="2226" y="349"/>
                </a:lnTo>
                <a:lnTo>
                  <a:pt x="2227" y="349"/>
                </a:lnTo>
                <a:lnTo>
                  <a:pt x="2227" y="350"/>
                </a:lnTo>
                <a:lnTo>
                  <a:pt x="2228" y="350"/>
                </a:lnTo>
                <a:lnTo>
                  <a:pt x="2228" y="349"/>
                </a:lnTo>
                <a:lnTo>
                  <a:pt x="2229" y="348"/>
                </a:lnTo>
                <a:lnTo>
                  <a:pt x="2229" y="348"/>
                </a:lnTo>
                <a:lnTo>
                  <a:pt x="2230" y="349"/>
                </a:lnTo>
                <a:lnTo>
                  <a:pt x="2230" y="351"/>
                </a:lnTo>
                <a:lnTo>
                  <a:pt x="2231" y="351"/>
                </a:lnTo>
                <a:lnTo>
                  <a:pt x="2231" y="348"/>
                </a:lnTo>
                <a:lnTo>
                  <a:pt x="2232" y="348"/>
                </a:lnTo>
                <a:lnTo>
                  <a:pt x="2232" y="350"/>
                </a:lnTo>
                <a:lnTo>
                  <a:pt x="2233" y="352"/>
                </a:lnTo>
                <a:lnTo>
                  <a:pt x="2233" y="351"/>
                </a:lnTo>
                <a:lnTo>
                  <a:pt x="2234" y="349"/>
                </a:lnTo>
                <a:lnTo>
                  <a:pt x="2235" y="347"/>
                </a:lnTo>
                <a:lnTo>
                  <a:pt x="2235" y="349"/>
                </a:lnTo>
                <a:lnTo>
                  <a:pt x="2236" y="353"/>
                </a:lnTo>
                <a:lnTo>
                  <a:pt x="2236" y="355"/>
                </a:lnTo>
                <a:lnTo>
                  <a:pt x="2236" y="356"/>
                </a:lnTo>
                <a:lnTo>
                  <a:pt x="2237" y="353"/>
                </a:lnTo>
                <a:lnTo>
                  <a:pt x="2238" y="352"/>
                </a:lnTo>
                <a:lnTo>
                  <a:pt x="2238" y="352"/>
                </a:lnTo>
                <a:lnTo>
                  <a:pt x="2239" y="352"/>
                </a:lnTo>
                <a:lnTo>
                  <a:pt x="2239" y="353"/>
                </a:lnTo>
                <a:lnTo>
                  <a:pt x="2240" y="352"/>
                </a:lnTo>
                <a:lnTo>
                  <a:pt x="2240" y="355"/>
                </a:lnTo>
                <a:lnTo>
                  <a:pt x="2241" y="361"/>
                </a:lnTo>
                <a:lnTo>
                  <a:pt x="2241" y="358"/>
                </a:lnTo>
                <a:lnTo>
                  <a:pt x="2242" y="357"/>
                </a:lnTo>
                <a:lnTo>
                  <a:pt x="2242" y="358"/>
                </a:lnTo>
                <a:lnTo>
                  <a:pt x="2243" y="358"/>
                </a:lnTo>
                <a:lnTo>
                  <a:pt x="2243" y="360"/>
                </a:lnTo>
                <a:lnTo>
                  <a:pt x="2244" y="358"/>
                </a:lnTo>
                <a:lnTo>
                  <a:pt x="2244" y="358"/>
                </a:lnTo>
                <a:lnTo>
                  <a:pt x="2245" y="358"/>
                </a:lnTo>
                <a:lnTo>
                  <a:pt x="2245" y="360"/>
                </a:lnTo>
                <a:lnTo>
                  <a:pt x="2246" y="361"/>
                </a:lnTo>
                <a:lnTo>
                  <a:pt x="2246" y="359"/>
                </a:lnTo>
                <a:lnTo>
                  <a:pt x="2247" y="359"/>
                </a:lnTo>
                <a:lnTo>
                  <a:pt x="2247" y="359"/>
                </a:lnTo>
                <a:lnTo>
                  <a:pt x="2248" y="359"/>
                </a:lnTo>
                <a:lnTo>
                  <a:pt x="2248" y="361"/>
                </a:lnTo>
                <a:lnTo>
                  <a:pt x="2249" y="361"/>
                </a:lnTo>
                <a:lnTo>
                  <a:pt x="2249" y="360"/>
                </a:lnTo>
                <a:lnTo>
                  <a:pt x="2250" y="359"/>
                </a:lnTo>
                <a:lnTo>
                  <a:pt x="2250" y="360"/>
                </a:lnTo>
                <a:lnTo>
                  <a:pt x="2251" y="362"/>
                </a:lnTo>
                <a:lnTo>
                  <a:pt x="2251" y="365"/>
                </a:lnTo>
                <a:lnTo>
                  <a:pt x="2252" y="362"/>
                </a:lnTo>
                <a:lnTo>
                  <a:pt x="2252" y="359"/>
                </a:lnTo>
                <a:lnTo>
                  <a:pt x="2253" y="359"/>
                </a:lnTo>
                <a:lnTo>
                  <a:pt x="2253" y="359"/>
                </a:lnTo>
                <a:lnTo>
                  <a:pt x="2254" y="361"/>
                </a:lnTo>
                <a:lnTo>
                  <a:pt x="2254" y="362"/>
                </a:lnTo>
                <a:lnTo>
                  <a:pt x="2255" y="362"/>
                </a:lnTo>
                <a:lnTo>
                  <a:pt x="2255" y="362"/>
                </a:lnTo>
                <a:lnTo>
                  <a:pt x="2256" y="365"/>
                </a:lnTo>
                <a:lnTo>
                  <a:pt x="2257" y="365"/>
                </a:lnTo>
                <a:lnTo>
                  <a:pt x="2257" y="363"/>
                </a:lnTo>
                <a:lnTo>
                  <a:pt x="2257" y="361"/>
                </a:lnTo>
                <a:lnTo>
                  <a:pt x="2258" y="360"/>
                </a:lnTo>
                <a:lnTo>
                  <a:pt x="2259" y="362"/>
                </a:lnTo>
                <a:lnTo>
                  <a:pt x="2259" y="364"/>
                </a:lnTo>
                <a:lnTo>
                  <a:pt x="2260" y="362"/>
                </a:lnTo>
                <a:lnTo>
                  <a:pt x="2260" y="362"/>
                </a:lnTo>
                <a:lnTo>
                  <a:pt x="2261" y="362"/>
                </a:lnTo>
                <a:lnTo>
                  <a:pt x="2261" y="362"/>
                </a:lnTo>
                <a:lnTo>
                  <a:pt x="2262" y="365"/>
                </a:lnTo>
                <a:lnTo>
                  <a:pt x="2262" y="367"/>
                </a:lnTo>
                <a:lnTo>
                  <a:pt x="2263" y="364"/>
                </a:lnTo>
                <a:lnTo>
                  <a:pt x="2263" y="364"/>
                </a:lnTo>
                <a:lnTo>
                  <a:pt x="2264" y="365"/>
                </a:lnTo>
                <a:lnTo>
                  <a:pt x="2264" y="366"/>
                </a:lnTo>
                <a:lnTo>
                  <a:pt x="2265" y="366"/>
                </a:lnTo>
                <a:lnTo>
                  <a:pt x="2265" y="361"/>
                </a:lnTo>
                <a:lnTo>
                  <a:pt x="2266" y="362"/>
                </a:lnTo>
                <a:lnTo>
                  <a:pt x="2266" y="362"/>
                </a:lnTo>
                <a:lnTo>
                  <a:pt x="2267" y="364"/>
                </a:lnTo>
                <a:lnTo>
                  <a:pt x="2267" y="364"/>
                </a:lnTo>
                <a:lnTo>
                  <a:pt x="2268" y="363"/>
                </a:lnTo>
                <a:lnTo>
                  <a:pt x="2268" y="362"/>
                </a:lnTo>
                <a:lnTo>
                  <a:pt x="2269" y="366"/>
                </a:lnTo>
                <a:lnTo>
                  <a:pt x="2269" y="367"/>
                </a:lnTo>
                <a:lnTo>
                  <a:pt x="2270" y="364"/>
                </a:lnTo>
                <a:lnTo>
                  <a:pt x="2270" y="362"/>
                </a:lnTo>
                <a:lnTo>
                  <a:pt x="2271" y="362"/>
                </a:lnTo>
                <a:lnTo>
                  <a:pt x="2271" y="364"/>
                </a:lnTo>
                <a:lnTo>
                  <a:pt x="2272" y="366"/>
                </a:lnTo>
                <a:lnTo>
                  <a:pt x="2272" y="364"/>
                </a:lnTo>
                <a:lnTo>
                  <a:pt x="2273" y="364"/>
                </a:lnTo>
                <a:lnTo>
                  <a:pt x="2273" y="364"/>
                </a:lnTo>
                <a:lnTo>
                  <a:pt x="2274" y="364"/>
                </a:lnTo>
                <a:lnTo>
                  <a:pt x="2274" y="364"/>
                </a:lnTo>
                <a:lnTo>
                  <a:pt x="2275" y="362"/>
                </a:lnTo>
                <a:lnTo>
                  <a:pt x="2275" y="365"/>
                </a:lnTo>
                <a:lnTo>
                  <a:pt x="2276" y="366"/>
                </a:lnTo>
                <a:lnTo>
                  <a:pt x="2276" y="367"/>
                </a:lnTo>
                <a:lnTo>
                  <a:pt x="2277" y="365"/>
                </a:lnTo>
                <a:lnTo>
                  <a:pt x="2278" y="365"/>
                </a:lnTo>
                <a:lnTo>
                  <a:pt x="2278" y="365"/>
                </a:lnTo>
                <a:lnTo>
                  <a:pt x="2279" y="367"/>
                </a:lnTo>
                <a:lnTo>
                  <a:pt x="2279" y="364"/>
                </a:lnTo>
                <a:lnTo>
                  <a:pt x="2279" y="362"/>
                </a:lnTo>
                <a:lnTo>
                  <a:pt x="2280" y="362"/>
                </a:lnTo>
                <a:lnTo>
                  <a:pt x="2281" y="365"/>
                </a:lnTo>
                <a:lnTo>
                  <a:pt x="2281" y="365"/>
                </a:lnTo>
                <a:lnTo>
                  <a:pt x="2282" y="365"/>
                </a:lnTo>
                <a:lnTo>
                  <a:pt x="2282" y="363"/>
                </a:lnTo>
                <a:lnTo>
                  <a:pt x="2283" y="361"/>
                </a:lnTo>
                <a:lnTo>
                  <a:pt x="2283" y="362"/>
                </a:lnTo>
                <a:lnTo>
                  <a:pt x="2284" y="365"/>
                </a:lnTo>
                <a:lnTo>
                  <a:pt x="2284" y="371"/>
                </a:lnTo>
                <a:lnTo>
                  <a:pt x="2285" y="368"/>
                </a:lnTo>
                <a:lnTo>
                  <a:pt x="2285" y="364"/>
                </a:lnTo>
                <a:lnTo>
                  <a:pt x="2286" y="362"/>
                </a:lnTo>
                <a:lnTo>
                  <a:pt x="2286" y="364"/>
                </a:lnTo>
                <a:lnTo>
                  <a:pt x="2287" y="362"/>
                </a:lnTo>
                <a:lnTo>
                  <a:pt x="2287" y="363"/>
                </a:lnTo>
                <a:lnTo>
                  <a:pt x="2288" y="365"/>
                </a:lnTo>
                <a:lnTo>
                  <a:pt x="2288" y="365"/>
                </a:lnTo>
                <a:lnTo>
                  <a:pt x="2289" y="365"/>
                </a:lnTo>
                <a:lnTo>
                  <a:pt x="2289" y="364"/>
                </a:lnTo>
                <a:lnTo>
                  <a:pt x="2290" y="364"/>
                </a:lnTo>
                <a:lnTo>
                  <a:pt x="2290" y="364"/>
                </a:lnTo>
                <a:lnTo>
                  <a:pt x="2291" y="364"/>
                </a:lnTo>
                <a:lnTo>
                  <a:pt x="2291" y="365"/>
                </a:lnTo>
                <a:lnTo>
                  <a:pt x="2292" y="365"/>
                </a:lnTo>
                <a:lnTo>
                  <a:pt x="2292" y="365"/>
                </a:lnTo>
                <a:lnTo>
                  <a:pt x="2293" y="364"/>
                </a:lnTo>
                <a:lnTo>
                  <a:pt x="2293" y="364"/>
                </a:lnTo>
                <a:lnTo>
                  <a:pt x="2294" y="363"/>
                </a:lnTo>
                <a:lnTo>
                  <a:pt x="2294" y="362"/>
                </a:lnTo>
                <a:lnTo>
                  <a:pt x="2295" y="360"/>
                </a:lnTo>
                <a:lnTo>
                  <a:pt x="2295" y="360"/>
                </a:lnTo>
                <a:lnTo>
                  <a:pt x="2296" y="364"/>
                </a:lnTo>
                <a:lnTo>
                  <a:pt x="2296" y="364"/>
                </a:lnTo>
                <a:lnTo>
                  <a:pt x="2297" y="364"/>
                </a:lnTo>
                <a:lnTo>
                  <a:pt x="2297" y="362"/>
                </a:lnTo>
                <a:lnTo>
                  <a:pt x="2298" y="362"/>
                </a:lnTo>
                <a:lnTo>
                  <a:pt x="2298" y="362"/>
                </a:lnTo>
                <a:lnTo>
                  <a:pt x="2299" y="363"/>
                </a:lnTo>
                <a:lnTo>
                  <a:pt x="2300" y="362"/>
                </a:lnTo>
                <a:lnTo>
                  <a:pt x="2300" y="362"/>
                </a:lnTo>
                <a:lnTo>
                  <a:pt x="2300" y="361"/>
                </a:lnTo>
                <a:lnTo>
                  <a:pt x="2301" y="362"/>
                </a:lnTo>
                <a:lnTo>
                  <a:pt x="2302" y="364"/>
                </a:lnTo>
                <a:lnTo>
                  <a:pt x="2302" y="363"/>
                </a:lnTo>
                <a:lnTo>
                  <a:pt x="2303" y="360"/>
                </a:lnTo>
                <a:lnTo>
                  <a:pt x="2303" y="359"/>
                </a:lnTo>
                <a:lnTo>
                  <a:pt x="2304" y="362"/>
                </a:lnTo>
                <a:lnTo>
                  <a:pt x="2304" y="362"/>
                </a:lnTo>
                <a:lnTo>
                  <a:pt x="2305" y="362"/>
                </a:lnTo>
                <a:lnTo>
                  <a:pt x="2305" y="362"/>
                </a:lnTo>
                <a:lnTo>
                  <a:pt x="2306" y="364"/>
                </a:lnTo>
                <a:lnTo>
                  <a:pt x="2306" y="367"/>
                </a:lnTo>
                <a:lnTo>
                  <a:pt x="2307" y="366"/>
                </a:lnTo>
                <a:lnTo>
                  <a:pt x="2307" y="363"/>
                </a:lnTo>
                <a:lnTo>
                  <a:pt x="2308" y="362"/>
                </a:lnTo>
                <a:lnTo>
                  <a:pt x="2308" y="358"/>
                </a:lnTo>
                <a:lnTo>
                  <a:pt x="2309" y="359"/>
                </a:lnTo>
                <a:lnTo>
                  <a:pt x="2309" y="359"/>
                </a:lnTo>
                <a:lnTo>
                  <a:pt x="2310" y="359"/>
                </a:lnTo>
                <a:lnTo>
                  <a:pt x="2310" y="359"/>
                </a:lnTo>
                <a:lnTo>
                  <a:pt x="2311" y="352"/>
                </a:lnTo>
                <a:lnTo>
                  <a:pt x="2311" y="352"/>
                </a:lnTo>
                <a:lnTo>
                  <a:pt x="2312" y="352"/>
                </a:lnTo>
                <a:lnTo>
                  <a:pt x="2312" y="352"/>
                </a:lnTo>
                <a:lnTo>
                  <a:pt x="2313" y="352"/>
                </a:lnTo>
                <a:lnTo>
                  <a:pt x="2313" y="349"/>
                </a:lnTo>
                <a:lnTo>
                  <a:pt x="2314" y="348"/>
                </a:lnTo>
                <a:lnTo>
                  <a:pt x="2314" y="349"/>
                </a:lnTo>
                <a:lnTo>
                  <a:pt x="2315" y="352"/>
                </a:lnTo>
                <a:lnTo>
                  <a:pt x="2315" y="351"/>
                </a:lnTo>
                <a:lnTo>
                  <a:pt x="2316" y="350"/>
                </a:lnTo>
                <a:lnTo>
                  <a:pt x="2316" y="351"/>
                </a:lnTo>
                <a:lnTo>
                  <a:pt x="2317" y="352"/>
                </a:lnTo>
                <a:lnTo>
                  <a:pt x="2317" y="353"/>
                </a:lnTo>
                <a:lnTo>
                  <a:pt x="2318" y="353"/>
                </a:lnTo>
                <a:lnTo>
                  <a:pt x="2318" y="355"/>
                </a:lnTo>
                <a:lnTo>
                  <a:pt x="2319" y="362"/>
                </a:lnTo>
                <a:lnTo>
                  <a:pt x="2319" y="363"/>
                </a:lnTo>
                <a:lnTo>
                  <a:pt x="2320" y="364"/>
                </a:lnTo>
                <a:lnTo>
                  <a:pt x="2321" y="362"/>
                </a:lnTo>
                <a:lnTo>
                  <a:pt x="2321" y="362"/>
                </a:lnTo>
                <a:lnTo>
                  <a:pt x="2322" y="362"/>
                </a:lnTo>
                <a:lnTo>
                  <a:pt x="2322" y="362"/>
                </a:lnTo>
                <a:lnTo>
                  <a:pt x="2322" y="360"/>
                </a:lnTo>
                <a:lnTo>
                  <a:pt x="2323" y="359"/>
                </a:lnTo>
                <a:lnTo>
                  <a:pt x="2324" y="362"/>
                </a:lnTo>
                <a:lnTo>
                  <a:pt x="2324" y="364"/>
                </a:lnTo>
                <a:lnTo>
                  <a:pt x="2325" y="359"/>
                </a:lnTo>
                <a:lnTo>
                  <a:pt x="2325" y="353"/>
                </a:lnTo>
                <a:lnTo>
                  <a:pt x="2326" y="346"/>
                </a:lnTo>
                <a:lnTo>
                  <a:pt x="2326" y="339"/>
                </a:lnTo>
                <a:lnTo>
                  <a:pt x="2327" y="335"/>
                </a:lnTo>
                <a:lnTo>
                  <a:pt x="2327" y="328"/>
                </a:lnTo>
                <a:lnTo>
                  <a:pt x="2328" y="315"/>
                </a:lnTo>
                <a:lnTo>
                  <a:pt x="2328" y="291"/>
                </a:lnTo>
                <a:lnTo>
                  <a:pt x="2329" y="256"/>
                </a:lnTo>
                <a:lnTo>
                  <a:pt x="2329" y="197"/>
                </a:lnTo>
                <a:lnTo>
                  <a:pt x="2330" y="134"/>
                </a:lnTo>
                <a:lnTo>
                  <a:pt x="2330" y="78"/>
                </a:lnTo>
                <a:lnTo>
                  <a:pt x="2331" y="51"/>
                </a:lnTo>
                <a:lnTo>
                  <a:pt x="2331" y="62"/>
                </a:lnTo>
                <a:lnTo>
                  <a:pt x="2332" y="108"/>
                </a:lnTo>
                <a:lnTo>
                  <a:pt x="2332" y="178"/>
                </a:lnTo>
                <a:lnTo>
                  <a:pt x="2333" y="256"/>
                </a:lnTo>
                <a:lnTo>
                  <a:pt x="2333" y="325"/>
                </a:lnTo>
                <a:lnTo>
                  <a:pt x="2334" y="355"/>
                </a:lnTo>
                <a:lnTo>
                  <a:pt x="2334" y="362"/>
                </a:lnTo>
                <a:lnTo>
                  <a:pt x="2335" y="357"/>
                </a:lnTo>
                <a:lnTo>
                  <a:pt x="2335" y="355"/>
                </a:lnTo>
                <a:lnTo>
                  <a:pt x="2336" y="358"/>
                </a:lnTo>
                <a:lnTo>
                  <a:pt x="2336" y="362"/>
                </a:lnTo>
                <a:lnTo>
                  <a:pt x="2337" y="365"/>
                </a:lnTo>
                <a:lnTo>
                  <a:pt x="2337" y="364"/>
                </a:lnTo>
                <a:lnTo>
                  <a:pt x="2338" y="362"/>
                </a:lnTo>
                <a:lnTo>
                  <a:pt x="2338" y="364"/>
                </a:lnTo>
                <a:lnTo>
                  <a:pt x="2339" y="365"/>
                </a:lnTo>
                <a:lnTo>
                  <a:pt x="2339" y="365"/>
                </a:lnTo>
                <a:lnTo>
                  <a:pt x="2340" y="365"/>
                </a:lnTo>
                <a:lnTo>
                  <a:pt x="2340" y="365"/>
                </a:lnTo>
                <a:lnTo>
                  <a:pt x="2341" y="363"/>
                </a:lnTo>
                <a:lnTo>
                  <a:pt x="2341" y="363"/>
                </a:lnTo>
                <a:lnTo>
                  <a:pt x="2342" y="362"/>
                </a:lnTo>
                <a:lnTo>
                  <a:pt x="2343" y="362"/>
                </a:lnTo>
                <a:lnTo>
                  <a:pt x="2343" y="362"/>
                </a:lnTo>
                <a:lnTo>
                  <a:pt x="2343" y="364"/>
                </a:lnTo>
                <a:lnTo>
                  <a:pt x="2344" y="364"/>
                </a:lnTo>
                <a:lnTo>
                  <a:pt x="2345" y="362"/>
                </a:lnTo>
                <a:lnTo>
                  <a:pt x="2345" y="362"/>
                </a:lnTo>
                <a:lnTo>
                  <a:pt x="2346" y="363"/>
                </a:lnTo>
                <a:lnTo>
                  <a:pt x="2346" y="362"/>
                </a:lnTo>
                <a:lnTo>
                  <a:pt x="2347" y="364"/>
                </a:lnTo>
                <a:lnTo>
                  <a:pt x="2347" y="362"/>
                </a:lnTo>
                <a:lnTo>
                  <a:pt x="2348" y="362"/>
                </a:lnTo>
                <a:lnTo>
                  <a:pt x="2348" y="362"/>
                </a:lnTo>
                <a:lnTo>
                  <a:pt x="2349" y="362"/>
                </a:lnTo>
                <a:lnTo>
                  <a:pt x="2349" y="362"/>
                </a:lnTo>
                <a:lnTo>
                  <a:pt x="2350" y="359"/>
                </a:lnTo>
                <a:lnTo>
                  <a:pt x="2350" y="359"/>
                </a:lnTo>
                <a:lnTo>
                  <a:pt x="2351" y="358"/>
                </a:lnTo>
                <a:lnTo>
                  <a:pt x="2351" y="359"/>
                </a:lnTo>
                <a:lnTo>
                  <a:pt x="2352" y="355"/>
                </a:lnTo>
                <a:lnTo>
                  <a:pt x="2352" y="352"/>
                </a:lnTo>
                <a:lnTo>
                  <a:pt x="2353" y="350"/>
                </a:lnTo>
                <a:lnTo>
                  <a:pt x="2353" y="350"/>
                </a:lnTo>
                <a:lnTo>
                  <a:pt x="2354" y="347"/>
                </a:lnTo>
                <a:lnTo>
                  <a:pt x="2354" y="345"/>
                </a:lnTo>
                <a:lnTo>
                  <a:pt x="2355" y="342"/>
                </a:lnTo>
                <a:lnTo>
                  <a:pt x="2355" y="341"/>
                </a:lnTo>
                <a:lnTo>
                  <a:pt x="2356" y="334"/>
                </a:lnTo>
                <a:lnTo>
                  <a:pt x="2356" y="330"/>
                </a:lnTo>
                <a:lnTo>
                  <a:pt x="2357" y="328"/>
                </a:lnTo>
                <a:lnTo>
                  <a:pt x="2357" y="326"/>
                </a:lnTo>
                <a:lnTo>
                  <a:pt x="2358" y="323"/>
                </a:lnTo>
                <a:lnTo>
                  <a:pt x="2358" y="320"/>
                </a:lnTo>
                <a:lnTo>
                  <a:pt x="2359" y="316"/>
                </a:lnTo>
                <a:lnTo>
                  <a:pt x="2359" y="313"/>
                </a:lnTo>
                <a:lnTo>
                  <a:pt x="2360" y="312"/>
                </a:lnTo>
                <a:lnTo>
                  <a:pt x="2360" y="306"/>
                </a:lnTo>
                <a:lnTo>
                  <a:pt x="2361" y="304"/>
                </a:lnTo>
                <a:lnTo>
                  <a:pt x="2361" y="303"/>
                </a:lnTo>
                <a:lnTo>
                  <a:pt x="2362" y="302"/>
                </a:lnTo>
                <a:lnTo>
                  <a:pt x="2362" y="302"/>
                </a:lnTo>
                <a:lnTo>
                  <a:pt x="2363" y="302"/>
                </a:lnTo>
                <a:lnTo>
                  <a:pt x="2364" y="304"/>
                </a:lnTo>
                <a:lnTo>
                  <a:pt x="2364" y="308"/>
                </a:lnTo>
                <a:lnTo>
                  <a:pt x="2365" y="310"/>
                </a:lnTo>
                <a:lnTo>
                  <a:pt x="2365" y="313"/>
                </a:lnTo>
                <a:lnTo>
                  <a:pt x="2365" y="316"/>
                </a:lnTo>
                <a:lnTo>
                  <a:pt x="2366" y="319"/>
                </a:lnTo>
                <a:lnTo>
                  <a:pt x="2367" y="322"/>
                </a:lnTo>
                <a:lnTo>
                  <a:pt x="2367" y="327"/>
                </a:lnTo>
                <a:lnTo>
                  <a:pt x="2368" y="330"/>
                </a:lnTo>
                <a:lnTo>
                  <a:pt x="2368" y="334"/>
                </a:lnTo>
                <a:lnTo>
                  <a:pt x="2369" y="336"/>
                </a:lnTo>
                <a:lnTo>
                  <a:pt x="2369" y="339"/>
                </a:lnTo>
                <a:lnTo>
                  <a:pt x="2370" y="341"/>
                </a:lnTo>
                <a:lnTo>
                  <a:pt x="2370" y="347"/>
                </a:lnTo>
                <a:lnTo>
                  <a:pt x="2371" y="349"/>
                </a:lnTo>
                <a:lnTo>
                  <a:pt x="2371" y="347"/>
                </a:lnTo>
                <a:lnTo>
                  <a:pt x="2372" y="347"/>
                </a:lnTo>
                <a:lnTo>
                  <a:pt x="2372" y="348"/>
                </a:lnTo>
                <a:lnTo>
                  <a:pt x="2373" y="351"/>
                </a:lnTo>
                <a:lnTo>
                  <a:pt x="2373" y="355"/>
                </a:lnTo>
                <a:lnTo>
                  <a:pt x="2374" y="356"/>
                </a:lnTo>
                <a:lnTo>
                  <a:pt x="2374" y="356"/>
                </a:lnTo>
                <a:lnTo>
                  <a:pt x="2375" y="357"/>
                </a:lnTo>
                <a:lnTo>
                  <a:pt x="2375" y="356"/>
                </a:lnTo>
                <a:lnTo>
                  <a:pt x="2376" y="358"/>
                </a:lnTo>
                <a:lnTo>
                  <a:pt x="2376" y="358"/>
                </a:lnTo>
                <a:lnTo>
                  <a:pt x="2377" y="359"/>
                </a:lnTo>
                <a:lnTo>
                  <a:pt x="2377" y="362"/>
                </a:lnTo>
                <a:lnTo>
                  <a:pt x="2378" y="359"/>
                </a:lnTo>
                <a:lnTo>
                  <a:pt x="2378" y="359"/>
                </a:lnTo>
                <a:lnTo>
                  <a:pt x="2379" y="359"/>
                </a:lnTo>
                <a:lnTo>
                  <a:pt x="2379" y="361"/>
                </a:lnTo>
                <a:lnTo>
                  <a:pt x="2380" y="362"/>
                </a:lnTo>
                <a:lnTo>
                  <a:pt x="2380" y="361"/>
                </a:lnTo>
                <a:lnTo>
                  <a:pt x="2381" y="359"/>
                </a:lnTo>
                <a:lnTo>
                  <a:pt x="2381" y="359"/>
                </a:lnTo>
                <a:lnTo>
                  <a:pt x="2382" y="360"/>
                </a:lnTo>
                <a:lnTo>
                  <a:pt x="2382" y="361"/>
                </a:lnTo>
                <a:lnTo>
                  <a:pt x="2383" y="359"/>
                </a:lnTo>
                <a:lnTo>
                  <a:pt x="2383" y="358"/>
                </a:lnTo>
                <a:lnTo>
                  <a:pt x="2384" y="359"/>
                </a:lnTo>
                <a:lnTo>
                  <a:pt x="2384" y="361"/>
                </a:lnTo>
                <a:lnTo>
                  <a:pt x="2385" y="360"/>
                </a:lnTo>
                <a:lnTo>
                  <a:pt x="2386" y="359"/>
                </a:lnTo>
                <a:lnTo>
                  <a:pt x="2386" y="359"/>
                </a:lnTo>
                <a:lnTo>
                  <a:pt x="2386" y="360"/>
                </a:lnTo>
                <a:lnTo>
                  <a:pt x="2387" y="359"/>
                </a:lnTo>
                <a:lnTo>
                  <a:pt x="2387" y="355"/>
                </a:lnTo>
                <a:lnTo>
                  <a:pt x="2388" y="355"/>
                </a:lnTo>
                <a:lnTo>
                  <a:pt x="2389" y="358"/>
                </a:lnTo>
                <a:lnTo>
                  <a:pt x="2389" y="359"/>
                </a:lnTo>
                <a:lnTo>
                  <a:pt x="2390" y="358"/>
                </a:lnTo>
                <a:lnTo>
                  <a:pt x="2390" y="353"/>
                </a:lnTo>
                <a:lnTo>
                  <a:pt x="2391" y="353"/>
                </a:lnTo>
                <a:lnTo>
                  <a:pt x="2391" y="356"/>
                </a:lnTo>
                <a:lnTo>
                  <a:pt x="2392" y="355"/>
                </a:lnTo>
                <a:lnTo>
                  <a:pt x="2392" y="355"/>
                </a:lnTo>
                <a:lnTo>
                  <a:pt x="2393" y="354"/>
                </a:lnTo>
                <a:lnTo>
                  <a:pt x="2393" y="353"/>
                </a:lnTo>
                <a:lnTo>
                  <a:pt x="2394" y="353"/>
                </a:lnTo>
                <a:lnTo>
                  <a:pt x="2394" y="354"/>
                </a:lnTo>
                <a:lnTo>
                  <a:pt x="2395" y="355"/>
                </a:lnTo>
                <a:lnTo>
                  <a:pt x="2395" y="353"/>
                </a:lnTo>
                <a:lnTo>
                  <a:pt x="2396" y="352"/>
                </a:lnTo>
                <a:lnTo>
                  <a:pt x="2396" y="352"/>
                </a:lnTo>
                <a:lnTo>
                  <a:pt x="2397" y="352"/>
                </a:lnTo>
                <a:lnTo>
                  <a:pt x="2397" y="353"/>
                </a:lnTo>
                <a:lnTo>
                  <a:pt x="2398" y="353"/>
                </a:lnTo>
                <a:lnTo>
                  <a:pt x="2398" y="354"/>
                </a:lnTo>
                <a:lnTo>
                  <a:pt x="2399" y="359"/>
                </a:lnTo>
                <a:lnTo>
                  <a:pt x="2399" y="358"/>
                </a:lnTo>
                <a:lnTo>
                  <a:pt x="2400" y="358"/>
                </a:lnTo>
                <a:lnTo>
                  <a:pt x="2400" y="357"/>
                </a:lnTo>
                <a:lnTo>
                  <a:pt x="2401" y="355"/>
                </a:lnTo>
                <a:lnTo>
                  <a:pt x="2401" y="356"/>
                </a:lnTo>
                <a:lnTo>
                  <a:pt x="2402" y="356"/>
                </a:lnTo>
                <a:lnTo>
                  <a:pt x="2402" y="359"/>
                </a:lnTo>
                <a:lnTo>
                  <a:pt x="2403" y="359"/>
                </a:lnTo>
                <a:lnTo>
                  <a:pt x="2403" y="359"/>
                </a:lnTo>
                <a:lnTo>
                  <a:pt x="2404" y="359"/>
                </a:lnTo>
                <a:lnTo>
                  <a:pt x="2404" y="359"/>
                </a:lnTo>
                <a:lnTo>
                  <a:pt x="2405" y="359"/>
                </a:lnTo>
                <a:lnTo>
                  <a:pt x="2405" y="358"/>
                </a:lnTo>
                <a:lnTo>
                  <a:pt x="2406" y="359"/>
                </a:lnTo>
                <a:lnTo>
                  <a:pt x="2407" y="360"/>
                </a:lnTo>
                <a:lnTo>
                  <a:pt x="2407" y="361"/>
                </a:lnTo>
                <a:lnTo>
                  <a:pt x="2408" y="357"/>
                </a:lnTo>
                <a:lnTo>
                  <a:pt x="2408" y="356"/>
                </a:lnTo>
                <a:lnTo>
                  <a:pt x="2408" y="355"/>
                </a:lnTo>
                <a:lnTo>
                  <a:pt x="2409" y="358"/>
                </a:lnTo>
                <a:lnTo>
                  <a:pt x="2410" y="361"/>
                </a:lnTo>
                <a:lnTo>
                  <a:pt x="2410" y="362"/>
                </a:lnTo>
                <a:lnTo>
                  <a:pt x="2411" y="361"/>
                </a:lnTo>
                <a:lnTo>
                  <a:pt x="2411" y="361"/>
                </a:lnTo>
                <a:lnTo>
                  <a:pt x="2412" y="359"/>
                </a:lnTo>
                <a:lnTo>
                  <a:pt x="2412" y="361"/>
                </a:lnTo>
                <a:lnTo>
                  <a:pt x="2413" y="362"/>
                </a:lnTo>
                <a:lnTo>
                  <a:pt x="2413" y="362"/>
                </a:lnTo>
                <a:lnTo>
                  <a:pt x="2414" y="360"/>
                </a:lnTo>
                <a:lnTo>
                  <a:pt x="2414" y="359"/>
                </a:lnTo>
                <a:lnTo>
                  <a:pt x="2415" y="359"/>
                </a:lnTo>
                <a:lnTo>
                  <a:pt x="2415" y="359"/>
                </a:lnTo>
                <a:lnTo>
                  <a:pt x="2416" y="359"/>
                </a:lnTo>
                <a:lnTo>
                  <a:pt x="2416" y="359"/>
                </a:lnTo>
                <a:lnTo>
                  <a:pt x="2417" y="359"/>
                </a:lnTo>
                <a:lnTo>
                  <a:pt x="2417" y="361"/>
                </a:lnTo>
                <a:lnTo>
                  <a:pt x="2418" y="360"/>
                </a:lnTo>
                <a:lnTo>
                  <a:pt x="2418" y="359"/>
                </a:lnTo>
                <a:lnTo>
                  <a:pt x="2419" y="359"/>
                </a:lnTo>
                <a:lnTo>
                  <a:pt x="2419" y="359"/>
                </a:lnTo>
                <a:lnTo>
                  <a:pt x="2420" y="359"/>
                </a:lnTo>
                <a:lnTo>
                  <a:pt x="2420" y="363"/>
                </a:lnTo>
                <a:lnTo>
                  <a:pt x="2421" y="362"/>
                </a:lnTo>
                <a:lnTo>
                  <a:pt x="2421" y="362"/>
                </a:lnTo>
                <a:lnTo>
                  <a:pt x="2422" y="359"/>
                </a:lnTo>
                <a:lnTo>
                  <a:pt x="2422" y="356"/>
                </a:lnTo>
                <a:lnTo>
                  <a:pt x="2423" y="359"/>
                </a:lnTo>
                <a:lnTo>
                  <a:pt x="2423" y="358"/>
                </a:lnTo>
                <a:lnTo>
                  <a:pt x="2424" y="358"/>
                </a:lnTo>
                <a:lnTo>
                  <a:pt x="2424" y="359"/>
                </a:lnTo>
                <a:lnTo>
                  <a:pt x="2425" y="359"/>
                </a:lnTo>
                <a:lnTo>
                  <a:pt x="2425" y="359"/>
                </a:lnTo>
                <a:lnTo>
                  <a:pt x="2426" y="360"/>
                </a:lnTo>
                <a:lnTo>
                  <a:pt x="2426" y="362"/>
                </a:lnTo>
                <a:lnTo>
                  <a:pt x="2427" y="362"/>
                </a:lnTo>
                <a:lnTo>
                  <a:pt x="2427" y="359"/>
                </a:lnTo>
                <a:lnTo>
                  <a:pt x="2428" y="356"/>
                </a:lnTo>
                <a:lnTo>
                  <a:pt x="2429" y="355"/>
                </a:lnTo>
                <a:lnTo>
                  <a:pt x="2429" y="358"/>
                </a:lnTo>
                <a:lnTo>
                  <a:pt x="2429" y="358"/>
                </a:lnTo>
                <a:lnTo>
                  <a:pt x="2430" y="359"/>
                </a:lnTo>
                <a:lnTo>
                  <a:pt x="2430" y="359"/>
                </a:lnTo>
                <a:lnTo>
                  <a:pt x="2431" y="359"/>
                </a:lnTo>
                <a:lnTo>
                  <a:pt x="2432" y="359"/>
                </a:lnTo>
                <a:lnTo>
                  <a:pt x="2432" y="359"/>
                </a:lnTo>
                <a:lnTo>
                  <a:pt x="2433" y="361"/>
                </a:lnTo>
                <a:lnTo>
                  <a:pt x="2433" y="359"/>
                </a:lnTo>
                <a:lnTo>
                  <a:pt x="2434" y="358"/>
                </a:lnTo>
                <a:lnTo>
                  <a:pt x="2434" y="358"/>
                </a:lnTo>
                <a:lnTo>
                  <a:pt x="2435" y="358"/>
                </a:lnTo>
                <a:lnTo>
                  <a:pt x="2435" y="358"/>
                </a:lnTo>
                <a:lnTo>
                  <a:pt x="2436" y="356"/>
                </a:lnTo>
                <a:lnTo>
                  <a:pt x="2436" y="358"/>
                </a:lnTo>
                <a:lnTo>
                  <a:pt x="2437" y="358"/>
                </a:lnTo>
                <a:lnTo>
                  <a:pt x="2437" y="357"/>
                </a:lnTo>
                <a:lnTo>
                  <a:pt x="2438" y="354"/>
                </a:lnTo>
                <a:lnTo>
                  <a:pt x="2438" y="351"/>
                </a:lnTo>
                <a:lnTo>
                  <a:pt x="2439" y="349"/>
                </a:lnTo>
                <a:lnTo>
                  <a:pt x="2439" y="349"/>
                </a:lnTo>
                <a:lnTo>
                  <a:pt x="2440" y="348"/>
                </a:lnTo>
                <a:lnTo>
                  <a:pt x="2440" y="350"/>
                </a:lnTo>
                <a:lnTo>
                  <a:pt x="2441" y="346"/>
                </a:lnTo>
                <a:lnTo>
                  <a:pt x="2441" y="345"/>
                </a:lnTo>
                <a:lnTo>
                  <a:pt x="2442" y="347"/>
                </a:lnTo>
                <a:lnTo>
                  <a:pt x="2442" y="345"/>
                </a:lnTo>
                <a:lnTo>
                  <a:pt x="2443" y="343"/>
                </a:lnTo>
                <a:lnTo>
                  <a:pt x="2443" y="345"/>
                </a:lnTo>
                <a:lnTo>
                  <a:pt x="2444" y="347"/>
                </a:lnTo>
                <a:lnTo>
                  <a:pt x="2444" y="347"/>
                </a:lnTo>
                <a:lnTo>
                  <a:pt x="2445" y="347"/>
                </a:lnTo>
                <a:lnTo>
                  <a:pt x="2445" y="349"/>
                </a:lnTo>
                <a:lnTo>
                  <a:pt x="2446" y="349"/>
                </a:lnTo>
                <a:lnTo>
                  <a:pt x="2446" y="351"/>
                </a:lnTo>
                <a:lnTo>
                  <a:pt x="2447" y="352"/>
                </a:lnTo>
                <a:lnTo>
                  <a:pt x="2447" y="355"/>
                </a:lnTo>
                <a:lnTo>
                  <a:pt x="2448" y="358"/>
                </a:lnTo>
                <a:lnTo>
                  <a:pt x="2448" y="359"/>
                </a:lnTo>
                <a:lnTo>
                  <a:pt x="2449" y="358"/>
                </a:lnTo>
                <a:lnTo>
                  <a:pt x="2450" y="359"/>
                </a:lnTo>
                <a:lnTo>
                  <a:pt x="2450" y="359"/>
                </a:lnTo>
                <a:lnTo>
                  <a:pt x="2451" y="359"/>
                </a:lnTo>
                <a:lnTo>
                  <a:pt x="2451" y="358"/>
                </a:lnTo>
                <a:lnTo>
                  <a:pt x="2451" y="359"/>
                </a:lnTo>
                <a:lnTo>
                  <a:pt x="2452" y="359"/>
                </a:lnTo>
                <a:lnTo>
                  <a:pt x="2453" y="360"/>
                </a:lnTo>
                <a:lnTo>
                  <a:pt x="2453" y="361"/>
                </a:lnTo>
                <a:lnTo>
                  <a:pt x="2454" y="362"/>
                </a:lnTo>
                <a:lnTo>
                  <a:pt x="2454" y="361"/>
                </a:lnTo>
                <a:lnTo>
                  <a:pt x="2455" y="359"/>
                </a:lnTo>
                <a:lnTo>
                  <a:pt x="2455" y="359"/>
                </a:lnTo>
                <a:lnTo>
                  <a:pt x="2456" y="355"/>
                </a:lnTo>
                <a:lnTo>
                  <a:pt x="2456" y="355"/>
                </a:lnTo>
                <a:lnTo>
                  <a:pt x="2457" y="359"/>
                </a:lnTo>
                <a:lnTo>
                  <a:pt x="2457" y="358"/>
                </a:lnTo>
                <a:lnTo>
                  <a:pt x="2458" y="346"/>
                </a:lnTo>
                <a:lnTo>
                  <a:pt x="2458" y="310"/>
                </a:lnTo>
                <a:lnTo>
                  <a:pt x="2459" y="241"/>
                </a:lnTo>
                <a:lnTo>
                  <a:pt x="2459" y="157"/>
                </a:lnTo>
                <a:lnTo>
                  <a:pt x="2460" y="76"/>
                </a:lnTo>
                <a:lnTo>
                  <a:pt x="2460" y="27"/>
                </a:lnTo>
                <a:lnTo>
                  <a:pt x="2461" y="31"/>
                </a:lnTo>
                <a:lnTo>
                  <a:pt x="2461" y="75"/>
                </a:lnTo>
                <a:lnTo>
                  <a:pt x="2462" y="147"/>
                </a:lnTo>
                <a:lnTo>
                  <a:pt x="2462" y="227"/>
                </a:lnTo>
                <a:lnTo>
                  <a:pt x="2463" y="296"/>
                </a:lnTo>
                <a:lnTo>
                  <a:pt x="2463" y="335"/>
                </a:lnTo>
                <a:lnTo>
                  <a:pt x="2464" y="346"/>
                </a:lnTo>
                <a:lnTo>
                  <a:pt x="2464" y="347"/>
                </a:lnTo>
                <a:lnTo>
                  <a:pt x="2465" y="347"/>
                </a:lnTo>
                <a:lnTo>
                  <a:pt x="2465" y="349"/>
                </a:lnTo>
                <a:lnTo>
                  <a:pt x="2466" y="353"/>
                </a:lnTo>
                <a:lnTo>
                  <a:pt x="2466" y="354"/>
                </a:lnTo>
                <a:lnTo>
                  <a:pt x="2467" y="356"/>
                </a:lnTo>
                <a:lnTo>
                  <a:pt x="2467" y="359"/>
                </a:lnTo>
                <a:lnTo>
                  <a:pt x="2468" y="359"/>
                </a:lnTo>
                <a:lnTo>
                  <a:pt x="2468" y="362"/>
                </a:lnTo>
                <a:lnTo>
                  <a:pt x="2469" y="359"/>
                </a:lnTo>
                <a:lnTo>
                  <a:pt x="2469" y="359"/>
                </a:lnTo>
                <a:lnTo>
                  <a:pt x="2470" y="355"/>
                </a:lnTo>
                <a:lnTo>
                  <a:pt x="2470" y="355"/>
                </a:lnTo>
                <a:lnTo>
                  <a:pt x="2471" y="355"/>
                </a:lnTo>
                <a:lnTo>
                  <a:pt x="2472" y="355"/>
                </a:lnTo>
                <a:lnTo>
                  <a:pt x="2472" y="355"/>
                </a:lnTo>
                <a:lnTo>
                  <a:pt x="2472" y="355"/>
                </a:lnTo>
                <a:lnTo>
                  <a:pt x="2473" y="357"/>
                </a:lnTo>
                <a:lnTo>
                  <a:pt x="2473" y="358"/>
                </a:lnTo>
                <a:lnTo>
                  <a:pt x="2474" y="358"/>
                </a:lnTo>
                <a:lnTo>
                  <a:pt x="2475" y="358"/>
                </a:lnTo>
                <a:lnTo>
                  <a:pt x="2475" y="357"/>
                </a:lnTo>
                <a:lnTo>
                  <a:pt x="2476" y="355"/>
                </a:lnTo>
                <a:lnTo>
                  <a:pt x="2476" y="352"/>
                </a:lnTo>
                <a:lnTo>
                  <a:pt x="2477" y="352"/>
                </a:lnTo>
                <a:lnTo>
                  <a:pt x="2477" y="352"/>
                </a:lnTo>
                <a:lnTo>
                  <a:pt x="2478" y="352"/>
                </a:lnTo>
                <a:lnTo>
                  <a:pt x="2478" y="354"/>
                </a:lnTo>
                <a:lnTo>
                  <a:pt x="2479" y="353"/>
                </a:lnTo>
                <a:lnTo>
                  <a:pt x="2479" y="352"/>
                </a:lnTo>
                <a:lnTo>
                  <a:pt x="2480" y="349"/>
                </a:lnTo>
                <a:lnTo>
                  <a:pt x="2480" y="350"/>
                </a:lnTo>
                <a:lnTo>
                  <a:pt x="2481" y="351"/>
                </a:lnTo>
                <a:lnTo>
                  <a:pt x="2481" y="347"/>
                </a:lnTo>
                <a:lnTo>
                  <a:pt x="2482" y="348"/>
                </a:lnTo>
                <a:lnTo>
                  <a:pt x="2482" y="346"/>
                </a:lnTo>
                <a:lnTo>
                  <a:pt x="2483" y="342"/>
                </a:lnTo>
                <a:lnTo>
                  <a:pt x="2483" y="342"/>
                </a:lnTo>
                <a:lnTo>
                  <a:pt x="2484" y="341"/>
                </a:lnTo>
                <a:lnTo>
                  <a:pt x="2484" y="339"/>
                </a:lnTo>
                <a:lnTo>
                  <a:pt x="2485" y="337"/>
                </a:lnTo>
                <a:lnTo>
                  <a:pt x="2485" y="335"/>
                </a:lnTo>
                <a:lnTo>
                  <a:pt x="2486" y="333"/>
                </a:lnTo>
                <a:lnTo>
                  <a:pt x="2486" y="328"/>
                </a:lnTo>
                <a:lnTo>
                  <a:pt x="2487" y="322"/>
                </a:lnTo>
                <a:lnTo>
                  <a:pt x="2487" y="316"/>
                </a:lnTo>
                <a:lnTo>
                  <a:pt x="2488" y="318"/>
                </a:lnTo>
                <a:lnTo>
                  <a:pt x="2488" y="315"/>
                </a:lnTo>
                <a:lnTo>
                  <a:pt x="2489" y="311"/>
                </a:lnTo>
                <a:lnTo>
                  <a:pt x="2489" y="306"/>
                </a:lnTo>
                <a:lnTo>
                  <a:pt x="2490" y="301"/>
                </a:lnTo>
                <a:lnTo>
                  <a:pt x="2490" y="302"/>
                </a:lnTo>
                <a:lnTo>
                  <a:pt x="2491" y="299"/>
                </a:lnTo>
                <a:lnTo>
                  <a:pt x="2491" y="298"/>
                </a:lnTo>
                <a:lnTo>
                  <a:pt x="2492" y="296"/>
                </a:lnTo>
                <a:lnTo>
                  <a:pt x="2493" y="296"/>
                </a:lnTo>
                <a:lnTo>
                  <a:pt x="2493" y="296"/>
                </a:lnTo>
                <a:lnTo>
                  <a:pt x="2494" y="293"/>
                </a:lnTo>
                <a:lnTo>
                  <a:pt x="2494" y="293"/>
                </a:lnTo>
                <a:lnTo>
                  <a:pt x="2494" y="299"/>
                </a:lnTo>
                <a:lnTo>
                  <a:pt x="2495" y="303"/>
                </a:lnTo>
                <a:lnTo>
                  <a:pt x="2496" y="308"/>
                </a:lnTo>
                <a:lnTo>
                  <a:pt x="2496" y="311"/>
                </a:lnTo>
                <a:lnTo>
                  <a:pt x="2497" y="316"/>
                </a:lnTo>
                <a:lnTo>
                  <a:pt x="2497" y="322"/>
                </a:lnTo>
                <a:lnTo>
                  <a:pt x="2498" y="325"/>
                </a:lnTo>
                <a:lnTo>
                  <a:pt x="2498" y="328"/>
                </a:lnTo>
                <a:lnTo>
                  <a:pt x="2499" y="330"/>
                </a:lnTo>
                <a:lnTo>
                  <a:pt x="2499" y="334"/>
                </a:lnTo>
                <a:lnTo>
                  <a:pt x="2500" y="336"/>
                </a:lnTo>
                <a:lnTo>
                  <a:pt x="2500" y="341"/>
                </a:lnTo>
                <a:lnTo>
                  <a:pt x="2501" y="345"/>
                </a:lnTo>
                <a:lnTo>
                  <a:pt x="2501" y="346"/>
                </a:lnTo>
                <a:lnTo>
                  <a:pt x="2502" y="347"/>
                </a:lnTo>
                <a:lnTo>
                  <a:pt x="2502" y="348"/>
                </a:lnTo>
                <a:lnTo>
                  <a:pt x="2503" y="349"/>
                </a:lnTo>
                <a:lnTo>
                  <a:pt x="2503" y="351"/>
                </a:lnTo>
                <a:lnTo>
                  <a:pt x="2504" y="351"/>
                </a:lnTo>
                <a:lnTo>
                  <a:pt x="2504" y="351"/>
                </a:lnTo>
                <a:lnTo>
                  <a:pt x="2505" y="351"/>
                </a:lnTo>
                <a:lnTo>
                  <a:pt x="2505" y="351"/>
                </a:lnTo>
                <a:lnTo>
                  <a:pt x="2506" y="353"/>
                </a:lnTo>
                <a:lnTo>
                  <a:pt x="2506" y="353"/>
                </a:lnTo>
                <a:lnTo>
                  <a:pt x="2507" y="353"/>
                </a:lnTo>
                <a:lnTo>
                  <a:pt x="2507" y="352"/>
                </a:lnTo>
                <a:lnTo>
                  <a:pt x="2508" y="351"/>
                </a:lnTo>
                <a:lnTo>
                  <a:pt x="2508" y="352"/>
                </a:lnTo>
                <a:lnTo>
                  <a:pt x="2509" y="355"/>
                </a:lnTo>
                <a:lnTo>
                  <a:pt x="2509" y="352"/>
                </a:lnTo>
                <a:lnTo>
                  <a:pt x="2510" y="353"/>
                </a:lnTo>
                <a:lnTo>
                  <a:pt x="2510" y="354"/>
                </a:lnTo>
                <a:lnTo>
                  <a:pt x="2511" y="353"/>
                </a:lnTo>
                <a:lnTo>
                  <a:pt x="2511" y="353"/>
                </a:lnTo>
                <a:lnTo>
                  <a:pt x="2512" y="351"/>
                </a:lnTo>
                <a:lnTo>
                  <a:pt x="2512" y="351"/>
                </a:lnTo>
                <a:lnTo>
                  <a:pt x="2513" y="352"/>
                </a:lnTo>
                <a:lnTo>
                  <a:pt x="2513" y="353"/>
                </a:lnTo>
                <a:lnTo>
                  <a:pt x="2514" y="354"/>
                </a:lnTo>
                <a:lnTo>
                  <a:pt x="2515" y="354"/>
                </a:lnTo>
                <a:lnTo>
                  <a:pt x="2515" y="353"/>
                </a:lnTo>
                <a:lnTo>
                  <a:pt x="2515" y="353"/>
                </a:lnTo>
                <a:lnTo>
                  <a:pt x="2516" y="354"/>
                </a:lnTo>
                <a:lnTo>
                  <a:pt x="2516" y="355"/>
                </a:lnTo>
                <a:lnTo>
                  <a:pt x="2517" y="353"/>
                </a:lnTo>
                <a:lnTo>
                  <a:pt x="2518" y="352"/>
                </a:lnTo>
                <a:lnTo>
                  <a:pt x="2518" y="352"/>
                </a:lnTo>
                <a:lnTo>
                  <a:pt x="2519" y="352"/>
                </a:lnTo>
                <a:lnTo>
                  <a:pt x="2519" y="352"/>
                </a:lnTo>
                <a:lnTo>
                  <a:pt x="2520" y="353"/>
                </a:lnTo>
                <a:lnTo>
                  <a:pt x="2520" y="355"/>
                </a:lnTo>
                <a:lnTo>
                  <a:pt x="2521" y="356"/>
                </a:lnTo>
                <a:lnTo>
                  <a:pt x="2521" y="354"/>
                </a:lnTo>
                <a:lnTo>
                  <a:pt x="2522" y="353"/>
                </a:lnTo>
                <a:lnTo>
                  <a:pt x="2522" y="354"/>
                </a:lnTo>
                <a:lnTo>
                  <a:pt x="2523" y="353"/>
                </a:lnTo>
                <a:lnTo>
                  <a:pt x="2523" y="352"/>
                </a:lnTo>
                <a:lnTo>
                  <a:pt x="2524" y="353"/>
                </a:lnTo>
                <a:lnTo>
                  <a:pt x="2524" y="352"/>
                </a:lnTo>
                <a:lnTo>
                  <a:pt x="2525" y="352"/>
                </a:lnTo>
                <a:lnTo>
                  <a:pt x="2525" y="355"/>
                </a:lnTo>
                <a:lnTo>
                  <a:pt x="2526" y="356"/>
                </a:lnTo>
                <a:lnTo>
                  <a:pt x="2526" y="357"/>
                </a:lnTo>
                <a:lnTo>
                  <a:pt x="2527" y="353"/>
                </a:lnTo>
                <a:lnTo>
                  <a:pt x="2527" y="352"/>
                </a:lnTo>
                <a:lnTo>
                  <a:pt x="2528" y="352"/>
                </a:lnTo>
                <a:lnTo>
                  <a:pt x="2528" y="352"/>
                </a:lnTo>
                <a:lnTo>
                  <a:pt x="2529" y="352"/>
                </a:lnTo>
                <a:lnTo>
                  <a:pt x="2529" y="352"/>
                </a:lnTo>
                <a:lnTo>
                  <a:pt x="2530" y="356"/>
                </a:lnTo>
                <a:lnTo>
                  <a:pt x="2530" y="354"/>
                </a:lnTo>
                <a:lnTo>
                  <a:pt x="2531" y="354"/>
                </a:lnTo>
                <a:lnTo>
                  <a:pt x="2531" y="352"/>
                </a:lnTo>
                <a:lnTo>
                  <a:pt x="2532" y="353"/>
                </a:lnTo>
                <a:lnTo>
                  <a:pt x="2532" y="354"/>
                </a:lnTo>
                <a:lnTo>
                  <a:pt x="2533" y="358"/>
                </a:lnTo>
                <a:lnTo>
                  <a:pt x="2533" y="355"/>
                </a:lnTo>
                <a:lnTo>
                  <a:pt x="2534" y="358"/>
                </a:lnTo>
                <a:lnTo>
                  <a:pt x="2534" y="355"/>
                </a:lnTo>
                <a:lnTo>
                  <a:pt x="2535" y="354"/>
                </a:lnTo>
                <a:lnTo>
                  <a:pt x="2536" y="356"/>
                </a:lnTo>
                <a:lnTo>
                  <a:pt x="2536" y="354"/>
                </a:lnTo>
                <a:lnTo>
                  <a:pt x="2537" y="355"/>
                </a:lnTo>
                <a:lnTo>
                  <a:pt x="2537" y="356"/>
                </a:lnTo>
                <a:lnTo>
                  <a:pt x="2537" y="355"/>
                </a:lnTo>
                <a:lnTo>
                  <a:pt x="2538" y="355"/>
                </a:lnTo>
                <a:lnTo>
                  <a:pt x="2539" y="356"/>
                </a:lnTo>
                <a:lnTo>
                  <a:pt x="2539" y="355"/>
                </a:lnTo>
                <a:lnTo>
                  <a:pt x="2540" y="353"/>
                </a:lnTo>
                <a:lnTo>
                  <a:pt x="2540" y="353"/>
                </a:lnTo>
                <a:lnTo>
                  <a:pt x="2541" y="355"/>
                </a:lnTo>
                <a:lnTo>
                  <a:pt x="2541" y="356"/>
                </a:lnTo>
                <a:lnTo>
                  <a:pt x="2542" y="355"/>
                </a:lnTo>
                <a:lnTo>
                  <a:pt x="2542" y="356"/>
                </a:lnTo>
                <a:lnTo>
                  <a:pt x="2543" y="356"/>
                </a:lnTo>
                <a:lnTo>
                  <a:pt x="2543" y="356"/>
                </a:lnTo>
                <a:lnTo>
                  <a:pt x="2544" y="357"/>
                </a:lnTo>
                <a:lnTo>
                  <a:pt x="2544" y="355"/>
                </a:lnTo>
                <a:lnTo>
                  <a:pt x="2545" y="353"/>
                </a:lnTo>
                <a:lnTo>
                  <a:pt x="2545" y="354"/>
                </a:lnTo>
                <a:lnTo>
                  <a:pt x="2546" y="355"/>
                </a:lnTo>
                <a:lnTo>
                  <a:pt x="2546" y="358"/>
                </a:lnTo>
                <a:lnTo>
                  <a:pt x="2547" y="359"/>
                </a:lnTo>
                <a:lnTo>
                  <a:pt x="2547" y="358"/>
                </a:lnTo>
                <a:lnTo>
                  <a:pt x="2548" y="355"/>
                </a:lnTo>
                <a:lnTo>
                  <a:pt x="2548" y="354"/>
                </a:lnTo>
                <a:lnTo>
                  <a:pt x="2549" y="355"/>
                </a:lnTo>
                <a:lnTo>
                  <a:pt x="2549" y="356"/>
                </a:lnTo>
                <a:lnTo>
                  <a:pt x="2550" y="355"/>
                </a:lnTo>
                <a:lnTo>
                  <a:pt x="2550" y="355"/>
                </a:lnTo>
                <a:lnTo>
                  <a:pt x="2551" y="357"/>
                </a:lnTo>
                <a:lnTo>
                  <a:pt x="2551" y="356"/>
                </a:lnTo>
                <a:lnTo>
                  <a:pt x="2552" y="355"/>
                </a:lnTo>
                <a:lnTo>
                  <a:pt x="2552" y="355"/>
                </a:lnTo>
                <a:lnTo>
                  <a:pt x="2553" y="354"/>
                </a:lnTo>
                <a:lnTo>
                  <a:pt x="2553" y="353"/>
                </a:lnTo>
                <a:lnTo>
                  <a:pt x="2554" y="355"/>
                </a:lnTo>
                <a:lnTo>
                  <a:pt x="2554" y="359"/>
                </a:lnTo>
                <a:lnTo>
                  <a:pt x="2555" y="354"/>
                </a:lnTo>
                <a:lnTo>
                  <a:pt x="2555" y="353"/>
                </a:lnTo>
                <a:lnTo>
                  <a:pt x="2556" y="352"/>
                </a:lnTo>
                <a:lnTo>
                  <a:pt x="2556" y="351"/>
                </a:lnTo>
                <a:lnTo>
                  <a:pt x="2557" y="355"/>
                </a:lnTo>
                <a:lnTo>
                  <a:pt x="2558" y="353"/>
                </a:lnTo>
                <a:lnTo>
                  <a:pt x="2558" y="352"/>
                </a:lnTo>
                <a:lnTo>
                  <a:pt x="2558" y="353"/>
                </a:lnTo>
                <a:lnTo>
                  <a:pt x="2559" y="355"/>
                </a:lnTo>
                <a:lnTo>
                  <a:pt x="2559" y="355"/>
                </a:lnTo>
              </a:path>
            </a:pathLst>
          </a:custGeom>
          <a:noFill/>
          <a:ln w="4763"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3" name="Line 117">
            <a:extLst>
              <a:ext uri="{FF2B5EF4-FFF2-40B4-BE49-F238E27FC236}">
                <a16:creationId xmlns:a16="http://schemas.microsoft.com/office/drawing/2014/main" id="{810A1BA0-72E6-436F-BC0D-25C19361A249}"/>
              </a:ext>
            </a:extLst>
          </p:cNvPr>
          <p:cNvSpPr>
            <a:spLocks noChangeShapeType="1"/>
          </p:cNvSpPr>
          <p:nvPr/>
        </p:nvSpPr>
        <p:spPr bwMode="auto">
          <a:xfrm>
            <a:off x="7905750" y="1518002"/>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4" name="Line 118">
            <a:extLst>
              <a:ext uri="{FF2B5EF4-FFF2-40B4-BE49-F238E27FC236}">
                <a16:creationId xmlns:a16="http://schemas.microsoft.com/office/drawing/2014/main" id="{B1CD49AE-49FB-48DC-A269-E96FDED853FD}"/>
              </a:ext>
            </a:extLst>
          </p:cNvPr>
          <p:cNvSpPr>
            <a:spLocks noChangeShapeType="1"/>
          </p:cNvSpPr>
          <p:nvPr/>
        </p:nvSpPr>
        <p:spPr bwMode="auto">
          <a:xfrm flipV="1">
            <a:off x="7775575" y="1491496"/>
            <a:ext cx="0" cy="2650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5" name="Line 119">
            <a:extLst>
              <a:ext uri="{FF2B5EF4-FFF2-40B4-BE49-F238E27FC236}">
                <a16:creationId xmlns:a16="http://schemas.microsoft.com/office/drawing/2014/main" id="{6B8B1E40-ED96-4626-9010-0B935A479D07}"/>
              </a:ext>
            </a:extLst>
          </p:cNvPr>
          <p:cNvSpPr>
            <a:spLocks noChangeShapeType="1"/>
          </p:cNvSpPr>
          <p:nvPr/>
        </p:nvSpPr>
        <p:spPr bwMode="auto">
          <a:xfrm flipV="1">
            <a:off x="11968162" y="1491496"/>
            <a:ext cx="0" cy="2650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6" name="Rectangle 120">
            <a:extLst>
              <a:ext uri="{FF2B5EF4-FFF2-40B4-BE49-F238E27FC236}">
                <a16:creationId xmlns:a16="http://schemas.microsoft.com/office/drawing/2014/main" id="{66477890-B2B2-45B4-BC33-886A9ABBC1CF}"/>
              </a:ext>
            </a:extLst>
          </p:cNvPr>
          <p:cNvSpPr>
            <a:spLocks noChangeArrowheads="1"/>
          </p:cNvSpPr>
          <p:nvPr/>
        </p:nvSpPr>
        <p:spPr bwMode="auto">
          <a:xfrm>
            <a:off x="7885112" y="154344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7" name="Rectangle 121">
            <a:extLst>
              <a:ext uri="{FF2B5EF4-FFF2-40B4-BE49-F238E27FC236}">
                <a16:creationId xmlns:a16="http://schemas.microsoft.com/office/drawing/2014/main" id="{1D072565-5EB8-43F7-97A4-2FB76E052BBA}"/>
              </a:ext>
            </a:extLst>
          </p:cNvPr>
          <p:cNvSpPr>
            <a:spLocks noChangeArrowheads="1"/>
          </p:cNvSpPr>
          <p:nvPr/>
        </p:nvSpPr>
        <p:spPr bwMode="auto">
          <a:xfrm>
            <a:off x="11887200" y="1543449"/>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8" name="Line 122">
            <a:extLst>
              <a:ext uri="{FF2B5EF4-FFF2-40B4-BE49-F238E27FC236}">
                <a16:creationId xmlns:a16="http://schemas.microsoft.com/office/drawing/2014/main" id="{0D2401DD-5E82-49F1-9E99-4D9D2D705948}"/>
              </a:ext>
            </a:extLst>
          </p:cNvPr>
          <p:cNvSpPr>
            <a:spLocks noChangeShapeType="1"/>
          </p:cNvSpPr>
          <p:nvPr/>
        </p:nvSpPr>
        <p:spPr bwMode="auto">
          <a:xfrm flipV="1">
            <a:off x="7775575" y="922126"/>
            <a:ext cx="0" cy="595876"/>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9" name="Line 123">
            <a:extLst>
              <a:ext uri="{FF2B5EF4-FFF2-40B4-BE49-F238E27FC236}">
                <a16:creationId xmlns:a16="http://schemas.microsoft.com/office/drawing/2014/main" id="{18550A02-90BC-44EC-92BA-31DD1354CBCE}"/>
              </a:ext>
            </a:extLst>
          </p:cNvPr>
          <p:cNvSpPr>
            <a:spLocks noChangeShapeType="1"/>
          </p:cNvSpPr>
          <p:nvPr/>
        </p:nvSpPr>
        <p:spPr bwMode="auto">
          <a:xfrm>
            <a:off x="7775575" y="1518002"/>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0" name="Line 124">
            <a:extLst>
              <a:ext uri="{FF2B5EF4-FFF2-40B4-BE49-F238E27FC236}">
                <a16:creationId xmlns:a16="http://schemas.microsoft.com/office/drawing/2014/main" id="{F9EEA3F2-CEB0-429D-B6BD-59BD664AAF9C}"/>
              </a:ext>
            </a:extLst>
          </p:cNvPr>
          <p:cNvSpPr>
            <a:spLocks noChangeShapeType="1"/>
          </p:cNvSpPr>
          <p:nvPr/>
        </p:nvSpPr>
        <p:spPr bwMode="auto">
          <a:xfrm>
            <a:off x="7775575" y="141303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1" name="Line 125">
            <a:extLst>
              <a:ext uri="{FF2B5EF4-FFF2-40B4-BE49-F238E27FC236}">
                <a16:creationId xmlns:a16="http://schemas.microsoft.com/office/drawing/2014/main" id="{89758350-D7DC-4A3F-9FAF-B0D218857C94}"/>
              </a:ext>
            </a:extLst>
          </p:cNvPr>
          <p:cNvSpPr>
            <a:spLocks noChangeShapeType="1"/>
          </p:cNvSpPr>
          <p:nvPr/>
        </p:nvSpPr>
        <p:spPr bwMode="auto">
          <a:xfrm>
            <a:off x="7775575" y="1308067"/>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4" name="Line 126">
            <a:extLst>
              <a:ext uri="{FF2B5EF4-FFF2-40B4-BE49-F238E27FC236}">
                <a16:creationId xmlns:a16="http://schemas.microsoft.com/office/drawing/2014/main" id="{78187C89-D812-48E2-BB6F-D876C3332082}"/>
              </a:ext>
            </a:extLst>
          </p:cNvPr>
          <p:cNvSpPr>
            <a:spLocks noChangeShapeType="1"/>
          </p:cNvSpPr>
          <p:nvPr/>
        </p:nvSpPr>
        <p:spPr bwMode="auto">
          <a:xfrm>
            <a:off x="7775575" y="1202040"/>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5" name="Line 127">
            <a:extLst>
              <a:ext uri="{FF2B5EF4-FFF2-40B4-BE49-F238E27FC236}">
                <a16:creationId xmlns:a16="http://schemas.microsoft.com/office/drawing/2014/main" id="{49F8E7ED-A9EE-4048-9F44-84F90F3BFC99}"/>
              </a:ext>
            </a:extLst>
          </p:cNvPr>
          <p:cNvSpPr>
            <a:spLocks noChangeShapeType="1"/>
          </p:cNvSpPr>
          <p:nvPr/>
        </p:nvSpPr>
        <p:spPr bwMode="auto">
          <a:xfrm>
            <a:off x="7775575" y="1097073"/>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8" name="Line 128">
            <a:extLst>
              <a:ext uri="{FF2B5EF4-FFF2-40B4-BE49-F238E27FC236}">
                <a16:creationId xmlns:a16="http://schemas.microsoft.com/office/drawing/2014/main" id="{AE28330F-221E-48F2-B3C7-06350B2BE896}"/>
              </a:ext>
            </a:extLst>
          </p:cNvPr>
          <p:cNvSpPr>
            <a:spLocks noChangeShapeType="1"/>
          </p:cNvSpPr>
          <p:nvPr/>
        </p:nvSpPr>
        <p:spPr bwMode="auto">
          <a:xfrm>
            <a:off x="7775575" y="99210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9" name="Rectangle 129">
            <a:extLst>
              <a:ext uri="{FF2B5EF4-FFF2-40B4-BE49-F238E27FC236}">
                <a16:creationId xmlns:a16="http://schemas.microsoft.com/office/drawing/2014/main" id="{89526BA8-6A00-4E3C-92EF-1FF084E216B6}"/>
              </a:ext>
            </a:extLst>
          </p:cNvPr>
          <p:cNvSpPr>
            <a:spLocks noChangeArrowheads="1"/>
          </p:cNvSpPr>
          <p:nvPr/>
        </p:nvSpPr>
        <p:spPr bwMode="auto">
          <a:xfrm>
            <a:off x="7705725" y="1496797"/>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2" name="Rectangle 130">
            <a:extLst>
              <a:ext uri="{FF2B5EF4-FFF2-40B4-BE49-F238E27FC236}">
                <a16:creationId xmlns:a16="http://schemas.microsoft.com/office/drawing/2014/main" id="{2E176E15-4AA8-4648-B3BD-AEE2FDF57FB2}"/>
              </a:ext>
            </a:extLst>
          </p:cNvPr>
          <p:cNvSpPr>
            <a:spLocks noChangeArrowheads="1"/>
          </p:cNvSpPr>
          <p:nvPr/>
        </p:nvSpPr>
        <p:spPr bwMode="auto">
          <a:xfrm>
            <a:off x="7705725" y="139076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3" name="Rectangle 131">
            <a:extLst>
              <a:ext uri="{FF2B5EF4-FFF2-40B4-BE49-F238E27FC236}">
                <a16:creationId xmlns:a16="http://schemas.microsoft.com/office/drawing/2014/main" id="{62D9794B-1FAC-4A32-948C-85894F8814A0}"/>
              </a:ext>
            </a:extLst>
          </p:cNvPr>
          <p:cNvSpPr>
            <a:spLocks noChangeArrowheads="1"/>
          </p:cNvSpPr>
          <p:nvPr/>
        </p:nvSpPr>
        <p:spPr bwMode="auto">
          <a:xfrm>
            <a:off x="7666037" y="1286862"/>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4" name="Rectangle 132">
            <a:extLst>
              <a:ext uri="{FF2B5EF4-FFF2-40B4-BE49-F238E27FC236}">
                <a16:creationId xmlns:a16="http://schemas.microsoft.com/office/drawing/2014/main" id="{9DA8FA48-3498-4AA1-8B1D-D903981E1F7D}"/>
              </a:ext>
            </a:extLst>
          </p:cNvPr>
          <p:cNvSpPr>
            <a:spLocks noChangeArrowheads="1"/>
          </p:cNvSpPr>
          <p:nvPr/>
        </p:nvSpPr>
        <p:spPr bwMode="auto">
          <a:xfrm>
            <a:off x="7666037" y="1180834"/>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5" name="Rectangle 133">
            <a:extLst>
              <a:ext uri="{FF2B5EF4-FFF2-40B4-BE49-F238E27FC236}">
                <a16:creationId xmlns:a16="http://schemas.microsoft.com/office/drawing/2014/main" id="{7E040573-0712-417A-B433-1DD6225BA3BE}"/>
              </a:ext>
            </a:extLst>
          </p:cNvPr>
          <p:cNvSpPr>
            <a:spLocks noChangeArrowheads="1"/>
          </p:cNvSpPr>
          <p:nvPr/>
        </p:nvSpPr>
        <p:spPr bwMode="auto">
          <a:xfrm>
            <a:off x="7666037" y="1074806"/>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6" name="Rectangle 134">
            <a:extLst>
              <a:ext uri="{FF2B5EF4-FFF2-40B4-BE49-F238E27FC236}">
                <a16:creationId xmlns:a16="http://schemas.microsoft.com/office/drawing/2014/main" id="{1646E2F9-D434-4C13-BAE7-F9E960C35790}"/>
              </a:ext>
            </a:extLst>
          </p:cNvPr>
          <p:cNvSpPr>
            <a:spLocks noChangeArrowheads="1"/>
          </p:cNvSpPr>
          <p:nvPr/>
        </p:nvSpPr>
        <p:spPr bwMode="auto">
          <a:xfrm>
            <a:off x="7666037" y="968779"/>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7" name="Freeform 135">
            <a:extLst>
              <a:ext uri="{FF2B5EF4-FFF2-40B4-BE49-F238E27FC236}">
                <a16:creationId xmlns:a16="http://schemas.microsoft.com/office/drawing/2014/main" id="{39BA3FA4-B7E8-462F-AF46-D9C120DF638C}"/>
              </a:ext>
            </a:extLst>
          </p:cNvPr>
          <p:cNvSpPr>
            <a:spLocks/>
          </p:cNvSpPr>
          <p:nvPr/>
        </p:nvSpPr>
        <p:spPr bwMode="auto">
          <a:xfrm>
            <a:off x="7905750" y="1251873"/>
            <a:ext cx="3902075" cy="253407"/>
          </a:xfrm>
          <a:custGeom>
            <a:avLst/>
            <a:gdLst>
              <a:gd name="T0" fmla="*/ 38 w 2458"/>
              <a:gd name="T1" fmla="*/ 235 h 239"/>
              <a:gd name="T2" fmla="*/ 77 w 2458"/>
              <a:gd name="T3" fmla="*/ 237 h 239"/>
              <a:gd name="T4" fmla="*/ 116 w 2458"/>
              <a:gd name="T5" fmla="*/ 236 h 239"/>
              <a:gd name="T6" fmla="*/ 155 w 2458"/>
              <a:gd name="T7" fmla="*/ 210 h 239"/>
              <a:gd name="T8" fmla="*/ 194 w 2458"/>
              <a:gd name="T9" fmla="*/ 237 h 239"/>
              <a:gd name="T10" fmla="*/ 233 w 2458"/>
              <a:gd name="T11" fmla="*/ 236 h 239"/>
              <a:gd name="T12" fmla="*/ 272 w 2458"/>
              <a:gd name="T13" fmla="*/ 214 h 239"/>
              <a:gd name="T14" fmla="*/ 311 w 2458"/>
              <a:gd name="T15" fmla="*/ 236 h 239"/>
              <a:gd name="T16" fmla="*/ 350 w 2458"/>
              <a:gd name="T17" fmla="*/ 237 h 239"/>
              <a:gd name="T18" fmla="*/ 389 w 2458"/>
              <a:gd name="T19" fmla="*/ 237 h 239"/>
              <a:gd name="T20" fmla="*/ 427 w 2458"/>
              <a:gd name="T21" fmla="*/ 197 h 239"/>
              <a:gd name="T22" fmla="*/ 466 w 2458"/>
              <a:gd name="T23" fmla="*/ 230 h 239"/>
              <a:gd name="T24" fmla="*/ 505 w 2458"/>
              <a:gd name="T25" fmla="*/ 231 h 239"/>
              <a:gd name="T26" fmla="*/ 544 w 2458"/>
              <a:gd name="T27" fmla="*/ 206 h 239"/>
              <a:gd name="T28" fmla="*/ 583 w 2458"/>
              <a:gd name="T29" fmla="*/ 235 h 239"/>
              <a:gd name="T30" fmla="*/ 622 w 2458"/>
              <a:gd name="T31" fmla="*/ 233 h 239"/>
              <a:gd name="T32" fmla="*/ 661 w 2458"/>
              <a:gd name="T33" fmla="*/ 234 h 239"/>
              <a:gd name="T34" fmla="*/ 700 w 2458"/>
              <a:gd name="T35" fmla="*/ 225 h 239"/>
              <a:gd name="T36" fmla="*/ 739 w 2458"/>
              <a:gd name="T37" fmla="*/ 230 h 239"/>
              <a:gd name="T38" fmla="*/ 778 w 2458"/>
              <a:gd name="T39" fmla="*/ 231 h 239"/>
              <a:gd name="T40" fmla="*/ 816 w 2458"/>
              <a:gd name="T41" fmla="*/ 205 h 239"/>
              <a:gd name="T42" fmla="*/ 855 w 2458"/>
              <a:gd name="T43" fmla="*/ 233 h 239"/>
              <a:gd name="T44" fmla="*/ 894 w 2458"/>
              <a:gd name="T45" fmla="*/ 232 h 239"/>
              <a:gd name="T46" fmla="*/ 933 w 2458"/>
              <a:gd name="T47" fmla="*/ 213 h 239"/>
              <a:gd name="T48" fmla="*/ 972 w 2458"/>
              <a:gd name="T49" fmla="*/ 234 h 239"/>
              <a:gd name="T50" fmla="*/ 1011 w 2458"/>
              <a:gd name="T51" fmla="*/ 235 h 239"/>
              <a:gd name="T52" fmla="*/ 1050 w 2458"/>
              <a:gd name="T53" fmla="*/ 236 h 239"/>
              <a:gd name="T54" fmla="*/ 1089 w 2458"/>
              <a:gd name="T55" fmla="*/ 229 h 239"/>
              <a:gd name="T56" fmla="*/ 1128 w 2458"/>
              <a:gd name="T57" fmla="*/ 232 h 239"/>
              <a:gd name="T58" fmla="*/ 1167 w 2458"/>
              <a:gd name="T59" fmla="*/ 230 h 239"/>
              <a:gd name="T60" fmla="*/ 1206 w 2458"/>
              <a:gd name="T61" fmla="*/ 206 h 239"/>
              <a:gd name="T62" fmla="*/ 1244 w 2458"/>
              <a:gd name="T63" fmla="*/ 236 h 239"/>
              <a:gd name="T64" fmla="*/ 1283 w 2458"/>
              <a:gd name="T65" fmla="*/ 236 h 239"/>
              <a:gd name="T66" fmla="*/ 1322 w 2458"/>
              <a:gd name="T67" fmla="*/ 214 h 239"/>
              <a:gd name="T68" fmla="*/ 1361 w 2458"/>
              <a:gd name="T69" fmla="*/ 239 h 239"/>
              <a:gd name="T70" fmla="*/ 1400 w 2458"/>
              <a:gd name="T71" fmla="*/ 235 h 239"/>
              <a:gd name="T72" fmla="*/ 1439 w 2458"/>
              <a:gd name="T73" fmla="*/ 234 h 239"/>
              <a:gd name="T74" fmla="*/ 1478 w 2458"/>
              <a:gd name="T75" fmla="*/ 220 h 239"/>
              <a:gd name="T76" fmla="*/ 1517 w 2458"/>
              <a:gd name="T77" fmla="*/ 235 h 239"/>
              <a:gd name="T78" fmla="*/ 1556 w 2458"/>
              <a:gd name="T79" fmla="*/ 236 h 239"/>
              <a:gd name="T80" fmla="*/ 1595 w 2458"/>
              <a:gd name="T81" fmla="*/ 214 h 239"/>
              <a:gd name="T82" fmla="*/ 1634 w 2458"/>
              <a:gd name="T83" fmla="*/ 235 h 239"/>
              <a:gd name="T84" fmla="*/ 1672 w 2458"/>
              <a:gd name="T85" fmla="*/ 236 h 239"/>
              <a:gd name="T86" fmla="*/ 1711 w 2458"/>
              <a:gd name="T87" fmla="*/ 214 h 239"/>
              <a:gd name="T88" fmla="*/ 1750 w 2458"/>
              <a:gd name="T89" fmla="*/ 233 h 239"/>
              <a:gd name="T90" fmla="*/ 1789 w 2458"/>
              <a:gd name="T91" fmla="*/ 235 h 239"/>
              <a:gd name="T92" fmla="*/ 1828 w 2458"/>
              <a:gd name="T93" fmla="*/ 214 h 239"/>
              <a:gd name="T94" fmla="*/ 1867 w 2458"/>
              <a:gd name="T95" fmla="*/ 239 h 239"/>
              <a:gd name="T96" fmla="*/ 1906 w 2458"/>
              <a:gd name="T97" fmla="*/ 237 h 239"/>
              <a:gd name="T98" fmla="*/ 1945 w 2458"/>
              <a:gd name="T99" fmla="*/ 237 h 239"/>
              <a:gd name="T100" fmla="*/ 1984 w 2458"/>
              <a:gd name="T101" fmla="*/ 226 h 239"/>
              <a:gd name="T102" fmla="*/ 2023 w 2458"/>
              <a:gd name="T103" fmla="*/ 229 h 239"/>
              <a:gd name="T104" fmla="*/ 2061 w 2458"/>
              <a:gd name="T105" fmla="*/ 232 h 239"/>
              <a:gd name="T106" fmla="*/ 2100 w 2458"/>
              <a:gd name="T107" fmla="*/ 20 h 239"/>
              <a:gd name="T108" fmla="*/ 2139 w 2458"/>
              <a:gd name="T109" fmla="*/ 35 h 239"/>
              <a:gd name="T110" fmla="*/ 2178 w 2458"/>
              <a:gd name="T111" fmla="*/ 172 h 239"/>
              <a:gd name="T112" fmla="*/ 2217 w 2458"/>
              <a:gd name="T113" fmla="*/ 49 h 239"/>
              <a:gd name="T114" fmla="*/ 2256 w 2458"/>
              <a:gd name="T115" fmla="*/ 211 h 239"/>
              <a:gd name="T116" fmla="*/ 2295 w 2458"/>
              <a:gd name="T117" fmla="*/ 209 h 239"/>
              <a:gd name="T118" fmla="*/ 2334 w 2458"/>
              <a:gd name="T119" fmla="*/ 193 h 239"/>
              <a:gd name="T120" fmla="*/ 2373 w 2458"/>
              <a:gd name="T121" fmla="*/ 236 h 239"/>
              <a:gd name="T122" fmla="*/ 2412 w 2458"/>
              <a:gd name="T123" fmla="*/ 237 h 239"/>
              <a:gd name="T124" fmla="*/ 2451 w 2458"/>
              <a:gd name="T125" fmla="*/ 23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58" h="239">
                <a:moveTo>
                  <a:pt x="0" y="236"/>
                </a:moveTo>
                <a:lnTo>
                  <a:pt x="1" y="236"/>
                </a:lnTo>
                <a:lnTo>
                  <a:pt x="1" y="236"/>
                </a:lnTo>
                <a:lnTo>
                  <a:pt x="2" y="235"/>
                </a:lnTo>
                <a:lnTo>
                  <a:pt x="2" y="235"/>
                </a:lnTo>
                <a:lnTo>
                  <a:pt x="3" y="235"/>
                </a:lnTo>
                <a:lnTo>
                  <a:pt x="3" y="233"/>
                </a:lnTo>
                <a:lnTo>
                  <a:pt x="4" y="229"/>
                </a:lnTo>
                <a:lnTo>
                  <a:pt x="4" y="223"/>
                </a:lnTo>
                <a:lnTo>
                  <a:pt x="5" y="215"/>
                </a:lnTo>
                <a:lnTo>
                  <a:pt x="5" y="209"/>
                </a:lnTo>
                <a:lnTo>
                  <a:pt x="6" y="210"/>
                </a:lnTo>
                <a:lnTo>
                  <a:pt x="6" y="213"/>
                </a:lnTo>
                <a:lnTo>
                  <a:pt x="7" y="213"/>
                </a:lnTo>
                <a:lnTo>
                  <a:pt x="7" y="213"/>
                </a:lnTo>
                <a:lnTo>
                  <a:pt x="8" y="212"/>
                </a:lnTo>
                <a:lnTo>
                  <a:pt x="8" y="213"/>
                </a:lnTo>
                <a:lnTo>
                  <a:pt x="9" y="213"/>
                </a:lnTo>
                <a:lnTo>
                  <a:pt x="9" y="213"/>
                </a:lnTo>
                <a:lnTo>
                  <a:pt x="10" y="213"/>
                </a:lnTo>
                <a:lnTo>
                  <a:pt x="10" y="213"/>
                </a:lnTo>
                <a:lnTo>
                  <a:pt x="11" y="213"/>
                </a:lnTo>
                <a:lnTo>
                  <a:pt x="11" y="213"/>
                </a:lnTo>
                <a:lnTo>
                  <a:pt x="12" y="213"/>
                </a:lnTo>
                <a:lnTo>
                  <a:pt x="12" y="213"/>
                </a:lnTo>
                <a:lnTo>
                  <a:pt x="13" y="213"/>
                </a:lnTo>
                <a:lnTo>
                  <a:pt x="13" y="213"/>
                </a:lnTo>
                <a:lnTo>
                  <a:pt x="14" y="213"/>
                </a:lnTo>
                <a:lnTo>
                  <a:pt x="14" y="212"/>
                </a:lnTo>
                <a:lnTo>
                  <a:pt x="15" y="211"/>
                </a:lnTo>
                <a:lnTo>
                  <a:pt x="15" y="211"/>
                </a:lnTo>
                <a:lnTo>
                  <a:pt x="16" y="212"/>
                </a:lnTo>
                <a:lnTo>
                  <a:pt x="16" y="212"/>
                </a:lnTo>
                <a:lnTo>
                  <a:pt x="17" y="213"/>
                </a:lnTo>
                <a:lnTo>
                  <a:pt x="17" y="213"/>
                </a:lnTo>
                <a:lnTo>
                  <a:pt x="18" y="213"/>
                </a:lnTo>
                <a:lnTo>
                  <a:pt x="18" y="214"/>
                </a:lnTo>
                <a:lnTo>
                  <a:pt x="19" y="214"/>
                </a:lnTo>
                <a:lnTo>
                  <a:pt x="20" y="214"/>
                </a:lnTo>
                <a:lnTo>
                  <a:pt x="20" y="214"/>
                </a:lnTo>
                <a:lnTo>
                  <a:pt x="20" y="214"/>
                </a:lnTo>
                <a:lnTo>
                  <a:pt x="21" y="214"/>
                </a:lnTo>
                <a:lnTo>
                  <a:pt x="21" y="214"/>
                </a:lnTo>
                <a:lnTo>
                  <a:pt x="22" y="214"/>
                </a:lnTo>
                <a:lnTo>
                  <a:pt x="23" y="214"/>
                </a:lnTo>
                <a:lnTo>
                  <a:pt x="23" y="214"/>
                </a:lnTo>
                <a:lnTo>
                  <a:pt x="24" y="214"/>
                </a:lnTo>
                <a:lnTo>
                  <a:pt x="24" y="214"/>
                </a:lnTo>
                <a:lnTo>
                  <a:pt x="25" y="214"/>
                </a:lnTo>
                <a:lnTo>
                  <a:pt x="25" y="214"/>
                </a:lnTo>
                <a:lnTo>
                  <a:pt x="26" y="214"/>
                </a:lnTo>
                <a:lnTo>
                  <a:pt x="26" y="215"/>
                </a:lnTo>
                <a:lnTo>
                  <a:pt x="27" y="215"/>
                </a:lnTo>
                <a:lnTo>
                  <a:pt x="27" y="215"/>
                </a:lnTo>
                <a:lnTo>
                  <a:pt x="28" y="215"/>
                </a:lnTo>
                <a:lnTo>
                  <a:pt x="28" y="211"/>
                </a:lnTo>
                <a:lnTo>
                  <a:pt x="29" y="206"/>
                </a:lnTo>
                <a:lnTo>
                  <a:pt x="29" y="206"/>
                </a:lnTo>
                <a:lnTo>
                  <a:pt x="30" y="209"/>
                </a:lnTo>
                <a:lnTo>
                  <a:pt x="30" y="217"/>
                </a:lnTo>
                <a:lnTo>
                  <a:pt x="31" y="225"/>
                </a:lnTo>
                <a:lnTo>
                  <a:pt x="31" y="231"/>
                </a:lnTo>
                <a:lnTo>
                  <a:pt x="32" y="234"/>
                </a:lnTo>
                <a:lnTo>
                  <a:pt x="32" y="235"/>
                </a:lnTo>
                <a:lnTo>
                  <a:pt x="33" y="235"/>
                </a:lnTo>
                <a:lnTo>
                  <a:pt x="33" y="235"/>
                </a:lnTo>
                <a:lnTo>
                  <a:pt x="34" y="234"/>
                </a:lnTo>
                <a:lnTo>
                  <a:pt x="34" y="234"/>
                </a:lnTo>
                <a:lnTo>
                  <a:pt x="35" y="234"/>
                </a:lnTo>
                <a:lnTo>
                  <a:pt x="35" y="234"/>
                </a:lnTo>
                <a:lnTo>
                  <a:pt x="36" y="234"/>
                </a:lnTo>
                <a:lnTo>
                  <a:pt x="36" y="234"/>
                </a:lnTo>
                <a:lnTo>
                  <a:pt x="37" y="234"/>
                </a:lnTo>
                <a:lnTo>
                  <a:pt x="37" y="234"/>
                </a:lnTo>
                <a:lnTo>
                  <a:pt x="38" y="235"/>
                </a:lnTo>
                <a:lnTo>
                  <a:pt x="38" y="235"/>
                </a:lnTo>
                <a:lnTo>
                  <a:pt x="39" y="235"/>
                </a:lnTo>
                <a:lnTo>
                  <a:pt x="39" y="235"/>
                </a:lnTo>
                <a:lnTo>
                  <a:pt x="40" y="235"/>
                </a:lnTo>
                <a:lnTo>
                  <a:pt x="41" y="235"/>
                </a:lnTo>
                <a:lnTo>
                  <a:pt x="41" y="235"/>
                </a:lnTo>
                <a:lnTo>
                  <a:pt x="42" y="237"/>
                </a:lnTo>
                <a:lnTo>
                  <a:pt x="42" y="237"/>
                </a:lnTo>
                <a:lnTo>
                  <a:pt x="42" y="238"/>
                </a:lnTo>
                <a:lnTo>
                  <a:pt x="43" y="238"/>
                </a:lnTo>
                <a:lnTo>
                  <a:pt x="44" y="239"/>
                </a:lnTo>
                <a:lnTo>
                  <a:pt x="44" y="239"/>
                </a:lnTo>
                <a:lnTo>
                  <a:pt x="45" y="239"/>
                </a:lnTo>
                <a:lnTo>
                  <a:pt x="45" y="239"/>
                </a:lnTo>
                <a:lnTo>
                  <a:pt x="46" y="239"/>
                </a:lnTo>
                <a:lnTo>
                  <a:pt x="46" y="239"/>
                </a:lnTo>
                <a:lnTo>
                  <a:pt x="47" y="239"/>
                </a:lnTo>
                <a:lnTo>
                  <a:pt x="47" y="239"/>
                </a:lnTo>
                <a:lnTo>
                  <a:pt x="48" y="239"/>
                </a:lnTo>
                <a:lnTo>
                  <a:pt x="48" y="238"/>
                </a:lnTo>
                <a:lnTo>
                  <a:pt x="49" y="238"/>
                </a:lnTo>
                <a:lnTo>
                  <a:pt x="49" y="238"/>
                </a:lnTo>
                <a:lnTo>
                  <a:pt x="50" y="238"/>
                </a:lnTo>
                <a:lnTo>
                  <a:pt x="50" y="238"/>
                </a:lnTo>
                <a:lnTo>
                  <a:pt x="51" y="238"/>
                </a:lnTo>
                <a:lnTo>
                  <a:pt x="51" y="238"/>
                </a:lnTo>
                <a:lnTo>
                  <a:pt x="52" y="238"/>
                </a:lnTo>
                <a:lnTo>
                  <a:pt x="52" y="238"/>
                </a:lnTo>
                <a:lnTo>
                  <a:pt x="53" y="238"/>
                </a:lnTo>
                <a:lnTo>
                  <a:pt x="53" y="238"/>
                </a:lnTo>
                <a:lnTo>
                  <a:pt x="54" y="238"/>
                </a:lnTo>
                <a:lnTo>
                  <a:pt x="54" y="238"/>
                </a:lnTo>
                <a:lnTo>
                  <a:pt x="55" y="238"/>
                </a:lnTo>
                <a:lnTo>
                  <a:pt x="55" y="238"/>
                </a:lnTo>
                <a:lnTo>
                  <a:pt x="56" y="238"/>
                </a:lnTo>
                <a:lnTo>
                  <a:pt x="56" y="238"/>
                </a:lnTo>
                <a:lnTo>
                  <a:pt x="57" y="237"/>
                </a:lnTo>
                <a:lnTo>
                  <a:pt x="57" y="237"/>
                </a:lnTo>
                <a:lnTo>
                  <a:pt x="58" y="237"/>
                </a:lnTo>
                <a:lnTo>
                  <a:pt x="58" y="237"/>
                </a:lnTo>
                <a:lnTo>
                  <a:pt x="59" y="237"/>
                </a:lnTo>
                <a:lnTo>
                  <a:pt x="59" y="237"/>
                </a:lnTo>
                <a:lnTo>
                  <a:pt x="60" y="237"/>
                </a:lnTo>
                <a:lnTo>
                  <a:pt x="60" y="237"/>
                </a:lnTo>
                <a:lnTo>
                  <a:pt x="61" y="237"/>
                </a:lnTo>
                <a:lnTo>
                  <a:pt x="61" y="237"/>
                </a:lnTo>
                <a:lnTo>
                  <a:pt x="62" y="237"/>
                </a:lnTo>
                <a:lnTo>
                  <a:pt x="63" y="237"/>
                </a:lnTo>
                <a:lnTo>
                  <a:pt x="63" y="237"/>
                </a:lnTo>
                <a:lnTo>
                  <a:pt x="63" y="238"/>
                </a:lnTo>
                <a:lnTo>
                  <a:pt x="64" y="238"/>
                </a:lnTo>
                <a:lnTo>
                  <a:pt x="64" y="238"/>
                </a:lnTo>
                <a:lnTo>
                  <a:pt x="65" y="238"/>
                </a:lnTo>
                <a:lnTo>
                  <a:pt x="66" y="238"/>
                </a:lnTo>
                <a:lnTo>
                  <a:pt x="66" y="238"/>
                </a:lnTo>
                <a:lnTo>
                  <a:pt x="67" y="238"/>
                </a:lnTo>
                <a:lnTo>
                  <a:pt x="67" y="238"/>
                </a:lnTo>
                <a:lnTo>
                  <a:pt x="68" y="238"/>
                </a:lnTo>
                <a:lnTo>
                  <a:pt x="68" y="238"/>
                </a:lnTo>
                <a:lnTo>
                  <a:pt x="69" y="238"/>
                </a:lnTo>
                <a:lnTo>
                  <a:pt x="69" y="238"/>
                </a:lnTo>
                <a:lnTo>
                  <a:pt x="70" y="238"/>
                </a:lnTo>
                <a:lnTo>
                  <a:pt x="70" y="238"/>
                </a:lnTo>
                <a:lnTo>
                  <a:pt x="71" y="238"/>
                </a:lnTo>
                <a:lnTo>
                  <a:pt x="71" y="238"/>
                </a:lnTo>
                <a:lnTo>
                  <a:pt x="72" y="238"/>
                </a:lnTo>
                <a:lnTo>
                  <a:pt x="72" y="238"/>
                </a:lnTo>
                <a:lnTo>
                  <a:pt x="73" y="238"/>
                </a:lnTo>
                <a:lnTo>
                  <a:pt x="73" y="238"/>
                </a:lnTo>
                <a:lnTo>
                  <a:pt x="74" y="238"/>
                </a:lnTo>
                <a:lnTo>
                  <a:pt x="74" y="238"/>
                </a:lnTo>
                <a:lnTo>
                  <a:pt x="75" y="238"/>
                </a:lnTo>
                <a:lnTo>
                  <a:pt x="75" y="238"/>
                </a:lnTo>
                <a:lnTo>
                  <a:pt x="76" y="238"/>
                </a:lnTo>
                <a:lnTo>
                  <a:pt x="76" y="238"/>
                </a:lnTo>
                <a:lnTo>
                  <a:pt x="77" y="237"/>
                </a:lnTo>
                <a:lnTo>
                  <a:pt x="77" y="237"/>
                </a:lnTo>
                <a:lnTo>
                  <a:pt x="78" y="237"/>
                </a:lnTo>
                <a:lnTo>
                  <a:pt x="78" y="237"/>
                </a:lnTo>
                <a:lnTo>
                  <a:pt x="79" y="237"/>
                </a:lnTo>
                <a:lnTo>
                  <a:pt x="79" y="237"/>
                </a:lnTo>
                <a:lnTo>
                  <a:pt x="80" y="237"/>
                </a:lnTo>
                <a:lnTo>
                  <a:pt x="80" y="237"/>
                </a:lnTo>
                <a:lnTo>
                  <a:pt x="81" y="237"/>
                </a:lnTo>
                <a:lnTo>
                  <a:pt x="81" y="237"/>
                </a:lnTo>
                <a:lnTo>
                  <a:pt x="82" y="237"/>
                </a:lnTo>
                <a:lnTo>
                  <a:pt x="82" y="237"/>
                </a:lnTo>
                <a:lnTo>
                  <a:pt x="83" y="237"/>
                </a:lnTo>
                <a:lnTo>
                  <a:pt x="84" y="237"/>
                </a:lnTo>
                <a:lnTo>
                  <a:pt x="84" y="237"/>
                </a:lnTo>
                <a:lnTo>
                  <a:pt x="85" y="237"/>
                </a:lnTo>
                <a:lnTo>
                  <a:pt x="85" y="237"/>
                </a:lnTo>
                <a:lnTo>
                  <a:pt x="85" y="237"/>
                </a:lnTo>
                <a:lnTo>
                  <a:pt x="86" y="237"/>
                </a:lnTo>
                <a:lnTo>
                  <a:pt x="87" y="237"/>
                </a:lnTo>
                <a:lnTo>
                  <a:pt x="87" y="237"/>
                </a:lnTo>
                <a:lnTo>
                  <a:pt x="88" y="237"/>
                </a:lnTo>
                <a:lnTo>
                  <a:pt x="88" y="237"/>
                </a:lnTo>
                <a:lnTo>
                  <a:pt x="89" y="237"/>
                </a:lnTo>
                <a:lnTo>
                  <a:pt x="89" y="237"/>
                </a:lnTo>
                <a:lnTo>
                  <a:pt x="90" y="237"/>
                </a:lnTo>
                <a:lnTo>
                  <a:pt x="90" y="236"/>
                </a:lnTo>
                <a:lnTo>
                  <a:pt x="91" y="236"/>
                </a:lnTo>
                <a:lnTo>
                  <a:pt x="91" y="236"/>
                </a:lnTo>
                <a:lnTo>
                  <a:pt x="92" y="236"/>
                </a:lnTo>
                <a:lnTo>
                  <a:pt x="92" y="236"/>
                </a:lnTo>
                <a:lnTo>
                  <a:pt x="93" y="236"/>
                </a:lnTo>
                <a:lnTo>
                  <a:pt x="93" y="236"/>
                </a:lnTo>
                <a:lnTo>
                  <a:pt x="94" y="236"/>
                </a:lnTo>
                <a:lnTo>
                  <a:pt x="94" y="236"/>
                </a:lnTo>
                <a:lnTo>
                  <a:pt x="95" y="237"/>
                </a:lnTo>
                <a:lnTo>
                  <a:pt x="95" y="237"/>
                </a:lnTo>
                <a:lnTo>
                  <a:pt x="96" y="237"/>
                </a:lnTo>
                <a:lnTo>
                  <a:pt x="96" y="237"/>
                </a:lnTo>
                <a:lnTo>
                  <a:pt x="97" y="236"/>
                </a:lnTo>
                <a:lnTo>
                  <a:pt x="97" y="236"/>
                </a:lnTo>
                <a:lnTo>
                  <a:pt x="98" y="236"/>
                </a:lnTo>
                <a:lnTo>
                  <a:pt x="98" y="236"/>
                </a:lnTo>
                <a:lnTo>
                  <a:pt x="99" y="236"/>
                </a:lnTo>
                <a:lnTo>
                  <a:pt x="99" y="236"/>
                </a:lnTo>
                <a:lnTo>
                  <a:pt x="100" y="236"/>
                </a:lnTo>
                <a:lnTo>
                  <a:pt x="100" y="237"/>
                </a:lnTo>
                <a:lnTo>
                  <a:pt x="101" y="237"/>
                </a:lnTo>
                <a:lnTo>
                  <a:pt x="101" y="237"/>
                </a:lnTo>
                <a:lnTo>
                  <a:pt x="102" y="237"/>
                </a:lnTo>
                <a:lnTo>
                  <a:pt x="102" y="237"/>
                </a:lnTo>
                <a:lnTo>
                  <a:pt x="103" y="237"/>
                </a:lnTo>
                <a:lnTo>
                  <a:pt x="103" y="237"/>
                </a:lnTo>
                <a:lnTo>
                  <a:pt x="104" y="237"/>
                </a:lnTo>
                <a:lnTo>
                  <a:pt x="104" y="237"/>
                </a:lnTo>
                <a:lnTo>
                  <a:pt x="105" y="236"/>
                </a:lnTo>
                <a:lnTo>
                  <a:pt x="106" y="236"/>
                </a:lnTo>
                <a:lnTo>
                  <a:pt x="106" y="237"/>
                </a:lnTo>
                <a:lnTo>
                  <a:pt x="106" y="237"/>
                </a:lnTo>
                <a:lnTo>
                  <a:pt x="107" y="237"/>
                </a:lnTo>
                <a:lnTo>
                  <a:pt x="107" y="237"/>
                </a:lnTo>
                <a:lnTo>
                  <a:pt x="108" y="237"/>
                </a:lnTo>
                <a:lnTo>
                  <a:pt x="109" y="237"/>
                </a:lnTo>
                <a:lnTo>
                  <a:pt x="109" y="237"/>
                </a:lnTo>
                <a:lnTo>
                  <a:pt x="110" y="237"/>
                </a:lnTo>
                <a:lnTo>
                  <a:pt x="110" y="237"/>
                </a:lnTo>
                <a:lnTo>
                  <a:pt x="111" y="237"/>
                </a:lnTo>
                <a:lnTo>
                  <a:pt x="111" y="237"/>
                </a:lnTo>
                <a:lnTo>
                  <a:pt x="112" y="237"/>
                </a:lnTo>
                <a:lnTo>
                  <a:pt x="112" y="237"/>
                </a:lnTo>
                <a:lnTo>
                  <a:pt x="113" y="237"/>
                </a:lnTo>
                <a:lnTo>
                  <a:pt x="113" y="237"/>
                </a:lnTo>
                <a:lnTo>
                  <a:pt x="114" y="237"/>
                </a:lnTo>
                <a:lnTo>
                  <a:pt x="114" y="237"/>
                </a:lnTo>
                <a:lnTo>
                  <a:pt x="115" y="236"/>
                </a:lnTo>
                <a:lnTo>
                  <a:pt x="115" y="236"/>
                </a:lnTo>
                <a:lnTo>
                  <a:pt x="116" y="236"/>
                </a:lnTo>
                <a:lnTo>
                  <a:pt x="116" y="236"/>
                </a:lnTo>
                <a:lnTo>
                  <a:pt x="117" y="237"/>
                </a:lnTo>
                <a:lnTo>
                  <a:pt x="117" y="236"/>
                </a:lnTo>
                <a:lnTo>
                  <a:pt x="118" y="236"/>
                </a:lnTo>
                <a:lnTo>
                  <a:pt x="118" y="236"/>
                </a:lnTo>
                <a:lnTo>
                  <a:pt x="119" y="236"/>
                </a:lnTo>
                <a:lnTo>
                  <a:pt x="119" y="236"/>
                </a:lnTo>
                <a:lnTo>
                  <a:pt x="120" y="236"/>
                </a:lnTo>
                <a:lnTo>
                  <a:pt x="120" y="236"/>
                </a:lnTo>
                <a:lnTo>
                  <a:pt x="121" y="236"/>
                </a:lnTo>
                <a:lnTo>
                  <a:pt x="121" y="236"/>
                </a:lnTo>
                <a:lnTo>
                  <a:pt x="122" y="236"/>
                </a:lnTo>
                <a:lnTo>
                  <a:pt x="122" y="236"/>
                </a:lnTo>
                <a:lnTo>
                  <a:pt x="123" y="236"/>
                </a:lnTo>
                <a:lnTo>
                  <a:pt x="123" y="236"/>
                </a:lnTo>
                <a:lnTo>
                  <a:pt x="124" y="236"/>
                </a:lnTo>
                <a:lnTo>
                  <a:pt x="124" y="236"/>
                </a:lnTo>
                <a:lnTo>
                  <a:pt x="125" y="236"/>
                </a:lnTo>
                <a:lnTo>
                  <a:pt x="125" y="236"/>
                </a:lnTo>
                <a:lnTo>
                  <a:pt x="126" y="236"/>
                </a:lnTo>
                <a:lnTo>
                  <a:pt x="126" y="236"/>
                </a:lnTo>
                <a:lnTo>
                  <a:pt x="127" y="236"/>
                </a:lnTo>
                <a:lnTo>
                  <a:pt x="128" y="236"/>
                </a:lnTo>
                <a:lnTo>
                  <a:pt x="128" y="237"/>
                </a:lnTo>
                <a:lnTo>
                  <a:pt x="128" y="237"/>
                </a:lnTo>
                <a:lnTo>
                  <a:pt x="129" y="236"/>
                </a:lnTo>
                <a:lnTo>
                  <a:pt x="130" y="237"/>
                </a:lnTo>
                <a:lnTo>
                  <a:pt x="130" y="237"/>
                </a:lnTo>
                <a:lnTo>
                  <a:pt x="131" y="237"/>
                </a:lnTo>
                <a:lnTo>
                  <a:pt x="131" y="237"/>
                </a:lnTo>
                <a:lnTo>
                  <a:pt x="132" y="237"/>
                </a:lnTo>
                <a:lnTo>
                  <a:pt x="132" y="236"/>
                </a:lnTo>
                <a:lnTo>
                  <a:pt x="133" y="236"/>
                </a:lnTo>
                <a:lnTo>
                  <a:pt x="133" y="236"/>
                </a:lnTo>
                <a:lnTo>
                  <a:pt x="134" y="234"/>
                </a:lnTo>
                <a:lnTo>
                  <a:pt x="134" y="230"/>
                </a:lnTo>
                <a:lnTo>
                  <a:pt x="135" y="224"/>
                </a:lnTo>
                <a:lnTo>
                  <a:pt x="135" y="217"/>
                </a:lnTo>
                <a:lnTo>
                  <a:pt x="136" y="212"/>
                </a:lnTo>
                <a:lnTo>
                  <a:pt x="136" y="211"/>
                </a:lnTo>
                <a:lnTo>
                  <a:pt x="137" y="211"/>
                </a:lnTo>
                <a:lnTo>
                  <a:pt x="137" y="211"/>
                </a:lnTo>
                <a:lnTo>
                  <a:pt x="138" y="211"/>
                </a:lnTo>
                <a:lnTo>
                  <a:pt x="138" y="212"/>
                </a:lnTo>
                <a:lnTo>
                  <a:pt x="139" y="211"/>
                </a:lnTo>
                <a:lnTo>
                  <a:pt x="139" y="211"/>
                </a:lnTo>
                <a:lnTo>
                  <a:pt x="140" y="211"/>
                </a:lnTo>
                <a:lnTo>
                  <a:pt x="140" y="211"/>
                </a:lnTo>
                <a:lnTo>
                  <a:pt x="141" y="211"/>
                </a:lnTo>
                <a:lnTo>
                  <a:pt x="141" y="211"/>
                </a:lnTo>
                <a:lnTo>
                  <a:pt x="142" y="211"/>
                </a:lnTo>
                <a:lnTo>
                  <a:pt x="142" y="211"/>
                </a:lnTo>
                <a:lnTo>
                  <a:pt x="143" y="211"/>
                </a:lnTo>
                <a:lnTo>
                  <a:pt x="143" y="211"/>
                </a:lnTo>
                <a:lnTo>
                  <a:pt x="144" y="211"/>
                </a:lnTo>
                <a:lnTo>
                  <a:pt x="144" y="211"/>
                </a:lnTo>
                <a:lnTo>
                  <a:pt x="145" y="211"/>
                </a:lnTo>
                <a:lnTo>
                  <a:pt x="145" y="210"/>
                </a:lnTo>
                <a:lnTo>
                  <a:pt x="146" y="210"/>
                </a:lnTo>
                <a:lnTo>
                  <a:pt x="146" y="210"/>
                </a:lnTo>
                <a:lnTo>
                  <a:pt x="147" y="210"/>
                </a:lnTo>
                <a:lnTo>
                  <a:pt x="147" y="210"/>
                </a:lnTo>
                <a:lnTo>
                  <a:pt x="148" y="210"/>
                </a:lnTo>
                <a:lnTo>
                  <a:pt x="149" y="210"/>
                </a:lnTo>
                <a:lnTo>
                  <a:pt x="149" y="209"/>
                </a:lnTo>
                <a:lnTo>
                  <a:pt x="149" y="209"/>
                </a:lnTo>
                <a:lnTo>
                  <a:pt x="150" y="209"/>
                </a:lnTo>
                <a:lnTo>
                  <a:pt x="150" y="209"/>
                </a:lnTo>
                <a:lnTo>
                  <a:pt x="151" y="209"/>
                </a:lnTo>
                <a:lnTo>
                  <a:pt x="152" y="209"/>
                </a:lnTo>
                <a:lnTo>
                  <a:pt x="152" y="210"/>
                </a:lnTo>
                <a:lnTo>
                  <a:pt x="153" y="210"/>
                </a:lnTo>
                <a:lnTo>
                  <a:pt x="153" y="210"/>
                </a:lnTo>
                <a:lnTo>
                  <a:pt x="154" y="210"/>
                </a:lnTo>
                <a:lnTo>
                  <a:pt x="154" y="210"/>
                </a:lnTo>
                <a:lnTo>
                  <a:pt x="155" y="210"/>
                </a:lnTo>
                <a:lnTo>
                  <a:pt x="155" y="210"/>
                </a:lnTo>
                <a:lnTo>
                  <a:pt x="156" y="210"/>
                </a:lnTo>
                <a:lnTo>
                  <a:pt x="156" y="210"/>
                </a:lnTo>
                <a:lnTo>
                  <a:pt x="157" y="210"/>
                </a:lnTo>
                <a:lnTo>
                  <a:pt x="157" y="210"/>
                </a:lnTo>
                <a:lnTo>
                  <a:pt x="158" y="210"/>
                </a:lnTo>
                <a:lnTo>
                  <a:pt x="158" y="210"/>
                </a:lnTo>
                <a:lnTo>
                  <a:pt x="159" y="210"/>
                </a:lnTo>
                <a:lnTo>
                  <a:pt x="159" y="210"/>
                </a:lnTo>
                <a:lnTo>
                  <a:pt x="160" y="210"/>
                </a:lnTo>
                <a:lnTo>
                  <a:pt x="160" y="210"/>
                </a:lnTo>
                <a:lnTo>
                  <a:pt x="161" y="210"/>
                </a:lnTo>
                <a:lnTo>
                  <a:pt x="161" y="210"/>
                </a:lnTo>
                <a:lnTo>
                  <a:pt x="162" y="208"/>
                </a:lnTo>
                <a:lnTo>
                  <a:pt x="162" y="202"/>
                </a:lnTo>
                <a:lnTo>
                  <a:pt x="163" y="197"/>
                </a:lnTo>
                <a:lnTo>
                  <a:pt x="163" y="198"/>
                </a:lnTo>
                <a:lnTo>
                  <a:pt x="164" y="209"/>
                </a:lnTo>
                <a:lnTo>
                  <a:pt x="164" y="219"/>
                </a:lnTo>
                <a:lnTo>
                  <a:pt x="165" y="226"/>
                </a:lnTo>
                <a:lnTo>
                  <a:pt x="165" y="231"/>
                </a:lnTo>
                <a:lnTo>
                  <a:pt x="166" y="233"/>
                </a:lnTo>
                <a:lnTo>
                  <a:pt x="166" y="234"/>
                </a:lnTo>
                <a:lnTo>
                  <a:pt x="167" y="234"/>
                </a:lnTo>
                <a:lnTo>
                  <a:pt x="167" y="234"/>
                </a:lnTo>
                <a:lnTo>
                  <a:pt x="168" y="233"/>
                </a:lnTo>
                <a:lnTo>
                  <a:pt x="168" y="233"/>
                </a:lnTo>
                <a:lnTo>
                  <a:pt x="169" y="234"/>
                </a:lnTo>
                <a:lnTo>
                  <a:pt x="169" y="234"/>
                </a:lnTo>
                <a:lnTo>
                  <a:pt x="170" y="236"/>
                </a:lnTo>
                <a:lnTo>
                  <a:pt x="171" y="236"/>
                </a:lnTo>
                <a:lnTo>
                  <a:pt x="171" y="236"/>
                </a:lnTo>
                <a:lnTo>
                  <a:pt x="171" y="236"/>
                </a:lnTo>
                <a:lnTo>
                  <a:pt x="172" y="236"/>
                </a:lnTo>
                <a:lnTo>
                  <a:pt x="173" y="236"/>
                </a:lnTo>
                <a:lnTo>
                  <a:pt x="173" y="237"/>
                </a:lnTo>
                <a:lnTo>
                  <a:pt x="174" y="237"/>
                </a:lnTo>
                <a:lnTo>
                  <a:pt x="174" y="237"/>
                </a:lnTo>
                <a:lnTo>
                  <a:pt x="175" y="237"/>
                </a:lnTo>
                <a:lnTo>
                  <a:pt x="175" y="237"/>
                </a:lnTo>
                <a:lnTo>
                  <a:pt x="176" y="237"/>
                </a:lnTo>
                <a:lnTo>
                  <a:pt x="176" y="238"/>
                </a:lnTo>
                <a:lnTo>
                  <a:pt x="177" y="238"/>
                </a:lnTo>
                <a:lnTo>
                  <a:pt x="177" y="239"/>
                </a:lnTo>
                <a:lnTo>
                  <a:pt x="178" y="239"/>
                </a:lnTo>
                <a:lnTo>
                  <a:pt x="178" y="239"/>
                </a:lnTo>
                <a:lnTo>
                  <a:pt x="179" y="239"/>
                </a:lnTo>
                <a:lnTo>
                  <a:pt x="179" y="239"/>
                </a:lnTo>
                <a:lnTo>
                  <a:pt x="180" y="239"/>
                </a:lnTo>
                <a:lnTo>
                  <a:pt x="180" y="239"/>
                </a:lnTo>
                <a:lnTo>
                  <a:pt x="181" y="239"/>
                </a:lnTo>
                <a:lnTo>
                  <a:pt x="181" y="239"/>
                </a:lnTo>
                <a:lnTo>
                  <a:pt x="182" y="238"/>
                </a:lnTo>
                <a:lnTo>
                  <a:pt x="182" y="238"/>
                </a:lnTo>
                <a:lnTo>
                  <a:pt x="183" y="238"/>
                </a:lnTo>
                <a:lnTo>
                  <a:pt x="183" y="238"/>
                </a:lnTo>
                <a:lnTo>
                  <a:pt x="184" y="238"/>
                </a:lnTo>
                <a:lnTo>
                  <a:pt x="184" y="238"/>
                </a:lnTo>
                <a:lnTo>
                  <a:pt x="185" y="238"/>
                </a:lnTo>
                <a:lnTo>
                  <a:pt x="185" y="238"/>
                </a:lnTo>
                <a:lnTo>
                  <a:pt x="186" y="238"/>
                </a:lnTo>
                <a:lnTo>
                  <a:pt x="186" y="238"/>
                </a:lnTo>
                <a:lnTo>
                  <a:pt x="187" y="238"/>
                </a:lnTo>
                <a:lnTo>
                  <a:pt x="187" y="238"/>
                </a:lnTo>
                <a:lnTo>
                  <a:pt x="188" y="238"/>
                </a:lnTo>
                <a:lnTo>
                  <a:pt x="188" y="238"/>
                </a:lnTo>
                <a:lnTo>
                  <a:pt x="189" y="238"/>
                </a:lnTo>
                <a:lnTo>
                  <a:pt x="189" y="238"/>
                </a:lnTo>
                <a:lnTo>
                  <a:pt x="190" y="238"/>
                </a:lnTo>
                <a:lnTo>
                  <a:pt x="190" y="237"/>
                </a:lnTo>
                <a:lnTo>
                  <a:pt x="191" y="237"/>
                </a:lnTo>
                <a:lnTo>
                  <a:pt x="192" y="237"/>
                </a:lnTo>
                <a:lnTo>
                  <a:pt x="192" y="237"/>
                </a:lnTo>
                <a:lnTo>
                  <a:pt x="192" y="237"/>
                </a:lnTo>
                <a:lnTo>
                  <a:pt x="193" y="237"/>
                </a:lnTo>
                <a:lnTo>
                  <a:pt x="193" y="237"/>
                </a:lnTo>
                <a:lnTo>
                  <a:pt x="194" y="237"/>
                </a:lnTo>
                <a:lnTo>
                  <a:pt x="195" y="237"/>
                </a:lnTo>
                <a:lnTo>
                  <a:pt x="195" y="237"/>
                </a:lnTo>
                <a:lnTo>
                  <a:pt x="196" y="237"/>
                </a:lnTo>
                <a:lnTo>
                  <a:pt x="196" y="237"/>
                </a:lnTo>
                <a:lnTo>
                  <a:pt x="197" y="237"/>
                </a:lnTo>
                <a:lnTo>
                  <a:pt x="197" y="238"/>
                </a:lnTo>
                <a:lnTo>
                  <a:pt x="198" y="238"/>
                </a:lnTo>
                <a:lnTo>
                  <a:pt x="198" y="238"/>
                </a:lnTo>
                <a:lnTo>
                  <a:pt x="199" y="238"/>
                </a:lnTo>
                <a:lnTo>
                  <a:pt x="199" y="238"/>
                </a:lnTo>
                <a:lnTo>
                  <a:pt x="200" y="238"/>
                </a:lnTo>
                <a:lnTo>
                  <a:pt x="200" y="238"/>
                </a:lnTo>
                <a:lnTo>
                  <a:pt x="201" y="238"/>
                </a:lnTo>
                <a:lnTo>
                  <a:pt x="201" y="238"/>
                </a:lnTo>
                <a:lnTo>
                  <a:pt x="202" y="238"/>
                </a:lnTo>
                <a:lnTo>
                  <a:pt x="202" y="238"/>
                </a:lnTo>
                <a:lnTo>
                  <a:pt x="203" y="238"/>
                </a:lnTo>
                <a:lnTo>
                  <a:pt x="203" y="238"/>
                </a:lnTo>
                <a:lnTo>
                  <a:pt x="204" y="238"/>
                </a:lnTo>
                <a:lnTo>
                  <a:pt x="204" y="238"/>
                </a:lnTo>
                <a:lnTo>
                  <a:pt x="205" y="238"/>
                </a:lnTo>
                <a:lnTo>
                  <a:pt x="205" y="238"/>
                </a:lnTo>
                <a:lnTo>
                  <a:pt x="206" y="238"/>
                </a:lnTo>
                <a:lnTo>
                  <a:pt x="206" y="238"/>
                </a:lnTo>
                <a:lnTo>
                  <a:pt x="207" y="238"/>
                </a:lnTo>
                <a:lnTo>
                  <a:pt x="207" y="238"/>
                </a:lnTo>
                <a:lnTo>
                  <a:pt x="208" y="238"/>
                </a:lnTo>
                <a:lnTo>
                  <a:pt x="208" y="238"/>
                </a:lnTo>
                <a:lnTo>
                  <a:pt x="209" y="238"/>
                </a:lnTo>
                <a:lnTo>
                  <a:pt x="209" y="238"/>
                </a:lnTo>
                <a:lnTo>
                  <a:pt x="210" y="238"/>
                </a:lnTo>
                <a:lnTo>
                  <a:pt x="210" y="237"/>
                </a:lnTo>
                <a:lnTo>
                  <a:pt x="211" y="237"/>
                </a:lnTo>
                <a:lnTo>
                  <a:pt x="211" y="237"/>
                </a:lnTo>
                <a:lnTo>
                  <a:pt x="212" y="237"/>
                </a:lnTo>
                <a:lnTo>
                  <a:pt x="212" y="237"/>
                </a:lnTo>
                <a:lnTo>
                  <a:pt x="213" y="237"/>
                </a:lnTo>
                <a:lnTo>
                  <a:pt x="214" y="237"/>
                </a:lnTo>
                <a:lnTo>
                  <a:pt x="214" y="237"/>
                </a:lnTo>
                <a:lnTo>
                  <a:pt x="214" y="237"/>
                </a:lnTo>
                <a:lnTo>
                  <a:pt x="215" y="237"/>
                </a:lnTo>
                <a:lnTo>
                  <a:pt x="216" y="237"/>
                </a:lnTo>
                <a:lnTo>
                  <a:pt x="216" y="237"/>
                </a:lnTo>
                <a:lnTo>
                  <a:pt x="217" y="237"/>
                </a:lnTo>
                <a:lnTo>
                  <a:pt x="217" y="237"/>
                </a:lnTo>
                <a:lnTo>
                  <a:pt x="218" y="237"/>
                </a:lnTo>
                <a:lnTo>
                  <a:pt x="218" y="237"/>
                </a:lnTo>
                <a:lnTo>
                  <a:pt x="219" y="237"/>
                </a:lnTo>
                <a:lnTo>
                  <a:pt x="219" y="236"/>
                </a:lnTo>
                <a:lnTo>
                  <a:pt x="220" y="236"/>
                </a:lnTo>
                <a:lnTo>
                  <a:pt x="220" y="236"/>
                </a:lnTo>
                <a:lnTo>
                  <a:pt x="221" y="236"/>
                </a:lnTo>
                <a:lnTo>
                  <a:pt x="221" y="236"/>
                </a:lnTo>
                <a:lnTo>
                  <a:pt x="222" y="236"/>
                </a:lnTo>
                <a:lnTo>
                  <a:pt x="222" y="236"/>
                </a:lnTo>
                <a:lnTo>
                  <a:pt x="223" y="236"/>
                </a:lnTo>
                <a:lnTo>
                  <a:pt x="223" y="236"/>
                </a:lnTo>
                <a:lnTo>
                  <a:pt x="224" y="236"/>
                </a:lnTo>
                <a:lnTo>
                  <a:pt x="224" y="236"/>
                </a:lnTo>
                <a:lnTo>
                  <a:pt x="225" y="236"/>
                </a:lnTo>
                <a:lnTo>
                  <a:pt x="225" y="236"/>
                </a:lnTo>
                <a:lnTo>
                  <a:pt x="226" y="236"/>
                </a:lnTo>
                <a:lnTo>
                  <a:pt x="226" y="236"/>
                </a:lnTo>
                <a:lnTo>
                  <a:pt x="227" y="236"/>
                </a:lnTo>
                <a:lnTo>
                  <a:pt x="227" y="236"/>
                </a:lnTo>
                <a:lnTo>
                  <a:pt x="228" y="236"/>
                </a:lnTo>
                <a:lnTo>
                  <a:pt x="228" y="236"/>
                </a:lnTo>
                <a:lnTo>
                  <a:pt x="229" y="236"/>
                </a:lnTo>
                <a:lnTo>
                  <a:pt x="229" y="236"/>
                </a:lnTo>
                <a:lnTo>
                  <a:pt x="230" y="236"/>
                </a:lnTo>
                <a:lnTo>
                  <a:pt x="230" y="236"/>
                </a:lnTo>
                <a:lnTo>
                  <a:pt x="231" y="236"/>
                </a:lnTo>
                <a:lnTo>
                  <a:pt x="231" y="236"/>
                </a:lnTo>
                <a:lnTo>
                  <a:pt x="232" y="236"/>
                </a:lnTo>
                <a:lnTo>
                  <a:pt x="232" y="236"/>
                </a:lnTo>
                <a:lnTo>
                  <a:pt x="233" y="236"/>
                </a:lnTo>
                <a:lnTo>
                  <a:pt x="233" y="235"/>
                </a:lnTo>
                <a:lnTo>
                  <a:pt x="234" y="236"/>
                </a:lnTo>
                <a:lnTo>
                  <a:pt x="235" y="236"/>
                </a:lnTo>
                <a:lnTo>
                  <a:pt x="235" y="235"/>
                </a:lnTo>
                <a:lnTo>
                  <a:pt x="235" y="235"/>
                </a:lnTo>
                <a:lnTo>
                  <a:pt x="236" y="235"/>
                </a:lnTo>
                <a:lnTo>
                  <a:pt x="236" y="235"/>
                </a:lnTo>
                <a:lnTo>
                  <a:pt x="237" y="235"/>
                </a:lnTo>
                <a:lnTo>
                  <a:pt x="238" y="235"/>
                </a:lnTo>
                <a:lnTo>
                  <a:pt x="238" y="235"/>
                </a:lnTo>
                <a:lnTo>
                  <a:pt x="239" y="235"/>
                </a:lnTo>
                <a:lnTo>
                  <a:pt x="239" y="235"/>
                </a:lnTo>
                <a:lnTo>
                  <a:pt x="240" y="235"/>
                </a:lnTo>
                <a:lnTo>
                  <a:pt x="240" y="235"/>
                </a:lnTo>
                <a:lnTo>
                  <a:pt x="241" y="235"/>
                </a:lnTo>
                <a:lnTo>
                  <a:pt x="241" y="235"/>
                </a:lnTo>
                <a:lnTo>
                  <a:pt x="242" y="235"/>
                </a:lnTo>
                <a:lnTo>
                  <a:pt x="242" y="235"/>
                </a:lnTo>
                <a:lnTo>
                  <a:pt x="243" y="235"/>
                </a:lnTo>
                <a:lnTo>
                  <a:pt x="243" y="235"/>
                </a:lnTo>
                <a:lnTo>
                  <a:pt x="244" y="235"/>
                </a:lnTo>
                <a:lnTo>
                  <a:pt x="244" y="235"/>
                </a:lnTo>
                <a:lnTo>
                  <a:pt x="245" y="235"/>
                </a:lnTo>
                <a:lnTo>
                  <a:pt x="245" y="235"/>
                </a:lnTo>
                <a:lnTo>
                  <a:pt x="246" y="235"/>
                </a:lnTo>
                <a:lnTo>
                  <a:pt x="246" y="235"/>
                </a:lnTo>
                <a:lnTo>
                  <a:pt x="247" y="235"/>
                </a:lnTo>
                <a:lnTo>
                  <a:pt x="247" y="235"/>
                </a:lnTo>
                <a:lnTo>
                  <a:pt x="248" y="235"/>
                </a:lnTo>
                <a:lnTo>
                  <a:pt x="248" y="235"/>
                </a:lnTo>
                <a:lnTo>
                  <a:pt x="249" y="235"/>
                </a:lnTo>
                <a:lnTo>
                  <a:pt x="249" y="234"/>
                </a:lnTo>
                <a:lnTo>
                  <a:pt x="250" y="234"/>
                </a:lnTo>
                <a:lnTo>
                  <a:pt x="250" y="234"/>
                </a:lnTo>
                <a:lnTo>
                  <a:pt x="251" y="234"/>
                </a:lnTo>
                <a:lnTo>
                  <a:pt x="251" y="234"/>
                </a:lnTo>
                <a:lnTo>
                  <a:pt x="252" y="234"/>
                </a:lnTo>
                <a:lnTo>
                  <a:pt x="252" y="234"/>
                </a:lnTo>
                <a:lnTo>
                  <a:pt x="253" y="234"/>
                </a:lnTo>
                <a:lnTo>
                  <a:pt x="253" y="234"/>
                </a:lnTo>
                <a:lnTo>
                  <a:pt x="254" y="234"/>
                </a:lnTo>
                <a:lnTo>
                  <a:pt x="254" y="234"/>
                </a:lnTo>
                <a:lnTo>
                  <a:pt x="255" y="234"/>
                </a:lnTo>
                <a:lnTo>
                  <a:pt x="255" y="234"/>
                </a:lnTo>
                <a:lnTo>
                  <a:pt x="256" y="234"/>
                </a:lnTo>
                <a:lnTo>
                  <a:pt x="257" y="234"/>
                </a:lnTo>
                <a:lnTo>
                  <a:pt x="257" y="234"/>
                </a:lnTo>
                <a:lnTo>
                  <a:pt x="257" y="234"/>
                </a:lnTo>
                <a:lnTo>
                  <a:pt x="258" y="234"/>
                </a:lnTo>
                <a:lnTo>
                  <a:pt x="259" y="234"/>
                </a:lnTo>
                <a:lnTo>
                  <a:pt x="259" y="234"/>
                </a:lnTo>
                <a:lnTo>
                  <a:pt x="260" y="234"/>
                </a:lnTo>
                <a:lnTo>
                  <a:pt x="260" y="234"/>
                </a:lnTo>
                <a:lnTo>
                  <a:pt x="261" y="234"/>
                </a:lnTo>
                <a:lnTo>
                  <a:pt x="261" y="234"/>
                </a:lnTo>
                <a:lnTo>
                  <a:pt x="262" y="234"/>
                </a:lnTo>
                <a:lnTo>
                  <a:pt x="262" y="234"/>
                </a:lnTo>
                <a:lnTo>
                  <a:pt x="263" y="235"/>
                </a:lnTo>
                <a:lnTo>
                  <a:pt x="263" y="235"/>
                </a:lnTo>
                <a:lnTo>
                  <a:pt x="264" y="235"/>
                </a:lnTo>
                <a:lnTo>
                  <a:pt x="264" y="234"/>
                </a:lnTo>
                <a:lnTo>
                  <a:pt x="265" y="234"/>
                </a:lnTo>
                <a:lnTo>
                  <a:pt x="265" y="234"/>
                </a:lnTo>
                <a:lnTo>
                  <a:pt x="266" y="234"/>
                </a:lnTo>
                <a:lnTo>
                  <a:pt x="266" y="234"/>
                </a:lnTo>
                <a:lnTo>
                  <a:pt x="267" y="233"/>
                </a:lnTo>
                <a:lnTo>
                  <a:pt x="267" y="230"/>
                </a:lnTo>
                <a:lnTo>
                  <a:pt x="268" y="225"/>
                </a:lnTo>
                <a:lnTo>
                  <a:pt x="268" y="217"/>
                </a:lnTo>
                <a:lnTo>
                  <a:pt x="269" y="209"/>
                </a:lnTo>
                <a:lnTo>
                  <a:pt x="269" y="209"/>
                </a:lnTo>
                <a:lnTo>
                  <a:pt x="270" y="213"/>
                </a:lnTo>
                <a:lnTo>
                  <a:pt x="270" y="213"/>
                </a:lnTo>
                <a:lnTo>
                  <a:pt x="271" y="214"/>
                </a:lnTo>
                <a:lnTo>
                  <a:pt x="271" y="214"/>
                </a:lnTo>
                <a:lnTo>
                  <a:pt x="272" y="214"/>
                </a:lnTo>
                <a:lnTo>
                  <a:pt x="272" y="214"/>
                </a:lnTo>
                <a:lnTo>
                  <a:pt x="273" y="214"/>
                </a:lnTo>
                <a:lnTo>
                  <a:pt x="273" y="214"/>
                </a:lnTo>
                <a:lnTo>
                  <a:pt x="274" y="213"/>
                </a:lnTo>
                <a:lnTo>
                  <a:pt x="274" y="213"/>
                </a:lnTo>
                <a:lnTo>
                  <a:pt x="275" y="213"/>
                </a:lnTo>
                <a:lnTo>
                  <a:pt x="275" y="213"/>
                </a:lnTo>
                <a:lnTo>
                  <a:pt x="276" y="213"/>
                </a:lnTo>
                <a:lnTo>
                  <a:pt x="276" y="213"/>
                </a:lnTo>
                <a:lnTo>
                  <a:pt x="277" y="211"/>
                </a:lnTo>
                <a:lnTo>
                  <a:pt x="278" y="210"/>
                </a:lnTo>
                <a:lnTo>
                  <a:pt x="278" y="210"/>
                </a:lnTo>
                <a:lnTo>
                  <a:pt x="278" y="210"/>
                </a:lnTo>
                <a:lnTo>
                  <a:pt x="279" y="209"/>
                </a:lnTo>
                <a:lnTo>
                  <a:pt x="279" y="209"/>
                </a:lnTo>
                <a:lnTo>
                  <a:pt x="280" y="208"/>
                </a:lnTo>
                <a:lnTo>
                  <a:pt x="281" y="208"/>
                </a:lnTo>
                <a:lnTo>
                  <a:pt x="281" y="208"/>
                </a:lnTo>
                <a:lnTo>
                  <a:pt x="282" y="207"/>
                </a:lnTo>
                <a:lnTo>
                  <a:pt x="282" y="207"/>
                </a:lnTo>
                <a:lnTo>
                  <a:pt x="283" y="208"/>
                </a:lnTo>
                <a:lnTo>
                  <a:pt x="283" y="208"/>
                </a:lnTo>
                <a:lnTo>
                  <a:pt x="284" y="208"/>
                </a:lnTo>
                <a:lnTo>
                  <a:pt x="284" y="207"/>
                </a:lnTo>
                <a:lnTo>
                  <a:pt x="285" y="206"/>
                </a:lnTo>
                <a:lnTo>
                  <a:pt x="285" y="206"/>
                </a:lnTo>
                <a:lnTo>
                  <a:pt x="286" y="207"/>
                </a:lnTo>
                <a:lnTo>
                  <a:pt x="286" y="207"/>
                </a:lnTo>
                <a:lnTo>
                  <a:pt x="287" y="207"/>
                </a:lnTo>
                <a:lnTo>
                  <a:pt x="287" y="208"/>
                </a:lnTo>
                <a:lnTo>
                  <a:pt x="288" y="208"/>
                </a:lnTo>
                <a:lnTo>
                  <a:pt x="288" y="208"/>
                </a:lnTo>
                <a:lnTo>
                  <a:pt x="289" y="209"/>
                </a:lnTo>
                <a:lnTo>
                  <a:pt x="289" y="209"/>
                </a:lnTo>
                <a:lnTo>
                  <a:pt x="290" y="209"/>
                </a:lnTo>
                <a:lnTo>
                  <a:pt x="290" y="209"/>
                </a:lnTo>
                <a:lnTo>
                  <a:pt x="291" y="208"/>
                </a:lnTo>
                <a:lnTo>
                  <a:pt x="291" y="208"/>
                </a:lnTo>
                <a:lnTo>
                  <a:pt x="292" y="208"/>
                </a:lnTo>
                <a:lnTo>
                  <a:pt x="292" y="208"/>
                </a:lnTo>
                <a:lnTo>
                  <a:pt x="293" y="208"/>
                </a:lnTo>
                <a:lnTo>
                  <a:pt x="293" y="208"/>
                </a:lnTo>
                <a:lnTo>
                  <a:pt x="294" y="206"/>
                </a:lnTo>
                <a:lnTo>
                  <a:pt x="294" y="204"/>
                </a:lnTo>
                <a:lnTo>
                  <a:pt x="295" y="199"/>
                </a:lnTo>
                <a:lnTo>
                  <a:pt x="295" y="202"/>
                </a:lnTo>
                <a:lnTo>
                  <a:pt x="296" y="211"/>
                </a:lnTo>
                <a:lnTo>
                  <a:pt x="296" y="221"/>
                </a:lnTo>
                <a:lnTo>
                  <a:pt x="297" y="226"/>
                </a:lnTo>
                <a:lnTo>
                  <a:pt x="297" y="230"/>
                </a:lnTo>
                <a:lnTo>
                  <a:pt x="298" y="232"/>
                </a:lnTo>
                <a:lnTo>
                  <a:pt x="298" y="232"/>
                </a:lnTo>
                <a:lnTo>
                  <a:pt x="299" y="233"/>
                </a:lnTo>
                <a:lnTo>
                  <a:pt x="300" y="233"/>
                </a:lnTo>
                <a:lnTo>
                  <a:pt x="300" y="233"/>
                </a:lnTo>
                <a:lnTo>
                  <a:pt x="300" y="233"/>
                </a:lnTo>
                <a:lnTo>
                  <a:pt x="301" y="233"/>
                </a:lnTo>
                <a:lnTo>
                  <a:pt x="302" y="233"/>
                </a:lnTo>
                <a:lnTo>
                  <a:pt x="302" y="233"/>
                </a:lnTo>
                <a:lnTo>
                  <a:pt x="303" y="233"/>
                </a:lnTo>
                <a:lnTo>
                  <a:pt x="303" y="234"/>
                </a:lnTo>
                <a:lnTo>
                  <a:pt x="304" y="234"/>
                </a:lnTo>
                <a:lnTo>
                  <a:pt x="304" y="235"/>
                </a:lnTo>
                <a:lnTo>
                  <a:pt x="305" y="235"/>
                </a:lnTo>
                <a:lnTo>
                  <a:pt x="305" y="236"/>
                </a:lnTo>
                <a:lnTo>
                  <a:pt x="306" y="236"/>
                </a:lnTo>
                <a:lnTo>
                  <a:pt x="306" y="236"/>
                </a:lnTo>
                <a:lnTo>
                  <a:pt x="307" y="236"/>
                </a:lnTo>
                <a:lnTo>
                  <a:pt x="307" y="236"/>
                </a:lnTo>
                <a:lnTo>
                  <a:pt x="308" y="236"/>
                </a:lnTo>
                <a:lnTo>
                  <a:pt x="308" y="236"/>
                </a:lnTo>
                <a:lnTo>
                  <a:pt x="309" y="236"/>
                </a:lnTo>
                <a:lnTo>
                  <a:pt x="309" y="236"/>
                </a:lnTo>
                <a:lnTo>
                  <a:pt x="310" y="236"/>
                </a:lnTo>
                <a:lnTo>
                  <a:pt x="310" y="236"/>
                </a:lnTo>
                <a:lnTo>
                  <a:pt x="311" y="236"/>
                </a:lnTo>
                <a:lnTo>
                  <a:pt x="311" y="236"/>
                </a:lnTo>
                <a:lnTo>
                  <a:pt x="312" y="236"/>
                </a:lnTo>
                <a:lnTo>
                  <a:pt x="312" y="236"/>
                </a:lnTo>
                <a:lnTo>
                  <a:pt x="313" y="236"/>
                </a:lnTo>
                <a:lnTo>
                  <a:pt x="313" y="236"/>
                </a:lnTo>
                <a:lnTo>
                  <a:pt x="314" y="236"/>
                </a:lnTo>
                <a:lnTo>
                  <a:pt x="314" y="236"/>
                </a:lnTo>
                <a:lnTo>
                  <a:pt x="315" y="236"/>
                </a:lnTo>
                <a:lnTo>
                  <a:pt x="315" y="236"/>
                </a:lnTo>
                <a:lnTo>
                  <a:pt x="316" y="236"/>
                </a:lnTo>
                <a:lnTo>
                  <a:pt x="316" y="236"/>
                </a:lnTo>
                <a:lnTo>
                  <a:pt x="317" y="236"/>
                </a:lnTo>
                <a:lnTo>
                  <a:pt x="317" y="236"/>
                </a:lnTo>
                <a:lnTo>
                  <a:pt x="318" y="236"/>
                </a:lnTo>
                <a:lnTo>
                  <a:pt x="318" y="236"/>
                </a:lnTo>
                <a:lnTo>
                  <a:pt x="319" y="236"/>
                </a:lnTo>
                <a:lnTo>
                  <a:pt x="319" y="236"/>
                </a:lnTo>
                <a:lnTo>
                  <a:pt x="320" y="236"/>
                </a:lnTo>
                <a:lnTo>
                  <a:pt x="321" y="236"/>
                </a:lnTo>
                <a:lnTo>
                  <a:pt x="321" y="237"/>
                </a:lnTo>
                <a:lnTo>
                  <a:pt x="321" y="237"/>
                </a:lnTo>
                <a:lnTo>
                  <a:pt x="322" y="237"/>
                </a:lnTo>
                <a:lnTo>
                  <a:pt x="322" y="237"/>
                </a:lnTo>
                <a:lnTo>
                  <a:pt x="323" y="237"/>
                </a:lnTo>
                <a:lnTo>
                  <a:pt x="324" y="237"/>
                </a:lnTo>
                <a:lnTo>
                  <a:pt x="324" y="237"/>
                </a:lnTo>
                <a:lnTo>
                  <a:pt x="325" y="237"/>
                </a:lnTo>
                <a:lnTo>
                  <a:pt x="325" y="237"/>
                </a:lnTo>
                <a:lnTo>
                  <a:pt x="326" y="237"/>
                </a:lnTo>
                <a:lnTo>
                  <a:pt x="326" y="238"/>
                </a:lnTo>
                <a:lnTo>
                  <a:pt x="327" y="238"/>
                </a:lnTo>
                <a:lnTo>
                  <a:pt x="327" y="237"/>
                </a:lnTo>
                <a:lnTo>
                  <a:pt x="328" y="237"/>
                </a:lnTo>
                <a:lnTo>
                  <a:pt x="328" y="237"/>
                </a:lnTo>
                <a:lnTo>
                  <a:pt x="329" y="237"/>
                </a:lnTo>
                <a:lnTo>
                  <a:pt x="329" y="237"/>
                </a:lnTo>
                <a:lnTo>
                  <a:pt x="330" y="237"/>
                </a:lnTo>
                <a:lnTo>
                  <a:pt x="330" y="237"/>
                </a:lnTo>
                <a:lnTo>
                  <a:pt x="331" y="237"/>
                </a:lnTo>
                <a:lnTo>
                  <a:pt x="331" y="237"/>
                </a:lnTo>
                <a:lnTo>
                  <a:pt x="332" y="237"/>
                </a:lnTo>
                <a:lnTo>
                  <a:pt x="332" y="237"/>
                </a:lnTo>
                <a:lnTo>
                  <a:pt x="333" y="237"/>
                </a:lnTo>
                <a:lnTo>
                  <a:pt x="333" y="237"/>
                </a:lnTo>
                <a:lnTo>
                  <a:pt x="334" y="237"/>
                </a:lnTo>
                <a:lnTo>
                  <a:pt x="334" y="237"/>
                </a:lnTo>
                <a:lnTo>
                  <a:pt x="335" y="237"/>
                </a:lnTo>
                <a:lnTo>
                  <a:pt x="335" y="237"/>
                </a:lnTo>
                <a:lnTo>
                  <a:pt x="336" y="237"/>
                </a:lnTo>
                <a:lnTo>
                  <a:pt x="336" y="237"/>
                </a:lnTo>
                <a:lnTo>
                  <a:pt x="337" y="237"/>
                </a:lnTo>
                <a:lnTo>
                  <a:pt x="337" y="237"/>
                </a:lnTo>
                <a:lnTo>
                  <a:pt x="338" y="237"/>
                </a:lnTo>
                <a:lnTo>
                  <a:pt x="338" y="237"/>
                </a:lnTo>
                <a:lnTo>
                  <a:pt x="339" y="237"/>
                </a:lnTo>
                <a:lnTo>
                  <a:pt x="339" y="237"/>
                </a:lnTo>
                <a:lnTo>
                  <a:pt x="340" y="237"/>
                </a:lnTo>
                <a:lnTo>
                  <a:pt x="340" y="237"/>
                </a:lnTo>
                <a:lnTo>
                  <a:pt x="341" y="237"/>
                </a:lnTo>
                <a:lnTo>
                  <a:pt x="341" y="237"/>
                </a:lnTo>
                <a:lnTo>
                  <a:pt x="342" y="237"/>
                </a:lnTo>
                <a:lnTo>
                  <a:pt x="343" y="237"/>
                </a:lnTo>
                <a:lnTo>
                  <a:pt x="343" y="237"/>
                </a:lnTo>
                <a:lnTo>
                  <a:pt x="343" y="237"/>
                </a:lnTo>
                <a:lnTo>
                  <a:pt x="344" y="237"/>
                </a:lnTo>
                <a:lnTo>
                  <a:pt x="345" y="237"/>
                </a:lnTo>
                <a:lnTo>
                  <a:pt x="345" y="237"/>
                </a:lnTo>
                <a:lnTo>
                  <a:pt x="346" y="237"/>
                </a:lnTo>
                <a:lnTo>
                  <a:pt x="346" y="237"/>
                </a:lnTo>
                <a:lnTo>
                  <a:pt x="347" y="237"/>
                </a:lnTo>
                <a:lnTo>
                  <a:pt x="347" y="237"/>
                </a:lnTo>
                <a:lnTo>
                  <a:pt x="348" y="237"/>
                </a:lnTo>
                <a:lnTo>
                  <a:pt x="348" y="237"/>
                </a:lnTo>
                <a:lnTo>
                  <a:pt x="349" y="237"/>
                </a:lnTo>
                <a:lnTo>
                  <a:pt x="349" y="237"/>
                </a:lnTo>
                <a:lnTo>
                  <a:pt x="350" y="237"/>
                </a:lnTo>
                <a:lnTo>
                  <a:pt x="350" y="237"/>
                </a:lnTo>
                <a:lnTo>
                  <a:pt x="351" y="237"/>
                </a:lnTo>
                <a:lnTo>
                  <a:pt x="351" y="237"/>
                </a:lnTo>
                <a:lnTo>
                  <a:pt x="352" y="237"/>
                </a:lnTo>
                <a:lnTo>
                  <a:pt x="352" y="237"/>
                </a:lnTo>
                <a:lnTo>
                  <a:pt x="353" y="237"/>
                </a:lnTo>
                <a:lnTo>
                  <a:pt x="353" y="237"/>
                </a:lnTo>
                <a:lnTo>
                  <a:pt x="354" y="237"/>
                </a:lnTo>
                <a:lnTo>
                  <a:pt x="354" y="237"/>
                </a:lnTo>
                <a:lnTo>
                  <a:pt x="355" y="237"/>
                </a:lnTo>
                <a:lnTo>
                  <a:pt x="355" y="237"/>
                </a:lnTo>
                <a:lnTo>
                  <a:pt x="356" y="237"/>
                </a:lnTo>
                <a:lnTo>
                  <a:pt x="356" y="237"/>
                </a:lnTo>
                <a:lnTo>
                  <a:pt x="357" y="237"/>
                </a:lnTo>
                <a:lnTo>
                  <a:pt x="357" y="237"/>
                </a:lnTo>
                <a:lnTo>
                  <a:pt x="358" y="237"/>
                </a:lnTo>
                <a:lnTo>
                  <a:pt x="358" y="237"/>
                </a:lnTo>
                <a:lnTo>
                  <a:pt x="359" y="237"/>
                </a:lnTo>
                <a:lnTo>
                  <a:pt x="359" y="237"/>
                </a:lnTo>
                <a:lnTo>
                  <a:pt x="360" y="237"/>
                </a:lnTo>
                <a:lnTo>
                  <a:pt x="360" y="237"/>
                </a:lnTo>
                <a:lnTo>
                  <a:pt x="361" y="237"/>
                </a:lnTo>
                <a:lnTo>
                  <a:pt x="361" y="237"/>
                </a:lnTo>
                <a:lnTo>
                  <a:pt x="362" y="237"/>
                </a:lnTo>
                <a:lnTo>
                  <a:pt x="362" y="237"/>
                </a:lnTo>
                <a:lnTo>
                  <a:pt x="363" y="237"/>
                </a:lnTo>
                <a:lnTo>
                  <a:pt x="364" y="237"/>
                </a:lnTo>
                <a:lnTo>
                  <a:pt x="364" y="237"/>
                </a:lnTo>
                <a:lnTo>
                  <a:pt x="365" y="237"/>
                </a:lnTo>
                <a:lnTo>
                  <a:pt x="365" y="237"/>
                </a:lnTo>
                <a:lnTo>
                  <a:pt x="365" y="237"/>
                </a:lnTo>
                <a:lnTo>
                  <a:pt x="366" y="237"/>
                </a:lnTo>
                <a:lnTo>
                  <a:pt x="367" y="237"/>
                </a:lnTo>
                <a:lnTo>
                  <a:pt x="367" y="237"/>
                </a:lnTo>
                <a:lnTo>
                  <a:pt x="368" y="237"/>
                </a:lnTo>
                <a:lnTo>
                  <a:pt x="368" y="237"/>
                </a:lnTo>
                <a:lnTo>
                  <a:pt x="369" y="237"/>
                </a:lnTo>
                <a:lnTo>
                  <a:pt x="369" y="237"/>
                </a:lnTo>
                <a:lnTo>
                  <a:pt x="370" y="237"/>
                </a:lnTo>
                <a:lnTo>
                  <a:pt x="370" y="237"/>
                </a:lnTo>
                <a:lnTo>
                  <a:pt x="371" y="237"/>
                </a:lnTo>
                <a:lnTo>
                  <a:pt x="371" y="237"/>
                </a:lnTo>
                <a:lnTo>
                  <a:pt x="372" y="237"/>
                </a:lnTo>
                <a:lnTo>
                  <a:pt x="372" y="237"/>
                </a:lnTo>
                <a:lnTo>
                  <a:pt x="373" y="237"/>
                </a:lnTo>
                <a:lnTo>
                  <a:pt x="373" y="237"/>
                </a:lnTo>
                <a:lnTo>
                  <a:pt x="374" y="237"/>
                </a:lnTo>
                <a:lnTo>
                  <a:pt x="374" y="237"/>
                </a:lnTo>
                <a:lnTo>
                  <a:pt x="375" y="237"/>
                </a:lnTo>
                <a:lnTo>
                  <a:pt x="375" y="237"/>
                </a:lnTo>
                <a:lnTo>
                  <a:pt x="376" y="237"/>
                </a:lnTo>
                <a:lnTo>
                  <a:pt x="376" y="237"/>
                </a:lnTo>
                <a:lnTo>
                  <a:pt x="377" y="237"/>
                </a:lnTo>
                <a:lnTo>
                  <a:pt x="377" y="237"/>
                </a:lnTo>
                <a:lnTo>
                  <a:pt x="378" y="237"/>
                </a:lnTo>
                <a:lnTo>
                  <a:pt x="378" y="237"/>
                </a:lnTo>
                <a:lnTo>
                  <a:pt x="379" y="237"/>
                </a:lnTo>
                <a:lnTo>
                  <a:pt x="379" y="237"/>
                </a:lnTo>
                <a:lnTo>
                  <a:pt x="380" y="237"/>
                </a:lnTo>
                <a:lnTo>
                  <a:pt x="380" y="237"/>
                </a:lnTo>
                <a:lnTo>
                  <a:pt x="381" y="236"/>
                </a:lnTo>
                <a:lnTo>
                  <a:pt x="381" y="236"/>
                </a:lnTo>
                <a:lnTo>
                  <a:pt x="382" y="236"/>
                </a:lnTo>
                <a:lnTo>
                  <a:pt x="382" y="237"/>
                </a:lnTo>
                <a:lnTo>
                  <a:pt x="383" y="237"/>
                </a:lnTo>
                <a:lnTo>
                  <a:pt x="383" y="237"/>
                </a:lnTo>
                <a:lnTo>
                  <a:pt x="384" y="237"/>
                </a:lnTo>
                <a:lnTo>
                  <a:pt x="384" y="237"/>
                </a:lnTo>
                <a:lnTo>
                  <a:pt x="385" y="237"/>
                </a:lnTo>
                <a:lnTo>
                  <a:pt x="386" y="237"/>
                </a:lnTo>
                <a:lnTo>
                  <a:pt x="386" y="237"/>
                </a:lnTo>
                <a:lnTo>
                  <a:pt x="386" y="237"/>
                </a:lnTo>
                <a:lnTo>
                  <a:pt x="387" y="237"/>
                </a:lnTo>
                <a:lnTo>
                  <a:pt x="388" y="237"/>
                </a:lnTo>
                <a:lnTo>
                  <a:pt x="388" y="237"/>
                </a:lnTo>
                <a:lnTo>
                  <a:pt x="389" y="237"/>
                </a:lnTo>
                <a:lnTo>
                  <a:pt x="389" y="237"/>
                </a:lnTo>
                <a:lnTo>
                  <a:pt x="390" y="237"/>
                </a:lnTo>
                <a:lnTo>
                  <a:pt x="390" y="237"/>
                </a:lnTo>
                <a:lnTo>
                  <a:pt x="391" y="237"/>
                </a:lnTo>
                <a:lnTo>
                  <a:pt x="391" y="237"/>
                </a:lnTo>
                <a:lnTo>
                  <a:pt x="392" y="237"/>
                </a:lnTo>
                <a:lnTo>
                  <a:pt x="392" y="237"/>
                </a:lnTo>
                <a:lnTo>
                  <a:pt x="393" y="237"/>
                </a:lnTo>
                <a:lnTo>
                  <a:pt x="393" y="237"/>
                </a:lnTo>
                <a:lnTo>
                  <a:pt x="394" y="237"/>
                </a:lnTo>
                <a:lnTo>
                  <a:pt x="394" y="237"/>
                </a:lnTo>
                <a:lnTo>
                  <a:pt x="395" y="237"/>
                </a:lnTo>
                <a:lnTo>
                  <a:pt x="395" y="237"/>
                </a:lnTo>
                <a:lnTo>
                  <a:pt x="396" y="237"/>
                </a:lnTo>
                <a:lnTo>
                  <a:pt x="396" y="237"/>
                </a:lnTo>
                <a:lnTo>
                  <a:pt x="397" y="237"/>
                </a:lnTo>
                <a:lnTo>
                  <a:pt x="397" y="237"/>
                </a:lnTo>
                <a:lnTo>
                  <a:pt x="398" y="237"/>
                </a:lnTo>
                <a:lnTo>
                  <a:pt x="398" y="237"/>
                </a:lnTo>
                <a:lnTo>
                  <a:pt x="399" y="236"/>
                </a:lnTo>
                <a:lnTo>
                  <a:pt x="399" y="234"/>
                </a:lnTo>
                <a:lnTo>
                  <a:pt x="400" y="230"/>
                </a:lnTo>
                <a:lnTo>
                  <a:pt x="400" y="224"/>
                </a:lnTo>
                <a:lnTo>
                  <a:pt x="401" y="218"/>
                </a:lnTo>
                <a:lnTo>
                  <a:pt x="401" y="214"/>
                </a:lnTo>
                <a:lnTo>
                  <a:pt x="402" y="213"/>
                </a:lnTo>
                <a:lnTo>
                  <a:pt x="402" y="213"/>
                </a:lnTo>
                <a:lnTo>
                  <a:pt x="403" y="213"/>
                </a:lnTo>
                <a:lnTo>
                  <a:pt x="403" y="213"/>
                </a:lnTo>
                <a:lnTo>
                  <a:pt x="404" y="213"/>
                </a:lnTo>
                <a:lnTo>
                  <a:pt x="404" y="212"/>
                </a:lnTo>
                <a:lnTo>
                  <a:pt x="405" y="212"/>
                </a:lnTo>
                <a:lnTo>
                  <a:pt x="405" y="212"/>
                </a:lnTo>
                <a:lnTo>
                  <a:pt x="406" y="212"/>
                </a:lnTo>
                <a:lnTo>
                  <a:pt x="407" y="211"/>
                </a:lnTo>
                <a:lnTo>
                  <a:pt x="407" y="211"/>
                </a:lnTo>
                <a:lnTo>
                  <a:pt x="408" y="211"/>
                </a:lnTo>
                <a:lnTo>
                  <a:pt x="408" y="211"/>
                </a:lnTo>
                <a:lnTo>
                  <a:pt x="408" y="211"/>
                </a:lnTo>
                <a:lnTo>
                  <a:pt x="409" y="211"/>
                </a:lnTo>
                <a:lnTo>
                  <a:pt x="410" y="211"/>
                </a:lnTo>
                <a:lnTo>
                  <a:pt x="410" y="211"/>
                </a:lnTo>
                <a:lnTo>
                  <a:pt x="411" y="211"/>
                </a:lnTo>
                <a:lnTo>
                  <a:pt x="411" y="211"/>
                </a:lnTo>
                <a:lnTo>
                  <a:pt x="412" y="211"/>
                </a:lnTo>
                <a:lnTo>
                  <a:pt x="412" y="210"/>
                </a:lnTo>
                <a:lnTo>
                  <a:pt x="413" y="210"/>
                </a:lnTo>
                <a:lnTo>
                  <a:pt x="413" y="210"/>
                </a:lnTo>
                <a:lnTo>
                  <a:pt x="414" y="210"/>
                </a:lnTo>
                <a:lnTo>
                  <a:pt x="414" y="210"/>
                </a:lnTo>
                <a:lnTo>
                  <a:pt x="415" y="209"/>
                </a:lnTo>
                <a:lnTo>
                  <a:pt x="415" y="209"/>
                </a:lnTo>
                <a:lnTo>
                  <a:pt x="416" y="209"/>
                </a:lnTo>
                <a:lnTo>
                  <a:pt x="416" y="209"/>
                </a:lnTo>
                <a:lnTo>
                  <a:pt x="417" y="209"/>
                </a:lnTo>
                <a:lnTo>
                  <a:pt x="417" y="210"/>
                </a:lnTo>
                <a:lnTo>
                  <a:pt x="418" y="210"/>
                </a:lnTo>
                <a:lnTo>
                  <a:pt x="418" y="210"/>
                </a:lnTo>
                <a:lnTo>
                  <a:pt x="419" y="210"/>
                </a:lnTo>
                <a:lnTo>
                  <a:pt x="419" y="210"/>
                </a:lnTo>
                <a:lnTo>
                  <a:pt x="420" y="210"/>
                </a:lnTo>
                <a:lnTo>
                  <a:pt x="420" y="210"/>
                </a:lnTo>
                <a:lnTo>
                  <a:pt x="421" y="210"/>
                </a:lnTo>
                <a:lnTo>
                  <a:pt x="421" y="210"/>
                </a:lnTo>
                <a:lnTo>
                  <a:pt x="422" y="210"/>
                </a:lnTo>
                <a:lnTo>
                  <a:pt x="422" y="210"/>
                </a:lnTo>
                <a:lnTo>
                  <a:pt x="423" y="210"/>
                </a:lnTo>
                <a:lnTo>
                  <a:pt x="423" y="210"/>
                </a:lnTo>
                <a:lnTo>
                  <a:pt x="424" y="210"/>
                </a:lnTo>
                <a:lnTo>
                  <a:pt x="424" y="210"/>
                </a:lnTo>
                <a:lnTo>
                  <a:pt x="425" y="210"/>
                </a:lnTo>
                <a:lnTo>
                  <a:pt x="425" y="210"/>
                </a:lnTo>
                <a:lnTo>
                  <a:pt x="426" y="210"/>
                </a:lnTo>
                <a:lnTo>
                  <a:pt x="426" y="210"/>
                </a:lnTo>
                <a:lnTo>
                  <a:pt x="427" y="208"/>
                </a:lnTo>
                <a:lnTo>
                  <a:pt x="427" y="197"/>
                </a:lnTo>
                <a:lnTo>
                  <a:pt x="428" y="198"/>
                </a:lnTo>
                <a:lnTo>
                  <a:pt x="429" y="209"/>
                </a:lnTo>
                <a:lnTo>
                  <a:pt x="429" y="220"/>
                </a:lnTo>
                <a:lnTo>
                  <a:pt x="429" y="226"/>
                </a:lnTo>
                <a:lnTo>
                  <a:pt x="430" y="229"/>
                </a:lnTo>
                <a:lnTo>
                  <a:pt x="431" y="231"/>
                </a:lnTo>
                <a:lnTo>
                  <a:pt x="431" y="231"/>
                </a:lnTo>
                <a:lnTo>
                  <a:pt x="432" y="231"/>
                </a:lnTo>
                <a:lnTo>
                  <a:pt x="432" y="231"/>
                </a:lnTo>
                <a:lnTo>
                  <a:pt x="433" y="230"/>
                </a:lnTo>
                <a:lnTo>
                  <a:pt x="433" y="230"/>
                </a:lnTo>
                <a:lnTo>
                  <a:pt x="434" y="230"/>
                </a:lnTo>
                <a:lnTo>
                  <a:pt x="434" y="231"/>
                </a:lnTo>
                <a:lnTo>
                  <a:pt x="435" y="231"/>
                </a:lnTo>
                <a:lnTo>
                  <a:pt x="435" y="231"/>
                </a:lnTo>
                <a:lnTo>
                  <a:pt x="436" y="231"/>
                </a:lnTo>
                <a:lnTo>
                  <a:pt x="436" y="231"/>
                </a:lnTo>
                <a:lnTo>
                  <a:pt x="437" y="231"/>
                </a:lnTo>
                <a:lnTo>
                  <a:pt x="437" y="231"/>
                </a:lnTo>
                <a:lnTo>
                  <a:pt x="438" y="231"/>
                </a:lnTo>
                <a:lnTo>
                  <a:pt x="438" y="231"/>
                </a:lnTo>
                <a:lnTo>
                  <a:pt x="439" y="231"/>
                </a:lnTo>
                <a:lnTo>
                  <a:pt x="439" y="231"/>
                </a:lnTo>
                <a:lnTo>
                  <a:pt x="440" y="231"/>
                </a:lnTo>
                <a:lnTo>
                  <a:pt x="440" y="231"/>
                </a:lnTo>
                <a:lnTo>
                  <a:pt x="441" y="231"/>
                </a:lnTo>
                <a:lnTo>
                  <a:pt x="441" y="231"/>
                </a:lnTo>
                <a:lnTo>
                  <a:pt x="442" y="231"/>
                </a:lnTo>
                <a:lnTo>
                  <a:pt x="442" y="231"/>
                </a:lnTo>
                <a:lnTo>
                  <a:pt x="443" y="231"/>
                </a:lnTo>
                <a:lnTo>
                  <a:pt x="443" y="231"/>
                </a:lnTo>
                <a:lnTo>
                  <a:pt x="444" y="231"/>
                </a:lnTo>
                <a:lnTo>
                  <a:pt x="444" y="231"/>
                </a:lnTo>
                <a:lnTo>
                  <a:pt x="445" y="231"/>
                </a:lnTo>
                <a:lnTo>
                  <a:pt x="445" y="232"/>
                </a:lnTo>
                <a:lnTo>
                  <a:pt x="446" y="232"/>
                </a:lnTo>
                <a:lnTo>
                  <a:pt x="446" y="232"/>
                </a:lnTo>
                <a:lnTo>
                  <a:pt x="447" y="232"/>
                </a:lnTo>
                <a:lnTo>
                  <a:pt x="447" y="232"/>
                </a:lnTo>
                <a:lnTo>
                  <a:pt x="448" y="232"/>
                </a:lnTo>
                <a:lnTo>
                  <a:pt x="448" y="232"/>
                </a:lnTo>
                <a:lnTo>
                  <a:pt x="449" y="232"/>
                </a:lnTo>
                <a:lnTo>
                  <a:pt x="450" y="232"/>
                </a:lnTo>
                <a:lnTo>
                  <a:pt x="450" y="232"/>
                </a:lnTo>
                <a:lnTo>
                  <a:pt x="451" y="232"/>
                </a:lnTo>
                <a:lnTo>
                  <a:pt x="451" y="232"/>
                </a:lnTo>
                <a:lnTo>
                  <a:pt x="451" y="232"/>
                </a:lnTo>
                <a:lnTo>
                  <a:pt x="452" y="232"/>
                </a:lnTo>
                <a:lnTo>
                  <a:pt x="453" y="232"/>
                </a:lnTo>
                <a:lnTo>
                  <a:pt x="453" y="232"/>
                </a:lnTo>
                <a:lnTo>
                  <a:pt x="454" y="232"/>
                </a:lnTo>
                <a:lnTo>
                  <a:pt x="454" y="232"/>
                </a:lnTo>
                <a:lnTo>
                  <a:pt x="455" y="232"/>
                </a:lnTo>
                <a:lnTo>
                  <a:pt x="455" y="232"/>
                </a:lnTo>
                <a:lnTo>
                  <a:pt x="456" y="231"/>
                </a:lnTo>
                <a:lnTo>
                  <a:pt x="456" y="231"/>
                </a:lnTo>
                <a:lnTo>
                  <a:pt x="457" y="231"/>
                </a:lnTo>
                <a:lnTo>
                  <a:pt x="457" y="231"/>
                </a:lnTo>
                <a:lnTo>
                  <a:pt x="458" y="231"/>
                </a:lnTo>
                <a:lnTo>
                  <a:pt x="458" y="231"/>
                </a:lnTo>
                <a:lnTo>
                  <a:pt x="459" y="231"/>
                </a:lnTo>
                <a:lnTo>
                  <a:pt x="459" y="231"/>
                </a:lnTo>
                <a:lnTo>
                  <a:pt x="460" y="231"/>
                </a:lnTo>
                <a:lnTo>
                  <a:pt x="460" y="231"/>
                </a:lnTo>
                <a:lnTo>
                  <a:pt x="461" y="231"/>
                </a:lnTo>
                <a:lnTo>
                  <a:pt x="461" y="231"/>
                </a:lnTo>
                <a:lnTo>
                  <a:pt x="462" y="231"/>
                </a:lnTo>
                <a:lnTo>
                  <a:pt x="462" y="231"/>
                </a:lnTo>
                <a:lnTo>
                  <a:pt x="463" y="231"/>
                </a:lnTo>
                <a:lnTo>
                  <a:pt x="463" y="231"/>
                </a:lnTo>
                <a:lnTo>
                  <a:pt x="464" y="231"/>
                </a:lnTo>
                <a:lnTo>
                  <a:pt x="464" y="231"/>
                </a:lnTo>
                <a:lnTo>
                  <a:pt x="465" y="231"/>
                </a:lnTo>
                <a:lnTo>
                  <a:pt x="465" y="231"/>
                </a:lnTo>
                <a:lnTo>
                  <a:pt x="466" y="231"/>
                </a:lnTo>
                <a:lnTo>
                  <a:pt x="466" y="230"/>
                </a:lnTo>
                <a:lnTo>
                  <a:pt x="467" y="230"/>
                </a:lnTo>
                <a:lnTo>
                  <a:pt x="467" y="230"/>
                </a:lnTo>
                <a:lnTo>
                  <a:pt x="468" y="229"/>
                </a:lnTo>
                <a:lnTo>
                  <a:pt x="468" y="229"/>
                </a:lnTo>
                <a:lnTo>
                  <a:pt x="469" y="229"/>
                </a:lnTo>
                <a:lnTo>
                  <a:pt x="469" y="229"/>
                </a:lnTo>
                <a:lnTo>
                  <a:pt x="470" y="229"/>
                </a:lnTo>
                <a:lnTo>
                  <a:pt x="470" y="229"/>
                </a:lnTo>
                <a:lnTo>
                  <a:pt x="471" y="229"/>
                </a:lnTo>
                <a:lnTo>
                  <a:pt x="472" y="228"/>
                </a:lnTo>
                <a:lnTo>
                  <a:pt x="472" y="228"/>
                </a:lnTo>
                <a:lnTo>
                  <a:pt x="472" y="228"/>
                </a:lnTo>
                <a:lnTo>
                  <a:pt x="473" y="228"/>
                </a:lnTo>
                <a:lnTo>
                  <a:pt x="474" y="228"/>
                </a:lnTo>
                <a:lnTo>
                  <a:pt x="474" y="229"/>
                </a:lnTo>
                <a:lnTo>
                  <a:pt x="475" y="229"/>
                </a:lnTo>
                <a:lnTo>
                  <a:pt x="475" y="229"/>
                </a:lnTo>
                <a:lnTo>
                  <a:pt x="476" y="229"/>
                </a:lnTo>
                <a:lnTo>
                  <a:pt x="476" y="229"/>
                </a:lnTo>
                <a:lnTo>
                  <a:pt x="477" y="229"/>
                </a:lnTo>
                <a:lnTo>
                  <a:pt x="477" y="229"/>
                </a:lnTo>
                <a:lnTo>
                  <a:pt x="478" y="229"/>
                </a:lnTo>
                <a:lnTo>
                  <a:pt x="478" y="229"/>
                </a:lnTo>
                <a:lnTo>
                  <a:pt x="479" y="229"/>
                </a:lnTo>
                <a:lnTo>
                  <a:pt x="479" y="229"/>
                </a:lnTo>
                <a:lnTo>
                  <a:pt x="480" y="230"/>
                </a:lnTo>
                <a:lnTo>
                  <a:pt x="480" y="230"/>
                </a:lnTo>
                <a:lnTo>
                  <a:pt x="481" y="230"/>
                </a:lnTo>
                <a:lnTo>
                  <a:pt x="481" y="230"/>
                </a:lnTo>
                <a:lnTo>
                  <a:pt x="482" y="230"/>
                </a:lnTo>
                <a:lnTo>
                  <a:pt x="482" y="230"/>
                </a:lnTo>
                <a:lnTo>
                  <a:pt x="483" y="229"/>
                </a:lnTo>
                <a:lnTo>
                  <a:pt x="483" y="229"/>
                </a:lnTo>
                <a:lnTo>
                  <a:pt x="484" y="229"/>
                </a:lnTo>
                <a:lnTo>
                  <a:pt x="484" y="229"/>
                </a:lnTo>
                <a:lnTo>
                  <a:pt x="485" y="229"/>
                </a:lnTo>
                <a:lnTo>
                  <a:pt x="485" y="230"/>
                </a:lnTo>
                <a:lnTo>
                  <a:pt x="486" y="230"/>
                </a:lnTo>
                <a:lnTo>
                  <a:pt x="486" y="230"/>
                </a:lnTo>
                <a:lnTo>
                  <a:pt x="487" y="230"/>
                </a:lnTo>
                <a:lnTo>
                  <a:pt x="487" y="230"/>
                </a:lnTo>
                <a:lnTo>
                  <a:pt x="488" y="230"/>
                </a:lnTo>
                <a:lnTo>
                  <a:pt x="488" y="230"/>
                </a:lnTo>
                <a:lnTo>
                  <a:pt x="489" y="230"/>
                </a:lnTo>
                <a:lnTo>
                  <a:pt x="489" y="230"/>
                </a:lnTo>
                <a:lnTo>
                  <a:pt x="490" y="230"/>
                </a:lnTo>
                <a:lnTo>
                  <a:pt x="490" y="230"/>
                </a:lnTo>
                <a:lnTo>
                  <a:pt x="491" y="230"/>
                </a:lnTo>
                <a:lnTo>
                  <a:pt x="491" y="230"/>
                </a:lnTo>
                <a:lnTo>
                  <a:pt x="492" y="230"/>
                </a:lnTo>
                <a:lnTo>
                  <a:pt x="493" y="230"/>
                </a:lnTo>
                <a:lnTo>
                  <a:pt x="493" y="230"/>
                </a:lnTo>
                <a:lnTo>
                  <a:pt x="494" y="230"/>
                </a:lnTo>
                <a:lnTo>
                  <a:pt x="494" y="230"/>
                </a:lnTo>
                <a:lnTo>
                  <a:pt x="494" y="230"/>
                </a:lnTo>
                <a:lnTo>
                  <a:pt x="495" y="230"/>
                </a:lnTo>
                <a:lnTo>
                  <a:pt x="496" y="230"/>
                </a:lnTo>
                <a:lnTo>
                  <a:pt x="496" y="230"/>
                </a:lnTo>
                <a:lnTo>
                  <a:pt x="497" y="230"/>
                </a:lnTo>
                <a:lnTo>
                  <a:pt x="497" y="230"/>
                </a:lnTo>
                <a:lnTo>
                  <a:pt x="498" y="230"/>
                </a:lnTo>
                <a:lnTo>
                  <a:pt x="498" y="230"/>
                </a:lnTo>
                <a:lnTo>
                  <a:pt x="499" y="230"/>
                </a:lnTo>
                <a:lnTo>
                  <a:pt x="499" y="230"/>
                </a:lnTo>
                <a:lnTo>
                  <a:pt x="500" y="230"/>
                </a:lnTo>
                <a:lnTo>
                  <a:pt x="500" y="230"/>
                </a:lnTo>
                <a:lnTo>
                  <a:pt x="501" y="230"/>
                </a:lnTo>
                <a:lnTo>
                  <a:pt x="501" y="230"/>
                </a:lnTo>
                <a:lnTo>
                  <a:pt x="502" y="230"/>
                </a:lnTo>
                <a:lnTo>
                  <a:pt x="502" y="230"/>
                </a:lnTo>
                <a:lnTo>
                  <a:pt x="503" y="230"/>
                </a:lnTo>
                <a:lnTo>
                  <a:pt x="503" y="230"/>
                </a:lnTo>
                <a:lnTo>
                  <a:pt x="504" y="230"/>
                </a:lnTo>
                <a:lnTo>
                  <a:pt x="504" y="230"/>
                </a:lnTo>
                <a:lnTo>
                  <a:pt x="505" y="230"/>
                </a:lnTo>
                <a:lnTo>
                  <a:pt x="505" y="231"/>
                </a:lnTo>
                <a:lnTo>
                  <a:pt x="506" y="231"/>
                </a:lnTo>
                <a:lnTo>
                  <a:pt x="506" y="230"/>
                </a:lnTo>
                <a:lnTo>
                  <a:pt x="507" y="230"/>
                </a:lnTo>
                <a:lnTo>
                  <a:pt x="507" y="230"/>
                </a:lnTo>
                <a:lnTo>
                  <a:pt x="508" y="230"/>
                </a:lnTo>
                <a:lnTo>
                  <a:pt x="508" y="230"/>
                </a:lnTo>
                <a:lnTo>
                  <a:pt x="509" y="230"/>
                </a:lnTo>
                <a:lnTo>
                  <a:pt x="509" y="230"/>
                </a:lnTo>
                <a:lnTo>
                  <a:pt x="510" y="230"/>
                </a:lnTo>
                <a:lnTo>
                  <a:pt x="510" y="230"/>
                </a:lnTo>
                <a:lnTo>
                  <a:pt x="511" y="230"/>
                </a:lnTo>
                <a:lnTo>
                  <a:pt x="511" y="230"/>
                </a:lnTo>
                <a:lnTo>
                  <a:pt x="512" y="230"/>
                </a:lnTo>
                <a:lnTo>
                  <a:pt x="512" y="230"/>
                </a:lnTo>
                <a:lnTo>
                  <a:pt x="513" y="230"/>
                </a:lnTo>
                <a:lnTo>
                  <a:pt x="513" y="230"/>
                </a:lnTo>
                <a:lnTo>
                  <a:pt x="514" y="231"/>
                </a:lnTo>
                <a:lnTo>
                  <a:pt x="515" y="231"/>
                </a:lnTo>
                <a:lnTo>
                  <a:pt x="515" y="231"/>
                </a:lnTo>
                <a:lnTo>
                  <a:pt x="515" y="231"/>
                </a:lnTo>
                <a:lnTo>
                  <a:pt x="516" y="231"/>
                </a:lnTo>
                <a:lnTo>
                  <a:pt x="517" y="231"/>
                </a:lnTo>
                <a:lnTo>
                  <a:pt x="517" y="231"/>
                </a:lnTo>
                <a:lnTo>
                  <a:pt x="518" y="231"/>
                </a:lnTo>
                <a:lnTo>
                  <a:pt x="518" y="231"/>
                </a:lnTo>
                <a:lnTo>
                  <a:pt x="519" y="231"/>
                </a:lnTo>
                <a:lnTo>
                  <a:pt x="519" y="231"/>
                </a:lnTo>
                <a:lnTo>
                  <a:pt x="520" y="231"/>
                </a:lnTo>
                <a:lnTo>
                  <a:pt x="520" y="231"/>
                </a:lnTo>
                <a:lnTo>
                  <a:pt x="521" y="231"/>
                </a:lnTo>
                <a:lnTo>
                  <a:pt x="521" y="231"/>
                </a:lnTo>
                <a:lnTo>
                  <a:pt x="522" y="231"/>
                </a:lnTo>
                <a:lnTo>
                  <a:pt x="522" y="231"/>
                </a:lnTo>
                <a:lnTo>
                  <a:pt x="523" y="231"/>
                </a:lnTo>
                <a:lnTo>
                  <a:pt x="523" y="231"/>
                </a:lnTo>
                <a:lnTo>
                  <a:pt x="524" y="231"/>
                </a:lnTo>
                <a:lnTo>
                  <a:pt x="524" y="231"/>
                </a:lnTo>
                <a:lnTo>
                  <a:pt x="525" y="231"/>
                </a:lnTo>
                <a:lnTo>
                  <a:pt x="525" y="231"/>
                </a:lnTo>
                <a:lnTo>
                  <a:pt x="526" y="231"/>
                </a:lnTo>
                <a:lnTo>
                  <a:pt x="526" y="231"/>
                </a:lnTo>
                <a:lnTo>
                  <a:pt x="527" y="231"/>
                </a:lnTo>
                <a:lnTo>
                  <a:pt x="527" y="231"/>
                </a:lnTo>
                <a:lnTo>
                  <a:pt x="528" y="231"/>
                </a:lnTo>
                <a:lnTo>
                  <a:pt x="528" y="231"/>
                </a:lnTo>
                <a:lnTo>
                  <a:pt x="529" y="231"/>
                </a:lnTo>
                <a:lnTo>
                  <a:pt x="529" y="231"/>
                </a:lnTo>
                <a:lnTo>
                  <a:pt x="530" y="231"/>
                </a:lnTo>
                <a:lnTo>
                  <a:pt x="530" y="231"/>
                </a:lnTo>
                <a:lnTo>
                  <a:pt x="531" y="231"/>
                </a:lnTo>
                <a:lnTo>
                  <a:pt x="531" y="231"/>
                </a:lnTo>
                <a:lnTo>
                  <a:pt x="532" y="229"/>
                </a:lnTo>
                <a:lnTo>
                  <a:pt x="532" y="225"/>
                </a:lnTo>
                <a:lnTo>
                  <a:pt x="533" y="217"/>
                </a:lnTo>
                <a:lnTo>
                  <a:pt x="533" y="208"/>
                </a:lnTo>
                <a:lnTo>
                  <a:pt x="534" y="201"/>
                </a:lnTo>
                <a:lnTo>
                  <a:pt x="534" y="199"/>
                </a:lnTo>
                <a:lnTo>
                  <a:pt x="535" y="199"/>
                </a:lnTo>
                <a:lnTo>
                  <a:pt x="536" y="206"/>
                </a:lnTo>
                <a:lnTo>
                  <a:pt x="536" y="206"/>
                </a:lnTo>
                <a:lnTo>
                  <a:pt x="537" y="206"/>
                </a:lnTo>
                <a:lnTo>
                  <a:pt x="537" y="206"/>
                </a:lnTo>
                <a:lnTo>
                  <a:pt x="537" y="206"/>
                </a:lnTo>
                <a:lnTo>
                  <a:pt x="538" y="207"/>
                </a:lnTo>
                <a:lnTo>
                  <a:pt x="539" y="207"/>
                </a:lnTo>
                <a:lnTo>
                  <a:pt x="539" y="206"/>
                </a:lnTo>
                <a:lnTo>
                  <a:pt x="540" y="206"/>
                </a:lnTo>
                <a:lnTo>
                  <a:pt x="540" y="206"/>
                </a:lnTo>
                <a:lnTo>
                  <a:pt x="541" y="206"/>
                </a:lnTo>
                <a:lnTo>
                  <a:pt x="541" y="206"/>
                </a:lnTo>
                <a:lnTo>
                  <a:pt x="542" y="205"/>
                </a:lnTo>
                <a:lnTo>
                  <a:pt x="542" y="206"/>
                </a:lnTo>
                <a:lnTo>
                  <a:pt x="543" y="206"/>
                </a:lnTo>
                <a:lnTo>
                  <a:pt x="543" y="206"/>
                </a:lnTo>
                <a:lnTo>
                  <a:pt x="544" y="206"/>
                </a:lnTo>
                <a:lnTo>
                  <a:pt x="544" y="206"/>
                </a:lnTo>
                <a:lnTo>
                  <a:pt x="545" y="206"/>
                </a:lnTo>
                <a:lnTo>
                  <a:pt x="545" y="206"/>
                </a:lnTo>
                <a:lnTo>
                  <a:pt x="546" y="206"/>
                </a:lnTo>
                <a:lnTo>
                  <a:pt x="546" y="207"/>
                </a:lnTo>
                <a:lnTo>
                  <a:pt x="547" y="207"/>
                </a:lnTo>
                <a:lnTo>
                  <a:pt x="547" y="208"/>
                </a:lnTo>
                <a:lnTo>
                  <a:pt x="548" y="208"/>
                </a:lnTo>
                <a:lnTo>
                  <a:pt x="548" y="208"/>
                </a:lnTo>
                <a:lnTo>
                  <a:pt x="549" y="208"/>
                </a:lnTo>
                <a:lnTo>
                  <a:pt x="549" y="208"/>
                </a:lnTo>
                <a:lnTo>
                  <a:pt x="550" y="208"/>
                </a:lnTo>
                <a:lnTo>
                  <a:pt x="550" y="207"/>
                </a:lnTo>
                <a:lnTo>
                  <a:pt x="551" y="207"/>
                </a:lnTo>
                <a:lnTo>
                  <a:pt x="551" y="207"/>
                </a:lnTo>
                <a:lnTo>
                  <a:pt x="552" y="207"/>
                </a:lnTo>
                <a:lnTo>
                  <a:pt x="552" y="207"/>
                </a:lnTo>
                <a:lnTo>
                  <a:pt x="553" y="207"/>
                </a:lnTo>
                <a:lnTo>
                  <a:pt x="553" y="207"/>
                </a:lnTo>
                <a:lnTo>
                  <a:pt x="554" y="207"/>
                </a:lnTo>
                <a:lnTo>
                  <a:pt x="554" y="207"/>
                </a:lnTo>
                <a:lnTo>
                  <a:pt x="555" y="206"/>
                </a:lnTo>
                <a:lnTo>
                  <a:pt x="555" y="206"/>
                </a:lnTo>
                <a:lnTo>
                  <a:pt x="556" y="206"/>
                </a:lnTo>
                <a:lnTo>
                  <a:pt x="556" y="206"/>
                </a:lnTo>
                <a:lnTo>
                  <a:pt x="557" y="206"/>
                </a:lnTo>
                <a:lnTo>
                  <a:pt x="558" y="206"/>
                </a:lnTo>
                <a:lnTo>
                  <a:pt x="558" y="203"/>
                </a:lnTo>
                <a:lnTo>
                  <a:pt x="558" y="201"/>
                </a:lnTo>
                <a:lnTo>
                  <a:pt x="559" y="205"/>
                </a:lnTo>
                <a:lnTo>
                  <a:pt x="560" y="214"/>
                </a:lnTo>
                <a:lnTo>
                  <a:pt x="560" y="222"/>
                </a:lnTo>
                <a:lnTo>
                  <a:pt x="561" y="228"/>
                </a:lnTo>
                <a:lnTo>
                  <a:pt x="561" y="231"/>
                </a:lnTo>
                <a:lnTo>
                  <a:pt x="562" y="233"/>
                </a:lnTo>
                <a:lnTo>
                  <a:pt x="562" y="234"/>
                </a:lnTo>
                <a:lnTo>
                  <a:pt x="563" y="234"/>
                </a:lnTo>
                <a:lnTo>
                  <a:pt x="563" y="234"/>
                </a:lnTo>
                <a:lnTo>
                  <a:pt x="564" y="234"/>
                </a:lnTo>
                <a:lnTo>
                  <a:pt x="564" y="234"/>
                </a:lnTo>
                <a:lnTo>
                  <a:pt x="565" y="234"/>
                </a:lnTo>
                <a:lnTo>
                  <a:pt x="565" y="234"/>
                </a:lnTo>
                <a:lnTo>
                  <a:pt x="566" y="234"/>
                </a:lnTo>
                <a:lnTo>
                  <a:pt x="566" y="234"/>
                </a:lnTo>
                <a:lnTo>
                  <a:pt x="567" y="234"/>
                </a:lnTo>
                <a:lnTo>
                  <a:pt x="567" y="234"/>
                </a:lnTo>
                <a:lnTo>
                  <a:pt x="568" y="234"/>
                </a:lnTo>
                <a:lnTo>
                  <a:pt x="568" y="234"/>
                </a:lnTo>
                <a:lnTo>
                  <a:pt x="569" y="234"/>
                </a:lnTo>
                <a:lnTo>
                  <a:pt x="569" y="235"/>
                </a:lnTo>
                <a:lnTo>
                  <a:pt x="570" y="235"/>
                </a:lnTo>
                <a:lnTo>
                  <a:pt x="570" y="235"/>
                </a:lnTo>
                <a:lnTo>
                  <a:pt x="571" y="235"/>
                </a:lnTo>
                <a:lnTo>
                  <a:pt x="571" y="235"/>
                </a:lnTo>
                <a:lnTo>
                  <a:pt x="572" y="235"/>
                </a:lnTo>
                <a:lnTo>
                  <a:pt x="572" y="235"/>
                </a:lnTo>
                <a:lnTo>
                  <a:pt x="573" y="234"/>
                </a:lnTo>
                <a:lnTo>
                  <a:pt x="573" y="234"/>
                </a:lnTo>
                <a:lnTo>
                  <a:pt x="574" y="234"/>
                </a:lnTo>
                <a:lnTo>
                  <a:pt x="574" y="235"/>
                </a:lnTo>
                <a:lnTo>
                  <a:pt x="575" y="235"/>
                </a:lnTo>
                <a:lnTo>
                  <a:pt x="575" y="235"/>
                </a:lnTo>
                <a:lnTo>
                  <a:pt x="576" y="235"/>
                </a:lnTo>
                <a:lnTo>
                  <a:pt x="576" y="235"/>
                </a:lnTo>
                <a:lnTo>
                  <a:pt x="577" y="235"/>
                </a:lnTo>
                <a:lnTo>
                  <a:pt x="577" y="235"/>
                </a:lnTo>
                <a:lnTo>
                  <a:pt x="578" y="235"/>
                </a:lnTo>
                <a:lnTo>
                  <a:pt x="579" y="235"/>
                </a:lnTo>
                <a:lnTo>
                  <a:pt x="579" y="235"/>
                </a:lnTo>
                <a:lnTo>
                  <a:pt x="580" y="235"/>
                </a:lnTo>
                <a:lnTo>
                  <a:pt x="580" y="235"/>
                </a:lnTo>
                <a:lnTo>
                  <a:pt x="580" y="235"/>
                </a:lnTo>
                <a:lnTo>
                  <a:pt x="581" y="235"/>
                </a:lnTo>
                <a:lnTo>
                  <a:pt x="582" y="235"/>
                </a:lnTo>
                <a:lnTo>
                  <a:pt x="582" y="235"/>
                </a:lnTo>
                <a:lnTo>
                  <a:pt x="583" y="235"/>
                </a:lnTo>
                <a:lnTo>
                  <a:pt x="583" y="235"/>
                </a:lnTo>
                <a:lnTo>
                  <a:pt x="584" y="235"/>
                </a:lnTo>
                <a:lnTo>
                  <a:pt x="584" y="235"/>
                </a:lnTo>
                <a:lnTo>
                  <a:pt x="585" y="235"/>
                </a:lnTo>
                <a:lnTo>
                  <a:pt x="585" y="235"/>
                </a:lnTo>
                <a:lnTo>
                  <a:pt x="586" y="235"/>
                </a:lnTo>
                <a:lnTo>
                  <a:pt x="586" y="235"/>
                </a:lnTo>
                <a:lnTo>
                  <a:pt x="587" y="235"/>
                </a:lnTo>
                <a:lnTo>
                  <a:pt x="587" y="235"/>
                </a:lnTo>
                <a:lnTo>
                  <a:pt x="588" y="235"/>
                </a:lnTo>
                <a:lnTo>
                  <a:pt x="588" y="235"/>
                </a:lnTo>
                <a:lnTo>
                  <a:pt x="589" y="235"/>
                </a:lnTo>
                <a:lnTo>
                  <a:pt x="589" y="235"/>
                </a:lnTo>
                <a:lnTo>
                  <a:pt x="590" y="235"/>
                </a:lnTo>
                <a:lnTo>
                  <a:pt x="590" y="235"/>
                </a:lnTo>
                <a:lnTo>
                  <a:pt x="591" y="235"/>
                </a:lnTo>
                <a:lnTo>
                  <a:pt x="591" y="235"/>
                </a:lnTo>
                <a:lnTo>
                  <a:pt x="592" y="235"/>
                </a:lnTo>
                <a:lnTo>
                  <a:pt x="592" y="235"/>
                </a:lnTo>
                <a:lnTo>
                  <a:pt x="593" y="235"/>
                </a:lnTo>
                <a:lnTo>
                  <a:pt x="593" y="235"/>
                </a:lnTo>
                <a:lnTo>
                  <a:pt x="594" y="235"/>
                </a:lnTo>
                <a:lnTo>
                  <a:pt x="594" y="235"/>
                </a:lnTo>
                <a:lnTo>
                  <a:pt x="595" y="235"/>
                </a:lnTo>
                <a:lnTo>
                  <a:pt x="595" y="235"/>
                </a:lnTo>
                <a:lnTo>
                  <a:pt x="596" y="235"/>
                </a:lnTo>
                <a:lnTo>
                  <a:pt x="596" y="235"/>
                </a:lnTo>
                <a:lnTo>
                  <a:pt x="597" y="235"/>
                </a:lnTo>
                <a:lnTo>
                  <a:pt x="597" y="235"/>
                </a:lnTo>
                <a:lnTo>
                  <a:pt x="598" y="235"/>
                </a:lnTo>
                <a:lnTo>
                  <a:pt x="598" y="235"/>
                </a:lnTo>
                <a:lnTo>
                  <a:pt x="599" y="235"/>
                </a:lnTo>
                <a:lnTo>
                  <a:pt x="599" y="235"/>
                </a:lnTo>
                <a:lnTo>
                  <a:pt x="600" y="235"/>
                </a:lnTo>
                <a:lnTo>
                  <a:pt x="601" y="235"/>
                </a:lnTo>
                <a:lnTo>
                  <a:pt x="601" y="235"/>
                </a:lnTo>
                <a:lnTo>
                  <a:pt x="601" y="235"/>
                </a:lnTo>
                <a:lnTo>
                  <a:pt x="602" y="235"/>
                </a:lnTo>
                <a:lnTo>
                  <a:pt x="603" y="235"/>
                </a:lnTo>
                <a:lnTo>
                  <a:pt x="603" y="235"/>
                </a:lnTo>
                <a:lnTo>
                  <a:pt x="604" y="235"/>
                </a:lnTo>
                <a:lnTo>
                  <a:pt x="604" y="235"/>
                </a:lnTo>
                <a:lnTo>
                  <a:pt x="605" y="235"/>
                </a:lnTo>
                <a:lnTo>
                  <a:pt x="605" y="235"/>
                </a:lnTo>
                <a:lnTo>
                  <a:pt x="606" y="235"/>
                </a:lnTo>
                <a:lnTo>
                  <a:pt x="606" y="235"/>
                </a:lnTo>
                <a:lnTo>
                  <a:pt x="607" y="235"/>
                </a:lnTo>
                <a:lnTo>
                  <a:pt x="607" y="235"/>
                </a:lnTo>
                <a:lnTo>
                  <a:pt x="608" y="235"/>
                </a:lnTo>
                <a:lnTo>
                  <a:pt x="608" y="235"/>
                </a:lnTo>
                <a:lnTo>
                  <a:pt x="609" y="235"/>
                </a:lnTo>
                <a:lnTo>
                  <a:pt x="609" y="235"/>
                </a:lnTo>
                <a:lnTo>
                  <a:pt x="610" y="235"/>
                </a:lnTo>
                <a:lnTo>
                  <a:pt x="610" y="235"/>
                </a:lnTo>
                <a:lnTo>
                  <a:pt x="611" y="235"/>
                </a:lnTo>
                <a:lnTo>
                  <a:pt x="611" y="235"/>
                </a:lnTo>
                <a:lnTo>
                  <a:pt x="612" y="235"/>
                </a:lnTo>
                <a:lnTo>
                  <a:pt x="612" y="235"/>
                </a:lnTo>
                <a:lnTo>
                  <a:pt x="613" y="235"/>
                </a:lnTo>
                <a:lnTo>
                  <a:pt x="613" y="235"/>
                </a:lnTo>
                <a:lnTo>
                  <a:pt x="614" y="235"/>
                </a:lnTo>
                <a:lnTo>
                  <a:pt x="614" y="234"/>
                </a:lnTo>
                <a:lnTo>
                  <a:pt x="615" y="234"/>
                </a:lnTo>
                <a:lnTo>
                  <a:pt x="615" y="234"/>
                </a:lnTo>
                <a:lnTo>
                  <a:pt x="616" y="234"/>
                </a:lnTo>
                <a:lnTo>
                  <a:pt x="616" y="234"/>
                </a:lnTo>
                <a:lnTo>
                  <a:pt x="617" y="234"/>
                </a:lnTo>
                <a:lnTo>
                  <a:pt x="617" y="234"/>
                </a:lnTo>
                <a:lnTo>
                  <a:pt x="618" y="234"/>
                </a:lnTo>
                <a:lnTo>
                  <a:pt x="618" y="234"/>
                </a:lnTo>
                <a:lnTo>
                  <a:pt x="619" y="234"/>
                </a:lnTo>
                <a:lnTo>
                  <a:pt x="619" y="233"/>
                </a:lnTo>
                <a:lnTo>
                  <a:pt x="620" y="233"/>
                </a:lnTo>
                <a:lnTo>
                  <a:pt x="620" y="233"/>
                </a:lnTo>
                <a:lnTo>
                  <a:pt x="621" y="233"/>
                </a:lnTo>
                <a:lnTo>
                  <a:pt x="622" y="233"/>
                </a:lnTo>
                <a:lnTo>
                  <a:pt x="622" y="233"/>
                </a:lnTo>
                <a:lnTo>
                  <a:pt x="623" y="233"/>
                </a:lnTo>
                <a:lnTo>
                  <a:pt x="623" y="233"/>
                </a:lnTo>
                <a:lnTo>
                  <a:pt x="623" y="233"/>
                </a:lnTo>
                <a:lnTo>
                  <a:pt x="624" y="233"/>
                </a:lnTo>
                <a:lnTo>
                  <a:pt x="625" y="233"/>
                </a:lnTo>
                <a:lnTo>
                  <a:pt x="625" y="233"/>
                </a:lnTo>
                <a:lnTo>
                  <a:pt x="626" y="233"/>
                </a:lnTo>
                <a:lnTo>
                  <a:pt x="626" y="233"/>
                </a:lnTo>
                <a:lnTo>
                  <a:pt x="627" y="233"/>
                </a:lnTo>
                <a:lnTo>
                  <a:pt x="627" y="233"/>
                </a:lnTo>
                <a:lnTo>
                  <a:pt x="628" y="233"/>
                </a:lnTo>
                <a:lnTo>
                  <a:pt x="628" y="233"/>
                </a:lnTo>
                <a:lnTo>
                  <a:pt x="629" y="233"/>
                </a:lnTo>
                <a:lnTo>
                  <a:pt x="629" y="233"/>
                </a:lnTo>
                <a:lnTo>
                  <a:pt x="630" y="233"/>
                </a:lnTo>
                <a:lnTo>
                  <a:pt x="630" y="233"/>
                </a:lnTo>
                <a:lnTo>
                  <a:pt x="631" y="233"/>
                </a:lnTo>
                <a:lnTo>
                  <a:pt x="631" y="233"/>
                </a:lnTo>
                <a:lnTo>
                  <a:pt x="632" y="233"/>
                </a:lnTo>
                <a:lnTo>
                  <a:pt x="632" y="233"/>
                </a:lnTo>
                <a:lnTo>
                  <a:pt x="633" y="234"/>
                </a:lnTo>
                <a:lnTo>
                  <a:pt x="633" y="234"/>
                </a:lnTo>
                <a:lnTo>
                  <a:pt x="634" y="234"/>
                </a:lnTo>
                <a:lnTo>
                  <a:pt x="634" y="234"/>
                </a:lnTo>
                <a:lnTo>
                  <a:pt x="635" y="234"/>
                </a:lnTo>
                <a:lnTo>
                  <a:pt x="635" y="234"/>
                </a:lnTo>
                <a:lnTo>
                  <a:pt x="636" y="234"/>
                </a:lnTo>
                <a:lnTo>
                  <a:pt x="636" y="234"/>
                </a:lnTo>
                <a:lnTo>
                  <a:pt x="637" y="234"/>
                </a:lnTo>
                <a:lnTo>
                  <a:pt x="637" y="234"/>
                </a:lnTo>
                <a:lnTo>
                  <a:pt x="638" y="234"/>
                </a:lnTo>
                <a:lnTo>
                  <a:pt x="638" y="234"/>
                </a:lnTo>
                <a:lnTo>
                  <a:pt x="639" y="234"/>
                </a:lnTo>
                <a:lnTo>
                  <a:pt x="639" y="234"/>
                </a:lnTo>
                <a:lnTo>
                  <a:pt x="640" y="234"/>
                </a:lnTo>
                <a:lnTo>
                  <a:pt x="640" y="234"/>
                </a:lnTo>
                <a:lnTo>
                  <a:pt x="641" y="234"/>
                </a:lnTo>
                <a:lnTo>
                  <a:pt x="641" y="234"/>
                </a:lnTo>
                <a:lnTo>
                  <a:pt x="642" y="234"/>
                </a:lnTo>
                <a:lnTo>
                  <a:pt x="642" y="234"/>
                </a:lnTo>
                <a:lnTo>
                  <a:pt x="643" y="234"/>
                </a:lnTo>
                <a:lnTo>
                  <a:pt x="644" y="234"/>
                </a:lnTo>
                <a:lnTo>
                  <a:pt x="644" y="234"/>
                </a:lnTo>
                <a:lnTo>
                  <a:pt x="644" y="234"/>
                </a:lnTo>
                <a:lnTo>
                  <a:pt x="645" y="234"/>
                </a:lnTo>
                <a:lnTo>
                  <a:pt x="646" y="234"/>
                </a:lnTo>
                <a:lnTo>
                  <a:pt x="646" y="234"/>
                </a:lnTo>
                <a:lnTo>
                  <a:pt x="647" y="234"/>
                </a:lnTo>
                <a:lnTo>
                  <a:pt x="647" y="234"/>
                </a:lnTo>
                <a:lnTo>
                  <a:pt x="648" y="234"/>
                </a:lnTo>
                <a:lnTo>
                  <a:pt x="648" y="234"/>
                </a:lnTo>
                <a:lnTo>
                  <a:pt x="649" y="234"/>
                </a:lnTo>
                <a:lnTo>
                  <a:pt x="649" y="234"/>
                </a:lnTo>
                <a:lnTo>
                  <a:pt x="650" y="234"/>
                </a:lnTo>
                <a:lnTo>
                  <a:pt x="650" y="234"/>
                </a:lnTo>
                <a:lnTo>
                  <a:pt x="651" y="234"/>
                </a:lnTo>
                <a:lnTo>
                  <a:pt x="651" y="234"/>
                </a:lnTo>
                <a:lnTo>
                  <a:pt x="652" y="234"/>
                </a:lnTo>
                <a:lnTo>
                  <a:pt x="652" y="234"/>
                </a:lnTo>
                <a:lnTo>
                  <a:pt x="653" y="234"/>
                </a:lnTo>
                <a:lnTo>
                  <a:pt x="653" y="234"/>
                </a:lnTo>
                <a:lnTo>
                  <a:pt x="654" y="234"/>
                </a:lnTo>
                <a:lnTo>
                  <a:pt x="654" y="234"/>
                </a:lnTo>
                <a:lnTo>
                  <a:pt x="655" y="234"/>
                </a:lnTo>
                <a:lnTo>
                  <a:pt x="655" y="234"/>
                </a:lnTo>
                <a:lnTo>
                  <a:pt x="656" y="234"/>
                </a:lnTo>
                <a:lnTo>
                  <a:pt x="656" y="234"/>
                </a:lnTo>
                <a:lnTo>
                  <a:pt x="657" y="234"/>
                </a:lnTo>
                <a:lnTo>
                  <a:pt x="657" y="235"/>
                </a:lnTo>
                <a:lnTo>
                  <a:pt x="658" y="234"/>
                </a:lnTo>
                <a:lnTo>
                  <a:pt x="658" y="234"/>
                </a:lnTo>
                <a:lnTo>
                  <a:pt x="659" y="234"/>
                </a:lnTo>
                <a:lnTo>
                  <a:pt x="659" y="234"/>
                </a:lnTo>
                <a:lnTo>
                  <a:pt x="660" y="234"/>
                </a:lnTo>
                <a:lnTo>
                  <a:pt x="660" y="234"/>
                </a:lnTo>
                <a:lnTo>
                  <a:pt x="661" y="234"/>
                </a:lnTo>
                <a:lnTo>
                  <a:pt x="661" y="234"/>
                </a:lnTo>
                <a:lnTo>
                  <a:pt x="662" y="234"/>
                </a:lnTo>
                <a:lnTo>
                  <a:pt x="662" y="233"/>
                </a:lnTo>
                <a:lnTo>
                  <a:pt x="663" y="230"/>
                </a:lnTo>
                <a:lnTo>
                  <a:pt x="663" y="225"/>
                </a:lnTo>
                <a:lnTo>
                  <a:pt x="664" y="217"/>
                </a:lnTo>
                <a:lnTo>
                  <a:pt x="665" y="208"/>
                </a:lnTo>
                <a:lnTo>
                  <a:pt x="665" y="202"/>
                </a:lnTo>
                <a:lnTo>
                  <a:pt x="666" y="201"/>
                </a:lnTo>
                <a:lnTo>
                  <a:pt x="666" y="202"/>
                </a:lnTo>
                <a:lnTo>
                  <a:pt x="666" y="205"/>
                </a:lnTo>
                <a:lnTo>
                  <a:pt x="667" y="204"/>
                </a:lnTo>
                <a:lnTo>
                  <a:pt x="668" y="203"/>
                </a:lnTo>
                <a:lnTo>
                  <a:pt x="668" y="203"/>
                </a:lnTo>
                <a:lnTo>
                  <a:pt x="669" y="203"/>
                </a:lnTo>
                <a:lnTo>
                  <a:pt x="669" y="203"/>
                </a:lnTo>
                <a:lnTo>
                  <a:pt x="670" y="203"/>
                </a:lnTo>
                <a:lnTo>
                  <a:pt x="670" y="200"/>
                </a:lnTo>
                <a:lnTo>
                  <a:pt x="671" y="197"/>
                </a:lnTo>
                <a:lnTo>
                  <a:pt x="671" y="196"/>
                </a:lnTo>
                <a:lnTo>
                  <a:pt x="672" y="196"/>
                </a:lnTo>
                <a:lnTo>
                  <a:pt x="672" y="196"/>
                </a:lnTo>
                <a:lnTo>
                  <a:pt x="673" y="196"/>
                </a:lnTo>
                <a:lnTo>
                  <a:pt x="673" y="196"/>
                </a:lnTo>
                <a:lnTo>
                  <a:pt x="674" y="196"/>
                </a:lnTo>
                <a:lnTo>
                  <a:pt x="674" y="196"/>
                </a:lnTo>
                <a:lnTo>
                  <a:pt x="675" y="195"/>
                </a:lnTo>
                <a:lnTo>
                  <a:pt x="675" y="195"/>
                </a:lnTo>
                <a:lnTo>
                  <a:pt x="676" y="194"/>
                </a:lnTo>
                <a:lnTo>
                  <a:pt x="676" y="192"/>
                </a:lnTo>
                <a:lnTo>
                  <a:pt x="677" y="191"/>
                </a:lnTo>
                <a:lnTo>
                  <a:pt x="677" y="189"/>
                </a:lnTo>
                <a:lnTo>
                  <a:pt x="678" y="187"/>
                </a:lnTo>
                <a:lnTo>
                  <a:pt x="678" y="186"/>
                </a:lnTo>
                <a:lnTo>
                  <a:pt x="679" y="186"/>
                </a:lnTo>
                <a:lnTo>
                  <a:pt x="679" y="186"/>
                </a:lnTo>
                <a:lnTo>
                  <a:pt x="680" y="186"/>
                </a:lnTo>
                <a:lnTo>
                  <a:pt x="680" y="187"/>
                </a:lnTo>
                <a:lnTo>
                  <a:pt x="681" y="187"/>
                </a:lnTo>
                <a:lnTo>
                  <a:pt x="681" y="186"/>
                </a:lnTo>
                <a:lnTo>
                  <a:pt x="682" y="186"/>
                </a:lnTo>
                <a:lnTo>
                  <a:pt x="682" y="186"/>
                </a:lnTo>
                <a:lnTo>
                  <a:pt x="683" y="186"/>
                </a:lnTo>
                <a:lnTo>
                  <a:pt x="683" y="186"/>
                </a:lnTo>
                <a:lnTo>
                  <a:pt x="684" y="186"/>
                </a:lnTo>
                <a:lnTo>
                  <a:pt x="684" y="186"/>
                </a:lnTo>
                <a:lnTo>
                  <a:pt x="685" y="186"/>
                </a:lnTo>
                <a:lnTo>
                  <a:pt x="685" y="186"/>
                </a:lnTo>
                <a:lnTo>
                  <a:pt x="686" y="180"/>
                </a:lnTo>
                <a:lnTo>
                  <a:pt x="687" y="149"/>
                </a:lnTo>
                <a:lnTo>
                  <a:pt x="687" y="166"/>
                </a:lnTo>
                <a:lnTo>
                  <a:pt x="687" y="185"/>
                </a:lnTo>
                <a:lnTo>
                  <a:pt x="688" y="196"/>
                </a:lnTo>
                <a:lnTo>
                  <a:pt x="689" y="205"/>
                </a:lnTo>
                <a:lnTo>
                  <a:pt x="689" y="210"/>
                </a:lnTo>
                <a:lnTo>
                  <a:pt x="690" y="212"/>
                </a:lnTo>
                <a:lnTo>
                  <a:pt x="690" y="213"/>
                </a:lnTo>
                <a:lnTo>
                  <a:pt x="691" y="213"/>
                </a:lnTo>
                <a:lnTo>
                  <a:pt x="691" y="214"/>
                </a:lnTo>
                <a:lnTo>
                  <a:pt x="692" y="215"/>
                </a:lnTo>
                <a:lnTo>
                  <a:pt x="692" y="216"/>
                </a:lnTo>
                <a:lnTo>
                  <a:pt x="693" y="217"/>
                </a:lnTo>
                <a:lnTo>
                  <a:pt x="693" y="217"/>
                </a:lnTo>
                <a:lnTo>
                  <a:pt x="694" y="217"/>
                </a:lnTo>
                <a:lnTo>
                  <a:pt x="694" y="217"/>
                </a:lnTo>
                <a:lnTo>
                  <a:pt x="695" y="218"/>
                </a:lnTo>
                <a:lnTo>
                  <a:pt x="695" y="217"/>
                </a:lnTo>
                <a:lnTo>
                  <a:pt x="696" y="217"/>
                </a:lnTo>
                <a:lnTo>
                  <a:pt x="696" y="218"/>
                </a:lnTo>
                <a:lnTo>
                  <a:pt x="697" y="218"/>
                </a:lnTo>
                <a:lnTo>
                  <a:pt x="697" y="219"/>
                </a:lnTo>
                <a:lnTo>
                  <a:pt x="698" y="219"/>
                </a:lnTo>
                <a:lnTo>
                  <a:pt x="698" y="220"/>
                </a:lnTo>
                <a:lnTo>
                  <a:pt x="699" y="221"/>
                </a:lnTo>
                <a:lnTo>
                  <a:pt x="699" y="223"/>
                </a:lnTo>
                <a:lnTo>
                  <a:pt x="700" y="225"/>
                </a:lnTo>
                <a:lnTo>
                  <a:pt x="700" y="226"/>
                </a:lnTo>
                <a:lnTo>
                  <a:pt x="701" y="228"/>
                </a:lnTo>
                <a:lnTo>
                  <a:pt x="701" y="229"/>
                </a:lnTo>
                <a:lnTo>
                  <a:pt x="702" y="229"/>
                </a:lnTo>
                <a:lnTo>
                  <a:pt x="702" y="230"/>
                </a:lnTo>
                <a:lnTo>
                  <a:pt x="703" y="230"/>
                </a:lnTo>
                <a:lnTo>
                  <a:pt x="703" y="230"/>
                </a:lnTo>
                <a:lnTo>
                  <a:pt x="704" y="230"/>
                </a:lnTo>
                <a:lnTo>
                  <a:pt x="704" y="231"/>
                </a:lnTo>
                <a:lnTo>
                  <a:pt x="705" y="231"/>
                </a:lnTo>
                <a:lnTo>
                  <a:pt x="705" y="231"/>
                </a:lnTo>
                <a:lnTo>
                  <a:pt x="706" y="231"/>
                </a:lnTo>
                <a:lnTo>
                  <a:pt x="706" y="231"/>
                </a:lnTo>
                <a:lnTo>
                  <a:pt x="707" y="231"/>
                </a:lnTo>
                <a:lnTo>
                  <a:pt x="708" y="231"/>
                </a:lnTo>
                <a:lnTo>
                  <a:pt x="708" y="231"/>
                </a:lnTo>
                <a:lnTo>
                  <a:pt x="709" y="231"/>
                </a:lnTo>
                <a:lnTo>
                  <a:pt x="709" y="231"/>
                </a:lnTo>
                <a:lnTo>
                  <a:pt x="709" y="231"/>
                </a:lnTo>
                <a:lnTo>
                  <a:pt x="710" y="231"/>
                </a:lnTo>
                <a:lnTo>
                  <a:pt x="711" y="231"/>
                </a:lnTo>
                <a:lnTo>
                  <a:pt x="711" y="231"/>
                </a:lnTo>
                <a:lnTo>
                  <a:pt x="712" y="231"/>
                </a:lnTo>
                <a:lnTo>
                  <a:pt x="712" y="231"/>
                </a:lnTo>
                <a:lnTo>
                  <a:pt x="713" y="231"/>
                </a:lnTo>
                <a:lnTo>
                  <a:pt x="713" y="231"/>
                </a:lnTo>
                <a:lnTo>
                  <a:pt x="714" y="231"/>
                </a:lnTo>
                <a:lnTo>
                  <a:pt x="714" y="231"/>
                </a:lnTo>
                <a:lnTo>
                  <a:pt x="715" y="231"/>
                </a:lnTo>
                <a:lnTo>
                  <a:pt x="715" y="231"/>
                </a:lnTo>
                <a:lnTo>
                  <a:pt x="716" y="231"/>
                </a:lnTo>
                <a:lnTo>
                  <a:pt x="716" y="231"/>
                </a:lnTo>
                <a:lnTo>
                  <a:pt x="717" y="231"/>
                </a:lnTo>
                <a:lnTo>
                  <a:pt x="717" y="231"/>
                </a:lnTo>
                <a:lnTo>
                  <a:pt x="718" y="231"/>
                </a:lnTo>
                <a:lnTo>
                  <a:pt x="718" y="231"/>
                </a:lnTo>
                <a:lnTo>
                  <a:pt x="719" y="231"/>
                </a:lnTo>
                <a:lnTo>
                  <a:pt x="719" y="231"/>
                </a:lnTo>
                <a:lnTo>
                  <a:pt x="720" y="231"/>
                </a:lnTo>
                <a:lnTo>
                  <a:pt x="720" y="231"/>
                </a:lnTo>
                <a:lnTo>
                  <a:pt x="721" y="231"/>
                </a:lnTo>
                <a:lnTo>
                  <a:pt x="721" y="231"/>
                </a:lnTo>
                <a:lnTo>
                  <a:pt x="722" y="231"/>
                </a:lnTo>
                <a:lnTo>
                  <a:pt x="722" y="231"/>
                </a:lnTo>
                <a:lnTo>
                  <a:pt x="723" y="231"/>
                </a:lnTo>
                <a:lnTo>
                  <a:pt x="723" y="231"/>
                </a:lnTo>
                <a:lnTo>
                  <a:pt x="724" y="231"/>
                </a:lnTo>
                <a:lnTo>
                  <a:pt x="724" y="231"/>
                </a:lnTo>
                <a:lnTo>
                  <a:pt x="725" y="230"/>
                </a:lnTo>
                <a:lnTo>
                  <a:pt x="725" y="230"/>
                </a:lnTo>
                <a:lnTo>
                  <a:pt x="726" y="230"/>
                </a:lnTo>
                <a:lnTo>
                  <a:pt x="726" y="229"/>
                </a:lnTo>
                <a:lnTo>
                  <a:pt x="727" y="229"/>
                </a:lnTo>
                <a:lnTo>
                  <a:pt x="727" y="229"/>
                </a:lnTo>
                <a:lnTo>
                  <a:pt x="728" y="229"/>
                </a:lnTo>
                <a:lnTo>
                  <a:pt x="728" y="229"/>
                </a:lnTo>
                <a:lnTo>
                  <a:pt x="729" y="229"/>
                </a:lnTo>
                <a:lnTo>
                  <a:pt x="730" y="229"/>
                </a:lnTo>
                <a:lnTo>
                  <a:pt x="730" y="228"/>
                </a:lnTo>
                <a:lnTo>
                  <a:pt x="730" y="228"/>
                </a:lnTo>
                <a:lnTo>
                  <a:pt x="731" y="228"/>
                </a:lnTo>
                <a:lnTo>
                  <a:pt x="732" y="228"/>
                </a:lnTo>
                <a:lnTo>
                  <a:pt x="732" y="228"/>
                </a:lnTo>
                <a:lnTo>
                  <a:pt x="733" y="229"/>
                </a:lnTo>
                <a:lnTo>
                  <a:pt x="733" y="229"/>
                </a:lnTo>
                <a:lnTo>
                  <a:pt x="734" y="229"/>
                </a:lnTo>
                <a:lnTo>
                  <a:pt x="734" y="229"/>
                </a:lnTo>
                <a:lnTo>
                  <a:pt x="735" y="229"/>
                </a:lnTo>
                <a:lnTo>
                  <a:pt x="735" y="229"/>
                </a:lnTo>
                <a:lnTo>
                  <a:pt x="736" y="229"/>
                </a:lnTo>
                <a:lnTo>
                  <a:pt x="736" y="229"/>
                </a:lnTo>
                <a:lnTo>
                  <a:pt x="737" y="229"/>
                </a:lnTo>
                <a:lnTo>
                  <a:pt x="737" y="229"/>
                </a:lnTo>
                <a:lnTo>
                  <a:pt x="738" y="229"/>
                </a:lnTo>
                <a:lnTo>
                  <a:pt x="738" y="230"/>
                </a:lnTo>
                <a:lnTo>
                  <a:pt x="739" y="230"/>
                </a:lnTo>
                <a:lnTo>
                  <a:pt x="739" y="230"/>
                </a:lnTo>
                <a:lnTo>
                  <a:pt x="740" y="230"/>
                </a:lnTo>
                <a:lnTo>
                  <a:pt x="740" y="230"/>
                </a:lnTo>
                <a:lnTo>
                  <a:pt x="741" y="230"/>
                </a:lnTo>
                <a:lnTo>
                  <a:pt x="741" y="230"/>
                </a:lnTo>
                <a:lnTo>
                  <a:pt x="742" y="230"/>
                </a:lnTo>
                <a:lnTo>
                  <a:pt x="742" y="230"/>
                </a:lnTo>
                <a:lnTo>
                  <a:pt x="743" y="230"/>
                </a:lnTo>
                <a:lnTo>
                  <a:pt x="743" y="230"/>
                </a:lnTo>
                <a:lnTo>
                  <a:pt x="744" y="230"/>
                </a:lnTo>
                <a:lnTo>
                  <a:pt x="744" y="231"/>
                </a:lnTo>
                <a:lnTo>
                  <a:pt x="745" y="231"/>
                </a:lnTo>
                <a:lnTo>
                  <a:pt x="745" y="231"/>
                </a:lnTo>
                <a:lnTo>
                  <a:pt x="746" y="231"/>
                </a:lnTo>
                <a:lnTo>
                  <a:pt x="746" y="231"/>
                </a:lnTo>
                <a:lnTo>
                  <a:pt x="747" y="231"/>
                </a:lnTo>
                <a:lnTo>
                  <a:pt x="747" y="231"/>
                </a:lnTo>
                <a:lnTo>
                  <a:pt x="748" y="231"/>
                </a:lnTo>
                <a:lnTo>
                  <a:pt x="748" y="231"/>
                </a:lnTo>
                <a:lnTo>
                  <a:pt x="749" y="231"/>
                </a:lnTo>
                <a:lnTo>
                  <a:pt x="749" y="231"/>
                </a:lnTo>
                <a:lnTo>
                  <a:pt x="750" y="231"/>
                </a:lnTo>
                <a:lnTo>
                  <a:pt x="751" y="231"/>
                </a:lnTo>
                <a:lnTo>
                  <a:pt x="751" y="231"/>
                </a:lnTo>
                <a:lnTo>
                  <a:pt x="752" y="231"/>
                </a:lnTo>
                <a:lnTo>
                  <a:pt x="752" y="231"/>
                </a:lnTo>
                <a:lnTo>
                  <a:pt x="752" y="231"/>
                </a:lnTo>
                <a:lnTo>
                  <a:pt x="753" y="231"/>
                </a:lnTo>
                <a:lnTo>
                  <a:pt x="754" y="231"/>
                </a:lnTo>
                <a:lnTo>
                  <a:pt x="754" y="231"/>
                </a:lnTo>
                <a:lnTo>
                  <a:pt x="755" y="231"/>
                </a:lnTo>
                <a:lnTo>
                  <a:pt x="755" y="231"/>
                </a:lnTo>
                <a:lnTo>
                  <a:pt x="756" y="231"/>
                </a:lnTo>
                <a:lnTo>
                  <a:pt x="756" y="231"/>
                </a:lnTo>
                <a:lnTo>
                  <a:pt x="757" y="231"/>
                </a:lnTo>
                <a:lnTo>
                  <a:pt x="757" y="231"/>
                </a:lnTo>
                <a:lnTo>
                  <a:pt x="758" y="231"/>
                </a:lnTo>
                <a:lnTo>
                  <a:pt x="758" y="231"/>
                </a:lnTo>
                <a:lnTo>
                  <a:pt x="759" y="231"/>
                </a:lnTo>
                <a:lnTo>
                  <a:pt x="759" y="231"/>
                </a:lnTo>
                <a:lnTo>
                  <a:pt x="760" y="232"/>
                </a:lnTo>
                <a:lnTo>
                  <a:pt x="760" y="231"/>
                </a:lnTo>
                <a:lnTo>
                  <a:pt x="761" y="231"/>
                </a:lnTo>
                <a:lnTo>
                  <a:pt x="761" y="231"/>
                </a:lnTo>
                <a:lnTo>
                  <a:pt x="762" y="232"/>
                </a:lnTo>
                <a:lnTo>
                  <a:pt x="762" y="232"/>
                </a:lnTo>
                <a:lnTo>
                  <a:pt x="763" y="232"/>
                </a:lnTo>
                <a:lnTo>
                  <a:pt x="763" y="232"/>
                </a:lnTo>
                <a:lnTo>
                  <a:pt x="764" y="232"/>
                </a:lnTo>
                <a:lnTo>
                  <a:pt x="764" y="232"/>
                </a:lnTo>
                <a:lnTo>
                  <a:pt x="765" y="232"/>
                </a:lnTo>
                <a:lnTo>
                  <a:pt x="765" y="232"/>
                </a:lnTo>
                <a:lnTo>
                  <a:pt x="766" y="232"/>
                </a:lnTo>
                <a:lnTo>
                  <a:pt x="766" y="232"/>
                </a:lnTo>
                <a:lnTo>
                  <a:pt x="767" y="232"/>
                </a:lnTo>
                <a:lnTo>
                  <a:pt x="767" y="232"/>
                </a:lnTo>
                <a:lnTo>
                  <a:pt x="768" y="232"/>
                </a:lnTo>
                <a:lnTo>
                  <a:pt x="768" y="231"/>
                </a:lnTo>
                <a:lnTo>
                  <a:pt x="769" y="230"/>
                </a:lnTo>
                <a:lnTo>
                  <a:pt x="769" y="230"/>
                </a:lnTo>
                <a:lnTo>
                  <a:pt x="770" y="230"/>
                </a:lnTo>
                <a:lnTo>
                  <a:pt x="770" y="230"/>
                </a:lnTo>
                <a:lnTo>
                  <a:pt x="771" y="230"/>
                </a:lnTo>
                <a:lnTo>
                  <a:pt x="771" y="230"/>
                </a:lnTo>
                <a:lnTo>
                  <a:pt x="772" y="230"/>
                </a:lnTo>
                <a:lnTo>
                  <a:pt x="773" y="231"/>
                </a:lnTo>
                <a:lnTo>
                  <a:pt x="773" y="231"/>
                </a:lnTo>
                <a:lnTo>
                  <a:pt x="773" y="231"/>
                </a:lnTo>
                <a:lnTo>
                  <a:pt x="774" y="231"/>
                </a:lnTo>
                <a:lnTo>
                  <a:pt x="775" y="231"/>
                </a:lnTo>
                <a:lnTo>
                  <a:pt x="775" y="231"/>
                </a:lnTo>
                <a:lnTo>
                  <a:pt x="776" y="231"/>
                </a:lnTo>
                <a:lnTo>
                  <a:pt x="776" y="231"/>
                </a:lnTo>
                <a:lnTo>
                  <a:pt x="777" y="231"/>
                </a:lnTo>
                <a:lnTo>
                  <a:pt x="777" y="231"/>
                </a:lnTo>
                <a:lnTo>
                  <a:pt x="778" y="231"/>
                </a:lnTo>
                <a:lnTo>
                  <a:pt x="778" y="231"/>
                </a:lnTo>
                <a:lnTo>
                  <a:pt x="779" y="231"/>
                </a:lnTo>
                <a:lnTo>
                  <a:pt x="779" y="231"/>
                </a:lnTo>
                <a:lnTo>
                  <a:pt x="780" y="231"/>
                </a:lnTo>
                <a:lnTo>
                  <a:pt x="780" y="231"/>
                </a:lnTo>
                <a:lnTo>
                  <a:pt x="781" y="231"/>
                </a:lnTo>
                <a:lnTo>
                  <a:pt x="781" y="231"/>
                </a:lnTo>
                <a:lnTo>
                  <a:pt x="782" y="231"/>
                </a:lnTo>
                <a:lnTo>
                  <a:pt x="782" y="231"/>
                </a:lnTo>
                <a:lnTo>
                  <a:pt x="783" y="231"/>
                </a:lnTo>
                <a:lnTo>
                  <a:pt x="783" y="231"/>
                </a:lnTo>
                <a:lnTo>
                  <a:pt x="784" y="231"/>
                </a:lnTo>
                <a:lnTo>
                  <a:pt x="784" y="231"/>
                </a:lnTo>
                <a:lnTo>
                  <a:pt x="785" y="231"/>
                </a:lnTo>
                <a:lnTo>
                  <a:pt x="785" y="231"/>
                </a:lnTo>
                <a:lnTo>
                  <a:pt x="786" y="231"/>
                </a:lnTo>
                <a:lnTo>
                  <a:pt x="786" y="231"/>
                </a:lnTo>
                <a:lnTo>
                  <a:pt x="787" y="231"/>
                </a:lnTo>
                <a:lnTo>
                  <a:pt x="787" y="236"/>
                </a:lnTo>
                <a:lnTo>
                  <a:pt x="788" y="236"/>
                </a:lnTo>
                <a:lnTo>
                  <a:pt x="788" y="236"/>
                </a:lnTo>
                <a:lnTo>
                  <a:pt x="789" y="235"/>
                </a:lnTo>
                <a:lnTo>
                  <a:pt x="789" y="235"/>
                </a:lnTo>
                <a:lnTo>
                  <a:pt x="790" y="235"/>
                </a:lnTo>
                <a:lnTo>
                  <a:pt x="790" y="233"/>
                </a:lnTo>
                <a:lnTo>
                  <a:pt x="791" y="230"/>
                </a:lnTo>
                <a:lnTo>
                  <a:pt x="791" y="225"/>
                </a:lnTo>
                <a:lnTo>
                  <a:pt x="792" y="218"/>
                </a:lnTo>
                <a:lnTo>
                  <a:pt x="792" y="210"/>
                </a:lnTo>
                <a:lnTo>
                  <a:pt x="793" y="207"/>
                </a:lnTo>
                <a:lnTo>
                  <a:pt x="794" y="208"/>
                </a:lnTo>
                <a:lnTo>
                  <a:pt x="794" y="210"/>
                </a:lnTo>
                <a:lnTo>
                  <a:pt x="795" y="210"/>
                </a:lnTo>
                <a:lnTo>
                  <a:pt x="795" y="210"/>
                </a:lnTo>
                <a:lnTo>
                  <a:pt x="795" y="209"/>
                </a:lnTo>
                <a:lnTo>
                  <a:pt x="796" y="209"/>
                </a:lnTo>
                <a:lnTo>
                  <a:pt x="797" y="209"/>
                </a:lnTo>
                <a:lnTo>
                  <a:pt x="797" y="209"/>
                </a:lnTo>
                <a:lnTo>
                  <a:pt x="798" y="208"/>
                </a:lnTo>
                <a:lnTo>
                  <a:pt x="798" y="208"/>
                </a:lnTo>
                <a:lnTo>
                  <a:pt x="799" y="208"/>
                </a:lnTo>
                <a:lnTo>
                  <a:pt x="799" y="208"/>
                </a:lnTo>
                <a:lnTo>
                  <a:pt x="800" y="206"/>
                </a:lnTo>
                <a:lnTo>
                  <a:pt x="800" y="206"/>
                </a:lnTo>
                <a:lnTo>
                  <a:pt x="801" y="206"/>
                </a:lnTo>
                <a:lnTo>
                  <a:pt x="801" y="205"/>
                </a:lnTo>
                <a:lnTo>
                  <a:pt x="802" y="206"/>
                </a:lnTo>
                <a:lnTo>
                  <a:pt x="802" y="205"/>
                </a:lnTo>
                <a:lnTo>
                  <a:pt x="803" y="205"/>
                </a:lnTo>
                <a:lnTo>
                  <a:pt x="803" y="205"/>
                </a:lnTo>
                <a:lnTo>
                  <a:pt x="804" y="205"/>
                </a:lnTo>
                <a:lnTo>
                  <a:pt x="804" y="205"/>
                </a:lnTo>
                <a:lnTo>
                  <a:pt x="805" y="206"/>
                </a:lnTo>
                <a:lnTo>
                  <a:pt x="805" y="205"/>
                </a:lnTo>
                <a:lnTo>
                  <a:pt x="806" y="205"/>
                </a:lnTo>
                <a:lnTo>
                  <a:pt x="806" y="205"/>
                </a:lnTo>
                <a:lnTo>
                  <a:pt x="807" y="203"/>
                </a:lnTo>
                <a:lnTo>
                  <a:pt x="807" y="203"/>
                </a:lnTo>
                <a:lnTo>
                  <a:pt x="808" y="203"/>
                </a:lnTo>
                <a:lnTo>
                  <a:pt x="808" y="203"/>
                </a:lnTo>
                <a:lnTo>
                  <a:pt x="809" y="203"/>
                </a:lnTo>
                <a:lnTo>
                  <a:pt x="809" y="204"/>
                </a:lnTo>
                <a:lnTo>
                  <a:pt x="810" y="204"/>
                </a:lnTo>
                <a:lnTo>
                  <a:pt x="810" y="204"/>
                </a:lnTo>
                <a:lnTo>
                  <a:pt x="811" y="204"/>
                </a:lnTo>
                <a:lnTo>
                  <a:pt x="811" y="204"/>
                </a:lnTo>
                <a:lnTo>
                  <a:pt x="812" y="204"/>
                </a:lnTo>
                <a:lnTo>
                  <a:pt x="812" y="204"/>
                </a:lnTo>
                <a:lnTo>
                  <a:pt x="813" y="204"/>
                </a:lnTo>
                <a:lnTo>
                  <a:pt x="813" y="204"/>
                </a:lnTo>
                <a:lnTo>
                  <a:pt x="814" y="204"/>
                </a:lnTo>
                <a:lnTo>
                  <a:pt x="814" y="205"/>
                </a:lnTo>
                <a:lnTo>
                  <a:pt x="815" y="206"/>
                </a:lnTo>
                <a:lnTo>
                  <a:pt x="816" y="205"/>
                </a:lnTo>
                <a:lnTo>
                  <a:pt x="816" y="205"/>
                </a:lnTo>
                <a:lnTo>
                  <a:pt x="816" y="205"/>
                </a:lnTo>
                <a:lnTo>
                  <a:pt x="817" y="205"/>
                </a:lnTo>
                <a:lnTo>
                  <a:pt x="818" y="205"/>
                </a:lnTo>
                <a:lnTo>
                  <a:pt x="818" y="205"/>
                </a:lnTo>
                <a:lnTo>
                  <a:pt x="819" y="205"/>
                </a:lnTo>
                <a:lnTo>
                  <a:pt x="819" y="204"/>
                </a:lnTo>
                <a:lnTo>
                  <a:pt x="820" y="202"/>
                </a:lnTo>
                <a:lnTo>
                  <a:pt x="820" y="196"/>
                </a:lnTo>
                <a:lnTo>
                  <a:pt x="821" y="192"/>
                </a:lnTo>
                <a:lnTo>
                  <a:pt x="821" y="194"/>
                </a:lnTo>
                <a:lnTo>
                  <a:pt x="822" y="210"/>
                </a:lnTo>
                <a:lnTo>
                  <a:pt x="822" y="220"/>
                </a:lnTo>
                <a:lnTo>
                  <a:pt x="823" y="221"/>
                </a:lnTo>
                <a:lnTo>
                  <a:pt x="823" y="223"/>
                </a:lnTo>
                <a:lnTo>
                  <a:pt x="824" y="222"/>
                </a:lnTo>
                <a:lnTo>
                  <a:pt x="824" y="221"/>
                </a:lnTo>
                <a:lnTo>
                  <a:pt x="825" y="219"/>
                </a:lnTo>
                <a:lnTo>
                  <a:pt x="825" y="218"/>
                </a:lnTo>
                <a:lnTo>
                  <a:pt x="826" y="218"/>
                </a:lnTo>
                <a:lnTo>
                  <a:pt x="826" y="218"/>
                </a:lnTo>
                <a:lnTo>
                  <a:pt x="827" y="218"/>
                </a:lnTo>
                <a:lnTo>
                  <a:pt x="827" y="219"/>
                </a:lnTo>
                <a:lnTo>
                  <a:pt x="828" y="220"/>
                </a:lnTo>
                <a:lnTo>
                  <a:pt x="828" y="222"/>
                </a:lnTo>
                <a:lnTo>
                  <a:pt x="829" y="223"/>
                </a:lnTo>
                <a:lnTo>
                  <a:pt x="829" y="224"/>
                </a:lnTo>
                <a:lnTo>
                  <a:pt x="830" y="225"/>
                </a:lnTo>
                <a:lnTo>
                  <a:pt x="830" y="226"/>
                </a:lnTo>
                <a:lnTo>
                  <a:pt x="831" y="227"/>
                </a:lnTo>
                <a:lnTo>
                  <a:pt x="831" y="227"/>
                </a:lnTo>
                <a:lnTo>
                  <a:pt x="832" y="228"/>
                </a:lnTo>
                <a:lnTo>
                  <a:pt x="832" y="228"/>
                </a:lnTo>
                <a:lnTo>
                  <a:pt x="833" y="229"/>
                </a:lnTo>
                <a:lnTo>
                  <a:pt x="833" y="230"/>
                </a:lnTo>
                <a:lnTo>
                  <a:pt x="834" y="232"/>
                </a:lnTo>
                <a:lnTo>
                  <a:pt x="834" y="232"/>
                </a:lnTo>
                <a:lnTo>
                  <a:pt x="835" y="233"/>
                </a:lnTo>
                <a:lnTo>
                  <a:pt x="835" y="233"/>
                </a:lnTo>
                <a:lnTo>
                  <a:pt x="836" y="233"/>
                </a:lnTo>
                <a:lnTo>
                  <a:pt x="837" y="233"/>
                </a:lnTo>
                <a:lnTo>
                  <a:pt x="837" y="234"/>
                </a:lnTo>
                <a:lnTo>
                  <a:pt x="838" y="234"/>
                </a:lnTo>
                <a:lnTo>
                  <a:pt x="838" y="234"/>
                </a:lnTo>
                <a:lnTo>
                  <a:pt x="838" y="234"/>
                </a:lnTo>
                <a:lnTo>
                  <a:pt x="839" y="234"/>
                </a:lnTo>
                <a:lnTo>
                  <a:pt x="840" y="234"/>
                </a:lnTo>
                <a:lnTo>
                  <a:pt x="840" y="234"/>
                </a:lnTo>
                <a:lnTo>
                  <a:pt x="841" y="234"/>
                </a:lnTo>
                <a:lnTo>
                  <a:pt x="841" y="234"/>
                </a:lnTo>
                <a:lnTo>
                  <a:pt x="842" y="234"/>
                </a:lnTo>
                <a:lnTo>
                  <a:pt x="842" y="234"/>
                </a:lnTo>
                <a:lnTo>
                  <a:pt x="843" y="234"/>
                </a:lnTo>
                <a:lnTo>
                  <a:pt x="843" y="234"/>
                </a:lnTo>
                <a:lnTo>
                  <a:pt x="844" y="234"/>
                </a:lnTo>
                <a:lnTo>
                  <a:pt x="844" y="234"/>
                </a:lnTo>
                <a:lnTo>
                  <a:pt x="845" y="234"/>
                </a:lnTo>
                <a:lnTo>
                  <a:pt x="845" y="234"/>
                </a:lnTo>
                <a:lnTo>
                  <a:pt x="846" y="234"/>
                </a:lnTo>
                <a:lnTo>
                  <a:pt x="846" y="234"/>
                </a:lnTo>
                <a:lnTo>
                  <a:pt x="847" y="235"/>
                </a:lnTo>
                <a:lnTo>
                  <a:pt x="847" y="235"/>
                </a:lnTo>
                <a:lnTo>
                  <a:pt x="848" y="235"/>
                </a:lnTo>
                <a:lnTo>
                  <a:pt x="848" y="235"/>
                </a:lnTo>
                <a:lnTo>
                  <a:pt x="849" y="235"/>
                </a:lnTo>
                <a:lnTo>
                  <a:pt x="849" y="235"/>
                </a:lnTo>
                <a:lnTo>
                  <a:pt x="850" y="235"/>
                </a:lnTo>
                <a:lnTo>
                  <a:pt x="850" y="235"/>
                </a:lnTo>
                <a:lnTo>
                  <a:pt x="851" y="234"/>
                </a:lnTo>
                <a:lnTo>
                  <a:pt x="851" y="234"/>
                </a:lnTo>
                <a:lnTo>
                  <a:pt x="852" y="234"/>
                </a:lnTo>
                <a:lnTo>
                  <a:pt x="852" y="234"/>
                </a:lnTo>
                <a:lnTo>
                  <a:pt x="853" y="233"/>
                </a:lnTo>
                <a:lnTo>
                  <a:pt x="853" y="233"/>
                </a:lnTo>
                <a:lnTo>
                  <a:pt x="854" y="233"/>
                </a:lnTo>
                <a:lnTo>
                  <a:pt x="854" y="233"/>
                </a:lnTo>
                <a:lnTo>
                  <a:pt x="855" y="233"/>
                </a:lnTo>
                <a:lnTo>
                  <a:pt x="855" y="233"/>
                </a:lnTo>
                <a:lnTo>
                  <a:pt x="856" y="233"/>
                </a:lnTo>
                <a:lnTo>
                  <a:pt x="856" y="233"/>
                </a:lnTo>
                <a:lnTo>
                  <a:pt x="857" y="233"/>
                </a:lnTo>
                <a:lnTo>
                  <a:pt x="857" y="233"/>
                </a:lnTo>
                <a:lnTo>
                  <a:pt x="858" y="233"/>
                </a:lnTo>
                <a:lnTo>
                  <a:pt x="859" y="233"/>
                </a:lnTo>
                <a:lnTo>
                  <a:pt x="859" y="233"/>
                </a:lnTo>
                <a:lnTo>
                  <a:pt x="859" y="233"/>
                </a:lnTo>
                <a:lnTo>
                  <a:pt x="860" y="233"/>
                </a:lnTo>
                <a:lnTo>
                  <a:pt x="861" y="233"/>
                </a:lnTo>
                <a:lnTo>
                  <a:pt x="861" y="233"/>
                </a:lnTo>
                <a:lnTo>
                  <a:pt x="862" y="233"/>
                </a:lnTo>
                <a:lnTo>
                  <a:pt x="862" y="232"/>
                </a:lnTo>
                <a:lnTo>
                  <a:pt x="863" y="232"/>
                </a:lnTo>
                <a:lnTo>
                  <a:pt x="863" y="232"/>
                </a:lnTo>
                <a:lnTo>
                  <a:pt x="864" y="233"/>
                </a:lnTo>
                <a:lnTo>
                  <a:pt x="864" y="233"/>
                </a:lnTo>
                <a:lnTo>
                  <a:pt x="865" y="233"/>
                </a:lnTo>
                <a:lnTo>
                  <a:pt x="865" y="233"/>
                </a:lnTo>
                <a:lnTo>
                  <a:pt x="866" y="233"/>
                </a:lnTo>
                <a:lnTo>
                  <a:pt x="866" y="233"/>
                </a:lnTo>
                <a:lnTo>
                  <a:pt x="867" y="233"/>
                </a:lnTo>
                <a:lnTo>
                  <a:pt x="867" y="233"/>
                </a:lnTo>
                <a:lnTo>
                  <a:pt x="868" y="233"/>
                </a:lnTo>
                <a:lnTo>
                  <a:pt x="868" y="233"/>
                </a:lnTo>
                <a:lnTo>
                  <a:pt x="869" y="233"/>
                </a:lnTo>
                <a:lnTo>
                  <a:pt x="869" y="233"/>
                </a:lnTo>
                <a:lnTo>
                  <a:pt x="870" y="233"/>
                </a:lnTo>
                <a:lnTo>
                  <a:pt x="870" y="233"/>
                </a:lnTo>
                <a:lnTo>
                  <a:pt x="871" y="233"/>
                </a:lnTo>
                <a:lnTo>
                  <a:pt x="871" y="233"/>
                </a:lnTo>
                <a:lnTo>
                  <a:pt x="872" y="233"/>
                </a:lnTo>
                <a:lnTo>
                  <a:pt x="872" y="233"/>
                </a:lnTo>
                <a:lnTo>
                  <a:pt x="873" y="233"/>
                </a:lnTo>
                <a:lnTo>
                  <a:pt x="873" y="233"/>
                </a:lnTo>
                <a:lnTo>
                  <a:pt x="874" y="233"/>
                </a:lnTo>
                <a:lnTo>
                  <a:pt x="874" y="233"/>
                </a:lnTo>
                <a:lnTo>
                  <a:pt x="875" y="233"/>
                </a:lnTo>
                <a:lnTo>
                  <a:pt x="875" y="232"/>
                </a:lnTo>
                <a:lnTo>
                  <a:pt x="876" y="233"/>
                </a:lnTo>
                <a:lnTo>
                  <a:pt x="876" y="233"/>
                </a:lnTo>
                <a:lnTo>
                  <a:pt x="877" y="233"/>
                </a:lnTo>
                <a:lnTo>
                  <a:pt x="877" y="233"/>
                </a:lnTo>
                <a:lnTo>
                  <a:pt x="878" y="232"/>
                </a:lnTo>
                <a:lnTo>
                  <a:pt x="878" y="233"/>
                </a:lnTo>
                <a:lnTo>
                  <a:pt x="879" y="232"/>
                </a:lnTo>
                <a:lnTo>
                  <a:pt x="880" y="233"/>
                </a:lnTo>
                <a:lnTo>
                  <a:pt x="880" y="233"/>
                </a:lnTo>
                <a:lnTo>
                  <a:pt x="881" y="233"/>
                </a:lnTo>
                <a:lnTo>
                  <a:pt x="881" y="232"/>
                </a:lnTo>
                <a:lnTo>
                  <a:pt x="881" y="232"/>
                </a:lnTo>
                <a:lnTo>
                  <a:pt x="882" y="232"/>
                </a:lnTo>
                <a:lnTo>
                  <a:pt x="883" y="232"/>
                </a:lnTo>
                <a:lnTo>
                  <a:pt x="883" y="232"/>
                </a:lnTo>
                <a:lnTo>
                  <a:pt x="884" y="232"/>
                </a:lnTo>
                <a:lnTo>
                  <a:pt x="884" y="232"/>
                </a:lnTo>
                <a:lnTo>
                  <a:pt x="885" y="232"/>
                </a:lnTo>
                <a:lnTo>
                  <a:pt x="885" y="232"/>
                </a:lnTo>
                <a:lnTo>
                  <a:pt x="886" y="232"/>
                </a:lnTo>
                <a:lnTo>
                  <a:pt x="886" y="232"/>
                </a:lnTo>
                <a:lnTo>
                  <a:pt x="887" y="232"/>
                </a:lnTo>
                <a:lnTo>
                  <a:pt x="887" y="232"/>
                </a:lnTo>
                <a:lnTo>
                  <a:pt x="888" y="232"/>
                </a:lnTo>
                <a:lnTo>
                  <a:pt x="888" y="232"/>
                </a:lnTo>
                <a:lnTo>
                  <a:pt x="889" y="232"/>
                </a:lnTo>
                <a:lnTo>
                  <a:pt x="889" y="232"/>
                </a:lnTo>
                <a:lnTo>
                  <a:pt x="890" y="232"/>
                </a:lnTo>
                <a:lnTo>
                  <a:pt x="890" y="232"/>
                </a:lnTo>
                <a:lnTo>
                  <a:pt x="891" y="232"/>
                </a:lnTo>
                <a:lnTo>
                  <a:pt x="891" y="232"/>
                </a:lnTo>
                <a:lnTo>
                  <a:pt x="892" y="232"/>
                </a:lnTo>
                <a:lnTo>
                  <a:pt x="892" y="232"/>
                </a:lnTo>
                <a:lnTo>
                  <a:pt x="893" y="232"/>
                </a:lnTo>
                <a:lnTo>
                  <a:pt x="893" y="232"/>
                </a:lnTo>
                <a:lnTo>
                  <a:pt x="894" y="232"/>
                </a:lnTo>
                <a:lnTo>
                  <a:pt x="894" y="232"/>
                </a:lnTo>
                <a:lnTo>
                  <a:pt x="895" y="232"/>
                </a:lnTo>
                <a:lnTo>
                  <a:pt x="895" y="232"/>
                </a:lnTo>
                <a:lnTo>
                  <a:pt x="896" y="232"/>
                </a:lnTo>
                <a:lnTo>
                  <a:pt x="896" y="232"/>
                </a:lnTo>
                <a:lnTo>
                  <a:pt x="897" y="232"/>
                </a:lnTo>
                <a:lnTo>
                  <a:pt x="897" y="232"/>
                </a:lnTo>
                <a:lnTo>
                  <a:pt x="898" y="232"/>
                </a:lnTo>
                <a:lnTo>
                  <a:pt x="898" y="232"/>
                </a:lnTo>
                <a:lnTo>
                  <a:pt x="899" y="232"/>
                </a:lnTo>
                <a:lnTo>
                  <a:pt x="899" y="232"/>
                </a:lnTo>
                <a:lnTo>
                  <a:pt x="900" y="232"/>
                </a:lnTo>
                <a:lnTo>
                  <a:pt x="900" y="232"/>
                </a:lnTo>
                <a:lnTo>
                  <a:pt x="901" y="232"/>
                </a:lnTo>
                <a:lnTo>
                  <a:pt x="902" y="232"/>
                </a:lnTo>
                <a:lnTo>
                  <a:pt x="902" y="232"/>
                </a:lnTo>
                <a:lnTo>
                  <a:pt x="902" y="232"/>
                </a:lnTo>
                <a:lnTo>
                  <a:pt x="903" y="232"/>
                </a:lnTo>
                <a:lnTo>
                  <a:pt x="904" y="232"/>
                </a:lnTo>
                <a:lnTo>
                  <a:pt x="904" y="232"/>
                </a:lnTo>
                <a:lnTo>
                  <a:pt x="905" y="232"/>
                </a:lnTo>
                <a:lnTo>
                  <a:pt x="905" y="232"/>
                </a:lnTo>
                <a:lnTo>
                  <a:pt x="906" y="232"/>
                </a:lnTo>
                <a:lnTo>
                  <a:pt x="906" y="232"/>
                </a:lnTo>
                <a:lnTo>
                  <a:pt x="907" y="232"/>
                </a:lnTo>
                <a:lnTo>
                  <a:pt x="907" y="232"/>
                </a:lnTo>
                <a:lnTo>
                  <a:pt x="908" y="232"/>
                </a:lnTo>
                <a:lnTo>
                  <a:pt x="908" y="232"/>
                </a:lnTo>
                <a:lnTo>
                  <a:pt x="909" y="232"/>
                </a:lnTo>
                <a:lnTo>
                  <a:pt x="909" y="232"/>
                </a:lnTo>
                <a:lnTo>
                  <a:pt x="910" y="232"/>
                </a:lnTo>
                <a:lnTo>
                  <a:pt x="910" y="232"/>
                </a:lnTo>
                <a:lnTo>
                  <a:pt x="911" y="232"/>
                </a:lnTo>
                <a:lnTo>
                  <a:pt x="911" y="232"/>
                </a:lnTo>
                <a:lnTo>
                  <a:pt x="912" y="232"/>
                </a:lnTo>
                <a:lnTo>
                  <a:pt x="912" y="232"/>
                </a:lnTo>
                <a:lnTo>
                  <a:pt x="913" y="233"/>
                </a:lnTo>
                <a:lnTo>
                  <a:pt x="913" y="233"/>
                </a:lnTo>
                <a:lnTo>
                  <a:pt x="914" y="233"/>
                </a:lnTo>
                <a:lnTo>
                  <a:pt x="914" y="233"/>
                </a:lnTo>
                <a:lnTo>
                  <a:pt x="915" y="233"/>
                </a:lnTo>
                <a:lnTo>
                  <a:pt x="915" y="233"/>
                </a:lnTo>
                <a:lnTo>
                  <a:pt x="916" y="233"/>
                </a:lnTo>
                <a:lnTo>
                  <a:pt x="916" y="233"/>
                </a:lnTo>
                <a:lnTo>
                  <a:pt x="917" y="233"/>
                </a:lnTo>
                <a:lnTo>
                  <a:pt x="917" y="233"/>
                </a:lnTo>
                <a:lnTo>
                  <a:pt x="918" y="233"/>
                </a:lnTo>
                <a:lnTo>
                  <a:pt x="918" y="233"/>
                </a:lnTo>
                <a:lnTo>
                  <a:pt x="919" y="233"/>
                </a:lnTo>
                <a:lnTo>
                  <a:pt x="919" y="233"/>
                </a:lnTo>
                <a:lnTo>
                  <a:pt x="920" y="233"/>
                </a:lnTo>
                <a:lnTo>
                  <a:pt x="920" y="233"/>
                </a:lnTo>
                <a:lnTo>
                  <a:pt x="921" y="233"/>
                </a:lnTo>
                <a:lnTo>
                  <a:pt x="921" y="234"/>
                </a:lnTo>
                <a:lnTo>
                  <a:pt x="922" y="234"/>
                </a:lnTo>
                <a:lnTo>
                  <a:pt x="923" y="234"/>
                </a:lnTo>
                <a:lnTo>
                  <a:pt x="923" y="235"/>
                </a:lnTo>
                <a:lnTo>
                  <a:pt x="924" y="235"/>
                </a:lnTo>
                <a:lnTo>
                  <a:pt x="924" y="236"/>
                </a:lnTo>
                <a:lnTo>
                  <a:pt x="924" y="235"/>
                </a:lnTo>
                <a:lnTo>
                  <a:pt x="925" y="233"/>
                </a:lnTo>
                <a:lnTo>
                  <a:pt x="926" y="228"/>
                </a:lnTo>
                <a:lnTo>
                  <a:pt x="926" y="222"/>
                </a:lnTo>
                <a:lnTo>
                  <a:pt x="927" y="215"/>
                </a:lnTo>
                <a:lnTo>
                  <a:pt x="927" y="212"/>
                </a:lnTo>
                <a:lnTo>
                  <a:pt x="928" y="213"/>
                </a:lnTo>
                <a:lnTo>
                  <a:pt x="928" y="213"/>
                </a:lnTo>
                <a:lnTo>
                  <a:pt x="929" y="214"/>
                </a:lnTo>
                <a:lnTo>
                  <a:pt x="929" y="214"/>
                </a:lnTo>
                <a:lnTo>
                  <a:pt x="930" y="214"/>
                </a:lnTo>
                <a:lnTo>
                  <a:pt x="930" y="214"/>
                </a:lnTo>
                <a:lnTo>
                  <a:pt x="931" y="214"/>
                </a:lnTo>
                <a:lnTo>
                  <a:pt x="931" y="214"/>
                </a:lnTo>
                <a:lnTo>
                  <a:pt x="932" y="213"/>
                </a:lnTo>
                <a:lnTo>
                  <a:pt x="932" y="213"/>
                </a:lnTo>
                <a:lnTo>
                  <a:pt x="933" y="213"/>
                </a:lnTo>
                <a:lnTo>
                  <a:pt x="933" y="213"/>
                </a:lnTo>
                <a:lnTo>
                  <a:pt x="934" y="213"/>
                </a:lnTo>
                <a:lnTo>
                  <a:pt x="934" y="213"/>
                </a:lnTo>
                <a:lnTo>
                  <a:pt x="935" y="212"/>
                </a:lnTo>
                <a:lnTo>
                  <a:pt x="935" y="211"/>
                </a:lnTo>
                <a:lnTo>
                  <a:pt x="936" y="211"/>
                </a:lnTo>
                <a:lnTo>
                  <a:pt x="936" y="211"/>
                </a:lnTo>
                <a:lnTo>
                  <a:pt x="937" y="210"/>
                </a:lnTo>
                <a:lnTo>
                  <a:pt x="937" y="210"/>
                </a:lnTo>
                <a:lnTo>
                  <a:pt x="938" y="210"/>
                </a:lnTo>
                <a:lnTo>
                  <a:pt x="938" y="209"/>
                </a:lnTo>
                <a:lnTo>
                  <a:pt x="939" y="208"/>
                </a:lnTo>
                <a:lnTo>
                  <a:pt x="939" y="207"/>
                </a:lnTo>
                <a:lnTo>
                  <a:pt x="940" y="207"/>
                </a:lnTo>
                <a:lnTo>
                  <a:pt x="940" y="207"/>
                </a:lnTo>
                <a:lnTo>
                  <a:pt x="941" y="207"/>
                </a:lnTo>
                <a:lnTo>
                  <a:pt x="941" y="207"/>
                </a:lnTo>
                <a:lnTo>
                  <a:pt x="942" y="207"/>
                </a:lnTo>
                <a:lnTo>
                  <a:pt x="942" y="207"/>
                </a:lnTo>
                <a:lnTo>
                  <a:pt x="943" y="207"/>
                </a:lnTo>
                <a:lnTo>
                  <a:pt x="943" y="207"/>
                </a:lnTo>
                <a:lnTo>
                  <a:pt x="944" y="208"/>
                </a:lnTo>
                <a:lnTo>
                  <a:pt x="945" y="208"/>
                </a:lnTo>
                <a:lnTo>
                  <a:pt x="945" y="208"/>
                </a:lnTo>
                <a:lnTo>
                  <a:pt x="945" y="209"/>
                </a:lnTo>
                <a:lnTo>
                  <a:pt x="946" y="209"/>
                </a:lnTo>
                <a:lnTo>
                  <a:pt x="947" y="209"/>
                </a:lnTo>
                <a:lnTo>
                  <a:pt x="947" y="209"/>
                </a:lnTo>
                <a:lnTo>
                  <a:pt x="948" y="209"/>
                </a:lnTo>
                <a:lnTo>
                  <a:pt x="948" y="209"/>
                </a:lnTo>
                <a:lnTo>
                  <a:pt x="949" y="210"/>
                </a:lnTo>
                <a:lnTo>
                  <a:pt x="949" y="210"/>
                </a:lnTo>
                <a:lnTo>
                  <a:pt x="950" y="209"/>
                </a:lnTo>
                <a:lnTo>
                  <a:pt x="950" y="202"/>
                </a:lnTo>
                <a:lnTo>
                  <a:pt x="951" y="199"/>
                </a:lnTo>
                <a:lnTo>
                  <a:pt x="951" y="202"/>
                </a:lnTo>
                <a:lnTo>
                  <a:pt x="952" y="212"/>
                </a:lnTo>
                <a:lnTo>
                  <a:pt x="952" y="221"/>
                </a:lnTo>
                <a:lnTo>
                  <a:pt x="953" y="226"/>
                </a:lnTo>
                <a:lnTo>
                  <a:pt x="953" y="229"/>
                </a:lnTo>
                <a:lnTo>
                  <a:pt x="954" y="230"/>
                </a:lnTo>
                <a:lnTo>
                  <a:pt x="954" y="230"/>
                </a:lnTo>
                <a:lnTo>
                  <a:pt x="955" y="230"/>
                </a:lnTo>
                <a:lnTo>
                  <a:pt x="955" y="230"/>
                </a:lnTo>
                <a:lnTo>
                  <a:pt x="956" y="229"/>
                </a:lnTo>
                <a:lnTo>
                  <a:pt x="956" y="229"/>
                </a:lnTo>
                <a:lnTo>
                  <a:pt x="957" y="229"/>
                </a:lnTo>
                <a:lnTo>
                  <a:pt x="957" y="228"/>
                </a:lnTo>
                <a:lnTo>
                  <a:pt x="958" y="228"/>
                </a:lnTo>
                <a:lnTo>
                  <a:pt x="958" y="228"/>
                </a:lnTo>
                <a:lnTo>
                  <a:pt x="959" y="228"/>
                </a:lnTo>
                <a:lnTo>
                  <a:pt x="959" y="228"/>
                </a:lnTo>
                <a:lnTo>
                  <a:pt x="960" y="228"/>
                </a:lnTo>
                <a:lnTo>
                  <a:pt x="960" y="228"/>
                </a:lnTo>
                <a:lnTo>
                  <a:pt x="961" y="228"/>
                </a:lnTo>
                <a:lnTo>
                  <a:pt x="961" y="228"/>
                </a:lnTo>
                <a:lnTo>
                  <a:pt x="962" y="228"/>
                </a:lnTo>
                <a:lnTo>
                  <a:pt x="962" y="228"/>
                </a:lnTo>
                <a:lnTo>
                  <a:pt x="963" y="229"/>
                </a:lnTo>
                <a:lnTo>
                  <a:pt x="963" y="230"/>
                </a:lnTo>
                <a:lnTo>
                  <a:pt x="964" y="232"/>
                </a:lnTo>
                <a:lnTo>
                  <a:pt x="964" y="232"/>
                </a:lnTo>
                <a:lnTo>
                  <a:pt x="965" y="233"/>
                </a:lnTo>
                <a:lnTo>
                  <a:pt x="966" y="233"/>
                </a:lnTo>
                <a:lnTo>
                  <a:pt x="966" y="233"/>
                </a:lnTo>
                <a:lnTo>
                  <a:pt x="967" y="233"/>
                </a:lnTo>
                <a:lnTo>
                  <a:pt x="967" y="234"/>
                </a:lnTo>
                <a:lnTo>
                  <a:pt x="967" y="234"/>
                </a:lnTo>
                <a:lnTo>
                  <a:pt x="968" y="234"/>
                </a:lnTo>
                <a:lnTo>
                  <a:pt x="969" y="234"/>
                </a:lnTo>
                <a:lnTo>
                  <a:pt x="969" y="234"/>
                </a:lnTo>
                <a:lnTo>
                  <a:pt x="970" y="234"/>
                </a:lnTo>
                <a:lnTo>
                  <a:pt x="970" y="234"/>
                </a:lnTo>
                <a:lnTo>
                  <a:pt x="971" y="234"/>
                </a:lnTo>
                <a:lnTo>
                  <a:pt x="971" y="234"/>
                </a:lnTo>
                <a:lnTo>
                  <a:pt x="972" y="234"/>
                </a:lnTo>
                <a:lnTo>
                  <a:pt x="972" y="234"/>
                </a:lnTo>
                <a:lnTo>
                  <a:pt x="973" y="234"/>
                </a:lnTo>
                <a:lnTo>
                  <a:pt x="973" y="234"/>
                </a:lnTo>
                <a:lnTo>
                  <a:pt x="974" y="234"/>
                </a:lnTo>
                <a:lnTo>
                  <a:pt x="974" y="234"/>
                </a:lnTo>
                <a:lnTo>
                  <a:pt x="975" y="234"/>
                </a:lnTo>
                <a:lnTo>
                  <a:pt x="975" y="234"/>
                </a:lnTo>
                <a:lnTo>
                  <a:pt x="976" y="234"/>
                </a:lnTo>
                <a:lnTo>
                  <a:pt x="976" y="234"/>
                </a:lnTo>
                <a:lnTo>
                  <a:pt x="977" y="235"/>
                </a:lnTo>
                <a:lnTo>
                  <a:pt x="977" y="235"/>
                </a:lnTo>
                <a:lnTo>
                  <a:pt x="978" y="235"/>
                </a:lnTo>
                <a:lnTo>
                  <a:pt x="978" y="235"/>
                </a:lnTo>
                <a:lnTo>
                  <a:pt x="979" y="235"/>
                </a:lnTo>
                <a:lnTo>
                  <a:pt x="979" y="235"/>
                </a:lnTo>
                <a:lnTo>
                  <a:pt x="980" y="235"/>
                </a:lnTo>
                <a:lnTo>
                  <a:pt x="980" y="235"/>
                </a:lnTo>
                <a:lnTo>
                  <a:pt x="981" y="234"/>
                </a:lnTo>
                <a:lnTo>
                  <a:pt x="981" y="235"/>
                </a:lnTo>
                <a:lnTo>
                  <a:pt x="982" y="235"/>
                </a:lnTo>
                <a:lnTo>
                  <a:pt x="982" y="235"/>
                </a:lnTo>
                <a:lnTo>
                  <a:pt x="983" y="235"/>
                </a:lnTo>
                <a:lnTo>
                  <a:pt x="983" y="235"/>
                </a:lnTo>
                <a:lnTo>
                  <a:pt x="984" y="235"/>
                </a:lnTo>
                <a:lnTo>
                  <a:pt x="984" y="236"/>
                </a:lnTo>
                <a:lnTo>
                  <a:pt x="985" y="236"/>
                </a:lnTo>
                <a:lnTo>
                  <a:pt x="985" y="236"/>
                </a:lnTo>
                <a:lnTo>
                  <a:pt x="986" y="236"/>
                </a:lnTo>
                <a:lnTo>
                  <a:pt x="986" y="236"/>
                </a:lnTo>
                <a:lnTo>
                  <a:pt x="987" y="236"/>
                </a:lnTo>
                <a:lnTo>
                  <a:pt x="988" y="236"/>
                </a:lnTo>
                <a:lnTo>
                  <a:pt x="988" y="236"/>
                </a:lnTo>
                <a:lnTo>
                  <a:pt x="988" y="236"/>
                </a:lnTo>
                <a:lnTo>
                  <a:pt x="989" y="235"/>
                </a:lnTo>
                <a:lnTo>
                  <a:pt x="990" y="235"/>
                </a:lnTo>
                <a:lnTo>
                  <a:pt x="990" y="235"/>
                </a:lnTo>
                <a:lnTo>
                  <a:pt x="991" y="235"/>
                </a:lnTo>
                <a:lnTo>
                  <a:pt x="991" y="235"/>
                </a:lnTo>
                <a:lnTo>
                  <a:pt x="992" y="235"/>
                </a:lnTo>
                <a:lnTo>
                  <a:pt x="992" y="235"/>
                </a:lnTo>
                <a:lnTo>
                  <a:pt x="993" y="235"/>
                </a:lnTo>
                <a:lnTo>
                  <a:pt x="993" y="235"/>
                </a:lnTo>
                <a:lnTo>
                  <a:pt x="994" y="235"/>
                </a:lnTo>
                <a:lnTo>
                  <a:pt x="994" y="235"/>
                </a:lnTo>
                <a:lnTo>
                  <a:pt x="995" y="236"/>
                </a:lnTo>
                <a:lnTo>
                  <a:pt x="995" y="235"/>
                </a:lnTo>
                <a:lnTo>
                  <a:pt x="996" y="235"/>
                </a:lnTo>
                <a:lnTo>
                  <a:pt x="996" y="235"/>
                </a:lnTo>
                <a:lnTo>
                  <a:pt x="997" y="235"/>
                </a:lnTo>
                <a:lnTo>
                  <a:pt x="997" y="235"/>
                </a:lnTo>
                <a:lnTo>
                  <a:pt x="998" y="235"/>
                </a:lnTo>
                <a:lnTo>
                  <a:pt x="998" y="235"/>
                </a:lnTo>
                <a:lnTo>
                  <a:pt x="999" y="235"/>
                </a:lnTo>
                <a:lnTo>
                  <a:pt x="999" y="235"/>
                </a:lnTo>
                <a:lnTo>
                  <a:pt x="1000" y="235"/>
                </a:lnTo>
                <a:lnTo>
                  <a:pt x="1000" y="235"/>
                </a:lnTo>
                <a:lnTo>
                  <a:pt x="1001" y="235"/>
                </a:lnTo>
                <a:lnTo>
                  <a:pt x="1001" y="235"/>
                </a:lnTo>
                <a:lnTo>
                  <a:pt x="1002" y="235"/>
                </a:lnTo>
                <a:lnTo>
                  <a:pt x="1002" y="235"/>
                </a:lnTo>
                <a:lnTo>
                  <a:pt x="1003" y="235"/>
                </a:lnTo>
                <a:lnTo>
                  <a:pt x="1003" y="235"/>
                </a:lnTo>
                <a:lnTo>
                  <a:pt x="1004" y="235"/>
                </a:lnTo>
                <a:lnTo>
                  <a:pt x="1004" y="235"/>
                </a:lnTo>
                <a:lnTo>
                  <a:pt x="1005" y="235"/>
                </a:lnTo>
                <a:lnTo>
                  <a:pt x="1005" y="235"/>
                </a:lnTo>
                <a:lnTo>
                  <a:pt x="1006" y="235"/>
                </a:lnTo>
                <a:lnTo>
                  <a:pt x="1006" y="235"/>
                </a:lnTo>
                <a:lnTo>
                  <a:pt x="1007" y="235"/>
                </a:lnTo>
                <a:lnTo>
                  <a:pt x="1007" y="235"/>
                </a:lnTo>
                <a:lnTo>
                  <a:pt x="1008" y="235"/>
                </a:lnTo>
                <a:lnTo>
                  <a:pt x="1009" y="235"/>
                </a:lnTo>
                <a:lnTo>
                  <a:pt x="1009" y="235"/>
                </a:lnTo>
                <a:lnTo>
                  <a:pt x="1010" y="235"/>
                </a:lnTo>
                <a:lnTo>
                  <a:pt x="1010" y="235"/>
                </a:lnTo>
                <a:lnTo>
                  <a:pt x="1010" y="235"/>
                </a:lnTo>
                <a:lnTo>
                  <a:pt x="1011" y="235"/>
                </a:lnTo>
                <a:lnTo>
                  <a:pt x="1012" y="235"/>
                </a:lnTo>
                <a:lnTo>
                  <a:pt x="1012" y="235"/>
                </a:lnTo>
                <a:lnTo>
                  <a:pt x="1013" y="235"/>
                </a:lnTo>
                <a:lnTo>
                  <a:pt x="1013" y="235"/>
                </a:lnTo>
                <a:lnTo>
                  <a:pt x="1014" y="235"/>
                </a:lnTo>
                <a:lnTo>
                  <a:pt x="1014" y="235"/>
                </a:lnTo>
                <a:lnTo>
                  <a:pt x="1015" y="235"/>
                </a:lnTo>
                <a:lnTo>
                  <a:pt x="1015" y="235"/>
                </a:lnTo>
                <a:lnTo>
                  <a:pt x="1016" y="235"/>
                </a:lnTo>
                <a:lnTo>
                  <a:pt x="1016" y="235"/>
                </a:lnTo>
                <a:lnTo>
                  <a:pt x="1017" y="235"/>
                </a:lnTo>
                <a:lnTo>
                  <a:pt x="1017" y="236"/>
                </a:lnTo>
                <a:lnTo>
                  <a:pt x="1018" y="235"/>
                </a:lnTo>
                <a:lnTo>
                  <a:pt x="1018" y="235"/>
                </a:lnTo>
                <a:lnTo>
                  <a:pt x="1019" y="236"/>
                </a:lnTo>
                <a:lnTo>
                  <a:pt x="1019" y="235"/>
                </a:lnTo>
                <a:lnTo>
                  <a:pt x="1020" y="235"/>
                </a:lnTo>
                <a:lnTo>
                  <a:pt x="1020" y="235"/>
                </a:lnTo>
                <a:lnTo>
                  <a:pt x="1021" y="235"/>
                </a:lnTo>
                <a:lnTo>
                  <a:pt x="1021" y="235"/>
                </a:lnTo>
                <a:lnTo>
                  <a:pt x="1022" y="235"/>
                </a:lnTo>
                <a:lnTo>
                  <a:pt x="1022" y="235"/>
                </a:lnTo>
                <a:lnTo>
                  <a:pt x="1023" y="235"/>
                </a:lnTo>
                <a:lnTo>
                  <a:pt x="1023" y="235"/>
                </a:lnTo>
                <a:lnTo>
                  <a:pt x="1024" y="235"/>
                </a:lnTo>
                <a:lnTo>
                  <a:pt x="1024" y="235"/>
                </a:lnTo>
                <a:lnTo>
                  <a:pt x="1025" y="235"/>
                </a:lnTo>
                <a:lnTo>
                  <a:pt x="1025" y="235"/>
                </a:lnTo>
                <a:lnTo>
                  <a:pt x="1026" y="235"/>
                </a:lnTo>
                <a:lnTo>
                  <a:pt x="1026" y="235"/>
                </a:lnTo>
                <a:lnTo>
                  <a:pt x="1027" y="235"/>
                </a:lnTo>
                <a:lnTo>
                  <a:pt x="1027" y="235"/>
                </a:lnTo>
                <a:lnTo>
                  <a:pt x="1028" y="236"/>
                </a:lnTo>
                <a:lnTo>
                  <a:pt x="1028" y="235"/>
                </a:lnTo>
                <a:lnTo>
                  <a:pt x="1029" y="235"/>
                </a:lnTo>
                <a:lnTo>
                  <a:pt x="1029" y="236"/>
                </a:lnTo>
                <a:lnTo>
                  <a:pt x="1030" y="236"/>
                </a:lnTo>
                <a:lnTo>
                  <a:pt x="1031" y="236"/>
                </a:lnTo>
                <a:lnTo>
                  <a:pt x="1031" y="236"/>
                </a:lnTo>
                <a:lnTo>
                  <a:pt x="1031" y="236"/>
                </a:lnTo>
                <a:lnTo>
                  <a:pt x="1032" y="236"/>
                </a:lnTo>
                <a:lnTo>
                  <a:pt x="1033" y="236"/>
                </a:lnTo>
                <a:lnTo>
                  <a:pt x="1033" y="236"/>
                </a:lnTo>
                <a:lnTo>
                  <a:pt x="1034" y="236"/>
                </a:lnTo>
                <a:lnTo>
                  <a:pt x="1034" y="236"/>
                </a:lnTo>
                <a:lnTo>
                  <a:pt x="1035" y="236"/>
                </a:lnTo>
                <a:lnTo>
                  <a:pt x="1035" y="236"/>
                </a:lnTo>
                <a:lnTo>
                  <a:pt x="1036" y="236"/>
                </a:lnTo>
                <a:lnTo>
                  <a:pt x="1036" y="236"/>
                </a:lnTo>
                <a:lnTo>
                  <a:pt x="1037" y="236"/>
                </a:lnTo>
                <a:lnTo>
                  <a:pt x="1037" y="236"/>
                </a:lnTo>
                <a:lnTo>
                  <a:pt x="1038" y="236"/>
                </a:lnTo>
                <a:lnTo>
                  <a:pt x="1038" y="236"/>
                </a:lnTo>
                <a:lnTo>
                  <a:pt x="1039" y="236"/>
                </a:lnTo>
                <a:lnTo>
                  <a:pt x="1039" y="236"/>
                </a:lnTo>
                <a:lnTo>
                  <a:pt x="1040" y="235"/>
                </a:lnTo>
                <a:lnTo>
                  <a:pt x="1040" y="235"/>
                </a:lnTo>
                <a:lnTo>
                  <a:pt x="1041" y="235"/>
                </a:lnTo>
                <a:lnTo>
                  <a:pt x="1041" y="235"/>
                </a:lnTo>
                <a:lnTo>
                  <a:pt x="1042" y="235"/>
                </a:lnTo>
                <a:lnTo>
                  <a:pt x="1042" y="235"/>
                </a:lnTo>
                <a:lnTo>
                  <a:pt x="1043" y="235"/>
                </a:lnTo>
                <a:lnTo>
                  <a:pt x="1043" y="235"/>
                </a:lnTo>
                <a:lnTo>
                  <a:pt x="1044" y="236"/>
                </a:lnTo>
                <a:lnTo>
                  <a:pt x="1044" y="236"/>
                </a:lnTo>
                <a:lnTo>
                  <a:pt x="1045" y="236"/>
                </a:lnTo>
                <a:lnTo>
                  <a:pt x="1045" y="236"/>
                </a:lnTo>
                <a:lnTo>
                  <a:pt x="1046" y="236"/>
                </a:lnTo>
                <a:lnTo>
                  <a:pt x="1046" y="235"/>
                </a:lnTo>
                <a:lnTo>
                  <a:pt x="1047" y="235"/>
                </a:lnTo>
                <a:lnTo>
                  <a:pt x="1047" y="235"/>
                </a:lnTo>
                <a:lnTo>
                  <a:pt x="1048" y="236"/>
                </a:lnTo>
                <a:lnTo>
                  <a:pt x="1048" y="236"/>
                </a:lnTo>
                <a:lnTo>
                  <a:pt x="1049" y="236"/>
                </a:lnTo>
                <a:lnTo>
                  <a:pt x="1049" y="236"/>
                </a:lnTo>
                <a:lnTo>
                  <a:pt x="1050" y="236"/>
                </a:lnTo>
                <a:lnTo>
                  <a:pt x="1050" y="236"/>
                </a:lnTo>
                <a:lnTo>
                  <a:pt x="1051" y="236"/>
                </a:lnTo>
                <a:lnTo>
                  <a:pt x="1052" y="236"/>
                </a:lnTo>
                <a:lnTo>
                  <a:pt x="1052" y="236"/>
                </a:lnTo>
                <a:lnTo>
                  <a:pt x="1053" y="236"/>
                </a:lnTo>
                <a:lnTo>
                  <a:pt x="1053" y="236"/>
                </a:lnTo>
                <a:lnTo>
                  <a:pt x="1053" y="235"/>
                </a:lnTo>
                <a:lnTo>
                  <a:pt x="1054" y="235"/>
                </a:lnTo>
                <a:lnTo>
                  <a:pt x="1055" y="233"/>
                </a:lnTo>
                <a:lnTo>
                  <a:pt x="1055" y="230"/>
                </a:lnTo>
                <a:lnTo>
                  <a:pt x="1056" y="225"/>
                </a:lnTo>
                <a:lnTo>
                  <a:pt x="1056" y="218"/>
                </a:lnTo>
                <a:lnTo>
                  <a:pt x="1057" y="210"/>
                </a:lnTo>
                <a:lnTo>
                  <a:pt x="1057" y="207"/>
                </a:lnTo>
                <a:lnTo>
                  <a:pt x="1058" y="211"/>
                </a:lnTo>
                <a:lnTo>
                  <a:pt x="1058" y="215"/>
                </a:lnTo>
                <a:lnTo>
                  <a:pt x="1059" y="216"/>
                </a:lnTo>
                <a:lnTo>
                  <a:pt x="1059" y="217"/>
                </a:lnTo>
                <a:lnTo>
                  <a:pt x="1060" y="217"/>
                </a:lnTo>
                <a:lnTo>
                  <a:pt x="1060" y="217"/>
                </a:lnTo>
                <a:lnTo>
                  <a:pt x="1061" y="217"/>
                </a:lnTo>
                <a:lnTo>
                  <a:pt x="1061" y="217"/>
                </a:lnTo>
                <a:lnTo>
                  <a:pt x="1062" y="216"/>
                </a:lnTo>
                <a:lnTo>
                  <a:pt x="1062" y="216"/>
                </a:lnTo>
                <a:lnTo>
                  <a:pt x="1063" y="216"/>
                </a:lnTo>
                <a:lnTo>
                  <a:pt x="1063" y="216"/>
                </a:lnTo>
                <a:lnTo>
                  <a:pt x="1064" y="216"/>
                </a:lnTo>
                <a:lnTo>
                  <a:pt x="1064" y="216"/>
                </a:lnTo>
                <a:lnTo>
                  <a:pt x="1065" y="215"/>
                </a:lnTo>
                <a:lnTo>
                  <a:pt x="1065" y="215"/>
                </a:lnTo>
                <a:lnTo>
                  <a:pt x="1066" y="215"/>
                </a:lnTo>
                <a:lnTo>
                  <a:pt x="1066" y="215"/>
                </a:lnTo>
                <a:lnTo>
                  <a:pt x="1067" y="215"/>
                </a:lnTo>
                <a:lnTo>
                  <a:pt x="1067" y="215"/>
                </a:lnTo>
                <a:lnTo>
                  <a:pt x="1068" y="215"/>
                </a:lnTo>
                <a:lnTo>
                  <a:pt x="1068" y="215"/>
                </a:lnTo>
                <a:lnTo>
                  <a:pt x="1069" y="214"/>
                </a:lnTo>
                <a:lnTo>
                  <a:pt x="1069" y="214"/>
                </a:lnTo>
                <a:lnTo>
                  <a:pt x="1070" y="213"/>
                </a:lnTo>
                <a:lnTo>
                  <a:pt x="1070" y="212"/>
                </a:lnTo>
                <a:lnTo>
                  <a:pt x="1071" y="212"/>
                </a:lnTo>
                <a:lnTo>
                  <a:pt x="1071" y="212"/>
                </a:lnTo>
                <a:lnTo>
                  <a:pt x="1072" y="212"/>
                </a:lnTo>
                <a:lnTo>
                  <a:pt x="1072" y="212"/>
                </a:lnTo>
                <a:lnTo>
                  <a:pt x="1073" y="211"/>
                </a:lnTo>
                <a:lnTo>
                  <a:pt x="1074" y="213"/>
                </a:lnTo>
                <a:lnTo>
                  <a:pt x="1074" y="213"/>
                </a:lnTo>
                <a:lnTo>
                  <a:pt x="1074" y="213"/>
                </a:lnTo>
                <a:lnTo>
                  <a:pt x="1075" y="213"/>
                </a:lnTo>
                <a:lnTo>
                  <a:pt x="1075" y="212"/>
                </a:lnTo>
                <a:lnTo>
                  <a:pt x="1076" y="212"/>
                </a:lnTo>
                <a:lnTo>
                  <a:pt x="1077" y="212"/>
                </a:lnTo>
                <a:lnTo>
                  <a:pt x="1077" y="212"/>
                </a:lnTo>
                <a:lnTo>
                  <a:pt x="1078" y="212"/>
                </a:lnTo>
                <a:lnTo>
                  <a:pt x="1078" y="213"/>
                </a:lnTo>
                <a:lnTo>
                  <a:pt x="1079" y="213"/>
                </a:lnTo>
                <a:lnTo>
                  <a:pt x="1079" y="213"/>
                </a:lnTo>
                <a:lnTo>
                  <a:pt x="1080" y="211"/>
                </a:lnTo>
                <a:lnTo>
                  <a:pt x="1080" y="206"/>
                </a:lnTo>
                <a:lnTo>
                  <a:pt x="1081" y="200"/>
                </a:lnTo>
                <a:lnTo>
                  <a:pt x="1081" y="201"/>
                </a:lnTo>
                <a:lnTo>
                  <a:pt x="1082" y="212"/>
                </a:lnTo>
                <a:lnTo>
                  <a:pt x="1082" y="220"/>
                </a:lnTo>
                <a:lnTo>
                  <a:pt x="1083" y="224"/>
                </a:lnTo>
                <a:lnTo>
                  <a:pt x="1083" y="227"/>
                </a:lnTo>
                <a:lnTo>
                  <a:pt x="1084" y="228"/>
                </a:lnTo>
                <a:lnTo>
                  <a:pt x="1084" y="229"/>
                </a:lnTo>
                <a:lnTo>
                  <a:pt x="1085" y="229"/>
                </a:lnTo>
                <a:lnTo>
                  <a:pt x="1085" y="229"/>
                </a:lnTo>
                <a:lnTo>
                  <a:pt x="1086" y="229"/>
                </a:lnTo>
                <a:lnTo>
                  <a:pt x="1086" y="229"/>
                </a:lnTo>
                <a:lnTo>
                  <a:pt x="1087" y="229"/>
                </a:lnTo>
                <a:lnTo>
                  <a:pt x="1087" y="229"/>
                </a:lnTo>
                <a:lnTo>
                  <a:pt x="1088" y="229"/>
                </a:lnTo>
                <a:lnTo>
                  <a:pt x="1088" y="229"/>
                </a:lnTo>
                <a:lnTo>
                  <a:pt x="1089" y="229"/>
                </a:lnTo>
                <a:lnTo>
                  <a:pt x="1089" y="229"/>
                </a:lnTo>
                <a:lnTo>
                  <a:pt x="1090" y="229"/>
                </a:lnTo>
                <a:lnTo>
                  <a:pt x="1090" y="229"/>
                </a:lnTo>
                <a:lnTo>
                  <a:pt x="1091" y="229"/>
                </a:lnTo>
                <a:lnTo>
                  <a:pt x="1091" y="229"/>
                </a:lnTo>
                <a:lnTo>
                  <a:pt x="1092" y="229"/>
                </a:lnTo>
                <a:lnTo>
                  <a:pt x="1092" y="229"/>
                </a:lnTo>
                <a:lnTo>
                  <a:pt x="1093" y="229"/>
                </a:lnTo>
                <a:lnTo>
                  <a:pt x="1093" y="230"/>
                </a:lnTo>
                <a:lnTo>
                  <a:pt x="1094" y="230"/>
                </a:lnTo>
                <a:lnTo>
                  <a:pt x="1095" y="230"/>
                </a:lnTo>
                <a:lnTo>
                  <a:pt x="1095" y="230"/>
                </a:lnTo>
                <a:lnTo>
                  <a:pt x="1096" y="230"/>
                </a:lnTo>
                <a:lnTo>
                  <a:pt x="1096" y="230"/>
                </a:lnTo>
                <a:lnTo>
                  <a:pt x="1096" y="230"/>
                </a:lnTo>
                <a:lnTo>
                  <a:pt x="1097" y="230"/>
                </a:lnTo>
                <a:lnTo>
                  <a:pt x="1098" y="230"/>
                </a:lnTo>
                <a:lnTo>
                  <a:pt x="1098" y="230"/>
                </a:lnTo>
                <a:lnTo>
                  <a:pt x="1099" y="230"/>
                </a:lnTo>
                <a:lnTo>
                  <a:pt x="1099" y="229"/>
                </a:lnTo>
                <a:lnTo>
                  <a:pt x="1100" y="229"/>
                </a:lnTo>
                <a:lnTo>
                  <a:pt x="1100" y="229"/>
                </a:lnTo>
                <a:lnTo>
                  <a:pt x="1101" y="229"/>
                </a:lnTo>
                <a:lnTo>
                  <a:pt x="1101" y="229"/>
                </a:lnTo>
                <a:lnTo>
                  <a:pt x="1102" y="229"/>
                </a:lnTo>
                <a:lnTo>
                  <a:pt x="1102" y="230"/>
                </a:lnTo>
                <a:lnTo>
                  <a:pt x="1103" y="230"/>
                </a:lnTo>
                <a:lnTo>
                  <a:pt x="1103" y="230"/>
                </a:lnTo>
                <a:lnTo>
                  <a:pt x="1104" y="230"/>
                </a:lnTo>
                <a:lnTo>
                  <a:pt x="1104" y="230"/>
                </a:lnTo>
                <a:lnTo>
                  <a:pt x="1105" y="230"/>
                </a:lnTo>
                <a:lnTo>
                  <a:pt x="1105" y="230"/>
                </a:lnTo>
                <a:lnTo>
                  <a:pt x="1106" y="231"/>
                </a:lnTo>
                <a:lnTo>
                  <a:pt x="1106" y="231"/>
                </a:lnTo>
                <a:lnTo>
                  <a:pt x="1107" y="231"/>
                </a:lnTo>
                <a:lnTo>
                  <a:pt x="1107" y="231"/>
                </a:lnTo>
                <a:lnTo>
                  <a:pt x="1108" y="231"/>
                </a:lnTo>
                <a:lnTo>
                  <a:pt x="1108" y="231"/>
                </a:lnTo>
                <a:lnTo>
                  <a:pt x="1109" y="231"/>
                </a:lnTo>
                <a:lnTo>
                  <a:pt x="1109" y="231"/>
                </a:lnTo>
                <a:lnTo>
                  <a:pt x="1110" y="231"/>
                </a:lnTo>
                <a:lnTo>
                  <a:pt x="1110" y="231"/>
                </a:lnTo>
                <a:lnTo>
                  <a:pt x="1111" y="231"/>
                </a:lnTo>
                <a:lnTo>
                  <a:pt x="1111" y="231"/>
                </a:lnTo>
                <a:lnTo>
                  <a:pt x="1112" y="231"/>
                </a:lnTo>
                <a:lnTo>
                  <a:pt x="1112" y="232"/>
                </a:lnTo>
                <a:lnTo>
                  <a:pt x="1113" y="232"/>
                </a:lnTo>
                <a:lnTo>
                  <a:pt x="1113" y="232"/>
                </a:lnTo>
                <a:lnTo>
                  <a:pt x="1114" y="232"/>
                </a:lnTo>
                <a:lnTo>
                  <a:pt x="1114" y="232"/>
                </a:lnTo>
                <a:lnTo>
                  <a:pt x="1115" y="232"/>
                </a:lnTo>
                <a:lnTo>
                  <a:pt x="1115" y="232"/>
                </a:lnTo>
                <a:lnTo>
                  <a:pt x="1116" y="232"/>
                </a:lnTo>
                <a:lnTo>
                  <a:pt x="1117" y="232"/>
                </a:lnTo>
                <a:lnTo>
                  <a:pt x="1117" y="232"/>
                </a:lnTo>
                <a:lnTo>
                  <a:pt x="1117" y="232"/>
                </a:lnTo>
                <a:lnTo>
                  <a:pt x="1118" y="232"/>
                </a:lnTo>
                <a:lnTo>
                  <a:pt x="1118" y="232"/>
                </a:lnTo>
                <a:lnTo>
                  <a:pt x="1119" y="232"/>
                </a:lnTo>
                <a:lnTo>
                  <a:pt x="1120" y="232"/>
                </a:lnTo>
                <a:lnTo>
                  <a:pt x="1120" y="232"/>
                </a:lnTo>
                <a:lnTo>
                  <a:pt x="1121" y="232"/>
                </a:lnTo>
                <a:lnTo>
                  <a:pt x="1121" y="232"/>
                </a:lnTo>
                <a:lnTo>
                  <a:pt x="1122" y="232"/>
                </a:lnTo>
                <a:lnTo>
                  <a:pt x="1122" y="232"/>
                </a:lnTo>
                <a:lnTo>
                  <a:pt x="1123" y="232"/>
                </a:lnTo>
                <a:lnTo>
                  <a:pt x="1123" y="232"/>
                </a:lnTo>
                <a:lnTo>
                  <a:pt x="1124" y="232"/>
                </a:lnTo>
                <a:lnTo>
                  <a:pt x="1124" y="232"/>
                </a:lnTo>
                <a:lnTo>
                  <a:pt x="1125" y="232"/>
                </a:lnTo>
                <a:lnTo>
                  <a:pt x="1125" y="232"/>
                </a:lnTo>
                <a:lnTo>
                  <a:pt x="1126" y="232"/>
                </a:lnTo>
                <a:lnTo>
                  <a:pt x="1126" y="232"/>
                </a:lnTo>
                <a:lnTo>
                  <a:pt x="1127" y="232"/>
                </a:lnTo>
                <a:lnTo>
                  <a:pt x="1127" y="232"/>
                </a:lnTo>
                <a:lnTo>
                  <a:pt x="1128" y="232"/>
                </a:lnTo>
                <a:lnTo>
                  <a:pt x="1128" y="232"/>
                </a:lnTo>
                <a:lnTo>
                  <a:pt x="1129" y="232"/>
                </a:lnTo>
                <a:lnTo>
                  <a:pt x="1129" y="231"/>
                </a:lnTo>
                <a:lnTo>
                  <a:pt x="1130" y="231"/>
                </a:lnTo>
                <a:lnTo>
                  <a:pt x="1130" y="231"/>
                </a:lnTo>
                <a:lnTo>
                  <a:pt x="1131" y="232"/>
                </a:lnTo>
                <a:lnTo>
                  <a:pt x="1131" y="232"/>
                </a:lnTo>
                <a:lnTo>
                  <a:pt x="1132" y="232"/>
                </a:lnTo>
                <a:lnTo>
                  <a:pt x="1132" y="231"/>
                </a:lnTo>
                <a:lnTo>
                  <a:pt x="1133" y="231"/>
                </a:lnTo>
                <a:lnTo>
                  <a:pt x="1133" y="231"/>
                </a:lnTo>
                <a:lnTo>
                  <a:pt x="1134" y="231"/>
                </a:lnTo>
                <a:lnTo>
                  <a:pt x="1134" y="231"/>
                </a:lnTo>
                <a:lnTo>
                  <a:pt x="1135" y="232"/>
                </a:lnTo>
                <a:lnTo>
                  <a:pt x="1135" y="232"/>
                </a:lnTo>
                <a:lnTo>
                  <a:pt x="1136" y="231"/>
                </a:lnTo>
                <a:lnTo>
                  <a:pt x="1136" y="231"/>
                </a:lnTo>
                <a:lnTo>
                  <a:pt x="1137" y="231"/>
                </a:lnTo>
                <a:lnTo>
                  <a:pt x="1138" y="231"/>
                </a:lnTo>
                <a:lnTo>
                  <a:pt x="1138" y="231"/>
                </a:lnTo>
                <a:lnTo>
                  <a:pt x="1139" y="231"/>
                </a:lnTo>
                <a:lnTo>
                  <a:pt x="1139" y="231"/>
                </a:lnTo>
                <a:lnTo>
                  <a:pt x="1139" y="231"/>
                </a:lnTo>
                <a:lnTo>
                  <a:pt x="1140" y="231"/>
                </a:lnTo>
                <a:lnTo>
                  <a:pt x="1141" y="231"/>
                </a:lnTo>
                <a:lnTo>
                  <a:pt x="1141" y="231"/>
                </a:lnTo>
                <a:lnTo>
                  <a:pt x="1142" y="231"/>
                </a:lnTo>
                <a:lnTo>
                  <a:pt x="1142" y="231"/>
                </a:lnTo>
                <a:lnTo>
                  <a:pt x="1143" y="231"/>
                </a:lnTo>
                <a:lnTo>
                  <a:pt x="1143" y="231"/>
                </a:lnTo>
                <a:lnTo>
                  <a:pt x="1144" y="231"/>
                </a:lnTo>
                <a:lnTo>
                  <a:pt x="1144" y="231"/>
                </a:lnTo>
                <a:lnTo>
                  <a:pt x="1145" y="231"/>
                </a:lnTo>
                <a:lnTo>
                  <a:pt x="1145" y="231"/>
                </a:lnTo>
                <a:lnTo>
                  <a:pt x="1146" y="231"/>
                </a:lnTo>
                <a:lnTo>
                  <a:pt x="1146" y="231"/>
                </a:lnTo>
                <a:lnTo>
                  <a:pt x="1147" y="230"/>
                </a:lnTo>
                <a:lnTo>
                  <a:pt x="1147" y="230"/>
                </a:lnTo>
                <a:lnTo>
                  <a:pt x="1148" y="230"/>
                </a:lnTo>
                <a:lnTo>
                  <a:pt x="1148" y="230"/>
                </a:lnTo>
                <a:lnTo>
                  <a:pt x="1149" y="230"/>
                </a:lnTo>
                <a:lnTo>
                  <a:pt x="1149" y="231"/>
                </a:lnTo>
                <a:lnTo>
                  <a:pt x="1150" y="230"/>
                </a:lnTo>
                <a:lnTo>
                  <a:pt x="1150" y="230"/>
                </a:lnTo>
                <a:lnTo>
                  <a:pt x="1151" y="230"/>
                </a:lnTo>
                <a:lnTo>
                  <a:pt x="1151" y="230"/>
                </a:lnTo>
                <a:lnTo>
                  <a:pt x="1152" y="230"/>
                </a:lnTo>
                <a:lnTo>
                  <a:pt x="1152" y="230"/>
                </a:lnTo>
                <a:lnTo>
                  <a:pt x="1153" y="230"/>
                </a:lnTo>
                <a:lnTo>
                  <a:pt x="1153" y="230"/>
                </a:lnTo>
                <a:lnTo>
                  <a:pt x="1154" y="230"/>
                </a:lnTo>
                <a:lnTo>
                  <a:pt x="1154" y="230"/>
                </a:lnTo>
                <a:lnTo>
                  <a:pt x="1155" y="230"/>
                </a:lnTo>
                <a:lnTo>
                  <a:pt x="1155" y="230"/>
                </a:lnTo>
                <a:lnTo>
                  <a:pt x="1156" y="230"/>
                </a:lnTo>
                <a:lnTo>
                  <a:pt x="1156" y="230"/>
                </a:lnTo>
                <a:lnTo>
                  <a:pt x="1157" y="230"/>
                </a:lnTo>
                <a:lnTo>
                  <a:pt x="1157" y="230"/>
                </a:lnTo>
                <a:lnTo>
                  <a:pt x="1158" y="230"/>
                </a:lnTo>
                <a:lnTo>
                  <a:pt x="1158" y="230"/>
                </a:lnTo>
                <a:lnTo>
                  <a:pt x="1159" y="230"/>
                </a:lnTo>
                <a:lnTo>
                  <a:pt x="1160" y="230"/>
                </a:lnTo>
                <a:lnTo>
                  <a:pt x="1160" y="230"/>
                </a:lnTo>
                <a:lnTo>
                  <a:pt x="1160" y="230"/>
                </a:lnTo>
                <a:lnTo>
                  <a:pt x="1161" y="230"/>
                </a:lnTo>
                <a:lnTo>
                  <a:pt x="1161" y="230"/>
                </a:lnTo>
                <a:lnTo>
                  <a:pt x="1162" y="230"/>
                </a:lnTo>
                <a:lnTo>
                  <a:pt x="1163" y="230"/>
                </a:lnTo>
                <a:lnTo>
                  <a:pt x="1163" y="230"/>
                </a:lnTo>
                <a:lnTo>
                  <a:pt x="1164" y="230"/>
                </a:lnTo>
                <a:lnTo>
                  <a:pt x="1164" y="230"/>
                </a:lnTo>
                <a:lnTo>
                  <a:pt x="1165" y="230"/>
                </a:lnTo>
                <a:lnTo>
                  <a:pt x="1165" y="230"/>
                </a:lnTo>
                <a:lnTo>
                  <a:pt x="1166" y="230"/>
                </a:lnTo>
                <a:lnTo>
                  <a:pt x="1166" y="230"/>
                </a:lnTo>
                <a:lnTo>
                  <a:pt x="1167" y="230"/>
                </a:lnTo>
                <a:lnTo>
                  <a:pt x="1167" y="230"/>
                </a:lnTo>
                <a:lnTo>
                  <a:pt x="1168" y="230"/>
                </a:lnTo>
                <a:lnTo>
                  <a:pt x="1168" y="230"/>
                </a:lnTo>
                <a:lnTo>
                  <a:pt x="1169" y="230"/>
                </a:lnTo>
                <a:lnTo>
                  <a:pt x="1169" y="230"/>
                </a:lnTo>
                <a:lnTo>
                  <a:pt x="1170" y="230"/>
                </a:lnTo>
                <a:lnTo>
                  <a:pt x="1170" y="230"/>
                </a:lnTo>
                <a:lnTo>
                  <a:pt x="1171" y="230"/>
                </a:lnTo>
                <a:lnTo>
                  <a:pt x="1171" y="230"/>
                </a:lnTo>
                <a:lnTo>
                  <a:pt x="1172" y="230"/>
                </a:lnTo>
                <a:lnTo>
                  <a:pt x="1172" y="230"/>
                </a:lnTo>
                <a:lnTo>
                  <a:pt x="1173" y="230"/>
                </a:lnTo>
                <a:lnTo>
                  <a:pt x="1173" y="230"/>
                </a:lnTo>
                <a:lnTo>
                  <a:pt x="1174" y="230"/>
                </a:lnTo>
                <a:lnTo>
                  <a:pt x="1174" y="230"/>
                </a:lnTo>
                <a:lnTo>
                  <a:pt x="1175" y="230"/>
                </a:lnTo>
                <a:lnTo>
                  <a:pt x="1175" y="231"/>
                </a:lnTo>
                <a:lnTo>
                  <a:pt x="1176" y="231"/>
                </a:lnTo>
                <a:lnTo>
                  <a:pt x="1176" y="231"/>
                </a:lnTo>
                <a:lnTo>
                  <a:pt x="1177" y="231"/>
                </a:lnTo>
                <a:lnTo>
                  <a:pt x="1177" y="231"/>
                </a:lnTo>
                <a:lnTo>
                  <a:pt x="1178" y="231"/>
                </a:lnTo>
                <a:lnTo>
                  <a:pt x="1178" y="231"/>
                </a:lnTo>
                <a:lnTo>
                  <a:pt x="1179" y="231"/>
                </a:lnTo>
                <a:lnTo>
                  <a:pt x="1179" y="231"/>
                </a:lnTo>
                <a:lnTo>
                  <a:pt x="1180" y="231"/>
                </a:lnTo>
                <a:lnTo>
                  <a:pt x="1181" y="231"/>
                </a:lnTo>
                <a:lnTo>
                  <a:pt x="1181" y="231"/>
                </a:lnTo>
                <a:lnTo>
                  <a:pt x="1182" y="231"/>
                </a:lnTo>
                <a:lnTo>
                  <a:pt x="1182" y="231"/>
                </a:lnTo>
                <a:lnTo>
                  <a:pt x="1182" y="231"/>
                </a:lnTo>
                <a:lnTo>
                  <a:pt x="1183" y="231"/>
                </a:lnTo>
                <a:lnTo>
                  <a:pt x="1184" y="232"/>
                </a:lnTo>
                <a:lnTo>
                  <a:pt x="1184" y="232"/>
                </a:lnTo>
                <a:lnTo>
                  <a:pt x="1185" y="231"/>
                </a:lnTo>
                <a:lnTo>
                  <a:pt x="1185" y="229"/>
                </a:lnTo>
                <a:lnTo>
                  <a:pt x="1186" y="223"/>
                </a:lnTo>
                <a:lnTo>
                  <a:pt x="1186" y="215"/>
                </a:lnTo>
                <a:lnTo>
                  <a:pt x="1187" y="206"/>
                </a:lnTo>
                <a:lnTo>
                  <a:pt x="1187" y="201"/>
                </a:lnTo>
                <a:lnTo>
                  <a:pt x="1188" y="201"/>
                </a:lnTo>
                <a:lnTo>
                  <a:pt x="1188" y="201"/>
                </a:lnTo>
                <a:lnTo>
                  <a:pt x="1189" y="201"/>
                </a:lnTo>
                <a:lnTo>
                  <a:pt x="1189" y="201"/>
                </a:lnTo>
                <a:lnTo>
                  <a:pt x="1190" y="201"/>
                </a:lnTo>
                <a:lnTo>
                  <a:pt x="1190" y="201"/>
                </a:lnTo>
                <a:lnTo>
                  <a:pt x="1191" y="201"/>
                </a:lnTo>
                <a:lnTo>
                  <a:pt x="1191" y="201"/>
                </a:lnTo>
                <a:lnTo>
                  <a:pt x="1192" y="202"/>
                </a:lnTo>
                <a:lnTo>
                  <a:pt x="1192" y="203"/>
                </a:lnTo>
                <a:lnTo>
                  <a:pt x="1193" y="204"/>
                </a:lnTo>
                <a:lnTo>
                  <a:pt x="1193" y="205"/>
                </a:lnTo>
                <a:lnTo>
                  <a:pt x="1194" y="205"/>
                </a:lnTo>
                <a:lnTo>
                  <a:pt x="1194" y="205"/>
                </a:lnTo>
                <a:lnTo>
                  <a:pt x="1195" y="205"/>
                </a:lnTo>
                <a:lnTo>
                  <a:pt x="1195" y="206"/>
                </a:lnTo>
                <a:lnTo>
                  <a:pt x="1196" y="206"/>
                </a:lnTo>
                <a:lnTo>
                  <a:pt x="1196" y="206"/>
                </a:lnTo>
                <a:lnTo>
                  <a:pt x="1197" y="206"/>
                </a:lnTo>
                <a:lnTo>
                  <a:pt x="1197" y="204"/>
                </a:lnTo>
                <a:lnTo>
                  <a:pt x="1198" y="205"/>
                </a:lnTo>
                <a:lnTo>
                  <a:pt x="1198" y="206"/>
                </a:lnTo>
                <a:lnTo>
                  <a:pt x="1199" y="206"/>
                </a:lnTo>
                <a:lnTo>
                  <a:pt x="1199" y="206"/>
                </a:lnTo>
                <a:lnTo>
                  <a:pt x="1200" y="206"/>
                </a:lnTo>
                <a:lnTo>
                  <a:pt x="1200" y="206"/>
                </a:lnTo>
                <a:lnTo>
                  <a:pt x="1201" y="205"/>
                </a:lnTo>
                <a:lnTo>
                  <a:pt x="1201" y="205"/>
                </a:lnTo>
                <a:lnTo>
                  <a:pt x="1202" y="205"/>
                </a:lnTo>
                <a:lnTo>
                  <a:pt x="1203" y="205"/>
                </a:lnTo>
                <a:lnTo>
                  <a:pt x="1203" y="206"/>
                </a:lnTo>
                <a:lnTo>
                  <a:pt x="1203" y="206"/>
                </a:lnTo>
                <a:lnTo>
                  <a:pt x="1204" y="206"/>
                </a:lnTo>
                <a:lnTo>
                  <a:pt x="1204" y="206"/>
                </a:lnTo>
                <a:lnTo>
                  <a:pt x="1205" y="206"/>
                </a:lnTo>
                <a:lnTo>
                  <a:pt x="1206" y="206"/>
                </a:lnTo>
                <a:lnTo>
                  <a:pt x="1206" y="207"/>
                </a:lnTo>
                <a:lnTo>
                  <a:pt x="1207" y="207"/>
                </a:lnTo>
                <a:lnTo>
                  <a:pt x="1207" y="207"/>
                </a:lnTo>
                <a:lnTo>
                  <a:pt x="1208" y="208"/>
                </a:lnTo>
                <a:lnTo>
                  <a:pt x="1208" y="208"/>
                </a:lnTo>
                <a:lnTo>
                  <a:pt x="1209" y="207"/>
                </a:lnTo>
                <a:lnTo>
                  <a:pt x="1209" y="207"/>
                </a:lnTo>
                <a:lnTo>
                  <a:pt x="1210" y="207"/>
                </a:lnTo>
                <a:lnTo>
                  <a:pt x="1210" y="206"/>
                </a:lnTo>
                <a:lnTo>
                  <a:pt x="1211" y="206"/>
                </a:lnTo>
                <a:lnTo>
                  <a:pt x="1211" y="205"/>
                </a:lnTo>
                <a:lnTo>
                  <a:pt x="1212" y="201"/>
                </a:lnTo>
                <a:lnTo>
                  <a:pt x="1212" y="196"/>
                </a:lnTo>
                <a:lnTo>
                  <a:pt x="1213" y="201"/>
                </a:lnTo>
                <a:lnTo>
                  <a:pt x="1213" y="211"/>
                </a:lnTo>
                <a:lnTo>
                  <a:pt x="1214" y="221"/>
                </a:lnTo>
                <a:lnTo>
                  <a:pt x="1214" y="226"/>
                </a:lnTo>
                <a:lnTo>
                  <a:pt x="1215" y="231"/>
                </a:lnTo>
                <a:lnTo>
                  <a:pt x="1215" y="233"/>
                </a:lnTo>
                <a:lnTo>
                  <a:pt x="1216" y="234"/>
                </a:lnTo>
                <a:lnTo>
                  <a:pt x="1216" y="234"/>
                </a:lnTo>
                <a:lnTo>
                  <a:pt x="1217" y="234"/>
                </a:lnTo>
                <a:lnTo>
                  <a:pt x="1217" y="233"/>
                </a:lnTo>
                <a:lnTo>
                  <a:pt x="1218" y="233"/>
                </a:lnTo>
                <a:lnTo>
                  <a:pt x="1218" y="234"/>
                </a:lnTo>
                <a:lnTo>
                  <a:pt x="1219" y="234"/>
                </a:lnTo>
                <a:lnTo>
                  <a:pt x="1219" y="236"/>
                </a:lnTo>
                <a:lnTo>
                  <a:pt x="1220" y="236"/>
                </a:lnTo>
                <a:lnTo>
                  <a:pt x="1220" y="236"/>
                </a:lnTo>
                <a:lnTo>
                  <a:pt x="1221" y="236"/>
                </a:lnTo>
                <a:lnTo>
                  <a:pt x="1221" y="236"/>
                </a:lnTo>
                <a:lnTo>
                  <a:pt x="1222" y="236"/>
                </a:lnTo>
                <a:lnTo>
                  <a:pt x="1222" y="237"/>
                </a:lnTo>
                <a:lnTo>
                  <a:pt x="1223" y="237"/>
                </a:lnTo>
                <a:lnTo>
                  <a:pt x="1224" y="237"/>
                </a:lnTo>
                <a:lnTo>
                  <a:pt x="1224" y="237"/>
                </a:lnTo>
                <a:lnTo>
                  <a:pt x="1225" y="237"/>
                </a:lnTo>
                <a:lnTo>
                  <a:pt x="1225" y="237"/>
                </a:lnTo>
                <a:lnTo>
                  <a:pt x="1225" y="237"/>
                </a:lnTo>
                <a:lnTo>
                  <a:pt x="1226" y="237"/>
                </a:lnTo>
                <a:lnTo>
                  <a:pt x="1227" y="237"/>
                </a:lnTo>
                <a:lnTo>
                  <a:pt x="1227" y="237"/>
                </a:lnTo>
                <a:lnTo>
                  <a:pt x="1228" y="237"/>
                </a:lnTo>
                <a:lnTo>
                  <a:pt x="1228" y="237"/>
                </a:lnTo>
                <a:lnTo>
                  <a:pt x="1229" y="237"/>
                </a:lnTo>
                <a:lnTo>
                  <a:pt x="1229" y="237"/>
                </a:lnTo>
                <a:lnTo>
                  <a:pt x="1230" y="237"/>
                </a:lnTo>
                <a:lnTo>
                  <a:pt x="1230" y="237"/>
                </a:lnTo>
                <a:lnTo>
                  <a:pt x="1231" y="237"/>
                </a:lnTo>
                <a:lnTo>
                  <a:pt x="1231" y="236"/>
                </a:lnTo>
                <a:lnTo>
                  <a:pt x="1232" y="236"/>
                </a:lnTo>
                <a:lnTo>
                  <a:pt x="1232" y="236"/>
                </a:lnTo>
                <a:lnTo>
                  <a:pt x="1233" y="236"/>
                </a:lnTo>
                <a:lnTo>
                  <a:pt x="1233" y="236"/>
                </a:lnTo>
                <a:lnTo>
                  <a:pt x="1234" y="236"/>
                </a:lnTo>
                <a:lnTo>
                  <a:pt x="1234" y="236"/>
                </a:lnTo>
                <a:lnTo>
                  <a:pt x="1235" y="236"/>
                </a:lnTo>
                <a:lnTo>
                  <a:pt x="1235" y="236"/>
                </a:lnTo>
                <a:lnTo>
                  <a:pt x="1236" y="236"/>
                </a:lnTo>
                <a:lnTo>
                  <a:pt x="1236" y="236"/>
                </a:lnTo>
                <a:lnTo>
                  <a:pt x="1237" y="236"/>
                </a:lnTo>
                <a:lnTo>
                  <a:pt x="1237" y="236"/>
                </a:lnTo>
                <a:lnTo>
                  <a:pt x="1238" y="236"/>
                </a:lnTo>
                <a:lnTo>
                  <a:pt x="1238" y="236"/>
                </a:lnTo>
                <a:lnTo>
                  <a:pt x="1239" y="236"/>
                </a:lnTo>
                <a:lnTo>
                  <a:pt x="1239" y="236"/>
                </a:lnTo>
                <a:lnTo>
                  <a:pt x="1240" y="236"/>
                </a:lnTo>
                <a:lnTo>
                  <a:pt x="1240" y="236"/>
                </a:lnTo>
                <a:lnTo>
                  <a:pt x="1241" y="236"/>
                </a:lnTo>
                <a:lnTo>
                  <a:pt x="1241" y="236"/>
                </a:lnTo>
                <a:lnTo>
                  <a:pt x="1242" y="236"/>
                </a:lnTo>
                <a:lnTo>
                  <a:pt x="1242" y="236"/>
                </a:lnTo>
                <a:lnTo>
                  <a:pt x="1243" y="236"/>
                </a:lnTo>
                <a:lnTo>
                  <a:pt x="1243" y="236"/>
                </a:lnTo>
                <a:lnTo>
                  <a:pt x="1244" y="236"/>
                </a:lnTo>
                <a:lnTo>
                  <a:pt x="1244" y="236"/>
                </a:lnTo>
                <a:lnTo>
                  <a:pt x="1245" y="236"/>
                </a:lnTo>
                <a:lnTo>
                  <a:pt x="1246" y="236"/>
                </a:lnTo>
                <a:lnTo>
                  <a:pt x="1246" y="236"/>
                </a:lnTo>
                <a:lnTo>
                  <a:pt x="1246" y="236"/>
                </a:lnTo>
                <a:lnTo>
                  <a:pt x="1247" y="236"/>
                </a:lnTo>
                <a:lnTo>
                  <a:pt x="1247" y="236"/>
                </a:lnTo>
                <a:lnTo>
                  <a:pt x="1248" y="236"/>
                </a:lnTo>
                <a:lnTo>
                  <a:pt x="1249" y="236"/>
                </a:lnTo>
                <a:lnTo>
                  <a:pt x="1249" y="236"/>
                </a:lnTo>
                <a:lnTo>
                  <a:pt x="1250" y="236"/>
                </a:lnTo>
                <a:lnTo>
                  <a:pt x="1250" y="236"/>
                </a:lnTo>
                <a:lnTo>
                  <a:pt x="1251" y="236"/>
                </a:lnTo>
                <a:lnTo>
                  <a:pt x="1251" y="236"/>
                </a:lnTo>
                <a:lnTo>
                  <a:pt x="1252" y="236"/>
                </a:lnTo>
                <a:lnTo>
                  <a:pt x="1252" y="236"/>
                </a:lnTo>
                <a:lnTo>
                  <a:pt x="1253" y="236"/>
                </a:lnTo>
                <a:lnTo>
                  <a:pt x="1253" y="236"/>
                </a:lnTo>
                <a:lnTo>
                  <a:pt x="1254" y="236"/>
                </a:lnTo>
                <a:lnTo>
                  <a:pt x="1254" y="237"/>
                </a:lnTo>
                <a:lnTo>
                  <a:pt x="1255" y="237"/>
                </a:lnTo>
                <a:lnTo>
                  <a:pt x="1255" y="237"/>
                </a:lnTo>
                <a:lnTo>
                  <a:pt x="1256" y="237"/>
                </a:lnTo>
                <a:lnTo>
                  <a:pt x="1256" y="237"/>
                </a:lnTo>
                <a:lnTo>
                  <a:pt x="1257" y="237"/>
                </a:lnTo>
                <a:lnTo>
                  <a:pt x="1257" y="236"/>
                </a:lnTo>
                <a:lnTo>
                  <a:pt x="1258" y="236"/>
                </a:lnTo>
                <a:lnTo>
                  <a:pt x="1258" y="236"/>
                </a:lnTo>
                <a:lnTo>
                  <a:pt x="1259" y="236"/>
                </a:lnTo>
                <a:lnTo>
                  <a:pt x="1259" y="236"/>
                </a:lnTo>
                <a:lnTo>
                  <a:pt x="1260" y="236"/>
                </a:lnTo>
                <a:lnTo>
                  <a:pt x="1260" y="236"/>
                </a:lnTo>
                <a:lnTo>
                  <a:pt x="1261" y="236"/>
                </a:lnTo>
                <a:lnTo>
                  <a:pt x="1261" y="236"/>
                </a:lnTo>
                <a:lnTo>
                  <a:pt x="1262" y="236"/>
                </a:lnTo>
                <a:lnTo>
                  <a:pt x="1262" y="236"/>
                </a:lnTo>
                <a:lnTo>
                  <a:pt x="1263" y="236"/>
                </a:lnTo>
                <a:lnTo>
                  <a:pt x="1263" y="236"/>
                </a:lnTo>
                <a:lnTo>
                  <a:pt x="1264" y="236"/>
                </a:lnTo>
                <a:lnTo>
                  <a:pt x="1264" y="236"/>
                </a:lnTo>
                <a:lnTo>
                  <a:pt x="1265" y="236"/>
                </a:lnTo>
                <a:lnTo>
                  <a:pt x="1265" y="236"/>
                </a:lnTo>
                <a:lnTo>
                  <a:pt x="1266" y="236"/>
                </a:lnTo>
                <a:lnTo>
                  <a:pt x="1267" y="236"/>
                </a:lnTo>
                <a:lnTo>
                  <a:pt x="1267" y="236"/>
                </a:lnTo>
                <a:lnTo>
                  <a:pt x="1268" y="236"/>
                </a:lnTo>
                <a:lnTo>
                  <a:pt x="1268" y="236"/>
                </a:lnTo>
                <a:lnTo>
                  <a:pt x="1268" y="236"/>
                </a:lnTo>
                <a:lnTo>
                  <a:pt x="1269" y="236"/>
                </a:lnTo>
                <a:lnTo>
                  <a:pt x="1270" y="236"/>
                </a:lnTo>
                <a:lnTo>
                  <a:pt x="1270" y="236"/>
                </a:lnTo>
                <a:lnTo>
                  <a:pt x="1271" y="236"/>
                </a:lnTo>
                <a:lnTo>
                  <a:pt x="1271" y="236"/>
                </a:lnTo>
                <a:lnTo>
                  <a:pt x="1272" y="236"/>
                </a:lnTo>
                <a:lnTo>
                  <a:pt x="1272" y="236"/>
                </a:lnTo>
                <a:lnTo>
                  <a:pt x="1273" y="236"/>
                </a:lnTo>
                <a:lnTo>
                  <a:pt x="1273" y="236"/>
                </a:lnTo>
                <a:lnTo>
                  <a:pt x="1274" y="236"/>
                </a:lnTo>
                <a:lnTo>
                  <a:pt x="1274" y="236"/>
                </a:lnTo>
                <a:lnTo>
                  <a:pt x="1275" y="236"/>
                </a:lnTo>
                <a:lnTo>
                  <a:pt x="1275" y="236"/>
                </a:lnTo>
                <a:lnTo>
                  <a:pt x="1276" y="236"/>
                </a:lnTo>
                <a:lnTo>
                  <a:pt x="1276" y="236"/>
                </a:lnTo>
                <a:lnTo>
                  <a:pt x="1277" y="236"/>
                </a:lnTo>
                <a:lnTo>
                  <a:pt x="1277" y="236"/>
                </a:lnTo>
                <a:lnTo>
                  <a:pt x="1278" y="236"/>
                </a:lnTo>
                <a:lnTo>
                  <a:pt x="1278" y="236"/>
                </a:lnTo>
                <a:lnTo>
                  <a:pt x="1279" y="236"/>
                </a:lnTo>
                <a:lnTo>
                  <a:pt x="1279" y="236"/>
                </a:lnTo>
                <a:lnTo>
                  <a:pt x="1280" y="236"/>
                </a:lnTo>
                <a:lnTo>
                  <a:pt x="1280" y="236"/>
                </a:lnTo>
                <a:lnTo>
                  <a:pt x="1281" y="236"/>
                </a:lnTo>
                <a:lnTo>
                  <a:pt x="1281" y="236"/>
                </a:lnTo>
                <a:lnTo>
                  <a:pt x="1282" y="236"/>
                </a:lnTo>
                <a:lnTo>
                  <a:pt x="1282" y="236"/>
                </a:lnTo>
                <a:lnTo>
                  <a:pt x="1283" y="236"/>
                </a:lnTo>
                <a:lnTo>
                  <a:pt x="1283" y="236"/>
                </a:lnTo>
                <a:lnTo>
                  <a:pt x="1284" y="236"/>
                </a:lnTo>
                <a:lnTo>
                  <a:pt x="1284" y="236"/>
                </a:lnTo>
                <a:lnTo>
                  <a:pt x="1285" y="236"/>
                </a:lnTo>
                <a:lnTo>
                  <a:pt x="1285" y="236"/>
                </a:lnTo>
                <a:lnTo>
                  <a:pt x="1286" y="236"/>
                </a:lnTo>
                <a:lnTo>
                  <a:pt x="1286" y="236"/>
                </a:lnTo>
                <a:lnTo>
                  <a:pt x="1287" y="236"/>
                </a:lnTo>
                <a:lnTo>
                  <a:pt x="1287" y="236"/>
                </a:lnTo>
                <a:lnTo>
                  <a:pt x="1288" y="236"/>
                </a:lnTo>
                <a:lnTo>
                  <a:pt x="1289" y="236"/>
                </a:lnTo>
                <a:lnTo>
                  <a:pt x="1289" y="236"/>
                </a:lnTo>
                <a:lnTo>
                  <a:pt x="1289" y="236"/>
                </a:lnTo>
                <a:lnTo>
                  <a:pt x="1290" y="236"/>
                </a:lnTo>
                <a:lnTo>
                  <a:pt x="1290" y="236"/>
                </a:lnTo>
                <a:lnTo>
                  <a:pt x="1291" y="236"/>
                </a:lnTo>
                <a:lnTo>
                  <a:pt x="1292" y="236"/>
                </a:lnTo>
                <a:lnTo>
                  <a:pt x="1292" y="236"/>
                </a:lnTo>
                <a:lnTo>
                  <a:pt x="1293" y="236"/>
                </a:lnTo>
                <a:lnTo>
                  <a:pt x="1293" y="236"/>
                </a:lnTo>
                <a:lnTo>
                  <a:pt x="1294" y="236"/>
                </a:lnTo>
                <a:lnTo>
                  <a:pt x="1294" y="236"/>
                </a:lnTo>
                <a:lnTo>
                  <a:pt x="1295" y="236"/>
                </a:lnTo>
                <a:lnTo>
                  <a:pt x="1295" y="236"/>
                </a:lnTo>
                <a:lnTo>
                  <a:pt x="1296" y="236"/>
                </a:lnTo>
                <a:lnTo>
                  <a:pt x="1296" y="236"/>
                </a:lnTo>
                <a:lnTo>
                  <a:pt x="1297" y="236"/>
                </a:lnTo>
                <a:lnTo>
                  <a:pt x="1297" y="236"/>
                </a:lnTo>
                <a:lnTo>
                  <a:pt x="1298" y="236"/>
                </a:lnTo>
                <a:lnTo>
                  <a:pt x="1298" y="236"/>
                </a:lnTo>
                <a:lnTo>
                  <a:pt x="1299" y="236"/>
                </a:lnTo>
                <a:lnTo>
                  <a:pt x="1299" y="236"/>
                </a:lnTo>
                <a:lnTo>
                  <a:pt x="1300" y="236"/>
                </a:lnTo>
                <a:lnTo>
                  <a:pt x="1300" y="236"/>
                </a:lnTo>
                <a:lnTo>
                  <a:pt x="1301" y="236"/>
                </a:lnTo>
                <a:lnTo>
                  <a:pt x="1301" y="236"/>
                </a:lnTo>
                <a:lnTo>
                  <a:pt x="1302" y="236"/>
                </a:lnTo>
                <a:lnTo>
                  <a:pt x="1302" y="236"/>
                </a:lnTo>
                <a:lnTo>
                  <a:pt x="1303" y="236"/>
                </a:lnTo>
                <a:lnTo>
                  <a:pt x="1303" y="236"/>
                </a:lnTo>
                <a:lnTo>
                  <a:pt x="1304" y="236"/>
                </a:lnTo>
                <a:lnTo>
                  <a:pt x="1304" y="236"/>
                </a:lnTo>
                <a:lnTo>
                  <a:pt x="1305" y="236"/>
                </a:lnTo>
                <a:lnTo>
                  <a:pt x="1305" y="236"/>
                </a:lnTo>
                <a:lnTo>
                  <a:pt x="1306" y="236"/>
                </a:lnTo>
                <a:lnTo>
                  <a:pt x="1306" y="236"/>
                </a:lnTo>
                <a:lnTo>
                  <a:pt x="1307" y="236"/>
                </a:lnTo>
                <a:lnTo>
                  <a:pt x="1307" y="236"/>
                </a:lnTo>
                <a:lnTo>
                  <a:pt x="1308" y="236"/>
                </a:lnTo>
                <a:lnTo>
                  <a:pt x="1308" y="236"/>
                </a:lnTo>
                <a:lnTo>
                  <a:pt x="1309" y="236"/>
                </a:lnTo>
                <a:lnTo>
                  <a:pt x="1310" y="236"/>
                </a:lnTo>
                <a:lnTo>
                  <a:pt x="1310" y="236"/>
                </a:lnTo>
                <a:lnTo>
                  <a:pt x="1311" y="236"/>
                </a:lnTo>
                <a:lnTo>
                  <a:pt x="1311" y="237"/>
                </a:lnTo>
                <a:lnTo>
                  <a:pt x="1311" y="237"/>
                </a:lnTo>
                <a:lnTo>
                  <a:pt x="1312" y="236"/>
                </a:lnTo>
                <a:lnTo>
                  <a:pt x="1313" y="236"/>
                </a:lnTo>
                <a:lnTo>
                  <a:pt x="1313" y="236"/>
                </a:lnTo>
                <a:lnTo>
                  <a:pt x="1314" y="237"/>
                </a:lnTo>
                <a:lnTo>
                  <a:pt x="1314" y="237"/>
                </a:lnTo>
                <a:lnTo>
                  <a:pt x="1315" y="237"/>
                </a:lnTo>
                <a:lnTo>
                  <a:pt x="1315" y="236"/>
                </a:lnTo>
                <a:lnTo>
                  <a:pt x="1316" y="236"/>
                </a:lnTo>
                <a:lnTo>
                  <a:pt x="1316" y="235"/>
                </a:lnTo>
                <a:lnTo>
                  <a:pt x="1317" y="233"/>
                </a:lnTo>
                <a:lnTo>
                  <a:pt x="1317" y="229"/>
                </a:lnTo>
                <a:lnTo>
                  <a:pt x="1318" y="222"/>
                </a:lnTo>
                <a:lnTo>
                  <a:pt x="1318" y="214"/>
                </a:lnTo>
                <a:lnTo>
                  <a:pt x="1319" y="208"/>
                </a:lnTo>
                <a:lnTo>
                  <a:pt x="1319" y="210"/>
                </a:lnTo>
                <a:lnTo>
                  <a:pt x="1320" y="213"/>
                </a:lnTo>
                <a:lnTo>
                  <a:pt x="1320" y="213"/>
                </a:lnTo>
                <a:lnTo>
                  <a:pt x="1321" y="214"/>
                </a:lnTo>
                <a:lnTo>
                  <a:pt x="1321" y="215"/>
                </a:lnTo>
                <a:lnTo>
                  <a:pt x="1322" y="214"/>
                </a:lnTo>
                <a:lnTo>
                  <a:pt x="1322" y="214"/>
                </a:lnTo>
                <a:lnTo>
                  <a:pt x="1323" y="214"/>
                </a:lnTo>
                <a:lnTo>
                  <a:pt x="1323" y="214"/>
                </a:lnTo>
                <a:lnTo>
                  <a:pt x="1324" y="214"/>
                </a:lnTo>
                <a:lnTo>
                  <a:pt x="1324" y="214"/>
                </a:lnTo>
                <a:lnTo>
                  <a:pt x="1325" y="214"/>
                </a:lnTo>
                <a:lnTo>
                  <a:pt x="1325" y="214"/>
                </a:lnTo>
                <a:lnTo>
                  <a:pt x="1326" y="214"/>
                </a:lnTo>
                <a:lnTo>
                  <a:pt x="1326" y="214"/>
                </a:lnTo>
                <a:lnTo>
                  <a:pt x="1327" y="214"/>
                </a:lnTo>
                <a:lnTo>
                  <a:pt x="1327" y="214"/>
                </a:lnTo>
                <a:lnTo>
                  <a:pt x="1328" y="214"/>
                </a:lnTo>
                <a:lnTo>
                  <a:pt x="1328" y="215"/>
                </a:lnTo>
                <a:lnTo>
                  <a:pt x="1329" y="215"/>
                </a:lnTo>
                <a:lnTo>
                  <a:pt x="1329" y="215"/>
                </a:lnTo>
                <a:lnTo>
                  <a:pt x="1330" y="215"/>
                </a:lnTo>
                <a:lnTo>
                  <a:pt x="1330" y="214"/>
                </a:lnTo>
                <a:lnTo>
                  <a:pt x="1331" y="214"/>
                </a:lnTo>
                <a:lnTo>
                  <a:pt x="1332" y="214"/>
                </a:lnTo>
                <a:lnTo>
                  <a:pt x="1332" y="214"/>
                </a:lnTo>
                <a:lnTo>
                  <a:pt x="1332" y="214"/>
                </a:lnTo>
                <a:lnTo>
                  <a:pt x="1333" y="214"/>
                </a:lnTo>
                <a:lnTo>
                  <a:pt x="1333" y="214"/>
                </a:lnTo>
                <a:lnTo>
                  <a:pt x="1334" y="214"/>
                </a:lnTo>
                <a:lnTo>
                  <a:pt x="1335" y="214"/>
                </a:lnTo>
                <a:lnTo>
                  <a:pt x="1335" y="214"/>
                </a:lnTo>
                <a:lnTo>
                  <a:pt x="1336" y="214"/>
                </a:lnTo>
                <a:lnTo>
                  <a:pt x="1336" y="214"/>
                </a:lnTo>
                <a:lnTo>
                  <a:pt x="1337" y="214"/>
                </a:lnTo>
                <a:lnTo>
                  <a:pt x="1337" y="215"/>
                </a:lnTo>
                <a:lnTo>
                  <a:pt x="1338" y="215"/>
                </a:lnTo>
                <a:lnTo>
                  <a:pt x="1338" y="215"/>
                </a:lnTo>
                <a:lnTo>
                  <a:pt x="1339" y="215"/>
                </a:lnTo>
                <a:lnTo>
                  <a:pt x="1339" y="215"/>
                </a:lnTo>
                <a:lnTo>
                  <a:pt x="1340" y="215"/>
                </a:lnTo>
                <a:lnTo>
                  <a:pt x="1340" y="215"/>
                </a:lnTo>
                <a:lnTo>
                  <a:pt x="1341" y="215"/>
                </a:lnTo>
                <a:lnTo>
                  <a:pt x="1341" y="215"/>
                </a:lnTo>
                <a:lnTo>
                  <a:pt x="1342" y="215"/>
                </a:lnTo>
                <a:lnTo>
                  <a:pt x="1342" y="212"/>
                </a:lnTo>
                <a:lnTo>
                  <a:pt x="1343" y="210"/>
                </a:lnTo>
                <a:lnTo>
                  <a:pt x="1343" y="214"/>
                </a:lnTo>
                <a:lnTo>
                  <a:pt x="1344" y="220"/>
                </a:lnTo>
                <a:lnTo>
                  <a:pt x="1344" y="228"/>
                </a:lnTo>
                <a:lnTo>
                  <a:pt x="1345" y="233"/>
                </a:lnTo>
                <a:lnTo>
                  <a:pt x="1345" y="236"/>
                </a:lnTo>
                <a:lnTo>
                  <a:pt x="1346" y="238"/>
                </a:lnTo>
                <a:lnTo>
                  <a:pt x="1346" y="239"/>
                </a:lnTo>
                <a:lnTo>
                  <a:pt x="1347" y="239"/>
                </a:lnTo>
                <a:lnTo>
                  <a:pt x="1347" y="239"/>
                </a:lnTo>
                <a:lnTo>
                  <a:pt x="1348" y="239"/>
                </a:lnTo>
                <a:lnTo>
                  <a:pt x="1348" y="239"/>
                </a:lnTo>
                <a:lnTo>
                  <a:pt x="1349" y="239"/>
                </a:lnTo>
                <a:lnTo>
                  <a:pt x="1349" y="239"/>
                </a:lnTo>
                <a:lnTo>
                  <a:pt x="1350" y="239"/>
                </a:lnTo>
                <a:lnTo>
                  <a:pt x="1350" y="239"/>
                </a:lnTo>
                <a:lnTo>
                  <a:pt x="1351" y="239"/>
                </a:lnTo>
                <a:lnTo>
                  <a:pt x="1351" y="239"/>
                </a:lnTo>
                <a:lnTo>
                  <a:pt x="1352" y="239"/>
                </a:lnTo>
                <a:lnTo>
                  <a:pt x="1353" y="239"/>
                </a:lnTo>
                <a:lnTo>
                  <a:pt x="1353" y="239"/>
                </a:lnTo>
                <a:lnTo>
                  <a:pt x="1354" y="239"/>
                </a:lnTo>
                <a:lnTo>
                  <a:pt x="1354" y="239"/>
                </a:lnTo>
                <a:lnTo>
                  <a:pt x="1354" y="239"/>
                </a:lnTo>
                <a:lnTo>
                  <a:pt x="1355" y="239"/>
                </a:lnTo>
                <a:lnTo>
                  <a:pt x="1356" y="239"/>
                </a:lnTo>
                <a:lnTo>
                  <a:pt x="1356" y="239"/>
                </a:lnTo>
                <a:lnTo>
                  <a:pt x="1357" y="239"/>
                </a:lnTo>
                <a:lnTo>
                  <a:pt x="1357" y="239"/>
                </a:lnTo>
                <a:lnTo>
                  <a:pt x="1358" y="239"/>
                </a:lnTo>
                <a:lnTo>
                  <a:pt x="1358" y="239"/>
                </a:lnTo>
                <a:lnTo>
                  <a:pt x="1359" y="239"/>
                </a:lnTo>
                <a:lnTo>
                  <a:pt x="1359" y="239"/>
                </a:lnTo>
                <a:lnTo>
                  <a:pt x="1360" y="239"/>
                </a:lnTo>
                <a:lnTo>
                  <a:pt x="1360" y="239"/>
                </a:lnTo>
                <a:lnTo>
                  <a:pt x="1361" y="239"/>
                </a:lnTo>
                <a:lnTo>
                  <a:pt x="1361" y="239"/>
                </a:lnTo>
                <a:lnTo>
                  <a:pt x="1362" y="239"/>
                </a:lnTo>
                <a:lnTo>
                  <a:pt x="1362" y="239"/>
                </a:lnTo>
                <a:lnTo>
                  <a:pt x="1363" y="239"/>
                </a:lnTo>
                <a:lnTo>
                  <a:pt x="1363" y="239"/>
                </a:lnTo>
                <a:lnTo>
                  <a:pt x="1364" y="239"/>
                </a:lnTo>
                <a:lnTo>
                  <a:pt x="1364" y="239"/>
                </a:lnTo>
                <a:lnTo>
                  <a:pt x="1365" y="239"/>
                </a:lnTo>
                <a:lnTo>
                  <a:pt x="1365" y="239"/>
                </a:lnTo>
                <a:lnTo>
                  <a:pt x="1366" y="238"/>
                </a:lnTo>
                <a:lnTo>
                  <a:pt x="1366" y="238"/>
                </a:lnTo>
                <a:lnTo>
                  <a:pt x="1367" y="238"/>
                </a:lnTo>
                <a:lnTo>
                  <a:pt x="1367" y="238"/>
                </a:lnTo>
                <a:lnTo>
                  <a:pt x="1368" y="238"/>
                </a:lnTo>
                <a:lnTo>
                  <a:pt x="1368" y="238"/>
                </a:lnTo>
                <a:lnTo>
                  <a:pt x="1369" y="238"/>
                </a:lnTo>
                <a:lnTo>
                  <a:pt x="1369" y="238"/>
                </a:lnTo>
                <a:lnTo>
                  <a:pt x="1370" y="238"/>
                </a:lnTo>
                <a:lnTo>
                  <a:pt x="1370" y="238"/>
                </a:lnTo>
                <a:lnTo>
                  <a:pt x="1371" y="238"/>
                </a:lnTo>
                <a:lnTo>
                  <a:pt x="1371" y="238"/>
                </a:lnTo>
                <a:lnTo>
                  <a:pt x="1372" y="238"/>
                </a:lnTo>
                <a:lnTo>
                  <a:pt x="1372" y="238"/>
                </a:lnTo>
                <a:lnTo>
                  <a:pt x="1373" y="238"/>
                </a:lnTo>
                <a:lnTo>
                  <a:pt x="1373" y="237"/>
                </a:lnTo>
                <a:lnTo>
                  <a:pt x="1374" y="237"/>
                </a:lnTo>
                <a:lnTo>
                  <a:pt x="1375" y="237"/>
                </a:lnTo>
                <a:lnTo>
                  <a:pt x="1375" y="237"/>
                </a:lnTo>
                <a:lnTo>
                  <a:pt x="1375" y="237"/>
                </a:lnTo>
                <a:lnTo>
                  <a:pt x="1376" y="237"/>
                </a:lnTo>
                <a:lnTo>
                  <a:pt x="1376" y="237"/>
                </a:lnTo>
                <a:lnTo>
                  <a:pt x="1377" y="237"/>
                </a:lnTo>
                <a:lnTo>
                  <a:pt x="1378" y="237"/>
                </a:lnTo>
                <a:lnTo>
                  <a:pt x="1378" y="237"/>
                </a:lnTo>
                <a:lnTo>
                  <a:pt x="1379" y="237"/>
                </a:lnTo>
                <a:lnTo>
                  <a:pt x="1379" y="237"/>
                </a:lnTo>
                <a:lnTo>
                  <a:pt x="1380" y="236"/>
                </a:lnTo>
                <a:lnTo>
                  <a:pt x="1380" y="236"/>
                </a:lnTo>
                <a:lnTo>
                  <a:pt x="1381" y="236"/>
                </a:lnTo>
                <a:lnTo>
                  <a:pt x="1381" y="236"/>
                </a:lnTo>
                <a:lnTo>
                  <a:pt x="1382" y="236"/>
                </a:lnTo>
                <a:lnTo>
                  <a:pt x="1382" y="236"/>
                </a:lnTo>
                <a:lnTo>
                  <a:pt x="1383" y="236"/>
                </a:lnTo>
                <a:lnTo>
                  <a:pt x="1383" y="236"/>
                </a:lnTo>
                <a:lnTo>
                  <a:pt x="1384" y="236"/>
                </a:lnTo>
                <a:lnTo>
                  <a:pt x="1384" y="236"/>
                </a:lnTo>
                <a:lnTo>
                  <a:pt x="1385" y="236"/>
                </a:lnTo>
                <a:lnTo>
                  <a:pt x="1385" y="236"/>
                </a:lnTo>
                <a:lnTo>
                  <a:pt x="1386" y="236"/>
                </a:lnTo>
                <a:lnTo>
                  <a:pt x="1386" y="236"/>
                </a:lnTo>
                <a:lnTo>
                  <a:pt x="1387" y="236"/>
                </a:lnTo>
                <a:lnTo>
                  <a:pt x="1387" y="236"/>
                </a:lnTo>
                <a:lnTo>
                  <a:pt x="1388" y="236"/>
                </a:lnTo>
                <a:lnTo>
                  <a:pt x="1388" y="236"/>
                </a:lnTo>
                <a:lnTo>
                  <a:pt x="1389" y="236"/>
                </a:lnTo>
                <a:lnTo>
                  <a:pt x="1389" y="236"/>
                </a:lnTo>
                <a:lnTo>
                  <a:pt x="1390" y="236"/>
                </a:lnTo>
                <a:lnTo>
                  <a:pt x="1390" y="236"/>
                </a:lnTo>
                <a:lnTo>
                  <a:pt x="1391" y="236"/>
                </a:lnTo>
                <a:lnTo>
                  <a:pt x="1391" y="236"/>
                </a:lnTo>
                <a:lnTo>
                  <a:pt x="1392" y="236"/>
                </a:lnTo>
                <a:lnTo>
                  <a:pt x="1392" y="236"/>
                </a:lnTo>
                <a:lnTo>
                  <a:pt x="1393" y="235"/>
                </a:lnTo>
                <a:lnTo>
                  <a:pt x="1393" y="235"/>
                </a:lnTo>
                <a:lnTo>
                  <a:pt x="1394" y="235"/>
                </a:lnTo>
                <a:lnTo>
                  <a:pt x="1394" y="235"/>
                </a:lnTo>
                <a:lnTo>
                  <a:pt x="1395" y="235"/>
                </a:lnTo>
                <a:lnTo>
                  <a:pt x="1395" y="235"/>
                </a:lnTo>
                <a:lnTo>
                  <a:pt x="1396" y="235"/>
                </a:lnTo>
                <a:lnTo>
                  <a:pt x="1397" y="235"/>
                </a:lnTo>
                <a:lnTo>
                  <a:pt x="1397" y="235"/>
                </a:lnTo>
                <a:lnTo>
                  <a:pt x="1397" y="235"/>
                </a:lnTo>
                <a:lnTo>
                  <a:pt x="1398" y="235"/>
                </a:lnTo>
                <a:lnTo>
                  <a:pt x="1399" y="235"/>
                </a:lnTo>
                <a:lnTo>
                  <a:pt x="1399" y="235"/>
                </a:lnTo>
                <a:lnTo>
                  <a:pt x="1400" y="235"/>
                </a:lnTo>
                <a:lnTo>
                  <a:pt x="1400" y="235"/>
                </a:lnTo>
                <a:lnTo>
                  <a:pt x="1401" y="235"/>
                </a:lnTo>
                <a:lnTo>
                  <a:pt x="1401" y="235"/>
                </a:lnTo>
                <a:lnTo>
                  <a:pt x="1402" y="235"/>
                </a:lnTo>
                <a:lnTo>
                  <a:pt x="1402" y="234"/>
                </a:lnTo>
                <a:lnTo>
                  <a:pt x="1403" y="234"/>
                </a:lnTo>
                <a:lnTo>
                  <a:pt x="1403" y="234"/>
                </a:lnTo>
                <a:lnTo>
                  <a:pt x="1404" y="234"/>
                </a:lnTo>
                <a:lnTo>
                  <a:pt x="1404" y="234"/>
                </a:lnTo>
                <a:lnTo>
                  <a:pt x="1405" y="234"/>
                </a:lnTo>
                <a:lnTo>
                  <a:pt x="1405" y="234"/>
                </a:lnTo>
                <a:lnTo>
                  <a:pt x="1406" y="234"/>
                </a:lnTo>
                <a:lnTo>
                  <a:pt x="1406" y="234"/>
                </a:lnTo>
                <a:lnTo>
                  <a:pt x="1407" y="234"/>
                </a:lnTo>
                <a:lnTo>
                  <a:pt x="1407" y="234"/>
                </a:lnTo>
                <a:lnTo>
                  <a:pt x="1408" y="234"/>
                </a:lnTo>
                <a:lnTo>
                  <a:pt x="1408" y="234"/>
                </a:lnTo>
                <a:lnTo>
                  <a:pt x="1409" y="234"/>
                </a:lnTo>
                <a:lnTo>
                  <a:pt x="1409" y="234"/>
                </a:lnTo>
                <a:lnTo>
                  <a:pt x="1410" y="234"/>
                </a:lnTo>
                <a:lnTo>
                  <a:pt x="1410" y="234"/>
                </a:lnTo>
                <a:lnTo>
                  <a:pt x="1411" y="234"/>
                </a:lnTo>
                <a:lnTo>
                  <a:pt x="1411" y="234"/>
                </a:lnTo>
                <a:lnTo>
                  <a:pt x="1412" y="234"/>
                </a:lnTo>
                <a:lnTo>
                  <a:pt x="1412" y="234"/>
                </a:lnTo>
                <a:lnTo>
                  <a:pt x="1413" y="234"/>
                </a:lnTo>
                <a:lnTo>
                  <a:pt x="1413" y="234"/>
                </a:lnTo>
                <a:lnTo>
                  <a:pt x="1414" y="234"/>
                </a:lnTo>
                <a:lnTo>
                  <a:pt x="1414" y="234"/>
                </a:lnTo>
                <a:lnTo>
                  <a:pt x="1415" y="233"/>
                </a:lnTo>
                <a:lnTo>
                  <a:pt x="1415" y="234"/>
                </a:lnTo>
                <a:lnTo>
                  <a:pt x="1416" y="234"/>
                </a:lnTo>
                <a:lnTo>
                  <a:pt x="1416" y="234"/>
                </a:lnTo>
                <a:lnTo>
                  <a:pt x="1417" y="234"/>
                </a:lnTo>
                <a:lnTo>
                  <a:pt x="1418" y="233"/>
                </a:lnTo>
                <a:lnTo>
                  <a:pt x="1418" y="233"/>
                </a:lnTo>
                <a:lnTo>
                  <a:pt x="1418" y="233"/>
                </a:lnTo>
                <a:lnTo>
                  <a:pt x="1419" y="233"/>
                </a:lnTo>
                <a:lnTo>
                  <a:pt x="1419" y="233"/>
                </a:lnTo>
                <a:lnTo>
                  <a:pt x="1420" y="232"/>
                </a:lnTo>
                <a:lnTo>
                  <a:pt x="1421" y="232"/>
                </a:lnTo>
                <a:lnTo>
                  <a:pt x="1421" y="232"/>
                </a:lnTo>
                <a:lnTo>
                  <a:pt x="1422" y="233"/>
                </a:lnTo>
                <a:lnTo>
                  <a:pt x="1422" y="233"/>
                </a:lnTo>
                <a:lnTo>
                  <a:pt x="1423" y="232"/>
                </a:lnTo>
                <a:lnTo>
                  <a:pt x="1423" y="233"/>
                </a:lnTo>
                <a:lnTo>
                  <a:pt x="1424" y="233"/>
                </a:lnTo>
                <a:lnTo>
                  <a:pt x="1424" y="233"/>
                </a:lnTo>
                <a:lnTo>
                  <a:pt x="1425" y="233"/>
                </a:lnTo>
                <a:lnTo>
                  <a:pt x="1425" y="233"/>
                </a:lnTo>
                <a:lnTo>
                  <a:pt x="1426" y="233"/>
                </a:lnTo>
                <a:lnTo>
                  <a:pt x="1426" y="233"/>
                </a:lnTo>
                <a:lnTo>
                  <a:pt x="1427" y="233"/>
                </a:lnTo>
                <a:lnTo>
                  <a:pt x="1427" y="233"/>
                </a:lnTo>
                <a:lnTo>
                  <a:pt x="1428" y="233"/>
                </a:lnTo>
                <a:lnTo>
                  <a:pt x="1428" y="233"/>
                </a:lnTo>
                <a:lnTo>
                  <a:pt x="1429" y="233"/>
                </a:lnTo>
                <a:lnTo>
                  <a:pt x="1429" y="233"/>
                </a:lnTo>
                <a:lnTo>
                  <a:pt x="1430" y="233"/>
                </a:lnTo>
                <a:lnTo>
                  <a:pt x="1430" y="233"/>
                </a:lnTo>
                <a:lnTo>
                  <a:pt x="1431" y="233"/>
                </a:lnTo>
                <a:lnTo>
                  <a:pt x="1431" y="233"/>
                </a:lnTo>
                <a:lnTo>
                  <a:pt x="1432" y="233"/>
                </a:lnTo>
                <a:lnTo>
                  <a:pt x="1432" y="233"/>
                </a:lnTo>
                <a:lnTo>
                  <a:pt x="1433" y="233"/>
                </a:lnTo>
                <a:lnTo>
                  <a:pt x="1433" y="233"/>
                </a:lnTo>
                <a:lnTo>
                  <a:pt x="1434" y="233"/>
                </a:lnTo>
                <a:lnTo>
                  <a:pt x="1434" y="233"/>
                </a:lnTo>
                <a:lnTo>
                  <a:pt x="1435" y="233"/>
                </a:lnTo>
                <a:lnTo>
                  <a:pt x="1435" y="233"/>
                </a:lnTo>
                <a:lnTo>
                  <a:pt x="1436" y="233"/>
                </a:lnTo>
                <a:lnTo>
                  <a:pt x="1436" y="233"/>
                </a:lnTo>
                <a:lnTo>
                  <a:pt x="1437" y="234"/>
                </a:lnTo>
                <a:lnTo>
                  <a:pt x="1437" y="234"/>
                </a:lnTo>
                <a:lnTo>
                  <a:pt x="1438" y="234"/>
                </a:lnTo>
                <a:lnTo>
                  <a:pt x="1438" y="234"/>
                </a:lnTo>
                <a:lnTo>
                  <a:pt x="1439" y="234"/>
                </a:lnTo>
                <a:lnTo>
                  <a:pt x="1440" y="234"/>
                </a:lnTo>
                <a:lnTo>
                  <a:pt x="1440" y="234"/>
                </a:lnTo>
                <a:lnTo>
                  <a:pt x="1440" y="234"/>
                </a:lnTo>
                <a:lnTo>
                  <a:pt x="1441" y="234"/>
                </a:lnTo>
                <a:lnTo>
                  <a:pt x="1442" y="234"/>
                </a:lnTo>
                <a:lnTo>
                  <a:pt x="1442" y="234"/>
                </a:lnTo>
                <a:lnTo>
                  <a:pt x="1443" y="234"/>
                </a:lnTo>
                <a:lnTo>
                  <a:pt x="1443" y="234"/>
                </a:lnTo>
                <a:lnTo>
                  <a:pt x="1444" y="234"/>
                </a:lnTo>
                <a:lnTo>
                  <a:pt x="1444" y="234"/>
                </a:lnTo>
                <a:lnTo>
                  <a:pt x="1445" y="234"/>
                </a:lnTo>
                <a:lnTo>
                  <a:pt x="1445" y="234"/>
                </a:lnTo>
                <a:lnTo>
                  <a:pt x="1446" y="234"/>
                </a:lnTo>
                <a:lnTo>
                  <a:pt x="1446" y="234"/>
                </a:lnTo>
                <a:lnTo>
                  <a:pt x="1447" y="233"/>
                </a:lnTo>
                <a:lnTo>
                  <a:pt x="1447" y="230"/>
                </a:lnTo>
                <a:lnTo>
                  <a:pt x="1448" y="225"/>
                </a:lnTo>
                <a:lnTo>
                  <a:pt x="1448" y="217"/>
                </a:lnTo>
                <a:lnTo>
                  <a:pt x="1449" y="209"/>
                </a:lnTo>
                <a:lnTo>
                  <a:pt x="1449" y="205"/>
                </a:lnTo>
                <a:lnTo>
                  <a:pt x="1450" y="204"/>
                </a:lnTo>
                <a:lnTo>
                  <a:pt x="1450" y="207"/>
                </a:lnTo>
                <a:lnTo>
                  <a:pt x="1451" y="207"/>
                </a:lnTo>
                <a:lnTo>
                  <a:pt x="1451" y="207"/>
                </a:lnTo>
                <a:lnTo>
                  <a:pt x="1452" y="206"/>
                </a:lnTo>
                <a:lnTo>
                  <a:pt x="1452" y="206"/>
                </a:lnTo>
                <a:lnTo>
                  <a:pt x="1453" y="207"/>
                </a:lnTo>
                <a:lnTo>
                  <a:pt x="1453" y="207"/>
                </a:lnTo>
                <a:lnTo>
                  <a:pt x="1454" y="207"/>
                </a:lnTo>
                <a:lnTo>
                  <a:pt x="1454" y="208"/>
                </a:lnTo>
                <a:lnTo>
                  <a:pt x="1455" y="208"/>
                </a:lnTo>
                <a:lnTo>
                  <a:pt x="1455" y="207"/>
                </a:lnTo>
                <a:lnTo>
                  <a:pt x="1456" y="203"/>
                </a:lnTo>
                <a:lnTo>
                  <a:pt x="1456" y="199"/>
                </a:lnTo>
                <a:lnTo>
                  <a:pt x="1457" y="196"/>
                </a:lnTo>
                <a:lnTo>
                  <a:pt x="1457" y="195"/>
                </a:lnTo>
                <a:lnTo>
                  <a:pt x="1458" y="193"/>
                </a:lnTo>
                <a:lnTo>
                  <a:pt x="1458" y="191"/>
                </a:lnTo>
                <a:lnTo>
                  <a:pt x="1459" y="191"/>
                </a:lnTo>
                <a:lnTo>
                  <a:pt x="1459" y="192"/>
                </a:lnTo>
                <a:lnTo>
                  <a:pt x="1460" y="193"/>
                </a:lnTo>
                <a:lnTo>
                  <a:pt x="1461" y="193"/>
                </a:lnTo>
                <a:lnTo>
                  <a:pt x="1461" y="193"/>
                </a:lnTo>
                <a:lnTo>
                  <a:pt x="1461" y="193"/>
                </a:lnTo>
                <a:lnTo>
                  <a:pt x="1462" y="193"/>
                </a:lnTo>
                <a:lnTo>
                  <a:pt x="1462" y="192"/>
                </a:lnTo>
                <a:lnTo>
                  <a:pt x="1463" y="193"/>
                </a:lnTo>
                <a:lnTo>
                  <a:pt x="1464" y="193"/>
                </a:lnTo>
                <a:lnTo>
                  <a:pt x="1464" y="193"/>
                </a:lnTo>
                <a:lnTo>
                  <a:pt x="1465" y="192"/>
                </a:lnTo>
                <a:lnTo>
                  <a:pt x="1465" y="188"/>
                </a:lnTo>
                <a:lnTo>
                  <a:pt x="1466" y="186"/>
                </a:lnTo>
                <a:lnTo>
                  <a:pt x="1466" y="186"/>
                </a:lnTo>
                <a:lnTo>
                  <a:pt x="1467" y="186"/>
                </a:lnTo>
                <a:lnTo>
                  <a:pt x="1467" y="184"/>
                </a:lnTo>
                <a:lnTo>
                  <a:pt x="1468" y="160"/>
                </a:lnTo>
                <a:lnTo>
                  <a:pt x="1468" y="150"/>
                </a:lnTo>
                <a:lnTo>
                  <a:pt x="1469" y="170"/>
                </a:lnTo>
                <a:lnTo>
                  <a:pt x="1469" y="188"/>
                </a:lnTo>
                <a:lnTo>
                  <a:pt x="1470" y="201"/>
                </a:lnTo>
                <a:lnTo>
                  <a:pt x="1470" y="208"/>
                </a:lnTo>
                <a:lnTo>
                  <a:pt x="1471" y="211"/>
                </a:lnTo>
                <a:lnTo>
                  <a:pt x="1471" y="213"/>
                </a:lnTo>
                <a:lnTo>
                  <a:pt x="1472" y="213"/>
                </a:lnTo>
                <a:lnTo>
                  <a:pt x="1472" y="214"/>
                </a:lnTo>
                <a:lnTo>
                  <a:pt x="1473" y="214"/>
                </a:lnTo>
                <a:lnTo>
                  <a:pt x="1473" y="214"/>
                </a:lnTo>
                <a:lnTo>
                  <a:pt x="1474" y="215"/>
                </a:lnTo>
                <a:lnTo>
                  <a:pt x="1474" y="215"/>
                </a:lnTo>
                <a:lnTo>
                  <a:pt x="1475" y="216"/>
                </a:lnTo>
                <a:lnTo>
                  <a:pt x="1475" y="216"/>
                </a:lnTo>
                <a:lnTo>
                  <a:pt x="1476" y="217"/>
                </a:lnTo>
                <a:lnTo>
                  <a:pt x="1476" y="218"/>
                </a:lnTo>
                <a:lnTo>
                  <a:pt x="1477" y="219"/>
                </a:lnTo>
                <a:lnTo>
                  <a:pt x="1477" y="220"/>
                </a:lnTo>
                <a:lnTo>
                  <a:pt x="1478" y="220"/>
                </a:lnTo>
                <a:lnTo>
                  <a:pt x="1478" y="221"/>
                </a:lnTo>
                <a:lnTo>
                  <a:pt x="1479" y="221"/>
                </a:lnTo>
                <a:lnTo>
                  <a:pt x="1479" y="222"/>
                </a:lnTo>
                <a:lnTo>
                  <a:pt x="1480" y="222"/>
                </a:lnTo>
                <a:lnTo>
                  <a:pt x="1480" y="222"/>
                </a:lnTo>
                <a:lnTo>
                  <a:pt x="1481" y="222"/>
                </a:lnTo>
                <a:lnTo>
                  <a:pt x="1481" y="222"/>
                </a:lnTo>
                <a:lnTo>
                  <a:pt x="1482" y="222"/>
                </a:lnTo>
                <a:lnTo>
                  <a:pt x="1483" y="224"/>
                </a:lnTo>
                <a:lnTo>
                  <a:pt x="1483" y="225"/>
                </a:lnTo>
                <a:lnTo>
                  <a:pt x="1483" y="226"/>
                </a:lnTo>
                <a:lnTo>
                  <a:pt x="1484" y="228"/>
                </a:lnTo>
                <a:lnTo>
                  <a:pt x="1485" y="230"/>
                </a:lnTo>
                <a:lnTo>
                  <a:pt x="1485" y="232"/>
                </a:lnTo>
                <a:lnTo>
                  <a:pt x="1486" y="232"/>
                </a:lnTo>
                <a:lnTo>
                  <a:pt x="1486" y="233"/>
                </a:lnTo>
                <a:lnTo>
                  <a:pt x="1487" y="233"/>
                </a:lnTo>
                <a:lnTo>
                  <a:pt x="1487" y="234"/>
                </a:lnTo>
                <a:lnTo>
                  <a:pt x="1488" y="234"/>
                </a:lnTo>
                <a:lnTo>
                  <a:pt x="1488" y="234"/>
                </a:lnTo>
                <a:lnTo>
                  <a:pt x="1489" y="234"/>
                </a:lnTo>
                <a:lnTo>
                  <a:pt x="1489" y="234"/>
                </a:lnTo>
                <a:lnTo>
                  <a:pt x="1490" y="234"/>
                </a:lnTo>
                <a:lnTo>
                  <a:pt x="1490" y="234"/>
                </a:lnTo>
                <a:lnTo>
                  <a:pt x="1491" y="233"/>
                </a:lnTo>
                <a:lnTo>
                  <a:pt x="1491" y="233"/>
                </a:lnTo>
                <a:lnTo>
                  <a:pt x="1492" y="234"/>
                </a:lnTo>
                <a:lnTo>
                  <a:pt x="1492" y="234"/>
                </a:lnTo>
                <a:lnTo>
                  <a:pt x="1493" y="234"/>
                </a:lnTo>
                <a:lnTo>
                  <a:pt x="1493" y="234"/>
                </a:lnTo>
                <a:lnTo>
                  <a:pt x="1494" y="234"/>
                </a:lnTo>
                <a:lnTo>
                  <a:pt x="1494" y="234"/>
                </a:lnTo>
                <a:lnTo>
                  <a:pt x="1495" y="234"/>
                </a:lnTo>
                <a:lnTo>
                  <a:pt x="1495" y="234"/>
                </a:lnTo>
                <a:lnTo>
                  <a:pt x="1496" y="234"/>
                </a:lnTo>
                <a:lnTo>
                  <a:pt x="1496" y="234"/>
                </a:lnTo>
                <a:lnTo>
                  <a:pt x="1497" y="234"/>
                </a:lnTo>
                <a:lnTo>
                  <a:pt x="1497" y="234"/>
                </a:lnTo>
                <a:lnTo>
                  <a:pt x="1498" y="234"/>
                </a:lnTo>
                <a:lnTo>
                  <a:pt x="1498" y="235"/>
                </a:lnTo>
                <a:lnTo>
                  <a:pt x="1499" y="235"/>
                </a:lnTo>
                <a:lnTo>
                  <a:pt x="1499" y="235"/>
                </a:lnTo>
                <a:lnTo>
                  <a:pt x="1500" y="235"/>
                </a:lnTo>
                <a:lnTo>
                  <a:pt x="1500" y="235"/>
                </a:lnTo>
                <a:lnTo>
                  <a:pt x="1501" y="235"/>
                </a:lnTo>
                <a:lnTo>
                  <a:pt x="1501" y="236"/>
                </a:lnTo>
                <a:lnTo>
                  <a:pt x="1502" y="236"/>
                </a:lnTo>
                <a:lnTo>
                  <a:pt x="1502" y="236"/>
                </a:lnTo>
                <a:lnTo>
                  <a:pt x="1503" y="236"/>
                </a:lnTo>
                <a:lnTo>
                  <a:pt x="1504" y="236"/>
                </a:lnTo>
                <a:lnTo>
                  <a:pt x="1504" y="236"/>
                </a:lnTo>
                <a:lnTo>
                  <a:pt x="1504" y="236"/>
                </a:lnTo>
                <a:lnTo>
                  <a:pt x="1505" y="236"/>
                </a:lnTo>
                <a:lnTo>
                  <a:pt x="1505" y="236"/>
                </a:lnTo>
                <a:lnTo>
                  <a:pt x="1506" y="235"/>
                </a:lnTo>
                <a:lnTo>
                  <a:pt x="1507" y="235"/>
                </a:lnTo>
                <a:lnTo>
                  <a:pt x="1507" y="235"/>
                </a:lnTo>
                <a:lnTo>
                  <a:pt x="1508" y="235"/>
                </a:lnTo>
                <a:lnTo>
                  <a:pt x="1508" y="235"/>
                </a:lnTo>
                <a:lnTo>
                  <a:pt x="1509" y="235"/>
                </a:lnTo>
                <a:lnTo>
                  <a:pt x="1509" y="235"/>
                </a:lnTo>
                <a:lnTo>
                  <a:pt x="1510" y="235"/>
                </a:lnTo>
                <a:lnTo>
                  <a:pt x="1510" y="234"/>
                </a:lnTo>
                <a:lnTo>
                  <a:pt x="1511" y="235"/>
                </a:lnTo>
                <a:lnTo>
                  <a:pt x="1511" y="234"/>
                </a:lnTo>
                <a:lnTo>
                  <a:pt x="1512" y="234"/>
                </a:lnTo>
                <a:lnTo>
                  <a:pt x="1512" y="235"/>
                </a:lnTo>
                <a:lnTo>
                  <a:pt x="1513" y="235"/>
                </a:lnTo>
                <a:lnTo>
                  <a:pt x="1513" y="235"/>
                </a:lnTo>
                <a:lnTo>
                  <a:pt x="1514" y="235"/>
                </a:lnTo>
                <a:lnTo>
                  <a:pt x="1514" y="235"/>
                </a:lnTo>
                <a:lnTo>
                  <a:pt x="1515" y="234"/>
                </a:lnTo>
                <a:lnTo>
                  <a:pt x="1515" y="235"/>
                </a:lnTo>
                <a:lnTo>
                  <a:pt x="1516" y="235"/>
                </a:lnTo>
                <a:lnTo>
                  <a:pt x="1516" y="235"/>
                </a:lnTo>
                <a:lnTo>
                  <a:pt x="1517" y="235"/>
                </a:lnTo>
                <a:lnTo>
                  <a:pt x="1517" y="235"/>
                </a:lnTo>
                <a:lnTo>
                  <a:pt x="1518" y="235"/>
                </a:lnTo>
                <a:lnTo>
                  <a:pt x="1518" y="234"/>
                </a:lnTo>
                <a:lnTo>
                  <a:pt x="1519" y="235"/>
                </a:lnTo>
                <a:lnTo>
                  <a:pt x="1519" y="235"/>
                </a:lnTo>
                <a:lnTo>
                  <a:pt x="1520" y="235"/>
                </a:lnTo>
                <a:lnTo>
                  <a:pt x="1520" y="235"/>
                </a:lnTo>
                <a:lnTo>
                  <a:pt x="1521" y="234"/>
                </a:lnTo>
                <a:lnTo>
                  <a:pt x="1521" y="234"/>
                </a:lnTo>
                <a:lnTo>
                  <a:pt x="1522" y="234"/>
                </a:lnTo>
                <a:lnTo>
                  <a:pt x="1522" y="234"/>
                </a:lnTo>
                <a:lnTo>
                  <a:pt x="1523" y="234"/>
                </a:lnTo>
                <a:lnTo>
                  <a:pt x="1523" y="234"/>
                </a:lnTo>
                <a:lnTo>
                  <a:pt x="1524" y="234"/>
                </a:lnTo>
                <a:lnTo>
                  <a:pt x="1524" y="234"/>
                </a:lnTo>
                <a:lnTo>
                  <a:pt x="1525" y="234"/>
                </a:lnTo>
                <a:lnTo>
                  <a:pt x="1526" y="234"/>
                </a:lnTo>
                <a:lnTo>
                  <a:pt x="1526" y="234"/>
                </a:lnTo>
                <a:lnTo>
                  <a:pt x="1526" y="234"/>
                </a:lnTo>
                <a:lnTo>
                  <a:pt x="1527" y="234"/>
                </a:lnTo>
                <a:lnTo>
                  <a:pt x="1528" y="234"/>
                </a:lnTo>
                <a:lnTo>
                  <a:pt x="1528" y="234"/>
                </a:lnTo>
                <a:lnTo>
                  <a:pt x="1529" y="234"/>
                </a:lnTo>
                <a:lnTo>
                  <a:pt x="1529" y="234"/>
                </a:lnTo>
                <a:lnTo>
                  <a:pt x="1530" y="234"/>
                </a:lnTo>
                <a:lnTo>
                  <a:pt x="1530" y="234"/>
                </a:lnTo>
                <a:lnTo>
                  <a:pt x="1531" y="234"/>
                </a:lnTo>
                <a:lnTo>
                  <a:pt x="1531" y="234"/>
                </a:lnTo>
                <a:lnTo>
                  <a:pt x="1532" y="234"/>
                </a:lnTo>
                <a:lnTo>
                  <a:pt x="1532" y="234"/>
                </a:lnTo>
                <a:lnTo>
                  <a:pt x="1533" y="234"/>
                </a:lnTo>
                <a:lnTo>
                  <a:pt x="1533" y="234"/>
                </a:lnTo>
                <a:lnTo>
                  <a:pt x="1534" y="234"/>
                </a:lnTo>
                <a:lnTo>
                  <a:pt x="1534" y="234"/>
                </a:lnTo>
                <a:lnTo>
                  <a:pt x="1535" y="234"/>
                </a:lnTo>
                <a:lnTo>
                  <a:pt x="1535" y="234"/>
                </a:lnTo>
                <a:lnTo>
                  <a:pt x="1536" y="234"/>
                </a:lnTo>
                <a:lnTo>
                  <a:pt x="1536" y="234"/>
                </a:lnTo>
                <a:lnTo>
                  <a:pt x="1537" y="234"/>
                </a:lnTo>
                <a:lnTo>
                  <a:pt x="1537" y="234"/>
                </a:lnTo>
                <a:lnTo>
                  <a:pt x="1538" y="234"/>
                </a:lnTo>
                <a:lnTo>
                  <a:pt x="1538" y="234"/>
                </a:lnTo>
                <a:lnTo>
                  <a:pt x="1539" y="234"/>
                </a:lnTo>
                <a:lnTo>
                  <a:pt x="1539" y="234"/>
                </a:lnTo>
                <a:lnTo>
                  <a:pt x="1540" y="234"/>
                </a:lnTo>
                <a:lnTo>
                  <a:pt x="1540" y="234"/>
                </a:lnTo>
                <a:lnTo>
                  <a:pt x="1541" y="234"/>
                </a:lnTo>
                <a:lnTo>
                  <a:pt x="1541" y="234"/>
                </a:lnTo>
                <a:lnTo>
                  <a:pt x="1542" y="234"/>
                </a:lnTo>
                <a:lnTo>
                  <a:pt x="1542" y="235"/>
                </a:lnTo>
                <a:lnTo>
                  <a:pt x="1543" y="235"/>
                </a:lnTo>
                <a:lnTo>
                  <a:pt x="1543" y="235"/>
                </a:lnTo>
                <a:lnTo>
                  <a:pt x="1544" y="235"/>
                </a:lnTo>
                <a:lnTo>
                  <a:pt x="1544" y="235"/>
                </a:lnTo>
                <a:lnTo>
                  <a:pt x="1545" y="235"/>
                </a:lnTo>
                <a:lnTo>
                  <a:pt x="1545" y="235"/>
                </a:lnTo>
                <a:lnTo>
                  <a:pt x="1546" y="235"/>
                </a:lnTo>
                <a:lnTo>
                  <a:pt x="1547" y="235"/>
                </a:lnTo>
                <a:lnTo>
                  <a:pt x="1547" y="235"/>
                </a:lnTo>
                <a:lnTo>
                  <a:pt x="1548" y="235"/>
                </a:lnTo>
                <a:lnTo>
                  <a:pt x="1548" y="235"/>
                </a:lnTo>
                <a:lnTo>
                  <a:pt x="1548" y="235"/>
                </a:lnTo>
                <a:lnTo>
                  <a:pt x="1549" y="235"/>
                </a:lnTo>
                <a:lnTo>
                  <a:pt x="1550" y="235"/>
                </a:lnTo>
                <a:lnTo>
                  <a:pt x="1550" y="235"/>
                </a:lnTo>
                <a:lnTo>
                  <a:pt x="1551" y="236"/>
                </a:lnTo>
                <a:lnTo>
                  <a:pt x="1551" y="236"/>
                </a:lnTo>
                <a:lnTo>
                  <a:pt x="1552" y="236"/>
                </a:lnTo>
                <a:lnTo>
                  <a:pt x="1552" y="236"/>
                </a:lnTo>
                <a:lnTo>
                  <a:pt x="1553" y="236"/>
                </a:lnTo>
                <a:lnTo>
                  <a:pt x="1553" y="236"/>
                </a:lnTo>
                <a:lnTo>
                  <a:pt x="1554" y="236"/>
                </a:lnTo>
                <a:lnTo>
                  <a:pt x="1554" y="236"/>
                </a:lnTo>
                <a:lnTo>
                  <a:pt x="1555" y="236"/>
                </a:lnTo>
                <a:lnTo>
                  <a:pt x="1555" y="236"/>
                </a:lnTo>
                <a:lnTo>
                  <a:pt x="1556" y="236"/>
                </a:lnTo>
                <a:lnTo>
                  <a:pt x="1556" y="236"/>
                </a:lnTo>
                <a:lnTo>
                  <a:pt x="1557" y="236"/>
                </a:lnTo>
                <a:lnTo>
                  <a:pt x="1557" y="236"/>
                </a:lnTo>
                <a:lnTo>
                  <a:pt x="1558" y="236"/>
                </a:lnTo>
                <a:lnTo>
                  <a:pt x="1558" y="236"/>
                </a:lnTo>
                <a:lnTo>
                  <a:pt x="1559" y="236"/>
                </a:lnTo>
                <a:lnTo>
                  <a:pt x="1559" y="236"/>
                </a:lnTo>
                <a:lnTo>
                  <a:pt x="1560" y="236"/>
                </a:lnTo>
                <a:lnTo>
                  <a:pt x="1560" y="236"/>
                </a:lnTo>
                <a:lnTo>
                  <a:pt x="1561" y="237"/>
                </a:lnTo>
                <a:lnTo>
                  <a:pt x="1561" y="237"/>
                </a:lnTo>
                <a:lnTo>
                  <a:pt x="1562" y="237"/>
                </a:lnTo>
                <a:lnTo>
                  <a:pt x="1562" y="237"/>
                </a:lnTo>
                <a:lnTo>
                  <a:pt x="1563" y="237"/>
                </a:lnTo>
                <a:lnTo>
                  <a:pt x="1563" y="237"/>
                </a:lnTo>
                <a:lnTo>
                  <a:pt x="1564" y="237"/>
                </a:lnTo>
                <a:lnTo>
                  <a:pt x="1564" y="237"/>
                </a:lnTo>
                <a:lnTo>
                  <a:pt x="1565" y="237"/>
                </a:lnTo>
                <a:lnTo>
                  <a:pt x="1565" y="237"/>
                </a:lnTo>
                <a:lnTo>
                  <a:pt x="1566" y="237"/>
                </a:lnTo>
                <a:lnTo>
                  <a:pt x="1566" y="237"/>
                </a:lnTo>
                <a:lnTo>
                  <a:pt x="1567" y="237"/>
                </a:lnTo>
                <a:lnTo>
                  <a:pt x="1567" y="237"/>
                </a:lnTo>
                <a:lnTo>
                  <a:pt x="1568" y="237"/>
                </a:lnTo>
                <a:lnTo>
                  <a:pt x="1569" y="237"/>
                </a:lnTo>
                <a:lnTo>
                  <a:pt x="1569" y="237"/>
                </a:lnTo>
                <a:lnTo>
                  <a:pt x="1569" y="237"/>
                </a:lnTo>
                <a:lnTo>
                  <a:pt x="1570" y="237"/>
                </a:lnTo>
                <a:lnTo>
                  <a:pt x="1571" y="237"/>
                </a:lnTo>
                <a:lnTo>
                  <a:pt x="1571" y="236"/>
                </a:lnTo>
                <a:lnTo>
                  <a:pt x="1572" y="235"/>
                </a:lnTo>
                <a:lnTo>
                  <a:pt x="1572" y="232"/>
                </a:lnTo>
                <a:lnTo>
                  <a:pt x="1573" y="227"/>
                </a:lnTo>
                <a:lnTo>
                  <a:pt x="1573" y="219"/>
                </a:lnTo>
                <a:lnTo>
                  <a:pt x="1574" y="210"/>
                </a:lnTo>
                <a:lnTo>
                  <a:pt x="1574" y="204"/>
                </a:lnTo>
                <a:lnTo>
                  <a:pt x="1575" y="204"/>
                </a:lnTo>
                <a:lnTo>
                  <a:pt x="1575" y="202"/>
                </a:lnTo>
                <a:lnTo>
                  <a:pt x="1576" y="201"/>
                </a:lnTo>
                <a:lnTo>
                  <a:pt x="1576" y="201"/>
                </a:lnTo>
                <a:lnTo>
                  <a:pt x="1577" y="201"/>
                </a:lnTo>
                <a:lnTo>
                  <a:pt x="1577" y="201"/>
                </a:lnTo>
                <a:lnTo>
                  <a:pt x="1578" y="201"/>
                </a:lnTo>
                <a:lnTo>
                  <a:pt x="1578" y="200"/>
                </a:lnTo>
                <a:lnTo>
                  <a:pt x="1579" y="200"/>
                </a:lnTo>
                <a:lnTo>
                  <a:pt x="1579" y="199"/>
                </a:lnTo>
                <a:lnTo>
                  <a:pt x="1580" y="197"/>
                </a:lnTo>
                <a:lnTo>
                  <a:pt x="1580" y="196"/>
                </a:lnTo>
                <a:lnTo>
                  <a:pt x="1581" y="195"/>
                </a:lnTo>
                <a:lnTo>
                  <a:pt x="1581" y="194"/>
                </a:lnTo>
                <a:lnTo>
                  <a:pt x="1582" y="193"/>
                </a:lnTo>
                <a:lnTo>
                  <a:pt x="1582" y="191"/>
                </a:lnTo>
                <a:lnTo>
                  <a:pt x="1583" y="191"/>
                </a:lnTo>
                <a:lnTo>
                  <a:pt x="1583" y="191"/>
                </a:lnTo>
                <a:lnTo>
                  <a:pt x="1584" y="191"/>
                </a:lnTo>
                <a:lnTo>
                  <a:pt x="1584" y="192"/>
                </a:lnTo>
                <a:lnTo>
                  <a:pt x="1585" y="193"/>
                </a:lnTo>
                <a:lnTo>
                  <a:pt x="1585" y="193"/>
                </a:lnTo>
                <a:lnTo>
                  <a:pt x="1586" y="193"/>
                </a:lnTo>
                <a:lnTo>
                  <a:pt x="1586" y="193"/>
                </a:lnTo>
                <a:lnTo>
                  <a:pt x="1587" y="193"/>
                </a:lnTo>
                <a:lnTo>
                  <a:pt x="1587" y="192"/>
                </a:lnTo>
                <a:lnTo>
                  <a:pt x="1588" y="193"/>
                </a:lnTo>
                <a:lnTo>
                  <a:pt x="1588" y="193"/>
                </a:lnTo>
                <a:lnTo>
                  <a:pt x="1589" y="193"/>
                </a:lnTo>
                <a:lnTo>
                  <a:pt x="1590" y="189"/>
                </a:lnTo>
                <a:lnTo>
                  <a:pt x="1590" y="155"/>
                </a:lnTo>
                <a:lnTo>
                  <a:pt x="1591" y="150"/>
                </a:lnTo>
                <a:lnTo>
                  <a:pt x="1591" y="170"/>
                </a:lnTo>
                <a:lnTo>
                  <a:pt x="1591" y="188"/>
                </a:lnTo>
                <a:lnTo>
                  <a:pt x="1592" y="201"/>
                </a:lnTo>
                <a:lnTo>
                  <a:pt x="1593" y="208"/>
                </a:lnTo>
                <a:lnTo>
                  <a:pt x="1593" y="211"/>
                </a:lnTo>
                <a:lnTo>
                  <a:pt x="1594" y="213"/>
                </a:lnTo>
                <a:lnTo>
                  <a:pt x="1594" y="213"/>
                </a:lnTo>
                <a:lnTo>
                  <a:pt x="1595" y="214"/>
                </a:lnTo>
                <a:lnTo>
                  <a:pt x="1595" y="214"/>
                </a:lnTo>
                <a:lnTo>
                  <a:pt x="1596" y="214"/>
                </a:lnTo>
                <a:lnTo>
                  <a:pt x="1596" y="215"/>
                </a:lnTo>
                <a:lnTo>
                  <a:pt x="1597" y="215"/>
                </a:lnTo>
                <a:lnTo>
                  <a:pt x="1597" y="216"/>
                </a:lnTo>
                <a:lnTo>
                  <a:pt x="1598" y="216"/>
                </a:lnTo>
                <a:lnTo>
                  <a:pt x="1598" y="217"/>
                </a:lnTo>
                <a:lnTo>
                  <a:pt x="1599" y="218"/>
                </a:lnTo>
                <a:lnTo>
                  <a:pt x="1599" y="219"/>
                </a:lnTo>
                <a:lnTo>
                  <a:pt x="1600" y="220"/>
                </a:lnTo>
                <a:lnTo>
                  <a:pt x="1600" y="220"/>
                </a:lnTo>
                <a:lnTo>
                  <a:pt x="1601" y="221"/>
                </a:lnTo>
                <a:lnTo>
                  <a:pt x="1601" y="221"/>
                </a:lnTo>
                <a:lnTo>
                  <a:pt x="1602" y="222"/>
                </a:lnTo>
                <a:lnTo>
                  <a:pt x="1602" y="222"/>
                </a:lnTo>
                <a:lnTo>
                  <a:pt x="1603" y="222"/>
                </a:lnTo>
                <a:lnTo>
                  <a:pt x="1603" y="222"/>
                </a:lnTo>
                <a:lnTo>
                  <a:pt x="1604" y="222"/>
                </a:lnTo>
                <a:lnTo>
                  <a:pt x="1604" y="222"/>
                </a:lnTo>
                <a:lnTo>
                  <a:pt x="1605" y="224"/>
                </a:lnTo>
                <a:lnTo>
                  <a:pt x="1605" y="225"/>
                </a:lnTo>
                <a:lnTo>
                  <a:pt x="1606" y="226"/>
                </a:lnTo>
                <a:lnTo>
                  <a:pt x="1606" y="227"/>
                </a:lnTo>
                <a:lnTo>
                  <a:pt x="1607" y="229"/>
                </a:lnTo>
                <a:lnTo>
                  <a:pt x="1607" y="230"/>
                </a:lnTo>
                <a:lnTo>
                  <a:pt x="1608" y="231"/>
                </a:lnTo>
                <a:lnTo>
                  <a:pt x="1608" y="232"/>
                </a:lnTo>
                <a:lnTo>
                  <a:pt x="1609" y="233"/>
                </a:lnTo>
                <a:lnTo>
                  <a:pt x="1609" y="233"/>
                </a:lnTo>
                <a:lnTo>
                  <a:pt x="1610" y="233"/>
                </a:lnTo>
                <a:lnTo>
                  <a:pt x="1610" y="233"/>
                </a:lnTo>
                <a:lnTo>
                  <a:pt x="1611" y="233"/>
                </a:lnTo>
                <a:lnTo>
                  <a:pt x="1612" y="233"/>
                </a:lnTo>
                <a:lnTo>
                  <a:pt x="1612" y="233"/>
                </a:lnTo>
                <a:lnTo>
                  <a:pt x="1612" y="233"/>
                </a:lnTo>
                <a:lnTo>
                  <a:pt x="1613" y="233"/>
                </a:lnTo>
                <a:lnTo>
                  <a:pt x="1614" y="233"/>
                </a:lnTo>
                <a:lnTo>
                  <a:pt x="1614" y="233"/>
                </a:lnTo>
                <a:lnTo>
                  <a:pt x="1615" y="233"/>
                </a:lnTo>
                <a:lnTo>
                  <a:pt x="1615" y="233"/>
                </a:lnTo>
                <a:lnTo>
                  <a:pt x="1616" y="233"/>
                </a:lnTo>
                <a:lnTo>
                  <a:pt x="1616" y="233"/>
                </a:lnTo>
                <a:lnTo>
                  <a:pt x="1617" y="233"/>
                </a:lnTo>
                <a:lnTo>
                  <a:pt x="1617" y="233"/>
                </a:lnTo>
                <a:lnTo>
                  <a:pt x="1618" y="233"/>
                </a:lnTo>
                <a:lnTo>
                  <a:pt x="1618" y="233"/>
                </a:lnTo>
                <a:lnTo>
                  <a:pt x="1619" y="233"/>
                </a:lnTo>
                <a:lnTo>
                  <a:pt x="1619" y="233"/>
                </a:lnTo>
                <a:lnTo>
                  <a:pt x="1620" y="233"/>
                </a:lnTo>
                <a:lnTo>
                  <a:pt x="1620" y="233"/>
                </a:lnTo>
                <a:lnTo>
                  <a:pt x="1621" y="233"/>
                </a:lnTo>
                <a:lnTo>
                  <a:pt x="1621" y="233"/>
                </a:lnTo>
                <a:lnTo>
                  <a:pt x="1622" y="233"/>
                </a:lnTo>
                <a:lnTo>
                  <a:pt x="1622" y="234"/>
                </a:lnTo>
                <a:lnTo>
                  <a:pt x="1623" y="234"/>
                </a:lnTo>
                <a:lnTo>
                  <a:pt x="1623" y="234"/>
                </a:lnTo>
                <a:lnTo>
                  <a:pt x="1624" y="234"/>
                </a:lnTo>
                <a:lnTo>
                  <a:pt x="1624" y="234"/>
                </a:lnTo>
                <a:lnTo>
                  <a:pt x="1625" y="234"/>
                </a:lnTo>
                <a:lnTo>
                  <a:pt x="1625" y="234"/>
                </a:lnTo>
                <a:lnTo>
                  <a:pt x="1626" y="234"/>
                </a:lnTo>
                <a:lnTo>
                  <a:pt x="1626" y="234"/>
                </a:lnTo>
                <a:lnTo>
                  <a:pt x="1627" y="234"/>
                </a:lnTo>
                <a:lnTo>
                  <a:pt x="1627" y="234"/>
                </a:lnTo>
                <a:lnTo>
                  <a:pt x="1628" y="234"/>
                </a:lnTo>
                <a:lnTo>
                  <a:pt x="1628" y="234"/>
                </a:lnTo>
                <a:lnTo>
                  <a:pt x="1629" y="234"/>
                </a:lnTo>
                <a:lnTo>
                  <a:pt x="1629" y="234"/>
                </a:lnTo>
                <a:lnTo>
                  <a:pt x="1630" y="234"/>
                </a:lnTo>
                <a:lnTo>
                  <a:pt x="1630" y="234"/>
                </a:lnTo>
                <a:lnTo>
                  <a:pt x="1631" y="234"/>
                </a:lnTo>
                <a:lnTo>
                  <a:pt x="1631" y="234"/>
                </a:lnTo>
                <a:lnTo>
                  <a:pt x="1632" y="235"/>
                </a:lnTo>
                <a:lnTo>
                  <a:pt x="1633" y="235"/>
                </a:lnTo>
                <a:lnTo>
                  <a:pt x="1633" y="235"/>
                </a:lnTo>
                <a:lnTo>
                  <a:pt x="1634" y="235"/>
                </a:lnTo>
                <a:lnTo>
                  <a:pt x="1634" y="236"/>
                </a:lnTo>
                <a:lnTo>
                  <a:pt x="1634" y="235"/>
                </a:lnTo>
                <a:lnTo>
                  <a:pt x="1635" y="235"/>
                </a:lnTo>
                <a:lnTo>
                  <a:pt x="1636" y="235"/>
                </a:lnTo>
                <a:lnTo>
                  <a:pt x="1636" y="235"/>
                </a:lnTo>
                <a:lnTo>
                  <a:pt x="1637" y="235"/>
                </a:lnTo>
                <a:lnTo>
                  <a:pt x="1637" y="235"/>
                </a:lnTo>
                <a:lnTo>
                  <a:pt x="1638" y="235"/>
                </a:lnTo>
                <a:lnTo>
                  <a:pt x="1638" y="235"/>
                </a:lnTo>
                <a:lnTo>
                  <a:pt x="1639" y="235"/>
                </a:lnTo>
                <a:lnTo>
                  <a:pt x="1639" y="235"/>
                </a:lnTo>
                <a:lnTo>
                  <a:pt x="1640" y="235"/>
                </a:lnTo>
                <a:lnTo>
                  <a:pt x="1640" y="235"/>
                </a:lnTo>
                <a:lnTo>
                  <a:pt x="1641" y="235"/>
                </a:lnTo>
                <a:lnTo>
                  <a:pt x="1641" y="235"/>
                </a:lnTo>
                <a:lnTo>
                  <a:pt x="1642" y="235"/>
                </a:lnTo>
                <a:lnTo>
                  <a:pt x="1642" y="235"/>
                </a:lnTo>
                <a:lnTo>
                  <a:pt x="1643" y="235"/>
                </a:lnTo>
                <a:lnTo>
                  <a:pt x="1643" y="235"/>
                </a:lnTo>
                <a:lnTo>
                  <a:pt x="1644" y="235"/>
                </a:lnTo>
                <a:lnTo>
                  <a:pt x="1644" y="235"/>
                </a:lnTo>
                <a:lnTo>
                  <a:pt x="1645" y="235"/>
                </a:lnTo>
                <a:lnTo>
                  <a:pt x="1645" y="235"/>
                </a:lnTo>
                <a:lnTo>
                  <a:pt x="1646" y="235"/>
                </a:lnTo>
                <a:lnTo>
                  <a:pt x="1646" y="235"/>
                </a:lnTo>
                <a:lnTo>
                  <a:pt x="1647" y="235"/>
                </a:lnTo>
                <a:lnTo>
                  <a:pt x="1647" y="235"/>
                </a:lnTo>
                <a:lnTo>
                  <a:pt x="1648" y="235"/>
                </a:lnTo>
                <a:lnTo>
                  <a:pt x="1648" y="235"/>
                </a:lnTo>
                <a:lnTo>
                  <a:pt x="1649" y="235"/>
                </a:lnTo>
                <a:lnTo>
                  <a:pt x="1649" y="235"/>
                </a:lnTo>
                <a:lnTo>
                  <a:pt x="1650" y="235"/>
                </a:lnTo>
                <a:lnTo>
                  <a:pt x="1650" y="235"/>
                </a:lnTo>
                <a:lnTo>
                  <a:pt x="1651" y="235"/>
                </a:lnTo>
                <a:lnTo>
                  <a:pt x="1651" y="235"/>
                </a:lnTo>
                <a:lnTo>
                  <a:pt x="1652" y="235"/>
                </a:lnTo>
                <a:lnTo>
                  <a:pt x="1652" y="235"/>
                </a:lnTo>
                <a:lnTo>
                  <a:pt x="1653" y="235"/>
                </a:lnTo>
                <a:lnTo>
                  <a:pt x="1653" y="235"/>
                </a:lnTo>
                <a:lnTo>
                  <a:pt x="1654" y="235"/>
                </a:lnTo>
                <a:lnTo>
                  <a:pt x="1655" y="235"/>
                </a:lnTo>
                <a:lnTo>
                  <a:pt x="1655" y="235"/>
                </a:lnTo>
                <a:lnTo>
                  <a:pt x="1655" y="235"/>
                </a:lnTo>
                <a:lnTo>
                  <a:pt x="1656" y="235"/>
                </a:lnTo>
                <a:lnTo>
                  <a:pt x="1657" y="236"/>
                </a:lnTo>
                <a:lnTo>
                  <a:pt x="1657" y="235"/>
                </a:lnTo>
                <a:lnTo>
                  <a:pt x="1658" y="235"/>
                </a:lnTo>
                <a:lnTo>
                  <a:pt x="1658" y="236"/>
                </a:lnTo>
                <a:lnTo>
                  <a:pt x="1659" y="235"/>
                </a:lnTo>
                <a:lnTo>
                  <a:pt x="1659" y="235"/>
                </a:lnTo>
                <a:lnTo>
                  <a:pt x="1660" y="235"/>
                </a:lnTo>
                <a:lnTo>
                  <a:pt x="1660" y="235"/>
                </a:lnTo>
                <a:lnTo>
                  <a:pt x="1661" y="235"/>
                </a:lnTo>
                <a:lnTo>
                  <a:pt x="1661" y="235"/>
                </a:lnTo>
                <a:lnTo>
                  <a:pt x="1662" y="235"/>
                </a:lnTo>
                <a:lnTo>
                  <a:pt x="1662" y="235"/>
                </a:lnTo>
                <a:lnTo>
                  <a:pt x="1663" y="235"/>
                </a:lnTo>
                <a:lnTo>
                  <a:pt x="1663" y="235"/>
                </a:lnTo>
                <a:lnTo>
                  <a:pt x="1664" y="235"/>
                </a:lnTo>
                <a:lnTo>
                  <a:pt x="1664" y="235"/>
                </a:lnTo>
                <a:lnTo>
                  <a:pt x="1665" y="235"/>
                </a:lnTo>
                <a:lnTo>
                  <a:pt x="1665" y="235"/>
                </a:lnTo>
                <a:lnTo>
                  <a:pt x="1666" y="235"/>
                </a:lnTo>
                <a:lnTo>
                  <a:pt x="1666" y="235"/>
                </a:lnTo>
                <a:lnTo>
                  <a:pt x="1667" y="235"/>
                </a:lnTo>
                <a:lnTo>
                  <a:pt x="1667" y="236"/>
                </a:lnTo>
                <a:lnTo>
                  <a:pt x="1668" y="235"/>
                </a:lnTo>
                <a:lnTo>
                  <a:pt x="1668" y="235"/>
                </a:lnTo>
                <a:lnTo>
                  <a:pt x="1669" y="236"/>
                </a:lnTo>
                <a:lnTo>
                  <a:pt x="1669" y="236"/>
                </a:lnTo>
                <a:lnTo>
                  <a:pt x="1670" y="236"/>
                </a:lnTo>
                <a:lnTo>
                  <a:pt x="1670" y="236"/>
                </a:lnTo>
                <a:lnTo>
                  <a:pt x="1671" y="236"/>
                </a:lnTo>
                <a:lnTo>
                  <a:pt x="1671" y="236"/>
                </a:lnTo>
                <a:lnTo>
                  <a:pt x="1672" y="236"/>
                </a:lnTo>
                <a:lnTo>
                  <a:pt x="1672" y="236"/>
                </a:lnTo>
                <a:lnTo>
                  <a:pt x="1673" y="236"/>
                </a:lnTo>
                <a:lnTo>
                  <a:pt x="1673" y="236"/>
                </a:lnTo>
                <a:lnTo>
                  <a:pt x="1674" y="236"/>
                </a:lnTo>
                <a:lnTo>
                  <a:pt x="1674" y="236"/>
                </a:lnTo>
                <a:lnTo>
                  <a:pt x="1675" y="236"/>
                </a:lnTo>
                <a:lnTo>
                  <a:pt x="1676" y="236"/>
                </a:lnTo>
                <a:lnTo>
                  <a:pt x="1676" y="236"/>
                </a:lnTo>
                <a:lnTo>
                  <a:pt x="1677" y="236"/>
                </a:lnTo>
                <a:lnTo>
                  <a:pt x="1677" y="236"/>
                </a:lnTo>
                <a:lnTo>
                  <a:pt x="1677" y="236"/>
                </a:lnTo>
                <a:lnTo>
                  <a:pt x="1678" y="236"/>
                </a:lnTo>
                <a:lnTo>
                  <a:pt x="1679" y="236"/>
                </a:lnTo>
                <a:lnTo>
                  <a:pt x="1679" y="236"/>
                </a:lnTo>
                <a:lnTo>
                  <a:pt x="1680" y="236"/>
                </a:lnTo>
                <a:lnTo>
                  <a:pt x="1680" y="236"/>
                </a:lnTo>
                <a:lnTo>
                  <a:pt x="1681" y="236"/>
                </a:lnTo>
                <a:lnTo>
                  <a:pt x="1681" y="236"/>
                </a:lnTo>
                <a:lnTo>
                  <a:pt x="1682" y="236"/>
                </a:lnTo>
                <a:lnTo>
                  <a:pt x="1682" y="236"/>
                </a:lnTo>
                <a:lnTo>
                  <a:pt x="1683" y="236"/>
                </a:lnTo>
                <a:lnTo>
                  <a:pt x="1683" y="237"/>
                </a:lnTo>
                <a:lnTo>
                  <a:pt x="1684" y="237"/>
                </a:lnTo>
                <a:lnTo>
                  <a:pt x="1684" y="237"/>
                </a:lnTo>
                <a:lnTo>
                  <a:pt x="1685" y="237"/>
                </a:lnTo>
                <a:lnTo>
                  <a:pt x="1685" y="237"/>
                </a:lnTo>
                <a:lnTo>
                  <a:pt x="1686" y="237"/>
                </a:lnTo>
                <a:lnTo>
                  <a:pt x="1686" y="237"/>
                </a:lnTo>
                <a:lnTo>
                  <a:pt x="1687" y="237"/>
                </a:lnTo>
                <a:lnTo>
                  <a:pt x="1687" y="237"/>
                </a:lnTo>
                <a:lnTo>
                  <a:pt x="1688" y="237"/>
                </a:lnTo>
                <a:lnTo>
                  <a:pt x="1688" y="237"/>
                </a:lnTo>
                <a:lnTo>
                  <a:pt x="1689" y="237"/>
                </a:lnTo>
                <a:lnTo>
                  <a:pt x="1689" y="237"/>
                </a:lnTo>
                <a:lnTo>
                  <a:pt x="1690" y="237"/>
                </a:lnTo>
                <a:lnTo>
                  <a:pt x="1690" y="237"/>
                </a:lnTo>
                <a:lnTo>
                  <a:pt x="1691" y="237"/>
                </a:lnTo>
                <a:lnTo>
                  <a:pt x="1691" y="237"/>
                </a:lnTo>
                <a:lnTo>
                  <a:pt x="1692" y="237"/>
                </a:lnTo>
                <a:lnTo>
                  <a:pt x="1692" y="237"/>
                </a:lnTo>
                <a:lnTo>
                  <a:pt x="1693" y="237"/>
                </a:lnTo>
                <a:lnTo>
                  <a:pt x="1693" y="236"/>
                </a:lnTo>
                <a:lnTo>
                  <a:pt x="1694" y="235"/>
                </a:lnTo>
                <a:lnTo>
                  <a:pt x="1694" y="232"/>
                </a:lnTo>
                <a:lnTo>
                  <a:pt x="1695" y="227"/>
                </a:lnTo>
                <a:lnTo>
                  <a:pt x="1695" y="219"/>
                </a:lnTo>
                <a:lnTo>
                  <a:pt x="1696" y="210"/>
                </a:lnTo>
                <a:lnTo>
                  <a:pt x="1696" y="208"/>
                </a:lnTo>
                <a:lnTo>
                  <a:pt x="1697" y="209"/>
                </a:lnTo>
                <a:lnTo>
                  <a:pt x="1698" y="211"/>
                </a:lnTo>
                <a:lnTo>
                  <a:pt x="1698" y="211"/>
                </a:lnTo>
                <a:lnTo>
                  <a:pt x="1698" y="211"/>
                </a:lnTo>
                <a:lnTo>
                  <a:pt x="1699" y="211"/>
                </a:lnTo>
                <a:lnTo>
                  <a:pt x="1700" y="211"/>
                </a:lnTo>
                <a:lnTo>
                  <a:pt x="1700" y="210"/>
                </a:lnTo>
                <a:lnTo>
                  <a:pt x="1701" y="210"/>
                </a:lnTo>
                <a:lnTo>
                  <a:pt x="1701" y="210"/>
                </a:lnTo>
                <a:lnTo>
                  <a:pt x="1702" y="210"/>
                </a:lnTo>
                <a:lnTo>
                  <a:pt x="1702" y="210"/>
                </a:lnTo>
                <a:lnTo>
                  <a:pt x="1703" y="211"/>
                </a:lnTo>
                <a:lnTo>
                  <a:pt x="1703" y="212"/>
                </a:lnTo>
                <a:lnTo>
                  <a:pt x="1704" y="211"/>
                </a:lnTo>
                <a:lnTo>
                  <a:pt x="1704" y="211"/>
                </a:lnTo>
                <a:lnTo>
                  <a:pt x="1705" y="211"/>
                </a:lnTo>
                <a:lnTo>
                  <a:pt x="1705" y="211"/>
                </a:lnTo>
                <a:lnTo>
                  <a:pt x="1706" y="211"/>
                </a:lnTo>
                <a:lnTo>
                  <a:pt x="1706" y="211"/>
                </a:lnTo>
                <a:lnTo>
                  <a:pt x="1707" y="211"/>
                </a:lnTo>
                <a:lnTo>
                  <a:pt x="1707" y="212"/>
                </a:lnTo>
                <a:lnTo>
                  <a:pt x="1708" y="213"/>
                </a:lnTo>
                <a:lnTo>
                  <a:pt x="1708" y="213"/>
                </a:lnTo>
                <a:lnTo>
                  <a:pt x="1709" y="213"/>
                </a:lnTo>
                <a:lnTo>
                  <a:pt x="1709" y="214"/>
                </a:lnTo>
                <a:lnTo>
                  <a:pt x="1710" y="214"/>
                </a:lnTo>
                <a:lnTo>
                  <a:pt x="1710" y="214"/>
                </a:lnTo>
                <a:lnTo>
                  <a:pt x="1711" y="214"/>
                </a:lnTo>
                <a:lnTo>
                  <a:pt x="1711" y="214"/>
                </a:lnTo>
                <a:lnTo>
                  <a:pt x="1712" y="214"/>
                </a:lnTo>
                <a:lnTo>
                  <a:pt x="1712" y="214"/>
                </a:lnTo>
                <a:lnTo>
                  <a:pt x="1713" y="214"/>
                </a:lnTo>
                <a:lnTo>
                  <a:pt x="1713" y="214"/>
                </a:lnTo>
                <a:lnTo>
                  <a:pt x="1714" y="214"/>
                </a:lnTo>
                <a:lnTo>
                  <a:pt x="1714" y="214"/>
                </a:lnTo>
                <a:lnTo>
                  <a:pt x="1715" y="214"/>
                </a:lnTo>
                <a:lnTo>
                  <a:pt x="1715" y="214"/>
                </a:lnTo>
                <a:lnTo>
                  <a:pt x="1716" y="214"/>
                </a:lnTo>
                <a:lnTo>
                  <a:pt x="1716" y="214"/>
                </a:lnTo>
                <a:lnTo>
                  <a:pt x="1717" y="215"/>
                </a:lnTo>
                <a:lnTo>
                  <a:pt x="1717" y="215"/>
                </a:lnTo>
                <a:lnTo>
                  <a:pt x="1718" y="215"/>
                </a:lnTo>
                <a:lnTo>
                  <a:pt x="1719" y="215"/>
                </a:lnTo>
                <a:lnTo>
                  <a:pt x="1719" y="206"/>
                </a:lnTo>
                <a:lnTo>
                  <a:pt x="1720" y="206"/>
                </a:lnTo>
                <a:lnTo>
                  <a:pt x="1720" y="208"/>
                </a:lnTo>
                <a:lnTo>
                  <a:pt x="1720" y="216"/>
                </a:lnTo>
                <a:lnTo>
                  <a:pt x="1721" y="225"/>
                </a:lnTo>
                <a:lnTo>
                  <a:pt x="1722" y="230"/>
                </a:lnTo>
                <a:lnTo>
                  <a:pt x="1722" y="232"/>
                </a:lnTo>
                <a:lnTo>
                  <a:pt x="1723" y="232"/>
                </a:lnTo>
                <a:lnTo>
                  <a:pt x="1723" y="232"/>
                </a:lnTo>
                <a:lnTo>
                  <a:pt x="1724" y="231"/>
                </a:lnTo>
                <a:lnTo>
                  <a:pt x="1724" y="230"/>
                </a:lnTo>
                <a:lnTo>
                  <a:pt x="1725" y="230"/>
                </a:lnTo>
                <a:lnTo>
                  <a:pt x="1725" y="230"/>
                </a:lnTo>
                <a:lnTo>
                  <a:pt x="1726" y="230"/>
                </a:lnTo>
                <a:lnTo>
                  <a:pt x="1726" y="230"/>
                </a:lnTo>
                <a:lnTo>
                  <a:pt x="1727" y="230"/>
                </a:lnTo>
                <a:lnTo>
                  <a:pt x="1727" y="231"/>
                </a:lnTo>
                <a:lnTo>
                  <a:pt x="1728" y="231"/>
                </a:lnTo>
                <a:lnTo>
                  <a:pt x="1728" y="232"/>
                </a:lnTo>
                <a:lnTo>
                  <a:pt x="1729" y="232"/>
                </a:lnTo>
                <a:lnTo>
                  <a:pt x="1729" y="232"/>
                </a:lnTo>
                <a:lnTo>
                  <a:pt x="1730" y="231"/>
                </a:lnTo>
                <a:lnTo>
                  <a:pt x="1730" y="232"/>
                </a:lnTo>
                <a:lnTo>
                  <a:pt x="1731" y="232"/>
                </a:lnTo>
                <a:lnTo>
                  <a:pt x="1731" y="233"/>
                </a:lnTo>
                <a:lnTo>
                  <a:pt x="1732" y="233"/>
                </a:lnTo>
                <a:lnTo>
                  <a:pt x="1732" y="233"/>
                </a:lnTo>
                <a:lnTo>
                  <a:pt x="1733" y="233"/>
                </a:lnTo>
                <a:lnTo>
                  <a:pt x="1733" y="233"/>
                </a:lnTo>
                <a:lnTo>
                  <a:pt x="1734" y="233"/>
                </a:lnTo>
                <a:lnTo>
                  <a:pt x="1734" y="233"/>
                </a:lnTo>
                <a:lnTo>
                  <a:pt x="1735" y="233"/>
                </a:lnTo>
                <a:lnTo>
                  <a:pt x="1735" y="233"/>
                </a:lnTo>
                <a:lnTo>
                  <a:pt x="1736" y="233"/>
                </a:lnTo>
                <a:lnTo>
                  <a:pt x="1736" y="233"/>
                </a:lnTo>
                <a:lnTo>
                  <a:pt x="1737" y="233"/>
                </a:lnTo>
                <a:lnTo>
                  <a:pt x="1737" y="233"/>
                </a:lnTo>
                <a:lnTo>
                  <a:pt x="1738" y="233"/>
                </a:lnTo>
                <a:lnTo>
                  <a:pt x="1738" y="232"/>
                </a:lnTo>
                <a:lnTo>
                  <a:pt x="1739" y="233"/>
                </a:lnTo>
                <a:lnTo>
                  <a:pt x="1739" y="233"/>
                </a:lnTo>
                <a:lnTo>
                  <a:pt x="1740" y="233"/>
                </a:lnTo>
                <a:lnTo>
                  <a:pt x="1741" y="233"/>
                </a:lnTo>
                <a:lnTo>
                  <a:pt x="1741" y="233"/>
                </a:lnTo>
                <a:lnTo>
                  <a:pt x="1741" y="233"/>
                </a:lnTo>
                <a:lnTo>
                  <a:pt x="1742" y="233"/>
                </a:lnTo>
                <a:lnTo>
                  <a:pt x="1743" y="233"/>
                </a:lnTo>
                <a:lnTo>
                  <a:pt x="1743" y="233"/>
                </a:lnTo>
                <a:lnTo>
                  <a:pt x="1744" y="233"/>
                </a:lnTo>
                <a:lnTo>
                  <a:pt x="1744" y="233"/>
                </a:lnTo>
                <a:lnTo>
                  <a:pt x="1745" y="233"/>
                </a:lnTo>
                <a:lnTo>
                  <a:pt x="1745" y="233"/>
                </a:lnTo>
                <a:lnTo>
                  <a:pt x="1746" y="233"/>
                </a:lnTo>
                <a:lnTo>
                  <a:pt x="1746" y="233"/>
                </a:lnTo>
                <a:lnTo>
                  <a:pt x="1747" y="233"/>
                </a:lnTo>
                <a:lnTo>
                  <a:pt x="1747" y="233"/>
                </a:lnTo>
                <a:lnTo>
                  <a:pt x="1748" y="233"/>
                </a:lnTo>
                <a:lnTo>
                  <a:pt x="1748" y="233"/>
                </a:lnTo>
                <a:lnTo>
                  <a:pt x="1749" y="233"/>
                </a:lnTo>
                <a:lnTo>
                  <a:pt x="1749" y="233"/>
                </a:lnTo>
                <a:lnTo>
                  <a:pt x="1750" y="233"/>
                </a:lnTo>
                <a:lnTo>
                  <a:pt x="1750" y="233"/>
                </a:lnTo>
                <a:lnTo>
                  <a:pt x="1751" y="233"/>
                </a:lnTo>
                <a:lnTo>
                  <a:pt x="1751" y="233"/>
                </a:lnTo>
                <a:lnTo>
                  <a:pt x="1752" y="234"/>
                </a:lnTo>
                <a:lnTo>
                  <a:pt x="1752" y="234"/>
                </a:lnTo>
                <a:lnTo>
                  <a:pt x="1753" y="234"/>
                </a:lnTo>
                <a:lnTo>
                  <a:pt x="1753" y="234"/>
                </a:lnTo>
                <a:lnTo>
                  <a:pt x="1754" y="234"/>
                </a:lnTo>
                <a:lnTo>
                  <a:pt x="1754" y="234"/>
                </a:lnTo>
                <a:lnTo>
                  <a:pt x="1755" y="234"/>
                </a:lnTo>
                <a:lnTo>
                  <a:pt x="1755" y="234"/>
                </a:lnTo>
                <a:lnTo>
                  <a:pt x="1756" y="234"/>
                </a:lnTo>
                <a:lnTo>
                  <a:pt x="1756" y="234"/>
                </a:lnTo>
                <a:lnTo>
                  <a:pt x="1757" y="234"/>
                </a:lnTo>
                <a:lnTo>
                  <a:pt x="1757" y="234"/>
                </a:lnTo>
                <a:lnTo>
                  <a:pt x="1758" y="234"/>
                </a:lnTo>
                <a:lnTo>
                  <a:pt x="1758" y="234"/>
                </a:lnTo>
                <a:lnTo>
                  <a:pt x="1759" y="234"/>
                </a:lnTo>
                <a:lnTo>
                  <a:pt x="1759" y="234"/>
                </a:lnTo>
                <a:lnTo>
                  <a:pt x="1760" y="234"/>
                </a:lnTo>
                <a:lnTo>
                  <a:pt x="1760" y="234"/>
                </a:lnTo>
                <a:lnTo>
                  <a:pt x="1761" y="234"/>
                </a:lnTo>
                <a:lnTo>
                  <a:pt x="1762" y="234"/>
                </a:lnTo>
                <a:lnTo>
                  <a:pt x="1762" y="234"/>
                </a:lnTo>
                <a:lnTo>
                  <a:pt x="1763" y="234"/>
                </a:lnTo>
                <a:lnTo>
                  <a:pt x="1763" y="234"/>
                </a:lnTo>
                <a:lnTo>
                  <a:pt x="1763" y="234"/>
                </a:lnTo>
                <a:lnTo>
                  <a:pt x="1764" y="234"/>
                </a:lnTo>
                <a:lnTo>
                  <a:pt x="1765" y="234"/>
                </a:lnTo>
                <a:lnTo>
                  <a:pt x="1765" y="235"/>
                </a:lnTo>
                <a:lnTo>
                  <a:pt x="1766" y="235"/>
                </a:lnTo>
                <a:lnTo>
                  <a:pt x="1766" y="235"/>
                </a:lnTo>
                <a:lnTo>
                  <a:pt x="1767" y="235"/>
                </a:lnTo>
                <a:lnTo>
                  <a:pt x="1767" y="234"/>
                </a:lnTo>
                <a:lnTo>
                  <a:pt x="1768" y="234"/>
                </a:lnTo>
                <a:lnTo>
                  <a:pt x="1768" y="234"/>
                </a:lnTo>
                <a:lnTo>
                  <a:pt x="1769" y="235"/>
                </a:lnTo>
                <a:lnTo>
                  <a:pt x="1769" y="235"/>
                </a:lnTo>
                <a:lnTo>
                  <a:pt x="1770" y="235"/>
                </a:lnTo>
                <a:lnTo>
                  <a:pt x="1770" y="235"/>
                </a:lnTo>
                <a:lnTo>
                  <a:pt x="1771" y="235"/>
                </a:lnTo>
                <a:lnTo>
                  <a:pt x="1771" y="235"/>
                </a:lnTo>
                <a:lnTo>
                  <a:pt x="1772" y="235"/>
                </a:lnTo>
                <a:lnTo>
                  <a:pt x="1772" y="235"/>
                </a:lnTo>
                <a:lnTo>
                  <a:pt x="1773" y="235"/>
                </a:lnTo>
                <a:lnTo>
                  <a:pt x="1773" y="235"/>
                </a:lnTo>
                <a:lnTo>
                  <a:pt x="1774" y="235"/>
                </a:lnTo>
                <a:lnTo>
                  <a:pt x="1774" y="235"/>
                </a:lnTo>
                <a:lnTo>
                  <a:pt x="1775" y="235"/>
                </a:lnTo>
                <a:lnTo>
                  <a:pt x="1775" y="235"/>
                </a:lnTo>
                <a:lnTo>
                  <a:pt x="1776" y="235"/>
                </a:lnTo>
                <a:lnTo>
                  <a:pt x="1776" y="235"/>
                </a:lnTo>
                <a:lnTo>
                  <a:pt x="1777" y="235"/>
                </a:lnTo>
                <a:lnTo>
                  <a:pt x="1777" y="235"/>
                </a:lnTo>
                <a:lnTo>
                  <a:pt x="1778" y="235"/>
                </a:lnTo>
                <a:lnTo>
                  <a:pt x="1778" y="235"/>
                </a:lnTo>
                <a:lnTo>
                  <a:pt x="1779" y="235"/>
                </a:lnTo>
                <a:lnTo>
                  <a:pt x="1779" y="235"/>
                </a:lnTo>
                <a:lnTo>
                  <a:pt x="1780" y="235"/>
                </a:lnTo>
                <a:lnTo>
                  <a:pt x="1780" y="235"/>
                </a:lnTo>
                <a:lnTo>
                  <a:pt x="1781" y="235"/>
                </a:lnTo>
                <a:lnTo>
                  <a:pt x="1781" y="235"/>
                </a:lnTo>
                <a:lnTo>
                  <a:pt x="1782" y="235"/>
                </a:lnTo>
                <a:lnTo>
                  <a:pt x="1782" y="235"/>
                </a:lnTo>
                <a:lnTo>
                  <a:pt x="1783" y="235"/>
                </a:lnTo>
                <a:lnTo>
                  <a:pt x="1784" y="235"/>
                </a:lnTo>
                <a:lnTo>
                  <a:pt x="1784" y="235"/>
                </a:lnTo>
                <a:lnTo>
                  <a:pt x="1784" y="235"/>
                </a:lnTo>
                <a:lnTo>
                  <a:pt x="1785" y="235"/>
                </a:lnTo>
                <a:lnTo>
                  <a:pt x="1786" y="235"/>
                </a:lnTo>
                <a:lnTo>
                  <a:pt x="1786" y="235"/>
                </a:lnTo>
                <a:lnTo>
                  <a:pt x="1787" y="235"/>
                </a:lnTo>
                <a:lnTo>
                  <a:pt x="1787" y="235"/>
                </a:lnTo>
                <a:lnTo>
                  <a:pt x="1788" y="235"/>
                </a:lnTo>
                <a:lnTo>
                  <a:pt x="1788" y="235"/>
                </a:lnTo>
                <a:lnTo>
                  <a:pt x="1789" y="235"/>
                </a:lnTo>
                <a:lnTo>
                  <a:pt x="1789" y="235"/>
                </a:lnTo>
                <a:lnTo>
                  <a:pt x="1790" y="235"/>
                </a:lnTo>
                <a:lnTo>
                  <a:pt x="1790" y="235"/>
                </a:lnTo>
                <a:lnTo>
                  <a:pt x="1791" y="235"/>
                </a:lnTo>
                <a:lnTo>
                  <a:pt x="1791" y="235"/>
                </a:lnTo>
                <a:lnTo>
                  <a:pt x="1792" y="235"/>
                </a:lnTo>
                <a:lnTo>
                  <a:pt x="1792" y="235"/>
                </a:lnTo>
                <a:lnTo>
                  <a:pt x="1793" y="235"/>
                </a:lnTo>
                <a:lnTo>
                  <a:pt x="1793" y="235"/>
                </a:lnTo>
                <a:lnTo>
                  <a:pt x="1794" y="235"/>
                </a:lnTo>
                <a:lnTo>
                  <a:pt x="1794" y="235"/>
                </a:lnTo>
                <a:lnTo>
                  <a:pt x="1795" y="235"/>
                </a:lnTo>
                <a:lnTo>
                  <a:pt x="1795" y="235"/>
                </a:lnTo>
                <a:lnTo>
                  <a:pt x="1796" y="235"/>
                </a:lnTo>
                <a:lnTo>
                  <a:pt x="1796" y="235"/>
                </a:lnTo>
                <a:lnTo>
                  <a:pt x="1797" y="235"/>
                </a:lnTo>
                <a:lnTo>
                  <a:pt x="1797" y="235"/>
                </a:lnTo>
                <a:lnTo>
                  <a:pt x="1798" y="235"/>
                </a:lnTo>
                <a:lnTo>
                  <a:pt x="1798" y="235"/>
                </a:lnTo>
                <a:lnTo>
                  <a:pt x="1799" y="235"/>
                </a:lnTo>
                <a:lnTo>
                  <a:pt x="1799" y="235"/>
                </a:lnTo>
                <a:lnTo>
                  <a:pt x="1800" y="235"/>
                </a:lnTo>
                <a:lnTo>
                  <a:pt x="1800" y="235"/>
                </a:lnTo>
                <a:lnTo>
                  <a:pt x="1801" y="235"/>
                </a:lnTo>
                <a:lnTo>
                  <a:pt x="1801" y="235"/>
                </a:lnTo>
                <a:lnTo>
                  <a:pt x="1802" y="235"/>
                </a:lnTo>
                <a:lnTo>
                  <a:pt x="1802" y="235"/>
                </a:lnTo>
                <a:lnTo>
                  <a:pt x="1803" y="235"/>
                </a:lnTo>
                <a:lnTo>
                  <a:pt x="1803" y="235"/>
                </a:lnTo>
                <a:lnTo>
                  <a:pt x="1804" y="235"/>
                </a:lnTo>
                <a:lnTo>
                  <a:pt x="1805" y="235"/>
                </a:lnTo>
                <a:lnTo>
                  <a:pt x="1805" y="235"/>
                </a:lnTo>
                <a:lnTo>
                  <a:pt x="1806" y="235"/>
                </a:lnTo>
                <a:lnTo>
                  <a:pt x="1806" y="234"/>
                </a:lnTo>
                <a:lnTo>
                  <a:pt x="1806" y="234"/>
                </a:lnTo>
                <a:lnTo>
                  <a:pt x="1807" y="235"/>
                </a:lnTo>
                <a:lnTo>
                  <a:pt x="1808" y="235"/>
                </a:lnTo>
                <a:lnTo>
                  <a:pt x="1808" y="235"/>
                </a:lnTo>
                <a:lnTo>
                  <a:pt x="1809" y="235"/>
                </a:lnTo>
                <a:lnTo>
                  <a:pt x="1809" y="235"/>
                </a:lnTo>
                <a:lnTo>
                  <a:pt x="1810" y="235"/>
                </a:lnTo>
                <a:lnTo>
                  <a:pt x="1810" y="235"/>
                </a:lnTo>
                <a:lnTo>
                  <a:pt x="1811" y="235"/>
                </a:lnTo>
                <a:lnTo>
                  <a:pt x="1811" y="235"/>
                </a:lnTo>
                <a:lnTo>
                  <a:pt x="1812" y="235"/>
                </a:lnTo>
                <a:lnTo>
                  <a:pt x="1812" y="235"/>
                </a:lnTo>
                <a:lnTo>
                  <a:pt x="1813" y="235"/>
                </a:lnTo>
                <a:lnTo>
                  <a:pt x="1813" y="235"/>
                </a:lnTo>
                <a:lnTo>
                  <a:pt x="1814" y="235"/>
                </a:lnTo>
                <a:lnTo>
                  <a:pt x="1814" y="235"/>
                </a:lnTo>
                <a:lnTo>
                  <a:pt x="1815" y="235"/>
                </a:lnTo>
                <a:lnTo>
                  <a:pt x="1815" y="235"/>
                </a:lnTo>
                <a:lnTo>
                  <a:pt x="1816" y="235"/>
                </a:lnTo>
                <a:lnTo>
                  <a:pt x="1816" y="235"/>
                </a:lnTo>
                <a:lnTo>
                  <a:pt x="1817" y="235"/>
                </a:lnTo>
                <a:lnTo>
                  <a:pt x="1817" y="235"/>
                </a:lnTo>
                <a:lnTo>
                  <a:pt x="1818" y="235"/>
                </a:lnTo>
                <a:lnTo>
                  <a:pt x="1818" y="235"/>
                </a:lnTo>
                <a:lnTo>
                  <a:pt x="1819" y="235"/>
                </a:lnTo>
                <a:lnTo>
                  <a:pt x="1819" y="235"/>
                </a:lnTo>
                <a:lnTo>
                  <a:pt x="1820" y="235"/>
                </a:lnTo>
                <a:lnTo>
                  <a:pt x="1820" y="235"/>
                </a:lnTo>
                <a:lnTo>
                  <a:pt x="1821" y="235"/>
                </a:lnTo>
                <a:lnTo>
                  <a:pt x="1821" y="235"/>
                </a:lnTo>
                <a:lnTo>
                  <a:pt x="1822" y="235"/>
                </a:lnTo>
                <a:lnTo>
                  <a:pt x="1822" y="235"/>
                </a:lnTo>
                <a:lnTo>
                  <a:pt x="1823" y="236"/>
                </a:lnTo>
                <a:lnTo>
                  <a:pt x="1823" y="235"/>
                </a:lnTo>
                <a:lnTo>
                  <a:pt x="1824" y="233"/>
                </a:lnTo>
                <a:lnTo>
                  <a:pt x="1824" y="228"/>
                </a:lnTo>
                <a:lnTo>
                  <a:pt x="1825" y="222"/>
                </a:lnTo>
                <a:lnTo>
                  <a:pt x="1825" y="215"/>
                </a:lnTo>
                <a:lnTo>
                  <a:pt x="1826" y="212"/>
                </a:lnTo>
                <a:lnTo>
                  <a:pt x="1827" y="211"/>
                </a:lnTo>
                <a:lnTo>
                  <a:pt x="1827" y="213"/>
                </a:lnTo>
                <a:lnTo>
                  <a:pt x="1827" y="213"/>
                </a:lnTo>
                <a:lnTo>
                  <a:pt x="1828" y="214"/>
                </a:lnTo>
                <a:lnTo>
                  <a:pt x="1829" y="215"/>
                </a:lnTo>
                <a:lnTo>
                  <a:pt x="1829" y="214"/>
                </a:lnTo>
                <a:lnTo>
                  <a:pt x="1830" y="214"/>
                </a:lnTo>
                <a:lnTo>
                  <a:pt x="1830" y="214"/>
                </a:lnTo>
                <a:lnTo>
                  <a:pt x="1831" y="214"/>
                </a:lnTo>
                <a:lnTo>
                  <a:pt x="1831" y="214"/>
                </a:lnTo>
                <a:lnTo>
                  <a:pt x="1832" y="214"/>
                </a:lnTo>
                <a:lnTo>
                  <a:pt x="1832" y="214"/>
                </a:lnTo>
                <a:lnTo>
                  <a:pt x="1833" y="214"/>
                </a:lnTo>
                <a:lnTo>
                  <a:pt x="1833" y="214"/>
                </a:lnTo>
                <a:lnTo>
                  <a:pt x="1834" y="214"/>
                </a:lnTo>
                <a:lnTo>
                  <a:pt x="1834" y="214"/>
                </a:lnTo>
                <a:lnTo>
                  <a:pt x="1835" y="214"/>
                </a:lnTo>
                <a:lnTo>
                  <a:pt x="1835" y="214"/>
                </a:lnTo>
                <a:lnTo>
                  <a:pt x="1836" y="215"/>
                </a:lnTo>
                <a:lnTo>
                  <a:pt x="1836" y="215"/>
                </a:lnTo>
                <a:lnTo>
                  <a:pt x="1837" y="215"/>
                </a:lnTo>
                <a:lnTo>
                  <a:pt x="1837" y="215"/>
                </a:lnTo>
                <a:lnTo>
                  <a:pt x="1838" y="214"/>
                </a:lnTo>
                <a:lnTo>
                  <a:pt x="1838" y="214"/>
                </a:lnTo>
                <a:lnTo>
                  <a:pt x="1839" y="214"/>
                </a:lnTo>
                <a:lnTo>
                  <a:pt x="1839" y="214"/>
                </a:lnTo>
                <a:lnTo>
                  <a:pt x="1840" y="214"/>
                </a:lnTo>
                <a:lnTo>
                  <a:pt x="1840" y="214"/>
                </a:lnTo>
                <a:lnTo>
                  <a:pt x="1841" y="214"/>
                </a:lnTo>
                <a:lnTo>
                  <a:pt x="1841" y="214"/>
                </a:lnTo>
                <a:lnTo>
                  <a:pt x="1842" y="214"/>
                </a:lnTo>
                <a:lnTo>
                  <a:pt x="1842" y="214"/>
                </a:lnTo>
                <a:lnTo>
                  <a:pt x="1843" y="214"/>
                </a:lnTo>
                <a:lnTo>
                  <a:pt x="1843" y="214"/>
                </a:lnTo>
                <a:lnTo>
                  <a:pt x="1844" y="214"/>
                </a:lnTo>
                <a:lnTo>
                  <a:pt x="1844" y="215"/>
                </a:lnTo>
                <a:lnTo>
                  <a:pt x="1845" y="215"/>
                </a:lnTo>
                <a:lnTo>
                  <a:pt x="1845" y="215"/>
                </a:lnTo>
                <a:lnTo>
                  <a:pt x="1846" y="215"/>
                </a:lnTo>
                <a:lnTo>
                  <a:pt x="1846" y="215"/>
                </a:lnTo>
                <a:lnTo>
                  <a:pt x="1847" y="215"/>
                </a:lnTo>
                <a:lnTo>
                  <a:pt x="1848" y="215"/>
                </a:lnTo>
                <a:lnTo>
                  <a:pt x="1848" y="215"/>
                </a:lnTo>
                <a:lnTo>
                  <a:pt x="1849" y="215"/>
                </a:lnTo>
                <a:lnTo>
                  <a:pt x="1849" y="215"/>
                </a:lnTo>
                <a:lnTo>
                  <a:pt x="1849" y="212"/>
                </a:lnTo>
                <a:lnTo>
                  <a:pt x="1850" y="210"/>
                </a:lnTo>
                <a:lnTo>
                  <a:pt x="1851" y="210"/>
                </a:lnTo>
                <a:lnTo>
                  <a:pt x="1851" y="214"/>
                </a:lnTo>
                <a:lnTo>
                  <a:pt x="1852" y="220"/>
                </a:lnTo>
                <a:lnTo>
                  <a:pt x="1852" y="228"/>
                </a:lnTo>
                <a:lnTo>
                  <a:pt x="1853" y="233"/>
                </a:lnTo>
                <a:lnTo>
                  <a:pt x="1853" y="236"/>
                </a:lnTo>
                <a:lnTo>
                  <a:pt x="1854" y="238"/>
                </a:lnTo>
                <a:lnTo>
                  <a:pt x="1854" y="239"/>
                </a:lnTo>
                <a:lnTo>
                  <a:pt x="1855" y="239"/>
                </a:lnTo>
                <a:lnTo>
                  <a:pt x="1855" y="239"/>
                </a:lnTo>
                <a:lnTo>
                  <a:pt x="1856" y="239"/>
                </a:lnTo>
                <a:lnTo>
                  <a:pt x="1856" y="239"/>
                </a:lnTo>
                <a:lnTo>
                  <a:pt x="1857" y="239"/>
                </a:lnTo>
                <a:lnTo>
                  <a:pt x="1857" y="239"/>
                </a:lnTo>
                <a:lnTo>
                  <a:pt x="1858" y="239"/>
                </a:lnTo>
                <a:lnTo>
                  <a:pt x="1858" y="239"/>
                </a:lnTo>
                <a:lnTo>
                  <a:pt x="1859" y="239"/>
                </a:lnTo>
                <a:lnTo>
                  <a:pt x="1859" y="239"/>
                </a:lnTo>
                <a:lnTo>
                  <a:pt x="1860" y="239"/>
                </a:lnTo>
                <a:lnTo>
                  <a:pt x="1860" y="239"/>
                </a:lnTo>
                <a:lnTo>
                  <a:pt x="1861" y="239"/>
                </a:lnTo>
                <a:lnTo>
                  <a:pt x="1861" y="239"/>
                </a:lnTo>
                <a:lnTo>
                  <a:pt x="1862" y="239"/>
                </a:lnTo>
                <a:lnTo>
                  <a:pt x="1862" y="239"/>
                </a:lnTo>
                <a:lnTo>
                  <a:pt x="1863" y="239"/>
                </a:lnTo>
                <a:lnTo>
                  <a:pt x="1863" y="239"/>
                </a:lnTo>
                <a:lnTo>
                  <a:pt x="1864" y="239"/>
                </a:lnTo>
                <a:lnTo>
                  <a:pt x="1864" y="239"/>
                </a:lnTo>
                <a:lnTo>
                  <a:pt x="1865" y="239"/>
                </a:lnTo>
                <a:lnTo>
                  <a:pt x="1865" y="239"/>
                </a:lnTo>
                <a:lnTo>
                  <a:pt x="1866" y="239"/>
                </a:lnTo>
                <a:lnTo>
                  <a:pt x="1866" y="239"/>
                </a:lnTo>
                <a:lnTo>
                  <a:pt x="1867" y="239"/>
                </a:lnTo>
                <a:lnTo>
                  <a:pt x="1867" y="239"/>
                </a:lnTo>
                <a:lnTo>
                  <a:pt x="1868" y="239"/>
                </a:lnTo>
                <a:lnTo>
                  <a:pt x="1868" y="239"/>
                </a:lnTo>
                <a:lnTo>
                  <a:pt x="1869" y="239"/>
                </a:lnTo>
                <a:lnTo>
                  <a:pt x="1870" y="239"/>
                </a:lnTo>
                <a:lnTo>
                  <a:pt x="1870" y="239"/>
                </a:lnTo>
                <a:lnTo>
                  <a:pt x="1870" y="239"/>
                </a:lnTo>
                <a:lnTo>
                  <a:pt x="1871" y="239"/>
                </a:lnTo>
                <a:lnTo>
                  <a:pt x="1872" y="239"/>
                </a:lnTo>
                <a:lnTo>
                  <a:pt x="1872" y="239"/>
                </a:lnTo>
                <a:lnTo>
                  <a:pt x="1873" y="239"/>
                </a:lnTo>
                <a:lnTo>
                  <a:pt x="1873" y="239"/>
                </a:lnTo>
                <a:lnTo>
                  <a:pt x="1874" y="238"/>
                </a:lnTo>
                <a:lnTo>
                  <a:pt x="1874" y="238"/>
                </a:lnTo>
                <a:lnTo>
                  <a:pt x="1875" y="238"/>
                </a:lnTo>
                <a:lnTo>
                  <a:pt x="1875" y="238"/>
                </a:lnTo>
                <a:lnTo>
                  <a:pt x="1876" y="238"/>
                </a:lnTo>
                <a:lnTo>
                  <a:pt x="1876" y="238"/>
                </a:lnTo>
                <a:lnTo>
                  <a:pt x="1877" y="238"/>
                </a:lnTo>
                <a:lnTo>
                  <a:pt x="1877" y="238"/>
                </a:lnTo>
                <a:lnTo>
                  <a:pt x="1878" y="238"/>
                </a:lnTo>
                <a:lnTo>
                  <a:pt x="1878" y="238"/>
                </a:lnTo>
                <a:lnTo>
                  <a:pt x="1879" y="238"/>
                </a:lnTo>
                <a:lnTo>
                  <a:pt x="1879" y="238"/>
                </a:lnTo>
                <a:lnTo>
                  <a:pt x="1880" y="238"/>
                </a:lnTo>
                <a:lnTo>
                  <a:pt x="1880" y="238"/>
                </a:lnTo>
                <a:lnTo>
                  <a:pt x="1881" y="238"/>
                </a:lnTo>
                <a:lnTo>
                  <a:pt x="1881" y="237"/>
                </a:lnTo>
                <a:lnTo>
                  <a:pt x="1882" y="238"/>
                </a:lnTo>
                <a:lnTo>
                  <a:pt x="1882" y="238"/>
                </a:lnTo>
                <a:lnTo>
                  <a:pt x="1883" y="237"/>
                </a:lnTo>
                <a:lnTo>
                  <a:pt x="1883" y="237"/>
                </a:lnTo>
                <a:lnTo>
                  <a:pt x="1884" y="237"/>
                </a:lnTo>
                <a:lnTo>
                  <a:pt x="1884" y="237"/>
                </a:lnTo>
                <a:lnTo>
                  <a:pt x="1885" y="237"/>
                </a:lnTo>
                <a:lnTo>
                  <a:pt x="1885" y="237"/>
                </a:lnTo>
                <a:lnTo>
                  <a:pt x="1886" y="237"/>
                </a:lnTo>
                <a:lnTo>
                  <a:pt x="1886" y="237"/>
                </a:lnTo>
                <a:lnTo>
                  <a:pt x="1887" y="237"/>
                </a:lnTo>
                <a:lnTo>
                  <a:pt x="1887" y="237"/>
                </a:lnTo>
                <a:lnTo>
                  <a:pt x="1888" y="237"/>
                </a:lnTo>
                <a:lnTo>
                  <a:pt x="1888" y="237"/>
                </a:lnTo>
                <a:lnTo>
                  <a:pt x="1889" y="237"/>
                </a:lnTo>
                <a:lnTo>
                  <a:pt x="1889" y="237"/>
                </a:lnTo>
                <a:lnTo>
                  <a:pt x="1890" y="237"/>
                </a:lnTo>
                <a:lnTo>
                  <a:pt x="1891" y="237"/>
                </a:lnTo>
                <a:lnTo>
                  <a:pt x="1891" y="237"/>
                </a:lnTo>
                <a:lnTo>
                  <a:pt x="1892" y="237"/>
                </a:lnTo>
                <a:lnTo>
                  <a:pt x="1892" y="237"/>
                </a:lnTo>
                <a:lnTo>
                  <a:pt x="1892" y="237"/>
                </a:lnTo>
                <a:lnTo>
                  <a:pt x="1893" y="237"/>
                </a:lnTo>
                <a:lnTo>
                  <a:pt x="1894" y="237"/>
                </a:lnTo>
                <a:lnTo>
                  <a:pt x="1894" y="237"/>
                </a:lnTo>
                <a:lnTo>
                  <a:pt x="1895" y="237"/>
                </a:lnTo>
                <a:lnTo>
                  <a:pt x="1895" y="237"/>
                </a:lnTo>
                <a:lnTo>
                  <a:pt x="1896" y="237"/>
                </a:lnTo>
                <a:lnTo>
                  <a:pt x="1896" y="237"/>
                </a:lnTo>
                <a:lnTo>
                  <a:pt x="1897" y="237"/>
                </a:lnTo>
                <a:lnTo>
                  <a:pt x="1897" y="237"/>
                </a:lnTo>
                <a:lnTo>
                  <a:pt x="1898" y="237"/>
                </a:lnTo>
                <a:lnTo>
                  <a:pt x="1898" y="237"/>
                </a:lnTo>
                <a:lnTo>
                  <a:pt x="1899" y="237"/>
                </a:lnTo>
                <a:lnTo>
                  <a:pt x="1899" y="237"/>
                </a:lnTo>
                <a:lnTo>
                  <a:pt x="1900" y="237"/>
                </a:lnTo>
                <a:lnTo>
                  <a:pt x="1900" y="237"/>
                </a:lnTo>
                <a:lnTo>
                  <a:pt x="1901" y="237"/>
                </a:lnTo>
                <a:lnTo>
                  <a:pt x="1901" y="237"/>
                </a:lnTo>
                <a:lnTo>
                  <a:pt x="1902" y="237"/>
                </a:lnTo>
                <a:lnTo>
                  <a:pt x="1902" y="237"/>
                </a:lnTo>
                <a:lnTo>
                  <a:pt x="1903" y="237"/>
                </a:lnTo>
                <a:lnTo>
                  <a:pt x="1903" y="237"/>
                </a:lnTo>
                <a:lnTo>
                  <a:pt x="1904" y="237"/>
                </a:lnTo>
                <a:lnTo>
                  <a:pt x="1904" y="237"/>
                </a:lnTo>
                <a:lnTo>
                  <a:pt x="1905" y="237"/>
                </a:lnTo>
                <a:lnTo>
                  <a:pt x="1905" y="237"/>
                </a:lnTo>
                <a:lnTo>
                  <a:pt x="1906" y="237"/>
                </a:lnTo>
                <a:lnTo>
                  <a:pt x="1906" y="237"/>
                </a:lnTo>
                <a:lnTo>
                  <a:pt x="1907" y="237"/>
                </a:lnTo>
                <a:lnTo>
                  <a:pt x="1907" y="237"/>
                </a:lnTo>
                <a:lnTo>
                  <a:pt x="1908" y="237"/>
                </a:lnTo>
                <a:lnTo>
                  <a:pt x="1908" y="237"/>
                </a:lnTo>
                <a:lnTo>
                  <a:pt x="1909" y="237"/>
                </a:lnTo>
                <a:lnTo>
                  <a:pt x="1909" y="237"/>
                </a:lnTo>
                <a:lnTo>
                  <a:pt x="1910" y="237"/>
                </a:lnTo>
                <a:lnTo>
                  <a:pt x="1910" y="237"/>
                </a:lnTo>
                <a:lnTo>
                  <a:pt x="1911" y="237"/>
                </a:lnTo>
                <a:lnTo>
                  <a:pt x="1911" y="237"/>
                </a:lnTo>
                <a:lnTo>
                  <a:pt x="1912" y="237"/>
                </a:lnTo>
                <a:lnTo>
                  <a:pt x="1913" y="237"/>
                </a:lnTo>
                <a:lnTo>
                  <a:pt x="1913" y="237"/>
                </a:lnTo>
                <a:lnTo>
                  <a:pt x="1913" y="237"/>
                </a:lnTo>
                <a:lnTo>
                  <a:pt x="1914" y="237"/>
                </a:lnTo>
                <a:lnTo>
                  <a:pt x="1915" y="237"/>
                </a:lnTo>
                <a:lnTo>
                  <a:pt x="1915" y="237"/>
                </a:lnTo>
                <a:lnTo>
                  <a:pt x="1916" y="237"/>
                </a:lnTo>
                <a:lnTo>
                  <a:pt x="1916" y="237"/>
                </a:lnTo>
                <a:lnTo>
                  <a:pt x="1917" y="237"/>
                </a:lnTo>
                <a:lnTo>
                  <a:pt x="1917" y="237"/>
                </a:lnTo>
                <a:lnTo>
                  <a:pt x="1918" y="237"/>
                </a:lnTo>
                <a:lnTo>
                  <a:pt x="1918" y="237"/>
                </a:lnTo>
                <a:lnTo>
                  <a:pt x="1919" y="237"/>
                </a:lnTo>
                <a:lnTo>
                  <a:pt x="1919" y="237"/>
                </a:lnTo>
                <a:lnTo>
                  <a:pt x="1920" y="237"/>
                </a:lnTo>
                <a:lnTo>
                  <a:pt x="1920" y="237"/>
                </a:lnTo>
                <a:lnTo>
                  <a:pt x="1921" y="237"/>
                </a:lnTo>
                <a:lnTo>
                  <a:pt x="1921" y="237"/>
                </a:lnTo>
                <a:lnTo>
                  <a:pt x="1922" y="237"/>
                </a:lnTo>
                <a:lnTo>
                  <a:pt x="1922" y="237"/>
                </a:lnTo>
                <a:lnTo>
                  <a:pt x="1923" y="237"/>
                </a:lnTo>
                <a:lnTo>
                  <a:pt x="1923" y="237"/>
                </a:lnTo>
                <a:lnTo>
                  <a:pt x="1924" y="237"/>
                </a:lnTo>
                <a:lnTo>
                  <a:pt x="1924" y="237"/>
                </a:lnTo>
                <a:lnTo>
                  <a:pt x="1925" y="237"/>
                </a:lnTo>
                <a:lnTo>
                  <a:pt x="1925" y="237"/>
                </a:lnTo>
                <a:lnTo>
                  <a:pt x="1926" y="237"/>
                </a:lnTo>
                <a:lnTo>
                  <a:pt x="1926" y="237"/>
                </a:lnTo>
                <a:lnTo>
                  <a:pt x="1927" y="237"/>
                </a:lnTo>
                <a:lnTo>
                  <a:pt x="1927" y="237"/>
                </a:lnTo>
                <a:lnTo>
                  <a:pt x="1928" y="237"/>
                </a:lnTo>
                <a:lnTo>
                  <a:pt x="1928" y="237"/>
                </a:lnTo>
                <a:lnTo>
                  <a:pt x="1929" y="237"/>
                </a:lnTo>
                <a:lnTo>
                  <a:pt x="1929" y="237"/>
                </a:lnTo>
                <a:lnTo>
                  <a:pt x="1930" y="237"/>
                </a:lnTo>
                <a:lnTo>
                  <a:pt x="1930" y="237"/>
                </a:lnTo>
                <a:lnTo>
                  <a:pt x="1931" y="237"/>
                </a:lnTo>
                <a:lnTo>
                  <a:pt x="1931" y="237"/>
                </a:lnTo>
                <a:lnTo>
                  <a:pt x="1932" y="237"/>
                </a:lnTo>
                <a:lnTo>
                  <a:pt x="1932" y="237"/>
                </a:lnTo>
                <a:lnTo>
                  <a:pt x="1933" y="237"/>
                </a:lnTo>
                <a:lnTo>
                  <a:pt x="1934" y="237"/>
                </a:lnTo>
                <a:lnTo>
                  <a:pt x="1934" y="237"/>
                </a:lnTo>
                <a:lnTo>
                  <a:pt x="1935" y="237"/>
                </a:lnTo>
                <a:lnTo>
                  <a:pt x="1935" y="237"/>
                </a:lnTo>
                <a:lnTo>
                  <a:pt x="1935" y="237"/>
                </a:lnTo>
                <a:lnTo>
                  <a:pt x="1936" y="237"/>
                </a:lnTo>
                <a:lnTo>
                  <a:pt x="1937" y="236"/>
                </a:lnTo>
                <a:lnTo>
                  <a:pt x="1937" y="236"/>
                </a:lnTo>
                <a:lnTo>
                  <a:pt x="1938" y="236"/>
                </a:lnTo>
                <a:lnTo>
                  <a:pt x="1938" y="237"/>
                </a:lnTo>
                <a:lnTo>
                  <a:pt x="1939" y="237"/>
                </a:lnTo>
                <a:lnTo>
                  <a:pt x="1939" y="237"/>
                </a:lnTo>
                <a:lnTo>
                  <a:pt x="1940" y="237"/>
                </a:lnTo>
                <a:lnTo>
                  <a:pt x="1940" y="237"/>
                </a:lnTo>
                <a:lnTo>
                  <a:pt x="1941" y="237"/>
                </a:lnTo>
                <a:lnTo>
                  <a:pt x="1941" y="237"/>
                </a:lnTo>
                <a:lnTo>
                  <a:pt x="1942" y="237"/>
                </a:lnTo>
                <a:lnTo>
                  <a:pt x="1942" y="237"/>
                </a:lnTo>
                <a:lnTo>
                  <a:pt x="1943" y="237"/>
                </a:lnTo>
                <a:lnTo>
                  <a:pt x="1943" y="237"/>
                </a:lnTo>
                <a:lnTo>
                  <a:pt x="1944" y="237"/>
                </a:lnTo>
                <a:lnTo>
                  <a:pt x="1944" y="237"/>
                </a:lnTo>
                <a:lnTo>
                  <a:pt x="1945" y="237"/>
                </a:lnTo>
                <a:lnTo>
                  <a:pt x="1945" y="237"/>
                </a:lnTo>
                <a:lnTo>
                  <a:pt x="1946" y="237"/>
                </a:lnTo>
                <a:lnTo>
                  <a:pt x="1946" y="237"/>
                </a:lnTo>
                <a:lnTo>
                  <a:pt x="1947" y="237"/>
                </a:lnTo>
                <a:lnTo>
                  <a:pt x="1947" y="237"/>
                </a:lnTo>
                <a:lnTo>
                  <a:pt x="1948" y="237"/>
                </a:lnTo>
                <a:lnTo>
                  <a:pt x="1948" y="237"/>
                </a:lnTo>
                <a:lnTo>
                  <a:pt x="1949" y="237"/>
                </a:lnTo>
                <a:lnTo>
                  <a:pt x="1949" y="237"/>
                </a:lnTo>
                <a:lnTo>
                  <a:pt x="1950" y="237"/>
                </a:lnTo>
                <a:lnTo>
                  <a:pt x="1950" y="237"/>
                </a:lnTo>
                <a:lnTo>
                  <a:pt x="1951" y="237"/>
                </a:lnTo>
                <a:lnTo>
                  <a:pt x="1951" y="237"/>
                </a:lnTo>
                <a:lnTo>
                  <a:pt x="1952" y="237"/>
                </a:lnTo>
                <a:lnTo>
                  <a:pt x="1952" y="237"/>
                </a:lnTo>
                <a:lnTo>
                  <a:pt x="1953" y="237"/>
                </a:lnTo>
                <a:lnTo>
                  <a:pt x="1953" y="237"/>
                </a:lnTo>
                <a:lnTo>
                  <a:pt x="1954" y="237"/>
                </a:lnTo>
                <a:lnTo>
                  <a:pt x="1954" y="236"/>
                </a:lnTo>
                <a:lnTo>
                  <a:pt x="1955" y="234"/>
                </a:lnTo>
                <a:lnTo>
                  <a:pt x="1956" y="230"/>
                </a:lnTo>
                <a:lnTo>
                  <a:pt x="1956" y="224"/>
                </a:lnTo>
                <a:lnTo>
                  <a:pt x="1956" y="218"/>
                </a:lnTo>
                <a:lnTo>
                  <a:pt x="1957" y="214"/>
                </a:lnTo>
                <a:lnTo>
                  <a:pt x="1958" y="213"/>
                </a:lnTo>
                <a:lnTo>
                  <a:pt x="1958" y="215"/>
                </a:lnTo>
                <a:lnTo>
                  <a:pt x="1959" y="216"/>
                </a:lnTo>
                <a:lnTo>
                  <a:pt x="1959" y="217"/>
                </a:lnTo>
                <a:lnTo>
                  <a:pt x="1960" y="217"/>
                </a:lnTo>
                <a:lnTo>
                  <a:pt x="1960" y="217"/>
                </a:lnTo>
                <a:lnTo>
                  <a:pt x="1961" y="217"/>
                </a:lnTo>
                <a:lnTo>
                  <a:pt x="1961" y="217"/>
                </a:lnTo>
                <a:lnTo>
                  <a:pt x="1962" y="216"/>
                </a:lnTo>
                <a:lnTo>
                  <a:pt x="1962" y="216"/>
                </a:lnTo>
                <a:lnTo>
                  <a:pt x="1963" y="216"/>
                </a:lnTo>
                <a:lnTo>
                  <a:pt x="1963" y="216"/>
                </a:lnTo>
                <a:lnTo>
                  <a:pt x="1964" y="216"/>
                </a:lnTo>
                <a:lnTo>
                  <a:pt x="1964" y="216"/>
                </a:lnTo>
                <a:lnTo>
                  <a:pt x="1965" y="215"/>
                </a:lnTo>
                <a:lnTo>
                  <a:pt x="1965" y="215"/>
                </a:lnTo>
                <a:lnTo>
                  <a:pt x="1966" y="215"/>
                </a:lnTo>
                <a:lnTo>
                  <a:pt x="1966" y="215"/>
                </a:lnTo>
                <a:lnTo>
                  <a:pt x="1967" y="215"/>
                </a:lnTo>
                <a:lnTo>
                  <a:pt x="1967" y="215"/>
                </a:lnTo>
                <a:lnTo>
                  <a:pt x="1968" y="215"/>
                </a:lnTo>
                <a:lnTo>
                  <a:pt x="1968" y="215"/>
                </a:lnTo>
                <a:lnTo>
                  <a:pt x="1969" y="214"/>
                </a:lnTo>
                <a:lnTo>
                  <a:pt x="1969" y="214"/>
                </a:lnTo>
                <a:lnTo>
                  <a:pt x="1970" y="213"/>
                </a:lnTo>
                <a:lnTo>
                  <a:pt x="1970" y="212"/>
                </a:lnTo>
                <a:lnTo>
                  <a:pt x="1971" y="212"/>
                </a:lnTo>
                <a:lnTo>
                  <a:pt x="1971" y="212"/>
                </a:lnTo>
                <a:lnTo>
                  <a:pt x="1972" y="212"/>
                </a:lnTo>
                <a:lnTo>
                  <a:pt x="1972" y="212"/>
                </a:lnTo>
                <a:lnTo>
                  <a:pt x="1973" y="212"/>
                </a:lnTo>
                <a:lnTo>
                  <a:pt x="1973" y="212"/>
                </a:lnTo>
                <a:lnTo>
                  <a:pt x="1974" y="213"/>
                </a:lnTo>
                <a:lnTo>
                  <a:pt x="1974" y="213"/>
                </a:lnTo>
                <a:lnTo>
                  <a:pt x="1975" y="213"/>
                </a:lnTo>
                <a:lnTo>
                  <a:pt x="1975" y="213"/>
                </a:lnTo>
                <a:lnTo>
                  <a:pt x="1976" y="212"/>
                </a:lnTo>
                <a:lnTo>
                  <a:pt x="1977" y="212"/>
                </a:lnTo>
                <a:lnTo>
                  <a:pt x="1977" y="211"/>
                </a:lnTo>
                <a:lnTo>
                  <a:pt x="1978" y="211"/>
                </a:lnTo>
                <a:lnTo>
                  <a:pt x="1978" y="211"/>
                </a:lnTo>
                <a:lnTo>
                  <a:pt x="1978" y="211"/>
                </a:lnTo>
                <a:lnTo>
                  <a:pt x="1979" y="210"/>
                </a:lnTo>
                <a:lnTo>
                  <a:pt x="1980" y="210"/>
                </a:lnTo>
                <a:lnTo>
                  <a:pt x="1980" y="209"/>
                </a:lnTo>
                <a:lnTo>
                  <a:pt x="1981" y="206"/>
                </a:lnTo>
                <a:lnTo>
                  <a:pt x="1981" y="205"/>
                </a:lnTo>
                <a:lnTo>
                  <a:pt x="1982" y="200"/>
                </a:lnTo>
                <a:lnTo>
                  <a:pt x="1982" y="202"/>
                </a:lnTo>
                <a:lnTo>
                  <a:pt x="1983" y="210"/>
                </a:lnTo>
                <a:lnTo>
                  <a:pt x="1983" y="221"/>
                </a:lnTo>
                <a:lnTo>
                  <a:pt x="1984" y="226"/>
                </a:lnTo>
                <a:lnTo>
                  <a:pt x="1984" y="226"/>
                </a:lnTo>
                <a:lnTo>
                  <a:pt x="1985" y="224"/>
                </a:lnTo>
                <a:lnTo>
                  <a:pt x="1985" y="224"/>
                </a:lnTo>
                <a:lnTo>
                  <a:pt x="1986" y="224"/>
                </a:lnTo>
                <a:lnTo>
                  <a:pt x="1986" y="223"/>
                </a:lnTo>
                <a:lnTo>
                  <a:pt x="1987" y="223"/>
                </a:lnTo>
                <a:lnTo>
                  <a:pt x="1987" y="223"/>
                </a:lnTo>
                <a:lnTo>
                  <a:pt x="1988" y="223"/>
                </a:lnTo>
                <a:lnTo>
                  <a:pt x="1988" y="223"/>
                </a:lnTo>
                <a:lnTo>
                  <a:pt x="1989" y="223"/>
                </a:lnTo>
                <a:lnTo>
                  <a:pt x="1989" y="224"/>
                </a:lnTo>
                <a:lnTo>
                  <a:pt x="1990" y="225"/>
                </a:lnTo>
                <a:lnTo>
                  <a:pt x="1990" y="225"/>
                </a:lnTo>
                <a:lnTo>
                  <a:pt x="1991" y="226"/>
                </a:lnTo>
                <a:lnTo>
                  <a:pt x="1991" y="227"/>
                </a:lnTo>
                <a:lnTo>
                  <a:pt x="1992" y="227"/>
                </a:lnTo>
                <a:lnTo>
                  <a:pt x="1992" y="228"/>
                </a:lnTo>
                <a:lnTo>
                  <a:pt x="1993" y="228"/>
                </a:lnTo>
                <a:lnTo>
                  <a:pt x="1993" y="228"/>
                </a:lnTo>
                <a:lnTo>
                  <a:pt x="1994" y="228"/>
                </a:lnTo>
                <a:lnTo>
                  <a:pt x="1994" y="228"/>
                </a:lnTo>
                <a:lnTo>
                  <a:pt x="1995" y="229"/>
                </a:lnTo>
                <a:lnTo>
                  <a:pt x="1995" y="229"/>
                </a:lnTo>
                <a:lnTo>
                  <a:pt x="1996" y="229"/>
                </a:lnTo>
                <a:lnTo>
                  <a:pt x="1996" y="229"/>
                </a:lnTo>
                <a:lnTo>
                  <a:pt x="1997" y="229"/>
                </a:lnTo>
                <a:lnTo>
                  <a:pt x="1997" y="229"/>
                </a:lnTo>
                <a:lnTo>
                  <a:pt x="1998" y="229"/>
                </a:lnTo>
                <a:lnTo>
                  <a:pt x="1999" y="230"/>
                </a:lnTo>
                <a:lnTo>
                  <a:pt x="1999" y="230"/>
                </a:lnTo>
                <a:lnTo>
                  <a:pt x="1999" y="230"/>
                </a:lnTo>
                <a:lnTo>
                  <a:pt x="2000" y="230"/>
                </a:lnTo>
                <a:lnTo>
                  <a:pt x="2001" y="230"/>
                </a:lnTo>
                <a:lnTo>
                  <a:pt x="2001" y="230"/>
                </a:lnTo>
                <a:lnTo>
                  <a:pt x="2002" y="230"/>
                </a:lnTo>
                <a:lnTo>
                  <a:pt x="2002" y="230"/>
                </a:lnTo>
                <a:lnTo>
                  <a:pt x="2003" y="230"/>
                </a:lnTo>
                <a:lnTo>
                  <a:pt x="2003" y="230"/>
                </a:lnTo>
                <a:lnTo>
                  <a:pt x="2004" y="230"/>
                </a:lnTo>
                <a:lnTo>
                  <a:pt x="2004" y="230"/>
                </a:lnTo>
                <a:lnTo>
                  <a:pt x="2005" y="230"/>
                </a:lnTo>
                <a:lnTo>
                  <a:pt x="2005" y="230"/>
                </a:lnTo>
                <a:lnTo>
                  <a:pt x="2006" y="230"/>
                </a:lnTo>
                <a:lnTo>
                  <a:pt x="2006" y="230"/>
                </a:lnTo>
                <a:lnTo>
                  <a:pt x="2007" y="230"/>
                </a:lnTo>
                <a:lnTo>
                  <a:pt x="2007" y="230"/>
                </a:lnTo>
                <a:lnTo>
                  <a:pt x="2008" y="230"/>
                </a:lnTo>
                <a:lnTo>
                  <a:pt x="2008" y="230"/>
                </a:lnTo>
                <a:lnTo>
                  <a:pt x="2009" y="229"/>
                </a:lnTo>
                <a:lnTo>
                  <a:pt x="2009" y="229"/>
                </a:lnTo>
                <a:lnTo>
                  <a:pt x="2010" y="229"/>
                </a:lnTo>
                <a:lnTo>
                  <a:pt x="2010" y="229"/>
                </a:lnTo>
                <a:lnTo>
                  <a:pt x="2011" y="229"/>
                </a:lnTo>
                <a:lnTo>
                  <a:pt x="2011" y="229"/>
                </a:lnTo>
                <a:lnTo>
                  <a:pt x="2012" y="229"/>
                </a:lnTo>
                <a:lnTo>
                  <a:pt x="2012" y="229"/>
                </a:lnTo>
                <a:lnTo>
                  <a:pt x="2013" y="229"/>
                </a:lnTo>
                <a:lnTo>
                  <a:pt x="2013" y="229"/>
                </a:lnTo>
                <a:lnTo>
                  <a:pt x="2014" y="229"/>
                </a:lnTo>
                <a:lnTo>
                  <a:pt x="2014" y="229"/>
                </a:lnTo>
                <a:lnTo>
                  <a:pt x="2015" y="229"/>
                </a:lnTo>
                <a:lnTo>
                  <a:pt x="2015" y="229"/>
                </a:lnTo>
                <a:lnTo>
                  <a:pt x="2016" y="229"/>
                </a:lnTo>
                <a:lnTo>
                  <a:pt x="2016" y="229"/>
                </a:lnTo>
                <a:lnTo>
                  <a:pt x="2017" y="229"/>
                </a:lnTo>
                <a:lnTo>
                  <a:pt x="2017" y="229"/>
                </a:lnTo>
                <a:lnTo>
                  <a:pt x="2018" y="229"/>
                </a:lnTo>
                <a:lnTo>
                  <a:pt x="2018" y="229"/>
                </a:lnTo>
                <a:lnTo>
                  <a:pt x="2019" y="230"/>
                </a:lnTo>
                <a:lnTo>
                  <a:pt x="2020" y="230"/>
                </a:lnTo>
                <a:lnTo>
                  <a:pt x="2020" y="230"/>
                </a:lnTo>
                <a:lnTo>
                  <a:pt x="2021" y="230"/>
                </a:lnTo>
                <a:lnTo>
                  <a:pt x="2021" y="230"/>
                </a:lnTo>
                <a:lnTo>
                  <a:pt x="2021" y="230"/>
                </a:lnTo>
                <a:lnTo>
                  <a:pt x="2022" y="230"/>
                </a:lnTo>
                <a:lnTo>
                  <a:pt x="2023" y="229"/>
                </a:lnTo>
                <a:lnTo>
                  <a:pt x="2023" y="229"/>
                </a:lnTo>
                <a:lnTo>
                  <a:pt x="2024" y="229"/>
                </a:lnTo>
                <a:lnTo>
                  <a:pt x="2024" y="229"/>
                </a:lnTo>
                <a:lnTo>
                  <a:pt x="2025" y="229"/>
                </a:lnTo>
                <a:lnTo>
                  <a:pt x="2025" y="229"/>
                </a:lnTo>
                <a:lnTo>
                  <a:pt x="2026" y="229"/>
                </a:lnTo>
                <a:lnTo>
                  <a:pt x="2026" y="228"/>
                </a:lnTo>
                <a:lnTo>
                  <a:pt x="2027" y="228"/>
                </a:lnTo>
                <a:lnTo>
                  <a:pt x="2027" y="228"/>
                </a:lnTo>
                <a:lnTo>
                  <a:pt x="2028" y="228"/>
                </a:lnTo>
                <a:lnTo>
                  <a:pt x="2028" y="229"/>
                </a:lnTo>
                <a:lnTo>
                  <a:pt x="2029" y="228"/>
                </a:lnTo>
                <a:lnTo>
                  <a:pt x="2029" y="229"/>
                </a:lnTo>
                <a:lnTo>
                  <a:pt x="2030" y="229"/>
                </a:lnTo>
                <a:lnTo>
                  <a:pt x="2030" y="229"/>
                </a:lnTo>
                <a:lnTo>
                  <a:pt x="2031" y="229"/>
                </a:lnTo>
                <a:lnTo>
                  <a:pt x="2031" y="229"/>
                </a:lnTo>
                <a:lnTo>
                  <a:pt x="2032" y="229"/>
                </a:lnTo>
                <a:lnTo>
                  <a:pt x="2032" y="229"/>
                </a:lnTo>
                <a:lnTo>
                  <a:pt x="2033" y="229"/>
                </a:lnTo>
                <a:lnTo>
                  <a:pt x="2033" y="229"/>
                </a:lnTo>
                <a:lnTo>
                  <a:pt x="2034" y="230"/>
                </a:lnTo>
                <a:lnTo>
                  <a:pt x="2034" y="230"/>
                </a:lnTo>
                <a:lnTo>
                  <a:pt x="2035" y="230"/>
                </a:lnTo>
                <a:lnTo>
                  <a:pt x="2035" y="230"/>
                </a:lnTo>
                <a:lnTo>
                  <a:pt x="2036" y="230"/>
                </a:lnTo>
                <a:lnTo>
                  <a:pt x="2036" y="230"/>
                </a:lnTo>
                <a:lnTo>
                  <a:pt x="2037" y="230"/>
                </a:lnTo>
                <a:lnTo>
                  <a:pt x="2037" y="230"/>
                </a:lnTo>
                <a:lnTo>
                  <a:pt x="2038" y="230"/>
                </a:lnTo>
                <a:lnTo>
                  <a:pt x="2038" y="230"/>
                </a:lnTo>
                <a:lnTo>
                  <a:pt x="2039" y="230"/>
                </a:lnTo>
                <a:lnTo>
                  <a:pt x="2039" y="230"/>
                </a:lnTo>
                <a:lnTo>
                  <a:pt x="2040" y="231"/>
                </a:lnTo>
                <a:lnTo>
                  <a:pt x="2040" y="231"/>
                </a:lnTo>
                <a:lnTo>
                  <a:pt x="2041" y="231"/>
                </a:lnTo>
                <a:lnTo>
                  <a:pt x="2042" y="231"/>
                </a:lnTo>
                <a:lnTo>
                  <a:pt x="2042" y="231"/>
                </a:lnTo>
                <a:lnTo>
                  <a:pt x="2042" y="231"/>
                </a:lnTo>
                <a:lnTo>
                  <a:pt x="2043" y="231"/>
                </a:lnTo>
                <a:lnTo>
                  <a:pt x="2044" y="231"/>
                </a:lnTo>
                <a:lnTo>
                  <a:pt x="2044" y="231"/>
                </a:lnTo>
                <a:lnTo>
                  <a:pt x="2045" y="231"/>
                </a:lnTo>
                <a:lnTo>
                  <a:pt x="2045" y="231"/>
                </a:lnTo>
                <a:lnTo>
                  <a:pt x="2046" y="231"/>
                </a:lnTo>
                <a:lnTo>
                  <a:pt x="2046" y="231"/>
                </a:lnTo>
                <a:lnTo>
                  <a:pt x="2047" y="231"/>
                </a:lnTo>
                <a:lnTo>
                  <a:pt x="2047" y="231"/>
                </a:lnTo>
                <a:lnTo>
                  <a:pt x="2048" y="231"/>
                </a:lnTo>
                <a:lnTo>
                  <a:pt x="2048" y="231"/>
                </a:lnTo>
                <a:lnTo>
                  <a:pt x="2049" y="231"/>
                </a:lnTo>
                <a:lnTo>
                  <a:pt x="2049" y="231"/>
                </a:lnTo>
                <a:lnTo>
                  <a:pt x="2050" y="231"/>
                </a:lnTo>
                <a:lnTo>
                  <a:pt x="2050" y="231"/>
                </a:lnTo>
                <a:lnTo>
                  <a:pt x="2051" y="231"/>
                </a:lnTo>
                <a:lnTo>
                  <a:pt x="2051" y="231"/>
                </a:lnTo>
                <a:lnTo>
                  <a:pt x="2052" y="231"/>
                </a:lnTo>
                <a:lnTo>
                  <a:pt x="2052" y="231"/>
                </a:lnTo>
                <a:lnTo>
                  <a:pt x="2053" y="231"/>
                </a:lnTo>
                <a:lnTo>
                  <a:pt x="2053" y="231"/>
                </a:lnTo>
                <a:lnTo>
                  <a:pt x="2054" y="231"/>
                </a:lnTo>
                <a:lnTo>
                  <a:pt x="2054" y="231"/>
                </a:lnTo>
                <a:lnTo>
                  <a:pt x="2055" y="231"/>
                </a:lnTo>
                <a:lnTo>
                  <a:pt x="2055" y="232"/>
                </a:lnTo>
                <a:lnTo>
                  <a:pt x="2056" y="231"/>
                </a:lnTo>
                <a:lnTo>
                  <a:pt x="2056" y="231"/>
                </a:lnTo>
                <a:lnTo>
                  <a:pt x="2057" y="231"/>
                </a:lnTo>
                <a:lnTo>
                  <a:pt x="2057" y="232"/>
                </a:lnTo>
                <a:lnTo>
                  <a:pt x="2058" y="232"/>
                </a:lnTo>
                <a:lnTo>
                  <a:pt x="2058" y="232"/>
                </a:lnTo>
                <a:lnTo>
                  <a:pt x="2059" y="232"/>
                </a:lnTo>
                <a:lnTo>
                  <a:pt x="2059" y="232"/>
                </a:lnTo>
                <a:lnTo>
                  <a:pt x="2060" y="232"/>
                </a:lnTo>
                <a:lnTo>
                  <a:pt x="2060" y="232"/>
                </a:lnTo>
                <a:lnTo>
                  <a:pt x="2061" y="232"/>
                </a:lnTo>
                <a:lnTo>
                  <a:pt x="2061" y="232"/>
                </a:lnTo>
                <a:lnTo>
                  <a:pt x="2062" y="232"/>
                </a:lnTo>
                <a:lnTo>
                  <a:pt x="2063" y="232"/>
                </a:lnTo>
                <a:lnTo>
                  <a:pt x="2063" y="232"/>
                </a:lnTo>
                <a:lnTo>
                  <a:pt x="2064" y="232"/>
                </a:lnTo>
                <a:lnTo>
                  <a:pt x="2064" y="231"/>
                </a:lnTo>
                <a:lnTo>
                  <a:pt x="2064" y="230"/>
                </a:lnTo>
                <a:lnTo>
                  <a:pt x="2065" y="227"/>
                </a:lnTo>
                <a:lnTo>
                  <a:pt x="2066" y="222"/>
                </a:lnTo>
                <a:lnTo>
                  <a:pt x="2066" y="215"/>
                </a:lnTo>
                <a:lnTo>
                  <a:pt x="2067" y="204"/>
                </a:lnTo>
                <a:lnTo>
                  <a:pt x="2067" y="191"/>
                </a:lnTo>
                <a:lnTo>
                  <a:pt x="2068" y="176"/>
                </a:lnTo>
                <a:lnTo>
                  <a:pt x="2068" y="161"/>
                </a:lnTo>
                <a:lnTo>
                  <a:pt x="2069" y="146"/>
                </a:lnTo>
                <a:lnTo>
                  <a:pt x="2069" y="129"/>
                </a:lnTo>
                <a:lnTo>
                  <a:pt x="2070" y="113"/>
                </a:lnTo>
                <a:lnTo>
                  <a:pt x="2070" y="100"/>
                </a:lnTo>
                <a:lnTo>
                  <a:pt x="2071" y="92"/>
                </a:lnTo>
                <a:lnTo>
                  <a:pt x="2071" y="90"/>
                </a:lnTo>
                <a:lnTo>
                  <a:pt x="2072" y="90"/>
                </a:lnTo>
                <a:lnTo>
                  <a:pt x="2072" y="87"/>
                </a:lnTo>
                <a:lnTo>
                  <a:pt x="2073" y="81"/>
                </a:lnTo>
                <a:lnTo>
                  <a:pt x="2073" y="75"/>
                </a:lnTo>
                <a:lnTo>
                  <a:pt x="2074" y="71"/>
                </a:lnTo>
                <a:lnTo>
                  <a:pt x="2074" y="68"/>
                </a:lnTo>
                <a:lnTo>
                  <a:pt x="2075" y="66"/>
                </a:lnTo>
                <a:lnTo>
                  <a:pt x="2075" y="64"/>
                </a:lnTo>
                <a:lnTo>
                  <a:pt x="2076" y="63"/>
                </a:lnTo>
                <a:lnTo>
                  <a:pt x="2076" y="62"/>
                </a:lnTo>
                <a:lnTo>
                  <a:pt x="2077" y="62"/>
                </a:lnTo>
                <a:lnTo>
                  <a:pt x="2077" y="62"/>
                </a:lnTo>
                <a:lnTo>
                  <a:pt x="2078" y="61"/>
                </a:lnTo>
                <a:lnTo>
                  <a:pt x="2078" y="61"/>
                </a:lnTo>
                <a:lnTo>
                  <a:pt x="2079" y="61"/>
                </a:lnTo>
                <a:lnTo>
                  <a:pt x="2079" y="61"/>
                </a:lnTo>
                <a:lnTo>
                  <a:pt x="2080" y="61"/>
                </a:lnTo>
                <a:lnTo>
                  <a:pt x="2080" y="61"/>
                </a:lnTo>
                <a:lnTo>
                  <a:pt x="2081" y="61"/>
                </a:lnTo>
                <a:lnTo>
                  <a:pt x="2081" y="61"/>
                </a:lnTo>
                <a:lnTo>
                  <a:pt x="2082" y="61"/>
                </a:lnTo>
                <a:lnTo>
                  <a:pt x="2082" y="61"/>
                </a:lnTo>
                <a:lnTo>
                  <a:pt x="2083" y="61"/>
                </a:lnTo>
                <a:lnTo>
                  <a:pt x="2083" y="61"/>
                </a:lnTo>
                <a:lnTo>
                  <a:pt x="2084" y="61"/>
                </a:lnTo>
                <a:lnTo>
                  <a:pt x="2085" y="60"/>
                </a:lnTo>
                <a:lnTo>
                  <a:pt x="2085" y="57"/>
                </a:lnTo>
                <a:lnTo>
                  <a:pt x="2085" y="50"/>
                </a:lnTo>
                <a:lnTo>
                  <a:pt x="2086" y="36"/>
                </a:lnTo>
                <a:lnTo>
                  <a:pt x="2087" y="13"/>
                </a:lnTo>
                <a:lnTo>
                  <a:pt x="2087" y="0"/>
                </a:lnTo>
                <a:lnTo>
                  <a:pt x="2088" y="15"/>
                </a:lnTo>
                <a:lnTo>
                  <a:pt x="2088" y="23"/>
                </a:lnTo>
                <a:lnTo>
                  <a:pt x="2089" y="26"/>
                </a:lnTo>
                <a:lnTo>
                  <a:pt x="2089" y="26"/>
                </a:lnTo>
                <a:lnTo>
                  <a:pt x="2090" y="26"/>
                </a:lnTo>
                <a:lnTo>
                  <a:pt x="2090" y="26"/>
                </a:lnTo>
                <a:lnTo>
                  <a:pt x="2091" y="25"/>
                </a:lnTo>
                <a:lnTo>
                  <a:pt x="2091" y="25"/>
                </a:lnTo>
                <a:lnTo>
                  <a:pt x="2092" y="25"/>
                </a:lnTo>
                <a:lnTo>
                  <a:pt x="2092" y="24"/>
                </a:lnTo>
                <a:lnTo>
                  <a:pt x="2093" y="24"/>
                </a:lnTo>
                <a:lnTo>
                  <a:pt x="2093" y="23"/>
                </a:lnTo>
                <a:lnTo>
                  <a:pt x="2094" y="23"/>
                </a:lnTo>
                <a:lnTo>
                  <a:pt x="2094" y="22"/>
                </a:lnTo>
                <a:lnTo>
                  <a:pt x="2095" y="22"/>
                </a:lnTo>
                <a:lnTo>
                  <a:pt x="2095" y="22"/>
                </a:lnTo>
                <a:lnTo>
                  <a:pt x="2096" y="21"/>
                </a:lnTo>
                <a:lnTo>
                  <a:pt x="2096" y="21"/>
                </a:lnTo>
                <a:lnTo>
                  <a:pt x="2097" y="20"/>
                </a:lnTo>
                <a:lnTo>
                  <a:pt x="2097" y="20"/>
                </a:lnTo>
                <a:lnTo>
                  <a:pt x="2098" y="20"/>
                </a:lnTo>
                <a:lnTo>
                  <a:pt x="2098" y="19"/>
                </a:lnTo>
                <a:lnTo>
                  <a:pt x="2099" y="19"/>
                </a:lnTo>
                <a:lnTo>
                  <a:pt x="2099" y="19"/>
                </a:lnTo>
                <a:lnTo>
                  <a:pt x="2100" y="20"/>
                </a:lnTo>
                <a:lnTo>
                  <a:pt x="2100" y="20"/>
                </a:lnTo>
                <a:lnTo>
                  <a:pt x="2101" y="20"/>
                </a:lnTo>
                <a:lnTo>
                  <a:pt x="2101" y="20"/>
                </a:lnTo>
                <a:lnTo>
                  <a:pt x="2102" y="20"/>
                </a:lnTo>
                <a:lnTo>
                  <a:pt x="2102" y="20"/>
                </a:lnTo>
                <a:lnTo>
                  <a:pt x="2103" y="20"/>
                </a:lnTo>
                <a:lnTo>
                  <a:pt x="2103" y="20"/>
                </a:lnTo>
                <a:lnTo>
                  <a:pt x="2104" y="20"/>
                </a:lnTo>
                <a:lnTo>
                  <a:pt x="2104" y="20"/>
                </a:lnTo>
                <a:lnTo>
                  <a:pt x="2105" y="19"/>
                </a:lnTo>
                <a:lnTo>
                  <a:pt x="2106" y="19"/>
                </a:lnTo>
                <a:lnTo>
                  <a:pt x="2106" y="19"/>
                </a:lnTo>
                <a:lnTo>
                  <a:pt x="2107" y="19"/>
                </a:lnTo>
                <a:lnTo>
                  <a:pt x="2107" y="19"/>
                </a:lnTo>
                <a:lnTo>
                  <a:pt x="2107" y="19"/>
                </a:lnTo>
                <a:lnTo>
                  <a:pt x="2108" y="19"/>
                </a:lnTo>
                <a:lnTo>
                  <a:pt x="2109" y="19"/>
                </a:lnTo>
                <a:lnTo>
                  <a:pt x="2109" y="19"/>
                </a:lnTo>
                <a:lnTo>
                  <a:pt x="2110" y="19"/>
                </a:lnTo>
                <a:lnTo>
                  <a:pt x="2110" y="19"/>
                </a:lnTo>
                <a:lnTo>
                  <a:pt x="2111" y="19"/>
                </a:lnTo>
                <a:lnTo>
                  <a:pt x="2111" y="19"/>
                </a:lnTo>
                <a:lnTo>
                  <a:pt x="2112" y="19"/>
                </a:lnTo>
                <a:lnTo>
                  <a:pt x="2112" y="19"/>
                </a:lnTo>
                <a:lnTo>
                  <a:pt x="2113" y="19"/>
                </a:lnTo>
                <a:lnTo>
                  <a:pt x="2113" y="20"/>
                </a:lnTo>
                <a:lnTo>
                  <a:pt x="2114" y="20"/>
                </a:lnTo>
                <a:lnTo>
                  <a:pt x="2114" y="21"/>
                </a:lnTo>
                <a:lnTo>
                  <a:pt x="2115" y="21"/>
                </a:lnTo>
                <a:lnTo>
                  <a:pt x="2115" y="22"/>
                </a:lnTo>
                <a:lnTo>
                  <a:pt x="2116" y="22"/>
                </a:lnTo>
                <a:lnTo>
                  <a:pt x="2116" y="23"/>
                </a:lnTo>
                <a:lnTo>
                  <a:pt x="2117" y="24"/>
                </a:lnTo>
                <a:lnTo>
                  <a:pt x="2117" y="25"/>
                </a:lnTo>
                <a:lnTo>
                  <a:pt x="2118" y="26"/>
                </a:lnTo>
                <a:lnTo>
                  <a:pt x="2118" y="27"/>
                </a:lnTo>
                <a:lnTo>
                  <a:pt x="2119" y="29"/>
                </a:lnTo>
                <a:lnTo>
                  <a:pt x="2119" y="30"/>
                </a:lnTo>
                <a:lnTo>
                  <a:pt x="2120" y="31"/>
                </a:lnTo>
                <a:lnTo>
                  <a:pt x="2120" y="32"/>
                </a:lnTo>
                <a:lnTo>
                  <a:pt x="2121" y="33"/>
                </a:lnTo>
                <a:lnTo>
                  <a:pt x="2121" y="34"/>
                </a:lnTo>
                <a:lnTo>
                  <a:pt x="2122" y="34"/>
                </a:lnTo>
                <a:lnTo>
                  <a:pt x="2122" y="35"/>
                </a:lnTo>
                <a:lnTo>
                  <a:pt x="2123" y="35"/>
                </a:lnTo>
                <a:lnTo>
                  <a:pt x="2123" y="35"/>
                </a:lnTo>
                <a:lnTo>
                  <a:pt x="2124" y="35"/>
                </a:lnTo>
                <a:lnTo>
                  <a:pt x="2124" y="36"/>
                </a:lnTo>
                <a:lnTo>
                  <a:pt x="2125" y="36"/>
                </a:lnTo>
                <a:lnTo>
                  <a:pt x="2125" y="36"/>
                </a:lnTo>
                <a:lnTo>
                  <a:pt x="2126" y="36"/>
                </a:lnTo>
                <a:lnTo>
                  <a:pt x="2126" y="36"/>
                </a:lnTo>
                <a:lnTo>
                  <a:pt x="2127" y="36"/>
                </a:lnTo>
                <a:lnTo>
                  <a:pt x="2128" y="36"/>
                </a:lnTo>
                <a:lnTo>
                  <a:pt x="2128" y="36"/>
                </a:lnTo>
                <a:lnTo>
                  <a:pt x="2128" y="36"/>
                </a:lnTo>
                <a:lnTo>
                  <a:pt x="2129" y="36"/>
                </a:lnTo>
                <a:lnTo>
                  <a:pt x="2130" y="36"/>
                </a:lnTo>
                <a:lnTo>
                  <a:pt x="2130" y="36"/>
                </a:lnTo>
                <a:lnTo>
                  <a:pt x="2131" y="36"/>
                </a:lnTo>
                <a:lnTo>
                  <a:pt x="2131" y="36"/>
                </a:lnTo>
                <a:lnTo>
                  <a:pt x="2132" y="36"/>
                </a:lnTo>
                <a:lnTo>
                  <a:pt x="2132" y="36"/>
                </a:lnTo>
                <a:lnTo>
                  <a:pt x="2133" y="36"/>
                </a:lnTo>
                <a:lnTo>
                  <a:pt x="2133" y="36"/>
                </a:lnTo>
                <a:lnTo>
                  <a:pt x="2134" y="36"/>
                </a:lnTo>
                <a:lnTo>
                  <a:pt x="2134" y="35"/>
                </a:lnTo>
                <a:lnTo>
                  <a:pt x="2135" y="35"/>
                </a:lnTo>
                <a:lnTo>
                  <a:pt x="2135" y="35"/>
                </a:lnTo>
                <a:lnTo>
                  <a:pt x="2136" y="35"/>
                </a:lnTo>
                <a:lnTo>
                  <a:pt x="2136" y="35"/>
                </a:lnTo>
                <a:lnTo>
                  <a:pt x="2137" y="35"/>
                </a:lnTo>
                <a:lnTo>
                  <a:pt x="2137" y="35"/>
                </a:lnTo>
                <a:lnTo>
                  <a:pt x="2138" y="35"/>
                </a:lnTo>
                <a:lnTo>
                  <a:pt x="2138" y="35"/>
                </a:lnTo>
                <a:lnTo>
                  <a:pt x="2139" y="35"/>
                </a:lnTo>
                <a:lnTo>
                  <a:pt x="2139" y="35"/>
                </a:lnTo>
                <a:lnTo>
                  <a:pt x="2140" y="35"/>
                </a:lnTo>
                <a:lnTo>
                  <a:pt x="2140" y="35"/>
                </a:lnTo>
                <a:lnTo>
                  <a:pt x="2141" y="35"/>
                </a:lnTo>
                <a:lnTo>
                  <a:pt x="2141" y="35"/>
                </a:lnTo>
                <a:lnTo>
                  <a:pt x="2142" y="35"/>
                </a:lnTo>
                <a:lnTo>
                  <a:pt x="2142" y="35"/>
                </a:lnTo>
                <a:lnTo>
                  <a:pt x="2143" y="35"/>
                </a:lnTo>
                <a:lnTo>
                  <a:pt x="2143" y="35"/>
                </a:lnTo>
                <a:lnTo>
                  <a:pt x="2144" y="35"/>
                </a:lnTo>
                <a:lnTo>
                  <a:pt x="2144" y="35"/>
                </a:lnTo>
                <a:lnTo>
                  <a:pt x="2145" y="35"/>
                </a:lnTo>
                <a:lnTo>
                  <a:pt x="2145" y="35"/>
                </a:lnTo>
                <a:lnTo>
                  <a:pt x="2146" y="35"/>
                </a:lnTo>
                <a:lnTo>
                  <a:pt x="2146" y="35"/>
                </a:lnTo>
                <a:lnTo>
                  <a:pt x="2147" y="35"/>
                </a:lnTo>
                <a:lnTo>
                  <a:pt x="2147" y="35"/>
                </a:lnTo>
                <a:lnTo>
                  <a:pt x="2148" y="35"/>
                </a:lnTo>
                <a:lnTo>
                  <a:pt x="2149" y="35"/>
                </a:lnTo>
                <a:lnTo>
                  <a:pt x="2149" y="35"/>
                </a:lnTo>
                <a:lnTo>
                  <a:pt x="2150" y="35"/>
                </a:lnTo>
                <a:lnTo>
                  <a:pt x="2150" y="35"/>
                </a:lnTo>
                <a:lnTo>
                  <a:pt x="2150" y="35"/>
                </a:lnTo>
                <a:lnTo>
                  <a:pt x="2151" y="35"/>
                </a:lnTo>
                <a:lnTo>
                  <a:pt x="2152" y="35"/>
                </a:lnTo>
                <a:lnTo>
                  <a:pt x="2152" y="35"/>
                </a:lnTo>
                <a:lnTo>
                  <a:pt x="2153" y="35"/>
                </a:lnTo>
                <a:lnTo>
                  <a:pt x="2153" y="35"/>
                </a:lnTo>
                <a:lnTo>
                  <a:pt x="2154" y="35"/>
                </a:lnTo>
                <a:lnTo>
                  <a:pt x="2154" y="35"/>
                </a:lnTo>
                <a:lnTo>
                  <a:pt x="2155" y="35"/>
                </a:lnTo>
                <a:lnTo>
                  <a:pt x="2155" y="35"/>
                </a:lnTo>
                <a:lnTo>
                  <a:pt x="2156" y="36"/>
                </a:lnTo>
                <a:lnTo>
                  <a:pt x="2156" y="36"/>
                </a:lnTo>
                <a:lnTo>
                  <a:pt x="2157" y="36"/>
                </a:lnTo>
                <a:lnTo>
                  <a:pt x="2157" y="36"/>
                </a:lnTo>
                <a:lnTo>
                  <a:pt x="2158" y="36"/>
                </a:lnTo>
                <a:lnTo>
                  <a:pt x="2158" y="36"/>
                </a:lnTo>
                <a:lnTo>
                  <a:pt x="2159" y="36"/>
                </a:lnTo>
                <a:lnTo>
                  <a:pt x="2159" y="36"/>
                </a:lnTo>
                <a:lnTo>
                  <a:pt x="2160" y="36"/>
                </a:lnTo>
                <a:lnTo>
                  <a:pt x="2160" y="36"/>
                </a:lnTo>
                <a:lnTo>
                  <a:pt x="2161" y="36"/>
                </a:lnTo>
                <a:lnTo>
                  <a:pt x="2161" y="36"/>
                </a:lnTo>
                <a:lnTo>
                  <a:pt x="2162" y="36"/>
                </a:lnTo>
                <a:lnTo>
                  <a:pt x="2162" y="36"/>
                </a:lnTo>
                <a:lnTo>
                  <a:pt x="2163" y="36"/>
                </a:lnTo>
                <a:lnTo>
                  <a:pt x="2163" y="36"/>
                </a:lnTo>
                <a:lnTo>
                  <a:pt x="2164" y="36"/>
                </a:lnTo>
                <a:lnTo>
                  <a:pt x="2164" y="36"/>
                </a:lnTo>
                <a:lnTo>
                  <a:pt x="2165" y="36"/>
                </a:lnTo>
                <a:lnTo>
                  <a:pt x="2165" y="36"/>
                </a:lnTo>
                <a:lnTo>
                  <a:pt x="2166" y="36"/>
                </a:lnTo>
                <a:lnTo>
                  <a:pt x="2166" y="36"/>
                </a:lnTo>
                <a:lnTo>
                  <a:pt x="2167" y="36"/>
                </a:lnTo>
                <a:lnTo>
                  <a:pt x="2167" y="36"/>
                </a:lnTo>
                <a:lnTo>
                  <a:pt x="2168" y="36"/>
                </a:lnTo>
                <a:lnTo>
                  <a:pt x="2168" y="36"/>
                </a:lnTo>
                <a:lnTo>
                  <a:pt x="2169" y="36"/>
                </a:lnTo>
                <a:lnTo>
                  <a:pt x="2169" y="36"/>
                </a:lnTo>
                <a:lnTo>
                  <a:pt x="2170" y="49"/>
                </a:lnTo>
                <a:lnTo>
                  <a:pt x="2171" y="62"/>
                </a:lnTo>
                <a:lnTo>
                  <a:pt x="2171" y="76"/>
                </a:lnTo>
                <a:lnTo>
                  <a:pt x="2171" y="90"/>
                </a:lnTo>
                <a:lnTo>
                  <a:pt x="2172" y="97"/>
                </a:lnTo>
                <a:lnTo>
                  <a:pt x="2173" y="99"/>
                </a:lnTo>
                <a:lnTo>
                  <a:pt x="2173" y="98"/>
                </a:lnTo>
                <a:lnTo>
                  <a:pt x="2174" y="99"/>
                </a:lnTo>
                <a:lnTo>
                  <a:pt x="2174" y="99"/>
                </a:lnTo>
                <a:lnTo>
                  <a:pt x="2175" y="103"/>
                </a:lnTo>
                <a:lnTo>
                  <a:pt x="2175" y="113"/>
                </a:lnTo>
                <a:lnTo>
                  <a:pt x="2176" y="126"/>
                </a:lnTo>
                <a:lnTo>
                  <a:pt x="2176" y="137"/>
                </a:lnTo>
                <a:lnTo>
                  <a:pt x="2177" y="148"/>
                </a:lnTo>
                <a:lnTo>
                  <a:pt x="2177" y="158"/>
                </a:lnTo>
                <a:lnTo>
                  <a:pt x="2178" y="164"/>
                </a:lnTo>
                <a:lnTo>
                  <a:pt x="2178" y="172"/>
                </a:lnTo>
                <a:lnTo>
                  <a:pt x="2179" y="178"/>
                </a:lnTo>
                <a:lnTo>
                  <a:pt x="2179" y="183"/>
                </a:lnTo>
                <a:lnTo>
                  <a:pt x="2180" y="185"/>
                </a:lnTo>
                <a:lnTo>
                  <a:pt x="2180" y="187"/>
                </a:lnTo>
                <a:lnTo>
                  <a:pt x="2181" y="187"/>
                </a:lnTo>
                <a:lnTo>
                  <a:pt x="2181" y="188"/>
                </a:lnTo>
                <a:lnTo>
                  <a:pt x="2182" y="187"/>
                </a:lnTo>
                <a:lnTo>
                  <a:pt x="2182" y="185"/>
                </a:lnTo>
                <a:lnTo>
                  <a:pt x="2183" y="184"/>
                </a:lnTo>
                <a:lnTo>
                  <a:pt x="2183" y="184"/>
                </a:lnTo>
                <a:lnTo>
                  <a:pt x="2184" y="185"/>
                </a:lnTo>
                <a:lnTo>
                  <a:pt x="2184" y="185"/>
                </a:lnTo>
                <a:lnTo>
                  <a:pt x="2185" y="185"/>
                </a:lnTo>
                <a:lnTo>
                  <a:pt x="2185" y="185"/>
                </a:lnTo>
                <a:lnTo>
                  <a:pt x="2186" y="185"/>
                </a:lnTo>
                <a:lnTo>
                  <a:pt x="2186" y="185"/>
                </a:lnTo>
                <a:lnTo>
                  <a:pt x="2187" y="186"/>
                </a:lnTo>
                <a:lnTo>
                  <a:pt x="2187" y="186"/>
                </a:lnTo>
                <a:lnTo>
                  <a:pt x="2188" y="186"/>
                </a:lnTo>
                <a:lnTo>
                  <a:pt x="2188" y="186"/>
                </a:lnTo>
                <a:lnTo>
                  <a:pt x="2189" y="186"/>
                </a:lnTo>
                <a:lnTo>
                  <a:pt x="2189" y="186"/>
                </a:lnTo>
                <a:lnTo>
                  <a:pt x="2190" y="186"/>
                </a:lnTo>
                <a:lnTo>
                  <a:pt x="2190" y="186"/>
                </a:lnTo>
                <a:lnTo>
                  <a:pt x="2191" y="186"/>
                </a:lnTo>
                <a:lnTo>
                  <a:pt x="2192" y="186"/>
                </a:lnTo>
                <a:lnTo>
                  <a:pt x="2192" y="186"/>
                </a:lnTo>
                <a:lnTo>
                  <a:pt x="2193" y="186"/>
                </a:lnTo>
                <a:lnTo>
                  <a:pt x="2193" y="187"/>
                </a:lnTo>
                <a:lnTo>
                  <a:pt x="2193" y="187"/>
                </a:lnTo>
                <a:lnTo>
                  <a:pt x="2194" y="187"/>
                </a:lnTo>
                <a:lnTo>
                  <a:pt x="2195" y="187"/>
                </a:lnTo>
                <a:lnTo>
                  <a:pt x="2195" y="187"/>
                </a:lnTo>
                <a:lnTo>
                  <a:pt x="2196" y="187"/>
                </a:lnTo>
                <a:lnTo>
                  <a:pt x="2196" y="186"/>
                </a:lnTo>
                <a:lnTo>
                  <a:pt x="2197" y="184"/>
                </a:lnTo>
                <a:lnTo>
                  <a:pt x="2197" y="184"/>
                </a:lnTo>
                <a:lnTo>
                  <a:pt x="2198" y="183"/>
                </a:lnTo>
                <a:lnTo>
                  <a:pt x="2198" y="182"/>
                </a:lnTo>
                <a:lnTo>
                  <a:pt x="2199" y="177"/>
                </a:lnTo>
                <a:lnTo>
                  <a:pt x="2199" y="174"/>
                </a:lnTo>
                <a:lnTo>
                  <a:pt x="2200" y="169"/>
                </a:lnTo>
                <a:lnTo>
                  <a:pt x="2200" y="168"/>
                </a:lnTo>
                <a:lnTo>
                  <a:pt x="2201" y="167"/>
                </a:lnTo>
                <a:lnTo>
                  <a:pt x="2201" y="166"/>
                </a:lnTo>
                <a:lnTo>
                  <a:pt x="2202" y="162"/>
                </a:lnTo>
                <a:lnTo>
                  <a:pt x="2202" y="157"/>
                </a:lnTo>
                <a:lnTo>
                  <a:pt x="2203" y="152"/>
                </a:lnTo>
                <a:lnTo>
                  <a:pt x="2203" y="145"/>
                </a:lnTo>
                <a:lnTo>
                  <a:pt x="2204" y="137"/>
                </a:lnTo>
                <a:lnTo>
                  <a:pt x="2204" y="129"/>
                </a:lnTo>
                <a:lnTo>
                  <a:pt x="2205" y="122"/>
                </a:lnTo>
                <a:lnTo>
                  <a:pt x="2205" y="115"/>
                </a:lnTo>
                <a:lnTo>
                  <a:pt x="2206" y="109"/>
                </a:lnTo>
                <a:lnTo>
                  <a:pt x="2206" y="104"/>
                </a:lnTo>
                <a:lnTo>
                  <a:pt x="2207" y="98"/>
                </a:lnTo>
                <a:lnTo>
                  <a:pt x="2207" y="95"/>
                </a:lnTo>
                <a:lnTo>
                  <a:pt x="2208" y="90"/>
                </a:lnTo>
                <a:lnTo>
                  <a:pt x="2208" y="83"/>
                </a:lnTo>
                <a:lnTo>
                  <a:pt x="2209" y="72"/>
                </a:lnTo>
                <a:lnTo>
                  <a:pt x="2209" y="65"/>
                </a:lnTo>
                <a:lnTo>
                  <a:pt x="2210" y="58"/>
                </a:lnTo>
                <a:lnTo>
                  <a:pt x="2210" y="50"/>
                </a:lnTo>
                <a:lnTo>
                  <a:pt x="2211" y="41"/>
                </a:lnTo>
                <a:lnTo>
                  <a:pt x="2211" y="32"/>
                </a:lnTo>
                <a:lnTo>
                  <a:pt x="2212" y="28"/>
                </a:lnTo>
                <a:lnTo>
                  <a:pt x="2212" y="21"/>
                </a:lnTo>
                <a:lnTo>
                  <a:pt x="2213" y="19"/>
                </a:lnTo>
                <a:lnTo>
                  <a:pt x="2214" y="24"/>
                </a:lnTo>
                <a:lnTo>
                  <a:pt x="2214" y="28"/>
                </a:lnTo>
                <a:lnTo>
                  <a:pt x="2214" y="32"/>
                </a:lnTo>
                <a:lnTo>
                  <a:pt x="2215" y="36"/>
                </a:lnTo>
                <a:lnTo>
                  <a:pt x="2216" y="40"/>
                </a:lnTo>
                <a:lnTo>
                  <a:pt x="2216" y="44"/>
                </a:lnTo>
                <a:lnTo>
                  <a:pt x="2217" y="46"/>
                </a:lnTo>
                <a:lnTo>
                  <a:pt x="2217" y="49"/>
                </a:lnTo>
                <a:lnTo>
                  <a:pt x="2218" y="53"/>
                </a:lnTo>
                <a:lnTo>
                  <a:pt x="2218" y="55"/>
                </a:lnTo>
                <a:lnTo>
                  <a:pt x="2219" y="58"/>
                </a:lnTo>
                <a:lnTo>
                  <a:pt x="2219" y="61"/>
                </a:lnTo>
                <a:lnTo>
                  <a:pt x="2220" y="64"/>
                </a:lnTo>
                <a:lnTo>
                  <a:pt x="2220" y="67"/>
                </a:lnTo>
                <a:lnTo>
                  <a:pt x="2221" y="68"/>
                </a:lnTo>
                <a:lnTo>
                  <a:pt x="2221" y="69"/>
                </a:lnTo>
                <a:lnTo>
                  <a:pt x="2222" y="70"/>
                </a:lnTo>
                <a:lnTo>
                  <a:pt x="2222" y="71"/>
                </a:lnTo>
                <a:lnTo>
                  <a:pt x="2223" y="70"/>
                </a:lnTo>
                <a:lnTo>
                  <a:pt x="2223" y="68"/>
                </a:lnTo>
                <a:lnTo>
                  <a:pt x="2224" y="61"/>
                </a:lnTo>
                <a:lnTo>
                  <a:pt x="2224" y="54"/>
                </a:lnTo>
                <a:lnTo>
                  <a:pt x="2225" y="60"/>
                </a:lnTo>
                <a:lnTo>
                  <a:pt x="2225" y="66"/>
                </a:lnTo>
                <a:lnTo>
                  <a:pt x="2226" y="83"/>
                </a:lnTo>
                <a:lnTo>
                  <a:pt x="2226" y="114"/>
                </a:lnTo>
                <a:lnTo>
                  <a:pt x="2227" y="142"/>
                </a:lnTo>
                <a:lnTo>
                  <a:pt x="2227" y="157"/>
                </a:lnTo>
                <a:lnTo>
                  <a:pt x="2228" y="168"/>
                </a:lnTo>
                <a:lnTo>
                  <a:pt x="2228" y="174"/>
                </a:lnTo>
                <a:lnTo>
                  <a:pt x="2229" y="184"/>
                </a:lnTo>
                <a:lnTo>
                  <a:pt x="2229" y="186"/>
                </a:lnTo>
                <a:lnTo>
                  <a:pt x="2230" y="188"/>
                </a:lnTo>
                <a:lnTo>
                  <a:pt x="2230" y="192"/>
                </a:lnTo>
                <a:lnTo>
                  <a:pt x="2231" y="195"/>
                </a:lnTo>
                <a:lnTo>
                  <a:pt x="2231" y="197"/>
                </a:lnTo>
                <a:lnTo>
                  <a:pt x="2232" y="199"/>
                </a:lnTo>
                <a:lnTo>
                  <a:pt x="2232" y="200"/>
                </a:lnTo>
                <a:lnTo>
                  <a:pt x="2233" y="201"/>
                </a:lnTo>
                <a:lnTo>
                  <a:pt x="2233" y="203"/>
                </a:lnTo>
                <a:lnTo>
                  <a:pt x="2234" y="205"/>
                </a:lnTo>
                <a:lnTo>
                  <a:pt x="2235" y="207"/>
                </a:lnTo>
                <a:lnTo>
                  <a:pt x="2235" y="209"/>
                </a:lnTo>
                <a:lnTo>
                  <a:pt x="2236" y="210"/>
                </a:lnTo>
                <a:lnTo>
                  <a:pt x="2236" y="211"/>
                </a:lnTo>
                <a:lnTo>
                  <a:pt x="2236" y="211"/>
                </a:lnTo>
                <a:lnTo>
                  <a:pt x="2237" y="212"/>
                </a:lnTo>
                <a:lnTo>
                  <a:pt x="2238" y="212"/>
                </a:lnTo>
                <a:lnTo>
                  <a:pt x="2238" y="212"/>
                </a:lnTo>
                <a:lnTo>
                  <a:pt x="2239" y="212"/>
                </a:lnTo>
                <a:lnTo>
                  <a:pt x="2239" y="212"/>
                </a:lnTo>
                <a:lnTo>
                  <a:pt x="2240" y="212"/>
                </a:lnTo>
                <a:lnTo>
                  <a:pt x="2240" y="212"/>
                </a:lnTo>
                <a:lnTo>
                  <a:pt x="2241" y="212"/>
                </a:lnTo>
                <a:lnTo>
                  <a:pt x="2241" y="212"/>
                </a:lnTo>
                <a:lnTo>
                  <a:pt x="2242" y="212"/>
                </a:lnTo>
                <a:lnTo>
                  <a:pt x="2242" y="212"/>
                </a:lnTo>
                <a:lnTo>
                  <a:pt x="2243" y="212"/>
                </a:lnTo>
                <a:lnTo>
                  <a:pt x="2243" y="212"/>
                </a:lnTo>
                <a:lnTo>
                  <a:pt x="2244" y="212"/>
                </a:lnTo>
                <a:lnTo>
                  <a:pt x="2244" y="212"/>
                </a:lnTo>
                <a:lnTo>
                  <a:pt x="2245" y="212"/>
                </a:lnTo>
                <a:lnTo>
                  <a:pt x="2245" y="212"/>
                </a:lnTo>
                <a:lnTo>
                  <a:pt x="2246" y="212"/>
                </a:lnTo>
                <a:lnTo>
                  <a:pt x="2246" y="212"/>
                </a:lnTo>
                <a:lnTo>
                  <a:pt x="2247" y="212"/>
                </a:lnTo>
                <a:lnTo>
                  <a:pt x="2247" y="212"/>
                </a:lnTo>
                <a:lnTo>
                  <a:pt x="2248" y="211"/>
                </a:lnTo>
                <a:lnTo>
                  <a:pt x="2248" y="211"/>
                </a:lnTo>
                <a:lnTo>
                  <a:pt x="2249" y="211"/>
                </a:lnTo>
                <a:lnTo>
                  <a:pt x="2249" y="211"/>
                </a:lnTo>
                <a:lnTo>
                  <a:pt x="2250" y="211"/>
                </a:lnTo>
                <a:lnTo>
                  <a:pt x="2250" y="211"/>
                </a:lnTo>
                <a:lnTo>
                  <a:pt x="2251" y="211"/>
                </a:lnTo>
                <a:lnTo>
                  <a:pt x="2251" y="211"/>
                </a:lnTo>
                <a:lnTo>
                  <a:pt x="2252" y="211"/>
                </a:lnTo>
                <a:lnTo>
                  <a:pt x="2252" y="211"/>
                </a:lnTo>
                <a:lnTo>
                  <a:pt x="2253" y="211"/>
                </a:lnTo>
                <a:lnTo>
                  <a:pt x="2253" y="211"/>
                </a:lnTo>
                <a:lnTo>
                  <a:pt x="2254" y="211"/>
                </a:lnTo>
                <a:lnTo>
                  <a:pt x="2254" y="211"/>
                </a:lnTo>
                <a:lnTo>
                  <a:pt x="2255" y="211"/>
                </a:lnTo>
                <a:lnTo>
                  <a:pt x="2255" y="211"/>
                </a:lnTo>
                <a:lnTo>
                  <a:pt x="2256" y="211"/>
                </a:lnTo>
                <a:lnTo>
                  <a:pt x="2257" y="211"/>
                </a:lnTo>
                <a:lnTo>
                  <a:pt x="2257" y="211"/>
                </a:lnTo>
                <a:lnTo>
                  <a:pt x="2257" y="211"/>
                </a:lnTo>
                <a:lnTo>
                  <a:pt x="2258" y="211"/>
                </a:lnTo>
                <a:lnTo>
                  <a:pt x="2259" y="212"/>
                </a:lnTo>
                <a:lnTo>
                  <a:pt x="2259" y="212"/>
                </a:lnTo>
                <a:lnTo>
                  <a:pt x="2260" y="212"/>
                </a:lnTo>
                <a:lnTo>
                  <a:pt x="2260" y="212"/>
                </a:lnTo>
                <a:lnTo>
                  <a:pt x="2261" y="212"/>
                </a:lnTo>
                <a:lnTo>
                  <a:pt x="2261" y="212"/>
                </a:lnTo>
                <a:lnTo>
                  <a:pt x="2262" y="212"/>
                </a:lnTo>
                <a:lnTo>
                  <a:pt x="2262" y="212"/>
                </a:lnTo>
                <a:lnTo>
                  <a:pt x="2263" y="212"/>
                </a:lnTo>
                <a:lnTo>
                  <a:pt x="2263" y="212"/>
                </a:lnTo>
                <a:lnTo>
                  <a:pt x="2264" y="212"/>
                </a:lnTo>
                <a:lnTo>
                  <a:pt x="2264" y="212"/>
                </a:lnTo>
                <a:lnTo>
                  <a:pt x="2265" y="212"/>
                </a:lnTo>
                <a:lnTo>
                  <a:pt x="2265" y="212"/>
                </a:lnTo>
                <a:lnTo>
                  <a:pt x="2266" y="212"/>
                </a:lnTo>
                <a:lnTo>
                  <a:pt x="2266" y="212"/>
                </a:lnTo>
                <a:lnTo>
                  <a:pt x="2267" y="212"/>
                </a:lnTo>
                <a:lnTo>
                  <a:pt x="2267" y="212"/>
                </a:lnTo>
                <a:lnTo>
                  <a:pt x="2268" y="211"/>
                </a:lnTo>
                <a:lnTo>
                  <a:pt x="2268" y="211"/>
                </a:lnTo>
                <a:lnTo>
                  <a:pt x="2269" y="211"/>
                </a:lnTo>
                <a:lnTo>
                  <a:pt x="2269" y="211"/>
                </a:lnTo>
                <a:lnTo>
                  <a:pt x="2270" y="211"/>
                </a:lnTo>
                <a:lnTo>
                  <a:pt x="2270" y="211"/>
                </a:lnTo>
                <a:lnTo>
                  <a:pt x="2271" y="211"/>
                </a:lnTo>
                <a:lnTo>
                  <a:pt x="2271" y="211"/>
                </a:lnTo>
                <a:lnTo>
                  <a:pt x="2272" y="211"/>
                </a:lnTo>
                <a:lnTo>
                  <a:pt x="2272" y="211"/>
                </a:lnTo>
                <a:lnTo>
                  <a:pt x="2273" y="211"/>
                </a:lnTo>
                <a:lnTo>
                  <a:pt x="2273" y="211"/>
                </a:lnTo>
                <a:lnTo>
                  <a:pt x="2274" y="211"/>
                </a:lnTo>
                <a:lnTo>
                  <a:pt x="2274" y="211"/>
                </a:lnTo>
                <a:lnTo>
                  <a:pt x="2275" y="211"/>
                </a:lnTo>
                <a:lnTo>
                  <a:pt x="2275" y="211"/>
                </a:lnTo>
                <a:lnTo>
                  <a:pt x="2276" y="211"/>
                </a:lnTo>
                <a:lnTo>
                  <a:pt x="2276" y="211"/>
                </a:lnTo>
                <a:lnTo>
                  <a:pt x="2277" y="211"/>
                </a:lnTo>
                <a:lnTo>
                  <a:pt x="2278" y="211"/>
                </a:lnTo>
                <a:lnTo>
                  <a:pt x="2278" y="211"/>
                </a:lnTo>
                <a:lnTo>
                  <a:pt x="2279" y="211"/>
                </a:lnTo>
                <a:lnTo>
                  <a:pt x="2279" y="211"/>
                </a:lnTo>
                <a:lnTo>
                  <a:pt x="2279" y="211"/>
                </a:lnTo>
                <a:lnTo>
                  <a:pt x="2280" y="211"/>
                </a:lnTo>
                <a:lnTo>
                  <a:pt x="2281" y="211"/>
                </a:lnTo>
                <a:lnTo>
                  <a:pt x="2281" y="211"/>
                </a:lnTo>
                <a:lnTo>
                  <a:pt x="2282" y="211"/>
                </a:lnTo>
                <a:lnTo>
                  <a:pt x="2282" y="211"/>
                </a:lnTo>
                <a:lnTo>
                  <a:pt x="2283" y="211"/>
                </a:lnTo>
                <a:lnTo>
                  <a:pt x="2283" y="211"/>
                </a:lnTo>
                <a:lnTo>
                  <a:pt x="2284" y="211"/>
                </a:lnTo>
                <a:lnTo>
                  <a:pt x="2284" y="210"/>
                </a:lnTo>
                <a:lnTo>
                  <a:pt x="2285" y="211"/>
                </a:lnTo>
                <a:lnTo>
                  <a:pt x="2285" y="211"/>
                </a:lnTo>
                <a:lnTo>
                  <a:pt x="2286" y="210"/>
                </a:lnTo>
                <a:lnTo>
                  <a:pt x="2286" y="210"/>
                </a:lnTo>
                <a:lnTo>
                  <a:pt x="2287" y="210"/>
                </a:lnTo>
                <a:lnTo>
                  <a:pt x="2287" y="210"/>
                </a:lnTo>
                <a:lnTo>
                  <a:pt x="2288" y="210"/>
                </a:lnTo>
                <a:lnTo>
                  <a:pt x="2288" y="210"/>
                </a:lnTo>
                <a:lnTo>
                  <a:pt x="2289" y="210"/>
                </a:lnTo>
                <a:lnTo>
                  <a:pt x="2289" y="210"/>
                </a:lnTo>
                <a:lnTo>
                  <a:pt x="2290" y="210"/>
                </a:lnTo>
                <a:lnTo>
                  <a:pt x="2290" y="210"/>
                </a:lnTo>
                <a:lnTo>
                  <a:pt x="2291" y="209"/>
                </a:lnTo>
                <a:lnTo>
                  <a:pt x="2291" y="209"/>
                </a:lnTo>
                <a:lnTo>
                  <a:pt x="2292" y="209"/>
                </a:lnTo>
                <a:lnTo>
                  <a:pt x="2292" y="209"/>
                </a:lnTo>
                <a:lnTo>
                  <a:pt x="2293" y="209"/>
                </a:lnTo>
                <a:lnTo>
                  <a:pt x="2293" y="209"/>
                </a:lnTo>
                <a:lnTo>
                  <a:pt x="2294" y="209"/>
                </a:lnTo>
                <a:lnTo>
                  <a:pt x="2294" y="209"/>
                </a:lnTo>
                <a:lnTo>
                  <a:pt x="2295" y="209"/>
                </a:lnTo>
                <a:lnTo>
                  <a:pt x="2295" y="209"/>
                </a:lnTo>
                <a:lnTo>
                  <a:pt x="2296" y="209"/>
                </a:lnTo>
                <a:lnTo>
                  <a:pt x="2296" y="209"/>
                </a:lnTo>
                <a:lnTo>
                  <a:pt x="2297" y="209"/>
                </a:lnTo>
                <a:lnTo>
                  <a:pt x="2297" y="209"/>
                </a:lnTo>
                <a:lnTo>
                  <a:pt x="2298" y="209"/>
                </a:lnTo>
                <a:lnTo>
                  <a:pt x="2298" y="209"/>
                </a:lnTo>
                <a:lnTo>
                  <a:pt x="2299" y="209"/>
                </a:lnTo>
                <a:lnTo>
                  <a:pt x="2300" y="209"/>
                </a:lnTo>
                <a:lnTo>
                  <a:pt x="2300" y="209"/>
                </a:lnTo>
                <a:lnTo>
                  <a:pt x="2300" y="209"/>
                </a:lnTo>
                <a:lnTo>
                  <a:pt x="2301" y="209"/>
                </a:lnTo>
                <a:lnTo>
                  <a:pt x="2302" y="209"/>
                </a:lnTo>
                <a:lnTo>
                  <a:pt x="2302" y="209"/>
                </a:lnTo>
                <a:lnTo>
                  <a:pt x="2303" y="209"/>
                </a:lnTo>
                <a:lnTo>
                  <a:pt x="2303" y="209"/>
                </a:lnTo>
                <a:lnTo>
                  <a:pt x="2304" y="209"/>
                </a:lnTo>
                <a:lnTo>
                  <a:pt x="2304" y="209"/>
                </a:lnTo>
                <a:lnTo>
                  <a:pt x="2305" y="208"/>
                </a:lnTo>
                <a:lnTo>
                  <a:pt x="2305" y="208"/>
                </a:lnTo>
                <a:lnTo>
                  <a:pt x="2306" y="208"/>
                </a:lnTo>
                <a:lnTo>
                  <a:pt x="2306" y="208"/>
                </a:lnTo>
                <a:lnTo>
                  <a:pt x="2307" y="209"/>
                </a:lnTo>
                <a:lnTo>
                  <a:pt x="2307" y="209"/>
                </a:lnTo>
                <a:lnTo>
                  <a:pt x="2308" y="209"/>
                </a:lnTo>
                <a:lnTo>
                  <a:pt x="2308" y="209"/>
                </a:lnTo>
                <a:lnTo>
                  <a:pt x="2309" y="208"/>
                </a:lnTo>
                <a:lnTo>
                  <a:pt x="2309" y="208"/>
                </a:lnTo>
                <a:lnTo>
                  <a:pt x="2310" y="207"/>
                </a:lnTo>
                <a:lnTo>
                  <a:pt x="2310" y="208"/>
                </a:lnTo>
                <a:lnTo>
                  <a:pt x="2311" y="208"/>
                </a:lnTo>
                <a:lnTo>
                  <a:pt x="2311" y="208"/>
                </a:lnTo>
                <a:lnTo>
                  <a:pt x="2312" y="208"/>
                </a:lnTo>
                <a:lnTo>
                  <a:pt x="2312" y="208"/>
                </a:lnTo>
                <a:lnTo>
                  <a:pt x="2313" y="208"/>
                </a:lnTo>
                <a:lnTo>
                  <a:pt x="2313" y="208"/>
                </a:lnTo>
                <a:lnTo>
                  <a:pt x="2314" y="208"/>
                </a:lnTo>
                <a:lnTo>
                  <a:pt x="2314" y="208"/>
                </a:lnTo>
                <a:lnTo>
                  <a:pt x="2315" y="208"/>
                </a:lnTo>
                <a:lnTo>
                  <a:pt x="2315" y="209"/>
                </a:lnTo>
                <a:lnTo>
                  <a:pt x="2316" y="209"/>
                </a:lnTo>
                <a:lnTo>
                  <a:pt x="2316" y="208"/>
                </a:lnTo>
                <a:lnTo>
                  <a:pt x="2317" y="208"/>
                </a:lnTo>
                <a:lnTo>
                  <a:pt x="2317" y="208"/>
                </a:lnTo>
                <a:lnTo>
                  <a:pt x="2318" y="208"/>
                </a:lnTo>
                <a:lnTo>
                  <a:pt x="2318" y="208"/>
                </a:lnTo>
                <a:lnTo>
                  <a:pt x="2319" y="209"/>
                </a:lnTo>
                <a:lnTo>
                  <a:pt x="2319" y="209"/>
                </a:lnTo>
                <a:lnTo>
                  <a:pt x="2320" y="209"/>
                </a:lnTo>
                <a:lnTo>
                  <a:pt x="2321" y="208"/>
                </a:lnTo>
                <a:lnTo>
                  <a:pt x="2321" y="208"/>
                </a:lnTo>
                <a:lnTo>
                  <a:pt x="2322" y="208"/>
                </a:lnTo>
                <a:lnTo>
                  <a:pt x="2322" y="208"/>
                </a:lnTo>
                <a:lnTo>
                  <a:pt x="2322" y="208"/>
                </a:lnTo>
                <a:lnTo>
                  <a:pt x="2323" y="208"/>
                </a:lnTo>
                <a:lnTo>
                  <a:pt x="2324" y="208"/>
                </a:lnTo>
                <a:lnTo>
                  <a:pt x="2324" y="208"/>
                </a:lnTo>
                <a:lnTo>
                  <a:pt x="2325" y="209"/>
                </a:lnTo>
                <a:lnTo>
                  <a:pt x="2325" y="209"/>
                </a:lnTo>
                <a:lnTo>
                  <a:pt x="2326" y="209"/>
                </a:lnTo>
                <a:lnTo>
                  <a:pt x="2326" y="209"/>
                </a:lnTo>
                <a:lnTo>
                  <a:pt x="2327" y="210"/>
                </a:lnTo>
                <a:lnTo>
                  <a:pt x="2327" y="211"/>
                </a:lnTo>
                <a:lnTo>
                  <a:pt x="2328" y="213"/>
                </a:lnTo>
                <a:lnTo>
                  <a:pt x="2328" y="218"/>
                </a:lnTo>
                <a:lnTo>
                  <a:pt x="2329" y="224"/>
                </a:lnTo>
                <a:lnTo>
                  <a:pt x="2329" y="228"/>
                </a:lnTo>
                <a:lnTo>
                  <a:pt x="2330" y="230"/>
                </a:lnTo>
                <a:lnTo>
                  <a:pt x="2330" y="230"/>
                </a:lnTo>
                <a:lnTo>
                  <a:pt x="2331" y="227"/>
                </a:lnTo>
                <a:lnTo>
                  <a:pt x="2331" y="223"/>
                </a:lnTo>
                <a:lnTo>
                  <a:pt x="2332" y="216"/>
                </a:lnTo>
                <a:lnTo>
                  <a:pt x="2332" y="205"/>
                </a:lnTo>
                <a:lnTo>
                  <a:pt x="2333" y="194"/>
                </a:lnTo>
                <a:lnTo>
                  <a:pt x="2333" y="191"/>
                </a:lnTo>
                <a:lnTo>
                  <a:pt x="2334" y="193"/>
                </a:lnTo>
                <a:lnTo>
                  <a:pt x="2334" y="193"/>
                </a:lnTo>
                <a:lnTo>
                  <a:pt x="2335" y="194"/>
                </a:lnTo>
                <a:lnTo>
                  <a:pt x="2335" y="194"/>
                </a:lnTo>
                <a:lnTo>
                  <a:pt x="2336" y="194"/>
                </a:lnTo>
                <a:lnTo>
                  <a:pt x="2336" y="193"/>
                </a:lnTo>
                <a:lnTo>
                  <a:pt x="2337" y="192"/>
                </a:lnTo>
                <a:lnTo>
                  <a:pt x="2337" y="192"/>
                </a:lnTo>
                <a:lnTo>
                  <a:pt x="2338" y="193"/>
                </a:lnTo>
                <a:lnTo>
                  <a:pt x="2338" y="193"/>
                </a:lnTo>
                <a:lnTo>
                  <a:pt x="2339" y="193"/>
                </a:lnTo>
                <a:lnTo>
                  <a:pt x="2339" y="193"/>
                </a:lnTo>
                <a:lnTo>
                  <a:pt x="2340" y="192"/>
                </a:lnTo>
                <a:lnTo>
                  <a:pt x="2340" y="192"/>
                </a:lnTo>
                <a:lnTo>
                  <a:pt x="2341" y="193"/>
                </a:lnTo>
                <a:lnTo>
                  <a:pt x="2341" y="193"/>
                </a:lnTo>
                <a:lnTo>
                  <a:pt x="2342" y="193"/>
                </a:lnTo>
                <a:lnTo>
                  <a:pt x="2343" y="193"/>
                </a:lnTo>
                <a:lnTo>
                  <a:pt x="2343" y="193"/>
                </a:lnTo>
                <a:lnTo>
                  <a:pt x="2343" y="193"/>
                </a:lnTo>
                <a:lnTo>
                  <a:pt x="2344" y="193"/>
                </a:lnTo>
                <a:lnTo>
                  <a:pt x="2345" y="193"/>
                </a:lnTo>
                <a:lnTo>
                  <a:pt x="2345" y="193"/>
                </a:lnTo>
                <a:lnTo>
                  <a:pt x="2346" y="193"/>
                </a:lnTo>
                <a:lnTo>
                  <a:pt x="2346" y="193"/>
                </a:lnTo>
                <a:lnTo>
                  <a:pt x="2347" y="193"/>
                </a:lnTo>
                <a:lnTo>
                  <a:pt x="2347" y="193"/>
                </a:lnTo>
                <a:lnTo>
                  <a:pt x="2348" y="194"/>
                </a:lnTo>
                <a:lnTo>
                  <a:pt x="2348" y="194"/>
                </a:lnTo>
                <a:lnTo>
                  <a:pt x="2349" y="194"/>
                </a:lnTo>
                <a:lnTo>
                  <a:pt x="2349" y="195"/>
                </a:lnTo>
                <a:lnTo>
                  <a:pt x="2350" y="195"/>
                </a:lnTo>
                <a:lnTo>
                  <a:pt x="2350" y="195"/>
                </a:lnTo>
                <a:lnTo>
                  <a:pt x="2351" y="196"/>
                </a:lnTo>
                <a:lnTo>
                  <a:pt x="2351" y="197"/>
                </a:lnTo>
                <a:lnTo>
                  <a:pt x="2352" y="198"/>
                </a:lnTo>
                <a:lnTo>
                  <a:pt x="2352" y="198"/>
                </a:lnTo>
                <a:lnTo>
                  <a:pt x="2353" y="198"/>
                </a:lnTo>
                <a:lnTo>
                  <a:pt x="2353" y="198"/>
                </a:lnTo>
                <a:lnTo>
                  <a:pt x="2354" y="199"/>
                </a:lnTo>
                <a:lnTo>
                  <a:pt x="2354" y="199"/>
                </a:lnTo>
                <a:lnTo>
                  <a:pt x="2355" y="199"/>
                </a:lnTo>
                <a:lnTo>
                  <a:pt x="2355" y="200"/>
                </a:lnTo>
                <a:lnTo>
                  <a:pt x="2356" y="197"/>
                </a:lnTo>
                <a:lnTo>
                  <a:pt x="2356" y="198"/>
                </a:lnTo>
                <a:lnTo>
                  <a:pt x="2357" y="203"/>
                </a:lnTo>
                <a:lnTo>
                  <a:pt x="2357" y="213"/>
                </a:lnTo>
                <a:lnTo>
                  <a:pt x="2358" y="221"/>
                </a:lnTo>
                <a:lnTo>
                  <a:pt x="2358" y="227"/>
                </a:lnTo>
                <a:lnTo>
                  <a:pt x="2359" y="230"/>
                </a:lnTo>
                <a:lnTo>
                  <a:pt x="2359" y="232"/>
                </a:lnTo>
                <a:lnTo>
                  <a:pt x="2360" y="232"/>
                </a:lnTo>
                <a:lnTo>
                  <a:pt x="2360" y="233"/>
                </a:lnTo>
                <a:lnTo>
                  <a:pt x="2361" y="233"/>
                </a:lnTo>
                <a:lnTo>
                  <a:pt x="2361" y="233"/>
                </a:lnTo>
                <a:lnTo>
                  <a:pt x="2362" y="233"/>
                </a:lnTo>
                <a:lnTo>
                  <a:pt x="2362" y="233"/>
                </a:lnTo>
                <a:lnTo>
                  <a:pt x="2363" y="233"/>
                </a:lnTo>
                <a:lnTo>
                  <a:pt x="2364" y="234"/>
                </a:lnTo>
                <a:lnTo>
                  <a:pt x="2364" y="234"/>
                </a:lnTo>
                <a:lnTo>
                  <a:pt x="2365" y="234"/>
                </a:lnTo>
                <a:lnTo>
                  <a:pt x="2365" y="235"/>
                </a:lnTo>
                <a:lnTo>
                  <a:pt x="2365" y="235"/>
                </a:lnTo>
                <a:lnTo>
                  <a:pt x="2366" y="235"/>
                </a:lnTo>
                <a:lnTo>
                  <a:pt x="2367" y="235"/>
                </a:lnTo>
                <a:lnTo>
                  <a:pt x="2367" y="235"/>
                </a:lnTo>
                <a:lnTo>
                  <a:pt x="2368" y="235"/>
                </a:lnTo>
                <a:lnTo>
                  <a:pt x="2368" y="235"/>
                </a:lnTo>
                <a:lnTo>
                  <a:pt x="2369" y="235"/>
                </a:lnTo>
                <a:lnTo>
                  <a:pt x="2369" y="235"/>
                </a:lnTo>
                <a:lnTo>
                  <a:pt x="2370" y="235"/>
                </a:lnTo>
                <a:lnTo>
                  <a:pt x="2370" y="235"/>
                </a:lnTo>
                <a:lnTo>
                  <a:pt x="2371" y="235"/>
                </a:lnTo>
                <a:lnTo>
                  <a:pt x="2371" y="235"/>
                </a:lnTo>
                <a:lnTo>
                  <a:pt x="2372" y="235"/>
                </a:lnTo>
                <a:lnTo>
                  <a:pt x="2372" y="236"/>
                </a:lnTo>
                <a:lnTo>
                  <a:pt x="2373" y="236"/>
                </a:lnTo>
                <a:lnTo>
                  <a:pt x="2373" y="236"/>
                </a:lnTo>
                <a:lnTo>
                  <a:pt x="2374" y="236"/>
                </a:lnTo>
                <a:lnTo>
                  <a:pt x="2374" y="236"/>
                </a:lnTo>
                <a:lnTo>
                  <a:pt x="2375" y="236"/>
                </a:lnTo>
                <a:lnTo>
                  <a:pt x="2375" y="236"/>
                </a:lnTo>
                <a:lnTo>
                  <a:pt x="2376" y="236"/>
                </a:lnTo>
                <a:lnTo>
                  <a:pt x="2376" y="236"/>
                </a:lnTo>
                <a:lnTo>
                  <a:pt x="2377" y="236"/>
                </a:lnTo>
                <a:lnTo>
                  <a:pt x="2377" y="236"/>
                </a:lnTo>
                <a:lnTo>
                  <a:pt x="2378" y="236"/>
                </a:lnTo>
                <a:lnTo>
                  <a:pt x="2378" y="236"/>
                </a:lnTo>
                <a:lnTo>
                  <a:pt x="2379" y="236"/>
                </a:lnTo>
                <a:lnTo>
                  <a:pt x="2379" y="236"/>
                </a:lnTo>
                <a:lnTo>
                  <a:pt x="2380" y="236"/>
                </a:lnTo>
                <a:lnTo>
                  <a:pt x="2380" y="236"/>
                </a:lnTo>
                <a:lnTo>
                  <a:pt x="2381" y="236"/>
                </a:lnTo>
                <a:lnTo>
                  <a:pt x="2381" y="236"/>
                </a:lnTo>
                <a:lnTo>
                  <a:pt x="2382" y="236"/>
                </a:lnTo>
                <a:lnTo>
                  <a:pt x="2382" y="236"/>
                </a:lnTo>
                <a:lnTo>
                  <a:pt x="2383" y="236"/>
                </a:lnTo>
                <a:lnTo>
                  <a:pt x="2383" y="236"/>
                </a:lnTo>
                <a:lnTo>
                  <a:pt x="2384" y="236"/>
                </a:lnTo>
                <a:lnTo>
                  <a:pt x="2384" y="236"/>
                </a:lnTo>
                <a:lnTo>
                  <a:pt x="2385" y="236"/>
                </a:lnTo>
                <a:lnTo>
                  <a:pt x="2386" y="236"/>
                </a:lnTo>
                <a:lnTo>
                  <a:pt x="2386" y="236"/>
                </a:lnTo>
                <a:lnTo>
                  <a:pt x="2386" y="236"/>
                </a:lnTo>
                <a:lnTo>
                  <a:pt x="2387" y="236"/>
                </a:lnTo>
                <a:lnTo>
                  <a:pt x="2387" y="236"/>
                </a:lnTo>
                <a:lnTo>
                  <a:pt x="2388" y="236"/>
                </a:lnTo>
                <a:lnTo>
                  <a:pt x="2389" y="236"/>
                </a:lnTo>
                <a:lnTo>
                  <a:pt x="2389" y="236"/>
                </a:lnTo>
                <a:lnTo>
                  <a:pt x="2390" y="236"/>
                </a:lnTo>
                <a:lnTo>
                  <a:pt x="2390" y="236"/>
                </a:lnTo>
                <a:lnTo>
                  <a:pt x="2391" y="237"/>
                </a:lnTo>
                <a:lnTo>
                  <a:pt x="2391" y="237"/>
                </a:lnTo>
                <a:lnTo>
                  <a:pt x="2392" y="237"/>
                </a:lnTo>
                <a:lnTo>
                  <a:pt x="2392" y="237"/>
                </a:lnTo>
                <a:lnTo>
                  <a:pt x="2393" y="237"/>
                </a:lnTo>
                <a:lnTo>
                  <a:pt x="2393" y="237"/>
                </a:lnTo>
                <a:lnTo>
                  <a:pt x="2394" y="238"/>
                </a:lnTo>
                <a:lnTo>
                  <a:pt x="2394" y="238"/>
                </a:lnTo>
                <a:lnTo>
                  <a:pt x="2395" y="238"/>
                </a:lnTo>
                <a:lnTo>
                  <a:pt x="2395" y="238"/>
                </a:lnTo>
                <a:lnTo>
                  <a:pt x="2396" y="238"/>
                </a:lnTo>
                <a:lnTo>
                  <a:pt x="2396" y="238"/>
                </a:lnTo>
                <a:lnTo>
                  <a:pt x="2397" y="238"/>
                </a:lnTo>
                <a:lnTo>
                  <a:pt x="2397" y="237"/>
                </a:lnTo>
                <a:lnTo>
                  <a:pt x="2398" y="237"/>
                </a:lnTo>
                <a:lnTo>
                  <a:pt x="2398" y="237"/>
                </a:lnTo>
                <a:lnTo>
                  <a:pt x="2399" y="237"/>
                </a:lnTo>
                <a:lnTo>
                  <a:pt x="2399" y="237"/>
                </a:lnTo>
                <a:lnTo>
                  <a:pt x="2400" y="237"/>
                </a:lnTo>
                <a:lnTo>
                  <a:pt x="2400" y="237"/>
                </a:lnTo>
                <a:lnTo>
                  <a:pt x="2401" y="237"/>
                </a:lnTo>
                <a:lnTo>
                  <a:pt x="2401" y="237"/>
                </a:lnTo>
                <a:lnTo>
                  <a:pt x="2402" y="237"/>
                </a:lnTo>
                <a:lnTo>
                  <a:pt x="2402" y="237"/>
                </a:lnTo>
                <a:lnTo>
                  <a:pt x="2403" y="237"/>
                </a:lnTo>
                <a:lnTo>
                  <a:pt x="2403" y="237"/>
                </a:lnTo>
                <a:lnTo>
                  <a:pt x="2404" y="237"/>
                </a:lnTo>
                <a:lnTo>
                  <a:pt x="2404" y="237"/>
                </a:lnTo>
                <a:lnTo>
                  <a:pt x="2405" y="237"/>
                </a:lnTo>
                <a:lnTo>
                  <a:pt x="2405" y="237"/>
                </a:lnTo>
                <a:lnTo>
                  <a:pt x="2406" y="237"/>
                </a:lnTo>
                <a:lnTo>
                  <a:pt x="2407" y="237"/>
                </a:lnTo>
                <a:lnTo>
                  <a:pt x="2407" y="237"/>
                </a:lnTo>
                <a:lnTo>
                  <a:pt x="2408" y="237"/>
                </a:lnTo>
                <a:lnTo>
                  <a:pt x="2408" y="237"/>
                </a:lnTo>
                <a:lnTo>
                  <a:pt x="2408" y="237"/>
                </a:lnTo>
                <a:lnTo>
                  <a:pt x="2409" y="237"/>
                </a:lnTo>
                <a:lnTo>
                  <a:pt x="2410" y="237"/>
                </a:lnTo>
                <a:lnTo>
                  <a:pt x="2410" y="237"/>
                </a:lnTo>
                <a:lnTo>
                  <a:pt x="2411" y="237"/>
                </a:lnTo>
                <a:lnTo>
                  <a:pt x="2411" y="237"/>
                </a:lnTo>
                <a:lnTo>
                  <a:pt x="2412" y="237"/>
                </a:lnTo>
                <a:lnTo>
                  <a:pt x="2412" y="237"/>
                </a:lnTo>
                <a:lnTo>
                  <a:pt x="2413" y="237"/>
                </a:lnTo>
                <a:lnTo>
                  <a:pt x="2413" y="237"/>
                </a:lnTo>
                <a:lnTo>
                  <a:pt x="2414" y="237"/>
                </a:lnTo>
                <a:lnTo>
                  <a:pt x="2414" y="237"/>
                </a:lnTo>
                <a:lnTo>
                  <a:pt x="2415" y="237"/>
                </a:lnTo>
                <a:lnTo>
                  <a:pt x="2415" y="237"/>
                </a:lnTo>
                <a:lnTo>
                  <a:pt x="2416" y="237"/>
                </a:lnTo>
                <a:lnTo>
                  <a:pt x="2416" y="237"/>
                </a:lnTo>
                <a:lnTo>
                  <a:pt x="2417" y="237"/>
                </a:lnTo>
                <a:lnTo>
                  <a:pt x="2417" y="236"/>
                </a:lnTo>
                <a:lnTo>
                  <a:pt x="2418" y="236"/>
                </a:lnTo>
                <a:lnTo>
                  <a:pt x="2418" y="236"/>
                </a:lnTo>
                <a:lnTo>
                  <a:pt x="2419" y="236"/>
                </a:lnTo>
                <a:lnTo>
                  <a:pt x="2419" y="236"/>
                </a:lnTo>
                <a:lnTo>
                  <a:pt x="2420" y="236"/>
                </a:lnTo>
                <a:lnTo>
                  <a:pt x="2420" y="236"/>
                </a:lnTo>
                <a:lnTo>
                  <a:pt x="2421" y="236"/>
                </a:lnTo>
                <a:lnTo>
                  <a:pt x="2421" y="236"/>
                </a:lnTo>
                <a:lnTo>
                  <a:pt x="2422" y="237"/>
                </a:lnTo>
                <a:lnTo>
                  <a:pt x="2422" y="237"/>
                </a:lnTo>
                <a:lnTo>
                  <a:pt x="2423" y="237"/>
                </a:lnTo>
                <a:lnTo>
                  <a:pt x="2423" y="237"/>
                </a:lnTo>
                <a:lnTo>
                  <a:pt x="2424" y="236"/>
                </a:lnTo>
                <a:lnTo>
                  <a:pt x="2424" y="236"/>
                </a:lnTo>
                <a:lnTo>
                  <a:pt x="2425" y="236"/>
                </a:lnTo>
                <a:lnTo>
                  <a:pt x="2425" y="236"/>
                </a:lnTo>
                <a:lnTo>
                  <a:pt x="2426" y="236"/>
                </a:lnTo>
                <a:lnTo>
                  <a:pt x="2426" y="236"/>
                </a:lnTo>
                <a:lnTo>
                  <a:pt x="2427" y="236"/>
                </a:lnTo>
                <a:lnTo>
                  <a:pt x="2427" y="237"/>
                </a:lnTo>
                <a:lnTo>
                  <a:pt x="2428" y="237"/>
                </a:lnTo>
                <a:lnTo>
                  <a:pt x="2429" y="237"/>
                </a:lnTo>
                <a:lnTo>
                  <a:pt x="2429" y="237"/>
                </a:lnTo>
                <a:lnTo>
                  <a:pt x="2429" y="237"/>
                </a:lnTo>
                <a:lnTo>
                  <a:pt x="2430" y="237"/>
                </a:lnTo>
                <a:lnTo>
                  <a:pt x="2430" y="237"/>
                </a:lnTo>
                <a:lnTo>
                  <a:pt x="2431" y="237"/>
                </a:lnTo>
                <a:lnTo>
                  <a:pt x="2432" y="237"/>
                </a:lnTo>
                <a:lnTo>
                  <a:pt x="2432" y="236"/>
                </a:lnTo>
                <a:lnTo>
                  <a:pt x="2433" y="236"/>
                </a:lnTo>
                <a:lnTo>
                  <a:pt x="2433" y="237"/>
                </a:lnTo>
                <a:lnTo>
                  <a:pt x="2434" y="237"/>
                </a:lnTo>
                <a:lnTo>
                  <a:pt x="2434" y="237"/>
                </a:lnTo>
                <a:lnTo>
                  <a:pt x="2435" y="237"/>
                </a:lnTo>
                <a:lnTo>
                  <a:pt x="2435" y="237"/>
                </a:lnTo>
                <a:lnTo>
                  <a:pt x="2436" y="237"/>
                </a:lnTo>
                <a:lnTo>
                  <a:pt x="2436" y="237"/>
                </a:lnTo>
                <a:lnTo>
                  <a:pt x="2437" y="237"/>
                </a:lnTo>
                <a:lnTo>
                  <a:pt x="2437" y="237"/>
                </a:lnTo>
                <a:lnTo>
                  <a:pt x="2438" y="237"/>
                </a:lnTo>
                <a:lnTo>
                  <a:pt x="2438" y="237"/>
                </a:lnTo>
                <a:lnTo>
                  <a:pt x="2439" y="237"/>
                </a:lnTo>
                <a:lnTo>
                  <a:pt x="2439" y="237"/>
                </a:lnTo>
                <a:lnTo>
                  <a:pt x="2440" y="237"/>
                </a:lnTo>
                <a:lnTo>
                  <a:pt x="2440" y="237"/>
                </a:lnTo>
                <a:lnTo>
                  <a:pt x="2441" y="237"/>
                </a:lnTo>
                <a:lnTo>
                  <a:pt x="2441" y="237"/>
                </a:lnTo>
                <a:lnTo>
                  <a:pt x="2442" y="236"/>
                </a:lnTo>
                <a:lnTo>
                  <a:pt x="2442" y="236"/>
                </a:lnTo>
                <a:lnTo>
                  <a:pt x="2443" y="236"/>
                </a:lnTo>
                <a:lnTo>
                  <a:pt x="2443" y="236"/>
                </a:lnTo>
                <a:lnTo>
                  <a:pt x="2444" y="237"/>
                </a:lnTo>
                <a:lnTo>
                  <a:pt x="2444" y="236"/>
                </a:lnTo>
                <a:lnTo>
                  <a:pt x="2445" y="236"/>
                </a:lnTo>
                <a:lnTo>
                  <a:pt x="2445" y="236"/>
                </a:lnTo>
                <a:lnTo>
                  <a:pt x="2446" y="236"/>
                </a:lnTo>
                <a:lnTo>
                  <a:pt x="2446" y="236"/>
                </a:lnTo>
                <a:lnTo>
                  <a:pt x="2447" y="236"/>
                </a:lnTo>
                <a:lnTo>
                  <a:pt x="2447" y="236"/>
                </a:lnTo>
                <a:lnTo>
                  <a:pt x="2448" y="236"/>
                </a:lnTo>
                <a:lnTo>
                  <a:pt x="2448" y="236"/>
                </a:lnTo>
                <a:lnTo>
                  <a:pt x="2449" y="236"/>
                </a:lnTo>
                <a:lnTo>
                  <a:pt x="2450" y="236"/>
                </a:lnTo>
                <a:lnTo>
                  <a:pt x="2450" y="236"/>
                </a:lnTo>
                <a:lnTo>
                  <a:pt x="2451" y="236"/>
                </a:lnTo>
                <a:lnTo>
                  <a:pt x="2451" y="236"/>
                </a:lnTo>
                <a:lnTo>
                  <a:pt x="2451" y="236"/>
                </a:lnTo>
                <a:lnTo>
                  <a:pt x="2452" y="236"/>
                </a:lnTo>
                <a:lnTo>
                  <a:pt x="2453" y="236"/>
                </a:lnTo>
                <a:lnTo>
                  <a:pt x="2453" y="236"/>
                </a:lnTo>
                <a:lnTo>
                  <a:pt x="2454" y="236"/>
                </a:lnTo>
                <a:lnTo>
                  <a:pt x="2454" y="236"/>
                </a:lnTo>
                <a:lnTo>
                  <a:pt x="2455" y="236"/>
                </a:lnTo>
                <a:lnTo>
                  <a:pt x="2455" y="236"/>
                </a:lnTo>
                <a:lnTo>
                  <a:pt x="2456" y="236"/>
                </a:lnTo>
                <a:lnTo>
                  <a:pt x="2456" y="236"/>
                </a:lnTo>
                <a:lnTo>
                  <a:pt x="2457" y="237"/>
                </a:lnTo>
                <a:lnTo>
                  <a:pt x="2457" y="237"/>
                </a:lnTo>
                <a:lnTo>
                  <a:pt x="2458" y="237"/>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6">
            <a:extLst>
              <a:ext uri="{FF2B5EF4-FFF2-40B4-BE49-F238E27FC236}">
                <a16:creationId xmlns:a16="http://schemas.microsoft.com/office/drawing/2014/main" id="{FA2615D9-DDEE-459F-8B2A-82A1B5778B5C}"/>
              </a:ext>
            </a:extLst>
          </p:cNvPr>
          <p:cNvSpPr>
            <a:spLocks noChangeShapeType="1"/>
          </p:cNvSpPr>
          <p:nvPr/>
        </p:nvSpPr>
        <p:spPr bwMode="auto">
          <a:xfrm>
            <a:off x="7505415" y="3021025"/>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7">
            <a:extLst>
              <a:ext uri="{FF2B5EF4-FFF2-40B4-BE49-F238E27FC236}">
                <a16:creationId xmlns:a16="http://schemas.microsoft.com/office/drawing/2014/main" id="{9A6694D7-5E8E-4DBA-A379-F115FC5473D8}"/>
              </a:ext>
            </a:extLst>
          </p:cNvPr>
          <p:cNvSpPr>
            <a:spLocks noChangeShapeType="1"/>
          </p:cNvSpPr>
          <p:nvPr/>
        </p:nvSpPr>
        <p:spPr bwMode="auto">
          <a:xfrm flipV="1">
            <a:off x="7505415"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8">
            <a:extLst>
              <a:ext uri="{FF2B5EF4-FFF2-40B4-BE49-F238E27FC236}">
                <a16:creationId xmlns:a16="http://schemas.microsoft.com/office/drawing/2014/main" id="{4FD7E5CB-D12B-4B1C-B595-72EBA8B3EF7B}"/>
              </a:ext>
            </a:extLst>
          </p:cNvPr>
          <p:cNvSpPr>
            <a:spLocks noChangeShapeType="1"/>
          </p:cNvSpPr>
          <p:nvPr/>
        </p:nvSpPr>
        <p:spPr bwMode="auto">
          <a:xfrm flipV="1">
            <a:off x="11966228"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9">
            <a:extLst>
              <a:ext uri="{FF2B5EF4-FFF2-40B4-BE49-F238E27FC236}">
                <a16:creationId xmlns:a16="http://schemas.microsoft.com/office/drawing/2014/main" id="{48F1EC6F-1A75-4C98-82E9-E377F42B4373}"/>
              </a:ext>
            </a:extLst>
          </p:cNvPr>
          <p:cNvSpPr>
            <a:spLocks noChangeArrowheads="1"/>
          </p:cNvSpPr>
          <p:nvPr/>
        </p:nvSpPr>
        <p:spPr bwMode="auto">
          <a:xfrm>
            <a:off x="7495990" y="3045681"/>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56F9BED4-721B-44C0-A890-1FAB02B853EF}"/>
              </a:ext>
            </a:extLst>
          </p:cNvPr>
          <p:cNvSpPr>
            <a:spLocks noChangeArrowheads="1"/>
          </p:cNvSpPr>
          <p:nvPr/>
        </p:nvSpPr>
        <p:spPr bwMode="auto">
          <a:xfrm>
            <a:off x="11923818" y="3045681"/>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Line 16">
            <a:extLst>
              <a:ext uri="{FF2B5EF4-FFF2-40B4-BE49-F238E27FC236}">
                <a16:creationId xmlns:a16="http://schemas.microsoft.com/office/drawing/2014/main" id="{19E75D42-FA14-4558-86A1-563771D0CC91}"/>
              </a:ext>
            </a:extLst>
          </p:cNvPr>
          <p:cNvSpPr>
            <a:spLocks noChangeShapeType="1"/>
          </p:cNvSpPr>
          <p:nvPr/>
        </p:nvSpPr>
        <p:spPr bwMode="auto">
          <a:xfrm>
            <a:off x="7505415" y="3813392"/>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7">
            <a:extLst>
              <a:ext uri="{FF2B5EF4-FFF2-40B4-BE49-F238E27FC236}">
                <a16:creationId xmlns:a16="http://schemas.microsoft.com/office/drawing/2014/main" id="{09CE1DE2-C425-4854-BA67-CB27AB21F75C}"/>
              </a:ext>
            </a:extLst>
          </p:cNvPr>
          <p:cNvSpPr>
            <a:spLocks noChangeShapeType="1"/>
          </p:cNvSpPr>
          <p:nvPr/>
        </p:nvSpPr>
        <p:spPr bwMode="auto">
          <a:xfrm flipV="1">
            <a:off x="7435565"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8">
            <a:extLst>
              <a:ext uri="{FF2B5EF4-FFF2-40B4-BE49-F238E27FC236}">
                <a16:creationId xmlns:a16="http://schemas.microsoft.com/office/drawing/2014/main" id="{5CE72946-51CA-4162-9821-69D4B96DF842}"/>
              </a:ext>
            </a:extLst>
          </p:cNvPr>
          <p:cNvSpPr>
            <a:spLocks noChangeShapeType="1"/>
          </p:cNvSpPr>
          <p:nvPr/>
        </p:nvSpPr>
        <p:spPr bwMode="auto">
          <a:xfrm flipV="1">
            <a:off x="11966228"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a:extLst>
              <a:ext uri="{FF2B5EF4-FFF2-40B4-BE49-F238E27FC236}">
                <a16:creationId xmlns:a16="http://schemas.microsoft.com/office/drawing/2014/main" id="{87FC15E6-58AF-4724-A7AB-32E02A0484AD}"/>
              </a:ext>
            </a:extLst>
          </p:cNvPr>
          <p:cNvSpPr>
            <a:spLocks noChangeArrowheads="1"/>
          </p:cNvSpPr>
          <p:nvPr/>
        </p:nvSpPr>
        <p:spPr bwMode="auto">
          <a:xfrm>
            <a:off x="7495990" y="3838048"/>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E4AC9DDD-1589-4B54-AAE8-186E74DB56B9}"/>
              </a:ext>
            </a:extLst>
          </p:cNvPr>
          <p:cNvSpPr>
            <a:spLocks noChangeArrowheads="1"/>
          </p:cNvSpPr>
          <p:nvPr/>
        </p:nvSpPr>
        <p:spPr bwMode="auto">
          <a:xfrm>
            <a:off x="11923818" y="3838048"/>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Line 21">
            <a:extLst>
              <a:ext uri="{FF2B5EF4-FFF2-40B4-BE49-F238E27FC236}">
                <a16:creationId xmlns:a16="http://schemas.microsoft.com/office/drawing/2014/main" id="{CFDB46EE-DCAC-4B95-A343-0541340EB087}"/>
              </a:ext>
            </a:extLst>
          </p:cNvPr>
          <p:cNvSpPr>
            <a:spLocks noChangeShapeType="1"/>
          </p:cNvSpPr>
          <p:nvPr/>
        </p:nvSpPr>
        <p:spPr bwMode="auto">
          <a:xfrm flipV="1">
            <a:off x="7435565" y="3177929"/>
            <a:ext cx="0" cy="635463"/>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2">
            <a:extLst>
              <a:ext uri="{FF2B5EF4-FFF2-40B4-BE49-F238E27FC236}">
                <a16:creationId xmlns:a16="http://schemas.microsoft.com/office/drawing/2014/main" id="{6C6CBF3A-0B26-4578-8C92-3D7EB2AAF7C7}"/>
              </a:ext>
            </a:extLst>
          </p:cNvPr>
          <p:cNvSpPr>
            <a:spLocks noChangeShapeType="1"/>
          </p:cNvSpPr>
          <p:nvPr/>
        </p:nvSpPr>
        <p:spPr bwMode="auto">
          <a:xfrm>
            <a:off x="7435565" y="381339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3">
            <a:extLst>
              <a:ext uri="{FF2B5EF4-FFF2-40B4-BE49-F238E27FC236}">
                <a16:creationId xmlns:a16="http://schemas.microsoft.com/office/drawing/2014/main" id="{47134D3F-118F-4545-ACD0-E99E33D88676}"/>
              </a:ext>
            </a:extLst>
          </p:cNvPr>
          <p:cNvSpPr>
            <a:spLocks noChangeShapeType="1"/>
          </p:cNvSpPr>
          <p:nvPr/>
        </p:nvSpPr>
        <p:spPr bwMode="auto">
          <a:xfrm>
            <a:off x="7435565" y="370131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4">
            <a:extLst>
              <a:ext uri="{FF2B5EF4-FFF2-40B4-BE49-F238E27FC236}">
                <a16:creationId xmlns:a16="http://schemas.microsoft.com/office/drawing/2014/main" id="{CB376E0A-F0A2-4421-82A7-CA19AE91A0CD}"/>
              </a:ext>
            </a:extLst>
          </p:cNvPr>
          <p:cNvSpPr>
            <a:spLocks noChangeShapeType="1"/>
          </p:cNvSpPr>
          <p:nvPr/>
        </p:nvSpPr>
        <p:spPr bwMode="auto">
          <a:xfrm>
            <a:off x="7435565" y="358812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5">
            <a:extLst>
              <a:ext uri="{FF2B5EF4-FFF2-40B4-BE49-F238E27FC236}">
                <a16:creationId xmlns:a16="http://schemas.microsoft.com/office/drawing/2014/main" id="{A7AA78A4-CAE8-42E3-89B7-827353D088BA}"/>
              </a:ext>
            </a:extLst>
          </p:cNvPr>
          <p:cNvSpPr>
            <a:spLocks noChangeShapeType="1"/>
          </p:cNvSpPr>
          <p:nvPr/>
        </p:nvSpPr>
        <p:spPr bwMode="auto">
          <a:xfrm>
            <a:off x="7435565" y="347604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6">
            <a:extLst>
              <a:ext uri="{FF2B5EF4-FFF2-40B4-BE49-F238E27FC236}">
                <a16:creationId xmlns:a16="http://schemas.microsoft.com/office/drawing/2014/main" id="{BE3D1A51-586B-4479-A7F1-672002686713}"/>
              </a:ext>
            </a:extLst>
          </p:cNvPr>
          <p:cNvSpPr>
            <a:spLocks noChangeShapeType="1"/>
          </p:cNvSpPr>
          <p:nvPr/>
        </p:nvSpPr>
        <p:spPr bwMode="auto">
          <a:xfrm>
            <a:off x="7435565" y="3363973"/>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7">
            <a:extLst>
              <a:ext uri="{FF2B5EF4-FFF2-40B4-BE49-F238E27FC236}">
                <a16:creationId xmlns:a16="http://schemas.microsoft.com/office/drawing/2014/main" id="{2FF35AC8-9C8A-4446-943B-AAF513BAAA32}"/>
              </a:ext>
            </a:extLst>
          </p:cNvPr>
          <p:cNvSpPr>
            <a:spLocks noChangeShapeType="1"/>
          </p:cNvSpPr>
          <p:nvPr/>
        </p:nvSpPr>
        <p:spPr bwMode="auto">
          <a:xfrm>
            <a:off x="7435565" y="3251898"/>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Rectangle 28">
            <a:extLst>
              <a:ext uri="{FF2B5EF4-FFF2-40B4-BE49-F238E27FC236}">
                <a16:creationId xmlns:a16="http://schemas.microsoft.com/office/drawing/2014/main" id="{2EB977BD-75AC-43A2-850F-23F4A5886640}"/>
              </a:ext>
            </a:extLst>
          </p:cNvPr>
          <p:cNvSpPr>
            <a:spLocks noChangeArrowheads="1"/>
          </p:cNvSpPr>
          <p:nvPr/>
        </p:nvSpPr>
        <p:spPr bwMode="auto">
          <a:xfrm>
            <a:off x="7339113" y="3790977"/>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29">
            <a:extLst>
              <a:ext uri="{FF2B5EF4-FFF2-40B4-BE49-F238E27FC236}">
                <a16:creationId xmlns:a16="http://schemas.microsoft.com/office/drawing/2014/main" id="{7699E007-6CCB-4C79-B165-25AEB4017431}"/>
              </a:ext>
            </a:extLst>
          </p:cNvPr>
          <p:cNvSpPr>
            <a:spLocks noChangeArrowheads="1"/>
          </p:cNvSpPr>
          <p:nvPr/>
        </p:nvSpPr>
        <p:spPr bwMode="auto">
          <a:xfrm>
            <a:off x="7339113" y="3678902"/>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0">
            <a:extLst>
              <a:ext uri="{FF2B5EF4-FFF2-40B4-BE49-F238E27FC236}">
                <a16:creationId xmlns:a16="http://schemas.microsoft.com/office/drawing/2014/main" id="{A307B9CC-0BB6-4232-917A-5893D3CF4D87}"/>
              </a:ext>
            </a:extLst>
          </p:cNvPr>
          <p:cNvSpPr>
            <a:spLocks noChangeArrowheads="1"/>
          </p:cNvSpPr>
          <p:nvPr/>
        </p:nvSpPr>
        <p:spPr bwMode="auto">
          <a:xfrm>
            <a:off x="7318694" y="3565707"/>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1">
            <a:extLst>
              <a:ext uri="{FF2B5EF4-FFF2-40B4-BE49-F238E27FC236}">
                <a16:creationId xmlns:a16="http://schemas.microsoft.com/office/drawing/2014/main" id="{70C157BF-5910-4F1F-9C11-47EA5567DC4E}"/>
              </a:ext>
            </a:extLst>
          </p:cNvPr>
          <p:cNvSpPr>
            <a:spLocks noChangeArrowheads="1"/>
          </p:cNvSpPr>
          <p:nvPr/>
        </p:nvSpPr>
        <p:spPr bwMode="auto">
          <a:xfrm>
            <a:off x="7318694" y="3453632"/>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2">
            <a:extLst>
              <a:ext uri="{FF2B5EF4-FFF2-40B4-BE49-F238E27FC236}">
                <a16:creationId xmlns:a16="http://schemas.microsoft.com/office/drawing/2014/main" id="{37F29E98-1276-43F6-8B0E-481F634105F3}"/>
              </a:ext>
            </a:extLst>
          </p:cNvPr>
          <p:cNvSpPr>
            <a:spLocks noChangeArrowheads="1"/>
          </p:cNvSpPr>
          <p:nvPr/>
        </p:nvSpPr>
        <p:spPr bwMode="auto">
          <a:xfrm>
            <a:off x="7318694" y="3342679"/>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3">
            <a:extLst>
              <a:ext uri="{FF2B5EF4-FFF2-40B4-BE49-F238E27FC236}">
                <a16:creationId xmlns:a16="http://schemas.microsoft.com/office/drawing/2014/main" id="{11AFB0FC-5341-4FB3-8C06-FAA0673E556B}"/>
              </a:ext>
            </a:extLst>
          </p:cNvPr>
          <p:cNvSpPr>
            <a:spLocks noChangeArrowheads="1"/>
          </p:cNvSpPr>
          <p:nvPr/>
        </p:nvSpPr>
        <p:spPr bwMode="auto">
          <a:xfrm>
            <a:off x="7318694" y="3230604"/>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Freeform 34">
            <a:extLst>
              <a:ext uri="{FF2B5EF4-FFF2-40B4-BE49-F238E27FC236}">
                <a16:creationId xmlns:a16="http://schemas.microsoft.com/office/drawing/2014/main" id="{0F6A2637-FE33-4034-BFE8-9D57EBD42F43}"/>
              </a:ext>
            </a:extLst>
          </p:cNvPr>
          <p:cNvSpPr>
            <a:spLocks/>
          </p:cNvSpPr>
          <p:nvPr/>
        </p:nvSpPr>
        <p:spPr bwMode="auto">
          <a:xfrm>
            <a:off x="7505415" y="3405441"/>
            <a:ext cx="4300601" cy="393382"/>
          </a:xfrm>
          <a:custGeom>
            <a:avLst/>
            <a:gdLst>
              <a:gd name="T0" fmla="*/ 43 w 2738"/>
              <a:gd name="T1" fmla="*/ 11 h 351"/>
              <a:gd name="T2" fmla="*/ 86 w 2738"/>
              <a:gd name="T3" fmla="*/ 4 h 351"/>
              <a:gd name="T4" fmla="*/ 128 w 2738"/>
              <a:gd name="T5" fmla="*/ 27 h 351"/>
              <a:gd name="T6" fmla="*/ 171 w 2738"/>
              <a:gd name="T7" fmla="*/ 274 h 351"/>
              <a:gd name="T8" fmla="*/ 214 w 2738"/>
              <a:gd name="T9" fmla="*/ 240 h 351"/>
              <a:gd name="T10" fmla="*/ 257 w 2738"/>
              <a:gd name="T11" fmla="*/ 318 h 351"/>
              <a:gd name="T12" fmla="*/ 300 w 2738"/>
              <a:gd name="T13" fmla="*/ 348 h 351"/>
              <a:gd name="T14" fmla="*/ 343 w 2738"/>
              <a:gd name="T15" fmla="*/ 349 h 351"/>
              <a:gd name="T16" fmla="*/ 386 w 2738"/>
              <a:gd name="T17" fmla="*/ 349 h 351"/>
              <a:gd name="T18" fmla="*/ 429 w 2738"/>
              <a:gd name="T19" fmla="*/ 346 h 351"/>
              <a:gd name="T20" fmla="*/ 471 w 2738"/>
              <a:gd name="T21" fmla="*/ 350 h 351"/>
              <a:gd name="T22" fmla="*/ 514 w 2738"/>
              <a:gd name="T23" fmla="*/ 347 h 351"/>
              <a:gd name="T24" fmla="*/ 557 w 2738"/>
              <a:gd name="T25" fmla="*/ 323 h 351"/>
              <a:gd name="T26" fmla="*/ 600 w 2738"/>
              <a:gd name="T27" fmla="*/ 350 h 351"/>
              <a:gd name="T28" fmla="*/ 643 w 2738"/>
              <a:gd name="T29" fmla="*/ 349 h 351"/>
              <a:gd name="T30" fmla="*/ 686 w 2738"/>
              <a:gd name="T31" fmla="*/ 323 h 351"/>
              <a:gd name="T32" fmla="*/ 729 w 2738"/>
              <a:gd name="T33" fmla="*/ 343 h 351"/>
              <a:gd name="T34" fmla="*/ 771 w 2738"/>
              <a:gd name="T35" fmla="*/ 343 h 351"/>
              <a:gd name="T36" fmla="*/ 814 w 2738"/>
              <a:gd name="T37" fmla="*/ 319 h 351"/>
              <a:gd name="T38" fmla="*/ 857 w 2738"/>
              <a:gd name="T39" fmla="*/ 347 h 351"/>
              <a:gd name="T40" fmla="*/ 900 w 2738"/>
              <a:gd name="T41" fmla="*/ 346 h 351"/>
              <a:gd name="T42" fmla="*/ 943 w 2738"/>
              <a:gd name="T43" fmla="*/ 298 h 351"/>
              <a:gd name="T44" fmla="*/ 986 w 2738"/>
              <a:gd name="T45" fmla="*/ 344 h 351"/>
              <a:gd name="T46" fmla="*/ 1029 w 2738"/>
              <a:gd name="T47" fmla="*/ 344 h 351"/>
              <a:gd name="T48" fmla="*/ 1071 w 2738"/>
              <a:gd name="T49" fmla="*/ 317 h 351"/>
              <a:gd name="T50" fmla="*/ 1114 w 2738"/>
              <a:gd name="T51" fmla="*/ 347 h 351"/>
              <a:gd name="T52" fmla="*/ 1157 w 2738"/>
              <a:gd name="T53" fmla="*/ 344 h 351"/>
              <a:gd name="T54" fmla="*/ 1200 w 2738"/>
              <a:gd name="T55" fmla="*/ 325 h 351"/>
              <a:gd name="T56" fmla="*/ 1243 w 2738"/>
              <a:gd name="T57" fmla="*/ 347 h 351"/>
              <a:gd name="T58" fmla="*/ 1286 w 2738"/>
              <a:gd name="T59" fmla="*/ 348 h 351"/>
              <a:gd name="T60" fmla="*/ 1329 w 2738"/>
              <a:gd name="T61" fmla="*/ 329 h 351"/>
              <a:gd name="T62" fmla="*/ 1371 w 2738"/>
              <a:gd name="T63" fmla="*/ 342 h 351"/>
              <a:gd name="T64" fmla="*/ 1414 w 2738"/>
              <a:gd name="T65" fmla="*/ 343 h 351"/>
              <a:gd name="T66" fmla="*/ 1457 w 2738"/>
              <a:gd name="T67" fmla="*/ 313 h 351"/>
              <a:gd name="T68" fmla="*/ 1500 w 2738"/>
              <a:gd name="T69" fmla="*/ 349 h 351"/>
              <a:gd name="T70" fmla="*/ 1543 w 2738"/>
              <a:gd name="T71" fmla="*/ 348 h 351"/>
              <a:gd name="T72" fmla="*/ 1586 w 2738"/>
              <a:gd name="T73" fmla="*/ 348 h 351"/>
              <a:gd name="T74" fmla="*/ 1629 w 2738"/>
              <a:gd name="T75" fmla="*/ 351 h 351"/>
              <a:gd name="T76" fmla="*/ 1671 w 2738"/>
              <a:gd name="T77" fmla="*/ 347 h 351"/>
              <a:gd name="T78" fmla="*/ 1714 w 2738"/>
              <a:gd name="T79" fmla="*/ 346 h 351"/>
              <a:gd name="T80" fmla="*/ 1757 w 2738"/>
              <a:gd name="T81" fmla="*/ 345 h 351"/>
              <a:gd name="T82" fmla="*/ 1800 w 2738"/>
              <a:gd name="T83" fmla="*/ 346 h 351"/>
              <a:gd name="T84" fmla="*/ 1843 w 2738"/>
              <a:gd name="T85" fmla="*/ 349 h 351"/>
              <a:gd name="T86" fmla="*/ 1886 w 2738"/>
              <a:gd name="T87" fmla="*/ 345 h 351"/>
              <a:gd name="T88" fmla="*/ 1929 w 2738"/>
              <a:gd name="T89" fmla="*/ 348 h 351"/>
              <a:gd name="T90" fmla="*/ 1971 w 2738"/>
              <a:gd name="T91" fmla="*/ 323 h 351"/>
              <a:gd name="T92" fmla="*/ 2014 w 2738"/>
              <a:gd name="T93" fmla="*/ 345 h 351"/>
              <a:gd name="T94" fmla="*/ 2057 w 2738"/>
              <a:gd name="T95" fmla="*/ 347 h 351"/>
              <a:gd name="T96" fmla="*/ 2100 w 2738"/>
              <a:gd name="T97" fmla="*/ 327 h 351"/>
              <a:gd name="T98" fmla="*/ 2143 w 2738"/>
              <a:gd name="T99" fmla="*/ 351 h 351"/>
              <a:gd name="T100" fmla="*/ 2186 w 2738"/>
              <a:gd name="T101" fmla="*/ 350 h 351"/>
              <a:gd name="T102" fmla="*/ 2229 w 2738"/>
              <a:gd name="T103" fmla="*/ 349 h 351"/>
              <a:gd name="T104" fmla="*/ 2271 w 2738"/>
              <a:gd name="T105" fmla="*/ 341 h 351"/>
              <a:gd name="T106" fmla="*/ 2314 w 2738"/>
              <a:gd name="T107" fmla="*/ 342 h 351"/>
              <a:gd name="T108" fmla="*/ 2357 w 2738"/>
              <a:gd name="T109" fmla="*/ 172 h 351"/>
              <a:gd name="T110" fmla="*/ 2400 w 2738"/>
              <a:gd name="T111" fmla="*/ 146 h 351"/>
              <a:gd name="T112" fmla="*/ 2443 w 2738"/>
              <a:gd name="T113" fmla="*/ 147 h 351"/>
              <a:gd name="T114" fmla="*/ 2486 w 2738"/>
              <a:gd name="T115" fmla="*/ 202 h 351"/>
              <a:gd name="T116" fmla="*/ 2528 w 2738"/>
              <a:gd name="T117" fmla="*/ 324 h 351"/>
              <a:gd name="T118" fmla="*/ 2571 w 2738"/>
              <a:gd name="T119" fmla="*/ 321 h 351"/>
              <a:gd name="T120" fmla="*/ 2614 w 2738"/>
              <a:gd name="T121" fmla="*/ 306 h 351"/>
              <a:gd name="T122" fmla="*/ 2657 w 2738"/>
              <a:gd name="T123" fmla="*/ 348 h 351"/>
              <a:gd name="T124" fmla="*/ 2700 w 2738"/>
              <a:gd name="T125" fmla="*/ 349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8" h="351">
                <a:moveTo>
                  <a:pt x="0" y="13"/>
                </a:moveTo>
                <a:lnTo>
                  <a:pt x="1" y="15"/>
                </a:lnTo>
                <a:lnTo>
                  <a:pt x="2" y="16"/>
                </a:lnTo>
                <a:lnTo>
                  <a:pt x="2" y="18"/>
                </a:lnTo>
                <a:lnTo>
                  <a:pt x="3" y="18"/>
                </a:lnTo>
                <a:lnTo>
                  <a:pt x="3" y="18"/>
                </a:lnTo>
                <a:lnTo>
                  <a:pt x="4" y="18"/>
                </a:lnTo>
                <a:lnTo>
                  <a:pt x="4" y="16"/>
                </a:lnTo>
                <a:lnTo>
                  <a:pt x="5" y="17"/>
                </a:lnTo>
                <a:lnTo>
                  <a:pt x="5" y="17"/>
                </a:lnTo>
                <a:lnTo>
                  <a:pt x="6" y="17"/>
                </a:lnTo>
                <a:lnTo>
                  <a:pt x="6" y="19"/>
                </a:lnTo>
                <a:lnTo>
                  <a:pt x="7" y="19"/>
                </a:lnTo>
                <a:lnTo>
                  <a:pt x="7" y="20"/>
                </a:lnTo>
                <a:lnTo>
                  <a:pt x="8" y="20"/>
                </a:lnTo>
                <a:lnTo>
                  <a:pt x="8" y="19"/>
                </a:lnTo>
                <a:lnTo>
                  <a:pt x="9" y="19"/>
                </a:lnTo>
                <a:lnTo>
                  <a:pt x="9" y="20"/>
                </a:lnTo>
                <a:lnTo>
                  <a:pt x="10" y="18"/>
                </a:lnTo>
                <a:lnTo>
                  <a:pt x="10" y="18"/>
                </a:lnTo>
                <a:lnTo>
                  <a:pt x="11" y="16"/>
                </a:lnTo>
                <a:lnTo>
                  <a:pt x="11" y="15"/>
                </a:lnTo>
                <a:lnTo>
                  <a:pt x="12" y="13"/>
                </a:lnTo>
                <a:lnTo>
                  <a:pt x="12" y="13"/>
                </a:lnTo>
                <a:lnTo>
                  <a:pt x="13" y="12"/>
                </a:lnTo>
                <a:lnTo>
                  <a:pt x="13" y="11"/>
                </a:lnTo>
                <a:lnTo>
                  <a:pt x="14" y="14"/>
                </a:lnTo>
                <a:lnTo>
                  <a:pt x="14" y="13"/>
                </a:lnTo>
                <a:lnTo>
                  <a:pt x="15" y="13"/>
                </a:lnTo>
                <a:lnTo>
                  <a:pt x="15" y="11"/>
                </a:lnTo>
                <a:lnTo>
                  <a:pt x="16" y="9"/>
                </a:lnTo>
                <a:lnTo>
                  <a:pt x="16" y="9"/>
                </a:lnTo>
                <a:lnTo>
                  <a:pt x="17" y="10"/>
                </a:lnTo>
                <a:lnTo>
                  <a:pt x="17" y="8"/>
                </a:lnTo>
                <a:lnTo>
                  <a:pt x="18" y="9"/>
                </a:lnTo>
                <a:lnTo>
                  <a:pt x="19" y="10"/>
                </a:lnTo>
                <a:lnTo>
                  <a:pt x="19" y="8"/>
                </a:lnTo>
                <a:lnTo>
                  <a:pt x="20" y="7"/>
                </a:lnTo>
                <a:lnTo>
                  <a:pt x="20" y="5"/>
                </a:lnTo>
                <a:lnTo>
                  <a:pt x="21" y="5"/>
                </a:lnTo>
                <a:lnTo>
                  <a:pt x="21" y="5"/>
                </a:lnTo>
                <a:lnTo>
                  <a:pt x="22" y="7"/>
                </a:lnTo>
                <a:lnTo>
                  <a:pt x="22" y="5"/>
                </a:lnTo>
                <a:lnTo>
                  <a:pt x="23" y="7"/>
                </a:lnTo>
                <a:lnTo>
                  <a:pt x="23" y="5"/>
                </a:lnTo>
                <a:lnTo>
                  <a:pt x="24" y="8"/>
                </a:lnTo>
                <a:lnTo>
                  <a:pt x="24" y="6"/>
                </a:lnTo>
                <a:lnTo>
                  <a:pt x="25" y="6"/>
                </a:lnTo>
                <a:lnTo>
                  <a:pt x="25" y="7"/>
                </a:lnTo>
                <a:lnTo>
                  <a:pt x="26" y="7"/>
                </a:lnTo>
                <a:lnTo>
                  <a:pt x="26" y="8"/>
                </a:lnTo>
                <a:lnTo>
                  <a:pt x="27" y="7"/>
                </a:lnTo>
                <a:lnTo>
                  <a:pt x="27" y="7"/>
                </a:lnTo>
                <a:lnTo>
                  <a:pt x="28" y="7"/>
                </a:lnTo>
                <a:lnTo>
                  <a:pt x="28" y="6"/>
                </a:lnTo>
                <a:lnTo>
                  <a:pt x="29" y="7"/>
                </a:lnTo>
                <a:lnTo>
                  <a:pt x="29" y="6"/>
                </a:lnTo>
                <a:lnTo>
                  <a:pt x="30" y="7"/>
                </a:lnTo>
                <a:lnTo>
                  <a:pt x="30" y="6"/>
                </a:lnTo>
                <a:lnTo>
                  <a:pt x="31" y="8"/>
                </a:lnTo>
                <a:lnTo>
                  <a:pt x="31" y="8"/>
                </a:lnTo>
                <a:lnTo>
                  <a:pt x="32" y="9"/>
                </a:lnTo>
                <a:lnTo>
                  <a:pt x="32" y="5"/>
                </a:lnTo>
                <a:lnTo>
                  <a:pt x="33" y="4"/>
                </a:lnTo>
                <a:lnTo>
                  <a:pt x="33" y="6"/>
                </a:lnTo>
                <a:lnTo>
                  <a:pt x="34" y="7"/>
                </a:lnTo>
                <a:lnTo>
                  <a:pt x="34" y="11"/>
                </a:lnTo>
                <a:lnTo>
                  <a:pt x="35" y="9"/>
                </a:lnTo>
                <a:lnTo>
                  <a:pt x="36" y="14"/>
                </a:lnTo>
                <a:lnTo>
                  <a:pt x="36" y="14"/>
                </a:lnTo>
                <a:lnTo>
                  <a:pt x="37" y="9"/>
                </a:lnTo>
                <a:lnTo>
                  <a:pt x="37" y="10"/>
                </a:lnTo>
                <a:lnTo>
                  <a:pt x="38" y="11"/>
                </a:lnTo>
                <a:lnTo>
                  <a:pt x="38" y="10"/>
                </a:lnTo>
                <a:lnTo>
                  <a:pt x="39" y="11"/>
                </a:lnTo>
                <a:lnTo>
                  <a:pt x="39" y="14"/>
                </a:lnTo>
                <a:lnTo>
                  <a:pt x="40" y="9"/>
                </a:lnTo>
                <a:lnTo>
                  <a:pt x="40" y="7"/>
                </a:lnTo>
                <a:lnTo>
                  <a:pt x="41" y="4"/>
                </a:lnTo>
                <a:lnTo>
                  <a:pt x="41" y="1"/>
                </a:lnTo>
                <a:lnTo>
                  <a:pt x="42" y="2"/>
                </a:lnTo>
                <a:lnTo>
                  <a:pt x="42" y="4"/>
                </a:lnTo>
                <a:lnTo>
                  <a:pt x="43" y="11"/>
                </a:lnTo>
                <a:lnTo>
                  <a:pt x="43" y="9"/>
                </a:lnTo>
                <a:lnTo>
                  <a:pt x="44" y="7"/>
                </a:lnTo>
                <a:lnTo>
                  <a:pt x="44" y="6"/>
                </a:lnTo>
                <a:lnTo>
                  <a:pt x="45" y="6"/>
                </a:lnTo>
                <a:lnTo>
                  <a:pt x="45" y="6"/>
                </a:lnTo>
                <a:lnTo>
                  <a:pt x="46" y="6"/>
                </a:lnTo>
                <a:lnTo>
                  <a:pt x="46" y="6"/>
                </a:lnTo>
                <a:lnTo>
                  <a:pt x="47" y="6"/>
                </a:lnTo>
                <a:lnTo>
                  <a:pt x="47" y="6"/>
                </a:lnTo>
                <a:lnTo>
                  <a:pt x="48" y="6"/>
                </a:lnTo>
                <a:lnTo>
                  <a:pt x="48" y="9"/>
                </a:lnTo>
                <a:lnTo>
                  <a:pt x="49" y="10"/>
                </a:lnTo>
                <a:lnTo>
                  <a:pt x="49" y="5"/>
                </a:lnTo>
                <a:lnTo>
                  <a:pt x="50" y="7"/>
                </a:lnTo>
                <a:lnTo>
                  <a:pt x="50" y="4"/>
                </a:lnTo>
                <a:lnTo>
                  <a:pt x="51" y="6"/>
                </a:lnTo>
                <a:lnTo>
                  <a:pt x="52" y="7"/>
                </a:lnTo>
                <a:lnTo>
                  <a:pt x="52" y="6"/>
                </a:lnTo>
                <a:lnTo>
                  <a:pt x="53" y="7"/>
                </a:lnTo>
                <a:lnTo>
                  <a:pt x="53" y="7"/>
                </a:lnTo>
                <a:lnTo>
                  <a:pt x="54" y="8"/>
                </a:lnTo>
                <a:lnTo>
                  <a:pt x="54" y="9"/>
                </a:lnTo>
                <a:lnTo>
                  <a:pt x="55" y="9"/>
                </a:lnTo>
                <a:lnTo>
                  <a:pt x="55" y="9"/>
                </a:lnTo>
                <a:lnTo>
                  <a:pt x="56" y="9"/>
                </a:lnTo>
                <a:lnTo>
                  <a:pt x="56" y="9"/>
                </a:lnTo>
                <a:lnTo>
                  <a:pt x="57" y="11"/>
                </a:lnTo>
                <a:lnTo>
                  <a:pt x="57" y="11"/>
                </a:lnTo>
                <a:lnTo>
                  <a:pt x="58" y="12"/>
                </a:lnTo>
                <a:lnTo>
                  <a:pt x="58" y="13"/>
                </a:lnTo>
                <a:lnTo>
                  <a:pt x="59" y="10"/>
                </a:lnTo>
                <a:lnTo>
                  <a:pt x="59" y="12"/>
                </a:lnTo>
                <a:lnTo>
                  <a:pt x="60" y="13"/>
                </a:lnTo>
                <a:lnTo>
                  <a:pt x="60" y="13"/>
                </a:lnTo>
                <a:lnTo>
                  <a:pt x="61" y="13"/>
                </a:lnTo>
                <a:lnTo>
                  <a:pt x="61" y="11"/>
                </a:lnTo>
                <a:lnTo>
                  <a:pt x="62" y="10"/>
                </a:lnTo>
                <a:lnTo>
                  <a:pt x="62" y="8"/>
                </a:lnTo>
                <a:lnTo>
                  <a:pt x="63" y="5"/>
                </a:lnTo>
                <a:lnTo>
                  <a:pt x="63" y="3"/>
                </a:lnTo>
                <a:lnTo>
                  <a:pt x="64" y="1"/>
                </a:lnTo>
                <a:lnTo>
                  <a:pt x="65" y="1"/>
                </a:lnTo>
                <a:lnTo>
                  <a:pt x="65" y="1"/>
                </a:lnTo>
                <a:lnTo>
                  <a:pt x="66" y="1"/>
                </a:lnTo>
                <a:lnTo>
                  <a:pt x="66" y="1"/>
                </a:lnTo>
                <a:lnTo>
                  <a:pt x="67" y="1"/>
                </a:lnTo>
                <a:lnTo>
                  <a:pt x="67" y="1"/>
                </a:lnTo>
                <a:lnTo>
                  <a:pt x="68" y="1"/>
                </a:lnTo>
                <a:lnTo>
                  <a:pt x="68" y="1"/>
                </a:lnTo>
                <a:lnTo>
                  <a:pt x="69" y="1"/>
                </a:lnTo>
                <a:lnTo>
                  <a:pt x="69" y="1"/>
                </a:lnTo>
                <a:lnTo>
                  <a:pt x="70" y="1"/>
                </a:lnTo>
                <a:lnTo>
                  <a:pt x="70" y="1"/>
                </a:lnTo>
                <a:lnTo>
                  <a:pt x="71" y="1"/>
                </a:lnTo>
                <a:lnTo>
                  <a:pt x="71" y="0"/>
                </a:lnTo>
                <a:lnTo>
                  <a:pt x="72" y="0"/>
                </a:lnTo>
                <a:lnTo>
                  <a:pt x="72" y="0"/>
                </a:lnTo>
                <a:lnTo>
                  <a:pt x="73" y="0"/>
                </a:lnTo>
                <a:lnTo>
                  <a:pt x="73" y="0"/>
                </a:lnTo>
                <a:lnTo>
                  <a:pt x="74" y="1"/>
                </a:lnTo>
                <a:lnTo>
                  <a:pt x="74" y="1"/>
                </a:lnTo>
                <a:lnTo>
                  <a:pt x="75" y="1"/>
                </a:lnTo>
                <a:lnTo>
                  <a:pt x="75" y="2"/>
                </a:lnTo>
                <a:lnTo>
                  <a:pt x="76" y="9"/>
                </a:lnTo>
                <a:lnTo>
                  <a:pt x="76" y="3"/>
                </a:lnTo>
                <a:lnTo>
                  <a:pt x="77" y="4"/>
                </a:lnTo>
                <a:lnTo>
                  <a:pt x="77" y="5"/>
                </a:lnTo>
                <a:lnTo>
                  <a:pt x="78" y="5"/>
                </a:lnTo>
                <a:lnTo>
                  <a:pt x="79" y="5"/>
                </a:lnTo>
                <a:lnTo>
                  <a:pt x="79" y="3"/>
                </a:lnTo>
                <a:lnTo>
                  <a:pt x="80" y="5"/>
                </a:lnTo>
                <a:lnTo>
                  <a:pt x="80" y="6"/>
                </a:lnTo>
                <a:lnTo>
                  <a:pt x="81" y="6"/>
                </a:lnTo>
                <a:lnTo>
                  <a:pt x="81" y="5"/>
                </a:lnTo>
                <a:lnTo>
                  <a:pt x="82" y="6"/>
                </a:lnTo>
                <a:lnTo>
                  <a:pt x="82" y="4"/>
                </a:lnTo>
                <a:lnTo>
                  <a:pt x="83" y="3"/>
                </a:lnTo>
                <a:lnTo>
                  <a:pt x="83" y="3"/>
                </a:lnTo>
                <a:lnTo>
                  <a:pt x="84" y="5"/>
                </a:lnTo>
                <a:lnTo>
                  <a:pt x="84" y="4"/>
                </a:lnTo>
                <a:lnTo>
                  <a:pt x="85" y="4"/>
                </a:lnTo>
                <a:lnTo>
                  <a:pt x="85" y="4"/>
                </a:lnTo>
                <a:lnTo>
                  <a:pt x="86" y="4"/>
                </a:lnTo>
                <a:lnTo>
                  <a:pt x="86" y="4"/>
                </a:lnTo>
                <a:lnTo>
                  <a:pt x="87" y="3"/>
                </a:lnTo>
                <a:lnTo>
                  <a:pt x="87" y="4"/>
                </a:lnTo>
                <a:lnTo>
                  <a:pt x="88" y="3"/>
                </a:lnTo>
                <a:lnTo>
                  <a:pt x="88" y="3"/>
                </a:lnTo>
                <a:lnTo>
                  <a:pt x="89" y="4"/>
                </a:lnTo>
                <a:lnTo>
                  <a:pt x="89" y="4"/>
                </a:lnTo>
                <a:lnTo>
                  <a:pt x="90" y="5"/>
                </a:lnTo>
                <a:lnTo>
                  <a:pt x="90" y="6"/>
                </a:lnTo>
                <a:lnTo>
                  <a:pt x="91" y="6"/>
                </a:lnTo>
                <a:lnTo>
                  <a:pt x="91" y="7"/>
                </a:lnTo>
                <a:lnTo>
                  <a:pt x="92" y="7"/>
                </a:lnTo>
                <a:lnTo>
                  <a:pt x="92" y="7"/>
                </a:lnTo>
                <a:lnTo>
                  <a:pt x="93" y="8"/>
                </a:lnTo>
                <a:lnTo>
                  <a:pt x="93" y="7"/>
                </a:lnTo>
                <a:lnTo>
                  <a:pt x="94" y="9"/>
                </a:lnTo>
                <a:lnTo>
                  <a:pt x="94" y="9"/>
                </a:lnTo>
                <a:lnTo>
                  <a:pt x="95" y="9"/>
                </a:lnTo>
                <a:lnTo>
                  <a:pt x="96" y="9"/>
                </a:lnTo>
                <a:lnTo>
                  <a:pt x="96" y="9"/>
                </a:lnTo>
                <a:lnTo>
                  <a:pt x="97" y="8"/>
                </a:lnTo>
                <a:lnTo>
                  <a:pt x="97" y="8"/>
                </a:lnTo>
                <a:lnTo>
                  <a:pt x="98" y="7"/>
                </a:lnTo>
                <a:lnTo>
                  <a:pt x="98" y="7"/>
                </a:lnTo>
                <a:lnTo>
                  <a:pt x="99" y="8"/>
                </a:lnTo>
                <a:lnTo>
                  <a:pt x="99" y="7"/>
                </a:lnTo>
                <a:lnTo>
                  <a:pt x="100" y="6"/>
                </a:lnTo>
                <a:lnTo>
                  <a:pt x="100" y="5"/>
                </a:lnTo>
                <a:lnTo>
                  <a:pt x="101" y="6"/>
                </a:lnTo>
                <a:lnTo>
                  <a:pt x="101" y="6"/>
                </a:lnTo>
                <a:lnTo>
                  <a:pt x="102" y="6"/>
                </a:lnTo>
                <a:lnTo>
                  <a:pt x="102" y="6"/>
                </a:lnTo>
                <a:lnTo>
                  <a:pt x="103" y="5"/>
                </a:lnTo>
                <a:lnTo>
                  <a:pt x="103" y="5"/>
                </a:lnTo>
                <a:lnTo>
                  <a:pt x="104" y="6"/>
                </a:lnTo>
                <a:lnTo>
                  <a:pt x="104" y="6"/>
                </a:lnTo>
                <a:lnTo>
                  <a:pt x="105" y="7"/>
                </a:lnTo>
                <a:lnTo>
                  <a:pt x="105" y="7"/>
                </a:lnTo>
                <a:lnTo>
                  <a:pt x="106" y="6"/>
                </a:lnTo>
                <a:lnTo>
                  <a:pt x="106" y="7"/>
                </a:lnTo>
                <a:lnTo>
                  <a:pt x="107" y="7"/>
                </a:lnTo>
                <a:lnTo>
                  <a:pt x="107" y="7"/>
                </a:lnTo>
                <a:lnTo>
                  <a:pt x="108" y="7"/>
                </a:lnTo>
                <a:lnTo>
                  <a:pt x="108" y="6"/>
                </a:lnTo>
                <a:lnTo>
                  <a:pt x="109" y="7"/>
                </a:lnTo>
                <a:lnTo>
                  <a:pt x="109" y="7"/>
                </a:lnTo>
                <a:lnTo>
                  <a:pt x="110" y="7"/>
                </a:lnTo>
                <a:lnTo>
                  <a:pt x="110" y="7"/>
                </a:lnTo>
                <a:lnTo>
                  <a:pt x="111" y="7"/>
                </a:lnTo>
                <a:lnTo>
                  <a:pt x="111" y="7"/>
                </a:lnTo>
                <a:lnTo>
                  <a:pt x="112" y="8"/>
                </a:lnTo>
                <a:lnTo>
                  <a:pt x="113" y="8"/>
                </a:lnTo>
                <a:lnTo>
                  <a:pt x="113" y="7"/>
                </a:lnTo>
                <a:lnTo>
                  <a:pt x="114" y="7"/>
                </a:lnTo>
                <a:lnTo>
                  <a:pt x="114" y="7"/>
                </a:lnTo>
                <a:lnTo>
                  <a:pt x="115" y="9"/>
                </a:lnTo>
                <a:lnTo>
                  <a:pt x="115" y="9"/>
                </a:lnTo>
                <a:lnTo>
                  <a:pt x="116" y="10"/>
                </a:lnTo>
                <a:lnTo>
                  <a:pt x="116" y="9"/>
                </a:lnTo>
                <a:lnTo>
                  <a:pt x="117" y="9"/>
                </a:lnTo>
                <a:lnTo>
                  <a:pt x="117" y="9"/>
                </a:lnTo>
                <a:lnTo>
                  <a:pt x="118" y="9"/>
                </a:lnTo>
                <a:lnTo>
                  <a:pt x="118" y="9"/>
                </a:lnTo>
                <a:lnTo>
                  <a:pt x="119" y="9"/>
                </a:lnTo>
                <a:lnTo>
                  <a:pt x="119" y="10"/>
                </a:lnTo>
                <a:lnTo>
                  <a:pt x="120" y="10"/>
                </a:lnTo>
                <a:lnTo>
                  <a:pt x="120" y="10"/>
                </a:lnTo>
                <a:lnTo>
                  <a:pt x="121" y="10"/>
                </a:lnTo>
                <a:lnTo>
                  <a:pt x="121" y="11"/>
                </a:lnTo>
                <a:lnTo>
                  <a:pt x="122" y="9"/>
                </a:lnTo>
                <a:lnTo>
                  <a:pt x="122" y="10"/>
                </a:lnTo>
                <a:lnTo>
                  <a:pt x="123" y="10"/>
                </a:lnTo>
                <a:lnTo>
                  <a:pt x="123" y="10"/>
                </a:lnTo>
                <a:lnTo>
                  <a:pt x="124" y="13"/>
                </a:lnTo>
                <a:lnTo>
                  <a:pt x="124" y="10"/>
                </a:lnTo>
                <a:lnTo>
                  <a:pt x="125" y="13"/>
                </a:lnTo>
                <a:lnTo>
                  <a:pt x="125" y="11"/>
                </a:lnTo>
                <a:lnTo>
                  <a:pt x="126" y="15"/>
                </a:lnTo>
                <a:lnTo>
                  <a:pt x="126" y="18"/>
                </a:lnTo>
                <a:lnTo>
                  <a:pt x="127" y="20"/>
                </a:lnTo>
                <a:lnTo>
                  <a:pt x="127" y="24"/>
                </a:lnTo>
                <a:lnTo>
                  <a:pt x="128" y="25"/>
                </a:lnTo>
                <a:lnTo>
                  <a:pt x="128" y="27"/>
                </a:lnTo>
                <a:lnTo>
                  <a:pt x="129" y="26"/>
                </a:lnTo>
                <a:lnTo>
                  <a:pt x="130" y="25"/>
                </a:lnTo>
                <a:lnTo>
                  <a:pt x="130" y="27"/>
                </a:lnTo>
                <a:lnTo>
                  <a:pt x="131" y="24"/>
                </a:lnTo>
                <a:lnTo>
                  <a:pt x="131" y="22"/>
                </a:lnTo>
                <a:lnTo>
                  <a:pt x="132" y="21"/>
                </a:lnTo>
                <a:lnTo>
                  <a:pt x="132" y="21"/>
                </a:lnTo>
                <a:lnTo>
                  <a:pt x="133" y="20"/>
                </a:lnTo>
                <a:lnTo>
                  <a:pt x="133" y="20"/>
                </a:lnTo>
                <a:lnTo>
                  <a:pt x="134" y="20"/>
                </a:lnTo>
                <a:lnTo>
                  <a:pt x="134" y="20"/>
                </a:lnTo>
                <a:lnTo>
                  <a:pt x="135" y="20"/>
                </a:lnTo>
                <a:lnTo>
                  <a:pt x="135" y="20"/>
                </a:lnTo>
                <a:lnTo>
                  <a:pt x="136" y="19"/>
                </a:lnTo>
                <a:lnTo>
                  <a:pt x="136" y="20"/>
                </a:lnTo>
                <a:lnTo>
                  <a:pt x="137" y="18"/>
                </a:lnTo>
                <a:lnTo>
                  <a:pt x="137" y="18"/>
                </a:lnTo>
                <a:lnTo>
                  <a:pt x="138" y="16"/>
                </a:lnTo>
                <a:lnTo>
                  <a:pt x="138" y="16"/>
                </a:lnTo>
                <a:lnTo>
                  <a:pt x="139" y="15"/>
                </a:lnTo>
                <a:lnTo>
                  <a:pt x="139" y="15"/>
                </a:lnTo>
                <a:lnTo>
                  <a:pt x="140" y="17"/>
                </a:lnTo>
                <a:lnTo>
                  <a:pt x="140" y="16"/>
                </a:lnTo>
                <a:lnTo>
                  <a:pt x="141" y="16"/>
                </a:lnTo>
                <a:lnTo>
                  <a:pt x="141" y="16"/>
                </a:lnTo>
                <a:lnTo>
                  <a:pt x="142" y="16"/>
                </a:lnTo>
                <a:lnTo>
                  <a:pt x="142" y="19"/>
                </a:lnTo>
                <a:lnTo>
                  <a:pt x="143" y="19"/>
                </a:lnTo>
                <a:lnTo>
                  <a:pt x="143" y="22"/>
                </a:lnTo>
                <a:lnTo>
                  <a:pt x="144" y="16"/>
                </a:lnTo>
                <a:lnTo>
                  <a:pt x="144" y="16"/>
                </a:lnTo>
                <a:lnTo>
                  <a:pt x="145" y="16"/>
                </a:lnTo>
                <a:lnTo>
                  <a:pt x="145" y="15"/>
                </a:lnTo>
                <a:lnTo>
                  <a:pt x="146" y="16"/>
                </a:lnTo>
                <a:lnTo>
                  <a:pt x="147" y="16"/>
                </a:lnTo>
                <a:lnTo>
                  <a:pt x="147" y="16"/>
                </a:lnTo>
                <a:lnTo>
                  <a:pt x="148" y="15"/>
                </a:lnTo>
                <a:lnTo>
                  <a:pt x="148" y="16"/>
                </a:lnTo>
                <a:lnTo>
                  <a:pt x="149" y="16"/>
                </a:lnTo>
                <a:lnTo>
                  <a:pt x="149" y="15"/>
                </a:lnTo>
                <a:lnTo>
                  <a:pt x="150" y="16"/>
                </a:lnTo>
                <a:lnTo>
                  <a:pt x="150" y="16"/>
                </a:lnTo>
                <a:lnTo>
                  <a:pt x="151" y="16"/>
                </a:lnTo>
                <a:lnTo>
                  <a:pt x="151" y="15"/>
                </a:lnTo>
                <a:lnTo>
                  <a:pt x="152" y="16"/>
                </a:lnTo>
                <a:lnTo>
                  <a:pt x="152" y="16"/>
                </a:lnTo>
                <a:lnTo>
                  <a:pt x="153" y="17"/>
                </a:lnTo>
                <a:lnTo>
                  <a:pt x="153" y="17"/>
                </a:lnTo>
                <a:lnTo>
                  <a:pt x="154" y="17"/>
                </a:lnTo>
                <a:lnTo>
                  <a:pt x="154" y="18"/>
                </a:lnTo>
                <a:lnTo>
                  <a:pt x="155" y="18"/>
                </a:lnTo>
                <a:lnTo>
                  <a:pt x="155" y="18"/>
                </a:lnTo>
                <a:lnTo>
                  <a:pt x="156" y="150"/>
                </a:lnTo>
                <a:lnTo>
                  <a:pt x="156" y="219"/>
                </a:lnTo>
                <a:lnTo>
                  <a:pt x="157" y="255"/>
                </a:lnTo>
                <a:lnTo>
                  <a:pt x="157" y="277"/>
                </a:lnTo>
                <a:lnTo>
                  <a:pt x="158" y="295"/>
                </a:lnTo>
                <a:lnTo>
                  <a:pt x="158" y="306"/>
                </a:lnTo>
                <a:lnTo>
                  <a:pt x="159" y="317"/>
                </a:lnTo>
                <a:lnTo>
                  <a:pt x="159" y="323"/>
                </a:lnTo>
                <a:lnTo>
                  <a:pt x="160" y="326"/>
                </a:lnTo>
                <a:lnTo>
                  <a:pt x="161" y="327"/>
                </a:lnTo>
                <a:lnTo>
                  <a:pt x="161" y="327"/>
                </a:lnTo>
                <a:lnTo>
                  <a:pt x="162" y="323"/>
                </a:lnTo>
                <a:lnTo>
                  <a:pt x="162" y="318"/>
                </a:lnTo>
                <a:lnTo>
                  <a:pt x="163" y="312"/>
                </a:lnTo>
                <a:lnTo>
                  <a:pt x="163" y="307"/>
                </a:lnTo>
                <a:lnTo>
                  <a:pt x="164" y="304"/>
                </a:lnTo>
                <a:lnTo>
                  <a:pt x="164" y="300"/>
                </a:lnTo>
                <a:lnTo>
                  <a:pt x="165" y="297"/>
                </a:lnTo>
                <a:lnTo>
                  <a:pt x="165" y="294"/>
                </a:lnTo>
                <a:lnTo>
                  <a:pt x="166" y="292"/>
                </a:lnTo>
                <a:lnTo>
                  <a:pt x="166" y="291"/>
                </a:lnTo>
                <a:lnTo>
                  <a:pt x="167" y="290"/>
                </a:lnTo>
                <a:lnTo>
                  <a:pt x="167" y="288"/>
                </a:lnTo>
                <a:lnTo>
                  <a:pt x="168" y="286"/>
                </a:lnTo>
                <a:lnTo>
                  <a:pt x="168" y="284"/>
                </a:lnTo>
                <a:lnTo>
                  <a:pt x="169" y="282"/>
                </a:lnTo>
                <a:lnTo>
                  <a:pt x="169" y="280"/>
                </a:lnTo>
                <a:lnTo>
                  <a:pt x="170" y="279"/>
                </a:lnTo>
                <a:lnTo>
                  <a:pt x="170" y="277"/>
                </a:lnTo>
                <a:lnTo>
                  <a:pt x="171" y="276"/>
                </a:lnTo>
                <a:lnTo>
                  <a:pt x="171" y="274"/>
                </a:lnTo>
                <a:lnTo>
                  <a:pt x="172" y="272"/>
                </a:lnTo>
                <a:lnTo>
                  <a:pt x="172" y="271"/>
                </a:lnTo>
                <a:lnTo>
                  <a:pt x="173" y="269"/>
                </a:lnTo>
                <a:lnTo>
                  <a:pt x="173" y="267"/>
                </a:lnTo>
                <a:lnTo>
                  <a:pt x="174" y="266"/>
                </a:lnTo>
                <a:lnTo>
                  <a:pt x="175" y="265"/>
                </a:lnTo>
                <a:lnTo>
                  <a:pt x="175" y="263"/>
                </a:lnTo>
                <a:lnTo>
                  <a:pt x="176" y="263"/>
                </a:lnTo>
                <a:lnTo>
                  <a:pt x="176" y="262"/>
                </a:lnTo>
                <a:lnTo>
                  <a:pt x="177" y="261"/>
                </a:lnTo>
                <a:lnTo>
                  <a:pt x="177" y="259"/>
                </a:lnTo>
                <a:lnTo>
                  <a:pt x="178" y="259"/>
                </a:lnTo>
                <a:lnTo>
                  <a:pt x="178" y="258"/>
                </a:lnTo>
                <a:lnTo>
                  <a:pt x="179" y="257"/>
                </a:lnTo>
                <a:lnTo>
                  <a:pt x="179" y="256"/>
                </a:lnTo>
                <a:lnTo>
                  <a:pt x="180" y="255"/>
                </a:lnTo>
                <a:lnTo>
                  <a:pt x="180" y="255"/>
                </a:lnTo>
                <a:lnTo>
                  <a:pt x="181" y="254"/>
                </a:lnTo>
                <a:lnTo>
                  <a:pt x="181" y="253"/>
                </a:lnTo>
                <a:lnTo>
                  <a:pt x="182" y="252"/>
                </a:lnTo>
                <a:lnTo>
                  <a:pt x="182" y="251"/>
                </a:lnTo>
                <a:lnTo>
                  <a:pt x="183" y="251"/>
                </a:lnTo>
                <a:lnTo>
                  <a:pt x="183" y="250"/>
                </a:lnTo>
                <a:lnTo>
                  <a:pt x="184" y="249"/>
                </a:lnTo>
                <a:lnTo>
                  <a:pt x="184" y="249"/>
                </a:lnTo>
                <a:lnTo>
                  <a:pt x="185" y="248"/>
                </a:lnTo>
                <a:lnTo>
                  <a:pt x="185" y="248"/>
                </a:lnTo>
                <a:lnTo>
                  <a:pt x="186" y="248"/>
                </a:lnTo>
                <a:lnTo>
                  <a:pt x="186" y="248"/>
                </a:lnTo>
                <a:lnTo>
                  <a:pt x="187" y="247"/>
                </a:lnTo>
                <a:lnTo>
                  <a:pt x="187" y="247"/>
                </a:lnTo>
                <a:lnTo>
                  <a:pt x="188" y="247"/>
                </a:lnTo>
                <a:lnTo>
                  <a:pt x="188" y="247"/>
                </a:lnTo>
                <a:lnTo>
                  <a:pt x="189" y="247"/>
                </a:lnTo>
                <a:lnTo>
                  <a:pt x="190" y="248"/>
                </a:lnTo>
                <a:lnTo>
                  <a:pt x="190" y="248"/>
                </a:lnTo>
                <a:lnTo>
                  <a:pt x="191" y="248"/>
                </a:lnTo>
                <a:lnTo>
                  <a:pt x="191" y="248"/>
                </a:lnTo>
                <a:lnTo>
                  <a:pt x="192" y="248"/>
                </a:lnTo>
                <a:lnTo>
                  <a:pt x="192" y="249"/>
                </a:lnTo>
                <a:lnTo>
                  <a:pt x="193" y="249"/>
                </a:lnTo>
                <a:lnTo>
                  <a:pt x="193" y="249"/>
                </a:lnTo>
                <a:lnTo>
                  <a:pt x="194" y="249"/>
                </a:lnTo>
                <a:lnTo>
                  <a:pt x="194" y="249"/>
                </a:lnTo>
                <a:lnTo>
                  <a:pt x="195" y="249"/>
                </a:lnTo>
                <a:lnTo>
                  <a:pt x="195" y="249"/>
                </a:lnTo>
                <a:lnTo>
                  <a:pt x="196" y="249"/>
                </a:lnTo>
                <a:lnTo>
                  <a:pt x="196" y="248"/>
                </a:lnTo>
                <a:lnTo>
                  <a:pt x="197" y="248"/>
                </a:lnTo>
                <a:lnTo>
                  <a:pt x="197" y="248"/>
                </a:lnTo>
                <a:lnTo>
                  <a:pt x="198" y="248"/>
                </a:lnTo>
                <a:lnTo>
                  <a:pt x="198" y="248"/>
                </a:lnTo>
                <a:lnTo>
                  <a:pt x="199" y="247"/>
                </a:lnTo>
                <a:lnTo>
                  <a:pt x="199" y="247"/>
                </a:lnTo>
                <a:lnTo>
                  <a:pt x="200" y="247"/>
                </a:lnTo>
                <a:lnTo>
                  <a:pt x="200" y="246"/>
                </a:lnTo>
                <a:lnTo>
                  <a:pt x="201" y="246"/>
                </a:lnTo>
                <a:lnTo>
                  <a:pt x="201" y="246"/>
                </a:lnTo>
                <a:lnTo>
                  <a:pt x="202" y="245"/>
                </a:lnTo>
                <a:lnTo>
                  <a:pt x="202" y="245"/>
                </a:lnTo>
                <a:lnTo>
                  <a:pt x="203" y="245"/>
                </a:lnTo>
                <a:lnTo>
                  <a:pt x="203" y="244"/>
                </a:lnTo>
                <a:lnTo>
                  <a:pt x="204" y="244"/>
                </a:lnTo>
                <a:lnTo>
                  <a:pt x="204" y="244"/>
                </a:lnTo>
                <a:lnTo>
                  <a:pt x="205" y="244"/>
                </a:lnTo>
                <a:lnTo>
                  <a:pt x="205" y="243"/>
                </a:lnTo>
                <a:lnTo>
                  <a:pt x="206" y="243"/>
                </a:lnTo>
                <a:lnTo>
                  <a:pt x="207" y="243"/>
                </a:lnTo>
                <a:lnTo>
                  <a:pt x="207" y="243"/>
                </a:lnTo>
                <a:lnTo>
                  <a:pt x="208" y="242"/>
                </a:lnTo>
                <a:lnTo>
                  <a:pt x="208" y="242"/>
                </a:lnTo>
                <a:lnTo>
                  <a:pt x="209" y="242"/>
                </a:lnTo>
                <a:lnTo>
                  <a:pt x="209" y="242"/>
                </a:lnTo>
                <a:lnTo>
                  <a:pt x="210" y="241"/>
                </a:lnTo>
                <a:lnTo>
                  <a:pt x="210" y="241"/>
                </a:lnTo>
                <a:lnTo>
                  <a:pt x="211" y="241"/>
                </a:lnTo>
                <a:lnTo>
                  <a:pt x="211" y="240"/>
                </a:lnTo>
                <a:lnTo>
                  <a:pt x="212" y="240"/>
                </a:lnTo>
                <a:lnTo>
                  <a:pt x="212" y="240"/>
                </a:lnTo>
                <a:lnTo>
                  <a:pt x="213" y="240"/>
                </a:lnTo>
                <a:lnTo>
                  <a:pt x="213" y="240"/>
                </a:lnTo>
                <a:lnTo>
                  <a:pt x="214" y="240"/>
                </a:lnTo>
                <a:lnTo>
                  <a:pt x="214" y="240"/>
                </a:lnTo>
                <a:lnTo>
                  <a:pt x="215" y="240"/>
                </a:lnTo>
                <a:lnTo>
                  <a:pt x="215" y="239"/>
                </a:lnTo>
                <a:lnTo>
                  <a:pt x="216" y="239"/>
                </a:lnTo>
                <a:lnTo>
                  <a:pt x="216" y="239"/>
                </a:lnTo>
                <a:lnTo>
                  <a:pt x="217" y="239"/>
                </a:lnTo>
                <a:lnTo>
                  <a:pt x="217" y="239"/>
                </a:lnTo>
                <a:lnTo>
                  <a:pt x="218" y="239"/>
                </a:lnTo>
                <a:lnTo>
                  <a:pt x="218" y="238"/>
                </a:lnTo>
                <a:lnTo>
                  <a:pt x="219" y="238"/>
                </a:lnTo>
                <a:lnTo>
                  <a:pt x="219" y="238"/>
                </a:lnTo>
                <a:lnTo>
                  <a:pt x="220" y="238"/>
                </a:lnTo>
                <a:lnTo>
                  <a:pt x="220" y="238"/>
                </a:lnTo>
                <a:lnTo>
                  <a:pt x="221" y="238"/>
                </a:lnTo>
                <a:lnTo>
                  <a:pt x="221" y="238"/>
                </a:lnTo>
                <a:lnTo>
                  <a:pt x="222" y="238"/>
                </a:lnTo>
                <a:lnTo>
                  <a:pt x="222" y="238"/>
                </a:lnTo>
                <a:lnTo>
                  <a:pt x="223" y="238"/>
                </a:lnTo>
                <a:lnTo>
                  <a:pt x="224" y="238"/>
                </a:lnTo>
                <a:lnTo>
                  <a:pt x="224" y="238"/>
                </a:lnTo>
                <a:lnTo>
                  <a:pt x="225" y="238"/>
                </a:lnTo>
                <a:lnTo>
                  <a:pt x="225" y="238"/>
                </a:lnTo>
                <a:lnTo>
                  <a:pt x="226" y="238"/>
                </a:lnTo>
                <a:lnTo>
                  <a:pt x="226" y="238"/>
                </a:lnTo>
                <a:lnTo>
                  <a:pt x="227" y="238"/>
                </a:lnTo>
                <a:lnTo>
                  <a:pt x="227" y="238"/>
                </a:lnTo>
                <a:lnTo>
                  <a:pt x="228" y="238"/>
                </a:lnTo>
                <a:lnTo>
                  <a:pt x="228" y="239"/>
                </a:lnTo>
                <a:lnTo>
                  <a:pt x="229" y="239"/>
                </a:lnTo>
                <a:lnTo>
                  <a:pt x="229" y="239"/>
                </a:lnTo>
                <a:lnTo>
                  <a:pt x="230" y="239"/>
                </a:lnTo>
                <a:lnTo>
                  <a:pt x="230" y="239"/>
                </a:lnTo>
                <a:lnTo>
                  <a:pt x="231" y="239"/>
                </a:lnTo>
                <a:lnTo>
                  <a:pt x="231" y="239"/>
                </a:lnTo>
                <a:lnTo>
                  <a:pt x="232" y="240"/>
                </a:lnTo>
                <a:lnTo>
                  <a:pt x="232" y="240"/>
                </a:lnTo>
                <a:lnTo>
                  <a:pt x="233" y="240"/>
                </a:lnTo>
                <a:lnTo>
                  <a:pt x="233" y="240"/>
                </a:lnTo>
                <a:lnTo>
                  <a:pt x="234" y="241"/>
                </a:lnTo>
                <a:lnTo>
                  <a:pt x="234" y="241"/>
                </a:lnTo>
                <a:lnTo>
                  <a:pt x="235" y="241"/>
                </a:lnTo>
                <a:lnTo>
                  <a:pt x="235" y="242"/>
                </a:lnTo>
                <a:lnTo>
                  <a:pt x="236" y="242"/>
                </a:lnTo>
                <a:lnTo>
                  <a:pt x="236" y="243"/>
                </a:lnTo>
                <a:lnTo>
                  <a:pt x="237" y="243"/>
                </a:lnTo>
                <a:lnTo>
                  <a:pt x="237" y="243"/>
                </a:lnTo>
                <a:lnTo>
                  <a:pt x="238" y="244"/>
                </a:lnTo>
                <a:lnTo>
                  <a:pt x="238" y="244"/>
                </a:lnTo>
                <a:lnTo>
                  <a:pt x="239" y="245"/>
                </a:lnTo>
                <a:lnTo>
                  <a:pt x="239" y="246"/>
                </a:lnTo>
                <a:lnTo>
                  <a:pt x="240" y="246"/>
                </a:lnTo>
                <a:lnTo>
                  <a:pt x="241" y="247"/>
                </a:lnTo>
                <a:lnTo>
                  <a:pt x="241" y="248"/>
                </a:lnTo>
                <a:lnTo>
                  <a:pt x="242" y="249"/>
                </a:lnTo>
                <a:lnTo>
                  <a:pt x="242" y="251"/>
                </a:lnTo>
                <a:lnTo>
                  <a:pt x="243" y="252"/>
                </a:lnTo>
                <a:lnTo>
                  <a:pt x="243" y="253"/>
                </a:lnTo>
                <a:lnTo>
                  <a:pt x="244" y="255"/>
                </a:lnTo>
                <a:lnTo>
                  <a:pt x="244" y="257"/>
                </a:lnTo>
                <a:lnTo>
                  <a:pt x="245" y="259"/>
                </a:lnTo>
                <a:lnTo>
                  <a:pt x="245" y="261"/>
                </a:lnTo>
                <a:lnTo>
                  <a:pt x="246" y="263"/>
                </a:lnTo>
                <a:lnTo>
                  <a:pt x="246" y="265"/>
                </a:lnTo>
                <a:lnTo>
                  <a:pt x="247" y="267"/>
                </a:lnTo>
                <a:lnTo>
                  <a:pt x="247" y="268"/>
                </a:lnTo>
                <a:lnTo>
                  <a:pt x="248" y="271"/>
                </a:lnTo>
                <a:lnTo>
                  <a:pt x="248" y="272"/>
                </a:lnTo>
                <a:lnTo>
                  <a:pt x="249" y="274"/>
                </a:lnTo>
                <a:lnTo>
                  <a:pt x="249" y="275"/>
                </a:lnTo>
                <a:lnTo>
                  <a:pt x="250" y="277"/>
                </a:lnTo>
                <a:lnTo>
                  <a:pt x="250" y="279"/>
                </a:lnTo>
                <a:lnTo>
                  <a:pt x="251" y="281"/>
                </a:lnTo>
                <a:lnTo>
                  <a:pt x="251" y="282"/>
                </a:lnTo>
                <a:lnTo>
                  <a:pt x="252" y="284"/>
                </a:lnTo>
                <a:lnTo>
                  <a:pt x="252" y="286"/>
                </a:lnTo>
                <a:lnTo>
                  <a:pt x="253" y="288"/>
                </a:lnTo>
                <a:lnTo>
                  <a:pt x="253" y="290"/>
                </a:lnTo>
                <a:lnTo>
                  <a:pt x="254" y="293"/>
                </a:lnTo>
                <a:lnTo>
                  <a:pt x="254" y="296"/>
                </a:lnTo>
                <a:lnTo>
                  <a:pt x="255" y="299"/>
                </a:lnTo>
                <a:lnTo>
                  <a:pt x="255" y="302"/>
                </a:lnTo>
                <a:lnTo>
                  <a:pt x="256" y="306"/>
                </a:lnTo>
                <a:lnTo>
                  <a:pt x="257" y="312"/>
                </a:lnTo>
                <a:lnTo>
                  <a:pt x="257" y="318"/>
                </a:lnTo>
                <a:lnTo>
                  <a:pt x="258" y="325"/>
                </a:lnTo>
                <a:lnTo>
                  <a:pt x="258" y="334"/>
                </a:lnTo>
                <a:lnTo>
                  <a:pt x="259" y="348"/>
                </a:lnTo>
                <a:lnTo>
                  <a:pt x="259" y="348"/>
                </a:lnTo>
                <a:lnTo>
                  <a:pt x="260" y="348"/>
                </a:lnTo>
                <a:lnTo>
                  <a:pt x="260" y="348"/>
                </a:lnTo>
                <a:lnTo>
                  <a:pt x="261" y="347"/>
                </a:lnTo>
                <a:lnTo>
                  <a:pt x="261" y="347"/>
                </a:lnTo>
                <a:lnTo>
                  <a:pt x="262" y="345"/>
                </a:lnTo>
                <a:lnTo>
                  <a:pt x="262" y="341"/>
                </a:lnTo>
                <a:lnTo>
                  <a:pt x="263" y="335"/>
                </a:lnTo>
                <a:lnTo>
                  <a:pt x="263" y="327"/>
                </a:lnTo>
                <a:lnTo>
                  <a:pt x="264" y="321"/>
                </a:lnTo>
                <a:lnTo>
                  <a:pt x="264" y="323"/>
                </a:lnTo>
                <a:lnTo>
                  <a:pt x="265" y="325"/>
                </a:lnTo>
                <a:lnTo>
                  <a:pt x="265" y="325"/>
                </a:lnTo>
                <a:lnTo>
                  <a:pt x="266" y="325"/>
                </a:lnTo>
                <a:lnTo>
                  <a:pt x="266" y="325"/>
                </a:lnTo>
                <a:lnTo>
                  <a:pt x="267" y="325"/>
                </a:lnTo>
                <a:lnTo>
                  <a:pt x="267" y="325"/>
                </a:lnTo>
                <a:lnTo>
                  <a:pt x="268" y="325"/>
                </a:lnTo>
                <a:lnTo>
                  <a:pt x="268" y="325"/>
                </a:lnTo>
                <a:lnTo>
                  <a:pt x="269" y="325"/>
                </a:lnTo>
                <a:lnTo>
                  <a:pt x="269" y="325"/>
                </a:lnTo>
                <a:lnTo>
                  <a:pt x="270" y="325"/>
                </a:lnTo>
                <a:lnTo>
                  <a:pt x="271" y="325"/>
                </a:lnTo>
                <a:lnTo>
                  <a:pt x="271" y="325"/>
                </a:lnTo>
                <a:lnTo>
                  <a:pt x="272" y="325"/>
                </a:lnTo>
                <a:lnTo>
                  <a:pt x="272" y="325"/>
                </a:lnTo>
                <a:lnTo>
                  <a:pt x="273" y="325"/>
                </a:lnTo>
                <a:lnTo>
                  <a:pt x="273" y="324"/>
                </a:lnTo>
                <a:lnTo>
                  <a:pt x="274" y="324"/>
                </a:lnTo>
                <a:lnTo>
                  <a:pt x="274" y="324"/>
                </a:lnTo>
                <a:lnTo>
                  <a:pt x="275" y="324"/>
                </a:lnTo>
                <a:lnTo>
                  <a:pt x="275" y="324"/>
                </a:lnTo>
                <a:lnTo>
                  <a:pt x="276" y="325"/>
                </a:lnTo>
                <a:lnTo>
                  <a:pt x="276" y="325"/>
                </a:lnTo>
                <a:lnTo>
                  <a:pt x="277" y="325"/>
                </a:lnTo>
                <a:lnTo>
                  <a:pt x="277" y="326"/>
                </a:lnTo>
                <a:lnTo>
                  <a:pt x="278" y="326"/>
                </a:lnTo>
                <a:lnTo>
                  <a:pt x="278" y="326"/>
                </a:lnTo>
                <a:lnTo>
                  <a:pt x="279" y="326"/>
                </a:lnTo>
                <a:lnTo>
                  <a:pt x="279" y="326"/>
                </a:lnTo>
                <a:lnTo>
                  <a:pt x="280" y="326"/>
                </a:lnTo>
                <a:lnTo>
                  <a:pt x="280" y="326"/>
                </a:lnTo>
                <a:lnTo>
                  <a:pt x="281" y="326"/>
                </a:lnTo>
                <a:lnTo>
                  <a:pt x="281" y="327"/>
                </a:lnTo>
                <a:lnTo>
                  <a:pt x="282" y="326"/>
                </a:lnTo>
                <a:lnTo>
                  <a:pt x="282" y="326"/>
                </a:lnTo>
                <a:lnTo>
                  <a:pt x="283" y="326"/>
                </a:lnTo>
                <a:lnTo>
                  <a:pt x="284" y="326"/>
                </a:lnTo>
                <a:lnTo>
                  <a:pt x="284" y="326"/>
                </a:lnTo>
                <a:lnTo>
                  <a:pt x="285" y="326"/>
                </a:lnTo>
                <a:lnTo>
                  <a:pt x="285" y="327"/>
                </a:lnTo>
                <a:lnTo>
                  <a:pt x="286" y="327"/>
                </a:lnTo>
                <a:lnTo>
                  <a:pt x="286" y="327"/>
                </a:lnTo>
                <a:lnTo>
                  <a:pt x="287" y="327"/>
                </a:lnTo>
                <a:lnTo>
                  <a:pt x="287" y="323"/>
                </a:lnTo>
                <a:lnTo>
                  <a:pt x="288" y="318"/>
                </a:lnTo>
                <a:lnTo>
                  <a:pt x="288" y="318"/>
                </a:lnTo>
                <a:lnTo>
                  <a:pt x="289" y="321"/>
                </a:lnTo>
                <a:lnTo>
                  <a:pt x="289" y="329"/>
                </a:lnTo>
                <a:lnTo>
                  <a:pt x="290" y="338"/>
                </a:lnTo>
                <a:lnTo>
                  <a:pt x="290" y="343"/>
                </a:lnTo>
                <a:lnTo>
                  <a:pt x="291" y="346"/>
                </a:lnTo>
                <a:lnTo>
                  <a:pt x="291" y="348"/>
                </a:lnTo>
                <a:lnTo>
                  <a:pt x="292" y="348"/>
                </a:lnTo>
                <a:lnTo>
                  <a:pt x="292" y="347"/>
                </a:lnTo>
                <a:lnTo>
                  <a:pt x="293" y="347"/>
                </a:lnTo>
                <a:lnTo>
                  <a:pt x="293" y="347"/>
                </a:lnTo>
                <a:lnTo>
                  <a:pt x="294" y="346"/>
                </a:lnTo>
                <a:lnTo>
                  <a:pt x="294" y="346"/>
                </a:lnTo>
                <a:lnTo>
                  <a:pt x="295" y="346"/>
                </a:lnTo>
                <a:lnTo>
                  <a:pt x="295" y="346"/>
                </a:lnTo>
                <a:lnTo>
                  <a:pt x="296" y="347"/>
                </a:lnTo>
                <a:lnTo>
                  <a:pt x="296" y="347"/>
                </a:lnTo>
                <a:lnTo>
                  <a:pt x="297" y="347"/>
                </a:lnTo>
                <a:lnTo>
                  <a:pt x="297" y="347"/>
                </a:lnTo>
                <a:lnTo>
                  <a:pt x="298" y="347"/>
                </a:lnTo>
                <a:lnTo>
                  <a:pt x="298" y="347"/>
                </a:lnTo>
                <a:lnTo>
                  <a:pt x="299" y="347"/>
                </a:lnTo>
                <a:lnTo>
                  <a:pt x="299" y="347"/>
                </a:lnTo>
                <a:lnTo>
                  <a:pt x="300" y="348"/>
                </a:lnTo>
                <a:lnTo>
                  <a:pt x="301" y="349"/>
                </a:lnTo>
                <a:lnTo>
                  <a:pt x="301" y="350"/>
                </a:lnTo>
                <a:lnTo>
                  <a:pt x="302" y="350"/>
                </a:lnTo>
                <a:lnTo>
                  <a:pt x="302" y="350"/>
                </a:lnTo>
                <a:lnTo>
                  <a:pt x="303" y="351"/>
                </a:lnTo>
                <a:lnTo>
                  <a:pt x="303" y="351"/>
                </a:lnTo>
                <a:lnTo>
                  <a:pt x="304" y="351"/>
                </a:lnTo>
                <a:lnTo>
                  <a:pt x="304" y="351"/>
                </a:lnTo>
                <a:lnTo>
                  <a:pt x="305" y="351"/>
                </a:lnTo>
                <a:lnTo>
                  <a:pt x="305" y="351"/>
                </a:lnTo>
                <a:lnTo>
                  <a:pt x="306" y="351"/>
                </a:lnTo>
                <a:lnTo>
                  <a:pt x="306" y="351"/>
                </a:lnTo>
                <a:lnTo>
                  <a:pt x="307" y="351"/>
                </a:lnTo>
                <a:lnTo>
                  <a:pt x="307" y="351"/>
                </a:lnTo>
                <a:lnTo>
                  <a:pt x="308" y="351"/>
                </a:lnTo>
                <a:lnTo>
                  <a:pt x="308" y="351"/>
                </a:lnTo>
                <a:lnTo>
                  <a:pt x="309" y="350"/>
                </a:lnTo>
                <a:lnTo>
                  <a:pt x="309" y="350"/>
                </a:lnTo>
                <a:lnTo>
                  <a:pt x="310" y="350"/>
                </a:lnTo>
                <a:lnTo>
                  <a:pt x="310" y="351"/>
                </a:lnTo>
                <a:lnTo>
                  <a:pt x="311" y="351"/>
                </a:lnTo>
                <a:lnTo>
                  <a:pt x="311" y="351"/>
                </a:lnTo>
                <a:lnTo>
                  <a:pt x="312" y="350"/>
                </a:lnTo>
                <a:lnTo>
                  <a:pt x="312" y="350"/>
                </a:lnTo>
                <a:lnTo>
                  <a:pt x="313" y="350"/>
                </a:lnTo>
                <a:lnTo>
                  <a:pt x="313" y="350"/>
                </a:lnTo>
                <a:lnTo>
                  <a:pt x="314" y="350"/>
                </a:lnTo>
                <a:lnTo>
                  <a:pt x="314" y="350"/>
                </a:lnTo>
                <a:lnTo>
                  <a:pt x="315" y="350"/>
                </a:lnTo>
                <a:lnTo>
                  <a:pt x="315" y="350"/>
                </a:lnTo>
                <a:lnTo>
                  <a:pt x="316" y="350"/>
                </a:lnTo>
                <a:lnTo>
                  <a:pt x="316" y="350"/>
                </a:lnTo>
                <a:lnTo>
                  <a:pt x="317" y="350"/>
                </a:lnTo>
                <a:lnTo>
                  <a:pt x="318" y="350"/>
                </a:lnTo>
                <a:lnTo>
                  <a:pt x="318" y="350"/>
                </a:lnTo>
                <a:lnTo>
                  <a:pt x="319" y="350"/>
                </a:lnTo>
                <a:lnTo>
                  <a:pt x="319" y="350"/>
                </a:lnTo>
                <a:lnTo>
                  <a:pt x="320" y="350"/>
                </a:lnTo>
                <a:lnTo>
                  <a:pt x="320" y="350"/>
                </a:lnTo>
                <a:lnTo>
                  <a:pt x="321" y="350"/>
                </a:lnTo>
                <a:lnTo>
                  <a:pt x="321" y="350"/>
                </a:lnTo>
                <a:lnTo>
                  <a:pt x="322" y="350"/>
                </a:lnTo>
                <a:lnTo>
                  <a:pt x="322" y="350"/>
                </a:lnTo>
                <a:lnTo>
                  <a:pt x="323" y="350"/>
                </a:lnTo>
                <a:lnTo>
                  <a:pt x="323" y="350"/>
                </a:lnTo>
                <a:lnTo>
                  <a:pt x="324" y="350"/>
                </a:lnTo>
                <a:lnTo>
                  <a:pt x="324" y="350"/>
                </a:lnTo>
                <a:lnTo>
                  <a:pt x="325" y="350"/>
                </a:lnTo>
                <a:lnTo>
                  <a:pt x="325" y="350"/>
                </a:lnTo>
                <a:lnTo>
                  <a:pt x="326" y="350"/>
                </a:lnTo>
                <a:lnTo>
                  <a:pt x="326" y="350"/>
                </a:lnTo>
                <a:lnTo>
                  <a:pt x="327" y="350"/>
                </a:lnTo>
                <a:lnTo>
                  <a:pt x="327" y="350"/>
                </a:lnTo>
                <a:lnTo>
                  <a:pt x="328" y="350"/>
                </a:lnTo>
                <a:lnTo>
                  <a:pt x="328" y="350"/>
                </a:lnTo>
                <a:lnTo>
                  <a:pt x="329" y="350"/>
                </a:lnTo>
                <a:lnTo>
                  <a:pt x="329" y="350"/>
                </a:lnTo>
                <a:lnTo>
                  <a:pt x="330" y="350"/>
                </a:lnTo>
                <a:lnTo>
                  <a:pt x="330" y="350"/>
                </a:lnTo>
                <a:lnTo>
                  <a:pt x="331" y="350"/>
                </a:lnTo>
                <a:lnTo>
                  <a:pt x="331" y="350"/>
                </a:lnTo>
                <a:lnTo>
                  <a:pt x="332" y="350"/>
                </a:lnTo>
                <a:lnTo>
                  <a:pt x="332" y="350"/>
                </a:lnTo>
                <a:lnTo>
                  <a:pt x="333" y="350"/>
                </a:lnTo>
                <a:lnTo>
                  <a:pt x="333" y="350"/>
                </a:lnTo>
                <a:lnTo>
                  <a:pt x="334" y="350"/>
                </a:lnTo>
                <a:lnTo>
                  <a:pt x="335" y="350"/>
                </a:lnTo>
                <a:lnTo>
                  <a:pt x="335" y="350"/>
                </a:lnTo>
                <a:lnTo>
                  <a:pt x="336" y="350"/>
                </a:lnTo>
                <a:lnTo>
                  <a:pt x="336" y="350"/>
                </a:lnTo>
                <a:lnTo>
                  <a:pt x="337" y="350"/>
                </a:lnTo>
                <a:lnTo>
                  <a:pt x="337" y="350"/>
                </a:lnTo>
                <a:lnTo>
                  <a:pt x="338" y="350"/>
                </a:lnTo>
                <a:lnTo>
                  <a:pt x="338" y="350"/>
                </a:lnTo>
                <a:lnTo>
                  <a:pt x="339" y="350"/>
                </a:lnTo>
                <a:lnTo>
                  <a:pt x="339" y="349"/>
                </a:lnTo>
                <a:lnTo>
                  <a:pt x="340" y="349"/>
                </a:lnTo>
                <a:lnTo>
                  <a:pt x="340" y="349"/>
                </a:lnTo>
                <a:lnTo>
                  <a:pt x="341" y="349"/>
                </a:lnTo>
                <a:lnTo>
                  <a:pt x="341" y="349"/>
                </a:lnTo>
                <a:lnTo>
                  <a:pt x="342" y="349"/>
                </a:lnTo>
                <a:lnTo>
                  <a:pt x="342" y="349"/>
                </a:lnTo>
                <a:lnTo>
                  <a:pt x="343" y="349"/>
                </a:lnTo>
                <a:lnTo>
                  <a:pt x="343" y="349"/>
                </a:lnTo>
                <a:lnTo>
                  <a:pt x="344" y="349"/>
                </a:lnTo>
                <a:lnTo>
                  <a:pt x="344" y="349"/>
                </a:lnTo>
                <a:lnTo>
                  <a:pt x="345" y="349"/>
                </a:lnTo>
                <a:lnTo>
                  <a:pt x="345" y="349"/>
                </a:lnTo>
                <a:lnTo>
                  <a:pt x="346" y="349"/>
                </a:lnTo>
                <a:lnTo>
                  <a:pt x="346" y="349"/>
                </a:lnTo>
                <a:lnTo>
                  <a:pt x="347" y="349"/>
                </a:lnTo>
                <a:lnTo>
                  <a:pt x="347" y="349"/>
                </a:lnTo>
                <a:lnTo>
                  <a:pt x="348" y="349"/>
                </a:lnTo>
                <a:lnTo>
                  <a:pt x="348" y="349"/>
                </a:lnTo>
                <a:lnTo>
                  <a:pt x="349" y="349"/>
                </a:lnTo>
                <a:lnTo>
                  <a:pt x="349" y="349"/>
                </a:lnTo>
                <a:lnTo>
                  <a:pt x="350" y="349"/>
                </a:lnTo>
                <a:lnTo>
                  <a:pt x="350" y="349"/>
                </a:lnTo>
                <a:lnTo>
                  <a:pt x="351" y="349"/>
                </a:lnTo>
                <a:lnTo>
                  <a:pt x="352" y="349"/>
                </a:lnTo>
                <a:lnTo>
                  <a:pt x="352" y="349"/>
                </a:lnTo>
                <a:lnTo>
                  <a:pt x="353" y="349"/>
                </a:lnTo>
                <a:lnTo>
                  <a:pt x="353" y="349"/>
                </a:lnTo>
                <a:lnTo>
                  <a:pt x="354" y="349"/>
                </a:lnTo>
                <a:lnTo>
                  <a:pt x="354" y="349"/>
                </a:lnTo>
                <a:lnTo>
                  <a:pt x="355" y="349"/>
                </a:lnTo>
                <a:lnTo>
                  <a:pt x="355" y="349"/>
                </a:lnTo>
                <a:lnTo>
                  <a:pt x="356" y="349"/>
                </a:lnTo>
                <a:lnTo>
                  <a:pt x="356" y="349"/>
                </a:lnTo>
                <a:lnTo>
                  <a:pt x="357" y="349"/>
                </a:lnTo>
                <a:lnTo>
                  <a:pt x="357" y="349"/>
                </a:lnTo>
                <a:lnTo>
                  <a:pt x="358" y="349"/>
                </a:lnTo>
                <a:lnTo>
                  <a:pt x="358" y="349"/>
                </a:lnTo>
                <a:lnTo>
                  <a:pt x="359" y="349"/>
                </a:lnTo>
                <a:lnTo>
                  <a:pt x="359" y="349"/>
                </a:lnTo>
                <a:lnTo>
                  <a:pt x="360" y="349"/>
                </a:lnTo>
                <a:lnTo>
                  <a:pt x="360" y="349"/>
                </a:lnTo>
                <a:lnTo>
                  <a:pt x="361" y="349"/>
                </a:lnTo>
                <a:lnTo>
                  <a:pt x="361" y="349"/>
                </a:lnTo>
                <a:lnTo>
                  <a:pt x="362" y="349"/>
                </a:lnTo>
                <a:lnTo>
                  <a:pt x="362" y="349"/>
                </a:lnTo>
                <a:lnTo>
                  <a:pt x="363" y="349"/>
                </a:lnTo>
                <a:lnTo>
                  <a:pt x="363" y="349"/>
                </a:lnTo>
                <a:lnTo>
                  <a:pt x="364" y="349"/>
                </a:lnTo>
                <a:lnTo>
                  <a:pt x="364" y="349"/>
                </a:lnTo>
                <a:lnTo>
                  <a:pt x="365" y="349"/>
                </a:lnTo>
                <a:lnTo>
                  <a:pt x="365" y="349"/>
                </a:lnTo>
                <a:lnTo>
                  <a:pt x="366" y="349"/>
                </a:lnTo>
                <a:lnTo>
                  <a:pt x="367" y="349"/>
                </a:lnTo>
                <a:lnTo>
                  <a:pt x="367" y="349"/>
                </a:lnTo>
                <a:lnTo>
                  <a:pt x="368" y="349"/>
                </a:lnTo>
                <a:lnTo>
                  <a:pt x="368" y="349"/>
                </a:lnTo>
                <a:lnTo>
                  <a:pt x="369" y="349"/>
                </a:lnTo>
                <a:lnTo>
                  <a:pt x="369" y="349"/>
                </a:lnTo>
                <a:lnTo>
                  <a:pt x="370" y="349"/>
                </a:lnTo>
                <a:lnTo>
                  <a:pt x="370" y="349"/>
                </a:lnTo>
                <a:lnTo>
                  <a:pt x="371" y="349"/>
                </a:lnTo>
                <a:lnTo>
                  <a:pt x="371" y="349"/>
                </a:lnTo>
                <a:lnTo>
                  <a:pt x="372" y="349"/>
                </a:lnTo>
                <a:lnTo>
                  <a:pt x="372" y="349"/>
                </a:lnTo>
                <a:lnTo>
                  <a:pt x="373" y="349"/>
                </a:lnTo>
                <a:lnTo>
                  <a:pt x="373" y="349"/>
                </a:lnTo>
                <a:lnTo>
                  <a:pt x="374" y="349"/>
                </a:lnTo>
                <a:lnTo>
                  <a:pt x="374" y="349"/>
                </a:lnTo>
                <a:lnTo>
                  <a:pt x="375" y="349"/>
                </a:lnTo>
                <a:lnTo>
                  <a:pt x="375" y="349"/>
                </a:lnTo>
                <a:lnTo>
                  <a:pt x="376" y="349"/>
                </a:lnTo>
                <a:lnTo>
                  <a:pt x="376" y="349"/>
                </a:lnTo>
                <a:lnTo>
                  <a:pt x="377" y="349"/>
                </a:lnTo>
                <a:lnTo>
                  <a:pt x="377" y="349"/>
                </a:lnTo>
                <a:lnTo>
                  <a:pt x="378" y="349"/>
                </a:lnTo>
                <a:lnTo>
                  <a:pt x="378" y="349"/>
                </a:lnTo>
                <a:lnTo>
                  <a:pt x="379" y="349"/>
                </a:lnTo>
                <a:lnTo>
                  <a:pt x="380" y="349"/>
                </a:lnTo>
                <a:lnTo>
                  <a:pt x="380" y="349"/>
                </a:lnTo>
                <a:lnTo>
                  <a:pt x="381" y="349"/>
                </a:lnTo>
                <a:lnTo>
                  <a:pt x="381" y="349"/>
                </a:lnTo>
                <a:lnTo>
                  <a:pt x="382" y="349"/>
                </a:lnTo>
                <a:lnTo>
                  <a:pt x="382" y="349"/>
                </a:lnTo>
                <a:lnTo>
                  <a:pt x="383" y="349"/>
                </a:lnTo>
                <a:lnTo>
                  <a:pt x="383" y="349"/>
                </a:lnTo>
                <a:lnTo>
                  <a:pt x="384" y="349"/>
                </a:lnTo>
                <a:lnTo>
                  <a:pt x="384" y="349"/>
                </a:lnTo>
                <a:lnTo>
                  <a:pt x="385" y="349"/>
                </a:lnTo>
                <a:lnTo>
                  <a:pt x="385" y="349"/>
                </a:lnTo>
                <a:lnTo>
                  <a:pt x="386" y="349"/>
                </a:lnTo>
                <a:lnTo>
                  <a:pt x="386" y="349"/>
                </a:lnTo>
                <a:lnTo>
                  <a:pt x="387" y="349"/>
                </a:lnTo>
                <a:lnTo>
                  <a:pt x="387" y="349"/>
                </a:lnTo>
                <a:lnTo>
                  <a:pt x="388" y="349"/>
                </a:lnTo>
                <a:lnTo>
                  <a:pt x="388" y="349"/>
                </a:lnTo>
                <a:lnTo>
                  <a:pt x="389" y="349"/>
                </a:lnTo>
                <a:lnTo>
                  <a:pt x="389" y="349"/>
                </a:lnTo>
                <a:lnTo>
                  <a:pt x="390" y="349"/>
                </a:lnTo>
                <a:lnTo>
                  <a:pt x="390" y="349"/>
                </a:lnTo>
                <a:lnTo>
                  <a:pt x="391" y="349"/>
                </a:lnTo>
                <a:lnTo>
                  <a:pt x="391" y="349"/>
                </a:lnTo>
                <a:lnTo>
                  <a:pt x="392" y="349"/>
                </a:lnTo>
                <a:lnTo>
                  <a:pt x="392" y="349"/>
                </a:lnTo>
                <a:lnTo>
                  <a:pt x="393" y="348"/>
                </a:lnTo>
                <a:lnTo>
                  <a:pt x="393" y="346"/>
                </a:lnTo>
                <a:lnTo>
                  <a:pt x="394" y="343"/>
                </a:lnTo>
                <a:lnTo>
                  <a:pt x="395" y="336"/>
                </a:lnTo>
                <a:lnTo>
                  <a:pt x="395" y="329"/>
                </a:lnTo>
                <a:lnTo>
                  <a:pt x="396" y="324"/>
                </a:lnTo>
                <a:lnTo>
                  <a:pt x="396" y="324"/>
                </a:lnTo>
                <a:lnTo>
                  <a:pt x="397" y="323"/>
                </a:lnTo>
                <a:lnTo>
                  <a:pt x="397" y="323"/>
                </a:lnTo>
                <a:lnTo>
                  <a:pt x="398" y="324"/>
                </a:lnTo>
                <a:lnTo>
                  <a:pt x="398" y="324"/>
                </a:lnTo>
                <a:lnTo>
                  <a:pt x="399" y="324"/>
                </a:lnTo>
                <a:lnTo>
                  <a:pt x="399" y="324"/>
                </a:lnTo>
                <a:lnTo>
                  <a:pt x="400" y="324"/>
                </a:lnTo>
                <a:lnTo>
                  <a:pt x="400" y="324"/>
                </a:lnTo>
                <a:lnTo>
                  <a:pt x="401" y="323"/>
                </a:lnTo>
                <a:lnTo>
                  <a:pt x="401" y="323"/>
                </a:lnTo>
                <a:lnTo>
                  <a:pt x="402" y="323"/>
                </a:lnTo>
                <a:lnTo>
                  <a:pt x="402" y="323"/>
                </a:lnTo>
                <a:lnTo>
                  <a:pt x="403" y="323"/>
                </a:lnTo>
                <a:lnTo>
                  <a:pt x="403" y="323"/>
                </a:lnTo>
                <a:lnTo>
                  <a:pt x="404" y="323"/>
                </a:lnTo>
                <a:lnTo>
                  <a:pt x="404" y="323"/>
                </a:lnTo>
                <a:lnTo>
                  <a:pt x="405" y="323"/>
                </a:lnTo>
                <a:lnTo>
                  <a:pt x="405" y="323"/>
                </a:lnTo>
                <a:lnTo>
                  <a:pt x="406" y="322"/>
                </a:lnTo>
                <a:lnTo>
                  <a:pt x="406" y="322"/>
                </a:lnTo>
                <a:lnTo>
                  <a:pt x="407" y="322"/>
                </a:lnTo>
                <a:lnTo>
                  <a:pt x="407" y="322"/>
                </a:lnTo>
                <a:lnTo>
                  <a:pt x="408" y="322"/>
                </a:lnTo>
                <a:lnTo>
                  <a:pt x="408" y="322"/>
                </a:lnTo>
                <a:lnTo>
                  <a:pt x="409" y="321"/>
                </a:lnTo>
                <a:lnTo>
                  <a:pt x="409" y="321"/>
                </a:lnTo>
                <a:lnTo>
                  <a:pt x="410" y="321"/>
                </a:lnTo>
                <a:lnTo>
                  <a:pt x="410" y="321"/>
                </a:lnTo>
                <a:lnTo>
                  <a:pt x="411" y="321"/>
                </a:lnTo>
                <a:lnTo>
                  <a:pt x="412" y="321"/>
                </a:lnTo>
                <a:lnTo>
                  <a:pt x="412" y="322"/>
                </a:lnTo>
                <a:lnTo>
                  <a:pt x="413" y="322"/>
                </a:lnTo>
                <a:lnTo>
                  <a:pt x="413" y="322"/>
                </a:lnTo>
                <a:lnTo>
                  <a:pt x="414" y="321"/>
                </a:lnTo>
                <a:lnTo>
                  <a:pt x="414" y="321"/>
                </a:lnTo>
                <a:lnTo>
                  <a:pt x="415" y="322"/>
                </a:lnTo>
                <a:lnTo>
                  <a:pt x="415" y="322"/>
                </a:lnTo>
                <a:lnTo>
                  <a:pt x="416" y="322"/>
                </a:lnTo>
                <a:lnTo>
                  <a:pt x="416" y="322"/>
                </a:lnTo>
                <a:lnTo>
                  <a:pt x="417" y="322"/>
                </a:lnTo>
                <a:lnTo>
                  <a:pt x="417" y="322"/>
                </a:lnTo>
                <a:lnTo>
                  <a:pt x="418" y="323"/>
                </a:lnTo>
                <a:lnTo>
                  <a:pt x="418" y="323"/>
                </a:lnTo>
                <a:lnTo>
                  <a:pt x="419" y="322"/>
                </a:lnTo>
                <a:lnTo>
                  <a:pt x="419" y="322"/>
                </a:lnTo>
                <a:lnTo>
                  <a:pt x="420" y="322"/>
                </a:lnTo>
                <a:lnTo>
                  <a:pt x="420" y="322"/>
                </a:lnTo>
                <a:lnTo>
                  <a:pt x="421" y="322"/>
                </a:lnTo>
                <a:lnTo>
                  <a:pt x="421" y="322"/>
                </a:lnTo>
                <a:lnTo>
                  <a:pt x="422" y="320"/>
                </a:lnTo>
                <a:lnTo>
                  <a:pt x="422" y="314"/>
                </a:lnTo>
                <a:lnTo>
                  <a:pt x="423" y="309"/>
                </a:lnTo>
                <a:lnTo>
                  <a:pt x="423" y="310"/>
                </a:lnTo>
                <a:lnTo>
                  <a:pt x="424" y="321"/>
                </a:lnTo>
                <a:lnTo>
                  <a:pt x="424" y="332"/>
                </a:lnTo>
                <a:lnTo>
                  <a:pt x="425" y="338"/>
                </a:lnTo>
                <a:lnTo>
                  <a:pt x="425" y="343"/>
                </a:lnTo>
                <a:lnTo>
                  <a:pt x="426" y="345"/>
                </a:lnTo>
                <a:lnTo>
                  <a:pt x="426" y="346"/>
                </a:lnTo>
                <a:lnTo>
                  <a:pt x="427" y="346"/>
                </a:lnTo>
                <a:lnTo>
                  <a:pt x="427" y="346"/>
                </a:lnTo>
                <a:lnTo>
                  <a:pt x="428" y="346"/>
                </a:lnTo>
                <a:lnTo>
                  <a:pt x="429" y="346"/>
                </a:lnTo>
                <a:lnTo>
                  <a:pt x="429" y="346"/>
                </a:lnTo>
                <a:lnTo>
                  <a:pt x="430" y="347"/>
                </a:lnTo>
                <a:lnTo>
                  <a:pt x="430" y="348"/>
                </a:lnTo>
                <a:lnTo>
                  <a:pt x="431" y="348"/>
                </a:lnTo>
                <a:lnTo>
                  <a:pt x="431" y="348"/>
                </a:lnTo>
                <a:lnTo>
                  <a:pt x="432" y="348"/>
                </a:lnTo>
                <a:lnTo>
                  <a:pt x="432" y="348"/>
                </a:lnTo>
                <a:lnTo>
                  <a:pt x="433" y="349"/>
                </a:lnTo>
                <a:lnTo>
                  <a:pt x="433" y="349"/>
                </a:lnTo>
                <a:lnTo>
                  <a:pt x="434" y="349"/>
                </a:lnTo>
                <a:lnTo>
                  <a:pt x="434" y="350"/>
                </a:lnTo>
                <a:lnTo>
                  <a:pt x="435" y="350"/>
                </a:lnTo>
                <a:lnTo>
                  <a:pt x="435" y="350"/>
                </a:lnTo>
                <a:lnTo>
                  <a:pt x="436" y="350"/>
                </a:lnTo>
                <a:lnTo>
                  <a:pt x="436" y="350"/>
                </a:lnTo>
                <a:lnTo>
                  <a:pt x="437" y="350"/>
                </a:lnTo>
                <a:lnTo>
                  <a:pt x="437" y="351"/>
                </a:lnTo>
                <a:lnTo>
                  <a:pt x="438" y="351"/>
                </a:lnTo>
                <a:lnTo>
                  <a:pt x="438" y="351"/>
                </a:lnTo>
                <a:lnTo>
                  <a:pt x="439" y="351"/>
                </a:lnTo>
                <a:lnTo>
                  <a:pt x="439" y="351"/>
                </a:lnTo>
                <a:lnTo>
                  <a:pt x="440" y="351"/>
                </a:lnTo>
                <a:lnTo>
                  <a:pt x="440" y="351"/>
                </a:lnTo>
                <a:lnTo>
                  <a:pt x="441" y="351"/>
                </a:lnTo>
                <a:lnTo>
                  <a:pt x="441" y="351"/>
                </a:lnTo>
                <a:lnTo>
                  <a:pt x="442" y="351"/>
                </a:lnTo>
                <a:lnTo>
                  <a:pt x="442" y="351"/>
                </a:lnTo>
                <a:lnTo>
                  <a:pt x="443" y="351"/>
                </a:lnTo>
                <a:lnTo>
                  <a:pt x="443" y="350"/>
                </a:lnTo>
                <a:lnTo>
                  <a:pt x="444" y="350"/>
                </a:lnTo>
                <a:lnTo>
                  <a:pt x="444" y="350"/>
                </a:lnTo>
                <a:lnTo>
                  <a:pt x="445" y="351"/>
                </a:lnTo>
                <a:lnTo>
                  <a:pt x="446" y="351"/>
                </a:lnTo>
                <a:lnTo>
                  <a:pt x="446" y="351"/>
                </a:lnTo>
                <a:lnTo>
                  <a:pt x="447" y="350"/>
                </a:lnTo>
                <a:lnTo>
                  <a:pt x="447" y="350"/>
                </a:lnTo>
                <a:lnTo>
                  <a:pt x="448" y="350"/>
                </a:lnTo>
                <a:lnTo>
                  <a:pt x="448" y="350"/>
                </a:lnTo>
                <a:lnTo>
                  <a:pt x="449" y="350"/>
                </a:lnTo>
                <a:lnTo>
                  <a:pt x="449" y="350"/>
                </a:lnTo>
                <a:lnTo>
                  <a:pt x="450" y="350"/>
                </a:lnTo>
                <a:lnTo>
                  <a:pt x="450" y="350"/>
                </a:lnTo>
                <a:lnTo>
                  <a:pt x="451" y="350"/>
                </a:lnTo>
                <a:lnTo>
                  <a:pt x="451" y="350"/>
                </a:lnTo>
                <a:lnTo>
                  <a:pt x="452" y="350"/>
                </a:lnTo>
                <a:lnTo>
                  <a:pt x="452" y="350"/>
                </a:lnTo>
                <a:lnTo>
                  <a:pt x="453" y="350"/>
                </a:lnTo>
                <a:lnTo>
                  <a:pt x="453" y="350"/>
                </a:lnTo>
                <a:lnTo>
                  <a:pt x="454" y="350"/>
                </a:lnTo>
                <a:lnTo>
                  <a:pt x="454" y="350"/>
                </a:lnTo>
                <a:lnTo>
                  <a:pt x="455" y="350"/>
                </a:lnTo>
                <a:lnTo>
                  <a:pt x="455" y="350"/>
                </a:lnTo>
                <a:lnTo>
                  <a:pt x="456" y="350"/>
                </a:lnTo>
                <a:lnTo>
                  <a:pt x="456" y="350"/>
                </a:lnTo>
                <a:lnTo>
                  <a:pt x="457" y="350"/>
                </a:lnTo>
                <a:lnTo>
                  <a:pt x="457" y="350"/>
                </a:lnTo>
                <a:lnTo>
                  <a:pt x="458" y="350"/>
                </a:lnTo>
                <a:lnTo>
                  <a:pt x="458" y="350"/>
                </a:lnTo>
                <a:lnTo>
                  <a:pt x="459" y="350"/>
                </a:lnTo>
                <a:lnTo>
                  <a:pt x="459" y="350"/>
                </a:lnTo>
                <a:lnTo>
                  <a:pt x="460" y="350"/>
                </a:lnTo>
                <a:lnTo>
                  <a:pt x="460" y="350"/>
                </a:lnTo>
                <a:lnTo>
                  <a:pt x="461" y="350"/>
                </a:lnTo>
                <a:lnTo>
                  <a:pt x="462" y="350"/>
                </a:lnTo>
                <a:lnTo>
                  <a:pt x="462" y="350"/>
                </a:lnTo>
                <a:lnTo>
                  <a:pt x="463" y="350"/>
                </a:lnTo>
                <a:lnTo>
                  <a:pt x="463" y="350"/>
                </a:lnTo>
                <a:lnTo>
                  <a:pt x="464" y="350"/>
                </a:lnTo>
                <a:lnTo>
                  <a:pt x="464" y="350"/>
                </a:lnTo>
                <a:lnTo>
                  <a:pt x="465" y="350"/>
                </a:lnTo>
                <a:lnTo>
                  <a:pt x="465" y="350"/>
                </a:lnTo>
                <a:lnTo>
                  <a:pt x="466" y="350"/>
                </a:lnTo>
                <a:lnTo>
                  <a:pt x="466" y="350"/>
                </a:lnTo>
                <a:lnTo>
                  <a:pt x="467" y="350"/>
                </a:lnTo>
                <a:lnTo>
                  <a:pt x="467" y="350"/>
                </a:lnTo>
                <a:lnTo>
                  <a:pt x="468" y="350"/>
                </a:lnTo>
                <a:lnTo>
                  <a:pt x="468" y="350"/>
                </a:lnTo>
                <a:lnTo>
                  <a:pt x="469" y="350"/>
                </a:lnTo>
                <a:lnTo>
                  <a:pt x="469" y="350"/>
                </a:lnTo>
                <a:lnTo>
                  <a:pt x="470" y="350"/>
                </a:lnTo>
                <a:lnTo>
                  <a:pt x="470" y="350"/>
                </a:lnTo>
                <a:lnTo>
                  <a:pt x="471" y="350"/>
                </a:lnTo>
                <a:lnTo>
                  <a:pt x="471" y="350"/>
                </a:lnTo>
                <a:lnTo>
                  <a:pt x="472" y="350"/>
                </a:lnTo>
                <a:lnTo>
                  <a:pt x="472" y="350"/>
                </a:lnTo>
                <a:lnTo>
                  <a:pt x="473" y="350"/>
                </a:lnTo>
                <a:lnTo>
                  <a:pt x="473" y="350"/>
                </a:lnTo>
                <a:lnTo>
                  <a:pt x="474" y="349"/>
                </a:lnTo>
                <a:lnTo>
                  <a:pt x="474" y="349"/>
                </a:lnTo>
                <a:lnTo>
                  <a:pt x="475" y="349"/>
                </a:lnTo>
                <a:lnTo>
                  <a:pt x="476" y="349"/>
                </a:lnTo>
                <a:lnTo>
                  <a:pt x="476" y="349"/>
                </a:lnTo>
                <a:lnTo>
                  <a:pt x="477" y="349"/>
                </a:lnTo>
                <a:lnTo>
                  <a:pt x="477" y="349"/>
                </a:lnTo>
                <a:lnTo>
                  <a:pt x="478" y="349"/>
                </a:lnTo>
                <a:lnTo>
                  <a:pt x="478" y="349"/>
                </a:lnTo>
                <a:lnTo>
                  <a:pt x="479" y="349"/>
                </a:lnTo>
                <a:lnTo>
                  <a:pt x="479" y="349"/>
                </a:lnTo>
                <a:lnTo>
                  <a:pt x="480" y="349"/>
                </a:lnTo>
                <a:lnTo>
                  <a:pt x="480" y="349"/>
                </a:lnTo>
                <a:lnTo>
                  <a:pt x="481" y="348"/>
                </a:lnTo>
                <a:lnTo>
                  <a:pt x="481" y="348"/>
                </a:lnTo>
                <a:lnTo>
                  <a:pt x="482" y="348"/>
                </a:lnTo>
                <a:lnTo>
                  <a:pt x="482" y="349"/>
                </a:lnTo>
                <a:lnTo>
                  <a:pt x="483" y="349"/>
                </a:lnTo>
                <a:lnTo>
                  <a:pt x="483" y="348"/>
                </a:lnTo>
                <a:lnTo>
                  <a:pt x="484" y="348"/>
                </a:lnTo>
                <a:lnTo>
                  <a:pt x="484" y="348"/>
                </a:lnTo>
                <a:lnTo>
                  <a:pt x="485" y="348"/>
                </a:lnTo>
                <a:lnTo>
                  <a:pt x="485" y="348"/>
                </a:lnTo>
                <a:lnTo>
                  <a:pt x="486" y="348"/>
                </a:lnTo>
                <a:lnTo>
                  <a:pt x="486" y="348"/>
                </a:lnTo>
                <a:lnTo>
                  <a:pt x="487" y="348"/>
                </a:lnTo>
                <a:lnTo>
                  <a:pt x="487" y="349"/>
                </a:lnTo>
                <a:lnTo>
                  <a:pt x="488" y="349"/>
                </a:lnTo>
                <a:lnTo>
                  <a:pt x="488" y="348"/>
                </a:lnTo>
                <a:lnTo>
                  <a:pt x="489" y="348"/>
                </a:lnTo>
                <a:lnTo>
                  <a:pt x="490" y="348"/>
                </a:lnTo>
                <a:lnTo>
                  <a:pt x="490" y="348"/>
                </a:lnTo>
                <a:lnTo>
                  <a:pt x="491" y="348"/>
                </a:lnTo>
                <a:lnTo>
                  <a:pt x="491" y="348"/>
                </a:lnTo>
                <a:lnTo>
                  <a:pt x="492" y="348"/>
                </a:lnTo>
                <a:lnTo>
                  <a:pt x="492" y="348"/>
                </a:lnTo>
                <a:lnTo>
                  <a:pt x="493" y="348"/>
                </a:lnTo>
                <a:lnTo>
                  <a:pt x="493" y="348"/>
                </a:lnTo>
                <a:lnTo>
                  <a:pt x="494" y="348"/>
                </a:lnTo>
                <a:lnTo>
                  <a:pt x="494" y="348"/>
                </a:lnTo>
                <a:lnTo>
                  <a:pt x="495" y="348"/>
                </a:lnTo>
                <a:lnTo>
                  <a:pt x="495" y="348"/>
                </a:lnTo>
                <a:lnTo>
                  <a:pt x="496" y="348"/>
                </a:lnTo>
                <a:lnTo>
                  <a:pt x="496" y="348"/>
                </a:lnTo>
                <a:lnTo>
                  <a:pt x="497" y="348"/>
                </a:lnTo>
                <a:lnTo>
                  <a:pt x="497" y="348"/>
                </a:lnTo>
                <a:lnTo>
                  <a:pt x="498" y="348"/>
                </a:lnTo>
                <a:lnTo>
                  <a:pt x="498" y="348"/>
                </a:lnTo>
                <a:lnTo>
                  <a:pt x="499" y="348"/>
                </a:lnTo>
                <a:lnTo>
                  <a:pt x="499" y="348"/>
                </a:lnTo>
                <a:lnTo>
                  <a:pt x="500" y="348"/>
                </a:lnTo>
                <a:lnTo>
                  <a:pt x="500" y="348"/>
                </a:lnTo>
                <a:lnTo>
                  <a:pt x="501" y="348"/>
                </a:lnTo>
                <a:lnTo>
                  <a:pt x="501" y="348"/>
                </a:lnTo>
                <a:lnTo>
                  <a:pt x="502" y="348"/>
                </a:lnTo>
                <a:lnTo>
                  <a:pt x="502" y="348"/>
                </a:lnTo>
                <a:lnTo>
                  <a:pt x="503" y="348"/>
                </a:lnTo>
                <a:lnTo>
                  <a:pt x="503" y="348"/>
                </a:lnTo>
                <a:lnTo>
                  <a:pt x="504" y="348"/>
                </a:lnTo>
                <a:lnTo>
                  <a:pt x="504" y="348"/>
                </a:lnTo>
                <a:lnTo>
                  <a:pt x="505" y="348"/>
                </a:lnTo>
                <a:lnTo>
                  <a:pt x="506" y="348"/>
                </a:lnTo>
                <a:lnTo>
                  <a:pt x="506" y="347"/>
                </a:lnTo>
                <a:lnTo>
                  <a:pt x="507" y="347"/>
                </a:lnTo>
                <a:lnTo>
                  <a:pt x="507" y="347"/>
                </a:lnTo>
                <a:lnTo>
                  <a:pt x="508" y="347"/>
                </a:lnTo>
                <a:lnTo>
                  <a:pt x="508" y="347"/>
                </a:lnTo>
                <a:lnTo>
                  <a:pt x="509" y="347"/>
                </a:lnTo>
                <a:lnTo>
                  <a:pt x="509" y="347"/>
                </a:lnTo>
                <a:lnTo>
                  <a:pt x="510" y="347"/>
                </a:lnTo>
                <a:lnTo>
                  <a:pt x="510" y="347"/>
                </a:lnTo>
                <a:lnTo>
                  <a:pt x="511" y="347"/>
                </a:lnTo>
                <a:lnTo>
                  <a:pt x="511" y="347"/>
                </a:lnTo>
                <a:lnTo>
                  <a:pt x="512" y="347"/>
                </a:lnTo>
                <a:lnTo>
                  <a:pt x="512" y="347"/>
                </a:lnTo>
                <a:lnTo>
                  <a:pt x="513" y="347"/>
                </a:lnTo>
                <a:lnTo>
                  <a:pt x="513" y="347"/>
                </a:lnTo>
                <a:lnTo>
                  <a:pt x="514" y="347"/>
                </a:lnTo>
                <a:lnTo>
                  <a:pt x="514" y="347"/>
                </a:lnTo>
                <a:lnTo>
                  <a:pt x="515" y="347"/>
                </a:lnTo>
                <a:lnTo>
                  <a:pt x="515" y="347"/>
                </a:lnTo>
                <a:lnTo>
                  <a:pt x="516" y="347"/>
                </a:lnTo>
                <a:lnTo>
                  <a:pt x="516" y="347"/>
                </a:lnTo>
                <a:lnTo>
                  <a:pt x="517" y="346"/>
                </a:lnTo>
                <a:lnTo>
                  <a:pt x="517" y="346"/>
                </a:lnTo>
                <a:lnTo>
                  <a:pt x="518" y="346"/>
                </a:lnTo>
                <a:lnTo>
                  <a:pt x="518" y="346"/>
                </a:lnTo>
                <a:lnTo>
                  <a:pt x="519" y="347"/>
                </a:lnTo>
                <a:lnTo>
                  <a:pt x="519" y="347"/>
                </a:lnTo>
                <a:lnTo>
                  <a:pt x="520" y="347"/>
                </a:lnTo>
                <a:lnTo>
                  <a:pt x="520" y="347"/>
                </a:lnTo>
                <a:lnTo>
                  <a:pt x="521" y="347"/>
                </a:lnTo>
                <a:lnTo>
                  <a:pt x="521" y="347"/>
                </a:lnTo>
                <a:lnTo>
                  <a:pt x="522" y="347"/>
                </a:lnTo>
                <a:lnTo>
                  <a:pt x="522" y="347"/>
                </a:lnTo>
                <a:lnTo>
                  <a:pt x="523" y="347"/>
                </a:lnTo>
                <a:lnTo>
                  <a:pt x="524" y="347"/>
                </a:lnTo>
                <a:lnTo>
                  <a:pt x="524" y="347"/>
                </a:lnTo>
                <a:lnTo>
                  <a:pt x="525" y="347"/>
                </a:lnTo>
                <a:lnTo>
                  <a:pt x="525" y="347"/>
                </a:lnTo>
                <a:lnTo>
                  <a:pt x="526" y="347"/>
                </a:lnTo>
                <a:lnTo>
                  <a:pt x="526" y="347"/>
                </a:lnTo>
                <a:lnTo>
                  <a:pt x="527" y="347"/>
                </a:lnTo>
                <a:lnTo>
                  <a:pt x="527" y="346"/>
                </a:lnTo>
                <a:lnTo>
                  <a:pt x="528" y="345"/>
                </a:lnTo>
                <a:lnTo>
                  <a:pt x="528" y="342"/>
                </a:lnTo>
                <a:lnTo>
                  <a:pt x="529" y="337"/>
                </a:lnTo>
                <a:lnTo>
                  <a:pt x="529" y="329"/>
                </a:lnTo>
                <a:lnTo>
                  <a:pt x="530" y="321"/>
                </a:lnTo>
                <a:lnTo>
                  <a:pt x="530" y="321"/>
                </a:lnTo>
                <a:lnTo>
                  <a:pt x="531" y="325"/>
                </a:lnTo>
                <a:lnTo>
                  <a:pt x="531" y="325"/>
                </a:lnTo>
                <a:lnTo>
                  <a:pt x="532" y="326"/>
                </a:lnTo>
                <a:lnTo>
                  <a:pt x="532" y="326"/>
                </a:lnTo>
                <a:lnTo>
                  <a:pt x="533" y="326"/>
                </a:lnTo>
                <a:lnTo>
                  <a:pt x="533" y="326"/>
                </a:lnTo>
                <a:lnTo>
                  <a:pt x="534" y="326"/>
                </a:lnTo>
                <a:lnTo>
                  <a:pt x="534" y="326"/>
                </a:lnTo>
                <a:lnTo>
                  <a:pt x="535" y="325"/>
                </a:lnTo>
                <a:lnTo>
                  <a:pt x="535" y="325"/>
                </a:lnTo>
                <a:lnTo>
                  <a:pt x="536" y="325"/>
                </a:lnTo>
                <a:lnTo>
                  <a:pt x="536" y="325"/>
                </a:lnTo>
                <a:lnTo>
                  <a:pt x="537" y="325"/>
                </a:lnTo>
                <a:lnTo>
                  <a:pt x="537" y="325"/>
                </a:lnTo>
                <a:lnTo>
                  <a:pt x="538" y="324"/>
                </a:lnTo>
                <a:lnTo>
                  <a:pt x="538" y="322"/>
                </a:lnTo>
                <a:lnTo>
                  <a:pt x="539" y="322"/>
                </a:lnTo>
                <a:lnTo>
                  <a:pt x="539" y="322"/>
                </a:lnTo>
                <a:lnTo>
                  <a:pt x="540" y="321"/>
                </a:lnTo>
                <a:lnTo>
                  <a:pt x="541" y="321"/>
                </a:lnTo>
                <a:lnTo>
                  <a:pt x="541" y="320"/>
                </a:lnTo>
                <a:lnTo>
                  <a:pt x="542" y="320"/>
                </a:lnTo>
                <a:lnTo>
                  <a:pt x="542" y="320"/>
                </a:lnTo>
                <a:lnTo>
                  <a:pt x="543" y="320"/>
                </a:lnTo>
                <a:lnTo>
                  <a:pt x="543" y="320"/>
                </a:lnTo>
                <a:lnTo>
                  <a:pt x="544" y="320"/>
                </a:lnTo>
                <a:lnTo>
                  <a:pt x="544" y="320"/>
                </a:lnTo>
                <a:lnTo>
                  <a:pt x="545" y="320"/>
                </a:lnTo>
                <a:lnTo>
                  <a:pt x="545" y="319"/>
                </a:lnTo>
                <a:lnTo>
                  <a:pt x="546" y="318"/>
                </a:lnTo>
                <a:lnTo>
                  <a:pt x="546" y="319"/>
                </a:lnTo>
                <a:lnTo>
                  <a:pt x="547" y="319"/>
                </a:lnTo>
                <a:lnTo>
                  <a:pt x="547" y="319"/>
                </a:lnTo>
                <a:lnTo>
                  <a:pt x="548" y="319"/>
                </a:lnTo>
                <a:lnTo>
                  <a:pt x="548" y="320"/>
                </a:lnTo>
                <a:lnTo>
                  <a:pt x="549" y="321"/>
                </a:lnTo>
                <a:lnTo>
                  <a:pt x="549" y="321"/>
                </a:lnTo>
                <a:lnTo>
                  <a:pt x="550" y="321"/>
                </a:lnTo>
                <a:lnTo>
                  <a:pt x="550" y="321"/>
                </a:lnTo>
                <a:lnTo>
                  <a:pt x="551" y="321"/>
                </a:lnTo>
                <a:lnTo>
                  <a:pt x="551" y="321"/>
                </a:lnTo>
                <a:lnTo>
                  <a:pt x="552" y="320"/>
                </a:lnTo>
                <a:lnTo>
                  <a:pt x="552" y="320"/>
                </a:lnTo>
                <a:lnTo>
                  <a:pt x="553" y="321"/>
                </a:lnTo>
                <a:lnTo>
                  <a:pt x="553" y="321"/>
                </a:lnTo>
                <a:lnTo>
                  <a:pt x="554" y="320"/>
                </a:lnTo>
                <a:lnTo>
                  <a:pt x="554" y="320"/>
                </a:lnTo>
                <a:lnTo>
                  <a:pt x="555" y="319"/>
                </a:lnTo>
                <a:lnTo>
                  <a:pt x="555" y="317"/>
                </a:lnTo>
                <a:lnTo>
                  <a:pt x="556" y="311"/>
                </a:lnTo>
                <a:lnTo>
                  <a:pt x="556" y="314"/>
                </a:lnTo>
                <a:lnTo>
                  <a:pt x="557" y="323"/>
                </a:lnTo>
                <a:lnTo>
                  <a:pt x="558" y="333"/>
                </a:lnTo>
                <a:lnTo>
                  <a:pt x="558" y="339"/>
                </a:lnTo>
                <a:lnTo>
                  <a:pt x="559" y="342"/>
                </a:lnTo>
                <a:lnTo>
                  <a:pt x="559" y="344"/>
                </a:lnTo>
                <a:lnTo>
                  <a:pt x="560" y="345"/>
                </a:lnTo>
                <a:lnTo>
                  <a:pt x="560" y="345"/>
                </a:lnTo>
                <a:lnTo>
                  <a:pt x="561" y="345"/>
                </a:lnTo>
                <a:lnTo>
                  <a:pt x="561" y="345"/>
                </a:lnTo>
                <a:lnTo>
                  <a:pt x="562" y="345"/>
                </a:lnTo>
                <a:lnTo>
                  <a:pt x="562" y="345"/>
                </a:lnTo>
                <a:lnTo>
                  <a:pt x="563" y="345"/>
                </a:lnTo>
                <a:lnTo>
                  <a:pt x="563" y="345"/>
                </a:lnTo>
                <a:lnTo>
                  <a:pt x="564" y="346"/>
                </a:lnTo>
                <a:lnTo>
                  <a:pt x="564" y="346"/>
                </a:lnTo>
                <a:lnTo>
                  <a:pt x="565" y="346"/>
                </a:lnTo>
                <a:lnTo>
                  <a:pt x="565" y="347"/>
                </a:lnTo>
                <a:lnTo>
                  <a:pt x="566" y="348"/>
                </a:lnTo>
                <a:lnTo>
                  <a:pt x="566" y="348"/>
                </a:lnTo>
                <a:lnTo>
                  <a:pt x="567" y="348"/>
                </a:lnTo>
                <a:lnTo>
                  <a:pt x="567" y="348"/>
                </a:lnTo>
                <a:lnTo>
                  <a:pt x="568" y="348"/>
                </a:lnTo>
                <a:lnTo>
                  <a:pt x="568" y="348"/>
                </a:lnTo>
                <a:lnTo>
                  <a:pt x="569" y="349"/>
                </a:lnTo>
                <a:lnTo>
                  <a:pt x="569" y="349"/>
                </a:lnTo>
                <a:lnTo>
                  <a:pt x="570" y="349"/>
                </a:lnTo>
                <a:lnTo>
                  <a:pt x="570" y="349"/>
                </a:lnTo>
                <a:lnTo>
                  <a:pt x="571" y="349"/>
                </a:lnTo>
                <a:lnTo>
                  <a:pt x="572" y="349"/>
                </a:lnTo>
                <a:lnTo>
                  <a:pt x="572" y="349"/>
                </a:lnTo>
                <a:lnTo>
                  <a:pt x="573" y="349"/>
                </a:lnTo>
                <a:lnTo>
                  <a:pt x="573" y="349"/>
                </a:lnTo>
                <a:lnTo>
                  <a:pt x="574" y="349"/>
                </a:lnTo>
                <a:lnTo>
                  <a:pt x="574" y="349"/>
                </a:lnTo>
                <a:lnTo>
                  <a:pt x="575" y="349"/>
                </a:lnTo>
                <a:lnTo>
                  <a:pt x="575" y="349"/>
                </a:lnTo>
                <a:lnTo>
                  <a:pt x="576" y="349"/>
                </a:lnTo>
                <a:lnTo>
                  <a:pt x="576" y="349"/>
                </a:lnTo>
                <a:lnTo>
                  <a:pt x="577" y="349"/>
                </a:lnTo>
                <a:lnTo>
                  <a:pt x="577" y="349"/>
                </a:lnTo>
                <a:lnTo>
                  <a:pt x="578" y="349"/>
                </a:lnTo>
                <a:lnTo>
                  <a:pt x="578" y="349"/>
                </a:lnTo>
                <a:lnTo>
                  <a:pt x="579" y="349"/>
                </a:lnTo>
                <a:lnTo>
                  <a:pt x="579" y="349"/>
                </a:lnTo>
                <a:lnTo>
                  <a:pt x="580" y="349"/>
                </a:lnTo>
                <a:lnTo>
                  <a:pt x="580" y="349"/>
                </a:lnTo>
                <a:lnTo>
                  <a:pt x="581" y="349"/>
                </a:lnTo>
                <a:lnTo>
                  <a:pt x="581" y="349"/>
                </a:lnTo>
                <a:lnTo>
                  <a:pt x="582" y="349"/>
                </a:lnTo>
                <a:lnTo>
                  <a:pt x="582" y="349"/>
                </a:lnTo>
                <a:lnTo>
                  <a:pt x="583" y="349"/>
                </a:lnTo>
                <a:lnTo>
                  <a:pt x="583" y="349"/>
                </a:lnTo>
                <a:lnTo>
                  <a:pt x="584" y="349"/>
                </a:lnTo>
                <a:lnTo>
                  <a:pt x="584" y="349"/>
                </a:lnTo>
                <a:lnTo>
                  <a:pt x="585" y="349"/>
                </a:lnTo>
                <a:lnTo>
                  <a:pt x="586" y="349"/>
                </a:lnTo>
                <a:lnTo>
                  <a:pt x="586" y="349"/>
                </a:lnTo>
                <a:lnTo>
                  <a:pt x="587" y="350"/>
                </a:lnTo>
                <a:lnTo>
                  <a:pt x="587" y="350"/>
                </a:lnTo>
                <a:lnTo>
                  <a:pt x="588" y="350"/>
                </a:lnTo>
                <a:lnTo>
                  <a:pt x="588" y="350"/>
                </a:lnTo>
                <a:lnTo>
                  <a:pt x="589" y="350"/>
                </a:lnTo>
                <a:lnTo>
                  <a:pt x="589" y="350"/>
                </a:lnTo>
                <a:lnTo>
                  <a:pt x="590" y="349"/>
                </a:lnTo>
                <a:lnTo>
                  <a:pt x="590" y="349"/>
                </a:lnTo>
                <a:lnTo>
                  <a:pt x="591" y="349"/>
                </a:lnTo>
                <a:lnTo>
                  <a:pt x="591" y="349"/>
                </a:lnTo>
                <a:lnTo>
                  <a:pt x="592" y="349"/>
                </a:lnTo>
                <a:lnTo>
                  <a:pt x="592" y="349"/>
                </a:lnTo>
                <a:lnTo>
                  <a:pt x="593" y="349"/>
                </a:lnTo>
                <a:lnTo>
                  <a:pt x="593" y="349"/>
                </a:lnTo>
                <a:lnTo>
                  <a:pt x="594" y="349"/>
                </a:lnTo>
                <a:lnTo>
                  <a:pt x="594" y="349"/>
                </a:lnTo>
                <a:lnTo>
                  <a:pt x="595" y="349"/>
                </a:lnTo>
                <a:lnTo>
                  <a:pt x="595" y="349"/>
                </a:lnTo>
                <a:lnTo>
                  <a:pt x="596" y="350"/>
                </a:lnTo>
                <a:lnTo>
                  <a:pt x="596" y="350"/>
                </a:lnTo>
                <a:lnTo>
                  <a:pt x="597" y="350"/>
                </a:lnTo>
                <a:lnTo>
                  <a:pt x="597" y="350"/>
                </a:lnTo>
                <a:lnTo>
                  <a:pt x="598" y="350"/>
                </a:lnTo>
                <a:lnTo>
                  <a:pt x="598" y="350"/>
                </a:lnTo>
                <a:lnTo>
                  <a:pt x="599" y="350"/>
                </a:lnTo>
                <a:lnTo>
                  <a:pt x="599" y="350"/>
                </a:lnTo>
                <a:lnTo>
                  <a:pt x="600" y="350"/>
                </a:lnTo>
                <a:lnTo>
                  <a:pt x="601" y="350"/>
                </a:lnTo>
                <a:lnTo>
                  <a:pt x="601" y="350"/>
                </a:lnTo>
                <a:lnTo>
                  <a:pt x="602" y="350"/>
                </a:lnTo>
                <a:lnTo>
                  <a:pt x="602" y="350"/>
                </a:lnTo>
                <a:lnTo>
                  <a:pt x="603" y="350"/>
                </a:lnTo>
                <a:lnTo>
                  <a:pt x="603" y="350"/>
                </a:lnTo>
                <a:lnTo>
                  <a:pt x="604" y="350"/>
                </a:lnTo>
                <a:lnTo>
                  <a:pt x="604" y="350"/>
                </a:lnTo>
                <a:lnTo>
                  <a:pt x="605" y="350"/>
                </a:lnTo>
                <a:lnTo>
                  <a:pt x="605" y="350"/>
                </a:lnTo>
                <a:lnTo>
                  <a:pt x="606" y="350"/>
                </a:lnTo>
                <a:lnTo>
                  <a:pt x="606" y="350"/>
                </a:lnTo>
                <a:lnTo>
                  <a:pt x="607" y="350"/>
                </a:lnTo>
                <a:lnTo>
                  <a:pt x="607" y="350"/>
                </a:lnTo>
                <a:lnTo>
                  <a:pt x="608" y="350"/>
                </a:lnTo>
                <a:lnTo>
                  <a:pt x="608" y="350"/>
                </a:lnTo>
                <a:lnTo>
                  <a:pt x="609" y="350"/>
                </a:lnTo>
                <a:lnTo>
                  <a:pt x="609" y="350"/>
                </a:lnTo>
                <a:lnTo>
                  <a:pt x="610" y="350"/>
                </a:lnTo>
                <a:lnTo>
                  <a:pt x="610" y="350"/>
                </a:lnTo>
                <a:lnTo>
                  <a:pt x="611" y="350"/>
                </a:lnTo>
                <a:lnTo>
                  <a:pt x="611" y="350"/>
                </a:lnTo>
                <a:lnTo>
                  <a:pt x="612" y="350"/>
                </a:lnTo>
                <a:lnTo>
                  <a:pt x="612" y="349"/>
                </a:lnTo>
                <a:lnTo>
                  <a:pt x="613" y="349"/>
                </a:lnTo>
                <a:lnTo>
                  <a:pt x="613" y="350"/>
                </a:lnTo>
                <a:lnTo>
                  <a:pt x="614" y="349"/>
                </a:lnTo>
                <a:lnTo>
                  <a:pt x="614" y="349"/>
                </a:lnTo>
                <a:lnTo>
                  <a:pt x="615" y="349"/>
                </a:lnTo>
                <a:lnTo>
                  <a:pt x="615" y="350"/>
                </a:lnTo>
                <a:lnTo>
                  <a:pt x="616" y="350"/>
                </a:lnTo>
                <a:lnTo>
                  <a:pt x="616" y="350"/>
                </a:lnTo>
                <a:lnTo>
                  <a:pt x="617" y="350"/>
                </a:lnTo>
                <a:lnTo>
                  <a:pt x="618" y="350"/>
                </a:lnTo>
                <a:lnTo>
                  <a:pt x="618" y="350"/>
                </a:lnTo>
                <a:lnTo>
                  <a:pt x="619" y="350"/>
                </a:lnTo>
                <a:lnTo>
                  <a:pt x="619" y="350"/>
                </a:lnTo>
                <a:lnTo>
                  <a:pt x="620" y="350"/>
                </a:lnTo>
                <a:lnTo>
                  <a:pt x="620" y="350"/>
                </a:lnTo>
                <a:lnTo>
                  <a:pt x="621" y="350"/>
                </a:lnTo>
                <a:lnTo>
                  <a:pt x="621" y="350"/>
                </a:lnTo>
                <a:lnTo>
                  <a:pt x="622" y="350"/>
                </a:lnTo>
                <a:lnTo>
                  <a:pt x="622" y="350"/>
                </a:lnTo>
                <a:lnTo>
                  <a:pt x="623" y="350"/>
                </a:lnTo>
                <a:lnTo>
                  <a:pt x="623" y="349"/>
                </a:lnTo>
                <a:lnTo>
                  <a:pt x="624" y="349"/>
                </a:lnTo>
                <a:lnTo>
                  <a:pt x="624" y="349"/>
                </a:lnTo>
                <a:lnTo>
                  <a:pt x="625" y="349"/>
                </a:lnTo>
                <a:lnTo>
                  <a:pt x="625" y="349"/>
                </a:lnTo>
                <a:lnTo>
                  <a:pt x="626" y="349"/>
                </a:lnTo>
                <a:lnTo>
                  <a:pt x="626" y="349"/>
                </a:lnTo>
                <a:lnTo>
                  <a:pt x="627" y="349"/>
                </a:lnTo>
                <a:lnTo>
                  <a:pt x="627" y="349"/>
                </a:lnTo>
                <a:lnTo>
                  <a:pt x="628" y="349"/>
                </a:lnTo>
                <a:lnTo>
                  <a:pt x="628" y="349"/>
                </a:lnTo>
                <a:lnTo>
                  <a:pt x="629" y="349"/>
                </a:lnTo>
                <a:lnTo>
                  <a:pt x="629" y="349"/>
                </a:lnTo>
                <a:lnTo>
                  <a:pt x="630" y="349"/>
                </a:lnTo>
                <a:lnTo>
                  <a:pt x="630" y="349"/>
                </a:lnTo>
                <a:lnTo>
                  <a:pt x="631" y="349"/>
                </a:lnTo>
                <a:lnTo>
                  <a:pt x="631" y="349"/>
                </a:lnTo>
                <a:lnTo>
                  <a:pt x="632" y="349"/>
                </a:lnTo>
                <a:lnTo>
                  <a:pt x="632" y="349"/>
                </a:lnTo>
                <a:lnTo>
                  <a:pt x="633" y="349"/>
                </a:lnTo>
                <a:lnTo>
                  <a:pt x="633" y="349"/>
                </a:lnTo>
                <a:lnTo>
                  <a:pt x="634" y="349"/>
                </a:lnTo>
                <a:lnTo>
                  <a:pt x="635" y="349"/>
                </a:lnTo>
                <a:lnTo>
                  <a:pt x="635" y="349"/>
                </a:lnTo>
                <a:lnTo>
                  <a:pt x="636" y="349"/>
                </a:lnTo>
                <a:lnTo>
                  <a:pt x="636" y="349"/>
                </a:lnTo>
                <a:lnTo>
                  <a:pt x="637" y="349"/>
                </a:lnTo>
                <a:lnTo>
                  <a:pt x="637" y="349"/>
                </a:lnTo>
                <a:lnTo>
                  <a:pt x="638" y="349"/>
                </a:lnTo>
                <a:lnTo>
                  <a:pt x="638" y="349"/>
                </a:lnTo>
                <a:lnTo>
                  <a:pt x="639" y="349"/>
                </a:lnTo>
                <a:lnTo>
                  <a:pt x="639" y="349"/>
                </a:lnTo>
                <a:lnTo>
                  <a:pt x="640" y="349"/>
                </a:lnTo>
                <a:lnTo>
                  <a:pt x="640" y="349"/>
                </a:lnTo>
                <a:lnTo>
                  <a:pt x="641" y="349"/>
                </a:lnTo>
                <a:lnTo>
                  <a:pt x="641" y="349"/>
                </a:lnTo>
                <a:lnTo>
                  <a:pt x="642" y="349"/>
                </a:lnTo>
                <a:lnTo>
                  <a:pt x="642" y="349"/>
                </a:lnTo>
                <a:lnTo>
                  <a:pt x="643" y="349"/>
                </a:lnTo>
                <a:lnTo>
                  <a:pt x="643" y="349"/>
                </a:lnTo>
                <a:lnTo>
                  <a:pt x="644" y="349"/>
                </a:lnTo>
                <a:lnTo>
                  <a:pt x="644" y="349"/>
                </a:lnTo>
                <a:lnTo>
                  <a:pt x="645" y="349"/>
                </a:lnTo>
                <a:lnTo>
                  <a:pt x="645" y="349"/>
                </a:lnTo>
                <a:lnTo>
                  <a:pt x="646" y="349"/>
                </a:lnTo>
                <a:lnTo>
                  <a:pt x="646" y="349"/>
                </a:lnTo>
                <a:lnTo>
                  <a:pt x="647" y="349"/>
                </a:lnTo>
                <a:lnTo>
                  <a:pt x="647" y="349"/>
                </a:lnTo>
                <a:lnTo>
                  <a:pt x="648" y="349"/>
                </a:lnTo>
                <a:lnTo>
                  <a:pt x="648" y="349"/>
                </a:lnTo>
                <a:lnTo>
                  <a:pt x="649" y="349"/>
                </a:lnTo>
                <a:lnTo>
                  <a:pt x="649" y="349"/>
                </a:lnTo>
                <a:lnTo>
                  <a:pt x="650" y="349"/>
                </a:lnTo>
                <a:lnTo>
                  <a:pt x="650" y="349"/>
                </a:lnTo>
                <a:lnTo>
                  <a:pt x="651" y="349"/>
                </a:lnTo>
                <a:lnTo>
                  <a:pt x="652" y="349"/>
                </a:lnTo>
                <a:lnTo>
                  <a:pt x="652" y="349"/>
                </a:lnTo>
                <a:lnTo>
                  <a:pt x="653" y="349"/>
                </a:lnTo>
                <a:lnTo>
                  <a:pt x="653" y="349"/>
                </a:lnTo>
                <a:lnTo>
                  <a:pt x="654" y="349"/>
                </a:lnTo>
                <a:lnTo>
                  <a:pt x="654" y="349"/>
                </a:lnTo>
                <a:lnTo>
                  <a:pt x="655" y="349"/>
                </a:lnTo>
                <a:lnTo>
                  <a:pt x="655" y="349"/>
                </a:lnTo>
                <a:lnTo>
                  <a:pt x="656" y="349"/>
                </a:lnTo>
                <a:lnTo>
                  <a:pt x="656" y="349"/>
                </a:lnTo>
                <a:lnTo>
                  <a:pt x="657" y="349"/>
                </a:lnTo>
                <a:lnTo>
                  <a:pt x="657" y="349"/>
                </a:lnTo>
                <a:lnTo>
                  <a:pt x="658" y="349"/>
                </a:lnTo>
                <a:lnTo>
                  <a:pt x="658" y="349"/>
                </a:lnTo>
                <a:lnTo>
                  <a:pt x="659" y="349"/>
                </a:lnTo>
                <a:lnTo>
                  <a:pt x="659" y="349"/>
                </a:lnTo>
                <a:lnTo>
                  <a:pt x="660" y="350"/>
                </a:lnTo>
                <a:lnTo>
                  <a:pt x="660" y="350"/>
                </a:lnTo>
                <a:lnTo>
                  <a:pt x="661" y="349"/>
                </a:lnTo>
                <a:lnTo>
                  <a:pt x="661" y="347"/>
                </a:lnTo>
                <a:lnTo>
                  <a:pt x="662" y="343"/>
                </a:lnTo>
                <a:lnTo>
                  <a:pt x="662" y="337"/>
                </a:lnTo>
                <a:lnTo>
                  <a:pt x="663" y="330"/>
                </a:lnTo>
                <a:lnTo>
                  <a:pt x="663" y="326"/>
                </a:lnTo>
                <a:lnTo>
                  <a:pt x="664" y="325"/>
                </a:lnTo>
                <a:lnTo>
                  <a:pt x="664" y="325"/>
                </a:lnTo>
                <a:lnTo>
                  <a:pt x="665" y="325"/>
                </a:lnTo>
                <a:lnTo>
                  <a:pt x="665" y="325"/>
                </a:lnTo>
                <a:lnTo>
                  <a:pt x="666" y="325"/>
                </a:lnTo>
                <a:lnTo>
                  <a:pt x="666" y="325"/>
                </a:lnTo>
                <a:lnTo>
                  <a:pt x="667" y="324"/>
                </a:lnTo>
                <a:lnTo>
                  <a:pt x="668" y="324"/>
                </a:lnTo>
                <a:lnTo>
                  <a:pt x="668" y="324"/>
                </a:lnTo>
                <a:lnTo>
                  <a:pt x="669" y="323"/>
                </a:lnTo>
                <a:lnTo>
                  <a:pt x="669" y="323"/>
                </a:lnTo>
                <a:lnTo>
                  <a:pt x="670" y="323"/>
                </a:lnTo>
                <a:lnTo>
                  <a:pt x="670" y="323"/>
                </a:lnTo>
                <a:lnTo>
                  <a:pt x="671" y="323"/>
                </a:lnTo>
                <a:lnTo>
                  <a:pt x="671" y="323"/>
                </a:lnTo>
                <a:lnTo>
                  <a:pt x="672" y="323"/>
                </a:lnTo>
                <a:lnTo>
                  <a:pt x="672" y="323"/>
                </a:lnTo>
                <a:lnTo>
                  <a:pt x="673" y="323"/>
                </a:lnTo>
                <a:lnTo>
                  <a:pt x="673" y="324"/>
                </a:lnTo>
                <a:lnTo>
                  <a:pt x="674" y="323"/>
                </a:lnTo>
                <a:lnTo>
                  <a:pt x="674" y="322"/>
                </a:lnTo>
                <a:lnTo>
                  <a:pt x="675" y="322"/>
                </a:lnTo>
                <a:lnTo>
                  <a:pt x="675" y="322"/>
                </a:lnTo>
                <a:lnTo>
                  <a:pt x="676" y="322"/>
                </a:lnTo>
                <a:lnTo>
                  <a:pt x="676" y="322"/>
                </a:lnTo>
                <a:lnTo>
                  <a:pt x="677" y="321"/>
                </a:lnTo>
                <a:lnTo>
                  <a:pt x="677" y="321"/>
                </a:lnTo>
                <a:lnTo>
                  <a:pt x="678" y="321"/>
                </a:lnTo>
                <a:lnTo>
                  <a:pt x="678" y="321"/>
                </a:lnTo>
                <a:lnTo>
                  <a:pt x="679" y="321"/>
                </a:lnTo>
                <a:lnTo>
                  <a:pt x="679" y="322"/>
                </a:lnTo>
                <a:lnTo>
                  <a:pt x="680" y="322"/>
                </a:lnTo>
                <a:lnTo>
                  <a:pt x="681" y="322"/>
                </a:lnTo>
                <a:lnTo>
                  <a:pt x="681" y="321"/>
                </a:lnTo>
                <a:lnTo>
                  <a:pt x="682" y="321"/>
                </a:lnTo>
                <a:lnTo>
                  <a:pt x="682" y="322"/>
                </a:lnTo>
                <a:lnTo>
                  <a:pt x="683" y="322"/>
                </a:lnTo>
                <a:lnTo>
                  <a:pt x="683" y="322"/>
                </a:lnTo>
                <a:lnTo>
                  <a:pt x="684" y="322"/>
                </a:lnTo>
                <a:lnTo>
                  <a:pt x="684" y="322"/>
                </a:lnTo>
                <a:lnTo>
                  <a:pt x="685" y="322"/>
                </a:lnTo>
                <a:lnTo>
                  <a:pt x="685" y="323"/>
                </a:lnTo>
                <a:lnTo>
                  <a:pt x="686" y="323"/>
                </a:lnTo>
                <a:lnTo>
                  <a:pt x="686" y="322"/>
                </a:lnTo>
                <a:lnTo>
                  <a:pt x="687" y="322"/>
                </a:lnTo>
                <a:lnTo>
                  <a:pt x="687" y="322"/>
                </a:lnTo>
                <a:lnTo>
                  <a:pt x="688" y="322"/>
                </a:lnTo>
                <a:lnTo>
                  <a:pt x="688" y="322"/>
                </a:lnTo>
                <a:lnTo>
                  <a:pt x="689" y="322"/>
                </a:lnTo>
                <a:lnTo>
                  <a:pt x="689" y="320"/>
                </a:lnTo>
                <a:lnTo>
                  <a:pt x="690" y="309"/>
                </a:lnTo>
                <a:lnTo>
                  <a:pt x="690" y="310"/>
                </a:lnTo>
                <a:lnTo>
                  <a:pt x="691" y="321"/>
                </a:lnTo>
                <a:lnTo>
                  <a:pt x="691" y="332"/>
                </a:lnTo>
                <a:lnTo>
                  <a:pt x="692" y="338"/>
                </a:lnTo>
                <a:lnTo>
                  <a:pt x="692" y="341"/>
                </a:lnTo>
                <a:lnTo>
                  <a:pt x="693" y="343"/>
                </a:lnTo>
                <a:lnTo>
                  <a:pt x="693" y="344"/>
                </a:lnTo>
                <a:lnTo>
                  <a:pt x="694" y="343"/>
                </a:lnTo>
                <a:lnTo>
                  <a:pt x="695" y="343"/>
                </a:lnTo>
                <a:lnTo>
                  <a:pt x="695" y="343"/>
                </a:lnTo>
                <a:lnTo>
                  <a:pt x="696" y="343"/>
                </a:lnTo>
                <a:lnTo>
                  <a:pt x="696" y="343"/>
                </a:lnTo>
                <a:lnTo>
                  <a:pt x="697" y="343"/>
                </a:lnTo>
                <a:lnTo>
                  <a:pt x="697" y="343"/>
                </a:lnTo>
                <a:lnTo>
                  <a:pt x="698" y="343"/>
                </a:lnTo>
                <a:lnTo>
                  <a:pt x="698" y="343"/>
                </a:lnTo>
                <a:lnTo>
                  <a:pt x="699" y="343"/>
                </a:lnTo>
                <a:lnTo>
                  <a:pt x="699" y="343"/>
                </a:lnTo>
                <a:lnTo>
                  <a:pt x="700" y="343"/>
                </a:lnTo>
                <a:lnTo>
                  <a:pt x="700" y="343"/>
                </a:lnTo>
                <a:lnTo>
                  <a:pt x="701" y="344"/>
                </a:lnTo>
                <a:lnTo>
                  <a:pt x="701" y="344"/>
                </a:lnTo>
                <a:lnTo>
                  <a:pt x="702" y="344"/>
                </a:lnTo>
                <a:lnTo>
                  <a:pt x="702" y="344"/>
                </a:lnTo>
                <a:lnTo>
                  <a:pt x="703" y="344"/>
                </a:lnTo>
                <a:lnTo>
                  <a:pt x="703" y="344"/>
                </a:lnTo>
                <a:lnTo>
                  <a:pt x="704" y="344"/>
                </a:lnTo>
                <a:lnTo>
                  <a:pt x="704" y="344"/>
                </a:lnTo>
                <a:lnTo>
                  <a:pt x="705" y="344"/>
                </a:lnTo>
                <a:lnTo>
                  <a:pt x="705" y="344"/>
                </a:lnTo>
                <a:lnTo>
                  <a:pt x="706" y="344"/>
                </a:lnTo>
                <a:lnTo>
                  <a:pt x="706" y="344"/>
                </a:lnTo>
                <a:lnTo>
                  <a:pt x="707" y="344"/>
                </a:lnTo>
                <a:lnTo>
                  <a:pt x="707" y="344"/>
                </a:lnTo>
                <a:lnTo>
                  <a:pt x="708" y="344"/>
                </a:lnTo>
                <a:lnTo>
                  <a:pt x="708" y="344"/>
                </a:lnTo>
                <a:lnTo>
                  <a:pt x="709" y="344"/>
                </a:lnTo>
                <a:lnTo>
                  <a:pt x="709" y="344"/>
                </a:lnTo>
                <a:lnTo>
                  <a:pt x="710" y="344"/>
                </a:lnTo>
                <a:lnTo>
                  <a:pt x="710" y="344"/>
                </a:lnTo>
                <a:lnTo>
                  <a:pt x="711" y="344"/>
                </a:lnTo>
                <a:lnTo>
                  <a:pt x="712" y="344"/>
                </a:lnTo>
                <a:lnTo>
                  <a:pt x="712" y="344"/>
                </a:lnTo>
                <a:lnTo>
                  <a:pt x="713" y="344"/>
                </a:lnTo>
                <a:lnTo>
                  <a:pt x="713" y="344"/>
                </a:lnTo>
                <a:lnTo>
                  <a:pt x="714" y="344"/>
                </a:lnTo>
                <a:lnTo>
                  <a:pt x="714" y="344"/>
                </a:lnTo>
                <a:lnTo>
                  <a:pt x="715" y="344"/>
                </a:lnTo>
                <a:lnTo>
                  <a:pt x="715" y="344"/>
                </a:lnTo>
                <a:lnTo>
                  <a:pt x="716" y="344"/>
                </a:lnTo>
                <a:lnTo>
                  <a:pt x="716" y="344"/>
                </a:lnTo>
                <a:lnTo>
                  <a:pt x="717" y="344"/>
                </a:lnTo>
                <a:lnTo>
                  <a:pt x="717" y="344"/>
                </a:lnTo>
                <a:lnTo>
                  <a:pt x="718" y="344"/>
                </a:lnTo>
                <a:lnTo>
                  <a:pt x="718" y="344"/>
                </a:lnTo>
                <a:lnTo>
                  <a:pt x="719" y="343"/>
                </a:lnTo>
                <a:lnTo>
                  <a:pt x="719" y="343"/>
                </a:lnTo>
                <a:lnTo>
                  <a:pt x="720" y="343"/>
                </a:lnTo>
                <a:lnTo>
                  <a:pt x="720" y="343"/>
                </a:lnTo>
                <a:lnTo>
                  <a:pt x="721" y="343"/>
                </a:lnTo>
                <a:lnTo>
                  <a:pt x="721" y="343"/>
                </a:lnTo>
                <a:lnTo>
                  <a:pt x="722" y="343"/>
                </a:lnTo>
                <a:lnTo>
                  <a:pt x="722" y="343"/>
                </a:lnTo>
                <a:lnTo>
                  <a:pt x="723" y="343"/>
                </a:lnTo>
                <a:lnTo>
                  <a:pt x="723" y="343"/>
                </a:lnTo>
                <a:lnTo>
                  <a:pt x="724" y="344"/>
                </a:lnTo>
                <a:lnTo>
                  <a:pt x="724" y="344"/>
                </a:lnTo>
                <a:lnTo>
                  <a:pt x="725" y="344"/>
                </a:lnTo>
                <a:lnTo>
                  <a:pt x="725" y="344"/>
                </a:lnTo>
                <a:lnTo>
                  <a:pt x="726" y="344"/>
                </a:lnTo>
                <a:lnTo>
                  <a:pt x="726" y="344"/>
                </a:lnTo>
                <a:lnTo>
                  <a:pt x="727" y="343"/>
                </a:lnTo>
                <a:lnTo>
                  <a:pt x="727" y="343"/>
                </a:lnTo>
                <a:lnTo>
                  <a:pt x="728" y="343"/>
                </a:lnTo>
                <a:lnTo>
                  <a:pt x="729" y="343"/>
                </a:lnTo>
                <a:lnTo>
                  <a:pt x="729" y="343"/>
                </a:lnTo>
                <a:lnTo>
                  <a:pt x="730" y="342"/>
                </a:lnTo>
                <a:lnTo>
                  <a:pt x="730" y="342"/>
                </a:lnTo>
                <a:lnTo>
                  <a:pt x="731" y="341"/>
                </a:lnTo>
                <a:lnTo>
                  <a:pt x="731" y="341"/>
                </a:lnTo>
                <a:lnTo>
                  <a:pt x="732" y="341"/>
                </a:lnTo>
                <a:lnTo>
                  <a:pt x="732" y="341"/>
                </a:lnTo>
                <a:lnTo>
                  <a:pt x="733" y="341"/>
                </a:lnTo>
                <a:lnTo>
                  <a:pt x="733" y="341"/>
                </a:lnTo>
                <a:lnTo>
                  <a:pt x="734" y="341"/>
                </a:lnTo>
                <a:lnTo>
                  <a:pt x="734" y="341"/>
                </a:lnTo>
                <a:lnTo>
                  <a:pt x="735" y="341"/>
                </a:lnTo>
                <a:lnTo>
                  <a:pt x="735" y="341"/>
                </a:lnTo>
                <a:lnTo>
                  <a:pt x="736" y="341"/>
                </a:lnTo>
                <a:lnTo>
                  <a:pt x="736" y="341"/>
                </a:lnTo>
                <a:lnTo>
                  <a:pt x="737" y="341"/>
                </a:lnTo>
                <a:lnTo>
                  <a:pt x="737" y="341"/>
                </a:lnTo>
                <a:lnTo>
                  <a:pt x="738" y="341"/>
                </a:lnTo>
                <a:lnTo>
                  <a:pt x="738" y="341"/>
                </a:lnTo>
                <a:lnTo>
                  <a:pt x="739" y="341"/>
                </a:lnTo>
                <a:lnTo>
                  <a:pt x="739" y="341"/>
                </a:lnTo>
                <a:lnTo>
                  <a:pt x="740" y="341"/>
                </a:lnTo>
                <a:lnTo>
                  <a:pt x="740" y="341"/>
                </a:lnTo>
                <a:lnTo>
                  <a:pt x="741" y="341"/>
                </a:lnTo>
                <a:lnTo>
                  <a:pt x="741" y="341"/>
                </a:lnTo>
                <a:lnTo>
                  <a:pt x="742" y="341"/>
                </a:lnTo>
                <a:lnTo>
                  <a:pt x="742" y="342"/>
                </a:lnTo>
                <a:lnTo>
                  <a:pt x="743" y="342"/>
                </a:lnTo>
                <a:lnTo>
                  <a:pt x="743" y="342"/>
                </a:lnTo>
                <a:lnTo>
                  <a:pt x="744" y="342"/>
                </a:lnTo>
                <a:lnTo>
                  <a:pt x="744" y="342"/>
                </a:lnTo>
                <a:lnTo>
                  <a:pt x="745" y="342"/>
                </a:lnTo>
                <a:lnTo>
                  <a:pt x="746" y="342"/>
                </a:lnTo>
                <a:lnTo>
                  <a:pt x="746" y="342"/>
                </a:lnTo>
                <a:lnTo>
                  <a:pt x="747" y="342"/>
                </a:lnTo>
                <a:lnTo>
                  <a:pt x="747" y="341"/>
                </a:lnTo>
                <a:lnTo>
                  <a:pt x="748" y="342"/>
                </a:lnTo>
                <a:lnTo>
                  <a:pt x="748" y="342"/>
                </a:lnTo>
                <a:lnTo>
                  <a:pt x="749" y="342"/>
                </a:lnTo>
                <a:lnTo>
                  <a:pt x="749" y="343"/>
                </a:lnTo>
                <a:lnTo>
                  <a:pt x="750" y="343"/>
                </a:lnTo>
                <a:lnTo>
                  <a:pt x="750" y="343"/>
                </a:lnTo>
                <a:lnTo>
                  <a:pt x="751" y="343"/>
                </a:lnTo>
                <a:lnTo>
                  <a:pt x="751" y="342"/>
                </a:lnTo>
                <a:lnTo>
                  <a:pt x="752" y="343"/>
                </a:lnTo>
                <a:lnTo>
                  <a:pt x="752" y="343"/>
                </a:lnTo>
                <a:lnTo>
                  <a:pt x="753" y="343"/>
                </a:lnTo>
                <a:lnTo>
                  <a:pt x="753" y="343"/>
                </a:lnTo>
                <a:lnTo>
                  <a:pt x="754" y="343"/>
                </a:lnTo>
                <a:lnTo>
                  <a:pt x="754" y="343"/>
                </a:lnTo>
                <a:lnTo>
                  <a:pt x="755" y="343"/>
                </a:lnTo>
                <a:lnTo>
                  <a:pt x="755" y="343"/>
                </a:lnTo>
                <a:lnTo>
                  <a:pt x="756" y="343"/>
                </a:lnTo>
                <a:lnTo>
                  <a:pt x="756" y="343"/>
                </a:lnTo>
                <a:lnTo>
                  <a:pt x="757" y="343"/>
                </a:lnTo>
                <a:lnTo>
                  <a:pt x="757" y="342"/>
                </a:lnTo>
                <a:lnTo>
                  <a:pt x="758" y="343"/>
                </a:lnTo>
                <a:lnTo>
                  <a:pt x="758" y="343"/>
                </a:lnTo>
                <a:lnTo>
                  <a:pt x="759" y="343"/>
                </a:lnTo>
                <a:lnTo>
                  <a:pt x="759" y="343"/>
                </a:lnTo>
                <a:lnTo>
                  <a:pt x="760" y="343"/>
                </a:lnTo>
                <a:lnTo>
                  <a:pt x="760" y="342"/>
                </a:lnTo>
                <a:lnTo>
                  <a:pt x="761" y="342"/>
                </a:lnTo>
                <a:lnTo>
                  <a:pt x="761" y="342"/>
                </a:lnTo>
                <a:lnTo>
                  <a:pt x="762" y="342"/>
                </a:lnTo>
                <a:lnTo>
                  <a:pt x="763" y="343"/>
                </a:lnTo>
                <a:lnTo>
                  <a:pt x="763" y="343"/>
                </a:lnTo>
                <a:lnTo>
                  <a:pt x="764" y="343"/>
                </a:lnTo>
                <a:lnTo>
                  <a:pt x="764" y="343"/>
                </a:lnTo>
                <a:lnTo>
                  <a:pt x="765" y="343"/>
                </a:lnTo>
                <a:lnTo>
                  <a:pt x="765" y="343"/>
                </a:lnTo>
                <a:lnTo>
                  <a:pt x="766" y="343"/>
                </a:lnTo>
                <a:lnTo>
                  <a:pt x="766" y="343"/>
                </a:lnTo>
                <a:lnTo>
                  <a:pt x="767" y="343"/>
                </a:lnTo>
                <a:lnTo>
                  <a:pt x="767" y="343"/>
                </a:lnTo>
                <a:lnTo>
                  <a:pt x="768" y="343"/>
                </a:lnTo>
                <a:lnTo>
                  <a:pt x="768" y="343"/>
                </a:lnTo>
                <a:lnTo>
                  <a:pt x="769" y="343"/>
                </a:lnTo>
                <a:lnTo>
                  <a:pt x="769" y="343"/>
                </a:lnTo>
                <a:lnTo>
                  <a:pt x="770" y="343"/>
                </a:lnTo>
                <a:lnTo>
                  <a:pt x="770" y="343"/>
                </a:lnTo>
                <a:lnTo>
                  <a:pt x="771" y="343"/>
                </a:lnTo>
                <a:lnTo>
                  <a:pt x="771" y="343"/>
                </a:lnTo>
                <a:lnTo>
                  <a:pt x="772" y="343"/>
                </a:lnTo>
                <a:lnTo>
                  <a:pt x="772" y="343"/>
                </a:lnTo>
                <a:lnTo>
                  <a:pt x="773" y="342"/>
                </a:lnTo>
                <a:lnTo>
                  <a:pt x="773" y="342"/>
                </a:lnTo>
                <a:lnTo>
                  <a:pt x="774" y="342"/>
                </a:lnTo>
                <a:lnTo>
                  <a:pt x="774" y="343"/>
                </a:lnTo>
                <a:lnTo>
                  <a:pt x="775" y="343"/>
                </a:lnTo>
                <a:lnTo>
                  <a:pt x="775" y="343"/>
                </a:lnTo>
                <a:lnTo>
                  <a:pt x="776" y="343"/>
                </a:lnTo>
                <a:lnTo>
                  <a:pt x="777" y="343"/>
                </a:lnTo>
                <a:lnTo>
                  <a:pt x="777" y="343"/>
                </a:lnTo>
                <a:lnTo>
                  <a:pt x="778" y="343"/>
                </a:lnTo>
                <a:lnTo>
                  <a:pt x="778" y="343"/>
                </a:lnTo>
                <a:lnTo>
                  <a:pt x="779" y="343"/>
                </a:lnTo>
                <a:lnTo>
                  <a:pt x="779" y="343"/>
                </a:lnTo>
                <a:lnTo>
                  <a:pt x="780" y="343"/>
                </a:lnTo>
                <a:lnTo>
                  <a:pt x="780" y="343"/>
                </a:lnTo>
                <a:lnTo>
                  <a:pt x="781" y="343"/>
                </a:lnTo>
                <a:lnTo>
                  <a:pt x="781" y="343"/>
                </a:lnTo>
                <a:lnTo>
                  <a:pt x="782" y="343"/>
                </a:lnTo>
                <a:lnTo>
                  <a:pt x="782" y="343"/>
                </a:lnTo>
                <a:lnTo>
                  <a:pt x="783" y="343"/>
                </a:lnTo>
                <a:lnTo>
                  <a:pt x="783" y="343"/>
                </a:lnTo>
                <a:lnTo>
                  <a:pt x="784" y="343"/>
                </a:lnTo>
                <a:lnTo>
                  <a:pt x="784" y="343"/>
                </a:lnTo>
                <a:lnTo>
                  <a:pt x="785" y="343"/>
                </a:lnTo>
                <a:lnTo>
                  <a:pt x="785" y="343"/>
                </a:lnTo>
                <a:lnTo>
                  <a:pt x="786" y="343"/>
                </a:lnTo>
                <a:lnTo>
                  <a:pt x="786" y="343"/>
                </a:lnTo>
                <a:lnTo>
                  <a:pt x="787" y="343"/>
                </a:lnTo>
                <a:lnTo>
                  <a:pt x="787" y="343"/>
                </a:lnTo>
                <a:lnTo>
                  <a:pt x="788" y="343"/>
                </a:lnTo>
                <a:lnTo>
                  <a:pt x="788" y="343"/>
                </a:lnTo>
                <a:lnTo>
                  <a:pt x="789" y="344"/>
                </a:lnTo>
                <a:lnTo>
                  <a:pt x="789" y="344"/>
                </a:lnTo>
                <a:lnTo>
                  <a:pt x="790" y="344"/>
                </a:lnTo>
                <a:lnTo>
                  <a:pt x="791" y="344"/>
                </a:lnTo>
                <a:lnTo>
                  <a:pt x="791" y="344"/>
                </a:lnTo>
                <a:lnTo>
                  <a:pt x="792" y="343"/>
                </a:lnTo>
                <a:lnTo>
                  <a:pt x="792" y="343"/>
                </a:lnTo>
                <a:lnTo>
                  <a:pt x="793" y="343"/>
                </a:lnTo>
                <a:lnTo>
                  <a:pt x="793" y="343"/>
                </a:lnTo>
                <a:lnTo>
                  <a:pt x="794" y="344"/>
                </a:lnTo>
                <a:lnTo>
                  <a:pt x="794" y="344"/>
                </a:lnTo>
                <a:lnTo>
                  <a:pt x="795" y="343"/>
                </a:lnTo>
                <a:lnTo>
                  <a:pt x="795" y="341"/>
                </a:lnTo>
                <a:lnTo>
                  <a:pt x="796" y="337"/>
                </a:lnTo>
                <a:lnTo>
                  <a:pt x="796" y="329"/>
                </a:lnTo>
                <a:lnTo>
                  <a:pt x="797" y="320"/>
                </a:lnTo>
                <a:lnTo>
                  <a:pt x="797" y="313"/>
                </a:lnTo>
                <a:lnTo>
                  <a:pt x="798" y="311"/>
                </a:lnTo>
                <a:lnTo>
                  <a:pt x="798" y="311"/>
                </a:lnTo>
                <a:lnTo>
                  <a:pt x="799" y="318"/>
                </a:lnTo>
                <a:lnTo>
                  <a:pt x="799" y="318"/>
                </a:lnTo>
                <a:lnTo>
                  <a:pt x="800" y="318"/>
                </a:lnTo>
                <a:lnTo>
                  <a:pt x="800" y="318"/>
                </a:lnTo>
                <a:lnTo>
                  <a:pt x="801" y="318"/>
                </a:lnTo>
                <a:lnTo>
                  <a:pt x="801" y="319"/>
                </a:lnTo>
                <a:lnTo>
                  <a:pt x="802" y="319"/>
                </a:lnTo>
                <a:lnTo>
                  <a:pt x="802" y="319"/>
                </a:lnTo>
                <a:lnTo>
                  <a:pt x="803" y="318"/>
                </a:lnTo>
                <a:lnTo>
                  <a:pt x="803" y="318"/>
                </a:lnTo>
                <a:lnTo>
                  <a:pt x="804" y="318"/>
                </a:lnTo>
                <a:lnTo>
                  <a:pt x="804" y="318"/>
                </a:lnTo>
                <a:lnTo>
                  <a:pt x="805" y="317"/>
                </a:lnTo>
                <a:lnTo>
                  <a:pt x="806" y="317"/>
                </a:lnTo>
                <a:lnTo>
                  <a:pt x="806" y="317"/>
                </a:lnTo>
                <a:lnTo>
                  <a:pt x="807" y="318"/>
                </a:lnTo>
                <a:lnTo>
                  <a:pt x="807" y="318"/>
                </a:lnTo>
                <a:lnTo>
                  <a:pt x="808" y="318"/>
                </a:lnTo>
                <a:lnTo>
                  <a:pt x="808" y="317"/>
                </a:lnTo>
                <a:lnTo>
                  <a:pt x="809" y="318"/>
                </a:lnTo>
                <a:lnTo>
                  <a:pt x="809" y="318"/>
                </a:lnTo>
                <a:lnTo>
                  <a:pt x="810" y="319"/>
                </a:lnTo>
                <a:lnTo>
                  <a:pt x="810" y="320"/>
                </a:lnTo>
                <a:lnTo>
                  <a:pt x="811" y="320"/>
                </a:lnTo>
                <a:lnTo>
                  <a:pt x="811" y="320"/>
                </a:lnTo>
                <a:lnTo>
                  <a:pt x="812" y="320"/>
                </a:lnTo>
                <a:lnTo>
                  <a:pt x="812" y="320"/>
                </a:lnTo>
                <a:lnTo>
                  <a:pt x="813" y="320"/>
                </a:lnTo>
                <a:lnTo>
                  <a:pt x="813" y="320"/>
                </a:lnTo>
                <a:lnTo>
                  <a:pt x="814" y="319"/>
                </a:lnTo>
                <a:lnTo>
                  <a:pt x="814" y="319"/>
                </a:lnTo>
                <a:lnTo>
                  <a:pt x="815" y="319"/>
                </a:lnTo>
                <a:lnTo>
                  <a:pt x="815" y="319"/>
                </a:lnTo>
                <a:lnTo>
                  <a:pt x="816" y="319"/>
                </a:lnTo>
                <a:lnTo>
                  <a:pt x="816" y="319"/>
                </a:lnTo>
                <a:lnTo>
                  <a:pt x="817" y="319"/>
                </a:lnTo>
                <a:lnTo>
                  <a:pt x="817" y="319"/>
                </a:lnTo>
                <a:lnTo>
                  <a:pt x="818" y="319"/>
                </a:lnTo>
                <a:lnTo>
                  <a:pt x="818" y="319"/>
                </a:lnTo>
                <a:lnTo>
                  <a:pt x="819" y="318"/>
                </a:lnTo>
                <a:lnTo>
                  <a:pt x="819" y="318"/>
                </a:lnTo>
                <a:lnTo>
                  <a:pt x="820" y="318"/>
                </a:lnTo>
                <a:lnTo>
                  <a:pt x="820" y="318"/>
                </a:lnTo>
                <a:lnTo>
                  <a:pt x="821" y="318"/>
                </a:lnTo>
                <a:lnTo>
                  <a:pt x="821" y="315"/>
                </a:lnTo>
                <a:lnTo>
                  <a:pt x="822" y="313"/>
                </a:lnTo>
                <a:lnTo>
                  <a:pt x="823" y="317"/>
                </a:lnTo>
                <a:lnTo>
                  <a:pt x="823" y="326"/>
                </a:lnTo>
                <a:lnTo>
                  <a:pt x="824" y="334"/>
                </a:lnTo>
                <a:lnTo>
                  <a:pt x="824" y="340"/>
                </a:lnTo>
                <a:lnTo>
                  <a:pt x="825" y="344"/>
                </a:lnTo>
                <a:lnTo>
                  <a:pt x="825" y="345"/>
                </a:lnTo>
                <a:lnTo>
                  <a:pt x="826" y="346"/>
                </a:lnTo>
                <a:lnTo>
                  <a:pt x="826" y="346"/>
                </a:lnTo>
                <a:lnTo>
                  <a:pt x="827" y="346"/>
                </a:lnTo>
                <a:lnTo>
                  <a:pt x="827" y="346"/>
                </a:lnTo>
                <a:lnTo>
                  <a:pt x="828" y="346"/>
                </a:lnTo>
                <a:lnTo>
                  <a:pt x="828" y="346"/>
                </a:lnTo>
                <a:lnTo>
                  <a:pt x="829" y="346"/>
                </a:lnTo>
                <a:lnTo>
                  <a:pt x="829" y="347"/>
                </a:lnTo>
                <a:lnTo>
                  <a:pt x="830" y="346"/>
                </a:lnTo>
                <a:lnTo>
                  <a:pt x="830" y="346"/>
                </a:lnTo>
                <a:lnTo>
                  <a:pt x="831" y="346"/>
                </a:lnTo>
                <a:lnTo>
                  <a:pt x="831" y="347"/>
                </a:lnTo>
                <a:lnTo>
                  <a:pt x="832" y="347"/>
                </a:lnTo>
                <a:lnTo>
                  <a:pt x="832" y="347"/>
                </a:lnTo>
                <a:lnTo>
                  <a:pt x="833" y="347"/>
                </a:lnTo>
                <a:lnTo>
                  <a:pt x="833" y="347"/>
                </a:lnTo>
                <a:lnTo>
                  <a:pt x="834" y="347"/>
                </a:lnTo>
                <a:lnTo>
                  <a:pt x="834" y="347"/>
                </a:lnTo>
                <a:lnTo>
                  <a:pt x="835" y="347"/>
                </a:lnTo>
                <a:lnTo>
                  <a:pt x="835" y="347"/>
                </a:lnTo>
                <a:lnTo>
                  <a:pt x="836" y="347"/>
                </a:lnTo>
                <a:lnTo>
                  <a:pt x="836" y="347"/>
                </a:lnTo>
                <a:lnTo>
                  <a:pt x="837" y="347"/>
                </a:lnTo>
                <a:lnTo>
                  <a:pt x="837" y="347"/>
                </a:lnTo>
                <a:lnTo>
                  <a:pt x="838" y="347"/>
                </a:lnTo>
                <a:lnTo>
                  <a:pt x="838" y="347"/>
                </a:lnTo>
                <a:lnTo>
                  <a:pt x="839" y="347"/>
                </a:lnTo>
                <a:lnTo>
                  <a:pt x="840" y="347"/>
                </a:lnTo>
                <a:lnTo>
                  <a:pt x="840" y="347"/>
                </a:lnTo>
                <a:lnTo>
                  <a:pt x="841" y="347"/>
                </a:lnTo>
                <a:lnTo>
                  <a:pt x="841" y="347"/>
                </a:lnTo>
                <a:lnTo>
                  <a:pt x="842" y="347"/>
                </a:lnTo>
                <a:lnTo>
                  <a:pt x="842" y="347"/>
                </a:lnTo>
                <a:lnTo>
                  <a:pt x="843" y="347"/>
                </a:lnTo>
                <a:lnTo>
                  <a:pt x="843" y="347"/>
                </a:lnTo>
                <a:lnTo>
                  <a:pt x="844" y="347"/>
                </a:lnTo>
                <a:lnTo>
                  <a:pt x="844" y="347"/>
                </a:lnTo>
                <a:lnTo>
                  <a:pt x="845" y="347"/>
                </a:lnTo>
                <a:lnTo>
                  <a:pt x="845" y="347"/>
                </a:lnTo>
                <a:lnTo>
                  <a:pt x="846" y="347"/>
                </a:lnTo>
                <a:lnTo>
                  <a:pt x="846" y="348"/>
                </a:lnTo>
                <a:lnTo>
                  <a:pt x="847" y="348"/>
                </a:lnTo>
                <a:lnTo>
                  <a:pt x="847" y="348"/>
                </a:lnTo>
                <a:lnTo>
                  <a:pt x="848" y="348"/>
                </a:lnTo>
                <a:lnTo>
                  <a:pt x="848" y="347"/>
                </a:lnTo>
                <a:lnTo>
                  <a:pt x="849" y="347"/>
                </a:lnTo>
                <a:lnTo>
                  <a:pt x="849" y="347"/>
                </a:lnTo>
                <a:lnTo>
                  <a:pt x="850" y="347"/>
                </a:lnTo>
                <a:lnTo>
                  <a:pt x="850" y="347"/>
                </a:lnTo>
                <a:lnTo>
                  <a:pt x="851" y="347"/>
                </a:lnTo>
                <a:lnTo>
                  <a:pt x="851" y="347"/>
                </a:lnTo>
                <a:lnTo>
                  <a:pt x="852" y="347"/>
                </a:lnTo>
                <a:lnTo>
                  <a:pt x="852" y="347"/>
                </a:lnTo>
                <a:lnTo>
                  <a:pt x="853" y="347"/>
                </a:lnTo>
                <a:lnTo>
                  <a:pt x="853" y="347"/>
                </a:lnTo>
                <a:lnTo>
                  <a:pt x="854" y="347"/>
                </a:lnTo>
                <a:lnTo>
                  <a:pt x="854" y="347"/>
                </a:lnTo>
                <a:lnTo>
                  <a:pt x="855" y="347"/>
                </a:lnTo>
                <a:lnTo>
                  <a:pt x="855" y="347"/>
                </a:lnTo>
                <a:lnTo>
                  <a:pt x="856" y="347"/>
                </a:lnTo>
                <a:lnTo>
                  <a:pt x="857" y="347"/>
                </a:lnTo>
                <a:lnTo>
                  <a:pt x="857" y="347"/>
                </a:lnTo>
                <a:lnTo>
                  <a:pt x="858" y="347"/>
                </a:lnTo>
                <a:lnTo>
                  <a:pt x="858" y="347"/>
                </a:lnTo>
                <a:lnTo>
                  <a:pt x="859" y="347"/>
                </a:lnTo>
                <a:lnTo>
                  <a:pt x="859" y="347"/>
                </a:lnTo>
                <a:lnTo>
                  <a:pt x="860" y="347"/>
                </a:lnTo>
                <a:lnTo>
                  <a:pt x="860" y="347"/>
                </a:lnTo>
                <a:lnTo>
                  <a:pt x="861" y="347"/>
                </a:lnTo>
                <a:lnTo>
                  <a:pt x="861" y="347"/>
                </a:lnTo>
                <a:lnTo>
                  <a:pt x="862" y="347"/>
                </a:lnTo>
                <a:lnTo>
                  <a:pt x="862" y="347"/>
                </a:lnTo>
                <a:lnTo>
                  <a:pt x="863" y="347"/>
                </a:lnTo>
                <a:lnTo>
                  <a:pt x="863" y="347"/>
                </a:lnTo>
                <a:lnTo>
                  <a:pt x="864" y="347"/>
                </a:lnTo>
                <a:lnTo>
                  <a:pt x="864" y="347"/>
                </a:lnTo>
                <a:lnTo>
                  <a:pt x="865" y="347"/>
                </a:lnTo>
                <a:lnTo>
                  <a:pt x="865" y="347"/>
                </a:lnTo>
                <a:lnTo>
                  <a:pt x="866" y="347"/>
                </a:lnTo>
                <a:lnTo>
                  <a:pt x="866" y="347"/>
                </a:lnTo>
                <a:lnTo>
                  <a:pt x="867" y="347"/>
                </a:lnTo>
                <a:lnTo>
                  <a:pt x="867" y="347"/>
                </a:lnTo>
                <a:lnTo>
                  <a:pt x="868" y="347"/>
                </a:lnTo>
                <a:lnTo>
                  <a:pt x="868" y="347"/>
                </a:lnTo>
                <a:lnTo>
                  <a:pt x="869" y="347"/>
                </a:lnTo>
                <a:lnTo>
                  <a:pt x="869" y="347"/>
                </a:lnTo>
                <a:lnTo>
                  <a:pt x="870" y="347"/>
                </a:lnTo>
                <a:lnTo>
                  <a:pt x="870" y="347"/>
                </a:lnTo>
                <a:lnTo>
                  <a:pt x="871" y="347"/>
                </a:lnTo>
                <a:lnTo>
                  <a:pt x="871" y="347"/>
                </a:lnTo>
                <a:lnTo>
                  <a:pt x="872" y="347"/>
                </a:lnTo>
                <a:lnTo>
                  <a:pt x="873" y="347"/>
                </a:lnTo>
                <a:lnTo>
                  <a:pt x="873" y="347"/>
                </a:lnTo>
                <a:lnTo>
                  <a:pt x="874" y="347"/>
                </a:lnTo>
                <a:lnTo>
                  <a:pt x="874" y="347"/>
                </a:lnTo>
                <a:lnTo>
                  <a:pt x="875" y="347"/>
                </a:lnTo>
                <a:lnTo>
                  <a:pt x="875" y="347"/>
                </a:lnTo>
                <a:lnTo>
                  <a:pt x="876" y="347"/>
                </a:lnTo>
                <a:lnTo>
                  <a:pt x="876" y="347"/>
                </a:lnTo>
                <a:lnTo>
                  <a:pt x="877" y="347"/>
                </a:lnTo>
                <a:lnTo>
                  <a:pt x="877" y="347"/>
                </a:lnTo>
                <a:lnTo>
                  <a:pt x="878" y="347"/>
                </a:lnTo>
                <a:lnTo>
                  <a:pt x="878" y="347"/>
                </a:lnTo>
                <a:lnTo>
                  <a:pt x="879" y="347"/>
                </a:lnTo>
                <a:lnTo>
                  <a:pt x="879" y="347"/>
                </a:lnTo>
                <a:lnTo>
                  <a:pt x="880" y="347"/>
                </a:lnTo>
                <a:lnTo>
                  <a:pt x="880" y="347"/>
                </a:lnTo>
                <a:lnTo>
                  <a:pt x="881" y="347"/>
                </a:lnTo>
                <a:lnTo>
                  <a:pt x="881" y="347"/>
                </a:lnTo>
                <a:lnTo>
                  <a:pt x="882" y="347"/>
                </a:lnTo>
                <a:lnTo>
                  <a:pt x="882" y="346"/>
                </a:lnTo>
                <a:lnTo>
                  <a:pt x="883" y="346"/>
                </a:lnTo>
                <a:lnTo>
                  <a:pt x="883" y="346"/>
                </a:lnTo>
                <a:lnTo>
                  <a:pt x="884" y="346"/>
                </a:lnTo>
                <a:lnTo>
                  <a:pt x="884" y="346"/>
                </a:lnTo>
                <a:lnTo>
                  <a:pt x="885" y="346"/>
                </a:lnTo>
                <a:lnTo>
                  <a:pt x="885" y="346"/>
                </a:lnTo>
                <a:lnTo>
                  <a:pt x="886" y="346"/>
                </a:lnTo>
                <a:lnTo>
                  <a:pt x="887" y="346"/>
                </a:lnTo>
                <a:lnTo>
                  <a:pt x="887" y="346"/>
                </a:lnTo>
                <a:lnTo>
                  <a:pt x="888" y="346"/>
                </a:lnTo>
                <a:lnTo>
                  <a:pt x="888" y="345"/>
                </a:lnTo>
                <a:lnTo>
                  <a:pt x="889" y="345"/>
                </a:lnTo>
                <a:lnTo>
                  <a:pt x="889" y="345"/>
                </a:lnTo>
                <a:lnTo>
                  <a:pt x="890" y="345"/>
                </a:lnTo>
                <a:lnTo>
                  <a:pt x="890" y="345"/>
                </a:lnTo>
                <a:lnTo>
                  <a:pt x="891" y="345"/>
                </a:lnTo>
                <a:lnTo>
                  <a:pt x="891" y="345"/>
                </a:lnTo>
                <a:lnTo>
                  <a:pt x="892" y="345"/>
                </a:lnTo>
                <a:lnTo>
                  <a:pt x="892" y="345"/>
                </a:lnTo>
                <a:lnTo>
                  <a:pt x="893" y="346"/>
                </a:lnTo>
                <a:lnTo>
                  <a:pt x="893" y="346"/>
                </a:lnTo>
                <a:lnTo>
                  <a:pt x="894" y="346"/>
                </a:lnTo>
                <a:lnTo>
                  <a:pt x="894" y="346"/>
                </a:lnTo>
                <a:lnTo>
                  <a:pt x="895" y="346"/>
                </a:lnTo>
                <a:lnTo>
                  <a:pt x="895" y="346"/>
                </a:lnTo>
                <a:lnTo>
                  <a:pt x="896" y="346"/>
                </a:lnTo>
                <a:lnTo>
                  <a:pt x="896" y="346"/>
                </a:lnTo>
                <a:lnTo>
                  <a:pt x="897" y="346"/>
                </a:lnTo>
                <a:lnTo>
                  <a:pt x="897" y="346"/>
                </a:lnTo>
                <a:lnTo>
                  <a:pt x="898" y="346"/>
                </a:lnTo>
                <a:lnTo>
                  <a:pt x="898" y="346"/>
                </a:lnTo>
                <a:lnTo>
                  <a:pt x="899" y="346"/>
                </a:lnTo>
                <a:lnTo>
                  <a:pt x="899" y="346"/>
                </a:lnTo>
                <a:lnTo>
                  <a:pt x="900" y="346"/>
                </a:lnTo>
                <a:lnTo>
                  <a:pt x="901" y="346"/>
                </a:lnTo>
                <a:lnTo>
                  <a:pt x="901" y="346"/>
                </a:lnTo>
                <a:lnTo>
                  <a:pt x="902" y="346"/>
                </a:lnTo>
                <a:lnTo>
                  <a:pt x="902" y="346"/>
                </a:lnTo>
                <a:lnTo>
                  <a:pt x="903" y="346"/>
                </a:lnTo>
                <a:lnTo>
                  <a:pt x="903" y="346"/>
                </a:lnTo>
                <a:lnTo>
                  <a:pt x="904" y="346"/>
                </a:lnTo>
                <a:lnTo>
                  <a:pt x="904" y="346"/>
                </a:lnTo>
                <a:lnTo>
                  <a:pt x="905" y="346"/>
                </a:lnTo>
                <a:lnTo>
                  <a:pt x="905" y="346"/>
                </a:lnTo>
                <a:lnTo>
                  <a:pt x="906" y="346"/>
                </a:lnTo>
                <a:lnTo>
                  <a:pt x="906" y="346"/>
                </a:lnTo>
                <a:lnTo>
                  <a:pt x="907" y="346"/>
                </a:lnTo>
                <a:lnTo>
                  <a:pt x="907" y="346"/>
                </a:lnTo>
                <a:lnTo>
                  <a:pt x="908" y="346"/>
                </a:lnTo>
                <a:lnTo>
                  <a:pt x="908" y="346"/>
                </a:lnTo>
                <a:lnTo>
                  <a:pt x="909" y="346"/>
                </a:lnTo>
                <a:lnTo>
                  <a:pt x="909" y="346"/>
                </a:lnTo>
                <a:lnTo>
                  <a:pt x="910" y="346"/>
                </a:lnTo>
                <a:lnTo>
                  <a:pt x="910" y="346"/>
                </a:lnTo>
                <a:lnTo>
                  <a:pt x="911" y="346"/>
                </a:lnTo>
                <a:lnTo>
                  <a:pt x="911" y="346"/>
                </a:lnTo>
                <a:lnTo>
                  <a:pt x="912" y="346"/>
                </a:lnTo>
                <a:lnTo>
                  <a:pt x="912" y="346"/>
                </a:lnTo>
                <a:lnTo>
                  <a:pt x="913" y="346"/>
                </a:lnTo>
                <a:lnTo>
                  <a:pt x="913" y="346"/>
                </a:lnTo>
                <a:lnTo>
                  <a:pt x="914" y="346"/>
                </a:lnTo>
                <a:lnTo>
                  <a:pt x="914" y="347"/>
                </a:lnTo>
                <a:lnTo>
                  <a:pt x="915" y="347"/>
                </a:lnTo>
                <a:lnTo>
                  <a:pt x="915" y="347"/>
                </a:lnTo>
                <a:lnTo>
                  <a:pt x="916" y="347"/>
                </a:lnTo>
                <a:lnTo>
                  <a:pt x="917" y="347"/>
                </a:lnTo>
                <a:lnTo>
                  <a:pt x="917" y="347"/>
                </a:lnTo>
                <a:lnTo>
                  <a:pt x="918" y="347"/>
                </a:lnTo>
                <a:lnTo>
                  <a:pt x="918" y="346"/>
                </a:lnTo>
                <a:lnTo>
                  <a:pt x="919" y="346"/>
                </a:lnTo>
                <a:lnTo>
                  <a:pt x="919" y="347"/>
                </a:lnTo>
                <a:lnTo>
                  <a:pt x="920" y="347"/>
                </a:lnTo>
                <a:lnTo>
                  <a:pt x="920" y="347"/>
                </a:lnTo>
                <a:lnTo>
                  <a:pt x="921" y="347"/>
                </a:lnTo>
                <a:lnTo>
                  <a:pt x="921" y="347"/>
                </a:lnTo>
                <a:lnTo>
                  <a:pt x="922" y="347"/>
                </a:lnTo>
                <a:lnTo>
                  <a:pt x="922" y="347"/>
                </a:lnTo>
                <a:lnTo>
                  <a:pt x="923" y="347"/>
                </a:lnTo>
                <a:lnTo>
                  <a:pt x="923" y="347"/>
                </a:lnTo>
                <a:lnTo>
                  <a:pt x="924" y="347"/>
                </a:lnTo>
                <a:lnTo>
                  <a:pt x="924" y="347"/>
                </a:lnTo>
                <a:lnTo>
                  <a:pt x="925" y="347"/>
                </a:lnTo>
                <a:lnTo>
                  <a:pt x="925" y="347"/>
                </a:lnTo>
                <a:lnTo>
                  <a:pt x="926" y="347"/>
                </a:lnTo>
                <a:lnTo>
                  <a:pt x="926" y="346"/>
                </a:lnTo>
                <a:lnTo>
                  <a:pt x="927" y="346"/>
                </a:lnTo>
                <a:lnTo>
                  <a:pt x="927" y="343"/>
                </a:lnTo>
                <a:lnTo>
                  <a:pt x="928" y="337"/>
                </a:lnTo>
                <a:lnTo>
                  <a:pt x="928" y="329"/>
                </a:lnTo>
                <a:lnTo>
                  <a:pt x="929" y="320"/>
                </a:lnTo>
                <a:lnTo>
                  <a:pt x="929" y="314"/>
                </a:lnTo>
                <a:lnTo>
                  <a:pt x="930" y="313"/>
                </a:lnTo>
                <a:lnTo>
                  <a:pt x="930" y="314"/>
                </a:lnTo>
                <a:lnTo>
                  <a:pt x="931" y="317"/>
                </a:lnTo>
                <a:lnTo>
                  <a:pt x="931" y="316"/>
                </a:lnTo>
                <a:lnTo>
                  <a:pt x="932" y="315"/>
                </a:lnTo>
                <a:lnTo>
                  <a:pt x="932" y="315"/>
                </a:lnTo>
                <a:lnTo>
                  <a:pt x="933" y="315"/>
                </a:lnTo>
                <a:lnTo>
                  <a:pt x="934" y="315"/>
                </a:lnTo>
                <a:lnTo>
                  <a:pt x="934" y="315"/>
                </a:lnTo>
                <a:lnTo>
                  <a:pt x="935" y="313"/>
                </a:lnTo>
                <a:lnTo>
                  <a:pt x="935" y="309"/>
                </a:lnTo>
                <a:lnTo>
                  <a:pt x="936" y="308"/>
                </a:lnTo>
                <a:lnTo>
                  <a:pt x="936" y="308"/>
                </a:lnTo>
                <a:lnTo>
                  <a:pt x="937" y="308"/>
                </a:lnTo>
                <a:lnTo>
                  <a:pt x="937" y="308"/>
                </a:lnTo>
                <a:lnTo>
                  <a:pt x="938" y="308"/>
                </a:lnTo>
                <a:lnTo>
                  <a:pt x="938" y="308"/>
                </a:lnTo>
                <a:lnTo>
                  <a:pt x="939" y="308"/>
                </a:lnTo>
                <a:lnTo>
                  <a:pt x="939" y="307"/>
                </a:lnTo>
                <a:lnTo>
                  <a:pt x="940" y="307"/>
                </a:lnTo>
                <a:lnTo>
                  <a:pt x="940" y="306"/>
                </a:lnTo>
                <a:lnTo>
                  <a:pt x="941" y="304"/>
                </a:lnTo>
                <a:lnTo>
                  <a:pt x="941" y="303"/>
                </a:lnTo>
                <a:lnTo>
                  <a:pt x="942" y="301"/>
                </a:lnTo>
                <a:lnTo>
                  <a:pt x="942" y="298"/>
                </a:lnTo>
                <a:lnTo>
                  <a:pt x="943" y="298"/>
                </a:lnTo>
                <a:lnTo>
                  <a:pt x="943" y="298"/>
                </a:lnTo>
                <a:lnTo>
                  <a:pt x="944" y="298"/>
                </a:lnTo>
                <a:lnTo>
                  <a:pt x="944" y="298"/>
                </a:lnTo>
                <a:lnTo>
                  <a:pt x="945" y="298"/>
                </a:lnTo>
                <a:lnTo>
                  <a:pt x="945" y="298"/>
                </a:lnTo>
                <a:lnTo>
                  <a:pt x="946" y="298"/>
                </a:lnTo>
                <a:lnTo>
                  <a:pt x="946" y="298"/>
                </a:lnTo>
                <a:lnTo>
                  <a:pt x="947" y="298"/>
                </a:lnTo>
                <a:lnTo>
                  <a:pt x="947" y="298"/>
                </a:lnTo>
                <a:lnTo>
                  <a:pt x="948" y="298"/>
                </a:lnTo>
                <a:lnTo>
                  <a:pt x="948" y="298"/>
                </a:lnTo>
                <a:lnTo>
                  <a:pt x="949" y="298"/>
                </a:lnTo>
                <a:lnTo>
                  <a:pt x="949" y="298"/>
                </a:lnTo>
                <a:lnTo>
                  <a:pt x="950" y="298"/>
                </a:lnTo>
                <a:lnTo>
                  <a:pt x="951" y="292"/>
                </a:lnTo>
                <a:lnTo>
                  <a:pt x="951" y="260"/>
                </a:lnTo>
                <a:lnTo>
                  <a:pt x="952" y="278"/>
                </a:lnTo>
                <a:lnTo>
                  <a:pt x="952" y="297"/>
                </a:lnTo>
                <a:lnTo>
                  <a:pt x="953" y="308"/>
                </a:lnTo>
                <a:lnTo>
                  <a:pt x="953" y="317"/>
                </a:lnTo>
                <a:lnTo>
                  <a:pt x="954" y="322"/>
                </a:lnTo>
                <a:lnTo>
                  <a:pt x="954" y="324"/>
                </a:lnTo>
                <a:lnTo>
                  <a:pt x="955" y="325"/>
                </a:lnTo>
                <a:lnTo>
                  <a:pt x="955" y="325"/>
                </a:lnTo>
                <a:lnTo>
                  <a:pt x="956" y="326"/>
                </a:lnTo>
                <a:lnTo>
                  <a:pt x="956" y="327"/>
                </a:lnTo>
                <a:lnTo>
                  <a:pt x="957" y="328"/>
                </a:lnTo>
                <a:lnTo>
                  <a:pt x="957" y="329"/>
                </a:lnTo>
                <a:lnTo>
                  <a:pt x="958" y="329"/>
                </a:lnTo>
                <a:lnTo>
                  <a:pt x="958" y="329"/>
                </a:lnTo>
                <a:lnTo>
                  <a:pt x="959" y="330"/>
                </a:lnTo>
                <a:lnTo>
                  <a:pt x="959" y="330"/>
                </a:lnTo>
                <a:lnTo>
                  <a:pt x="960" y="330"/>
                </a:lnTo>
                <a:lnTo>
                  <a:pt x="960" y="329"/>
                </a:lnTo>
                <a:lnTo>
                  <a:pt x="961" y="330"/>
                </a:lnTo>
                <a:lnTo>
                  <a:pt x="961" y="330"/>
                </a:lnTo>
                <a:lnTo>
                  <a:pt x="962" y="331"/>
                </a:lnTo>
                <a:lnTo>
                  <a:pt x="962" y="331"/>
                </a:lnTo>
                <a:lnTo>
                  <a:pt x="963" y="332"/>
                </a:lnTo>
                <a:lnTo>
                  <a:pt x="963" y="333"/>
                </a:lnTo>
                <a:lnTo>
                  <a:pt x="964" y="335"/>
                </a:lnTo>
                <a:lnTo>
                  <a:pt x="964" y="337"/>
                </a:lnTo>
                <a:lnTo>
                  <a:pt x="965" y="339"/>
                </a:lnTo>
                <a:lnTo>
                  <a:pt x="965" y="340"/>
                </a:lnTo>
                <a:lnTo>
                  <a:pt x="966" y="341"/>
                </a:lnTo>
                <a:lnTo>
                  <a:pt x="966" y="341"/>
                </a:lnTo>
                <a:lnTo>
                  <a:pt x="967" y="342"/>
                </a:lnTo>
                <a:lnTo>
                  <a:pt x="968" y="342"/>
                </a:lnTo>
                <a:lnTo>
                  <a:pt x="968" y="343"/>
                </a:lnTo>
                <a:lnTo>
                  <a:pt x="969" y="343"/>
                </a:lnTo>
                <a:lnTo>
                  <a:pt x="969" y="343"/>
                </a:lnTo>
                <a:lnTo>
                  <a:pt x="970" y="343"/>
                </a:lnTo>
                <a:lnTo>
                  <a:pt x="970" y="343"/>
                </a:lnTo>
                <a:lnTo>
                  <a:pt x="971" y="343"/>
                </a:lnTo>
                <a:lnTo>
                  <a:pt x="971" y="343"/>
                </a:lnTo>
                <a:lnTo>
                  <a:pt x="972" y="343"/>
                </a:lnTo>
                <a:lnTo>
                  <a:pt x="972" y="343"/>
                </a:lnTo>
                <a:lnTo>
                  <a:pt x="973" y="343"/>
                </a:lnTo>
                <a:lnTo>
                  <a:pt x="973" y="343"/>
                </a:lnTo>
                <a:lnTo>
                  <a:pt x="974" y="343"/>
                </a:lnTo>
                <a:lnTo>
                  <a:pt x="974" y="343"/>
                </a:lnTo>
                <a:lnTo>
                  <a:pt x="975" y="343"/>
                </a:lnTo>
                <a:lnTo>
                  <a:pt x="975" y="343"/>
                </a:lnTo>
                <a:lnTo>
                  <a:pt x="976" y="343"/>
                </a:lnTo>
                <a:lnTo>
                  <a:pt x="976" y="343"/>
                </a:lnTo>
                <a:lnTo>
                  <a:pt x="977" y="343"/>
                </a:lnTo>
                <a:lnTo>
                  <a:pt x="977" y="343"/>
                </a:lnTo>
                <a:lnTo>
                  <a:pt x="978" y="343"/>
                </a:lnTo>
                <a:lnTo>
                  <a:pt x="978" y="343"/>
                </a:lnTo>
                <a:lnTo>
                  <a:pt x="979" y="343"/>
                </a:lnTo>
                <a:lnTo>
                  <a:pt x="979" y="343"/>
                </a:lnTo>
                <a:lnTo>
                  <a:pt x="980" y="343"/>
                </a:lnTo>
                <a:lnTo>
                  <a:pt x="980" y="343"/>
                </a:lnTo>
                <a:lnTo>
                  <a:pt x="981" y="343"/>
                </a:lnTo>
                <a:lnTo>
                  <a:pt x="981" y="343"/>
                </a:lnTo>
                <a:lnTo>
                  <a:pt x="982" y="343"/>
                </a:lnTo>
                <a:lnTo>
                  <a:pt x="983" y="343"/>
                </a:lnTo>
                <a:lnTo>
                  <a:pt x="983" y="343"/>
                </a:lnTo>
                <a:lnTo>
                  <a:pt x="984" y="343"/>
                </a:lnTo>
                <a:lnTo>
                  <a:pt x="984" y="343"/>
                </a:lnTo>
                <a:lnTo>
                  <a:pt x="985" y="344"/>
                </a:lnTo>
                <a:lnTo>
                  <a:pt x="985" y="344"/>
                </a:lnTo>
                <a:lnTo>
                  <a:pt x="986" y="344"/>
                </a:lnTo>
                <a:lnTo>
                  <a:pt x="986" y="344"/>
                </a:lnTo>
                <a:lnTo>
                  <a:pt x="987" y="344"/>
                </a:lnTo>
                <a:lnTo>
                  <a:pt x="987" y="344"/>
                </a:lnTo>
                <a:lnTo>
                  <a:pt x="988" y="343"/>
                </a:lnTo>
                <a:lnTo>
                  <a:pt x="988" y="343"/>
                </a:lnTo>
                <a:lnTo>
                  <a:pt x="989" y="343"/>
                </a:lnTo>
                <a:lnTo>
                  <a:pt x="989" y="343"/>
                </a:lnTo>
                <a:lnTo>
                  <a:pt x="990" y="343"/>
                </a:lnTo>
                <a:lnTo>
                  <a:pt x="990" y="342"/>
                </a:lnTo>
                <a:lnTo>
                  <a:pt x="991" y="342"/>
                </a:lnTo>
                <a:lnTo>
                  <a:pt x="991" y="341"/>
                </a:lnTo>
                <a:lnTo>
                  <a:pt x="992" y="341"/>
                </a:lnTo>
                <a:lnTo>
                  <a:pt x="992" y="341"/>
                </a:lnTo>
                <a:lnTo>
                  <a:pt x="993" y="341"/>
                </a:lnTo>
                <a:lnTo>
                  <a:pt x="993" y="341"/>
                </a:lnTo>
                <a:lnTo>
                  <a:pt x="994" y="341"/>
                </a:lnTo>
                <a:lnTo>
                  <a:pt x="994" y="341"/>
                </a:lnTo>
                <a:lnTo>
                  <a:pt x="995" y="341"/>
                </a:lnTo>
                <a:lnTo>
                  <a:pt x="996" y="341"/>
                </a:lnTo>
                <a:lnTo>
                  <a:pt x="996" y="341"/>
                </a:lnTo>
                <a:lnTo>
                  <a:pt x="997" y="341"/>
                </a:lnTo>
                <a:lnTo>
                  <a:pt x="997" y="341"/>
                </a:lnTo>
                <a:lnTo>
                  <a:pt x="998" y="341"/>
                </a:lnTo>
                <a:lnTo>
                  <a:pt x="998" y="341"/>
                </a:lnTo>
                <a:lnTo>
                  <a:pt x="999" y="341"/>
                </a:lnTo>
                <a:lnTo>
                  <a:pt x="999" y="341"/>
                </a:lnTo>
                <a:lnTo>
                  <a:pt x="1000" y="341"/>
                </a:lnTo>
                <a:lnTo>
                  <a:pt x="1000" y="341"/>
                </a:lnTo>
                <a:lnTo>
                  <a:pt x="1001" y="341"/>
                </a:lnTo>
                <a:lnTo>
                  <a:pt x="1001" y="342"/>
                </a:lnTo>
                <a:lnTo>
                  <a:pt x="1002" y="342"/>
                </a:lnTo>
                <a:lnTo>
                  <a:pt x="1002" y="342"/>
                </a:lnTo>
                <a:lnTo>
                  <a:pt x="1003" y="342"/>
                </a:lnTo>
                <a:lnTo>
                  <a:pt x="1003" y="342"/>
                </a:lnTo>
                <a:lnTo>
                  <a:pt x="1004" y="342"/>
                </a:lnTo>
                <a:lnTo>
                  <a:pt x="1004" y="342"/>
                </a:lnTo>
                <a:lnTo>
                  <a:pt x="1005" y="342"/>
                </a:lnTo>
                <a:lnTo>
                  <a:pt x="1005" y="342"/>
                </a:lnTo>
                <a:lnTo>
                  <a:pt x="1006" y="342"/>
                </a:lnTo>
                <a:lnTo>
                  <a:pt x="1006" y="342"/>
                </a:lnTo>
                <a:lnTo>
                  <a:pt x="1007" y="342"/>
                </a:lnTo>
                <a:lnTo>
                  <a:pt x="1007" y="342"/>
                </a:lnTo>
                <a:lnTo>
                  <a:pt x="1008" y="342"/>
                </a:lnTo>
                <a:lnTo>
                  <a:pt x="1008" y="343"/>
                </a:lnTo>
                <a:lnTo>
                  <a:pt x="1009" y="343"/>
                </a:lnTo>
                <a:lnTo>
                  <a:pt x="1009" y="343"/>
                </a:lnTo>
                <a:lnTo>
                  <a:pt x="1010" y="343"/>
                </a:lnTo>
                <a:lnTo>
                  <a:pt x="1011" y="343"/>
                </a:lnTo>
                <a:lnTo>
                  <a:pt x="1011" y="343"/>
                </a:lnTo>
                <a:lnTo>
                  <a:pt x="1012" y="343"/>
                </a:lnTo>
                <a:lnTo>
                  <a:pt x="1012" y="343"/>
                </a:lnTo>
                <a:lnTo>
                  <a:pt x="1013" y="343"/>
                </a:lnTo>
                <a:lnTo>
                  <a:pt x="1013" y="343"/>
                </a:lnTo>
                <a:lnTo>
                  <a:pt x="1014" y="343"/>
                </a:lnTo>
                <a:lnTo>
                  <a:pt x="1014" y="344"/>
                </a:lnTo>
                <a:lnTo>
                  <a:pt x="1015" y="344"/>
                </a:lnTo>
                <a:lnTo>
                  <a:pt x="1015" y="344"/>
                </a:lnTo>
                <a:lnTo>
                  <a:pt x="1016" y="344"/>
                </a:lnTo>
                <a:lnTo>
                  <a:pt x="1016" y="344"/>
                </a:lnTo>
                <a:lnTo>
                  <a:pt x="1017" y="344"/>
                </a:lnTo>
                <a:lnTo>
                  <a:pt x="1017" y="344"/>
                </a:lnTo>
                <a:lnTo>
                  <a:pt x="1018" y="344"/>
                </a:lnTo>
                <a:lnTo>
                  <a:pt x="1018" y="344"/>
                </a:lnTo>
                <a:lnTo>
                  <a:pt x="1019" y="344"/>
                </a:lnTo>
                <a:lnTo>
                  <a:pt x="1019" y="344"/>
                </a:lnTo>
                <a:lnTo>
                  <a:pt x="1020" y="344"/>
                </a:lnTo>
                <a:lnTo>
                  <a:pt x="1020" y="344"/>
                </a:lnTo>
                <a:lnTo>
                  <a:pt x="1021" y="344"/>
                </a:lnTo>
                <a:lnTo>
                  <a:pt x="1021" y="344"/>
                </a:lnTo>
                <a:lnTo>
                  <a:pt x="1022" y="344"/>
                </a:lnTo>
                <a:lnTo>
                  <a:pt x="1022" y="344"/>
                </a:lnTo>
                <a:lnTo>
                  <a:pt x="1023" y="344"/>
                </a:lnTo>
                <a:lnTo>
                  <a:pt x="1023" y="344"/>
                </a:lnTo>
                <a:lnTo>
                  <a:pt x="1024" y="344"/>
                </a:lnTo>
                <a:lnTo>
                  <a:pt x="1024" y="344"/>
                </a:lnTo>
                <a:lnTo>
                  <a:pt x="1025" y="344"/>
                </a:lnTo>
                <a:lnTo>
                  <a:pt x="1025" y="344"/>
                </a:lnTo>
                <a:lnTo>
                  <a:pt x="1026" y="344"/>
                </a:lnTo>
                <a:lnTo>
                  <a:pt x="1026" y="344"/>
                </a:lnTo>
                <a:lnTo>
                  <a:pt x="1027" y="344"/>
                </a:lnTo>
                <a:lnTo>
                  <a:pt x="1028" y="344"/>
                </a:lnTo>
                <a:lnTo>
                  <a:pt x="1028" y="344"/>
                </a:lnTo>
                <a:lnTo>
                  <a:pt x="1029" y="344"/>
                </a:lnTo>
                <a:lnTo>
                  <a:pt x="1029" y="344"/>
                </a:lnTo>
                <a:lnTo>
                  <a:pt x="1030" y="344"/>
                </a:lnTo>
                <a:lnTo>
                  <a:pt x="1030" y="344"/>
                </a:lnTo>
                <a:lnTo>
                  <a:pt x="1031" y="344"/>
                </a:lnTo>
                <a:lnTo>
                  <a:pt x="1031" y="344"/>
                </a:lnTo>
                <a:lnTo>
                  <a:pt x="1032" y="344"/>
                </a:lnTo>
                <a:lnTo>
                  <a:pt x="1032" y="344"/>
                </a:lnTo>
                <a:lnTo>
                  <a:pt x="1033" y="344"/>
                </a:lnTo>
                <a:lnTo>
                  <a:pt x="1033" y="344"/>
                </a:lnTo>
                <a:lnTo>
                  <a:pt x="1034" y="344"/>
                </a:lnTo>
                <a:lnTo>
                  <a:pt x="1034" y="342"/>
                </a:lnTo>
                <a:lnTo>
                  <a:pt x="1035" y="342"/>
                </a:lnTo>
                <a:lnTo>
                  <a:pt x="1035" y="343"/>
                </a:lnTo>
                <a:lnTo>
                  <a:pt x="1036" y="343"/>
                </a:lnTo>
                <a:lnTo>
                  <a:pt x="1036" y="343"/>
                </a:lnTo>
                <a:lnTo>
                  <a:pt x="1037" y="343"/>
                </a:lnTo>
                <a:lnTo>
                  <a:pt x="1037" y="343"/>
                </a:lnTo>
                <a:lnTo>
                  <a:pt x="1038" y="343"/>
                </a:lnTo>
                <a:lnTo>
                  <a:pt x="1038" y="343"/>
                </a:lnTo>
                <a:lnTo>
                  <a:pt x="1039" y="343"/>
                </a:lnTo>
                <a:lnTo>
                  <a:pt x="1039" y="343"/>
                </a:lnTo>
                <a:lnTo>
                  <a:pt x="1040" y="343"/>
                </a:lnTo>
                <a:lnTo>
                  <a:pt x="1040" y="343"/>
                </a:lnTo>
                <a:lnTo>
                  <a:pt x="1041" y="343"/>
                </a:lnTo>
                <a:lnTo>
                  <a:pt x="1041" y="343"/>
                </a:lnTo>
                <a:lnTo>
                  <a:pt x="1042" y="343"/>
                </a:lnTo>
                <a:lnTo>
                  <a:pt x="1042" y="343"/>
                </a:lnTo>
                <a:lnTo>
                  <a:pt x="1043" y="343"/>
                </a:lnTo>
                <a:lnTo>
                  <a:pt x="1043" y="343"/>
                </a:lnTo>
                <a:lnTo>
                  <a:pt x="1044" y="343"/>
                </a:lnTo>
                <a:lnTo>
                  <a:pt x="1045" y="343"/>
                </a:lnTo>
                <a:lnTo>
                  <a:pt x="1045" y="343"/>
                </a:lnTo>
                <a:lnTo>
                  <a:pt x="1046" y="343"/>
                </a:lnTo>
                <a:lnTo>
                  <a:pt x="1046" y="343"/>
                </a:lnTo>
                <a:lnTo>
                  <a:pt x="1047" y="343"/>
                </a:lnTo>
                <a:lnTo>
                  <a:pt x="1047" y="343"/>
                </a:lnTo>
                <a:lnTo>
                  <a:pt x="1048" y="343"/>
                </a:lnTo>
                <a:lnTo>
                  <a:pt x="1048" y="343"/>
                </a:lnTo>
                <a:lnTo>
                  <a:pt x="1049" y="343"/>
                </a:lnTo>
                <a:lnTo>
                  <a:pt x="1049" y="343"/>
                </a:lnTo>
                <a:lnTo>
                  <a:pt x="1050" y="344"/>
                </a:lnTo>
                <a:lnTo>
                  <a:pt x="1050" y="344"/>
                </a:lnTo>
                <a:lnTo>
                  <a:pt x="1051" y="344"/>
                </a:lnTo>
                <a:lnTo>
                  <a:pt x="1051" y="344"/>
                </a:lnTo>
                <a:lnTo>
                  <a:pt x="1052" y="344"/>
                </a:lnTo>
                <a:lnTo>
                  <a:pt x="1052" y="343"/>
                </a:lnTo>
                <a:lnTo>
                  <a:pt x="1053" y="348"/>
                </a:lnTo>
                <a:lnTo>
                  <a:pt x="1053" y="348"/>
                </a:lnTo>
                <a:lnTo>
                  <a:pt x="1054" y="348"/>
                </a:lnTo>
                <a:lnTo>
                  <a:pt x="1054" y="348"/>
                </a:lnTo>
                <a:lnTo>
                  <a:pt x="1055" y="347"/>
                </a:lnTo>
                <a:lnTo>
                  <a:pt x="1055" y="347"/>
                </a:lnTo>
                <a:lnTo>
                  <a:pt x="1056" y="345"/>
                </a:lnTo>
                <a:lnTo>
                  <a:pt x="1056" y="342"/>
                </a:lnTo>
                <a:lnTo>
                  <a:pt x="1057" y="337"/>
                </a:lnTo>
                <a:lnTo>
                  <a:pt x="1057" y="330"/>
                </a:lnTo>
                <a:lnTo>
                  <a:pt x="1058" y="322"/>
                </a:lnTo>
                <a:lnTo>
                  <a:pt x="1058" y="319"/>
                </a:lnTo>
                <a:lnTo>
                  <a:pt x="1059" y="320"/>
                </a:lnTo>
                <a:lnTo>
                  <a:pt x="1059" y="322"/>
                </a:lnTo>
                <a:lnTo>
                  <a:pt x="1060" y="322"/>
                </a:lnTo>
                <a:lnTo>
                  <a:pt x="1060" y="322"/>
                </a:lnTo>
                <a:lnTo>
                  <a:pt x="1061" y="321"/>
                </a:lnTo>
                <a:lnTo>
                  <a:pt x="1062" y="321"/>
                </a:lnTo>
                <a:lnTo>
                  <a:pt x="1062" y="321"/>
                </a:lnTo>
                <a:lnTo>
                  <a:pt x="1063" y="321"/>
                </a:lnTo>
                <a:lnTo>
                  <a:pt x="1063" y="321"/>
                </a:lnTo>
                <a:lnTo>
                  <a:pt x="1064" y="320"/>
                </a:lnTo>
                <a:lnTo>
                  <a:pt x="1064" y="321"/>
                </a:lnTo>
                <a:lnTo>
                  <a:pt x="1065" y="320"/>
                </a:lnTo>
                <a:lnTo>
                  <a:pt x="1065" y="318"/>
                </a:lnTo>
                <a:lnTo>
                  <a:pt x="1066" y="318"/>
                </a:lnTo>
                <a:lnTo>
                  <a:pt x="1066" y="317"/>
                </a:lnTo>
                <a:lnTo>
                  <a:pt x="1067" y="317"/>
                </a:lnTo>
                <a:lnTo>
                  <a:pt x="1067" y="317"/>
                </a:lnTo>
                <a:lnTo>
                  <a:pt x="1068" y="317"/>
                </a:lnTo>
                <a:lnTo>
                  <a:pt x="1068" y="317"/>
                </a:lnTo>
                <a:lnTo>
                  <a:pt x="1069" y="317"/>
                </a:lnTo>
                <a:lnTo>
                  <a:pt x="1069" y="317"/>
                </a:lnTo>
                <a:lnTo>
                  <a:pt x="1070" y="317"/>
                </a:lnTo>
                <a:lnTo>
                  <a:pt x="1070" y="318"/>
                </a:lnTo>
                <a:lnTo>
                  <a:pt x="1071" y="317"/>
                </a:lnTo>
                <a:lnTo>
                  <a:pt x="1071" y="317"/>
                </a:lnTo>
                <a:lnTo>
                  <a:pt x="1072" y="317"/>
                </a:lnTo>
                <a:lnTo>
                  <a:pt x="1072" y="315"/>
                </a:lnTo>
                <a:lnTo>
                  <a:pt x="1073" y="315"/>
                </a:lnTo>
                <a:lnTo>
                  <a:pt x="1073" y="315"/>
                </a:lnTo>
                <a:lnTo>
                  <a:pt x="1074" y="315"/>
                </a:lnTo>
                <a:lnTo>
                  <a:pt x="1074" y="315"/>
                </a:lnTo>
                <a:lnTo>
                  <a:pt x="1075" y="316"/>
                </a:lnTo>
                <a:lnTo>
                  <a:pt x="1075" y="316"/>
                </a:lnTo>
                <a:lnTo>
                  <a:pt x="1076" y="316"/>
                </a:lnTo>
                <a:lnTo>
                  <a:pt x="1076" y="316"/>
                </a:lnTo>
                <a:lnTo>
                  <a:pt x="1077" y="316"/>
                </a:lnTo>
                <a:lnTo>
                  <a:pt x="1077" y="316"/>
                </a:lnTo>
                <a:lnTo>
                  <a:pt x="1078" y="316"/>
                </a:lnTo>
                <a:lnTo>
                  <a:pt x="1079" y="316"/>
                </a:lnTo>
                <a:lnTo>
                  <a:pt x="1079" y="316"/>
                </a:lnTo>
                <a:lnTo>
                  <a:pt x="1080" y="317"/>
                </a:lnTo>
                <a:lnTo>
                  <a:pt x="1080" y="317"/>
                </a:lnTo>
                <a:lnTo>
                  <a:pt x="1081" y="317"/>
                </a:lnTo>
                <a:lnTo>
                  <a:pt x="1081" y="317"/>
                </a:lnTo>
                <a:lnTo>
                  <a:pt x="1082" y="317"/>
                </a:lnTo>
                <a:lnTo>
                  <a:pt x="1082" y="317"/>
                </a:lnTo>
                <a:lnTo>
                  <a:pt x="1083" y="317"/>
                </a:lnTo>
                <a:lnTo>
                  <a:pt x="1083" y="317"/>
                </a:lnTo>
                <a:lnTo>
                  <a:pt x="1084" y="317"/>
                </a:lnTo>
                <a:lnTo>
                  <a:pt x="1084" y="317"/>
                </a:lnTo>
                <a:lnTo>
                  <a:pt x="1085" y="316"/>
                </a:lnTo>
                <a:lnTo>
                  <a:pt x="1085" y="314"/>
                </a:lnTo>
                <a:lnTo>
                  <a:pt x="1086" y="307"/>
                </a:lnTo>
                <a:lnTo>
                  <a:pt x="1086" y="304"/>
                </a:lnTo>
                <a:lnTo>
                  <a:pt x="1087" y="306"/>
                </a:lnTo>
                <a:lnTo>
                  <a:pt x="1087" y="322"/>
                </a:lnTo>
                <a:lnTo>
                  <a:pt x="1088" y="332"/>
                </a:lnTo>
                <a:lnTo>
                  <a:pt x="1088" y="334"/>
                </a:lnTo>
                <a:lnTo>
                  <a:pt x="1089" y="335"/>
                </a:lnTo>
                <a:lnTo>
                  <a:pt x="1089" y="335"/>
                </a:lnTo>
                <a:lnTo>
                  <a:pt x="1090" y="333"/>
                </a:lnTo>
                <a:lnTo>
                  <a:pt x="1090" y="331"/>
                </a:lnTo>
                <a:lnTo>
                  <a:pt x="1091" y="330"/>
                </a:lnTo>
                <a:lnTo>
                  <a:pt x="1092" y="330"/>
                </a:lnTo>
                <a:lnTo>
                  <a:pt x="1092" y="330"/>
                </a:lnTo>
                <a:lnTo>
                  <a:pt x="1093" y="330"/>
                </a:lnTo>
                <a:lnTo>
                  <a:pt x="1093" y="331"/>
                </a:lnTo>
                <a:lnTo>
                  <a:pt x="1094" y="333"/>
                </a:lnTo>
                <a:lnTo>
                  <a:pt x="1094" y="334"/>
                </a:lnTo>
                <a:lnTo>
                  <a:pt x="1095" y="335"/>
                </a:lnTo>
                <a:lnTo>
                  <a:pt x="1095" y="336"/>
                </a:lnTo>
                <a:lnTo>
                  <a:pt x="1096" y="337"/>
                </a:lnTo>
                <a:lnTo>
                  <a:pt x="1096" y="338"/>
                </a:lnTo>
                <a:lnTo>
                  <a:pt x="1097" y="339"/>
                </a:lnTo>
                <a:lnTo>
                  <a:pt x="1097" y="340"/>
                </a:lnTo>
                <a:lnTo>
                  <a:pt x="1098" y="340"/>
                </a:lnTo>
                <a:lnTo>
                  <a:pt x="1098" y="341"/>
                </a:lnTo>
                <a:lnTo>
                  <a:pt x="1099" y="342"/>
                </a:lnTo>
                <a:lnTo>
                  <a:pt x="1099" y="343"/>
                </a:lnTo>
                <a:lnTo>
                  <a:pt x="1100" y="344"/>
                </a:lnTo>
                <a:lnTo>
                  <a:pt x="1100" y="344"/>
                </a:lnTo>
                <a:lnTo>
                  <a:pt x="1101" y="345"/>
                </a:lnTo>
                <a:lnTo>
                  <a:pt x="1101" y="345"/>
                </a:lnTo>
                <a:lnTo>
                  <a:pt x="1102" y="345"/>
                </a:lnTo>
                <a:lnTo>
                  <a:pt x="1102" y="346"/>
                </a:lnTo>
                <a:lnTo>
                  <a:pt x="1103" y="346"/>
                </a:lnTo>
                <a:lnTo>
                  <a:pt x="1103" y="346"/>
                </a:lnTo>
                <a:lnTo>
                  <a:pt x="1104" y="346"/>
                </a:lnTo>
                <a:lnTo>
                  <a:pt x="1104" y="346"/>
                </a:lnTo>
                <a:lnTo>
                  <a:pt x="1105" y="346"/>
                </a:lnTo>
                <a:lnTo>
                  <a:pt x="1106" y="346"/>
                </a:lnTo>
                <a:lnTo>
                  <a:pt x="1106" y="346"/>
                </a:lnTo>
                <a:lnTo>
                  <a:pt x="1107" y="346"/>
                </a:lnTo>
                <a:lnTo>
                  <a:pt x="1107" y="346"/>
                </a:lnTo>
                <a:lnTo>
                  <a:pt x="1108" y="346"/>
                </a:lnTo>
                <a:lnTo>
                  <a:pt x="1108" y="346"/>
                </a:lnTo>
                <a:lnTo>
                  <a:pt x="1109" y="346"/>
                </a:lnTo>
                <a:lnTo>
                  <a:pt x="1109" y="346"/>
                </a:lnTo>
                <a:lnTo>
                  <a:pt x="1110" y="346"/>
                </a:lnTo>
                <a:lnTo>
                  <a:pt x="1110" y="346"/>
                </a:lnTo>
                <a:lnTo>
                  <a:pt x="1111" y="347"/>
                </a:lnTo>
                <a:lnTo>
                  <a:pt x="1111" y="347"/>
                </a:lnTo>
                <a:lnTo>
                  <a:pt x="1112" y="347"/>
                </a:lnTo>
                <a:lnTo>
                  <a:pt x="1112" y="347"/>
                </a:lnTo>
                <a:lnTo>
                  <a:pt x="1113" y="347"/>
                </a:lnTo>
                <a:lnTo>
                  <a:pt x="1113" y="347"/>
                </a:lnTo>
                <a:lnTo>
                  <a:pt x="1114" y="347"/>
                </a:lnTo>
                <a:lnTo>
                  <a:pt x="1114" y="347"/>
                </a:lnTo>
                <a:lnTo>
                  <a:pt x="1115" y="347"/>
                </a:lnTo>
                <a:lnTo>
                  <a:pt x="1115" y="347"/>
                </a:lnTo>
                <a:lnTo>
                  <a:pt x="1116" y="347"/>
                </a:lnTo>
                <a:lnTo>
                  <a:pt x="1116" y="347"/>
                </a:lnTo>
                <a:lnTo>
                  <a:pt x="1117" y="347"/>
                </a:lnTo>
                <a:lnTo>
                  <a:pt x="1117" y="347"/>
                </a:lnTo>
                <a:lnTo>
                  <a:pt x="1118" y="346"/>
                </a:lnTo>
                <a:lnTo>
                  <a:pt x="1118" y="346"/>
                </a:lnTo>
                <a:lnTo>
                  <a:pt x="1119" y="346"/>
                </a:lnTo>
                <a:lnTo>
                  <a:pt x="1119" y="346"/>
                </a:lnTo>
                <a:lnTo>
                  <a:pt x="1120" y="346"/>
                </a:lnTo>
                <a:lnTo>
                  <a:pt x="1120" y="346"/>
                </a:lnTo>
                <a:lnTo>
                  <a:pt x="1121" y="345"/>
                </a:lnTo>
                <a:lnTo>
                  <a:pt x="1122" y="345"/>
                </a:lnTo>
                <a:lnTo>
                  <a:pt x="1122" y="345"/>
                </a:lnTo>
                <a:lnTo>
                  <a:pt x="1123" y="345"/>
                </a:lnTo>
                <a:lnTo>
                  <a:pt x="1123" y="345"/>
                </a:lnTo>
                <a:lnTo>
                  <a:pt x="1124" y="345"/>
                </a:lnTo>
                <a:lnTo>
                  <a:pt x="1124" y="345"/>
                </a:lnTo>
                <a:lnTo>
                  <a:pt x="1125" y="345"/>
                </a:lnTo>
                <a:lnTo>
                  <a:pt x="1125" y="345"/>
                </a:lnTo>
                <a:lnTo>
                  <a:pt x="1126" y="345"/>
                </a:lnTo>
                <a:lnTo>
                  <a:pt x="1126" y="345"/>
                </a:lnTo>
                <a:lnTo>
                  <a:pt x="1127" y="345"/>
                </a:lnTo>
                <a:lnTo>
                  <a:pt x="1127" y="345"/>
                </a:lnTo>
                <a:lnTo>
                  <a:pt x="1128" y="345"/>
                </a:lnTo>
                <a:lnTo>
                  <a:pt x="1128" y="345"/>
                </a:lnTo>
                <a:lnTo>
                  <a:pt x="1129" y="345"/>
                </a:lnTo>
                <a:lnTo>
                  <a:pt x="1129" y="345"/>
                </a:lnTo>
                <a:lnTo>
                  <a:pt x="1130" y="345"/>
                </a:lnTo>
                <a:lnTo>
                  <a:pt x="1130" y="345"/>
                </a:lnTo>
                <a:lnTo>
                  <a:pt x="1131" y="345"/>
                </a:lnTo>
                <a:lnTo>
                  <a:pt x="1131" y="345"/>
                </a:lnTo>
                <a:lnTo>
                  <a:pt x="1132" y="345"/>
                </a:lnTo>
                <a:lnTo>
                  <a:pt x="1132" y="345"/>
                </a:lnTo>
                <a:lnTo>
                  <a:pt x="1133" y="345"/>
                </a:lnTo>
                <a:lnTo>
                  <a:pt x="1133" y="345"/>
                </a:lnTo>
                <a:lnTo>
                  <a:pt x="1134" y="345"/>
                </a:lnTo>
                <a:lnTo>
                  <a:pt x="1134" y="345"/>
                </a:lnTo>
                <a:lnTo>
                  <a:pt x="1135" y="345"/>
                </a:lnTo>
                <a:lnTo>
                  <a:pt x="1135" y="345"/>
                </a:lnTo>
                <a:lnTo>
                  <a:pt x="1136" y="345"/>
                </a:lnTo>
                <a:lnTo>
                  <a:pt x="1136" y="345"/>
                </a:lnTo>
                <a:lnTo>
                  <a:pt x="1137" y="345"/>
                </a:lnTo>
                <a:lnTo>
                  <a:pt x="1137" y="345"/>
                </a:lnTo>
                <a:lnTo>
                  <a:pt x="1138" y="345"/>
                </a:lnTo>
                <a:lnTo>
                  <a:pt x="1139" y="345"/>
                </a:lnTo>
                <a:lnTo>
                  <a:pt x="1139" y="345"/>
                </a:lnTo>
                <a:lnTo>
                  <a:pt x="1140" y="345"/>
                </a:lnTo>
                <a:lnTo>
                  <a:pt x="1140" y="345"/>
                </a:lnTo>
                <a:lnTo>
                  <a:pt x="1141" y="345"/>
                </a:lnTo>
                <a:lnTo>
                  <a:pt x="1141" y="345"/>
                </a:lnTo>
                <a:lnTo>
                  <a:pt x="1142" y="345"/>
                </a:lnTo>
                <a:lnTo>
                  <a:pt x="1142" y="345"/>
                </a:lnTo>
                <a:lnTo>
                  <a:pt x="1143" y="345"/>
                </a:lnTo>
                <a:lnTo>
                  <a:pt x="1143" y="345"/>
                </a:lnTo>
                <a:lnTo>
                  <a:pt x="1144" y="345"/>
                </a:lnTo>
                <a:lnTo>
                  <a:pt x="1144" y="345"/>
                </a:lnTo>
                <a:lnTo>
                  <a:pt x="1145" y="345"/>
                </a:lnTo>
                <a:lnTo>
                  <a:pt x="1145" y="345"/>
                </a:lnTo>
                <a:lnTo>
                  <a:pt x="1146" y="345"/>
                </a:lnTo>
                <a:lnTo>
                  <a:pt x="1146" y="345"/>
                </a:lnTo>
                <a:lnTo>
                  <a:pt x="1147" y="345"/>
                </a:lnTo>
                <a:lnTo>
                  <a:pt x="1147" y="345"/>
                </a:lnTo>
                <a:lnTo>
                  <a:pt x="1148" y="345"/>
                </a:lnTo>
                <a:lnTo>
                  <a:pt x="1148" y="345"/>
                </a:lnTo>
                <a:lnTo>
                  <a:pt x="1149" y="345"/>
                </a:lnTo>
                <a:lnTo>
                  <a:pt x="1149" y="345"/>
                </a:lnTo>
                <a:lnTo>
                  <a:pt x="1150" y="344"/>
                </a:lnTo>
                <a:lnTo>
                  <a:pt x="1150" y="344"/>
                </a:lnTo>
                <a:lnTo>
                  <a:pt x="1151" y="344"/>
                </a:lnTo>
                <a:lnTo>
                  <a:pt x="1151" y="344"/>
                </a:lnTo>
                <a:lnTo>
                  <a:pt x="1152" y="344"/>
                </a:lnTo>
                <a:lnTo>
                  <a:pt x="1152" y="344"/>
                </a:lnTo>
                <a:lnTo>
                  <a:pt x="1153" y="344"/>
                </a:lnTo>
                <a:lnTo>
                  <a:pt x="1153" y="344"/>
                </a:lnTo>
                <a:lnTo>
                  <a:pt x="1154" y="344"/>
                </a:lnTo>
                <a:lnTo>
                  <a:pt x="1154" y="344"/>
                </a:lnTo>
                <a:lnTo>
                  <a:pt x="1155" y="344"/>
                </a:lnTo>
                <a:lnTo>
                  <a:pt x="1156" y="344"/>
                </a:lnTo>
                <a:lnTo>
                  <a:pt x="1156" y="344"/>
                </a:lnTo>
                <a:lnTo>
                  <a:pt x="1157" y="344"/>
                </a:lnTo>
                <a:lnTo>
                  <a:pt x="1157" y="344"/>
                </a:lnTo>
                <a:lnTo>
                  <a:pt x="1158" y="344"/>
                </a:lnTo>
                <a:lnTo>
                  <a:pt x="1158" y="344"/>
                </a:lnTo>
                <a:lnTo>
                  <a:pt x="1159" y="344"/>
                </a:lnTo>
                <a:lnTo>
                  <a:pt x="1159" y="344"/>
                </a:lnTo>
                <a:lnTo>
                  <a:pt x="1160" y="344"/>
                </a:lnTo>
                <a:lnTo>
                  <a:pt x="1160" y="344"/>
                </a:lnTo>
                <a:lnTo>
                  <a:pt x="1161" y="344"/>
                </a:lnTo>
                <a:lnTo>
                  <a:pt x="1161" y="344"/>
                </a:lnTo>
                <a:lnTo>
                  <a:pt x="1162" y="344"/>
                </a:lnTo>
                <a:lnTo>
                  <a:pt x="1162" y="344"/>
                </a:lnTo>
                <a:lnTo>
                  <a:pt x="1163" y="345"/>
                </a:lnTo>
                <a:lnTo>
                  <a:pt x="1163" y="345"/>
                </a:lnTo>
                <a:lnTo>
                  <a:pt x="1164" y="344"/>
                </a:lnTo>
                <a:lnTo>
                  <a:pt x="1164" y="344"/>
                </a:lnTo>
                <a:lnTo>
                  <a:pt x="1165" y="344"/>
                </a:lnTo>
                <a:lnTo>
                  <a:pt x="1165" y="344"/>
                </a:lnTo>
                <a:lnTo>
                  <a:pt x="1166" y="344"/>
                </a:lnTo>
                <a:lnTo>
                  <a:pt x="1166" y="344"/>
                </a:lnTo>
                <a:lnTo>
                  <a:pt x="1167" y="344"/>
                </a:lnTo>
                <a:lnTo>
                  <a:pt x="1167" y="345"/>
                </a:lnTo>
                <a:lnTo>
                  <a:pt x="1168" y="345"/>
                </a:lnTo>
                <a:lnTo>
                  <a:pt x="1168" y="344"/>
                </a:lnTo>
                <a:lnTo>
                  <a:pt x="1169" y="344"/>
                </a:lnTo>
                <a:lnTo>
                  <a:pt x="1169" y="344"/>
                </a:lnTo>
                <a:lnTo>
                  <a:pt x="1170" y="344"/>
                </a:lnTo>
                <a:lnTo>
                  <a:pt x="1170" y="344"/>
                </a:lnTo>
                <a:lnTo>
                  <a:pt x="1171" y="344"/>
                </a:lnTo>
                <a:lnTo>
                  <a:pt x="1171" y="344"/>
                </a:lnTo>
                <a:lnTo>
                  <a:pt x="1172" y="344"/>
                </a:lnTo>
                <a:lnTo>
                  <a:pt x="1172" y="344"/>
                </a:lnTo>
                <a:lnTo>
                  <a:pt x="1173" y="344"/>
                </a:lnTo>
                <a:lnTo>
                  <a:pt x="1174" y="344"/>
                </a:lnTo>
                <a:lnTo>
                  <a:pt x="1174" y="344"/>
                </a:lnTo>
                <a:lnTo>
                  <a:pt x="1175" y="344"/>
                </a:lnTo>
                <a:lnTo>
                  <a:pt x="1175" y="344"/>
                </a:lnTo>
                <a:lnTo>
                  <a:pt x="1176" y="344"/>
                </a:lnTo>
                <a:lnTo>
                  <a:pt x="1176" y="344"/>
                </a:lnTo>
                <a:lnTo>
                  <a:pt x="1177" y="345"/>
                </a:lnTo>
                <a:lnTo>
                  <a:pt x="1177" y="345"/>
                </a:lnTo>
                <a:lnTo>
                  <a:pt x="1178" y="344"/>
                </a:lnTo>
                <a:lnTo>
                  <a:pt x="1178" y="344"/>
                </a:lnTo>
                <a:lnTo>
                  <a:pt x="1179" y="345"/>
                </a:lnTo>
                <a:lnTo>
                  <a:pt x="1179" y="345"/>
                </a:lnTo>
                <a:lnTo>
                  <a:pt x="1180" y="345"/>
                </a:lnTo>
                <a:lnTo>
                  <a:pt x="1180" y="345"/>
                </a:lnTo>
                <a:lnTo>
                  <a:pt x="1181" y="345"/>
                </a:lnTo>
                <a:lnTo>
                  <a:pt x="1181" y="345"/>
                </a:lnTo>
                <a:lnTo>
                  <a:pt x="1182" y="345"/>
                </a:lnTo>
                <a:lnTo>
                  <a:pt x="1182" y="345"/>
                </a:lnTo>
                <a:lnTo>
                  <a:pt x="1183" y="345"/>
                </a:lnTo>
                <a:lnTo>
                  <a:pt x="1183" y="345"/>
                </a:lnTo>
                <a:lnTo>
                  <a:pt x="1184" y="345"/>
                </a:lnTo>
                <a:lnTo>
                  <a:pt x="1184" y="345"/>
                </a:lnTo>
                <a:lnTo>
                  <a:pt x="1185" y="345"/>
                </a:lnTo>
                <a:lnTo>
                  <a:pt x="1185" y="345"/>
                </a:lnTo>
                <a:lnTo>
                  <a:pt x="1186" y="345"/>
                </a:lnTo>
                <a:lnTo>
                  <a:pt x="1186" y="345"/>
                </a:lnTo>
                <a:lnTo>
                  <a:pt x="1187" y="345"/>
                </a:lnTo>
                <a:lnTo>
                  <a:pt x="1188" y="346"/>
                </a:lnTo>
                <a:lnTo>
                  <a:pt x="1188" y="346"/>
                </a:lnTo>
                <a:lnTo>
                  <a:pt x="1189" y="346"/>
                </a:lnTo>
                <a:lnTo>
                  <a:pt x="1189" y="346"/>
                </a:lnTo>
                <a:lnTo>
                  <a:pt x="1190" y="347"/>
                </a:lnTo>
                <a:lnTo>
                  <a:pt x="1190" y="348"/>
                </a:lnTo>
                <a:lnTo>
                  <a:pt x="1191" y="348"/>
                </a:lnTo>
                <a:lnTo>
                  <a:pt x="1191" y="348"/>
                </a:lnTo>
                <a:lnTo>
                  <a:pt x="1192" y="345"/>
                </a:lnTo>
                <a:lnTo>
                  <a:pt x="1192" y="340"/>
                </a:lnTo>
                <a:lnTo>
                  <a:pt x="1193" y="334"/>
                </a:lnTo>
                <a:lnTo>
                  <a:pt x="1193" y="327"/>
                </a:lnTo>
                <a:lnTo>
                  <a:pt x="1194" y="324"/>
                </a:lnTo>
                <a:lnTo>
                  <a:pt x="1194" y="325"/>
                </a:lnTo>
                <a:lnTo>
                  <a:pt x="1195" y="325"/>
                </a:lnTo>
                <a:lnTo>
                  <a:pt x="1195" y="326"/>
                </a:lnTo>
                <a:lnTo>
                  <a:pt x="1196" y="326"/>
                </a:lnTo>
                <a:lnTo>
                  <a:pt x="1196" y="326"/>
                </a:lnTo>
                <a:lnTo>
                  <a:pt x="1197" y="326"/>
                </a:lnTo>
                <a:lnTo>
                  <a:pt x="1197" y="326"/>
                </a:lnTo>
                <a:lnTo>
                  <a:pt x="1198" y="326"/>
                </a:lnTo>
                <a:lnTo>
                  <a:pt x="1198" y="325"/>
                </a:lnTo>
                <a:lnTo>
                  <a:pt x="1199" y="325"/>
                </a:lnTo>
                <a:lnTo>
                  <a:pt x="1199" y="325"/>
                </a:lnTo>
                <a:lnTo>
                  <a:pt x="1200" y="325"/>
                </a:lnTo>
                <a:lnTo>
                  <a:pt x="1200" y="325"/>
                </a:lnTo>
                <a:lnTo>
                  <a:pt x="1201" y="325"/>
                </a:lnTo>
                <a:lnTo>
                  <a:pt x="1202" y="324"/>
                </a:lnTo>
                <a:lnTo>
                  <a:pt x="1202" y="323"/>
                </a:lnTo>
                <a:lnTo>
                  <a:pt x="1203" y="323"/>
                </a:lnTo>
                <a:lnTo>
                  <a:pt x="1203" y="323"/>
                </a:lnTo>
                <a:lnTo>
                  <a:pt x="1204" y="322"/>
                </a:lnTo>
                <a:lnTo>
                  <a:pt x="1204" y="322"/>
                </a:lnTo>
                <a:lnTo>
                  <a:pt x="1205" y="322"/>
                </a:lnTo>
                <a:lnTo>
                  <a:pt x="1205" y="321"/>
                </a:lnTo>
                <a:lnTo>
                  <a:pt x="1206" y="320"/>
                </a:lnTo>
                <a:lnTo>
                  <a:pt x="1206" y="320"/>
                </a:lnTo>
                <a:lnTo>
                  <a:pt x="1207" y="319"/>
                </a:lnTo>
                <a:lnTo>
                  <a:pt x="1207" y="319"/>
                </a:lnTo>
                <a:lnTo>
                  <a:pt x="1208" y="319"/>
                </a:lnTo>
                <a:lnTo>
                  <a:pt x="1208" y="319"/>
                </a:lnTo>
                <a:lnTo>
                  <a:pt x="1209" y="319"/>
                </a:lnTo>
                <a:lnTo>
                  <a:pt x="1209" y="319"/>
                </a:lnTo>
                <a:lnTo>
                  <a:pt x="1210" y="319"/>
                </a:lnTo>
                <a:lnTo>
                  <a:pt x="1210" y="319"/>
                </a:lnTo>
                <a:lnTo>
                  <a:pt x="1211" y="320"/>
                </a:lnTo>
                <a:lnTo>
                  <a:pt x="1211" y="320"/>
                </a:lnTo>
                <a:lnTo>
                  <a:pt x="1212" y="321"/>
                </a:lnTo>
                <a:lnTo>
                  <a:pt x="1212" y="321"/>
                </a:lnTo>
                <a:lnTo>
                  <a:pt x="1213" y="321"/>
                </a:lnTo>
                <a:lnTo>
                  <a:pt x="1213" y="321"/>
                </a:lnTo>
                <a:lnTo>
                  <a:pt x="1214" y="321"/>
                </a:lnTo>
                <a:lnTo>
                  <a:pt x="1214" y="321"/>
                </a:lnTo>
                <a:lnTo>
                  <a:pt x="1215" y="321"/>
                </a:lnTo>
                <a:lnTo>
                  <a:pt x="1216" y="322"/>
                </a:lnTo>
                <a:lnTo>
                  <a:pt x="1216" y="322"/>
                </a:lnTo>
                <a:lnTo>
                  <a:pt x="1217" y="321"/>
                </a:lnTo>
                <a:lnTo>
                  <a:pt x="1217" y="314"/>
                </a:lnTo>
                <a:lnTo>
                  <a:pt x="1218" y="312"/>
                </a:lnTo>
                <a:lnTo>
                  <a:pt x="1218" y="314"/>
                </a:lnTo>
                <a:lnTo>
                  <a:pt x="1219" y="324"/>
                </a:lnTo>
                <a:lnTo>
                  <a:pt x="1219" y="333"/>
                </a:lnTo>
                <a:lnTo>
                  <a:pt x="1220" y="338"/>
                </a:lnTo>
                <a:lnTo>
                  <a:pt x="1220" y="341"/>
                </a:lnTo>
                <a:lnTo>
                  <a:pt x="1221" y="342"/>
                </a:lnTo>
                <a:lnTo>
                  <a:pt x="1221" y="343"/>
                </a:lnTo>
                <a:lnTo>
                  <a:pt x="1222" y="342"/>
                </a:lnTo>
                <a:lnTo>
                  <a:pt x="1222" y="342"/>
                </a:lnTo>
                <a:lnTo>
                  <a:pt x="1223" y="341"/>
                </a:lnTo>
                <a:lnTo>
                  <a:pt x="1223" y="341"/>
                </a:lnTo>
                <a:lnTo>
                  <a:pt x="1224" y="341"/>
                </a:lnTo>
                <a:lnTo>
                  <a:pt x="1224" y="341"/>
                </a:lnTo>
                <a:lnTo>
                  <a:pt x="1225" y="341"/>
                </a:lnTo>
                <a:lnTo>
                  <a:pt x="1225" y="341"/>
                </a:lnTo>
                <a:lnTo>
                  <a:pt x="1226" y="340"/>
                </a:lnTo>
                <a:lnTo>
                  <a:pt x="1226" y="340"/>
                </a:lnTo>
                <a:lnTo>
                  <a:pt x="1227" y="340"/>
                </a:lnTo>
                <a:lnTo>
                  <a:pt x="1227" y="340"/>
                </a:lnTo>
                <a:lnTo>
                  <a:pt x="1228" y="340"/>
                </a:lnTo>
                <a:lnTo>
                  <a:pt x="1228" y="340"/>
                </a:lnTo>
                <a:lnTo>
                  <a:pt x="1229" y="340"/>
                </a:lnTo>
                <a:lnTo>
                  <a:pt x="1229" y="340"/>
                </a:lnTo>
                <a:lnTo>
                  <a:pt x="1230" y="341"/>
                </a:lnTo>
                <a:lnTo>
                  <a:pt x="1230" y="343"/>
                </a:lnTo>
                <a:lnTo>
                  <a:pt x="1231" y="344"/>
                </a:lnTo>
                <a:lnTo>
                  <a:pt x="1231" y="344"/>
                </a:lnTo>
                <a:lnTo>
                  <a:pt x="1232" y="345"/>
                </a:lnTo>
                <a:lnTo>
                  <a:pt x="1232" y="345"/>
                </a:lnTo>
                <a:lnTo>
                  <a:pt x="1233" y="345"/>
                </a:lnTo>
                <a:lnTo>
                  <a:pt x="1234" y="346"/>
                </a:lnTo>
                <a:lnTo>
                  <a:pt x="1234" y="346"/>
                </a:lnTo>
                <a:lnTo>
                  <a:pt x="1235" y="346"/>
                </a:lnTo>
                <a:lnTo>
                  <a:pt x="1235" y="346"/>
                </a:lnTo>
                <a:lnTo>
                  <a:pt x="1236" y="346"/>
                </a:lnTo>
                <a:lnTo>
                  <a:pt x="1236" y="346"/>
                </a:lnTo>
                <a:lnTo>
                  <a:pt x="1237" y="346"/>
                </a:lnTo>
                <a:lnTo>
                  <a:pt x="1237" y="346"/>
                </a:lnTo>
                <a:lnTo>
                  <a:pt x="1238" y="346"/>
                </a:lnTo>
                <a:lnTo>
                  <a:pt x="1238" y="346"/>
                </a:lnTo>
                <a:lnTo>
                  <a:pt x="1239" y="346"/>
                </a:lnTo>
                <a:lnTo>
                  <a:pt x="1239" y="346"/>
                </a:lnTo>
                <a:lnTo>
                  <a:pt x="1240" y="346"/>
                </a:lnTo>
                <a:lnTo>
                  <a:pt x="1240" y="346"/>
                </a:lnTo>
                <a:lnTo>
                  <a:pt x="1241" y="346"/>
                </a:lnTo>
                <a:lnTo>
                  <a:pt x="1241" y="346"/>
                </a:lnTo>
                <a:lnTo>
                  <a:pt x="1242" y="347"/>
                </a:lnTo>
                <a:lnTo>
                  <a:pt x="1242" y="347"/>
                </a:lnTo>
                <a:lnTo>
                  <a:pt x="1243" y="347"/>
                </a:lnTo>
                <a:lnTo>
                  <a:pt x="1243" y="347"/>
                </a:lnTo>
                <a:lnTo>
                  <a:pt x="1244" y="347"/>
                </a:lnTo>
                <a:lnTo>
                  <a:pt x="1244" y="347"/>
                </a:lnTo>
                <a:lnTo>
                  <a:pt x="1245" y="347"/>
                </a:lnTo>
                <a:lnTo>
                  <a:pt x="1245" y="347"/>
                </a:lnTo>
                <a:lnTo>
                  <a:pt x="1246" y="347"/>
                </a:lnTo>
                <a:lnTo>
                  <a:pt x="1246" y="347"/>
                </a:lnTo>
                <a:lnTo>
                  <a:pt x="1247" y="347"/>
                </a:lnTo>
                <a:lnTo>
                  <a:pt x="1247" y="347"/>
                </a:lnTo>
                <a:lnTo>
                  <a:pt x="1248" y="347"/>
                </a:lnTo>
                <a:lnTo>
                  <a:pt x="1248" y="347"/>
                </a:lnTo>
                <a:lnTo>
                  <a:pt x="1249" y="347"/>
                </a:lnTo>
                <a:lnTo>
                  <a:pt x="1249" y="347"/>
                </a:lnTo>
                <a:lnTo>
                  <a:pt x="1250" y="348"/>
                </a:lnTo>
                <a:lnTo>
                  <a:pt x="1251" y="348"/>
                </a:lnTo>
                <a:lnTo>
                  <a:pt x="1251" y="348"/>
                </a:lnTo>
                <a:lnTo>
                  <a:pt x="1252" y="348"/>
                </a:lnTo>
                <a:lnTo>
                  <a:pt x="1252" y="348"/>
                </a:lnTo>
                <a:lnTo>
                  <a:pt x="1253" y="348"/>
                </a:lnTo>
                <a:lnTo>
                  <a:pt x="1253" y="348"/>
                </a:lnTo>
                <a:lnTo>
                  <a:pt x="1254" y="348"/>
                </a:lnTo>
                <a:lnTo>
                  <a:pt x="1254" y="348"/>
                </a:lnTo>
                <a:lnTo>
                  <a:pt x="1255" y="348"/>
                </a:lnTo>
                <a:lnTo>
                  <a:pt x="1255" y="348"/>
                </a:lnTo>
                <a:lnTo>
                  <a:pt x="1256" y="348"/>
                </a:lnTo>
                <a:lnTo>
                  <a:pt x="1256" y="348"/>
                </a:lnTo>
                <a:lnTo>
                  <a:pt x="1257" y="348"/>
                </a:lnTo>
                <a:lnTo>
                  <a:pt x="1257" y="347"/>
                </a:lnTo>
                <a:lnTo>
                  <a:pt x="1258" y="347"/>
                </a:lnTo>
                <a:lnTo>
                  <a:pt x="1258" y="347"/>
                </a:lnTo>
                <a:lnTo>
                  <a:pt x="1259" y="347"/>
                </a:lnTo>
                <a:lnTo>
                  <a:pt x="1259" y="347"/>
                </a:lnTo>
                <a:lnTo>
                  <a:pt x="1260" y="347"/>
                </a:lnTo>
                <a:lnTo>
                  <a:pt x="1260" y="347"/>
                </a:lnTo>
                <a:lnTo>
                  <a:pt x="1261" y="347"/>
                </a:lnTo>
                <a:lnTo>
                  <a:pt x="1261" y="348"/>
                </a:lnTo>
                <a:lnTo>
                  <a:pt x="1262" y="348"/>
                </a:lnTo>
                <a:lnTo>
                  <a:pt x="1262" y="348"/>
                </a:lnTo>
                <a:lnTo>
                  <a:pt x="1263" y="348"/>
                </a:lnTo>
                <a:lnTo>
                  <a:pt x="1263" y="348"/>
                </a:lnTo>
                <a:lnTo>
                  <a:pt x="1264" y="348"/>
                </a:lnTo>
                <a:lnTo>
                  <a:pt x="1264" y="348"/>
                </a:lnTo>
                <a:lnTo>
                  <a:pt x="1265" y="348"/>
                </a:lnTo>
                <a:lnTo>
                  <a:pt x="1265" y="348"/>
                </a:lnTo>
                <a:lnTo>
                  <a:pt x="1266" y="348"/>
                </a:lnTo>
                <a:lnTo>
                  <a:pt x="1266" y="348"/>
                </a:lnTo>
                <a:lnTo>
                  <a:pt x="1267" y="348"/>
                </a:lnTo>
                <a:lnTo>
                  <a:pt x="1268" y="348"/>
                </a:lnTo>
                <a:lnTo>
                  <a:pt x="1268" y="348"/>
                </a:lnTo>
                <a:lnTo>
                  <a:pt x="1269" y="348"/>
                </a:lnTo>
                <a:lnTo>
                  <a:pt x="1269" y="348"/>
                </a:lnTo>
                <a:lnTo>
                  <a:pt x="1270" y="348"/>
                </a:lnTo>
                <a:lnTo>
                  <a:pt x="1270" y="348"/>
                </a:lnTo>
                <a:lnTo>
                  <a:pt x="1271" y="348"/>
                </a:lnTo>
                <a:lnTo>
                  <a:pt x="1271" y="348"/>
                </a:lnTo>
                <a:lnTo>
                  <a:pt x="1272" y="348"/>
                </a:lnTo>
                <a:lnTo>
                  <a:pt x="1272" y="348"/>
                </a:lnTo>
                <a:lnTo>
                  <a:pt x="1273" y="348"/>
                </a:lnTo>
                <a:lnTo>
                  <a:pt x="1273" y="348"/>
                </a:lnTo>
                <a:lnTo>
                  <a:pt x="1274" y="348"/>
                </a:lnTo>
                <a:lnTo>
                  <a:pt x="1274" y="348"/>
                </a:lnTo>
                <a:lnTo>
                  <a:pt x="1275" y="348"/>
                </a:lnTo>
                <a:lnTo>
                  <a:pt x="1275" y="348"/>
                </a:lnTo>
                <a:lnTo>
                  <a:pt x="1276" y="348"/>
                </a:lnTo>
                <a:lnTo>
                  <a:pt x="1276" y="348"/>
                </a:lnTo>
                <a:lnTo>
                  <a:pt x="1277" y="348"/>
                </a:lnTo>
                <a:lnTo>
                  <a:pt x="1277" y="348"/>
                </a:lnTo>
                <a:lnTo>
                  <a:pt x="1278" y="348"/>
                </a:lnTo>
                <a:lnTo>
                  <a:pt x="1278" y="348"/>
                </a:lnTo>
                <a:lnTo>
                  <a:pt x="1279" y="348"/>
                </a:lnTo>
                <a:lnTo>
                  <a:pt x="1279" y="348"/>
                </a:lnTo>
                <a:lnTo>
                  <a:pt x="1280" y="348"/>
                </a:lnTo>
                <a:lnTo>
                  <a:pt x="1280" y="348"/>
                </a:lnTo>
                <a:lnTo>
                  <a:pt x="1281" y="347"/>
                </a:lnTo>
                <a:lnTo>
                  <a:pt x="1281" y="347"/>
                </a:lnTo>
                <a:lnTo>
                  <a:pt x="1282" y="348"/>
                </a:lnTo>
                <a:lnTo>
                  <a:pt x="1282" y="347"/>
                </a:lnTo>
                <a:lnTo>
                  <a:pt x="1283" y="348"/>
                </a:lnTo>
                <a:lnTo>
                  <a:pt x="1284" y="348"/>
                </a:lnTo>
                <a:lnTo>
                  <a:pt x="1284" y="348"/>
                </a:lnTo>
                <a:lnTo>
                  <a:pt x="1285" y="348"/>
                </a:lnTo>
                <a:lnTo>
                  <a:pt x="1285" y="348"/>
                </a:lnTo>
                <a:lnTo>
                  <a:pt x="1286" y="348"/>
                </a:lnTo>
                <a:lnTo>
                  <a:pt x="1286" y="348"/>
                </a:lnTo>
                <a:lnTo>
                  <a:pt x="1287" y="348"/>
                </a:lnTo>
                <a:lnTo>
                  <a:pt x="1287" y="348"/>
                </a:lnTo>
                <a:lnTo>
                  <a:pt x="1288" y="348"/>
                </a:lnTo>
                <a:lnTo>
                  <a:pt x="1288" y="348"/>
                </a:lnTo>
                <a:lnTo>
                  <a:pt x="1289" y="348"/>
                </a:lnTo>
                <a:lnTo>
                  <a:pt x="1289" y="348"/>
                </a:lnTo>
                <a:lnTo>
                  <a:pt x="1290" y="348"/>
                </a:lnTo>
                <a:lnTo>
                  <a:pt x="1290" y="348"/>
                </a:lnTo>
                <a:lnTo>
                  <a:pt x="1291" y="348"/>
                </a:lnTo>
                <a:lnTo>
                  <a:pt x="1291" y="348"/>
                </a:lnTo>
                <a:lnTo>
                  <a:pt x="1292" y="348"/>
                </a:lnTo>
                <a:lnTo>
                  <a:pt x="1292" y="348"/>
                </a:lnTo>
                <a:lnTo>
                  <a:pt x="1293" y="348"/>
                </a:lnTo>
                <a:lnTo>
                  <a:pt x="1293" y="348"/>
                </a:lnTo>
                <a:lnTo>
                  <a:pt x="1294" y="348"/>
                </a:lnTo>
                <a:lnTo>
                  <a:pt x="1294" y="348"/>
                </a:lnTo>
                <a:lnTo>
                  <a:pt x="1295" y="348"/>
                </a:lnTo>
                <a:lnTo>
                  <a:pt x="1295" y="348"/>
                </a:lnTo>
                <a:lnTo>
                  <a:pt x="1296" y="348"/>
                </a:lnTo>
                <a:lnTo>
                  <a:pt x="1296" y="348"/>
                </a:lnTo>
                <a:lnTo>
                  <a:pt x="1297" y="348"/>
                </a:lnTo>
                <a:lnTo>
                  <a:pt x="1298" y="348"/>
                </a:lnTo>
                <a:lnTo>
                  <a:pt x="1298" y="348"/>
                </a:lnTo>
                <a:lnTo>
                  <a:pt x="1299" y="348"/>
                </a:lnTo>
                <a:lnTo>
                  <a:pt x="1299" y="348"/>
                </a:lnTo>
                <a:lnTo>
                  <a:pt x="1300" y="348"/>
                </a:lnTo>
                <a:lnTo>
                  <a:pt x="1300" y="348"/>
                </a:lnTo>
                <a:lnTo>
                  <a:pt x="1301" y="348"/>
                </a:lnTo>
                <a:lnTo>
                  <a:pt x="1301" y="348"/>
                </a:lnTo>
                <a:lnTo>
                  <a:pt x="1302" y="348"/>
                </a:lnTo>
                <a:lnTo>
                  <a:pt x="1302" y="348"/>
                </a:lnTo>
                <a:lnTo>
                  <a:pt x="1303" y="348"/>
                </a:lnTo>
                <a:lnTo>
                  <a:pt x="1303" y="348"/>
                </a:lnTo>
                <a:lnTo>
                  <a:pt x="1304" y="348"/>
                </a:lnTo>
                <a:lnTo>
                  <a:pt x="1304" y="348"/>
                </a:lnTo>
                <a:lnTo>
                  <a:pt x="1305" y="348"/>
                </a:lnTo>
                <a:lnTo>
                  <a:pt x="1305" y="348"/>
                </a:lnTo>
                <a:lnTo>
                  <a:pt x="1306" y="348"/>
                </a:lnTo>
                <a:lnTo>
                  <a:pt x="1306" y="348"/>
                </a:lnTo>
                <a:lnTo>
                  <a:pt x="1307" y="348"/>
                </a:lnTo>
                <a:lnTo>
                  <a:pt x="1307" y="348"/>
                </a:lnTo>
                <a:lnTo>
                  <a:pt x="1308" y="348"/>
                </a:lnTo>
                <a:lnTo>
                  <a:pt x="1308" y="348"/>
                </a:lnTo>
                <a:lnTo>
                  <a:pt x="1309" y="348"/>
                </a:lnTo>
                <a:lnTo>
                  <a:pt x="1309" y="348"/>
                </a:lnTo>
                <a:lnTo>
                  <a:pt x="1310" y="348"/>
                </a:lnTo>
                <a:lnTo>
                  <a:pt x="1311" y="348"/>
                </a:lnTo>
                <a:lnTo>
                  <a:pt x="1311" y="348"/>
                </a:lnTo>
                <a:lnTo>
                  <a:pt x="1312" y="348"/>
                </a:lnTo>
                <a:lnTo>
                  <a:pt x="1312" y="348"/>
                </a:lnTo>
                <a:lnTo>
                  <a:pt x="1313" y="348"/>
                </a:lnTo>
                <a:lnTo>
                  <a:pt x="1313" y="348"/>
                </a:lnTo>
                <a:lnTo>
                  <a:pt x="1314" y="348"/>
                </a:lnTo>
                <a:lnTo>
                  <a:pt x="1314" y="348"/>
                </a:lnTo>
                <a:lnTo>
                  <a:pt x="1315" y="348"/>
                </a:lnTo>
                <a:lnTo>
                  <a:pt x="1315" y="348"/>
                </a:lnTo>
                <a:lnTo>
                  <a:pt x="1316" y="348"/>
                </a:lnTo>
                <a:lnTo>
                  <a:pt x="1316" y="348"/>
                </a:lnTo>
                <a:lnTo>
                  <a:pt x="1317" y="348"/>
                </a:lnTo>
                <a:lnTo>
                  <a:pt x="1317" y="348"/>
                </a:lnTo>
                <a:lnTo>
                  <a:pt x="1318" y="348"/>
                </a:lnTo>
                <a:lnTo>
                  <a:pt x="1318" y="348"/>
                </a:lnTo>
                <a:lnTo>
                  <a:pt x="1319" y="348"/>
                </a:lnTo>
                <a:lnTo>
                  <a:pt x="1319" y="348"/>
                </a:lnTo>
                <a:lnTo>
                  <a:pt x="1320" y="348"/>
                </a:lnTo>
                <a:lnTo>
                  <a:pt x="1320" y="348"/>
                </a:lnTo>
                <a:lnTo>
                  <a:pt x="1321" y="348"/>
                </a:lnTo>
                <a:lnTo>
                  <a:pt x="1321" y="348"/>
                </a:lnTo>
                <a:lnTo>
                  <a:pt x="1322" y="347"/>
                </a:lnTo>
                <a:lnTo>
                  <a:pt x="1322" y="346"/>
                </a:lnTo>
                <a:lnTo>
                  <a:pt x="1323" y="342"/>
                </a:lnTo>
                <a:lnTo>
                  <a:pt x="1323" y="337"/>
                </a:lnTo>
                <a:lnTo>
                  <a:pt x="1324" y="330"/>
                </a:lnTo>
                <a:lnTo>
                  <a:pt x="1324" y="322"/>
                </a:lnTo>
                <a:lnTo>
                  <a:pt x="1325" y="319"/>
                </a:lnTo>
                <a:lnTo>
                  <a:pt x="1325" y="324"/>
                </a:lnTo>
                <a:lnTo>
                  <a:pt x="1326" y="327"/>
                </a:lnTo>
                <a:lnTo>
                  <a:pt x="1326" y="329"/>
                </a:lnTo>
                <a:lnTo>
                  <a:pt x="1327" y="329"/>
                </a:lnTo>
                <a:lnTo>
                  <a:pt x="1328" y="329"/>
                </a:lnTo>
                <a:lnTo>
                  <a:pt x="1328" y="329"/>
                </a:lnTo>
                <a:lnTo>
                  <a:pt x="1329" y="329"/>
                </a:lnTo>
                <a:lnTo>
                  <a:pt x="1329" y="329"/>
                </a:lnTo>
                <a:lnTo>
                  <a:pt x="1330" y="329"/>
                </a:lnTo>
                <a:lnTo>
                  <a:pt x="1330" y="329"/>
                </a:lnTo>
                <a:lnTo>
                  <a:pt x="1331" y="329"/>
                </a:lnTo>
                <a:lnTo>
                  <a:pt x="1331" y="329"/>
                </a:lnTo>
                <a:lnTo>
                  <a:pt x="1332" y="328"/>
                </a:lnTo>
                <a:lnTo>
                  <a:pt x="1332" y="328"/>
                </a:lnTo>
                <a:lnTo>
                  <a:pt x="1333" y="328"/>
                </a:lnTo>
                <a:lnTo>
                  <a:pt x="1333" y="327"/>
                </a:lnTo>
                <a:lnTo>
                  <a:pt x="1334" y="327"/>
                </a:lnTo>
                <a:lnTo>
                  <a:pt x="1334" y="327"/>
                </a:lnTo>
                <a:lnTo>
                  <a:pt x="1335" y="327"/>
                </a:lnTo>
                <a:lnTo>
                  <a:pt x="1335" y="327"/>
                </a:lnTo>
                <a:lnTo>
                  <a:pt x="1336" y="327"/>
                </a:lnTo>
                <a:lnTo>
                  <a:pt x="1336" y="327"/>
                </a:lnTo>
                <a:lnTo>
                  <a:pt x="1337" y="326"/>
                </a:lnTo>
                <a:lnTo>
                  <a:pt x="1337" y="325"/>
                </a:lnTo>
                <a:lnTo>
                  <a:pt x="1338" y="325"/>
                </a:lnTo>
                <a:lnTo>
                  <a:pt x="1338" y="325"/>
                </a:lnTo>
                <a:lnTo>
                  <a:pt x="1339" y="324"/>
                </a:lnTo>
                <a:lnTo>
                  <a:pt x="1339" y="324"/>
                </a:lnTo>
                <a:lnTo>
                  <a:pt x="1340" y="324"/>
                </a:lnTo>
                <a:lnTo>
                  <a:pt x="1340" y="324"/>
                </a:lnTo>
                <a:lnTo>
                  <a:pt x="1341" y="324"/>
                </a:lnTo>
                <a:lnTo>
                  <a:pt x="1341" y="325"/>
                </a:lnTo>
                <a:lnTo>
                  <a:pt x="1342" y="325"/>
                </a:lnTo>
                <a:lnTo>
                  <a:pt x="1342" y="325"/>
                </a:lnTo>
                <a:lnTo>
                  <a:pt x="1343" y="325"/>
                </a:lnTo>
                <a:lnTo>
                  <a:pt x="1343" y="325"/>
                </a:lnTo>
                <a:lnTo>
                  <a:pt x="1344" y="325"/>
                </a:lnTo>
                <a:lnTo>
                  <a:pt x="1345" y="325"/>
                </a:lnTo>
                <a:lnTo>
                  <a:pt x="1345" y="324"/>
                </a:lnTo>
                <a:lnTo>
                  <a:pt x="1346" y="325"/>
                </a:lnTo>
                <a:lnTo>
                  <a:pt x="1346" y="325"/>
                </a:lnTo>
                <a:lnTo>
                  <a:pt x="1347" y="325"/>
                </a:lnTo>
                <a:lnTo>
                  <a:pt x="1347" y="325"/>
                </a:lnTo>
                <a:lnTo>
                  <a:pt x="1348" y="323"/>
                </a:lnTo>
                <a:lnTo>
                  <a:pt x="1348" y="318"/>
                </a:lnTo>
                <a:lnTo>
                  <a:pt x="1349" y="312"/>
                </a:lnTo>
                <a:lnTo>
                  <a:pt x="1349" y="313"/>
                </a:lnTo>
                <a:lnTo>
                  <a:pt x="1350" y="324"/>
                </a:lnTo>
                <a:lnTo>
                  <a:pt x="1350" y="332"/>
                </a:lnTo>
                <a:lnTo>
                  <a:pt x="1351" y="337"/>
                </a:lnTo>
                <a:lnTo>
                  <a:pt x="1351" y="339"/>
                </a:lnTo>
                <a:lnTo>
                  <a:pt x="1352" y="341"/>
                </a:lnTo>
                <a:lnTo>
                  <a:pt x="1352" y="341"/>
                </a:lnTo>
                <a:lnTo>
                  <a:pt x="1353" y="342"/>
                </a:lnTo>
                <a:lnTo>
                  <a:pt x="1353" y="342"/>
                </a:lnTo>
                <a:lnTo>
                  <a:pt x="1354" y="341"/>
                </a:lnTo>
                <a:lnTo>
                  <a:pt x="1354" y="341"/>
                </a:lnTo>
                <a:lnTo>
                  <a:pt x="1355" y="341"/>
                </a:lnTo>
                <a:lnTo>
                  <a:pt x="1355" y="341"/>
                </a:lnTo>
                <a:lnTo>
                  <a:pt x="1356" y="341"/>
                </a:lnTo>
                <a:lnTo>
                  <a:pt x="1356" y="341"/>
                </a:lnTo>
                <a:lnTo>
                  <a:pt x="1357" y="341"/>
                </a:lnTo>
                <a:lnTo>
                  <a:pt x="1357" y="341"/>
                </a:lnTo>
                <a:lnTo>
                  <a:pt x="1358" y="341"/>
                </a:lnTo>
                <a:lnTo>
                  <a:pt x="1358" y="341"/>
                </a:lnTo>
                <a:lnTo>
                  <a:pt x="1359" y="341"/>
                </a:lnTo>
                <a:lnTo>
                  <a:pt x="1359" y="341"/>
                </a:lnTo>
                <a:lnTo>
                  <a:pt x="1360" y="341"/>
                </a:lnTo>
                <a:lnTo>
                  <a:pt x="1360" y="341"/>
                </a:lnTo>
                <a:lnTo>
                  <a:pt x="1361" y="341"/>
                </a:lnTo>
                <a:lnTo>
                  <a:pt x="1362" y="342"/>
                </a:lnTo>
                <a:lnTo>
                  <a:pt x="1362" y="343"/>
                </a:lnTo>
                <a:lnTo>
                  <a:pt x="1363" y="343"/>
                </a:lnTo>
                <a:lnTo>
                  <a:pt x="1363" y="343"/>
                </a:lnTo>
                <a:lnTo>
                  <a:pt x="1364" y="342"/>
                </a:lnTo>
                <a:lnTo>
                  <a:pt x="1364" y="342"/>
                </a:lnTo>
                <a:lnTo>
                  <a:pt x="1365" y="342"/>
                </a:lnTo>
                <a:lnTo>
                  <a:pt x="1365" y="342"/>
                </a:lnTo>
                <a:lnTo>
                  <a:pt x="1366" y="342"/>
                </a:lnTo>
                <a:lnTo>
                  <a:pt x="1366" y="342"/>
                </a:lnTo>
                <a:lnTo>
                  <a:pt x="1367" y="342"/>
                </a:lnTo>
                <a:lnTo>
                  <a:pt x="1367" y="342"/>
                </a:lnTo>
                <a:lnTo>
                  <a:pt x="1368" y="341"/>
                </a:lnTo>
                <a:lnTo>
                  <a:pt x="1368" y="341"/>
                </a:lnTo>
                <a:lnTo>
                  <a:pt x="1369" y="341"/>
                </a:lnTo>
                <a:lnTo>
                  <a:pt x="1369" y="341"/>
                </a:lnTo>
                <a:lnTo>
                  <a:pt x="1370" y="342"/>
                </a:lnTo>
                <a:lnTo>
                  <a:pt x="1370" y="342"/>
                </a:lnTo>
                <a:lnTo>
                  <a:pt x="1371" y="342"/>
                </a:lnTo>
                <a:lnTo>
                  <a:pt x="1371" y="342"/>
                </a:lnTo>
                <a:lnTo>
                  <a:pt x="1372" y="342"/>
                </a:lnTo>
                <a:lnTo>
                  <a:pt x="1372" y="342"/>
                </a:lnTo>
                <a:lnTo>
                  <a:pt x="1373" y="342"/>
                </a:lnTo>
                <a:lnTo>
                  <a:pt x="1373" y="343"/>
                </a:lnTo>
                <a:lnTo>
                  <a:pt x="1374" y="343"/>
                </a:lnTo>
                <a:lnTo>
                  <a:pt x="1374" y="343"/>
                </a:lnTo>
                <a:lnTo>
                  <a:pt x="1375" y="343"/>
                </a:lnTo>
                <a:lnTo>
                  <a:pt x="1375" y="343"/>
                </a:lnTo>
                <a:lnTo>
                  <a:pt x="1376" y="343"/>
                </a:lnTo>
                <a:lnTo>
                  <a:pt x="1376" y="343"/>
                </a:lnTo>
                <a:lnTo>
                  <a:pt x="1377" y="343"/>
                </a:lnTo>
                <a:lnTo>
                  <a:pt x="1377" y="343"/>
                </a:lnTo>
                <a:lnTo>
                  <a:pt x="1378" y="343"/>
                </a:lnTo>
                <a:lnTo>
                  <a:pt x="1379" y="343"/>
                </a:lnTo>
                <a:lnTo>
                  <a:pt x="1379" y="343"/>
                </a:lnTo>
                <a:lnTo>
                  <a:pt x="1380" y="344"/>
                </a:lnTo>
                <a:lnTo>
                  <a:pt x="1380" y="344"/>
                </a:lnTo>
                <a:lnTo>
                  <a:pt x="1381" y="344"/>
                </a:lnTo>
                <a:lnTo>
                  <a:pt x="1381" y="344"/>
                </a:lnTo>
                <a:lnTo>
                  <a:pt x="1382" y="344"/>
                </a:lnTo>
                <a:lnTo>
                  <a:pt x="1382" y="344"/>
                </a:lnTo>
                <a:lnTo>
                  <a:pt x="1383" y="344"/>
                </a:lnTo>
                <a:lnTo>
                  <a:pt x="1383" y="344"/>
                </a:lnTo>
                <a:lnTo>
                  <a:pt x="1384" y="344"/>
                </a:lnTo>
                <a:lnTo>
                  <a:pt x="1384" y="344"/>
                </a:lnTo>
                <a:lnTo>
                  <a:pt x="1385" y="344"/>
                </a:lnTo>
                <a:lnTo>
                  <a:pt x="1385" y="344"/>
                </a:lnTo>
                <a:lnTo>
                  <a:pt x="1386" y="344"/>
                </a:lnTo>
                <a:lnTo>
                  <a:pt x="1386" y="344"/>
                </a:lnTo>
                <a:lnTo>
                  <a:pt x="1387" y="344"/>
                </a:lnTo>
                <a:lnTo>
                  <a:pt x="1387" y="344"/>
                </a:lnTo>
                <a:lnTo>
                  <a:pt x="1388" y="344"/>
                </a:lnTo>
                <a:lnTo>
                  <a:pt x="1388" y="344"/>
                </a:lnTo>
                <a:lnTo>
                  <a:pt x="1389" y="344"/>
                </a:lnTo>
                <a:lnTo>
                  <a:pt x="1389" y="344"/>
                </a:lnTo>
                <a:lnTo>
                  <a:pt x="1390" y="344"/>
                </a:lnTo>
                <a:lnTo>
                  <a:pt x="1390" y="344"/>
                </a:lnTo>
                <a:lnTo>
                  <a:pt x="1391" y="344"/>
                </a:lnTo>
                <a:lnTo>
                  <a:pt x="1391" y="344"/>
                </a:lnTo>
                <a:lnTo>
                  <a:pt x="1392" y="344"/>
                </a:lnTo>
                <a:lnTo>
                  <a:pt x="1392" y="344"/>
                </a:lnTo>
                <a:lnTo>
                  <a:pt x="1393" y="344"/>
                </a:lnTo>
                <a:lnTo>
                  <a:pt x="1394" y="344"/>
                </a:lnTo>
                <a:lnTo>
                  <a:pt x="1394" y="344"/>
                </a:lnTo>
                <a:lnTo>
                  <a:pt x="1395" y="344"/>
                </a:lnTo>
                <a:lnTo>
                  <a:pt x="1395" y="344"/>
                </a:lnTo>
                <a:lnTo>
                  <a:pt x="1396" y="344"/>
                </a:lnTo>
                <a:lnTo>
                  <a:pt x="1396" y="344"/>
                </a:lnTo>
                <a:lnTo>
                  <a:pt x="1397" y="344"/>
                </a:lnTo>
                <a:lnTo>
                  <a:pt x="1397" y="344"/>
                </a:lnTo>
                <a:lnTo>
                  <a:pt x="1398" y="344"/>
                </a:lnTo>
                <a:lnTo>
                  <a:pt x="1398" y="344"/>
                </a:lnTo>
                <a:lnTo>
                  <a:pt x="1399" y="344"/>
                </a:lnTo>
                <a:lnTo>
                  <a:pt x="1399" y="344"/>
                </a:lnTo>
                <a:lnTo>
                  <a:pt x="1400" y="344"/>
                </a:lnTo>
                <a:lnTo>
                  <a:pt x="1400" y="344"/>
                </a:lnTo>
                <a:lnTo>
                  <a:pt x="1401" y="344"/>
                </a:lnTo>
                <a:lnTo>
                  <a:pt x="1401" y="344"/>
                </a:lnTo>
                <a:lnTo>
                  <a:pt x="1402" y="343"/>
                </a:lnTo>
                <a:lnTo>
                  <a:pt x="1402" y="344"/>
                </a:lnTo>
                <a:lnTo>
                  <a:pt x="1403" y="344"/>
                </a:lnTo>
                <a:lnTo>
                  <a:pt x="1403" y="344"/>
                </a:lnTo>
                <a:lnTo>
                  <a:pt x="1404" y="344"/>
                </a:lnTo>
                <a:lnTo>
                  <a:pt x="1404" y="344"/>
                </a:lnTo>
                <a:lnTo>
                  <a:pt x="1405" y="344"/>
                </a:lnTo>
                <a:lnTo>
                  <a:pt x="1405" y="344"/>
                </a:lnTo>
                <a:lnTo>
                  <a:pt x="1406" y="344"/>
                </a:lnTo>
                <a:lnTo>
                  <a:pt x="1407" y="343"/>
                </a:lnTo>
                <a:lnTo>
                  <a:pt x="1407" y="343"/>
                </a:lnTo>
                <a:lnTo>
                  <a:pt x="1408" y="343"/>
                </a:lnTo>
                <a:lnTo>
                  <a:pt x="1408" y="343"/>
                </a:lnTo>
                <a:lnTo>
                  <a:pt x="1409" y="343"/>
                </a:lnTo>
                <a:lnTo>
                  <a:pt x="1409" y="343"/>
                </a:lnTo>
                <a:lnTo>
                  <a:pt x="1410" y="343"/>
                </a:lnTo>
                <a:lnTo>
                  <a:pt x="1410" y="343"/>
                </a:lnTo>
                <a:lnTo>
                  <a:pt x="1411" y="344"/>
                </a:lnTo>
                <a:lnTo>
                  <a:pt x="1411" y="344"/>
                </a:lnTo>
                <a:lnTo>
                  <a:pt x="1412" y="343"/>
                </a:lnTo>
                <a:lnTo>
                  <a:pt x="1412" y="343"/>
                </a:lnTo>
                <a:lnTo>
                  <a:pt x="1413" y="343"/>
                </a:lnTo>
                <a:lnTo>
                  <a:pt x="1413" y="343"/>
                </a:lnTo>
                <a:lnTo>
                  <a:pt x="1414" y="343"/>
                </a:lnTo>
                <a:lnTo>
                  <a:pt x="1414" y="343"/>
                </a:lnTo>
                <a:lnTo>
                  <a:pt x="1415" y="343"/>
                </a:lnTo>
                <a:lnTo>
                  <a:pt x="1415" y="343"/>
                </a:lnTo>
                <a:lnTo>
                  <a:pt x="1416" y="343"/>
                </a:lnTo>
                <a:lnTo>
                  <a:pt x="1416" y="343"/>
                </a:lnTo>
                <a:lnTo>
                  <a:pt x="1417" y="343"/>
                </a:lnTo>
                <a:lnTo>
                  <a:pt x="1417" y="343"/>
                </a:lnTo>
                <a:lnTo>
                  <a:pt x="1418" y="343"/>
                </a:lnTo>
                <a:lnTo>
                  <a:pt x="1418" y="343"/>
                </a:lnTo>
                <a:lnTo>
                  <a:pt x="1419" y="343"/>
                </a:lnTo>
                <a:lnTo>
                  <a:pt x="1419" y="343"/>
                </a:lnTo>
                <a:lnTo>
                  <a:pt x="1420" y="343"/>
                </a:lnTo>
                <a:lnTo>
                  <a:pt x="1420" y="343"/>
                </a:lnTo>
                <a:lnTo>
                  <a:pt x="1421" y="343"/>
                </a:lnTo>
                <a:lnTo>
                  <a:pt x="1422" y="343"/>
                </a:lnTo>
                <a:lnTo>
                  <a:pt x="1422" y="343"/>
                </a:lnTo>
                <a:lnTo>
                  <a:pt x="1423" y="343"/>
                </a:lnTo>
                <a:lnTo>
                  <a:pt x="1423" y="343"/>
                </a:lnTo>
                <a:lnTo>
                  <a:pt x="1424" y="343"/>
                </a:lnTo>
                <a:lnTo>
                  <a:pt x="1424" y="343"/>
                </a:lnTo>
                <a:lnTo>
                  <a:pt x="1425" y="343"/>
                </a:lnTo>
                <a:lnTo>
                  <a:pt x="1425" y="343"/>
                </a:lnTo>
                <a:lnTo>
                  <a:pt x="1426" y="343"/>
                </a:lnTo>
                <a:lnTo>
                  <a:pt x="1426" y="343"/>
                </a:lnTo>
                <a:lnTo>
                  <a:pt x="1427" y="343"/>
                </a:lnTo>
                <a:lnTo>
                  <a:pt x="1427" y="343"/>
                </a:lnTo>
                <a:lnTo>
                  <a:pt x="1428" y="343"/>
                </a:lnTo>
                <a:lnTo>
                  <a:pt x="1428" y="342"/>
                </a:lnTo>
                <a:lnTo>
                  <a:pt x="1429" y="342"/>
                </a:lnTo>
                <a:lnTo>
                  <a:pt x="1429" y="342"/>
                </a:lnTo>
                <a:lnTo>
                  <a:pt x="1430" y="342"/>
                </a:lnTo>
                <a:lnTo>
                  <a:pt x="1430" y="342"/>
                </a:lnTo>
                <a:lnTo>
                  <a:pt x="1431" y="342"/>
                </a:lnTo>
                <a:lnTo>
                  <a:pt x="1431" y="342"/>
                </a:lnTo>
                <a:lnTo>
                  <a:pt x="1432" y="342"/>
                </a:lnTo>
                <a:lnTo>
                  <a:pt x="1432" y="342"/>
                </a:lnTo>
                <a:lnTo>
                  <a:pt x="1433" y="342"/>
                </a:lnTo>
                <a:lnTo>
                  <a:pt x="1433" y="342"/>
                </a:lnTo>
                <a:lnTo>
                  <a:pt x="1434" y="342"/>
                </a:lnTo>
                <a:lnTo>
                  <a:pt x="1434" y="342"/>
                </a:lnTo>
                <a:lnTo>
                  <a:pt x="1435" y="343"/>
                </a:lnTo>
                <a:lnTo>
                  <a:pt x="1435" y="343"/>
                </a:lnTo>
                <a:lnTo>
                  <a:pt x="1436" y="343"/>
                </a:lnTo>
                <a:lnTo>
                  <a:pt x="1436" y="342"/>
                </a:lnTo>
                <a:lnTo>
                  <a:pt x="1437" y="342"/>
                </a:lnTo>
                <a:lnTo>
                  <a:pt x="1437" y="342"/>
                </a:lnTo>
                <a:lnTo>
                  <a:pt x="1438" y="342"/>
                </a:lnTo>
                <a:lnTo>
                  <a:pt x="1439" y="342"/>
                </a:lnTo>
                <a:lnTo>
                  <a:pt x="1439" y="343"/>
                </a:lnTo>
                <a:lnTo>
                  <a:pt x="1440" y="343"/>
                </a:lnTo>
                <a:lnTo>
                  <a:pt x="1440" y="343"/>
                </a:lnTo>
                <a:lnTo>
                  <a:pt x="1441" y="343"/>
                </a:lnTo>
                <a:lnTo>
                  <a:pt x="1441" y="343"/>
                </a:lnTo>
                <a:lnTo>
                  <a:pt x="1442" y="343"/>
                </a:lnTo>
                <a:lnTo>
                  <a:pt x="1442" y="343"/>
                </a:lnTo>
                <a:lnTo>
                  <a:pt x="1443" y="342"/>
                </a:lnTo>
                <a:lnTo>
                  <a:pt x="1443" y="343"/>
                </a:lnTo>
                <a:lnTo>
                  <a:pt x="1444" y="343"/>
                </a:lnTo>
                <a:lnTo>
                  <a:pt x="1444" y="343"/>
                </a:lnTo>
                <a:lnTo>
                  <a:pt x="1445" y="343"/>
                </a:lnTo>
                <a:lnTo>
                  <a:pt x="1445" y="343"/>
                </a:lnTo>
                <a:lnTo>
                  <a:pt x="1446" y="343"/>
                </a:lnTo>
                <a:lnTo>
                  <a:pt x="1446" y="343"/>
                </a:lnTo>
                <a:lnTo>
                  <a:pt x="1447" y="343"/>
                </a:lnTo>
                <a:lnTo>
                  <a:pt x="1447" y="343"/>
                </a:lnTo>
                <a:lnTo>
                  <a:pt x="1448" y="343"/>
                </a:lnTo>
                <a:lnTo>
                  <a:pt x="1448" y="343"/>
                </a:lnTo>
                <a:lnTo>
                  <a:pt x="1449" y="343"/>
                </a:lnTo>
                <a:lnTo>
                  <a:pt x="1449" y="343"/>
                </a:lnTo>
                <a:lnTo>
                  <a:pt x="1450" y="343"/>
                </a:lnTo>
                <a:lnTo>
                  <a:pt x="1450" y="343"/>
                </a:lnTo>
                <a:lnTo>
                  <a:pt x="1451" y="343"/>
                </a:lnTo>
                <a:lnTo>
                  <a:pt x="1451" y="343"/>
                </a:lnTo>
                <a:lnTo>
                  <a:pt x="1452" y="344"/>
                </a:lnTo>
                <a:lnTo>
                  <a:pt x="1452" y="344"/>
                </a:lnTo>
                <a:lnTo>
                  <a:pt x="1453" y="344"/>
                </a:lnTo>
                <a:lnTo>
                  <a:pt x="1453" y="344"/>
                </a:lnTo>
                <a:lnTo>
                  <a:pt x="1454" y="341"/>
                </a:lnTo>
                <a:lnTo>
                  <a:pt x="1454" y="335"/>
                </a:lnTo>
                <a:lnTo>
                  <a:pt x="1455" y="327"/>
                </a:lnTo>
                <a:lnTo>
                  <a:pt x="1456" y="318"/>
                </a:lnTo>
                <a:lnTo>
                  <a:pt x="1456" y="313"/>
                </a:lnTo>
                <a:lnTo>
                  <a:pt x="1457" y="313"/>
                </a:lnTo>
                <a:lnTo>
                  <a:pt x="1457" y="313"/>
                </a:lnTo>
                <a:lnTo>
                  <a:pt x="1458" y="313"/>
                </a:lnTo>
                <a:lnTo>
                  <a:pt x="1458" y="313"/>
                </a:lnTo>
                <a:lnTo>
                  <a:pt x="1459" y="313"/>
                </a:lnTo>
                <a:lnTo>
                  <a:pt x="1459" y="313"/>
                </a:lnTo>
                <a:lnTo>
                  <a:pt x="1460" y="313"/>
                </a:lnTo>
                <a:lnTo>
                  <a:pt x="1460" y="313"/>
                </a:lnTo>
                <a:lnTo>
                  <a:pt x="1461" y="314"/>
                </a:lnTo>
                <a:lnTo>
                  <a:pt x="1461" y="315"/>
                </a:lnTo>
                <a:lnTo>
                  <a:pt x="1462" y="316"/>
                </a:lnTo>
                <a:lnTo>
                  <a:pt x="1462" y="317"/>
                </a:lnTo>
                <a:lnTo>
                  <a:pt x="1463" y="317"/>
                </a:lnTo>
                <a:lnTo>
                  <a:pt x="1463" y="317"/>
                </a:lnTo>
                <a:lnTo>
                  <a:pt x="1464" y="317"/>
                </a:lnTo>
                <a:lnTo>
                  <a:pt x="1464" y="317"/>
                </a:lnTo>
                <a:lnTo>
                  <a:pt x="1465" y="317"/>
                </a:lnTo>
                <a:lnTo>
                  <a:pt x="1465" y="318"/>
                </a:lnTo>
                <a:lnTo>
                  <a:pt x="1466" y="318"/>
                </a:lnTo>
                <a:lnTo>
                  <a:pt x="1466" y="316"/>
                </a:lnTo>
                <a:lnTo>
                  <a:pt x="1467" y="317"/>
                </a:lnTo>
                <a:lnTo>
                  <a:pt x="1467" y="318"/>
                </a:lnTo>
                <a:lnTo>
                  <a:pt x="1468" y="318"/>
                </a:lnTo>
                <a:lnTo>
                  <a:pt x="1468" y="318"/>
                </a:lnTo>
                <a:lnTo>
                  <a:pt x="1469" y="318"/>
                </a:lnTo>
                <a:lnTo>
                  <a:pt x="1469" y="318"/>
                </a:lnTo>
                <a:lnTo>
                  <a:pt x="1470" y="317"/>
                </a:lnTo>
                <a:lnTo>
                  <a:pt x="1470" y="317"/>
                </a:lnTo>
                <a:lnTo>
                  <a:pt x="1471" y="317"/>
                </a:lnTo>
                <a:lnTo>
                  <a:pt x="1471" y="317"/>
                </a:lnTo>
                <a:lnTo>
                  <a:pt x="1472" y="317"/>
                </a:lnTo>
                <a:lnTo>
                  <a:pt x="1473" y="318"/>
                </a:lnTo>
                <a:lnTo>
                  <a:pt x="1473" y="318"/>
                </a:lnTo>
                <a:lnTo>
                  <a:pt x="1474" y="318"/>
                </a:lnTo>
                <a:lnTo>
                  <a:pt x="1474" y="318"/>
                </a:lnTo>
                <a:lnTo>
                  <a:pt x="1475" y="318"/>
                </a:lnTo>
                <a:lnTo>
                  <a:pt x="1475" y="319"/>
                </a:lnTo>
                <a:lnTo>
                  <a:pt x="1476" y="319"/>
                </a:lnTo>
                <a:lnTo>
                  <a:pt x="1476" y="319"/>
                </a:lnTo>
                <a:lnTo>
                  <a:pt x="1477" y="320"/>
                </a:lnTo>
                <a:lnTo>
                  <a:pt x="1477" y="320"/>
                </a:lnTo>
                <a:lnTo>
                  <a:pt x="1478" y="320"/>
                </a:lnTo>
                <a:lnTo>
                  <a:pt x="1478" y="319"/>
                </a:lnTo>
                <a:lnTo>
                  <a:pt x="1479" y="319"/>
                </a:lnTo>
                <a:lnTo>
                  <a:pt x="1479" y="319"/>
                </a:lnTo>
                <a:lnTo>
                  <a:pt x="1480" y="317"/>
                </a:lnTo>
                <a:lnTo>
                  <a:pt x="1480" y="317"/>
                </a:lnTo>
                <a:lnTo>
                  <a:pt x="1481" y="313"/>
                </a:lnTo>
                <a:lnTo>
                  <a:pt x="1481" y="308"/>
                </a:lnTo>
                <a:lnTo>
                  <a:pt x="1482" y="313"/>
                </a:lnTo>
                <a:lnTo>
                  <a:pt x="1482" y="323"/>
                </a:lnTo>
                <a:lnTo>
                  <a:pt x="1483" y="333"/>
                </a:lnTo>
                <a:lnTo>
                  <a:pt x="1483" y="338"/>
                </a:lnTo>
                <a:lnTo>
                  <a:pt x="1484" y="343"/>
                </a:lnTo>
                <a:lnTo>
                  <a:pt x="1484" y="345"/>
                </a:lnTo>
                <a:lnTo>
                  <a:pt x="1485" y="346"/>
                </a:lnTo>
                <a:lnTo>
                  <a:pt x="1485" y="346"/>
                </a:lnTo>
                <a:lnTo>
                  <a:pt x="1486" y="346"/>
                </a:lnTo>
                <a:lnTo>
                  <a:pt x="1486" y="346"/>
                </a:lnTo>
                <a:lnTo>
                  <a:pt x="1487" y="346"/>
                </a:lnTo>
                <a:lnTo>
                  <a:pt x="1487" y="346"/>
                </a:lnTo>
                <a:lnTo>
                  <a:pt x="1488" y="347"/>
                </a:lnTo>
                <a:lnTo>
                  <a:pt x="1489" y="348"/>
                </a:lnTo>
                <a:lnTo>
                  <a:pt x="1489" y="348"/>
                </a:lnTo>
                <a:lnTo>
                  <a:pt x="1490" y="348"/>
                </a:lnTo>
                <a:lnTo>
                  <a:pt x="1490" y="348"/>
                </a:lnTo>
                <a:lnTo>
                  <a:pt x="1491" y="348"/>
                </a:lnTo>
                <a:lnTo>
                  <a:pt x="1491" y="349"/>
                </a:lnTo>
                <a:lnTo>
                  <a:pt x="1492" y="349"/>
                </a:lnTo>
                <a:lnTo>
                  <a:pt x="1492" y="349"/>
                </a:lnTo>
                <a:lnTo>
                  <a:pt x="1493" y="350"/>
                </a:lnTo>
                <a:lnTo>
                  <a:pt x="1493" y="350"/>
                </a:lnTo>
                <a:lnTo>
                  <a:pt x="1494" y="350"/>
                </a:lnTo>
                <a:lnTo>
                  <a:pt x="1494" y="350"/>
                </a:lnTo>
                <a:lnTo>
                  <a:pt x="1495" y="349"/>
                </a:lnTo>
                <a:lnTo>
                  <a:pt x="1495" y="349"/>
                </a:lnTo>
                <a:lnTo>
                  <a:pt x="1496" y="349"/>
                </a:lnTo>
                <a:lnTo>
                  <a:pt x="1496" y="349"/>
                </a:lnTo>
                <a:lnTo>
                  <a:pt x="1497" y="349"/>
                </a:lnTo>
                <a:lnTo>
                  <a:pt x="1497" y="349"/>
                </a:lnTo>
                <a:lnTo>
                  <a:pt x="1498" y="349"/>
                </a:lnTo>
                <a:lnTo>
                  <a:pt x="1498" y="349"/>
                </a:lnTo>
                <a:lnTo>
                  <a:pt x="1499" y="349"/>
                </a:lnTo>
                <a:lnTo>
                  <a:pt x="1499" y="349"/>
                </a:lnTo>
                <a:lnTo>
                  <a:pt x="1500" y="349"/>
                </a:lnTo>
                <a:lnTo>
                  <a:pt x="1500" y="349"/>
                </a:lnTo>
                <a:lnTo>
                  <a:pt x="1501" y="349"/>
                </a:lnTo>
                <a:lnTo>
                  <a:pt x="1501" y="349"/>
                </a:lnTo>
                <a:lnTo>
                  <a:pt x="1502" y="349"/>
                </a:lnTo>
                <a:lnTo>
                  <a:pt x="1503" y="349"/>
                </a:lnTo>
                <a:lnTo>
                  <a:pt x="1503" y="349"/>
                </a:lnTo>
                <a:lnTo>
                  <a:pt x="1504" y="349"/>
                </a:lnTo>
                <a:lnTo>
                  <a:pt x="1504" y="349"/>
                </a:lnTo>
                <a:lnTo>
                  <a:pt x="1505" y="349"/>
                </a:lnTo>
                <a:lnTo>
                  <a:pt x="1505" y="348"/>
                </a:lnTo>
                <a:lnTo>
                  <a:pt x="1506" y="348"/>
                </a:lnTo>
                <a:lnTo>
                  <a:pt x="1506" y="348"/>
                </a:lnTo>
                <a:lnTo>
                  <a:pt x="1507" y="348"/>
                </a:lnTo>
                <a:lnTo>
                  <a:pt x="1507" y="348"/>
                </a:lnTo>
                <a:lnTo>
                  <a:pt x="1508" y="348"/>
                </a:lnTo>
                <a:lnTo>
                  <a:pt x="1508" y="348"/>
                </a:lnTo>
                <a:lnTo>
                  <a:pt x="1509" y="348"/>
                </a:lnTo>
                <a:lnTo>
                  <a:pt x="1509" y="348"/>
                </a:lnTo>
                <a:lnTo>
                  <a:pt x="1510" y="348"/>
                </a:lnTo>
                <a:lnTo>
                  <a:pt x="1510" y="348"/>
                </a:lnTo>
                <a:lnTo>
                  <a:pt x="1511" y="348"/>
                </a:lnTo>
                <a:lnTo>
                  <a:pt x="1511" y="348"/>
                </a:lnTo>
                <a:lnTo>
                  <a:pt x="1512" y="348"/>
                </a:lnTo>
                <a:lnTo>
                  <a:pt x="1512" y="348"/>
                </a:lnTo>
                <a:lnTo>
                  <a:pt x="1513" y="348"/>
                </a:lnTo>
                <a:lnTo>
                  <a:pt x="1513" y="348"/>
                </a:lnTo>
                <a:lnTo>
                  <a:pt x="1514" y="348"/>
                </a:lnTo>
                <a:lnTo>
                  <a:pt x="1514" y="348"/>
                </a:lnTo>
                <a:lnTo>
                  <a:pt x="1515" y="348"/>
                </a:lnTo>
                <a:lnTo>
                  <a:pt x="1515" y="349"/>
                </a:lnTo>
                <a:lnTo>
                  <a:pt x="1516" y="349"/>
                </a:lnTo>
                <a:lnTo>
                  <a:pt x="1517" y="349"/>
                </a:lnTo>
                <a:lnTo>
                  <a:pt x="1517" y="349"/>
                </a:lnTo>
                <a:lnTo>
                  <a:pt x="1518" y="349"/>
                </a:lnTo>
                <a:lnTo>
                  <a:pt x="1518" y="348"/>
                </a:lnTo>
                <a:lnTo>
                  <a:pt x="1519" y="348"/>
                </a:lnTo>
                <a:lnTo>
                  <a:pt x="1519" y="348"/>
                </a:lnTo>
                <a:lnTo>
                  <a:pt x="1520" y="348"/>
                </a:lnTo>
                <a:lnTo>
                  <a:pt x="1520" y="349"/>
                </a:lnTo>
                <a:lnTo>
                  <a:pt x="1521" y="349"/>
                </a:lnTo>
                <a:lnTo>
                  <a:pt x="1521" y="349"/>
                </a:lnTo>
                <a:lnTo>
                  <a:pt x="1522" y="349"/>
                </a:lnTo>
                <a:lnTo>
                  <a:pt x="1522" y="349"/>
                </a:lnTo>
                <a:lnTo>
                  <a:pt x="1523" y="349"/>
                </a:lnTo>
                <a:lnTo>
                  <a:pt x="1523" y="349"/>
                </a:lnTo>
                <a:lnTo>
                  <a:pt x="1524" y="349"/>
                </a:lnTo>
                <a:lnTo>
                  <a:pt x="1524" y="349"/>
                </a:lnTo>
                <a:lnTo>
                  <a:pt x="1525" y="349"/>
                </a:lnTo>
                <a:lnTo>
                  <a:pt x="1525" y="349"/>
                </a:lnTo>
                <a:lnTo>
                  <a:pt x="1526" y="349"/>
                </a:lnTo>
                <a:lnTo>
                  <a:pt x="1526" y="349"/>
                </a:lnTo>
                <a:lnTo>
                  <a:pt x="1527" y="349"/>
                </a:lnTo>
                <a:lnTo>
                  <a:pt x="1527" y="349"/>
                </a:lnTo>
                <a:lnTo>
                  <a:pt x="1528" y="349"/>
                </a:lnTo>
                <a:lnTo>
                  <a:pt x="1528" y="349"/>
                </a:lnTo>
                <a:lnTo>
                  <a:pt x="1529" y="349"/>
                </a:lnTo>
                <a:lnTo>
                  <a:pt x="1529" y="348"/>
                </a:lnTo>
                <a:lnTo>
                  <a:pt x="1530" y="348"/>
                </a:lnTo>
                <a:lnTo>
                  <a:pt x="1530" y="348"/>
                </a:lnTo>
                <a:lnTo>
                  <a:pt x="1531" y="348"/>
                </a:lnTo>
                <a:lnTo>
                  <a:pt x="1531" y="348"/>
                </a:lnTo>
                <a:lnTo>
                  <a:pt x="1532" y="348"/>
                </a:lnTo>
                <a:lnTo>
                  <a:pt x="1533" y="348"/>
                </a:lnTo>
                <a:lnTo>
                  <a:pt x="1533" y="348"/>
                </a:lnTo>
                <a:lnTo>
                  <a:pt x="1534" y="348"/>
                </a:lnTo>
                <a:lnTo>
                  <a:pt x="1534" y="348"/>
                </a:lnTo>
                <a:lnTo>
                  <a:pt x="1535" y="348"/>
                </a:lnTo>
                <a:lnTo>
                  <a:pt x="1535" y="348"/>
                </a:lnTo>
                <a:lnTo>
                  <a:pt x="1536" y="348"/>
                </a:lnTo>
                <a:lnTo>
                  <a:pt x="1536" y="348"/>
                </a:lnTo>
                <a:lnTo>
                  <a:pt x="1537" y="348"/>
                </a:lnTo>
                <a:lnTo>
                  <a:pt x="1537" y="348"/>
                </a:lnTo>
                <a:lnTo>
                  <a:pt x="1538" y="348"/>
                </a:lnTo>
                <a:lnTo>
                  <a:pt x="1538" y="348"/>
                </a:lnTo>
                <a:lnTo>
                  <a:pt x="1539" y="348"/>
                </a:lnTo>
                <a:lnTo>
                  <a:pt x="1539" y="348"/>
                </a:lnTo>
                <a:lnTo>
                  <a:pt x="1540" y="348"/>
                </a:lnTo>
                <a:lnTo>
                  <a:pt x="1540" y="348"/>
                </a:lnTo>
                <a:lnTo>
                  <a:pt x="1541" y="348"/>
                </a:lnTo>
                <a:lnTo>
                  <a:pt x="1541" y="348"/>
                </a:lnTo>
                <a:lnTo>
                  <a:pt x="1542" y="348"/>
                </a:lnTo>
                <a:lnTo>
                  <a:pt x="1542" y="348"/>
                </a:lnTo>
                <a:lnTo>
                  <a:pt x="1543" y="348"/>
                </a:lnTo>
                <a:lnTo>
                  <a:pt x="1543" y="348"/>
                </a:lnTo>
                <a:lnTo>
                  <a:pt x="1544" y="348"/>
                </a:lnTo>
                <a:lnTo>
                  <a:pt x="1544" y="348"/>
                </a:lnTo>
                <a:lnTo>
                  <a:pt x="1545" y="348"/>
                </a:lnTo>
                <a:lnTo>
                  <a:pt x="1545" y="348"/>
                </a:lnTo>
                <a:lnTo>
                  <a:pt x="1546" y="348"/>
                </a:lnTo>
                <a:lnTo>
                  <a:pt x="1546" y="348"/>
                </a:lnTo>
                <a:lnTo>
                  <a:pt x="1547" y="348"/>
                </a:lnTo>
                <a:lnTo>
                  <a:pt x="1547" y="348"/>
                </a:lnTo>
                <a:lnTo>
                  <a:pt x="1548" y="349"/>
                </a:lnTo>
                <a:lnTo>
                  <a:pt x="1548" y="349"/>
                </a:lnTo>
                <a:lnTo>
                  <a:pt x="1549" y="349"/>
                </a:lnTo>
                <a:lnTo>
                  <a:pt x="1550" y="349"/>
                </a:lnTo>
                <a:lnTo>
                  <a:pt x="1550" y="349"/>
                </a:lnTo>
                <a:lnTo>
                  <a:pt x="1551" y="349"/>
                </a:lnTo>
                <a:lnTo>
                  <a:pt x="1551" y="348"/>
                </a:lnTo>
                <a:lnTo>
                  <a:pt x="1552" y="348"/>
                </a:lnTo>
                <a:lnTo>
                  <a:pt x="1552" y="348"/>
                </a:lnTo>
                <a:lnTo>
                  <a:pt x="1553" y="348"/>
                </a:lnTo>
                <a:lnTo>
                  <a:pt x="1553" y="348"/>
                </a:lnTo>
                <a:lnTo>
                  <a:pt x="1554" y="348"/>
                </a:lnTo>
                <a:lnTo>
                  <a:pt x="1554" y="348"/>
                </a:lnTo>
                <a:lnTo>
                  <a:pt x="1555" y="348"/>
                </a:lnTo>
                <a:lnTo>
                  <a:pt x="1555" y="348"/>
                </a:lnTo>
                <a:lnTo>
                  <a:pt x="1556" y="348"/>
                </a:lnTo>
                <a:lnTo>
                  <a:pt x="1556" y="348"/>
                </a:lnTo>
                <a:lnTo>
                  <a:pt x="1557" y="348"/>
                </a:lnTo>
                <a:lnTo>
                  <a:pt x="1557" y="348"/>
                </a:lnTo>
                <a:lnTo>
                  <a:pt x="1558" y="348"/>
                </a:lnTo>
                <a:lnTo>
                  <a:pt x="1558" y="348"/>
                </a:lnTo>
                <a:lnTo>
                  <a:pt x="1559" y="348"/>
                </a:lnTo>
                <a:lnTo>
                  <a:pt x="1559" y="348"/>
                </a:lnTo>
                <a:lnTo>
                  <a:pt x="1560" y="348"/>
                </a:lnTo>
                <a:lnTo>
                  <a:pt x="1560" y="348"/>
                </a:lnTo>
                <a:lnTo>
                  <a:pt x="1561" y="348"/>
                </a:lnTo>
                <a:lnTo>
                  <a:pt x="1561" y="348"/>
                </a:lnTo>
                <a:lnTo>
                  <a:pt x="1562" y="348"/>
                </a:lnTo>
                <a:lnTo>
                  <a:pt x="1562" y="348"/>
                </a:lnTo>
                <a:lnTo>
                  <a:pt x="1563" y="348"/>
                </a:lnTo>
                <a:lnTo>
                  <a:pt x="1563" y="348"/>
                </a:lnTo>
                <a:lnTo>
                  <a:pt x="1564" y="348"/>
                </a:lnTo>
                <a:lnTo>
                  <a:pt x="1564" y="348"/>
                </a:lnTo>
                <a:lnTo>
                  <a:pt x="1565" y="348"/>
                </a:lnTo>
                <a:lnTo>
                  <a:pt x="1565" y="348"/>
                </a:lnTo>
                <a:lnTo>
                  <a:pt x="1566" y="348"/>
                </a:lnTo>
                <a:lnTo>
                  <a:pt x="1567" y="348"/>
                </a:lnTo>
                <a:lnTo>
                  <a:pt x="1567" y="348"/>
                </a:lnTo>
                <a:lnTo>
                  <a:pt x="1568" y="348"/>
                </a:lnTo>
                <a:lnTo>
                  <a:pt x="1568" y="348"/>
                </a:lnTo>
                <a:lnTo>
                  <a:pt x="1569" y="348"/>
                </a:lnTo>
                <a:lnTo>
                  <a:pt x="1569" y="348"/>
                </a:lnTo>
                <a:lnTo>
                  <a:pt x="1570" y="348"/>
                </a:lnTo>
                <a:lnTo>
                  <a:pt x="1570" y="349"/>
                </a:lnTo>
                <a:lnTo>
                  <a:pt x="1571" y="349"/>
                </a:lnTo>
                <a:lnTo>
                  <a:pt x="1571" y="348"/>
                </a:lnTo>
                <a:lnTo>
                  <a:pt x="1572" y="348"/>
                </a:lnTo>
                <a:lnTo>
                  <a:pt x="1572" y="348"/>
                </a:lnTo>
                <a:lnTo>
                  <a:pt x="1573" y="348"/>
                </a:lnTo>
                <a:lnTo>
                  <a:pt x="1573" y="349"/>
                </a:lnTo>
                <a:lnTo>
                  <a:pt x="1574" y="349"/>
                </a:lnTo>
                <a:lnTo>
                  <a:pt x="1574" y="349"/>
                </a:lnTo>
                <a:lnTo>
                  <a:pt x="1575" y="349"/>
                </a:lnTo>
                <a:lnTo>
                  <a:pt x="1575" y="349"/>
                </a:lnTo>
                <a:lnTo>
                  <a:pt x="1576" y="349"/>
                </a:lnTo>
                <a:lnTo>
                  <a:pt x="1576" y="349"/>
                </a:lnTo>
                <a:lnTo>
                  <a:pt x="1577" y="349"/>
                </a:lnTo>
                <a:lnTo>
                  <a:pt x="1577" y="349"/>
                </a:lnTo>
                <a:lnTo>
                  <a:pt x="1578" y="349"/>
                </a:lnTo>
                <a:lnTo>
                  <a:pt x="1578" y="349"/>
                </a:lnTo>
                <a:lnTo>
                  <a:pt x="1579" y="349"/>
                </a:lnTo>
                <a:lnTo>
                  <a:pt x="1579" y="349"/>
                </a:lnTo>
                <a:lnTo>
                  <a:pt x="1580" y="349"/>
                </a:lnTo>
                <a:lnTo>
                  <a:pt x="1580" y="349"/>
                </a:lnTo>
                <a:lnTo>
                  <a:pt x="1581" y="349"/>
                </a:lnTo>
                <a:lnTo>
                  <a:pt x="1581" y="349"/>
                </a:lnTo>
                <a:lnTo>
                  <a:pt x="1582" y="349"/>
                </a:lnTo>
                <a:lnTo>
                  <a:pt x="1582" y="349"/>
                </a:lnTo>
                <a:lnTo>
                  <a:pt x="1583" y="349"/>
                </a:lnTo>
                <a:lnTo>
                  <a:pt x="1584" y="349"/>
                </a:lnTo>
                <a:lnTo>
                  <a:pt x="1584" y="349"/>
                </a:lnTo>
                <a:lnTo>
                  <a:pt x="1585" y="349"/>
                </a:lnTo>
                <a:lnTo>
                  <a:pt x="1585" y="349"/>
                </a:lnTo>
                <a:lnTo>
                  <a:pt x="1586" y="348"/>
                </a:lnTo>
                <a:lnTo>
                  <a:pt x="1586" y="348"/>
                </a:lnTo>
                <a:lnTo>
                  <a:pt x="1587" y="346"/>
                </a:lnTo>
                <a:lnTo>
                  <a:pt x="1587" y="341"/>
                </a:lnTo>
                <a:lnTo>
                  <a:pt x="1588" y="334"/>
                </a:lnTo>
                <a:lnTo>
                  <a:pt x="1588" y="326"/>
                </a:lnTo>
                <a:lnTo>
                  <a:pt x="1589" y="321"/>
                </a:lnTo>
                <a:lnTo>
                  <a:pt x="1589" y="323"/>
                </a:lnTo>
                <a:lnTo>
                  <a:pt x="1590" y="325"/>
                </a:lnTo>
                <a:lnTo>
                  <a:pt x="1590" y="325"/>
                </a:lnTo>
                <a:lnTo>
                  <a:pt x="1591" y="326"/>
                </a:lnTo>
                <a:lnTo>
                  <a:pt x="1591" y="327"/>
                </a:lnTo>
                <a:lnTo>
                  <a:pt x="1592" y="327"/>
                </a:lnTo>
                <a:lnTo>
                  <a:pt x="1592" y="326"/>
                </a:lnTo>
                <a:lnTo>
                  <a:pt x="1593" y="326"/>
                </a:lnTo>
                <a:lnTo>
                  <a:pt x="1593" y="326"/>
                </a:lnTo>
                <a:lnTo>
                  <a:pt x="1594" y="326"/>
                </a:lnTo>
                <a:lnTo>
                  <a:pt x="1594" y="326"/>
                </a:lnTo>
                <a:lnTo>
                  <a:pt x="1595" y="326"/>
                </a:lnTo>
                <a:lnTo>
                  <a:pt x="1595" y="326"/>
                </a:lnTo>
                <a:lnTo>
                  <a:pt x="1596" y="326"/>
                </a:lnTo>
                <a:lnTo>
                  <a:pt x="1596" y="326"/>
                </a:lnTo>
                <a:lnTo>
                  <a:pt x="1597" y="326"/>
                </a:lnTo>
                <a:lnTo>
                  <a:pt x="1597" y="326"/>
                </a:lnTo>
                <a:lnTo>
                  <a:pt x="1598" y="327"/>
                </a:lnTo>
                <a:lnTo>
                  <a:pt x="1599" y="327"/>
                </a:lnTo>
                <a:lnTo>
                  <a:pt x="1599" y="327"/>
                </a:lnTo>
                <a:lnTo>
                  <a:pt x="1600" y="327"/>
                </a:lnTo>
                <a:lnTo>
                  <a:pt x="1600" y="327"/>
                </a:lnTo>
                <a:lnTo>
                  <a:pt x="1601" y="327"/>
                </a:lnTo>
                <a:lnTo>
                  <a:pt x="1601" y="327"/>
                </a:lnTo>
                <a:lnTo>
                  <a:pt x="1602" y="326"/>
                </a:lnTo>
                <a:lnTo>
                  <a:pt x="1602" y="326"/>
                </a:lnTo>
                <a:lnTo>
                  <a:pt x="1603" y="326"/>
                </a:lnTo>
                <a:lnTo>
                  <a:pt x="1603" y="326"/>
                </a:lnTo>
                <a:lnTo>
                  <a:pt x="1604" y="326"/>
                </a:lnTo>
                <a:lnTo>
                  <a:pt x="1604" y="326"/>
                </a:lnTo>
                <a:lnTo>
                  <a:pt x="1605" y="326"/>
                </a:lnTo>
                <a:lnTo>
                  <a:pt x="1605" y="326"/>
                </a:lnTo>
                <a:lnTo>
                  <a:pt x="1606" y="326"/>
                </a:lnTo>
                <a:lnTo>
                  <a:pt x="1606" y="326"/>
                </a:lnTo>
                <a:lnTo>
                  <a:pt x="1607" y="327"/>
                </a:lnTo>
                <a:lnTo>
                  <a:pt x="1607" y="327"/>
                </a:lnTo>
                <a:lnTo>
                  <a:pt x="1608" y="327"/>
                </a:lnTo>
                <a:lnTo>
                  <a:pt x="1608" y="327"/>
                </a:lnTo>
                <a:lnTo>
                  <a:pt x="1609" y="327"/>
                </a:lnTo>
                <a:lnTo>
                  <a:pt x="1609" y="327"/>
                </a:lnTo>
                <a:lnTo>
                  <a:pt x="1610" y="328"/>
                </a:lnTo>
                <a:lnTo>
                  <a:pt x="1610" y="328"/>
                </a:lnTo>
                <a:lnTo>
                  <a:pt x="1611" y="328"/>
                </a:lnTo>
                <a:lnTo>
                  <a:pt x="1611" y="327"/>
                </a:lnTo>
                <a:lnTo>
                  <a:pt x="1612" y="327"/>
                </a:lnTo>
                <a:lnTo>
                  <a:pt x="1613" y="324"/>
                </a:lnTo>
                <a:lnTo>
                  <a:pt x="1613" y="322"/>
                </a:lnTo>
                <a:lnTo>
                  <a:pt x="1614" y="326"/>
                </a:lnTo>
                <a:lnTo>
                  <a:pt x="1614" y="333"/>
                </a:lnTo>
                <a:lnTo>
                  <a:pt x="1615" y="340"/>
                </a:lnTo>
                <a:lnTo>
                  <a:pt x="1615" y="345"/>
                </a:lnTo>
                <a:lnTo>
                  <a:pt x="1616" y="348"/>
                </a:lnTo>
                <a:lnTo>
                  <a:pt x="1616" y="350"/>
                </a:lnTo>
                <a:lnTo>
                  <a:pt x="1617" y="351"/>
                </a:lnTo>
                <a:lnTo>
                  <a:pt x="1617" y="351"/>
                </a:lnTo>
                <a:lnTo>
                  <a:pt x="1618" y="351"/>
                </a:lnTo>
                <a:lnTo>
                  <a:pt x="1618" y="351"/>
                </a:lnTo>
                <a:lnTo>
                  <a:pt x="1619" y="351"/>
                </a:lnTo>
                <a:lnTo>
                  <a:pt x="1619" y="351"/>
                </a:lnTo>
                <a:lnTo>
                  <a:pt x="1620" y="351"/>
                </a:lnTo>
                <a:lnTo>
                  <a:pt x="1620" y="351"/>
                </a:lnTo>
                <a:lnTo>
                  <a:pt x="1621" y="351"/>
                </a:lnTo>
                <a:lnTo>
                  <a:pt x="1621" y="351"/>
                </a:lnTo>
                <a:lnTo>
                  <a:pt x="1622" y="351"/>
                </a:lnTo>
                <a:lnTo>
                  <a:pt x="1622" y="351"/>
                </a:lnTo>
                <a:lnTo>
                  <a:pt x="1623" y="351"/>
                </a:lnTo>
                <a:lnTo>
                  <a:pt x="1623" y="351"/>
                </a:lnTo>
                <a:lnTo>
                  <a:pt x="1624" y="351"/>
                </a:lnTo>
                <a:lnTo>
                  <a:pt x="1624" y="351"/>
                </a:lnTo>
                <a:lnTo>
                  <a:pt x="1625" y="351"/>
                </a:lnTo>
                <a:lnTo>
                  <a:pt x="1625" y="351"/>
                </a:lnTo>
                <a:lnTo>
                  <a:pt x="1626" y="351"/>
                </a:lnTo>
                <a:lnTo>
                  <a:pt x="1627" y="351"/>
                </a:lnTo>
                <a:lnTo>
                  <a:pt x="1627" y="351"/>
                </a:lnTo>
                <a:lnTo>
                  <a:pt x="1628" y="351"/>
                </a:lnTo>
                <a:lnTo>
                  <a:pt x="1628" y="351"/>
                </a:lnTo>
                <a:lnTo>
                  <a:pt x="1629" y="351"/>
                </a:lnTo>
                <a:lnTo>
                  <a:pt x="1629" y="351"/>
                </a:lnTo>
                <a:lnTo>
                  <a:pt x="1630" y="351"/>
                </a:lnTo>
                <a:lnTo>
                  <a:pt x="1630" y="351"/>
                </a:lnTo>
                <a:lnTo>
                  <a:pt x="1631" y="351"/>
                </a:lnTo>
                <a:lnTo>
                  <a:pt x="1631" y="351"/>
                </a:lnTo>
                <a:lnTo>
                  <a:pt x="1632" y="351"/>
                </a:lnTo>
                <a:lnTo>
                  <a:pt x="1632" y="351"/>
                </a:lnTo>
                <a:lnTo>
                  <a:pt x="1633" y="351"/>
                </a:lnTo>
                <a:lnTo>
                  <a:pt x="1633" y="351"/>
                </a:lnTo>
                <a:lnTo>
                  <a:pt x="1634" y="351"/>
                </a:lnTo>
                <a:lnTo>
                  <a:pt x="1634" y="351"/>
                </a:lnTo>
                <a:lnTo>
                  <a:pt x="1635" y="351"/>
                </a:lnTo>
                <a:lnTo>
                  <a:pt x="1635" y="351"/>
                </a:lnTo>
                <a:lnTo>
                  <a:pt x="1636" y="351"/>
                </a:lnTo>
                <a:lnTo>
                  <a:pt x="1636" y="351"/>
                </a:lnTo>
                <a:lnTo>
                  <a:pt x="1637" y="351"/>
                </a:lnTo>
                <a:lnTo>
                  <a:pt x="1637" y="351"/>
                </a:lnTo>
                <a:lnTo>
                  <a:pt x="1638" y="351"/>
                </a:lnTo>
                <a:lnTo>
                  <a:pt x="1638" y="351"/>
                </a:lnTo>
                <a:lnTo>
                  <a:pt x="1639" y="351"/>
                </a:lnTo>
                <a:lnTo>
                  <a:pt x="1639" y="351"/>
                </a:lnTo>
                <a:lnTo>
                  <a:pt x="1640" y="351"/>
                </a:lnTo>
                <a:lnTo>
                  <a:pt x="1640" y="351"/>
                </a:lnTo>
                <a:lnTo>
                  <a:pt x="1641" y="351"/>
                </a:lnTo>
                <a:lnTo>
                  <a:pt x="1641" y="350"/>
                </a:lnTo>
                <a:lnTo>
                  <a:pt x="1642" y="350"/>
                </a:lnTo>
                <a:lnTo>
                  <a:pt x="1642" y="350"/>
                </a:lnTo>
                <a:lnTo>
                  <a:pt x="1643" y="350"/>
                </a:lnTo>
                <a:lnTo>
                  <a:pt x="1644" y="350"/>
                </a:lnTo>
                <a:lnTo>
                  <a:pt x="1644" y="350"/>
                </a:lnTo>
                <a:lnTo>
                  <a:pt x="1645" y="350"/>
                </a:lnTo>
                <a:lnTo>
                  <a:pt x="1645" y="350"/>
                </a:lnTo>
                <a:lnTo>
                  <a:pt x="1646" y="350"/>
                </a:lnTo>
                <a:lnTo>
                  <a:pt x="1646" y="350"/>
                </a:lnTo>
                <a:lnTo>
                  <a:pt x="1647" y="349"/>
                </a:lnTo>
                <a:lnTo>
                  <a:pt x="1647" y="349"/>
                </a:lnTo>
                <a:lnTo>
                  <a:pt x="1648" y="349"/>
                </a:lnTo>
                <a:lnTo>
                  <a:pt x="1648" y="349"/>
                </a:lnTo>
                <a:lnTo>
                  <a:pt x="1649" y="349"/>
                </a:lnTo>
                <a:lnTo>
                  <a:pt x="1649" y="349"/>
                </a:lnTo>
                <a:lnTo>
                  <a:pt x="1650" y="349"/>
                </a:lnTo>
                <a:lnTo>
                  <a:pt x="1650" y="349"/>
                </a:lnTo>
                <a:lnTo>
                  <a:pt x="1651" y="348"/>
                </a:lnTo>
                <a:lnTo>
                  <a:pt x="1651" y="348"/>
                </a:lnTo>
                <a:lnTo>
                  <a:pt x="1652" y="348"/>
                </a:lnTo>
                <a:lnTo>
                  <a:pt x="1652" y="348"/>
                </a:lnTo>
                <a:lnTo>
                  <a:pt x="1653" y="348"/>
                </a:lnTo>
                <a:lnTo>
                  <a:pt x="1653" y="348"/>
                </a:lnTo>
                <a:lnTo>
                  <a:pt x="1654" y="348"/>
                </a:lnTo>
                <a:lnTo>
                  <a:pt x="1654" y="348"/>
                </a:lnTo>
                <a:lnTo>
                  <a:pt x="1655" y="348"/>
                </a:lnTo>
                <a:lnTo>
                  <a:pt x="1655" y="348"/>
                </a:lnTo>
                <a:lnTo>
                  <a:pt x="1656" y="348"/>
                </a:lnTo>
                <a:lnTo>
                  <a:pt x="1656" y="348"/>
                </a:lnTo>
                <a:lnTo>
                  <a:pt x="1657" y="348"/>
                </a:lnTo>
                <a:lnTo>
                  <a:pt x="1657" y="348"/>
                </a:lnTo>
                <a:lnTo>
                  <a:pt x="1658" y="348"/>
                </a:lnTo>
                <a:lnTo>
                  <a:pt x="1658" y="348"/>
                </a:lnTo>
                <a:lnTo>
                  <a:pt x="1659" y="348"/>
                </a:lnTo>
                <a:lnTo>
                  <a:pt x="1659" y="348"/>
                </a:lnTo>
                <a:lnTo>
                  <a:pt x="1660" y="348"/>
                </a:lnTo>
                <a:lnTo>
                  <a:pt x="1661" y="348"/>
                </a:lnTo>
                <a:lnTo>
                  <a:pt x="1661" y="348"/>
                </a:lnTo>
                <a:lnTo>
                  <a:pt x="1662" y="348"/>
                </a:lnTo>
                <a:lnTo>
                  <a:pt x="1662" y="348"/>
                </a:lnTo>
                <a:lnTo>
                  <a:pt x="1663" y="348"/>
                </a:lnTo>
                <a:lnTo>
                  <a:pt x="1663" y="348"/>
                </a:lnTo>
                <a:lnTo>
                  <a:pt x="1664" y="347"/>
                </a:lnTo>
                <a:lnTo>
                  <a:pt x="1664" y="347"/>
                </a:lnTo>
                <a:lnTo>
                  <a:pt x="1665" y="347"/>
                </a:lnTo>
                <a:lnTo>
                  <a:pt x="1665" y="347"/>
                </a:lnTo>
                <a:lnTo>
                  <a:pt x="1666" y="347"/>
                </a:lnTo>
                <a:lnTo>
                  <a:pt x="1666" y="347"/>
                </a:lnTo>
                <a:lnTo>
                  <a:pt x="1667" y="347"/>
                </a:lnTo>
                <a:lnTo>
                  <a:pt x="1667" y="347"/>
                </a:lnTo>
                <a:lnTo>
                  <a:pt x="1668" y="347"/>
                </a:lnTo>
                <a:lnTo>
                  <a:pt x="1668" y="347"/>
                </a:lnTo>
                <a:lnTo>
                  <a:pt x="1669" y="347"/>
                </a:lnTo>
                <a:lnTo>
                  <a:pt x="1669" y="347"/>
                </a:lnTo>
                <a:lnTo>
                  <a:pt x="1670" y="347"/>
                </a:lnTo>
                <a:lnTo>
                  <a:pt x="1670" y="347"/>
                </a:lnTo>
                <a:lnTo>
                  <a:pt x="1671" y="347"/>
                </a:lnTo>
                <a:lnTo>
                  <a:pt x="1671" y="347"/>
                </a:lnTo>
                <a:lnTo>
                  <a:pt x="1672" y="347"/>
                </a:lnTo>
                <a:lnTo>
                  <a:pt x="1672" y="347"/>
                </a:lnTo>
                <a:lnTo>
                  <a:pt x="1673" y="347"/>
                </a:lnTo>
                <a:lnTo>
                  <a:pt x="1673" y="347"/>
                </a:lnTo>
                <a:lnTo>
                  <a:pt x="1674" y="347"/>
                </a:lnTo>
                <a:lnTo>
                  <a:pt x="1674" y="347"/>
                </a:lnTo>
                <a:lnTo>
                  <a:pt x="1675" y="347"/>
                </a:lnTo>
                <a:lnTo>
                  <a:pt x="1675" y="347"/>
                </a:lnTo>
                <a:lnTo>
                  <a:pt x="1676" y="346"/>
                </a:lnTo>
                <a:lnTo>
                  <a:pt x="1676" y="346"/>
                </a:lnTo>
                <a:lnTo>
                  <a:pt x="1677" y="346"/>
                </a:lnTo>
                <a:lnTo>
                  <a:pt x="1678" y="346"/>
                </a:lnTo>
                <a:lnTo>
                  <a:pt x="1678" y="346"/>
                </a:lnTo>
                <a:lnTo>
                  <a:pt x="1679" y="346"/>
                </a:lnTo>
                <a:lnTo>
                  <a:pt x="1679" y="346"/>
                </a:lnTo>
                <a:lnTo>
                  <a:pt x="1680" y="346"/>
                </a:lnTo>
                <a:lnTo>
                  <a:pt x="1680" y="346"/>
                </a:lnTo>
                <a:lnTo>
                  <a:pt x="1681" y="346"/>
                </a:lnTo>
                <a:lnTo>
                  <a:pt x="1681" y="346"/>
                </a:lnTo>
                <a:lnTo>
                  <a:pt x="1682" y="346"/>
                </a:lnTo>
                <a:lnTo>
                  <a:pt x="1682" y="346"/>
                </a:lnTo>
                <a:lnTo>
                  <a:pt x="1683" y="346"/>
                </a:lnTo>
                <a:lnTo>
                  <a:pt x="1683" y="346"/>
                </a:lnTo>
                <a:lnTo>
                  <a:pt x="1684" y="346"/>
                </a:lnTo>
                <a:lnTo>
                  <a:pt x="1684" y="346"/>
                </a:lnTo>
                <a:lnTo>
                  <a:pt x="1685" y="346"/>
                </a:lnTo>
                <a:lnTo>
                  <a:pt x="1685" y="346"/>
                </a:lnTo>
                <a:lnTo>
                  <a:pt x="1686" y="346"/>
                </a:lnTo>
                <a:lnTo>
                  <a:pt x="1686" y="346"/>
                </a:lnTo>
                <a:lnTo>
                  <a:pt x="1687" y="346"/>
                </a:lnTo>
                <a:lnTo>
                  <a:pt x="1687" y="346"/>
                </a:lnTo>
                <a:lnTo>
                  <a:pt x="1688" y="346"/>
                </a:lnTo>
                <a:lnTo>
                  <a:pt x="1688" y="346"/>
                </a:lnTo>
                <a:lnTo>
                  <a:pt x="1689" y="346"/>
                </a:lnTo>
                <a:lnTo>
                  <a:pt x="1689" y="345"/>
                </a:lnTo>
                <a:lnTo>
                  <a:pt x="1690" y="345"/>
                </a:lnTo>
                <a:lnTo>
                  <a:pt x="1690" y="345"/>
                </a:lnTo>
                <a:lnTo>
                  <a:pt x="1691" y="345"/>
                </a:lnTo>
                <a:lnTo>
                  <a:pt x="1691" y="345"/>
                </a:lnTo>
                <a:lnTo>
                  <a:pt x="1692" y="345"/>
                </a:lnTo>
                <a:lnTo>
                  <a:pt x="1692" y="345"/>
                </a:lnTo>
                <a:lnTo>
                  <a:pt x="1693" y="345"/>
                </a:lnTo>
                <a:lnTo>
                  <a:pt x="1693" y="345"/>
                </a:lnTo>
                <a:lnTo>
                  <a:pt x="1694" y="345"/>
                </a:lnTo>
                <a:lnTo>
                  <a:pt x="1695" y="345"/>
                </a:lnTo>
                <a:lnTo>
                  <a:pt x="1695" y="345"/>
                </a:lnTo>
                <a:lnTo>
                  <a:pt x="1696" y="345"/>
                </a:lnTo>
                <a:lnTo>
                  <a:pt x="1696" y="345"/>
                </a:lnTo>
                <a:lnTo>
                  <a:pt x="1697" y="345"/>
                </a:lnTo>
                <a:lnTo>
                  <a:pt x="1697" y="345"/>
                </a:lnTo>
                <a:lnTo>
                  <a:pt x="1698" y="345"/>
                </a:lnTo>
                <a:lnTo>
                  <a:pt x="1698" y="345"/>
                </a:lnTo>
                <a:lnTo>
                  <a:pt x="1699" y="345"/>
                </a:lnTo>
                <a:lnTo>
                  <a:pt x="1699" y="345"/>
                </a:lnTo>
                <a:lnTo>
                  <a:pt x="1700" y="345"/>
                </a:lnTo>
                <a:lnTo>
                  <a:pt x="1700" y="345"/>
                </a:lnTo>
                <a:lnTo>
                  <a:pt x="1701" y="345"/>
                </a:lnTo>
                <a:lnTo>
                  <a:pt x="1701" y="345"/>
                </a:lnTo>
                <a:lnTo>
                  <a:pt x="1702" y="346"/>
                </a:lnTo>
                <a:lnTo>
                  <a:pt x="1702" y="345"/>
                </a:lnTo>
                <a:lnTo>
                  <a:pt x="1703" y="346"/>
                </a:lnTo>
                <a:lnTo>
                  <a:pt x="1703" y="346"/>
                </a:lnTo>
                <a:lnTo>
                  <a:pt x="1704" y="346"/>
                </a:lnTo>
                <a:lnTo>
                  <a:pt x="1704" y="346"/>
                </a:lnTo>
                <a:lnTo>
                  <a:pt x="1705" y="345"/>
                </a:lnTo>
                <a:lnTo>
                  <a:pt x="1705" y="345"/>
                </a:lnTo>
                <a:lnTo>
                  <a:pt x="1706" y="346"/>
                </a:lnTo>
                <a:lnTo>
                  <a:pt x="1706" y="346"/>
                </a:lnTo>
                <a:lnTo>
                  <a:pt x="1707" y="346"/>
                </a:lnTo>
                <a:lnTo>
                  <a:pt x="1707" y="346"/>
                </a:lnTo>
                <a:lnTo>
                  <a:pt x="1708" y="346"/>
                </a:lnTo>
                <a:lnTo>
                  <a:pt x="1709" y="346"/>
                </a:lnTo>
                <a:lnTo>
                  <a:pt x="1709" y="346"/>
                </a:lnTo>
                <a:lnTo>
                  <a:pt x="1710" y="346"/>
                </a:lnTo>
                <a:lnTo>
                  <a:pt x="1710" y="346"/>
                </a:lnTo>
                <a:lnTo>
                  <a:pt x="1711" y="346"/>
                </a:lnTo>
                <a:lnTo>
                  <a:pt x="1711" y="346"/>
                </a:lnTo>
                <a:lnTo>
                  <a:pt x="1712" y="347"/>
                </a:lnTo>
                <a:lnTo>
                  <a:pt x="1712" y="347"/>
                </a:lnTo>
                <a:lnTo>
                  <a:pt x="1713" y="346"/>
                </a:lnTo>
                <a:lnTo>
                  <a:pt x="1713" y="346"/>
                </a:lnTo>
                <a:lnTo>
                  <a:pt x="1714" y="346"/>
                </a:lnTo>
                <a:lnTo>
                  <a:pt x="1714" y="346"/>
                </a:lnTo>
                <a:lnTo>
                  <a:pt x="1715" y="346"/>
                </a:lnTo>
                <a:lnTo>
                  <a:pt x="1715" y="346"/>
                </a:lnTo>
                <a:lnTo>
                  <a:pt x="1716" y="347"/>
                </a:lnTo>
                <a:lnTo>
                  <a:pt x="1716" y="347"/>
                </a:lnTo>
                <a:lnTo>
                  <a:pt x="1717" y="346"/>
                </a:lnTo>
                <a:lnTo>
                  <a:pt x="1717" y="346"/>
                </a:lnTo>
                <a:lnTo>
                  <a:pt x="1718" y="345"/>
                </a:lnTo>
                <a:lnTo>
                  <a:pt x="1718" y="342"/>
                </a:lnTo>
                <a:lnTo>
                  <a:pt x="1719" y="337"/>
                </a:lnTo>
                <a:lnTo>
                  <a:pt x="1719" y="329"/>
                </a:lnTo>
                <a:lnTo>
                  <a:pt x="1720" y="321"/>
                </a:lnTo>
                <a:lnTo>
                  <a:pt x="1720" y="317"/>
                </a:lnTo>
                <a:lnTo>
                  <a:pt x="1721" y="317"/>
                </a:lnTo>
                <a:lnTo>
                  <a:pt x="1722" y="319"/>
                </a:lnTo>
                <a:lnTo>
                  <a:pt x="1722" y="319"/>
                </a:lnTo>
                <a:lnTo>
                  <a:pt x="1723" y="319"/>
                </a:lnTo>
                <a:lnTo>
                  <a:pt x="1723" y="318"/>
                </a:lnTo>
                <a:lnTo>
                  <a:pt x="1724" y="319"/>
                </a:lnTo>
                <a:lnTo>
                  <a:pt x="1724" y="319"/>
                </a:lnTo>
                <a:lnTo>
                  <a:pt x="1725" y="319"/>
                </a:lnTo>
                <a:lnTo>
                  <a:pt x="1725" y="320"/>
                </a:lnTo>
                <a:lnTo>
                  <a:pt x="1726" y="320"/>
                </a:lnTo>
                <a:lnTo>
                  <a:pt x="1726" y="320"/>
                </a:lnTo>
                <a:lnTo>
                  <a:pt x="1727" y="319"/>
                </a:lnTo>
                <a:lnTo>
                  <a:pt x="1727" y="316"/>
                </a:lnTo>
                <a:lnTo>
                  <a:pt x="1728" y="311"/>
                </a:lnTo>
                <a:lnTo>
                  <a:pt x="1728" y="308"/>
                </a:lnTo>
                <a:lnTo>
                  <a:pt x="1729" y="307"/>
                </a:lnTo>
                <a:lnTo>
                  <a:pt x="1729" y="304"/>
                </a:lnTo>
                <a:lnTo>
                  <a:pt x="1730" y="303"/>
                </a:lnTo>
                <a:lnTo>
                  <a:pt x="1730" y="303"/>
                </a:lnTo>
                <a:lnTo>
                  <a:pt x="1731" y="304"/>
                </a:lnTo>
                <a:lnTo>
                  <a:pt x="1731" y="305"/>
                </a:lnTo>
                <a:lnTo>
                  <a:pt x="1732" y="305"/>
                </a:lnTo>
                <a:lnTo>
                  <a:pt x="1732" y="305"/>
                </a:lnTo>
                <a:lnTo>
                  <a:pt x="1733" y="305"/>
                </a:lnTo>
                <a:lnTo>
                  <a:pt x="1733" y="305"/>
                </a:lnTo>
                <a:lnTo>
                  <a:pt x="1734" y="304"/>
                </a:lnTo>
                <a:lnTo>
                  <a:pt x="1734" y="305"/>
                </a:lnTo>
                <a:lnTo>
                  <a:pt x="1735" y="305"/>
                </a:lnTo>
                <a:lnTo>
                  <a:pt x="1735" y="304"/>
                </a:lnTo>
                <a:lnTo>
                  <a:pt x="1736" y="304"/>
                </a:lnTo>
                <a:lnTo>
                  <a:pt x="1736" y="299"/>
                </a:lnTo>
                <a:lnTo>
                  <a:pt x="1737" y="298"/>
                </a:lnTo>
                <a:lnTo>
                  <a:pt x="1738" y="298"/>
                </a:lnTo>
                <a:lnTo>
                  <a:pt x="1738" y="298"/>
                </a:lnTo>
                <a:lnTo>
                  <a:pt x="1739" y="296"/>
                </a:lnTo>
                <a:lnTo>
                  <a:pt x="1739" y="272"/>
                </a:lnTo>
                <a:lnTo>
                  <a:pt x="1740" y="262"/>
                </a:lnTo>
                <a:lnTo>
                  <a:pt x="1740" y="282"/>
                </a:lnTo>
                <a:lnTo>
                  <a:pt x="1741" y="300"/>
                </a:lnTo>
                <a:lnTo>
                  <a:pt x="1741" y="313"/>
                </a:lnTo>
                <a:lnTo>
                  <a:pt x="1742" y="320"/>
                </a:lnTo>
                <a:lnTo>
                  <a:pt x="1742" y="323"/>
                </a:lnTo>
                <a:lnTo>
                  <a:pt x="1743" y="325"/>
                </a:lnTo>
                <a:lnTo>
                  <a:pt x="1743" y="325"/>
                </a:lnTo>
                <a:lnTo>
                  <a:pt x="1744" y="326"/>
                </a:lnTo>
                <a:lnTo>
                  <a:pt x="1744" y="326"/>
                </a:lnTo>
                <a:lnTo>
                  <a:pt x="1745" y="326"/>
                </a:lnTo>
                <a:lnTo>
                  <a:pt x="1745" y="327"/>
                </a:lnTo>
                <a:lnTo>
                  <a:pt x="1746" y="328"/>
                </a:lnTo>
                <a:lnTo>
                  <a:pt x="1746" y="328"/>
                </a:lnTo>
                <a:lnTo>
                  <a:pt x="1747" y="329"/>
                </a:lnTo>
                <a:lnTo>
                  <a:pt x="1747" y="329"/>
                </a:lnTo>
                <a:lnTo>
                  <a:pt x="1748" y="330"/>
                </a:lnTo>
                <a:lnTo>
                  <a:pt x="1748" y="331"/>
                </a:lnTo>
                <a:lnTo>
                  <a:pt x="1749" y="332"/>
                </a:lnTo>
                <a:lnTo>
                  <a:pt x="1749" y="333"/>
                </a:lnTo>
                <a:lnTo>
                  <a:pt x="1750" y="333"/>
                </a:lnTo>
                <a:lnTo>
                  <a:pt x="1750" y="334"/>
                </a:lnTo>
                <a:lnTo>
                  <a:pt x="1751" y="334"/>
                </a:lnTo>
                <a:lnTo>
                  <a:pt x="1751" y="334"/>
                </a:lnTo>
                <a:lnTo>
                  <a:pt x="1752" y="334"/>
                </a:lnTo>
                <a:lnTo>
                  <a:pt x="1752" y="334"/>
                </a:lnTo>
                <a:lnTo>
                  <a:pt x="1753" y="334"/>
                </a:lnTo>
                <a:lnTo>
                  <a:pt x="1753" y="335"/>
                </a:lnTo>
                <a:lnTo>
                  <a:pt x="1754" y="336"/>
                </a:lnTo>
                <a:lnTo>
                  <a:pt x="1755" y="337"/>
                </a:lnTo>
                <a:lnTo>
                  <a:pt x="1755" y="338"/>
                </a:lnTo>
                <a:lnTo>
                  <a:pt x="1756" y="340"/>
                </a:lnTo>
                <a:lnTo>
                  <a:pt x="1756" y="342"/>
                </a:lnTo>
                <a:lnTo>
                  <a:pt x="1757" y="344"/>
                </a:lnTo>
                <a:lnTo>
                  <a:pt x="1757" y="345"/>
                </a:lnTo>
                <a:lnTo>
                  <a:pt x="1758" y="345"/>
                </a:lnTo>
                <a:lnTo>
                  <a:pt x="1758" y="345"/>
                </a:lnTo>
                <a:lnTo>
                  <a:pt x="1759" y="346"/>
                </a:lnTo>
                <a:lnTo>
                  <a:pt x="1759" y="346"/>
                </a:lnTo>
                <a:lnTo>
                  <a:pt x="1760" y="346"/>
                </a:lnTo>
                <a:lnTo>
                  <a:pt x="1760" y="346"/>
                </a:lnTo>
                <a:lnTo>
                  <a:pt x="1761" y="346"/>
                </a:lnTo>
                <a:lnTo>
                  <a:pt x="1761" y="346"/>
                </a:lnTo>
                <a:lnTo>
                  <a:pt x="1762" y="346"/>
                </a:lnTo>
                <a:lnTo>
                  <a:pt x="1762" y="346"/>
                </a:lnTo>
                <a:lnTo>
                  <a:pt x="1763" y="346"/>
                </a:lnTo>
                <a:lnTo>
                  <a:pt x="1763" y="346"/>
                </a:lnTo>
                <a:lnTo>
                  <a:pt x="1764" y="346"/>
                </a:lnTo>
                <a:lnTo>
                  <a:pt x="1764" y="346"/>
                </a:lnTo>
                <a:lnTo>
                  <a:pt x="1765" y="346"/>
                </a:lnTo>
                <a:lnTo>
                  <a:pt x="1765" y="346"/>
                </a:lnTo>
                <a:lnTo>
                  <a:pt x="1766" y="346"/>
                </a:lnTo>
                <a:lnTo>
                  <a:pt x="1766" y="346"/>
                </a:lnTo>
                <a:lnTo>
                  <a:pt x="1767" y="346"/>
                </a:lnTo>
                <a:lnTo>
                  <a:pt x="1767" y="346"/>
                </a:lnTo>
                <a:lnTo>
                  <a:pt x="1768" y="346"/>
                </a:lnTo>
                <a:lnTo>
                  <a:pt x="1768" y="346"/>
                </a:lnTo>
                <a:lnTo>
                  <a:pt x="1769" y="347"/>
                </a:lnTo>
                <a:lnTo>
                  <a:pt x="1769" y="347"/>
                </a:lnTo>
                <a:lnTo>
                  <a:pt x="1770" y="347"/>
                </a:lnTo>
                <a:lnTo>
                  <a:pt x="1770" y="347"/>
                </a:lnTo>
                <a:lnTo>
                  <a:pt x="1771" y="347"/>
                </a:lnTo>
                <a:lnTo>
                  <a:pt x="1772" y="348"/>
                </a:lnTo>
                <a:lnTo>
                  <a:pt x="1772" y="348"/>
                </a:lnTo>
                <a:lnTo>
                  <a:pt x="1773" y="348"/>
                </a:lnTo>
                <a:lnTo>
                  <a:pt x="1773" y="348"/>
                </a:lnTo>
                <a:lnTo>
                  <a:pt x="1774" y="348"/>
                </a:lnTo>
                <a:lnTo>
                  <a:pt x="1774" y="348"/>
                </a:lnTo>
                <a:lnTo>
                  <a:pt x="1775" y="348"/>
                </a:lnTo>
                <a:lnTo>
                  <a:pt x="1775" y="348"/>
                </a:lnTo>
                <a:lnTo>
                  <a:pt x="1776" y="348"/>
                </a:lnTo>
                <a:lnTo>
                  <a:pt x="1776" y="348"/>
                </a:lnTo>
                <a:lnTo>
                  <a:pt x="1777" y="348"/>
                </a:lnTo>
                <a:lnTo>
                  <a:pt x="1777" y="348"/>
                </a:lnTo>
                <a:lnTo>
                  <a:pt x="1778" y="348"/>
                </a:lnTo>
                <a:lnTo>
                  <a:pt x="1778" y="348"/>
                </a:lnTo>
                <a:lnTo>
                  <a:pt x="1779" y="347"/>
                </a:lnTo>
                <a:lnTo>
                  <a:pt x="1779" y="347"/>
                </a:lnTo>
                <a:lnTo>
                  <a:pt x="1780" y="347"/>
                </a:lnTo>
                <a:lnTo>
                  <a:pt x="1780" y="347"/>
                </a:lnTo>
                <a:lnTo>
                  <a:pt x="1781" y="347"/>
                </a:lnTo>
                <a:lnTo>
                  <a:pt x="1781" y="347"/>
                </a:lnTo>
                <a:lnTo>
                  <a:pt x="1782" y="347"/>
                </a:lnTo>
                <a:lnTo>
                  <a:pt x="1782" y="347"/>
                </a:lnTo>
                <a:lnTo>
                  <a:pt x="1783" y="347"/>
                </a:lnTo>
                <a:lnTo>
                  <a:pt x="1783" y="347"/>
                </a:lnTo>
                <a:lnTo>
                  <a:pt x="1784" y="347"/>
                </a:lnTo>
                <a:lnTo>
                  <a:pt x="1784" y="347"/>
                </a:lnTo>
                <a:lnTo>
                  <a:pt x="1785" y="347"/>
                </a:lnTo>
                <a:lnTo>
                  <a:pt x="1785" y="347"/>
                </a:lnTo>
                <a:lnTo>
                  <a:pt x="1786" y="347"/>
                </a:lnTo>
                <a:lnTo>
                  <a:pt x="1786" y="347"/>
                </a:lnTo>
                <a:lnTo>
                  <a:pt x="1787" y="347"/>
                </a:lnTo>
                <a:lnTo>
                  <a:pt x="1787" y="347"/>
                </a:lnTo>
                <a:lnTo>
                  <a:pt x="1788" y="347"/>
                </a:lnTo>
                <a:lnTo>
                  <a:pt x="1789" y="347"/>
                </a:lnTo>
                <a:lnTo>
                  <a:pt x="1789" y="347"/>
                </a:lnTo>
                <a:lnTo>
                  <a:pt x="1790" y="347"/>
                </a:lnTo>
                <a:lnTo>
                  <a:pt x="1790" y="347"/>
                </a:lnTo>
                <a:lnTo>
                  <a:pt x="1791" y="347"/>
                </a:lnTo>
                <a:lnTo>
                  <a:pt x="1791" y="347"/>
                </a:lnTo>
                <a:lnTo>
                  <a:pt x="1792" y="347"/>
                </a:lnTo>
                <a:lnTo>
                  <a:pt x="1792" y="347"/>
                </a:lnTo>
                <a:lnTo>
                  <a:pt x="1793" y="347"/>
                </a:lnTo>
                <a:lnTo>
                  <a:pt x="1793" y="346"/>
                </a:lnTo>
                <a:lnTo>
                  <a:pt x="1794" y="346"/>
                </a:lnTo>
                <a:lnTo>
                  <a:pt x="1794" y="346"/>
                </a:lnTo>
                <a:lnTo>
                  <a:pt x="1795" y="346"/>
                </a:lnTo>
                <a:lnTo>
                  <a:pt x="1795" y="346"/>
                </a:lnTo>
                <a:lnTo>
                  <a:pt x="1796" y="346"/>
                </a:lnTo>
                <a:lnTo>
                  <a:pt x="1796" y="346"/>
                </a:lnTo>
                <a:lnTo>
                  <a:pt x="1797" y="346"/>
                </a:lnTo>
                <a:lnTo>
                  <a:pt x="1797" y="346"/>
                </a:lnTo>
                <a:lnTo>
                  <a:pt x="1798" y="346"/>
                </a:lnTo>
                <a:lnTo>
                  <a:pt x="1798" y="346"/>
                </a:lnTo>
                <a:lnTo>
                  <a:pt x="1799" y="347"/>
                </a:lnTo>
                <a:lnTo>
                  <a:pt x="1799" y="347"/>
                </a:lnTo>
                <a:lnTo>
                  <a:pt x="1800" y="346"/>
                </a:lnTo>
                <a:lnTo>
                  <a:pt x="1800" y="347"/>
                </a:lnTo>
                <a:lnTo>
                  <a:pt x="1801" y="346"/>
                </a:lnTo>
                <a:lnTo>
                  <a:pt x="1801" y="346"/>
                </a:lnTo>
                <a:lnTo>
                  <a:pt x="1802" y="346"/>
                </a:lnTo>
                <a:lnTo>
                  <a:pt x="1802" y="346"/>
                </a:lnTo>
                <a:lnTo>
                  <a:pt x="1803" y="346"/>
                </a:lnTo>
                <a:lnTo>
                  <a:pt x="1804" y="346"/>
                </a:lnTo>
                <a:lnTo>
                  <a:pt x="1804" y="346"/>
                </a:lnTo>
                <a:lnTo>
                  <a:pt x="1805" y="346"/>
                </a:lnTo>
                <a:lnTo>
                  <a:pt x="1805" y="346"/>
                </a:lnTo>
                <a:lnTo>
                  <a:pt x="1806" y="346"/>
                </a:lnTo>
                <a:lnTo>
                  <a:pt x="1806" y="346"/>
                </a:lnTo>
                <a:lnTo>
                  <a:pt x="1807" y="346"/>
                </a:lnTo>
                <a:lnTo>
                  <a:pt x="1807" y="346"/>
                </a:lnTo>
                <a:lnTo>
                  <a:pt x="1808" y="346"/>
                </a:lnTo>
                <a:lnTo>
                  <a:pt x="1808" y="346"/>
                </a:lnTo>
                <a:lnTo>
                  <a:pt x="1809" y="346"/>
                </a:lnTo>
                <a:lnTo>
                  <a:pt x="1809" y="346"/>
                </a:lnTo>
                <a:lnTo>
                  <a:pt x="1810" y="346"/>
                </a:lnTo>
                <a:lnTo>
                  <a:pt x="1810" y="346"/>
                </a:lnTo>
                <a:lnTo>
                  <a:pt x="1811" y="346"/>
                </a:lnTo>
                <a:lnTo>
                  <a:pt x="1811" y="346"/>
                </a:lnTo>
                <a:lnTo>
                  <a:pt x="1812" y="347"/>
                </a:lnTo>
                <a:lnTo>
                  <a:pt x="1812" y="347"/>
                </a:lnTo>
                <a:lnTo>
                  <a:pt x="1813" y="347"/>
                </a:lnTo>
                <a:lnTo>
                  <a:pt x="1813" y="347"/>
                </a:lnTo>
                <a:lnTo>
                  <a:pt x="1814" y="347"/>
                </a:lnTo>
                <a:lnTo>
                  <a:pt x="1814" y="347"/>
                </a:lnTo>
                <a:lnTo>
                  <a:pt x="1815" y="347"/>
                </a:lnTo>
                <a:lnTo>
                  <a:pt x="1815" y="347"/>
                </a:lnTo>
                <a:lnTo>
                  <a:pt x="1816" y="347"/>
                </a:lnTo>
                <a:lnTo>
                  <a:pt x="1816" y="347"/>
                </a:lnTo>
                <a:lnTo>
                  <a:pt x="1817" y="347"/>
                </a:lnTo>
                <a:lnTo>
                  <a:pt x="1818" y="347"/>
                </a:lnTo>
                <a:lnTo>
                  <a:pt x="1818" y="347"/>
                </a:lnTo>
                <a:lnTo>
                  <a:pt x="1819" y="347"/>
                </a:lnTo>
                <a:lnTo>
                  <a:pt x="1819" y="347"/>
                </a:lnTo>
                <a:lnTo>
                  <a:pt x="1820" y="347"/>
                </a:lnTo>
                <a:lnTo>
                  <a:pt x="1820" y="347"/>
                </a:lnTo>
                <a:lnTo>
                  <a:pt x="1821" y="347"/>
                </a:lnTo>
                <a:lnTo>
                  <a:pt x="1821" y="347"/>
                </a:lnTo>
                <a:lnTo>
                  <a:pt x="1822" y="348"/>
                </a:lnTo>
                <a:lnTo>
                  <a:pt x="1822" y="348"/>
                </a:lnTo>
                <a:lnTo>
                  <a:pt x="1823" y="348"/>
                </a:lnTo>
                <a:lnTo>
                  <a:pt x="1823" y="348"/>
                </a:lnTo>
                <a:lnTo>
                  <a:pt x="1824" y="348"/>
                </a:lnTo>
                <a:lnTo>
                  <a:pt x="1824" y="348"/>
                </a:lnTo>
                <a:lnTo>
                  <a:pt x="1825" y="348"/>
                </a:lnTo>
                <a:lnTo>
                  <a:pt x="1825" y="348"/>
                </a:lnTo>
                <a:lnTo>
                  <a:pt x="1826" y="348"/>
                </a:lnTo>
                <a:lnTo>
                  <a:pt x="1826" y="348"/>
                </a:lnTo>
                <a:lnTo>
                  <a:pt x="1827" y="348"/>
                </a:lnTo>
                <a:lnTo>
                  <a:pt x="1827" y="348"/>
                </a:lnTo>
                <a:lnTo>
                  <a:pt x="1828" y="348"/>
                </a:lnTo>
                <a:lnTo>
                  <a:pt x="1828" y="348"/>
                </a:lnTo>
                <a:lnTo>
                  <a:pt x="1829" y="348"/>
                </a:lnTo>
                <a:lnTo>
                  <a:pt x="1829" y="348"/>
                </a:lnTo>
                <a:lnTo>
                  <a:pt x="1830" y="348"/>
                </a:lnTo>
                <a:lnTo>
                  <a:pt x="1830" y="348"/>
                </a:lnTo>
                <a:lnTo>
                  <a:pt x="1831" y="348"/>
                </a:lnTo>
                <a:lnTo>
                  <a:pt x="1832" y="348"/>
                </a:lnTo>
                <a:lnTo>
                  <a:pt x="1832" y="348"/>
                </a:lnTo>
                <a:lnTo>
                  <a:pt x="1833" y="349"/>
                </a:lnTo>
                <a:lnTo>
                  <a:pt x="1833" y="349"/>
                </a:lnTo>
                <a:lnTo>
                  <a:pt x="1834" y="349"/>
                </a:lnTo>
                <a:lnTo>
                  <a:pt x="1834" y="349"/>
                </a:lnTo>
                <a:lnTo>
                  <a:pt x="1835" y="349"/>
                </a:lnTo>
                <a:lnTo>
                  <a:pt x="1835" y="349"/>
                </a:lnTo>
                <a:lnTo>
                  <a:pt x="1836" y="349"/>
                </a:lnTo>
                <a:lnTo>
                  <a:pt x="1836" y="349"/>
                </a:lnTo>
                <a:lnTo>
                  <a:pt x="1837" y="349"/>
                </a:lnTo>
                <a:lnTo>
                  <a:pt x="1837" y="349"/>
                </a:lnTo>
                <a:lnTo>
                  <a:pt x="1838" y="350"/>
                </a:lnTo>
                <a:lnTo>
                  <a:pt x="1838" y="350"/>
                </a:lnTo>
                <a:lnTo>
                  <a:pt x="1839" y="350"/>
                </a:lnTo>
                <a:lnTo>
                  <a:pt x="1839" y="350"/>
                </a:lnTo>
                <a:lnTo>
                  <a:pt x="1840" y="350"/>
                </a:lnTo>
                <a:lnTo>
                  <a:pt x="1840" y="350"/>
                </a:lnTo>
                <a:lnTo>
                  <a:pt x="1841" y="349"/>
                </a:lnTo>
                <a:lnTo>
                  <a:pt x="1841" y="349"/>
                </a:lnTo>
                <a:lnTo>
                  <a:pt x="1842" y="349"/>
                </a:lnTo>
                <a:lnTo>
                  <a:pt x="1842" y="349"/>
                </a:lnTo>
                <a:lnTo>
                  <a:pt x="1843" y="349"/>
                </a:lnTo>
                <a:lnTo>
                  <a:pt x="1843" y="348"/>
                </a:lnTo>
                <a:lnTo>
                  <a:pt x="1844" y="347"/>
                </a:lnTo>
                <a:lnTo>
                  <a:pt x="1844" y="344"/>
                </a:lnTo>
                <a:lnTo>
                  <a:pt x="1845" y="339"/>
                </a:lnTo>
                <a:lnTo>
                  <a:pt x="1845" y="331"/>
                </a:lnTo>
                <a:lnTo>
                  <a:pt x="1846" y="321"/>
                </a:lnTo>
                <a:lnTo>
                  <a:pt x="1846" y="317"/>
                </a:lnTo>
                <a:lnTo>
                  <a:pt x="1847" y="316"/>
                </a:lnTo>
                <a:lnTo>
                  <a:pt x="1847" y="314"/>
                </a:lnTo>
                <a:lnTo>
                  <a:pt x="1848" y="313"/>
                </a:lnTo>
                <a:lnTo>
                  <a:pt x="1849" y="313"/>
                </a:lnTo>
                <a:lnTo>
                  <a:pt x="1849" y="313"/>
                </a:lnTo>
                <a:lnTo>
                  <a:pt x="1850" y="313"/>
                </a:lnTo>
                <a:lnTo>
                  <a:pt x="1850" y="313"/>
                </a:lnTo>
                <a:lnTo>
                  <a:pt x="1851" y="312"/>
                </a:lnTo>
                <a:lnTo>
                  <a:pt x="1851" y="312"/>
                </a:lnTo>
                <a:lnTo>
                  <a:pt x="1852" y="311"/>
                </a:lnTo>
                <a:lnTo>
                  <a:pt x="1852" y="309"/>
                </a:lnTo>
                <a:lnTo>
                  <a:pt x="1853" y="308"/>
                </a:lnTo>
                <a:lnTo>
                  <a:pt x="1853" y="306"/>
                </a:lnTo>
                <a:lnTo>
                  <a:pt x="1854" y="306"/>
                </a:lnTo>
                <a:lnTo>
                  <a:pt x="1854" y="305"/>
                </a:lnTo>
                <a:lnTo>
                  <a:pt x="1855" y="303"/>
                </a:lnTo>
                <a:lnTo>
                  <a:pt x="1855" y="302"/>
                </a:lnTo>
                <a:lnTo>
                  <a:pt x="1856" y="303"/>
                </a:lnTo>
                <a:lnTo>
                  <a:pt x="1856" y="303"/>
                </a:lnTo>
                <a:lnTo>
                  <a:pt x="1857" y="304"/>
                </a:lnTo>
                <a:lnTo>
                  <a:pt x="1857" y="305"/>
                </a:lnTo>
                <a:lnTo>
                  <a:pt x="1858" y="305"/>
                </a:lnTo>
                <a:lnTo>
                  <a:pt x="1858" y="305"/>
                </a:lnTo>
                <a:lnTo>
                  <a:pt x="1859" y="305"/>
                </a:lnTo>
                <a:lnTo>
                  <a:pt x="1859" y="305"/>
                </a:lnTo>
                <a:lnTo>
                  <a:pt x="1860" y="304"/>
                </a:lnTo>
                <a:lnTo>
                  <a:pt x="1860" y="305"/>
                </a:lnTo>
                <a:lnTo>
                  <a:pt x="1861" y="305"/>
                </a:lnTo>
                <a:lnTo>
                  <a:pt x="1861" y="304"/>
                </a:lnTo>
                <a:lnTo>
                  <a:pt x="1862" y="300"/>
                </a:lnTo>
                <a:lnTo>
                  <a:pt x="1862" y="267"/>
                </a:lnTo>
                <a:lnTo>
                  <a:pt x="1863" y="262"/>
                </a:lnTo>
                <a:lnTo>
                  <a:pt x="1863" y="282"/>
                </a:lnTo>
                <a:lnTo>
                  <a:pt x="1864" y="300"/>
                </a:lnTo>
                <a:lnTo>
                  <a:pt x="1864" y="313"/>
                </a:lnTo>
                <a:lnTo>
                  <a:pt x="1865" y="320"/>
                </a:lnTo>
                <a:lnTo>
                  <a:pt x="1866" y="323"/>
                </a:lnTo>
                <a:lnTo>
                  <a:pt x="1866" y="325"/>
                </a:lnTo>
                <a:lnTo>
                  <a:pt x="1867" y="325"/>
                </a:lnTo>
                <a:lnTo>
                  <a:pt x="1867" y="326"/>
                </a:lnTo>
                <a:lnTo>
                  <a:pt x="1868" y="326"/>
                </a:lnTo>
                <a:lnTo>
                  <a:pt x="1868" y="326"/>
                </a:lnTo>
                <a:lnTo>
                  <a:pt x="1869" y="327"/>
                </a:lnTo>
                <a:lnTo>
                  <a:pt x="1869" y="328"/>
                </a:lnTo>
                <a:lnTo>
                  <a:pt x="1870" y="328"/>
                </a:lnTo>
                <a:lnTo>
                  <a:pt x="1870" y="329"/>
                </a:lnTo>
                <a:lnTo>
                  <a:pt x="1871" y="329"/>
                </a:lnTo>
                <a:lnTo>
                  <a:pt x="1871" y="330"/>
                </a:lnTo>
                <a:lnTo>
                  <a:pt x="1872" y="331"/>
                </a:lnTo>
                <a:lnTo>
                  <a:pt x="1872" y="332"/>
                </a:lnTo>
                <a:lnTo>
                  <a:pt x="1873" y="333"/>
                </a:lnTo>
                <a:lnTo>
                  <a:pt x="1873" y="333"/>
                </a:lnTo>
                <a:lnTo>
                  <a:pt x="1874" y="334"/>
                </a:lnTo>
                <a:lnTo>
                  <a:pt x="1874" y="334"/>
                </a:lnTo>
                <a:lnTo>
                  <a:pt x="1875" y="334"/>
                </a:lnTo>
                <a:lnTo>
                  <a:pt x="1875" y="334"/>
                </a:lnTo>
                <a:lnTo>
                  <a:pt x="1876" y="334"/>
                </a:lnTo>
                <a:lnTo>
                  <a:pt x="1876" y="334"/>
                </a:lnTo>
                <a:lnTo>
                  <a:pt x="1877" y="335"/>
                </a:lnTo>
                <a:lnTo>
                  <a:pt x="1877" y="336"/>
                </a:lnTo>
                <a:lnTo>
                  <a:pt x="1878" y="337"/>
                </a:lnTo>
                <a:lnTo>
                  <a:pt x="1878" y="338"/>
                </a:lnTo>
                <a:lnTo>
                  <a:pt x="1879" y="340"/>
                </a:lnTo>
                <a:lnTo>
                  <a:pt x="1879" y="341"/>
                </a:lnTo>
                <a:lnTo>
                  <a:pt x="1880" y="342"/>
                </a:lnTo>
                <a:lnTo>
                  <a:pt x="1880" y="344"/>
                </a:lnTo>
                <a:lnTo>
                  <a:pt x="1881" y="344"/>
                </a:lnTo>
                <a:lnTo>
                  <a:pt x="1881" y="345"/>
                </a:lnTo>
                <a:lnTo>
                  <a:pt x="1882" y="345"/>
                </a:lnTo>
                <a:lnTo>
                  <a:pt x="1882" y="345"/>
                </a:lnTo>
                <a:lnTo>
                  <a:pt x="1883" y="345"/>
                </a:lnTo>
                <a:lnTo>
                  <a:pt x="1884" y="345"/>
                </a:lnTo>
                <a:lnTo>
                  <a:pt x="1884" y="345"/>
                </a:lnTo>
                <a:lnTo>
                  <a:pt x="1885" y="345"/>
                </a:lnTo>
                <a:lnTo>
                  <a:pt x="1885" y="345"/>
                </a:lnTo>
                <a:lnTo>
                  <a:pt x="1886" y="345"/>
                </a:lnTo>
                <a:lnTo>
                  <a:pt x="1886" y="345"/>
                </a:lnTo>
                <a:lnTo>
                  <a:pt x="1887" y="345"/>
                </a:lnTo>
                <a:lnTo>
                  <a:pt x="1887" y="345"/>
                </a:lnTo>
                <a:lnTo>
                  <a:pt x="1888" y="346"/>
                </a:lnTo>
                <a:lnTo>
                  <a:pt x="1888" y="346"/>
                </a:lnTo>
                <a:lnTo>
                  <a:pt x="1889" y="345"/>
                </a:lnTo>
                <a:lnTo>
                  <a:pt x="1889" y="345"/>
                </a:lnTo>
                <a:lnTo>
                  <a:pt x="1890" y="345"/>
                </a:lnTo>
                <a:lnTo>
                  <a:pt x="1890" y="345"/>
                </a:lnTo>
                <a:lnTo>
                  <a:pt x="1891" y="345"/>
                </a:lnTo>
                <a:lnTo>
                  <a:pt x="1891" y="345"/>
                </a:lnTo>
                <a:lnTo>
                  <a:pt x="1892" y="345"/>
                </a:lnTo>
                <a:lnTo>
                  <a:pt x="1892" y="345"/>
                </a:lnTo>
                <a:lnTo>
                  <a:pt x="1893" y="345"/>
                </a:lnTo>
                <a:lnTo>
                  <a:pt x="1893" y="346"/>
                </a:lnTo>
                <a:lnTo>
                  <a:pt x="1894" y="346"/>
                </a:lnTo>
                <a:lnTo>
                  <a:pt x="1894" y="346"/>
                </a:lnTo>
                <a:lnTo>
                  <a:pt x="1895" y="346"/>
                </a:lnTo>
                <a:lnTo>
                  <a:pt x="1895" y="346"/>
                </a:lnTo>
                <a:lnTo>
                  <a:pt x="1896" y="346"/>
                </a:lnTo>
                <a:lnTo>
                  <a:pt x="1896" y="346"/>
                </a:lnTo>
                <a:lnTo>
                  <a:pt x="1897" y="346"/>
                </a:lnTo>
                <a:lnTo>
                  <a:pt x="1897" y="346"/>
                </a:lnTo>
                <a:lnTo>
                  <a:pt x="1898" y="346"/>
                </a:lnTo>
                <a:lnTo>
                  <a:pt x="1898" y="346"/>
                </a:lnTo>
                <a:lnTo>
                  <a:pt x="1899" y="347"/>
                </a:lnTo>
                <a:lnTo>
                  <a:pt x="1900" y="347"/>
                </a:lnTo>
                <a:lnTo>
                  <a:pt x="1900" y="347"/>
                </a:lnTo>
                <a:lnTo>
                  <a:pt x="1901" y="347"/>
                </a:lnTo>
                <a:lnTo>
                  <a:pt x="1901" y="347"/>
                </a:lnTo>
                <a:lnTo>
                  <a:pt x="1902" y="347"/>
                </a:lnTo>
                <a:lnTo>
                  <a:pt x="1902" y="346"/>
                </a:lnTo>
                <a:lnTo>
                  <a:pt x="1903" y="346"/>
                </a:lnTo>
                <a:lnTo>
                  <a:pt x="1903" y="347"/>
                </a:lnTo>
                <a:lnTo>
                  <a:pt x="1904" y="347"/>
                </a:lnTo>
                <a:lnTo>
                  <a:pt x="1904" y="347"/>
                </a:lnTo>
                <a:lnTo>
                  <a:pt x="1905" y="347"/>
                </a:lnTo>
                <a:lnTo>
                  <a:pt x="1905" y="347"/>
                </a:lnTo>
                <a:lnTo>
                  <a:pt x="1906" y="347"/>
                </a:lnTo>
                <a:lnTo>
                  <a:pt x="1906" y="348"/>
                </a:lnTo>
                <a:lnTo>
                  <a:pt x="1907" y="348"/>
                </a:lnTo>
                <a:lnTo>
                  <a:pt x="1907" y="348"/>
                </a:lnTo>
                <a:lnTo>
                  <a:pt x="1908" y="348"/>
                </a:lnTo>
                <a:lnTo>
                  <a:pt x="1908" y="348"/>
                </a:lnTo>
                <a:lnTo>
                  <a:pt x="1909" y="348"/>
                </a:lnTo>
                <a:lnTo>
                  <a:pt x="1909" y="348"/>
                </a:lnTo>
                <a:lnTo>
                  <a:pt x="1910" y="348"/>
                </a:lnTo>
                <a:lnTo>
                  <a:pt x="1910" y="348"/>
                </a:lnTo>
                <a:lnTo>
                  <a:pt x="1911" y="348"/>
                </a:lnTo>
                <a:lnTo>
                  <a:pt x="1911" y="348"/>
                </a:lnTo>
                <a:lnTo>
                  <a:pt x="1912" y="348"/>
                </a:lnTo>
                <a:lnTo>
                  <a:pt x="1912" y="348"/>
                </a:lnTo>
                <a:lnTo>
                  <a:pt x="1913" y="348"/>
                </a:lnTo>
                <a:lnTo>
                  <a:pt x="1914" y="348"/>
                </a:lnTo>
                <a:lnTo>
                  <a:pt x="1914" y="348"/>
                </a:lnTo>
                <a:lnTo>
                  <a:pt x="1915" y="348"/>
                </a:lnTo>
                <a:lnTo>
                  <a:pt x="1915" y="348"/>
                </a:lnTo>
                <a:lnTo>
                  <a:pt x="1916" y="348"/>
                </a:lnTo>
                <a:lnTo>
                  <a:pt x="1916" y="348"/>
                </a:lnTo>
                <a:lnTo>
                  <a:pt x="1917" y="348"/>
                </a:lnTo>
                <a:lnTo>
                  <a:pt x="1917" y="348"/>
                </a:lnTo>
                <a:lnTo>
                  <a:pt x="1918" y="348"/>
                </a:lnTo>
                <a:lnTo>
                  <a:pt x="1918" y="348"/>
                </a:lnTo>
                <a:lnTo>
                  <a:pt x="1919" y="348"/>
                </a:lnTo>
                <a:lnTo>
                  <a:pt x="1919" y="348"/>
                </a:lnTo>
                <a:lnTo>
                  <a:pt x="1920" y="348"/>
                </a:lnTo>
                <a:lnTo>
                  <a:pt x="1920" y="348"/>
                </a:lnTo>
                <a:lnTo>
                  <a:pt x="1921" y="348"/>
                </a:lnTo>
                <a:lnTo>
                  <a:pt x="1921" y="348"/>
                </a:lnTo>
                <a:lnTo>
                  <a:pt x="1922" y="348"/>
                </a:lnTo>
                <a:lnTo>
                  <a:pt x="1922" y="348"/>
                </a:lnTo>
                <a:lnTo>
                  <a:pt x="1923" y="348"/>
                </a:lnTo>
                <a:lnTo>
                  <a:pt x="1923" y="348"/>
                </a:lnTo>
                <a:lnTo>
                  <a:pt x="1924" y="348"/>
                </a:lnTo>
                <a:lnTo>
                  <a:pt x="1924" y="348"/>
                </a:lnTo>
                <a:lnTo>
                  <a:pt x="1925" y="348"/>
                </a:lnTo>
                <a:lnTo>
                  <a:pt x="1925" y="348"/>
                </a:lnTo>
                <a:lnTo>
                  <a:pt x="1926" y="347"/>
                </a:lnTo>
                <a:lnTo>
                  <a:pt x="1926" y="347"/>
                </a:lnTo>
                <a:lnTo>
                  <a:pt x="1927" y="348"/>
                </a:lnTo>
                <a:lnTo>
                  <a:pt x="1928" y="347"/>
                </a:lnTo>
                <a:lnTo>
                  <a:pt x="1928" y="348"/>
                </a:lnTo>
                <a:lnTo>
                  <a:pt x="1929" y="348"/>
                </a:lnTo>
                <a:lnTo>
                  <a:pt x="1929" y="348"/>
                </a:lnTo>
                <a:lnTo>
                  <a:pt x="1930" y="348"/>
                </a:lnTo>
                <a:lnTo>
                  <a:pt x="1930" y="348"/>
                </a:lnTo>
                <a:lnTo>
                  <a:pt x="1931" y="348"/>
                </a:lnTo>
                <a:lnTo>
                  <a:pt x="1931" y="348"/>
                </a:lnTo>
                <a:lnTo>
                  <a:pt x="1932" y="348"/>
                </a:lnTo>
                <a:lnTo>
                  <a:pt x="1932" y="348"/>
                </a:lnTo>
                <a:lnTo>
                  <a:pt x="1933" y="348"/>
                </a:lnTo>
                <a:lnTo>
                  <a:pt x="1933" y="348"/>
                </a:lnTo>
                <a:lnTo>
                  <a:pt x="1934" y="348"/>
                </a:lnTo>
                <a:lnTo>
                  <a:pt x="1934" y="348"/>
                </a:lnTo>
                <a:lnTo>
                  <a:pt x="1935" y="348"/>
                </a:lnTo>
                <a:lnTo>
                  <a:pt x="1935" y="348"/>
                </a:lnTo>
                <a:lnTo>
                  <a:pt x="1936" y="348"/>
                </a:lnTo>
                <a:lnTo>
                  <a:pt x="1936" y="348"/>
                </a:lnTo>
                <a:lnTo>
                  <a:pt x="1937" y="348"/>
                </a:lnTo>
                <a:lnTo>
                  <a:pt x="1937" y="348"/>
                </a:lnTo>
                <a:lnTo>
                  <a:pt x="1938" y="348"/>
                </a:lnTo>
                <a:lnTo>
                  <a:pt x="1938" y="348"/>
                </a:lnTo>
                <a:lnTo>
                  <a:pt x="1939" y="348"/>
                </a:lnTo>
                <a:lnTo>
                  <a:pt x="1939" y="348"/>
                </a:lnTo>
                <a:lnTo>
                  <a:pt x="1940" y="348"/>
                </a:lnTo>
                <a:lnTo>
                  <a:pt x="1940" y="348"/>
                </a:lnTo>
                <a:lnTo>
                  <a:pt x="1941" y="348"/>
                </a:lnTo>
                <a:lnTo>
                  <a:pt x="1941" y="348"/>
                </a:lnTo>
                <a:lnTo>
                  <a:pt x="1942" y="348"/>
                </a:lnTo>
                <a:lnTo>
                  <a:pt x="1942" y="348"/>
                </a:lnTo>
                <a:lnTo>
                  <a:pt x="1943" y="348"/>
                </a:lnTo>
                <a:lnTo>
                  <a:pt x="1944" y="348"/>
                </a:lnTo>
                <a:lnTo>
                  <a:pt x="1944" y="348"/>
                </a:lnTo>
                <a:lnTo>
                  <a:pt x="1945" y="348"/>
                </a:lnTo>
                <a:lnTo>
                  <a:pt x="1945" y="348"/>
                </a:lnTo>
                <a:lnTo>
                  <a:pt x="1946" y="348"/>
                </a:lnTo>
                <a:lnTo>
                  <a:pt x="1946" y="348"/>
                </a:lnTo>
                <a:lnTo>
                  <a:pt x="1947" y="348"/>
                </a:lnTo>
                <a:lnTo>
                  <a:pt x="1947" y="348"/>
                </a:lnTo>
                <a:lnTo>
                  <a:pt x="1948" y="348"/>
                </a:lnTo>
                <a:lnTo>
                  <a:pt x="1948" y="348"/>
                </a:lnTo>
                <a:lnTo>
                  <a:pt x="1949" y="348"/>
                </a:lnTo>
                <a:lnTo>
                  <a:pt x="1949" y="348"/>
                </a:lnTo>
                <a:lnTo>
                  <a:pt x="1950" y="348"/>
                </a:lnTo>
                <a:lnTo>
                  <a:pt x="1950" y="348"/>
                </a:lnTo>
                <a:lnTo>
                  <a:pt x="1951" y="348"/>
                </a:lnTo>
                <a:lnTo>
                  <a:pt x="1951" y="348"/>
                </a:lnTo>
                <a:lnTo>
                  <a:pt x="1952" y="348"/>
                </a:lnTo>
                <a:lnTo>
                  <a:pt x="1952" y="348"/>
                </a:lnTo>
                <a:lnTo>
                  <a:pt x="1953" y="348"/>
                </a:lnTo>
                <a:lnTo>
                  <a:pt x="1953" y="348"/>
                </a:lnTo>
                <a:lnTo>
                  <a:pt x="1954" y="348"/>
                </a:lnTo>
                <a:lnTo>
                  <a:pt x="1954" y="348"/>
                </a:lnTo>
                <a:lnTo>
                  <a:pt x="1955" y="348"/>
                </a:lnTo>
                <a:lnTo>
                  <a:pt x="1955" y="348"/>
                </a:lnTo>
                <a:lnTo>
                  <a:pt x="1956" y="349"/>
                </a:lnTo>
                <a:lnTo>
                  <a:pt x="1956" y="349"/>
                </a:lnTo>
                <a:lnTo>
                  <a:pt x="1957" y="349"/>
                </a:lnTo>
                <a:lnTo>
                  <a:pt x="1957" y="349"/>
                </a:lnTo>
                <a:lnTo>
                  <a:pt x="1958" y="349"/>
                </a:lnTo>
                <a:lnTo>
                  <a:pt x="1958" y="349"/>
                </a:lnTo>
                <a:lnTo>
                  <a:pt x="1959" y="349"/>
                </a:lnTo>
                <a:lnTo>
                  <a:pt x="1959" y="349"/>
                </a:lnTo>
                <a:lnTo>
                  <a:pt x="1960" y="349"/>
                </a:lnTo>
                <a:lnTo>
                  <a:pt x="1961" y="349"/>
                </a:lnTo>
                <a:lnTo>
                  <a:pt x="1961" y="350"/>
                </a:lnTo>
                <a:lnTo>
                  <a:pt x="1962" y="350"/>
                </a:lnTo>
                <a:lnTo>
                  <a:pt x="1962" y="350"/>
                </a:lnTo>
                <a:lnTo>
                  <a:pt x="1963" y="350"/>
                </a:lnTo>
                <a:lnTo>
                  <a:pt x="1963" y="350"/>
                </a:lnTo>
                <a:lnTo>
                  <a:pt x="1964" y="350"/>
                </a:lnTo>
                <a:lnTo>
                  <a:pt x="1964" y="349"/>
                </a:lnTo>
                <a:lnTo>
                  <a:pt x="1965" y="349"/>
                </a:lnTo>
                <a:lnTo>
                  <a:pt x="1965" y="349"/>
                </a:lnTo>
                <a:lnTo>
                  <a:pt x="1966" y="349"/>
                </a:lnTo>
                <a:lnTo>
                  <a:pt x="1966" y="349"/>
                </a:lnTo>
                <a:lnTo>
                  <a:pt x="1967" y="348"/>
                </a:lnTo>
                <a:lnTo>
                  <a:pt x="1967" y="347"/>
                </a:lnTo>
                <a:lnTo>
                  <a:pt x="1968" y="344"/>
                </a:lnTo>
                <a:lnTo>
                  <a:pt x="1968" y="339"/>
                </a:lnTo>
                <a:lnTo>
                  <a:pt x="1969" y="331"/>
                </a:lnTo>
                <a:lnTo>
                  <a:pt x="1969" y="321"/>
                </a:lnTo>
                <a:lnTo>
                  <a:pt x="1970" y="320"/>
                </a:lnTo>
                <a:lnTo>
                  <a:pt x="1970" y="321"/>
                </a:lnTo>
                <a:lnTo>
                  <a:pt x="1971" y="323"/>
                </a:lnTo>
                <a:lnTo>
                  <a:pt x="1971" y="323"/>
                </a:lnTo>
                <a:lnTo>
                  <a:pt x="1972" y="323"/>
                </a:lnTo>
                <a:lnTo>
                  <a:pt x="1972" y="323"/>
                </a:lnTo>
                <a:lnTo>
                  <a:pt x="1973" y="323"/>
                </a:lnTo>
                <a:lnTo>
                  <a:pt x="1973" y="322"/>
                </a:lnTo>
                <a:lnTo>
                  <a:pt x="1974" y="322"/>
                </a:lnTo>
                <a:lnTo>
                  <a:pt x="1974" y="322"/>
                </a:lnTo>
                <a:lnTo>
                  <a:pt x="1975" y="322"/>
                </a:lnTo>
                <a:lnTo>
                  <a:pt x="1975" y="322"/>
                </a:lnTo>
                <a:lnTo>
                  <a:pt x="1976" y="323"/>
                </a:lnTo>
                <a:lnTo>
                  <a:pt x="1976" y="324"/>
                </a:lnTo>
                <a:lnTo>
                  <a:pt x="1977" y="323"/>
                </a:lnTo>
                <a:lnTo>
                  <a:pt x="1978" y="323"/>
                </a:lnTo>
                <a:lnTo>
                  <a:pt x="1978" y="323"/>
                </a:lnTo>
                <a:lnTo>
                  <a:pt x="1979" y="323"/>
                </a:lnTo>
                <a:lnTo>
                  <a:pt x="1979" y="323"/>
                </a:lnTo>
                <a:lnTo>
                  <a:pt x="1980" y="323"/>
                </a:lnTo>
                <a:lnTo>
                  <a:pt x="1980" y="323"/>
                </a:lnTo>
                <a:lnTo>
                  <a:pt x="1981" y="324"/>
                </a:lnTo>
                <a:lnTo>
                  <a:pt x="1981" y="325"/>
                </a:lnTo>
                <a:lnTo>
                  <a:pt x="1982" y="325"/>
                </a:lnTo>
                <a:lnTo>
                  <a:pt x="1982" y="325"/>
                </a:lnTo>
                <a:lnTo>
                  <a:pt x="1983" y="326"/>
                </a:lnTo>
                <a:lnTo>
                  <a:pt x="1983" y="326"/>
                </a:lnTo>
                <a:lnTo>
                  <a:pt x="1984" y="326"/>
                </a:lnTo>
                <a:lnTo>
                  <a:pt x="1984" y="326"/>
                </a:lnTo>
                <a:lnTo>
                  <a:pt x="1985" y="326"/>
                </a:lnTo>
                <a:lnTo>
                  <a:pt x="1985" y="326"/>
                </a:lnTo>
                <a:lnTo>
                  <a:pt x="1986" y="326"/>
                </a:lnTo>
                <a:lnTo>
                  <a:pt x="1986" y="326"/>
                </a:lnTo>
                <a:lnTo>
                  <a:pt x="1987" y="327"/>
                </a:lnTo>
                <a:lnTo>
                  <a:pt x="1987" y="326"/>
                </a:lnTo>
                <a:lnTo>
                  <a:pt x="1988" y="326"/>
                </a:lnTo>
                <a:lnTo>
                  <a:pt x="1988" y="326"/>
                </a:lnTo>
                <a:lnTo>
                  <a:pt x="1989" y="326"/>
                </a:lnTo>
                <a:lnTo>
                  <a:pt x="1989" y="326"/>
                </a:lnTo>
                <a:lnTo>
                  <a:pt x="1990" y="326"/>
                </a:lnTo>
                <a:lnTo>
                  <a:pt x="1990" y="327"/>
                </a:lnTo>
                <a:lnTo>
                  <a:pt x="1991" y="327"/>
                </a:lnTo>
                <a:lnTo>
                  <a:pt x="1991" y="327"/>
                </a:lnTo>
                <a:lnTo>
                  <a:pt x="1992" y="327"/>
                </a:lnTo>
                <a:lnTo>
                  <a:pt x="1992" y="318"/>
                </a:lnTo>
                <a:lnTo>
                  <a:pt x="1993" y="318"/>
                </a:lnTo>
                <a:lnTo>
                  <a:pt x="1993" y="320"/>
                </a:lnTo>
                <a:lnTo>
                  <a:pt x="1994" y="328"/>
                </a:lnTo>
                <a:lnTo>
                  <a:pt x="1995" y="337"/>
                </a:lnTo>
                <a:lnTo>
                  <a:pt x="1995" y="343"/>
                </a:lnTo>
                <a:lnTo>
                  <a:pt x="1996" y="345"/>
                </a:lnTo>
                <a:lnTo>
                  <a:pt x="1996" y="345"/>
                </a:lnTo>
                <a:lnTo>
                  <a:pt x="1997" y="344"/>
                </a:lnTo>
                <a:lnTo>
                  <a:pt x="1997" y="343"/>
                </a:lnTo>
                <a:lnTo>
                  <a:pt x="1998" y="342"/>
                </a:lnTo>
                <a:lnTo>
                  <a:pt x="1998" y="342"/>
                </a:lnTo>
                <a:lnTo>
                  <a:pt x="1999" y="342"/>
                </a:lnTo>
                <a:lnTo>
                  <a:pt x="1999" y="342"/>
                </a:lnTo>
                <a:lnTo>
                  <a:pt x="2000" y="343"/>
                </a:lnTo>
                <a:lnTo>
                  <a:pt x="2000" y="343"/>
                </a:lnTo>
                <a:lnTo>
                  <a:pt x="2001" y="343"/>
                </a:lnTo>
                <a:lnTo>
                  <a:pt x="2001" y="344"/>
                </a:lnTo>
                <a:lnTo>
                  <a:pt x="2002" y="344"/>
                </a:lnTo>
                <a:lnTo>
                  <a:pt x="2002" y="344"/>
                </a:lnTo>
                <a:lnTo>
                  <a:pt x="2003" y="344"/>
                </a:lnTo>
                <a:lnTo>
                  <a:pt x="2003" y="344"/>
                </a:lnTo>
                <a:lnTo>
                  <a:pt x="2004" y="344"/>
                </a:lnTo>
                <a:lnTo>
                  <a:pt x="2004" y="344"/>
                </a:lnTo>
                <a:lnTo>
                  <a:pt x="2005" y="345"/>
                </a:lnTo>
                <a:lnTo>
                  <a:pt x="2005" y="345"/>
                </a:lnTo>
                <a:lnTo>
                  <a:pt x="2006" y="345"/>
                </a:lnTo>
                <a:lnTo>
                  <a:pt x="2006" y="345"/>
                </a:lnTo>
                <a:lnTo>
                  <a:pt x="2007" y="345"/>
                </a:lnTo>
                <a:lnTo>
                  <a:pt x="2007" y="345"/>
                </a:lnTo>
                <a:lnTo>
                  <a:pt x="2008" y="345"/>
                </a:lnTo>
                <a:lnTo>
                  <a:pt x="2008" y="345"/>
                </a:lnTo>
                <a:lnTo>
                  <a:pt x="2009" y="345"/>
                </a:lnTo>
                <a:lnTo>
                  <a:pt x="2010" y="345"/>
                </a:lnTo>
                <a:lnTo>
                  <a:pt x="2010" y="345"/>
                </a:lnTo>
                <a:lnTo>
                  <a:pt x="2011" y="345"/>
                </a:lnTo>
                <a:lnTo>
                  <a:pt x="2011" y="345"/>
                </a:lnTo>
                <a:lnTo>
                  <a:pt x="2012" y="345"/>
                </a:lnTo>
                <a:lnTo>
                  <a:pt x="2012" y="345"/>
                </a:lnTo>
                <a:lnTo>
                  <a:pt x="2013" y="345"/>
                </a:lnTo>
                <a:lnTo>
                  <a:pt x="2013" y="345"/>
                </a:lnTo>
                <a:lnTo>
                  <a:pt x="2014" y="345"/>
                </a:lnTo>
                <a:lnTo>
                  <a:pt x="2014" y="345"/>
                </a:lnTo>
                <a:lnTo>
                  <a:pt x="2015" y="345"/>
                </a:lnTo>
                <a:lnTo>
                  <a:pt x="2015" y="345"/>
                </a:lnTo>
                <a:lnTo>
                  <a:pt x="2016" y="345"/>
                </a:lnTo>
                <a:lnTo>
                  <a:pt x="2016" y="345"/>
                </a:lnTo>
                <a:lnTo>
                  <a:pt x="2017" y="345"/>
                </a:lnTo>
                <a:lnTo>
                  <a:pt x="2017" y="345"/>
                </a:lnTo>
                <a:lnTo>
                  <a:pt x="2018" y="345"/>
                </a:lnTo>
                <a:lnTo>
                  <a:pt x="2018" y="346"/>
                </a:lnTo>
                <a:lnTo>
                  <a:pt x="2019" y="346"/>
                </a:lnTo>
                <a:lnTo>
                  <a:pt x="2019" y="345"/>
                </a:lnTo>
                <a:lnTo>
                  <a:pt x="2020" y="345"/>
                </a:lnTo>
                <a:lnTo>
                  <a:pt x="2020" y="345"/>
                </a:lnTo>
                <a:lnTo>
                  <a:pt x="2021" y="345"/>
                </a:lnTo>
                <a:lnTo>
                  <a:pt x="2021" y="345"/>
                </a:lnTo>
                <a:lnTo>
                  <a:pt x="2022" y="345"/>
                </a:lnTo>
                <a:lnTo>
                  <a:pt x="2023" y="345"/>
                </a:lnTo>
                <a:lnTo>
                  <a:pt x="2023" y="345"/>
                </a:lnTo>
                <a:lnTo>
                  <a:pt x="2024" y="345"/>
                </a:lnTo>
                <a:lnTo>
                  <a:pt x="2024" y="346"/>
                </a:lnTo>
                <a:lnTo>
                  <a:pt x="2025" y="346"/>
                </a:lnTo>
                <a:lnTo>
                  <a:pt x="2025" y="346"/>
                </a:lnTo>
                <a:lnTo>
                  <a:pt x="2026" y="346"/>
                </a:lnTo>
                <a:lnTo>
                  <a:pt x="2026" y="346"/>
                </a:lnTo>
                <a:lnTo>
                  <a:pt x="2027" y="346"/>
                </a:lnTo>
                <a:lnTo>
                  <a:pt x="2027" y="346"/>
                </a:lnTo>
                <a:lnTo>
                  <a:pt x="2028" y="346"/>
                </a:lnTo>
                <a:lnTo>
                  <a:pt x="2028" y="346"/>
                </a:lnTo>
                <a:lnTo>
                  <a:pt x="2029" y="346"/>
                </a:lnTo>
                <a:lnTo>
                  <a:pt x="2029" y="346"/>
                </a:lnTo>
                <a:lnTo>
                  <a:pt x="2030" y="346"/>
                </a:lnTo>
                <a:lnTo>
                  <a:pt x="2030" y="346"/>
                </a:lnTo>
                <a:lnTo>
                  <a:pt x="2031" y="346"/>
                </a:lnTo>
                <a:lnTo>
                  <a:pt x="2031" y="346"/>
                </a:lnTo>
                <a:lnTo>
                  <a:pt x="2032" y="346"/>
                </a:lnTo>
                <a:lnTo>
                  <a:pt x="2032" y="346"/>
                </a:lnTo>
                <a:lnTo>
                  <a:pt x="2033" y="346"/>
                </a:lnTo>
                <a:lnTo>
                  <a:pt x="2033" y="346"/>
                </a:lnTo>
                <a:lnTo>
                  <a:pt x="2034" y="346"/>
                </a:lnTo>
                <a:lnTo>
                  <a:pt x="2034" y="346"/>
                </a:lnTo>
                <a:lnTo>
                  <a:pt x="2035" y="346"/>
                </a:lnTo>
                <a:lnTo>
                  <a:pt x="2035" y="346"/>
                </a:lnTo>
                <a:lnTo>
                  <a:pt x="2036" y="346"/>
                </a:lnTo>
                <a:lnTo>
                  <a:pt x="2036" y="346"/>
                </a:lnTo>
                <a:lnTo>
                  <a:pt x="2037" y="347"/>
                </a:lnTo>
                <a:lnTo>
                  <a:pt x="2038" y="347"/>
                </a:lnTo>
                <a:lnTo>
                  <a:pt x="2038" y="347"/>
                </a:lnTo>
                <a:lnTo>
                  <a:pt x="2039" y="347"/>
                </a:lnTo>
                <a:lnTo>
                  <a:pt x="2039" y="347"/>
                </a:lnTo>
                <a:lnTo>
                  <a:pt x="2040" y="347"/>
                </a:lnTo>
                <a:lnTo>
                  <a:pt x="2040" y="347"/>
                </a:lnTo>
                <a:lnTo>
                  <a:pt x="2041" y="347"/>
                </a:lnTo>
                <a:lnTo>
                  <a:pt x="2041" y="347"/>
                </a:lnTo>
                <a:lnTo>
                  <a:pt x="2042" y="347"/>
                </a:lnTo>
                <a:lnTo>
                  <a:pt x="2042" y="347"/>
                </a:lnTo>
                <a:lnTo>
                  <a:pt x="2043" y="347"/>
                </a:lnTo>
                <a:lnTo>
                  <a:pt x="2043" y="347"/>
                </a:lnTo>
                <a:lnTo>
                  <a:pt x="2044" y="347"/>
                </a:lnTo>
                <a:lnTo>
                  <a:pt x="2044" y="347"/>
                </a:lnTo>
                <a:lnTo>
                  <a:pt x="2045" y="347"/>
                </a:lnTo>
                <a:lnTo>
                  <a:pt x="2045" y="347"/>
                </a:lnTo>
                <a:lnTo>
                  <a:pt x="2046" y="347"/>
                </a:lnTo>
                <a:lnTo>
                  <a:pt x="2046" y="347"/>
                </a:lnTo>
                <a:lnTo>
                  <a:pt x="2047" y="347"/>
                </a:lnTo>
                <a:lnTo>
                  <a:pt x="2047" y="347"/>
                </a:lnTo>
                <a:lnTo>
                  <a:pt x="2048" y="347"/>
                </a:lnTo>
                <a:lnTo>
                  <a:pt x="2048" y="347"/>
                </a:lnTo>
                <a:lnTo>
                  <a:pt x="2049" y="347"/>
                </a:lnTo>
                <a:lnTo>
                  <a:pt x="2049" y="347"/>
                </a:lnTo>
                <a:lnTo>
                  <a:pt x="2050" y="347"/>
                </a:lnTo>
                <a:lnTo>
                  <a:pt x="2050" y="347"/>
                </a:lnTo>
                <a:lnTo>
                  <a:pt x="2051" y="347"/>
                </a:lnTo>
                <a:lnTo>
                  <a:pt x="2051" y="347"/>
                </a:lnTo>
                <a:lnTo>
                  <a:pt x="2052" y="347"/>
                </a:lnTo>
                <a:lnTo>
                  <a:pt x="2052" y="347"/>
                </a:lnTo>
                <a:lnTo>
                  <a:pt x="2053" y="347"/>
                </a:lnTo>
                <a:lnTo>
                  <a:pt x="2053" y="347"/>
                </a:lnTo>
                <a:lnTo>
                  <a:pt x="2054" y="347"/>
                </a:lnTo>
                <a:lnTo>
                  <a:pt x="2055" y="347"/>
                </a:lnTo>
                <a:lnTo>
                  <a:pt x="2055" y="347"/>
                </a:lnTo>
                <a:lnTo>
                  <a:pt x="2056" y="347"/>
                </a:lnTo>
                <a:lnTo>
                  <a:pt x="2056" y="347"/>
                </a:lnTo>
                <a:lnTo>
                  <a:pt x="2057" y="347"/>
                </a:lnTo>
                <a:lnTo>
                  <a:pt x="2057" y="347"/>
                </a:lnTo>
                <a:lnTo>
                  <a:pt x="2058" y="347"/>
                </a:lnTo>
                <a:lnTo>
                  <a:pt x="2058" y="347"/>
                </a:lnTo>
                <a:lnTo>
                  <a:pt x="2059" y="347"/>
                </a:lnTo>
                <a:lnTo>
                  <a:pt x="2059" y="347"/>
                </a:lnTo>
                <a:lnTo>
                  <a:pt x="2060" y="347"/>
                </a:lnTo>
                <a:lnTo>
                  <a:pt x="2060" y="347"/>
                </a:lnTo>
                <a:lnTo>
                  <a:pt x="2061" y="347"/>
                </a:lnTo>
                <a:lnTo>
                  <a:pt x="2061" y="347"/>
                </a:lnTo>
                <a:lnTo>
                  <a:pt x="2062" y="347"/>
                </a:lnTo>
                <a:lnTo>
                  <a:pt x="2062" y="347"/>
                </a:lnTo>
                <a:lnTo>
                  <a:pt x="2063" y="347"/>
                </a:lnTo>
                <a:lnTo>
                  <a:pt x="2063" y="347"/>
                </a:lnTo>
                <a:lnTo>
                  <a:pt x="2064" y="347"/>
                </a:lnTo>
                <a:lnTo>
                  <a:pt x="2064" y="347"/>
                </a:lnTo>
                <a:lnTo>
                  <a:pt x="2065" y="347"/>
                </a:lnTo>
                <a:lnTo>
                  <a:pt x="2065" y="347"/>
                </a:lnTo>
                <a:lnTo>
                  <a:pt x="2066" y="347"/>
                </a:lnTo>
                <a:lnTo>
                  <a:pt x="2066" y="347"/>
                </a:lnTo>
                <a:lnTo>
                  <a:pt x="2067" y="347"/>
                </a:lnTo>
                <a:lnTo>
                  <a:pt x="2067" y="347"/>
                </a:lnTo>
                <a:lnTo>
                  <a:pt x="2068" y="347"/>
                </a:lnTo>
                <a:lnTo>
                  <a:pt x="2068" y="347"/>
                </a:lnTo>
                <a:lnTo>
                  <a:pt x="2069" y="347"/>
                </a:lnTo>
                <a:lnTo>
                  <a:pt x="2069" y="347"/>
                </a:lnTo>
                <a:lnTo>
                  <a:pt x="2070" y="347"/>
                </a:lnTo>
                <a:lnTo>
                  <a:pt x="2070" y="347"/>
                </a:lnTo>
                <a:lnTo>
                  <a:pt x="2071" y="347"/>
                </a:lnTo>
                <a:lnTo>
                  <a:pt x="2072" y="347"/>
                </a:lnTo>
                <a:lnTo>
                  <a:pt x="2072" y="347"/>
                </a:lnTo>
                <a:lnTo>
                  <a:pt x="2073" y="347"/>
                </a:lnTo>
                <a:lnTo>
                  <a:pt x="2073" y="347"/>
                </a:lnTo>
                <a:lnTo>
                  <a:pt x="2074" y="347"/>
                </a:lnTo>
                <a:lnTo>
                  <a:pt x="2074" y="348"/>
                </a:lnTo>
                <a:lnTo>
                  <a:pt x="2075" y="348"/>
                </a:lnTo>
                <a:lnTo>
                  <a:pt x="2075" y="347"/>
                </a:lnTo>
                <a:lnTo>
                  <a:pt x="2076" y="347"/>
                </a:lnTo>
                <a:lnTo>
                  <a:pt x="2076" y="347"/>
                </a:lnTo>
                <a:lnTo>
                  <a:pt x="2077" y="347"/>
                </a:lnTo>
                <a:lnTo>
                  <a:pt x="2077" y="347"/>
                </a:lnTo>
                <a:lnTo>
                  <a:pt x="2078" y="347"/>
                </a:lnTo>
                <a:lnTo>
                  <a:pt x="2078" y="347"/>
                </a:lnTo>
                <a:lnTo>
                  <a:pt x="2079" y="347"/>
                </a:lnTo>
                <a:lnTo>
                  <a:pt x="2079" y="347"/>
                </a:lnTo>
                <a:lnTo>
                  <a:pt x="2080" y="347"/>
                </a:lnTo>
                <a:lnTo>
                  <a:pt x="2080" y="347"/>
                </a:lnTo>
                <a:lnTo>
                  <a:pt x="2081" y="347"/>
                </a:lnTo>
                <a:lnTo>
                  <a:pt x="2081" y="347"/>
                </a:lnTo>
                <a:lnTo>
                  <a:pt x="2082" y="347"/>
                </a:lnTo>
                <a:lnTo>
                  <a:pt x="2082" y="347"/>
                </a:lnTo>
                <a:lnTo>
                  <a:pt x="2083" y="347"/>
                </a:lnTo>
                <a:lnTo>
                  <a:pt x="2083" y="347"/>
                </a:lnTo>
                <a:lnTo>
                  <a:pt x="2084" y="347"/>
                </a:lnTo>
                <a:lnTo>
                  <a:pt x="2084" y="347"/>
                </a:lnTo>
                <a:lnTo>
                  <a:pt x="2085" y="347"/>
                </a:lnTo>
                <a:lnTo>
                  <a:pt x="2085" y="347"/>
                </a:lnTo>
                <a:lnTo>
                  <a:pt x="2086" y="347"/>
                </a:lnTo>
                <a:lnTo>
                  <a:pt x="2086" y="347"/>
                </a:lnTo>
                <a:lnTo>
                  <a:pt x="2087" y="347"/>
                </a:lnTo>
                <a:lnTo>
                  <a:pt x="2087" y="347"/>
                </a:lnTo>
                <a:lnTo>
                  <a:pt x="2088" y="348"/>
                </a:lnTo>
                <a:lnTo>
                  <a:pt x="2089" y="348"/>
                </a:lnTo>
                <a:lnTo>
                  <a:pt x="2089" y="348"/>
                </a:lnTo>
                <a:lnTo>
                  <a:pt x="2090" y="348"/>
                </a:lnTo>
                <a:lnTo>
                  <a:pt x="2090" y="348"/>
                </a:lnTo>
                <a:lnTo>
                  <a:pt x="2091" y="348"/>
                </a:lnTo>
                <a:lnTo>
                  <a:pt x="2091" y="348"/>
                </a:lnTo>
                <a:lnTo>
                  <a:pt x="2092" y="347"/>
                </a:lnTo>
                <a:lnTo>
                  <a:pt x="2092" y="347"/>
                </a:lnTo>
                <a:lnTo>
                  <a:pt x="2093" y="348"/>
                </a:lnTo>
                <a:lnTo>
                  <a:pt x="2093" y="348"/>
                </a:lnTo>
                <a:lnTo>
                  <a:pt x="2094" y="348"/>
                </a:lnTo>
                <a:lnTo>
                  <a:pt x="2094" y="347"/>
                </a:lnTo>
                <a:lnTo>
                  <a:pt x="2095" y="347"/>
                </a:lnTo>
                <a:lnTo>
                  <a:pt x="2095" y="347"/>
                </a:lnTo>
                <a:lnTo>
                  <a:pt x="2096" y="347"/>
                </a:lnTo>
                <a:lnTo>
                  <a:pt x="2096" y="347"/>
                </a:lnTo>
                <a:lnTo>
                  <a:pt x="2097" y="348"/>
                </a:lnTo>
                <a:lnTo>
                  <a:pt x="2097" y="348"/>
                </a:lnTo>
                <a:lnTo>
                  <a:pt x="2098" y="348"/>
                </a:lnTo>
                <a:lnTo>
                  <a:pt x="2098" y="345"/>
                </a:lnTo>
                <a:lnTo>
                  <a:pt x="2099" y="340"/>
                </a:lnTo>
                <a:lnTo>
                  <a:pt x="2099" y="334"/>
                </a:lnTo>
                <a:lnTo>
                  <a:pt x="2100" y="327"/>
                </a:lnTo>
                <a:lnTo>
                  <a:pt x="2100" y="324"/>
                </a:lnTo>
                <a:lnTo>
                  <a:pt x="2101" y="323"/>
                </a:lnTo>
                <a:lnTo>
                  <a:pt x="2101" y="325"/>
                </a:lnTo>
                <a:lnTo>
                  <a:pt x="2102" y="325"/>
                </a:lnTo>
                <a:lnTo>
                  <a:pt x="2102" y="326"/>
                </a:lnTo>
                <a:lnTo>
                  <a:pt x="2103" y="327"/>
                </a:lnTo>
                <a:lnTo>
                  <a:pt x="2103" y="327"/>
                </a:lnTo>
                <a:lnTo>
                  <a:pt x="2104" y="326"/>
                </a:lnTo>
                <a:lnTo>
                  <a:pt x="2104" y="326"/>
                </a:lnTo>
                <a:lnTo>
                  <a:pt x="2105" y="326"/>
                </a:lnTo>
                <a:lnTo>
                  <a:pt x="2106" y="326"/>
                </a:lnTo>
                <a:lnTo>
                  <a:pt x="2106" y="326"/>
                </a:lnTo>
                <a:lnTo>
                  <a:pt x="2107" y="326"/>
                </a:lnTo>
                <a:lnTo>
                  <a:pt x="2107" y="326"/>
                </a:lnTo>
                <a:lnTo>
                  <a:pt x="2108" y="326"/>
                </a:lnTo>
                <a:lnTo>
                  <a:pt x="2108" y="326"/>
                </a:lnTo>
                <a:lnTo>
                  <a:pt x="2109" y="326"/>
                </a:lnTo>
                <a:lnTo>
                  <a:pt x="2109" y="326"/>
                </a:lnTo>
                <a:lnTo>
                  <a:pt x="2110" y="327"/>
                </a:lnTo>
                <a:lnTo>
                  <a:pt x="2110" y="327"/>
                </a:lnTo>
                <a:lnTo>
                  <a:pt x="2111" y="327"/>
                </a:lnTo>
                <a:lnTo>
                  <a:pt x="2111" y="327"/>
                </a:lnTo>
                <a:lnTo>
                  <a:pt x="2112" y="327"/>
                </a:lnTo>
                <a:lnTo>
                  <a:pt x="2112" y="327"/>
                </a:lnTo>
                <a:lnTo>
                  <a:pt x="2113" y="327"/>
                </a:lnTo>
                <a:lnTo>
                  <a:pt x="2113" y="326"/>
                </a:lnTo>
                <a:lnTo>
                  <a:pt x="2114" y="326"/>
                </a:lnTo>
                <a:lnTo>
                  <a:pt x="2114" y="326"/>
                </a:lnTo>
                <a:lnTo>
                  <a:pt x="2115" y="326"/>
                </a:lnTo>
                <a:lnTo>
                  <a:pt x="2115" y="326"/>
                </a:lnTo>
                <a:lnTo>
                  <a:pt x="2116" y="326"/>
                </a:lnTo>
                <a:lnTo>
                  <a:pt x="2116" y="326"/>
                </a:lnTo>
                <a:lnTo>
                  <a:pt x="2117" y="326"/>
                </a:lnTo>
                <a:lnTo>
                  <a:pt x="2117" y="326"/>
                </a:lnTo>
                <a:lnTo>
                  <a:pt x="2118" y="326"/>
                </a:lnTo>
                <a:lnTo>
                  <a:pt x="2119" y="327"/>
                </a:lnTo>
                <a:lnTo>
                  <a:pt x="2119" y="327"/>
                </a:lnTo>
                <a:lnTo>
                  <a:pt x="2120" y="327"/>
                </a:lnTo>
                <a:lnTo>
                  <a:pt x="2120" y="327"/>
                </a:lnTo>
                <a:lnTo>
                  <a:pt x="2121" y="327"/>
                </a:lnTo>
                <a:lnTo>
                  <a:pt x="2121" y="327"/>
                </a:lnTo>
                <a:lnTo>
                  <a:pt x="2122" y="328"/>
                </a:lnTo>
                <a:lnTo>
                  <a:pt x="2122" y="328"/>
                </a:lnTo>
                <a:lnTo>
                  <a:pt x="2123" y="328"/>
                </a:lnTo>
                <a:lnTo>
                  <a:pt x="2123" y="327"/>
                </a:lnTo>
                <a:lnTo>
                  <a:pt x="2124" y="327"/>
                </a:lnTo>
                <a:lnTo>
                  <a:pt x="2124" y="324"/>
                </a:lnTo>
                <a:lnTo>
                  <a:pt x="2125" y="322"/>
                </a:lnTo>
                <a:lnTo>
                  <a:pt x="2125" y="322"/>
                </a:lnTo>
                <a:lnTo>
                  <a:pt x="2126" y="326"/>
                </a:lnTo>
                <a:lnTo>
                  <a:pt x="2126" y="333"/>
                </a:lnTo>
                <a:lnTo>
                  <a:pt x="2127" y="340"/>
                </a:lnTo>
                <a:lnTo>
                  <a:pt x="2127" y="345"/>
                </a:lnTo>
                <a:lnTo>
                  <a:pt x="2128" y="348"/>
                </a:lnTo>
                <a:lnTo>
                  <a:pt x="2128" y="350"/>
                </a:lnTo>
                <a:lnTo>
                  <a:pt x="2129" y="351"/>
                </a:lnTo>
                <a:lnTo>
                  <a:pt x="2129" y="351"/>
                </a:lnTo>
                <a:lnTo>
                  <a:pt x="2130" y="351"/>
                </a:lnTo>
                <a:lnTo>
                  <a:pt x="2130" y="351"/>
                </a:lnTo>
                <a:lnTo>
                  <a:pt x="2131" y="351"/>
                </a:lnTo>
                <a:lnTo>
                  <a:pt x="2131" y="351"/>
                </a:lnTo>
                <a:lnTo>
                  <a:pt x="2132" y="351"/>
                </a:lnTo>
                <a:lnTo>
                  <a:pt x="2133" y="351"/>
                </a:lnTo>
                <a:lnTo>
                  <a:pt x="2133" y="351"/>
                </a:lnTo>
                <a:lnTo>
                  <a:pt x="2134" y="351"/>
                </a:lnTo>
                <a:lnTo>
                  <a:pt x="2134" y="351"/>
                </a:lnTo>
                <a:lnTo>
                  <a:pt x="2135" y="351"/>
                </a:lnTo>
                <a:lnTo>
                  <a:pt x="2135" y="351"/>
                </a:lnTo>
                <a:lnTo>
                  <a:pt x="2136" y="351"/>
                </a:lnTo>
                <a:lnTo>
                  <a:pt x="2136" y="351"/>
                </a:lnTo>
                <a:lnTo>
                  <a:pt x="2137" y="351"/>
                </a:lnTo>
                <a:lnTo>
                  <a:pt x="2137" y="351"/>
                </a:lnTo>
                <a:lnTo>
                  <a:pt x="2138" y="351"/>
                </a:lnTo>
                <a:lnTo>
                  <a:pt x="2138" y="351"/>
                </a:lnTo>
                <a:lnTo>
                  <a:pt x="2139" y="351"/>
                </a:lnTo>
                <a:lnTo>
                  <a:pt x="2139" y="351"/>
                </a:lnTo>
                <a:lnTo>
                  <a:pt x="2140" y="351"/>
                </a:lnTo>
                <a:lnTo>
                  <a:pt x="2140" y="351"/>
                </a:lnTo>
                <a:lnTo>
                  <a:pt x="2141" y="351"/>
                </a:lnTo>
                <a:lnTo>
                  <a:pt x="2141" y="351"/>
                </a:lnTo>
                <a:lnTo>
                  <a:pt x="2142" y="351"/>
                </a:lnTo>
                <a:lnTo>
                  <a:pt x="2142" y="351"/>
                </a:lnTo>
                <a:lnTo>
                  <a:pt x="2143" y="351"/>
                </a:lnTo>
                <a:lnTo>
                  <a:pt x="2143" y="351"/>
                </a:lnTo>
                <a:lnTo>
                  <a:pt x="2144" y="351"/>
                </a:lnTo>
                <a:lnTo>
                  <a:pt x="2144" y="351"/>
                </a:lnTo>
                <a:lnTo>
                  <a:pt x="2145" y="351"/>
                </a:lnTo>
                <a:lnTo>
                  <a:pt x="2145" y="351"/>
                </a:lnTo>
                <a:lnTo>
                  <a:pt x="2146" y="351"/>
                </a:lnTo>
                <a:lnTo>
                  <a:pt x="2146" y="351"/>
                </a:lnTo>
                <a:lnTo>
                  <a:pt x="2147" y="351"/>
                </a:lnTo>
                <a:lnTo>
                  <a:pt x="2147" y="351"/>
                </a:lnTo>
                <a:lnTo>
                  <a:pt x="2148" y="351"/>
                </a:lnTo>
                <a:lnTo>
                  <a:pt x="2149" y="351"/>
                </a:lnTo>
                <a:lnTo>
                  <a:pt x="2149" y="351"/>
                </a:lnTo>
                <a:lnTo>
                  <a:pt x="2150" y="351"/>
                </a:lnTo>
                <a:lnTo>
                  <a:pt x="2150" y="351"/>
                </a:lnTo>
                <a:lnTo>
                  <a:pt x="2151" y="351"/>
                </a:lnTo>
                <a:lnTo>
                  <a:pt x="2151" y="351"/>
                </a:lnTo>
                <a:lnTo>
                  <a:pt x="2152" y="351"/>
                </a:lnTo>
                <a:lnTo>
                  <a:pt x="2152" y="351"/>
                </a:lnTo>
                <a:lnTo>
                  <a:pt x="2153" y="351"/>
                </a:lnTo>
                <a:lnTo>
                  <a:pt x="2153" y="351"/>
                </a:lnTo>
                <a:lnTo>
                  <a:pt x="2154" y="350"/>
                </a:lnTo>
                <a:lnTo>
                  <a:pt x="2154" y="350"/>
                </a:lnTo>
                <a:lnTo>
                  <a:pt x="2155" y="350"/>
                </a:lnTo>
                <a:lnTo>
                  <a:pt x="2155" y="350"/>
                </a:lnTo>
                <a:lnTo>
                  <a:pt x="2156" y="350"/>
                </a:lnTo>
                <a:lnTo>
                  <a:pt x="2156" y="350"/>
                </a:lnTo>
                <a:lnTo>
                  <a:pt x="2157" y="350"/>
                </a:lnTo>
                <a:lnTo>
                  <a:pt x="2157" y="350"/>
                </a:lnTo>
                <a:lnTo>
                  <a:pt x="2158" y="350"/>
                </a:lnTo>
                <a:lnTo>
                  <a:pt x="2158" y="350"/>
                </a:lnTo>
                <a:lnTo>
                  <a:pt x="2159" y="349"/>
                </a:lnTo>
                <a:lnTo>
                  <a:pt x="2159" y="349"/>
                </a:lnTo>
                <a:lnTo>
                  <a:pt x="2160" y="349"/>
                </a:lnTo>
                <a:lnTo>
                  <a:pt x="2160" y="349"/>
                </a:lnTo>
                <a:lnTo>
                  <a:pt x="2161" y="349"/>
                </a:lnTo>
                <a:lnTo>
                  <a:pt x="2161" y="349"/>
                </a:lnTo>
                <a:lnTo>
                  <a:pt x="2162" y="349"/>
                </a:lnTo>
                <a:lnTo>
                  <a:pt x="2162" y="349"/>
                </a:lnTo>
                <a:lnTo>
                  <a:pt x="2163" y="349"/>
                </a:lnTo>
                <a:lnTo>
                  <a:pt x="2163" y="349"/>
                </a:lnTo>
                <a:lnTo>
                  <a:pt x="2164" y="349"/>
                </a:lnTo>
                <a:lnTo>
                  <a:pt x="2164" y="349"/>
                </a:lnTo>
                <a:lnTo>
                  <a:pt x="2165" y="350"/>
                </a:lnTo>
                <a:lnTo>
                  <a:pt x="2166" y="350"/>
                </a:lnTo>
                <a:lnTo>
                  <a:pt x="2166" y="350"/>
                </a:lnTo>
                <a:lnTo>
                  <a:pt x="2167" y="350"/>
                </a:lnTo>
                <a:lnTo>
                  <a:pt x="2167" y="350"/>
                </a:lnTo>
                <a:lnTo>
                  <a:pt x="2168" y="350"/>
                </a:lnTo>
                <a:lnTo>
                  <a:pt x="2168" y="350"/>
                </a:lnTo>
                <a:lnTo>
                  <a:pt x="2169" y="350"/>
                </a:lnTo>
                <a:lnTo>
                  <a:pt x="2169" y="350"/>
                </a:lnTo>
                <a:lnTo>
                  <a:pt x="2170" y="350"/>
                </a:lnTo>
                <a:lnTo>
                  <a:pt x="2170" y="350"/>
                </a:lnTo>
                <a:lnTo>
                  <a:pt x="2171" y="350"/>
                </a:lnTo>
                <a:lnTo>
                  <a:pt x="2171" y="350"/>
                </a:lnTo>
                <a:lnTo>
                  <a:pt x="2172" y="350"/>
                </a:lnTo>
                <a:lnTo>
                  <a:pt x="2172" y="350"/>
                </a:lnTo>
                <a:lnTo>
                  <a:pt x="2173" y="350"/>
                </a:lnTo>
                <a:lnTo>
                  <a:pt x="2173" y="350"/>
                </a:lnTo>
                <a:lnTo>
                  <a:pt x="2174" y="350"/>
                </a:lnTo>
                <a:lnTo>
                  <a:pt x="2174" y="350"/>
                </a:lnTo>
                <a:lnTo>
                  <a:pt x="2175" y="350"/>
                </a:lnTo>
                <a:lnTo>
                  <a:pt x="2175" y="350"/>
                </a:lnTo>
                <a:lnTo>
                  <a:pt x="2176" y="350"/>
                </a:lnTo>
                <a:lnTo>
                  <a:pt x="2176" y="350"/>
                </a:lnTo>
                <a:lnTo>
                  <a:pt x="2177" y="350"/>
                </a:lnTo>
                <a:lnTo>
                  <a:pt x="2177" y="350"/>
                </a:lnTo>
                <a:lnTo>
                  <a:pt x="2178" y="350"/>
                </a:lnTo>
                <a:lnTo>
                  <a:pt x="2178" y="350"/>
                </a:lnTo>
                <a:lnTo>
                  <a:pt x="2179" y="350"/>
                </a:lnTo>
                <a:lnTo>
                  <a:pt x="2179" y="350"/>
                </a:lnTo>
                <a:lnTo>
                  <a:pt x="2180" y="350"/>
                </a:lnTo>
                <a:lnTo>
                  <a:pt x="2180" y="350"/>
                </a:lnTo>
                <a:lnTo>
                  <a:pt x="2181" y="350"/>
                </a:lnTo>
                <a:lnTo>
                  <a:pt x="2181" y="349"/>
                </a:lnTo>
                <a:lnTo>
                  <a:pt x="2182" y="349"/>
                </a:lnTo>
                <a:lnTo>
                  <a:pt x="2183" y="350"/>
                </a:lnTo>
                <a:lnTo>
                  <a:pt x="2183" y="349"/>
                </a:lnTo>
                <a:lnTo>
                  <a:pt x="2184" y="349"/>
                </a:lnTo>
                <a:lnTo>
                  <a:pt x="2184" y="349"/>
                </a:lnTo>
                <a:lnTo>
                  <a:pt x="2185" y="350"/>
                </a:lnTo>
                <a:lnTo>
                  <a:pt x="2185" y="350"/>
                </a:lnTo>
                <a:lnTo>
                  <a:pt x="2186" y="350"/>
                </a:lnTo>
                <a:lnTo>
                  <a:pt x="2186" y="350"/>
                </a:lnTo>
                <a:lnTo>
                  <a:pt x="2187" y="350"/>
                </a:lnTo>
                <a:lnTo>
                  <a:pt x="2187" y="350"/>
                </a:lnTo>
                <a:lnTo>
                  <a:pt x="2188" y="350"/>
                </a:lnTo>
                <a:lnTo>
                  <a:pt x="2188" y="350"/>
                </a:lnTo>
                <a:lnTo>
                  <a:pt x="2189" y="350"/>
                </a:lnTo>
                <a:lnTo>
                  <a:pt x="2189" y="350"/>
                </a:lnTo>
                <a:lnTo>
                  <a:pt x="2190" y="350"/>
                </a:lnTo>
                <a:lnTo>
                  <a:pt x="2190" y="350"/>
                </a:lnTo>
                <a:lnTo>
                  <a:pt x="2191" y="350"/>
                </a:lnTo>
                <a:lnTo>
                  <a:pt x="2191" y="350"/>
                </a:lnTo>
                <a:lnTo>
                  <a:pt x="2192" y="350"/>
                </a:lnTo>
                <a:lnTo>
                  <a:pt x="2192" y="349"/>
                </a:lnTo>
                <a:lnTo>
                  <a:pt x="2193" y="349"/>
                </a:lnTo>
                <a:lnTo>
                  <a:pt x="2193" y="349"/>
                </a:lnTo>
                <a:lnTo>
                  <a:pt x="2194" y="349"/>
                </a:lnTo>
                <a:lnTo>
                  <a:pt x="2194" y="349"/>
                </a:lnTo>
                <a:lnTo>
                  <a:pt x="2195" y="349"/>
                </a:lnTo>
                <a:lnTo>
                  <a:pt x="2195" y="349"/>
                </a:lnTo>
                <a:lnTo>
                  <a:pt x="2196" y="349"/>
                </a:lnTo>
                <a:lnTo>
                  <a:pt x="2196" y="349"/>
                </a:lnTo>
                <a:lnTo>
                  <a:pt x="2197" y="349"/>
                </a:lnTo>
                <a:lnTo>
                  <a:pt x="2197" y="349"/>
                </a:lnTo>
                <a:lnTo>
                  <a:pt x="2198" y="349"/>
                </a:lnTo>
                <a:lnTo>
                  <a:pt x="2198" y="349"/>
                </a:lnTo>
                <a:lnTo>
                  <a:pt x="2199" y="349"/>
                </a:lnTo>
                <a:lnTo>
                  <a:pt x="2200" y="349"/>
                </a:lnTo>
                <a:lnTo>
                  <a:pt x="2200" y="349"/>
                </a:lnTo>
                <a:lnTo>
                  <a:pt x="2201" y="349"/>
                </a:lnTo>
                <a:lnTo>
                  <a:pt x="2201" y="349"/>
                </a:lnTo>
                <a:lnTo>
                  <a:pt x="2202" y="349"/>
                </a:lnTo>
                <a:lnTo>
                  <a:pt x="2202" y="349"/>
                </a:lnTo>
                <a:lnTo>
                  <a:pt x="2203" y="349"/>
                </a:lnTo>
                <a:lnTo>
                  <a:pt x="2203" y="349"/>
                </a:lnTo>
                <a:lnTo>
                  <a:pt x="2204" y="349"/>
                </a:lnTo>
                <a:lnTo>
                  <a:pt x="2204" y="349"/>
                </a:lnTo>
                <a:lnTo>
                  <a:pt x="2205" y="349"/>
                </a:lnTo>
                <a:lnTo>
                  <a:pt x="2205" y="349"/>
                </a:lnTo>
                <a:lnTo>
                  <a:pt x="2206" y="349"/>
                </a:lnTo>
                <a:lnTo>
                  <a:pt x="2206" y="349"/>
                </a:lnTo>
                <a:lnTo>
                  <a:pt x="2207" y="349"/>
                </a:lnTo>
                <a:lnTo>
                  <a:pt x="2207" y="349"/>
                </a:lnTo>
                <a:lnTo>
                  <a:pt x="2208" y="349"/>
                </a:lnTo>
                <a:lnTo>
                  <a:pt x="2208" y="349"/>
                </a:lnTo>
                <a:lnTo>
                  <a:pt x="2209" y="349"/>
                </a:lnTo>
                <a:lnTo>
                  <a:pt x="2209" y="349"/>
                </a:lnTo>
                <a:lnTo>
                  <a:pt x="2210" y="349"/>
                </a:lnTo>
                <a:lnTo>
                  <a:pt x="2210" y="349"/>
                </a:lnTo>
                <a:lnTo>
                  <a:pt x="2211" y="349"/>
                </a:lnTo>
                <a:lnTo>
                  <a:pt x="2211" y="349"/>
                </a:lnTo>
                <a:lnTo>
                  <a:pt x="2212" y="349"/>
                </a:lnTo>
                <a:lnTo>
                  <a:pt x="2212" y="349"/>
                </a:lnTo>
                <a:lnTo>
                  <a:pt x="2213" y="349"/>
                </a:lnTo>
                <a:lnTo>
                  <a:pt x="2213" y="349"/>
                </a:lnTo>
                <a:lnTo>
                  <a:pt x="2214" y="349"/>
                </a:lnTo>
                <a:lnTo>
                  <a:pt x="2215" y="349"/>
                </a:lnTo>
                <a:lnTo>
                  <a:pt x="2215" y="349"/>
                </a:lnTo>
                <a:lnTo>
                  <a:pt x="2216" y="349"/>
                </a:lnTo>
                <a:lnTo>
                  <a:pt x="2216" y="349"/>
                </a:lnTo>
                <a:lnTo>
                  <a:pt x="2217" y="349"/>
                </a:lnTo>
                <a:lnTo>
                  <a:pt x="2217" y="349"/>
                </a:lnTo>
                <a:lnTo>
                  <a:pt x="2218" y="349"/>
                </a:lnTo>
                <a:lnTo>
                  <a:pt x="2218" y="349"/>
                </a:lnTo>
                <a:lnTo>
                  <a:pt x="2219" y="349"/>
                </a:lnTo>
                <a:lnTo>
                  <a:pt x="2219" y="349"/>
                </a:lnTo>
                <a:lnTo>
                  <a:pt x="2220" y="349"/>
                </a:lnTo>
                <a:lnTo>
                  <a:pt x="2220" y="349"/>
                </a:lnTo>
                <a:lnTo>
                  <a:pt x="2221" y="349"/>
                </a:lnTo>
                <a:lnTo>
                  <a:pt x="2221" y="349"/>
                </a:lnTo>
                <a:lnTo>
                  <a:pt x="2222" y="349"/>
                </a:lnTo>
                <a:lnTo>
                  <a:pt x="2222" y="349"/>
                </a:lnTo>
                <a:lnTo>
                  <a:pt x="2223" y="349"/>
                </a:lnTo>
                <a:lnTo>
                  <a:pt x="2223" y="349"/>
                </a:lnTo>
                <a:lnTo>
                  <a:pt x="2224" y="349"/>
                </a:lnTo>
                <a:lnTo>
                  <a:pt x="2224" y="349"/>
                </a:lnTo>
                <a:lnTo>
                  <a:pt x="2225" y="349"/>
                </a:lnTo>
                <a:lnTo>
                  <a:pt x="2225" y="349"/>
                </a:lnTo>
                <a:lnTo>
                  <a:pt x="2226" y="349"/>
                </a:lnTo>
                <a:lnTo>
                  <a:pt x="2226" y="349"/>
                </a:lnTo>
                <a:lnTo>
                  <a:pt x="2227" y="349"/>
                </a:lnTo>
                <a:lnTo>
                  <a:pt x="2227" y="349"/>
                </a:lnTo>
                <a:lnTo>
                  <a:pt x="2228" y="349"/>
                </a:lnTo>
                <a:lnTo>
                  <a:pt x="2229" y="349"/>
                </a:lnTo>
                <a:lnTo>
                  <a:pt x="2229" y="350"/>
                </a:lnTo>
                <a:lnTo>
                  <a:pt x="2230" y="350"/>
                </a:lnTo>
                <a:lnTo>
                  <a:pt x="2230" y="349"/>
                </a:lnTo>
                <a:lnTo>
                  <a:pt x="2231" y="347"/>
                </a:lnTo>
                <a:lnTo>
                  <a:pt x="2231" y="342"/>
                </a:lnTo>
                <a:lnTo>
                  <a:pt x="2232" y="337"/>
                </a:lnTo>
                <a:lnTo>
                  <a:pt x="2232" y="330"/>
                </a:lnTo>
                <a:lnTo>
                  <a:pt x="2233" y="326"/>
                </a:lnTo>
                <a:lnTo>
                  <a:pt x="2233" y="325"/>
                </a:lnTo>
                <a:lnTo>
                  <a:pt x="2234" y="327"/>
                </a:lnTo>
                <a:lnTo>
                  <a:pt x="2234" y="329"/>
                </a:lnTo>
                <a:lnTo>
                  <a:pt x="2235" y="329"/>
                </a:lnTo>
                <a:lnTo>
                  <a:pt x="2235" y="329"/>
                </a:lnTo>
                <a:lnTo>
                  <a:pt x="2236" y="329"/>
                </a:lnTo>
                <a:lnTo>
                  <a:pt x="2236" y="329"/>
                </a:lnTo>
                <a:lnTo>
                  <a:pt x="2237" y="329"/>
                </a:lnTo>
                <a:lnTo>
                  <a:pt x="2237" y="329"/>
                </a:lnTo>
                <a:lnTo>
                  <a:pt x="2238" y="329"/>
                </a:lnTo>
                <a:lnTo>
                  <a:pt x="2238" y="329"/>
                </a:lnTo>
                <a:lnTo>
                  <a:pt x="2239" y="329"/>
                </a:lnTo>
                <a:lnTo>
                  <a:pt x="2239" y="328"/>
                </a:lnTo>
                <a:lnTo>
                  <a:pt x="2240" y="328"/>
                </a:lnTo>
                <a:lnTo>
                  <a:pt x="2240" y="328"/>
                </a:lnTo>
                <a:lnTo>
                  <a:pt x="2241" y="327"/>
                </a:lnTo>
                <a:lnTo>
                  <a:pt x="2241" y="327"/>
                </a:lnTo>
                <a:lnTo>
                  <a:pt x="2242" y="327"/>
                </a:lnTo>
                <a:lnTo>
                  <a:pt x="2243" y="327"/>
                </a:lnTo>
                <a:lnTo>
                  <a:pt x="2243" y="327"/>
                </a:lnTo>
                <a:lnTo>
                  <a:pt x="2244" y="327"/>
                </a:lnTo>
                <a:lnTo>
                  <a:pt x="2244" y="327"/>
                </a:lnTo>
                <a:lnTo>
                  <a:pt x="2245" y="326"/>
                </a:lnTo>
                <a:lnTo>
                  <a:pt x="2245" y="325"/>
                </a:lnTo>
                <a:lnTo>
                  <a:pt x="2246" y="325"/>
                </a:lnTo>
                <a:lnTo>
                  <a:pt x="2246" y="325"/>
                </a:lnTo>
                <a:lnTo>
                  <a:pt x="2247" y="324"/>
                </a:lnTo>
                <a:lnTo>
                  <a:pt x="2247" y="324"/>
                </a:lnTo>
                <a:lnTo>
                  <a:pt x="2248" y="324"/>
                </a:lnTo>
                <a:lnTo>
                  <a:pt x="2248" y="324"/>
                </a:lnTo>
                <a:lnTo>
                  <a:pt x="2249" y="325"/>
                </a:lnTo>
                <a:lnTo>
                  <a:pt x="2249" y="325"/>
                </a:lnTo>
                <a:lnTo>
                  <a:pt x="2250" y="325"/>
                </a:lnTo>
                <a:lnTo>
                  <a:pt x="2250" y="325"/>
                </a:lnTo>
                <a:lnTo>
                  <a:pt x="2251" y="325"/>
                </a:lnTo>
                <a:lnTo>
                  <a:pt x="2251" y="325"/>
                </a:lnTo>
                <a:lnTo>
                  <a:pt x="2252" y="324"/>
                </a:lnTo>
                <a:lnTo>
                  <a:pt x="2252" y="324"/>
                </a:lnTo>
                <a:lnTo>
                  <a:pt x="2253" y="324"/>
                </a:lnTo>
                <a:lnTo>
                  <a:pt x="2253" y="324"/>
                </a:lnTo>
                <a:lnTo>
                  <a:pt x="2254" y="324"/>
                </a:lnTo>
                <a:lnTo>
                  <a:pt x="2254" y="323"/>
                </a:lnTo>
                <a:lnTo>
                  <a:pt x="2255" y="322"/>
                </a:lnTo>
                <a:lnTo>
                  <a:pt x="2255" y="322"/>
                </a:lnTo>
                <a:lnTo>
                  <a:pt x="2256" y="321"/>
                </a:lnTo>
                <a:lnTo>
                  <a:pt x="2256" y="317"/>
                </a:lnTo>
                <a:lnTo>
                  <a:pt x="2257" y="317"/>
                </a:lnTo>
                <a:lnTo>
                  <a:pt x="2257" y="312"/>
                </a:lnTo>
                <a:lnTo>
                  <a:pt x="2258" y="314"/>
                </a:lnTo>
                <a:lnTo>
                  <a:pt x="2258" y="323"/>
                </a:lnTo>
                <a:lnTo>
                  <a:pt x="2259" y="333"/>
                </a:lnTo>
                <a:lnTo>
                  <a:pt x="2260" y="339"/>
                </a:lnTo>
                <a:lnTo>
                  <a:pt x="2260" y="338"/>
                </a:lnTo>
                <a:lnTo>
                  <a:pt x="2261" y="336"/>
                </a:lnTo>
                <a:lnTo>
                  <a:pt x="2261" y="336"/>
                </a:lnTo>
                <a:lnTo>
                  <a:pt x="2262" y="336"/>
                </a:lnTo>
                <a:lnTo>
                  <a:pt x="2262" y="336"/>
                </a:lnTo>
                <a:lnTo>
                  <a:pt x="2263" y="335"/>
                </a:lnTo>
                <a:lnTo>
                  <a:pt x="2263" y="335"/>
                </a:lnTo>
                <a:lnTo>
                  <a:pt x="2264" y="335"/>
                </a:lnTo>
                <a:lnTo>
                  <a:pt x="2264" y="335"/>
                </a:lnTo>
                <a:lnTo>
                  <a:pt x="2265" y="336"/>
                </a:lnTo>
                <a:lnTo>
                  <a:pt x="2265" y="336"/>
                </a:lnTo>
                <a:lnTo>
                  <a:pt x="2266" y="337"/>
                </a:lnTo>
                <a:lnTo>
                  <a:pt x="2266" y="338"/>
                </a:lnTo>
                <a:lnTo>
                  <a:pt x="2267" y="338"/>
                </a:lnTo>
                <a:lnTo>
                  <a:pt x="2267" y="339"/>
                </a:lnTo>
                <a:lnTo>
                  <a:pt x="2268" y="340"/>
                </a:lnTo>
                <a:lnTo>
                  <a:pt x="2268" y="340"/>
                </a:lnTo>
                <a:lnTo>
                  <a:pt x="2269" y="340"/>
                </a:lnTo>
                <a:lnTo>
                  <a:pt x="2269" y="340"/>
                </a:lnTo>
                <a:lnTo>
                  <a:pt x="2270" y="340"/>
                </a:lnTo>
                <a:lnTo>
                  <a:pt x="2270" y="341"/>
                </a:lnTo>
                <a:lnTo>
                  <a:pt x="2271" y="341"/>
                </a:lnTo>
                <a:lnTo>
                  <a:pt x="2271" y="341"/>
                </a:lnTo>
                <a:lnTo>
                  <a:pt x="2272" y="341"/>
                </a:lnTo>
                <a:lnTo>
                  <a:pt x="2272" y="341"/>
                </a:lnTo>
                <a:lnTo>
                  <a:pt x="2273" y="341"/>
                </a:lnTo>
                <a:lnTo>
                  <a:pt x="2273" y="341"/>
                </a:lnTo>
                <a:lnTo>
                  <a:pt x="2274" y="342"/>
                </a:lnTo>
                <a:lnTo>
                  <a:pt x="2274" y="342"/>
                </a:lnTo>
                <a:lnTo>
                  <a:pt x="2275" y="342"/>
                </a:lnTo>
                <a:lnTo>
                  <a:pt x="2275" y="342"/>
                </a:lnTo>
                <a:lnTo>
                  <a:pt x="2276" y="342"/>
                </a:lnTo>
                <a:lnTo>
                  <a:pt x="2277" y="343"/>
                </a:lnTo>
                <a:lnTo>
                  <a:pt x="2277" y="343"/>
                </a:lnTo>
                <a:lnTo>
                  <a:pt x="2278" y="342"/>
                </a:lnTo>
                <a:lnTo>
                  <a:pt x="2278" y="342"/>
                </a:lnTo>
                <a:lnTo>
                  <a:pt x="2279" y="342"/>
                </a:lnTo>
                <a:lnTo>
                  <a:pt x="2279" y="342"/>
                </a:lnTo>
                <a:lnTo>
                  <a:pt x="2280" y="342"/>
                </a:lnTo>
                <a:lnTo>
                  <a:pt x="2280" y="342"/>
                </a:lnTo>
                <a:lnTo>
                  <a:pt x="2281" y="343"/>
                </a:lnTo>
                <a:lnTo>
                  <a:pt x="2281" y="342"/>
                </a:lnTo>
                <a:lnTo>
                  <a:pt x="2282" y="342"/>
                </a:lnTo>
                <a:lnTo>
                  <a:pt x="2282" y="342"/>
                </a:lnTo>
                <a:lnTo>
                  <a:pt x="2283" y="342"/>
                </a:lnTo>
                <a:lnTo>
                  <a:pt x="2283" y="342"/>
                </a:lnTo>
                <a:lnTo>
                  <a:pt x="2284" y="342"/>
                </a:lnTo>
                <a:lnTo>
                  <a:pt x="2284" y="342"/>
                </a:lnTo>
                <a:lnTo>
                  <a:pt x="2285" y="342"/>
                </a:lnTo>
                <a:lnTo>
                  <a:pt x="2285" y="342"/>
                </a:lnTo>
                <a:lnTo>
                  <a:pt x="2286" y="341"/>
                </a:lnTo>
                <a:lnTo>
                  <a:pt x="2286" y="341"/>
                </a:lnTo>
                <a:lnTo>
                  <a:pt x="2287" y="341"/>
                </a:lnTo>
                <a:lnTo>
                  <a:pt x="2287" y="341"/>
                </a:lnTo>
                <a:lnTo>
                  <a:pt x="2288" y="341"/>
                </a:lnTo>
                <a:lnTo>
                  <a:pt x="2288" y="341"/>
                </a:lnTo>
                <a:lnTo>
                  <a:pt x="2289" y="341"/>
                </a:lnTo>
                <a:lnTo>
                  <a:pt x="2289" y="341"/>
                </a:lnTo>
                <a:lnTo>
                  <a:pt x="2290" y="341"/>
                </a:lnTo>
                <a:lnTo>
                  <a:pt x="2290" y="341"/>
                </a:lnTo>
                <a:lnTo>
                  <a:pt x="2291" y="341"/>
                </a:lnTo>
                <a:lnTo>
                  <a:pt x="2291" y="341"/>
                </a:lnTo>
                <a:lnTo>
                  <a:pt x="2292" y="341"/>
                </a:lnTo>
                <a:lnTo>
                  <a:pt x="2292" y="341"/>
                </a:lnTo>
                <a:lnTo>
                  <a:pt x="2293" y="342"/>
                </a:lnTo>
                <a:lnTo>
                  <a:pt x="2294" y="342"/>
                </a:lnTo>
                <a:lnTo>
                  <a:pt x="2294" y="342"/>
                </a:lnTo>
                <a:lnTo>
                  <a:pt x="2295" y="342"/>
                </a:lnTo>
                <a:lnTo>
                  <a:pt x="2295" y="342"/>
                </a:lnTo>
                <a:lnTo>
                  <a:pt x="2296" y="342"/>
                </a:lnTo>
                <a:lnTo>
                  <a:pt x="2296" y="342"/>
                </a:lnTo>
                <a:lnTo>
                  <a:pt x="2297" y="342"/>
                </a:lnTo>
                <a:lnTo>
                  <a:pt x="2297" y="342"/>
                </a:lnTo>
                <a:lnTo>
                  <a:pt x="2298" y="342"/>
                </a:lnTo>
                <a:lnTo>
                  <a:pt x="2298" y="342"/>
                </a:lnTo>
                <a:lnTo>
                  <a:pt x="2299" y="342"/>
                </a:lnTo>
                <a:lnTo>
                  <a:pt x="2299" y="342"/>
                </a:lnTo>
                <a:lnTo>
                  <a:pt x="2300" y="341"/>
                </a:lnTo>
                <a:lnTo>
                  <a:pt x="2300" y="341"/>
                </a:lnTo>
                <a:lnTo>
                  <a:pt x="2301" y="341"/>
                </a:lnTo>
                <a:lnTo>
                  <a:pt x="2301" y="341"/>
                </a:lnTo>
                <a:lnTo>
                  <a:pt x="2302" y="341"/>
                </a:lnTo>
                <a:lnTo>
                  <a:pt x="2302" y="341"/>
                </a:lnTo>
                <a:lnTo>
                  <a:pt x="2303" y="341"/>
                </a:lnTo>
                <a:lnTo>
                  <a:pt x="2303" y="341"/>
                </a:lnTo>
                <a:lnTo>
                  <a:pt x="2304" y="341"/>
                </a:lnTo>
                <a:lnTo>
                  <a:pt x="2304" y="341"/>
                </a:lnTo>
                <a:lnTo>
                  <a:pt x="2305" y="341"/>
                </a:lnTo>
                <a:lnTo>
                  <a:pt x="2305" y="341"/>
                </a:lnTo>
                <a:lnTo>
                  <a:pt x="2306" y="341"/>
                </a:lnTo>
                <a:lnTo>
                  <a:pt x="2306" y="341"/>
                </a:lnTo>
                <a:lnTo>
                  <a:pt x="2307" y="341"/>
                </a:lnTo>
                <a:lnTo>
                  <a:pt x="2307" y="341"/>
                </a:lnTo>
                <a:lnTo>
                  <a:pt x="2308" y="342"/>
                </a:lnTo>
                <a:lnTo>
                  <a:pt x="2308" y="342"/>
                </a:lnTo>
                <a:lnTo>
                  <a:pt x="2309" y="342"/>
                </a:lnTo>
                <a:lnTo>
                  <a:pt x="2309" y="342"/>
                </a:lnTo>
                <a:lnTo>
                  <a:pt x="2310" y="342"/>
                </a:lnTo>
                <a:lnTo>
                  <a:pt x="2311" y="342"/>
                </a:lnTo>
                <a:lnTo>
                  <a:pt x="2311" y="342"/>
                </a:lnTo>
                <a:lnTo>
                  <a:pt x="2312" y="342"/>
                </a:lnTo>
                <a:lnTo>
                  <a:pt x="2312" y="342"/>
                </a:lnTo>
                <a:lnTo>
                  <a:pt x="2313" y="342"/>
                </a:lnTo>
                <a:lnTo>
                  <a:pt x="2313" y="342"/>
                </a:lnTo>
                <a:lnTo>
                  <a:pt x="2314" y="342"/>
                </a:lnTo>
                <a:lnTo>
                  <a:pt x="2314" y="342"/>
                </a:lnTo>
                <a:lnTo>
                  <a:pt x="2315" y="342"/>
                </a:lnTo>
                <a:lnTo>
                  <a:pt x="2315" y="343"/>
                </a:lnTo>
                <a:lnTo>
                  <a:pt x="2316" y="343"/>
                </a:lnTo>
                <a:lnTo>
                  <a:pt x="2316" y="343"/>
                </a:lnTo>
                <a:lnTo>
                  <a:pt x="2317" y="343"/>
                </a:lnTo>
                <a:lnTo>
                  <a:pt x="2317" y="343"/>
                </a:lnTo>
                <a:lnTo>
                  <a:pt x="2318" y="343"/>
                </a:lnTo>
                <a:lnTo>
                  <a:pt x="2318" y="343"/>
                </a:lnTo>
                <a:lnTo>
                  <a:pt x="2319" y="343"/>
                </a:lnTo>
                <a:lnTo>
                  <a:pt x="2319" y="343"/>
                </a:lnTo>
                <a:lnTo>
                  <a:pt x="2320" y="343"/>
                </a:lnTo>
                <a:lnTo>
                  <a:pt x="2320" y="343"/>
                </a:lnTo>
                <a:lnTo>
                  <a:pt x="2321" y="344"/>
                </a:lnTo>
                <a:lnTo>
                  <a:pt x="2321" y="344"/>
                </a:lnTo>
                <a:lnTo>
                  <a:pt x="2322" y="344"/>
                </a:lnTo>
                <a:lnTo>
                  <a:pt x="2322" y="344"/>
                </a:lnTo>
                <a:lnTo>
                  <a:pt x="2323" y="344"/>
                </a:lnTo>
                <a:lnTo>
                  <a:pt x="2323" y="344"/>
                </a:lnTo>
                <a:lnTo>
                  <a:pt x="2324" y="344"/>
                </a:lnTo>
                <a:lnTo>
                  <a:pt x="2325" y="344"/>
                </a:lnTo>
                <a:lnTo>
                  <a:pt x="2325" y="344"/>
                </a:lnTo>
                <a:lnTo>
                  <a:pt x="2326" y="344"/>
                </a:lnTo>
                <a:lnTo>
                  <a:pt x="2326" y="344"/>
                </a:lnTo>
                <a:lnTo>
                  <a:pt x="2327" y="344"/>
                </a:lnTo>
                <a:lnTo>
                  <a:pt x="2327" y="344"/>
                </a:lnTo>
                <a:lnTo>
                  <a:pt x="2328" y="344"/>
                </a:lnTo>
                <a:lnTo>
                  <a:pt x="2328" y="344"/>
                </a:lnTo>
                <a:lnTo>
                  <a:pt x="2329" y="344"/>
                </a:lnTo>
                <a:lnTo>
                  <a:pt x="2329" y="344"/>
                </a:lnTo>
                <a:lnTo>
                  <a:pt x="2330" y="344"/>
                </a:lnTo>
                <a:lnTo>
                  <a:pt x="2330" y="344"/>
                </a:lnTo>
                <a:lnTo>
                  <a:pt x="2331" y="344"/>
                </a:lnTo>
                <a:lnTo>
                  <a:pt x="2331" y="344"/>
                </a:lnTo>
                <a:lnTo>
                  <a:pt x="2332" y="344"/>
                </a:lnTo>
                <a:lnTo>
                  <a:pt x="2332" y="344"/>
                </a:lnTo>
                <a:lnTo>
                  <a:pt x="2333" y="344"/>
                </a:lnTo>
                <a:lnTo>
                  <a:pt x="2333" y="344"/>
                </a:lnTo>
                <a:lnTo>
                  <a:pt x="2334" y="344"/>
                </a:lnTo>
                <a:lnTo>
                  <a:pt x="2334" y="344"/>
                </a:lnTo>
                <a:lnTo>
                  <a:pt x="2335" y="344"/>
                </a:lnTo>
                <a:lnTo>
                  <a:pt x="2335" y="344"/>
                </a:lnTo>
                <a:lnTo>
                  <a:pt x="2336" y="344"/>
                </a:lnTo>
                <a:lnTo>
                  <a:pt x="2336" y="344"/>
                </a:lnTo>
                <a:lnTo>
                  <a:pt x="2337" y="344"/>
                </a:lnTo>
                <a:lnTo>
                  <a:pt x="2338" y="344"/>
                </a:lnTo>
                <a:lnTo>
                  <a:pt x="2338" y="344"/>
                </a:lnTo>
                <a:lnTo>
                  <a:pt x="2339" y="344"/>
                </a:lnTo>
                <a:lnTo>
                  <a:pt x="2339" y="344"/>
                </a:lnTo>
                <a:lnTo>
                  <a:pt x="2340" y="344"/>
                </a:lnTo>
                <a:lnTo>
                  <a:pt x="2340" y="344"/>
                </a:lnTo>
                <a:lnTo>
                  <a:pt x="2341" y="344"/>
                </a:lnTo>
                <a:lnTo>
                  <a:pt x="2341" y="342"/>
                </a:lnTo>
                <a:lnTo>
                  <a:pt x="2342" y="340"/>
                </a:lnTo>
                <a:lnTo>
                  <a:pt x="2342" y="335"/>
                </a:lnTo>
                <a:lnTo>
                  <a:pt x="2343" y="327"/>
                </a:lnTo>
                <a:lnTo>
                  <a:pt x="2343" y="317"/>
                </a:lnTo>
                <a:lnTo>
                  <a:pt x="2344" y="303"/>
                </a:lnTo>
                <a:lnTo>
                  <a:pt x="2344" y="288"/>
                </a:lnTo>
                <a:lnTo>
                  <a:pt x="2345" y="273"/>
                </a:lnTo>
                <a:lnTo>
                  <a:pt x="2345" y="257"/>
                </a:lnTo>
                <a:lnTo>
                  <a:pt x="2346" y="241"/>
                </a:lnTo>
                <a:lnTo>
                  <a:pt x="2346" y="225"/>
                </a:lnTo>
                <a:lnTo>
                  <a:pt x="2347" y="211"/>
                </a:lnTo>
                <a:lnTo>
                  <a:pt x="2347" y="203"/>
                </a:lnTo>
                <a:lnTo>
                  <a:pt x="2348" y="201"/>
                </a:lnTo>
                <a:lnTo>
                  <a:pt x="2348" y="201"/>
                </a:lnTo>
                <a:lnTo>
                  <a:pt x="2349" y="198"/>
                </a:lnTo>
                <a:lnTo>
                  <a:pt x="2349" y="192"/>
                </a:lnTo>
                <a:lnTo>
                  <a:pt x="2350" y="186"/>
                </a:lnTo>
                <a:lnTo>
                  <a:pt x="2350" y="182"/>
                </a:lnTo>
                <a:lnTo>
                  <a:pt x="2351" y="178"/>
                </a:lnTo>
                <a:lnTo>
                  <a:pt x="2351" y="177"/>
                </a:lnTo>
                <a:lnTo>
                  <a:pt x="2352" y="175"/>
                </a:lnTo>
                <a:lnTo>
                  <a:pt x="2352" y="174"/>
                </a:lnTo>
                <a:lnTo>
                  <a:pt x="2353" y="173"/>
                </a:lnTo>
                <a:lnTo>
                  <a:pt x="2354" y="173"/>
                </a:lnTo>
                <a:lnTo>
                  <a:pt x="2354" y="172"/>
                </a:lnTo>
                <a:lnTo>
                  <a:pt x="2355" y="172"/>
                </a:lnTo>
                <a:lnTo>
                  <a:pt x="2355" y="172"/>
                </a:lnTo>
                <a:lnTo>
                  <a:pt x="2356" y="172"/>
                </a:lnTo>
                <a:lnTo>
                  <a:pt x="2356" y="172"/>
                </a:lnTo>
                <a:lnTo>
                  <a:pt x="2357" y="172"/>
                </a:lnTo>
                <a:lnTo>
                  <a:pt x="2357" y="172"/>
                </a:lnTo>
                <a:lnTo>
                  <a:pt x="2358" y="172"/>
                </a:lnTo>
                <a:lnTo>
                  <a:pt x="2358" y="172"/>
                </a:lnTo>
                <a:lnTo>
                  <a:pt x="2359" y="172"/>
                </a:lnTo>
                <a:lnTo>
                  <a:pt x="2359" y="172"/>
                </a:lnTo>
                <a:lnTo>
                  <a:pt x="2360" y="172"/>
                </a:lnTo>
                <a:lnTo>
                  <a:pt x="2360" y="172"/>
                </a:lnTo>
                <a:lnTo>
                  <a:pt x="2361" y="172"/>
                </a:lnTo>
                <a:lnTo>
                  <a:pt x="2361" y="171"/>
                </a:lnTo>
                <a:lnTo>
                  <a:pt x="2362" y="168"/>
                </a:lnTo>
                <a:lnTo>
                  <a:pt x="2362" y="161"/>
                </a:lnTo>
                <a:lnTo>
                  <a:pt x="2363" y="146"/>
                </a:lnTo>
                <a:lnTo>
                  <a:pt x="2363" y="124"/>
                </a:lnTo>
                <a:lnTo>
                  <a:pt x="2364" y="111"/>
                </a:lnTo>
                <a:lnTo>
                  <a:pt x="2364" y="125"/>
                </a:lnTo>
                <a:lnTo>
                  <a:pt x="2365" y="133"/>
                </a:lnTo>
                <a:lnTo>
                  <a:pt x="2365" y="136"/>
                </a:lnTo>
                <a:lnTo>
                  <a:pt x="2366" y="137"/>
                </a:lnTo>
                <a:lnTo>
                  <a:pt x="2366" y="136"/>
                </a:lnTo>
                <a:lnTo>
                  <a:pt x="2367" y="136"/>
                </a:lnTo>
                <a:lnTo>
                  <a:pt x="2367" y="136"/>
                </a:lnTo>
                <a:lnTo>
                  <a:pt x="2368" y="136"/>
                </a:lnTo>
                <a:lnTo>
                  <a:pt x="2368" y="135"/>
                </a:lnTo>
                <a:lnTo>
                  <a:pt x="2369" y="135"/>
                </a:lnTo>
                <a:lnTo>
                  <a:pt x="2369" y="134"/>
                </a:lnTo>
                <a:lnTo>
                  <a:pt x="2370" y="134"/>
                </a:lnTo>
                <a:lnTo>
                  <a:pt x="2371" y="133"/>
                </a:lnTo>
                <a:lnTo>
                  <a:pt x="2371" y="133"/>
                </a:lnTo>
                <a:lnTo>
                  <a:pt x="2372" y="132"/>
                </a:lnTo>
                <a:lnTo>
                  <a:pt x="2372" y="132"/>
                </a:lnTo>
                <a:lnTo>
                  <a:pt x="2373" y="132"/>
                </a:lnTo>
                <a:lnTo>
                  <a:pt x="2373" y="131"/>
                </a:lnTo>
                <a:lnTo>
                  <a:pt x="2374" y="131"/>
                </a:lnTo>
                <a:lnTo>
                  <a:pt x="2374" y="130"/>
                </a:lnTo>
                <a:lnTo>
                  <a:pt x="2375" y="130"/>
                </a:lnTo>
                <a:lnTo>
                  <a:pt x="2375" y="130"/>
                </a:lnTo>
                <a:lnTo>
                  <a:pt x="2376" y="130"/>
                </a:lnTo>
                <a:lnTo>
                  <a:pt x="2376" y="130"/>
                </a:lnTo>
                <a:lnTo>
                  <a:pt x="2377" y="130"/>
                </a:lnTo>
                <a:lnTo>
                  <a:pt x="2377" y="130"/>
                </a:lnTo>
                <a:lnTo>
                  <a:pt x="2378" y="130"/>
                </a:lnTo>
                <a:lnTo>
                  <a:pt x="2378" y="131"/>
                </a:lnTo>
                <a:lnTo>
                  <a:pt x="2379" y="131"/>
                </a:lnTo>
                <a:lnTo>
                  <a:pt x="2379" y="131"/>
                </a:lnTo>
                <a:lnTo>
                  <a:pt x="2380" y="130"/>
                </a:lnTo>
                <a:lnTo>
                  <a:pt x="2380" y="130"/>
                </a:lnTo>
                <a:lnTo>
                  <a:pt x="2381" y="130"/>
                </a:lnTo>
                <a:lnTo>
                  <a:pt x="2381" y="130"/>
                </a:lnTo>
                <a:lnTo>
                  <a:pt x="2382" y="130"/>
                </a:lnTo>
                <a:lnTo>
                  <a:pt x="2382" y="130"/>
                </a:lnTo>
                <a:lnTo>
                  <a:pt x="2383" y="130"/>
                </a:lnTo>
                <a:lnTo>
                  <a:pt x="2383" y="129"/>
                </a:lnTo>
                <a:lnTo>
                  <a:pt x="2384" y="129"/>
                </a:lnTo>
                <a:lnTo>
                  <a:pt x="2384" y="129"/>
                </a:lnTo>
                <a:lnTo>
                  <a:pt x="2385" y="129"/>
                </a:lnTo>
                <a:lnTo>
                  <a:pt x="2385" y="129"/>
                </a:lnTo>
                <a:lnTo>
                  <a:pt x="2386" y="129"/>
                </a:lnTo>
                <a:lnTo>
                  <a:pt x="2386" y="129"/>
                </a:lnTo>
                <a:lnTo>
                  <a:pt x="2387" y="129"/>
                </a:lnTo>
                <a:lnTo>
                  <a:pt x="2388" y="129"/>
                </a:lnTo>
                <a:lnTo>
                  <a:pt x="2388" y="129"/>
                </a:lnTo>
                <a:lnTo>
                  <a:pt x="2389" y="129"/>
                </a:lnTo>
                <a:lnTo>
                  <a:pt x="2389" y="129"/>
                </a:lnTo>
                <a:lnTo>
                  <a:pt x="2390" y="130"/>
                </a:lnTo>
                <a:lnTo>
                  <a:pt x="2390" y="130"/>
                </a:lnTo>
                <a:lnTo>
                  <a:pt x="2391" y="130"/>
                </a:lnTo>
                <a:lnTo>
                  <a:pt x="2391" y="131"/>
                </a:lnTo>
                <a:lnTo>
                  <a:pt x="2392" y="132"/>
                </a:lnTo>
                <a:lnTo>
                  <a:pt x="2392" y="132"/>
                </a:lnTo>
                <a:lnTo>
                  <a:pt x="2393" y="133"/>
                </a:lnTo>
                <a:lnTo>
                  <a:pt x="2393" y="134"/>
                </a:lnTo>
                <a:lnTo>
                  <a:pt x="2394" y="135"/>
                </a:lnTo>
                <a:lnTo>
                  <a:pt x="2394" y="136"/>
                </a:lnTo>
                <a:lnTo>
                  <a:pt x="2395" y="137"/>
                </a:lnTo>
                <a:lnTo>
                  <a:pt x="2395" y="138"/>
                </a:lnTo>
                <a:lnTo>
                  <a:pt x="2396" y="139"/>
                </a:lnTo>
                <a:lnTo>
                  <a:pt x="2396" y="140"/>
                </a:lnTo>
                <a:lnTo>
                  <a:pt x="2397" y="142"/>
                </a:lnTo>
                <a:lnTo>
                  <a:pt x="2397" y="143"/>
                </a:lnTo>
                <a:lnTo>
                  <a:pt x="2398" y="143"/>
                </a:lnTo>
                <a:lnTo>
                  <a:pt x="2398" y="144"/>
                </a:lnTo>
                <a:lnTo>
                  <a:pt x="2399" y="145"/>
                </a:lnTo>
                <a:lnTo>
                  <a:pt x="2399" y="145"/>
                </a:lnTo>
                <a:lnTo>
                  <a:pt x="2400" y="146"/>
                </a:lnTo>
                <a:lnTo>
                  <a:pt x="2400" y="146"/>
                </a:lnTo>
                <a:lnTo>
                  <a:pt x="2401" y="146"/>
                </a:lnTo>
                <a:lnTo>
                  <a:pt x="2401" y="146"/>
                </a:lnTo>
                <a:lnTo>
                  <a:pt x="2402" y="147"/>
                </a:lnTo>
                <a:lnTo>
                  <a:pt x="2402" y="147"/>
                </a:lnTo>
                <a:lnTo>
                  <a:pt x="2403" y="147"/>
                </a:lnTo>
                <a:lnTo>
                  <a:pt x="2403" y="147"/>
                </a:lnTo>
                <a:lnTo>
                  <a:pt x="2404" y="147"/>
                </a:lnTo>
                <a:lnTo>
                  <a:pt x="2405" y="147"/>
                </a:lnTo>
                <a:lnTo>
                  <a:pt x="2405" y="147"/>
                </a:lnTo>
                <a:lnTo>
                  <a:pt x="2406" y="147"/>
                </a:lnTo>
                <a:lnTo>
                  <a:pt x="2406" y="147"/>
                </a:lnTo>
                <a:lnTo>
                  <a:pt x="2407" y="147"/>
                </a:lnTo>
                <a:lnTo>
                  <a:pt x="2407" y="147"/>
                </a:lnTo>
                <a:lnTo>
                  <a:pt x="2408" y="147"/>
                </a:lnTo>
                <a:lnTo>
                  <a:pt x="2408" y="146"/>
                </a:lnTo>
                <a:lnTo>
                  <a:pt x="2409" y="146"/>
                </a:lnTo>
                <a:lnTo>
                  <a:pt x="2409" y="146"/>
                </a:lnTo>
                <a:lnTo>
                  <a:pt x="2410" y="146"/>
                </a:lnTo>
                <a:lnTo>
                  <a:pt x="2410" y="146"/>
                </a:lnTo>
                <a:lnTo>
                  <a:pt x="2411" y="146"/>
                </a:lnTo>
                <a:lnTo>
                  <a:pt x="2411" y="146"/>
                </a:lnTo>
                <a:lnTo>
                  <a:pt x="2412" y="146"/>
                </a:lnTo>
                <a:lnTo>
                  <a:pt x="2412" y="146"/>
                </a:lnTo>
                <a:lnTo>
                  <a:pt x="2413" y="146"/>
                </a:lnTo>
                <a:lnTo>
                  <a:pt x="2413" y="146"/>
                </a:lnTo>
                <a:lnTo>
                  <a:pt x="2414" y="146"/>
                </a:lnTo>
                <a:lnTo>
                  <a:pt x="2414" y="146"/>
                </a:lnTo>
                <a:lnTo>
                  <a:pt x="2415" y="146"/>
                </a:lnTo>
                <a:lnTo>
                  <a:pt x="2415" y="146"/>
                </a:lnTo>
                <a:lnTo>
                  <a:pt x="2416" y="146"/>
                </a:lnTo>
                <a:lnTo>
                  <a:pt x="2416" y="146"/>
                </a:lnTo>
                <a:lnTo>
                  <a:pt x="2417" y="146"/>
                </a:lnTo>
                <a:lnTo>
                  <a:pt x="2417" y="146"/>
                </a:lnTo>
                <a:lnTo>
                  <a:pt x="2418" y="146"/>
                </a:lnTo>
                <a:lnTo>
                  <a:pt x="2418" y="146"/>
                </a:lnTo>
                <a:lnTo>
                  <a:pt x="2419" y="146"/>
                </a:lnTo>
                <a:lnTo>
                  <a:pt x="2419" y="146"/>
                </a:lnTo>
                <a:lnTo>
                  <a:pt x="2420" y="146"/>
                </a:lnTo>
                <a:lnTo>
                  <a:pt x="2421" y="146"/>
                </a:lnTo>
                <a:lnTo>
                  <a:pt x="2421" y="146"/>
                </a:lnTo>
                <a:lnTo>
                  <a:pt x="2422" y="146"/>
                </a:lnTo>
                <a:lnTo>
                  <a:pt x="2422" y="146"/>
                </a:lnTo>
                <a:lnTo>
                  <a:pt x="2423" y="146"/>
                </a:lnTo>
                <a:lnTo>
                  <a:pt x="2423" y="145"/>
                </a:lnTo>
                <a:lnTo>
                  <a:pt x="2424" y="145"/>
                </a:lnTo>
                <a:lnTo>
                  <a:pt x="2424" y="145"/>
                </a:lnTo>
                <a:lnTo>
                  <a:pt x="2425" y="145"/>
                </a:lnTo>
                <a:lnTo>
                  <a:pt x="2425" y="145"/>
                </a:lnTo>
                <a:lnTo>
                  <a:pt x="2426" y="145"/>
                </a:lnTo>
                <a:lnTo>
                  <a:pt x="2426" y="145"/>
                </a:lnTo>
                <a:lnTo>
                  <a:pt x="2427" y="145"/>
                </a:lnTo>
                <a:lnTo>
                  <a:pt x="2427" y="145"/>
                </a:lnTo>
                <a:lnTo>
                  <a:pt x="2428" y="145"/>
                </a:lnTo>
                <a:lnTo>
                  <a:pt x="2428" y="146"/>
                </a:lnTo>
                <a:lnTo>
                  <a:pt x="2429" y="146"/>
                </a:lnTo>
                <a:lnTo>
                  <a:pt x="2429" y="146"/>
                </a:lnTo>
                <a:lnTo>
                  <a:pt x="2430" y="146"/>
                </a:lnTo>
                <a:lnTo>
                  <a:pt x="2430" y="146"/>
                </a:lnTo>
                <a:lnTo>
                  <a:pt x="2431" y="146"/>
                </a:lnTo>
                <a:lnTo>
                  <a:pt x="2431" y="146"/>
                </a:lnTo>
                <a:lnTo>
                  <a:pt x="2432" y="146"/>
                </a:lnTo>
                <a:lnTo>
                  <a:pt x="2432" y="146"/>
                </a:lnTo>
                <a:lnTo>
                  <a:pt x="2433" y="146"/>
                </a:lnTo>
                <a:lnTo>
                  <a:pt x="2434" y="146"/>
                </a:lnTo>
                <a:lnTo>
                  <a:pt x="2434" y="146"/>
                </a:lnTo>
                <a:lnTo>
                  <a:pt x="2435" y="146"/>
                </a:lnTo>
                <a:lnTo>
                  <a:pt x="2435" y="146"/>
                </a:lnTo>
                <a:lnTo>
                  <a:pt x="2436" y="147"/>
                </a:lnTo>
                <a:lnTo>
                  <a:pt x="2436" y="147"/>
                </a:lnTo>
                <a:lnTo>
                  <a:pt x="2437" y="147"/>
                </a:lnTo>
                <a:lnTo>
                  <a:pt x="2437" y="147"/>
                </a:lnTo>
                <a:lnTo>
                  <a:pt x="2438" y="147"/>
                </a:lnTo>
                <a:lnTo>
                  <a:pt x="2438" y="147"/>
                </a:lnTo>
                <a:lnTo>
                  <a:pt x="2439" y="147"/>
                </a:lnTo>
                <a:lnTo>
                  <a:pt x="2439" y="147"/>
                </a:lnTo>
                <a:lnTo>
                  <a:pt x="2440" y="147"/>
                </a:lnTo>
                <a:lnTo>
                  <a:pt x="2440" y="147"/>
                </a:lnTo>
                <a:lnTo>
                  <a:pt x="2441" y="147"/>
                </a:lnTo>
                <a:lnTo>
                  <a:pt x="2441" y="147"/>
                </a:lnTo>
                <a:lnTo>
                  <a:pt x="2442" y="147"/>
                </a:lnTo>
                <a:lnTo>
                  <a:pt x="2442" y="147"/>
                </a:lnTo>
                <a:lnTo>
                  <a:pt x="2443" y="147"/>
                </a:lnTo>
                <a:lnTo>
                  <a:pt x="2443" y="147"/>
                </a:lnTo>
                <a:lnTo>
                  <a:pt x="2444" y="147"/>
                </a:lnTo>
                <a:lnTo>
                  <a:pt x="2444" y="147"/>
                </a:lnTo>
                <a:lnTo>
                  <a:pt x="2445" y="147"/>
                </a:lnTo>
                <a:lnTo>
                  <a:pt x="2445" y="147"/>
                </a:lnTo>
                <a:lnTo>
                  <a:pt x="2446" y="147"/>
                </a:lnTo>
                <a:lnTo>
                  <a:pt x="2446" y="146"/>
                </a:lnTo>
                <a:lnTo>
                  <a:pt x="2447" y="147"/>
                </a:lnTo>
                <a:lnTo>
                  <a:pt x="2448" y="160"/>
                </a:lnTo>
                <a:lnTo>
                  <a:pt x="2448" y="173"/>
                </a:lnTo>
                <a:lnTo>
                  <a:pt x="2449" y="187"/>
                </a:lnTo>
                <a:lnTo>
                  <a:pt x="2449" y="202"/>
                </a:lnTo>
                <a:lnTo>
                  <a:pt x="2450" y="208"/>
                </a:lnTo>
                <a:lnTo>
                  <a:pt x="2450" y="210"/>
                </a:lnTo>
                <a:lnTo>
                  <a:pt x="2451" y="209"/>
                </a:lnTo>
                <a:lnTo>
                  <a:pt x="2451" y="210"/>
                </a:lnTo>
                <a:lnTo>
                  <a:pt x="2452" y="210"/>
                </a:lnTo>
                <a:lnTo>
                  <a:pt x="2452" y="214"/>
                </a:lnTo>
                <a:lnTo>
                  <a:pt x="2453" y="224"/>
                </a:lnTo>
                <a:lnTo>
                  <a:pt x="2453" y="237"/>
                </a:lnTo>
                <a:lnTo>
                  <a:pt x="2454" y="248"/>
                </a:lnTo>
                <a:lnTo>
                  <a:pt x="2454" y="259"/>
                </a:lnTo>
                <a:lnTo>
                  <a:pt x="2455" y="269"/>
                </a:lnTo>
                <a:lnTo>
                  <a:pt x="2455" y="276"/>
                </a:lnTo>
                <a:lnTo>
                  <a:pt x="2456" y="283"/>
                </a:lnTo>
                <a:lnTo>
                  <a:pt x="2456" y="290"/>
                </a:lnTo>
                <a:lnTo>
                  <a:pt x="2457" y="295"/>
                </a:lnTo>
                <a:lnTo>
                  <a:pt x="2457" y="297"/>
                </a:lnTo>
                <a:lnTo>
                  <a:pt x="2458" y="298"/>
                </a:lnTo>
                <a:lnTo>
                  <a:pt x="2458" y="299"/>
                </a:lnTo>
                <a:lnTo>
                  <a:pt x="2459" y="300"/>
                </a:lnTo>
                <a:lnTo>
                  <a:pt x="2459" y="299"/>
                </a:lnTo>
                <a:lnTo>
                  <a:pt x="2460" y="297"/>
                </a:lnTo>
                <a:lnTo>
                  <a:pt x="2460" y="296"/>
                </a:lnTo>
                <a:lnTo>
                  <a:pt x="2461" y="297"/>
                </a:lnTo>
                <a:lnTo>
                  <a:pt x="2461" y="297"/>
                </a:lnTo>
                <a:lnTo>
                  <a:pt x="2462" y="297"/>
                </a:lnTo>
                <a:lnTo>
                  <a:pt x="2462" y="297"/>
                </a:lnTo>
                <a:lnTo>
                  <a:pt x="2463" y="297"/>
                </a:lnTo>
                <a:lnTo>
                  <a:pt x="2463" y="297"/>
                </a:lnTo>
                <a:lnTo>
                  <a:pt x="2464" y="297"/>
                </a:lnTo>
                <a:lnTo>
                  <a:pt x="2465" y="298"/>
                </a:lnTo>
                <a:lnTo>
                  <a:pt x="2465" y="298"/>
                </a:lnTo>
                <a:lnTo>
                  <a:pt x="2466" y="298"/>
                </a:lnTo>
                <a:lnTo>
                  <a:pt x="2466" y="298"/>
                </a:lnTo>
                <a:lnTo>
                  <a:pt x="2467" y="298"/>
                </a:lnTo>
                <a:lnTo>
                  <a:pt x="2467" y="298"/>
                </a:lnTo>
                <a:lnTo>
                  <a:pt x="2468" y="298"/>
                </a:lnTo>
                <a:lnTo>
                  <a:pt x="2468" y="298"/>
                </a:lnTo>
                <a:lnTo>
                  <a:pt x="2469" y="298"/>
                </a:lnTo>
                <a:lnTo>
                  <a:pt x="2469" y="298"/>
                </a:lnTo>
                <a:lnTo>
                  <a:pt x="2470" y="298"/>
                </a:lnTo>
                <a:lnTo>
                  <a:pt x="2470" y="298"/>
                </a:lnTo>
                <a:lnTo>
                  <a:pt x="2471" y="299"/>
                </a:lnTo>
                <a:lnTo>
                  <a:pt x="2471" y="299"/>
                </a:lnTo>
                <a:lnTo>
                  <a:pt x="2472" y="299"/>
                </a:lnTo>
                <a:lnTo>
                  <a:pt x="2472" y="299"/>
                </a:lnTo>
                <a:lnTo>
                  <a:pt x="2473" y="299"/>
                </a:lnTo>
                <a:lnTo>
                  <a:pt x="2473" y="299"/>
                </a:lnTo>
                <a:lnTo>
                  <a:pt x="2474" y="298"/>
                </a:lnTo>
                <a:lnTo>
                  <a:pt x="2474" y="296"/>
                </a:lnTo>
                <a:lnTo>
                  <a:pt x="2475" y="296"/>
                </a:lnTo>
                <a:lnTo>
                  <a:pt x="2475" y="295"/>
                </a:lnTo>
                <a:lnTo>
                  <a:pt x="2476" y="294"/>
                </a:lnTo>
                <a:lnTo>
                  <a:pt x="2476" y="289"/>
                </a:lnTo>
                <a:lnTo>
                  <a:pt x="2477" y="286"/>
                </a:lnTo>
                <a:lnTo>
                  <a:pt x="2477" y="281"/>
                </a:lnTo>
                <a:lnTo>
                  <a:pt x="2478" y="280"/>
                </a:lnTo>
                <a:lnTo>
                  <a:pt x="2478" y="279"/>
                </a:lnTo>
                <a:lnTo>
                  <a:pt x="2479" y="278"/>
                </a:lnTo>
                <a:lnTo>
                  <a:pt x="2479" y="274"/>
                </a:lnTo>
                <a:lnTo>
                  <a:pt x="2480" y="268"/>
                </a:lnTo>
                <a:lnTo>
                  <a:pt x="2480" y="263"/>
                </a:lnTo>
                <a:lnTo>
                  <a:pt x="2481" y="257"/>
                </a:lnTo>
                <a:lnTo>
                  <a:pt x="2482" y="249"/>
                </a:lnTo>
                <a:lnTo>
                  <a:pt x="2482" y="240"/>
                </a:lnTo>
                <a:lnTo>
                  <a:pt x="2483" y="233"/>
                </a:lnTo>
                <a:lnTo>
                  <a:pt x="2483" y="227"/>
                </a:lnTo>
                <a:lnTo>
                  <a:pt x="2484" y="221"/>
                </a:lnTo>
                <a:lnTo>
                  <a:pt x="2484" y="215"/>
                </a:lnTo>
                <a:lnTo>
                  <a:pt x="2485" y="209"/>
                </a:lnTo>
                <a:lnTo>
                  <a:pt x="2485" y="206"/>
                </a:lnTo>
                <a:lnTo>
                  <a:pt x="2486" y="202"/>
                </a:lnTo>
                <a:lnTo>
                  <a:pt x="2486" y="194"/>
                </a:lnTo>
                <a:lnTo>
                  <a:pt x="2487" y="183"/>
                </a:lnTo>
                <a:lnTo>
                  <a:pt x="2487" y="176"/>
                </a:lnTo>
                <a:lnTo>
                  <a:pt x="2488" y="169"/>
                </a:lnTo>
                <a:lnTo>
                  <a:pt x="2488" y="161"/>
                </a:lnTo>
                <a:lnTo>
                  <a:pt x="2489" y="152"/>
                </a:lnTo>
                <a:lnTo>
                  <a:pt x="2489" y="143"/>
                </a:lnTo>
                <a:lnTo>
                  <a:pt x="2490" y="138"/>
                </a:lnTo>
                <a:lnTo>
                  <a:pt x="2490" y="132"/>
                </a:lnTo>
                <a:lnTo>
                  <a:pt x="2491" y="130"/>
                </a:lnTo>
                <a:lnTo>
                  <a:pt x="2491" y="135"/>
                </a:lnTo>
                <a:lnTo>
                  <a:pt x="2492" y="138"/>
                </a:lnTo>
                <a:lnTo>
                  <a:pt x="2492" y="143"/>
                </a:lnTo>
                <a:lnTo>
                  <a:pt x="2493" y="147"/>
                </a:lnTo>
                <a:lnTo>
                  <a:pt x="2493" y="151"/>
                </a:lnTo>
                <a:lnTo>
                  <a:pt x="2494" y="154"/>
                </a:lnTo>
                <a:lnTo>
                  <a:pt x="2494" y="156"/>
                </a:lnTo>
                <a:lnTo>
                  <a:pt x="2495" y="159"/>
                </a:lnTo>
                <a:lnTo>
                  <a:pt x="2495" y="163"/>
                </a:lnTo>
                <a:lnTo>
                  <a:pt x="2496" y="166"/>
                </a:lnTo>
                <a:lnTo>
                  <a:pt x="2496" y="169"/>
                </a:lnTo>
                <a:lnTo>
                  <a:pt x="2497" y="172"/>
                </a:lnTo>
                <a:lnTo>
                  <a:pt x="2497" y="175"/>
                </a:lnTo>
                <a:lnTo>
                  <a:pt x="2498" y="178"/>
                </a:lnTo>
                <a:lnTo>
                  <a:pt x="2499" y="179"/>
                </a:lnTo>
                <a:lnTo>
                  <a:pt x="2499" y="180"/>
                </a:lnTo>
                <a:lnTo>
                  <a:pt x="2500" y="181"/>
                </a:lnTo>
                <a:lnTo>
                  <a:pt x="2500" y="182"/>
                </a:lnTo>
                <a:lnTo>
                  <a:pt x="2501" y="181"/>
                </a:lnTo>
                <a:lnTo>
                  <a:pt x="2501" y="178"/>
                </a:lnTo>
                <a:lnTo>
                  <a:pt x="2502" y="171"/>
                </a:lnTo>
                <a:lnTo>
                  <a:pt x="2502" y="164"/>
                </a:lnTo>
                <a:lnTo>
                  <a:pt x="2503" y="171"/>
                </a:lnTo>
                <a:lnTo>
                  <a:pt x="2503" y="176"/>
                </a:lnTo>
                <a:lnTo>
                  <a:pt x="2504" y="194"/>
                </a:lnTo>
                <a:lnTo>
                  <a:pt x="2504" y="225"/>
                </a:lnTo>
                <a:lnTo>
                  <a:pt x="2505" y="253"/>
                </a:lnTo>
                <a:lnTo>
                  <a:pt x="2505" y="268"/>
                </a:lnTo>
                <a:lnTo>
                  <a:pt x="2506" y="286"/>
                </a:lnTo>
                <a:lnTo>
                  <a:pt x="2506" y="306"/>
                </a:lnTo>
                <a:lnTo>
                  <a:pt x="2507" y="317"/>
                </a:lnTo>
                <a:lnTo>
                  <a:pt x="2507" y="323"/>
                </a:lnTo>
                <a:lnTo>
                  <a:pt x="2508" y="326"/>
                </a:lnTo>
                <a:lnTo>
                  <a:pt x="2508" y="327"/>
                </a:lnTo>
                <a:lnTo>
                  <a:pt x="2509" y="327"/>
                </a:lnTo>
                <a:lnTo>
                  <a:pt x="2509" y="323"/>
                </a:lnTo>
                <a:lnTo>
                  <a:pt x="2510" y="318"/>
                </a:lnTo>
                <a:lnTo>
                  <a:pt x="2510" y="312"/>
                </a:lnTo>
                <a:lnTo>
                  <a:pt x="2511" y="313"/>
                </a:lnTo>
                <a:lnTo>
                  <a:pt x="2511" y="315"/>
                </a:lnTo>
                <a:lnTo>
                  <a:pt x="2512" y="317"/>
                </a:lnTo>
                <a:lnTo>
                  <a:pt x="2512" y="319"/>
                </a:lnTo>
                <a:lnTo>
                  <a:pt x="2513" y="321"/>
                </a:lnTo>
                <a:lnTo>
                  <a:pt x="2513" y="322"/>
                </a:lnTo>
                <a:lnTo>
                  <a:pt x="2514" y="323"/>
                </a:lnTo>
                <a:lnTo>
                  <a:pt x="2514" y="324"/>
                </a:lnTo>
                <a:lnTo>
                  <a:pt x="2515" y="324"/>
                </a:lnTo>
                <a:lnTo>
                  <a:pt x="2516" y="325"/>
                </a:lnTo>
                <a:lnTo>
                  <a:pt x="2516" y="325"/>
                </a:lnTo>
                <a:lnTo>
                  <a:pt x="2517" y="325"/>
                </a:lnTo>
                <a:lnTo>
                  <a:pt x="2517" y="325"/>
                </a:lnTo>
                <a:lnTo>
                  <a:pt x="2518" y="325"/>
                </a:lnTo>
                <a:lnTo>
                  <a:pt x="2518" y="325"/>
                </a:lnTo>
                <a:lnTo>
                  <a:pt x="2519" y="324"/>
                </a:lnTo>
                <a:lnTo>
                  <a:pt x="2519" y="325"/>
                </a:lnTo>
                <a:lnTo>
                  <a:pt x="2520" y="325"/>
                </a:lnTo>
                <a:lnTo>
                  <a:pt x="2520" y="325"/>
                </a:lnTo>
                <a:lnTo>
                  <a:pt x="2521" y="324"/>
                </a:lnTo>
                <a:lnTo>
                  <a:pt x="2521" y="324"/>
                </a:lnTo>
                <a:lnTo>
                  <a:pt x="2522" y="324"/>
                </a:lnTo>
                <a:lnTo>
                  <a:pt x="2522" y="324"/>
                </a:lnTo>
                <a:lnTo>
                  <a:pt x="2523" y="324"/>
                </a:lnTo>
                <a:lnTo>
                  <a:pt x="2523" y="324"/>
                </a:lnTo>
                <a:lnTo>
                  <a:pt x="2524" y="324"/>
                </a:lnTo>
                <a:lnTo>
                  <a:pt x="2524" y="324"/>
                </a:lnTo>
                <a:lnTo>
                  <a:pt x="2525" y="324"/>
                </a:lnTo>
                <a:lnTo>
                  <a:pt x="2525" y="324"/>
                </a:lnTo>
                <a:lnTo>
                  <a:pt x="2526" y="324"/>
                </a:lnTo>
                <a:lnTo>
                  <a:pt x="2526" y="324"/>
                </a:lnTo>
                <a:lnTo>
                  <a:pt x="2527" y="324"/>
                </a:lnTo>
                <a:lnTo>
                  <a:pt x="2527" y="324"/>
                </a:lnTo>
                <a:lnTo>
                  <a:pt x="2528" y="324"/>
                </a:lnTo>
                <a:lnTo>
                  <a:pt x="2528" y="324"/>
                </a:lnTo>
                <a:lnTo>
                  <a:pt x="2529" y="324"/>
                </a:lnTo>
                <a:lnTo>
                  <a:pt x="2530" y="323"/>
                </a:lnTo>
                <a:lnTo>
                  <a:pt x="2530" y="323"/>
                </a:lnTo>
                <a:lnTo>
                  <a:pt x="2531" y="323"/>
                </a:lnTo>
                <a:lnTo>
                  <a:pt x="2531" y="323"/>
                </a:lnTo>
                <a:lnTo>
                  <a:pt x="2532" y="323"/>
                </a:lnTo>
                <a:lnTo>
                  <a:pt x="2532" y="323"/>
                </a:lnTo>
                <a:lnTo>
                  <a:pt x="2533" y="323"/>
                </a:lnTo>
                <a:lnTo>
                  <a:pt x="2533" y="324"/>
                </a:lnTo>
                <a:lnTo>
                  <a:pt x="2534" y="324"/>
                </a:lnTo>
                <a:lnTo>
                  <a:pt x="2534" y="324"/>
                </a:lnTo>
                <a:lnTo>
                  <a:pt x="2535" y="324"/>
                </a:lnTo>
                <a:lnTo>
                  <a:pt x="2535" y="324"/>
                </a:lnTo>
                <a:lnTo>
                  <a:pt x="2536" y="324"/>
                </a:lnTo>
                <a:lnTo>
                  <a:pt x="2536" y="324"/>
                </a:lnTo>
                <a:lnTo>
                  <a:pt x="2537" y="324"/>
                </a:lnTo>
                <a:lnTo>
                  <a:pt x="2537" y="324"/>
                </a:lnTo>
                <a:lnTo>
                  <a:pt x="2538" y="324"/>
                </a:lnTo>
                <a:lnTo>
                  <a:pt x="2538" y="324"/>
                </a:lnTo>
                <a:lnTo>
                  <a:pt x="2539" y="324"/>
                </a:lnTo>
                <a:lnTo>
                  <a:pt x="2539" y="324"/>
                </a:lnTo>
                <a:lnTo>
                  <a:pt x="2540" y="324"/>
                </a:lnTo>
                <a:lnTo>
                  <a:pt x="2540" y="324"/>
                </a:lnTo>
                <a:lnTo>
                  <a:pt x="2541" y="324"/>
                </a:lnTo>
                <a:lnTo>
                  <a:pt x="2541" y="324"/>
                </a:lnTo>
                <a:lnTo>
                  <a:pt x="2542" y="324"/>
                </a:lnTo>
                <a:lnTo>
                  <a:pt x="2542" y="324"/>
                </a:lnTo>
                <a:lnTo>
                  <a:pt x="2543" y="324"/>
                </a:lnTo>
                <a:lnTo>
                  <a:pt x="2544" y="324"/>
                </a:lnTo>
                <a:lnTo>
                  <a:pt x="2544" y="324"/>
                </a:lnTo>
                <a:lnTo>
                  <a:pt x="2545" y="324"/>
                </a:lnTo>
                <a:lnTo>
                  <a:pt x="2545" y="324"/>
                </a:lnTo>
                <a:lnTo>
                  <a:pt x="2546" y="324"/>
                </a:lnTo>
                <a:lnTo>
                  <a:pt x="2546" y="324"/>
                </a:lnTo>
                <a:lnTo>
                  <a:pt x="2547" y="324"/>
                </a:lnTo>
                <a:lnTo>
                  <a:pt x="2547" y="324"/>
                </a:lnTo>
                <a:lnTo>
                  <a:pt x="2548" y="324"/>
                </a:lnTo>
                <a:lnTo>
                  <a:pt x="2548" y="324"/>
                </a:lnTo>
                <a:lnTo>
                  <a:pt x="2549" y="323"/>
                </a:lnTo>
                <a:lnTo>
                  <a:pt x="2549" y="323"/>
                </a:lnTo>
                <a:lnTo>
                  <a:pt x="2550" y="323"/>
                </a:lnTo>
                <a:lnTo>
                  <a:pt x="2550" y="323"/>
                </a:lnTo>
                <a:lnTo>
                  <a:pt x="2551" y="323"/>
                </a:lnTo>
                <a:lnTo>
                  <a:pt x="2551" y="323"/>
                </a:lnTo>
                <a:lnTo>
                  <a:pt x="2552" y="323"/>
                </a:lnTo>
                <a:lnTo>
                  <a:pt x="2552" y="323"/>
                </a:lnTo>
                <a:lnTo>
                  <a:pt x="2553" y="323"/>
                </a:lnTo>
                <a:lnTo>
                  <a:pt x="2553" y="323"/>
                </a:lnTo>
                <a:lnTo>
                  <a:pt x="2554" y="323"/>
                </a:lnTo>
                <a:lnTo>
                  <a:pt x="2554" y="323"/>
                </a:lnTo>
                <a:lnTo>
                  <a:pt x="2555" y="323"/>
                </a:lnTo>
                <a:lnTo>
                  <a:pt x="2555" y="323"/>
                </a:lnTo>
                <a:lnTo>
                  <a:pt x="2556" y="323"/>
                </a:lnTo>
                <a:lnTo>
                  <a:pt x="2556" y="323"/>
                </a:lnTo>
                <a:lnTo>
                  <a:pt x="2557" y="323"/>
                </a:lnTo>
                <a:lnTo>
                  <a:pt x="2557" y="323"/>
                </a:lnTo>
                <a:lnTo>
                  <a:pt x="2558" y="323"/>
                </a:lnTo>
                <a:lnTo>
                  <a:pt x="2559" y="323"/>
                </a:lnTo>
                <a:lnTo>
                  <a:pt x="2559" y="323"/>
                </a:lnTo>
                <a:lnTo>
                  <a:pt x="2560" y="323"/>
                </a:lnTo>
                <a:lnTo>
                  <a:pt x="2560" y="323"/>
                </a:lnTo>
                <a:lnTo>
                  <a:pt x="2561" y="323"/>
                </a:lnTo>
                <a:lnTo>
                  <a:pt x="2561" y="323"/>
                </a:lnTo>
                <a:lnTo>
                  <a:pt x="2562" y="323"/>
                </a:lnTo>
                <a:lnTo>
                  <a:pt x="2562" y="323"/>
                </a:lnTo>
                <a:lnTo>
                  <a:pt x="2563" y="323"/>
                </a:lnTo>
                <a:lnTo>
                  <a:pt x="2563" y="323"/>
                </a:lnTo>
                <a:lnTo>
                  <a:pt x="2564" y="323"/>
                </a:lnTo>
                <a:lnTo>
                  <a:pt x="2564" y="323"/>
                </a:lnTo>
                <a:lnTo>
                  <a:pt x="2565" y="322"/>
                </a:lnTo>
                <a:lnTo>
                  <a:pt x="2565" y="322"/>
                </a:lnTo>
                <a:lnTo>
                  <a:pt x="2566" y="322"/>
                </a:lnTo>
                <a:lnTo>
                  <a:pt x="2566" y="322"/>
                </a:lnTo>
                <a:lnTo>
                  <a:pt x="2567" y="322"/>
                </a:lnTo>
                <a:lnTo>
                  <a:pt x="2567" y="322"/>
                </a:lnTo>
                <a:lnTo>
                  <a:pt x="2568" y="322"/>
                </a:lnTo>
                <a:lnTo>
                  <a:pt x="2568" y="322"/>
                </a:lnTo>
                <a:lnTo>
                  <a:pt x="2569" y="322"/>
                </a:lnTo>
                <a:lnTo>
                  <a:pt x="2569" y="321"/>
                </a:lnTo>
                <a:lnTo>
                  <a:pt x="2570" y="321"/>
                </a:lnTo>
                <a:lnTo>
                  <a:pt x="2570" y="321"/>
                </a:lnTo>
                <a:lnTo>
                  <a:pt x="2571" y="321"/>
                </a:lnTo>
                <a:lnTo>
                  <a:pt x="2571" y="321"/>
                </a:lnTo>
                <a:lnTo>
                  <a:pt x="2572" y="321"/>
                </a:lnTo>
                <a:lnTo>
                  <a:pt x="2572" y="321"/>
                </a:lnTo>
                <a:lnTo>
                  <a:pt x="2573" y="321"/>
                </a:lnTo>
                <a:lnTo>
                  <a:pt x="2573" y="321"/>
                </a:lnTo>
                <a:lnTo>
                  <a:pt x="2574" y="321"/>
                </a:lnTo>
                <a:lnTo>
                  <a:pt x="2574" y="321"/>
                </a:lnTo>
                <a:lnTo>
                  <a:pt x="2575" y="321"/>
                </a:lnTo>
                <a:lnTo>
                  <a:pt x="2576" y="321"/>
                </a:lnTo>
                <a:lnTo>
                  <a:pt x="2576" y="321"/>
                </a:lnTo>
                <a:lnTo>
                  <a:pt x="2577" y="321"/>
                </a:lnTo>
                <a:lnTo>
                  <a:pt x="2577" y="321"/>
                </a:lnTo>
                <a:lnTo>
                  <a:pt x="2578" y="321"/>
                </a:lnTo>
                <a:lnTo>
                  <a:pt x="2578" y="321"/>
                </a:lnTo>
                <a:lnTo>
                  <a:pt x="2579" y="321"/>
                </a:lnTo>
                <a:lnTo>
                  <a:pt x="2579" y="321"/>
                </a:lnTo>
                <a:lnTo>
                  <a:pt x="2580" y="321"/>
                </a:lnTo>
                <a:lnTo>
                  <a:pt x="2580" y="321"/>
                </a:lnTo>
                <a:lnTo>
                  <a:pt x="2581" y="321"/>
                </a:lnTo>
                <a:lnTo>
                  <a:pt x="2581" y="321"/>
                </a:lnTo>
                <a:lnTo>
                  <a:pt x="2582" y="321"/>
                </a:lnTo>
                <a:lnTo>
                  <a:pt x="2582" y="321"/>
                </a:lnTo>
                <a:lnTo>
                  <a:pt x="2583" y="321"/>
                </a:lnTo>
                <a:lnTo>
                  <a:pt x="2583" y="321"/>
                </a:lnTo>
                <a:lnTo>
                  <a:pt x="2584" y="321"/>
                </a:lnTo>
                <a:lnTo>
                  <a:pt x="2584" y="321"/>
                </a:lnTo>
                <a:lnTo>
                  <a:pt x="2585" y="321"/>
                </a:lnTo>
                <a:lnTo>
                  <a:pt x="2585" y="321"/>
                </a:lnTo>
                <a:lnTo>
                  <a:pt x="2586" y="321"/>
                </a:lnTo>
                <a:lnTo>
                  <a:pt x="2586" y="321"/>
                </a:lnTo>
                <a:lnTo>
                  <a:pt x="2587" y="321"/>
                </a:lnTo>
                <a:lnTo>
                  <a:pt x="2587" y="321"/>
                </a:lnTo>
                <a:lnTo>
                  <a:pt x="2588" y="320"/>
                </a:lnTo>
                <a:lnTo>
                  <a:pt x="2588" y="320"/>
                </a:lnTo>
                <a:lnTo>
                  <a:pt x="2589" y="320"/>
                </a:lnTo>
                <a:lnTo>
                  <a:pt x="2589" y="320"/>
                </a:lnTo>
                <a:lnTo>
                  <a:pt x="2590" y="320"/>
                </a:lnTo>
                <a:lnTo>
                  <a:pt x="2590" y="320"/>
                </a:lnTo>
                <a:lnTo>
                  <a:pt x="2591" y="320"/>
                </a:lnTo>
                <a:lnTo>
                  <a:pt x="2591" y="320"/>
                </a:lnTo>
                <a:lnTo>
                  <a:pt x="2592" y="321"/>
                </a:lnTo>
                <a:lnTo>
                  <a:pt x="2592" y="321"/>
                </a:lnTo>
                <a:lnTo>
                  <a:pt x="2593" y="321"/>
                </a:lnTo>
                <a:lnTo>
                  <a:pt x="2594" y="321"/>
                </a:lnTo>
                <a:lnTo>
                  <a:pt x="2594" y="321"/>
                </a:lnTo>
                <a:lnTo>
                  <a:pt x="2595" y="321"/>
                </a:lnTo>
                <a:lnTo>
                  <a:pt x="2595" y="321"/>
                </a:lnTo>
                <a:lnTo>
                  <a:pt x="2596" y="321"/>
                </a:lnTo>
                <a:lnTo>
                  <a:pt x="2596" y="321"/>
                </a:lnTo>
                <a:lnTo>
                  <a:pt x="2597" y="321"/>
                </a:lnTo>
                <a:lnTo>
                  <a:pt x="2597" y="321"/>
                </a:lnTo>
                <a:lnTo>
                  <a:pt x="2598" y="321"/>
                </a:lnTo>
                <a:lnTo>
                  <a:pt x="2598" y="321"/>
                </a:lnTo>
                <a:lnTo>
                  <a:pt x="2599" y="321"/>
                </a:lnTo>
                <a:lnTo>
                  <a:pt x="2599" y="321"/>
                </a:lnTo>
                <a:lnTo>
                  <a:pt x="2600" y="321"/>
                </a:lnTo>
                <a:lnTo>
                  <a:pt x="2600" y="321"/>
                </a:lnTo>
                <a:lnTo>
                  <a:pt x="2601" y="321"/>
                </a:lnTo>
                <a:lnTo>
                  <a:pt x="2601" y="321"/>
                </a:lnTo>
                <a:lnTo>
                  <a:pt x="2602" y="321"/>
                </a:lnTo>
                <a:lnTo>
                  <a:pt x="2602" y="321"/>
                </a:lnTo>
                <a:lnTo>
                  <a:pt x="2603" y="321"/>
                </a:lnTo>
                <a:lnTo>
                  <a:pt x="2603" y="321"/>
                </a:lnTo>
                <a:lnTo>
                  <a:pt x="2604" y="321"/>
                </a:lnTo>
                <a:lnTo>
                  <a:pt x="2604" y="321"/>
                </a:lnTo>
                <a:lnTo>
                  <a:pt x="2605" y="321"/>
                </a:lnTo>
                <a:lnTo>
                  <a:pt x="2605" y="322"/>
                </a:lnTo>
                <a:lnTo>
                  <a:pt x="2606" y="323"/>
                </a:lnTo>
                <a:lnTo>
                  <a:pt x="2606" y="325"/>
                </a:lnTo>
                <a:lnTo>
                  <a:pt x="2607" y="330"/>
                </a:lnTo>
                <a:lnTo>
                  <a:pt x="2607" y="337"/>
                </a:lnTo>
                <a:lnTo>
                  <a:pt x="2608" y="341"/>
                </a:lnTo>
                <a:lnTo>
                  <a:pt x="2608" y="343"/>
                </a:lnTo>
                <a:lnTo>
                  <a:pt x="2609" y="342"/>
                </a:lnTo>
                <a:lnTo>
                  <a:pt x="2609" y="340"/>
                </a:lnTo>
                <a:lnTo>
                  <a:pt x="2610" y="335"/>
                </a:lnTo>
                <a:lnTo>
                  <a:pt x="2611" y="328"/>
                </a:lnTo>
                <a:lnTo>
                  <a:pt x="2611" y="317"/>
                </a:lnTo>
                <a:lnTo>
                  <a:pt x="2612" y="306"/>
                </a:lnTo>
                <a:lnTo>
                  <a:pt x="2612" y="303"/>
                </a:lnTo>
                <a:lnTo>
                  <a:pt x="2613" y="305"/>
                </a:lnTo>
                <a:lnTo>
                  <a:pt x="2613" y="305"/>
                </a:lnTo>
                <a:lnTo>
                  <a:pt x="2614" y="306"/>
                </a:lnTo>
                <a:lnTo>
                  <a:pt x="2614" y="306"/>
                </a:lnTo>
                <a:lnTo>
                  <a:pt x="2615" y="306"/>
                </a:lnTo>
                <a:lnTo>
                  <a:pt x="2615" y="306"/>
                </a:lnTo>
                <a:lnTo>
                  <a:pt x="2616" y="304"/>
                </a:lnTo>
                <a:lnTo>
                  <a:pt x="2616" y="304"/>
                </a:lnTo>
                <a:lnTo>
                  <a:pt x="2617" y="305"/>
                </a:lnTo>
                <a:lnTo>
                  <a:pt x="2617" y="305"/>
                </a:lnTo>
                <a:lnTo>
                  <a:pt x="2618" y="305"/>
                </a:lnTo>
                <a:lnTo>
                  <a:pt x="2618" y="305"/>
                </a:lnTo>
                <a:lnTo>
                  <a:pt x="2619" y="304"/>
                </a:lnTo>
                <a:lnTo>
                  <a:pt x="2619" y="304"/>
                </a:lnTo>
                <a:lnTo>
                  <a:pt x="2620" y="305"/>
                </a:lnTo>
                <a:lnTo>
                  <a:pt x="2620" y="305"/>
                </a:lnTo>
                <a:lnTo>
                  <a:pt x="2621" y="305"/>
                </a:lnTo>
                <a:lnTo>
                  <a:pt x="2621" y="305"/>
                </a:lnTo>
                <a:lnTo>
                  <a:pt x="2622" y="305"/>
                </a:lnTo>
                <a:lnTo>
                  <a:pt x="2622" y="305"/>
                </a:lnTo>
                <a:lnTo>
                  <a:pt x="2623" y="305"/>
                </a:lnTo>
                <a:lnTo>
                  <a:pt x="2623" y="305"/>
                </a:lnTo>
                <a:lnTo>
                  <a:pt x="2624" y="305"/>
                </a:lnTo>
                <a:lnTo>
                  <a:pt x="2624" y="305"/>
                </a:lnTo>
                <a:lnTo>
                  <a:pt x="2625" y="305"/>
                </a:lnTo>
                <a:lnTo>
                  <a:pt x="2626" y="305"/>
                </a:lnTo>
                <a:lnTo>
                  <a:pt x="2626" y="305"/>
                </a:lnTo>
                <a:lnTo>
                  <a:pt x="2627" y="306"/>
                </a:lnTo>
                <a:lnTo>
                  <a:pt x="2627" y="306"/>
                </a:lnTo>
                <a:lnTo>
                  <a:pt x="2628" y="306"/>
                </a:lnTo>
                <a:lnTo>
                  <a:pt x="2628" y="307"/>
                </a:lnTo>
                <a:lnTo>
                  <a:pt x="2629" y="307"/>
                </a:lnTo>
                <a:lnTo>
                  <a:pt x="2629" y="307"/>
                </a:lnTo>
                <a:lnTo>
                  <a:pt x="2630" y="308"/>
                </a:lnTo>
                <a:lnTo>
                  <a:pt x="2630" y="309"/>
                </a:lnTo>
                <a:lnTo>
                  <a:pt x="2631" y="310"/>
                </a:lnTo>
                <a:lnTo>
                  <a:pt x="2631" y="310"/>
                </a:lnTo>
                <a:lnTo>
                  <a:pt x="2632" y="310"/>
                </a:lnTo>
                <a:lnTo>
                  <a:pt x="2632" y="310"/>
                </a:lnTo>
                <a:lnTo>
                  <a:pt x="2633" y="311"/>
                </a:lnTo>
                <a:lnTo>
                  <a:pt x="2633" y="311"/>
                </a:lnTo>
                <a:lnTo>
                  <a:pt x="2634" y="311"/>
                </a:lnTo>
                <a:lnTo>
                  <a:pt x="2634" y="312"/>
                </a:lnTo>
                <a:lnTo>
                  <a:pt x="2635" y="309"/>
                </a:lnTo>
                <a:lnTo>
                  <a:pt x="2635" y="310"/>
                </a:lnTo>
                <a:lnTo>
                  <a:pt x="2636" y="315"/>
                </a:lnTo>
                <a:lnTo>
                  <a:pt x="2636" y="325"/>
                </a:lnTo>
                <a:lnTo>
                  <a:pt x="2637" y="333"/>
                </a:lnTo>
                <a:lnTo>
                  <a:pt x="2637" y="339"/>
                </a:lnTo>
                <a:lnTo>
                  <a:pt x="2638" y="342"/>
                </a:lnTo>
                <a:lnTo>
                  <a:pt x="2638" y="344"/>
                </a:lnTo>
                <a:lnTo>
                  <a:pt x="2639" y="344"/>
                </a:lnTo>
                <a:lnTo>
                  <a:pt x="2640" y="345"/>
                </a:lnTo>
                <a:lnTo>
                  <a:pt x="2640" y="345"/>
                </a:lnTo>
                <a:lnTo>
                  <a:pt x="2641" y="345"/>
                </a:lnTo>
                <a:lnTo>
                  <a:pt x="2641" y="345"/>
                </a:lnTo>
                <a:lnTo>
                  <a:pt x="2642" y="345"/>
                </a:lnTo>
                <a:lnTo>
                  <a:pt x="2642" y="346"/>
                </a:lnTo>
                <a:lnTo>
                  <a:pt x="2643" y="346"/>
                </a:lnTo>
                <a:lnTo>
                  <a:pt x="2643" y="347"/>
                </a:lnTo>
                <a:lnTo>
                  <a:pt x="2644" y="347"/>
                </a:lnTo>
                <a:lnTo>
                  <a:pt x="2644" y="347"/>
                </a:lnTo>
                <a:lnTo>
                  <a:pt x="2645" y="347"/>
                </a:lnTo>
                <a:lnTo>
                  <a:pt x="2645" y="347"/>
                </a:lnTo>
                <a:lnTo>
                  <a:pt x="2646" y="347"/>
                </a:lnTo>
                <a:lnTo>
                  <a:pt x="2646" y="347"/>
                </a:lnTo>
                <a:lnTo>
                  <a:pt x="2647" y="347"/>
                </a:lnTo>
                <a:lnTo>
                  <a:pt x="2647" y="347"/>
                </a:lnTo>
                <a:lnTo>
                  <a:pt x="2648" y="347"/>
                </a:lnTo>
                <a:lnTo>
                  <a:pt x="2648" y="347"/>
                </a:lnTo>
                <a:lnTo>
                  <a:pt x="2649" y="348"/>
                </a:lnTo>
                <a:lnTo>
                  <a:pt x="2649" y="348"/>
                </a:lnTo>
                <a:lnTo>
                  <a:pt x="2650" y="348"/>
                </a:lnTo>
                <a:lnTo>
                  <a:pt x="2650" y="348"/>
                </a:lnTo>
                <a:lnTo>
                  <a:pt x="2651" y="348"/>
                </a:lnTo>
                <a:lnTo>
                  <a:pt x="2651" y="348"/>
                </a:lnTo>
                <a:lnTo>
                  <a:pt x="2652" y="348"/>
                </a:lnTo>
                <a:lnTo>
                  <a:pt x="2652" y="348"/>
                </a:lnTo>
                <a:lnTo>
                  <a:pt x="2653" y="348"/>
                </a:lnTo>
                <a:lnTo>
                  <a:pt x="2654" y="348"/>
                </a:lnTo>
                <a:lnTo>
                  <a:pt x="2654" y="348"/>
                </a:lnTo>
                <a:lnTo>
                  <a:pt x="2655" y="348"/>
                </a:lnTo>
                <a:lnTo>
                  <a:pt x="2655" y="348"/>
                </a:lnTo>
                <a:lnTo>
                  <a:pt x="2656" y="348"/>
                </a:lnTo>
                <a:lnTo>
                  <a:pt x="2656" y="348"/>
                </a:lnTo>
                <a:lnTo>
                  <a:pt x="2657" y="348"/>
                </a:lnTo>
                <a:lnTo>
                  <a:pt x="2657" y="348"/>
                </a:lnTo>
                <a:lnTo>
                  <a:pt x="2658" y="348"/>
                </a:lnTo>
                <a:lnTo>
                  <a:pt x="2658" y="348"/>
                </a:lnTo>
                <a:lnTo>
                  <a:pt x="2659" y="348"/>
                </a:lnTo>
                <a:lnTo>
                  <a:pt x="2659" y="348"/>
                </a:lnTo>
                <a:lnTo>
                  <a:pt x="2660" y="348"/>
                </a:lnTo>
                <a:lnTo>
                  <a:pt x="2660" y="348"/>
                </a:lnTo>
                <a:lnTo>
                  <a:pt x="2661" y="348"/>
                </a:lnTo>
                <a:lnTo>
                  <a:pt x="2661" y="348"/>
                </a:lnTo>
                <a:lnTo>
                  <a:pt x="2662" y="348"/>
                </a:lnTo>
                <a:lnTo>
                  <a:pt x="2662" y="349"/>
                </a:lnTo>
                <a:lnTo>
                  <a:pt x="2663" y="349"/>
                </a:lnTo>
                <a:lnTo>
                  <a:pt x="2663" y="349"/>
                </a:lnTo>
                <a:lnTo>
                  <a:pt x="2664" y="349"/>
                </a:lnTo>
                <a:lnTo>
                  <a:pt x="2664" y="349"/>
                </a:lnTo>
                <a:lnTo>
                  <a:pt x="2665" y="348"/>
                </a:lnTo>
                <a:lnTo>
                  <a:pt x="2665" y="348"/>
                </a:lnTo>
                <a:lnTo>
                  <a:pt x="2666" y="348"/>
                </a:lnTo>
                <a:lnTo>
                  <a:pt x="2666" y="349"/>
                </a:lnTo>
                <a:lnTo>
                  <a:pt x="2667" y="349"/>
                </a:lnTo>
                <a:lnTo>
                  <a:pt x="2667" y="349"/>
                </a:lnTo>
                <a:lnTo>
                  <a:pt x="2668" y="349"/>
                </a:lnTo>
                <a:lnTo>
                  <a:pt x="2668" y="349"/>
                </a:lnTo>
                <a:lnTo>
                  <a:pt x="2669" y="349"/>
                </a:lnTo>
                <a:lnTo>
                  <a:pt x="2669" y="349"/>
                </a:lnTo>
                <a:lnTo>
                  <a:pt x="2670" y="349"/>
                </a:lnTo>
                <a:lnTo>
                  <a:pt x="2671" y="350"/>
                </a:lnTo>
                <a:lnTo>
                  <a:pt x="2671" y="350"/>
                </a:lnTo>
                <a:lnTo>
                  <a:pt x="2672" y="350"/>
                </a:lnTo>
                <a:lnTo>
                  <a:pt x="2672" y="350"/>
                </a:lnTo>
                <a:lnTo>
                  <a:pt x="2673" y="350"/>
                </a:lnTo>
                <a:lnTo>
                  <a:pt x="2673" y="350"/>
                </a:lnTo>
                <a:lnTo>
                  <a:pt x="2674" y="350"/>
                </a:lnTo>
                <a:lnTo>
                  <a:pt x="2674" y="350"/>
                </a:lnTo>
                <a:lnTo>
                  <a:pt x="2675" y="350"/>
                </a:lnTo>
                <a:lnTo>
                  <a:pt x="2675" y="350"/>
                </a:lnTo>
                <a:lnTo>
                  <a:pt x="2676" y="350"/>
                </a:lnTo>
                <a:lnTo>
                  <a:pt x="2676" y="350"/>
                </a:lnTo>
                <a:lnTo>
                  <a:pt x="2677" y="350"/>
                </a:lnTo>
                <a:lnTo>
                  <a:pt x="2677" y="350"/>
                </a:lnTo>
                <a:lnTo>
                  <a:pt x="2678" y="350"/>
                </a:lnTo>
                <a:lnTo>
                  <a:pt x="2678" y="350"/>
                </a:lnTo>
                <a:lnTo>
                  <a:pt x="2679" y="350"/>
                </a:lnTo>
                <a:lnTo>
                  <a:pt x="2679" y="350"/>
                </a:lnTo>
                <a:lnTo>
                  <a:pt x="2680" y="350"/>
                </a:lnTo>
                <a:lnTo>
                  <a:pt x="2680" y="350"/>
                </a:lnTo>
                <a:lnTo>
                  <a:pt x="2681" y="350"/>
                </a:lnTo>
                <a:lnTo>
                  <a:pt x="2681" y="350"/>
                </a:lnTo>
                <a:lnTo>
                  <a:pt x="2682" y="350"/>
                </a:lnTo>
                <a:lnTo>
                  <a:pt x="2682" y="350"/>
                </a:lnTo>
                <a:lnTo>
                  <a:pt x="2683" y="350"/>
                </a:lnTo>
                <a:lnTo>
                  <a:pt x="2683" y="350"/>
                </a:lnTo>
                <a:lnTo>
                  <a:pt x="2684" y="349"/>
                </a:lnTo>
                <a:lnTo>
                  <a:pt x="2684" y="349"/>
                </a:lnTo>
                <a:lnTo>
                  <a:pt x="2685" y="349"/>
                </a:lnTo>
                <a:lnTo>
                  <a:pt x="2685" y="349"/>
                </a:lnTo>
                <a:lnTo>
                  <a:pt x="2686" y="349"/>
                </a:lnTo>
                <a:lnTo>
                  <a:pt x="2686" y="349"/>
                </a:lnTo>
                <a:lnTo>
                  <a:pt x="2687" y="349"/>
                </a:lnTo>
                <a:lnTo>
                  <a:pt x="2688" y="349"/>
                </a:lnTo>
                <a:lnTo>
                  <a:pt x="2688" y="349"/>
                </a:lnTo>
                <a:lnTo>
                  <a:pt x="2689" y="349"/>
                </a:lnTo>
                <a:lnTo>
                  <a:pt x="2689" y="349"/>
                </a:lnTo>
                <a:lnTo>
                  <a:pt x="2690" y="349"/>
                </a:lnTo>
                <a:lnTo>
                  <a:pt x="2690" y="349"/>
                </a:lnTo>
                <a:lnTo>
                  <a:pt x="2691" y="349"/>
                </a:lnTo>
                <a:lnTo>
                  <a:pt x="2691" y="349"/>
                </a:lnTo>
                <a:lnTo>
                  <a:pt x="2692" y="349"/>
                </a:lnTo>
                <a:lnTo>
                  <a:pt x="2692" y="349"/>
                </a:lnTo>
                <a:lnTo>
                  <a:pt x="2693" y="349"/>
                </a:lnTo>
                <a:lnTo>
                  <a:pt x="2693" y="349"/>
                </a:lnTo>
                <a:lnTo>
                  <a:pt x="2694" y="349"/>
                </a:lnTo>
                <a:lnTo>
                  <a:pt x="2694" y="349"/>
                </a:lnTo>
                <a:lnTo>
                  <a:pt x="2695" y="349"/>
                </a:lnTo>
                <a:lnTo>
                  <a:pt x="2695" y="349"/>
                </a:lnTo>
                <a:lnTo>
                  <a:pt x="2696" y="349"/>
                </a:lnTo>
                <a:lnTo>
                  <a:pt x="2696" y="349"/>
                </a:lnTo>
                <a:lnTo>
                  <a:pt x="2697" y="349"/>
                </a:lnTo>
                <a:lnTo>
                  <a:pt x="2697" y="349"/>
                </a:lnTo>
                <a:lnTo>
                  <a:pt x="2698" y="349"/>
                </a:lnTo>
                <a:lnTo>
                  <a:pt x="2698" y="349"/>
                </a:lnTo>
                <a:lnTo>
                  <a:pt x="2699" y="349"/>
                </a:lnTo>
                <a:lnTo>
                  <a:pt x="2699" y="349"/>
                </a:lnTo>
                <a:lnTo>
                  <a:pt x="2700" y="349"/>
                </a:lnTo>
                <a:lnTo>
                  <a:pt x="2700" y="349"/>
                </a:lnTo>
                <a:lnTo>
                  <a:pt x="2701" y="349"/>
                </a:lnTo>
                <a:lnTo>
                  <a:pt x="2701" y="349"/>
                </a:lnTo>
                <a:lnTo>
                  <a:pt x="2702" y="349"/>
                </a:lnTo>
                <a:lnTo>
                  <a:pt x="2702" y="349"/>
                </a:lnTo>
                <a:lnTo>
                  <a:pt x="2703" y="349"/>
                </a:lnTo>
                <a:lnTo>
                  <a:pt x="2703" y="349"/>
                </a:lnTo>
                <a:lnTo>
                  <a:pt x="2704" y="349"/>
                </a:lnTo>
                <a:lnTo>
                  <a:pt x="2705" y="349"/>
                </a:lnTo>
                <a:lnTo>
                  <a:pt x="2705" y="349"/>
                </a:lnTo>
                <a:lnTo>
                  <a:pt x="2706" y="349"/>
                </a:lnTo>
                <a:lnTo>
                  <a:pt x="2706" y="349"/>
                </a:lnTo>
                <a:lnTo>
                  <a:pt x="2707" y="349"/>
                </a:lnTo>
                <a:lnTo>
                  <a:pt x="2707" y="349"/>
                </a:lnTo>
                <a:lnTo>
                  <a:pt x="2708" y="349"/>
                </a:lnTo>
                <a:lnTo>
                  <a:pt x="2708" y="349"/>
                </a:lnTo>
                <a:lnTo>
                  <a:pt x="2709" y="349"/>
                </a:lnTo>
                <a:lnTo>
                  <a:pt x="2709" y="349"/>
                </a:lnTo>
                <a:lnTo>
                  <a:pt x="2710" y="349"/>
                </a:lnTo>
                <a:lnTo>
                  <a:pt x="2710" y="349"/>
                </a:lnTo>
                <a:lnTo>
                  <a:pt x="2711" y="349"/>
                </a:lnTo>
                <a:lnTo>
                  <a:pt x="2711" y="349"/>
                </a:lnTo>
                <a:lnTo>
                  <a:pt x="2712" y="349"/>
                </a:lnTo>
                <a:lnTo>
                  <a:pt x="2712" y="349"/>
                </a:lnTo>
                <a:lnTo>
                  <a:pt x="2713" y="349"/>
                </a:lnTo>
                <a:lnTo>
                  <a:pt x="2713" y="349"/>
                </a:lnTo>
                <a:lnTo>
                  <a:pt x="2714" y="349"/>
                </a:lnTo>
                <a:lnTo>
                  <a:pt x="2714" y="349"/>
                </a:lnTo>
                <a:lnTo>
                  <a:pt x="2715" y="349"/>
                </a:lnTo>
                <a:lnTo>
                  <a:pt x="2715" y="349"/>
                </a:lnTo>
                <a:lnTo>
                  <a:pt x="2716" y="349"/>
                </a:lnTo>
                <a:lnTo>
                  <a:pt x="2716" y="349"/>
                </a:lnTo>
                <a:lnTo>
                  <a:pt x="2717" y="349"/>
                </a:lnTo>
                <a:lnTo>
                  <a:pt x="2717" y="349"/>
                </a:lnTo>
                <a:lnTo>
                  <a:pt x="2718" y="349"/>
                </a:lnTo>
                <a:lnTo>
                  <a:pt x="2718" y="349"/>
                </a:lnTo>
                <a:lnTo>
                  <a:pt x="2719" y="349"/>
                </a:lnTo>
                <a:lnTo>
                  <a:pt x="2719" y="349"/>
                </a:lnTo>
                <a:lnTo>
                  <a:pt x="2720" y="349"/>
                </a:lnTo>
                <a:lnTo>
                  <a:pt x="2720" y="349"/>
                </a:lnTo>
                <a:lnTo>
                  <a:pt x="2721" y="349"/>
                </a:lnTo>
                <a:lnTo>
                  <a:pt x="2722" y="349"/>
                </a:lnTo>
                <a:lnTo>
                  <a:pt x="2722" y="349"/>
                </a:lnTo>
                <a:lnTo>
                  <a:pt x="2723" y="349"/>
                </a:lnTo>
                <a:lnTo>
                  <a:pt x="2723" y="349"/>
                </a:lnTo>
                <a:lnTo>
                  <a:pt x="2724" y="349"/>
                </a:lnTo>
                <a:lnTo>
                  <a:pt x="2724" y="349"/>
                </a:lnTo>
                <a:lnTo>
                  <a:pt x="2725" y="349"/>
                </a:lnTo>
                <a:lnTo>
                  <a:pt x="2725" y="349"/>
                </a:lnTo>
                <a:lnTo>
                  <a:pt x="2726" y="349"/>
                </a:lnTo>
                <a:lnTo>
                  <a:pt x="2726" y="349"/>
                </a:lnTo>
                <a:lnTo>
                  <a:pt x="2727" y="349"/>
                </a:lnTo>
                <a:lnTo>
                  <a:pt x="2727" y="349"/>
                </a:lnTo>
                <a:lnTo>
                  <a:pt x="2728" y="349"/>
                </a:lnTo>
                <a:lnTo>
                  <a:pt x="2728" y="349"/>
                </a:lnTo>
                <a:lnTo>
                  <a:pt x="2729" y="349"/>
                </a:lnTo>
                <a:lnTo>
                  <a:pt x="2729" y="349"/>
                </a:lnTo>
                <a:lnTo>
                  <a:pt x="2730" y="349"/>
                </a:lnTo>
                <a:lnTo>
                  <a:pt x="2730" y="349"/>
                </a:lnTo>
                <a:lnTo>
                  <a:pt x="2731" y="349"/>
                </a:lnTo>
                <a:lnTo>
                  <a:pt x="2731" y="349"/>
                </a:lnTo>
                <a:lnTo>
                  <a:pt x="2732" y="349"/>
                </a:lnTo>
                <a:lnTo>
                  <a:pt x="2732" y="349"/>
                </a:lnTo>
                <a:lnTo>
                  <a:pt x="2733" y="348"/>
                </a:lnTo>
                <a:lnTo>
                  <a:pt x="2733" y="348"/>
                </a:lnTo>
                <a:lnTo>
                  <a:pt x="2734" y="348"/>
                </a:lnTo>
                <a:lnTo>
                  <a:pt x="2734" y="348"/>
                </a:lnTo>
                <a:lnTo>
                  <a:pt x="2735" y="349"/>
                </a:lnTo>
                <a:lnTo>
                  <a:pt x="2736" y="349"/>
                </a:lnTo>
                <a:lnTo>
                  <a:pt x="2736" y="349"/>
                </a:lnTo>
                <a:lnTo>
                  <a:pt x="2737" y="349"/>
                </a:lnTo>
                <a:lnTo>
                  <a:pt x="2737" y="349"/>
                </a:lnTo>
                <a:lnTo>
                  <a:pt x="2738" y="349"/>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2AB8FF59-6C01-4839-B676-A2F68EFF023B}"/>
              </a:ext>
            </a:extLst>
          </p:cNvPr>
          <p:cNvSpPr>
            <a:spLocks/>
          </p:cNvSpPr>
          <p:nvPr/>
        </p:nvSpPr>
        <p:spPr bwMode="auto">
          <a:xfrm>
            <a:off x="7505415" y="2414702"/>
            <a:ext cx="4460813" cy="577184"/>
          </a:xfrm>
          <a:custGeom>
            <a:avLst/>
            <a:gdLst>
              <a:gd name="T0" fmla="*/ 44 w 2840"/>
              <a:gd name="T1" fmla="*/ 428 h 515"/>
              <a:gd name="T2" fmla="*/ 89 w 2840"/>
              <a:gd name="T3" fmla="*/ 428 h 515"/>
              <a:gd name="T4" fmla="*/ 133 w 2840"/>
              <a:gd name="T5" fmla="*/ 428 h 515"/>
              <a:gd name="T6" fmla="*/ 178 w 2840"/>
              <a:gd name="T7" fmla="*/ 428 h 515"/>
              <a:gd name="T8" fmla="*/ 222 w 2840"/>
              <a:gd name="T9" fmla="*/ 428 h 515"/>
              <a:gd name="T10" fmla="*/ 266 w 2840"/>
              <a:gd name="T11" fmla="*/ 350 h 515"/>
              <a:gd name="T12" fmla="*/ 311 w 2840"/>
              <a:gd name="T13" fmla="*/ 360 h 515"/>
              <a:gd name="T14" fmla="*/ 355 w 2840"/>
              <a:gd name="T15" fmla="*/ 363 h 515"/>
              <a:gd name="T16" fmla="*/ 400 w 2840"/>
              <a:gd name="T17" fmla="*/ 360 h 515"/>
              <a:gd name="T18" fmla="*/ 444 w 2840"/>
              <a:gd name="T19" fmla="*/ 355 h 515"/>
              <a:gd name="T20" fmla="*/ 488 w 2840"/>
              <a:gd name="T21" fmla="*/ 360 h 515"/>
              <a:gd name="T22" fmla="*/ 533 w 2840"/>
              <a:gd name="T23" fmla="*/ 349 h 515"/>
              <a:gd name="T24" fmla="*/ 577 w 2840"/>
              <a:gd name="T25" fmla="*/ 357 h 515"/>
              <a:gd name="T26" fmla="*/ 622 w 2840"/>
              <a:gd name="T27" fmla="*/ 360 h 515"/>
              <a:gd name="T28" fmla="*/ 666 w 2840"/>
              <a:gd name="T29" fmla="*/ 354 h 515"/>
              <a:gd name="T30" fmla="*/ 710 w 2840"/>
              <a:gd name="T31" fmla="*/ 357 h 515"/>
              <a:gd name="T32" fmla="*/ 755 w 2840"/>
              <a:gd name="T33" fmla="*/ 365 h 515"/>
              <a:gd name="T34" fmla="*/ 799 w 2840"/>
              <a:gd name="T35" fmla="*/ 350 h 515"/>
              <a:gd name="T36" fmla="*/ 844 w 2840"/>
              <a:gd name="T37" fmla="*/ 354 h 515"/>
              <a:gd name="T38" fmla="*/ 888 w 2840"/>
              <a:gd name="T39" fmla="*/ 362 h 515"/>
              <a:gd name="T40" fmla="*/ 932 w 2840"/>
              <a:gd name="T41" fmla="*/ 354 h 515"/>
              <a:gd name="T42" fmla="*/ 977 w 2840"/>
              <a:gd name="T43" fmla="*/ 354 h 515"/>
              <a:gd name="T44" fmla="*/ 1021 w 2840"/>
              <a:gd name="T45" fmla="*/ 363 h 515"/>
              <a:gd name="T46" fmla="*/ 1066 w 2840"/>
              <a:gd name="T47" fmla="*/ 362 h 515"/>
              <a:gd name="T48" fmla="*/ 1110 w 2840"/>
              <a:gd name="T49" fmla="*/ 361 h 515"/>
              <a:gd name="T50" fmla="*/ 1154 w 2840"/>
              <a:gd name="T51" fmla="*/ 361 h 515"/>
              <a:gd name="T52" fmla="*/ 1199 w 2840"/>
              <a:gd name="T53" fmla="*/ 364 h 515"/>
              <a:gd name="T54" fmla="*/ 1243 w 2840"/>
              <a:gd name="T55" fmla="*/ 361 h 515"/>
              <a:gd name="T56" fmla="*/ 1288 w 2840"/>
              <a:gd name="T57" fmla="*/ 369 h 515"/>
              <a:gd name="T58" fmla="*/ 1332 w 2840"/>
              <a:gd name="T59" fmla="*/ 367 h 515"/>
              <a:gd name="T60" fmla="*/ 1376 w 2840"/>
              <a:gd name="T61" fmla="*/ 366 h 515"/>
              <a:gd name="T62" fmla="*/ 1421 w 2840"/>
              <a:gd name="T63" fmla="*/ 364 h 515"/>
              <a:gd name="T64" fmla="*/ 1465 w 2840"/>
              <a:gd name="T65" fmla="*/ 360 h 515"/>
              <a:gd name="T66" fmla="*/ 1510 w 2840"/>
              <a:gd name="T67" fmla="*/ 354 h 515"/>
              <a:gd name="T68" fmla="*/ 1554 w 2840"/>
              <a:gd name="T69" fmla="*/ 353 h 515"/>
              <a:gd name="T70" fmla="*/ 1599 w 2840"/>
              <a:gd name="T71" fmla="*/ 351 h 515"/>
              <a:gd name="T72" fmla="*/ 1643 w 2840"/>
              <a:gd name="T73" fmla="*/ 351 h 515"/>
              <a:gd name="T74" fmla="*/ 1687 w 2840"/>
              <a:gd name="T75" fmla="*/ 352 h 515"/>
              <a:gd name="T76" fmla="*/ 1732 w 2840"/>
              <a:gd name="T77" fmla="*/ 354 h 515"/>
              <a:gd name="T78" fmla="*/ 1776 w 2840"/>
              <a:gd name="T79" fmla="*/ 357 h 515"/>
              <a:gd name="T80" fmla="*/ 1821 w 2840"/>
              <a:gd name="T81" fmla="*/ 360 h 515"/>
              <a:gd name="T82" fmla="*/ 1865 w 2840"/>
              <a:gd name="T83" fmla="*/ 354 h 515"/>
              <a:gd name="T84" fmla="*/ 1909 w 2840"/>
              <a:gd name="T85" fmla="*/ 361 h 515"/>
              <a:gd name="T86" fmla="*/ 1954 w 2840"/>
              <a:gd name="T87" fmla="*/ 360 h 515"/>
              <a:gd name="T88" fmla="*/ 1998 w 2840"/>
              <a:gd name="T89" fmla="*/ 297 h 515"/>
              <a:gd name="T90" fmla="*/ 2043 w 2840"/>
              <a:gd name="T91" fmla="*/ 363 h 515"/>
              <a:gd name="T92" fmla="*/ 2087 w 2840"/>
              <a:gd name="T93" fmla="*/ 361 h 515"/>
              <a:gd name="T94" fmla="*/ 2131 w 2840"/>
              <a:gd name="T95" fmla="*/ 294 h 515"/>
              <a:gd name="T96" fmla="*/ 2176 w 2840"/>
              <a:gd name="T97" fmla="*/ 360 h 515"/>
              <a:gd name="T98" fmla="*/ 2220 w 2840"/>
              <a:gd name="T99" fmla="*/ 361 h 515"/>
              <a:gd name="T100" fmla="*/ 2265 w 2840"/>
              <a:gd name="T101" fmla="*/ 304 h 515"/>
              <a:gd name="T102" fmla="*/ 2309 w 2840"/>
              <a:gd name="T103" fmla="*/ 359 h 515"/>
              <a:gd name="T104" fmla="*/ 2354 w 2840"/>
              <a:gd name="T105" fmla="*/ 360 h 515"/>
              <a:gd name="T106" fmla="*/ 2398 w 2840"/>
              <a:gd name="T107" fmla="*/ 306 h 515"/>
              <a:gd name="T108" fmla="*/ 2442 w 2840"/>
              <a:gd name="T109" fmla="*/ 354 h 515"/>
              <a:gd name="T110" fmla="*/ 2487 w 2840"/>
              <a:gd name="T111" fmla="*/ 291 h 515"/>
              <a:gd name="T112" fmla="*/ 2531 w 2840"/>
              <a:gd name="T113" fmla="*/ 361 h 515"/>
              <a:gd name="T114" fmla="*/ 2576 w 2840"/>
              <a:gd name="T115" fmla="*/ 366 h 515"/>
              <a:gd name="T116" fmla="*/ 2620 w 2840"/>
              <a:gd name="T117" fmla="*/ 366 h 515"/>
              <a:gd name="T118" fmla="*/ 2664 w 2840"/>
              <a:gd name="T119" fmla="*/ 363 h 515"/>
              <a:gd name="T120" fmla="*/ 2709 w 2840"/>
              <a:gd name="T121" fmla="*/ 360 h 515"/>
              <a:gd name="T122" fmla="*/ 2753 w 2840"/>
              <a:gd name="T123" fmla="*/ 360 h 515"/>
              <a:gd name="T124" fmla="*/ 2797 w 2840"/>
              <a:gd name="T125" fmla="*/ 35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0" h="515">
                <a:moveTo>
                  <a:pt x="0" y="428"/>
                </a:moveTo>
                <a:lnTo>
                  <a:pt x="1" y="428"/>
                </a:lnTo>
                <a:lnTo>
                  <a:pt x="2" y="428"/>
                </a:lnTo>
                <a:lnTo>
                  <a:pt x="2" y="428"/>
                </a:lnTo>
                <a:lnTo>
                  <a:pt x="3" y="429"/>
                </a:lnTo>
                <a:lnTo>
                  <a:pt x="3" y="428"/>
                </a:lnTo>
                <a:lnTo>
                  <a:pt x="4" y="428"/>
                </a:lnTo>
                <a:lnTo>
                  <a:pt x="4" y="428"/>
                </a:lnTo>
                <a:lnTo>
                  <a:pt x="5" y="428"/>
                </a:lnTo>
                <a:lnTo>
                  <a:pt x="5" y="428"/>
                </a:lnTo>
                <a:lnTo>
                  <a:pt x="6" y="428"/>
                </a:lnTo>
                <a:lnTo>
                  <a:pt x="6" y="428"/>
                </a:lnTo>
                <a:lnTo>
                  <a:pt x="7" y="428"/>
                </a:lnTo>
                <a:lnTo>
                  <a:pt x="7" y="428"/>
                </a:lnTo>
                <a:lnTo>
                  <a:pt x="8" y="428"/>
                </a:lnTo>
                <a:lnTo>
                  <a:pt x="8" y="428"/>
                </a:lnTo>
                <a:lnTo>
                  <a:pt x="9" y="429"/>
                </a:lnTo>
                <a:lnTo>
                  <a:pt x="9" y="428"/>
                </a:lnTo>
                <a:lnTo>
                  <a:pt x="10" y="428"/>
                </a:lnTo>
                <a:lnTo>
                  <a:pt x="10" y="428"/>
                </a:lnTo>
                <a:lnTo>
                  <a:pt x="11" y="428"/>
                </a:lnTo>
                <a:lnTo>
                  <a:pt x="11" y="428"/>
                </a:lnTo>
                <a:lnTo>
                  <a:pt x="12" y="428"/>
                </a:lnTo>
                <a:lnTo>
                  <a:pt x="12" y="428"/>
                </a:lnTo>
                <a:lnTo>
                  <a:pt x="13" y="428"/>
                </a:lnTo>
                <a:lnTo>
                  <a:pt x="13" y="428"/>
                </a:lnTo>
                <a:lnTo>
                  <a:pt x="14" y="428"/>
                </a:lnTo>
                <a:lnTo>
                  <a:pt x="14" y="428"/>
                </a:lnTo>
                <a:lnTo>
                  <a:pt x="15" y="428"/>
                </a:lnTo>
                <a:lnTo>
                  <a:pt x="15" y="429"/>
                </a:lnTo>
                <a:lnTo>
                  <a:pt x="16" y="428"/>
                </a:lnTo>
                <a:lnTo>
                  <a:pt x="16" y="428"/>
                </a:lnTo>
                <a:lnTo>
                  <a:pt x="17" y="428"/>
                </a:lnTo>
                <a:lnTo>
                  <a:pt x="17" y="428"/>
                </a:lnTo>
                <a:lnTo>
                  <a:pt x="18" y="428"/>
                </a:lnTo>
                <a:lnTo>
                  <a:pt x="19" y="428"/>
                </a:lnTo>
                <a:lnTo>
                  <a:pt x="19" y="428"/>
                </a:lnTo>
                <a:lnTo>
                  <a:pt x="20" y="428"/>
                </a:lnTo>
                <a:lnTo>
                  <a:pt x="20" y="428"/>
                </a:lnTo>
                <a:lnTo>
                  <a:pt x="21" y="428"/>
                </a:lnTo>
                <a:lnTo>
                  <a:pt x="21" y="428"/>
                </a:lnTo>
                <a:lnTo>
                  <a:pt x="22" y="428"/>
                </a:lnTo>
                <a:lnTo>
                  <a:pt x="22" y="428"/>
                </a:lnTo>
                <a:lnTo>
                  <a:pt x="23" y="428"/>
                </a:lnTo>
                <a:lnTo>
                  <a:pt x="23" y="428"/>
                </a:lnTo>
                <a:lnTo>
                  <a:pt x="24" y="428"/>
                </a:lnTo>
                <a:lnTo>
                  <a:pt x="24" y="428"/>
                </a:lnTo>
                <a:lnTo>
                  <a:pt x="25" y="428"/>
                </a:lnTo>
                <a:lnTo>
                  <a:pt x="25" y="428"/>
                </a:lnTo>
                <a:lnTo>
                  <a:pt x="26" y="428"/>
                </a:lnTo>
                <a:lnTo>
                  <a:pt x="26" y="428"/>
                </a:lnTo>
                <a:lnTo>
                  <a:pt x="27" y="428"/>
                </a:lnTo>
                <a:lnTo>
                  <a:pt x="27" y="428"/>
                </a:lnTo>
                <a:lnTo>
                  <a:pt x="28" y="428"/>
                </a:lnTo>
                <a:lnTo>
                  <a:pt x="28" y="428"/>
                </a:lnTo>
                <a:lnTo>
                  <a:pt x="29" y="428"/>
                </a:lnTo>
                <a:lnTo>
                  <a:pt x="29" y="428"/>
                </a:lnTo>
                <a:lnTo>
                  <a:pt x="30" y="428"/>
                </a:lnTo>
                <a:lnTo>
                  <a:pt x="30" y="428"/>
                </a:lnTo>
                <a:lnTo>
                  <a:pt x="31" y="428"/>
                </a:lnTo>
                <a:lnTo>
                  <a:pt x="31" y="428"/>
                </a:lnTo>
                <a:lnTo>
                  <a:pt x="32" y="428"/>
                </a:lnTo>
                <a:lnTo>
                  <a:pt x="32" y="428"/>
                </a:lnTo>
                <a:lnTo>
                  <a:pt x="33" y="428"/>
                </a:lnTo>
                <a:lnTo>
                  <a:pt x="33" y="428"/>
                </a:lnTo>
                <a:lnTo>
                  <a:pt x="34" y="428"/>
                </a:lnTo>
                <a:lnTo>
                  <a:pt x="34" y="428"/>
                </a:lnTo>
                <a:lnTo>
                  <a:pt x="35" y="428"/>
                </a:lnTo>
                <a:lnTo>
                  <a:pt x="36" y="428"/>
                </a:lnTo>
                <a:lnTo>
                  <a:pt x="36" y="428"/>
                </a:lnTo>
                <a:lnTo>
                  <a:pt x="37" y="428"/>
                </a:lnTo>
                <a:lnTo>
                  <a:pt x="37" y="428"/>
                </a:lnTo>
                <a:lnTo>
                  <a:pt x="38" y="428"/>
                </a:lnTo>
                <a:lnTo>
                  <a:pt x="38" y="428"/>
                </a:lnTo>
                <a:lnTo>
                  <a:pt x="39" y="428"/>
                </a:lnTo>
                <a:lnTo>
                  <a:pt x="39" y="428"/>
                </a:lnTo>
                <a:lnTo>
                  <a:pt x="40" y="428"/>
                </a:lnTo>
                <a:lnTo>
                  <a:pt x="40" y="428"/>
                </a:lnTo>
                <a:lnTo>
                  <a:pt x="41" y="428"/>
                </a:lnTo>
                <a:lnTo>
                  <a:pt x="41" y="428"/>
                </a:lnTo>
                <a:lnTo>
                  <a:pt x="42" y="428"/>
                </a:lnTo>
                <a:lnTo>
                  <a:pt x="42" y="428"/>
                </a:lnTo>
                <a:lnTo>
                  <a:pt x="43" y="428"/>
                </a:lnTo>
                <a:lnTo>
                  <a:pt x="43" y="428"/>
                </a:lnTo>
                <a:lnTo>
                  <a:pt x="44" y="428"/>
                </a:lnTo>
                <a:lnTo>
                  <a:pt x="44" y="428"/>
                </a:lnTo>
                <a:lnTo>
                  <a:pt x="45" y="428"/>
                </a:lnTo>
                <a:lnTo>
                  <a:pt x="45" y="428"/>
                </a:lnTo>
                <a:lnTo>
                  <a:pt x="46" y="428"/>
                </a:lnTo>
                <a:lnTo>
                  <a:pt x="46" y="428"/>
                </a:lnTo>
                <a:lnTo>
                  <a:pt x="47" y="428"/>
                </a:lnTo>
                <a:lnTo>
                  <a:pt x="47" y="428"/>
                </a:lnTo>
                <a:lnTo>
                  <a:pt x="48" y="428"/>
                </a:lnTo>
                <a:lnTo>
                  <a:pt x="48" y="428"/>
                </a:lnTo>
                <a:lnTo>
                  <a:pt x="49" y="428"/>
                </a:lnTo>
                <a:lnTo>
                  <a:pt x="49" y="428"/>
                </a:lnTo>
                <a:lnTo>
                  <a:pt x="50" y="428"/>
                </a:lnTo>
                <a:lnTo>
                  <a:pt x="50" y="428"/>
                </a:lnTo>
                <a:lnTo>
                  <a:pt x="51" y="428"/>
                </a:lnTo>
                <a:lnTo>
                  <a:pt x="52" y="428"/>
                </a:lnTo>
                <a:lnTo>
                  <a:pt x="52" y="428"/>
                </a:lnTo>
                <a:lnTo>
                  <a:pt x="53" y="428"/>
                </a:lnTo>
                <a:lnTo>
                  <a:pt x="53" y="428"/>
                </a:lnTo>
                <a:lnTo>
                  <a:pt x="54" y="428"/>
                </a:lnTo>
                <a:lnTo>
                  <a:pt x="54" y="428"/>
                </a:lnTo>
                <a:lnTo>
                  <a:pt x="55" y="428"/>
                </a:lnTo>
                <a:lnTo>
                  <a:pt x="55" y="428"/>
                </a:lnTo>
                <a:lnTo>
                  <a:pt x="56" y="428"/>
                </a:lnTo>
                <a:lnTo>
                  <a:pt x="56" y="428"/>
                </a:lnTo>
                <a:lnTo>
                  <a:pt x="57" y="428"/>
                </a:lnTo>
                <a:lnTo>
                  <a:pt x="57" y="428"/>
                </a:lnTo>
                <a:lnTo>
                  <a:pt x="58" y="428"/>
                </a:lnTo>
                <a:lnTo>
                  <a:pt x="58" y="428"/>
                </a:lnTo>
                <a:lnTo>
                  <a:pt x="59" y="428"/>
                </a:lnTo>
                <a:lnTo>
                  <a:pt x="59" y="428"/>
                </a:lnTo>
                <a:lnTo>
                  <a:pt x="60" y="428"/>
                </a:lnTo>
                <a:lnTo>
                  <a:pt x="60" y="428"/>
                </a:lnTo>
                <a:lnTo>
                  <a:pt x="61" y="428"/>
                </a:lnTo>
                <a:lnTo>
                  <a:pt x="61" y="429"/>
                </a:lnTo>
                <a:lnTo>
                  <a:pt x="62" y="428"/>
                </a:lnTo>
                <a:lnTo>
                  <a:pt x="62" y="428"/>
                </a:lnTo>
                <a:lnTo>
                  <a:pt x="63" y="428"/>
                </a:lnTo>
                <a:lnTo>
                  <a:pt x="63" y="428"/>
                </a:lnTo>
                <a:lnTo>
                  <a:pt x="64" y="428"/>
                </a:lnTo>
                <a:lnTo>
                  <a:pt x="65" y="428"/>
                </a:lnTo>
                <a:lnTo>
                  <a:pt x="65" y="429"/>
                </a:lnTo>
                <a:lnTo>
                  <a:pt x="66" y="428"/>
                </a:lnTo>
                <a:lnTo>
                  <a:pt x="66" y="429"/>
                </a:lnTo>
                <a:lnTo>
                  <a:pt x="67" y="428"/>
                </a:lnTo>
                <a:lnTo>
                  <a:pt x="67" y="428"/>
                </a:lnTo>
                <a:lnTo>
                  <a:pt x="68" y="428"/>
                </a:lnTo>
                <a:lnTo>
                  <a:pt x="68" y="428"/>
                </a:lnTo>
                <a:lnTo>
                  <a:pt x="69" y="429"/>
                </a:lnTo>
                <a:lnTo>
                  <a:pt x="69" y="428"/>
                </a:lnTo>
                <a:lnTo>
                  <a:pt x="70" y="428"/>
                </a:lnTo>
                <a:lnTo>
                  <a:pt x="70" y="428"/>
                </a:lnTo>
                <a:lnTo>
                  <a:pt x="71" y="428"/>
                </a:lnTo>
                <a:lnTo>
                  <a:pt x="71" y="428"/>
                </a:lnTo>
                <a:lnTo>
                  <a:pt x="72" y="428"/>
                </a:lnTo>
                <a:lnTo>
                  <a:pt x="72" y="428"/>
                </a:lnTo>
                <a:lnTo>
                  <a:pt x="73" y="428"/>
                </a:lnTo>
                <a:lnTo>
                  <a:pt x="73" y="428"/>
                </a:lnTo>
                <a:lnTo>
                  <a:pt x="74" y="428"/>
                </a:lnTo>
                <a:lnTo>
                  <a:pt x="74" y="428"/>
                </a:lnTo>
                <a:lnTo>
                  <a:pt x="75" y="428"/>
                </a:lnTo>
                <a:lnTo>
                  <a:pt x="75" y="428"/>
                </a:lnTo>
                <a:lnTo>
                  <a:pt x="76" y="428"/>
                </a:lnTo>
                <a:lnTo>
                  <a:pt x="76" y="428"/>
                </a:lnTo>
                <a:lnTo>
                  <a:pt x="77" y="428"/>
                </a:lnTo>
                <a:lnTo>
                  <a:pt x="77" y="428"/>
                </a:lnTo>
                <a:lnTo>
                  <a:pt x="78" y="428"/>
                </a:lnTo>
                <a:lnTo>
                  <a:pt x="79" y="428"/>
                </a:lnTo>
                <a:lnTo>
                  <a:pt x="79" y="428"/>
                </a:lnTo>
                <a:lnTo>
                  <a:pt x="80" y="428"/>
                </a:lnTo>
                <a:lnTo>
                  <a:pt x="80" y="428"/>
                </a:lnTo>
                <a:lnTo>
                  <a:pt x="81" y="428"/>
                </a:lnTo>
                <a:lnTo>
                  <a:pt x="81" y="428"/>
                </a:lnTo>
                <a:lnTo>
                  <a:pt x="82" y="428"/>
                </a:lnTo>
                <a:lnTo>
                  <a:pt x="82" y="428"/>
                </a:lnTo>
                <a:lnTo>
                  <a:pt x="83" y="428"/>
                </a:lnTo>
                <a:lnTo>
                  <a:pt x="83" y="428"/>
                </a:lnTo>
                <a:lnTo>
                  <a:pt x="84" y="428"/>
                </a:lnTo>
                <a:lnTo>
                  <a:pt x="84" y="428"/>
                </a:lnTo>
                <a:lnTo>
                  <a:pt x="85" y="428"/>
                </a:lnTo>
                <a:lnTo>
                  <a:pt x="85" y="428"/>
                </a:lnTo>
                <a:lnTo>
                  <a:pt x="86" y="428"/>
                </a:lnTo>
                <a:lnTo>
                  <a:pt x="86" y="428"/>
                </a:lnTo>
                <a:lnTo>
                  <a:pt x="87" y="428"/>
                </a:lnTo>
                <a:lnTo>
                  <a:pt x="87" y="429"/>
                </a:lnTo>
                <a:lnTo>
                  <a:pt x="88" y="428"/>
                </a:lnTo>
                <a:lnTo>
                  <a:pt x="88" y="428"/>
                </a:lnTo>
                <a:lnTo>
                  <a:pt x="89" y="428"/>
                </a:lnTo>
                <a:lnTo>
                  <a:pt x="89" y="428"/>
                </a:lnTo>
                <a:lnTo>
                  <a:pt x="90" y="428"/>
                </a:lnTo>
                <a:lnTo>
                  <a:pt x="90" y="428"/>
                </a:lnTo>
                <a:lnTo>
                  <a:pt x="91" y="428"/>
                </a:lnTo>
                <a:lnTo>
                  <a:pt x="91" y="428"/>
                </a:lnTo>
                <a:lnTo>
                  <a:pt x="92" y="428"/>
                </a:lnTo>
                <a:lnTo>
                  <a:pt x="92" y="428"/>
                </a:lnTo>
                <a:lnTo>
                  <a:pt x="93" y="428"/>
                </a:lnTo>
                <a:lnTo>
                  <a:pt x="93" y="428"/>
                </a:lnTo>
                <a:lnTo>
                  <a:pt x="94" y="428"/>
                </a:lnTo>
                <a:lnTo>
                  <a:pt x="94" y="428"/>
                </a:lnTo>
                <a:lnTo>
                  <a:pt x="95" y="428"/>
                </a:lnTo>
                <a:lnTo>
                  <a:pt x="96" y="428"/>
                </a:lnTo>
                <a:lnTo>
                  <a:pt x="96" y="428"/>
                </a:lnTo>
                <a:lnTo>
                  <a:pt x="97" y="428"/>
                </a:lnTo>
                <a:lnTo>
                  <a:pt x="97" y="428"/>
                </a:lnTo>
                <a:lnTo>
                  <a:pt x="98" y="429"/>
                </a:lnTo>
                <a:lnTo>
                  <a:pt x="98" y="428"/>
                </a:lnTo>
                <a:lnTo>
                  <a:pt x="99" y="428"/>
                </a:lnTo>
                <a:lnTo>
                  <a:pt x="99" y="428"/>
                </a:lnTo>
                <a:lnTo>
                  <a:pt x="100" y="428"/>
                </a:lnTo>
                <a:lnTo>
                  <a:pt x="100" y="428"/>
                </a:lnTo>
                <a:lnTo>
                  <a:pt x="101" y="428"/>
                </a:lnTo>
                <a:lnTo>
                  <a:pt x="101" y="428"/>
                </a:lnTo>
                <a:lnTo>
                  <a:pt x="102" y="428"/>
                </a:lnTo>
                <a:lnTo>
                  <a:pt x="102" y="428"/>
                </a:lnTo>
                <a:lnTo>
                  <a:pt x="103" y="428"/>
                </a:lnTo>
                <a:lnTo>
                  <a:pt x="103" y="428"/>
                </a:lnTo>
                <a:lnTo>
                  <a:pt x="104" y="428"/>
                </a:lnTo>
                <a:lnTo>
                  <a:pt x="104" y="428"/>
                </a:lnTo>
                <a:lnTo>
                  <a:pt x="105" y="428"/>
                </a:lnTo>
                <a:lnTo>
                  <a:pt x="105" y="428"/>
                </a:lnTo>
                <a:lnTo>
                  <a:pt x="106" y="428"/>
                </a:lnTo>
                <a:lnTo>
                  <a:pt x="106" y="428"/>
                </a:lnTo>
                <a:lnTo>
                  <a:pt x="107" y="428"/>
                </a:lnTo>
                <a:lnTo>
                  <a:pt x="107" y="428"/>
                </a:lnTo>
                <a:lnTo>
                  <a:pt x="108" y="428"/>
                </a:lnTo>
                <a:lnTo>
                  <a:pt x="108" y="428"/>
                </a:lnTo>
                <a:lnTo>
                  <a:pt x="109" y="428"/>
                </a:lnTo>
                <a:lnTo>
                  <a:pt x="109" y="429"/>
                </a:lnTo>
                <a:lnTo>
                  <a:pt x="110" y="428"/>
                </a:lnTo>
                <a:lnTo>
                  <a:pt x="110" y="428"/>
                </a:lnTo>
                <a:lnTo>
                  <a:pt x="111" y="428"/>
                </a:lnTo>
                <a:lnTo>
                  <a:pt x="111" y="428"/>
                </a:lnTo>
                <a:lnTo>
                  <a:pt x="112" y="428"/>
                </a:lnTo>
                <a:lnTo>
                  <a:pt x="113" y="428"/>
                </a:lnTo>
                <a:lnTo>
                  <a:pt x="113" y="428"/>
                </a:lnTo>
                <a:lnTo>
                  <a:pt x="114" y="428"/>
                </a:lnTo>
                <a:lnTo>
                  <a:pt x="114" y="428"/>
                </a:lnTo>
                <a:lnTo>
                  <a:pt x="115" y="428"/>
                </a:lnTo>
                <a:lnTo>
                  <a:pt x="115" y="428"/>
                </a:lnTo>
                <a:lnTo>
                  <a:pt x="116" y="428"/>
                </a:lnTo>
                <a:lnTo>
                  <a:pt x="116" y="428"/>
                </a:lnTo>
                <a:lnTo>
                  <a:pt x="117" y="428"/>
                </a:lnTo>
                <a:lnTo>
                  <a:pt x="117" y="428"/>
                </a:lnTo>
                <a:lnTo>
                  <a:pt x="118" y="428"/>
                </a:lnTo>
                <a:lnTo>
                  <a:pt x="118" y="428"/>
                </a:lnTo>
                <a:lnTo>
                  <a:pt x="119" y="428"/>
                </a:lnTo>
                <a:lnTo>
                  <a:pt x="119" y="428"/>
                </a:lnTo>
                <a:lnTo>
                  <a:pt x="120" y="428"/>
                </a:lnTo>
                <a:lnTo>
                  <a:pt x="120" y="428"/>
                </a:lnTo>
                <a:lnTo>
                  <a:pt x="121" y="428"/>
                </a:lnTo>
                <a:lnTo>
                  <a:pt x="121" y="428"/>
                </a:lnTo>
                <a:lnTo>
                  <a:pt x="122" y="428"/>
                </a:lnTo>
                <a:lnTo>
                  <a:pt x="122" y="428"/>
                </a:lnTo>
                <a:lnTo>
                  <a:pt x="123" y="428"/>
                </a:lnTo>
                <a:lnTo>
                  <a:pt x="123" y="429"/>
                </a:lnTo>
                <a:lnTo>
                  <a:pt x="124" y="428"/>
                </a:lnTo>
                <a:lnTo>
                  <a:pt x="124" y="428"/>
                </a:lnTo>
                <a:lnTo>
                  <a:pt x="125" y="429"/>
                </a:lnTo>
                <a:lnTo>
                  <a:pt x="125" y="428"/>
                </a:lnTo>
                <a:lnTo>
                  <a:pt x="126" y="428"/>
                </a:lnTo>
                <a:lnTo>
                  <a:pt x="126" y="428"/>
                </a:lnTo>
                <a:lnTo>
                  <a:pt x="127" y="428"/>
                </a:lnTo>
                <a:lnTo>
                  <a:pt x="127" y="428"/>
                </a:lnTo>
                <a:lnTo>
                  <a:pt x="128" y="428"/>
                </a:lnTo>
                <a:lnTo>
                  <a:pt x="128" y="428"/>
                </a:lnTo>
                <a:lnTo>
                  <a:pt x="129" y="428"/>
                </a:lnTo>
                <a:lnTo>
                  <a:pt x="130" y="428"/>
                </a:lnTo>
                <a:lnTo>
                  <a:pt x="130" y="428"/>
                </a:lnTo>
                <a:lnTo>
                  <a:pt x="131" y="428"/>
                </a:lnTo>
                <a:lnTo>
                  <a:pt x="131" y="428"/>
                </a:lnTo>
                <a:lnTo>
                  <a:pt x="132" y="428"/>
                </a:lnTo>
                <a:lnTo>
                  <a:pt x="132" y="428"/>
                </a:lnTo>
                <a:lnTo>
                  <a:pt x="133" y="428"/>
                </a:lnTo>
                <a:lnTo>
                  <a:pt x="133" y="428"/>
                </a:lnTo>
                <a:lnTo>
                  <a:pt x="134" y="428"/>
                </a:lnTo>
                <a:lnTo>
                  <a:pt x="134" y="428"/>
                </a:lnTo>
                <a:lnTo>
                  <a:pt x="135" y="428"/>
                </a:lnTo>
                <a:lnTo>
                  <a:pt x="135" y="428"/>
                </a:lnTo>
                <a:lnTo>
                  <a:pt x="136" y="428"/>
                </a:lnTo>
                <a:lnTo>
                  <a:pt x="136" y="428"/>
                </a:lnTo>
                <a:lnTo>
                  <a:pt x="137" y="428"/>
                </a:lnTo>
                <a:lnTo>
                  <a:pt x="137" y="428"/>
                </a:lnTo>
                <a:lnTo>
                  <a:pt x="138" y="428"/>
                </a:lnTo>
                <a:lnTo>
                  <a:pt x="138" y="428"/>
                </a:lnTo>
                <a:lnTo>
                  <a:pt x="139" y="428"/>
                </a:lnTo>
                <a:lnTo>
                  <a:pt x="139" y="429"/>
                </a:lnTo>
                <a:lnTo>
                  <a:pt x="140" y="428"/>
                </a:lnTo>
                <a:lnTo>
                  <a:pt x="140" y="428"/>
                </a:lnTo>
                <a:lnTo>
                  <a:pt x="141" y="428"/>
                </a:lnTo>
                <a:lnTo>
                  <a:pt x="141" y="428"/>
                </a:lnTo>
                <a:lnTo>
                  <a:pt x="142" y="428"/>
                </a:lnTo>
                <a:lnTo>
                  <a:pt x="142" y="428"/>
                </a:lnTo>
                <a:lnTo>
                  <a:pt x="143" y="428"/>
                </a:lnTo>
                <a:lnTo>
                  <a:pt x="143" y="428"/>
                </a:lnTo>
                <a:lnTo>
                  <a:pt x="144" y="428"/>
                </a:lnTo>
                <a:lnTo>
                  <a:pt x="144" y="428"/>
                </a:lnTo>
                <a:lnTo>
                  <a:pt x="145" y="428"/>
                </a:lnTo>
                <a:lnTo>
                  <a:pt x="145" y="428"/>
                </a:lnTo>
                <a:lnTo>
                  <a:pt x="146" y="428"/>
                </a:lnTo>
                <a:lnTo>
                  <a:pt x="147" y="428"/>
                </a:lnTo>
                <a:lnTo>
                  <a:pt x="147" y="428"/>
                </a:lnTo>
                <a:lnTo>
                  <a:pt x="148" y="429"/>
                </a:lnTo>
                <a:lnTo>
                  <a:pt x="148" y="428"/>
                </a:lnTo>
                <a:lnTo>
                  <a:pt x="149" y="428"/>
                </a:lnTo>
                <a:lnTo>
                  <a:pt x="149" y="428"/>
                </a:lnTo>
                <a:lnTo>
                  <a:pt x="150" y="428"/>
                </a:lnTo>
                <a:lnTo>
                  <a:pt x="150" y="428"/>
                </a:lnTo>
                <a:lnTo>
                  <a:pt x="151" y="428"/>
                </a:lnTo>
                <a:lnTo>
                  <a:pt x="151" y="428"/>
                </a:lnTo>
                <a:lnTo>
                  <a:pt x="152" y="428"/>
                </a:lnTo>
                <a:lnTo>
                  <a:pt x="152" y="428"/>
                </a:lnTo>
                <a:lnTo>
                  <a:pt x="153" y="428"/>
                </a:lnTo>
                <a:lnTo>
                  <a:pt x="153" y="428"/>
                </a:lnTo>
                <a:lnTo>
                  <a:pt x="154" y="428"/>
                </a:lnTo>
                <a:lnTo>
                  <a:pt x="154" y="428"/>
                </a:lnTo>
                <a:lnTo>
                  <a:pt x="155" y="428"/>
                </a:lnTo>
                <a:lnTo>
                  <a:pt x="155" y="428"/>
                </a:lnTo>
                <a:lnTo>
                  <a:pt x="156" y="428"/>
                </a:lnTo>
                <a:lnTo>
                  <a:pt x="156" y="428"/>
                </a:lnTo>
                <a:lnTo>
                  <a:pt x="157" y="428"/>
                </a:lnTo>
                <a:lnTo>
                  <a:pt x="157" y="428"/>
                </a:lnTo>
                <a:lnTo>
                  <a:pt x="158" y="428"/>
                </a:lnTo>
                <a:lnTo>
                  <a:pt x="158" y="428"/>
                </a:lnTo>
                <a:lnTo>
                  <a:pt x="159" y="428"/>
                </a:lnTo>
                <a:lnTo>
                  <a:pt x="159" y="428"/>
                </a:lnTo>
                <a:lnTo>
                  <a:pt x="160" y="429"/>
                </a:lnTo>
                <a:lnTo>
                  <a:pt x="161" y="428"/>
                </a:lnTo>
                <a:lnTo>
                  <a:pt x="161" y="428"/>
                </a:lnTo>
                <a:lnTo>
                  <a:pt x="162" y="428"/>
                </a:lnTo>
                <a:lnTo>
                  <a:pt x="162" y="428"/>
                </a:lnTo>
                <a:lnTo>
                  <a:pt x="163" y="428"/>
                </a:lnTo>
                <a:lnTo>
                  <a:pt x="163" y="428"/>
                </a:lnTo>
                <a:lnTo>
                  <a:pt x="164" y="428"/>
                </a:lnTo>
                <a:lnTo>
                  <a:pt x="164" y="428"/>
                </a:lnTo>
                <a:lnTo>
                  <a:pt x="165" y="428"/>
                </a:lnTo>
                <a:lnTo>
                  <a:pt x="165" y="429"/>
                </a:lnTo>
                <a:lnTo>
                  <a:pt x="166" y="428"/>
                </a:lnTo>
                <a:lnTo>
                  <a:pt x="166" y="428"/>
                </a:lnTo>
                <a:lnTo>
                  <a:pt x="167" y="428"/>
                </a:lnTo>
                <a:lnTo>
                  <a:pt x="167" y="428"/>
                </a:lnTo>
                <a:lnTo>
                  <a:pt x="168" y="428"/>
                </a:lnTo>
                <a:lnTo>
                  <a:pt x="168" y="428"/>
                </a:lnTo>
                <a:lnTo>
                  <a:pt x="169" y="428"/>
                </a:lnTo>
                <a:lnTo>
                  <a:pt x="169" y="429"/>
                </a:lnTo>
                <a:lnTo>
                  <a:pt x="170" y="428"/>
                </a:lnTo>
                <a:lnTo>
                  <a:pt x="170" y="428"/>
                </a:lnTo>
                <a:lnTo>
                  <a:pt x="171" y="428"/>
                </a:lnTo>
                <a:lnTo>
                  <a:pt x="171" y="428"/>
                </a:lnTo>
                <a:lnTo>
                  <a:pt x="172" y="428"/>
                </a:lnTo>
                <a:lnTo>
                  <a:pt x="172" y="428"/>
                </a:lnTo>
                <a:lnTo>
                  <a:pt x="173" y="428"/>
                </a:lnTo>
                <a:lnTo>
                  <a:pt x="173" y="428"/>
                </a:lnTo>
                <a:lnTo>
                  <a:pt x="174" y="428"/>
                </a:lnTo>
                <a:lnTo>
                  <a:pt x="175" y="428"/>
                </a:lnTo>
                <a:lnTo>
                  <a:pt x="175" y="428"/>
                </a:lnTo>
                <a:lnTo>
                  <a:pt x="176" y="428"/>
                </a:lnTo>
                <a:lnTo>
                  <a:pt x="176" y="428"/>
                </a:lnTo>
                <a:lnTo>
                  <a:pt x="177" y="428"/>
                </a:lnTo>
                <a:lnTo>
                  <a:pt x="177" y="428"/>
                </a:lnTo>
                <a:lnTo>
                  <a:pt x="178" y="428"/>
                </a:lnTo>
                <a:lnTo>
                  <a:pt x="178" y="428"/>
                </a:lnTo>
                <a:lnTo>
                  <a:pt x="179" y="428"/>
                </a:lnTo>
                <a:lnTo>
                  <a:pt x="179" y="428"/>
                </a:lnTo>
                <a:lnTo>
                  <a:pt x="180" y="428"/>
                </a:lnTo>
                <a:lnTo>
                  <a:pt x="180" y="428"/>
                </a:lnTo>
                <a:lnTo>
                  <a:pt x="181" y="428"/>
                </a:lnTo>
                <a:lnTo>
                  <a:pt x="181" y="428"/>
                </a:lnTo>
                <a:lnTo>
                  <a:pt x="182" y="429"/>
                </a:lnTo>
                <a:lnTo>
                  <a:pt x="182" y="428"/>
                </a:lnTo>
                <a:lnTo>
                  <a:pt x="183" y="428"/>
                </a:lnTo>
                <a:lnTo>
                  <a:pt x="183" y="428"/>
                </a:lnTo>
                <a:lnTo>
                  <a:pt x="184" y="428"/>
                </a:lnTo>
                <a:lnTo>
                  <a:pt x="184" y="428"/>
                </a:lnTo>
                <a:lnTo>
                  <a:pt x="185" y="429"/>
                </a:lnTo>
                <a:lnTo>
                  <a:pt x="185" y="429"/>
                </a:lnTo>
                <a:lnTo>
                  <a:pt x="186" y="428"/>
                </a:lnTo>
                <a:lnTo>
                  <a:pt x="186" y="428"/>
                </a:lnTo>
                <a:lnTo>
                  <a:pt x="187" y="428"/>
                </a:lnTo>
                <a:lnTo>
                  <a:pt x="187" y="428"/>
                </a:lnTo>
                <a:lnTo>
                  <a:pt x="188" y="428"/>
                </a:lnTo>
                <a:lnTo>
                  <a:pt x="188" y="428"/>
                </a:lnTo>
                <a:lnTo>
                  <a:pt x="189" y="428"/>
                </a:lnTo>
                <a:lnTo>
                  <a:pt x="190" y="428"/>
                </a:lnTo>
                <a:lnTo>
                  <a:pt x="190" y="428"/>
                </a:lnTo>
                <a:lnTo>
                  <a:pt x="191" y="428"/>
                </a:lnTo>
                <a:lnTo>
                  <a:pt x="191" y="428"/>
                </a:lnTo>
                <a:lnTo>
                  <a:pt x="192" y="428"/>
                </a:lnTo>
                <a:lnTo>
                  <a:pt x="192" y="428"/>
                </a:lnTo>
                <a:lnTo>
                  <a:pt x="193" y="428"/>
                </a:lnTo>
                <a:lnTo>
                  <a:pt x="193" y="428"/>
                </a:lnTo>
                <a:lnTo>
                  <a:pt x="194" y="428"/>
                </a:lnTo>
                <a:lnTo>
                  <a:pt x="194" y="428"/>
                </a:lnTo>
                <a:lnTo>
                  <a:pt x="195" y="428"/>
                </a:lnTo>
                <a:lnTo>
                  <a:pt x="195" y="429"/>
                </a:lnTo>
                <a:lnTo>
                  <a:pt x="196" y="428"/>
                </a:lnTo>
                <a:lnTo>
                  <a:pt x="196" y="428"/>
                </a:lnTo>
                <a:lnTo>
                  <a:pt x="197" y="428"/>
                </a:lnTo>
                <a:lnTo>
                  <a:pt x="197" y="428"/>
                </a:lnTo>
                <a:lnTo>
                  <a:pt x="198" y="428"/>
                </a:lnTo>
                <a:lnTo>
                  <a:pt x="198" y="428"/>
                </a:lnTo>
                <a:lnTo>
                  <a:pt x="199" y="428"/>
                </a:lnTo>
                <a:lnTo>
                  <a:pt x="199" y="428"/>
                </a:lnTo>
                <a:lnTo>
                  <a:pt x="200" y="428"/>
                </a:lnTo>
                <a:lnTo>
                  <a:pt x="200" y="428"/>
                </a:lnTo>
                <a:lnTo>
                  <a:pt x="201" y="428"/>
                </a:lnTo>
                <a:lnTo>
                  <a:pt x="201" y="429"/>
                </a:lnTo>
                <a:lnTo>
                  <a:pt x="202" y="428"/>
                </a:lnTo>
                <a:lnTo>
                  <a:pt x="202" y="428"/>
                </a:lnTo>
                <a:lnTo>
                  <a:pt x="203" y="428"/>
                </a:lnTo>
                <a:lnTo>
                  <a:pt x="203" y="428"/>
                </a:lnTo>
                <a:lnTo>
                  <a:pt x="204" y="429"/>
                </a:lnTo>
                <a:lnTo>
                  <a:pt x="204" y="428"/>
                </a:lnTo>
                <a:lnTo>
                  <a:pt x="205" y="428"/>
                </a:lnTo>
                <a:lnTo>
                  <a:pt x="205" y="428"/>
                </a:lnTo>
                <a:lnTo>
                  <a:pt x="206" y="428"/>
                </a:lnTo>
                <a:lnTo>
                  <a:pt x="207" y="428"/>
                </a:lnTo>
                <a:lnTo>
                  <a:pt x="207" y="428"/>
                </a:lnTo>
                <a:lnTo>
                  <a:pt x="208" y="428"/>
                </a:lnTo>
                <a:lnTo>
                  <a:pt x="208" y="428"/>
                </a:lnTo>
                <a:lnTo>
                  <a:pt x="209" y="428"/>
                </a:lnTo>
                <a:lnTo>
                  <a:pt x="209" y="428"/>
                </a:lnTo>
                <a:lnTo>
                  <a:pt x="210" y="428"/>
                </a:lnTo>
                <a:lnTo>
                  <a:pt x="210" y="428"/>
                </a:lnTo>
                <a:lnTo>
                  <a:pt x="211" y="428"/>
                </a:lnTo>
                <a:lnTo>
                  <a:pt x="211" y="428"/>
                </a:lnTo>
                <a:lnTo>
                  <a:pt x="212" y="428"/>
                </a:lnTo>
                <a:lnTo>
                  <a:pt x="212" y="428"/>
                </a:lnTo>
                <a:lnTo>
                  <a:pt x="213" y="429"/>
                </a:lnTo>
                <a:lnTo>
                  <a:pt x="213" y="428"/>
                </a:lnTo>
                <a:lnTo>
                  <a:pt x="214" y="428"/>
                </a:lnTo>
                <a:lnTo>
                  <a:pt x="214" y="428"/>
                </a:lnTo>
                <a:lnTo>
                  <a:pt x="215" y="428"/>
                </a:lnTo>
                <a:lnTo>
                  <a:pt x="215" y="428"/>
                </a:lnTo>
                <a:lnTo>
                  <a:pt x="216" y="428"/>
                </a:lnTo>
                <a:lnTo>
                  <a:pt x="216" y="428"/>
                </a:lnTo>
                <a:lnTo>
                  <a:pt x="217" y="428"/>
                </a:lnTo>
                <a:lnTo>
                  <a:pt x="217" y="428"/>
                </a:lnTo>
                <a:lnTo>
                  <a:pt x="218" y="428"/>
                </a:lnTo>
                <a:lnTo>
                  <a:pt x="218" y="428"/>
                </a:lnTo>
                <a:lnTo>
                  <a:pt x="219" y="428"/>
                </a:lnTo>
                <a:lnTo>
                  <a:pt x="219" y="428"/>
                </a:lnTo>
                <a:lnTo>
                  <a:pt x="220" y="428"/>
                </a:lnTo>
                <a:lnTo>
                  <a:pt x="220" y="428"/>
                </a:lnTo>
                <a:lnTo>
                  <a:pt x="221" y="428"/>
                </a:lnTo>
                <a:lnTo>
                  <a:pt x="221" y="428"/>
                </a:lnTo>
                <a:lnTo>
                  <a:pt x="222" y="428"/>
                </a:lnTo>
                <a:lnTo>
                  <a:pt x="222" y="428"/>
                </a:lnTo>
                <a:lnTo>
                  <a:pt x="223" y="429"/>
                </a:lnTo>
                <a:lnTo>
                  <a:pt x="224" y="428"/>
                </a:lnTo>
                <a:lnTo>
                  <a:pt x="224" y="428"/>
                </a:lnTo>
                <a:lnTo>
                  <a:pt x="225" y="428"/>
                </a:lnTo>
                <a:lnTo>
                  <a:pt x="225" y="428"/>
                </a:lnTo>
                <a:lnTo>
                  <a:pt x="226" y="428"/>
                </a:lnTo>
                <a:lnTo>
                  <a:pt x="226" y="428"/>
                </a:lnTo>
                <a:lnTo>
                  <a:pt x="227" y="428"/>
                </a:lnTo>
                <a:lnTo>
                  <a:pt x="227" y="428"/>
                </a:lnTo>
                <a:lnTo>
                  <a:pt x="228" y="428"/>
                </a:lnTo>
                <a:lnTo>
                  <a:pt x="228" y="428"/>
                </a:lnTo>
                <a:lnTo>
                  <a:pt x="229" y="428"/>
                </a:lnTo>
                <a:lnTo>
                  <a:pt x="229" y="428"/>
                </a:lnTo>
                <a:lnTo>
                  <a:pt x="230" y="428"/>
                </a:lnTo>
                <a:lnTo>
                  <a:pt x="230" y="428"/>
                </a:lnTo>
                <a:lnTo>
                  <a:pt x="231" y="428"/>
                </a:lnTo>
                <a:lnTo>
                  <a:pt x="231" y="428"/>
                </a:lnTo>
                <a:lnTo>
                  <a:pt x="232" y="428"/>
                </a:lnTo>
                <a:lnTo>
                  <a:pt x="232" y="428"/>
                </a:lnTo>
                <a:lnTo>
                  <a:pt x="233" y="428"/>
                </a:lnTo>
                <a:lnTo>
                  <a:pt x="233" y="428"/>
                </a:lnTo>
                <a:lnTo>
                  <a:pt x="234" y="428"/>
                </a:lnTo>
                <a:lnTo>
                  <a:pt x="234" y="428"/>
                </a:lnTo>
                <a:lnTo>
                  <a:pt x="235" y="428"/>
                </a:lnTo>
                <a:lnTo>
                  <a:pt x="235" y="428"/>
                </a:lnTo>
                <a:lnTo>
                  <a:pt x="236" y="428"/>
                </a:lnTo>
                <a:lnTo>
                  <a:pt x="236" y="428"/>
                </a:lnTo>
                <a:lnTo>
                  <a:pt x="237" y="428"/>
                </a:lnTo>
                <a:lnTo>
                  <a:pt x="237" y="428"/>
                </a:lnTo>
                <a:lnTo>
                  <a:pt x="238" y="428"/>
                </a:lnTo>
                <a:lnTo>
                  <a:pt x="238" y="428"/>
                </a:lnTo>
                <a:lnTo>
                  <a:pt x="239" y="428"/>
                </a:lnTo>
                <a:lnTo>
                  <a:pt x="239" y="428"/>
                </a:lnTo>
                <a:lnTo>
                  <a:pt x="240" y="428"/>
                </a:lnTo>
                <a:lnTo>
                  <a:pt x="241" y="428"/>
                </a:lnTo>
                <a:lnTo>
                  <a:pt x="241" y="428"/>
                </a:lnTo>
                <a:lnTo>
                  <a:pt x="242" y="428"/>
                </a:lnTo>
                <a:lnTo>
                  <a:pt x="242" y="428"/>
                </a:lnTo>
                <a:lnTo>
                  <a:pt x="243" y="428"/>
                </a:lnTo>
                <a:lnTo>
                  <a:pt x="243" y="428"/>
                </a:lnTo>
                <a:lnTo>
                  <a:pt x="244" y="428"/>
                </a:lnTo>
                <a:lnTo>
                  <a:pt x="244" y="428"/>
                </a:lnTo>
                <a:lnTo>
                  <a:pt x="245" y="428"/>
                </a:lnTo>
                <a:lnTo>
                  <a:pt x="245" y="428"/>
                </a:lnTo>
                <a:lnTo>
                  <a:pt x="246" y="428"/>
                </a:lnTo>
                <a:lnTo>
                  <a:pt x="246" y="428"/>
                </a:lnTo>
                <a:lnTo>
                  <a:pt x="247" y="429"/>
                </a:lnTo>
                <a:lnTo>
                  <a:pt x="247" y="428"/>
                </a:lnTo>
                <a:lnTo>
                  <a:pt x="248" y="428"/>
                </a:lnTo>
                <a:lnTo>
                  <a:pt x="248" y="428"/>
                </a:lnTo>
                <a:lnTo>
                  <a:pt x="249" y="428"/>
                </a:lnTo>
                <a:lnTo>
                  <a:pt x="249" y="428"/>
                </a:lnTo>
                <a:lnTo>
                  <a:pt x="250" y="428"/>
                </a:lnTo>
                <a:lnTo>
                  <a:pt x="250" y="428"/>
                </a:lnTo>
                <a:lnTo>
                  <a:pt x="251" y="428"/>
                </a:lnTo>
                <a:lnTo>
                  <a:pt x="251" y="428"/>
                </a:lnTo>
                <a:lnTo>
                  <a:pt x="252" y="429"/>
                </a:lnTo>
                <a:lnTo>
                  <a:pt x="252" y="428"/>
                </a:lnTo>
                <a:lnTo>
                  <a:pt x="253" y="428"/>
                </a:lnTo>
                <a:lnTo>
                  <a:pt x="253" y="428"/>
                </a:lnTo>
                <a:lnTo>
                  <a:pt x="254" y="428"/>
                </a:lnTo>
                <a:lnTo>
                  <a:pt x="254" y="428"/>
                </a:lnTo>
                <a:lnTo>
                  <a:pt x="255" y="428"/>
                </a:lnTo>
                <a:lnTo>
                  <a:pt x="255" y="428"/>
                </a:lnTo>
                <a:lnTo>
                  <a:pt x="256" y="428"/>
                </a:lnTo>
                <a:lnTo>
                  <a:pt x="257" y="428"/>
                </a:lnTo>
                <a:lnTo>
                  <a:pt x="257" y="428"/>
                </a:lnTo>
                <a:lnTo>
                  <a:pt x="258" y="428"/>
                </a:lnTo>
                <a:lnTo>
                  <a:pt x="258" y="428"/>
                </a:lnTo>
                <a:lnTo>
                  <a:pt x="259" y="360"/>
                </a:lnTo>
                <a:lnTo>
                  <a:pt x="259" y="332"/>
                </a:lnTo>
                <a:lnTo>
                  <a:pt x="260" y="278"/>
                </a:lnTo>
                <a:lnTo>
                  <a:pt x="260" y="201"/>
                </a:lnTo>
                <a:lnTo>
                  <a:pt x="261" y="116"/>
                </a:lnTo>
                <a:lnTo>
                  <a:pt x="261" y="44"/>
                </a:lnTo>
                <a:lnTo>
                  <a:pt x="262" y="16"/>
                </a:lnTo>
                <a:lnTo>
                  <a:pt x="262" y="40"/>
                </a:lnTo>
                <a:lnTo>
                  <a:pt x="263" y="108"/>
                </a:lnTo>
                <a:lnTo>
                  <a:pt x="263" y="191"/>
                </a:lnTo>
                <a:lnTo>
                  <a:pt x="264" y="269"/>
                </a:lnTo>
                <a:lnTo>
                  <a:pt x="264" y="324"/>
                </a:lnTo>
                <a:lnTo>
                  <a:pt x="265" y="349"/>
                </a:lnTo>
                <a:lnTo>
                  <a:pt x="265" y="351"/>
                </a:lnTo>
                <a:lnTo>
                  <a:pt x="266" y="351"/>
                </a:lnTo>
                <a:lnTo>
                  <a:pt x="266" y="350"/>
                </a:lnTo>
                <a:lnTo>
                  <a:pt x="267" y="353"/>
                </a:lnTo>
                <a:lnTo>
                  <a:pt x="267" y="357"/>
                </a:lnTo>
                <a:lnTo>
                  <a:pt x="268" y="361"/>
                </a:lnTo>
                <a:lnTo>
                  <a:pt x="268" y="360"/>
                </a:lnTo>
                <a:lnTo>
                  <a:pt x="269" y="361"/>
                </a:lnTo>
                <a:lnTo>
                  <a:pt x="269" y="361"/>
                </a:lnTo>
                <a:lnTo>
                  <a:pt x="270" y="360"/>
                </a:lnTo>
                <a:lnTo>
                  <a:pt x="271" y="361"/>
                </a:lnTo>
                <a:lnTo>
                  <a:pt x="271" y="361"/>
                </a:lnTo>
                <a:lnTo>
                  <a:pt x="272" y="360"/>
                </a:lnTo>
                <a:lnTo>
                  <a:pt x="272" y="361"/>
                </a:lnTo>
                <a:lnTo>
                  <a:pt x="273" y="361"/>
                </a:lnTo>
                <a:lnTo>
                  <a:pt x="273" y="363"/>
                </a:lnTo>
                <a:lnTo>
                  <a:pt x="274" y="360"/>
                </a:lnTo>
                <a:lnTo>
                  <a:pt x="274" y="357"/>
                </a:lnTo>
                <a:lnTo>
                  <a:pt x="275" y="357"/>
                </a:lnTo>
                <a:lnTo>
                  <a:pt x="275" y="357"/>
                </a:lnTo>
                <a:lnTo>
                  <a:pt x="276" y="357"/>
                </a:lnTo>
                <a:lnTo>
                  <a:pt x="276" y="361"/>
                </a:lnTo>
                <a:lnTo>
                  <a:pt x="277" y="357"/>
                </a:lnTo>
                <a:lnTo>
                  <a:pt x="277" y="359"/>
                </a:lnTo>
                <a:lnTo>
                  <a:pt x="278" y="360"/>
                </a:lnTo>
                <a:lnTo>
                  <a:pt x="278" y="360"/>
                </a:lnTo>
                <a:lnTo>
                  <a:pt x="279" y="360"/>
                </a:lnTo>
                <a:lnTo>
                  <a:pt x="279" y="356"/>
                </a:lnTo>
                <a:lnTo>
                  <a:pt x="280" y="356"/>
                </a:lnTo>
                <a:lnTo>
                  <a:pt x="280" y="354"/>
                </a:lnTo>
                <a:lnTo>
                  <a:pt x="281" y="354"/>
                </a:lnTo>
                <a:lnTo>
                  <a:pt x="281" y="355"/>
                </a:lnTo>
                <a:lnTo>
                  <a:pt x="282" y="353"/>
                </a:lnTo>
                <a:lnTo>
                  <a:pt x="282" y="353"/>
                </a:lnTo>
                <a:lnTo>
                  <a:pt x="283" y="353"/>
                </a:lnTo>
                <a:lnTo>
                  <a:pt x="284" y="351"/>
                </a:lnTo>
                <a:lnTo>
                  <a:pt x="284" y="349"/>
                </a:lnTo>
                <a:lnTo>
                  <a:pt x="285" y="345"/>
                </a:lnTo>
                <a:lnTo>
                  <a:pt x="285" y="342"/>
                </a:lnTo>
                <a:lnTo>
                  <a:pt x="286" y="342"/>
                </a:lnTo>
                <a:lnTo>
                  <a:pt x="286" y="339"/>
                </a:lnTo>
                <a:lnTo>
                  <a:pt x="287" y="337"/>
                </a:lnTo>
                <a:lnTo>
                  <a:pt x="287" y="333"/>
                </a:lnTo>
                <a:lnTo>
                  <a:pt x="288" y="330"/>
                </a:lnTo>
                <a:lnTo>
                  <a:pt x="288" y="328"/>
                </a:lnTo>
                <a:lnTo>
                  <a:pt x="289" y="324"/>
                </a:lnTo>
                <a:lnTo>
                  <a:pt x="289" y="319"/>
                </a:lnTo>
                <a:lnTo>
                  <a:pt x="290" y="315"/>
                </a:lnTo>
                <a:lnTo>
                  <a:pt x="290" y="313"/>
                </a:lnTo>
                <a:lnTo>
                  <a:pt x="291" y="308"/>
                </a:lnTo>
                <a:lnTo>
                  <a:pt x="291" y="304"/>
                </a:lnTo>
                <a:lnTo>
                  <a:pt x="292" y="303"/>
                </a:lnTo>
                <a:lnTo>
                  <a:pt x="292" y="301"/>
                </a:lnTo>
                <a:lnTo>
                  <a:pt x="293" y="301"/>
                </a:lnTo>
                <a:lnTo>
                  <a:pt x="293" y="298"/>
                </a:lnTo>
                <a:lnTo>
                  <a:pt x="294" y="295"/>
                </a:lnTo>
                <a:lnTo>
                  <a:pt x="294" y="293"/>
                </a:lnTo>
                <a:lnTo>
                  <a:pt x="295" y="295"/>
                </a:lnTo>
                <a:lnTo>
                  <a:pt x="295" y="298"/>
                </a:lnTo>
                <a:lnTo>
                  <a:pt x="296" y="303"/>
                </a:lnTo>
                <a:lnTo>
                  <a:pt x="296" y="305"/>
                </a:lnTo>
                <a:lnTo>
                  <a:pt x="297" y="314"/>
                </a:lnTo>
                <a:lnTo>
                  <a:pt x="297" y="319"/>
                </a:lnTo>
                <a:lnTo>
                  <a:pt x="298" y="324"/>
                </a:lnTo>
                <a:lnTo>
                  <a:pt x="298" y="329"/>
                </a:lnTo>
                <a:lnTo>
                  <a:pt x="299" y="332"/>
                </a:lnTo>
                <a:lnTo>
                  <a:pt x="299" y="336"/>
                </a:lnTo>
                <a:lnTo>
                  <a:pt x="300" y="339"/>
                </a:lnTo>
                <a:lnTo>
                  <a:pt x="301" y="345"/>
                </a:lnTo>
                <a:lnTo>
                  <a:pt x="301" y="348"/>
                </a:lnTo>
                <a:lnTo>
                  <a:pt x="302" y="350"/>
                </a:lnTo>
                <a:lnTo>
                  <a:pt x="302" y="351"/>
                </a:lnTo>
                <a:lnTo>
                  <a:pt x="303" y="354"/>
                </a:lnTo>
                <a:lnTo>
                  <a:pt x="303" y="357"/>
                </a:lnTo>
                <a:lnTo>
                  <a:pt x="304" y="357"/>
                </a:lnTo>
                <a:lnTo>
                  <a:pt x="304" y="356"/>
                </a:lnTo>
                <a:lnTo>
                  <a:pt x="305" y="356"/>
                </a:lnTo>
                <a:lnTo>
                  <a:pt x="305" y="355"/>
                </a:lnTo>
                <a:lnTo>
                  <a:pt x="306" y="359"/>
                </a:lnTo>
                <a:lnTo>
                  <a:pt x="306" y="357"/>
                </a:lnTo>
                <a:lnTo>
                  <a:pt x="307" y="359"/>
                </a:lnTo>
                <a:lnTo>
                  <a:pt x="307" y="360"/>
                </a:lnTo>
                <a:lnTo>
                  <a:pt x="308" y="359"/>
                </a:lnTo>
                <a:lnTo>
                  <a:pt x="308" y="359"/>
                </a:lnTo>
                <a:lnTo>
                  <a:pt x="309" y="360"/>
                </a:lnTo>
                <a:lnTo>
                  <a:pt x="309" y="359"/>
                </a:lnTo>
                <a:lnTo>
                  <a:pt x="310" y="357"/>
                </a:lnTo>
                <a:lnTo>
                  <a:pt x="310" y="360"/>
                </a:lnTo>
                <a:lnTo>
                  <a:pt x="311" y="360"/>
                </a:lnTo>
                <a:lnTo>
                  <a:pt x="311" y="361"/>
                </a:lnTo>
                <a:lnTo>
                  <a:pt x="312" y="362"/>
                </a:lnTo>
                <a:lnTo>
                  <a:pt x="312" y="361"/>
                </a:lnTo>
                <a:lnTo>
                  <a:pt x="313" y="360"/>
                </a:lnTo>
                <a:lnTo>
                  <a:pt x="313" y="360"/>
                </a:lnTo>
                <a:lnTo>
                  <a:pt x="314" y="359"/>
                </a:lnTo>
                <a:lnTo>
                  <a:pt x="314" y="360"/>
                </a:lnTo>
                <a:lnTo>
                  <a:pt x="315" y="360"/>
                </a:lnTo>
                <a:lnTo>
                  <a:pt x="315" y="361"/>
                </a:lnTo>
                <a:lnTo>
                  <a:pt x="316" y="364"/>
                </a:lnTo>
                <a:lnTo>
                  <a:pt x="316" y="366"/>
                </a:lnTo>
                <a:lnTo>
                  <a:pt x="317" y="364"/>
                </a:lnTo>
                <a:lnTo>
                  <a:pt x="318" y="363"/>
                </a:lnTo>
                <a:lnTo>
                  <a:pt x="318" y="363"/>
                </a:lnTo>
                <a:lnTo>
                  <a:pt x="319" y="363"/>
                </a:lnTo>
                <a:lnTo>
                  <a:pt x="319" y="364"/>
                </a:lnTo>
                <a:lnTo>
                  <a:pt x="320" y="363"/>
                </a:lnTo>
                <a:lnTo>
                  <a:pt x="320" y="363"/>
                </a:lnTo>
                <a:lnTo>
                  <a:pt x="321" y="363"/>
                </a:lnTo>
                <a:lnTo>
                  <a:pt x="321" y="364"/>
                </a:lnTo>
                <a:lnTo>
                  <a:pt x="322" y="365"/>
                </a:lnTo>
                <a:lnTo>
                  <a:pt x="322" y="367"/>
                </a:lnTo>
                <a:lnTo>
                  <a:pt x="323" y="363"/>
                </a:lnTo>
                <a:lnTo>
                  <a:pt x="323" y="363"/>
                </a:lnTo>
                <a:lnTo>
                  <a:pt x="324" y="362"/>
                </a:lnTo>
                <a:lnTo>
                  <a:pt x="324" y="361"/>
                </a:lnTo>
                <a:lnTo>
                  <a:pt x="325" y="364"/>
                </a:lnTo>
                <a:lnTo>
                  <a:pt x="325" y="361"/>
                </a:lnTo>
                <a:lnTo>
                  <a:pt x="326" y="362"/>
                </a:lnTo>
                <a:lnTo>
                  <a:pt x="326" y="361"/>
                </a:lnTo>
                <a:lnTo>
                  <a:pt x="327" y="361"/>
                </a:lnTo>
                <a:lnTo>
                  <a:pt x="327" y="361"/>
                </a:lnTo>
                <a:lnTo>
                  <a:pt x="328" y="360"/>
                </a:lnTo>
                <a:lnTo>
                  <a:pt x="328" y="360"/>
                </a:lnTo>
                <a:lnTo>
                  <a:pt x="329" y="359"/>
                </a:lnTo>
                <a:lnTo>
                  <a:pt x="329" y="360"/>
                </a:lnTo>
                <a:lnTo>
                  <a:pt x="330" y="360"/>
                </a:lnTo>
                <a:lnTo>
                  <a:pt x="330" y="359"/>
                </a:lnTo>
                <a:lnTo>
                  <a:pt x="331" y="359"/>
                </a:lnTo>
                <a:lnTo>
                  <a:pt x="331" y="360"/>
                </a:lnTo>
                <a:lnTo>
                  <a:pt x="332" y="361"/>
                </a:lnTo>
                <a:lnTo>
                  <a:pt x="332" y="360"/>
                </a:lnTo>
                <a:lnTo>
                  <a:pt x="333" y="360"/>
                </a:lnTo>
                <a:lnTo>
                  <a:pt x="333" y="360"/>
                </a:lnTo>
                <a:lnTo>
                  <a:pt x="334" y="359"/>
                </a:lnTo>
                <a:lnTo>
                  <a:pt x="335" y="360"/>
                </a:lnTo>
                <a:lnTo>
                  <a:pt x="335" y="362"/>
                </a:lnTo>
                <a:lnTo>
                  <a:pt x="336" y="361"/>
                </a:lnTo>
                <a:lnTo>
                  <a:pt x="336" y="362"/>
                </a:lnTo>
                <a:lnTo>
                  <a:pt x="337" y="360"/>
                </a:lnTo>
                <a:lnTo>
                  <a:pt x="337" y="361"/>
                </a:lnTo>
                <a:lnTo>
                  <a:pt x="338" y="361"/>
                </a:lnTo>
                <a:lnTo>
                  <a:pt x="338" y="364"/>
                </a:lnTo>
                <a:lnTo>
                  <a:pt x="339" y="364"/>
                </a:lnTo>
                <a:lnTo>
                  <a:pt x="339" y="363"/>
                </a:lnTo>
                <a:lnTo>
                  <a:pt x="340" y="361"/>
                </a:lnTo>
                <a:lnTo>
                  <a:pt x="340" y="360"/>
                </a:lnTo>
                <a:lnTo>
                  <a:pt x="341" y="361"/>
                </a:lnTo>
                <a:lnTo>
                  <a:pt x="341" y="363"/>
                </a:lnTo>
                <a:lnTo>
                  <a:pt x="342" y="364"/>
                </a:lnTo>
                <a:lnTo>
                  <a:pt x="342" y="363"/>
                </a:lnTo>
                <a:lnTo>
                  <a:pt x="343" y="363"/>
                </a:lnTo>
                <a:lnTo>
                  <a:pt x="343" y="363"/>
                </a:lnTo>
                <a:lnTo>
                  <a:pt x="344" y="367"/>
                </a:lnTo>
                <a:lnTo>
                  <a:pt x="344" y="366"/>
                </a:lnTo>
                <a:lnTo>
                  <a:pt x="345" y="364"/>
                </a:lnTo>
                <a:lnTo>
                  <a:pt x="345" y="363"/>
                </a:lnTo>
                <a:lnTo>
                  <a:pt x="346" y="363"/>
                </a:lnTo>
                <a:lnTo>
                  <a:pt x="346" y="366"/>
                </a:lnTo>
                <a:lnTo>
                  <a:pt x="347" y="364"/>
                </a:lnTo>
                <a:lnTo>
                  <a:pt x="347" y="364"/>
                </a:lnTo>
                <a:lnTo>
                  <a:pt x="348" y="364"/>
                </a:lnTo>
                <a:lnTo>
                  <a:pt x="348" y="364"/>
                </a:lnTo>
                <a:lnTo>
                  <a:pt x="349" y="364"/>
                </a:lnTo>
                <a:lnTo>
                  <a:pt x="349" y="365"/>
                </a:lnTo>
                <a:lnTo>
                  <a:pt x="350" y="364"/>
                </a:lnTo>
                <a:lnTo>
                  <a:pt x="350" y="364"/>
                </a:lnTo>
                <a:lnTo>
                  <a:pt x="351" y="361"/>
                </a:lnTo>
                <a:lnTo>
                  <a:pt x="352" y="361"/>
                </a:lnTo>
                <a:lnTo>
                  <a:pt x="352" y="361"/>
                </a:lnTo>
                <a:lnTo>
                  <a:pt x="353" y="363"/>
                </a:lnTo>
                <a:lnTo>
                  <a:pt x="353" y="361"/>
                </a:lnTo>
                <a:lnTo>
                  <a:pt x="354" y="362"/>
                </a:lnTo>
                <a:lnTo>
                  <a:pt x="354" y="361"/>
                </a:lnTo>
                <a:lnTo>
                  <a:pt x="355" y="363"/>
                </a:lnTo>
                <a:lnTo>
                  <a:pt x="355" y="363"/>
                </a:lnTo>
                <a:lnTo>
                  <a:pt x="356" y="363"/>
                </a:lnTo>
                <a:lnTo>
                  <a:pt x="356" y="363"/>
                </a:lnTo>
                <a:lnTo>
                  <a:pt x="357" y="364"/>
                </a:lnTo>
                <a:lnTo>
                  <a:pt x="357" y="364"/>
                </a:lnTo>
                <a:lnTo>
                  <a:pt x="358" y="363"/>
                </a:lnTo>
                <a:lnTo>
                  <a:pt x="358" y="360"/>
                </a:lnTo>
                <a:lnTo>
                  <a:pt x="359" y="361"/>
                </a:lnTo>
                <a:lnTo>
                  <a:pt x="359" y="361"/>
                </a:lnTo>
                <a:lnTo>
                  <a:pt x="360" y="361"/>
                </a:lnTo>
                <a:lnTo>
                  <a:pt x="360" y="364"/>
                </a:lnTo>
                <a:lnTo>
                  <a:pt x="361" y="363"/>
                </a:lnTo>
                <a:lnTo>
                  <a:pt x="361" y="363"/>
                </a:lnTo>
                <a:lnTo>
                  <a:pt x="362" y="363"/>
                </a:lnTo>
                <a:lnTo>
                  <a:pt x="362" y="363"/>
                </a:lnTo>
                <a:lnTo>
                  <a:pt x="363" y="363"/>
                </a:lnTo>
                <a:lnTo>
                  <a:pt x="363" y="363"/>
                </a:lnTo>
                <a:lnTo>
                  <a:pt x="364" y="362"/>
                </a:lnTo>
                <a:lnTo>
                  <a:pt x="364" y="360"/>
                </a:lnTo>
                <a:lnTo>
                  <a:pt x="365" y="360"/>
                </a:lnTo>
                <a:lnTo>
                  <a:pt x="365" y="360"/>
                </a:lnTo>
                <a:lnTo>
                  <a:pt x="366" y="363"/>
                </a:lnTo>
                <a:lnTo>
                  <a:pt x="367" y="361"/>
                </a:lnTo>
                <a:lnTo>
                  <a:pt x="367" y="362"/>
                </a:lnTo>
                <a:lnTo>
                  <a:pt x="368" y="362"/>
                </a:lnTo>
                <a:lnTo>
                  <a:pt x="368" y="363"/>
                </a:lnTo>
                <a:lnTo>
                  <a:pt x="369" y="359"/>
                </a:lnTo>
                <a:lnTo>
                  <a:pt x="369" y="359"/>
                </a:lnTo>
                <a:lnTo>
                  <a:pt x="370" y="357"/>
                </a:lnTo>
                <a:lnTo>
                  <a:pt x="370" y="356"/>
                </a:lnTo>
                <a:lnTo>
                  <a:pt x="371" y="356"/>
                </a:lnTo>
                <a:lnTo>
                  <a:pt x="371" y="354"/>
                </a:lnTo>
                <a:lnTo>
                  <a:pt x="372" y="354"/>
                </a:lnTo>
                <a:lnTo>
                  <a:pt x="372" y="354"/>
                </a:lnTo>
                <a:lnTo>
                  <a:pt x="373" y="352"/>
                </a:lnTo>
                <a:lnTo>
                  <a:pt x="373" y="351"/>
                </a:lnTo>
                <a:lnTo>
                  <a:pt x="374" y="349"/>
                </a:lnTo>
                <a:lnTo>
                  <a:pt x="374" y="349"/>
                </a:lnTo>
                <a:lnTo>
                  <a:pt x="375" y="349"/>
                </a:lnTo>
                <a:lnTo>
                  <a:pt x="375" y="351"/>
                </a:lnTo>
                <a:lnTo>
                  <a:pt x="376" y="351"/>
                </a:lnTo>
                <a:lnTo>
                  <a:pt x="376" y="351"/>
                </a:lnTo>
                <a:lnTo>
                  <a:pt x="377" y="350"/>
                </a:lnTo>
                <a:lnTo>
                  <a:pt x="377" y="351"/>
                </a:lnTo>
                <a:lnTo>
                  <a:pt x="378" y="352"/>
                </a:lnTo>
                <a:lnTo>
                  <a:pt x="378" y="352"/>
                </a:lnTo>
                <a:lnTo>
                  <a:pt x="379" y="354"/>
                </a:lnTo>
                <a:lnTo>
                  <a:pt x="380" y="359"/>
                </a:lnTo>
                <a:lnTo>
                  <a:pt x="380" y="360"/>
                </a:lnTo>
                <a:lnTo>
                  <a:pt x="381" y="362"/>
                </a:lnTo>
                <a:lnTo>
                  <a:pt x="381" y="361"/>
                </a:lnTo>
                <a:lnTo>
                  <a:pt x="382" y="361"/>
                </a:lnTo>
                <a:lnTo>
                  <a:pt x="382" y="360"/>
                </a:lnTo>
                <a:lnTo>
                  <a:pt x="383" y="360"/>
                </a:lnTo>
                <a:lnTo>
                  <a:pt x="383" y="361"/>
                </a:lnTo>
                <a:lnTo>
                  <a:pt x="384" y="363"/>
                </a:lnTo>
                <a:lnTo>
                  <a:pt x="384" y="363"/>
                </a:lnTo>
                <a:lnTo>
                  <a:pt x="385" y="363"/>
                </a:lnTo>
                <a:lnTo>
                  <a:pt x="385" y="364"/>
                </a:lnTo>
                <a:lnTo>
                  <a:pt x="386" y="365"/>
                </a:lnTo>
                <a:lnTo>
                  <a:pt x="386" y="363"/>
                </a:lnTo>
                <a:lnTo>
                  <a:pt x="387" y="360"/>
                </a:lnTo>
                <a:lnTo>
                  <a:pt x="387" y="357"/>
                </a:lnTo>
                <a:lnTo>
                  <a:pt x="388" y="359"/>
                </a:lnTo>
                <a:lnTo>
                  <a:pt x="388" y="361"/>
                </a:lnTo>
                <a:lnTo>
                  <a:pt x="389" y="363"/>
                </a:lnTo>
                <a:lnTo>
                  <a:pt x="389" y="366"/>
                </a:lnTo>
                <a:lnTo>
                  <a:pt x="390" y="366"/>
                </a:lnTo>
                <a:lnTo>
                  <a:pt x="390" y="351"/>
                </a:lnTo>
                <a:lnTo>
                  <a:pt x="391" y="314"/>
                </a:lnTo>
                <a:lnTo>
                  <a:pt x="391" y="248"/>
                </a:lnTo>
                <a:lnTo>
                  <a:pt x="392" y="162"/>
                </a:lnTo>
                <a:lnTo>
                  <a:pt x="392" y="78"/>
                </a:lnTo>
                <a:lnTo>
                  <a:pt x="393" y="25"/>
                </a:lnTo>
                <a:lnTo>
                  <a:pt x="393" y="23"/>
                </a:lnTo>
                <a:lnTo>
                  <a:pt x="394" y="69"/>
                </a:lnTo>
                <a:lnTo>
                  <a:pt x="395" y="142"/>
                </a:lnTo>
                <a:lnTo>
                  <a:pt x="395" y="220"/>
                </a:lnTo>
                <a:lnTo>
                  <a:pt x="396" y="290"/>
                </a:lnTo>
                <a:lnTo>
                  <a:pt x="396" y="335"/>
                </a:lnTo>
                <a:lnTo>
                  <a:pt x="397" y="351"/>
                </a:lnTo>
                <a:lnTo>
                  <a:pt x="397" y="354"/>
                </a:lnTo>
                <a:lnTo>
                  <a:pt x="398" y="351"/>
                </a:lnTo>
                <a:lnTo>
                  <a:pt x="398" y="352"/>
                </a:lnTo>
                <a:lnTo>
                  <a:pt x="399" y="355"/>
                </a:lnTo>
                <a:lnTo>
                  <a:pt x="399" y="359"/>
                </a:lnTo>
                <a:lnTo>
                  <a:pt x="400" y="360"/>
                </a:lnTo>
                <a:lnTo>
                  <a:pt x="400" y="363"/>
                </a:lnTo>
                <a:lnTo>
                  <a:pt x="401" y="363"/>
                </a:lnTo>
                <a:lnTo>
                  <a:pt x="401" y="364"/>
                </a:lnTo>
                <a:lnTo>
                  <a:pt x="402" y="362"/>
                </a:lnTo>
                <a:lnTo>
                  <a:pt x="402" y="362"/>
                </a:lnTo>
                <a:lnTo>
                  <a:pt x="403" y="361"/>
                </a:lnTo>
                <a:lnTo>
                  <a:pt x="403" y="361"/>
                </a:lnTo>
                <a:lnTo>
                  <a:pt x="404" y="360"/>
                </a:lnTo>
                <a:lnTo>
                  <a:pt x="404" y="357"/>
                </a:lnTo>
                <a:lnTo>
                  <a:pt x="405" y="357"/>
                </a:lnTo>
                <a:lnTo>
                  <a:pt x="405" y="359"/>
                </a:lnTo>
                <a:lnTo>
                  <a:pt x="406" y="360"/>
                </a:lnTo>
                <a:lnTo>
                  <a:pt x="406" y="360"/>
                </a:lnTo>
                <a:lnTo>
                  <a:pt x="407" y="359"/>
                </a:lnTo>
                <a:lnTo>
                  <a:pt x="407" y="360"/>
                </a:lnTo>
                <a:lnTo>
                  <a:pt x="408" y="361"/>
                </a:lnTo>
                <a:lnTo>
                  <a:pt x="408" y="361"/>
                </a:lnTo>
                <a:lnTo>
                  <a:pt x="409" y="359"/>
                </a:lnTo>
                <a:lnTo>
                  <a:pt x="409" y="357"/>
                </a:lnTo>
                <a:lnTo>
                  <a:pt x="410" y="354"/>
                </a:lnTo>
                <a:lnTo>
                  <a:pt x="410" y="354"/>
                </a:lnTo>
                <a:lnTo>
                  <a:pt x="411" y="354"/>
                </a:lnTo>
                <a:lnTo>
                  <a:pt x="412" y="360"/>
                </a:lnTo>
                <a:lnTo>
                  <a:pt x="412" y="354"/>
                </a:lnTo>
                <a:lnTo>
                  <a:pt x="413" y="354"/>
                </a:lnTo>
                <a:lnTo>
                  <a:pt x="413" y="354"/>
                </a:lnTo>
                <a:lnTo>
                  <a:pt x="414" y="354"/>
                </a:lnTo>
                <a:lnTo>
                  <a:pt x="414" y="354"/>
                </a:lnTo>
                <a:lnTo>
                  <a:pt x="415" y="349"/>
                </a:lnTo>
                <a:lnTo>
                  <a:pt x="415" y="345"/>
                </a:lnTo>
                <a:lnTo>
                  <a:pt x="416" y="345"/>
                </a:lnTo>
                <a:lnTo>
                  <a:pt x="416" y="347"/>
                </a:lnTo>
                <a:lnTo>
                  <a:pt x="417" y="348"/>
                </a:lnTo>
                <a:lnTo>
                  <a:pt x="417" y="343"/>
                </a:lnTo>
                <a:lnTo>
                  <a:pt x="418" y="339"/>
                </a:lnTo>
                <a:lnTo>
                  <a:pt x="418" y="337"/>
                </a:lnTo>
                <a:lnTo>
                  <a:pt x="419" y="333"/>
                </a:lnTo>
                <a:lnTo>
                  <a:pt x="419" y="330"/>
                </a:lnTo>
                <a:lnTo>
                  <a:pt x="420" y="327"/>
                </a:lnTo>
                <a:lnTo>
                  <a:pt x="420" y="323"/>
                </a:lnTo>
                <a:lnTo>
                  <a:pt x="421" y="323"/>
                </a:lnTo>
                <a:lnTo>
                  <a:pt x="421" y="317"/>
                </a:lnTo>
                <a:lnTo>
                  <a:pt x="422" y="314"/>
                </a:lnTo>
                <a:lnTo>
                  <a:pt x="422" y="310"/>
                </a:lnTo>
                <a:lnTo>
                  <a:pt x="423" y="307"/>
                </a:lnTo>
                <a:lnTo>
                  <a:pt x="423" y="304"/>
                </a:lnTo>
                <a:lnTo>
                  <a:pt x="424" y="301"/>
                </a:lnTo>
                <a:lnTo>
                  <a:pt x="424" y="299"/>
                </a:lnTo>
                <a:lnTo>
                  <a:pt x="425" y="297"/>
                </a:lnTo>
                <a:lnTo>
                  <a:pt x="425" y="295"/>
                </a:lnTo>
                <a:lnTo>
                  <a:pt x="426" y="295"/>
                </a:lnTo>
                <a:lnTo>
                  <a:pt x="426" y="298"/>
                </a:lnTo>
                <a:lnTo>
                  <a:pt x="427" y="301"/>
                </a:lnTo>
                <a:lnTo>
                  <a:pt x="427" y="302"/>
                </a:lnTo>
                <a:lnTo>
                  <a:pt x="428" y="306"/>
                </a:lnTo>
                <a:lnTo>
                  <a:pt x="429" y="312"/>
                </a:lnTo>
                <a:lnTo>
                  <a:pt x="429" y="317"/>
                </a:lnTo>
                <a:lnTo>
                  <a:pt x="430" y="323"/>
                </a:lnTo>
                <a:lnTo>
                  <a:pt x="430" y="325"/>
                </a:lnTo>
                <a:lnTo>
                  <a:pt x="431" y="329"/>
                </a:lnTo>
                <a:lnTo>
                  <a:pt x="431" y="335"/>
                </a:lnTo>
                <a:lnTo>
                  <a:pt x="432" y="339"/>
                </a:lnTo>
                <a:lnTo>
                  <a:pt x="432" y="344"/>
                </a:lnTo>
                <a:lnTo>
                  <a:pt x="433" y="348"/>
                </a:lnTo>
                <a:lnTo>
                  <a:pt x="433" y="348"/>
                </a:lnTo>
                <a:lnTo>
                  <a:pt x="434" y="348"/>
                </a:lnTo>
                <a:lnTo>
                  <a:pt x="434" y="350"/>
                </a:lnTo>
                <a:lnTo>
                  <a:pt x="435" y="351"/>
                </a:lnTo>
                <a:lnTo>
                  <a:pt x="435" y="354"/>
                </a:lnTo>
                <a:lnTo>
                  <a:pt x="436" y="356"/>
                </a:lnTo>
                <a:lnTo>
                  <a:pt x="436" y="355"/>
                </a:lnTo>
                <a:lnTo>
                  <a:pt x="437" y="357"/>
                </a:lnTo>
                <a:lnTo>
                  <a:pt x="437" y="355"/>
                </a:lnTo>
                <a:lnTo>
                  <a:pt x="438" y="355"/>
                </a:lnTo>
                <a:lnTo>
                  <a:pt x="438" y="357"/>
                </a:lnTo>
                <a:lnTo>
                  <a:pt x="439" y="354"/>
                </a:lnTo>
                <a:lnTo>
                  <a:pt x="439" y="354"/>
                </a:lnTo>
                <a:lnTo>
                  <a:pt x="440" y="356"/>
                </a:lnTo>
                <a:lnTo>
                  <a:pt x="440" y="357"/>
                </a:lnTo>
                <a:lnTo>
                  <a:pt x="441" y="357"/>
                </a:lnTo>
                <a:lnTo>
                  <a:pt x="441" y="354"/>
                </a:lnTo>
                <a:lnTo>
                  <a:pt x="442" y="354"/>
                </a:lnTo>
                <a:lnTo>
                  <a:pt x="442" y="356"/>
                </a:lnTo>
                <a:lnTo>
                  <a:pt x="443" y="357"/>
                </a:lnTo>
                <a:lnTo>
                  <a:pt x="443" y="357"/>
                </a:lnTo>
                <a:lnTo>
                  <a:pt x="444" y="355"/>
                </a:lnTo>
                <a:lnTo>
                  <a:pt x="444" y="359"/>
                </a:lnTo>
                <a:lnTo>
                  <a:pt x="445" y="357"/>
                </a:lnTo>
                <a:lnTo>
                  <a:pt x="446" y="359"/>
                </a:lnTo>
                <a:lnTo>
                  <a:pt x="446" y="357"/>
                </a:lnTo>
                <a:lnTo>
                  <a:pt x="447" y="360"/>
                </a:lnTo>
                <a:lnTo>
                  <a:pt x="447" y="359"/>
                </a:lnTo>
                <a:lnTo>
                  <a:pt x="448" y="359"/>
                </a:lnTo>
                <a:lnTo>
                  <a:pt x="448" y="357"/>
                </a:lnTo>
                <a:lnTo>
                  <a:pt x="449" y="357"/>
                </a:lnTo>
                <a:lnTo>
                  <a:pt x="449" y="357"/>
                </a:lnTo>
                <a:lnTo>
                  <a:pt x="450" y="359"/>
                </a:lnTo>
                <a:lnTo>
                  <a:pt x="450" y="357"/>
                </a:lnTo>
                <a:lnTo>
                  <a:pt x="451" y="359"/>
                </a:lnTo>
                <a:lnTo>
                  <a:pt x="451" y="360"/>
                </a:lnTo>
                <a:lnTo>
                  <a:pt x="452" y="363"/>
                </a:lnTo>
                <a:lnTo>
                  <a:pt x="452" y="363"/>
                </a:lnTo>
                <a:lnTo>
                  <a:pt x="453" y="361"/>
                </a:lnTo>
                <a:lnTo>
                  <a:pt x="453" y="360"/>
                </a:lnTo>
                <a:lnTo>
                  <a:pt x="454" y="359"/>
                </a:lnTo>
                <a:lnTo>
                  <a:pt x="454" y="357"/>
                </a:lnTo>
                <a:lnTo>
                  <a:pt x="455" y="357"/>
                </a:lnTo>
                <a:lnTo>
                  <a:pt x="455" y="357"/>
                </a:lnTo>
                <a:lnTo>
                  <a:pt x="456" y="360"/>
                </a:lnTo>
                <a:lnTo>
                  <a:pt x="456" y="359"/>
                </a:lnTo>
                <a:lnTo>
                  <a:pt x="457" y="357"/>
                </a:lnTo>
                <a:lnTo>
                  <a:pt x="457" y="360"/>
                </a:lnTo>
                <a:lnTo>
                  <a:pt x="458" y="357"/>
                </a:lnTo>
                <a:lnTo>
                  <a:pt x="458" y="357"/>
                </a:lnTo>
                <a:lnTo>
                  <a:pt x="459" y="356"/>
                </a:lnTo>
                <a:lnTo>
                  <a:pt x="459" y="357"/>
                </a:lnTo>
                <a:lnTo>
                  <a:pt x="460" y="360"/>
                </a:lnTo>
                <a:lnTo>
                  <a:pt x="460" y="355"/>
                </a:lnTo>
                <a:lnTo>
                  <a:pt x="461" y="356"/>
                </a:lnTo>
                <a:lnTo>
                  <a:pt x="462" y="356"/>
                </a:lnTo>
                <a:lnTo>
                  <a:pt x="462" y="357"/>
                </a:lnTo>
                <a:lnTo>
                  <a:pt x="463" y="357"/>
                </a:lnTo>
                <a:lnTo>
                  <a:pt x="463" y="359"/>
                </a:lnTo>
                <a:lnTo>
                  <a:pt x="464" y="357"/>
                </a:lnTo>
                <a:lnTo>
                  <a:pt x="464" y="355"/>
                </a:lnTo>
                <a:lnTo>
                  <a:pt x="465" y="356"/>
                </a:lnTo>
                <a:lnTo>
                  <a:pt x="465" y="357"/>
                </a:lnTo>
                <a:lnTo>
                  <a:pt x="466" y="357"/>
                </a:lnTo>
                <a:lnTo>
                  <a:pt x="466" y="357"/>
                </a:lnTo>
                <a:lnTo>
                  <a:pt x="467" y="359"/>
                </a:lnTo>
                <a:lnTo>
                  <a:pt x="467" y="357"/>
                </a:lnTo>
                <a:lnTo>
                  <a:pt x="468" y="357"/>
                </a:lnTo>
                <a:lnTo>
                  <a:pt x="468" y="360"/>
                </a:lnTo>
                <a:lnTo>
                  <a:pt x="469" y="359"/>
                </a:lnTo>
                <a:lnTo>
                  <a:pt x="469" y="357"/>
                </a:lnTo>
                <a:lnTo>
                  <a:pt x="470" y="360"/>
                </a:lnTo>
                <a:lnTo>
                  <a:pt x="470" y="360"/>
                </a:lnTo>
                <a:lnTo>
                  <a:pt x="471" y="360"/>
                </a:lnTo>
                <a:lnTo>
                  <a:pt x="471" y="359"/>
                </a:lnTo>
                <a:lnTo>
                  <a:pt x="472" y="357"/>
                </a:lnTo>
                <a:lnTo>
                  <a:pt x="472" y="359"/>
                </a:lnTo>
                <a:lnTo>
                  <a:pt x="473" y="361"/>
                </a:lnTo>
                <a:lnTo>
                  <a:pt x="473" y="362"/>
                </a:lnTo>
                <a:lnTo>
                  <a:pt x="474" y="361"/>
                </a:lnTo>
                <a:lnTo>
                  <a:pt x="474" y="360"/>
                </a:lnTo>
                <a:lnTo>
                  <a:pt x="475" y="359"/>
                </a:lnTo>
                <a:lnTo>
                  <a:pt x="476" y="359"/>
                </a:lnTo>
                <a:lnTo>
                  <a:pt x="476" y="357"/>
                </a:lnTo>
                <a:lnTo>
                  <a:pt x="477" y="356"/>
                </a:lnTo>
                <a:lnTo>
                  <a:pt x="477" y="357"/>
                </a:lnTo>
                <a:lnTo>
                  <a:pt x="478" y="360"/>
                </a:lnTo>
                <a:lnTo>
                  <a:pt x="478" y="360"/>
                </a:lnTo>
                <a:lnTo>
                  <a:pt x="479" y="360"/>
                </a:lnTo>
                <a:lnTo>
                  <a:pt x="479" y="361"/>
                </a:lnTo>
                <a:lnTo>
                  <a:pt x="480" y="360"/>
                </a:lnTo>
                <a:lnTo>
                  <a:pt x="480" y="360"/>
                </a:lnTo>
                <a:lnTo>
                  <a:pt x="481" y="357"/>
                </a:lnTo>
                <a:lnTo>
                  <a:pt x="481" y="359"/>
                </a:lnTo>
                <a:lnTo>
                  <a:pt x="482" y="361"/>
                </a:lnTo>
                <a:lnTo>
                  <a:pt x="482" y="360"/>
                </a:lnTo>
                <a:lnTo>
                  <a:pt x="483" y="362"/>
                </a:lnTo>
                <a:lnTo>
                  <a:pt x="483" y="361"/>
                </a:lnTo>
                <a:lnTo>
                  <a:pt x="484" y="360"/>
                </a:lnTo>
                <a:lnTo>
                  <a:pt x="484" y="360"/>
                </a:lnTo>
                <a:lnTo>
                  <a:pt x="485" y="360"/>
                </a:lnTo>
                <a:lnTo>
                  <a:pt x="485" y="362"/>
                </a:lnTo>
                <a:lnTo>
                  <a:pt x="486" y="361"/>
                </a:lnTo>
                <a:lnTo>
                  <a:pt x="486" y="357"/>
                </a:lnTo>
                <a:lnTo>
                  <a:pt x="487" y="359"/>
                </a:lnTo>
                <a:lnTo>
                  <a:pt x="487" y="357"/>
                </a:lnTo>
                <a:lnTo>
                  <a:pt x="488" y="359"/>
                </a:lnTo>
                <a:lnTo>
                  <a:pt x="488" y="360"/>
                </a:lnTo>
                <a:lnTo>
                  <a:pt x="489" y="361"/>
                </a:lnTo>
                <a:lnTo>
                  <a:pt x="490" y="360"/>
                </a:lnTo>
                <a:lnTo>
                  <a:pt x="490" y="359"/>
                </a:lnTo>
                <a:lnTo>
                  <a:pt x="491" y="357"/>
                </a:lnTo>
                <a:lnTo>
                  <a:pt x="491" y="357"/>
                </a:lnTo>
                <a:lnTo>
                  <a:pt x="492" y="357"/>
                </a:lnTo>
                <a:lnTo>
                  <a:pt x="492" y="357"/>
                </a:lnTo>
                <a:lnTo>
                  <a:pt x="493" y="357"/>
                </a:lnTo>
                <a:lnTo>
                  <a:pt x="493" y="357"/>
                </a:lnTo>
                <a:lnTo>
                  <a:pt x="494" y="357"/>
                </a:lnTo>
                <a:lnTo>
                  <a:pt x="494" y="359"/>
                </a:lnTo>
                <a:lnTo>
                  <a:pt x="495" y="357"/>
                </a:lnTo>
                <a:lnTo>
                  <a:pt x="495" y="359"/>
                </a:lnTo>
                <a:lnTo>
                  <a:pt x="496" y="359"/>
                </a:lnTo>
                <a:lnTo>
                  <a:pt x="496" y="357"/>
                </a:lnTo>
                <a:lnTo>
                  <a:pt x="497" y="356"/>
                </a:lnTo>
                <a:lnTo>
                  <a:pt x="497" y="357"/>
                </a:lnTo>
                <a:lnTo>
                  <a:pt x="498" y="357"/>
                </a:lnTo>
                <a:lnTo>
                  <a:pt x="498" y="357"/>
                </a:lnTo>
                <a:lnTo>
                  <a:pt x="499" y="357"/>
                </a:lnTo>
                <a:lnTo>
                  <a:pt x="499" y="357"/>
                </a:lnTo>
                <a:lnTo>
                  <a:pt x="500" y="357"/>
                </a:lnTo>
                <a:lnTo>
                  <a:pt x="500" y="357"/>
                </a:lnTo>
                <a:lnTo>
                  <a:pt x="501" y="357"/>
                </a:lnTo>
                <a:lnTo>
                  <a:pt x="501" y="357"/>
                </a:lnTo>
                <a:lnTo>
                  <a:pt x="502" y="357"/>
                </a:lnTo>
                <a:lnTo>
                  <a:pt x="502" y="359"/>
                </a:lnTo>
                <a:lnTo>
                  <a:pt x="503" y="357"/>
                </a:lnTo>
                <a:lnTo>
                  <a:pt x="503" y="360"/>
                </a:lnTo>
                <a:lnTo>
                  <a:pt x="504" y="354"/>
                </a:lnTo>
                <a:lnTo>
                  <a:pt x="504" y="354"/>
                </a:lnTo>
                <a:lnTo>
                  <a:pt x="505" y="354"/>
                </a:lnTo>
                <a:lnTo>
                  <a:pt x="506" y="353"/>
                </a:lnTo>
                <a:lnTo>
                  <a:pt x="506" y="354"/>
                </a:lnTo>
                <a:lnTo>
                  <a:pt x="507" y="348"/>
                </a:lnTo>
                <a:lnTo>
                  <a:pt x="507" y="348"/>
                </a:lnTo>
                <a:lnTo>
                  <a:pt x="508" y="349"/>
                </a:lnTo>
                <a:lnTo>
                  <a:pt x="508" y="350"/>
                </a:lnTo>
                <a:lnTo>
                  <a:pt x="509" y="351"/>
                </a:lnTo>
                <a:lnTo>
                  <a:pt x="509" y="345"/>
                </a:lnTo>
                <a:lnTo>
                  <a:pt x="510" y="343"/>
                </a:lnTo>
                <a:lnTo>
                  <a:pt x="510" y="342"/>
                </a:lnTo>
                <a:lnTo>
                  <a:pt x="511" y="344"/>
                </a:lnTo>
                <a:lnTo>
                  <a:pt x="511" y="345"/>
                </a:lnTo>
                <a:lnTo>
                  <a:pt x="512" y="344"/>
                </a:lnTo>
                <a:lnTo>
                  <a:pt x="512" y="347"/>
                </a:lnTo>
                <a:lnTo>
                  <a:pt x="513" y="349"/>
                </a:lnTo>
                <a:lnTo>
                  <a:pt x="513" y="350"/>
                </a:lnTo>
                <a:lnTo>
                  <a:pt x="514" y="350"/>
                </a:lnTo>
                <a:lnTo>
                  <a:pt x="514" y="351"/>
                </a:lnTo>
                <a:lnTo>
                  <a:pt x="515" y="354"/>
                </a:lnTo>
                <a:lnTo>
                  <a:pt x="515" y="357"/>
                </a:lnTo>
                <a:lnTo>
                  <a:pt x="516" y="360"/>
                </a:lnTo>
                <a:lnTo>
                  <a:pt x="516" y="357"/>
                </a:lnTo>
                <a:lnTo>
                  <a:pt x="517" y="359"/>
                </a:lnTo>
                <a:lnTo>
                  <a:pt x="517" y="360"/>
                </a:lnTo>
                <a:lnTo>
                  <a:pt x="518" y="357"/>
                </a:lnTo>
                <a:lnTo>
                  <a:pt x="518" y="357"/>
                </a:lnTo>
                <a:lnTo>
                  <a:pt x="519" y="357"/>
                </a:lnTo>
                <a:lnTo>
                  <a:pt x="519" y="360"/>
                </a:lnTo>
                <a:lnTo>
                  <a:pt x="520" y="360"/>
                </a:lnTo>
                <a:lnTo>
                  <a:pt x="520" y="360"/>
                </a:lnTo>
                <a:lnTo>
                  <a:pt x="521" y="359"/>
                </a:lnTo>
                <a:lnTo>
                  <a:pt x="521" y="357"/>
                </a:lnTo>
                <a:lnTo>
                  <a:pt x="522" y="359"/>
                </a:lnTo>
                <a:lnTo>
                  <a:pt x="522" y="357"/>
                </a:lnTo>
                <a:lnTo>
                  <a:pt x="523" y="357"/>
                </a:lnTo>
                <a:lnTo>
                  <a:pt x="524" y="357"/>
                </a:lnTo>
                <a:lnTo>
                  <a:pt x="524" y="360"/>
                </a:lnTo>
                <a:lnTo>
                  <a:pt x="525" y="360"/>
                </a:lnTo>
                <a:lnTo>
                  <a:pt x="525" y="349"/>
                </a:lnTo>
                <a:lnTo>
                  <a:pt x="526" y="310"/>
                </a:lnTo>
                <a:lnTo>
                  <a:pt x="526" y="248"/>
                </a:lnTo>
                <a:lnTo>
                  <a:pt x="527" y="166"/>
                </a:lnTo>
                <a:lnTo>
                  <a:pt x="527" y="87"/>
                </a:lnTo>
                <a:lnTo>
                  <a:pt x="528" y="29"/>
                </a:lnTo>
                <a:lnTo>
                  <a:pt x="528" y="25"/>
                </a:lnTo>
                <a:lnTo>
                  <a:pt x="529" y="70"/>
                </a:lnTo>
                <a:lnTo>
                  <a:pt x="529" y="144"/>
                </a:lnTo>
                <a:lnTo>
                  <a:pt x="530" y="221"/>
                </a:lnTo>
                <a:lnTo>
                  <a:pt x="530" y="291"/>
                </a:lnTo>
                <a:lnTo>
                  <a:pt x="531" y="333"/>
                </a:lnTo>
                <a:lnTo>
                  <a:pt x="531" y="349"/>
                </a:lnTo>
                <a:lnTo>
                  <a:pt x="532" y="349"/>
                </a:lnTo>
                <a:lnTo>
                  <a:pt x="532" y="347"/>
                </a:lnTo>
                <a:lnTo>
                  <a:pt x="533" y="349"/>
                </a:lnTo>
                <a:lnTo>
                  <a:pt x="533" y="350"/>
                </a:lnTo>
                <a:lnTo>
                  <a:pt x="534" y="354"/>
                </a:lnTo>
                <a:lnTo>
                  <a:pt x="534" y="357"/>
                </a:lnTo>
                <a:lnTo>
                  <a:pt x="535" y="360"/>
                </a:lnTo>
                <a:lnTo>
                  <a:pt x="535" y="359"/>
                </a:lnTo>
                <a:lnTo>
                  <a:pt x="536" y="357"/>
                </a:lnTo>
                <a:lnTo>
                  <a:pt x="536" y="357"/>
                </a:lnTo>
                <a:lnTo>
                  <a:pt x="537" y="356"/>
                </a:lnTo>
                <a:lnTo>
                  <a:pt x="537" y="357"/>
                </a:lnTo>
                <a:lnTo>
                  <a:pt x="538" y="357"/>
                </a:lnTo>
                <a:lnTo>
                  <a:pt x="538" y="360"/>
                </a:lnTo>
                <a:lnTo>
                  <a:pt x="539" y="361"/>
                </a:lnTo>
                <a:lnTo>
                  <a:pt x="539" y="357"/>
                </a:lnTo>
                <a:lnTo>
                  <a:pt x="540" y="354"/>
                </a:lnTo>
                <a:lnTo>
                  <a:pt x="541" y="355"/>
                </a:lnTo>
                <a:lnTo>
                  <a:pt x="541" y="356"/>
                </a:lnTo>
                <a:lnTo>
                  <a:pt x="542" y="361"/>
                </a:lnTo>
                <a:lnTo>
                  <a:pt x="542" y="357"/>
                </a:lnTo>
                <a:lnTo>
                  <a:pt x="543" y="357"/>
                </a:lnTo>
                <a:lnTo>
                  <a:pt x="543" y="354"/>
                </a:lnTo>
                <a:lnTo>
                  <a:pt x="544" y="354"/>
                </a:lnTo>
                <a:lnTo>
                  <a:pt x="544" y="356"/>
                </a:lnTo>
                <a:lnTo>
                  <a:pt x="545" y="357"/>
                </a:lnTo>
                <a:lnTo>
                  <a:pt x="545" y="357"/>
                </a:lnTo>
                <a:lnTo>
                  <a:pt x="546" y="352"/>
                </a:lnTo>
                <a:lnTo>
                  <a:pt x="546" y="351"/>
                </a:lnTo>
                <a:lnTo>
                  <a:pt x="547" y="351"/>
                </a:lnTo>
                <a:lnTo>
                  <a:pt x="547" y="351"/>
                </a:lnTo>
                <a:lnTo>
                  <a:pt x="548" y="350"/>
                </a:lnTo>
                <a:lnTo>
                  <a:pt x="548" y="349"/>
                </a:lnTo>
                <a:lnTo>
                  <a:pt x="549" y="349"/>
                </a:lnTo>
                <a:lnTo>
                  <a:pt x="549" y="352"/>
                </a:lnTo>
                <a:lnTo>
                  <a:pt x="550" y="349"/>
                </a:lnTo>
                <a:lnTo>
                  <a:pt x="550" y="348"/>
                </a:lnTo>
                <a:lnTo>
                  <a:pt x="551" y="345"/>
                </a:lnTo>
                <a:lnTo>
                  <a:pt x="551" y="343"/>
                </a:lnTo>
                <a:lnTo>
                  <a:pt x="552" y="339"/>
                </a:lnTo>
                <a:lnTo>
                  <a:pt x="552" y="339"/>
                </a:lnTo>
                <a:lnTo>
                  <a:pt x="553" y="336"/>
                </a:lnTo>
                <a:lnTo>
                  <a:pt x="553" y="334"/>
                </a:lnTo>
                <a:lnTo>
                  <a:pt x="554" y="331"/>
                </a:lnTo>
                <a:lnTo>
                  <a:pt x="554" y="329"/>
                </a:lnTo>
                <a:lnTo>
                  <a:pt x="555" y="324"/>
                </a:lnTo>
                <a:lnTo>
                  <a:pt x="555" y="319"/>
                </a:lnTo>
                <a:lnTo>
                  <a:pt x="556" y="318"/>
                </a:lnTo>
                <a:lnTo>
                  <a:pt x="556" y="313"/>
                </a:lnTo>
                <a:lnTo>
                  <a:pt x="557" y="308"/>
                </a:lnTo>
                <a:lnTo>
                  <a:pt x="558" y="304"/>
                </a:lnTo>
                <a:lnTo>
                  <a:pt x="558" y="301"/>
                </a:lnTo>
                <a:lnTo>
                  <a:pt x="559" y="298"/>
                </a:lnTo>
                <a:lnTo>
                  <a:pt x="559" y="295"/>
                </a:lnTo>
                <a:lnTo>
                  <a:pt x="560" y="295"/>
                </a:lnTo>
                <a:lnTo>
                  <a:pt x="560" y="294"/>
                </a:lnTo>
                <a:lnTo>
                  <a:pt x="561" y="294"/>
                </a:lnTo>
                <a:lnTo>
                  <a:pt x="561" y="297"/>
                </a:lnTo>
                <a:lnTo>
                  <a:pt x="562" y="299"/>
                </a:lnTo>
                <a:lnTo>
                  <a:pt x="562" y="302"/>
                </a:lnTo>
                <a:lnTo>
                  <a:pt x="563" y="306"/>
                </a:lnTo>
                <a:lnTo>
                  <a:pt x="563" y="311"/>
                </a:lnTo>
                <a:lnTo>
                  <a:pt x="564" y="315"/>
                </a:lnTo>
                <a:lnTo>
                  <a:pt x="564" y="320"/>
                </a:lnTo>
                <a:lnTo>
                  <a:pt x="565" y="327"/>
                </a:lnTo>
                <a:lnTo>
                  <a:pt x="565" y="330"/>
                </a:lnTo>
                <a:lnTo>
                  <a:pt x="566" y="333"/>
                </a:lnTo>
                <a:lnTo>
                  <a:pt x="566" y="336"/>
                </a:lnTo>
                <a:lnTo>
                  <a:pt x="567" y="339"/>
                </a:lnTo>
                <a:lnTo>
                  <a:pt x="567" y="343"/>
                </a:lnTo>
                <a:lnTo>
                  <a:pt x="568" y="348"/>
                </a:lnTo>
                <a:lnTo>
                  <a:pt x="568" y="349"/>
                </a:lnTo>
                <a:lnTo>
                  <a:pt x="569" y="349"/>
                </a:lnTo>
                <a:lnTo>
                  <a:pt x="569" y="349"/>
                </a:lnTo>
                <a:lnTo>
                  <a:pt x="570" y="351"/>
                </a:lnTo>
                <a:lnTo>
                  <a:pt x="570" y="352"/>
                </a:lnTo>
                <a:lnTo>
                  <a:pt x="571" y="357"/>
                </a:lnTo>
                <a:lnTo>
                  <a:pt x="572" y="354"/>
                </a:lnTo>
                <a:lnTo>
                  <a:pt x="572" y="354"/>
                </a:lnTo>
                <a:lnTo>
                  <a:pt x="573" y="354"/>
                </a:lnTo>
                <a:lnTo>
                  <a:pt x="573" y="354"/>
                </a:lnTo>
                <a:lnTo>
                  <a:pt x="574" y="359"/>
                </a:lnTo>
                <a:lnTo>
                  <a:pt x="574" y="354"/>
                </a:lnTo>
                <a:lnTo>
                  <a:pt x="575" y="355"/>
                </a:lnTo>
                <a:lnTo>
                  <a:pt x="575" y="354"/>
                </a:lnTo>
                <a:lnTo>
                  <a:pt x="576" y="356"/>
                </a:lnTo>
                <a:lnTo>
                  <a:pt x="576" y="356"/>
                </a:lnTo>
                <a:lnTo>
                  <a:pt x="577" y="356"/>
                </a:lnTo>
                <a:lnTo>
                  <a:pt x="577" y="357"/>
                </a:lnTo>
                <a:lnTo>
                  <a:pt x="578" y="357"/>
                </a:lnTo>
                <a:lnTo>
                  <a:pt x="578" y="357"/>
                </a:lnTo>
                <a:lnTo>
                  <a:pt x="579" y="359"/>
                </a:lnTo>
                <a:lnTo>
                  <a:pt x="579" y="357"/>
                </a:lnTo>
                <a:lnTo>
                  <a:pt x="580" y="357"/>
                </a:lnTo>
                <a:lnTo>
                  <a:pt x="580" y="357"/>
                </a:lnTo>
                <a:lnTo>
                  <a:pt x="581" y="360"/>
                </a:lnTo>
                <a:lnTo>
                  <a:pt x="581" y="360"/>
                </a:lnTo>
                <a:lnTo>
                  <a:pt x="582" y="361"/>
                </a:lnTo>
                <a:lnTo>
                  <a:pt x="582" y="360"/>
                </a:lnTo>
                <a:lnTo>
                  <a:pt x="583" y="360"/>
                </a:lnTo>
                <a:lnTo>
                  <a:pt x="583" y="360"/>
                </a:lnTo>
                <a:lnTo>
                  <a:pt x="584" y="362"/>
                </a:lnTo>
                <a:lnTo>
                  <a:pt x="584" y="360"/>
                </a:lnTo>
                <a:lnTo>
                  <a:pt x="585" y="360"/>
                </a:lnTo>
                <a:lnTo>
                  <a:pt x="586" y="360"/>
                </a:lnTo>
                <a:lnTo>
                  <a:pt x="586" y="363"/>
                </a:lnTo>
                <a:lnTo>
                  <a:pt x="587" y="363"/>
                </a:lnTo>
                <a:lnTo>
                  <a:pt x="587" y="360"/>
                </a:lnTo>
                <a:lnTo>
                  <a:pt x="588" y="357"/>
                </a:lnTo>
                <a:lnTo>
                  <a:pt x="588" y="357"/>
                </a:lnTo>
                <a:lnTo>
                  <a:pt x="589" y="359"/>
                </a:lnTo>
                <a:lnTo>
                  <a:pt x="589" y="360"/>
                </a:lnTo>
                <a:lnTo>
                  <a:pt x="590" y="360"/>
                </a:lnTo>
                <a:lnTo>
                  <a:pt x="590" y="360"/>
                </a:lnTo>
                <a:lnTo>
                  <a:pt x="591" y="359"/>
                </a:lnTo>
                <a:lnTo>
                  <a:pt x="591" y="359"/>
                </a:lnTo>
                <a:lnTo>
                  <a:pt x="592" y="361"/>
                </a:lnTo>
                <a:lnTo>
                  <a:pt x="592" y="362"/>
                </a:lnTo>
                <a:lnTo>
                  <a:pt x="593" y="363"/>
                </a:lnTo>
                <a:lnTo>
                  <a:pt x="593" y="359"/>
                </a:lnTo>
                <a:lnTo>
                  <a:pt x="594" y="357"/>
                </a:lnTo>
                <a:lnTo>
                  <a:pt x="594" y="357"/>
                </a:lnTo>
                <a:lnTo>
                  <a:pt x="595" y="357"/>
                </a:lnTo>
                <a:lnTo>
                  <a:pt x="595" y="362"/>
                </a:lnTo>
                <a:lnTo>
                  <a:pt x="596" y="361"/>
                </a:lnTo>
                <a:lnTo>
                  <a:pt x="596" y="357"/>
                </a:lnTo>
                <a:lnTo>
                  <a:pt x="597" y="357"/>
                </a:lnTo>
                <a:lnTo>
                  <a:pt x="597" y="356"/>
                </a:lnTo>
                <a:lnTo>
                  <a:pt x="598" y="357"/>
                </a:lnTo>
                <a:lnTo>
                  <a:pt x="598" y="360"/>
                </a:lnTo>
                <a:lnTo>
                  <a:pt x="599" y="360"/>
                </a:lnTo>
                <a:lnTo>
                  <a:pt x="599" y="360"/>
                </a:lnTo>
                <a:lnTo>
                  <a:pt x="600" y="361"/>
                </a:lnTo>
                <a:lnTo>
                  <a:pt x="601" y="360"/>
                </a:lnTo>
                <a:lnTo>
                  <a:pt x="601" y="357"/>
                </a:lnTo>
                <a:lnTo>
                  <a:pt x="602" y="355"/>
                </a:lnTo>
                <a:lnTo>
                  <a:pt x="602" y="355"/>
                </a:lnTo>
                <a:lnTo>
                  <a:pt x="603" y="357"/>
                </a:lnTo>
                <a:lnTo>
                  <a:pt x="603" y="359"/>
                </a:lnTo>
                <a:lnTo>
                  <a:pt x="604" y="360"/>
                </a:lnTo>
                <a:lnTo>
                  <a:pt x="604" y="359"/>
                </a:lnTo>
                <a:lnTo>
                  <a:pt x="605" y="360"/>
                </a:lnTo>
                <a:lnTo>
                  <a:pt x="605" y="360"/>
                </a:lnTo>
                <a:lnTo>
                  <a:pt x="606" y="361"/>
                </a:lnTo>
                <a:lnTo>
                  <a:pt x="606" y="363"/>
                </a:lnTo>
                <a:lnTo>
                  <a:pt x="607" y="362"/>
                </a:lnTo>
                <a:lnTo>
                  <a:pt x="607" y="361"/>
                </a:lnTo>
                <a:lnTo>
                  <a:pt x="608" y="362"/>
                </a:lnTo>
                <a:lnTo>
                  <a:pt x="608" y="363"/>
                </a:lnTo>
                <a:lnTo>
                  <a:pt x="609" y="363"/>
                </a:lnTo>
                <a:lnTo>
                  <a:pt x="609" y="365"/>
                </a:lnTo>
                <a:lnTo>
                  <a:pt x="610" y="363"/>
                </a:lnTo>
                <a:lnTo>
                  <a:pt x="610" y="360"/>
                </a:lnTo>
                <a:lnTo>
                  <a:pt x="611" y="360"/>
                </a:lnTo>
                <a:lnTo>
                  <a:pt x="611" y="361"/>
                </a:lnTo>
                <a:lnTo>
                  <a:pt x="612" y="363"/>
                </a:lnTo>
                <a:lnTo>
                  <a:pt x="612" y="363"/>
                </a:lnTo>
                <a:lnTo>
                  <a:pt x="613" y="364"/>
                </a:lnTo>
                <a:lnTo>
                  <a:pt x="613" y="363"/>
                </a:lnTo>
                <a:lnTo>
                  <a:pt x="614" y="363"/>
                </a:lnTo>
                <a:lnTo>
                  <a:pt x="614" y="363"/>
                </a:lnTo>
                <a:lnTo>
                  <a:pt x="615" y="362"/>
                </a:lnTo>
                <a:lnTo>
                  <a:pt x="615" y="360"/>
                </a:lnTo>
                <a:lnTo>
                  <a:pt x="616" y="361"/>
                </a:lnTo>
                <a:lnTo>
                  <a:pt x="616" y="361"/>
                </a:lnTo>
                <a:lnTo>
                  <a:pt x="617" y="363"/>
                </a:lnTo>
                <a:lnTo>
                  <a:pt x="618" y="357"/>
                </a:lnTo>
                <a:lnTo>
                  <a:pt x="618" y="361"/>
                </a:lnTo>
                <a:lnTo>
                  <a:pt x="619" y="361"/>
                </a:lnTo>
                <a:lnTo>
                  <a:pt x="619" y="362"/>
                </a:lnTo>
                <a:lnTo>
                  <a:pt x="620" y="363"/>
                </a:lnTo>
                <a:lnTo>
                  <a:pt x="620" y="361"/>
                </a:lnTo>
                <a:lnTo>
                  <a:pt x="621" y="360"/>
                </a:lnTo>
                <a:lnTo>
                  <a:pt x="621" y="362"/>
                </a:lnTo>
                <a:lnTo>
                  <a:pt x="622" y="360"/>
                </a:lnTo>
                <a:lnTo>
                  <a:pt x="622" y="361"/>
                </a:lnTo>
                <a:lnTo>
                  <a:pt x="623" y="361"/>
                </a:lnTo>
                <a:lnTo>
                  <a:pt x="623" y="362"/>
                </a:lnTo>
                <a:lnTo>
                  <a:pt x="624" y="361"/>
                </a:lnTo>
                <a:lnTo>
                  <a:pt x="624" y="363"/>
                </a:lnTo>
                <a:lnTo>
                  <a:pt x="625" y="363"/>
                </a:lnTo>
                <a:lnTo>
                  <a:pt x="625" y="361"/>
                </a:lnTo>
                <a:lnTo>
                  <a:pt x="626" y="361"/>
                </a:lnTo>
                <a:lnTo>
                  <a:pt x="626" y="362"/>
                </a:lnTo>
                <a:lnTo>
                  <a:pt x="627" y="363"/>
                </a:lnTo>
                <a:lnTo>
                  <a:pt x="627" y="363"/>
                </a:lnTo>
                <a:lnTo>
                  <a:pt x="628" y="364"/>
                </a:lnTo>
                <a:lnTo>
                  <a:pt x="628" y="364"/>
                </a:lnTo>
                <a:lnTo>
                  <a:pt x="629" y="361"/>
                </a:lnTo>
                <a:lnTo>
                  <a:pt x="629" y="360"/>
                </a:lnTo>
                <a:lnTo>
                  <a:pt x="630" y="359"/>
                </a:lnTo>
                <a:lnTo>
                  <a:pt x="630" y="362"/>
                </a:lnTo>
                <a:lnTo>
                  <a:pt x="631" y="364"/>
                </a:lnTo>
                <a:lnTo>
                  <a:pt x="631" y="362"/>
                </a:lnTo>
                <a:lnTo>
                  <a:pt x="632" y="359"/>
                </a:lnTo>
                <a:lnTo>
                  <a:pt x="632" y="359"/>
                </a:lnTo>
                <a:lnTo>
                  <a:pt x="633" y="360"/>
                </a:lnTo>
                <a:lnTo>
                  <a:pt x="633" y="361"/>
                </a:lnTo>
                <a:lnTo>
                  <a:pt x="634" y="361"/>
                </a:lnTo>
                <a:lnTo>
                  <a:pt x="635" y="361"/>
                </a:lnTo>
                <a:lnTo>
                  <a:pt x="635" y="361"/>
                </a:lnTo>
                <a:lnTo>
                  <a:pt x="636" y="361"/>
                </a:lnTo>
                <a:lnTo>
                  <a:pt x="636" y="359"/>
                </a:lnTo>
                <a:lnTo>
                  <a:pt x="637" y="360"/>
                </a:lnTo>
                <a:lnTo>
                  <a:pt x="637" y="357"/>
                </a:lnTo>
                <a:lnTo>
                  <a:pt x="638" y="359"/>
                </a:lnTo>
                <a:lnTo>
                  <a:pt x="638" y="357"/>
                </a:lnTo>
                <a:lnTo>
                  <a:pt x="639" y="360"/>
                </a:lnTo>
                <a:lnTo>
                  <a:pt x="639" y="354"/>
                </a:lnTo>
                <a:lnTo>
                  <a:pt x="640" y="351"/>
                </a:lnTo>
                <a:lnTo>
                  <a:pt x="640" y="351"/>
                </a:lnTo>
                <a:lnTo>
                  <a:pt x="641" y="354"/>
                </a:lnTo>
                <a:lnTo>
                  <a:pt x="641" y="354"/>
                </a:lnTo>
                <a:lnTo>
                  <a:pt x="642" y="351"/>
                </a:lnTo>
                <a:lnTo>
                  <a:pt x="642" y="349"/>
                </a:lnTo>
                <a:lnTo>
                  <a:pt x="643" y="345"/>
                </a:lnTo>
                <a:lnTo>
                  <a:pt x="643" y="345"/>
                </a:lnTo>
                <a:lnTo>
                  <a:pt x="644" y="349"/>
                </a:lnTo>
                <a:lnTo>
                  <a:pt x="644" y="349"/>
                </a:lnTo>
                <a:lnTo>
                  <a:pt x="645" y="349"/>
                </a:lnTo>
                <a:lnTo>
                  <a:pt x="645" y="348"/>
                </a:lnTo>
                <a:lnTo>
                  <a:pt x="646" y="351"/>
                </a:lnTo>
                <a:lnTo>
                  <a:pt x="646" y="355"/>
                </a:lnTo>
                <a:lnTo>
                  <a:pt x="647" y="360"/>
                </a:lnTo>
                <a:lnTo>
                  <a:pt x="647" y="357"/>
                </a:lnTo>
                <a:lnTo>
                  <a:pt x="648" y="354"/>
                </a:lnTo>
                <a:lnTo>
                  <a:pt x="648" y="356"/>
                </a:lnTo>
                <a:lnTo>
                  <a:pt x="649" y="360"/>
                </a:lnTo>
                <a:lnTo>
                  <a:pt x="649" y="361"/>
                </a:lnTo>
                <a:lnTo>
                  <a:pt x="650" y="363"/>
                </a:lnTo>
                <a:lnTo>
                  <a:pt x="650" y="363"/>
                </a:lnTo>
                <a:lnTo>
                  <a:pt x="651" y="364"/>
                </a:lnTo>
                <a:lnTo>
                  <a:pt x="652" y="364"/>
                </a:lnTo>
                <a:lnTo>
                  <a:pt x="652" y="363"/>
                </a:lnTo>
                <a:lnTo>
                  <a:pt x="653" y="363"/>
                </a:lnTo>
                <a:lnTo>
                  <a:pt x="653" y="363"/>
                </a:lnTo>
                <a:lnTo>
                  <a:pt x="654" y="363"/>
                </a:lnTo>
                <a:lnTo>
                  <a:pt x="654" y="361"/>
                </a:lnTo>
                <a:lnTo>
                  <a:pt x="655" y="360"/>
                </a:lnTo>
                <a:lnTo>
                  <a:pt x="655" y="360"/>
                </a:lnTo>
                <a:lnTo>
                  <a:pt x="656" y="360"/>
                </a:lnTo>
                <a:lnTo>
                  <a:pt x="656" y="361"/>
                </a:lnTo>
                <a:lnTo>
                  <a:pt x="657" y="364"/>
                </a:lnTo>
                <a:lnTo>
                  <a:pt x="657" y="365"/>
                </a:lnTo>
                <a:lnTo>
                  <a:pt x="658" y="363"/>
                </a:lnTo>
                <a:lnTo>
                  <a:pt x="658" y="349"/>
                </a:lnTo>
                <a:lnTo>
                  <a:pt x="659" y="306"/>
                </a:lnTo>
                <a:lnTo>
                  <a:pt x="659" y="235"/>
                </a:lnTo>
                <a:lnTo>
                  <a:pt x="660" y="151"/>
                </a:lnTo>
                <a:lnTo>
                  <a:pt x="660" y="69"/>
                </a:lnTo>
                <a:lnTo>
                  <a:pt x="661" y="22"/>
                </a:lnTo>
                <a:lnTo>
                  <a:pt x="661" y="25"/>
                </a:lnTo>
                <a:lnTo>
                  <a:pt x="662" y="78"/>
                </a:lnTo>
                <a:lnTo>
                  <a:pt x="662" y="152"/>
                </a:lnTo>
                <a:lnTo>
                  <a:pt x="663" y="231"/>
                </a:lnTo>
                <a:lnTo>
                  <a:pt x="663" y="300"/>
                </a:lnTo>
                <a:lnTo>
                  <a:pt x="664" y="339"/>
                </a:lnTo>
                <a:lnTo>
                  <a:pt x="664" y="352"/>
                </a:lnTo>
                <a:lnTo>
                  <a:pt x="665" y="353"/>
                </a:lnTo>
                <a:lnTo>
                  <a:pt x="665" y="352"/>
                </a:lnTo>
                <a:lnTo>
                  <a:pt x="666" y="354"/>
                </a:lnTo>
                <a:lnTo>
                  <a:pt x="666" y="357"/>
                </a:lnTo>
                <a:lnTo>
                  <a:pt x="667" y="361"/>
                </a:lnTo>
                <a:lnTo>
                  <a:pt x="668" y="361"/>
                </a:lnTo>
                <a:lnTo>
                  <a:pt x="668" y="363"/>
                </a:lnTo>
                <a:lnTo>
                  <a:pt x="669" y="363"/>
                </a:lnTo>
                <a:lnTo>
                  <a:pt x="669" y="363"/>
                </a:lnTo>
                <a:lnTo>
                  <a:pt x="670" y="362"/>
                </a:lnTo>
                <a:lnTo>
                  <a:pt x="670" y="361"/>
                </a:lnTo>
                <a:lnTo>
                  <a:pt x="671" y="362"/>
                </a:lnTo>
                <a:lnTo>
                  <a:pt x="671" y="363"/>
                </a:lnTo>
                <a:lnTo>
                  <a:pt x="672" y="365"/>
                </a:lnTo>
                <a:lnTo>
                  <a:pt x="672" y="363"/>
                </a:lnTo>
                <a:lnTo>
                  <a:pt x="673" y="361"/>
                </a:lnTo>
                <a:lnTo>
                  <a:pt x="673" y="360"/>
                </a:lnTo>
                <a:lnTo>
                  <a:pt x="674" y="360"/>
                </a:lnTo>
                <a:lnTo>
                  <a:pt x="674" y="357"/>
                </a:lnTo>
                <a:lnTo>
                  <a:pt x="675" y="357"/>
                </a:lnTo>
                <a:lnTo>
                  <a:pt x="675" y="360"/>
                </a:lnTo>
                <a:lnTo>
                  <a:pt x="676" y="360"/>
                </a:lnTo>
                <a:lnTo>
                  <a:pt x="676" y="361"/>
                </a:lnTo>
                <a:lnTo>
                  <a:pt x="677" y="363"/>
                </a:lnTo>
                <a:lnTo>
                  <a:pt x="677" y="361"/>
                </a:lnTo>
                <a:lnTo>
                  <a:pt x="678" y="359"/>
                </a:lnTo>
                <a:lnTo>
                  <a:pt x="678" y="357"/>
                </a:lnTo>
                <a:lnTo>
                  <a:pt x="679" y="357"/>
                </a:lnTo>
                <a:lnTo>
                  <a:pt x="679" y="359"/>
                </a:lnTo>
                <a:lnTo>
                  <a:pt x="680" y="359"/>
                </a:lnTo>
                <a:lnTo>
                  <a:pt x="681" y="357"/>
                </a:lnTo>
                <a:lnTo>
                  <a:pt x="681" y="354"/>
                </a:lnTo>
                <a:lnTo>
                  <a:pt x="682" y="353"/>
                </a:lnTo>
                <a:lnTo>
                  <a:pt x="682" y="352"/>
                </a:lnTo>
                <a:lnTo>
                  <a:pt x="683" y="351"/>
                </a:lnTo>
                <a:lnTo>
                  <a:pt x="683" y="350"/>
                </a:lnTo>
                <a:lnTo>
                  <a:pt x="684" y="349"/>
                </a:lnTo>
                <a:lnTo>
                  <a:pt x="684" y="347"/>
                </a:lnTo>
                <a:lnTo>
                  <a:pt x="685" y="348"/>
                </a:lnTo>
                <a:lnTo>
                  <a:pt x="685" y="345"/>
                </a:lnTo>
                <a:lnTo>
                  <a:pt x="686" y="342"/>
                </a:lnTo>
                <a:lnTo>
                  <a:pt x="686" y="338"/>
                </a:lnTo>
                <a:lnTo>
                  <a:pt x="687" y="332"/>
                </a:lnTo>
                <a:lnTo>
                  <a:pt x="687" y="330"/>
                </a:lnTo>
                <a:lnTo>
                  <a:pt x="688" y="330"/>
                </a:lnTo>
                <a:lnTo>
                  <a:pt x="688" y="326"/>
                </a:lnTo>
                <a:lnTo>
                  <a:pt x="689" y="322"/>
                </a:lnTo>
                <a:lnTo>
                  <a:pt x="689" y="317"/>
                </a:lnTo>
                <a:lnTo>
                  <a:pt x="690" y="313"/>
                </a:lnTo>
                <a:lnTo>
                  <a:pt x="690" y="311"/>
                </a:lnTo>
                <a:lnTo>
                  <a:pt x="691" y="307"/>
                </a:lnTo>
                <a:lnTo>
                  <a:pt x="691" y="305"/>
                </a:lnTo>
                <a:lnTo>
                  <a:pt x="692" y="303"/>
                </a:lnTo>
                <a:lnTo>
                  <a:pt x="692" y="303"/>
                </a:lnTo>
                <a:lnTo>
                  <a:pt x="693" y="300"/>
                </a:lnTo>
                <a:lnTo>
                  <a:pt x="693" y="300"/>
                </a:lnTo>
                <a:lnTo>
                  <a:pt x="694" y="301"/>
                </a:lnTo>
                <a:lnTo>
                  <a:pt x="695" y="302"/>
                </a:lnTo>
                <a:lnTo>
                  <a:pt x="695" y="306"/>
                </a:lnTo>
                <a:lnTo>
                  <a:pt x="696" y="306"/>
                </a:lnTo>
                <a:lnTo>
                  <a:pt x="696" y="311"/>
                </a:lnTo>
                <a:lnTo>
                  <a:pt x="697" y="317"/>
                </a:lnTo>
                <a:lnTo>
                  <a:pt x="697" y="323"/>
                </a:lnTo>
                <a:lnTo>
                  <a:pt x="698" y="328"/>
                </a:lnTo>
                <a:lnTo>
                  <a:pt x="698" y="333"/>
                </a:lnTo>
                <a:lnTo>
                  <a:pt x="699" y="337"/>
                </a:lnTo>
                <a:lnTo>
                  <a:pt x="699" y="342"/>
                </a:lnTo>
                <a:lnTo>
                  <a:pt x="700" y="345"/>
                </a:lnTo>
                <a:lnTo>
                  <a:pt x="700" y="349"/>
                </a:lnTo>
                <a:lnTo>
                  <a:pt x="701" y="349"/>
                </a:lnTo>
                <a:lnTo>
                  <a:pt x="701" y="349"/>
                </a:lnTo>
                <a:lnTo>
                  <a:pt x="702" y="351"/>
                </a:lnTo>
                <a:lnTo>
                  <a:pt x="702" y="354"/>
                </a:lnTo>
                <a:lnTo>
                  <a:pt x="703" y="354"/>
                </a:lnTo>
                <a:lnTo>
                  <a:pt x="703" y="354"/>
                </a:lnTo>
                <a:lnTo>
                  <a:pt x="704" y="354"/>
                </a:lnTo>
                <a:lnTo>
                  <a:pt x="704" y="355"/>
                </a:lnTo>
                <a:lnTo>
                  <a:pt x="705" y="356"/>
                </a:lnTo>
                <a:lnTo>
                  <a:pt x="705" y="357"/>
                </a:lnTo>
                <a:lnTo>
                  <a:pt x="706" y="359"/>
                </a:lnTo>
                <a:lnTo>
                  <a:pt x="706" y="361"/>
                </a:lnTo>
                <a:lnTo>
                  <a:pt x="707" y="356"/>
                </a:lnTo>
                <a:lnTo>
                  <a:pt x="707" y="356"/>
                </a:lnTo>
                <a:lnTo>
                  <a:pt x="708" y="359"/>
                </a:lnTo>
                <a:lnTo>
                  <a:pt x="708" y="360"/>
                </a:lnTo>
                <a:lnTo>
                  <a:pt x="709" y="362"/>
                </a:lnTo>
                <a:lnTo>
                  <a:pt x="709" y="357"/>
                </a:lnTo>
                <a:lnTo>
                  <a:pt x="710" y="357"/>
                </a:lnTo>
                <a:lnTo>
                  <a:pt x="710" y="357"/>
                </a:lnTo>
                <a:lnTo>
                  <a:pt x="711" y="359"/>
                </a:lnTo>
                <a:lnTo>
                  <a:pt x="712" y="357"/>
                </a:lnTo>
                <a:lnTo>
                  <a:pt x="712" y="357"/>
                </a:lnTo>
                <a:lnTo>
                  <a:pt x="713" y="357"/>
                </a:lnTo>
                <a:lnTo>
                  <a:pt x="713" y="362"/>
                </a:lnTo>
                <a:lnTo>
                  <a:pt x="714" y="362"/>
                </a:lnTo>
                <a:lnTo>
                  <a:pt x="714" y="360"/>
                </a:lnTo>
                <a:lnTo>
                  <a:pt x="715" y="359"/>
                </a:lnTo>
                <a:lnTo>
                  <a:pt x="715" y="360"/>
                </a:lnTo>
                <a:lnTo>
                  <a:pt x="716" y="361"/>
                </a:lnTo>
                <a:lnTo>
                  <a:pt x="716" y="363"/>
                </a:lnTo>
                <a:lnTo>
                  <a:pt x="717" y="363"/>
                </a:lnTo>
                <a:lnTo>
                  <a:pt x="717" y="362"/>
                </a:lnTo>
                <a:lnTo>
                  <a:pt x="718" y="360"/>
                </a:lnTo>
                <a:lnTo>
                  <a:pt x="718" y="361"/>
                </a:lnTo>
                <a:lnTo>
                  <a:pt x="719" y="361"/>
                </a:lnTo>
                <a:lnTo>
                  <a:pt x="719" y="361"/>
                </a:lnTo>
                <a:lnTo>
                  <a:pt x="720" y="363"/>
                </a:lnTo>
                <a:lnTo>
                  <a:pt x="720" y="363"/>
                </a:lnTo>
                <a:lnTo>
                  <a:pt x="721" y="362"/>
                </a:lnTo>
                <a:lnTo>
                  <a:pt x="721" y="363"/>
                </a:lnTo>
                <a:lnTo>
                  <a:pt x="722" y="363"/>
                </a:lnTo>
                <a:lnTo>
                  <a:pt x="722" y="363"/>
                </a:lnTo>
                <a:lnTo>
                  <a:pt x="723" y="364"/>
                </a:lnTo>
                <a:lnTo>
                  <a:pt x="723" y="360"/>
                </a:lnTo>
                <a:lnTo>
                  <a:pt x="724" y="357"/>
                </a:lnTo>
                <a:lnTo>
                  <a:pt x="724" y="356"/>
                </a:lnTo>
                <a:lnTo>
                  <a:pt x="725" y="359"/>
                </a:lnTo>
                <a:lnTo>
                  <a:pt x="725" y="360"/>
                </a:lnTo>
                <a:lnTo>
                  <a:pt x="726" y="361"/>
                </a:lnTo>
                <a:lnTo>
                  <a:pt x="726" y="360"/>
                </a:lnTo>
                <a:lnTo>
                  <a:pt x="727" y="356"/>
                </a:lnTo>
                <a:lnTo>
                  <a:pt x="727" y="357"/>
                </a:lnTo>
                <a:lnTo>
                  <a:pt x="728" y="357"/>
                </a:lnTo>
                <a:lnTo>
                  <a:pt x="729" y="360"/>
                </a:lnTo>
                <a:lnTo>
                  <a:pt x="729" y="357"/>
                </a:lnTo>
                <a:lnTo>
                  <a:pt x="730" y="357"/>
                </a:lnTo>
                <a:lnTo>
                  <a:pt x="730" y="356"/>
                </a:lnTo>
                <a:lnTo>
                  <a:pt x="731" y="361"/>
                </a:lnTo>
                <a:lnTo>
                  <a:pt x="731" y="360"/>
                </a:lnTo>
                <a:lnTo>
                  <a:pt x="732" y="359"/>
                </a:lnTo>
                <a:lnTo>
                  <a:pt x="732" y="356"/>
                </a:lnTo>
                <a:lnTo>
                  <a:pt x="733" y="357"/>
                </a:lnTo>
                <a:lnTo>
                  <a:pt x="733" y="360"/>
                </a:lnTo>
                <a:lnTo>
                  <a:pt x="734" y="360"/>
                </a:lnTo>
                <a:lnTo>
                  <a:pt x="734" y="361"/>
                </a:lnTo>
                <a:lnTo>
                  <a:pt x="735" y="362"/>
                </a:lnTo>
                <a:lnTo>
                  <a:pt x="735" y="361"/>
                </a:lnTo>
                <a:lnTo>
                  <a:pt x="736" y="361"/>
                </a:lnTo>
                <a:lnTo>
                  <a:pt x="736" y="360"/>
                </a:lnTo>
                <a:lnTo>
                  <a:pt x="737" y="360"/>
                </a:lnTo>
                <a:lnTo>
                  <a:pt x="737" y="357"/>
                </a:lnTo>
                <a:lnTo>
                  <a:pt x="738" y="361"/>
                </a:lnTo>
                <a:lnTo>
                  <a:pt x="738" y="361"/>
                </a:lnTo>
                <a:lnTo>
                  <a:pt x="739" y="363"/>
                </a:lnTo>
                <a:lnTo>
                  <a:pt x="739" y="363"/>
                </a:lnTo>
                <a:lnTo>
                  <a:pt x="740" y="361"/>
                </a:lnTo>
                <a:lnTo>
                  <a:pt x="740" y="360"/>
                </a:lnTo>
                <a:lnTo>
                  <a:pt x="741" y="361"/>
                </a:lnTo>
                <a:lnTo>
                  <a:pt x="741" y="363"/>
                </a:lnTo>
                <a:lnTo>
                  <a:pt x="742" y="363"/>
                </a:lnTo>
                <a:lnTo>
                  <a:pt x="742" y="361"/>
                </a:lnTo>
                <a:lnTo>
                  <a:pt x="743" y="361"/>
                </a:lnTo>
                <a:lnTo>
                  <a:pt x="743" y="361"/>
                </a:lnTo>
                <a:lnTo>
                  <a:pt x="744" y="363"/>
                </a:lnTo>
                <a:lnTo>
                  <a:pt x="744" y="361"/>
                </a:lnTo>
                <a:lnTo>
                  <a:pt x="745" y="363"/>
                </a:lnTo>
                <a:lnTo>
                  <a:pt x="746" y="363"/>
                </a:lnTo>
                <a:lnTo>
                  <a:pt x="746" y="362"/>
                </a:lnTo>
                <a:lnTo>
                  <a:pt x="747" y="363"/>
                </a:lnTo>
                <a:lnTo>
                  <a:pt x="747" y="363"/>
                </a:lnTo>
                <a:lnTo>
                  <a:pt x="748" y="364"/>
                </a:lnTo>
                <a:lnTo>
                  <a:pt x="748" y="365"/>
                </a:lnTo>
                <a:lnTo>
                  <a:pt x="749" y="362"/>
                </a:lnTo>
                <a:lnTo>
                  <a:pt x="749" y="361"/>
                </a:lnTo>
                <a:lnTo>
                  <a:pt x="750" y="363"/>
                </a:lnTo>
                <a:lnTo>
                  <a:pt x="750" y="363"/>
                </a:lnTo>
                <a:lnTo>
                  <a:pt x="751" y="364"/>
                </a:lnTo>
                <a:lnTo>
                  <a:pt x="751" y="364"/>
                </a:lnTo>
                <a:lnTo>
                  <a:pt x="752" y="364"/>
                </a:lnTo>
                <a:lnTo>
                  <a:pt x="752" y="365"/>
                </a:lnTo>
                <a:lnTo>
                  <a:pt x="753" y="361"/>
                </a:lnTo>
                <a:lnTo>
                  <a:pt x="753" y="363"/>
                </a:lnTo>
                <a:lnTo>
                  <a:pt x="754" y="364"/>
                </a:lnTo>
                <a:lnTo>
                  <a:pt x="754" y="364"/>
                </a:lnTo>
                <a:lnTo>
                  <a:pt x="755" y="365"/>
                </a:lnTo>
                <a:lnTo>
                  <a:pt x="755" y="364"/>
                </a:lnTo>
                <a:lnTo>
                  <a:pt x="756" y="364"/>
                </a:lnTo>
                <a:lnTo>
                  <a:pt x="756" y="364"/>
                </a:lnTo>
                <a:lnTo>
                  <a:pt x="757" y="363"/>
                </a:lnTo>
                <a:lnTo>
                  <a:pt x="757" y="362"/>
                </a:lnTo>
                <a:lnTo>
                  <a:pt x="758" y="361"/>
                </a:lnTo>
                <a:lnTo>
                  <a:pt x="758" y="361"/>
                </a:lnTo>
                <a:lnTo>
                  <a:pt x="759" y="361"/>
                </a:lnTo>
                <a:lnTo>
                  <a:pt x="759" y="361"/>
                </a:lnTo>
                <a:lnTo>
                  <a:pt x="760" y="361"/>
                </a:lnTo>
                <a:lnTo>
                  <a:pt x="760" y="361"/>
                </a:lnTo>
                <a:lnTo>
                  <a:pt x="761" y="361"/>
                </a:lnTo>
                <a:lnTo>
                  <a:pt x="761" y="361"/>
                </a:lnTo>
                <a:lnTo>
                  <a:pt x="762" y="363"/>
                </a:lnTo>
                <a:lnTo>
                  <a:pt x="763" y="361"/>
                </a:lnTo>
                <a:lnTo>
                  <a:pt x="763" y="361"/>
                </a:lnTo>
                <a:lnTo>
                  <a:pt x="764" y="361"/>
                </a:lnTo>
                <a:lnTo>
                  <a:pt x="764" y="362"/>
                </a:lnTo>
                <a:lnTo>
                  <a:pt x="765" y="362"/>
                </a:lnTo>
                <a:lnTo>
                  <a:pt x="765" y="361"/>
                </a:lnTo>
                <a:lnTo>
                  <a:pt x="766" y="361"/>
                </a:lnTo>
                <a:lnTo>
                  <a:pt x="766" y="361"/>
                </a:lnTo>
                <a:lnTo>
                  <a:pt x="767" y="361"/>
                </a:lnTo>
                <a:lnTo>
                  <a:pt x="767" y="362"/>
                </a:lnTo>
                <a:lnTo>
                  <a:pt x="768" y="361"/>
                </a:lnTo>
                <a:lnTo>
                  <a:pt x="768" y="361"/>
                </a:lnTo>
                <a:lnTo>
                  <a:pt x="769" y="361"/>
                </a:lnTo>
                <a:lnTo>
                  <a:pt x="769" y="361"/>
                </a:lnTo>
                <a:lnTo>
                  <a:pt x="770" y="361"/>
                </a:lnTo>
                <a:lnTo>
                  <a:pt x="770" y="361"/>
                </a:lnTo>
                <a:lnTo>
                  <a:pt x="771" y="361"/>
                </a:lnTo>
                <a:lnTo>
                  <a:pt x="771" y="357"/>
                </a:lnTo>
                <a:lnTo>
                  <a:pt x="772" y="357"/>
                </a:lnTo>
                <a:lnTo>
                  <a:pt x="772" y="354"/>
                </a:lnTo>
                <a:lnTo>
                  <a:pt x="773" y="353"/>
                </a:lnTo>
                <a:lnTo>
                  <a:pt x="773" y="351"/>
                </a:lnTo>
                <a:lnTo>
                  <a:pt x="774" y="354"/>
                </a:lnTo>
                <a:lnTo>
                  <a:pt x="774" y="351"/>
                </a:lnTo>
                <a:lnTo>
                  <a:pt x="775" y="352"/>
                </a:lnTo>
                <a:lnTo>
                  <a:pt x="775" y="349"/>
                </a:lnTo>
                <a:lnTo>
                  <a:pt x="776" y="348"/>
                </a:lnTo>
                <a:lnTo>
                  <a:pt x="777" y="348"/>
                </a:lnTo>
                <a:lnTo>
                  <a:pt x="777" y="345"/>
                </a:lnTo>
                <a:lnTo>
                  <a:pt x="778" y="348"/>
                </a:lnTo>
                <a:lnTo>
                  <a:pt x="778" y="349"/>
                </a:lnTo>
                <a:lnTo>
                  <a:pt x="779" y="351"/>
                </a:lnTo>
                <a:lnTo>
                  <a:pt x="779" y="352"/>
                </a:lnTo>
                <a:lnTo>
                  <a:pt x="780" y="351"/>
                </a:lnTo>
                <a:lnTo>
                  <a:pt x="780" y="351"/>
                </a:lnTo>
                <a:lnTo>
                  <a:pt x="781" y="351"/>
                </a:lnTo>
                <a:lnTo>
                  <a:pt x="781" y="354"/>
                </a:lnTo>
                <a:lnTo>
                  <a:pt x="782" y="357"/>
                </a:lnTo>
                <a:lnTo>
                  <a:pt x="782" y="360"/>
                </a:lnTo>
                <a:lnTo>
                  <a:pt x="783" y="361"/>
                </a:lnTo>
                <a:lnTo>
                  <a:pt x="783" y="363"/>
                </a:lnTo>
                <a:lnTo>
                  <a:pt x="784" y="364"/>
                </a:lnTo>
                <a:lnTo>
                  <a:pt x="784" y="364"/>
                </a:lnTo>
                <a:lnTo>
                  <a:pt x="785" y="362"/>
                </a:lnTo>
                <a:lnTo>
                  <a:pt x="785" y="360"/>
                </a:lnTo>
                <a:lnTo>
                  <a:pt x="786" y="360"/>
                </a:lnTo>
                <a:lnTo>
                  <a:pt x="786" y="361"/>
                </a:lnTo>
                <a:lnTo>
                  <a:pt x="787" y="363"/>
                </a:lnTo>
                <a:lnTo>
                  <a:pt x="787" y="363"/>
                </a:lnTo>
                <a:lnTo>
                  <a:pt x="788" y="363"/>
                </a:lnTo>
                <a:lnTo>
                  <a:pt x="788" y="363"/>
                </a:lnTo>
                <a:lnTo>
                  <a:pt x="789" y="363"/>
                </a:lnTo>
                <a:lnTo>
                  <a:pt x="789" y="361"/>
                </a:lnTo>
                <a:lnTo>
                  <a:pt x="790" y="360"/>
                </a:lnTo>
                <a:lnTo>
                  <a:pt x="791" y="363"/>
                </a:lnTo>
                <a:lnTo>
                  <a:pt x="791" y="361"/>
                </a:lnTo>
                <a:lnTo>
                  <a:pt x="792" y="363"/>
                </a:lnTo>
                <a:lnTo>
                  <a:pt x="792" y="354"/>
                </a:lnTo>
                <a:lnTo>
                  <a:pt x="793" y="327"/>
                </a:lnTo>
                <a:lnTo>
                  <a:pt x="793" y="265"/>
                </a:lnTo>
                <a:lnTo>
                  <a:pt x="794" y="179"/>
                </a:lnTo>
                <a:lnTo>
                  <a:pt x="794" y="90"/>
                </a:lnTo>
                <a:lnTo>
                  <a:pt x="795" y="23"/>
                </a:lnTo>
                <a:lnTo>
                  <a:pt x="795" y="8"/>
                </a:lnTo>
                <a:lnTo>
                  <a:pt x="796" y="52"/>
                </a:lnTo>
                <a:lnTo>
                  <a:pt x="796" y="120"/>
                </a:lnTo>
                <a:lnTo>
                  <a:pt x="797" y="195"/>
                </a:lnTo>
                <a:lnTo>
                  <a:pt x="797" y="268"/>
                </a:lnTo>
                <a:lnTo>
                  <a:pt x="798" y="323"/>
                </a:lnTo>
                <a:lnTo>
                  <a:pt x="798" y="349"/>
                </a:lnTo>
                <a:lnTo>
                  <a:pt x="799" y="350"/>
                </a:lnTo>
                <a:lnTo>
                  <a:pt x="799" y="350"/>
                </a:lnTo>
                <a:lnTo>
                  <a:pt x="800" y="352"/>
                </a:lnTo>
                <a:lnTo>
                  <a:pt x="800" y="356"/>
                </a:lnTo>
                <a:lnTo>
                  <a:pt x="801" y="357"/>
                </a:lnTo>
                <a:lnTo>
                  <a:pt x="801" y="355"/>
                </a:lnTo>
                <a:lnTo>
                  <a:pt x="802" y="356"/>
                </a:lnTo>
                <a:lnTo>
                  <a:pt x="802" y="359"/>
                </a:lnTo>
                <a:lnTo>
                  <a:pt x="803" y="360"/>
                </a:lnTo>
                <a:lnTo>
                  <a:pt x="803" y="361"/>
                </a:lnTo>
                <a:lnTo>
                  <a:pt x="804" y="361"/>
                </a:lnTo>
                <a:lnTo>
                  <a:pt x="804" y="360"/>
                </a:lnTo>
                <a:lnTo>
                  <a:pt x="805" y="362"/>
                </a:lnTo>
                <a:lnTo>
                  <a:pt x="806" y="361"/>
                </a:lnTo>
                <a:lnTo>
                  <a:pt x="806" y="360"/>
                </a:lnTo>
                <a:lnTo>
                  <a:pt x="807" y="360"/>
                </a:lnTo>
                <a:lnTo>
                  <a:pt x="807" y="359"/>
                </a:lnTo>
                <a:lnTo>
                  <a:pt x="808" y="357"/>
                </a:lnTo>
                <a:lnTo>
                  <a:pt x="808" y="360"/>
                </a:lnTo>
                <a:lnTo>
                  <a:pt x="809" y="361"/>
                </a:lnTo>
                <a:lnTo>
                  <a:pt x="809" y="361"/>
                </a:lnTo>
                <a:lnTo>
                  <a:pt x="810" y="360"/>
                </a:lnTo>
                <a:lnTo>
                  <a:pt x="810" y="360"/>
                </a:lnTo>
                <a:lnTo>
                  <a:pt x="811" y="357"/>
                </a:lnTo>
                <a:lnTo>
                  <a:pt x="811" y="357"/>
                </a:lnTo>
                <a:lnTo>
                  <a:pt x="812" y="356"/>
                </a:lnTo>
                <a:lnTo>
                  <a:pt x="812" y="356"/>
                </a:lnTo>
                <a:lnTo>
                  <a:pt x="813" y="354"/>
                </a:lnTo>
                <a:lnTo>
                  <a:pt x="813" y="355"/>
                </a:lnTo>
                <a:lnTo>
                  <a:pt x="814" y="355"/>
                </a:lnTo>
                <a:lnTo>
                  <a:pt x="814" y="357"/>
                </a:lnTo>
                <a:lnTo>
                  <a:pt x="815" y="354"/>
                </a:lnTo>
                <a:lnTo>
                  <a:pt x="815" y="351"/>
                </a:lnTo>
                <a:lnTo>
                  <a:pt x="816" y="350"/>
                </a:lnTo>
                <a:lnTo>
                  <a:pt x="816" y="350"/>
                </a:lnTo>
                <a:lnTo>
                  <a:pt x="817" y="350"/>
                </a:lnTo>
                <a:lnTo>
                  <a:pt x="817" y="350"/>
                </a:lnTo>
                <a:lnTo>
                  <a:pt x="818" y="349"/>
                </a:lnTo>
                <a:lnTo>
                  <a:pt x="818" y="348"/>
                </a:lnTo>
                <a:lnTo>
                  <a:pt x="819" y="342"/>
                </a:lnTo>
                <a:lnTo>
                  <a:pt x="819" y="339"/>
                </a:lnTo>
                <a:lnTo>
                  <a:pt x="820" y="335"/>
                </a:lnTo>
                <a:lnTo>
                  <a:pt x="820" y="338"/>
                </a:lnTo>
                <a:lnTo>
                  <a:pt x="821" y="336"/>
                </a:lnTo>
                <a:lnTo>
                  <a:pt x="821" y="335"/>
                </a:lnTo>
                <a:lnTo>
                  <a:pt x="822" y="330"/>
                </a:lnTo>
                <a:lnTo>
                  <a:pt x="823" y="322"/>
                </a:lnTo>
                <a:lnTo>
                  <a:pt x="823" y="319"/>
                </a:lnTo>
                <a:lnTo>
                  <a:pt x="824" y="318"/>
                </a:lnTo>
                <a:lnTo>
                  <a:pt x="824" y="314"/>
                </a:lnTo>
                <a:lnTo>
                  <a:pt x="825" y="311"/>
                </a:lnTo>
                <a:lnTo>
                  <a:pt x="825" y="306"/>
                </a:lnTo>
                <a:lnTo>
                  <a:pt x="826" y="305"/>
                </a:lnTo>
                <a:lnTo>
                  <a:pt x="826" y="302"/>
                </a:lnTo>
                <a:lnTo>
                  <a:pt x="827" y="299"/>
                </a:lnTo>
                <a:lnTo>
                  <a:pt x="827" y="297"/>
                </a:lnTo>
                <a:lnTo>
                  <a:pt x="828" y="297"/>
                </a:lnTo>
                <a:lnTo>
                  <a:pt x="828" y="295"/>
                </a:lnTo>
                <a:lnTo>
                  <a:pt x="829" y="298"/>
                </a:lnTo>
                <a:lnTo>
                  <a:pt x="829" y="300"/>
                </a:lnTo>
                <a:lnTo>
                  <a:pt x="830" y="301"/>
                </a:lnTo>
                <a:lnTo>
                  <a:pt x="830" y="306"/>
                </a:lnTo>
                <a:lnTo>
                  <a:pt x="831" y="312"/>
                </a:lnTo>
                <a:lnTo>
                  <a:pt x="831" y="313"/>
                </a:lnTo>
                <a:lnTo>
                  <a:pt x="832" y="315"/>
                </a:lnTo>
                <a:lnTo>
                  <a:pt x="832" y="318"/>
                </a:lnTo>
                <a:lnTo>
                  <a:pt x="833" y="324"/>
                </a:lnTo>
                <a:lnTo>
                  <a:pt x="833" y="328"/>
                </a:lnTo>
                <a:lnTo>
                  <a:pt x="834" y="332"/>
                </a:lnTo>
                <a:lnTo>
                  <a:pt x="834" y="339"/>
                </a:lnTo>
                <a:lnTo>
                  <a:pt x="835" y="343"/>
                </a:lnTo>
                <a:lnTo>
                  <a:pt x="835" y="348"/>
                </a:lnTo>
                <a:lnTo>
                  <a:pt x="836" y="349"/>
                </a:lnTo>
                <a:lnTo>
                  <a:pt x="836" y="349"/>
                </a:lnTo>
                <a:lnTo>
                  <a:pt x="837" y="349"/>
                </a:lnTo>
                <a:lnTo>
                  <a:pt x="837" y="350"/>
                </a:lnTo>
                <a:lnTo>
                  <a:pt x="838" y="351"/>
                </a:lnTo>
                <a:lnTo>
                  <a:pt x="838" y="354"/>
                </a:lnTo>
                <a:lnTo>
                  <a:pt x="839" y="354"/>
                </a:lnTo>
                <a:lnTo>
                  <a:pt x="840" y="354"/>
                </a:lnTo>
                <a:lnTo>
                  <a:pt x="840" y="354"/>
                </a:lnTo>
                <a:lnTo>
                  <a:pt x="841" y="354"/>
                </a:lnTo>
                <a:lnTo>
                  <a:pt x="841" y="355"/>
                </a:lnTo>
                <a:lnTo>
                  <a:pt x="842" y="357"/>
                </a:lnTo>
                <a:lnTo>
                  <a:pt x="842" y="356"/>
                </a:lnTo>
                <a:lnTo>
                  <a:pt x="843" y="356"/>
                </a:lnTo>
                <a:lnTo>
                  <a:pt x="843" y="354"/>
                </a:lnTo>
                <a:lnTo>
                  <a:pt x="844" y="354"/>
                </a:lnTo>
                <a:lnTo>
                  <a:pt x="844" y="355"/>
                </a:lnTo>
                <a:lnTo>
                  <a:pt x="845" y="354"/>
                </a:lnTo>
                <a:lnTo>
                  <a:pt x="845" y="354"/>
                </a:lnTo>
                <a:lnTo>
                  <a:pt x="846" y="354"/>
                </a:lnTo>
                <a:lnTo>
                  <a:pt x="846" y="357"/>
                </a:lnTo>
                <a:lnTo>
                  <a:pt x="847" y="357"/>
                </a:lnTo>
                <a:lnTo>
                  <a:pt x="847" y="357"/>
                </a:lnTo>
                <a:lnTo>
                  <a:pt x="848" y="354"/>
                </a:lnTo>
                <a:lnTo>
                  <a:pt x="848" y="354"/>
                </a:lnTo>
                <a:lnTo>
                  <a:pt x="849" y="354"/>
                </a:lnTo>
                <a:lnTo>
                  <a:pt x="849" y="359"/>
                </a:lnTo>
                <a:lnTo>
                  <a:pt x="850" y="357"/>
                </a:lnTo>
                <a:lnTo>
                  <a:pt x="850" y="361"/>
                </a:lnTo>
                <a:lnTo>
                  <a:pt x="851" y="363"/>
                </a:lnTo>
                <a:lnTo>
                  <a:pt x="851" y="361"/>
                </a:lnTo>
                <a:lnTo>
                  <a:pt x="852" y="360"/>
                </a:lnTo>
                <a:lnTo>
                  <a:pt x="852" y="362"/>
                </a:lnTo>
                <a:lnTo>
                  <a:pt x="853" y="360"/>
                </a:lnTo>
                <a:lnTo>
                  <a:pt x="853" y="360"/>
                </a:lnTo>
                <a:lnTo>
                  <a:pt x="854" y="359"/>
                </a:lnTo>
                <a:lnTo>
                  <a:pt x="854" y="360"/>
                </a:lnTo>
                <a:lnTo>
                  <a:pt x="855" y="361"/>
                </a:lnTo>
                <a:lnTo>
                  <a:pt x="855" y="360"/>
                </a:lnTo>
                <a:lnTo>
                  <a:pt x="856" y="357"/>
                </a:lnTo>
                <a:lnTo>
                  <a:pt x="857" y="357"/>
                </a:lnTo>
                <a:lnTo>
                  <a:pt x="857" y="357"/>
                </a:lnTo>
                <a:lnTo>
                  <a:pt x="858" y="360"/>
                </a:lnTo>
                <a:lnTo>
                  <a:pt x="858" y="361"/>
                </a:lnTo>
                <a:lnTo>
                  <a:pt x="859" y="357"/>
                </a:lnTo>
                <a:lnTo>
                  <a:pt x="859" y="357"/>
                </a:lnTo>
                <a:lnTo>
                  <a:pt x="860" y="354"/>
                </a:lnTo>
                <a:lnTo>
                  <a:pt x="860" y="354"/>
                </a:lnTo>
                <a:lnTo>
                  <a:pt x="861" y="356"/>
                </a:lnTo>
                <a:lnTo>
                  <a:pt x="861" y="357"/>
                </a:lnTo>
                <a:lnTo>
                  <a:pt x="862" y="360"/>
                </a:lnTo>
                <a:lnTo>
                  <a:pt x="862" y="357"/>
                </a:lnTo>
                <a:lnTo>
                  <a:pt x="863" y="354"/>
                </a:lnTo>
                <a:lnTo>
                  <a:pt x="863" y="354"/>
                </a:lnTo>
                <a:lnTo>
                  <a:pt x="864" y="356"/>
                </a:lnTo>
                <a:lnTo>
                  <a:pt x="864" y="357"/>
                </a:lnTo>
                <a:lnTo>
                  <a:pt x="865" y="357"/>
                </a:lnTo>
                <a:lnTo>
                  <a:pt x="865" y="357"/>
                </a:lnTo>
                <a:lnTo>
                  <a:pt x="866" y="362"/>
                </a:lnTo>
                <a:lnTo>
                  <a:pt x="866" y="359"/>
                </a:lnTo>
                <a:lnTo>
                  <a:pt x="867" y="359"/>
                </a:lnTo>
                <a:lnTo>
                  <a:pt x="867" y="357"/>
                </a:lnTo>
                <a:lnTo>
                  <a:pt x="868" y="357"/>
                </a:lnTo>
                <a:lnTo>
                  <a:pt x="868" y="360"/>
                </a:lnTo>
                <a:lnTo>
                  <a:pt x="869" y="357"/>
                </a:lnTo>
                <a:lnTo>
                  <a:pt x="869" y="359"/>
                </a:lnTo>
                <a:lnTo>
                  <a:pt x="870" y="357"/>
                </a:lnTo>
                <a:lnTo>
                  <a:pt x="870" y="357"/>
                </a:lnTo>
                <a:lnTo>
                  <a:pt x="871" y="357"/>
                </a:lnTo>
                <a:lnTo>
                  <a:pt x="871" y="357"/>
                </a:lnTo>
                <a:lnTo>
                  <a:pt x="872" y="359"/>
                </a:lnTo>
                <a:lnTo>
                  <a:pt x="873" y="361"/>
                </a:lnTo>
                <a:lnTo>
                  <a:pt x="873" y="363"/>
                </a:lnTo>
                <a:lnTo>
                  <a:pt x="874" y="363"/>
                </a:lnTo>
                <a:lnTo>
                  <a:pt x="874" y="364"/>
                </a:lnTo>
                <a:lnTo>
                  <a:pt x="875" y="361"/>
                </a:lnTo>
                <a:lnTo>
                  <a:pt x="875" y="357"/>
                </a:lnTo>
                <a:lnTo>
                  <a:pt x="876" y="357"/>
                </a:lnTo>
                <a:lnTo>
                  <a:pt x="876" y="360"/>
                </a:lnTo>
                <a:lnTo>
                  <a:pt x="877" y="361"/>
                </a:lnTo>
                <a:lnTo>
                  <a:pt x="877" y="362"/>
                </a:lnTo>
                <a:lnTo>
                  <a:pt x="878" y="362"/>
                </a:lnTo>
                <a:lnTo>
                  <a:pt x="878" y="361"/>
                </a:lnTo>
                <a:lnTo>
                  <a:pt x="879" y="361"/>
                </a:lnTo>
                <a:lnTo>
                  <a:pt x="879" y="364"/>
                </a:lnTo>
                <a:lnTo>
                  <a:pt x="880" y="364"/>
                </a:lnTo>
                <a:lnTo>
                  <a:pt x="880" y="360"/>
                </a:lnTo>
                <a:lnTo>
                  <a:pt x="881" y="357"/>
                </a:lnTo>
                <a:lnTo>
                  <a:pt x="881" y="360"/>
                </a:lnTo>
                <a:lnTo>
                  <a:pt x="882" y="361"/>
                </a:lnTo>
                <a:lnTo>
                  <a:pt x="882" y="361"/>
                </a:lnTo>
                <a:lnTo>
                  <a:pt x="883" y="361"/>
                </a:lnTo>
                <a:lnTo>
                  <a:pt x="883" y="361"/>
                </a:lnTo>
                <a:lnTo>
                  <a:pt x="884" y="361"/>
                </a:lnTo>
                <a:lnTo>
                  <a:pt x="884" y="361"/>
                </a:lnTo>
                <a:lnTo>
                  <a:pt x="885" y="360"/>
                </a:lnTo>
                <a:lnTo>
                  <a:pt x="885" y="357"/>
                </a:lnTo>
                <a:lnTo>
                  <a:pt x="886" y="360"/>
                </a:lnTo>
                <a:lnTo>
                  <a:pt x="887" y="360"/>
                </a:lnTo>
                <a:lnTo>
                  <a:pt x="887" y="361"/>
                </a:lnTo>
                <a:lnTo>
                  <a:pt x="888" y="363"/>
                </a:lnTo>
                <a:lnTo>
                  <a:pt x="888" y="362"/>
                </a:lnTo>
                <a:lnTo>
                  <a:pt x="889" y="363"/>
                </a:lnTo>
                <a:lnTo>
                  <a:pt x="889" y="363"/>
                </a:lnTo>
                <a:lnTo>
                  <a:pt x="890" y="361"/>
                </a:lnTo>
                <a:lnTo>
                  <a:pt x="890" y="363"/>
                </a:lnTo>
                <a:lnTo>
                  <a:pt x="891" y="357"/>
                </a:lnTo>
                <a:lnTo>
                  <a:pt x="891" y="359"/>
                </a:lnTo>
                <a:lnTo>
                  <a:pt x="892" y="362"/>
                </a:lnTo>
                <a:lnTo>
                  <a:pt x="892" y="366"/>
                </a:lnTo>
                <a:lnTo>
                  <a:pt x="893" y="365"/>
                </a:lnTo>
                <a:lnTo>
                  <a:pt x="893" y="360"/>
                </a:lnTo>
                <a:lnTo>
                  <a:pt x="894" y="357"/>
                </a:lnTo>
                <a:lnTo>
                  <a:pt x="894" y="357"/>
                </a:lnTo>
                <a:lnTo>
                  <a:pt x="895" y="360"/>
                </a:lnTo>
                <a:lnTo>
                  <a:pt x="895" y="361"/>
                </a:lnTo>
                <a:lnTo>
                  <a:pt x="896" y="359"/>
                </a:lnTo>
                <a:lnTo>
                  <a:pt x="896" y="356"/>
                </a:lnTo>
                <a:lnTo>
                  <a:pt x="897" y="357"/>
                </a:lnTo>
                <a:lnTo>
                  <a:pt x="897" y="361"/>
                </a:lnTo>
                <a:lnTo>
                  <a:pt x="898" y="363"/>
                </a:lnTo>
                <a:lnTo>
                  <a:pt x="898" y="361"/>
                </a:lnTo>
                <a:lnTo>
                  <a:pt x="899" y="359"/>
                </a:lnTo>
                <a:lnTo>
                  <a:pt x="899" y="356"/>
                </a:lnTo>
                <a:lnTo>
                  <a:pt x="900" y="355"/>
                </a:lnTo>
                <a:lnTo>
                  <a:pt x="901" y="355"/>
                </a:lnTo>
                <a:lnTo>
                  <a:pt x="901" y="357"/>
                </a:lnTo>
                <a:lnTo>
                  <a:pt x="902" y="363"/>
                </a:lnTo>
                <a:lnTo>
                  <a:pt x="902" y="362"/>
                </a:lnTo>
                <a:lnTo>
                  <a:pt x="903" y="359"/>
                </a:lnTo>
                <a:lnTo>
                  <a:pt x="903" y="357"/>
                </a:lnTo>
                <a:lnTo>
                  <a:pt x="904" y="356"/>
                </a:lnTo>
                <a:lnTo>
                  <a:pt x="904" y="360"/>
                </a:lnTo>
                <a:lnTo>
                  <a:pt x="905" y="355"/>
                </a:lnTo>
                <a:lnTo>
                  <a:pt x="905" y="352"/>
                </a:lnTo>
                <a:lnTo>
                  <a:pt x="906" y="349"/>
                </a:lnTo>
                <a:lnTo>
                  <a:pt x="906" y="345"/>
                </a:lnTo>
                <a:lnTo>
                  <a:pt x="907" y="349"/>
                </a:lnTo>
                <a:lnTo>
                  <a:pt x="907" y="352"/>
                </a:lnTo>
                <a:lnTo>
                  <a:pt x="908" y="352"/>
                </a:lnTo>
                <a:lnTo>
                  <a:pt x="908" y="348"/>
                </a:lnTo>
                <a:lnTo>
                  <a:pt x="909" y="344"/>
                </a:lnTo>
                <a:lnTo>
                  <a:pt x="909" y="345"/>
                </a:lnTo>
                <a:lnTo>
                  <a:pt x="910" y="348"/>
                </a:lnTo>
                <a:lnTo>
                  <a:pt x="910" y="348"/>
                </a:lnTo>
                <a:lnTo>
                  <a:pt x="911" y="345"/>
                </a:lnTo>
                <a:lnTo>
                  <a:pt x="911" y="348"/>
                </a:lnTo>
                <a:lnTo>
                  <a:pt x="912" y="351"/>
                </a:lnTo>
                <a:lnTo>
                  <a:pt x="912" y="351"/>
                </a:lnTo>
                <a:lnTo>
                  <a:pt x="913" y="351"/>
                </a:lnTo>
                <a:lnTo>
                  <a:pt x="913" y="354"/>
                </a:lnTo>
                <a:lnTo>
                  <a:pt x="914" y="354"/>
                </a:lnTo>
                <a:lnTo>
                  <a:pt x="914" y="356"/>
                </a:lnTo>
                <a:lnTo>
                  <a:pt x="915" y="359"/>
                </a:lnTo>
                <a:lnTo>
                  <a:pt x="915" y="361"/>
                </a:lnTo>
                <a:lnTo>
                  <a:pt x="916" y="362"/>
                </a:lnTo>
                <a:lnTo>
                  <a:pt x="917" y="363"/>
                </a:lnTo>
                <a:lnTo>
                  <a:pt x="917" y="363"/>
                </a:lnTo>
                <a:lnTo>
                  <a:pt x="918" y="359"/>
                </a:lnTo>
                <a:lnTo>
                  <a:pt x="918" y="356"/>
                </a:lnTo>
                <a:lnTo>
                  <a:pt x="919" y="357"/>
                </a:lnTo>
                <a:lnTo>
                  <a:pt x="919" y="360"/>
                </a:lnTo>
                <a:lnTo>
                  <a:pt x="920" y="361"/>
                </a:lnTo>
                <a:lnTo>
                  <a:pt x="920" y="361"/>
                </a:lnTo>
                <a:lnTo>
                  <a:pt x="921" y="364"/>
                </a:lnTo>
                <a:lnTo>
                  <a:pt x="921" y="363"/>
                </a:lnTo>
                <a:lnTo>
                  <a:pt x="922" y="362"/>
                </a:lnTo>
                <a:lnTo>
                  <a:pt x="922" y="357"/>
                </a:lnTo>
                <a:lnTo>
                  <a:pt x="923" y="360"/>
                </a:lnTo>
                <a:lnTo>
                  <a:pt x="923" y="363"/>
                </a:lnTo>
                <a:lnTo>
                  <a:pt x="924" y="361"/>
                </a:lnTo>
                <a:lnTo>
                  <a:pt x="924" y="351"/>
                </a:lnTo>
                <a:lnTo>
                  <a:pt x="925" y="315"/>
                </a:lnTo>
                <a:lnTo>
                  <a:pt x="925" y="250"/>
                </a:lnTo>
                <a:lnTo>
                  <a:pt x="926" y="157"/>
                </a:lnTo>
                <a:lnTo>
                  <a:pt x="926" y="67"/>
                </a:lnTo>
                <a:lnTo>
                  <a:pt x="927" y="9"/>
                </a:lnTo>
                <a:lnTo>
                  <a:pt x="927" y="3"/>
                </a:lnTo>
                <a:lnTo>
                  <a:pt x="928" y="60"/>
                </a:lnTo>
                <a:lnTo>
                  <a:pt x="928" y="144"/>
                </a:lnTo>
                <a:lnTo>
                  <a:pt x="929" y="224"/>
                </a:lnTo>
                <a:lnTo>
                  <a:pt x="929" y="294"/>
                </a:lnTo>
                <a:lnTo>
                  <a:pt x="930" y="339"/>
                </a:lnTo>
                <a:lnTo>
                  <a:pt x="930" y="351"/>
                </a:lnTo>
                <a:lnTo>
                  <a:pt x="931" y="352"/>
                </a:lnTo>
                <a:lnTo>
                  <a:pt x="931" y="351"/>
                </a:lnTo>
                <a:lnTo>
                  <a:pt x="932" y="351"/>
                </a:lnTo>
                <a:lnTo>
                  <a:pt x="932" y="354"/>
                </a:lnTo>
                <a:lnTo>
                  <a:pt x="933" y="359"/>
                </a:lnTo>
                <a:lnTo>
                  <a:pt x="934" y="363"/>
                </a:lnTo>
                <a:lnTo>
                  <a:pt x="934" y="361"/>
                </a:lnTo>
                <a:lnTo>
                  <a:pt x="935" y="363"/>
                </a:lnTo>
                <a:lnTo>
                  <a:pt x="935" y="362"/>
                </a:lnTo>
                <a:lnTo>
                  <a:pt x="936" y="362"/>
                </a:lnTo>
                <a:lnTo>
                  <a:pt x="936" y="363"/>
                </a:lnTo>
                <a:lnTo>
                  <a:pt x="937" y="360"/>
                </a:lnTo>
                <a:lnTo>
                  <a:pt x="937" y="364"/>
                </a:lnTo>
                <a:lnTo>
                  <a:pt x="938" y="363"/>
                </a:lnTo>
                <a:lnTo>
                  <a:pt x="938" y="357"/>
                </a:lnTo>
                <a:lnTo>
                  <a:pt x="939" y="354"/>
                </a:lnTo>
                <a:lnTo>
                  <a:pt x="939" y="352"/>
                </a:lnTo>
                <a:lnTo>
                  <a:pt x="940" y="355"/>
                </a:lnTo>
                <a:lnTo>
                  <a:pt x="940" y="359"/>
                </a:lnTo>
                <a:lnTo>
                  <a:pt x="941" y="361"/>
                </a:lnTo>
                <a:lnTo>
                  <a:pt x="941" y="361"/>
                </a:lnTo>
                <a:lnTo>
                  <a:pt x="942" y="359"/>
                </a:lnTo>
                <a:lnTo>
                  <a:pt x="942" y="359"/>
                </a:lnTo>
                <a:lnTo>
                  <a:pt x="943" y="357"/>
                </a:lnTo>
                <a:lnTo>
                  <a:pt x="943" y="360"/>
                </a:lnTo>
                <a:lnTo>
                  <a:pt x="944" y="360"/>
                </a:lnTo>
                <a:lnTo>
                  <a:pt x="944" y="360"/>
                </a:lnTo>
                <a:lnTo>
                  <a:pt x="945" y="356"/>
                </a:lnTo>
                <a:lnTo>
                  <a:pt x="945" y="355"/>
                </a:lnTo>
                <a:lnTo>
                  <a:pt x="946" y="355"/>
                </a:lnTo>
                <a:lnTo>
                  <a:pt x="946" y="356"/>
                </a:lnTo>
                <a:lnTo>
                  <a:pt x="947" y="354"/>
                </a:lnTo>
                <a:lnTo>
                  <a:pt x="947" y="354"/>
                </a:lnTo>
                <a:lnTo>
                  <a:pt x="948" y="352"/>
                </a:lnTo>
                <a:lnTo>
                  <a:pt x="948" y="350"/>
                </a:lnTo>
                <a:lnTo>
                  <a:pt x="949" y="349"/>
                </a:lnTo>
                <a:lnTo>
                  <a:pt x="949" y="349"/>
                </a:lnTo>
                <a:lnTo>
                  <a:pt x="950" y="349"/>
                </a:lnTo>
                <a:lnTo>
                  <a:pt x="951" y="350"/>
                </a:lnTo>
                <a:lnTo>
                  <a:pt x="951" y="349"/>
                </a:lnTo>
                <a:lnTo>
                  <a:pt x="952" y="341"/>
                </a:lnTo>
                <a:lnTo>
                  <a:pt x="952" y="333"/>
                </a:lnTo>
                <a:lnTo>
                  <a:pt x="953" y="330"/>
                </a:lnTo>
                <a:lnTo>
                  <a:pt x="953" y="330"/>
                </a:lnTo>
                <a:lnTo>
                  <a:pt x="954" y="327"/>
                </a:lnTo>
                <a:lnTo>
                  <a:pt x="954" y="325"/>
                </a:lnTo>
                <a:lnTo>
                  <a:pt x="955" y="322"/>
                </a:lnTo>
                <a:lnTo>
                  <a:pt x="955" y="316"/>
                </a:lnTo>
                <a:lnTo>
                  <a:pt x="956" y="315"/>
                </a:lnTo>
                <a:lnTo>
                  <a:pt x="956" y="311"/>
                </a:lnTo>
                <a:lnTo>
                  <a:pt x="957" y="305"/>
                </a:lnTo>
                <a:lnTo>
                  <a:pt x="957" y="302"/>
                </a:lnTo>
                <a:lnTo>
                  <a:pt x="958" y="300"/>
                </a:lnTo>
                <a:lnTo>
                  <a:pt x="958" y="300"/>
                </a:lnTo>
                <a:lnTo>
                  <a:pt x="959" y="300"/>
                </a:lnTo>
                <a:lnTo>
                  <a:pt x="959" y="298"/>
                </a:lnTo>
                <a:lnTo>
                  <a:pt x="960" y="295"/>
                </a:lnTo>
                <a:lnTo>
                  <a:pt x="960" y="294"/>
                </a:lnTo>
                <a:lnTo>
                  <a:pt x="961" y="295"/>
                </a:lnTo>
                <a:lnTo>
                  <a:pt x="961" y="300"/>
                </a:lnTo>
                <a:lnTo>
                  <a:pt x="962" y="305"/>
                </a:lnTo>
                <a:lnTo>
                  <a:pt x="962" y="307"/>
                </a:lnTo>
                <a:lnTo>
                  <a:pt x="963" y="313"/>
                </a:lnTo>
                <a:lnTo>
                  <a:pt x="963" y="316"/>
                </a:lnTo>
                <a:lnTo>
                  <a:pt x="964" y="323"/>
                </a:lnTo>
                <a:lnTo>
                  <a:pt x="964" y="327"/>
                </a:lnTo>
                <a:lnTo>
                  <a:pt x="965" y="330"/>
                </a:lnTo>
                <a:lnTo>
                  <a:pt x="965" y="336"/>
                </a:lnTo>
                <a:lnTo>
                  <a:pt x="966" y="341"/>
                </a:lnTo>
                <a:lnTo>
                  <a:pt x="966" y="345"/>
                </a:lnTo>
                <a:lnTo>
                  <a:pt x="967" y="348"/>
                </a:lnTo>
                <a:lnTo>
                  <a:pt x="968" y="345"/>
                </a:lnTo>
                <a:lnTo>
                  <a:pt x="968" y="347"/>
                </a:lnTo>
                <a:lnTo>
                  <a:pt x="969" y="349"/>
                </a:lnTo>
                <a:lnTo>
                  <a:pt x="969" y="351"/>
                </a:lnTo>
                <a:lnTo>
                  <a:pt x="970" y="351"/>
                </a:lnTo>
                <a:lnTo>
                  <a:pt x="970" y="352"/>
                </a:lnTo>
                <a:lnTo>
                  <a:pt x="971" y="353"/>
                </a:lnTo>
                <a:lnTo>
                  <a:pt x="971" y="354"/>
                </a:lnTo>
                <a:lnTo>
                  <a:pt x="972" y="357"/>
                </a:lnTo>
                <a:lnTo>
                  <a:pt x="972" y="355"/>
                </a:lnTo>
                <a:lnTo>
                  <a:pt x="973" y="355"/>
                </a:lnTo>
                <a:lnTo>
                  <a:pt x="973" y="355"/>
                </a:lnTo>
                <a:lnTo>
                  <a:pt x="974" y="356"/>
                </a:lnTo>
                <a:lnTo>
                  <a:pt x="974" y="356"/>
                </a:lnTo>
                <a:lnTo>
                  <a:pt x="975" y="355"/>
                </a:lnTo>
                <a:lnTo>
                  <a:pt x="975" y="356"/>
                </a:lnTo>
                <a:lnTo>
                  <a:pt x="976" y="354"/>
                </a:lnTo>
                <a:lnTo>
                  <a:pt x="976" y="356"/>
                </a:lnTo>
                <a:lnTo>
                  <a:pt x="977" y="354"/>
                </a:lnTo>
                <a:lnTo>
                  <a:pt x="977" y="357"/>
                </a:lnTo>
                <a:lnTo>
                  <a:pt x="978" y="356"/>
                </a:lnTo>
                <a:lnTo>
                  <a:pt x="978" y="356"/>
                </a:lnTo>
                <a:lnTo>
                  <a:pt x="979" y="359"/>
                </a:lnTo>
                <a:lnTo>
                  <a:pt x="979" y="364"/>
                </a:lnTo>
                <a:lnTo>
                  <a:pt x="980" y="361"/>
                </a:lnTo>
                <a:lnTo>
                  <a:pt x="980" y="357"/>
                </a:lnTo>
                <a:lnTo>
                  <a:pt x="981" y="357"/>
                </a:lnTo>
                <a:lnTo>
                  <a:pt x="981" y="361"/>
                </a:lnTo>
                <a:lnTo>
                  <a:pt x="982" y="363"/>
                </a:lnTo>
                <a:lnTo>
                  <a:pt x="983" y="359"/>
                </a:lnTo>
                <a:lnTo>
                  <a:pt x="983" y="359"/>
                </a:lnTo>
                <a:lnTo>
                  <a:pt x="984" y="360"/>
                </a:lnTo>
                <a:lnTo>
                  <a:pt x="984" y="361"/>
                </a:lnTo>
                <a:lnTo>
                  <a:pt x="985" y="360"/>
                </a:lnTo>
                <a:lnTo>
                  <a:pt x="985" y="354"/>
                </a:lnTo>
                <a:lnTo>
                  <a:pt x="986" y="354"/>
                </a:lnTo>
                <a:lnTo>
                  <a:pt x="986" y="356"/>
                </a:lnTo>
                <a:lnTo>
                  <a:pt x="987" y="357"/>
                </a:lnTo>
                <a:lnTo>
                  <a:pt x="987" y="360"/>
                </a:lnTo>
                <a:lnTo>
                  <a:pt x="988" y="359"/>
                </a:lnTo>
                <a:lnTo>
                  <a:pt x="988" y="357"/>
                </a:lnTo>
                <a:lnTo>
                  <a:pt x="989" y="359"/>
                </a:lnTo>
                <a:lnTo>
                  <a:pt x="989" y="360"/>
                </a:lnTo>
                <a:lnTo>
                  <a:pt x="990" y="359"/>
                </a:lnTo>
                <a:lnTo>
                  <a:pt x="990" y="357"/>
                </a:lnTo>
                <a:lnTo>
                  <a:pt x="991" y="359"/>
                </a:lnTo>
                <a:lnTo>
                  <a:pt x="991" y="356"/>
                </a:lnTo>
                <a:lnTo>
                  <a:pt x="992" y="357"/>
                </a:lnTo>
                <a:lnTo>
                  <a:pt x="992" y="357"/>
                </a:lnTo>
                <a:lnTo>
                  <a:pt x="993" y="356"/>
                </a:lnTo>
                <a:lnTo>
                  <a:pt x="993" y="355"/>
                </a:lnTo>
                <a:lnTo>
                  <a:pt x="994" y="357"/>
                </a:lnTo>
                <a:lnTo>
                  <a:pt x="994" y="357"/>
                </a:lnTo>
                <a:lnTo>
                  <a:pt x="995" y="355"/>
                </a:lnTo>
                <a:lnTo>
                  <a:pt x="996" y="354"/>
                </a:lnTo>
                <a:lnTo>
                  <a:pt x="996" y="357"/>
                </a:lnTo>
                <a:lnTo>
                  <a:pt x="997" y="356"/>
                </a:lnTo>
                <a:lnTo>
                  <a:pt x="997" y="354"/>
                </a:lnTo>
                <a:lnTo>
                  <a:pt x="998" y="352"/>
                </a:lnTo>
                <a:lnTo>
                  <a:pt x="998" y="351"/>
                </a:lnTo>
                <a:lnTo>
                  <a:pt x="999" y="352"/>
                </a:lnTo>
                <a:lnTo>
                  <a:pt x="999" y="354"/>
                </a:lnTo>
                <a:lnTo>
                  <a:pt x="1000" y="357"/>
                </a:lnTo>
                <a:lnTo>
                  <a:pt x="1000" y="359"/>
                </a:lnTo>
                <a:lnTo>
                  <a:pt x="1001" y="360"/>
                </a:lnTo>
                <a:lnTo>
                  <a:pt x="1001" y="362"/>
                </a:lnTo>
                <a:lnTo>
                  <a:pt x="1002" y="359"/>
                </a:lnTo>
                <a:lnTo>
                  <a:pt x="1002" y="357"/>
                </a:lnTo>
                <a:lnTo>
                  <a:pt x="1003" y="354"/>
                </a:lnTo>
                <a:lnTo>
                  <a:pt x="1003" y="354"/>
                </a:lnTo>
                <a:lnTo>
                  <a:pt x="1004" y="360"/>
                </a:lnTo>
                <a:lnTo>
                  <a:pt x="1004" y="360"/>
                </a:lnTo>
                <a:lnTo>
                  <a:pt x="1005" y="361"/>
                </a:lnTo>
                <a:lnTo>
                  <a:pt x="1005" y="361"/>
                </a:lnTo>
                <a:lnTo>
                  <a:pt x="1006" y="359"/>
                </a:lnTo>
                <a:lnTo>
                  <a:pt x="1006" y="361"/>
                </a:lnTo>
                <a:lnTo>
                  <a:pt x="1007" y="361"/>
                </a:lnTo>
                <a:lnTo>
                  <a:pt x="1007" y="360"/>
                </a:lnTo>
                <a:lnTo>
                  <a:pt x="1008" y="356"/>
                </a:lnTo>
                <a:lnTo>
                  <a:pt x="1008" y="354"/>
                </a:lnTo>
                <a:lnTo>
                  <a:pt x="1009" y="354"/>
                </a:lnTo>
                <a:lnTo>
                  <a:pt x="1009" y="357"/>
                </a:lnTo>
                <a:lnTo>
                  <a:pt x="1010" y="362"/>
                </a:lnTo>
                <a:lnTo>
                  <a:pt x="1011" y="363"/>
                </a:lnTo>
                <a:lnTo>
                  <a:pt x="1011" y="361"/>
                </a:lnTo>
                <a:lnTo>
                  <a:pt x="1012" y="360"/>
                </a:lnTo>
                <a:lnTo>
                  <a:pt x="1012" y="360"/>
                </a:lnTo>
                <a:lnTo>
                  <a:pt x="1013" y="360"/>
                </a:lnTo>
                <a:lnTo>
                  <a:pt x="1013" y="360"/>
                </a:lnTo>
                <a:lnTo>
                  <a:pt x="1014" y="362"/>
                </a:lnTo>
                <a:lnTo>
                  <a:pt x="1014" y="361"/>
                </a:lnTo>
                <a:lnTo>
                  <a:pt x="1015" y="362"/>
                </a:lnTo>
                <a:lnTo>
                  <a:pt x="1015" y="361"/>
                </a:lnTo>
                <a:lnTo>
                  <a:pt x="1016" y="361"/>
                </a:lnTo>
                <a:lnTo>
                  <a:pt x="1016" y="363"/>
                </a:lnTo>
                <a:lnTo>
                  <a:pt x="1017" y="363"/>
                </a:lnTo>
                <a:lnTo>
                  <a:pt x="1017" y="361"/>
                </a:lnTo>
                <a:lnTo>
                  <a:pt x="1018" y="360"/>
                </a:lnTo>
                <a:lnTo>
                  <a:pt x="1018" y="357"/>
                </a:lnTo>
                <a:lnTo>
                  <a:pt x="1019" y="357"/>
                </a:lnTo>
                <a:lnTo>
                  <a:pt x="1019" y="356"/>
                </a:lnTo>
                <a:lnTo>
                  <a:pt x="1020" y="360"/>
                </a:lnTo>
                <a:lnTo>
                  <a:pt x="1020" y="361"/>
                </a:lnTo>
                <a:lnTo>
                  <a:pt x="1021" y="363"/>
                </a:lnTo>
                <a:lnTo>
                  <a:pt x="1021" y="363"/>
                </a:lnTo>
                <a:lnTo>
                  <a:pt x="1022" y="361"/>
                </a:lnTo>
                <a:lnTo>
                  <a:pt x="1022" y="360"/>
                </a:lnTo>
                <a:lnTo>
                  <a:pt x="1023" y="360"/>
                </a:lnTo>
                <a:lnTo>
                  <a:pt x="1023" y="356"/>
                </a:lnTo>
                <a:lnTo>
                  <a:pt x="1024" y="357"/>
                </a:lnTo>
                <a:lnTo>
                  <a:pt x="1024" y="357"/>
                </a:lnTo>
                <a:lnTo>
                  <a:pt x="1025" y="361"/>
                </a:lnTo>
                <a:lnTo>
                  <a:pt x="1025" y="364"/>
                </a:lnTo>
                <a:lnTo>
                  <a:pt x="1026" y="361"/>
                </a:lnTo>
                <a:lnTo>
                  <a:pt x="1026" y="360"/>
                </a:lnTo>
                <a:lnTo>
                  <a:pt x="1027" y="359"/>
                </a:lnTo>
                <a:lnTo>
                  <a:pt x="1028" y="357"/>
                </a:lnTo>
                <a:lnTo>
                  <a:pt x="1028" y="359"/>
                </a:lnTo>
                <a:lnTo>
                  <a:pt x="1029" y="357"/>
                </a:lnTo>
                <a:lnTo>
                  <a:pt x="1029" y="359"/>
                </a:lnTo>
                <a:lnTo>
                  <a:pt x="1030" y="361"/>
                </a:lnTo>
                <a:lnTo>
                  <a:pt x="1030" y="361"/>
                </a:lnTo>
                <a:lnTo>
                  <a:pt x="1031" y="359"/>
                </a:lnTo>
                <a:lnTo>
                  <a:pt x="1031" y="357"/>
                </a:lnTo>
                <a:lnTo>
                  <a:pt x="1032" y="360"/>
                </a:lnTo>
                <a:lnTo>
                  <a:pt x="1032" y="362"/>
                </a:lnTo>
                <a:lnTo>
                  <a:pt x="1033" y="361"/>
                </a:lnTo>
                <a:lnTo>
                  <a:pt x="1033" y="355"/>
                </a:lnTo>
                <a:lnTo>
                  <a:pt x="1034" y="351"/>
                </a:lnTo>
                <a:lnTo>
                  <a:pt x="1034" y="351"/>
                </a:lnTo>
                <a:lnTo>
                  <a:pt x="1035" y="353"/>
                </a:lnTo>
                <a:lnTo>
                  <a:pt x="1035" y="355"/>
                </a:lnTo>
                <a:lnTo>
                  <a:pt x="1036" y="354"/>
                </a:lnTo>
                <a:lnTo>
                  <a:pt x="1036" y="354"/>
                </a:lnTo>
                <a:lnTo>
                  <a:pt x="1037" y="349"/>
                </a:lnTo>
                <a:lnTo>
                  <a:pt x="1037" y="341"/>
                </a:lnTo>
                <a:lnTo>
                  <a:pt x="1038" y="338"/>
                </a:lnTo>
                <a:lnTo>
                  <a:pt x="1038" y="341"/>
                </a:lnTo>
                <a:lnTo>
                  <a:pt x="1039" y="345"/>
                </a:lnTo>
                <a:lnTo>
                  <a:pt x="1039" y="349"/>
                </a:lnTo>
                <a:lnTo>
                  <a:pt x="1040" y="349"/>
                </a:lnTo>
                <a:lnTo>
                  <a:pt x="1040" y="350"/>
                </a:lnTo>
                <a:lnTo>
                  <a:pt x="1041" y="350"/>
                </a:lnTo>
                <a:lnTo>
                  <a:pt x="1041" y="352"/>
                </a:lnTo>
                <a:lnTo>
                  <a:pt x="1042" y="354"/>
                </a:lnTo>
                <a:lnTo>
                  <a:pt x="1042" y="356"/>
                </a:lnTo>
                <a:lnTo>
                  <a:pt x="1043" y="357"/>
                </a:lnTo>
                <a:lnTo>
                  <a:pt x="1043" y="360"/>
                </a:lnTo>
                <a:lnTo>
                  <a:pt x="1044" y="361"/>
                </a:lnTo>
                <a:lnTo>
                  <a:pt x="1045" y="365"/>
                </a:lnTo>
                <a:lnTo>
                  <a:pt x="1045" y="366"/>
                </a:lnTo>
                <a:lnTo>
                  <a:pt x="1046" y="364"/>
                </a:lnTo>
                <a:lnTo>
                  <a:pt x="1046" y="360"/>
                </a:lnTo>
                <a:lnTo>
                  <a:pt x="1047" y="360"/>
                </a:lnTo>
                <a:lnTo>
                  <a:pt x="1047" y="364"/>
                </a:lnTo>
                <a:lnTo>
                  <a:pt x="1048" y="363"/>
                </a:lnTo>
                <a:lnTo>
                  <a:pt x="1048" y="361"/>
                </a:lnTo>
                <a:lnTo>
                  <a:pt x="1049" y="357"/>
                </a:lnTo>
                <a:lnTo>
                  <a:pt x="1049" y="357"/>
                </a:lnTo>
                <a:lnTo>
                  <a:pt x="1050" y="361"/>
                </a:lnTo>
                <a:lnTo>
                  <a:pt x="1050" y="361"/>
                </a:lnTo>
                <a:lnTo>
                  <a:pt x="1051" y="360"/>
                </a:lnTo>
                <a:lnTo>
                  <a:pt x="1051" y="360"/>
                </a:lnTo>
                <a:lnTo>
                  <a:pt x="1052" y="362"/>
                </a:lnTo>
                <a:lnTo>
                  <a:pt x="1052" y="363"/>
                </a:lnTo>
                <a:lnTo>
                  <a:pt x="1053" y="356"/>
                </a:lnTo>
                <a:lnTo>
                  <a:pt x="1053" y="330"/>
                </a:lnTo>
                <a:lnTo>
                  <a:pt x="1054" y="273"/>
                </a:lnTo>
                <a:lnTo>
                  <a:pt x="1054" y="188"/>
                </a:lnTo>
                <a:lnTo>
                  <a:pt x="1055" y="95"/>
                </a:lnTo>
                <a:lnTo>
                  <a:pt x="1055" y="25"/>
                </a:lnTo>
                <a:lnTo>
                  <a:pt x="1056" y="0"/>
                </a:lnTo>
                <a:lnTo>
                  <a:pt x="1056" y="30"/>
                </a:lnTo>
                <a:lnTo>
                  <a:pt x="1057" y="101"/>
                </a:lnTo>
                <a:lnTo>
                  <a:pt x="1057" y="181"/>
                </a:lnTo>
                <a:lnTo>
                  <a:pt x="1058" y="260"/>
                </a:lnTo>
                <a:lnTo>
                  <a:pt x="1058" y="316"/>
                </a:lnTo>
                <a:lnTo>
                  <a:pt x="1059" y="345"/>
                </a:lnTo>
                <a:lnTo>
                  <a:pt x="1059" y="353"/>
                </a:lnTo>
                <a:lnTo>
                  <a:pt x="1060" y="352"/>
                </a:lnTo>
                <a:lnTo>
                  <a:pt x="1060" y="351"/>
                </a:lnTo>
                <a:lnTo>
                  <a:pt x="1061" y="352"/>
                </a:lnTo>
                <a:lnTo>
                  <a:pt x="1062" y="354"/>
                </a:lnTo>
                <a:lnTo>
                  <a:pt x="1062" y="355"/>
                </a:lnTo>
                <a:lnTo>
                  <a:pt x="1063" y="357"/>
                </a:lnTo>
                <a:lnTo>
                  <a:pt x="1063" y="362"/>
                </a:lnTo>
                <a:lnTo>
                  <a:pt x="1064" y="360"/>
                </a:lnTo>
                <a:lnTo>
                  <a:pt x="1064" y="360"/>
                </a:lnTo>
                <a:lnTo>
                  <a:pt x="1065" y="360"/>
                </a:lnTo>
                <a:lnTo>
                  <a:pt x="1065" y="362"/>
                </a:lnTo>
                <a:lnTo>
                  <a:pt x="1066" y="362"/>
                </a:lnTo>
                <a:lnTo>
                  <a:pt x="1066" y="362"/>
                </a:lnTo>
                <a:lnTo>
                  <a:pt x="1067" y="361"/>
                </a:lnTo>
                <a:lnTo>
                  <a:pt x="1067" y="360"/>
                </a:lnTo>
                <a:lnTo>
                  <a:pt x="1068" y="360"/>
                </a:lnTo>
                <a:lnTo>
                  <a:pt x="1068" y="361"/>
                </a:lnTo>
                <a:lnTo>
                  <a:pt x="1069" y="364"/>
                </a:lnTo>
                <a:lnTo>
                  <a:pt x="1069" y="360"/>
                </a:lnTo>
                <a:lnTo>
                  <a:pt x="1070" y="357"/>
                </a:lnTo>
                <a:lnTo>
                  <a:pt x="1070" y="359"/>
                </a:lnTo>
                <a:lnTo>
                  <a:pt x="1071" y="360"/>
                </a:lnTo>
                <a:lnTo>
                  <a:pt x="1071" y="362"/>
                </a:lnTo>
                <a:lnTo>
                  <a:pt x="1072" y="357"/>
                </a:lnTo>
                <a:lnTo>
                  <a:pt x="1072" y="356"/>
                </a:lnTo>
                <a:lnTo>
                  <a:pt x="1073" y="356"/>
                </a:lnTo>
                <a:lnTo>
                  <a:pt x="1073" y="359"/>
                </a:lnTo>
                <a:lnTo>
                  <a:pt x="1074" y="357"/>
                </a:lnTo>
                <a:lnTo>
                  <a:pt x="1074" y="354"/>
                </a:lnTo>
                <a:lnTo>
                  <a:pt x="1075" y="352"/>
                </a:lnTo>
                <a:lnTo>
                  <a:pt x="1075" y="353"/>
                </a:lnTo>
                <a:lnTo>
                  <a:pt x="1076" y="352"/>
                </a:lnTo>
                <a:lnTo>
                  <a:pt x="1076" y="352"/>
                </a:lnTo>
                <a:lnTo>
                  <a:pt x="1077" y="352"/>
                </a:lnTo>
                <a:lnTo>
                  <a:pt x="1077" y="351"/>
                </a:lnTo>
                <a:lnTo>
                  <a:pt x="1078" y="349"/>
                </a:lnTo>
                <a:lnTo>
                  <a:pt x="1079" y="349"/>
                </a:lnTo>
                <a:lnTo>
                  <a:pt x="1079" y="345"/>
                </a:lnTo>
                <a:lnTo>
                  <a:pt x="1080" y="342"/>
                </a:lnTo>
                <a:lnTo>
                  <a:pt x="1080" y="342"/>
                </a:lnTo>
                <a:lnTo>
                  <a:pt x="1081" y="342"/>
                </a:lnTo>
                <a:lnTo>
                  <a:pt x="1081" y="339"/>
                </a:lnTo>
                <a:lnTo>
                  <a:pt x="1082" y="335"/>
                </a:lnTo>
                <a:lnTo>
                  <a:pt x="1082" y="329"/>
                </a:lnTo>
                <a:lnTo>
                  <a:pt x="1083" y="323"/>
                </a:lnTo>
                <a:lnTo>
                  <a:pt x="1083" y="320"/>
                </a:lnTo>
                <a:lnTo>
                  <a:pt x="1084" y="318"/>
                </a:lnTo>
                <a:lnTo>
                  <a:pt x="1084" y="315"/>
                </a:lnTo>
                <a:lnTo>
                  <a:pt x="1085" y="311"/>
                </a:lnTo>
                <a:lnTo>
                  <a:pt x="1085" y="306"/>
                </a:lnTo>
                <a:lnTo>
                  <a:pt x="1086" y="303"/>
                </a:lnTo>
                <a:lnTo>
                  <a:pt x="1086" y="301"/>
                </a:lnTo>
                <a:lnTo>
                  <a:pt x="1087" y="300"/>
                </a:lnTo>
                <a:lnTo>
                  <a:pt x="1087" y="298"/>
                </a:lnTo>
                <a:lnTo>
                  <a:pt x="1088" y="297"/>
                </a:lnTo>
                <a:lnTo>
                  <a:pt x="1088" y="295"/>
                </a:lnTo>
                <a:lnTo>
                  <a:pt x="1089" y="298"/>
                </a:lnTo>
                <a:lnTo>
                  <a:pt x="1089" y="299"/>
                </a:lnTo>
                <a:lnTo>
                  <a:pt x="1090" y="303"/>
                </a:lnTo>
                <a:lnTo>
                  <a:pt x="1090" y="304"/>
                </a:lnTo>
                <a:lnTo>
                  <a:pt x="1091" y="310"/>
                </a:lnTo>
                <a:lnTo>
                  <a:pt x="1092" y="313"/>
                </a:lnTo>
                <a:lnTo>
                  <a:pt x="1092" y="319"/>
                </a:lnTo>
                <a:lnTo>
                  <a:pt x="1093" y="325"/>
                </a:lnTo>
                <a:lnTo>
                  <a:pt x="1093" y="327"/>
                </a:lnTo>
                <a:lnTo>
                  <a:pt x="1094" y="335"/>
                </a:lnTo>
                <a:lnTo>
                  <a:pt x="1094" y="337"/>
                </a:lnTo>
                <a:lnTo>
                  <a:pt x="1095" y="341"/>
                </a:lnTo>
                <a:lnTo>
                  <a:pt x="1095" y="344"/>
                </a:lnTo>
                <a:lnTo>
                  <a:pt x="1096" y="349"/>
                </a:lnTo>
                <a:lnTo>
                  <a:pt x="1096" y="349"/>
                </a:lnTo>
                <a:lnTo>
                  <a:pt x="1097" y="351"/>
                </a:lnTo>
                <a:lnTo>
                  <a:pt x="1097" y="352"/>
                </a:lnTo>
                <a:lnTo>
                  <a:pt x="1098" y="354"/>
                </a:lnTo>
                <a:lnTo>
                  <a:pt x="1098" y="354"/>
                </a:lnTo>
                <a:lnTo>
                  <a:pt x="1099" y="357"/>
                </a:lnTo>
                <a:lnTo>
                  <a:pt x="1099" y="357"/>
                </a:lnTo>
                <a:lnTo>
                  <a:pt x="1100" y="354"/>
                </a:lnTo>
                <a:lnTo>
                  <a:pt x="1100" y="354"/>
                </a:lnTo>
                <a:lnTo>
                  <a:pt x="1101" y="353"/>
                </a:lnTo>
                <a:lnTo>
                  <a:pt x="1101" y="355"/>
                </a:lnTo>
                <a:lnTo>
                  <a:pt x="1102" y="356"/>
                </a:lnTo>
                <a:lnTo>
                  <a:pt x="1102" y="355"/>
                </a:lnTo>
                <a:lnTo>
                  <a:pt x="1103" y="357"/>
                </a:lnTo>
                <a:lnTo>
                  <a:pt x="1103" y="357"/>
                </a:lnTo>
                <a:lnTo>
                  <a:pt x="1104" y="357"/>
                </a:lnTo>
                <a:lnTo>
                  <a:pt x="1104" y="357"/>
                </a:lnTo>
                <a:lnTo>
                  <a:pt x="1105" y="354"/>
                </a:lnTo>
                <a:lnTo>
                  <a:pt x="1106" y="355"/>
                </a:lnTo>
                <a:lnTo>
                  <a:pt x="1106" y="355"/>
                </a:lnTo>
                <a:lnTo>
                  <a:pt x="1107" y="357"/>
                </a:lnTo>
                <a:lnTo>
                  <a:pt x="1107" y="359"/>
                </a:lnTo>
                <a:lnTo>
                  <a:pt x="1108" y="359"/>
                </a:lnTo>
                <a:lnTo>
                  <a:pt x="1108" y="357"/>
                </a:lnTo>
                <a:lnTo>
                  <a:pt x="1109" y="357"/>
                </a:lnTo>
                <a:lnTo>
                  <a:pt x="1109" y="360"/>
                </a:lnTo>
                <a:lnTo>
                  <a:pt x="1110" y="362"/>
                </a:lnTo>
                <a:lnTo>
                  <a:pt x="1110" y="361"/>
                </a:lnTo>
                <a:lnTo>
                  <a:pt x="1111" y="361"/>
                </a:lnTo>
                <a:lnTo>
                  <a:pt x="1111" y="361"/>
                </a:lnTo>
                <a:lnTo>
                  <a:pt x="1112" y="362"/>
                </a:lnTo>
                <a:lnTo>
                  <a:pt x="1112" y="363"/>
                </a:lnTo>
                <a:lnTo>
                  <a:pt x="1113" y="363"/>
                </a:lnTo>
                <a:lnTo>
                  <a:pt x="1113" y="362"/>
                </a:lnTo>
                <a:lnTo>
                  <a:pt x="1114" y="362"/>
                </a:lnTo>
                <a:lnTo>
                  <a:pt x="1114" y="363"/>
                </a:lnTo>
                <a:lnTo>
                  <a:pt x="1115" y="365"/>
                </a:lnTo>
                <a:lnTo>
                  <a:pt x="1115" y="361"/>
                </a:lnTo>
                <a:lnTo>
                  <a:pt x="1116" y="362"/>
                </a:lnTo>
                <a:lnTo>
                  <a:pt x="1116" y="360"/>
                </a:lnTo>
                <a:lnTo>
                  <a:pt x="1117" y="360"/>
                </a:lnTo>
                <a:lnTo>
                  <a:pt x="1117" y="362"/>
                </a:lnTo>
                <a:lnTo>
                  <a:pt x="1118" y="361"/>
                </a:lnTo>
                <a:lnTo>
                  <a:pt x="1118" y="360"/>
                </a:lnTo>
                <a:lnTo>
                  <a:pt x="1119" y="357"/>
                </a:lnTo>
                <a:lnTo>
                  <a:pt x="1119" y="360"/>
                </a:lnTo>
                <a:lnTo>
                  <a:pt x="1120" y="362"/>
                </a:lnTo>
                <a:lnTo>
                  <a:pt x="1120" y="360"/>
                </a:lnTo>
                <a:lnTo>
                  <a:pt x="1121" y="360"/>
                </a:lnTo>
                <a:lnTo>
                  <a:pt x="1122" y="359"/>
                </a:lnTo>
                <a:lnTo>
                  <a:pt x="1122" y="357"/>
                </a:lnTo>
                <a:lnTo>
                  <a:pt x="1123" y="356"/>
                </a:lnTo>
                <a:lnTo>
                  <a:pt x="1123" y="356"/>
                </a:lnTo>
                <a:lnTo>
                  <a:pt x="1124" y="359"/>
                </a:lnTo>
                <a:lnTo>
                  <a:pt x="1124" y="359"/>
                </a:lnTo>
                <a:lnTo>
                  <a:pt x="1125" y="356"/>
                </a:lnTo>
                <a:lnTo>
                  <a:pt x="1125" y="355"/>
                </a:lnTo>
                <a:lnTo>
                  <a:pt x="1126" y="357"/>
                </a:lnTo>
                <a:lnTo>
                  <a:pt x="1126" y="359"/>
                </a:lnTo>
                <a:lnTo>
                  <a:pt x="1127" y="360"/>
                </a:lnTo>
                <a:lnTo>
                  <a:pt x="1127" y="360"/>
                </a:lnTo>
                <a:lnTo>
                  <a:pt x="1128" y="357"/>
                </a:lnTo>
                <a:lnTo>
                  <a:pt x="1128" y="356"/>
                </a:lnTo>
                <a:lnTo>
                  <a:pt x="1129" y="360"/>
                </a:lnTo>
                <a:lnTo>
                  <a:pt x="1129" y="363"/>
                </a:lnTo>
                <a:lnTo>
                  <a:pt x="1130" y="364"/>
                </a:lnTo>
                <a:lnTo>
                  <a:pt x="1130" y="360"/>
                </a:lnTo>
                <a:lnTo>
                  <a:pt x="1131" y="357"/>
                </a:lnTo>
                <a:lnTo>
                  <a:pt x="1131" y="361"/>
                </a:lnTo>
                <a:lnTo>
                  <a:pt x="1132" y="363"/>
                </a:lnTo>
                <a:lnTo>
                  <a:pt x="1132" y="361"/>
                </a:lnTo>
                <a:lnTo>
                  <a:pt x="1133" y="357"/>
                </a:lnTo>
                <a:lnTo>
                  <a:pt x="1133" y="356"/>
                </a:lnTo>
                <a:lnTo>
                  <a:pt x="1134" y="357"/>
                </a:lnTo>
                <a:lnTo>
                  <a:pt x="1134" y="361"/>
                </a:lnTo>
                <a:lnTo>
                  <a:pt x="1135" y="361"/>
                </a:lnTo>
                <a:lnTo>
                  <a:pt x="1135" y="361"/>
                </a:lnTo>
                <a:lnTo>
                  <a:pt x="1136" y="362"/>
                </a:lnTo>
                <a:lnTo>
                  <a:pt x="1136" y="364"/>
                </a:lnTo>
                <a:lnTo>
                  <a:pt x="1137" y="361"/>
                </a:lnTo>
                <a:lnTo>
                  <a:pt x="1137" y="362"/>
                </a:lnTo>
                <a:lnTo>
                  <a:pt x="1138" y="363"/>
                </a:lnTo>
                <a:lnTo>
                  <a:pt x="1139" y="363"/>
                </a:lnTo>
                <a:lnTo>
                  <a:pt x="1139" y="364"/>
                </a:lnTo>
                <a:lnTo>
                  <a:pt x="1140" y="363"/>
                </a:lnTo>
                <a:lnTo>
                  <a:pt x="1140" y="363"/>
                </a:lnTo>
                <a:lnTo>
                  <a:pt x="1141" y="363"/>
                </a:lnTo>
                <a:lnTo>
                  <a:pt x="1141" y="363"/>
                </a:lnTo>
                <a:lnTo>
                  <a:pt x="1142" y="362"/>
                </a:lnTo>
                <a:lnTo>
                  <a:pt x="1142" y="361"/>
                </a:lnTo>
                <a:lnTo>
                  <a:pt x="1143" y="362"/>
                </a:lnTo>
                <a:lnTo>
                  <a:pt x="1143" y="363"/>
                </a:lnTo>
                <a:lnTo>
                  <a:pt x="1144" y="366"/>
                </a:lnTo>
                <a:lnTo>
                  <a:pt x="1144" y="366"/>
                </a:lnTo>
                <a:lnTo>
                  <a:pt x="1145" y="364"/>
                </a:lnTo>
                <a:lnTo>
                  <a:pt x="1145" y="361"/>
                </a:lnTo>
                <a:lnTo>
                  <a:pt x="1146" y="359"/>
                </a:lnTo>
                <a:lnTo>
                  <a:pt x="1146" y="361"/>
                </a:lnTo>
                <a:lnTo>
                  <a:pt x="1147" y="362"/>
                </a:lnTo>
                <a:lnTo>
                  <a:pt x="1147" y="362"/>
                </a:lnTo>
                <a:lnTo>
                  <a:pt x="1148" y="362"/>
                </a:lnTo>
                <a:lnTo>
                  <a:pt x="1148" y="363"/>
                </a:lnTo>
                <a:lnTo>
                  <a:pt x="1149" y="365"/>
                </a:lnTo>
                <a:lnTo>
                  <a:pt x="1149" y="364"/>
                </a:lnTo>
                <a:lnTo>
                  <a:pt x="1150" y="364"/>
                </a:lnTo>
                <a:lnTo>
                  <a:pt x="1150" y="360"/>
                </a:lnTo>
                <a:lnTo>
                  <a:pt x="1151" y="357"/>
                </a:lnTo>
                <a:lnTo>
                  <a:pt x="1151" y="360"/>
                </a:lnTo>
                <a:lnTo>
                  <a:pt x="1152" y="360"/>
                </a:lnTo>
                <a:lnTo>
                  <a:pt x="1152" y="361"/>
                </a:lnTo>
                <a:lnTo>
                  <a:pt x="1153" y="363"/>
                </a:lnTo>
                <a:lnTo>
                  <a:pt x="1153" y="360"/>
                </a:lnTo>
                <a:lnTo>
                  <a:pt x="1154" y="360"/>
                </a:lnTo>
                <a:lnTo>
                  <a:pt x="1154" y="361"/>
                </a:lnTo>
                <a:lnTo>
                  <a:pt x="1155" y="365"/>
                </a:lnTo>
                <a:lnTo>
                  <a:pt x="1156" y="365"/>
                </a:lnTo>
                <a:lnTo>
                  <a:pt x="1156" y="363"/>
                </a:lnTo>
                <a:lnTo>
                  <a:pt x="1157" y="357"/>
                </a:lnTo>
                <a:lnTo>
                  <a:pt x="1157" y="356"/>
                </a:lnTo>
                <a:lnTo>
                  <a:pt x="1158" y="357"/>
                </a:lnTo>
                <a:lnTo>
                  <a:pt x="1158" y="359"/>
                </a:lnTo>
                <a:lnTo>
                  <a:pt x="1159" y="360"/>
                </a:lnTo>
                <a:lnTo>
                  <a:pt x="1159" y="360"/>
                </a:lnTo>
                <a:lnTo>
                  <a:pt x="1160" y="361"/>
                </a:lnTo>
                <a:lnTo>
                  <a:pt x="1160" y="362"/>
                </a:lnTo>
                <a:lnTo>
                  <a:pt x="1161" y="364"/>
                </a:lnTo>
                <a:lnTo>
                  <a:pt x="1161" y="361"/>
                </a:lnTo>
                <a:lnTo>
                  <a:pt x="1162" y="357"/>
                </a:lnTo>
                <a:lnTo>
                  <a:pt x="1162" y="360"/>
                </a:lnTo>
                <a:lnTo>
                  <a:pt x="1163" y="363"/>
                </a:lnTo>
                <a:lnTo>
                  <a:pt x="1163" y="364"/>
                </a:lnTo>
                <a:lnTo>
                  <a:pt x="1164" y="361"/>
                </a:lnTo>
                <a:lnTo>
                  <a:pt x="1164" y="360"/>
                </a:lnTo>
                <a:lnTo>
                  <a:pt x="1165" y="357"/>
                </a:lnTo>
                <a:lnTo>
                  <a:pt x="1165" y="359"/>
                </a:lnTo>
                <a:lnTo>
                  <a:pt x="1166" y="359"/>
                </a:lnTo>
                <a:lnTo>
                  <a:pt x="1166" y="359"/>
                </a:lnTo>
                <a:lnTo>
                  <a:pt x="1167" y="357"/>
                </a:lnTo>
                <a:lnTo>
                  <a:pt x="1167" y="360"/>
                </a:lnTo>
                <a:lnTo>
                  <a:pt x="1168" y="360"/>
                </a:lnTo>
                <a:lnTo>
                  <a:pt x="1168" y="357"/>
                </a:lnTo>
                <a:lnTo>
                  <a:pt x="1169" y="354"/>
                </a:lnTo>
                <a:lnTo>
                  <a:pt x="1169" y="354"/>
                </a:lnTo>
                <a:lnTo>
                  <a:pt x="1170" y="351"/>
                </a:lnTo>
                <a:lnTo>
                  <a:pt x="1170" y="353"/>
                </a:lnTo>
                <a:lnTo>
                  <a:pt x="1171" y="351"/>
                </a:lnTo>
                <a:lnTo>
                  <a:pt x="1171" y="351"/>
                </a:lnTo>
                <a:lnTo>
                  <a:pt x="1172" y="351"/>
                </a:lnTo>
                <a:lnTo>
                  <a:pt x="1172" y="350"/>
                </a:lnTo>
                <a:lnTo>
                  <a:pt x="1173" y="348"/>
                </a:lnTo>
                <a:lnTo>
                  <a:pt x="1174" y="345"/>
                </a:lnTo>
                <a:lnTo>
                  <a:pt x="1174" y="345"/>
                </a:lnTo>
                <a:lnTo>
                  <a:pt x="1175" y="348"/>
                </a:lnTo>
                <a:lnTo>
                  <a:pt x="1175" y="349"/>
                </a:lnTo>
                <a:lnTo>
                  <a:pt x="1176" y="350"/>
                </a:lnTo>
                <a:lnTo>
                  <a:pt x="1176" y="350"/>
                </a:lnTo>
                <a:lnTo>
                  <a:pt x="1177" y="354"/>
                </a:lnTo>
                <a:lnTo>
                  <a:pt x="1177" y="356"/>
                </a:lnTo>
                <a:lnTo>
                  <a:pt x="1178" y="357"/>
                </a:lnTo>
                <a:lnTo>
                  <a:pt x="1178" y="357"/>
                </a:lnTo>
                <a:lnTo>
                  <a:pt x="1179" y="356"/>
                </a:lnTo>
                <a:lnTo>
                  <a:pt x="1179" y="359"/>
                </a:lnTo>
                <a:lnTo>
                  <a:pt x="1180" y="361"/>
                </a:lnTo>
                <a:lnTo>
                  <a:pt x="1180" y="364"/>
                </a:lnTo>
                <a:lnTo>
                  <a:pt x="1181" y="363"/>
                </a:lnTo>
                <a:lnTo>
                  <a:pt x="1181" y="360"/>
                </a:lnTo>
                <a:lnTo>
                  <a:pt x="1182" y="360"/>
                </a:lnTo>
                <a:lnTo>
                  <a:pt x="1182" y="363"/>
                </a:lnTo>
                <a:lnTo>
                  <a:pt x="1183" y="362"/>
                </a:lnTo>
                <a:lnTo>
                  <a:pt x="1183" y="363"/>
                </a:lnTo>
                <a:lnTo>
                  <a:pt x="1184" y="363"/>
                </a:lnTo>
                <a:lnTo>
                  <a:pt x="1184" y="363"/>
                </a:lnTo>
                <a:lnTo>
                  <a:pt x="1185" y="364"/>
                </a:lnTo>
                <a:lnTo>
                  <a:pt x="1185" y="363"/>
                </a:lnTo>
                <a:lnTo>
                  <a:pt x="1186" y="361"/>
                </a:lnTo>
                <a:lnTo>
                  <a:pt x="1186" y="360"/>
                </a:lnTo>
                <a:lnTo>
                  <a:pt x="1187" y="361"/>
                </a:lnTo>
                <a:lnTo>
                  <a:pt x="1188" y="363"/>
                </a:lnTo>
                <a:lnTo>
                  <a:pt x="1188" y="359"/>
                </a:lnTo>
                <a:lnTo>
                  <a:pt x="1189" y="339"/>
                </a:lnTo>
                <a:lnTo>
                  <a:pt x="1189" y="293"/>
                </a:lnTo>
                <a:lnTo>
                  <a:pt x="1190" y="217"/>
                </a:lnTo>
                <a:lnTo>
                  <a:pt x="1190" y="124"/>
                </a:lnTo>
                <a:lnTo>
                  <a:pt x="1191" y="45"/>
                </a:lnTo>
                <a:lnTo>
                  <a:pt x="1191" y="4"/>
                </a:lnTo>
                <a:lnTo>
                  <a:pt x="1192" y="17"/>
                </a:lnTo>
                <a:lnTo>
                  <a:pt x="1192" y="80"/>
                </a:lnTo>
                <a:lnTo>
                  <a:pt x="1193" y="163"/>
                </a:lnTo>
                <a:lnTo>
                  <a:pt x="1193" y="247"/>
                </a:lnTo>
                <a:lnTo>
                  <a:pt x="1194" y="310"/>
                </a:lnTo>
                <a:lnTo>
                  <a:pt x="1194" y="344"/>
                </a:lnTo>
                <a:lnTo>
                  <a:pt x="1195" y="351"/>
                </a:lnTo>
                <a:lnTo>
                  <a:pt x="1195" y="351"/>
                </a:lnTo>
                <a:lnTo>
                  <a:pt x="1196" y="351"/>
                </a:lnTo>
                <a:lnTo>
                  <a:pt x="1196" y="354"/>
                </a:lnTo>
                <a:lnTo>
                  <a:pt x="1197" y="355"/>
                </a:lnTo>
                <a:lnTo>
                  <a:pt x="1197" y="359"/>
                </a:lnTo>
                <a:lnTo>
                  <a:pt x="1198" y="360"/>
                </a:lnTo>
                <a:lnTo>
                  <a:pt x="1198" y="363"/>
                </a:lnTo>
                <a:lnTo>
                  <a:pt x="1199" y="364"/>
                </a:lnTo>
                <a:lnTo>
                  <a:pt x="1199" y="363"/>
                </a:lnTo>
                <a:lnTo>
                  <a:pt x="1200" y="361"/>
                </a:lnTo>
                <a:lnTo>
                  <a:pt x="1200" y="361"/>
                </a:lnTo>
                <a:lnTo>
                  <a:pt x="1201" y="361"/>
                </a:lnTo>
                <a:lnTo>
                  <a:pt x="1202" y="362"/>
                </a:lnTo>
                <a:lnTo>
                  <a:pt x="1202" y="362"/>
                </a:lnTo>
                <a:lnTo>
                  <a:pt x="1203" y="362"/>
                </a:lnTo>
                <a:lnTo>
                  <a:pt x="1203" y="363"/>
                </a:lnTo>
                <a:lnTo>
                  <a:pt x="1204" y="363"/>
                </a:lnTo>
                <a:lnTo>
                  <a:pt x="1204" y="364"/>
                </a:lnTo>
                <a:lnTo>
                  <a:pt x="1205" y="361"/>
                </a:lnTo>
                <a:lnTo>
                  <a:pt x="1205" y="363"/>
                </a:lnTo>
                <a:lnTo>
                  <a:pt x="1206" y="361"/>
                </a:lnTo>
                <a:lnTo>
                  <a:pt x="1206" y="361"/>
                </a:lnTo>
                <a:lnTo>
                  <a:pt x="1207" y="363"/>
                </a:lnTo>
                <a:lnTo>
                  <a:pt x="1207" y="360"/>
                </a:lnTo>
                <a:lnTo>
                  <a:pt x="1208" y="360"/>
                </a:lnTo>
                <a:lnTo>
                  <a:pt x="1208" y="360"/>
                </a:lnTo>
                <a:lnTo>
                  <a:pt x="1209" y="362"/>
                </a:lnTo>
                <a:lnTo>
                  <a:pt x="1209" y="362"/>
                </a:lnTo>
                <a:lnTo>
                  <a:pt x="1210" y="359"/>
                </a:lnTo>
                <a:lnTo>
                  <a:pt x="1210" y="357"/>
                </a:lnTo>
                <a:lnTo>
                  <a:pt x="1211" y="354"/>
                </a:lnTo>
                <a:lnTo>
                  <a:pt x="1211" y="354"/>
                </a:lnTo>
                <a:lnTo>
                  <a:pt x="1212" y="355"/>
                </a:lnTo>
                <a:lnTo>
                  <a:pt x="1212" y="354"/>
                </a:lnTo>
                <a:lnTo>
                  <a:pt x="1213" y="354"/>
                </a:lnTo>
                <a:lnTo>
                  <a:pt x="1213" y="351"/>
                </a:lnTo>
                <a:lnTo>
                  <a:pt x="1214" y="349"/>
                </a:lnTo>
                <a:lnTo>
                  <a:pt x="1214" y="345"/>
                </a:lnTo>
                <a:lnTo>
                  <a:pt x="1215" y="343"/>
                </a:lnTo>
                <a:lnTo>
                  <a:pt x="1216" y="340"/>
                </a:lnTo>
                <a:lnTo>
                  <a:pt x="1216" y="339"/>
                </a:lnTo>
                <a:lnTo>
                  <a:pt x="1217" y="337"/>
                </a:lnTo>
                <a:lnTo>
                  <a:pt x="1217" y="335"/>
                </a:lnTo>
                <a:lnTo>
                  <a:pt x="1218" y="332"/>
                </a:lnTo>
                <a:lnTo>
                  <a:pt x="1218" y="330"/>
                </a:lnTo>
                <a:lnTo>
                  <a:pt x="1219" y="327"/>
                </a:lnTo>
                <a:lnTo>
                  <a:pt x="1219" y="322"/>
                </a:lnTo>
                <a:lnTo>
                  <a:pt x="1220" y="318"/>
                </a:lnTo>
                <a:lnTo>
                  <a:pt x="1220" y="313"/>
                </a:lnTo>
                <a:lnTo>
                  <a:pt x="1221" y="311"/>
                </a:lnTo>
                <a:lnTo>
                  <a:pt x="1221" y="310"/>
                </a:lnTo>
                <a:lnTo>
                  <a:pt x="1222" y="305"/>
                </a:lnTo>
                <a:lnTo>
                  <a:pt x="1222" y="302"/>
                </a:lnTo>
                <a:lnTo>
                  <a:pt x="1223" y="298"/>
                </a:lnTo>
                <a:lnTo>
                  <a:pt x="1223" y="298"/>
                </a:lnTo>
                <a:lnTo>
                  <a:pt x="1224" y="297"/>
                </a:lnTo>
                <a:lnTo>
                  <a:pt x="1224" y="298"/>
                </a:lnTo>
                <a:lnTo>
                  <a:pt x="1225" y="300"/>
                </a:lnTo>
                <a:lnTo>
                  <a:pt x="1225" y="301"/>
                </a:lnTo>
                <a:lnTo>
                  <a:pt x="1226" y="305"/>
                </a:lnTo>
                <a:lnTo>
                  <a:pt x="1226" y="310"/>
                </a:lnTo>
                <a:lnTo>
                  <a:pt x="1227" y="315"/>
                </a:lnTo>
                <a:lnTo>
                  <a:pt x="1227" y="320"/>
                </a:lnTo>
                <a:lnTo>
                  <a:pt x="1228" y="326"/>
                </a:lnTo>
                <a:lnTo>
                  <a:pt x="1228" y="330"/>
                </a:lnTo>
                <a:lnTo>
                  <a:pt x="1229" y="337"/>
                </a:lnTo>
                <a:lnTo>
                  <a:pt x="1229" y="339"/>
                </a:lnTo>
                <a:lnTo>
                  <a:pt x="1230" y="341"/>
                </a:lnTo>
                <a:lnTo>
                  <a:pt x="1230" y="343"/>
                </a:lnTo>
                <a:lnTo>
                  <a:pt x="1231" y="349"/>
                </a:lnTo>
                <a:lnTo>
                  <a:pt x="1231" y="349"/>
                </a:lnTo>
                <a:lnTo>
                  <a:pt x="1232" y="350"/>
                </a:lnTo>
                <a:lnTo>
                  <a:pt x="1232" y="351"/>
                </a:lnTo>
                <a:lnTo>
                  <a:pt x="1233" y="354"/>
                </a:lnTo>
                <a:lnTo>
                  <a:pt x="1234" y="355"/>
                </a:lnTo>
                <a:lnTo>
                  <a:pt x="1234" y="357"/>
                </a:lnTo>
                <a:lnTo>
                  <a:pt x="1235" y="360"/>
                </a:lnTo>
                <a:lnTo>
                  <a:pt x="1235" y="357"/>
                </a:lnTo>
                <a:lnTo>
                  <a:pt x="1236" y="359"/>
                </a:lnTo>
                <a:lnTo>
                  <a:pt x="1236" y="360"/>
                </a:lnTo>
                <a:lnTo>
                  <a:pt x="1237" y="361"/>
                </a:lnTo>
                <a:lnTo>
                  <a:pt x="1237" y="361"/>
                </a:lnTo>
                <a:lnTo>
                  <a:pt x="1238" y="360"/>
                </a:lnTo>
                <a:lnTo>
                  <a:pt x="1238" y="360"/>
                </a:lnTo>
                <a:lnTo>
                  <a:pt x="1239" y="357"/>
                </a:lnTo>
                <a:lnTo>
                  <a:pt x="1239" y="359"/>
                </a:lnTo>
                <a:lnTo>
                  <a:pt x="1240" y="359"/>
                </a:lnTo>
                <a:lnTo>
                  <a:pt x="1240" y="357"/>
                </a:lnTo>
                <a:lnTo>
                  <a:pt x="1241" y="360"/>
                </a:lnTo>
                <a:lnTo>
                  <a:pt x="1241" y="362"/>
                </a:lnTo>
                <a:lnTo>
                  <a:pt x="1242" y="363"/>
                </a:lnTo>
                <a:lnTo>
                  <a:pt x="1242" y="363"/>
                </a:lnTo>
                <a:lnTo>
                  <a:pt x="1243" y="361"/>
                </a:lnTo>
                <a:lnTo>
                  <a:pt x="1243" y="361"/>
                </a:lnTo>
                <a:lnTo>
                  <a:pt x="1244" y="361"/>
                </a:lnTo>
                <a:lnTo>
                  <a:pt x="1244" y="363"/>
                </a:lnTo>
                <a:lnTo>
                  <a:pt x="1245" y="361"/>
                </a:lnTo>
                <a:lnTo>
                  <a:pt x="1245" y="361"/>
                </a:lnTo>
                <a:lnTo>
                  <a:pt x="1246" y="363"/>
                </a:lnTo>
                <a:lnTo>
                  <a:pt x="1246" y="362"/>
                </a:lnTo>
                <a:lnTo>
                  <a:pt x="1247" y="365"/>
                </a:lnTo>
                <a:lnTo>
                  <a:pt x="1247" y="364"/>
                </a:lnTo>
                <a:lnTo>
                  <a:pt x="1248" y="365"/>
                </a:lnTo>
                <a:lnTo>
                  <a:pt x="1248" y="364"/>
                </a:lnTo>
                <a:lnTo>
                  <a:pt x="1249" y="364"/>
                </a:lnTo>
                <a:lnTo>
                  <a:pt x="1249" y="366"/>
                </a:lnTo>
                <a:lnTo>
                  <a:pt x="1250" y="368"/>
                </a:lnTo>
                <a:lnTo>
                  <a:pt x="1251" y="363"/>
                </a:lnTo>
                <a:lnTo>
                  <a:pt x="1251" y="363"/>
                </a:lnTo>
                <a:lnTo>
                  <a:pt x="1252" y="364"/>
                </a:lnTo>
                <a:lnTo>
                  <a:pt x="1252" y="364"/>
                </a:lnTo>
                <a:lnTo>
                  <a:pt x="1253" y="367"/>
                </a:lnTo>
                <a:lnTo>
                  <a:pt x="1253" y="364"/>
                </a:lnTo>
                <a:lnTo>
                  <a:pt x="1254" y="365"/>
                </a:lnTo>
                <a:lnTo>
                  <a:pt x="1254" y="364"/>
                </a:lnTo>
                <a:lnTo>
                  <a:pt x="1255" y="364"/>
                </a:lnTo>
                <a:lnTo>
                  <a:pt x="1255" y="364"/>
                </a:lnTo>
                <a:lnTo>
                  <a:pt x="1256" y="364"/>
                </a:lnTo>
                <a:lnTo>
                  <a:pt x="1256" y="361"/>
                </a:lnTo>
                <a:lnTo>
                  <a:pt x="1257" y="361"/>
                </a:lnTo>
                <a:lnTo>
                  <a:pt x="1257" y="362"/>
                </a:lnTo>
                <a:lnTo>
                  <a:pt x="1258" y="364"/>
                </a:lnTo>
                <a:lnTo>
                  <a:pt x="1258" y="364"/>
                </a:lnTo>
                <a:lnTo>
                  <a:pt x="1259" y="363"/>
                </a:lnTo>
                <a:lnTo>
                  <a:pt x="1259" y="361"/>
                </a:lnTo>
                <a:lnTo>
                  <a:pt x="1260" y="361"/>
                </a:lnTo>
                <a:lnTo>
                  <a:pt x="1260" y="360"/>
                </a:lnTo>
                <a:lnTo>
                  <a:pt x="1261" y="361"/>
                </a:lnTo>
                <a:lnTo>
                  <a:pt x="1261" y="363"/>
                </a:lnTo>
                <a:lnTo>
                  <a:pt x="1262" y="366"/>
                </a:lnTo>
                <a:lnTo>
                  <a:pt x="1262" y="367"/>
                </a:lnTo>
                <a:lnTo>
                  <a:pt x="1263" y="364"/>
                </a:lnTo>
                <a:lnTo>
                  <a:pt x="1263" y="361"/>
                </a:lnTo>
                <a:lnTo>
                  <a:pt x="1264" y="360"/>
                </a:lnTo>
                <a:lnTo>
                  <a:pt x="1264" y="362"/>
                </a:lnTo>
                <a:lnTo>
                  <a:pt x="1265" y="363"/>
                </a:lnTo>
                <a:lnTo>
                  <a:pt x="1265" y="365"/>
                </a:lnTo>
                <a:lnTo>
                  <a:pt x="1266" y="365"/>
                </a:lnTo>
                <a:lnTo>
                  <a:pt x="1266" y="369"/>
                </a:lnTo>
                <a:lnTo>
                  <a:pt x="1267" y="367"/>
                </a:lnTo>
                <a:lnTo>
                  <a:pt x="1268" y="365"/>
                </a:lnTo>
                <a:lnTo>
                  <a:pt x="1268" y="363"/>
                </a:lnTo>
                <a:lnTo>
                  <a:pt x="1269" y="364"/>
                </a:lnTo>
                <a:lnTo>
                  <a:pt x="1269" y="364"/>
                </a:lnTo>
                <a:lnTo>
                  <a:pt x="1270" y="367"/>
                </a:lnTo>
                <a:lnTo>
                  <a:pt x="1270" y="368"/>
                </a:lnTo>
                <a:lnTo>
                  <a:pt x="1271" y="366"/>
                </a:lnTo>
                <a:lnTo>
                  <a:pt x="1271" y="367"/>
                </a:lnTo>
                <a:lnTo>
                  <a:pt x="1272" y="369"/>
                </a:lnTo>
                <a:lnTo>
                  <a:pt x="1272" y="370"/>
                </a:lnTo>
                <a:lnTo>
                  <a:pt x="1273" y="369"/>
                </a:lnTo>
                <a:lnTo>
                  <a:pt x="1273" y="366"/>
                </a:lnTo>
                <a:lnTo>
                  <a:pt x="1274" y="365"/>
                </a:lnTo>
                <a:lnTo>
                  <a:pt x="1274" y="369"/>
                </a:lnTo>
                <a:lnTo>
                  <a:pt x="1275" y="367"/>
                </a:lnTo>
                <a:lnTo>
                  <a:pt x="1275" y="367"/>
                </a:lnTo>
                <a:lnTo>
                  <a:pt x="1276" y="367"/>
                </a:lnTo>
                <a:lnTo>
                  <a:pt x="1276" y="367"/>
                </a:lnTo>
                <a:lnTo>
                  <a:pt x="1277" y="369"/>
                </a:lnTo>
                <a:lnTo>
                  <a:pt x="1277" y="367"/>
                </a:lnTo>
                <a:lnTo>
                  <a:pt x="1278" y="365"/>
                </a:lnTo>
                <a:lnTo>
                  <a:pt x="1278" y="365"/>
                </a:lnTo>
                <a:lnTo>
                  <a:pt x="1279" y="369"/>
                </a:lnTo>
                <a:lnTo>
                  <a:pt x="1279" y="369"/>
                </a:lnTo>
                <a:lnTo>
                  <a:pt x="1280" y="367"/>
                </a:lnTo>
                <a:lnTo>
                  <a:pt x="1280" y="366"/>
                </a:lnTo>
                <a:lnTo>
                  <a:pt x="1281" y="367"/>
                </a:lnTo>
                <a:lnTo>
                  <a:pt x="1281" y="367"/>
                </a:lnTo>
                <a:lnTo>
                  <a:pt x="1282" y="368"/>
                </a:lnTo>
                <a:lnTo>
                  <a:pt x="1282" y="367"/>
                </a:lnTo>
                <a:lnTo>
                  <a:pt x="1283" y="367"/>
                </a:lnTo>
                <a:lnTo>
                  <a:pt x="1284" y="364"/>
                </a:lnTo>
                <a:lnTo>
                  <a:pt x="1284" y="366"/>
                </a:lnTo>
                <a:lnTo>
                  <a:pt x="1285" y="367"/>
                </a:lnTo>
                <a:lnTo>
                  <a:pt x="1285" y="367"/>
                </a:lnTo>
                <a:lnTo>
                  <a:pt x="1286" y="367"/>
                </a:lnTo>
                <a:lnTo>
                  <a:pt x="1286" y="367"/>
                </a:lnTo>
                <a:lnTo>
                  <a:pt x="1287" y="369"/>
                </a:lnTo>
                <a:lnTo>
                  <a:pt x="1287" y="370"/>
                </a:lnTo>
                <a:lnTo>
                  <a:pt x="1288" y="369"/>
                </a:lnTo>
                <a:lnTo>
                  <a:pt x="1288" y="367"/>
                </a:lnTo>
                <a:lnTo>
                  <a:pt x="1289" y="365"/>
                </a:lnTo>
                <a:lnTo>
                  <a:pt x="1289" y="367"/>
                </a:lnTo>
                <a:lnTo>
                  <a:pt x="1290" y="367"/>
                </a:lnTo>
                <a:lnTo>
                  <a:pt x="1290" y="367"/>
                </a:lnTo>
                <a:lnTo>
                  <a:pt x="1291" y="367"/>
                </a:lnTo>
                <a:lnTo>
                  <a:pt x="1291" y="366"/>
                </a:lnTo>
                <a:lnTo>
                  <a:pt x="1292" y="366"/>
                </a:lnTo>
                <a:lnTo>
                  <a:pt x="1292" y="369"/>
                </a:lnTo>
                <a:lnTo>
                  <a:pt x="1293" y="372"/>
                </a:lnTo>
                <a:lnTo>
                  <a:pt x="1293" y="372"/>
                </a:lnTo>
                <a:lnTo>
                  <a:pt x="1294" y="369"/>
                </a:lnTo>
                <a:lnTo>
                  <a:pt x="1294" y="365"/>
                </a:lnTo>
                <a:lnTo>
                  <a:pt x="1295" y="364"/>
                </a:lnTo>
                <a:lnTo>
                  <a:pt x="1295" y="366"/>
                </a:lnTo>
                <a:lnTo>
                  <a:pt x="1296" y="368"/>
                </a:lnTo>
                <a:lnTo>
                  <a:pt x="1296" y="365"/>
                </a:lnTo>
                <a:lnTo>
                  <a:pt x="1297" y="366"/>
                </a:lnTo>
                <a:lnTo>
                  <a:pt x="1298" y="367"/>
                </a:lnTo>
                <a:lnTo>
                  <a:pt x="1298" y="366"/>
                </a:lnTo>
                <a:lnTo>
                  <a:pt x="1299" y="367"/>
                </a:lnTo>
                <a:lnTo>
                  <a:pt x="1299" y="364"/>
                </a:lnTo>
                <a:lnTo>
                  <a:pt x="1300" y="366"/>
                </a:lnTo>
                <a:lnTo>
                  <a:pt x="1300" y="364"/>
                </a:lnTo>
                <a:lnTo>
                  <a:pt x="1301" y="361"/>
                </a:lnTo>
                <a:lnTo>
                  <a:pt x="1301" y="359"/>
                </a:lnTo>
                <a:lnTo>
                  <a:pt x="1302" y="360"/>
                </a:lnTo>
                <a:lnTo>
                  <a:pt x="1302" y="362"/>
                </a:lnTo>
                <a:lnTo>
                  <a:pt x="1303" y="361"/>
                </a:lnTo>
                <a:lnTo>
                  <a:pt x="1303" y="357"/>
                </a:lnTo>
                <a:lnTo>
                  <a:pt x="1304" y="354"/>
                </a:lnTo>
                <a:lnTo>
                  <a:pt x="1304" y="349"/>
                </a:lnTo>
                <a:lnTo>
                  <a:pt x="1305" y="349"/>
                </a:lnTo>
                <a:lnTo>
                  <a:pt x="1305" y="354"/>
                </a:lnTo>
                <a:lnTo>
                  <a:pt x="1306" y="356"/>
                </a:lnTo>
                <a:lnTo>
                  <a:pt x="1306" y="356"/>
                </a:lnTo>
                <a:lnTo>
                  <a:pt x="1307" y="357"/>
                </a:lnTo>
                <a:lnTo>
                  <a:pt x="1307" y="361"/>
                </a:lnTo>
                <a:lnTo>
                  <a:pt x="1308" y="363"/>
                </a:lnTo>
                <a:lnTo>
                  <a:pt x="1308" y="364"/>
                </a:lnTo>
                <a:lnTo>
                  <a:pt x="1309" y="364"/>
                </a:lnTo>
                <a:lnTo>
                  <a:pt x="1309" y="367"/>
                </a:lnTo>
                <a:lnTo>
                  <a:pt x="1310" y="368"/>
                </a:lnTo>
                <a:lnTo>
                  <a:pt x="1311" y="367"/>
                </a:lnTo>
                <a:lnTo>
                  <a:pt x="1311" y="369"/>
                </a:lnTo>
                <a:lnTo>
                  <a:pt x="1312" y="368"/>
                </a:lnTo>
                <a:lnTo>
                  <a:pt x="1312" y="369"/>
                </a:lnTo>
                <a:lnTo>
                  <a:pt x="1313" y="368"/>
                </a:lnTo>
                <a:lnTo>
                  <a:pt x="1313" y="367"/>
                </a:lnTo>
                <a:lnTo>
                  <a:pt x="1314" y="368"/>
                </a:lnTo>
                <a:lnTo>
                  <a:pt x="1314" y="369"/>
                </a:lnTo>
                <a:lnTo>
                  <a:pt x="1315" y="369"/>
                </a:lnTo>
                <a:lnTo>
                  <a:pt x="1315" y="366"/>
                </a:lnTo>
                <a:lnTo>
                  <a:pt x="1316" y="367"/>
                </a:lnTo>
                <a:lnTo>
                  <a:pt x="1316" y="369"/>
                </a:lnTo>
                <a:lnTo>
                  <a:pt x="1317" y="369"/>
                </a:lnTo>
                <a:lnTo>
                  <a:pt x="1317" y="367"/>
                </a:lnTo>
                <a:lnTo>
                  <a:pt x="1318" y="369"/>
                </a:lnTo>
                <a:lnTo>
                  <a:pt x="1318" y="367"/>
                </a:lnTo>
                <a:lnTo>
                  <a:pt x="1319" y="370"/>
                </a:lnTo>
                <a:lnTo>
                  <a:pt x="1319" y="365"/>
                </a:lnTo>
                <a:lnTo>
                  <a:pt x="1320" y="348"/>
                </a:lnTo>
                <a:lnTo>
                  <a:pt x="1320" y="300"/>
                </a:lnTo>
                <a:lnTo>
                  <a:pt x="1321" y="229"/>
                </a:lnTo>
                <a:lnTo>
                  <a:pt x="1321" y="140"/>
                </a:lnTo>
                <a:lnTo>
                  <a:pt x="1322" y="60"/>
                </a:lnTo>
                <a:lnTo>
                  <a:pt x="1322" y="21"/>
                </a:lnTo>
                <a:lnTo>
                  <a:pt x="1323" y="33"/>
                </a:lnTo>
                <a:lnTo>
                  <a:pt x="1323" y="94"/>
                </a:lnTo>
                <a:lnTo>
                  <a:pt x="1324" y="170"/>
                </a:lnTo>
                <a:lnTo>
                  <a:pt x="1324" y="254"/>
                </a:lnTo>
                <a:lnTo>
                  <a:pt x="1325" y="322"/>
                </a:lnTo>
                <a:lnTo>
                  <a:pt x="1325" y="356"/>
                </a:lnTo>
                <a:lnTo>
                  <a:pt x="1326" y="362"/>
                </a:lnTo>
                <a:lnTo>
                  <a:pt x="1326" y="360"/>
                </a:lnTo>
                <a:lnTo>
                  <a:pt x="1327" y="356"/>
                </a:lnTo>
                <a:lnTo>
                  <a:pt x="1328" y="357"/>
                </a:lnTo>
                <a:lnTo>
                  <a:pt x="1328" y="361"/>
                </a:lnTo>
                <a:lnTo>
                  <a:pt x="1329" y="367"/>
                </a:lnTo>
                <a:lnTo>
                  <a:pt x="1329" y="369"/>
                </a:lnTo>
                <a:lnTo>
                  <a:pt x="1330" y="366"/>
                </a:lnTo>
                <a:lnTo>
                  <a:pt x="1330" y="365"/>
                </a:lnTo>
                <a:lnTo>
                  <a:pt x="1331" y="366"/>
                </a:lnTo>
                <a:lnTo>
                  <a:pt x="1331" y="367"/>
                </a:lnTo>
                <a:lnTo>
                  <a:pt x="1332" y="367"/>
                </a:lnTo>
                <a:lnTo>
                  <a:pt x="1332" y="367"/>
                </a:lnTo>
                <a:lnTo>
                  <a:pt x="1333" y="367"/>
                </a:lnTo>
                <a:lnTo>
                  <a:pt x="1333" y="367"/>
                </a:lnTo>
                <a:lnTo>
                  <a:pt x="1334" y="367"/>
                </a:lnTo>
                <a:lnTo>
                  <a:pt x="1334" y="368"/>
                </a:lnTo>
                <a:lnTo>
                  <a:pt x="1335" y="365"/>
                </a:lnTo>
                <a:lnTo>
                  <a:pt x="1335" y="366"/>
                </a:lnTo>
                <a:lnTo>
                  <a:pt x="1336" y="368"/>
                </a:lnTo>
                <a:lnTo>
                  <a:pt x="1336" y="369"/>
                </a:lnTo>
                <a:lnTo>
                  <a:pt x="1337" y="367"/>
                </a:lnTo>
                <a:lnTo>
                  <a:pt x="1337" y="366"/>
                </a:lnTo>
                <a:lnTo>
                  <a:pt x="1338" y="363"/>
                </a:lnTo>
                <a:lnTo>
                  <a:pt x="1338" y="363"/>
                </a:lnTo>
                <a:lnTo>
                  <a:pt x="1339" y="363"/>
                </a:lnTo>
                <a:lnTo>
                  <a:pt x="1339" y="363"/>
                </a:lnTo>
                <a:lnTo>
                  <a:pt x="1340" y="364"/>
                </a:lnTo>
                <a:lnTo>
                  <a:pt x="1340" y="366"/>
                </a:lnTo>
                <a:lnTo>
                  <a:pt x="1341" y="366"/>
                </a:lnTo>
                <a:lnTo>
                  <a:pt x="1341" y="363"/>
                </a:lnTo>
                <a:lnTo>
                  <a:pt x="1342" y="361"/>
                </a:lnTo>
                <a:lnTo>
                  <a:pt x="1342" y="355"/>
                </a:lnTo>
                <a:lnTo>
                  <a:pt x="1343" y="355"/>
                </a:lnTo>
                <a:lnTo>
                  <a:pt x="1343" y="356"/>
                </a:lnTo>
                <a:lnTo>
                  <a:pt x="1344" y="355"/>
                </a:lnTo>
                <a:lnTo>
                  <a:pt x="1345" y="354"/>
                </a:lnTo>
                <a:lnTo>
                  <a:pt x="1345" y="351"/>
                </a:lnTo>
                <a:lnTo>
                  <a:pt x="1346" y="351"/>
                </a:lnTo>
                <a:lnTo>
                  <a:pt x="1346" y="349"/>
                </a:lnTo>
                <a:lnTo>
                  <a:pt x="1347" y="347"/>
                </a:lnTo>
                <a:lnTo>
                  <a:pt x="1347" y="343"/>
                </a:lnTo>
                <a:lnTo>
                  <a:pt x="1348" y="339"/>
                </a:lnTo>
                <a:lnTo>
                  <a:pt x="1348" y="337"/>
                </a:lnTo>
                <a:lnTo>
                  <a:pt x="1349" y="333"/>
                </a:lnTo>
                <a:lnTo>
                  <a:pt x="1349" y="328"/>
                </a:lnTo>
                <a:lnTo>
                  <a:pt x="1350" y="325"/>
                </a:lnTo>
                <a:lnTo>
                  <a:pt x="1350" y="322"/>
                </a:lnTo>
                <a:lnTo>
                  <a:pt x="1351" y="318"/>
                </a:lnTo>
                <a:lnTo>
                  <a:pt x="1351" y="315"/>
                </a:lnTo>
                <a:lnTo>
                  <a:pt x="1352" y="310"/>
                </a:lnTo>
                <a:lnTo>
                  <a:pt x="1352" y="306"/>
                </a:lnTo>
                <a:lnTo>
                  <a:pt x="1353" y="304"/>
                </a:lnTo>
                <a:lnTo>
                  <a:pt x="1353" y="303"/>
                </a:lnTo>
                <a:lnTo>
                  <a:pt x="1354" y="298"/>
                </a:lnTo>
                <a:lnTo>
                  <a:pt x="1354" y="297"/>
                </a:lnTo>
                <a:lnTo>
                  <a:pt x="1355" y="298"/>
                </a:lnTo>
                <a:lnTo>
                  <a:pt x="1355" y="298"/>
                </a:lnTo>
                <a:lnTo>
                  <a:pt x="1356" y="299"/>
                </a:lnTo>
                <a:lnTo>
                  <a:pt x="1356" y="301"/>
                </a:lnTo>
                <a:lnTo>
                  <a:pt x="1357" y="306"/>
                </a:lnTo>
                <a:lnTo>
                  <a:pt x="1357" y="313"/>
                </a:lnTo>
                <a:lnTo>
                  <a:pt x="1358" y="319"/>
                </a:lnTo>
                <a:lnTo>
                  <a:pt x="1358" y="325"/>
                </a:lnTo>
                <a:lnTo>
                  <a:pt x="1359" y="329"/>
                </a:lnTo>
                <a:lnTo>
                  <a:pt x="1359" y="332"/>
                </a:lnTo>
                <a:lnTo>
                  <a:pt x="1360" y="337"/>
                </a:lnTo>
                <a:lnTo>
                  <a:pt x="1360" y="341"/>
                </a:lnTo>
                <a:lnTo>
                  <a:pt x="1361" y="343"/>
                </a:lnTo>
                <a:lnTo>
                  <a:pt x="1362" y="349"/>
                </a:lnTo>
                <a:lnTo>
                  <a:pt x="1362" y="351"/>
                </a:lnTo>
                <a:lnTo>
                  <a:pt x="1363" y="354"/>
                </a:lnTo>
                <a:lnTo>
                  <a:pt x="1363" y="357"/>
                </a:lnTo>
                <a:lnTo>
                  <a:pt x="1364" y="362"/>
                </a:lnTo>
                <a:lnTo>
                  <a:pt x="1364" y="361"/>
                </a:lnTo>
                <a:lnTo>
                  <a:pt x="1365" y="363"/>
                </a:lnTo>
                <a:lnTo>
                  <a:pt x="1365" y="363"/>
                </a:lnTo>
                <a:lnTo>
                  <a:pt x="1366" y="363"/>
                </a:lnTo>
                <a:lnTo>
                  <a:pt x="1366" y="366"/>
                </a:lnTo>
                <a:lnTo>
                  <a:pt x="1367" y="363"/>
                </a:lnTo>
                <a:lnTo>
                  <a:pt x="1367" y="362"/>
                </a:lnTo>
                <a:lnTo>
                  <a:pt x="1368" y="360"/>
                </a:lnTo>
                <a:lnTo>
                  <a:pt x="1368" y="361"/>
                </a:lnTo>
                <a:lnTo>
                  <a:pt x="1369" y="364"/>
                </a:lnTo>
                <a:lnTo>
                  <a:pt x="1369" y="364"/>
                </a:lnTo>
                <a:lnTo>
                  <a:pt x="1370" y="363"/>
                </a:lnTo>
                <a:lnTo>
                  <a:pt x="1370" y="360"/>
                </a:lnTo>
                <a:lnTo>
                  <a:pt x="1371" y="360"/>
                </a:lnTo>
                <a:lnTo>
                  <a:pt x="1371" y="361"/>
                </a:lnTo>
                <a:lnTo>
                  <a:pt x="1372" y="363"/>
                </a:lnTo>
                <a:lnTo>
                  <a:pt x="1372" y="363"/>
                </a:lnTo>
                <a:lnTo>
                  <a:pt x="1373" y="363"/>
                </a:lnTo>
                <a:lnTo>
                  <a:pt x="1373" y="364"/>
                </a:lnTo>
                <a:lnTo>
                  <a:pt x="1374" y="363"/>
                </a:lnTo>
                <a:lnTo>
                  <a:pt x="1374" y="363"/>
                </a:lnTo>
                <a:lnTo>
                  <a:pt x="1375" y="365"/>
                </a:lnTo>
                <a:lnTo>
                  <a:pt x="1375" y="364"/>
                </a:lnTo>
                <a:lnTo>
                  <a:pt x="1376" y="366"/>
                </a:lnTo>
                <a:lnTo>
                  <a:pt x="1376" y="366"/>
                </a:lnTo>
                <a:lnTo>
                  <a:pt x="1377" y="366"/>
                </a:lnTo>
                <a:lnTo>
                  <a:pt x="1377" y="365"/>
                </a:lnTo>
                <a:lnTo>
                  <a:pt x="1378" y="365"/>
                </a:lnTo>
                <a:lnTo>
                  <a:pt x="1379" y="366"/>
                </a:lnTo>
                <a:lnTo>
                  <a:pt x="1379" y="366"/>
                </a:lnTo>
                <a:lnTo>
                  <a:pt x="1380" y="368"/>
                </a:lnTo>
                <a:lnTo>
                  <a:pt x="1380" y="366"/>
                </a:lnTo>
                <a:lnTo>
                  <a:pt x="1381" y="367"/>
                </a:lnTo>
                <a:lnTo>
                  <a:pt x="1381" y="368"/>
                </a:lnTo>
                <a:lnTo>
                  <a:pt x="1382" y="367"/>
                </a:lnTo>
                <a:lnTo>
                  <a:pt x="1382" y="367"/>
                </a:lnTo>
                <a:lnTo>
                  <a:pt x="1383" y="364"/>
                </a:lnTo>
                <a:lnTo>
                  <a:pt x="1383" y="364"/>
                </a:lnTo>
                <a:lnTo>
                  <a:pt x="1384" y="363"/>
                </a:lnTo>
                <a:lnTo>
                  <a:pt x="1384" y="365"/>
                </a:lnTo>
                <a:lnTo>
                  <a:pt x="1385" y="366"/>
                </a:lnTo>
                <a:lnTo>
                  <a:pt x="1385" y="369"/>
                </a:lnTo>
                <a:lnTo>
                  <a:pt x="1386" y="363"/>
                </a:lnTo>
                <a:lnTo>
                  <a:pt x="1386" y="363"/>
                </a:lnTo>
                <a:lnTo>
                  <a:pt x="1387" y="363"/>
                </a:lnTo>
                <a:lnTo>
                  <a:pt x="1387" y="366"/>
                </a:lnTo>
                <a:lnTo>
                  <a:pt x="1388" y="366"/>
                </a:lnTo>
                <a:lnTo>
                  <a:pt x="1388" y="361"/>
                </a:lnTo>
                <a:lnTo>
                  <a:pt x="1389" y="363"/>
                </a:lnTo>
                <a:lnTo>
                  <a:pt x="1389" y="364"/>
                </a:lnTo>
                <a:lnTo>
                  <a:pt x="1390" y="364"/>
                </a:lnTo>
                <a:lnTo>
                  <a:pt x="1390" y="363"/>
                </a:lnTo>
                <a:lnTo>
                  <a:pt x="1391" y="363"/>
                </a:lnTo>
                <a:lnTo>
                  <a:pt x="1391" y="363"/>
                </a:lnTo>
                <a:lnTo>
                  <a:pt x="1392" y="363"/>
                </a:lnTo>
                <a:lnTo>
                  <a:pt x="1392" y="363"/>
                </a:lnTo>
                <a:lnTo>
                  <a:pt x="1393" y="364"/>
                </a:lnTo>
                <a:lnTo>
                  <a:pt x="1394" y="365"/>
                </a:lnTo>
                <a:lnTo>
                  <a:pt x="1394" y="367"/>
                </a:lnTo>
                <a:lnTo>
                  <a:pt x="1395" y="367"/>
                </a:lnTo>
                <a:lnTo>
                  <a:pt x="1395" y="365"/>
                </a:lnTo>
                <a:lnTo>
                  <a:pt x="1396" y="363"/>
                </a:lnTo>
                <a:lnTo>
                  <a:pt x="1396" y="363"/>
                </a:lnTo>
                <a:lnTo>
                  <a:pt x="1397" y="363"/>
                </a:lnTo>
                <a:lnTo>
                  <a:pt x="1397" y="363"/>
                </a:lnTo>
                <a:lnTo>
                  <a:pt x="1398" y="365"/>
                </a:lnTo>
                <a:lnTo>
                  <a:pt x="1398" y="364"/>
                </a:lnTo>
                <a:lnTo>
                  <a:pt x="1399" y="366"/>
                </a:lnTo>
                <a:lnTo>
                  <a:pt x="1399" y="367"/>
                </a:lnTo>
                <a:lnTo>
                  <a:pt x="1400" y="367"/>
                </a:lnTo>
                <a:lnTo>
                  <a:pt x="1400" y="367"/>
                </a:lnTo>
                <a:lnTo>
                  <a:pt x="1401" y="366"/>
                </a:lnTo>
                <a:lnTo>
                  <a:pt x="1401" y="367"/>
                </a:lnTo>
                <a:lnTo>
                  <a:pt x="1402" y="369"/>
                </a:lnTo>
                <a:lnTo>
                  <a:pt x="1402" y="365"/>
                </a:lnTo>
                <a:lnTo>
                  <a:pt x="1403" y="365"/>
                </a:lnTo>
                <a:lnTo>
                  <a:pt x="1403" y="363"/>
                </a:lnTo>
                <a:lnTo>
                  <a:pt x="1404" y="366"/>
                </a:lnTo>
                <a:lnTo>
                  <a:pt x="1404" y="366"/>
                </a:lnTo>
                <a:lnTo>
                  <a:pt x="1405" y="367"/>
                </a:lnTo>
                <a:lnTo>
                  <a:pt x="1405" y="367"/>
                </a:lnTo>
                <a:lnTo>
                  <a:pt x="1406" y="366"/>
                </a:lnTo>
                <a:lnTo>
                  <a:pt x="1407" y="367"/>
                </a:lnTo>
                <a:lnTo>
                  <a:pt x="1407" y="369"/>
                </a:lnTo>
                <a:lnTo>
                  <a:pt x="1408" y="369"/>
                </a:lnTo>
                <a:lnTo>
                  <a:pt x="1408" y="368"/>
                </a:lnTo>
                <a:lnTo>
                  <a:pt x="1409" y="366"/>
                </a:lnTo>
                <a:lnTo>
                  <a:pt x="1409" y="366"/>
                </a:lnTo>
                <a:lnTo>
                  <a:pt x="1410" y="373"/>
                </a:lnTo>
                <a:lnTo>
                  <a:pt x="1410" y="372"/>
                </a:lnTo>
                <a:lnTo>
                  <a:pt x="1411" y="366"/>
                </a:lnTo>
                <a:lnTo>
                  <a:pt x="1411" y="362"/>
                </a:lnTo>
                <a:lnTo>
                  <a:pt x="1412" y="361"/>
                </a:lnTo>
                <a:lnTo>
                  <a:pt x="1412" y="365"/>
                </a:lnTo>
                <a:lnTo>
                  <a:pt x="1413" y="365"/>
                </a:lnTo>
                <a:lnTo>
                  <a:pt x="1413" y="365"/>
                </a:lnTo>
                <a:lnTo>
                  <a:pt x="1414" y="364"/>
                </a:lnTo>
                <a:lnTo>
                  <a:pt x="1414" y="366"/>
                </a:lnTo>
                <a:lnTo>
                  <a:pt x="1415" y="366"/>
                </a:lnTo>
                <a:lnTo>
                  <a:pt x="1415" y="366"/>
                </a:lnTo>
                <a:lnTo>
                  <a:pt x="1416" y="366"/>
                </a:lnTo>
                <a:lnTo>
                  <a:pt x="1416" y="368"/>
                </a:lnTo>
                <a:lnTo>
                  <a:pt x="1417" y="367"/>
                </a:lnTo>
                <a:lnTo>
                  <a:pt x="1417" y="366"/>
                </a:lnTo>
                <a:lnTo>
                  <a:pt x="1418" y="364"/>
                </a:lnTo>
                <a:lnTo>
                  <a:pt x="1418" y="364"/>
                </a:lnTo>
                <a:lnTo>
                  <a:pt x="1419" y="364"/>
                </a:lnTo>
                <a:lnTo>
                  <a:pt x="1419" y="366"/>
                </a:lnTo>
                <a:lnTo>
                  <a:pt x="1420" y="364"/>
                </a:lnTo>
                <a:lnTo>
                  <a:pt x="1420" y="364"/>
                </a:lnTo>
                <a:lnTo>
                  <a:pt x="1421" y="364"/>
                </a:lnTo>
                <a:lnTo>
                  <a:pt x="1422" y="366"/>
                </a:lnTo>
                <a:lnTo>
                  <a:pt x="1422" y="369"/>
                </a:lnTo>
                <a:lnTo>
                  <a:pt x="1423" y="366"/>
                </a:lnTo>
                <a:lnTo>
                  <a:pt x="1423" y="363"/>
                </a:lnTo>
                <a:lnTo>
                  <a:pt x="1424" y="362"/>
                </a:lnTo>
                <a:lnTo>
                  <a:pt x="1424" y="361"/>
                </a:lnTo>
                <a:lnTo>
                  <a:pt x="1425" y="366"/>
                </a:lnTo>
                <a:lnTo>
                  <a:pt x="1425" y="367"/>
                </a:lnTo>
                <a:lnTo>
                  <a:pt x="1426" y="367"/>
                </a:lnTo>
                <a:lnTo>
                  <a:pt x="1426" y="364"/>
                </a:lnTo>
                <a:lnTo>
                  <a:pt x="1427" y="363"/>
                </a:lnTo>
                <a:lnTo>
                  <a:pt x="1427" y="362"/>
                </a:lnTo>
                <a:lnTo>
                  <a:pt x="1428" y="363"/>
                </a:lnTo>
                <a:lnTo>
                  <a:pt x="1428" y="366"/>
                </a:lnTo>
                <a:lnTo>
                  <a:pt x="1429" y="365"/>
                </a:lnTo>
                <a:lnTo>
                  <a:pt x="1429" y="364"/>
                </a:lnTo>
                <a:lnTo>
                  <a:pt x="1430" y="362"/>
                </a:lnTo>
                <a:lnTo>
                  <a:pt x="1430" y="362"/>
                </a:lnTo>
                <a:lnTo>
                  <a:pt x="1431" y="361"/>
                </a:lnTo>
                <a:lnTo>
                  <a:pt x="1431" y="361"/>
                </a:lnTo>
                <a:lnTo>
                  <a:pt x="1432" y="357"/>
                </a:lnTo>
                <a:lnTo>
                  <a:pt x="1432" y="357"/>
                </a:lnTo>
                <a:lnTo>
                  <a:pt x="1433" y="357"/>
                </a:lnTo>
                <a:lnTo>
                  <a:pt x="1433" y="356"/>
                </a:lnTo>
                <a:lnTo>
                  <a:pt x="1434" y="356"/>
                </a:lnTo>
                <a:lnTo>
                  <a:pt x="1434" y="351"/>
                </a:lnTo>
                <a:lnTo>
                  <a:pt x="1435" y="351"/>
                </a:lnTo>
                <a:lnTo>
                  <a:pt x="1435" y="350"/>
                </a:lnTo>
                <a:lnTo>
                  <a:pt x="1436" y="351"/>
                </a:lnTo>
                <a:lnTo>
                  <a:pt x="1436" y="351"/>
                </a:lnTo>
                <a:lnTo>
                  <a:pt x="1437" y="351"/>
                </a:lnTo>
                <a:lnTo>
                  <a:pt x="1437" y="352"/>
                </a:lnTo>
                <a:lnTo>
                  <a:pt x="1438" y="354"/>
                </a:lnTo>
                <a:lnTo>
                  <a:pt x="1439" y="356"/>
                </a:lnTo>
                <a:lnTo>
                  <a:pt x="1439" y="357"/>
                </a:lnTo>
                <a:lnTo>
                  <a:pt x="1440" y="359"/>
                </a:lnTo>
                <a:lnTo>
                  <a:pt x="1440" y="361"/>
                </a:lnTo>
                <a:lnTo>
                  <a:pt x="1441" y="363"/>
                </a:lnTo>
                <a:lnTo>
                  <a:pt x="1441" y="365"/>
                </a:lnTo>
                <a:lnTo>
                  <a:pt x="1442" y="364"/>
                </a:lnTo>
                <a:lnTo>
                  <a:pt x="1442" y="364"/>
                </a:lnTo>
                <a:lnTo>
                  <a:pt x="1443" y="366"/>
                </a:lnTo>
                <a:lnTo>
                  <a:pt x="1443" y="367"/>
                </a:lnTo>
                <a:lnTo>
                  <a:pt x="1444" y="370"/>
                </a:lnTo>
                <a:lnTo>
                  <a:pt x="1444" y="366"/>
                </a:lnTo>
                <a:lnTo>
                  <a:pt x="1445" y="363"/>
                </a:lnTo>
                <a:lnTo>
                  <a:pt x="1445" y="362"/>
                </a:lnTo>
                <a:lnTo>
                  <a:pt x="1446" y="362"/>
                </a:lnTo>
                <a:lnTo>
                  <a:pt x="1446" y="364"/>
                </a:lnTo>
                <a:lnTo>
                  <a:pt x="1447" y="364"/>
                </a:lnTo>
                <a:lnTo>
                  <a:pt x="1447" y="365"/>
                </a:lnTo>
                <a:lnTo>
                  <a:pt x="1448" y="365"/>
                </a:lnTo>
                <a:lnTo>
                  <a:pt x="1448" y="362"/>
                </a:lnTo>
                <a:lnTo>
                  <a:pt x="1449" y="361"/>
                </a:lnTo>
                <a:lnTo>
                  <a:pt x="1449" y="363"/>
                </a:lnTo>
                <a:lnTo>
                  <a:pt x="1450" y="364"/>
                </a:lnTo>
                <a:lnTo>
                  <a:pt x="1450" y="359"/>
                </a:lnTo>
                <a:lnTo>
                  <a:pt x="1451" y="334"/>
                </a:lnTo>
                <a:lnTo>
                  <a:pt x="1451" y="281"/>
                </a:lnTo>
                <a:lnTo>
                  <a:pt x="1452" y="204"/>
                </a:lnTo>
                <a:lnTo>
                  <a:pt x="1452" y="120"/>
                </a:lnTo>
                <a:lnTo>
                  <a:pt x="1453" y="48"/>
                </a:lnTo>
                <a:lnTo>
                  <a:pt x="1453" y="13"/>
                </a:lnTo>
                <a:lnTo>
                  <a:pt x="1454" y="26"/>
                </a:lnTo>
                <a:lnTo>
                  <a:pt x="1454" y="79"/>
                </a:lnTo>
                <a:lnTo>
                  <a:pt x="1455" y="152"/>
                </a:lnTo>
                <a:lnTo>
                  <a:pt x="1456" y="233"/>
                </a:lnTo>
                <a:lnTo>
                  <a:pt x="1456" y="301"/>
                </a:lnTo>
                <a:lnTo>
                  <a:pt x="1457" y="338"/>
                </a:lnTo>
                <a:lnTo>
                  <a:pt x="1457" y="351"/>
                </a:lnTo>
                <a:lnTo>
                  <a:pt x="1458" y="351"/>
                </a:lnTo>
                <a:lnTo>
                  <a:pt x="1458" y="351"/>
                </a:lnTo>
                <a:lnTo>
                  <a:pt x="1459" y="353"/>
                </a:lnTo>
                <a:lnTo>
                  <a:pt x="1459" y="356"/>
                </a:lnTo>
                <a:lnTo>
                  <a:pt x="1460" y="360"/>
                </a:lnTo>
                <a:lnTo>
                  <a:pt x="1460" y="363"/>
                </a:lnTo>
                <a:lnTo>
                  <a:pt x="1461" y="364"/>
                </a:lnTo>
                <a:lnTo>
                  <a:pt x="1461" y="364"/>
                </a:lnTo>
                <a:lnTo>
                  <a:pt x="1462" y="364"/>
                </a:lnTo>
                <a:lnTo>
                  <a:pt x="1462" y="361"/>
                </a:lnTo>
                <a:lnTo>
                  <a:pt x="1463" y="360"/>
                </a:lnTo>
                <a:lnTo>
                  <a:pt x="1463" y="360"/>
                </a:lnTo>
                <a:lnTo>
                  <a:pt x="1464" y="360"/>
                </a:lnTo>
                <a:lnTo>
                  <a:pt x="1464" y="360"/>
                </a:lnTo>
                <a:lnTo>
                  <a:pt x="1465" y="360"/>
                </a:lnTo>
                <a:lnTo>
                  <a:pt x="1465" y="360"/>
                </a:lnTo>
                <a:lnTo>
                  <a:pt x="1466" y="361"/>
                </a:lnTo>
                <a:lnTo>
                  <a:pt x="1466" y="360"/>
                </a:lnTo>
                <a:lnTo>
                  <a:pt x="1467" y="360"/>
                </a:lnTo>
                <a:lnTo>
                  <a:pt x="1467" y="359"/>
                </a:lnTo>
                <a:lnTo>
                  <a:pt x="1468" y="360"/>
                </a:lnTo>
                <a:lnTo>
                  <a:pt x="1468" y="360"/>
                </a:lnTo>
                <a:lnTo>
                  <a:pt x="1469" y="359"/>
                </a:lnTo>
                <a:lnTo>
                  <a:pt x="1469" y="357"/>
                </a:lnTo>
                <a:lnTo>
                  <a:pt x="1470" y="355"/>
                </a:lnTo>
                <a:lnTo>
                  <a:pt x="1470" y="355"/>
                </a:lnTo>
                <a:lnTo>
                  <a:pt x="1471" y="354"/>
                </a:lnTo>
                <a:lnTo>
                  <a:pt x="1471" y="354"/>
                </a:lnTo>
                <a:lnTo>
                  <a:pt x="1472" y="354"/>
                </a:lnTo>
                <a:lnTo>
                  <a:pt x="1473" y="354"/>
                </a:lnTo>
                <a:lnTo>
                  <a:pt x="1473" y="352"/>
                </a:lnTo>
                <a:lnTo>
                  <a:pt x="1474" y="350"/>
                </a:lnTo>
                <a:lnTo>
                  <a:pt x="1474" y="349"/>
                </a:lnTo>
                <a:lnTo>
                  <a:pt x="1475" y="349"/>
                </a:lnTo>
                <a:lnTo>
                  <a:pt x="1475" y="350"/>
                </a:lnTo>
                <a:lnTo>
                  <a:pt x="1476" y="350"/>
                </a:lnTo>
                <a:lnTo>
                  <a:pt x="1476" y="348"/>
                </a:lnTo>
                <a:lnTo>
                  <a:pt x="1477" y="342"/>
                </a:lnTo>
                <a:lnTo>
                  <a:pt x="1477" y="337"/>
                </a:lnTo>
                <a:lnTo>
                  <a:pt x="1478" y="339"/>
                </a:lnTo>
                <a:lnTo>
                  <a:pt x="1478" y="336"/>
                </a:lnTo>
                <a:lnTo>
                  <a:pt x="1479" y="333"/>
                </a:lnTo>
                <a:lnTo>
                  <a:pt x="1479" y="330"/>
                </a:lnTo>
                <a:lnTo>
                  <a:pt x="1480" y="325"/>
                </a:lnTo>
                <a:lnTo>
                  <a:pt x="1480" y="324"/>
                </a:lnTo>
                <a:lnTo>
                  <a:pt x="1481" y="319"/>
                </a:lnTo>
                <a:lnTo>
                  <a:pt x="1481" y="316"/>
                </a:lnTo>
                <a:lnTo>
                  <a:pt x="1482" y="312"/>
                </a:lnTo>
                <a:lnTo>
                  <a:pt x="1482" y="306"/>
                </a:lnTo>
                <a:lnTo>
                  <a:pt x="1483" y="302"/>
                </a:lnTo>
                <a:lnTo>
                  <a:pt x="1483" y="301"/>
                </a:lnTo>
                <a:lnTo>
                  <a:pt x="1484" y="298"/>
                </a:lnTo>
                <a:lnTo>
                  <a:pt x="1484" y="294"/>
                </a:lnTo>
                <a:lnTo>
                  <a:pt x="1485" y="293"/>
                </a:lnTo>
                <a:lnTo>
                  <a:pt x="1485" y="291"/>
                </a:lnTo>
                <a:lnTo>
                  <a:pt x="1486" y="291"/>
                </a:lnTo>
                <a:lnTo>
                  <a:pt x="1486" y="291"/>
                </a:lnTo>
                <a:lnTo>
                  <a:pt x="1487" y="293"/>
                </a:lnTo>
                <a:lnTo>
                  <a:pt x="1487" y="295"/>
                </a:lnTo>
                <a:lnTo>
                  <a:pt x="1488" y="300"/>
                </a:lnTo>
                <a:lnTo>
                  <a:pt x="1489" y="310"/>
                </a:lnTo>
                <a:lnTo>
                  <a:pt x="1489" y="315"/>
                </a:lnTo>
                <a:lnTo>
                  <a:pt x="1490" y="322"/>
                </a:lnTo>
                <a:lnTo>
                  <a:pt x="1490" y="325"/>
                </a:lnTo>
                <a:lnTo>
                  <a:pt x="1491" y="329"/>
                </a:lnTo>
                <a:lnTo>
                  <a:pt x="1491" y="332"/>
                </a:lnTo>
                <a:lnTo>
                  <a:pt x="1492" y="335"/>
                </a:lnTo>
                <a:lnTo>
                  <a:pt x="1492" y="336"/>
                </a:lnTo>
                <a:lnTo>
                  <a:pt x="1493" y="341"/>
                </a:lnTo>
                <a:lnTo>
                  <a:pt x="1493" y="343"/>
                </a:lnTo>
                <a:lnTo>
                  <a:pt x="1494" y="348"/>
                </a:lnTo>
                <a:lnTo>
                  <a:pt x="1494" y="349"/>
                </a:lnTo>
                <a:lnTo>
                  <a:pt x="1495" y="349"/>
                </a:lnTo>
                <a:lnTo>
                  <a:pt x="1495" y="349"/>
                </a:lnTo>
                <a:lnTo>
                  <a:pt x="1496" y="351"/>
                </a:lnTo>
                <a:lnTo>
                  <a:pt x="1496" y="351"/>
                </a:lnTo>
                <a:lnTo>
                  <a:pt x="1497" y="352"/>
                </a:lnTo>
                <a:lnTo>
                  <a:pt x="1497" y="350"/>
                </a:lnTo>
                <a:lnTo>
                  <a:pt x="1498" y="350"/>
                </a:lnTo>
                <a:lnTo>
                  <a:pt x="1498" y="351"/>
                </a:lnTo>
                <a:lnTo>
                  <a:pt x="1499" y="356"/>
                </a:lnTo>
                <a:lnTo>
                  <a:pt x="1499" y="352"/>
                </a:lnTo>
                <a:lnTo>
                  <a:pt x="1500" y="350"/>
                </a:lnTo>
                <a:lnTo>
                  <a:pt x="1500" y="350"/>
                </a:lnTo>
                <a:lnTo>
                  <a:pt x="1501" y="352"/>
                </a:lnTo>
                <a:lnTo>
                  <a:pt x="1501" y="354"/>
                </a:lnTo>
                <a:lnTo>
                  <a:pt x="1502" y="352"/>
                </a:lnTo>
                <a:lnTo>
                  <a:pt x="1503" y="353"/>
                </a:lnTo>
                <a:lnTo>
                  <a:pt x="1503" y="352"/>
                </a:lnTo>
                <a:lnTo>
                  <a:pt x="1504" y="354"/>
                </a:lnTo>
                <a:lnTo>
                  <a:pt x="1504" y="354"/>
                </a:lnTo>
                <a:lnTo>
                  <a:pt x="1505" y="354"/>
                </a:lnTo>
                <a:lnTo>
                  <a:pt x="1505" y="354"/>
                </a:lnTo>
                <a:lnTo>
                  <a:pt x="1506" y="354"/>
                </a:lnTo>
                <a:lnTo>
                  <a:pt x="1506" y="354"/>
                </a:lnTo>
                <a:lnTo>
                  <a:pt x="1507" y="354"/>
                </a:lnTo>
                <a:lnTo>
                  <a:pt x="1507" y="352"/>
                </a:lnTo>
                <a:lnTo>
                  <a:pt x="1508" y="354"/>
                </a:lnTo>
                <a:lnTo>
                  <a:pt x="1508" y="354"/>
                </a:lnTo>
                <a:lnTo>
                  <a:pt x="1509" y="356"/>
                </a:lnTo>
                <a:lnTo>
                  <a:pt x="1509" y="354"/>
                </a:lnTo>
                <a:lnTo>
                  <a:pt x="1510" y="354"/>
                </a:lnTo>
                <a:lnTo>
                  <a:pt x="1510" y="352"/>
                </a:lnTo>
                <a:lnTo>
                  <a:pt x="1511" y="354"/>
                </a:lnTo>
                <a:lnTo>
                  <a:pt x="1511" y="356"/>
                </a:lnTo>
                <a:lnTo>
                  <a:pt x="1512" y="356"/>
                </a:lnTo>
                <a:lnTo>
                  <a:pt x="1512" y="355"/>
                </a:lnTo>
                <a:lnTo>
                  <a:pt x="1513" y="354"/>
                </a:lnTo>
                <a:lnTo>
                  <a:pt x="1513" y="354"/>
                </a:lnTo>
                <a:lnTo>
                  <a:pt x="1514" y="354"/>
                </a:lnTo>
                <a:lnTo>
                  <a:pt x="1514" y="354"/>
                </a:lnTo>
                <a:lnTo>
                  <a:pt x="1515" y="354"/>
                </a:lnTo>
                <a:lnTo>
                  <a:pt x="1515" y="357"/>
                </a:lnTo>
                <a:lnTo>
                  <a:pt x="1516" y="356"/>
                </a:lnTo>
                <a:lnTo>
                  <a:pt x="1517" y="356"/>
                </a:lnTo>
                <a:lnTo>
                  <a:pt x="1517" y="353"/>
                </a:lnTo>
                <a:lnTo>
                  <a:pt x="1518" y="352"/>
                </a:lnTo>
                <a:lnTo>
                  <a:pt x="1518" y="352"/>
                </a:lnTo>
                <a:lnTo>
                  <a:pt x="1519" y="354"/>
                </a:lnTo>
                <a:lnTo>
                  <a:pt x="1519" y="354"/>
                </a:lnTo>
                <a:lnTo>
                  <a:pt x="1520" y="354"/>
                </a:lnTo>
                <a:lnTo>
                  <a:pt x="1520" y="354"/>
                </a:lnTo>
                <a:lnTo>
                  <a:pt x="1521" y="354"/>
                </a:lnTo>
                <a:lnTo>
                  <a:pt x="1521" y="353"/>
                </a:lnTo>
                <a:lnTo>
                  <a:pt x="1522" y="351"/>
                </a:lnTo>
                <a:lnTo>
                  <a:pt x="1522" y="349"/>
                </a:lnTo>
                <a:lnTo>
                  <a:pt x="1523" y="351"/>
                </a:lnTo>
                <a:lnTo>
                  <a:pt x="1523" y="357"/>
                </a:lnTo>
                <a:lnTo>
                  <a:pt x="1524" y="354"/>
                </a:lnTo>
                <a:lnTo>
                  <a:pt x="1524" y="352"/>
                </a:lnTo>
                <a:lnTo>
                  <a:pt x="1525" y="351"/>
                </a:lnTo>
                <a:lnTo>
                  <a:pt x="1525" y="351"/>
                </a:lnTo>
                <a:lnTo>
                  <a:pt x="1526" y="352"/>
                </a:lnTo>
                <a:lnTo>
                  <a:pt x="1526" y="354"/>
                </a:lnTo>
                <a:lnTo>
                  <a:pt x="1527" y="354"/>
                </a:lnTo>
                <a:lnTo>
                  <a:pt x="1527" y="351"/>
                </a:lnTo>
                <a:lnTo>
                  <a:pt x="1528" y="351"/>
                </a:lnTo>
                <a:lnTo>
                  <a:pt x="1528" y="353"/>
                </a:lnTo>
                <a:lnTo>
                  <a:pt x="1529" y="352"/>
                </a:lnTo>
                <a:lnTo>
                  <a:pt x="1529" y="354"/>
                </a:lnTo>
                <a:lnTo>
                  <a:pt x="1530" y="354"/>
                </a:lnTo>
                <a:lnTo>
                  <a:pt x="1530" y="354"/>
                </a:lnTo>
                <a:lnTo>
                  <a:pt x="1531" y="354"/>
                </a:lnTo>
                <a:lnTo>
                  <a:pt x="1531" y="354"/>
                </a:lnTo>
                <a:lnTo>
                  <a:pt x="1532" y="356"/>
                </a:lnTo>
                <a:lnTo>
                  <a:pt x="1533" y="356"/>
                </a:lnTo>
                <a:lnTo>
                  <a:pt x="1533" y="355"/>
                </a:lnTo>
                <a:lnTo>
                  <a:pt x="1534" y="353"/>
                </a:lnTo>
                <a:lnTo>
                  <a:pt x="1534" y="353"/>
                </a:lnTo>
                <a:lnTo>
                  <a:pt x="1535" y="354"/>
                </a:lnTo>
                <a:lnTo>
                  <a:pt x="1535" y="354"/>
                </a:lnTo>
                <a:lnTo>
                  <a:pt x="1536" y="355"/>
                </a:lnTo>
                <a:lnTo>
                  <a:pt x="1536" y="356"/>
                </a:lnTo>
                <a:lnTo>
                  <a:pt x="1537" y="357"/>
                </a:lnTo>
                <a:lnTo>
                  <a:pt x="1537" y="357"/>
                </a:lnTo>
                <a:lnTo>
                  <a:pt x="1538" y="355"/>
                </a:lnTo>
                <a:lnTo>
                  <a:pt x="1538" y="351"/>
                </a:lnTo>
                <a:lnTo>
                  <a:pt x="1539" y="351"/>
                </a:lnTo>
                <a:lnTo>
                  <a:pt x="1539" y="352"/>
                </a:lnTo>
                <a:lnTo>
                  <a:pt x="1540" y="354"/>
                </a:lnTo>
                <a:lnTo>
                  <a:pt x="1540" y="355"/>
                </a:lnTo>
                <a:lnTo>
                  <a:pt x="1541" y="354"/>
                </a:lnTo>
                <a:lnTo>
                  <a:pt x="1541" y="354"/>
                </a:lnTo>
                <a:lnTo>
                  <a:pt x="1542" y="354"/>
                </a:lnTo>
                <a:lnTo>
                  <a:pt x="1542" y="354"/>
                </a:lnTo>
                <a:lnTo>
                  <a:pt x="1543" y="354"/>
                </a:lnTo>
                <a:lnTo>
                  <a:pt x="1543" y="356"/>
                </a:lnTo>
                <a:lnTo>
                  <a:pt x="1544" y="356"/>
                </a:lnTo>
                <a:lnTo>
                  <a:pt x="1544" y="357"/>
                </a:lnTo>
                <a:lnTo>
                  <a:pt x="1545" y="357"/>
                </a:lnTo>
                <a:lnTo>
                  <a:pt x="1545" y="352"/>
                </a:lnTo>
                <a:lnTo>
                  <a:pt x="1546" y="353"/>
                </a:lnTo>
                <a:lnTo>
                  <a:pt x="1546" y="355"/>
                </a:lnTo>
                <a:lnTo>
                  <a:pt x="1547" y="357"/>
                </a:lnTo>
                <a:lnTo>
                  <a:pt x="1547" y="360"/>
                </a:lnTo>
                <a:lnTo>
                  <a:pt x="1548" y="354"/>
                </a:lnTo>
                <a:lnTo>
                  <a:pt x="1548" y="354"/>
                </a:lnTo>
                <a:lnTo>
                  <a:pt x="1549" y="352"/>
                </a:lnTo>
                <a:lnTo>
                  <a:pt x="1550" y="354"/>
                </a:lnTo>
                <a:lnTo>
                  <a:pt x="1550" y="354"/>
                </a:lnTo>
                <a:lnTo>
                  <a:pt x="1551" y="354"/>
                </a:lnTo>
                <a:lnTo>
                  <a:pt x="1551" y="354"/>
                </a:lnTo>
                <a:lnTo>
                  <a:pt x="1552" y="354"/>
                </a:lnTo>
                <a:lnTo>
                  <a:pt x="1552" y="354"/>
                </a:lnTo>
                <a:lnTo>
                  <a:pt x="1553" y="355"/>
                </a:lnTo>
                <a:lnTo>
                  <a:pt x="1553" y="354"/>
                </a:lnTo>
                <a:lnTo>
                  <a:pt x="1554" y="353"/>
                </a:lnTo>
                <a:lnTo>
                  <a:pt x="1554" y="353"/>
                </a:lnTo>
                <a:lnTo>
                  <a:pt x="1555" y="354"/>
                </a:lnTo>
                <a:lnTo>
                  <a:pt x="1555" y="353"/>
                </a:lnTo>
                <a:lnTo>
                  <a:pt x="1556" y="352"/>
                </a:lnTo>
                <a:lnTo>
                  <a:pt x="1556" y="351"/>
                </a:lnTo>
                <a:lnTo>
                  <a:pt x="1557" y="352"/>
                </a:lnTo>
                <a:lnTo>
                  <a:pt x="1557" y="354"/>
                </a:lnTo>
                <a:lnTo>
                  <a:pt x="1558" y="355"/>
                </a:lnTo>
                <a:lnTo>
                  <a:pt x="1558" y="354"/>
                </a:lnTo>
                <a:lnTo>
                  <a:pt x="1559" y="351"/>
                </a:lnTo>
                <a:lnTo>
                  <a:pt x="1559" y="350"/>
                </a:lnTo>
                <a:lnTo>
                  <a:pt x="1560" y="350"/>
                </a:lnTo>
                <a:lnTo>
                  <a:pt x="1560" y="351"/>
                </a:lnTo>
                <a:lnTo>
                  <a:pt x="1561" y="351"/>
                </a:lnTo>
                <a:lnTo>
                  <a:pt x="1561" y="351"/>
                </a:lnTo>
                <a:lnTo>
                  <a:pt x="1562" y="354"/>
                </a:lnTo>
                <a:lnTo>
                  <a:pt x="1562" y="354"/>
                </a:lnTo>
                <a:lnTo>
                  <a:pt x="1563" y="352"/>
                </a:lnTo>
                <a:lnTo>
                  <a:pt x="1563" y="349"/>
                </a:lnTo>
                <a:lnTo>
                  <a:pt x="1564" y="345"/>
                </a:lnTo>
                <a:lnTo>
                  <a:pt x="1564" y="343"/>
                </a:lnTo>
                <a:lnTo>
                  <a:pt x="1565" y="343"/>
                </a:lnTo>
                <a:lnTo>
                  <a:pt x="1565" y="345"/>
                </a:lnTo>
                <a:lnTo>
                  <a:pt x="1566" y="345"/>
                </a:lnTo>
                <a:lnTo>
                  <a:pt x="1567" y="345"/>
                </a:lnTo>
                <a:lnTo>
                  <a:pt x="1567" y="341"/>
                </a:lnTo>
                <a:lnTo>
                  <a:pt x="1568" y="339"/>
                </a:lnTo>
                <a:lnTo>
                  <a:pt x="1568" y="339"/>
                </a:lnTo>
                <a:lnTo>
                  <a:pt x="1569" y="337"/>
                </a:lnTo>
                <a:lnTo>
                  <a:pt x="1569" y="333"/>
                </a:lnTo>
                <a:lnTo>
                  <a:pt x="1570" y="338"/>
                </a:lnTo>
                <a:lnTo>
                  <a:pt x="1570" y="339"/>
                </a:lnTo>
                <a:lnTo>
                  <a:pt x="1571" y="342"/>
                </a:lnTo>
                <a:lnTo>
                  <a:pt x="1571" y="342"/>
                </a:lnTo>
                <a:lnTo>
                  <a:pt x="1572" y="343"/>
                </a:lnTo>
                <a:lnTo>
                  <a:pt x="1572" y="343"/>
                </a:lnTo>
                <a:lnTo>
                  <a:pt x="1573" y="345"/>
                </a:lnTo>
                <a:lnTo>
                  <a:pt x="1573" y="348"/>
                </a:lnTo>
                <a:lnTo>
                  <a:pt x="1574" y="351"/>
                </a:lnTo>
                <a:lnTo>
                  <a:pt x="1574" y="354"/>
                </a:lnTo>
                <a:lnTo>
                  <a:pt x="1575" y="354"/>
                </a:lnTo>
                <a:lnTo>
                  <a:pt x="1575" y="354"/>
                </a:lnTo>
                <a:lnTo>
                  <a:pt x="1576" y="354"/>
                </a:lnTo>
                <a:lnTo>
                  <a:pt x="1576" y="354"/>
                </a:lnTo>
                <a:lnTo>
                  <a:pt x="1577" y="354"/>
                </a:lnTo>
                <a:lnTo>
                  <a:pt x="1577" y="353"/>
                </a:lnTo>
                <a:lnTo>
                  <a:pt x="1578" y="352"/>
                </a:lnTo>
                <a:lnTo>
                  <a:pt x="1578" y="351"/>
                </a:lnTo>
                <a:lnTo>
                  <a:pt x="1579" y="351"/>
                </a:lnTo>
                <a:lnTo>
                  <a:pt x="1579" y="351"/>
                </a:lnTo>
                <a:lnTo>
                  <a:pt x="1580" y="352"/>
                </a:lnTo>
                <a:lnTo>
                  <a:pt x="1580" y="354"/>
                </a:lnTo>
                <a:lnTo>
                  <a:pt x="1581" y="354"/>
                </a:lnTo>
                <a:lnTo>
                  <a:pt x="1581" y="354"/>
                </a:lnTo>
                <a:lnTo>
                  <a:pt x="1582" y="351"/>
                </a:lnTo>
                <a:lnTo>
                  <a:pt x="1582" y="351"/>
                </a:lnTo>
                <a:lnTo>
                  <a:pt x="1583" y="353"/>
                </a:lnTo>
                <a:lnTo>
                  <a:pt x="1584" y="339"/>
                </a:lnTo>
                <a:lnTo>
                  <a:pt x="1584" y="303"/>
                </a:lnTo>
                <a:lnTo>
                  <a:pt x="1585" y="238"/>
                </a:lnTo>
                <a:lnTo>
                  <a:pt x="1585" y="151"/>
                </a:lnTo>
                <a:lnTo>
                  <a:pt x="1586" y="69"/>
                </a:lnTo>
                <a:lnTo>
                  <a:pt x="1586" y="9"/>
                </a:lnTo>
                <a:lnTo>
                  <a:pt x="1587" y="2"/>
                </a:lnTo>
                <a:lnTo>
                  <a:pt x="1587" y="45"/>
                </a:lnTo>
                <a:lnTo>
                  <a:pt x="1588" y="117"/>
                </a:lnTo>
                <a:lnTo>
                  <a:pt x="1588" y="199"/>
                </a:lnTo>
                <a:lnTo>
                  <a:pt x="1589" y="271"/>
                </a:lnTo>
                <a:lnTo>
                  <a:pt x="1589" y="319"/>
                </a:lnTo>
                <a:lnTo>
                  <a:pt x="1590" y="339"/>
                </a:lnTo>
                <a:lnTo>
                  <a:pt x="1590" y="342"/>
                </a:lnTo>
                <a:lnTo>
                  <a:pt x="1591" y="345"/>
                </a:lnTo>
                <a:lnTo>
                  <a:pt x="1591" y="344"/>
                </a:lnTo>
                <a:lnTo>
                  <a:pt x="1592" y="348"/>
                </a:lnTo>
                <a:lnTo>
                  <a:pt x="1592" y="348"/>
                </a:lnTo>
                <a:lnTo>
                  <a:pt x="1593" y="348"/>
                </a:lnTo>
                <a:lnTo>
                  <a:pt x="1593" y="349"/>
                </a:lnTo>
                <a:lnTo>
                  <a:pt x="1594" y="349"/>
                </a:lnTo>
                <a:lnTo>
                  <a:pt x="1594" y="351"/>
                </a:lnTo>
                <a:lnTo>
                  <a:pt x="1595" y="352"/>
                </a:lnTo>
                <a:lnTo>
                  <a:pt x="1595" y="354"/>
                </a:lnTo>
                <a:lnTo>
                  <a:pt x="1596" y="354"/>
                </a:lnTo>
                <a:lnTo>
                  <a:pt x="1596" y="354"/>
                </a:lnTo>
                <a:lnTo>
                  <a:pt x="1597" y="351"/>
                </a:lnTo>
                <a:lnTo>
                  <a:pt x="1597" y="349"/>
                </a:lnTo>
                <a:lnTo>
                  <a:pt x="1598" y="351"/>
                </a:lnTo>
                <a:lnTo>
                  <a:pt x="1599" y="351"/>
                </a:lnTo>
                <a:lnTo>
                  <a:pt x="1599" y="349"/>
                </a:lnTo>
                <a:lnTo>
                  <a:pt x="1600" y="349"/>
                </a:lnTo>
                <a:lnTo>
                  <a:pt x="1600" y="349"/>
                </a:lnTo>
                <a:lnTo>
                  <a:pt x="1601" y="349"/>
                </a:lnTo>
                <a:lnTo>
                  <a:pt x="1601" y="349"/>
                </a:lnTo>
                <a:lnTo>
                  <a:pt x="1602" y="349"/>
                </a:lnTo>
                <a:lnTo>
                  <a:pt x="1602" y="348"/>
                </a:lnTo>
                <a:lnTo>
                  <a:pt x="1603" y="345"/>
                </a:lnTo>
                <a:lnTo>
                  <a:pt x="1603" y="348"/>
                </a:lnTo>
                <a:lnTo>
                  <a:pt x="1604" y="345"/>
                </a:lnTo>
                <a:lnTo>
                  <a:pt x="1604" y="348"/>
                </a:lnTo>
                <a:lnTo>
                  <a:pt x="1605" y="345"/>
                </a:lnTo>
                <a:lnTo>
                  <a:pt x="1605" y="347"/>
                </a:lnTo>
                <a:lnTo>
                  <a:pt x="1606" y="347"/>
                </a:lnTo>
                <a:lnTo>
                  <a:pt x="1606" y="345"/>
                </a:lnTo>
                <a:lnTo>
                  <a:pt x="1607" y="344"/>
                </a:lnTo>
                <a:lnTo>
                  <a:pt x="1607" y="341"/>
                </a:lnTo>
                <a:lnTo>
                  <a:pt x="1608" y="339"/>
                </a:lnTo>
                <a:lnTo>
                  <a:pt x="1608" y="338"/>
                </a:lnTo>
                <a:lnTo>
                  <a:pt x="1609" y="339"/>
                </a:lnTo>
                <a:lnTo>
                  <a:pt x="1609" y="337"/>
                </a:lnTo>
                <a:lnTo>
                  <a:pt x="1610" y="336"/>
                </a:lnTo>
                <a:lnTo>
                  <a:pt x="1610" y="331"/>
                </a:lnTo>
                <a:lnTo>
                  <a:pt x="1611" y="328"/>
                </a:lnTo>
                <a:lnTo>
                  <a:pt x="1611" y="325"/>
                </a:lnTo>
                <a:lnTo>
                  <a:pt x="1612" y="323"/>
                </a:lnTo>
                <a:lnTo>
                  <a:pt x="1613" y="317"/>
                </a:lnTo>
                <a:lnTo>
                  <a:pt x="1613" y="318"/>
                </a:lnTo>
                <a:lnTo>
                  <a:pt x="1614" y="314"/>
                </a:lnTo>
                <a:lnTo>
                  <a:pt x="1614" y="310"/>
                </a:lnTo>
                <a:lnTo>
                  <a:pt x="1615" y="306"/>
                </a:lnTo>
                <a:lnTo>
                  <a:pt x="1615" y="301"/>
                </a:lnTo>
                <a:lnTo>
                  <a:pt x="1616" y="301"/>
                </a:lnTo>
                <a:lnTo>
                  <a:pt x="1616" y="298"/>
                </a:lnTo>
                <a:lnTo>
                  <a:pt x="1617" y="291"/>
                </a:lnTo>
                <a:lnTo>
                  <a:pt x="1617" y="287"/>
                </a:lnTo>
                <a:lnTo>
                  <a:pt x="1618" y="285"/>
                </a:lnTo>
                <a:lnTo>
                  <a:pt x="1618" y="285"/>
                </a:lnTo>
                <a:lnTo>
                  <a:pt x="1619" y="286"/>
                </a:lnTo>
                <a:lnTo>
                  <a:pt x="1619" y="286"/>
                </a:lnTo>
                <a:lnTo>
                  <a:pt x="1620" y="287"/>
                </a:lnTo>
                <a:lnTo>
                  <a:pt x="1620" y="293"/>
                </a:lnTo>
                <a:lnTo>
                  <a:pt x="1621" y="298"/>
                </a:lnTo>
                <a:lnTo>
                  <a:pt x="1621" y="300"/>
                </a:lnTo>
                <a:lnTo>
                  <a:pt x="1622" y="301"/>
                </a:lnTo>
                <a:lnTo>
                  <a:pt x="1622" y="306"/>
                </a:lnTo>
                <a:lnTo>
                  <a:pt x="1623" y="314"/>
                </a:lnTo>
                <a:lnTo>
                  <a:pt x="1623" y="319"/>
                </a:lnTo>
                <a:lnTo>
                  <a:pt x="1624" y="325"/>
                </a:lnTo>
                <a:lnTo>
                  <a:pt x="1624" y="328"/>
                </a:lnTo>
                <a:lnTo>
                  <a:pt x="1625" y="328"/>
                </a:lnTo>
                <a:lnTo>
                  <a:pt x="1625" y="330"/>
                </a:lnTo>
                <a:lnTo>
                  <a:pt x="1626" y="334"/>
                </a:lnTo>
                <a:lnTo>
                  <a:pt x="1627" y="338"/>
                </a:lnTo>
                <a:lnTo>
                  <a:pt x="1627" y="339"/>
                </a:lnTo>
                <a:lnTo>
                  <a:pt x="1628" y="341"/>
                </a:lnTo>
                <a:lnTo>
                  <a:pt x="1628" y="342"/>
                </a:lnTo>
                <a:lnTo>
                  <a:pt x="1629" y="344"/>
                </a:lnTo>
                <a:lnTo>
                  <a:pt x="1629" y="345"/>
                </a:lnTo>
                <a:lnTo>
                  <a:pt x="1630" y="345"/>
                </a:lnTo>
                <a:lnTo>
                  <a:pt x="1630" y="344"/>
                </a:lnTo>
                <a:lnTo>
                  <a:pt x="1631" y="345"/>
                </a:lnTo>
                <a:lnTo>
                  <a:pt x="1631" y="345"/>
                </a:lnTo>
                <a:lnTo>
                  <a:pt x="1632" y="348"/>
                </a:lnTo>
                <a:lnTo>
                  <a:pt x="1632" y="348"/>
                </a:lnTo>
                <a:lnTo>
                  <a:pt x="1633" y="345"/>
                </a:lnTo>
                <a:lnTo>
                  <a:pt x="1633" y="345"/>
                </a:lnTo>
                <a:lnTo>
                  <a:pt x="1634" y="345"/>
                </a:lnTo>
                <a:lnTo>
                  <a:pt x="1634" y="348"/>
                </a:lnTo>
                <a:lnTo>
                  <a:pt x="1635" y="348"/>
                </a:lnTo>
                <a:lnTo>
                  <a:pt x="1635" y="349"/>
                </a:lnTo>
                <a:lnTo>
                  <a:pt x="1636" y="345"/>
                </a:lnTo>
                <a:lnTo>
                  <a:pt x="1636" y="345"/>
                </a:lnTo>
                <a:lnTo>
                  <a:pt x="1637" y="349"/>
                </a:lnTo>
                <a:lnTo>
                  <a:pt x="1637" y="345"/>
                </a:lnTo>
                <a:lnTo>
                  <a:pt x="1638" y="349"/>
                </a:lnTo>
                <a:lnTo>
                  <a:pt x="1638" y="348"/>
                </a:lnTo>
                <a:lnTo>
                  <a:pt x="1639" y="348"/>
                </a:lnTo>
                <a:lnTo>
                  <a:pt x="1639" y="349"/>
                </a:lnTo>
                <a:lnTo>
                  <a:pt x="1640" y="349"/>
                </a:lnTo>
                <a:lnTo>
                  <a:pt x="1640" y="349"/>
                </a:lnTo>
                <a:lnTo>
                  <a:pt x="1641" y="349"/>
                </a:lnTo>
                <a:lnTo>
                  <a:pt x="1641" y="349"/>
                </a:lnTo>
                <a:lnTo>
                  <a:pt x="1642" y="348"/>
                </a:lnTo>
                <a:lnTo>
                  <a:pt x="1642" y="349"/>
                </a:lnTo>
                <a:lnTo>
                  <a:pt x="1643" y="351"/>
                </a:lnTo>
                <a:lnTo>
                  <a:pt x="1644" y="351"/>
                </a:lnTo>
                <a:lnTo>
                  <a:pt x="1644" y="350"/>
                </a:lnTo>
                <a:lnTo>
                  <a:pt x="1645" y="350"/>
                </a:lnTo>
                <a:lnTo>
                  <a:pt x="1645" y="351"/>
                </a:lnTo>
                <a:lnTo>
                  <a:pt x="1646" y="351"/>
                </a:lnTo>
                <a:lnTo>
                  <a:pt x="1646" y="349"/>
                </a:lnTo>
                <a:lnTo>
                  <a:pt x="1647" y="349"/>
                </a:lnTo>
                <a:lnTo>
                  <a:pt x="1647" y="349"/>
                </a:lnTo>
                <a:lnTo>
                  <a:pt x="1648" y="349"/>
                </a:lnTo>
                <a:lnTo>
                  <a:pt x="1648" y="351"/>
                </a:lnTo>
                <a:lnTo>
                  <a:pt x="1649" y="352"/>
                </a:lnTo>
                <a:lnTo>
                  <a:pt x="1649" y="351"/>
                </a:lnTo>
                <a:lnTo>
                  <a:pt x="1650" y="351"/>
                </a:lnTo>
                <a:lnTo>
                  <a:pt x="1650" y="349"/>
                </a:lnTo>
                <a:lnTo>
                  <a:pt x="1651" y="349"/>
                </a:lnTo>
                <a:lnTo>
                  <a:pt x="1651" y="345"/>
                </a:lnTo>
                <a:lnTo>
                  <a:pt x="1652" y="345"/>
                </a:lnTo>
                <a:lnTo>
                  <a:pt x="1652" y="345"/>
                </a:lnTo>
                <a:lnTo>
                  <a:pt x="1653" y="348"/>
                </a:lnTo>
                <a:lnTo>
                  <a:pt x="1653" y="350"/>
                </a:lnTo>
                <a:lnTo>
                  <a:pt x="1654" y="349"/>
                </a:lnTo>
                <a:lnTo>
                  <a:pt x="1654" y="349"/>
                </a:lnTo>
                <a:lnTo>
                  <a:pt x="1655" y="348"/>
                </a:lnTo>
                <a:lnTo>
                  <a:pt x="1655" y="350"/>
                </a:lnTo>
                <a:lnTo>
                  <a:pt x="1656" y="351"/>
                </a:lnTo>
                <a:lnTo>
                  <a:pt x="1656" y="348"/>
                </a:lnTo>
                <a:lnTo>
                  <a:pt x="1657" y="345"/>
                </a:lnTo>
                <a:lnTo>
                  <a:pt x="1657" y="345"/>
                </a:lnTo>
                <a:lnTo>
                  <a:pt x="1658" y="349"/>
                </a:lnTo>
                <a:lnTo>
                  <a:pt x="1658" y="354"/>
                </a:lnTo>
                <a:lnTo>
                  <a:pt x="1659" y="349"/>
                </a:lnTo>
                <a:lnTo>
                  <a:pt x="1659" y="349"/>
                </a:lnTo>
                <a:lnTo>
                  <a:pt x="1660" y="349"/>
                </a:lnTo>
                <a:lnTo>
                  <a:pt x="1661" y="353"/>
                </a:lnTo>
                <a:lnTo>
                  <a:pt x="1661" y="354"/>
                </a:lnTo>
                <a:lnTo>
                  <a:pt x="1662" y="350"/>
                </a:lnTo>
                <a:lnTo>
                  <a:pt x="1662" y="348"/>
                </a:lnTo>
                <a:lnTo>
                  <a:pt x="1663" y="349"/>
                </a:lnTo>
                <a:lnTo>
                  <a:pt x="1663" y="351"/>
                </a:lnTo>
                <a:lnTo>
                  <a:pt x="1664" y="351"/>
                </a:lnTo>
                <a:lnTo>
                  <a:pt x="1664" y="351"/>
                </a:lnTo>
                <a:lnTo>
                  <a:pt x="1665" y="351"/>
                </a:lnTo>
                <a:lnTo>
                  <a:pt x="1665" y="350"/>
                </a:lnTo>
                <a:lnTo>
                  <a:pt x="1666" y="354"/>
                </a:lnTo>
                <a:lnTo>
                  <a:pt x="1666" y="354"/>
                </a:lnTo>
                <a:lnTo>
                  <a:pt x="1667" y="351"/>
                </a:lnTo>
                <a:lnTo>
                  <a:pt x="1667" y="351"/>
                </a:lnTo>
                <a:lnTo>
                  <a:pt x="1668" y="350"/>
                </a:lnTo>
                <a:lnTo>
                  <a:pt x="1668" y="350"/>
                </a:lnTo>
                <a:lnTo>
                  <a:pt x="1669" y="350"/>
                </a:lnTo>
                <a:lnTo>
                  <a:pt x="1669" y="352"/>
                </a:lnTo>
                <a:lnTo>
                  <a:pt x="1670" y="354"/>
                </a:lnTo>
                <a:lnTo>
                  <a:pt x="1670" y="353"/>
                </a:lnTo>
                <a:lnTo>
                  <a:pt x="1671" y="352"/>
                </a:lnTo>
                <a:lnTo>
                  <a:pt x="1671" y="351"/>
                </a:lnTo>
                <a:lnTo>
                  <a:pt x="1672" y="351"/>
                </a:lnTo>
                <a:lnTo>
                  <a:pt x="1672" y="351"/>
                </a:lnTo>
                <a:lnTo>
                  <a:pt x="1673" y="351"/>
                </a:lnTo>
                <a:lnTo>
                  <a:pt x="1673" y="352"/>
                </a:lnTo>
                <a:lnTo>
                  <a:pt x="1674" y="352"/>
                </a:lnTo>
                <a:lnTo>
                  <a:pt x="1674" y="352"/>
                </a:lnTo>
                <a:lnTo>
                  <a:pt x="1675" y="351"/>
                </a:lnTo>
                <a:lnTo>
                  <a:pt x="1675" y="352"/>
                </a:lnTo>
                <a:lnTo>
                  <a:pt x="1676" y="351"/>
                </a:lnTo>
                <a:lnTo>
                  <a:pt x="1676" y="351"/>
                </a:lnTo>
                <a:lnTo>
                  <a:pt x="1677" y="352"/>
                </a:lnTo>
                <a:lnTo>
                  <a:pt x="1678" y="351"/>
                </a:lnTo>
                <a:lnTo>
                  <a:pt x="1678" y="350"/>
                </a:lnTo>
                <a:lnTo>
                  <a:pt x="1679" y="351"/>
                </a:lnTo>
                <a:lnTo>
                  <a:pt x="1679" y="351"/>
                </a:lnTo>
                <a:lnTo>
                  <a:pt x="1680" y="351"/>
                </a:lnTo>
                <a:lnTo>
                  <a:pt x="1680" y="351"/>
                </a:lnTo>
                <a:lnTo>
                  <a:pt x="1681" y="349"/>
                </a:lnTo>
                <a:lnTo>
                  <a:pt x="1681" y="351"/>
                </a:lnTo>
                <a:lnTo>
                  <a:pt x="1682" y="352"/>
                </a:lnTo>
                <a:lnTo>
                  <a:pt x="1682" y="351"/>
                </a:lnTo>
                <a:lnTo>
                  <a:pt x="1683" y="354"/>
                </a:lnTo>
                <a:lnTo>
                  <a:pt x="1683" y="352"/>
                </a:lnTo>
                <a:lnTo>
                  <a:pt x="1684" y="351"/>
                </a:lnTo>
                <a:lnTo>
                  <a:pt x="1684" y="351"/>
                </a:lnTo>
                <a:lnTo>
                  <a:pt x="1685" y="352"/>
                </a:lnTo>
                <a:lnTo>
                  <a:pt x="1685" y="354"/>
                </a:lnTo>
                <a:lnTo>
                  <a:pt x="1686" y="350"/>
                </a:lnTo>
                <a:lnTo>
                  <a:pt x="1686" y="350"/>
                </a:lnTo>
                <a:lnTo>
                  <a:pt x="1687" y="351"/>
                </a:lnTo>
                <a:lnTo>
                  <a:pt x="1687" y="352"/>
                </a:lnTo>
                <a:lnTo>
                  <a:pt x="1688" y="352"/>
                </a:lnTo>
                <a:lnTo>
                  <a:pt x="1688" y="351"/>
                </a:lnTo>
                <a:lnTo>
                  <a:pt x="1689" y="351"/>
                </a:lnTo>
                <a:lnTo>
                  <a:pt x="1689" y="352"/>
                </a:lnTo>
                <a:lnTo>
                  <a:pt x="1690" y="352"/>
                </a:lnTo>
                <a:lnTo>
                  <a:pt x="1690" y="354"/>
                </a:lnTo>
                <a:lnTo>
                  <a:pt x="1691" y="354"/>
                </a:lnTo>
                <a:lnTo>
                  <a:pt x="1691" y="351"/>
                </a:lnTo>
                <a:lnTo>
                  <a:pt x="1692" y="351"/>
                </a:lnTo>
                <a:lnTo>
                  <a:pt x="1692" y="351"/>
                </a:lnTo>
                <a:lnTo>
                  <a:pt x="1693" y="350"/>
                </a:lnTo>
                <a:lnTo>
                  <a:pt x="1693" y="349"/>
                </a:lnTo>
                <a:lnTo>
                  <a:pt x="1694" y="348"/>
                </a:lnTo>
                <a:lnTo>
                  <a:pt x="1695" y="347"/>
                </a:lnTo>
                <a:lnTo>
                  <a:pt x="1695" y="345"/>
                </a:lnTo>
                <a:lnTo>
                  <a:pt x="1696" y="345"/>
                </a:lnTo>
                <a:lnTo>
                  <a:pt x="1696" y="345"/>
                </a:lnTo>
                <a:lnTo>
                  <a:pt x="1697" y="347"/>
                </a:lnTo>
                <a:lnTo>
                  <a:pt x="1697" y="345"/>
                </a:lnTo>
                <a:lnTo>
                  <a:pt x="1698" y="343"/>
                </a:lnTo>
                <a:lnTo>
                  <a:pt x="1698" y="343"/>
                </a:lnTo>
                <a:lnTo>
                  <a:pt x="1699" y="343"/>
                </a:lnTo>
                <a:lnTo>
                  <a:pt x="1699" y="342"/>
                </a:lnTo>
                <a:lnTo>
                  <a:pt x="1700" y="337"/>
                </a:lnTo>
                <a:lnTo>
                  <a:pt x="1700" y="335"/>
                </a:lnTo>
                <a:lnTo>
                  <a:pt x="1701" y="337"/>
                </a:lnTo>
                <a:lnTo>
                  <a:pt x="1701" y="339"/>
                </a:lnTo>
                <a:lnTo>
                  <a:pt x="1702" y="341"/>
                </a:lnTo>
                <a:lnTo>
                  <a:pt x="1702" y="341"/>
                </a:lnTo>
                <a:lnTo>
                  <a:pt x="1703" y="342"/>
                </a:lnTo>
                <a:lnTo>
                  <a:pt x="1703" y="345"/>
                </a:lnTo>
                <a:lnTo>
                  <a:pt x="1704" y="345"/>
                </a:lnTo>
                <a:lnTo>
                  <a:pt x="1704" y="350"/>
                </a:lnTo>
                <a:lnTo>
                  <a:pt x="1705" y="350"/>
                </a:lnTo>
                <a:lnTo>
                  <a:pt x="1705" y="353"/>
                </a:lnTo>
                <a:lnTo>
                  <a:pt x="1706" y="352"/>
                </a:lnTo>
                <a:lnTo>
                  <a:pt x="1706" y="352"/>
                </a:lnTo>
                <a:lnTo>
                  <a:pt x="1707" y="354"/>
                </a:lnTo>
                <a:lnTo>
                  <a:pt x="1707" y="352"/>
                </a:lnTo>
                <a:lnTo>
                  <a:pt x="1708" y="354"/>
                </a:lnTo>
                <a:lnTo>
                  <a:pt x="1709" y="356"/>
                </a:lnTo>
                <a:lnTo>
                  <a:pt x="1709" y="357"/>
                </a:lnTo>
                <a:lnTo>
                  <a:pt x="1710" y="355"/>
                </a:lnTo>
                <a:lnTo>
                  <a:pt x="1710" y="351"/>
                </a:lnTo>
                <a:lnTo>
                  <a:pt x="1711" y="350"/>
                </a:lnTo>
                <a:lnTo>
                  <a:pt x="1711" y="351"/>
                </a:lnTo>
                <a:lnTo>
                  <a:pt x="1712" y="354"/>
                </a:lnTo>
                <a:lnTo>
                  <a:pt x="1712" y="354"/>
                </a:lnTo>
                <a:lnTo>
                  <a:pt x="1713" y="354"/>
                </a:lnTo>
                <a:lnTo>
                  <a:pt x="1713" y="354"/>
                </a:lnTo>
                <a:lnTo>
                  <a:pt x="1714" y="354"/>
                </a:lnTo>
                <a:lnTo>
                  <a:pt x="1714" y="357"/>
                </a:lnTo>
                <a:lnTo>
                  <a:pt x="1715" y="356"/>
                </a:lnTo>
                <a:lnTo>
                  <a:pt x="1715" y="342"/>
                </a:lnTo>
                <a:lnTo>
                  <a:pt x="1716" y="305"/>
                </a:lnTo>
                <a:lnTo>
                  <a:pt x="1716" y="240"/>
                </a:lnTo>
                <a:lnTo>
                  <a:pt x="1717" y="152"/>
                </a:lnTo>
                <a:lnTo>
                  <a:pt x="1717" y="67"/>
                </a:lnTo>
                <a:lnTo>
                  <a:pt x="1718" y="13"/>
                </a:lnTo>
                <a:lnTo>
                  <a:pt x="1718" y="13"/>
                </a:lnTo>
                <a:lnTo>
                  <a:pt x="1719" y="67"/>
                </a:lnTo>
                <a:lnTo>
                  <a:pt x="1719" y="144"/>
                </a:lnTo>
                <a:lnTo>
                  <a:pt x="1720" y="225"/>
                </a:lnTo>
                <a:lnTo>
                  <a:pt x="1720" y="289"/>
                </a:lnTo>
                <a:lnTo>
                  <a:pt x="1721" y="331"/>
                </a:lnTo>
                <a:lnTo>
                  <a:pt x="1722" y="345"/>
                </a:lnTo>
                <a:lnTo>
                  <a:pt x="1722" y="345"/>
                </a:lnTo>
                <a:lnTo>
                  <a:pt x="1723" y="342"/>
                </a:lnTo>
                <a:lnTo>
                  <a:pt x="1723" y="342"/>
                </a:lnTo>
                <a:lnTo>
                  <a:pt x="1724" y="348"/>
                </a:lnTo>
                <a:lnTo>
                  <a:pt x="1724" y="351"/>
                </a:lnTo>
                <a:lnTo>
                  <a:pt x="1725" y="354"/>
                </a:lnTo>
                <a:lnTo>
                  <a:pt x="1725" y="352"/>
                </a:lnTo>
                <a:lnTo>
                  <a:pt x="1726" y="353"/>
                </a:lnTo>
                <a:lnTo>
                  <a:pt x="1726" y="356"/>
                </a:lnTo>
                <a:lnTo>
                  <a:pt x="1727" y="355"/>
                </a:lnTo>
                <a:lnTo>
                  <a:pt x="1727" y="356"/>
                </a:lnTo>
                <a:lnTo>
                  <a:pt x="1728" y="355"/>
                </a:lnTo>
                <a:lnTo>
                  <a:pt x="1728" y="354"/>
                </a:lnTo>
                <a:lnTo>
                  <a:pt x="1729" y="357"/>
                </a:lnTo>
                <a:lnTo>
                  <a:pt x="1729" y="354"/>
                </a:lnTo>
                <a:lnTo>
                  <a:pt x="1730" y="354"/>
                </a:lnTo>
                <a:lnTo>
                  <a:pt x="1730" y="351"/>
                </a:lnTo>
                <a:lnTo>
                  <a:pt x="1731" y="351"/>
                </a:lnTo>
                <a:lnTo>
                  <a:pt x="1731" y="351"/>
                </a:lnTo>
                <a:lnTo>
                  <a:pt x="1732" y="354"/>
                </a:lnTo>
                <a:lnTo>
                  <a:pt x="1732" y="355"/>
                </a:lnTo>
                <a:lnTo>
                  <a:pt x="1733" y="355"/>
                </a:lnTo>
                <a:lnTo>
                  <a:pt x="1733" y="356"/>
                </a:lnTo>
                <a:lnTo>
                  <a:pt x="1734" y="357"/>
                </a:lnTo>
                <a:lnTo>
                  <a:pt x="1734" y="356"/>
                </a:lnTo>
                <a:lnTo>
                  <a:pt x="1735" y="354"/>
                </a:lnTo>
                <a:lnTo>
                  <a:pt x="1735" y="351"/>
                </a:lnTo>
                <a:lnTo>
                  <a:pt x="1736" y="350"/>
                </a:lnTo>
                <a:lnTo>
                  <a:pt x="1736" y="349"/>
                </a:lnTo>
                <a:lnTo>
                  <a:pt x="1737" y="350"/>
                </a:lnTo>
                <a:lnTo>
                  <a:pt x="1738" y="351"/>
                </a:lnTo>
                <a:lnTo>
                  <a:pt x="1738" y="349"/>
                </a:lnTo>
                <a:lnTo>
                  <a:pt x="1739" y="349"/>
                </a:lnTo>
                <a:lnTo>
                  <a:pt x="1739" y="349"/>
                </a:lnTo>
                <a:lnTo>
                  <a:pt x="1740" y="345"/>
                </a:lnTo>
                <a:lnTo>
                  <a:pt x="1740" y="342"/>
                </a:lnTo>
                <a:lnTo>
                  <a:pt x="1741" y="339"/>
                </a:lnTo>
                <a:lnTo>
                  <a:pt x="1741" y="339"/>
                </a:lnTo>
                <a:lnTo>
                  <a:pt x="1742" y="341"/>
                </a:lnTo>
                <a:lnTo>
                  <a:pt x="1742" y="337"/>
                </a:lnTo>
                <a:lnTo>
                  <a:pt x="1743" y="332"/>
                </a:lnTo>
                <a:lnTo>
                  <a:pt x="1743" y="329"/>
                </a:lnTo>
                <a:lnTo>
                  <a:pt x="1744" y="327"/>
                </a:lnTo>
                <a:lnTo>
                  <a:pt x="1744" y="326"/>
                </a:lnTo>
                <a:lnTo>
                  <a:pt x="1745" y="324"/>
                </a:lnTo>
                <a:lnTo>
                  <a:pt x="1745" y="318"/>
                </a:lnTo>
                <a:lnTo>
                  <a:pt x="1746" y="314"/>
                </a:lnTo>
                <a:lnTo>
                  <a:pt x="1746" y="313"/>
                </a:lnTo>
                <a:lnTo>
                  <a:pt x="1747" y="310"/>
                </a:lnTo>
                <a:lnTo>
                  <a:pt x="1747" y="303"/>
                </a:lnTo>
                <a:lnTo>
                  <a:pt x="1748" y="295"/>
                </a:lnTo>
                <a:lnTo>
                  <a:pt x="1748" y="297"/>
                </a:lnTo>
                <a:lnTo>
                  <a:pt x="1749" y="295"/>
                </a:lnTo>
                <a:lnTo>
                  <a:pt x="1749" y="293"/>
                </a:lnTo>
                <a:lnTo>
                  <a:pt x="1750" y="290"/>
                </a:lnTo>
                <a:lnTo>
                  <a:pt x="1750" y="288"/>
                </a:lnTo>
                <a:lnTo>
                  <a:pt x="1751" y="291"/>
                </a:lnTo>
                <a:lnTo>
                  <a:pt x="1751" y="295"/>
                </a:lnTo>
                <a:lnTo>
                  <a:pt x="1752" y="300"/>
                </a:lnTo>
                <a:lnTo>
                  <a:pt x="1752" y="303"/>
                </a:lnTo>
                <a:lnTo>
                  <a:pt x="1753" y="308"/>
                </a:lnTo>
                <a:lnTo>
                  <a:pt x="1753" y="315"/>
                </a:lnTo>
                <a:lnTo>
                  <a:pt x="1754" y="317"/>
                </a:lnTo>
                <a:lnTo>
                  <a:pt x="1755" y="319"/>
                </a:lnTo>
                <a:lnTo>
                  <a:pt x="1755" y="324"/>
                </a:lnTo>
                <a:lnTo>
                  <a:pt x="1756" y="329"/>
                </a:lnTo>
                <a:lnTo>
                  <a:pt x="1756" y="333"/>
                </a:lnTo>
                <a:lnTo>
                  <a:pt x="1757" y="339"/>
                </a:lnTo>
                <a:lnTo>
                  <a:pt x="1757" y="344"/>
                </a:lnTo>
                <a:lnTo>
                  <a:pt x="1758" y="343"/>
                </a:lnTo>
                <a:lnTo>
                  <a:pt x="1758" y="344"/>
                </a:lnTo>
                <a:lnTo>
                  <a:pt x="1759" y="347"/>
                </a:lnTo>
                <a:lnTo>
                  <a:pt x="1759" y="349"/>
                </a:lnTo>
                <a:lnTo>
                  <a:pt x="1760" y="349"/>
                </a:lnTo>
                <a:lnTo>
                  <a:pt x="1760" y="349"/>
                </a:lnTo>
                <a:lnTo>
                  <a:pt x="1761" y="350"/>
                </a:lnTo>
                <a:lnTo>
                  <a:pt x="1761" y="351"/>
                </a:lnTo>
                <a:lnTo>
                  <a:pt x="1762" y="354"/>
                </a:lnTo>
                <a:lnTo>
                  <a:pt x="1762" y="353"/>
                </a:lnTo>
                <a:lnTo>
                  <a:pt x="1763" y="351"/>
                </a:lnTo>
                <a:lnTo>
                  <a:pt x="1763" y="351"/>
                </a:lnTo>
                <a:lnTo>
                  <a:pt x="1764" y="354"/>
                </a:lnTo>
                <a:lnTo>
                  <a:pt x="1764" y="356"/>
                </a:lnTo>
                <a:lnTo>
                  <a:pt x="1765" y="354"/>
                </a:lnTo>
                <a:lnTo>
                  <a:pt x="1765" y="353"/>
                </a:lnTo>
                <a:lnTo>
                  <a:pt x="1766" y="354"/>
                </a:lnTo>
                <a:lnTo>
                  <a:pt x="1766" y="359"/>
                </a:lnTo>
                <a:lnTo>
                  <a:pt x="1767" y="359"/>
                </a:lnTo>
                <a:lnTo>
                  <a:pt x="1767" y="354"/>
                </a:lnTo>
                <a:lnTo>
                  <a:pt x="1768" y="353"/>
                </a:lnTo>
                <a:lnTo>
                  <a:pt x="1768" y="354"/>
                </a:lnTo>
                <a:lnTo>
                  <a:pt x="1769" y="354"/>
                </a:lnTo>
                <a:lnTo>
                  <a:pt x="1769" y="353"/>
                </a:lnTo>
                <a:lnTo>
                  <a:pt x="1770" y="353"/>
                </a:lnTo>
                <a:lnTo>
                  <a:pt x="1770" y="353"/>
                </a:lnTo>
                <a:lnTo>
                  <a:pt x="1771" y="354"/>
                </a:lnTo>
                <a:lnTo>
                  <a:pt x="1772" y="354"/>
                </a:lnTo>
                <a:lnTo>
                  <a:pt x="1772" y="360"/>
                </a:lnTo>
                <a:lnTo>
                  <a:pt x="1773" y="357"/>
                </a:lnTo>
                <a:lnTo>
                  <a:pt x="1773" y="357"/>
                </a:lnTo>
                <a:lnTo>
                  <a:pt x="1774" y="357"/>
                </a:lnTo>
                <a:lnTo>
                  <a:pt x="1774" y="357"/>
                </a:lnTo>
                <a:lnTo>
                  <a:pt x="1775" y="360"/>
                </a:lnTo>
                <a:lnTo>
                  <a:pt x="1775" y="357"/>
                </a:lnTo>
                <a:lnTo>
                  <a:pt x="1776" y="359"/>
                </a:lnTo>
                <a:lnTo>
                  <a:pt x="1776" y="357"/>
                </a:lnTo>
                <a:lnTo>
                  <a:pt x="1777" y="359"/>
                </a:lnTo>
                <a:lnTo>
                  <a:pt x="1777" y="359"/>
                </a:lnTo>
                <a:lnTo>
                  <a:pt x="1778" y="360"/>
                </a:lnTo>
                <a:lnTo>
                  <a:pt x="1778" y="360"/>
                </a:lnTo>
                <a:lnTo>
                  <a:pt x="1779" y="361"/>
                </a:lnTo>
                <a:lnTo>
                  <a:pt x="1779" y="360"/>
                </a:lnTo>
                <a:lnTo>
                  <a:pt x="1780" y="360"/>
                </a:lnTo>
                <a:lnTo>
                  <a:pt x="1780" y="359"/>
                </a:lnTo>
                <a:lnTo>
                  <a:pt x="1781" y="356"/>
                </a:lnTo>
                <a:lnTo>
                  <a:pt x="1781" y="356"/>
                </a:lnTo>
                <a:lnTo>
                  <a:pt x="1782" y="357"/>
                </a:lnTo>
                <a:lnTo>
                  <a:pt x="1782" y="357"/>
                </a:lnTo>
                <a:lnTo>
                  <a:pt x="1783" y="359"/>
                </a:lnTo>
                <a:lnTo>
                  <a:pt x="1783" y="357"/>
                </a:lnTo>
                <a:lnTo>
                  <a:pt x="1784" y="356"/>
                </a:lnTo>
                <a:lnTo>
                  <a:pt x="1784" y="355"/>
                </a:lnTo>
                <a:lnTo>
                  <a:pt x="1785" y="356"/>
                </a:lnTo>
                <a:lnTo>
                  <a:pt x="1785" y="354"/>
                </a:lnTo>
                <a:lnTo>
                  <a:pt x="1786" y="356"/>
                </a:lnTo>
                <a:lnTo>
                  <a:pt x="1786" y="355"/>
                </a:lnTo>
                <a:lnTo>
                  <a:pt x="1787" y="359"/>
                </a:lnTo>
                <a:lnTo>
                  <a:pt x="1787" y="357"/>
                </a:lnTo>
                <a:lnTo>
                  <a:pt x="1788" y="357"/>
                </a:lnTo>
                <a:lnTo>
                  <a:pt x="1789" y="359"/>
                </a:lnTo>
                <a:lnTo>
                  <a:pt x="1789" y="360"/>
                </a:lnTo>
                <a:lnTo>
                  <a:pt x="1790" y="360"/>
                </a:lnTo>
                <a:lnTo>
                  <a:pt x="1790" y="357"/>
                </a:lnTo>
                <a:lnTo>
                  <a:pt x="1791" y="357"/>
                </a:lnTo>
                <a:lnTo>
                  <a:pt x="1791" y="360"/>
                </a:lnTo>
                <a:lnTo>
                  <a:pt x="1792" y="362"/>
                </a:lnTo>
                <a:lnTo>
                  <a:pt x="1792" y="363"/>
                </a:lnTo>
                <a:lnTo>
                  <a:pt x="1793" y="360"/>
                </a:lnTo>
                <a:lnTo>
                  <a:pt x="1793" y="360"/>
                </a:lnTo>
                <a:lnTo>
                  <a:pt x="1794" y="361"/>
                </a:lnTo>
                <a:lnTo>
                  <a:pt x="1794" y="361"/>
                </a:lnTo>
                <a:lnTo>
                  <a:pt x="1795" y="361"/>
                </a:lnTo>
                <a:lnTo>
                  <a:pt x="1795" y="363"/>
                </a:lnTo>
                <a:lnTo>
                  <a:pt x="1796" y="361"/>
                </a:lnTo>
                <a:lnTo>
                  <a:pt x="1796" y="360"/>
                </a:lnTo>
                <a:lnTo>
                  <a:pt x="1797" y="357"/>
                </a:lnTo>
                <a:lnTo>
                  <a:pt x="1797" y="360"/>
                </a:lnTo>
                <a:lnTo>
                  <a:pt x="1798" y="359"/>
                </a:lnTo>
                <a:lnTo>
                  <a:pt x="1798" y="359"/>
                </a:lnTo>
                <a:lnTo>
                  <a:pt x="1799" y="360"/>
                </a:lnTo>
                <a:lnTo>
                  <a:pt x="1799" y="362"/>
                </a:lnTo>
                <a:lnTo>
                  <a:pt x="1800" y="364"/>
                </a:lnTo>
                <a:lnTo>
                  <a:pt x="1800" y="364"/>
                </a:lnTo>
                <a:lnTo>
                  <a:pt x="1801" y="362"/>
                </a:lnTo>
                <a:lnTo>
                  <a:pt x="1801" y="360"/>
                </a:lnTo>
                <a:lnTo>
                  <a:pt x="1802" y="360"/>
                </a:lnTo>
                <a:lnTo>
                  <a:pt x="1802" y="361"/>
                </a:lnTo>
                <a:lnTo>
                  <a:pt x="1803" y="361"/>
                </a:lnTo>
                <a:lnTo>
                  <a:pt x="1804" y="361"/>
                </a:lnTo>
                <a:lnTo>
                  <a:pt x="1804" y="361"/>
                </a:lnTo>
                <a:lnTo>
                  <a:pt x="1805" y="363"/>
                </a:lnTo>
                <a:lnTo>
                  <a:pt x="1805" y="362"/>
                </a:lnTo>
                <a:lnTo>
                  <a:pt x="1806" y="361"/>
                </a:lnTo>
                <a:lnTo>
                  <a:pt x="1806" y="360"/>
                </a:lnTo>
                <a:lnTo>
                  <a:pt x="1807" y="360"/>
                </a:lnTo>
                <a:lnTo>
                  <a:pt x="1807" y="362"/>
                </a:lnTo>
                <a:lnTo>
                  <a:pt x="1808" y="362"/>
                </a:lnTo>
                <a:lnTo>
                  <a:pt x="1808" y="360"/>
                </a:lnTo>
                <a:lnTo>
                  <a:pt x="1809" y="360"/>
                </a:lnTo>
                <a:lnTo>
                  <a:pt x="1809" y="360"/>
                </a:lnTo>
                <a:lnTo>
                  <a:pt x="1810" y="361"/>
                </a:lnTo>
                <a:lnTo>
                  <a:pt x="1810" y="361"/>
                </a:lnTo>
                <a:lnTo>
                  <a:pt x="1811" y="360"/>
                </a:lnTo>
                <a:lnTo>
                  <a:pt x="1811" y="357"/>
                </a:lnTo>
                <a:lnTo>
                  <a:pt x="1812" y="360"/>
                </a:lnTo>
                <a:lnTo>
                  <a:pt x="1812" y="362"/>
                </a:lnTo>
                <a:lnTo>
                  <a:pt x="1813" y="362"/>
                </a:lnTo>
                <a:lnTo>
                  <a:pt x="1813" y="361"/>
                </a:lnTo>
                <a:lnTo>
                  <a:pt x="1814" y="360"/>
                </a:lnTo>
                <a:lnTo>
                  <a:pt x="1814" y="363"/>
                </a:lnTo>
                <a:lnTo>
                  <a:pt x="1815" y="364"/>
                </a:lnTo>
                <a:lnTo>
                  <a:pt x="1815" y="365"/>
                </a:lnTo>
                <a:lnTo>
                  <a:pt x="1816" y="360"/>
                </a:lnTo>
                <a:lnTo>
                  <a:pt x="1816" y="359"/>
                </a:lnTo>
                <a:lnTo>
                  <a:pt x="1817" y="360"/>
                </a:lnTo>
                <a:lnTo>
                  <a:pt x="1818" y="361"/>
                </a:lnTo>
                <a:lnTo>
                  <a:pt x="1818" y="364"/>
                </a:lnTo>
                <a:lnTo>
                  <a:pt x="1819" y="363"/>
                </a:lnTo>
                <a:lnTo>
                  <a:pt x="1819" y="363"/>
                </a:lnTo>
                <a:lnTo>
                  <a:pt x="1820" y="362"/>
                </a:lnTo>
                <a:lnTo>
                  <a:pt x="1820" y="362"/>
                </a:lnTo>
                <a:lnTo>
                  <a:pt x="1821" y="360"/>
                </a:lnTo>
                <a:lnTo>
                  <a:pt x="1821" y="357"/>
                </a:lnTo>
                <a:lnTo>
                  <a:pt x="1822" y="357"/>
                </a:lnTo>
                <a:lnTo>
                  <a:pt x="1822" y="355"/>
                </a:lnTo>
                <a:lnTo>
                  <a:pt x="1823" y="354"/>
                </a:lnTo>
                <a:lnTo>
                  <a:pt x="1823" y="352"/>
                </a:lnTo>
                <a:lnTo>
                  <a:pt x="1824" y="354"/>
                </a:lnTo>
                <a:lnTo>
                  <a:pt x="1824" y="357"/>
                </a:lnTo>
                <a:lnTo>
                  <a:pt x="1825" y="356"/>
                </a:lnTo>
                <a:lnTo>
                  <a:pt x="1825" y="351"/>
                </a:lnTo>
                <a:lnTo>
                  <a:pt x="1826" y="345"/>
                </a:lnTo>
                <a:lnTo>
                  <a:pt x="1826" y="348"/>
                </a:lnTo>
                <a:lnTo>
                  <a:pt x="1827" y="351"/>
                </a:lnTo>
                <a:lnTo>
                  <a:pt x="1827" y="353"/>
                </a:lnTo>
                <a:lnTo>
                  <a:pt x="1828" y="351"/>
                </a:lnTo>
                <a:lnTo>
                  <a:pt x="1828" y="351"/>
                </a:lnTo>
                <a:lnTo>
                  <a:pt x="1829" y="354"/>
                </a:lnTo>
                <a:lnTo>
                  <a:pt x="1829" y="356"/>
                </a:lnTo>
                <a:lnTo>
                  <a:pt x="1830" y="360"/>
                </a:lnTo>
                <a:lnTo>
                  <a:pt x="1830" y="363"/>
                </a:lnTo>
                <a:lnTo>
                  <a:pt x="1831" y="360"/>
                </a:lnTo>
                <a:lnTo>
                  <a:pt x="1832" y="360"/>
                </a:lnTo>
                <a:lnTo>
                  <a:pt x="1832" y="362"/>
                </a:lnTo>
                <a:lnTo>
                  <a:pt x="1833" y="363"/>
                </a:lnTo>
                <a:lnTo>
                  <a:pt x="1833" y="363"/>
                </a:lnTo>
                <a:lnTo>
                  <a:pt x="1834" y="364"/>
                </a:lnTo>
                <a:lnTo>
                  <a:pt x="1834" y="363"/>
                </a:lnTo>
                <a:lnTo>
                  <a:pt x="1835" y="361"/>
                </a:lnTo>
                <a:lnTo>
                  <a:pt x="1835" y="363"/>
                </a:lnTo>
                <a:lnTo>
                  <a:pt x="1836" y="365"/>
                </a:lnTo>
                <a:lnTo>
                  <a:pt x="1836" y="363"/>
                </a:lnTo>
                <a:lnTo>
                  <a:pt x="1837" y="363"/>
                </a:lnTo>
                <a:lnTo>
                  <a:pt x="1837" y="361"/>
                </a:lnTo>
                <a:lnTo>
                  <a:pt x="1838" y="363"/>
                </a:lnTo>
                <a:lnTo>
                  <a:pt x="1838" y="362"/>
                </a:lnTo>
                <a:lnTo>
                  <a:pt x="1839" y="361"/>
                </a:lnTo>
                <a:lnTo>
                  <a:pt x="1839" y="363"/>
                </a:lnTo>
                <a:lnTo>
                  <a:pt x="1840" y="367"/>
                </a:lnTo>
                <a:lnTo>
                  <a:pt x="1840" y="368"/>
                </a:lnTo>
                <a:lnTo>
                  <a:pt x="1841" y="366"/>
                </a:lnTo>
                <a:lnTo>
                  <a:pt x="1841" y="348"/>
                </a:lnTo>
                <a:lnTo>
                  <a:pt x="1842" y="304"/>
                </a:lnTo>
                <a:lnTo>
                  <a:pt x="1842" y="229"/>
                </a:lnTo>
                <a:lnTo>
                  <a:pt x="1843" y="144"/>
                </a:lnTo>
                <a:lnTo>
                  <a:pt x="1843" y="65"/>
                </a:lnTo>
                <a:lnTo>
                  <a:pt x="1844" y="20"/>
                </a:lnTo>
                <a:lnTo>
                  <a:pt x="1844" y="28"/>
                </a:lnTo>
                <a:lnTo>
                  <a:pt x="1845" y="81"/>
                </a:lnTo>
                <a:lnTo>
                  <a:pt x="1845" y="157"/>
                </a:lnTo>
                <a:lnTo>
                  <a:pt x="1846" y="242"/>
                </a:lnTo>
                <a:lnTo>
                  <a:pt x="1846" y="313"/>
                </a:lnTo>
                <a:lnTo>
                  <a:pt x="1847" y="348"/>
                </a:lnTo>
                <a:lnTo>
                  <a:pt x="1847" y="354"/>
                </a:lnTo>
                <a:lnTo>
                  <a:pt x="1848" y="351"/>
                </a:lnTo>
                <a:lnTo>
                  <a:pt x="1849" y="349"/>
                </a:lnTo>
                <a:lnTo>
                  <a:pt x="1849" y="351"/>
                </a:lnTo>
                <a:lnTo>
                  <a:pt x="1850" y="356"/>
                </a:lnTo>
                <a:lnTo>
                  <a:pt x="1850" y="357"/>
                </a:lnTo>
                <a:lnTo>
                  <a:pt x="1851" y="360"/>
                </a:lnTo>
                <a:lnTo>
                  <a:pt x="1851" y="361"/>
                </a:lnTo>
                <a:lnTo>
                  <a:pt x="1852" y="363"/>
                </a:lnTo>
                <a:lnTo>
                  <a:pt x="1852" y="366"/>
                </a:lnTo>
                <a:lnTo>
                  <a:pt x="1853" y="363"/>
                </a:lnTo>
                <a:lnTo>
                  <a:pt x="1853" y="362"/>
                </a:lnTo>
                <a:lnTo>
                  <a:pt x="1854" y="360"/>
                </a:lnTo>
                <a:lnTo>
                  <a:pt x="1854" y="361"/>
                </a:lnTo>
                <a:lnTo>
                  <a:pt x="1855" y="363"/>
                </a:lnTo>
                <a:lnTo>
                  <a:pt x="1855" y="364"/>
                </a:lnTo>
                <a:lnTo>
                  <a:pt x="1856" y="366"/>
                </a:lnTo>
                <a:lnTo>
                  <a:pt x="1856" y="365"/>
                </a:lnTo>
                <a:lnTo>
                  <a:pt x="1857" y="363"/>
                </a:lnTo>
                <a:lnTo>
                  <a:pt x="1857" y="361"/>
                </a:lnTo>
                <a:lnTo>
                  <a:pt x="1858" y="361"/>
                </a:lnTo>
                <a:lnTo>
                  <a:pt x="1858" y="362"/>
                </a:lnTo>
                <a:lnTo>
                  <a:pt x="1859" y="361"/>
                </a:lnTo>
                <a:lnTo>
                  <a:pt x="1859" y="359"/>
                </a:lnTo>
                <a:lnTo>
                  <a:pt x="1860" y="357"/>
                </a:lnTo>
                <a:lnTo>
                  <a:pt x="1860" y="359"/>
                </a:lnTo>
                <a:lnTo>
                  <a:pt x="1861" y="360"/>
                </a:lnTo>
                <a:lnTo>
                  <a:pt x="1861" y="363"/>
                </a:lnTo>
                <a:lnTo>
                  <a:pt x="1862" y="359"/>
                </a:lnTo>
                <a:lnTo>
                  <a:pt x="1862" y="355"/>
                </a:lnTo>
                <a:lnTo>
                  <a:pt x="1863" y="354"/>
                </a:lnTo>
                <a:lnTo>
                  <a:pt x="1863" y="354"/>
                </a:lnTo>
                <a:lnTo>
                  <a:pt x="1864" y="357"/>
                </a:lnTo>
                <a:lnTo>
                  <a:pt x="1864" y="356"/>
                </a:lnTo>
                <a:lnTo>
                  <a:pt x="1865" y="354"/>
                </a:lnTo>
                <a:lnTo>
                  <a:pt x="1866" y="351"/>
                </a:lnTo>
                <a:lnTo>
                  <a:pt x="1866" y="349"/>
                </a:lnTo>
                <a:lnTo>
                  <a:pt x="1867" y="348"/>
                </a:lnTo>
                <a:lnTo>
                  <a:pt x="1867" y="343"/>
                </a:lnTo>
                <a:lnTo>
                  <a:pt x="1868" y="342"/>
                </a:lnTo>
                <a:lnTo>
                  <a:pt x="1868" y="342"/>
                </a:lnTo>
                <a:lnTo>
                  <a:pt x="1869" y="339"/>
                </a:lnTo>
                <a:lnTo>
                  <a:pt x="1869" y="333"/>
                </a:lnTo>
                <a:lnTo>
                  <a:pt x="1870" y="332"/>
                </a:lnTo>
                <a:lnTo>
                  <a:pt x="1870" y="329"/>
                </a:lnTo>
                <a:lnTo>
                  <a:pt x="1871" y="325"/>
                </a:lnTo>
                <a:lnTo>
                  <a:pt x="1871" y="319"/>
                </a:lnTo>
                <a:lnTo>
                  <a:pt x="1872" y="316"/>
                </a:lnTo>
                <a:lnTo>
                  <a:pt x="1872" y="313"/>
                </a:lnTo>
                <a:lnTo>
                  <a:pt x="1873" y="311"/>
                </a:lnTo>
                <a:lnTo>
                  <a:pt x="1873" y="306"/>
                </a:lnTo>
                <a:lnTo>
                  <a:pt x="1874" y="302"/>
                </a:lnTo>
                <a:lnTo>
                  <a:pt x="1874" y="299"/>
                </a:lnTo>
                <a:lnTo>
                  <a:pt x="1875" y="294"/>
                </a:lnTo>
                <a:lnTo>
                  <a:pt x="1875" y="293"/>
                </a:lnTo>
                <a:lnTo>
                  <a:pt x="1876" y="291"/>
                </a:lnTo>
                <a:lnTo>
                  <a:pt x="1876" y="293"/>
                </a:lnTo>
                <a:lnTo>
                  <a:pt x="1877" y="295"/>
                </a:lnTo>
                <a:lnTo>
                  <a:pt x="1877" y="298"/>
                </a:lnTo>
                <a:lnTo>
                  <a:pt x="1878" y="301"/>
                </a:lnTo>
                <a:lnTo>
                  <a:pt x="1878" y="305"/>
                </a:lnTo>
                <a:lnTo>
                  <a:pt x="1879" y="310"/>
                </a:lnTo>
                <a:lnTo>
                  <a:pt x="1879" y="317"/>
                </a:lnTo>
                <a:lnTo>
                  <a:pt x="1880" y="323"/>
                </a:lnTo>
                <a:lnTo>
                  <a:pt x="1880" y="329"/>
                </a:lnTo>
                <a:lnTo>
                  <a:pt x="1881" y="336"/>
                </a:lnTo>
                <a:lnTo>
                  <a:pt x="1881" y="339"/>
                </a:lnTo>
                <a:lnTo>
                  <a:pt x="1882" y="342"/>
                </a:lnTo>
                <a:lnTo>
                  <a:pt x="1882" y="344"/>
                </a:lnTo>
                <a:lnTo>
                  <a:pt x="1883" y="348"/>
                </a:lnTo>
                <a:lnTo>
                  <a:pt x="1884" y="349"/>
                </a:lnTo>
                <a:lnTo>
                  <a:pt x="1884" y="354"/>
                </a:lnTo>
                <a:lnTo>
                  <a:pt x="1885" y="354"/>
                </a:lnTo>
                <a:lnTo>
                  <a:pt x="1885" y="357"/>
                </a:lnTo>
                <a:lnTo>
                  <a:pt x="1886" y="361"/>
                </a:lnTo>
                <a:lnTo>
                  <a:pt x="1886" y="357"/>
                </a:lnTo>
                <a:lnTo>
                  <a:pt x="1887" y="356"/>
                </a:lnTo>
                <a:lnTo>
                  <a:pt x="1887" y="357"/>
                </a:lnTo>
                <a:lnTo>
                  <a:pt x="1888" y="361"/>
                </a:lnTo>
                <a:lnTo>
                  <a:pt x="1888" y="362"/>
                </a:lnTo>
                <a:lnTo>
                  <a:pt x="1889" y="360"/>
                </a:lnTo>
                <a:lnTo>
                  <a:pt x="1889" y="360"/>
                </a:lnTo>
                <a:lnTo>
                  <a:pt x="1890" y="360"/>
                </a:lnTo>
                <a:lnTo>
                  <a:pt x="1890" y="361"/>
                </a:lnTo>
                <a:lnTo>
                  <a:pt x="1891" y="361"/>
                </a:lnTo>
                <a:lnTo>
                  <a:pt x="1891" y="360"/>
                </a:lnTo>
                <a:lnTo>
                  <a:pt x="1892" y="357"/>
                </a:lnTo>
                <a:lnTo>
                  <a:pt x="1892" y="359"/>
                </a:lnTo>
                <a:lnTo>
                  <a:pt x="1893" y="361"/>
                </a:lnTo>
                <a:lnTo>
                  <a:pt x="1893" y="361"/>
                </a:lnTo>
                <a:lnTo>
                  <a:pt x="1894" y="361"/>
                </a:lnTo>
                <a:lnTo>
                  <a:pt x="1894" y="362"/>
                </a:lnTo>
                <a:lnTo>
                  <a:pt x="1895" y="363"/>
                </a:lnTo>
                <a:lnTo>
                  <a:pt x="1895" y="365"/>
                </a:lnTo>
                <a:lnTo>
                  <a:pt x="1896" y="364"/>
                </a:lnTo>
                <a:lnTo>
                  <a:pt x="1896" y="364"/>
                </a:lnTo>
                <a:lnTo>
                  <a:pt x="1897" y="366"/>
                </a:lnTo>
                <a:lnTo>
                  <a:pt x="1897" y="366"/>
                </a:lnTo>
                <a:lnTo>
                  <a:pt x="1898" y="364"/>
                </a:lnTo>
                <a:lnTo>
                  <a:pt x="1898" y="363"/>
                </a:lnTo>
                <a:lnTo>
                  <a:pt x="1899" y="363"/>
                </a:lnTo>
                <a:lnTo>
                  <a:pt x="1900" y="364"/>
                </a:lnTo>
                <a:lnTo>
                  <a:pt x="1900" y="364"/>
                </a:lnTo>
                <a:lnTo>
                  <a:pt x="1901" y="364"/>
                </a:lnTo>
                <a:lnTo>
                  <a:pt x="1901" y="364"/>
                </a:lnTo>
                <a:lnTo>
                  <a:pt x="1902" y="364"/>
                </a:lnTo>
                <a:lnTo>
                  <a:pt x="1902" y="366"/>
                </a:lnTo>
                <a:lnTo>
                  <a:pt x="1903" y="367"/>
                </a:lnTo>
                <a:lnTo>
                  <a:pt x="1903" y="366"/>
                </a:lnTo>
                <a:lnTo>
                  <a:pt x="1904" y="365"/>
                </a:lnTo>
                <a:lnTo>
                  <a:pt x="1904" y="363"/>
                </a:lnTo>
                <a:lnTo>
                  <a:pt x="1905" y="361"/>
                </a:lnTo>
                <a:lnTo>
                  <a:pt x="1905" y="363"/>
                </a:lnTo>
                <a:lnTo>
                  <a:pt x="1906" y="366"/>
                </a:lnTo>
                <a:lnTo>
                  <a:pt x="1906" y="366"/>
                </a:lnTo>
                <a:lnTo>
                  <a:pt x="1907" y="364"/>
                </a:lnTo>
                <a:lnTo>
                  <a:pt x="1907" y="361"/>
                </a:lnTo>
                <a:lnTo>
                  <a:pt x="1908" y="357"/>
                </a:lnTo>
                <a:lnTo>
                  <a:pt x="1908" y="360"/>
                </a:lnTo>
                <a:lnTo>
                  <a:pt x="1909" y="361"/>
                </a:lnTo>
                <a:lnTo>
                  <a:pt x="1909" y="361"/>
                </a:lnTo>
                <a:lnTo>
                  <a:pt x="1910" y="364"/>
                </a:lnTo>
                <a:lnTo>
                  <a:pt x="1910" y="363"/>
                </a:lnTo>
                <a:lnTo>
                  <a:pt x="1911" y="364"/>
                </a:lnTo>
                <a:lnTo>
                  <a:pt x="1911" y="361"/>
                </a:lnTo>
                <a:lnTo>
                  <a:pt x="1912" y="360"/>
                </a:lnTo>
                <a:lnTo>
                  <a:pt x="1912" y="359"/>
                </a:lnTo>
                <a:lnTo>
                  <a:pt x="1913" y="359"/>
                </a:lnTo>
                <a:lnTo>
                  <a:pt x="1914" y="361"/>
                </a:lnTo>
                <a:lnTo>
                  <a:pt x="1914" y="363"/>
                </a:lnTo>
                <a:lnTo>
                  <a:pt x="1915" y="363"/>
                </a:lnTo>
                <a:lnTo>
                  <a:pt x="1915" y="363"/>
                </a:lnTo>
                <a:lnTo>
                  <a:pt x="1916" y="361"/>
                </a:lnTo>
                <a:lnTo>
                  <a:pt x="1916" y="361"/>
                </a:lnTo>
                <a:lnTo>
                  <a:pt x="1917" y="361"/>
                </a:lnTo>
                <a:lnTo>
                  <a:pt x="1917" y="363"/>
                </a:lnTo>
                <a:lnTo>
                  <a:pt x="1918" y="363"/>
                </a:lnTo>
                <a:lnTo>
                  <a:pt x="1918" y="363"/>
                </a:lnTo>
                <a:lnTo>
                  <a:pt x="1919" y="365"/>
                </a:lnTo>
                <a:lnTo>
                  <a:pt x="1919" y="364"/>
                </a:lnTo>
                <a:lnTo>
                  <a:pt x="1920" y="364"/>
                </a:lnTo>
                <a:lnTo>
                  <a:pt x="1920" y="363"/>
                </a:lnTo>
                <a:lnTo>
                  <a:pt x="1921" y="363"/>
                </a:lnTo>
                <a:lnTo>
                  <a:pt x="1921" y="364"/>
                </a:lnTo>
                <a:lnTo>
                  <a:pt x="1922" y="363"/>
                </a:lnTo>
                <a:lnTo>
                  <a:pt x="1922" y="363"/>
                </a:lnTo>
                <a:lnTo>
                  <a:pt x="1923" y="363"/>
                </a:lnTo>
                <a:lnTo>
                  <a:pt x="1923" y="364"/>
                </a:lnTo>
                <a:lnTo>
                  <a:pt x="1924" y="365"/>
                </a:lnTo>
                <a:lnTo>
                  <a:pt x="1924" y="364"/>
                </a:lnTo>
                <a:lnTo>
                  <a:pt x="1925" y="363"/>
                </a:lnTo>
                <a:lnTo>
                  <a:pt x="1925" y="363"/>
                </a:lnTo>
                <a:lnTo>
                  <a:pt x="1926" y="364"/>
                </a:lnTo>
                <a:lnTo>
                  <a:pt x="1926" y="366"/>
                </a:lnTo>
                <a:lnTo>
                  <a:pt x="1927" y="367"/>
                </a:lnTo>
                <a:lnTo>
                  <a:pt x="1928" y="367"/>
                </a:lnTo>
                <a:lnTo>
                  <a:pt x="1928" y="365"/>
                </a:lnTo>
                <a:lnTo>
                  <a:pt x="1929" y="365"/>
                </a:lnTo>
                <a:lnTo>
                  <a:pt x="1929" y="368"/>
                </a:lnTo>
                <a:lnTo>
                  <a:pt x="1930" y="365"/>
                </a:lnTo>
                <a:lnTo>
                  <a:pt x="1930" y="366"/>
                </a:lnTo>
                <a:lnTo>
                  <a:pt x="1931" y="365"/>
                </a:lnTo>
                <a:lnTo>
                  <a:pt x="1931" y="365"/>
                </a:lnTo>
                <a:lnTo>
                  <a:pt x="1932" y="366"/>
                </a:lnTo>
                <a:lnTo>
                  <a:pt x="1932" y="366"/>
                </a:lnTo>
                <a:lnTo>
                  <a:pt x="1933" y="367"/>
                </a:lnTo>
                <a:lnTo>
                  <a:pt x="1933" y="366"/>
                </a:lnTo>
                <a:lnTo>
                  <a:pt x="1934" y="364"/>
                </a:lnTo>
                <a:lnTo>
                  <a:pt x="1934" y="363"/>
                </a:lnTo>
                <a:lnTo>
                  <a:pt x="1935" y="362"/>
                </a:lnTo>
                <a:lnTo>
                  <a:pt x="1935" y="364"/>
                </a:lnTo>
                <a:lnTo>
                  <a:pt x="1936" y="363"/>
                </a:lnTo>
                <a:lnTo>
                  <a:pt x="1936" y="364"/>
                </a:lnTo>
                <a:lnTo>
                  <a:pt x="1937" y="366"/>
                </a:lnTo>
                <a:lnTo>
                  <a:pt x="1937" y="366"/>
                </a:lnTo>
                <a:lnTo>
                  <a:pt x="1938" y="364"/>
                </a:lnTo>
                <a:lnTo>
                  <a:pt x="1938" y="364"/>
                </a:lnTo>
                <a:lnTo>
                  <a:pt x="1939" y="364"/>
                </a:lnTo>
                <a:lnTo>
                  <a:pt x="1939" y="363"/>
                </a:lnTo>
                <a:lnTo>
                  <a:pt x="1940" y="363"/>
                </a:lnTo>
                <a:lnTo>
                  <a:pt x="1940" y="363"/>
                </a:lnTo>
                <a:lnTo>
                  <a:pt x="1941" y="365"/>
                </a:lnTo>
                <a:lnTo>
                  <a:pt x="1941" y="366"/>
                </a:lnTo>
                <a:lnTo>
                  <a:pt x="1942" y="365"/>
                </a:lnTo>
                <a:lnTo>
                  <a:pt x="1942" y="364"/>
                </a:lnTo>
                <a:lnTo>
                  <a:pt x="1943" y="363"/>
                </a:lnTo>
                <a:lnTo>
                  <a:pt x="1944" y="361"/>
                </a:lnTo>
                <a:lnTo>
                  <a:pt x="1944" y="363"/>
                </a:lnTo>
                <a:lnTo>
                  <a:pt x="1945" y="361"/>
                </a:lnTo>
                <a:lnTo>
                  <a:pt x="1945" y="360"/>
                </a:lnTo>
                <a:lnTo>
                  <a:pt x="1946" y="360"/>
                </a:lnTo>
                <a:lnTo>
                  <a:pt x="1946" y="356"/>
                </a:lnTo>
                <a:lnTo>
                  <a:pt x="1947" y="357"/>
                </a:lnTo>
                <a:lnTo>
                  <a:pt x="1947" y="357"/>
                </a:lnTo>
                <a:lnTo>
                  <a:pt x="1948" y="354"/>
                </a:lnTo>
                <a:lnTo>
                  <a:pt x="1948" y="351"/>
                </a:lnTo>
                <a:lnTo>
                  <a:pt x="1949" y="349"/>
                </a:lnTo>
                <a:lnTo>
                  <a:pt x="1949" y="349"/>
                </a:lnTo>
                <a:lnTo>
                  <a:pt x="1950" y="351"/>
                </a:lnTo>
                <a:lnTo>
                  <a:pt x="1950" y="352"/>
                </a:lnTo>
                <a:lnTo>
                  <a:pt x="1951" y="351"/>
                </a:lnTo>
                <a:lnTo>
                  <a:pt x="1951" y="354"/>
                </a:lnTo>
                <a:lnTo>
                  <a:pt x="1952" y="354"/>
                </a:lnTo>
                <a:lnTo>
                  <a:pt x="1952" y="355"/>
                </a:lnTo>
                <a:lnTo>
                  <a:pt x="1953" y="355"/>
                </a:lnTo>
                <a:lnTo>
                  <a:pt x="1953" y="360"/>
                </a:lnTo>
                <a:lnTo>
                  <a:pt x="1954" y="360"/>
                </a:lnTo>
                <a:lnTo>
                  <a:pt x="1954" y="365"/>
                </a:lnTo>
                <a:lnTo>
                  <a:pt x="1955" y="366"/>
                </a:lnTo>
                <a:lnTo>
                  <a:pt x="1955" y="366"/>
                </a:lnTo>
                <a:lnTo>
                  <a:pt x="1956" y="366"/>
                </a:lnTo>
                <a:lnTo>
                  <a:pt x="1956" y="364"/>
                </a:lnTo>
                <a:lnTo>
                  <a:pt x="1957" y="363"/>
                </a:lnTo>
                <a:lnTo>
                  <a:pt x="1957" y="364"/>
                </a:lnTo>
                <a:lnTo>
                  <a:pt x="1958" y="364"/>
                </a:lnTo>
                <a:lnTo>
                  <a:pt x="1958" y="365"/>
                </a:lnTo>
                <a:lnTo>
                  <a:pt x="1959" y="365"/>
                </a:lnTo>
                <a:lnTo>
                  <a:pt x="1959" y="365"/>
                </a:lnTo>
                <a:lnTo>
                  <a:pt x="1960" y="365"/>
                </a:lnTo>
                <a:lnTo>
                  <a:pt x="1961" y="365"/>
                </a:lnTo>
                <a:lnTo>
                  <a:pt x="1961" y="366"/>
                </a:lnTo>
                <a:lnTo>
                  <a:pt x="1962" y="364"/>
                </a:lnTo>
                <a:lnTo>
                  <a:pt x="1962" y="361"/>
                </a:lnTo>
                <a:lnTo>
                  <a:pt x="1963" y="362"/>
                </a:lnTo>
                <a:lnTo>
                  <a:pt x="1963" y="364"/>
                </a:lnTo>
                <a:lnTo>
                  <a:pt x="1964" y="365"/>
                </a:lnTo>
                <a:lnTo>
                  <a:pt x="1964" y="363"/>
                </a:lnTo>
                <a:lnTo>
                  <a:pt x="1965" y="344"/>
                </a:lnTo>
                <a:lnTo>
                  <a:pt x="1965" y="301"/>
                </a:lnTo>
                <a:lnTo>
                  <a:pt x="1966" y="229"/>
                </a:lnTo>
                <a:lnTo>
                  <a:pt x="1966" y="143"/>
                </a:lnTo>
                <a:lnTo>
                  <a:pt x="1967" y="66"/>
                </a:lnTo>
                <a:lnTo>
                  <a:pt x="1967" y="24"/>
                </a:lnTo>
                <a:lnTo>
                  <a:pt x="1968" y="31"/>
                </a:lnTo>
                <a:lnTo>
                  <a:pt x="1968" y="86"/>
                </a:lnTo>
                <a:lnTo>
                  <a:pt x="1969" y="165"/>
                </a:lnTo>
                <a:lnTo>
                  <a:pt x="1969" y="245"/>
                </a:lnTo>
                <a:lnTo>
                  <a:pt x="1970" y="312"/>
                </a:lnTo>
                <a:lnTo>
                  <a:pt x="1970" y="341"/>
                </a:lnTo>
                <a:lnTo>
                  <a:pt x="1971" y="351"/>
                </a:lnTo>
                <a:lnTo>
                  <a:pt x="1971" y="353"/>
                </a:lnTo>
                <a:lnTo>
                  <a:pt x="1972" y="352"/>
                </a:lnTo>
                <a:lnTo>
                  <a:pt x="1972" y="352"/>
                </a:lnTo>
                <a:lnTo>
                  <a:pt x="1973" y="354"/>
                </a:lnTo>
                <a:lnTo>
                  <a:pt x="1973" y="357"/>
                </a:lnTo>
                <a:lnTo>
                  <a:pt x="1974" y="360"/>
                </a:lnTo>
                <a:lnTo>
                  <a:pt x="1974" y="361"/>
                </a:lnTo>
                <a:lnTo>
                  <a:pt x="1975" y="366"/>
                </a:lnTo>
                <a:lnTo>
                  <a:pt x="1975" y="366"/>
                </a:lnTo>
                <a:lnTo>
                  <a:pt x="1976" y="365"/>
                </a:lnTo>
                <a:lnTo>
                  <a:pt x="1976" y="361"/>
                </a:lnTo>
                <a:lnTo>
                  <a:pt x="1977" y="359"/>
                </a:lnTo>
                <a:lnTo>
                  <a:pt x="1978" y="360"/>
                </a:lnTo>
                <a:lnTo>
                  <a:pt x="1978" y="360"/>
                </a:lnTo>
                <a:lnTo>
                  <a:pt x="1979" y="361"/>
                </a:lnTo>
                <a:lnTo>
                  <a:pt x="1979" y="361"/>
                </a:lnTo>
                <a:lnTo>
                  <a:pt x="1980" y="361"/>
                </a:lnTo>
                <a:lnTo>
                  <a:pt x="1980" y="360"/>
                </a:lnTo>
                <a:lnTo>
                  <a:pt x="1981" y="362"/>
                </a:lnTo>
                <a:lnTo>
                  <a:pt x="1981" y="361"/>
                </a:lnTo>
                <a:lnTo>
                  <a:pt x="1982" y="362"/>
                </a:lnTo>
                <a:lnTo>
                  <a:pt x="1982" y="362"/>
                </a:lnTo>
                <a:lnTo>
                  <a:pt x="1983" y="360"/>
                </a:lnTo>
                <a:lnTo>
                  <a:pt x="1983" y="359"/>
                </a:lnTo>
                <a:lnTo>
                  <a:pt x="1984" y="357"/>
                </a:lnTo>
                <a:lnTo>
                  <a:pt x="1984" y="360"/>
                </a:lnTo>
                <a:lnTo>
                  <a:pt x="1985" y="359"/>
                </a:lnTo>
                <a:lnTo>
                  <a:pt x="1985" y="356"/>
                </a:lnTo>
                <a:lnTo>
                  <a:pt x="1986" y="355"/>
                </a:lnTo>
                <a:lnTo>
                  <a:pt x="1986" y="356"/>
                </a:lnTo>
                <a:lnTo>
                  <a:pt x="1987" y="354"/>
                </a:lnTo>
                <a:lnTo>
                  <a:pt x="1987" y="355"/>
                </a:lnTo>
                <a:lnTo>
                  <a:pt x="1988" y="351"/>
                </a:lnTo>
                <a:lnTo>
                  <a:pt x="1988" y="350"/>
                </a:lnTo>
                <a:lnTo>
                  <a:pt x="1989" y="349"/>
                </a:lnTo>
                <a:lnTo>
                  <a:pt x="1989" y="349"/>
                </a:lnTo>
                <a:lnTo>
                  <a:pt x="1990" y="348"/>
                </a:lnTo>
                <a:lnTo>
                  <a:pt x="1990" y="343"/>
                </a:lnTo>
                <a:lnTo>
                  <a:pt x="1991" y="341"/>
                </a:lnTo>
                <a:lnTo>
                  <a:pt x="1991" y="339"/>
                </a:lnTo>
                <a:lnTo>
                  <a:pt x="1992" y="336"/>
                </a:lnTo>
                <a:lnTo>
                  <a:pt x="1992" y="332"/>
                </a:lnTo>
                <a:lnTo>
                  <a:pt x="1993" y="330"/>
                </a:lnTo>
                <a:lnTo>
                  <a:pt x="1993" y="326"/>
                </a:lnTo>
                <a:lnTo>
                  <a:pt x="1994" y="322"/>
                </a:lnTo>
                <a:lnTo>
                  <a:pt x="1995" y="318"/>
                </a:lnTo>
                <a:lnTo>
                  <a:pt x="1995" y="313"/>
                </a:lnTo>
                <a:lnTo>
                  <a:pt x="1996" y="310"/>
                </a:lnTo>
                <a:lnTo>
                  <a:pt x="1996" y="306"/>
                </a:lnTo>
                <a:lnTo>
                  <a:pt x="1997" y="303"/>
                </a:lnTo>
                <a:lnTo>
                  <a:pt x="1997" y="302"/>
                </a:lnTo>
                <a:lnTo>
                  <a:pt x="1998" y="300"/>
                </a:lnTo>
                <a:lnTo>
                  <a:pt x="1998" y="297"/>
                </a:lnTo>
                <a:lnTo>
                  <a:pt x="1999" y="295"/>
                </a:lnTo>
                <a:lnTo>
                  <a:pt x="1999" y="293"/>
                </a:lnTo>
                <a:lnTo>
                  <a:pt x="2000" y="294"/>
                </a:lnTo>
                <a:lnTo>
                  <a:pt x="2000" y="294"/>
                </a:lnTo>
                <a:lnTo>
                  <a:pt x="2001" y="298"/>
                </a:lnTo>
                <a:lnTo>
                  <a:pt x="2001" y="301"/>
                </a:lnTo>
                <a:lnTo>
                  <a:pt x="2002" y="308"/>
                </a:lnTo>
                <a:lnTo>
                  <a:pt x="2002" y="313"/>
                </a:lnTo>
                <a:lnTo>
                  <a:pt x="2003" y="317"/>
                </a:lnTo>
                <a:lnTo>
                  <a:pt x="2003" y="322"/>
                </a:lnTo>
                <a:lnTo>
                  <a:pt x="2004" y="327"/>
                </a:lnTo>
                <a:lnTo>
                  <a:pt x="2004" y="330"/>
                </a:lnTo>
                <a:lnTo>
                  <a:pt x="2005" y="335"/>
                </a:lnTo>
                <a:lnTo>
                  <a:pt x="2005" y="339"/>
                </a:lnTo>
                <a:lnTo>
                  <a:pt x="2006" y="342"/>
                </a:lnTo>
                <a:lnTo>
                  <a:pt x="2006" y="345"/>
                </a:lnTo>
                <a:lnTo>
                  <a:pt x="2007" y="348"/>
                </a:lnTo>
                <a:lnTo>
                  <a:pt x="2007" y="350"/>
                </a:lnTo>
                <a:lnTo>
                  <a:pt x="2008" y="351"/>
                </a:lnTo>
                <a:lnTo>
                  <a:pt x="2008" y="354"/>
                </a:lnTo>
                <a:lnTo>
                  <a:pt x="2009" y="355"/>
                </a:lnTo>
                <a:lnTo>
                  <a:pt x="2010" y="356"/>
                </a:lnTo>
                <a:lnTo>
                  <a:pt x="2010" y="355"/>
                </a:lnTo>
                <a:lnTo>
                  <a:pt x="2011" y="356"/>
                </a:lnTo>
                <a:lnTo>
                  <a:pt x="2011" y="354"/>
                </a:lnTo>
                <a:lnTo>
                  <a:pt x="2012" y="354"/>
                </a:lnTo>
                <a:lnTo>
                  <a:pt x="2012" y="357"/>
                </a:lnTo>
                <a:lnTo>
                  <a:pt x="2013" y="357"/>
                </a:lnTo>
                <a:lnTo>
                  <a:pt x="2013" y="361"/>
                </a:lnTo>
                <a:lnTo>
                  <a:pt x="2014" y="359"/>
                </a:lnTo>
                <a:lnTo>
                  <a:pt x="2014" y="359"/>
                </a:lnTo>
                <a:lnTo>
                  <a:pt x="2015" y="357"/>
                </a:lnTo>
                <a:lnTo>
                  <a:pt x="2015" y="359"/>
                </a:lnTo>
                <a:lnTo>
                  <a:pt x="2016" y="356"/>
                </a:lnTo>
                <a:lnTo>
                  <a:pt x="2016" y="357"/>
                </a:lnTo>
                <a:lnTo>
                  <a:pt x="2017" y="360"/>
                </a:lnTo>
                <a:lnTo>
                  <a:pt x="2017" y="363"/>
                </a:lnTo>
                <a:lnTo>
                  <a:pt x="2018" y="363"/>
                </a:lnTo>
                <a:lnTo>
                  <a:pt x="2018" y="360"/>
                </a:lnTo>
                <a:lnTo>
                  <a:pt x="2019" y="357"/>
                </a:lnTo>
                <a:lnTo>
                  <a:pt x="2019" y="357"/>
                </a:lnTo>
                <a:lnTo>
                  <a:pt x="2020" y="356"/>
                </a:lnTo>
                <a:lnTo>
                  <a:pt x="2020" y="357"/>
                </a:lnTo>
                <a:lnTo>
                  <a:pt x="2021" y="361"/>
                </a:lnTo>
                <a:lnTo>
                  <a:pt x="2021" y="360"/>
                </a:lnTo>
                <a:lnTo>
                  <a:pt x="2022" y="360"/>
                </a:lnTo>
                <a:lnTo>
                  <a:pt x="2023" y="361"/>
                </a:lnTo>
                <a:lnTo>
                  <a:pt x="2023" y="361"/>
                </a:lnTo>
                <a:lnTo>
                  <a:pt x="2024" y="363"/>
                </a:lnTo>
                <a:lnTo>
                  <a:pt x="2024" y="361"/>
                </a:lnTo>
                <a:lnTo>
                  <a:pt x="2025" y="361"/>
                </a:lnTo>
                <a:lnTo>
                  <a:pt x="2025" y="364"/>
                </a:lnTo>
                <a:lnTo>
                  <a:pt x="2026" y="363"/>
                </a:lnTo>
                <a:lnTo>
                  <a:pt x="2026" y="361"/>
                </a:lnTo>
                <a:lnTo>
                  <a:pt x="2027" y="359"/>
                </a:lnTo>
                <a:lnTo>
                  <a:pt x="2027" y="360"/>
                </a:lnTo>
                <a:lnTo>
                  <a:pt x="2028" y="363"/>
                </a:lnTo>
                <a:lnTo>
                  <a:pt x="2028" y="364"/>
                </a:lnTo>
                <a:lnTo>
                  <a:pt x="2029" y="363"/>
                </a:lnTo>
                <a:lnTo>
                  <a:pt x="2029" y="360"/>
                </a:lnTo>
                <a:lnTo>
                  <a:pt x="2030" y="360"/>
                </a:lnTo>
                <a:lnTo>
                  <a:pt x="2030" y="360"/>
                </a:lnTo>
                <a:lnTo>
                  <a:pt x="2031" y="360"/>
                </a:lnTo>
                <a:lnTo>
                  <a:pt x="2031" y="360"/>
                </a:lnTo>
                <a:lnTo>
                  <a:pt x="2032" y="360"/>
                </a:lnTo>
                <a:lnTo>
                  <a:pt x="2032" y="360"/>
                </a:lnTo>
                <a:lnTo>
                  <a:pt x="2033" y="357"/>
                </a:lnTo>
                <a:lnTo>
                  <a:pt x="2033" y="357"/>
                </a:lnTo>
                <a:lnTo>
                  <a:pt x="2034" y="357"/>
                </a:lnTo>
                <a:lnTo>
                  <a:pt x="2034" y="357"/>
                </a:lnTo>
                <a:lnTo>
                  <a:pt x="2035" y="357"/>
                </a:lnTo>
                <a:lnTo>
                  <a:pt x="2035" y="356"/>
                </a:lnTo>
                <a:lnTo>
                  <a:pt x="2036" y="355"/>
                </a:lnTo>
                <a:lnTo>
                  <a:pt x="2036" y="354"/>
                </a:lnTo>
                <a:lnTo>
                  <a:pt x="2037" y="356"/>
                </a:lnTo>
                <a:lnTo>
                  <a:pt x="2038" y="357"/>
                </a:lnTo>
                <a:lnTo>
                  <a:pt x="2038" y="360"/>
                </a:lnTo>
                <a:lnTo>
                  <a:pt x="2039" y="360"/>
                </a:lnTo>
                <a:lnTo>
                  <a:pt x="2039" y="359"/>
                </a:lnTo>
                <a:lnTo>
                  <a:pt x="2040" y="357"/>
                </a:lnTo>
                <a:lnTo>
                  <a:pt x="2040" y="357"/>
                </a:lnTo>
                <a:lnTo>
                  <a:pt x="2041" y="357"/>
                </a:lnTo>
                <a:lnTo>
                  <a:pt x="2041" y="359"/>
                </a:lnTo>
                <a:lnTo>
                  <a:pt x="2042" y="359"/>
                </a:lnTo>
                <a:lnTo>
                  <a:pt x="2042" y="360"/>
                </a:lnTo>
                <a:lnTo>
                  <a:pt x="2043" y="363"/>
                </a:lnTo>
                <a:lnTo>
                  <a:pt x="2043" y="359"/>
                </a:lnTo>
                <a:lnTo>
                  <a:pt x="2044" y="359"/>
                </a:lnTo>
                <a:lnTo>
                  <a:pt x="2044" y="359"/>
                </a:lnTo>
                <a:lnTo>
                  <a:pt x="2045" y="360"/>
                </a:lnTo>
                <a:lnTo>
                  <a:pt x="2045" y="363"/>
                </a:lnTo>
                <a:lnTo>
                  <a:pt x="2046" y="360"/>
                </a:lnTo>
                <a:lnTo>
                  <a:pt x="2046" y="360"/>
                </a:lnTo>
                <a:lnTo>
                  <a:pt x="2047" y="361"/>
                </a:lnTo>
                <a:lnTo>
                  <a:pt x="2047" y="361"/>
                </a:lnTo>
                <a:lnTo>
                  <a:pt x="2048" y="361"/>
                </a:lnTo>
                <a:lnTo>
                  <a:pt x="2048" y="361"/>
                </a:lnTo>
                <a:lnTo>
                  <a:pt x="2049" y="360"/>
                </a:lnTo>
                <a:lnTo>
                  <a:pt x="2049" y="359"/>
                </a:lnTo>
                <a:lnTo>
                  <a:pt x="2050" y="360"/>
                </a:lnTo>
                <a:lnTo>
                  <a:pt x="2050" y="361"/>
                </a:lnTo>
                <a:lnTo>
                  <a:pt x="2051" y="361"/>
                </a:lnTo>
                <a:lnTo>
                  <a:pt x="2051" y="360"/>
                </a:lnTo>
                <a:lnTo>
                  <a:pt x="2052" y="357"/>
                </a:lnTo>
                <a:lnTo>
                  <a:pt x="2052" y="362"/>
                </a:lnTo>
                <a:lnTo>
                  <a:pt x="2053" y="361"/>
                </a:lnTo>
                <a:lnTo>
                  <a:pt x="2053" y="361"/>
                </a:lnTo>
                <a:lnTo>
                  <a:pt x="2054" y="359"/>
                </a:lnTo>
                <a:lnTo>
                  <a:pt x="2055" y="357"/>
                </a:lnTo>
                <a:lnTo>
                  <a:pt x="2055" y="360"/>
                </a:lnTo>
                <a:lnTo>
                  <a:pt x="2056" y="361"/>
                </a:lnTo>
                <a:lnTo>
                  <a:pt x="2056" y="361"/>
                </a:lnTo>
                <a:lnTo>
                  <a:pt x="2057" y="360"/>
                </a:lnTo>
                <a:lnTo>
                  <a:pt x="2057" y="360"/>
                </a:lnTo>
                <a:lnTo>
                  <a:pt x="2058" y="360"/>
                </a:lnTo>
                <a:lnTo>
                  <a:pt x="2058" y="360"/>
                </a:lnTo>
                <a:lnTo>
                  <a:pt x="2059" y="361"/>
                </a:lnTo>
                <a:lnTo>
                  <a:pt x="2059" y="362"/>
                </a:lnTo>
                <a:lnTo>
                  <a:pt x="2060" y="361"/>
                </a:lnTo>
                <a:lnTo>
                  <a:pt x="2060" y="361"/>
                </a:lnTo>
                <a:lnTo>
                  <a:pt x="2061" y="360"/>
                </a:lnTo>
                <a:lnTo>
                  <a:pt x="2061" y="360"/>
                </a:lnTo>
                <a:lnTo>
                  <a:pt x="2062" y="357"/>
                </a:lnTo>
                <a:lnTo>
                  <a:pt x="2062" y="357"/>
                </a:lnTo>
                <a:lnTo>
                  <a:pt x="2063" y="359"/>
                </a:lnTo>
                <a:lnTo>
                  <a:pt x="2063" y="359"/>
                </a:lnTo>
                <a:lnTo>
                  <a:pt x="2064" y="360"/>
                </a:lnTo>
                <a:lnTo>
                  <a:pt x="2064" y="360"/>
                </a:lnTo>
                <a:lnTo>
                  <a:pt x="2065" y="360"/>
                </a:lnTo>
                <a:lnTo>
                  <a:pt x="2065" y="357"/>
                </a:lnTo>
                <a:lnTo>
                  <a:pt x="2066" y="356"/>
                </a:lnTo>
                <a:lnTo>
                  <a:pt x="2066" y="360"/>
                </a:lnTo>
                <a:lnTo>
                  <a:pt x="2067" y="366"/>
                </a:lnTo>
                <a:lnTo>
                  <a:pt x="2067" y="363"/>
                </a:lnTo>
                <a:lnTo>
                  <a:pt x="2068" y="359"/>
                </a:lnTo>
                <a:lnTo>
                  <a:pt x="2068" y="356"/>
                </a:lnTo>
                <a:lnTo>
                  <a:pt x="2069" y="357"/>
                </a:lnTo>
                <a:lnTo>
                  <a:pt x="2069" y="357"/>
                </a:lnTo>
                <a:lnTo>
                  <a:pt x="2070" y="357"/>
                </a:lnTo>
                <a:lnTo>
                  <a:pt x="2070" y="357"/>
                </a:lnTo>
                <a:lnTo>
                  <a:pt x="2071" y="360"/>
                </a:lnTo>
                <a:lnTo>
                  <a:pt x="2072" y="359"/>
                </a:lnTo>
                <a:lnTo>
                  <a:pt x="2072" y="357"/>
                </a:lnTo>
                <a:lnTo>
                  <a:pt x="2073" y="357"/>
                </a:lnTo>
                <a:lnTo>
                  <a:pt x="2073" y="357"/>
                </a:lnTo>
                <a:lnTo>
                  <a:pt x="2074" y="359"/>
                </a:lnTo>
                <a:lnTo>
                  <a:pt x="2074" y="357"/>
                </a:lnTo>
                <a:lnTo>
                  <a:pt x="2075" y="356"/>
                </a:lnTo>
                <a:lnTo>
                  <a:pt x="2075" y="356"/>
                </a:lnTo>
                <a:lnTo>
                  <a:pt x="2076" y="354"/>
                </a:lnTo>
                <a:lnTo>
                  <a:pt x="2076" y="351"/>
                </a:lnTo>
                <a:lnTo>
                  <a:pt x="2077" y="349"/>
                </a:lnTo>
                <a:lnTo>
                  <a:pt x="2077" y="349"/>
                </a:lnTo>
                <a:lnTo>
                  <a:pt x="2078" y="349"/>
                </a:lnTo>
                <a:lnTo>
                  <a:pt x="2078" y="350"/>
                </a:lnTo>
                <a:lnTo>
                  <a:pt x="2079" y="348"/>
                </a:lnTo>
                <a:lnTo>
                  <a:pt x="2079" y="345"/>
                </a:lnTo>
                <a:lnTo>
                  <a:pt x="2080" y="342"/>
                </a:lnTo>
                <a:lnTo>
                  <a:pt x="2080" y="343"/>
                </a:lnTo>
                <a:lnTo>
                  <a:pt x="2081" y="348"/>
                </a:lnTo>
                <a:lnTo>
                  <a:pt x="2081" y="351"/>
                </a:lnTo>
                <a:lnTo>
                  <a:pt x="2082" y="350"/>
                </a:lnTo>
                <a:lnTo>
                  <a:pt x="2082" y="345"/>
                </a:lnTo>
                <a:lnTo>
                  <a:pt x="2083" y="345"/>
                </a:lnTo>
                <a:lnTo>
                  <a:pt x="2083" y="348"/>
                </a:lnTo>
                <a:lnTo>
                  <a:pt x="2084" y="349"/>
                </a:lnTo>
                <a:lnTo>
                  <a:pt x="2084" y="351"/>
                </a:lnTo>
                <a:lnTo>
                  <a:pt x="2085" y="354"/>
                </a:lnTo>
                <a:lnTo>
                  <a:pt x="2085" y="355"/>
                </a:lnTo>
                <a:lnTo>
                  <a:pt x="2086" y="357"/>
                </a:lnTo>
                <a:lnTo>
                  <a:pt x="2086" y="360"/>
                </a:lnTo>
                <a:lnTo>
                  <a:pt x="2087" y="361"/>
                </a:lnTo>
                <a:lnTo>
                  <a:pt x="2087" y="362"/>
                </a:lnTo>
                <a:lnTo>
                  <a:pt x="2088" y="359"/>
                </a:lnTo>
                <a:lnTo>
                  <a:pt x="2089" y="361"/>
                </a:lnTo>
                <a:lnTo>
                  <a:pt x="2089" y="357"/>
                </a:lnTo>
                <a:lnTo>
                  <a:pt x="2090" y="357"/>
                </a:lnTo>
                <a:lnTo>
                  <a:pt x="2090" y="357"/>
                </a:lnTo>
                <a:lnTo>
                  <a:pt x="2091" y="357"/>
                </a:lnTo>
                <a:lnTo>
                  <a:pt x="2091" y="361"/>
                </a:lnTo>
                <a:lnTo>
                  <a:pt x="2092" y="360"/>
                </a:lnTo>
                <a:lnTo>
                  <a:pt x="2092" y="360"/>
                </a:lnTo>
                <a:lnTo>
                  <a:pt x="2093" y="357"/>
                </a:lnTo>
                <a:lnTo>
                  <a:pt x="2093" y="357"/>
                </a:lnTo>
                <a:lnTo>
                  <a:pt x="2094" y="360"/>
                </a:lnTo>
                <a:lnTo>
                  <a:pt x="2094" y="363"/>
                </a:lnTo>
                <a:lnTo>
                  <a:pt x="2095" y="360"/>
                </a:lnTo>
                <a:lnTo>
                  <a:pt x="2095" y="342"/>
                </a:lnTo>
                <a:lnTo>
                  <a:pt x="2096" y="301"/>
                </a:lnTo>
                <a:lnTo>
                  <a:pt x="2096" y="231"/>
                </a:lnTo>
                <a:lnTo>
                  <a:pt x="2097" y="145"/>
                </a:lnTo>
                <a:lnTo>
                  <a:pt x="2097" y="63"/>
                </a:lnTo>
                <a:lnTo>
                  <a:pt x="2098" y="16"/>
                </a:lnTo>
                <a:lnTo>
                  <a:pt x="2098" y="25"/>
                </a:lnTo>
                <a:lnTo>
                  <a:pt x="2099" y="81"/>
                </a:lnTo>
                <a:lnTo>
                  <a:pt x="2099" y="157"/>
                </a:lnTo>
                <a:lnTo>
                  <a:pt x="2100" y="238"/>
                </a:lnTo>
                <a:lnTo>
                  <a:pt x="2100" y="303"/>
                </a:lnTo>
                <a:lnTo>
                  <a:pt x="2101" y="339"/>
                </a:lnTo>
                <a:lnTo>
                  <a:pt x="2101" y="348"/>
                </a:lnTo>
                <a:lnTo>
                  <a:pt x="2102" y="345"/>
                </a:lnTo>
                <a:lnTo>
                  <a:pt x="2102" y="344"/>
                </a:lnTo>
                <a:lnTo>
                  <a:pt x="2103" y="349"/>
                </a:lnTo>
                <a:lnTo>
                  <a:pt x="2103" y="353"/>
                </a:lnTo>
                <a:lnTo>
                  <a:pt x="2104" y="356"/>
                </a:lnTo>
                <a:lnTo>
                  <a:pt x="2104" y="360"/>
                </a:lnTo>
                <a:lnTo>
                  <a:pt x="2105" y="357"/>
                </a:lnTo>
                <a:lnTo>
                  <a:pt x="2106" y="356"/>
                </a:lnTo>
                <a:lnTo>
                  <a:pt x="2106" y="355"/>
                </a:lnTo>
                <a:lnTo>
                  <a:pt x="2107" y="357"/>
                </a:lnTo>
                <a:lnTo>
                  <a:pt x="2107" y="360"/>
                </a:lnTo>
                <a:lnTo>
                  <a:pt x="2108" y="360"/>
                </a:lnTo>
                <a:lnTo>
                  <a:pt x="2108" y="357"/>
                </a:lnTo>
                <a:lnTo>
                  <a:pt x="2109" y="355"/>
                </a:lnTo>
                <a:lnTo>
                  <a:pt x="2109" y="352"/>
                </a:lnTo>
                <a:lnTo>
                  <a:pt x="2110" y="354"/>
                </a:lnTo>
                <a:lnTo>
                  <a:pt x="2110" y="357"/>
                </a:lnTo>
                <a:lnTo>
                  <a:pt x="2111" y="355"/>
                </a:lnTo>
                <a:lnTo>
                  <a:pt x="2111" y="356"/>
                </a:lnTo>
                <a:lnTo>
                  <a:pt x="2112" y="355"/>
                </a:lnTo>
                <a:lnTo>
                  <a:pt x="2112" y="356"/>
                </a:lnTo>
                <a:lnTo>
                  <a:pt x="2113" y="357"/>
                </a:lnTo>
                <a:lnTo>
                  <a:pt x="2113" y="355"/>
                </a:lnTo>
                <a:lnTo>
                  <a:pt x="2114" y="354"/>
                </a:lnTo>
                <a:lnTo>
                  <a:pt x="2114" y="354"/>
                </a:lnTo>
                <a:lnTo>
                  <a:pt x="2115" y="354"/>
                </a:lnTo>
                <a:lnTo>
                  <a:pt x="2115" y="354"/>
                </a:lnTo>
                <a:lnTo>
                  <a:pt x="2116" y="352"/>
                </a:lnTo>
                <a:lnTo>
                  <a:pt x="2116" y="354"/>
                </a:lnTo>
                <a:lnTo>
                  <a:pt x="2117" y="354"/>
                </a:lnTo>
                <a:lnTo>
                  <a:pt x="2117" y="354"/>
                </a:lnTo>
                <a:lnTo>
                  <a:pt x="2118" y="351"/>
                </a:lnTo>
                <a:lnTo>
                  <a:pt x="2119" y="348"/>
                </a:lnTo>
                <a:lnTo>
                  <a:pt x="2119" y="345"/>
                </a:lnTo>
                <a:lnTo>
                  <a:pt x="2120" y="344"/>
                </a:lnTo>
                <a:lnTo>
                  <a:pt x="2120" y="342"/>
                </a:lnTo>
                <a:lnTo>
                  <a:pt x="2121" y="341"/>
                </a:lnTo>
                <a:lnTo>
                  <a:pt x="2121" y="341"/>
                </a:lnTo>
                <a:lnTo>
                  <a:pt x="2122" y="341"/>
                </a:lnTo>
                <a:lnTo>
                  <a:pt x="2122" y="341"/>
                </a:lnTo>
                <a:lnTo>
                  <a:pt x="2123" y="336"/>
                </a:lnTo>
                <a:lnTo>
                  <a:pt x="2123" y="330"/>
                </a:lnTo>
                <a:lnTo>
                  <a:pt x="2124" y="327"/>
                </a:lnTo>
                <a:lnTo>
                  <a:pt x="2124" y="323"/>
                </a:lnTo>
                <a:lnTo>
                  <a:pt x="2125" y="322"/>
                </a:lnTo>
                <a:lnTo>
                  <a:pt x="2125" y="320"/>
                </a:lnTo>
                <a:lnTo>
                  <a:pt x="2126" y="317"/>
                </a:lnTo>
                <a:lnTo>
                  <a:pt x="2126" y="312"/>
                </a:lnTo>
                <a:lnTo>
                  <a:pt x="2127" y="306"/>
                </a:lnTo>
                <a:lnTo>
                  <a:pt x="2127" y="303"/>
                </a:lnTo>
                <a:lnTo>
                  <a:pt x="2128" y="300"/>
                </a:lnTo>
                <a:lnTo>
                  <a:pt x="2128" y="298"/>
                </a:lnTo>
                <a:lnTo>
                  <a:pt x="2129" y="295"/>
                </a:lnTo>
                <a:lnTo>
                  <a:pt x="2129" y="294"/>
                </a:lnTo>
                <a:lnTo>
                  <a:pt x="2130" y="292"/>
                </a:lnTo>
                <a:lnTo>
                  <a:pt x="2130" y="291"/>
                </a:lnTo>
                <a:lnTo>
                  <a:pt x="2131" y="291"/>
                </a:lnTo>
                <a:lnTo>
                  <a:pt x="2131" y="294"/>
                </a:lnTo>
                <a:lnTo>
                  <a:pt x="2132" y="298"/>
                </a:lnTo>
                <a:lnTo>
                  <a:pt x="2133" y="303"/>
                </a:lnTo>
                <a:lnTo>
                  <a:pt x="2133" y="304"/>
                </a:lnTo>
                <a:lnTo>
                  <a:pt x="2134" y="310"/>
                </a:lnTo>
                <a:lnTo>
                  <a:pt x="2134" y="315"/>
                </a:lnTo>
                <a:lnTo>
                  <a:pt x="2135" y="316"/>
                </a:lnTo>
                <a:lnTo>
                  <a:pt x="2135" y="325"/>
                </a:lnTo>
                <a:lnTo>
                  <a:pt x="2136" y="329"/>
                </a:lnTo>
                <a:lnTo>
                  <a:pt x="2136" y="335"/>
                </a:lnTo>
                <a:lnTo>
                  <a:pt x="2137" y="337"/>
                </a:lnTo>
                <a:lnTo>
                  <a:pt x="2137" y="338"/>
                </a:lnTo>
                <a:lnTo>
                  <a:pt x="2138" y="342"/>
                </a:lnTo>
                <a:lnTo>
                  <a:pt x="2138" y="342"/>
                </a:lnTo>
                <a:lnTo>
                  <a:pt x="2139" y="343"/>
                </a:lnTo>
                <a:lnTo>
                  <a:pt x="2139" y="348"/>
                </a:lnTo>
                <a:lnTo>
                  <a:pt x="2140" y="349"/>
                </a:lnTo>
                <a:lnTo>
                  <a:pt x="2140" y="351"/>
                </a:lnTo>
                <a:lnTo>
                  <a:pt x="2141" y="354"/>
                </a:lnTo>
                <a:lnTo>
                  <a:pt x="2141" y="354"/>
                </a:lnTo>
                <a:lnTo>
                  <a:pt x="2142" y="354"/>
                </a:lnTo>
                <a:lnTo>
                  <a:pt x="2142" y="351"/>
                </a:lnTo>
                <a:lnTo>
                  <a:pt x="2143" y="351"/>
                </a:lnTo>
                <a:lnTo>
                  <a:pt x="2143" y="351"/>
                </a:lnTo>
                <a:lnTo>
                  <a:pt x="2144" y="351"/>
                </a:lnTo>
                <a:lnTo>
                  <a:pt x="2144" y="354"/>
                </a:lnTo>
                <a:lnTo>
                  <a:pt x="2145" y="354"/>
                </a:lnTo>
                <a:lnTo>
                  <a:pt x="2145" y="354"/>
                </a:lnTo>
                <a:lnTo>
                  <a:pt x="2146" y="354"/>
                </a:lnTo>
                <a:lnTo>
                  <a:pt x="2146" y="352"/>
                </a:lnTo>
                <a:lnTo>
                  <a:pt x="2147" y="352"/>
                </a:lnTo>
                <a:lnTo>
                  <a:pt x="2147" y="352"/>
                </a:lnTo>
                <a:lnTo>
                  <a:pt x="2148" y="353"/>
                </a:lnTo>
                <a:lnTo>
                  <a:pt x="2149" y="354"/>
                </a:lnTo>
                <a:lnTo>
                  <a:pt x="2149" y="354"/>
                </a:lnTo>
                <a:lnTo>
                  <a:pt x="2150" y="356"/>
                </a:lnTo>
                <a:lnTo>
                  <a:pt x="2150" y="354"/>
                </a:lnTo>
                <a:lnTo>
                  <a:pt x="2151" y="356"/>
                </a:lnTo>
                <a:lnTo>
                  <a:pt x="2151" y="354"/>
                </a:lnTo>
                <a:lnTo>
                  <a:pt x="2152" y="354"/>
                </a:lnTo>
                <a:lnTo>
                  <a:pt x="2152" y="354"/>
                </a:lnTo>
                <a:lnTo>
                  <a:pt x="2153" y="356"/>
                </a:lnTo>
                <a:lnTo>
                  <a:pt x="2153" y="357"/>
                </a:lnTo>
                <a:lnTo>
                  <a:pt x="2154" y="355"/>
                </a:lnTo>
                <a:lnTo>
                  <a:pt x="2154" y="354"/>
                </a:lnTo>
                <a:lnTo>
                  <a:pt x="2155" y="354"/>
                </a:lnTo>
                <a:lnTo>
                  <a:pt x="2155" y="355"/>
                </a:lnTo>
                <a:lnTo>
                  <a:pt x="2156" y="356"/>
                </a:lnTo>
                <a:lnTo>
                  <a:pt x="2156" y="359"/>
                </a:lnTo>
                <a:lnTo>
                  <a:pt x="2157" y="356"/>
                </a:lnTo>
                <a:lnTo>
                  <a:pt x="2157" y="356"/>
                </a:lnTo>
                <a:lnTo>
                  <a:pt x="2158" y="357"/>
                </a:lnTo>
                <a:lnTo>
                  <a:pt x="2158" y="359"/>
                </a:lnTo>
                <a:lnTo>
                  <a:pt x="2159" y="359"/>
                </a:lnTo>
                <a:lnTo>
                  <a:pt x="2159" y="354"/>
                </a:lnTo>
                <a:lnTo>
                  <a:pt x="2160" y="356"/>
                </a:lnTo>
                <a:lnTo>
                  <a:pt x="2160" y="354"/>
                </a:lnTo>
                <a:lnTo>
                  <a:pt x="2161" y="355"/>
                </a:lnTo>
                <a:lnTo>
                  <a:pt x="2161" y="356"/>
                </a:lnTo>
                <a:lnTo>
                  <a:pt x="2162" y="355"/>
                </a:lnTo>
                <a:lnTo>
                  <a:pt x="2162" y="354"/>
                </a:lnTo>
                <a:lnTo>
                  <a:pt x="2163" y="354"/>
                </a:lnTo>
                <a:lnTo>
                  <a:pt x="2163" y="354"/>
                </a:lnTo>
                <a:lnTo>
                  <a:pt x="2164" y="354"/>
                </a:lnTo>
                <a:lnTo>
                  <a:pt x="2164" y="355"/>
                </a:lnTo>
                <a:lnTo>
                  <a:pt x="2165" y="356"/>
                </a:lnTo>
                <a:lnTo>
                  <a:pt x="2166" y="354"/>
                </a:lnTo>
                <a:lnTo>
                  <a:pt x="2166" y="356"/>
                </a:lnTo>
                <a:lnTo>
                  <a:pt x="2167" y="354"/>
                </a:lnTo>
                <a:lnTo>
                  <a:pt x="2167" y="356"/>
                </a:lnTo>
                <a:lnTo>
                  <a:pt x="2168" y="356"/>
                </a:lnTo>
                <a:lnTo>
                  <a:pt x="2168" y="355"/>
                </a:lnTo>
                <a:lnTo>
                  <a:pt x="2169" y="354"/>
                </a:lnTo>
                <a:lnTo>
                  <a:pt x="2169" y="354"/>
                </a:lnTo>
                <a:lnTo>
                  <a:pt x="2170" y="354"/>
                </a:lnTo>
                <a:lnTo>
                  <a:pt x="2170" y="355"/>
                </a:lnTo>
                <a:lnTo>
                  <a:pt x="2171" y="354"/>
                </a:lnTo>
                <a:lnTo>
                  <a:pt x="2171" y="357"/>
                </a:lnTo>
                <a:lnTo>
                  <a:pt x="2172" y="357"/>
                </a:lnTo>
                <a:lnTo>
                  <a:pt x="2172" y="357"/>
                </a:lnTo>
                <a:lnTo>
                  <a:pt x="2173" y="355"/>
                </a:lnTo>
                <a:lnTo>
                  <a:pt x="2173" y="355"/>
                </a:lnTo>
                <a:lnTo>
                  <a:pt x="2174" y="356"/>
                </a:lnTo>
                <a:lnTo>
                  <a:pt x="2174" y="356"/>
                </a:lnTo>
                <a:lnTo>
                  <a:pt x="2175" y="357"/>
                </a:lnTo>
                <a:lnTo>
                  <a:pt x="2175" y="359"/>
                </a:lnTo>
                <a:lnTo>
                  <a:pt x="2176" y="360"/>
                </a:lnTo>
                <a:lnTo>
                  <a:pt x="2176" y="357"/>
                </a:lnTo>
                <a:lnTo>
                  <a:pt x="2177" y="357"/>
                </a:lnTo>
                <a:lnTo>
                  <a:pt x="2177" y="360"/>
                </a:lnTo>
                <a:lnTo>
                  <a:pt x="2178" y="364"/>
                </a:lnTo>
                <a:lnTo>
                  <a:pt x="2178" y="361"/>
                </a:lnTo>
                <a:lnTo>
                  <a:pt x="2179" y="360"/>
                </a:lnTo>
                <a:lnTo>
                  <a:pt x="2179" y="359"/>
                </a:lnTo>
                <a:lnTo>
                  <a:pt x="2180" y="360"/>
                </a:lnTo>
                <a:lnTo>
                  <a:pt x="2180" y="363"/>
                </a:lnTo>
                <a:lnTo>
                  <a:pt x="2181" y="361"/>
                </a:lnTo>
                <a:lnTo>
                  <a:pt x="2181" y="361"/>
                </a:lnTo>
                <a:lnTo>
                  <a:pt x="2182" y="360"/>
                </a:lnTo>
                <a:lnTo>
                  <a:pt x="2183" y="361"/>
                </a:lnTo>
                <a:lnTo>
                  <a:pt x="2183" y="361"/>
                </a:lnTo>
                <a:lnTo>
                  <a:pt x="2184" y="360"/>
                </a:lnTo>
                <a:lnTo>
                  <a:pt x="2184" y="357"/>
                </a:lnTo>
                <a:lnTo>
                  <a:pt x="2185" y="360"/>
                </a:lnTo>
                <a:lnTo>
                  <a:pt x="2185" y="361"/>
                </a:lnTo>
                <a:lnTo>
                  <a:pt x="2186" y="361"/>
                </a:lnTo>
                <a:lnTo>
                  <a:pt x="2186" y="361"/>
                </a:lnTo>
                <a:lnTo>
                  <a:pt x="2187" y="362"/>
                </a:lnTo>
                <a:lnTo>
                  <a:pt x="2187" y="361"/>
                </a:lnTo>
                <a:lnTo>
                  <a:pt x="2188" y="361"/>
                </a:lnTo>
                <a:lnTo>
                  <a:pt x="2188" y="361"/>
                </a:lnTo>
                <a:lnTo>
                  <a:pt x="2189" y="360"/>
                </a:lnTo>
                <a:lnTo>
                  <a:pt x="2189" y="357"/>
                </a:lnTo>
                <a:lnTo>
                  <a:pt x="2190" y="359"/>
                </a:lnTo>
                <a:lnTo>
                  <a:pt x="2190" y="360"/>
                </a:lnTo>
                <a:lnTo>
                  <a:pt x="2191" y="360"/>
                </a:lnTo>
                <a:lnTo>
                  <a:pt x="2191" y="360"/>
                </a:lnTo>
                <a:lnTo>
                  <a:pt x="2192" y="359"/>
                </a:lnTo>
                <a:lnTo>
                  <a:pt x="2192" y="360"/>
                </a:lnTo>
                <a:lnTo>
                  <a:pt x="2193" y="361"/>
                </a:lnTo>
                <a:lnTo>
                  <a:pt x="2193" y="361"/>
                </a:lnTo>
                <a:lnTo>
                  <a:pt x="2194" y="361"/>
                </a:lnTo>
                <a:lnTo>
                  <a:pt x="2194" y="363"/>
                </a:lnTo>
                <a:lnTo>
                  <a:pt x="2195" y="361"/>
                </a:lnTo>
                <a:lnTo>
                  <a:pt x="2195" y="359"/>
                </a:lnTo>
                <a:lnTo>
                  <a:pt x="2196" y="359"/>
                </a:lnTo>
                <a:lnTo>
                  <a:pt x="2196" y="359"/>
                </a:lnTo>
                <a:lnTo>
                  <a:pt x="2197" y="359"/>
                </a:lnTo>
                <a:lnTo>
                  <a:pt x="2197" y="359"/>
                </a:lnTo>
                <a:lnTo>
                  <a:pt x="2198" y="361"/>
                </a:lnTo>
                <a:lnTo>
                  <a:pt x="2198" y="361"/>
                </a:lnTo>
                <a:lnTo>
                  <a:pt x="2199" y="360"/>
                </a:lnTo>
                <a:lnTo>
                  <a:pt x="2200" y="360"/>
                </a:lnTo>
                <a:lnTo>
                  <a:pt x="2200" y="360"/>
                </a:lnTo>
                <a:lnTo>
                  <a:pt x="2201" y="360"/>
                </a:lnTo>
                <a:lnTo>
                  <a:pt x="2201" y="360"/>
                </a:lnTo>
                <a:lnTo>
                  <a:pt x="2202" y="359"/>
                </a:lnTo>
                <a:lnTo>
                  <a:pt x="2202" y="362"/>
                </a:lnTo>
                <a:lnTo>
                  <a:pt x="2203" y="360"/>
                </a:lnTo>
                <a:lnTo>
                  <a:pt x="2203" y="361"/>
                </a:lnTo>
                <a:lnTo>
                  <a:pt x="2204" y="362"/>
                </a:lnTo>
                <a:lnTo>
                  <a:pt x="2204" y="360"/>
                </a:lnTo>
                <a:lnTo>
                  <a:pt x="2205" y="359"/>
                </a:lnTo>
                <a:lnTo>
                  <a:pt x="2205" y="357"/>
                </a:lnTo>
                <a:lnTo>
                  <a:pt x="2206" y="357"/>
                </a:lnTo>
                <a:lnTo>
                  <a:pt x="2206" y="360"/>
                </a:lnTo>
                <a:lnTo>
                  <a:pt x="2207" y="357"/>
                </a:lnTo>
                <a:lnTo>
                  <a:pt x="2207" y="357"/>
                </a:lnTo>
                <a:lnTo>
                  <a:pt x="2208" y="356"/>
                </a:lnTo>
                <a:lnTo>
                  <a:pt x="2208" y="354"/>
                </a:lnTo>
                <a:lnTo>
                  <a:pt x="2209" y="352"/>
                </a:lnTo>
                <a:lnTo>
                  <a:pt x="2209" y="351"/>
                </a:lnTo>
                <a:lnTo>
                  <a:pt x="2210" y="351"/>
                </a:lnTo>
                <a:lnTo>
                  <a:pt x="2210" y="351"/>
                </a:lnTo>
                <a:lnTo>
                  <a:pt x="2211" y="351"/>
                </a:lnTo>
                <a:lnTo>
                  <a:pt x="2211" y="348"/>
                </a:lnTo>
                <a:lnTo>
                  <a:pt x="2212" y="345"/>
                </a:lnTo>
                <a:lnTo>
                  <a:pt x="2212" y="344"/>
                </a:lnTo>
                <a:lnTo>
                  <a:pt x="2213" y="344"/>
                </a:lnTo>
                <a:lnTo>
                  <a:pt x="2213" y="348"/>
                </a:lnTo>
                <a:lnTo>
                  <a:pt x="2214" y="349"/>
                </a:lnTo>
                <a:lnTo>
                  <a:pt x="2215" y="349"/>
                </a:lnTo>
                <a:lnTo>
                  <a:pt x="2215" y="349"/>
                </a:lnTo>
                <a:lnTo>
                  <a:pt x="2216" y="351"/>
                </a:lnTo>
                <a:lnTo>
                  <a:pt x="2216" y="354"/>
                </a:lnTo>
                <a:lnTo>
                  <a:pt x="2217" y="356"/>
                </a:lnTo>
                <a:lnTo>
                  <a:pt x="2217" y="357"/>
                </a:lnTo>
                <a:lnTo>
                  <a:pt x="2218" y="360"/>
                </a:lnTo>
                <a:lnTo>
                  <a:pt x="2218" y="362"/>
                </a:lnTo>
                <a:lnTo>
                  <a:pt x="2219" y="361"/>
                </a:lnTo>
                <a:lnTo>
                  <a:pt x="2219" y="361"/>
                </a:lnTo>
                <a:lnTo>
                  <a:pt x="2220" y="361"/>
                </a:lnTo>
                <a:lnTo>
                  <a:pt x="2220" y="361"/>
                </a:lnTo>
                <a:lnTo>
                  <a:pt x="2221" y="364"/>
                </a:lnTo>
                <a:lnTo>
                  <a:pt x="2221" y="363"/>
                </a:lnTo>
                <a:lnTo>
                  <a:pt x="2222" y="361"/>
                </a:lnTo>
                <a:lnTo>
                  <a:pt x="2222" y="361"/>
                </a:lnTo>
                <a:lnTo>
                  <a:pt x="2223" y="360"/>
                </a:lnTo>
                <a:lnTo>
                  <a:pt x="2223" y="361"/>
                </a:lnTo>
                <a:lnTo>
                  <a:pt x="2224" y="366"/>
                </a:lnTo>
                <a:lnTo>
                  <a:pt x="2224" y="363"/>
                </a:lnTo>
                <a:lnTo>
                  <a:pt x="2225" y="363"/>
                </a:lnTo>
                <a:lnTo>
                  <a:pt x="2225" y="360"/>
                </a:lnTo>
                <a:lnTo>
                  <a:pt x="2226" y="359"/>
                </a:lnTo>
                <a:lnTo>
                  <a:pt x="2226" y="363"/>
                </a:lnTo>
                <a:lnTo>
                  <a:pt x="2227" y="362"/>
                </a:lnTo>
                <a:lnTo>
                  <a:pt x="2227" y="349"/>
                </a:lnTo>
                <a:lnTo>
                  <a:pt x="2228" y="310"/>
                </a:lnTo>
                <a:lnTo>
                  <a:pt x="2229" y="245"/>
                </a:lnTo>
                <a:lnTo>
                  <a:pt x="2229" y="163"/>
                </a:lnTo>
                <a:lnTo>
                  <a:pt x="2230" y="81"/>
                </a:lnTo>
                <a:lnTo>
                  <a:pt x="2230" y="30"/>
                </a:lnTo>
                <a:lnTo>
                  <a:pt x="2231" y="30"/>
                </a:lnTo>
                <a:lnTo>
                  <a:pt x="2231" y="81"/>
                </a:lnTo>
                <a:lnTo>
                  <a:pt x="2232" y="152"/>
                </a:lnTo>
                <a:lnTo>
                  <a:pt x="2232" y="233"/>
                </a:lnTo>
                <a:lnTo>
                  <a:pt x="2233" y="300"/>
                </a:lnTo>
                <a:lnTo>
                  <a:pt x="2233" y="337"/>
                </a:lnTo>
                <a:lnTo>
                  <a:pt x="2234" y="349"/>
                </a:lnTo>
                <a:lnTo>
                  <a:pt x="2234" y="349"/>
                </a:lnTo>
                <a:lnTo>
                  <a:pt x="2235" y="349"/>
                </a:lnTo>
                <a:lnTo>
                  <a:pt x="2235" y="351"/>
                </a:lnTo>
                <a:lnTo>
                  <a:pt x="2236" y="356"/>
                </a:lnTo>
                <a:lnTo>
                  <a:pt x="2236" y="360"/>
                </a:lnTo>
                <a:lnTo>
                  <a:pt x="2237" y="360"/>
                </a:lnTo>
                <a:lnTo>
                  <a:pt x="2237" y="360"/>
                </a:lnTo>
                <a:lnTo>
                  <a:pt x="2238" y="360"/>
                </a:lnTo>
                <a:lnTo>
                  <a:pt x="2238" y="360"/>
                </a:lnTo>
                <a:lnTo>
                  <a:pt x="2239" y="361"/>
                </a:lnTo>
                <a:lnTo>
                  <a:pt x="2239" y="361"/>
                </a:lnTo>
                <a:lnTo>
                  <a:pt x="2240" y="363"/>
                </a:lnTo>
                <a:lnTo>
                  <a:pt x="2240" y="363"/>
                </a:lnTo>
                <a:lnTo>
                  <a:pt x="2241" y="363"/>
                </a:lnTo>
                <a:lnTo>
                  <a:pt x="2241" y="361"/>
                </a:lnTo>
                <a:lnTo>
                  <a:pt x="2242" y="361"/>
                </a:lnTo>
                <a:lnTo>
                  <a:pt x="2243" y="360"/>
                </a:lnTo>
                <a:lnTo>
                  <a:pt x="2243" y="359"/>
                </a:lnTo>
                <a:lnTo>
                  <a:pt x="2244" y="357"/>
                </a:lnTo>
                <a:lnTo>
                  <a:pt x="2244" y="360"/>
                </a:lnTo>
                <a:lnTo>
                  <a:pt x="2245" y="361"/>
                </a:lnTo>
                <a:lnTo>
                  <a:pt x="2245" y="361"/>
                </a:lnTo>
                <a:lnTo>
                  <a:pt x="2246" y="361"/>
                </a:lnTo>
                <a:lnTo>
                  <a:pt x="2246" y="360"/>
                </a:lnTo>
                <a:lnTo>
                  <a:pt x="2247" y="360"/>
                </a:lnTo>
                <a:lnTo>
                  <a:pt x="2247" y="357"/>
                </a:lnTo>
                <a:lnTo>
                  <a:pt x="2248" y="359"/>
                </a:lnTo>
                <a:lnTo>
                  <a:pt x="2248" y="360"/>
                </a:lnTo>
                <a:lnTo>
                  <a:pt x="2249" y="356"/>
                </a:lnTo>
                <a:lnTo>
                  <a:pt x="2249" y="355"/>
                </a:lnTo>
                <a:lnTo>
                  <a:pt x="2250" y="354"/>
                </a:lnTo>
                <a:lnTo>
                  <a:pt x="2250" y="353"/>
                </a:lnTo>
                <a:lnTo>
                  <a:pt x="2251" y="351"/>
                </a:lnTo>
                <a:lnTo>
                  <a:pt x="2251" y="350"/>
                </a:lnTo>
                <a:lnTo>
                  <a:pt x="2252" y="352"/>
                </a:lnTo>
                <a:lnTo>
                  <a:pt x="2252" y="350"/>
                </a:lnTo>
                <a:lnTo>
                  <a:pt x="2253" y="348"/>
                </a:lnTo>
                <a:lnTo>
                  <a:pt x="2253" y="345"/>
                </a:lnTo>
                <a:lnTo>
                  <a:pt x="2254" y="342"/>
                </a:lnTo>
                <a:lnTo>
                  <a:pt x="2254" y="341"/>
                </a:lnTo>
                <a:lnTo>
                  <a:pt x="2255" y="339"/>
                </a:lnTo>
                <a:lnTo>
                  <a:pt x="2255" y="338"/>
                </a:lnTo>
                <a:lnTo>
                  <a:pt x="2256" y="333"/>
                </a:lnTo>
                <a:lnTo>
                  <a:pt x="2256" y="329"/>
                </a:lnTo>
                <a:lnTo>
                  <a:pt x="2257" y="327"/>
                </a:lnTo>
                <a:lnTo>
                  <a:pt x="2257" y="323"/>
                </a:lnTo>
                <a:lnTo>
                  <a:pt x="2258" y="319"/>
                </a:lnTo>
                <a:lnTo>
                  <a:pt x="2258" y="314"/>
                </a:lnTo>
                <a:lnTo>
                  <a:pt x="2259" y="312"/>
                </a:lnTo>
                <a:lnTo>
                  <a:pt x="2260" y="311"/>
                </a:lnTo>
                <a:lnTo>
                  <a:pt x="2260" y="307"/>
                </a:lnTo>
                <a:lnTo>
                  <a:pt x="2261" y="301"/>
                </a:lnTo>
                <a:lnTo>
                  <a:pt x="2261" y="298"/>
                </a:lnTo>
                <a:lnTo>
                  <a:pt x="2262" y="295"/>
                </a:lnTo>
                <a:lnTo>
                  <a:pt x="2262" y="295"/>
                </a:lnTo>
                <a:lnTo>
                  <a:pt x="2263" y="297"/>
                </a:lnTo>
                <a:lnTo>
                  <a:pt x="2263" y="295"/>
                </a:lnTo>
                <a:lnTo>
                  <a:pt x="2264" y="298"/>
                </a:lnTo>
                <a:lnTo>
                  <a:pt x="2264" y="301"/>
                </a:lnTo>
                <a:lnTo>
                  <a:pt x="2265" y="304"/>
                </a:lnTo>
                <a:lnTo>
                  <a:pt x="2265" y="310"/>
                </a:lnTo>
                <a:lnTo>
                  <a:pt x="2266" y="313"/>
                </a:lnTo>
                <a:lnTo>
                  <a:pt x="2266" y="320"/>
                </a:lnTo>
                <a:lnTo>
                  <a:pt x="2267" y="325"/>
                </a:lnTo>
                <a:lnTo>
                  <a:pt x="2267" y="330"/>
                </a:lnTo>
                <a:lnTo>
                  <a:pt x="2268" y="335"/>
                </a:lnTo>
                <a:lnTo>
                  <a:pt x="2268" y="338"/>
                </a:lnTo>
                <a:lnTo>
                  <a:pt x="2269" y="342"/>
                </a:lnTo>
                <a:lnTo>
                  <a:pt x="2269" y="345"/>
                </a:lnTo>
                <a:lnTo>
                  <a:pt x="2270" y="350"/>
                </a:lnTo>
                <a:lnTo>
                  <a:pt x="2270" y="349"/>
                </a:lnTo>
                <a:lnTo>
                  <a:pt x="2271" y="351"/>
                </a:lnTo>
                <a:lnTo>
                  <a:pt x="2271" y="354"/>
                </a:lnTo>
                <a:lnTo>
                  <a:pt x="2272" y="354"/>
                </a:lnTo>
                <a:lnTo>
                  <a:pt x="2272" y="357"/>
                </a:lnTo>
                <a:lnTo>
                  <a:pt x="2273" y="354"/>
                </a:lnTo>
                <a:lnTo>
                  <a:pt x="2273" y="359"/>
                </a:lnTo>
                <a:lnTo>
                  <a:pt x="2274" y="357"/>
                </a:lnTo>
                <a:lnTo>
                  <a:pt x="2274" y="357"/>
                </a:lnTo>
                <a:lnTo>
                  <a:pt x="2275" y="356"/>
                </a:lnTo>
                <a:lnTo>
                  <a:pt x="2275" y="356"/>
                </a:lnTo>
                <a:lnTo>
                  <a:pt x="2276" y="356"/>
                </a:lnTo>
                <a:lnTo>
                  <a:pt x="2277" y="356"/>
                </a:lnTo>
                <a:lnTo>
                  <a:pt x="2277" y="357"/>
                </a:lnTo>
                <a:lnTo>
                  <a:pt x="2278" y="356"/>
                </a:lnTo>
                <a:lnTo>
                  <a:pt x="2278" y="355"/>
                </a:lnTo>
                <a:lnTo>
                  <a:pt x="2279" y="357"/>
                </a:lnTo>
                <a:lnTo>
                  <a:pt x="2279" y="357"/>
                </a:lnTo>
                <a:lnTo>
                  <a:pt x="2280" y="360"/>
                </a:lnTo>
                <a:lnTo>
                  <a:pt x="2280" y="359"/>
                </a:lnTo>
                <a:lnTo>
                  <a:pt x="2281" y="356"/>
                </a:lnTo>
                <a:lnTo>
                  <a:pt x="2281" y="354"/>
                </a:lnTo>
                <a:lnTo>
                  <a:pt x="2282" y="355"/>
                </a:lnTo>
                <a:lnTo>
                  <a:pt x="2282" y="357"/>
                </a:lnTo>
                <a:lnTo>
                  <a:pt x="2283" y="360"/>
                </a:lnTo>
                <a:lnTo>
                  <a:pt x="2283" y="361"/>
                </a:lnTo>
                <a:lnTo>
                  <a:pt x="2284" y="360"/>
                </a:lnTo>
                <a:lnTo>
                  <a:pt x="2284" y="360"/>
                </a:lnTo>
                <a:lnTo>
                  <a:pt x="2285" y="361"/>
                </a:lnTo>
                <a:lnTo>
                  <a:pt x="2285" y="360"/>
                </a:lnTo>
                <a:lnTo>
                  <a:pt x="2286" y="360"/>
                </a:lnTo>
                <a:lnTo>
                  <a:pt x="2286" y="361"/>
                </a:lnTo>
                <a:lnTo>
                  <a:pt x="2287" y="361"/>
                </a:lnTo>
                <a:lnTo>
                  <a:pt x="2287" y="360"/>
                </a:lnTo>
                <a:lnTo>
                  <a:pt x="2288" y="360"/>
                </a:lnTo>
                <a:lnTo>
                  <a:pt x="2288" y="361"/>
                </a:lnTo>
                <a:lnTo>
                  <a:pt x="2289" y="361"/>
                </a:lnTo>
                <a:lnTo>
                  <a:pt x="2289" y="361"/>
                </a:lnTo>
                <a:lnTo>
                  <a:pt x="2290" y="362"/>
                </a:lnTo>
                <a:lnTo>
                  <a:pt x="2290" y="360"/>
                </a:lnTo>
                <a:lnTo>
                  <a:pt x="2291" y="360"/>
                </a:lnTo>
                <a:lnTo>
                  <a:pt x="2291" y="363"/>
                </a:lnTo>
                <a:lnTo>
                  <a:pt x="2292" y="362"/>
                </a:lnTo>
                <a:lnTo>
                  <a:pt x="2292" y="361"/>
                </a:lnTo>
                <a:lnTo>
                  <a:pt x="2293" y="360"/>
                </a:lnTo>
                <a:lnTo>
                  <a:pt x="2294" y="357"/>
                </a:lnTo>
                <a:lnTo>
                  <a:pt x="2294" y="359"/>
                </a:lnTo>
                <a:lnTo>
                  <a:pt x="2295" y="356"/>
                </a:lnTo>
                <a:lnTo>
                  <a:pt x="2295" y="357"/>
                </a:lnTo>
                <a:lnTo>
                  <a:pt x="2296" y="357"/>
                </a:lnTo>
                <a:lnTo>
                  <a:pt x="2296" y="360"/>
                </a:lnTo>
                <a:lnTo>
                  <a:pt x="2297" y="360"/>
                </a:lnTo>
                <a:lnTo>
                  <a:pt x="2297" y="360"/>
                </a:lnTo>
                <a:lnTo>
                  <a:pt x="2298" y="360"/>
                </a:lnTo>
                <a:lnTo>
                  <a:pt x="2298" y="357"/>
                </a:lnTo>
                <a:lnTo>
                  <a:pt x="2299" y="357"/>
                </a:lnTo>
                <a:lnTo>
                  <a:pt x="2299" y="357"/>
                </a:lnTo>
                <a:lnTo>
                  <a:pt x="2300" y="357"/>
                </a:lnTo>
                <a:lnTo>
                  <a:pt x="2300" y="359"/>
                </a:lnTo>
                <a:lnTo>
                  <a:pt x="2301" y="359"/>
                </a:lnTo>
                <a:lnTo>
                  <a:pt x="2301" y="360"/>
                </a:lnTo>
                <a:lnTo>
                  <a:pt x="2302" y="360"/>
                </a:lnTo>
                <a:lnTo>
                  <a:pt x="2302" y="359"/>
                </a:lnTo>
                <a:lnTo>
                  <a:pt x="2303" y="357"/>
                </a:lnTo>
                <a:lnTo>
                  <a:pt x="2303" y="357"/>
                </a:lnTo>
                <a:lnTo>
                  <a:pt x="2304" y="360"/>
                </a:lnTo>
                <a:lnTo>
                  <a:pt x="2304" y="357"/>
                </a:lnTo>
                <a:lnTo>
                  <a:pt x="2305" y="359"/>
                </a:lnTo>
                <a:lnTo>
                  <a:pt x="2305" y="359"/>
                </a:lnTo>
                <a:lnTo>
                  <a:pt x="2306" y="357"/>
                </a:lnTo>
                <a:lnTo>
                  <a:pt x="2306" y="360"/>
                </a:lnTo>
                <a:lnTo>
                  <a:pt x="2307" y="362"/>
                </a:lnTo>
                <a:lnTo>
                  <a:pt x="2307" y="364"/>
                </a:lnTo>
                <a:lnTo>
                  <a:pt x="2308" y="364"/>
                </a:lnTo>
                <a:lnTo>
                  <a:pt x="2308" y="360"/>
                </a:lnTo>
                <a:lnTo>
                  <a:pt x="2309" y="359"/>
                </a:lnTo>
                <a:lnTo>
                  <a:pt x="2309" y="360"/>
                </a:lnTo>
                <a:lnTo>
                  <a:pt x="2310" y="360"/>
                </a:lnTo>
                <a:lnTo>
                  <a:pt x="2311" y="360"/>
                </a:lnTo>
                <a:lnTo>
                  <a:pt x="2311" y="359"/>
                </a:lnTo>
                <a:lnTo>
                  <a:pt x="2312" y="360"/>
                </a:lnTo>
                <a:lnTo>
                  <a:pt x="2312" y="360"/>
                </a:lnTo>
                <a:lnTo>
                  <a:pt x="2313" y="363"/>
                </a:lnTo>
                <a:lnTo>
                  <a:pt x="2313" y="363"/>
                </a:lnTo>
                <a:lnTo>
                  <a:pt x="2314" y="364"/>
                </a:lnTo>
                <a:lnTo>
                  <a:pt x="2314" y="360"/>
                </a:lnTo>
                <a:lnTo>
                  <a:pt x="2315" y="360"/>
                </a:lnTo>
                <a:lnTo>
                  <a:pt x="2315" y="359"/>
                </a:lnTo>
                <a:lnTo>
                  <a:pt x="2316" y="361"/>
                </a:lnTo>
                <a:lnTo>
                  <a:pt x="2316" y="360"/>
                </a:lnTo>
                <a:lnTo>
                  <a:pt x="2317" y="361"/>
                </a:lnTo>
                <a:lnTo>
                  <a:pt x="2317" y="364"/>
                </a:lnTo>
                <a:lnTo>
                  <a:pt x="2318" y="363"/>
                </a:lnTo>
                <a:lnTo>
                  <a:pt x="2318" y="362"/>
                </a:lnTo>
                <a:lnTo>
                  <a:pt x="2319" y="360"/>
                </a:lnTo>
                <a:lnTo>
                  <a:pt x="2319" y="360"/>
                </a:lnTo>
                <a:lnTo>
                  <a:pt x="2320" y="361"/>
                </a:lnTo>
                <a:lnTo>
                  <a:pt x="2320" y="363"/>
                </a:lnTo>
                <a:lnTo>
                  <a:pt x="2321" y="362"/>
                </a:lnTo>
                <a:lnTo>
                  <a:pt x="2321" y="360"/>
                </a:lnTo>
                <a:lnTo>
                  <a:pt x="2322" y="357"/>
                </a:lnTo>
                <a:lnTo>
                  <a:pt x="2322" y="357"/>
                </a:lnTo>
                <a:lnTo>
                  <a:pt x="2323" y="360"/>
                </a:lnTo>
                <a:lnTo>
                  <a:pt x="2323" y="360"/>
                </a:lnTo>
                <a:lnTo>
                  <a:pt x="2324" y="361"/>
                </a:lnTo>
                <a:lnTo>
                  <a:pt x="2325" y="361"/>
                </a:lnTo>
                <a:lnTo>
                  <a:pt x="2325" y="360"/>
                </a:lnTo>
                <a:lnTo>
                  <a:pt x="2326" y="360"/>
                </a:lnTo>
                <a:lnTo>
                  <a:pt x="2326" y="357"/>
                </a:lnTo>
                <a:lnTo>
                  <a:pt x="2327" y="357"/>
                </a:lnTo>
                <a:lnTo>
                  <a:pt x="2327" y="356"/>
                </a:lnTo>
                <a:lnTo>
                  <a:pt x="2328" y="359"/>
                </a:lnTo>
                <a:lnTo>
                  <a:pt x="2328" y="361"/>
                </a:lnTo>
                <a:lnTo>
                  <a:pt x="2329" y="360"/>
                </a:lnTo>
                <a:lnTo>
                  <a:pt x="2329" y="360"/>
                </a:lnTo>
                <a:lnTo>
                  <a:pt x="2330" y="357"/>
                </a:lnTo>
                <a:lnTo>
                  <a:pt x="2330" y="359"/>
                </a:lnTo>
                <a:lnTo>
                  <a:pt x="2331" y="360"/>
                </a:lnTo>
                <a:lnTo>
                  <a:pt x="2331" y="359"/>
                </a:lnTo>
                <a:lnTo>
                  <a:pt x="2332" y="359"/>
                </a:lnTo>
                <a:lnTo>
                  <a:pt x="2332" y="360"/>
                </a:lnTo>
                <a:lnTo>
                  <a:pt x="2333" y="360"/>
                </a:lnTo>
                <a:lnTo>
                  <a:pt x="2333" y="362"/>
                </a:lnTo>
                <a:lnTo>
                  <a:pt x="2334" y="359"/>
                </a:lnTo>
                <a:lnTo>
                  <a:pt x="2334" y="359"/>
                </a:lnTo>
                <a:lnTo>
                  <a:pt x="2335" y="360"/>
                </a:lnTo>
                <a:lnTo>
                  <a:pt x="2335" y="362"/>
                </a:lnTo>
                <a:lnTo>
                  <a:pt x="2336" y="361"/>
                </a:lnTo>
                <a:lnTo>
                  <a:pt x="2336" y="360"/>
                </a:lnTo>
                <a:lnTo>
                  <a:pt x="2337" y="357"/>
                </a:lnTo>
                <a:lnTo>
                  <a:pt x="2338" y="359"/>
                </a:lnTo>
                <a:lnTo>
                  <a:pt x="2338" y="355"/>
                </a:lnTo>
                <a:lnTo>
                  <a:pt x="2339" y="355"/>
                </a:lnTo>
                <a:lnTo>
                  <a:pt x="2339" y="356"/>
                </a:lnTo>
                <a:lnTo>
                  <a:pt x="2340" y="356"/>
                </a:lnTo>
                <a:lnTo>
                  <a:pt x="2340" y="357"/>
                </a:lnTo>
                <a:lnTo>
                  <a:pt x="2341" y="352"/>
                </a:lnTo>
                <a:lnTo>
                  <a:pt x="2341" y="351"/>
                </a:lnTo>
                <a:lnTo>
                  <a:pt x="2342" y="351"/>
                </a:lnTo>
                <a:lnTo>
                  <a:pt x="2342" y="350"/>
                </a:lnTo>
                <a:lnTo>
                  <a:pt x="2343" y="351"/>
                </a:lnTo>
                <a:lnTo>
                  <a:pt x="2343" y="349"/>
                </a:lnTo>
                <a:lnTo>
                  <a:pt x="2344" y="348"/>
                </a:lnTo>
                <a:lnTo>
                  <a:pt x="2344" y="343"/>
                </a:lnTo>
                <a:lnTo>
                  <a:pt x="2345" y="343"/>
                </a:lnTo>
                <a:lnTo>
                  <a:pt x="2345" y="345"/>
                </a:lnTo>
                <a:lnTo>
                  <a:pt x="2346" y="349"/>
                </a:lnTo>
                <a:lnTo>
                  <a:pt x="2346" y="348"/>
                </a:lnTo>
                <a:lnTo>
                  <a:pt x="2347" y="347"/>
                </a:lnTo>
                <a:lnTo>
                  <a:pt x="2347" y="349"/>
                </a:lnTo>
                <a:lnTo>
                  <a:pt x="2348" y="350"/>
                </a:lnTo>
                <a:lnTo>
                  <a:pt x="2348" y="352"/>
                </a:lnTo>
                <a:lnTo>
                  <a:pt x="2349" y="354"/>
                </a:lnTo>
                <a:lnTo>
                  <a:pt x="2349" y="354"/>
                </a:lnTo>
                <a:lnTo>
                  <a:pt x="2350" y="356"/>
                </a:lnTo>
                <a:lnTo>
                  <a:pt x="2350" y="357"/>
                </a:lnTo>
                <a:lnTo>
                  <a:pt x="2351" y="359"/>
                </a:lnTo>
                <a:lnTo>
                  <a:pt x="2351" y="360"/>
                </a:lnTo>
                <a:lnTo>
                  <a:pt x="2352" y="360"/>
                </a:lnTo>
                <a:lnTo>
                  <a:pt x="2352" y="359"/>
                </a:lnTo>
                <a:lnTo>
                  <a:pt x="2353" y="360"/>
                </a:lnTo>
                <a:lnTo>
                  <a:pt x="2354" y="360"/>
                </a:lnTo>
                <a:lnTo>
                  <a:pt x="2354" y="360"/>
                </a:lnTo>
                <a:lnTo>
                  <a:pt x="2355" y="357"/>
                </a:lnTo>
                <a:lnTo>
                  <a:pt x="2355" y="355"/>
                </a:lnTo>
                <a:lnTo>
                  <a:pt x="2356" y="354"/>
                </a:lnTo>
                <a:lnTo>
                  <a:pt x="2356" y="356"/>
                </a:lnTo>
                <a:lnTo>
                  <a:pt x="2357" y="355"/>
                </a:lnTo>
                <a:lnTo>
                  <a:pt x="2357" y="355"/>
                </a:lnTo>
                <a:lnTo>
                  <a:pt x="2358" y="354"/>
                </a:lnTo>
                <a:lnTo>
                  <a:pt x="2358" y="356"/>
                </a:lnTo>
                <a:lnTo>
                  <a:pt x="2359" y="360"/>
                </a:lnTo>
                <a:lnTo>
                  <a:pt x="2359" y="365"/>
                </a:lnTo>
                <a:lnTo>
                  <a:pt x="2360" y="354"/>
                </a:lnTo>
                <a:lnTo>
                  <a:pt x="2360" y="325"/>
                </a:lnTo>
                <a:lnTo>
                  <a:pt x="2361" y="266"/>
                </a:lnTo>
                <a:lnTo>
                  <a:pt x="2361" y="186"/>
                </a:lnTo>
                <a:lnTo>
                  <a:pt x="2362" y="103"/>
                </a:lnTo>
                <a:lnTo>
                  <a:pt x="2362" y="40"/>
                </a:lnTo>
                <a:lnTo>
                  <a:pt x="2363" y="13"/>
                </a:lnTo>
                <a:lnTo>
                  <a:pt x="2363" y="36"/>
                </a:lnTo>
                <a:lnTo>
                  <a:pt x="2364" y="93"/>
                </a:lnTo>
                <a:lnTo>
                  <a:pt x="2364" y="172"/>
                </a:lnTo>
                <a:lnTo>
                  <a:pt x="2365" y="249"/>
                </a:lnTo>
                <a:lnTo>
                  <a:pt x="2365" y="313"/>
                </a:lnTo>
                <a:lnTo>
                  <a:pt x="2366" y="343"/>
                </a:lnTo>
                <a:lnTo>
                  <a:pt x="2366" y="349"/>
                </a:lnTo>
                <a:lnTo>
                  <a:pt x="2367" y="348"/>
                </a:lnTo>
                <a:lnTo>
                  <a:pt x="2367" y="347"/>
                </a:lnTo>
                <a:lnTo>
                  <a:pt x="2368" y="349"/>
                </a:lnTo>
                <a:lnTo>
                  <a:pt x="2368" y="351"/>
                </a:lnTo>
                <a:lnTo>
                  <a:pt x="2369" y="354"/>
                </a:lnTo>
                <a:lnTo>
                  <a:pt x="2369" y="357"/>
                </a:lnTo>
                <a:lnTo>
                  <a:pt x="2370" y="357"/>
                </a:lnTo>
                <a:lnTo>
                  <a:pt x="2371" y="357"/>
                </a:lnTo>
                <a:lnTo>
                  <a:pt x="2371" y="357"/>
                </a:lnTo>
                <a:lnTo>
                  <a:pt x="2372" y="357"/>
                </a:lnTo>
                <a:lnTo>
                  <a:pt x="2372" y="357"/>
                </a:lnTo>
                <a:lnTo>
                  <a:pt x="2373" y="359"/>
                </a:lnTo>
                <a:lnTo>
                  <a:pt x="2373" y="357"/>
                </a:lnTo>
                <a:lnTo>
                  <a:pt x="2374" y="355"/>
                </a:lnTo>
                <a:lnTo>
                  <a:pt x="2374" y="356"/>
                </a:lnTo>
                <a:lnTo>
                  <a:pt x="2375" y="357"/>
                </a:lnTo>
                <a:lnTo>
                  <a:pt x="2375" y="357"/>
                </a:lnTo>
                <a:lnTo>
                  <a:pt x="2376" y="361"/>
                </a:lnTo>
                <a:lnTo>
                  <a:pt x="2376" y="357"/>
                </a:lnTo>
                <a:lnTo>
                  <a:pt x="2377" y="355"/>
                </a:lnTo>
                <a:lnTo>
                  <a:pt x="2377" y="352"/>
                </a:lnTo>
                <a:lnTo>
                  <a:pt x="2378" y="354"/>
                </a:lnTo>
                <a:lnTo>
                  <a:pt x="2378" y="354"/>
                </a:lnTo>
                <a:lnTo>
                  <a:pt x="2379" y="355"/>
                </a:lnTo>
                <a:lnTo>
                  <a:pt x="2379" y="354"/>
                </a:lnTo>
                <a:lnTo>
                  <a:pt x="2380" y="351"/>
                </a:lnTo>
                <a:lnTo>
                  <a:pt x="2380" y="351"/>
                </a:lnTo>
                <a:lnTo>
                  <a:pt x="2381" y="351"/>
                </a:lnTo>
                <a:lnTo>
                  <a:pt x="2381" y="351"/>
                </a:lnTo>
                <a:lnTo>
                  <a:pt x="2382" y="351"/>
                </a:lnTo>
                <a:lnTo>
                  <a:pt x="2382" y="350"/>
                </a:lnTo>
                <a:lnTo>
                  <a:pt x="2383" y="351"/>
                </a:lnTo>
                <a:lnTo>
                  <a:pt x="2383" y="351"/>
                </a:lnTo>
                <a:lnTo>
                  <a:pt x="2384" y="347"/>
                </a:lnTo>
                <a:lnTo>
                  <a:pt x="2384" y="345"/>
                </a:lnTo>
                <a:lnTo>
                  <a:pt x="2385" y="343"/>
                </a:lnTo>
                <a:lnTo>
                  <a:pt x="2385" y="341"/>
                </a:lnTo>
                <a:lnTo>
                  <a:pt x="2386" y="336"/>
                </a:lnTo>
                <a:lnTo>
                  <a:pt x="2386" y="338"/>
                </a:lnTo>
                <a:lnTo>
                  <a:pt x="2387" y="335"/>
                </a:lnTo>
                <a:lnTo>
                  <a:pt x="2388" y="330"/>
                </a:lnTo>
                <a:lnTo>
                  <a:pt x="2388" y="329"/>
                </a:lnTo>
                <a:lnTo>
                  <a:pt x="2389" y="326"/>
                </a:lnTo>
                <a:lnTo>
                  <a:pt x="2389" y="323"/>
                </a:lnTo>
                <a:lnTo>
                  <a:pt x="2390" y="317"/>
                </a:lnTo>
                <a:lnTo>
                  <a:pt x="2390" y="313"/>
                </a:lnTo>
                <a:lnTo>
                  <a:pt x="2391" y="310"/>
                </a:lnTo>
                <a:lnTo>
                  <a:pt x="2391" y="307"/>
                </a:lnTo>
                <a:lnTo>
                  <a:pt x="2392" y="304"/>
                </a:lnTo>
                <a:lnTo>
                  <a:pt x="2392" y="301"/>
                </a:lnTo>
                <a:lnTo>
                  <a:pt x="2393" y="298"/>
                </a:lnTo>
                <a:lnTo>
                  <a:pt x="2393" y="293"/>
                </a:lnTo>
                <a:lnTo>
                  <a:pt x="2394" y="291"/>
                </a:lnTo>
                <a:lnTo>
                  <a:pt x="2394" y="290"/>
                </a:lnTo>
                <a:lnTo>
                  <a:pt x="2395" y="286"/>
                </a:lnTo>
                <a:lnTo>
                  <a:pt x="2395" y="285"/>
                </a:lnTo>
                <a:lnTo>
                  <a:pt x="2396" y="287"/>
                </a:lnTo>
                <a:lnTo>
                  <a:pt x="2396" y="290"/>
                </a:lnTo>
                <a:lnTo>
                  <a:pt x="2397" y="294"/>
                </a:lnTo>
                <a:lnTo>
                  <a:pt x="2397" y="301"/>
                </a:lnTo>
                <a:lnTo>
                  <a:pt x="2398" y="306"/>
                </a:lnTo>
                <a:lnTo>
                  <a:pt x="2398" y="310"/>
                </a:lnTo>
                <a:lnTo>
                  <a:pt x="2399" y="316"/>
                </a:lnTo>
                <a:lnTo>
                  <a:pt x="2399" y="322"/>
                </a:lnTo>
                <a:lnTo>
                  <a:pt x="2400" y="326"/>
                </a:lnTo>
                <a:lnTo>
                  <a:pt x="2400" y="330"/>
                </a:lnTo>
                <a:lnTo>
                  <a:pt x="2401" y="333"/>
                </a:lnTo>
                <a:lnTo>
                  <a:pt x="2401" y="339"/>
                </a:lnTo>
                <a:lnTo>
                  <a:pt x="2402" y="342"/>
                </a:lnTo>
                <a:lnTo>
                  <a:pt x="2402" y="344"/>
                </a:lnTo>
                <a:lnTo>
                  <a:pt x="2403" y="345"/>
                </a:lnTo>
                <a:lnTo>
                  <a:pt x="2403" y="349"/>
                </a:lnTo>
                <a:lnTo>
                  <a:pt x="2404" y="351"/>
                </a:lnTo>
                <a:lnTo>
                  <a:pt x="2405" y="354"/>
                </a:lnTo>
                <a:lnTo>
                  <a:pt x="2405" y="354"/>
                </a:lnTo>
                <a:lnTo>
                  <a:pt x="2406" y="350"/>
                </a:lnTo>
                <a:lnTo>
                  <a:pt x="2406" y="351"/>
                </a:lnTo>
                <a:lnTo>
                  <a:pt x="2407" y="354"/>
                </a:lnTo>
                <a:lnTo>
                  <a:pt x="2407" y="357"/>
                </a:lnTo>
                <a:lnTo>
                  <a:pt x="2408" y="362"/>
                </a:lnTo>
                <a:lnTo>
                  <a:pt x="2408" y="356"/>
                </a:lnTo>
                <a:lnTo>
                  <a:pt x="2409" y="354"/>
                </a:lnTo>
                <a:lnTo>
                  <a:pt x="2409" y="354"/>
                </a:lnTo>
                <a:lnTo>
                  <a:pt x="2410" y="354"/>
                </a:lnTo>
                <a:lnTo>
                  <a:pt x="2410" y="354"/>
                </a:lnTo>
                <a:lnTo>
                  <a:pt x="2411" y="354"/>
                </a:lnTo>
                <a:lnTo>
                  <a:pt x="2411" y="354"/>
                </a:lnTo>
                <a:lnTo>
                  <a:pt x="2412" y="355"/>
                </a:lnTo>
                <a:lnTo>
                  <a:pt x="2412" y="354"/>
                </a:lnTo>
                <a:lnTo>
                  <a:pt x="2413" y="356"/>
                </a:lnTo>
                <a:lnTo>
                  <a:pt x="2413" y="357"/>
                </a:lnTo>
                <a:lnTo>
                  <a:pt x="2414" y="357"/>
                </a:lnTo>
                <a:lnTo>
                  <a:pt x="2414" y="356"/>
                </a:lnTo>
                <a:lnTo>
                  <a:pt x="2415" y="357"/>
                </a:lnTo>
                <a:lnTo>
                  <a:pt x="2415" y="357"/>
                </a:lnTo>
                <a:lnTo>
                  <a:pt x="2416" y="360"/>
                </a:lnTo>
                <a:lnTo>
                  <a:pt x="2416" y="360"/>
                </a:lnTo>
                <a:lnTo>
                  <a:pt x="2417" y="361"/>
                </a:lnTo>
                <a:lnTo>
                  <a:pt x="2417" y="361"/>
                </a:lnTo>
                <a:lnTo>
                  <a:pt x="2418" y="360"/>
                </a:lnTo>
                <a:lnTo>
                  <a:pt x="2418" y="360"/>
                </a:lnTo>
                <a:lnTo>
                  <a:pt x="2419" y="361"/>
                </a:lnTo>
                <a:lnTo>
                  <a:pt x="2419" y="361"/>
                </a:lnTo>
                <a:lnTo>
                  <a:pt x="2420" y="361"/>
                </a:lnTo>
                <a:lnTo>
                  <a:pt x="2421" y="359"/>
                </a:lnTo>
                <a:lnTo>
                  <a:pt x="2421" y="360"/>
                </a:lnTo>
                <a:lnTo>
                  <a:pt x="2422" y="361"/>
                </a:lnTo>
                <a:lnTo>
                  <a:pt x="2422" y="361"/>
                </a:lnTo>
                <a:lnTo>
                  <a:pt x="2423" y="361"/>
                </a:lnTo>
                <a:lnTo>
                  <a:pt x="2423" y="361"/>
                </a:lnTo>
                <a:lnTo>
                  <a:pt x="2424" y="357"/>
                </a:lnTo>
                <a:lnTo>
                  <a:pt x="2424" y="357"/>
                </a:lnTo>
                <a:lnTo>
                  <a:pt x="2425" y="359"/>
                </a:lnTo>
                <a:lnTo>
                  <a:pt x="2425" y="359"/>
                </a:lnTo>
                <a:lnTo>
                  <a:pt x="2426" y="357"/>
                </a:lnTo>
                <a:lnTo>
                  <a:pt x="2426" y="357"/>
                </a:lnTo>
                <a:lnTo>
                  <a:pt x="2427" y="357"/>
                </a:lnTo>
                <a:lnTo>
                  <a:pt x="2427" y="355"/>
                </a:lnTo>
                <a:lnTo>
                  <a:pt x="2428" y="354"/>
                </a:lnTo>
                <a:lnTo>
                  <a:pt x="2428" y="354"/>
                </a:lnTo>
                <a:lnTo>
                  <a:pt x="2429" y="355"/>
                </a:lnTo>
                <a:lnTo>
                  <a:pt x="2429" y="360"/>
                </a:lnTo>
                <a:lnTo>
                  <a:pt x="2430" y="357"/>
                </a:lnTo>
                <a:lnTo>
                  <a:pt x="2430" y="357"/>
                </a:lnTo>
                <a:lnTo>
                  <a:pt x="2431" y="354"/>
                </a:lnTo>
                <a:lnTo>
                  <a:pt x="2431" y="354"/>
                </a:lnTo>
                <a:lnTo>
                  <a:pt x="2432" y="356"/>
                </a:lnTo>
                <a:lnTo>
                  <a:pt x="2432" y="355"/>
                </a:lnTo>
                <a:lnTo>
                  <a:pt x="2433" y="355"/>
                </a:lnTo>
                <a:lnTo>
                  <a:pt x="2434" y="354"/>
                </a:lnTo>
                <a:lnTo>
                  <a:pt x="2434" y="356"/>
                </a:lnTo>
                <a:lnTo>
                  <a:pt x="2435" y="357"/>
                </a:lnTo>
                <a:lnTo>
                  <a:pt x="2435" y="357"/>
                </a:lnTo>
                <a:lnTo>
                  <a:pt x="2436" y="357"/>
                </a:lnTo>
                <a:lnTo>
                  <a:pt x="2436" y="357"/>
                </a:lnTo>
                <a:lnTo>
                  <a:pt x="2437" y="359"/>
                </a:lnTo>
                <a:lnTo>
                  <a:pt x="2437" y="357"/>
                </a:lnTo>
                <a:lnTo>
                  <a:pt x="2438" y="354"/>
                </a:lnTo>
                <a:lnTo>
                  <a:pt x="2438" y="354"/>
                </a:lnTo>
                <a:lnTo>
                  <a:pt x="2439" y="354"/>
                </a:lnTo>
                <a:lnTo>
                  <a:pt x="2439" y="355"/>
                </a:lnTo>
                <a:lnTo>
                  <a:pt x="2440" y="357"/>
                </a:lnTo>
                <a:lnTo>
                  <a:pt x="2440" y="357"/>
                </a:lnTo>
                <a:lnTo>
                  <a:pt x="2441" y="360"/>
                </a:lnTo>
                <a:lnTo>
                  <a:pt x="2441" y="359"/>
                </a:lnTo>
                <a:lnTo>
                  <a:pt x="2442" y="354"/>
                </a:lnTo>
                <a:lnTo>
                  <a:pt x="2442" y="354"/>
                </a:lnTo>
                <a:lnTo>
                  <a:pt x="2443" y="353"/>
                </a:lnTo>
                <a:lnTo>
                  <a:pt x="2443" y="350"/>
                </a:lnTo>
                <a:lnTo>
                  <a:pt x="2444" y="339"/>
                </a:lnTo>
                <a:lnTo>
                  <a:pt x="2444" y="328"/>
                </a:lnTo>
                <a:lnTo>
                  <a:pt x="2445" y="316"/>
                </a:lnTo>
                <a:lnTo>
                  <a:pt x="2445" y="301"/>
                </a:lnTo>
                <a:lnTo>
                  <a:pt x="2446" y="281"/>
                </a:lnTo>
                <a:lnTo>
                  <a:pt x="2446" y="258"/>
                </a:lnTo>
                <a:lnTo>
                  <a:pt x="2447" y="235"/>
                </a:lnTo>
                <a:lnTo>
                  <a:pt x="2448" y="213"/>
                </a:lnTo>
                <a:lnTo>
                  <a:pt x="2448" y="193"/>
                </a:lnTo>
                <a:lnTo>
                  <a:pt x="2449" y="173"/>
                </a:lnTo>
                <a:lnTo>
                  <a:pt x="2449" y="156"/>
                </a:lnTo>
                <a:lnTo>
                  <a:pt x="2450" y="161"/>
                </a:lnTo>
                <a:lnTo>
                  <a:pt x="2450" y="193"/>
                </a:lnTo>
                <a:lnTo>
                  <a:pt x="2451" y="262"/>
                </a:lnTo>
                <a:lnTo>
                  <a:pt x="2451" y="366"/>
                </a:lnTo>
                <a:lnTo>
                  <a:pt x="2452" y="454"/>
                </a:lnTo>
                <a:lnTo>
                  <a:pt x="2452" y="503"/>
                </a:lnTo>
                <a:lnTo>
                  <a:pt x="2453" y="515"/>
                </a:lnTo>
                <a:lnTo>
                  <a:pt x="2453" y="500"/>
                </a:lnTo>
                <a:lnTo>
                  <a:pt x="2454" y="479"/>
                </a:lnTo>
                <a:lnTo>
                  <a:pt x="2454" y="460"/>
                </a:lnTo>
                <a:lnTo>
                  <a:pt x="2455" y="447"/>
                </a:lnTo>
                <a:lnTo>
                  <a:pt x="2455" y="438"/>
                </a:lnTo>
                <a:lnTo>
                  <a:pt x="2456" y="428"/>
                </a:lnTo>
                <a:lnTo>
                  <a:pt x="2456" y="416"/>
                </a:lnTo>
                <a:lnTo>
                  <a:pt x="2457" y="405"/>
                </a:lnTo>
                <a:lnTo>
                  <a:pt x="2457" y="400"/>
                </a:lnTo>
                <a:lnTo>
                  <a:pt x="2458" y="396"/>
                </a:lnTo>
                <a:lnTo>
                  <a:pt x="2458" y="392"/>
                </a:lnTo>
                <a:lnTo>
                  <a:pt x="2459" y="387"/>
                </a:lnTo>
                <a:lnTo>
                  <a:pt x="2459" y="378"/>
                </a:lnTo>
                <a:lnTo>
                  <a:pt x="2460" y="370"/>
                </a:lnTo>
                <a:lnTo>
                  <a:pt x="2460" y="362"/>
                </a:lnTo>
                <a:lnTo>
                  <a:pt x="2461" y="356"/>
                </a:lnTo>
                <a:lnTo>
                  <a:pt x="2461" y="354"/>
                </a:lnTo>
                <a:lnTo>
                  <a:pt x="2462" y="354"/>
                </a:lnTo>
                <a:lnTo>
                  <a:pt x="2462" y="354"/>
                </a:lnTo>
                <a:lnTo>
                  <a:pt x="2463" y="351"/>
                </a:lnTo>
                <a:lnTo>
                  <a:pt x="2463" y="349"/>
                </a:lnTo>
                <a:lnTo>
                  <a:pt x="2464" y="345"/>
                </a:lnTo>
                <a:lnTo>
                  <a:pt x="2465" y="343"/>
                </a:lnTo>
                <a:lnTo>
                  <a:pt x="2465" y="342"/>
                </a:lnTo>
                <a:lnTo>
                  <a:pt x="2466" y="339"/>
                </a:lnTo>
                <a:lnTo>
                  <a:pt x="2466" y="337"/>
                </a:lnTo>
                <a:lnTo>
                  <a:pt x="2467" y="333"/>
                </a:lnTo>
                <a:lnTo>
                  <a:pt x="2467" y="329"/>
                </a:lnTo>
                <a:lnTo>
                  <a:pt x="2468" y="328"/>
                </a:lnTo>
                <a:lnTo>
                  <a:pt x="2468" y="325"/>
                </a:lnTo>
                <a:lnTo>
                  <a:pt x="2469" y="323"/>
                </a:lnTo>
                <a:lnTo>
                  <a:pt x="2469" y="323"/>
                </a:lnTo>
                <a:lnTo>
                  <a:pt x="2470" y="318"/>
                </a:lnTo>
                <a:lnTo>
                  <a:pt x="2470" y="314"/>
                </a:lnTo>
                <a:lnTo>
                  <a:pt x="2471" y="310"/>
                </a:lnTo>
                <a:lnTo>
                  <a:pt x="2471" y="303"/>
                </a:lnTo>
                <a:lnTo>
                  <a:pt x="2472" y="299"/>
                </a:lnTo>
                <a:lnTo>
                  <a:pt x="2472" y="295"/>
                </a:lnTo>
                <a:lnTo>
                  <a:pt x="2473" y="289"/>
                </a:lnTo>
                <a:lnTo>
                  <a:pt x="2473" y="286"/>
                </a:lnTo>
                <a:lnTo>
                  <a:pt x="2474" y="279"/>
                </a:lnTo>
                <a:lnTo>
                  <a:pt x="2474" y="273"/>
                </a:lnTo>
                <a:lnTo>
                  <a:pt x="2475" y="265"/>
                </a:lnTo>
                <a:lnTo>
                  <a:pt x="2475" y="256"/>
                </a:lnTo>
                <a:lnTo>
                  <a:pt x="2476" y="251"/>
                </a:lnTo>
                <a:lnTo>
                  <a:pt x="2476" y="245"/>
                </a:lnTo>
                <a:lnTo>
                  <a:pt x="2477" y="241"/>
                </a:lnTo>
                <a:lnTo>
                  <a:pt x="2477" y="236"/>
                </a:lnTo>
                <a:lnTo>
                  <a:pt x="2478" y="230"/>
                </a:lnTo>
                <a:lnTo>
                  <a:pt x="2478" y="225"/>
                </a:lnTo>
                <a:lnTo>
                  <a:pt x="2479" y="222"/>
                </a:lnTo>
                <a:lnTo>
                  <a:pt x="2479" y="218"/>
                </a:lnTo>
                <a:lnTo>
                  <a:pt x="2480" y="217"/>
                </a:lnTo>
                <a:lnTo>
                  <a:pt x="2480" y="217"/>
                </a:lnTo>
                <a:lnTo>
                  <a:pt x="2481" y="217"/>
                </a:lnTo>
                <a:lnTo>
                  <a:pt x="2482" y="219"/>
                </a:lnTo>
                <a:lnTo>
                  <a:pt x="2482" y="220"/>
                </a:lnTo>
                <a:lnTo>
                  <a:pt x="2483" y="224"/>
                </a:lnTo>
                <a:lnTo>
                  <a:pt x="2483" y="229"/>
                </a:lnTo>
                <a:lnTo>
                  <a:pt x="2484" y="239"/>
                </a:lnTo>
                <a:lnTo>
                  <a:pt x="2484" y="248"/>
                </a:lnTo>
                <a:lnTo>
                  <a:pt x="2485" y="256"/>
                </a:lnTo>
                <a:lnTo>
                  <a:pt x="2485" y="266"/>
                </a:lnTo>
                <a:lnTo>
                  <a:pt x="2486" y="278"/>
                </a:lnTo>
                <a:lnTo>
                  <a:pt x="2486" y="286"/>
                </a:lnTo>
                <a:lnTo>
                  <a:pt x="2487" y="291"/>
                </a:lnTo>
                <a:lnTo>
                  <a:pt x="2487" y="300"/>
                </a:lnTo>
                <a:lnTo>
                  <a:pt x="2488" y="310"/>
                </a:lnTo>
                <a:lnTo>
                  <a:pt x="2488" y="318"/>
                </a:lnTo>
                <a:lnTo>
                  <a:pt x="2489" y="323"/>
                </a:lnTo>
                <a:lnTo>
                  <a:pt x="2489" y="327"/>
                </a:lnTo>
                <a:lnTo>
                  <a:pt x="2490" y="330"/>
                </a:lnTo>
                <a:lnTo>
                  <a:pt x="2490" y="336"/>
                </a:lnTo>
                <a:lnTo>
                  <a:pt x="2491" y="341"/>
                </a:lnTo>
                <a:lnTo>
                  <a:pt x="2491" y="344"/>
                </a:lnTo>
                <a:lnTo>
                  <a:pt x="2492" y="344"/>
                </a:lnTo>
                <a:lnTo>
                  <a:pt x="2492" y="345"/>
                </a:lnTo>
                <a:lnTo>
                  <a:pt x="2493" y="345"/>
                </a:lnTo>
                <a:lnTo>
                  <a:pt x="2493" y="345"/>
                </a:lnTo>
                <a:lnTo>
                  <a:pt x="2494" y="349"/>
                </a:lnTo>
                <a:lnTo>
                  <a:pt x="2494" y="349"/>
                </a:lnTo>
                <a:lnTo>
                  <a:pt x="2495" y="350"/>
                </a:lnTo>
                <a:lnTo>
                  <a:pt x="2495" y="352"/>
                </a:lnTo>
                <a:lnTo>
                  <a:pt x="2496" y="352"/>
                </a:lnTo>
                <a:lnTo>
                  <a:pt x="2496" y="351"/>
                </a:lnTo>
                <a:lnTo>
                  <a:pt x="2497" y="352"/>
                </a:lnTo>
                <a:lnTo>
                  <a:pt x="2497" y="350"/>
                </a:lnTo>
                <a:lnTo>
                  <a:pt x="2498" y="352"/>
                </a:lnTo>
                <a:lnTo>
                  <a:pt x="2499" y="354"/>
                </a:lnTo>
                <a:lnTo>
                  <a:pt x="2499" y="354"/>
                </a:lnTo>
                <a:lnTo>
                  <a:pt x="2500" y="357"/>
                </a:lnTo>
                <a:lnTo>
                  <a:pt x="2500" y="354"/>
                </a:lnTo>
                <a:lnTo>
                  <a:pt x="2501" y="354"/>
                </a:lnTo>
                <a:lnTo>
                  <a:pt x="2501" y="351"/>
                </a:lnTo>
                <a:lnTo>
                  <a:pt x="2502" y="352"/>
                </a:lnTo>
                <a:lnTo>
                  <a:pt x="2502" y="352"/>
                </a:lnTo>
                <a:lnTo>
                  <a:pt x="2503" y="354"/>
                </a:lnTo>
                <a:lnTo>
                  <a:pt x="2503" y="352"/>
                </a:lnTo>
                <a:lnTo>
                  <a:pt x="2504" y="351"/>
                </a:lnTo>
                <a:lnTo>
                  <a:pt x="2504" y="351"/>
                </a:lnTo>
                <a:lnTo>
                  <a:pt x="2505" y="351"/>
                </a:lnTo>
                <a:lnTo>
                  <a:pt x="2505" y="352"/>
                </a:lnTo>
                <a:lnTo>
                  <a:pt x="2506" y="352"/>
                </a:lnTo>
                <a:lnTo>
                  <a:pt x="2506" y="351"/>
                </a:lnTo>
                <a:lnTo>
                  <a:pt x="2507" y="351"/>
                </a:lnTo>
                <a:lnTo>
                  <a:pt x="2507" y="351"/>
                </a:lnTo>
                <a:lnTo>
                  <a:pt x="2508" y="351"/>
                </a:lnTo>
                <a:lnTo>
                  <a:pt x="2508" y="353"/>
                </a:lnTo>
                <a:lnTo>
                  <a:pt x="2509" y="353"/>
                </a:lnTo>
                <a:lnTo>
                  <a:pt x="2509" y="351"/>
                </a:lnTo>
                <a:lnTo>
                  <a:pt x="2510" y="351"/>
                </a:lnTo>
                <a:lnTo>
                  <a:pt x="2510" y="352"/>
                </a:lnTo>
                <a:lnTo>
                  <a:pt x="2511" y="354"/>
                </a:lnTo>
                <a:lnTo>
                  <a:pt x="2511" y="354"/>
                </a:lnTo>
                <a:lnTo>
                  <a:pt x="2512" y="351"/>
                </a:lnTo>
                <a:lnTo>
                  <a:pt x="2512" y="349"/>
                </a:lnTo>
                <a:lnTo>
                  <a:pt x="2513" y="351"/>
                </a:lnTo>
                <a:lnTo>
                  <a:pt x="2513" y="355"/>
                </a:lnTo>
                <a:lnTo>
                  <a:pt x="2514" y="357"/>
                </a:lnTo>
                <a:lnTo>
                  <a:pt x="2514" y="359"/>
                </a:lnTo>
                <a:lnTo>
                  <a:pt x="2515" y="355"/>
                </a:lnTo>
                <a:lnTo>
                  <a:pt x="2516" y="354"/>
                </a:lnTo>
                <a:lnTo>
                  <a:pt x="2516" y="354"/>
                </a:lnTo>
                <a:lnTo>
                  <a:pt x="2517" y="354"/>
                </a:lnTo>
                <a:lnTo>
                  <a:pt x="2517" y="356"/>
                </a:lnTo>
                <a:lnTo>
                  <a:pt x="2518" y="354"/>
                </a:lnTo>
                <a:lnTo>
                  <a:pt x="2518" y="357"/>
                </a:lnTo>
                <a:lnTo>
                  <a:pt x="2519" y="363"/>
                </a:lnTo>
                <a:lnTo>
                  <a:pt x="2519" y="360"/>
                </a:lnTo>
                <a:lnTo>
                  <a:pt x="2520" y="360"/>
                </a:lnTo>
                <a:lnTo>
                  <a:pt x="2520" y="360"/>
                </a:lnTo>
                <a:lnTo>
                  <a:pt x="2521" y="360"/>
                </a:lnTo>
                <a:lnTo>
                  <a:pt x="2521" y="363"/>
                </a:lnTo>
                <a:lnTo>
                  <a:pt x="2522" y="360"/>
                </a:lnTo>
                <a:lnTo>
                  <a:pt x="2522" y="360"/>
                </a:lnTo>
                <a:lnTo>
                  <a:pt x="2523" y="360"/>
                </a:lnTo>
                <a:lnTo>
                  <a:pt x="2523" y="363"/>
                </a:lnTo>
                <a:lnTo>
                  <a:pt x="2524" y="363"/>
                </a:lnTo>
                <a:lnTo>
                  <a:pt x="2524" y="361"/>
                </a:lnTo>
                <a:lnTo>
                  <a:pt x="2525" y="362"/>
                </a:lnTo>
                <a:lnTo>
                  <a:pt x="2525" y="361"/>
                </a:lnTo>
                <a:lnTo>
                  <a:pt x="2526" y="361"/>
                </a:lnTo>
                <a:lnTo>
                  <a:pt x="2526" y="363"/>
                </a:lnTo>
                <a:lnTo>
                  <a:pt x="2527" y="363"/>
                </a:lnTo>
                <a:lnTo>
                  <a:pt x="2527" y="363"/>
                </a:lnTo>
                <a:lnTo>
                  <a:pt x="2528" y="361"/>
                </a:lnTo>
                <a:lnTo>
                  <a:pt x="2528" y="363"/>
                </a:lnTo>
                <a:lnTo>
                  <a:pt x="2529" y="364"/>
                </a:lnTo>
                <a:lnTo>
                  <a:pt x="2530" y="367"/>
                </a:lnTo>
                <a:lnTo>
                  <a:pt x="2530" y="365"/>
                </a:lnTo>
                <a:lnTo>
                  <a:pt x="2531" y="362"/>
                </a:lnTo>
                <a:lnTo>
                  <a:pt x="2531" y="361"/>
                </a:lnTo>
                <a:lnTo>
                  <a:pt x="2532" y="361"/>
                </a:lnTo>
                <a:lnTo>
                  <a:pt x="2532" y="363"/>
                </a:lnTo>
                <a:lnTo>
                  <a:pt x="2533" y="364"/>
                </a:lnTo>
                <a:lnTo>
                  <a:pt x="2533" y="364"/>
                </a:lnTo>
                <a:lnTo>
                  <a:pt x="2534" y="365"/>
                </a:lnTo>
                <a:lnTo>
                  <a:pt x="2534" y="367"/>
                </a:lnTo>
                <a:lnTo>
                  <a:pt x="2535" y="368"/>
                </a:lnTo>
                <a:lnTo>
                  <a:pt x="2535" y="366"/>
                </a:lnTo>
                <a:lnTo>
                  <a:pt x="2536" y="363"/>
                </a:lnTo>
                <a:lnTo>
                  <a:pt x="2536" y="363"/>
                </a:lnTo>
                <a:lnTo>
                  <a:pt x="2537" y="364"/>
                </a:lnTo>
                <a:lnTo>
                  <a:pt x="2537" y="366"/>
                </a:lnTo>
                <a:lnTo>
                  <a:pt x="2538" y="365"/>
                </a:lnTo>
                <a:lnTo>
                  <a:pt x="2538" y="364"/>
                </a:lnTo>
                <a:lnTo>
                  <a:pt x="2539" y="365"/>
                </a:lnTo>
                <a:lnTo>
                  <a:pt x="2539" y="364"/>
                </a:lnTo>
                <a:lnTo>
                  <a:pt x="2540" y="367"/>
                </a:lnTo>
                <a:lnTo>
                  <a:pt x="2540" y="369"/>
                </a:lnTo>
                <a:lnTo>
                  <a:pt x="2541" y="366"/>
                </a:lnTo>
                <a:lnTo>
                  <a:pt x="2541" y="366"/>
                </a:lnTo>
                <a:lnTo>
                  <a:pt x="2542" y="367"/>
                </a:lnTo>
                <a:lnTo>
                  <a:pt x="2542" y="369"/>
                </a:lnTo>
                <a:lnTo>
                  <a:pt x="2543" y="369"/>
                </a:lnTo>
                <a:lnTo>
                  <a:pt x="2544" y="363"/>
                </a:lnTo>
                <a:lnTo>
                  <a:pt x="2544" y="364"/>
                </a:lnTo>
                <a:lnTo>
                  <a:pt x="2545" y="365"/>
                </a:lnTo>
                <a:lnTo>
                  <a:pt x="2545" y="366"/>
                </a:lnTo>
                <a:lnTo>
                  <a:pt x="2546" y="366"/>
                </a:lnTo>
                <a:lnTo>
                  <a:pt x="2546" y="366"/>
                </a:lnTo>
                <a:lnTo>
                  <a:pt x="2547" y="365"/>
                </a:lnTo>
                <a:lnTo>
                  <a:pt x="2547" y="369"/>
                </a:lnTo>
                <a:lnTo>
                  <a:pt x="2548" y="369"/>
                </a:lnTo>
                <a:lnTo>
                  <a:pt x="2548" y="366"/>
                </a:lnTo>
                <a:lnTo>
                  <a:pt x="2549" y="364"/>
                </a:lnTo>
                <a:lnTo>
                  <a:pt x="2549" y="364"/>
                </a:lnTo>
                <a:lnTo>
                  <a:pt x="2550" y="366"/>
                </a:lnTo>
                <a:lnTo>
                  <a:pt x="2550" y="369"/>
                </a:lnTo>
                <a:lnTo>
                  <a:pt x="2551" y="366"/>
                </a:lnTo>
                <a:lnTo>
                  <a:pt x="2551" y="366"/>
                </a:lnTo>
                <a:lnTo>
                  <a:pt x="2552" y="366"/>
                </a:lnTo>
                <a:lnTo>
                  <a:pt x="2552" y="366"/>
                </a:lnTo>
                <a:lnTo>
                  <a:pt x="2553" y="366"/>
                </a:lnTo>
                <a:lnTo>
                  <a:pt x="2553" y="365"/>
                </a:lnTo>
                <a:lnTo>
                  <a:pt x="2554" y="367"/>
                </a:lnTo>
                <a:lnTo>
                  <a:pt x="2554" y="369"/>
                </a:lnTo>
                <a:lnTo>
                  <a:pt x="2555" y="369"/>
                </a:lnTo>
                <a:lnTo>
                  <a:pt x="2555" y="368"/>
                </a:lnTo>
                <a:lnTo>
                  <a:pt x="2556" y="367"/>
                </a:lnTo>
                <a:lnTo>
                  <a:pt x="2556" y="367"/>
                </a:lnTo>
                <a:lnTo>
                  <a:pt x="2557" y="369"/>
                </a:lnTo>
                <a:lnTo>
                  <a:pt x="2557" y="366"/>
                </a:lnTo>
                <a:lnTo>
                  <a:pt x="2558" y="364"/>
                </a:lnTo>
                <a:lnTo>
                  <a:pt x="2559" y="365"/>
                </a:lnTo>
                <a:lnTo>
                  <a:pt x="2559" y="367"/>
                </a:lnTo>
                <a:lnTo>
                  <a:pt x="2560" y="367"/>
                </a:lnTo>
                <a:lnTo>
                  <a:pt x="2560" y="367"/>
                </a:lnTo>
                <a:lnTo>
                  <a:pt x="2561" y="366"/>
                </a:lnTo>
                <a:lnTo>
                  <a:pt x="2561" y="363"/>
                </a:lnTo>
                <a:lnTo>
                  <a:pt x="2562" y="364"/>
                </a:lnTo>
                <a:lnTo>
                  <a:pt x="2562" y="367"/>
                </a:lnTo>
                <a:lnTo>
                  <a:pt x="2563" y="373"/>
                </a:lnTo>
                <a:lnTo>
                  <a:pt x="2563" y="370"/>
                </a:lnTo>
                <a:lnTo>
                  <a:pt x="2564" y="366"/>
                </a:lnTo>
                <a:lnTo>
                  <a:pt x="2564" y="364"/>
                </a:lnTo>
                <a:lnTo>
                  <a:pt x="2565" y="366"/>
                </a:lnTo>
                <a:lnTo>
                  <a:pt x="2565" y="364"/>
                </a:lnTo>
                <a:lnTo>
                  <a:pt x="2566" y="366"/>
                </a:lnTo>
                <a:lnTo>
                  <a:pt x="2566" y="367"/>
                </a:lnTo>
                <a:lnTo>
                  <a:pt x="2567" y="367"/>
                </a:lnTo>
                <a:lnTo>
                  <a:pt x="2567" y="367"/>
                </a:lnTo>
                <a:lnTo>
                  <a:pt x="2568" y="366"/>
                </a:lnTo>
                <a:lnTo>
                  <a:pt x="2568" y="366"/>
                </a:lnTo>
                <a:lnTo>
                  <a:pt x="2569" y="366"/>
                </a:lnTo>
                <a:lnTo>
                  <a:pt x="2569" y="366"/>
                </a:lnTo>
                <a:lnTo>
                  <a:pt x="2570" y="367"/>
                </a:lnTo>
                <a:lnTo>
                  <a:pt x="2570" y="367"/>
                </a:lnTo>
                <a:lnTo>
                  <a:pt x="2571" y="367"/>
                </a:lnTo>
                <a:lnTo>
                  <a:pt x="2571" y="366"/>
                </a:lnTo>
                <a:lnTo>
                  <a:pt x="2572" y="366"/>
                </a:lnTo>
                <a:lnTo>
                  <a:pt x="2572" y="366"/>
                </a:lnTo>
                <a:lnTo>
                  <a:pt x="2573" y="365"/>
                </a:lnTo>
                <a:lnTo>
                  <a:pt x="2573" y="363"/>
                </a:lnTo>
                <a:lnTo>
                  <a:pt x="2574" y="363"/>
                </a:lnTo>
                <a:lnTo>
                  <a:pt x="2574" y="366"/>
                </a:lnTo>
                <a:lnTo>
                  <a:pt x="2575" y="366"/>
                </a:lnTo>
                <a:lnTo>
                  <a:pt x="2576" y="366"/>
                </a:lnTo>
                <a:lnTo>
                  <a:pt x="2576" y="365"/>
                </a:lnTo>
                <a:lnTo>
                  <a:pt x="2577" y="364"/>
                </a:lnTo>
                <a:lnTo>
                  <a:pt x="2577" y="364"/>
                </a:lnTo>
                <a:lnTo>
                  <a:pt x="2578" y="366"/>
                </a:lnTo>
                <a:lnTo>
                  <a:pt x="2578" y="365"/>
                </a:lnTo>
                <a:lnTo>
                  <a:pt x="2579" y="364"/>
                </a:lnTo>
                <a:lnTo>
                  <a:pt x="2579" y="363"/>
                </a:lnTo>
                <a:lnTo>
                  <a:pt x="2580" y="364"/>
                </a:lnTo>
                <a:lnTo>
                  <a:pt x="2580" y="366"/>
                </a:lnTo>
                <a:lnTo>
                  <a:pt x="2581" y="366"/>
                </a:lnTo>
                <a:lnTo>
                  <a:pt x="2581" y="363"/>
                </a:lnTo>
                <a:lnTo>
                  <a:pt x="2582" y="361"/>
                </a:lnTo>
                <a:lnTo>
                  <a:pt x="2582" y="364"/>
                </a:lnTo>
                <a:lnTo>
                  <a:pt x="2583" y="364"/>
                </a:lnTo>
                <a:lnTo>
                  <a:pt x="2583" y="364"/>
                </a:lnTo>
                <a:lnTo>
                  <a:pt x="2584" y="365"/>
                </a:lnTo>
                <a:lnTo>
                  <a:pt x="2584" y="366"/>
                </a:lnTo>
                <a:lnTo>
                  <a:pt x="2585" y="369"/>
                </a:lnTo>
                <a:lnTo>
                  <a:pt x="2585" y="369"/>
                </a:lnTo>
                <a:lnTo>
                  <a:pt x="2586" y="366"/>
                </a:lnTo>
                <a:lnTo>
                  <a:pt x="2586" y="364"/>
                </a:lnTo>
                <a:lnTo>
                  <a:pt x="2587" y="360"/>
                </a:lnTo>
                <a:lnTo>
                  <a:pt x="2587" y="361"/>
                </a:lnTo>
                <a:lnTo>
                  <a:pt x="2588" y="361"/>
                </a:lnTo>
                <a:lnTo>
                  <a:pt x="2588" y="362"/>
                </a:lnTo>
                <a:lnTo>
                  <a:pt x="2589" y="361"/>
                </a:lnTo>
                <a:lnTo>
                  <a:pt x="2589" y="354"/>
                </a:lnTo>
                <a:lnTo>
                  <a:pt x="2590" y="354"/>
                </a:lnTo>
                <a:lnTo>
                  <a:pt x="2590" y="354"/>
                </a:lnTo>
                <a:lnTo>
                  <a:pt x="2591" y="354"/>
                </a:lnTo>
                <a:lnTo>
                  <a:pt x="2591" y="354"/>
                </a:lnTo>
                <a:lnTo>
                  <a:pt x="2592" y="351"/>
                </a:lnTo>
                <a:lnTo>
                  <a:pt x="2592" y="351"/>
                </a:lnTo>
                <a:lnTo>
                  <a:pt x="2593" y="351"/>
                </a:lnTo>
                <a:lnTo>
                  <a:pt x="2594" y="354"/>
                </a:lnTo>
                <a:lnTo>
                  <a:pt x="2594" y="354"/>
                </a:lnTo>
                <a:lnTo>
                  <a:pt x="2595" y="352"/>
                </a:lnTo>
                <a:lnTo>
                  <a:pt x="2595" y="354"/>
                </a:lnTo>
                <a:lnTo>
                  <a:pt x="2596" y="354"/>
                </a:lnTo>
                <a:lnTo>
                  <a:pt x="2596" y="356"/>
                </a:lnTo>
                <a:lnTo>
                  <a:pt x="2597" y="356"/>
                </a:lnTo>
                <a:lnTo>
                  <a:pt x="2597" y="357"/>
                </a:lnTo>
                <a:lnTo>
                  <a:pt x="2598" y="364"/>
                </a:lnTo>
                <a:lnTo>
                  <a:pt x="2598" y="366"/>
                </a:lnTo>
                <a:lnTo>
                  <a:pt x="2599" y="366"/>
                </a:lnTo>
                <a:lnTo>
                  <a:pt x="2599" y="364"/>
                </a:lnTo>
                <a:lnTo>
                  <a:pt x="2600" y="364"/>
                </a:lnTo>
                <a:lnTo>
                  <a:pt x="2600" y="365"/>
                </a:lnTo>
                <a:lnTo>
                  <a:pt x="2601" y="364"/>
                </a:lnTo>
                <a:lnTo>
                  <a:pt x="2601" y="363"/>
                </a:lnTo>
                <a:lnTo>
                  <a:pt x="2602" y="362"/>
                </a:lnTo>
                <a:lnTo>
                  <a:pt x="2602" y="365"/>
                </a:lnTo>
                <a:lnTo>
                  <a:pt x="2603" y="366"/>
                </a:lnTo>
                <a:lnTo>
                  <a:pt x="2603" y="361"/>
                </a:lnTo>
                <a:lnTo>
                  <a:pt x="2604" y="355"/>
                </a:lnTo>
                <a:lnTo>
                  <a:pt x="2604" y="349"/>
                </a:lnTo>
                <a:lnTo>
                  <a:pt x="2605" y="342"/>
                </a:lnTo>
                <a:lnTo>
                  <a:pt x="2605" y="337"/>
                </a:lnTo>
                <a:lnTo>
                  <a:pt x="2606" y="330"/>
                </a:lnTo>
                <a:lnTo>
                  <a:pt x="2606" y="317"/>
                </a:lnTo>
                <a:lnTo>
                  <a:pt x="2607" y="293"/>
                </a:lnTo>
                <a:lnTo>
                  <a:pt x="2607" y="257"/>
                </a:lnTo>
                <a:lnTo>
                  <a:pt x="2608" y="198"/>
                </a:lnTo>
                <a:lnTo>
                  <a:pt x="2608" y="134"/>
                </a:lnTo>
                <a:lnTo>
                  <a:pt x="2609" y="78"/>
                </a:lnTo>
                <a:lnTo>
                  <a:pt x="2609" y="51"/>
                </a:lnTo>
                <a:lnTo>
                  <a:pt x="2610" y="62"/>
                </a:lnTo>
                <a:lnTo>
                  <a:pt x="2611" y="108"/>
                </a:lnTo>
                <a:lnTo>
                  <a:pt x="2611" y="179"/>
                </a:lnTo>
                <a:lnTo>
                  <a:pt x="2612" y="258"/>
                </a:lnTo>
                <a:lnTo>
                  <a:pt x="2612" y="327"/>
                </a:lnTo>
                <a:lnTo>
                  <a:pt x="2613" y="357"/>
                </a:lnTo>
                <a:lnTo>
                  <a:pt x="2613" y="364"/>
                </a:lnTo>
                <a:lnTo>
                  <a:pt x="2614" y="360"/>
                </a:lnTo>
                <a:lnTo>
                  <a:pt x="2614" y="357"/>
                </a:lnTo>
                <a:lnTo>
                  <a:pt x="2615" y="360"/>
                </a:lnTo>
                <a:lnTo>
                  <a:pt x="2615" y="364"/>
                </a:lnTo>
                <a:lnTo>
                  <a:pt x="2616" y="367"/>
                </a:lnTo>
                <a:lnTo>
                  <a:pt x="2616" y="366"/>
                </a:lnTo>
                <a:lnTo>
                  <a:pt x="2617" y="365"/>
                </a:lnTo>
                <a:lnTo>
                  <a:pt x="2617" y="366"/>
                </a:lnTo>
                <a:lnTo>
                  <a:pt x="2618" y="367"/>
                </a:lnTo>
                <a:lnTo>
                  <a:pt x="2618" y="367"/>
                </a:lnTo>
                <a:lnTo>
                  <a:pt x="2619" y="367"/>
                </a:lnTo>
                <a:lnTo>
                  <a:pt x="2619" y="368"/>
                </a:lnTo>
                <a:lnTo>
                  <a:pt x="2620" y="366"/>
                </a:lnTo>
                <a:lnTo>
                  <a:pt x="2620" y="366"/>
                </a:lnTo>
                <a:lnTo>
                  <a:pt x="2621" y="364"/>
                </a:lnTo>
                <a:lnTo>
                  <a:pt x="2621" y="365"/>
                </a:lnTo>
                <a:lnTo>
                  <a:pt x="2622" y="364"/>
                </a:lnTo>
                <a:lnTo>
                  <a:pt x="2622" y="366"/>
                </a:lnTo>
                <a:lnTo>
                  <a:pt x="2623" y="366"/>
                </a:lnTo>
                <a:lnTo>
                  <a:pt x="2623" y="365"/>
                </a:lnTo>
                <a:lnTo>
                  <a:pt x="2624" y="364"/>
                </a:lnTo>
                <a:lnTo>
                  <a:pt x="2624" y="366"/>
                </a:lnTo>
                <a:lnTo>
                  <a:pt x="2625" y="365"/>
                </a:lnTo>
                <a:lnTo>
                  <a:pt x="2626" y="366"/>
                </a:lnTo>
                <a:lnTo>
                  <a:pt x="2626" y="364"/>
                </a:lnTo>
                <a:lnTo>
                  <a:pt x="2627" y="364"/>
                </a:lnTo>
                <a:lnTo>
                  <a:pt x="2627" y="364"/>
                </a:lnTo>
                <a:lnTo>
                  <a:pt x="2628" y="364"/>
                </a:lnTo>
                <a:lnTo>
                  <a:pt x="2628" y="364"/>
                </a:lnTo>
                <a:lnTo>
                  <a:pt x="2629" y="361"/>
                </a:lnTo>
                <a:lnTo>
                  <a:pt x="2629" y="361"/>
                </a:lnTo>
                <a:lnTo>
                  <a:pt x="2630" y="360"/>
                </a:lnTo>
                <a:lnTo>
                  <a:pt x="2630" y="361"/>
                </a:lnTo>
                <a:lnTo>
                  <a:pt x="2631" y="357"/>
                </a:lnTo>
                <a:lnTo>
                  <a:pt x="2631" y="354"/>
                </a:lnTo>
                <a:lnTo>
                  <a:pt x="2632" y="352"/>
                </a:lnTo>
                <a:lnTo>
                  <a:pt x="2632" y="352"/>
                </a:lnTo>
                <a:lnTo>
                  <a:pt x="2633" y="349"/>
                </a:lnTo>
                <a:lnTo>
                  <a:pt x="2633" y="348"/>
                </a:lnTo>
                <a:lnTo>
                  <a:pt x="2634" y="345"/>
                </a:lnTo>
                <a:lnTo>
                  <a:pt x="2634" y="343"/>
                </a:lnTo>
                <a:lnTo>
                  <a:pt x="2635" y="336"/>
                </a:lnTo>
                <a:lnTo>
                  <a:pt x="2635" y="333"/>
                </a:lnTo>
                <a:lnTo>
                  <a:pt x="2636" y="330"/>
                </a:lnTo>
                <a:lnTo>
                  <a:pt x="2636" y="328"/>
                </a:lnTo>
                <a:lnTo>
                  <a:pt x="2637" y="325"/>
                </a:lnTo>
                <a:lnTo>
                  <a:pt x="2637" y="322"/>
                </a:lnTo>
                <a:lnTo>
                  <a:pt x="2638" y="318"/>
                </a:lnTo>
                <a:lnTo>
                  <a:pt x="2638" y="315"/>
                </a:lnTo>
                <a:lnTo>
                  <a:pt x="2639" y="314"/>
                </a:lnTo>
                <a:lnTo>
                  <a:pt x="2640" y="308"/>
                </a:lnTo>
                <a:lnTo>
                  <a:pt x="2640" y="306"/>
                </a:lnTo>
                <a:lnTo>
                  <a:pt x="2641" y="305"/>
                </a:lnTo>
                <a:lnTo>
                  <a:pt x="2641" y="304"/>
                </a:lnTo>
                <a:lnTo>
                  <a:pt x="2642" y="304"/>
                </a:lnTo>
                <a:lnTo>
                  <a:pt x="2642" y="304"/>
                </a:lnTo>
                <a:lnTo>
                  <a:pt x="2643" y="306"/>
                </a:lnTo>
                <a:lnTo>
                  <a:pt x="2643" y="310"/>
                </a:lnTo>
                <a:lnTo>
                  <a:pt x="2644" y="313"/>
                </a:lnTo>
                <a:lnTo>
                  <a:pt x="2644" y="315"/>
                </a:lnTo>
                <a:lnTo>
                  <a:pt x="2645" y="318"/>
                </a:lnTo>
                <a:lnTo>
                  <a:pt x="2645" y="322"/>
                </a:lnTo>
                <a:lnTo>
                  <a:pt x="2646" y="324"/>
                </a:lnTo>
                <a:lnTo>
                  <a:pt x="2646" y="329"/>
                </a:lnTo>
                <a:lnTo>
                  <a:pt x="2647" y="332"/>
                </a:lnTo>
                <a:lnTo>
                  <a:pt x="2647" y="336"/>
                </a:lnTo>
                <a:lnTo>
                  <a:pt x="2648" y="339"/>
                </a:lnTo>
                <a:lnTo>
                  <a:pt x="2648" y="341"/>
                </a:lnTo>
                <a:lnTo>
                  <a:pt x="2649" y="343"/>
                </a:lnTo>
                <a:lnTo>
                  <a:pt x="2649" y="350"/>
                </a:lnTo>
                <a:lnTo>
                  <a:pt x="2650" y="351"/>
                </a:lnTo>
                <a:lnTo>
                  <a:pt x="2650" y="350"/>
                </a:lnTo>
                <a:lnTo>
                  <a:pt x="2651" y="350"/>
                </a:lnTo>
                <a:lnTo>
                  <a:pt x="2651" y="351"/>
                </a:lnTo>
                <a:lnTo>
                  <a:pt x="2652" y="354"/>
                </a:lnTo>
                <a:lnTo>
                  <a:pt x="2652" y="357"/>
                </a:lnTo>
                <a:lnTo>
                  <a:pt x="2653" y="359"/>
                </a:lnTo>
                <a:lnTo>
                  <a:pt x="2654" y="359"/>
                </a:lnTo>
                <a:lnTo>
                  <a:pt x="2654" y="360"/>
                </a:lnTo>
                <a:lnTo>
                  <a:pt x="2655" y="359"/>
                </a:lnTo>
                <a:lnTo>
                  <a:pt x="2655" y="360"/>
                </a:lnTo>
                <a:lnTo>
                  <a:pt x="2656" y="360"/>
                </a:lnTo>
                <a:lnTo>
                  <a:pt x="2656" y="361"/>
                </a:lnTo>
                <a:lnTo>
                  <a:pt x="2657" y="364"/>
                </a:lnTo>
                <a:lnTo>
                  <a:pt x="2657" y="361"/>
                </a:lnTo>
                <a:lnTo>
                  <a:pt x="2658" y="361"/>
                </a:lnTo>
                <a:lnTo>
                  <a:pt x="2658" y="361"/>
                </a:lnTo>
                <a:lnTo>
                  <a:pt x="2659" y="363"/>
                </a:lnTo>
                <a:lnTo>
                  <a:pt x="2659" y="364"/>
                </a:lnTo>
                <a:lnTo>
                  <a:pt x="2660" y="363"/>
                </a:lnTo>
                <a:lnTo>
                  <a:pt x="2660" y="362"/>
                </a:lnTo>
                <a:lnTo>
                  <a:pt x="2661" y="361"/>
                </a:lnTo>
                <a:lnTo>
                  <a:pt x="2661" y="363"/>
                </a:lnTo>
                <a:lnTo>
                  <a:pt x="2662" y="363"/>
                </a:lnTo>
                <a:lnTo>
                  <a:pt x="2662" y="361"/>
                </a:lnTo>
                <a:lnTo>
                  <a:pt x="2663" y="360"/>
                </a:lnTo>
                <a:lnTo>
                  <a:pt x="2663" y="361"/>
                </a:lnTo>
                <a:lnTo>
                  <a:pt x="2664" y="363"/>
                </a:lnTo>
                <a:lnTo>
                  <a:pt x="2664" y="363"/>
                </a:lnTo>
                <a:lnTo>
                  <a:pt x="2665" y="361"/>
                </a:lnTo>
                <a:lnTo>
                  <a:pt x="2665" y="361"/>
                </a:lnTo>
                <a:lnTo>
                  <a:pt x="2666" y="363"/>
                </a:lnTo>
                <a:lnTo>
                  <a:pt x="2666" y="362"/>
                </a:lnTo>
                <a:lnTo>
                  <a:pt x="2667" y="357"/>
                </a:lnTo>
                <a:lnTo>
                  <a:pt x="2667" y="357"/>
                </a:lnTo>
                <a:lnTo>
                  <a:pt x="2668" y="360"/>
                </a:lnTo>
                <a:lnTo>
                  <a:pt x="2668" y="362"/>
                </a:lnTo>
                <a:lnTo>
                  <a:pt x="2669" y="360"/>
                </a:lnTo>
                <a:lnTo>
                  <a:pt x="2669" y="356"/>
                </a:lnTo>
                <a:lnTo>
                  <a:pt x="2670" y="355"/>
                </a:lnTo>
                <a:lnTo>
                  <a:pt x="2671" y="359"/>
                </a:lnTo>
                <a:lnTo>
                  <a:pt x="2671" y="357"/>
                </a:lnTo>
                <a:lnTo>
                  <a:pt x="2672" y="357"/>
                </a:lnTo>
                <a:lnTo>
                  <a:pt x="2672" y="357"/>
                </a:lnTo>
                <a:lnTo>
                  <a:pt x="2673" y="355"/>
                </a:lnTo>
                <a:lnTo>
                  <a:pt x="2673" y="356"/>
                </a:lnTo>
                <a:lnTo>
                  <a:pt x="2674" y="357"/>
                </a:lnTo>
                <a:lnTo>
                  <a:pt x="2674" y="357"/>
                </a:lnTo>
                <a:lnTo>
                  <a:pt x="2675" y="355"/>
                </a:lnTo>
                <a:lnTo>
                  <a:pt x="2675" y="354"/>
                </a:lnTo>
                <a:lnTo>
                  <a:pt x="2676" y="354"/>
                </a:lnTo>
                <a:lnTo>
                  <a:pt x="2676" y="354"/>
                </a:lnTo>
                <a:lnTo>
                  <a:pt x="2677" y="356"/>
                </a:lnTo>
                <a:lnTo>
                  <a:pt x="2677" y="356"/>
                </a:lnTo>
                <a:lnTo>
                  <a:pt x="2678" y="357"/>
                </a:lnTo>
                <a:lnTo>
                  <a:pt x="2678" y="362"/>
                </a:lnTo>
                <a:lnTo>
                  <a:pt x="2679" y="360"/>
                </a:lnTo>
                <a:lnTo>
                  <a:pt x="2679" y="360"/>
                </a:lnTo>
                <a:lnTo>
                  <a:pt x="2680" y="360"/>
                </a:lnTo>
                <a:lnTo>
                  <a:pt x="2680" y="357"/>
                </a:lnTo>
                <a:lnTo>
                  <a:pt x="2681" y="359"/>
                </a:lnTo>
                <a:lnTo>
                  <a:pt x="2681" y="359"/>
                </a:lnTo>
                <a:lnTo>
                  <a:pt x="2682" y="361"/>
                </a:lnTo>
                <a:lnTo>
                  <a:pt x="2682" y="361"/>
                </a:lnTo>
                <a:lnTo>
                  <a:pt x="2683" y="361"/>
                </a:lnTo>
                <a:lnTo>
                  <a:pt x="2683" y="361"/>
                </a:lnTo>
                <a:lnTo>
                  <a:pt x="2684" y="361"/>
                </a:lnTo>
                <a:lnTo>
                  <a:pt x="2684" y="361"/>
                </a:lnTo>
                <a:lnTo>
                  <a:pt x="2685" y="360"/>
                </a:lnTo>
                <a:lnTo>
                  <a:pt x="2685" y="362"/>
                </a:lnTo>
                <a:lnTo>
                  <a:pt x="2686" y="363"/>
                </a:lnTo>
                <a:lnTo>
                  <a:pt x="2686" y="363"/>
                </a:lnTo>
                <a:lnTo>
                  <a:pt x="2687" y="360"/>
                </a:lnTo>
                <a:lnTo>
                  <a:pt x="2688" y="359"/>
                </a:lnTo>
                <a:lnTo>
                  <a:pt x="2688" y="357"/>
                </a:lnTo>
                <a:lnTo>
                  <a:pt x="2689" y="360"/>
                </a:lnTo>
                <a:lnTo>
                  <a:pt x="2689" y="363"/>
                </a:lnTo>
                <a:lnTo>
                  <a:pt x="2690" y="364"/>
                </a:lnTo>
                <a:lnTo>
                  <a:pt x="2690" y="363"/>
                </a:lnTo>
                <a:lnTo>
                  <a:pt x="2691" y="363"/>
                </a:lnTo>
                <a:lnTo>
                  <a:pt x="2691" y="361"/>
                </a:lnTo>
                <a:lnTo>
                  <a:pt x="2692" y="363"/>
                </a:lnTo>
                <a:lnTo>
                  <a:pt x="2692" y="364"/>
                </a:lnTo>
                <a:lnTo>
                  <a:pt x="2693" y="365"/>
                </a:lnTo>
                <a:lnTo>
                  <a:pt x="2693" y="363"/>
                </a:lnTo>
                <a:lnTo>
                  <a:pt x="2694" y="361"/>
                </a:lnTo>
                <a:lnTo>
                  <a:pt x="2694" y="362"/>
                </a:lnTo>
                <a:lnTo>
                  <a:pt x="2695" y="361"/>
                </a:lnTo>
                <a:lnTo>
                  <a:pt x="2695" y="362"/>
                </a:lnTo>
                <a:lnTo>
                  <a:pt x="2696" y="361"/>
                </a:lnTo>
                <a:lnTo>
                  <a:pt x="2696" y="361"/>
                </a:lnTo>
                <a:lnTo>
                  <a:pt x="2697" y="363"/>
                </a:lnTo>
                <a:lnTo>
                  <a:pt x="2697" y="363"/>
                </a:lnTo>
                <a:lnTo>
                  <a:pt x="2698" y="361"/>
                </a:lnTo>
                <a:lnTo>
                  <a:pt x="2698" y="361"/>
                </a:lnTo>
                <a:lnTo>
                  <a:pt x="2699" y="362"/>
                </a:lnTo>
                <a:lnTo>
                  <a:pt x="2699" y="361"/>
                </a:lnTo>
                <a:lnTo>
                  <a:pt x="2700" y="366"/>
                </a:lnTo>
                <a:lnTo>
                  <a:pt x="2700" y="364"/>
                </a:lnTo>
                <a:lnTo>
                  <a:pt x="2701" y="365"/>
                </a:lnTo>
                <a:lnTo>
                  <a:pt x="2701" y="361"/>
                </a:lnTo>
                <a:lnTo>
                  <a:pt x="2702" y="359"/>
                </a:lnTo>
                <a:lnTo>
                  <a:pt x="2702" y="361"/>
                </a:lnTo>
                <a:lnTo>
                  <a:pt x="2703" y="360"/>
                </a:lnTo>
                <a:lnTo>
                  <a:pt x="2703" y="360"/>
                </a:lnTo>
                <a:lnTo>
                  <a:pt x="2704" y="361"/>
                </a:lnTo>
                <a:lnTo>
                  <a:pt x="2705" y="361"/>
                </a:lnTo>
                <a:lnTo>
                  <a:pt x="2705" y="362"/>
                </a:lnTo>
                <a:lnTo>
                  <a:pt x="2706" y="363"/>
                </a:lnTo>
                <a:lnTo>
                  <a:pt x="2706" y="364"/>
                </a:lnTo>
                <a:lnTo>
                  <a:pt x="2707" y="364"/>
                </a:lnTo>
                <a:lnTo>
                  <a:pt x="2707" y="361"/>
                </a:lnTo>
                <a:lnTo>
                  <a:pt x="2708" y="359"/>
                </a:lnTo>
                <a:lnTo>
                  <a:pt x="2708" y="357"/>
                </a:lnTo>
                <a:lnTo>
                  <a:pt x="2709" y="360"/>
                </a:lnTo>
                <a:lnTo>
                  <a:pt x="2709" y="360"/>
                </a:lnTo>
                <a:lnTo>
                  <a:pt x="2710" y="362"/>
                </a:lnTo>
                <a:lnTo>
                  <a:pt x="2710" y="361"/>
                </a:lnTo>
                <a:lnTo>
                  <a:pt x="2711" y="361"/>
                </a:lnTo>
                <a:lnTo>
                  <a:pt x="2711" y="362"/>
                </a:lnTo>
                <a:lnTo>
                  <a:pt x="2712" y="361"/>
                </a:lnTo>
                <a:lnTo>
                  <a:pt x="2712" y="363"/>
                </a:lnTo>
                <a:lnTo>
                  <a:pt x="2713" y="361"/>
                </a:lnTo>
                <a:lnTo>
                  <a:pt x="2713" y="360"/>
                </a:lnTo>
                <a:lnTo>
                  <a:pt x="2714" y="360"/>
                </a:lnTo>
                <a:lnTo>
                  <a:pt x="2714" y="360"/>
                </a:lnTo>
                <a:lnTo>
                  <a:pt x="2715" y="360"/>
                </a:lnTo>
                <a:lnTo>
                  <a:pt x="2715" y="359"/>
                </a:lnTo>
                <a:lnTo>
                  <a:pt x="2716" y="360"/>
                </a:lnTo>
                <a:lnTo>
                  <a:pt x="2716" y="360"/>
                </a:lnTo>
                <a:lnTo>
                  <a:pt x="2717" y="360"/>
                </a:lnTo>
                <a:lnTo>
                  <a:pt x="2717" y="357"/>
                </a:lnTo>
                <a:lnTo>
                  <a:pt x="2718" y="354"/>
                </a:lnTo>
                <a:lnTo>
                  <a:pt x="2718" y="351"/>
                </a:lnTo>
                <a:lnTo>
                  <a:pt x="2719" y="351"/>
                </a:lnTo>
                <a:lnTo>
                  <a:pt x="2719" y="351"/>
                </a:lnTo>
                <a:lnTo>
                  <a:pt x="2720" y="352"/>
                </a:lnTo>
                <a:lnTo>
                  <a:pt x="2720" y="349"/>
                </a:lnTo>
                <a:lnTo>
                  <a:pt x="2721" y="348"/>
                </a:lnTo>
                <a:lnTo>
                  <a:pt x="2722" y="350"/>
                </a:lnTo>
                <a:lnTo>
                  <a:pt x="2722" y="347"/>
                </a:lnTo>
                <a:lnTo>
                  <a:pt x="2723" y="345"/>
                </a:lnTo>
                <a:lnTo>
                  <a:pt x="2723" y="348"/>
                </a:lnTo>
                <a:lnTo>
                  <a:pt x="2724" y="349"/>
                </a:lnTo>
                <a:lnTo>
                  <a:pt x="2724" y="350"/>
                </a:lnTo>
                <a:lnTo>
                  <a:pt x="2725" y="349"/>
                </a:lnTo>
                <a:lnTo>
                  <a:pt x="2725" y="351"/>
                </a:lnTo>
                <a:lnTo>
                  <a:pt x="2726" y="351"/>
                </a:lnTo>
                <a:lnTo>
                  <a:pt x="2726" y="354"/>
                </a:lnTo>
                <a:lnTo>
                  <a:pt x="2727" y="354"/>
                </a:lnTo>
                <a:lnTo>
                  <a:pt x="2727" y="357"/>
                </a:lnTo>
                <a:lnTo>
                  <a:pt x="2728" y="360"/>
                </a:lnTo>
                <a:lnTo>
                  <a:pt x="2728" y="361"/>
                </a:lnTo>
                <a:lnTo>
                  <a:pt x="2729" y="360"/>
                </a:lnTo>
                <a:lnTo>
                  <a:pt x="2729" y="361"/>
                </a:lnTo>
                <a:lnTo>
                  <a:pt x="2730" y="361"/>
                </a:lnTo>
                <a:lnTo>
                  <a:pt x="2730" y="361"/>
                </a:lnTo>
                <a:lnTo>
                  <a:pt x="2731" y="360"/>
                </a:lnTo>
                <a:lnTo>
                  <a:pt x="2731" y="361"/>
                </a:lnTo>
                <a:lnTo>
                  <a:pt x="2732" y="362"/>
                </a:lnTo>
                <a:lnTo>
                  <a:pt x="2732" y="363"/>
                </a:lnTo>
                <a:lnTo>
                  <a:pt x="2733" y="363"/>
                </a:lnTo>
                <a:lnTo>
                  <a:pt x="2733" y="364"/>
                </a:lnTo>
                <a:lnTo>
                  <a:pt x="2734" y="363"/>
                </a:lnTo>
                <a:lnTo>
                  <a:pt x="2734" y="362"/>
                </a:lnTo>
                <a:lnTo>
                  <a:pt x="2735" y="361"/>
                </a:lnTo>
                <a:lnTo>
                  <a:pt x="2736" y="357"/>
                </a:lnTo>
                <a:lnTo>
                  <a:pt x="2736" y="357"/>
                </a:lnTo>
                <a:lnTo>
                  <a:pt x="2737" y="361"/>
                </a:lnTo>
                <a:lnTo>
                  <a:pt x="2737" y="360"/>
                </a:lnTo>
                <a:lnTo>
                  <a:pt x="2738" y="349"/>
                </a:lnTo>
                <a:lnTo>
                  <a:pt x="2738" y="313"/>
                </a:lnTo>
                <a:lnTo>
                  <a:pt x="2739" y="242"/>
                </a:lnTo>
                <a:lnTo>
                  <a:pt x="2739" y="158"/>
                </a:lnTo>
                <a:lnTo>
                  <a:pt x="2740" y="76"/>
                </a:lnTo>
                <a:lnTo>
                  <a:pt x="2740" y="27"/>
                </a:lnTo>
                <a:lnTo>
                  <a:pt x="2741" y="30"/>
                </a:lnTo>
                <a:lnTo>
                  <a:pt x="2741" y="75"/>
                </a:lnTo>
                <a:lnTo>
                  <a:pt x="2742" y="148"/>
                </a:lnTo>
                <a:lnTo>
                  <a:pt x="2742" y="229"/>
                </a:lnTo>
                <a:lnTo>
                  <a:pt x="2743" y="298"/>
                </a:lnTo>
                <a:lnTo>
                  <a:pt x="2743" y="337"/>
                </a:lnTo>
                <a:lnTo>
                  <a:pt x="2744" y="349"/>
                </a:lnTo>
                <a:lnTo>
                  <a:pt x="2744" y="350"/>
                </a:lnTo>
                <a:lnTo>
                  <a:pt x="2745" y="349"/>
                </a:lnTo>
                <a:lnTo>
                  <a:pt x="2745" y="351"/>
                </a:lnTo>
                <a:lnTo>
                  <a:pt x="2746" y="356"/>
                </a:lnTo>
                <a:lnTo>
                  <a:pt x="2746" y="357"/>
                </a:lnTo>
                <a:lnTo>
                  <a:pt x="2747" y="359"/>
                </a:lnTo>
                <a:lnTo>
                  <a:pt x="2747" y="361"/>
                </a:lnTo>
                <a:lnTo>
                  <a:pt x="2748" y="361"/>
                </a:lnTo>
                <a:lnTo>
                  <a:pt x="2749" y="364"/>
                </a:lnTo>
                <a:lnTo>
                  <a:pt x="2749" y="362"/>
                </a:lnTo>
                <a:lnTo>
                  <a:pt x="2750" y="362"/>
                </a:lnTo>
                <a:lnTo>
                  <a:pt x="2750" y="357"/>
                </a:lnTo>
                <a:lnTo>
                  <a:pt x="2751" y="357"/>
                </a:lnTo>
                <a:lnTo>
                  <a:pt x="2751" y="357"/>
                </a:lnTo>
                <a:lnTo>
                  <a:pt x="2752" y="357"/>
                </a:lnTo>
                <a:lnTo>
                  <a:pt x="2752" y="357"/>
                </a:lnTo>
                <a:lnTo>
                  <a:pt x="2753" y="357"/>
                </a:lnTo>
                <a:lnTo>
                  <a:pt x="2753" y="360"/>
                </a:lnTo>
                <a:lnTo>
                  <a:pt x="2754" y="360"/>
                </a:lnTo>
                <a:lnTo>
                  <a:pt x="2754" y="360"/>
                </a:lnTo>
                <a:lnTo>
                  <a:pt x="2755" y="360"/>
                </a:lnTo>
                <a:lnTo>
                  <a:pt x="2755" y="360"/>
                </a:lnTo>
                <a:lnTo>
                  <a:pt x="2756" y="357"/>
                </a:lnTo>
                <a:lnTo>
                  <a:pt x="2756" y="354"/>
                </a:lnTo>
                <a:lnTo>
                  <a:pt x="2757" y="354"/>
                </a:lnTo>
                <a:lnTo>
                  <a:pt x="2757" y="354"/>
                </a:lnTo>
                <a:lnTo>
                  <a:pt x="2758" y="354"/>
                </a:lnTo>
                <a:lnTo>
                  <a:pt x="2758" y="357"/>
                </a:lnTo>
                <a:lnTo>
                  <a:pt x="2759" y="356"/>
                </a:lnTo>
                <a:lnTo>
                  <a:pt x="2759" y="354"/>
                </a:lnTo>
                <a:lnTo>
                  <a:pt x="2760" y="351"/>
                </a:lnTo>
                <a:lnTo>
                  <a:pt x="2760" y="352"/>
                </a:lnTo>
                <a:lnTo>
                  <a:pt x="2761" y="353"/>
                </a:lnTo>
                <a:lnTo>
                  <a:pt x="2761" y="350"/>
                </a:lnTo>
                <a:lnTo>
                  <a:pt x="2762" y="351"/>
                </a:lnTo>
                <a:lnTo>
                  <a:pt x="2762" y="349"/>
                </a:lnTo>
                <a:lnTo>
                  <a:pt x="2763" y="345"/>
                </a:lnTo>
                <a:lnTo>
                  <a:pt x="2763" y="344"/>
                </a:lnTo>
                <a:lnTo>
                  <a:pt x="2764" y="343"/>
                </a:lnTo>
                <a:lnTo>
                  <a:pt x="2765" y="342"/>
                </a:lnTo>
                <a:lnTo>
                  <a:pt x="2765" y="339"/>
                </a:lnTo>
                <a:lnTo>
                  <a:pt x="2766" y="337"/>
                </a:lnTo>
                <a:lnTo>
                  <a:pt x="2766" y="335"/>
                </a:lnTo>
                <a:lnTo>
                  <a:pt x="2767" y="330"/>
                </a:lnTo>
                <a:lnTo>
                  <a:pt x="2767" y="325"/>
                </a:lnTo>
                <a:lnTo>
                  <a:pt x="2768" y="318"/>
                </a:lnTo>
                <a:lnTo>
                  <a:pt x="2768" y="320"/>
                </a:lnTo>
                <a:lnTo>
                  <a:pt x="2769" y="317"/>
                </a:lnTo>
                <a:lnTo>
                  <a:pt x="2769" y="313"/>
                </a:lnTo>
                <a:lnTo>
                  <a:pt x="2770" y="308"/>
                </a:lnTo>
                <a:lnTo>
                  <a:pt x="2770" y="303"/>
                </a:lnTo>
                <a:lnTo>
                  <a:pt x="2771" y="303"/>
                </a:lnTo>
                <a:lnTo>
                  <a:pt x="2771" y="301"/>
                </a:lnTo>
                <a:lnTo>
                  <a:pt x="2772" y="300"/>
                </a:lnTo>
                <a:lnTo>
                  <a:pt x="2772" y="298"/>
                </a:lnTo>
                <a:lnTo>
                  <a:pt x="2773" y="298"/>
                </a:lnTo>
                <a:lnTo>
                  <a:pt x="2773" y="298"/>
                </a:lnTo>
                <a:lnTo>
                  <a:pt x="2774" y="295"/>
                </a:lnTo>
                <a:lnTo>
                  <a:pt x="2774" y="295"/>
                </a:lnTo>
                <a:lnTo>
                  <a:pt x="2775" y="301"/>
                </a:lnTo>
                <a:lnTo>
                  <a:pt x="2775" y="305"/>
                </a:lnTo>
                <a:lnTo>
                  <a:pt x="2776" y="310"/>
                </a:lnTo>
                <a:lnTo>
                  <a:pt x="2776" y="313"/>
                </a:lnTo>
                <a:lnTo>
                  <a:pt x="2777" y="318"/>
                </a:lnTo>
                <a:lnTo>
                  <a:pt x="2777" y="325"/>
                </a:lnTo>
                <a:lnTo>
                  <a:pt x="2778" y="327"/>
                </a:lnTo>
                <a:lnTo>
                  <a:pt x="2778" y="330"/>
                </a:lnTo>
                <a:lnTo>
                  <a:pt x="2779" y="332"/>
                </a:lnTo>
                <a:lnTo>
                  <a:pt x="2779" y="336"/>
                </a:lnTo>
                <a:lnTo>
                  <a:pt x="2780" y="339"/>
                </a:lnTo>
                <a:lnTo>
                  <a:pt x="2780" y="343"/>
                </a:lnTo>
                <a:lnTo>
                  <a:pt x="2781" y="348"/>
                </a:lnTo>
                <a:lnTo>
                  <a:pt x="2782" y="349"/>
                </a:lnTo>
                <a:lnTo>
                  <a:pt x="2782" y="350"/>
                </a:lnTo>
                <a:lnTo>
                  <a:pt x="2783" y="351"/>
                </a:lnTo>
                <a:lnTo>
                  <a:pt x="2783" y="351"/>
                </a:lnTo>
                <a:lnTo>
                  <a:pt x="2784" y="354"/>
                </a:lnTo>
                <a:lnTo>
                  <a:pt x="2784" y="354"/>
                </a:lnTo>
                <a:lnTo>
                  <a:pt x="2785" y="354"/>
                </a:lnTo>
                <a:lnTo>
                  <a:pt x="2785" y="353"/>
                </a:lnTo>
                <a:lnTo>
                  <a:pt x="2786" y="353"/>
                </a:lnTo>
                <a:lnTo>
                  <a:pt x="2786" y="355"/>
                </a:lnTo>
                <a:lnTo>
                  <a:pt x="2787" y="356"/>
                </a:lnTo>
                <a:lnTo>
                  <a:pt x="2787" y="355"/>
                </a:lnTo>
                <a:lnTo>
                  <a:pt x="2788" y="354"/>
                </a:lnTo>
                <a:lnTo>
                  <a:pt x="2788" y="354"/>
                </a:lnTo>
                <a:lnTo>
                  <a:pt x="2789" y="354"/>
                </a:lnTo>
                <a:lnTo>
                  <a:pt x="2789" y="357"/>
                </a:lnTo>
                <a:lnTo>
                  <a:pt x="2790" y="354"/>
                </a:lnTo>
                <a:lnTo>
                  <a:pt x="2790" y="356"/>
                </a:lnTo>
                <a:lnTo>
                  <a:pt x="2791" y="357"/>
                </a:lnTo>
                <a:lnTo>
                  <a:pt x="2791" y="356"/>
                </a:lnTo>
                <a:lnTo>
                  <a:pt x="2792" y="356"/>
                </a:lnTo>
                <a:lnTo>
                  <a:pt x="2792" y="354"/>
                </a:lnTo>
                <a:lnTo>
                  <a:pt x="2793" y="354"/>
                </a:lnTo>
                <a:lnTo>
                  <a:pt x="2793" y="354"/>
                </a:lnTo>
                <a:lnTo>
                  <a:pt x="2794" y="356"/>
                </a:lnTo>
                <a:lnTo>
                  <a:pt x="2794" y="357"/>
                </a:lnTo>
                <a:lnTo>
                  <a:pt x="2795" y="357"/>
                </a:lnTo>
                <a:lnTo>
                  <a:pt x="2795" y="356"/>
                </a:lnTo>
                <a:lnTo>
                  <a:pt x="2796" y="356"/>
                </a:lnTo>
                <a:lnTo>
                  <a:pt x="2796" y="357"/>
                </a:lnTo>
                <a:lnTo>
                  <a:pt x="2797" y="357"/>
                </a:lnTo>
                <a:lnTo>
                  <a:pt x="2797" y="356"/>
                </a:lnTo>
                <a:lnTo>
                  <a:pt x="2798" y="354"/>
                </a:lnTo>
                <a:lnTo>
                  <a:pt x="2799" y="354"/>
                </a:lnTo>
                <a:lnTo>
                  <a:pt x="2799" y="354"/>
                </a:lnTo>
                <a:lnTo>
                  <a:pt x="2800" y="354"/>
                </a:lnTo>
                <a:lnTo>
                  <a:pt x="2800" y="356"/>
                </a:lnTo>
                <a:lnTo>
                  <a:pt x="2801" y="357"/>
                </a:lnTo>
                <a:lnTo>
                  <a:pt x="2801" y="359"/>
                </a:lnTo>
                <a:lnTo>
                  <a:pt x="2802" y="357"/>
                </a:lnTo>
                <a:lnTo>
                  <a:pt x="2802" y="355"/>
                </a:lnTo>
                <a:lnTo>
                  <a:pt x="2803" y="357"/>
                </a:lnTo>
                <a:lnTo>
                  <a:pt x="2803" y="356"/>
                </a:lnTo>
                <a:lnTo>
                  <a:pt x="2804" y="354"/>
                </a:lnTo>
                <a:lnTo>
                  <a:pt x="2804" y="355"/>
                </a:lnTo>
                <a:lnTo>
                  <a:pt x="2805" y="354"/>
                </a:lnTo>
                <a:lnTo>
                  <a:pt x="2805" y="354"/>
                </a:lnTo>
                <a:lnTo>
                  <a:pt x="2806" y="357"/>
                </a:lnTo>
                <a:lnTo>
                  <a:pt x="2806" y="359"/>
                </a:lnTo>
                <a:lnTo>
                  <a:pt x="2807" y="360"/>
                </a:lnTo>
                <a:lnTo>
                  <a:pt x="2807" y="356"/>
                </a:lnTo>
                <a:lnTo>
                  <a:pt x="2808" y="354"/>
                </a:lnTo>
                <a:lnTo>
                  <a:pt x="2808" y="354"/>
                </a:lnTo>
                <a:lnTo>
                  <a:pt x="2809" y="354"/>
                </a:lnTo>
                <a:lnTo>
                  <a:pt x="2809" y="354"/>
                </a:lnTo>
                <a:lnTo>
                  <a:pt x="2810" y="354"/>
                </a:lnTo>
                <a:lnTo>
                  <a:pt x="2810" y="359"/>
                </a:lnTo>
                <a:lnTo>
                  <a:pt x="2811" y="357"/>
                </a:lnTo>
                <a:lnTo>
                  <a:pt x="2811" y="357"/>
                </a:lnTo>
                <a:lnTo>
                  <a:pt x="2812" y="354"/>
                </a:lnTo>
                <a:lnTo>
                  <a:pt x="2812" y="356"/>
                </a:lnTo>
                <a:lnTo>
                  <a:pt x="2813" y="357"/>
                </a:lnTo>
                <a:lnTo>
                  <a:pt x="2813" y="360"/>
                </a:lnTo>
                <a:lnTo>
                  <a:pt x="2814" y="357"/>
                </a:lnTo>
                <a:lnTo>
                  <a:pt x="2814" y="360"/>
                </a:lnTo>
                <a:lnTo>
                  <a:pt x="2815" y="357"/>
                </a:lnTo>
                <a:lnTo>
                  <a:pt x="2816" y="357"/>
                </a:lnTo>
                <a:lnTo>
                  <a:pt x="2816" y="359"/>
                </a:lnTo>
                <a:lnTo>
                  <a:pt x="2817" y="357"/>
                </a:lnTo>
                <a:lnTo>
                  <a:pt x="2817" y="357"/>
                </a:lnTo>
                <a:lnTo>
                  <a:pt x="2818" y="359"/>
                </a:lnTo>
                <a:lnTo>
                  <a:pt x="2818" y="357"/>
                </a:lnTo>
                <a:lnTo>
                  <a:pt x="2819" y="357"/>
                </a:lnTo>
                <a:lnTo>
                  <a:pt x="2819" y="359"/>
                </a:lnTo>
                <a:lnTo>
                  <a:pt x="2820" y="357"/>
                </a:lnTo>
                <a:lnTo>
                  <a:pt x="2820" y="356"/>
                </a:lnTo>
                <a:lnTo>
                  <a:pt x="2821" y="356"/>
                </a:lnTo>
                <a:lnTo>
                  <a:pt x="2821" y="357"/>
                </a:lnTo>
                <a:lnTo>
                  <a:pt x="2822" y="359"/>
                </a:lnTo>
                <a:lnTo>
                  <a:pt x="2822" y="357"/>
                </a:lnTo>
                <a:lnTo>
                  <a:pt x="2823" y="359"/>
                </a:lnTo>
                <a:lnTo>
                  <a:pt x="2823" y="359"/>
                </a:lnTo>
                <a:lnTo>
                  <a:pt x="2824" y="359"/>
                </a:lnTo>
                <a:lnTo>
                  <a:pt x="2824" y="360"/>
                </a:lnTo>
                <a:lnTo>
                  <a:pt x="2825" y="357"/>
                </a:lnTo>
                <a:lnTo>
                  <a:pt x="2825" y="355"/>
                </a:lnTo>
                <a:lnTo>
                  <a:pt x="2826" y="357"/>
                </a:lnTo>
                <a:lnTo>
                  <a:pt x="2826" y="357"/>
                </a:lnTo>
                <a:lnTo>
                  <a:pt x="2827" y="360"/>
                </a:lnTo>
                <a:lnTo>
                  <a:pt x="2827" y="361"/>
                </a:lnTo>
                <a:lnTo>
                  <a:pt x="2828" y="360"/>
                </a:lnTo>
                <a:lnTo>
                  <a:pt x="2828" y="357"/>
                </a:lnTo>
                <a:lnTo>
                  <a:pt x="2829" y="357"/>
                </a:lnTo>
                <a:lnTo>
                  <a:pt x="2829" y="357"/>
                </a:lnTo>
                <a:lnTo>
                  <a:pt x="2830" y="359"/>
                </a:lnTo>
                <a:lnTo>
                  <a:pt x="2831" y="357"/>
                </a:lnTo>
                <a:lnTo>
                  <a:pt x="2831" y="357"/>
                </a:lnTo>
                <a:lnTo>
                  <a:pt x="2832" y="360"/>
                </a:lnTo>
                <a:lnTo>
                  <a:pt x="2832" y="359"/>
                </a:lnTo>
                <a:lnTo>
                  <a:pt x="2833" y="357"/>
                </a:lnTo>
                <a:lnTo>
                  <a:pt x="2833" y="357"/>
                </a:lnTo>
                <a:lnTo>
                  <a:pt x="2834" y="357"/>
                </a:lnTo>
                <a:lnTo>
                  <a:pt x="2834" y="356"/>
                </a:lnTo>
                <a:lnTo>
                  <a:pt x="2835" y="357"/>
                </a:lnTo>
                <a:lnTo>
                  <a:pt x="2835" y="361"/>
                </a:lnTo>
                <a:lnTo>
                  <a:pt x="2836" y="357"/>
                </a:lnTo>
                <a:lnTo>
                  <a:pt x="2836" y="356"/>
                </a:lnTo>
                <a:lnTo>
                  <a:pt x="2837" y="354"/>
                </a:lnTo>
                <a:lnTo>
                  <a:pt x="2837" y="354"/>
                </a:lnTo>
                <a:lnTo>
                  <a:pt x="2838" y="357"/>
                </a:lnTo>
                <a:lnTo>
                  <a:pt x="2838" y="355"/>
                </a:lnTo>
                <a:lnTo>
                  <a:pt x="2839" y="354"/>
                </a:lnTo>
                <a:lnTo>
                  <a:pt x="2839" y="356"/>
                </a:lnTo>
                <a:lnTo>
                  <a:pt x="2840" y="357"/>
                </a:lnTo>
                <a:lnTo>
                  <a:pt x="2840" y="357"/>
                </a:lnTo>
              </a:path>
            </a:pathLst>
          </a:custGeom>
          <a:noFill/>
          <a:ln w="1588"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 name="TextBox 210">
            <a:extLst>
              <a:ext uri="{FF2B5EF4-FFF2-40B4-BE49-F238E27FC236}">
                <a16:creationId xmlns:a16="http://schemas.microsoft.com/office/drawing/2014/main" id="{86C498D1-081E-4EB4-9986-4B214CB9A87B}"/>
              </a:ext>
            </a:extLst>
          </p:cNvPr>
          <p:cNvSpPr txBox="1"/>
          <p:nvPr/>
        </p:nvSpPr>
        <p:spPr>
          <a:xfrm>
            <a:off x="101600" y="132834"/>
            <a:ext cx="7475538" cy="584775"/>
          </a:xfrm>
          <a:prstGeom prst="rect">
            <a:avLst/>
          </a:prstGeom>
          <a:noFill/>
        </p:spPr>
        <p:txBody>
          <a:bodyPr wrap="square">
            <a:spAutoFit/>
          </a:bodyPr>
          <a:lstStyle/>
          <a:p>
            <a:r>
              <a:rPr lang="en-US" sz="3200" dirty="0"/>
              <a:t>The (near) Constant Region “Problem”</a:t>
            </a:r>
          </a:p>
        </p:txBody>
      </p:sp>
      <p:sp>
        <p:nvSpPr>
          <p:cNvPr id="212" name="TextBox 211">
            <a:extLst>
              <a:ext uri="{FF2B5EF4-FFF2-40B4-BE49-F238E27FC236}">
                <a16:creationId xmlns:a16="http://schemas.microsoft.com/office/drawing/2014/main" id="{2E1AB595-4328-4FB6-8B43-508E00E2298C}"/>
              </a:ext>
            </a:extLst>
          </p:cNvPr>
          <p:cNvSpPr txBox="1"/>
          <p:nvPr/>
        </p:nvSpPr>
        <p:spPr>
          <a:xfrm>
            <a:off x="229195" y="1056573"/>
            <a:ext cx="6834896" cy="5424562"/>
          </a:xfrm>
          <a:prstGeom prst="rect">
            <a:avLst/>
          </a:prstGeom>
          <a:noFill/>
        </p:spPr>
        <p:txBody>
          <a:bodyPr wrap="square" rtlCol="0">
            <a:spAutoFit/>
          </a:bodyPr>
          <a:lstStyle/>
          <a:p>
            <a:r>
              <a:rPr lang="en-US" sz="1600" dirty="0"/>
              <a:t>Consider this simple dataset, where we correctly find the PVC anomaly</a:t>
            </a:r>
          </a:p>
          <a:p>
            <a:endParaRPr lang="en-US" sz="1600" dirty="0"/>
          </a:p>
          <a:p>
            <a:r>
              <a:rPr lang="en-US" sz="1050" dirty="0">
                <a:latin typeface="Courier New" panose="02070309020205020404" pitchFamily="49" charset="0"/>
                <a:cs typeface="Courier New" panose="02070309020205020404" pitchFamily="49" charset="0"/>
              </a:rPr>
              <a:t>&gt;&gt; interactiveMatrixProfileVer4_website(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,200);</a:t>
            </a:r>
            <a:endParaRPr lang="en-US" sz="1600" dirty="0"/>
          </a:p>
          <a:p>
            <a:endParaRPr lang="en-US" sz="1600" dirty="0"/>
          </a:p>
          <a:p>
            <a:r>
              <a:rPr lang="en-US" sz="1600" dirty="0"/>
              <a:t>Now let me prepend some very low amplitude noise. It is so low amplitude that it looks almost constant, but it is not a true constant.</a:t>
            </a:r>
          </a:p>
          <a:p>
            <a:r>
              <a:rPr lang="en-US" sz="1600" dirty="0"/>
              <a:t>Here is a zoom-in</a:t>
            </a:r>
          </a:p>
          <a:p>
            <a:r>
              <a:rPr lang="en-US" sz="1600" dirty="0"/>
              <a:t>Now the low amplitude region is the anomaly. </a:t>
            </a:r>
          </a:p>
          <a:p>
            <a:endParaRPr lang="en-US" sz="1600" dirty="0"/>
          </a:p>
          <a:p>
            <a:r>
              <a:rPr lang="en-US" sz="1600" dirty="0"/>
              <a:t>What happened? </a:t>
            </a:r>
          </a:p>
          <a:p>
            <a:endParaRPr lang="en-US" sz="1600" dirty="0"/>
          </a:p>
          <a:p>
            <a:r>
              <a:rPr lang="en-US" sz="1600" dirty="0"/>
              <a:t>When you z-normalize the very low amplitude noise it “expands” in amplitude, like this 		-&gt;</a:t>
            </a:r>
          </a:p>
          <a:p>
            <a:endParaRPr lang="en-US" sz="1600" dirty="0"/>
          </a:p>
          <a:p>
            <a:r>
              <a:rPr lang="en-US" sz="1600" dirty="0"/>
              <a:t>Such high amplitude noisy regions are maximally far from all other subsequences (including other high amplitude noisy subsequences).</a:t>
            </a:r>
          </a:p>
          <a:p>
            <a:r>
              <a:rPr lang="en-US" sz="1600" dirty="0"/>
              <a:t>Such very low amplitude near constant regions are common in many datasets. However, such regions are also trivially easy to detect and remove. The latest version of MERLIN 3.1 does this automatically for you. For the Matrix Profile, you should do it yourself.</a:t>
            </a:r>
          </a:p>
          <a:p>
            <a:endParaRPr lang="en-US" sz="1600" dirty="0"/>
          </a:p>
          <a:p>
            <a:r>
              <a:rPr lang="en-US" sz="1600" dirty="0"/>
              <a:t> </a:t>
            </a:r>
            <a:endParaRPr lang="en-US" dirty="0"/>
          </a:p>
        </p:txBody>
      </p:sp>
      <p:sp>
        <p:nvSpPr>
          <p:cNvPr id="198" name="Freeform 254">
            <a:extLst>
              <a:ext uri="{FF2B5EF4-FFF2-40B4-BE49-F238E27FC236}">
                <a16:creationId xmlns:a16="http://schemas.microsoft.com/office/drawing/2014/main" id="{96592917-A535-4850-AB4F-0D636D9BFB32}"/>
              </a:ext>
            </a:extLst>
          </p:cNvPr>
          <p:cNvSpPr>
            <a:spLocks/>
          </p:cNvSpPr>
          <p:nvPr/>
        </p:nvSpPr>
        <p:spPr bwMode="auto">
          <a:xfrm>
            <a:off x="1872171" y="2612650"/>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6" name="TextBox 265">
            <a:extLst>
              <a:ext uri="{FF2B5EF4-FFF2-40B4-BE49-F238E27FC236}">
                <a16:creationId xmlns:a16="http://schemas.microsoft.com/office/drawing/2014/main" id="{F37973D0-9856-4B0A-B376-38C9A1D44B87}"/>
              </a:ext>
            </a:extLst>
          </p:cNvPr>
          <p:cNvSpPr txBox="1"/>
          <p:nvPr/>
        </p:nvSpPr>
        <p:spPr>
          <a:xfrm>
            <a:off x="7064091" y="2108282"/>
            <a:ext cx="1134296" cy="646331"/>
          </a:xfrm>
          <a:prstGeom prst="rect">
            <a:avLst/>
          </a:prstGeom>
          <a:noFill/>
        </p:spPr>
        <p:txBody>
          <a:bodyPr wrap="square">
            <a:spAutoFit/>
          </a:bodyPr>
          <a:lstStyle/>
          <a:p>
            <a:r>
              <a:rPr lang="en-US" sz="1200" dirty="0"/>
              <a:t>very low amplitude noise</a:t>
            </a:r>
          </a:p>
        </p:txBody>
      </p:sp>
      <p:cxnSp>
        <p:nvCxnSpPr>
          <p:cNvPr id="267" name="Straight Arrow Connector 266">
            <a:extLst>
              <a:ext uri="{FF2B5EF4-FFF2-40B4-BE49-F238E27FC236}">
                <a16:creationId xmlns:a16="http://schemas.microsoft.com/office/drawing/2014/main" id="{4F55DBC7-1D0F-48BD-9897-E6188A3CD2AC}"/>
              </a:ext>
            </a:extLst>
          </p:cNvPr>
          <p:cNvCxnSpPr>
            <a:cxnSpLocks/>
          </p:cNvCxnSpPr>
          <p:nvPr/>
        </p:nvCxnSpPr>
        <p:spPr>
          <a:xfrm>
            <a:off x="7547600" y="2635510"/>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FC54F1B3-C2CB-498B-AED3-C0FCBE8B3F55}"/>
              </a:ext>
            </a:extLst>
          </p:cNvPr>
          <p:cNvSpPr txBox="1"/>
          <p:nvPr/>
        </p:nvSpPr>
        <p:spPr>
          <a:xfrm>
            <a:off x="10122559" y="1022187"/>
            <a:ext cx="1134296" cy="276999"/>
          </a:xfrm>
          <a:prstGeom prst="rect">
            <a:avLst/>
          </a:prstGeom>
          <a:noFill/>
        </p:spPr>
        <p:txBody>
          <a:bodyPr wrap="square">
            <a:spAutoFit/>
          </a:bodyPr>
          <a:lstStyle/>
          <a:p>
            <a:r>
              <a:rPr lang="en-US" sz="1200" dirty="0"/>
              <a:t>Top discord</a:t>
            </a:r>
          </a:p>
        </p:txBody>
      </p:sp>
      <p:cxnSp>
        <p:nvCxnSpPr>
          <p:cNvPr id="270" name="Straight Arrow Connector 269">
            <a:extLst>
              <a:ext uri="{FF2B5EF4-FFF2-40B4-BE49-F238E27FC236}">
                <a16:creationId xmlns:a16="http://schemas.microsoft.com/office/drawing/2014/main" id="{73782BFE-4C48-403A-AA62-1244E94B4D91}"/>
              </a:ext>
            </a:extLst>
          </p:cNvPr>
          <p:cNvCxnSpPr>
            <a:cxnSpLocks/>
          </p:cNvCxnSpPr>
          <p:nvPr/>
        </p:nvCxnSpPr>
        <p:spPr>
          <a:xfrm>
            <a:off x="10946634" y="1156447"/>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1" name="TextBox 270">
            <a:extLst>
              <a:ext uri="{FF2B5EF4-FFF2-40B4-BE49-F238E27FC236}">
                <a16:creationId xmlns:a16="http://schemas.microsoft.com/office/drawing/2014/main" id="{22556468-AA6D-474E-9306-87862487D11E}"/>
              </a:ext>
            </a:extLst>
          </p:cNvPr>
          <p:cNvSpPr txBox="1"/>
          <p:nvPr/>
        </p:nvSpPr>
        <p:spPr>
          <a:xfrm>
            <a:off x="8077636" y="3188698"/>
            <a:ext cx="1360525" cy="276999"/>
          </a:xfrm>
          <a:prstGeom prst="rect">
            <a:avLst/>
          </a:prstGeom>
          <a:noFill/>
        </p:spPr>
        <p:txBody>
          <a:bodyPr wrap="square">
            <a:spAutoFit/>
          </a:bodyPr>
          <a:lstStyle/>
          <a:p>
            <a:r>
              <a:rPr lang="en-US" sz="1200" dirty="0"/>
              <a:t>New top discord</a:t>
            </a:r>
          </a:p>
        </p:txBody>
      </p:sp>
      <p:cxnSp>
        <p:nvCxnSpPr>
          <p:cNvPr id="272" name="Straight Arrow Connector 271">
            <a:extLst>
              <a:ext uri="{FF2B5EF4-FFF2-40B4-BE49-F238E27FC236}">
                <a16:creationId xmlns:a16="http://schemas.microsoft.com/office/drawing/2014/main" id="{92467F53-A397-4CD8-B241-55FE0FE4B89F}"/>
              </a:ext>
            </a:extLst>
          </p:cNvPr>
          <p:cNvCxnSpPr>
            <a:cxnSpLocks/>
          </p:cNvCxnSpPr>
          <p:nvPr/>
        </p:nvCxnSpPr>
        <p:spPr>
          <a:xfrm flipH="1">
            <a:off x="7807040" y="3342679"/>
            <a:ext cx="270596" cy="123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5" name="Freeform 254">
            <a:extLst>
              <a:ext uri="{FF2B5EF4-FFF2-40B4-BE49-F238E27FC236}">
                <a16:creationId xmlns:a16="http://schemas.microsoft.com/office/drawing/2014/main" id="{0AE9AFF7-3490-4BD1-A114-A538223DFF27}"/>
              </a:ext>
            </a:extLst>
          </p:cNvPr>
          <p:cNvSpPr>
            <a:spLocks/>
          </p:cNvSpPr>
          <p:nvPr/>
        </p:nvSpPr>
        <p:spPr bwMode="auto">
          <a:xfrm>
            <a:off x="1028971" y="4061807"/>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4">
            <a:extLst>
              <a:ext uri="{FF2B5EF4-FFF2-40B4-BE49-F238E27FC236}">
                <a16:creationId xmlns:a16="http://schemas.microsoft.com/office/drawing/2014/main" id="{7547F86C-D149-455B-A437-9FD7E4F9F813}"/>
              </a:ext>
            </a:extLst>
          </p:cNvPr>
          <p:cNvSpPr>
            <a:spLocks/>
          </p:cNvSpPr>
          <p:nvPr/>
        </p:nvSpPr>
        <p:spPr bwMode="auto">
          <a:xfrm>
            <a:off x="2339753" y="3956569"/>
            <a:ext cx="1064069" cy="301913"/>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77" name="Straight Arrow Connector 276">
            <a:extLst>
              <a:ext uri="{FF2B5EF4-FFF2-40B4-BE49-F238E27FC236}">
                <a16:creationId xmlns:a16="http://schemas.microsoft.com/office/drawing/2014/main" id="{810A23AD-D02D-46B5-B7DC-62ECC79FFEA0}"/>
              </a:ext>
            </a:extLst>
          </p:cNvPr>
          <p:cNvCxnSpPr>
            <a:cxnSpLocks/>
          </p:cNvCxnSpPr>
          <p:nvPr/>
        </p:nvCxnSpPr>
        <p:spPr>
          <a:xfrm>
            <a:off x="4266381" y="2869599"/>
            <a:ext cx="3029697" cy="561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9" name="Line 259">
            <a:extLst>
              <a:ext uri="{FF2B5EF4-FFF2-40B4-BE49-F238E27FC236}">
                <a16:creationId xmlns:a16="http://schemas.microsoft.com/office/drawing/2014/main" id="{76DCE332-0D63-40B2-9B93-C1F30B4B049E}"/>
              </a:ext>
            </a:extLst>
          </p:cNvPr>
          <p:cNvSpPr>
            <a:spLocks noChangeShapeType="1"/>
          </p:cNvSpPr>
          <p:nvPr/>
        </p:nvSpPr>
        <p:spPr bwMode="auto">
          <a:xfrm>
            <a:off x="7531100" y="5444736"/>
            <a:ext cx="439271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 name="Line 261">
            <a:extLst>
              <a:ext uri="{FF2B5EF4-FFF2-40B4-BE49-F238E27FC236}">
                <a16:creationId xmlns:a16="http://schemas.microsoft.com/office/drawing/2014/main" id="{4099E9BC-DC3E-46D2-93A4-6F061D43283D}"/>
              </a:ext>
            </a:extLst>
          </p:cNvPr>
          <p:cNvSpPr>
            <a:spLocks noChangeShapeType="1"/>
          </p:cNvSpPr>
          <p:nvPr/>
        </p:nvSpPr>
        <p:spPr bwMode="auto">
          <a:xfrm flipV="1">
            <a:off x="7531100" y="5283129"/>
            <a:ext cx="0" cy="3968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9" name="Rectangle 275">
            <a:extLst>
              <a:ext uri="{FF2B5EF4-FFF2-40B4-BE49-F238E27FC236}">
                <a16:creationId xmlns:a16="http://schemas.microsoft.com/office/drawing/2014/main" id="{69561D76-0908-4145-8EAB-CCC834BD5DF2}"/>
              </a:ext>
            </a:extLst>
          </p:cNvPr>
          <p:cNvSpPr>
            <a:spLocks noChangeArrowheads="1"/>
          </p:cNvSpPr>
          <p:nvPr/>
        </p:nvSpPr>
        <p:spPr bwMode="auto">
          <a:xfrm>
            <a:off x="7519988" y="5462199"/>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0" name="Rectangle 276">
            <a:extLst>
              <a:ext uri="{FF2B5EF4-FFF2-40B4-BE49-F238E27FC236}">
                <a16:creationId xmlns:a16="http://schemas.microsoft.com/office/drawing/2014/main" id="{AAD6540B-6716-4268-B26C-7283D7FEA8D4}"/>
              </a:ext>
            </a:extLst>
          </p:cNvPr>
          <p:cNvSpPr>
            <a:spLocks noChangeArrowheads="1"/>
          </p:cNvSpPr>
          <p:nvPr/>
        </p:nvSpPr>
        <p:spPr bwMode="auto">
          <a:xfrm>
            <a:off x="826928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1" name="Rectangle 277">
            <a:extLst>
              <a:ext uri="{FF2B5EF4-FFF2-40B4-BE49-F238E27FC236}">
                <a16:creationId xmlns:a16="http://schemas.microsoft.com/office/drawing/2014/main" id="{C130B87C-1FC4-487F-A32F-C86C37410631}"/>
              </a:ext>
            </a:extLst>
          </p:cNvPr>
          <p:cNvSpPr>
            <a:spLocks noChangeArrowheads="1"/>
          </p:cNvSpPr>
          <p:nvPr/>
        </p:nvSpPr>
        <p:spPr bwMode="auto">
          <a:xfrm>
            <a:off x="9055100"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2" name="Rectangle 278">
            <a:extLst>
              <a:ext uri="{FF2B5EF4-FFF2-40B4-BE49-F238E27FC236}">
                <a16:creationId xmlns:a16="http://schemas.microsoft.com/office/drawing/2014/main" id="{34BCE163-9317-4CCA-B45F-8DAB53099339}"/>
              </a:ext>
            </a:extLst>
          </p:cNvPr>
          <p:cNvSpPr>
            <a:spLocks noChangeArrowheads="1"/>
          </p:cNvSpPr>
          <p:nvPr/>
        </p:nvSpPr>
        <p:spPr bwMode="auto">
          <a:xfrm>
            <a:off x="9840913"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3000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3" name="Rectangle 279">
            <a:extLst>
              <a:ext uri="{FF2B5EF4-FFF2-40B4-BE49-F238E27FC236}">
                <a16:creationId xmlns:a16="http://schemas.microsoft.com/office/drawing/2014/main" id="{31716720-FD44-41B7-8CED-5846278807BF}"/>
              </a:ext>
            </a:extLst>
          </p:cNvPr>
          <p:cNvSpPr>
            <a:spLocks noChangeArrowheads="1"/>
          </p:cNvSpPr>
          <p:nvPr/>
        </p:nvSpPr>
        <p:spPr bwMode="auto">
          <a:xfrm>
            <a:off x="10626725"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4" name="Rectangle 280">
            <a:extLst>
              <a:ext uri="{FF2B5EF4-FFF2-40B4-BE49-F238E27FC236}">
                <a16:creationId xmlns:a16="http://schemas.microsoft.com/office/drawing/2014/main" id="{94929725-3398-4F10-8F5C-61A862531AE1}"/>
              </a:ext>
            </a:extLst>
          </p:cNvPr>
          <p:cNvSpPr>
            <a:spLocks noChangeArrowheads="1"/>
          </p:cNvSpPr>
          <p:nvPr/>
        </p:nvSpPr>
        <p:spPr bwMode="auto">
          <a:xfrm>
            <a:off x="1141253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8" name="Line 282">
            <a:extLst>
              <a:ext uri="{FF2B5EF4-FFF2-40B4-BE49-F238E27FC236}">
                <a16:creationId xmlns:a16="http://schemas.microsoft.com/office/drawing/2014/main" id="{2B86B889-BA4A-4ADA-81D1-3838E78C2DBC}"/>
              </a:ext>
            </a:extLst>
          </p:cNvPr>
          <p:cNvSpPr>
            <a:spLocks noChangeShapeType="1"/>
          </p:cNvSpPr>
          <p:nvPr/>
        </p:nvSpPr>
        <p:spPr bwMode="auto">
          <a:xfrm flipV="1">
            <a:off x="7531100" y="4756079"/>
            <a:ext cx="0" cy="56673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4" name="Line 284">
            <a:extLst>
              <a:ext uri="{FF2B5EF4-FFF2-40B4-BE49-F238E27FC236}">
                <a16:creationId xmlns:a16="http://schemas.microsoft.com/office/drawing/2014/main" id="{8F9E98F2-7D47-4DDB-8BF2-C4FB1859974F}"/>
              </a:ext>
            </a:extLst>
          </p:cNvPr>
          <p:cNvSpPr>
            <a:spLocks noChangeShapeType="1"/>
          </p:cNvSpPr>
          <p:nvPr/>
        </p:nvSpPr>
        <p:spPr bwMode="auto">
          <a:xfrm>
            <a:off x="7531100" y="5444736"/>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Line 285">
            <a:extLst>
              <a:ext uri="{FF2B5EF4-FFF2-40B4-BE49-F238E27FC236}">
                <a16:creationId xmlns:a16="http://schemas.microsoft.com/office/drawing/2014/main" id="{1812077C-D35D-4072-9895-04EB594117A0}"/>
              </a:ext>
            </a:extLst>
          </p:cNvPr>
          <p:cNvSpPr>
            <a:spLocks noChangeShapeType="1"/>
          </p:cNvSpPr>
          <p:nvPr/>
        </p:nvSpPr>
        <p:spPr bwMode="auto">
          <a:xfrm>
            <a:off x="7531100" y="5210104"/>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9" name="Line 286">
            <a:extLst>
              <a:ext uri="{FF2B5EF4-FFF2-40B4-BE49-F238E27FC236}">
                <a16:creationId xmlns:a16="http://schemas.microsoft.com/office/drawing/2014/main" id="{1AB8869F-CD68-4710-B99F-670BE3197769}"/>
              </a:ext>
            </a:extLst>
          </p:cNvPr>
          <p:cNvSpPr>
            <a:spLocks noChangeShapeType="1"/>
          </p:cNvSpPr>
          <p:nvPr/>
        </p:nvSpPr>
        <p:spPr bwMode="auto">
          <a:xfrm>
            <a:off x="7531100" y="50973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0" name="Line 287">
            <a:extLst>
              <a:ext uri="{FF2B5EF4-FFF2-40B4-BE49-F238E27FC236}">
                <a16:creationId xmlns:a16="http://schemas.microsoft.com/office/drawing/2014/main" id="{E5C355ED-CE8D-4A28-B0DD-2AA4ED259EA4}"/>
              </a:ext>
            </a:extLst>
          </p:cNvPr>
          <p:cNvSpPr>
            <a:spLocks noChangeShapeType="1"/>
          </p:cNvSpPr>
          <p:nvPr/>
        </p:nvSpPr>
        <p:spPr bwMode="auto">
          <a:xfrm>
            <a:off x="7531100" y="49830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 name="Line 288">
            <a:extLst>
              <a:ext uri="{FF2B5EF4-FFF2-40B4-BE49-F238E27FC236}">
                <a16:creationId xmlns:a16="http://schemas.microsoft.com/office/drawing/2014/main" id="{E968A562-1A66-466E-BFC7-554E51214952}"/>
              </a:ext>
            </a:extLst>
          </p:cNvPr>
          <p:cNvSpPr>
            <a:spLocks noChangeShapeType="1"/>
          </p:cNvSpPr>
          <p:nvPr/>
        </p:nvSpPr>
        <p:spPr bwMode="auto">
          <a:xfrm>
            <a:off x="7531100" y="4870379"/>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5" name="Rectangle 296">
            <a:extLst>
              <a:ext uri="{FF2B5EF4-FFF2-40B4-BE49-F238E27FC236}">
                <a16:creationId xmlns:a16="http://schemas.microsoft.com/office/drawing/2014/main" id="{0FDB48A7-633E-481C-83A7-2D803AD38E49}"/>
              </a:ext>
            </a:extLst>
          </p:cNvPr>
          <p:cNvSpPr>
            <a:spLocks noChangeArrowheads="1"/>
          </p:cNvSpPr>
          <p:nvPr/>
        </p:nvSpPr>
        <p:spPr bwMode="auto">
          <a:xfrm>
            <a:off x="7489825" y="5303766"/>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6" name="Rectangle 297">
            <a:extLst>
              <a:ext uri="{FF2B5EF4-FFF2-40B4-BE49-F238E27FC236}">
                <a16:creationId xmlns:a16="http://schemas.microsoft.com/office/drawing/2014/main" id="{F3324429-3041-47FA-949F-C45517206F0C}"/>
              </a:ext>
            </a:extLst>
          </p:cNvPr>
          <p:cNvSpPr>
            <a:spLocks noChangeArrowheads="1"/>
          </p:cNvSpPr>
          <p:nvPr/>
        </p:nvSpPr>
        <p:spPr bwMode="auto">
          <a:xfrm>
            <a:off x="7466013" y="5189466"/>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7" name="Rectangle 298">
            <a:extLst>
              <a:ext uri="{FF2B5EF4-FFF2-40B4-BE49-F238E27FC236}">
                <a16:creationId xmlns:a16="http://schemas.microsoft.com/office/drawing/2014/main" id="{39AC8225-B92D-4F73-A91C-A89552E79980}"/>
              </a:ext>
            </a:extLst>
          </p:cNvPr>
          <p:cNvSpPr>
            <a:spLocks noChangeArrowheads="1"/>
          </p:cNvSpPr>
          <p:nvPr/>
        </p:nvSpPr>
        <p:spPr bwMode="auto">
          <a:xfrm>
            <a:off x="7466013" y="5076754"/>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8" name="Rectangle 299">
            <a:extLst>
              <a:ext uri="{FF2B5EF4-FFF2-40B4-BE49-F238E27FC236}">
                <a16:creationId xmlns:a16="http://schemas.microsoft.com/office/drawing/2014/main" id="{4E40526B-C035-4962-8B64-D30CD3FF6755}"/>
              </a:ext>
            </a:extLst>
          </p:cNvPr>
          <p:cNvSpPr>
            <a:spLocks noChangeArrowheads="1"/>
          </p:cNvSpPr>
          <p:nvPr/>
        </p:nvSpPr>
        <p:spPr bwMode="auto">
          <a:xfrm>
            <a:off x="7466013" y="4964041"/>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9" name="Rectangle 300">
            <a:extLst>
              <a:ext uri="{FF2B5EF4-FFF2-40B4-BE49-F238E27FC236}">
                <a16:creationId xmlns:a16="http://schemas.microsoft.com/office/drawing/2014/main" id="{0E4B3E30-4E81-4B82-9AE8-2EA335EBB346}"/>
              </a:ext>
            </a:extLst>
          </p:cNvPr>
          <p:cNvSpPr>
            <a:spLocks noChangeArrowheads="1"/>
          </p:cNvSpPr>
          <p:nvPr/>
        </p:nvSpPr>
        <p:spPr bwMode="auto">
          <a:xfrm>
            <a:off x="7466013" y="4851329"/>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0" name="Rectangle 301">
            <a:extLst>
              <a:ext uri="{FF2B5EF4-FFF2-40B4-BE49-F238E27FC236}">
                <a16:creationId xmlns:a16="http://schemas.microsoft.com/office/drawing/2014/main" id="{D1009BDA-F396-4454-91D6-848C8B22A840}"/>
              </a:ext>
            </a:extLst>
          </p:cNvPr>
          <p:cNvSpPr>
            <a:spLocks noChangeArrowheads="1"/>
          </p:cNvSpPr>
          <p:nvPr/>
        </p:nvSpPr>
        <p:spPr bwMode="auto">
          <a:xfrm>
            <a:off x="7443788" y="4737029"/>
            <a:ext cx="968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1" name="Freeform 302">
            <a:extLst>
              <a:ext uri="{FF2B5EF4-FFF2-40B4-BE49-F238E27FC236}">
                <a16:creationId xmlns:a16="http://schemas.microsoft.com/office/drawing/2014/main" id="{6F583D34-E1E9-4986-B604-1FB9D6BA9C22}"/>
              </a:ext>
            </a:extLst>
          </p:cNvPr>
          <p:cNvSpPr>
            <a:spLocks/>
          </p:cNvSpPr>
          <p:nvPr/>
        </p:nvSpPr>
        <p:spPr bwMode="auto">
          <a:xfrm>
            <a:off x="7531100" y="4779891"/>
            <a:ext cx="4321175" cy="542925"/>
          </a:xfrm>
          <a:custGeom>
            <a:avLst/>
            <a:gdLst>
              <a:gd name="T0" fmla="*/ 42 w 2722"/>
              <a:gd name="T1" fmla="*/ 342 h 342"/>
              <a:gd name="T2" fmla="*/ 85 w 2722"/>
              <a:gd name="T3" fmla="*/ 342 h 342"/>
              <a:gd name="T4" fmla="*/ 127 w 2722"/>
              <a:gd name="T5" fmla="*/ 342 h 342"/>
              <a:gd name="T6" fmla="*/ 170 w 2722"/>
              <a:gd name="T7" fmla="*/ 342 h 342"/>
              <a:gd name="T8" fmla="*/ 213 w 2722"/>
              <a:gd name="T9" fmla="*/ 31 h 342"/>
              <a:gd name="T10" fmla="*/ 255 w 2722"/>
              <a:gd name="T11" fmla="*/ 13 h 342"/>
              <a:gd name="T12" fmla="*/ 298 w 2722"/>
              <a:gd name="T13" fmla="*/ 97 h 342"/>
              <a:gd name="T14" fmla="*/ 340 w 2722"/>
              <a:gd name="T15" fmla="*/ 103 h 342"/>
              <a:gd name="T16" fmla="*/ 383 w 2722"/>
              <a:gd name="T17" fmla="*/ 99 h 342"/>
              <a:gd name="T18" fmla="*/ 425 w 2722"/>
              <a:gd name="T19" fmla="*/ 110 h 342"/>
              <a:gd name="T20" fmla="*/ 468 w 2722"/>
              <a:gd name="T21" fmla="*/ 109 h 342"/>
              <a:gd name="T22" fmla="*/ 510 w 2722"/>
              <a:gd name="T23" fmla="*/ 105 h 342"/>
              <a:gd name="T24" fmla="*/ 553 w 2722"/>
              <a:gd name="T25" fmla="*/ 102 h 342"/>
              <a:gd name="T26" fmla="*/ 596 w 2722"/>
              <a:gd name="T27" fmla="*/ 104 h 342"/>
              <a:gd name="T28" fmla="*/ 638 w 2722"/>
              <a:gd name="T29" fmla="*/ 100 h 342"/>
              <a:gd name="T30" fmla="*/ 681 w 2722"/>
              <a:gd name="T31" fmla="*/ 99 h 342"/>
              <a:gd name="T32" fmla="*/ 723 w 2722"/>
              <a:gd name="T33" fmla="*/ 98 h 342"/>
              <a:gd name="T34" fmla="*/ 766 w 2722"/>
              <a:gd name="T35" fmla="*/ 94 h 342"/>
              <a:gd name="T36" fmla="*/ 808 w 2722"/>
              <a:gd name="T37" fmla="*/ 95 h 342"/>
              <a:gd name="T38" fmla="*/ 851 w 2722"/>
              <a:gd name="T39" fmla="*/ 97 h 342"/>
              <a:gd name="T40" fmla="*/ 894 w 2722"/>
              <a:gd name="T41" fmla="*/ 92 h 342"/>
              <a:gd name="T42" fmla="*/ 936 w 2722"/>
              <a:gd name="T43" fmla="*/ 92 h 342"/>
              <a:gd name="T44" fmla="*/ 979 w 2722"/>
              <a:gd name="T45" fmla="*/ 93 h 342"/>
              <a:gd name="T46" fmla="*/ 1021 w 2722"/>
              <a:gd name="T47" fmla="*/ 89 h 342"/>
              <a:gd name="T48" fmla="*/ 1064 w 2722"/>
              <a:gd name="T49" fmla="*/ 263 h 342"/>
              <a:gd name="T50" fmla="*/ 1106 w 2722"/>
              <a:gd name="T51" fmla="*/ 95 h 342"/>
              <a:gd name="T52" fmla="*/ 1149 w 2722"/>
              <a:gd name="T53" fmla="*/ 90 h 342"/>
              <a:gd name="T54" fmla="*/ 1191 w 2722"/>
              <a:gd name="T55" fmla="*/ 158 h 342"/>
              <a:gd name="T56" fmla="*/ 1234 w 2722"/>
              <a:gd name="T57" fmla="*/ 103 h 342"/>
              <a:gd name="T58" fmla="*/ 1277 w 2722"/>
              <a:gd name="T59" fmla="*/ 96 h 342"/>
              <a:gd name="T60" fmla="*/ 1319 w 2722"/>
              <a:gd name="T61" fmla="*/ 259 h 342"/>
              <a:gd name="T62" fmla="*/ 1362 w 2722"/>
              <a:gd name="T63" fmla="*/ 91 h 342"/>
              <a:gd name="T64" fmla="*/ 1404 w 2722"/>
              <a:gd name="T65" fmla="*/ 89 h 342"/>
              <a:gd name="T66" fmla="*/ 1447 w 2722"/>
              <a:gd name="T67" fmla="*/ 266 h 342"/>
              <a:gd name="T68" fmla="*/ 1489 w 2722"/>
              <a:gd name="T69" fmla="*/ 95 h 342"/>
              <a:gd name="T70" fmla="*/ 1532 w 2722"/>
              <a:gd name="T71" fmla="*/ 92 h 342"/>
              <a:gd name="T72" fmla="*/ 1575 w 2722"/>
              <a:gd name="T73" fmla="*/ 264 h 342"/>
              <a:gd name="T74" fmla="*/ 1617 w 2722"/>
              <a:gd name="T75" fmla="*/ 107 h 342"/>
              <a:gd name="T76" fmla="*/ 1660 w 2722"/>
              <a:gd name="T77" fmla="*/ 100 h 342"/>
              <a:gd name="T78" fmla="*/ 1702 w 2722"/>
              <a:gd name="T79" fmla="*/ 260 h 342"/>
              <a:gd name="T80" fmla="*/ 1745 w 2722"/>
              <a:gd name="T81" fmla="*/ 104 h 342"/>
              <a:gd name="T82" fmla="*/ 1787 w 2722"/>
              <a:gd name="T83" fmla="*/ 97 h 342"/>
              <a:gd name="T84" fmla="*/ 1830 w 2722"/>
              <a:gd name="T85" fmla="*/ 258 h 342"/>
              <a:gd name="T86" fmla="*/ 1872 w 2722"/>
              <a:gd name="T87" fmla="*/ 97 h 342"/>
              <a:gd name="T88" fmla="*/ 1915 w 2722"/>
              <a:gd name="T89" fmla="*/ 101 h 342"/>
              <a:gd name="T90" fmla="*/ 1958 w 2722"/>
              <a:gd name="T91" fmla="*/ 263 h 342"/>
              <a:gd name="T92" fmla="*/ 2000 w 2722"/>
              <a:gd name="T93" fmla="*/ 99 h 342"/>
              <a:gd name="T94" fmla="*/ 2043 w 2722"/>
              <a:gd name="T95" fmla="*/ 101 h 342"/>
              <a:gd name="T96" fmla="*/ 2085 w 2722"/>
              <a:gd name="T97" fmla="*/ 261 h 342"/>
              <a:gd name="T98" fmla="*/ 2128 w 2722"/>
              <a:gd name="T99" fmla="*/ 105 h 342"/>
              <a:gd name="T100" fmla="*/ 2170 w 2722"/>
              <a:gd name="T101" fmla="*/ 105 h 342"/>
              <a:gd name="T102" fmla="*/ 2213 w 2722"/>
              <a:gd name="T103" fmla="*/ 266 h 342"/>
              <a:gd name="T104" fmla="*/ 2255 w 2722"/>
              <a:gd name="T105" fmla="*/ 91 h 342"/>
              <a:gd name="T106" fmla="*/ 2298 w 2722"/>
              <a:gd name="T107" fmla="*/ 69 h 342"/>
              <a:gd name="T108" fmla="*/ 2341 w 2722"/>
              <a:gd name="T109" fmla="*/ 65 h 342"/>
              <a:gd name="T110" fmla="*/ 2383 w 2722"/>
              <a:gd name="T111" fmla="*/ 66 h 342"/>
              <a:gd name="T112" fmla="*/ 2426 w 2722"/>
              <a:gd name="T113" fmla="*/ 182 h 342"/>
              <a:gd name="T114" fmla="*/ 2468 w 2722"/>
              <a:gd name="T115" fmla="*/ 112 h 342"/>
              <a:gd name="T116" fmla="*/ 2511 w 2722"/>
              <a:gd name="T117" fmla="*/ 110 h 342"/>
              <a:gd name="T118" fmla="*/ 2553 w 2722"/>
              <a:gd name="T119" fmla="*/ 271 h 342"/>
              <a:gd name="T120" fmla="*/ 2596 w 2722"/>
              <a:gd name="T121" fmla="*/ 107 h 342"/>
              <a:gd name="T122" fmla="*/ 2639 w 2722"/>
              <a:gd name="T123" fmla="*/ 104 h 342"/>
              <a:gd name="T124" fmla="*/ 2681 w 2722"/>
              <a:gd name="T125" fmla="*/ 26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22" h="342">
                <a:moveTo>
                  <a:pt x="0" y="342"/>
                </a:moveTo>
                <a:lnTo>
                  <a:pt x="1" y="342"/>
                </a:lnTo>
                <a:lnTo>
                  <a:pt x="1" y="342"/>
                </a:lnTo>
                <a:lnTo>
                  <a:pt x="2" y="342"/>
                </a:lnTo>
                <a:lnTo>
                  <a:pt x="2" y="342"/>
                </a:lnTo>
                <a:lnTo>
                  <a:pt x="3" y="342"/>
                </a:lnTo>
                <a:lnTo>
                  <a:pt x="3" y="342"/>
                </a:lnTo>
                <a:lnTo>
                  <a:pt x="4" y="342"/>
                </a:lnTo>
                <a:lnTo>
                  <a:pt x="4" y="342"/>
                </a:lnTo>
                <a:lnTo>
                  <a:pt x="5" y="342"/>
                </a:lnTo>
                <a:lnTo>
                  <a:pt x="5" y="342"/>
                </a:lnTo>
                <a:lnTo>
                  <a:pt x="6" y="342"/>
                </a:lnTo>
                <a:lnTo>
                  <a:pt x="6" y="342"/>
                </a:lnTo>
                <a:lnTo>
                  <a:pt x="7" y="342"/>
                </a:lnTo>
                <a:lnTo>
                  <a:pt x="7" y="342"/>
                </a:lnTo>
                <a:lnTo>
                  <a:pt x="8" y="342"/>
                </a:lnTo>
                <a:lnTo>
                  <a:pt x="8" y="342"/>
                </a:lnTo>
                <a:lnTo>
                  <a:pt x="9" y="342"/>
                </a:lnTo>
                <a:lnTo>
                  <a:pt x="9" y="342"/>
                </a:lnTo>
                <a:lnTo>
                  <a:pt x="10" y="342"/>
                </a:lnTo>
                <a:lnTo>
                  <a:pt x="10" y="342"/>
                </a:lnTo>
                <a:lnTo>
                  <a:pt x="11" y="342"/>
                </a:lnTo>
                <a:lnTo>
                  <a:pt x="11" y="342"/>
                </a:lnTo>
                <a:lnTo>
                  <a:pt x="12" y="342"/>
                </a:lnTo>
                <a:lnTo>
                  <a:pt x="12" y="342"/>
                </a:lnTo>
                <a:lnTo>
                  <a:pt x="13" y="342"/>
                </a:lnTo>
                <a:lnTo>
                  <a:pt x="13" y="342"/>
                </a:lnTo>
                <a:lnTo>
                  <a:pt x="14" y="342"/>
                </a:lnTo>
                <a:lnTo>
                  <a:pt x="14" y="342"/>
                </a:lnTo>
                <a:lnTo>
                  <a:pt x="15" y="342"/>
                </a:lnTo>
                <a:lnTo>
                  <a:pt x="15" y="342"/>
                </a:lnTo>
                <a:lnTo>
                  <a:pt x="16" y="342"/>
                </a:lnTo>
                <a:lnTo>
                  <a:pt x="16" y="342"/>
                </a:lnTo>
                <a:lnTo>
                  <a:pt x="17" y="342"/>
                </a:lnTo>
                <a:lnTo>
                  <a:pt x="17" y="342"/>
                </a:lnTo>
                <a:lnTo>
                  <a:pt x="18" y="342"/>
                </a:lnTo>
                <a:lnTo>
                  <a:pt x="18" y="342"/>
                </a:lnTo>
                <a:lnTo>
                  <a:pt x="19" y="342"/>
                </a:lnTo>
                <a:lnTo>
                  <a:pt x="19" y="342"/>
                </a:lnTo>
                <a:lnTo>
                  <a:pt x="20" y="342"/>
                </a:lnTo>
                <a:lnTo>
                  <a:pt x="20" y="342"/>
                </a:lnTo>
                <a:lnTo>
                  <a:pt x="21" y="342"/>
                </a:lnTo>
                <a:lnTo>
                  <a:pt x="21" y="342"/>
                </a:lnTo>
                <a:lnTo>
                  <a:pt x="22" y="342"/>
                </a:lnTo>
                <a:lnTo>
                  <a:pt x="22" y="342"/>
                </a:lnTo>
                <a:lnTo>
                  <a:pt x="23" y="342"/>
                </a:lnTo>
                <a:lnTo>
                  <a:pt x="23" y="342"/>
                </a:lnTo>
                <a:lnTo>
                  <a:pt x="24" y="342"/>
                </a:lnTo>
                <a:lnTo>
                  <a:pt x="24" y="342"/>
                </a:lnTo>
                <a:lnTo>
                  <a:pt x="25" y="342"/>
                </a:lnTo>
                <a:lnTo>
                  <a:pt x="25" y="342"/>
                </a:lnTo>
                <a:lnTo>
                  <a:pt x="25" y="342"/>
                </a:lnTo>
                <a:lnTo>
                  <a:pt x="26" y="342"/>
                </a:lnTo>
                <a:lnTo>
                  <a:pt x="26" y="342"/>
                </a:lnTo>
                <a:lnTo>
                  <a:pt x="27" y="342"/>
                </a:lnTo>
                <a:lnTo>
                  <a:pt x="28" y="342"/>
                </a:lnTo>
                <a:lnTo>
                  <a:pt x="28" y="342"/>
                </a:lnTo>
                <a:lnTo>
                  <a:pt x="28" y="342"/>
                </a:lnTo>
                <a:lnTo>
                  <a:pt x="29" y="342"/>
                </a:lnTo>
                <a:lnTo>
                  <a:pt x="29" y="342"/>
                </a:lnTo>
                <a:lnTo>
                  <a:pt x="30" y="342"/>
                </a:lnTo>
                <a:lnTo>
                  <a:pt x="31" y="342"/>
                </a:lnTo>
                <a:lnTo>
                  <a:pt x="31" y="342"/>
                </a:lnTo>
                <a:lnTo>
                  <a:pt x="31" y="342"/>
                </a:lnTo>
                <a:lnTo>
                  <a:pt x="32" y="342"/>
                </a:lnTo>
                <a:lnTo>
                  <a:pt x="32" y="342"/>
                </a:lnTo>
                <a:lnTo>
                  <a:pt x="33" y="342"/>
                </a:lnTo>
                <a:lnTo>
                  <a:pt x="33" y="342"/>
                </a:lnTo>
                <a:lnTo>
                  <a:pt x="34" y="342"/>
                </a:lnTo>
                <a:lnTo>
                  <a:pt x="34" y="342"/>
                </a:lnTo>
                <a:lnTo>
                  <a:pt x="35" y="342"/>
                </a:lnTo>
                <a:lnTo>
                  <a:pt x="35" y="342"/>
                </a:lnTo>
                <a:lnTo>
                  <a:pt x="36" y="342"/>
                </a:lnTo>
                <a:lnTo>
                  <a:pt x="36" y="342"/>
                </a:lnTo>
                <a:lnTo>
                  <a:pt x="37" y="342"/>
                </a:lnTo>
                <a:lnTo>
                  <a:pt x="37" y="342"/>
                </a:lnTo>
                <a:lnTo>
                  <a:pt x="38" y="342"/>
                </a:lnTo>
                <a:lnTo>
                  <a:pt x="38" y="342"/>
                </a:lnTo>
                <a:lnTo>
                  <a:pt x="39" y="342"/>
                </a:lnTo>
                <a:lnTo>
                  <a:pt x="39" y="342"/>
                </a:lnTo>
                <a:lnTo>
                  <a:pt x="40" y="342"/>
                </a:lnTo>
                <a:lnTo>
                  <a:pt x="40" y="342"/>
                </a:lnTo>
                <a:lnTo>
                  <a:pt x="41" y="342"/>
                </a:lnTo>
                <a:lnTo>
                  <a:pt x="41" y="342"/>
                </a:lnTo>
                <a:lnTo>
                  <a:pt x="42" y="342"/>
                </a:lnTo>
                <a:lnTo>
                  <a:pt x="42" y="342"/>
                </a:lnTo>
                <a:lnTo>
                  <a:pt x="43" y="342"/>
                </a:lnTo>
                <a:lnTo>
                  <a:pt x="43" y="342"/>
                </a:lnTo>
                <a:lnTo>
                  <a:pt x="44" y="342"/>
                </a:lnTo>
                <a:lnTo>
                  <a:pt x="44" y="342"/>
                </a:lnTo>
                <a:lnTo>
                  <a:pt x="45" y="342"/>
                </a:lnTo>
                <a:lnTo>
                  <a:pt x="45" y="342"/>
                </a:lnTo>
                <a:lnTo>
                  <a:pt x="46" y="342"/>
                </a:lnTo>
                <a:lnTo>
                  <a:pt x="46" y="342"/>
                </a:lnTo>
                <a:lnTo>
                  <a:pt x="47" y="342"/>
                </a:lnTo>
                <a:lnTo>
                  <a:pt x="47" y="342"/>
                </a:lnTo>
                <a:lnTo>
                  <a:pt x="48" y="342"/>
                </a:lnTo>
                <a:lnTo>
                  <a:pt x="48" y="342"/>
                </a:lnTo>
                <a:lnTo>
                  <a:pt x="49" y="342"/>
                </a:lnTo>
                <a:lnTo>
                  <a:pt x="49" y="342"/>
                </a:lnTo>
                <a:lnTo>
                  <a:pt x="50" y="342"/>
                </a:lnTo>
                <a:lnTo>
                  <a:pt x="50" y="342"/>
                </a:lnTo>
                <a:lnTo>
                  <a:pt x="51" y="342"/>
                </a:lnTo>
                <a:lnTo>
                  <a:pt x="51" y="342"/>
                </a:lnTo>
                <a:lnTo>
                  <a:pt x="52" y="342"/>
                </a:lnTo>
                <a:lnTo>
                  <a:pt x="52" y="342"/>
                </a:lnTo>
                <a:lnTo>
                  <a:pt x="53" y="342"/>
                </a:lnTo>
                <a:lnTo>
                  <a:pt x="53" y="342"/>
                </a:lnTo>
                <a:lnTo>
                  <a:pt x="54" y="342"/>
                </a:lnTo>
                <a:lnTo>
                  <a:pt x="54" y="342"/>
                </a:lnTo>
                <a:lnTo>
                  <a:pt x="55" y="342"/>
                </a:lnTo>
                <a:lnTo>
                  <a:pt x="55" y="342"/>
                </a:lnTo>
                <a:lnTo>
                  <a:pt x="56" y="342"/>
                </a:lnTo>
                <a:lnTo>
                  <a:pt x="56" y="342"/>
                </a:lnTo>
                <a:lnTo>
                  <a:pt x="57" y="342"/>
                </a:lnTo>
                <a:lnTo>
                  <a:pt x="57" y="342"/>
                </a:lnTo>
                <a:lnTo>
                  <a:pt x="58" y="342"/>
                </a:lnTo>
                <a:lnTo>
                  <a:pt x="58" y="342"/>
                </a:lnTo>
                <a:lnTo>
                  <a:pt x="59" y="342"/>
                </a:lnTo>
                <a:lnTo>
                  <a:pt x="59" y="342"/>
                </a:lnTo>
                <a:lnTo>
                  <a:pt x="60" y="342"/>
                </a:lnTo>
                <a:lnTo>
                  <a:pt x="60" y="342"/>
                </a:lnTo>
                <a:lnTo>
                  <a:pt x="61" y="342"/>
                </a:lnTo>
                <a:lnTo>
                  <a:pt x="61" y="342"/>
                </a:lnTo>
                <a:lnTo>
                  <a:pt x="62" y="342"/>
                </a:lnTo>
                <a:lnTo>
                  <a:pt x="62" y="342"/>
                </a:lnTo>
                <a:lnTo>
                  <a:pt x="63" y="342"/>
                </a:lnTo>
                <a:lnTo>
                  <a:pt x="63" y="342"/>
                </a:lnTo>
                <a:lnTo>
                  <a:pt x="64" y="342"/>
                </a:lnTo>
                <a:lnTo>
                  <a:pt x="64" y="342"/>
                </a:lnTo>
                <a:lnTo>
                  <a:pt x="65" y="342"/>
                </a:lnTo>
                <a:lnTo>
                  <a:pt x="65" y="342"/>
                </a:lnTo>
                <a:lnTo>
                  <a:pt x="66" y="342"/>
                </a:lnTo>
                <a:lnTo>
                  <a:pt x="66" y="342"/>
                </a:lnTo>
                <a:lnTo>
                  <a:pt x="67" y="342"/>
                </a:lnTo>
                <a:lnTo>
                  <a:pt x="67" y="342"/>
                </a:lnTo>
                <a:lnTo>
                  <a:pt x="68" y="342"/>
                </a:lnTo>
                <a:lnTo>
                  <a:pt x="68" y="342"/>
                </a:lnTo>
                <a:lnTo>
                  <a:pt x="69" y="342"/>
                </a:lnTo>
                <a:lnTo>
                  <a:pt x="69" y="342"/>
                </a:lnTo>
                <a:lnTo>
                  <a:pt x="69" y="342"/>
                </a:lnTo>
                <a:lnTo>
                  <a:pt x="70" y="341"/>
                </a:lnTo>
                <a:lnTo>
                  <a:pt x="71" y="342"/>
                </a:lnTo>
                <a:lnTo>
                  <a:pt x="71" y="341"/>
                </a:lnTo>
                <a:lnTo>
                  <a:pt x="72" y="341"/>
                </a:lnTo>
                <a:lnTo>
                  <a:pt x="72" y="342"/>
                </a:lnTo>
                <a:lnTo>
                  <a:pt x="72" y="342"/>
                </a:lnTo>
                <a:lnTo>
                  <a:pt x="73" y="342"/>
                </a:lnTo>
                <a:lnTo>
                  <a:pt x="74" y="342"/>
                </a:lnTo>
                <a:lnTo>
                  <a:pt x="74" y="342"/>
                </a:lnTo>
                <a:lnTo>
                  <a:pt x="74" y="342"/>
                </a:lnTo>
                <a:lnTo>
                  <a:pt x="75" y="342"/>
                </a:lnTo>
                <a:lnTo>
                  <a:pt x="75" y="342"/>
                </a:lnTo>
                <a:lnTo>
                  <a:pt x="76" y="342"/>
                </a:lnTo>
                <a:lnTo>
                  <a:pt x="77" y="342"/>
                </a:lnTo>
                <a:lnTo>
                  <a:pt x="77" y="342"/>
                </a:lnTo>
                <a:lnTo>
                  <a:pt x="77" y="342"/>
                </a:lnTo>
                <a:lnTo>
                  <a:pt x="78" y="342"/>
                </a:lnTo>
                <a:lnTo>
                  <a:pt x="78" y="342"/>
                </a:lnTo>
                <a:lnTo>
                  <a:pt x="79" y="342"/>
                </a:lnTo>
                <a:lnTo>
                  <a:pt x="80" y="342"/>
                </a:lnTo>
                <a:lnTo>
                  <a:pt x="80" y="342"/>
                </a:lnTo>
                <a:lnTo>
                  <a:pt x="80" y="342"/>
                </a:lnTo>
                <a:lnTo>
                  <a:pt x="81" y="342"/>
                </a:lnTo>
                <a:lnTo>
                  <a:pt x="81" y="342"/>
                </a:lnTo>
                <a:lnTo>
                  <a:pt x="82" y="342"/>
                </a:lnTo>
                <a:lnTo>
                  <a:pt x="82" y="342"/>
                </a:lnTo>
                <a:lnTo>
                  <a:pt x="83" y="342"/>
                </a:lnTo>
                <a:lnTo>
                  <a:pt x="83" y="342"/>
                </a:lnTo>
                <a:lnTo>
                  <a:pt x="84" y="342"/>
                </a:lnTo>
                <a:lnTo>
                  <a:pt x="84" y="342"/>
                </a:lnTo>
                <a:lnTo>
                  <a:pt x="85" y="342"/>
                </a:lnTo>
                <a:lnTo>
                  <a:pt x="85" y="342"/>
                </a:lnTo>
                <a:lnTo>
                  <a:pt x="86" y="342"/>
                </a:lnTo>
                <a:lnTo>
                  <a:pt x="86" y="342"/>
                </a:lnTo>
                <a:lnTo>
                  <a:pt x="87" y="342"/>
                </a:lnTo>
                <a:lnTo>
                  <a:pt x="87" y="342"/>
                </a:lnTo>
                <a:lnTo>
                  <a:pt x="88" y="342"/>
                </a:lnTo>
                <a:lnTo>
                  <a:pt x="88" y="342"/>
                </a:lnTo>
                <a:lnTo>
                  <a:pt x="89" y="342"/>
                </a:lnTo>
                <a:lnTo>
                  <a:pt x="89" y="342"/>
                </a:lnTo>
                <a:lnTo>
                  <a:pt x="90" y="342"/>
                </a:lnTo>
                <a:lnTo>
                  <a:pt x="90" y="342"/>
                </a:lnTo>
                <a:lnTo>
                  <a:pt x="91" y="342"/>
                </a:lnTo>
                <a:lnTo>
                  <a:pt x="91" y="342"/>
                </a:lnTo>
                <a:lnTo>
                  <a:pt x="92" y="342"/>
                </a:lnTo>
                <a:lnTo>
                  <a:pt x="92" y="342"/>
                </a:lnTo>
                <a:lnTo>
                  <a:pt x="93" y="342"/>
                </a:lnTo>
                <a:lnTo>
                  <a:pt x="93" y="342"/>
                </a:lnTo>
                <a:lnTo>
                  <a:pt x="94" y="342"/>
                </a:lnTo>
                <a:lnTo>
                  <a:pt x="94" y="342"/>
                </a:lnTo>
                <a:lnTo>
                  <a:pt x="95" y="342"/>
                </a:lnTo>
                <a:lnTo>
                  <a:pt x="95" y="342"/>
                </a:lnTo>
                <a:lnTo>
                  <a:pt x="96" y="342"/>
                </a:lnTo>
                <a:lnTo>
                  <a:pt x="96" y="342"/>
                </a:lnTo>
                <a:lnTo>
                  <a:pt x="97" y="342"/>
                </a:lnTo>
                <a:lnTo>
                  <a:pt x="97" y="342"/>
                </a:lnTo>
                <a:lnTo>
                  <a:pt x="98" y="342"/>
                </a:lnTo>
                <a:lnTo>
                  <a:pt x="98" y="342"/>
                </a:lnTo>
                <a:lnTo>
                  <a:pt x="99" y="342"/>
                </a:lnTo>
                <a:lnTo>
                  <a:pt x="99" y="342"/>
                </a:lnTo>
                <a:lnTo>
                  <a:pt x="100" y="342"/>
                </a:lnTo>
                <a:lnTo>
                  <a:pt x="100" y="342"/>
                </a:lnTo>
                <a:lnTo>
                  <a:pt x="101" y="342"/>
                </a:lnTo>
                <a:lnTo>
                  <a:pt x="101" y="342"/>
                </a:lnTo>
                <a:lnTo>
                  <a:pt x="102" y="342"/>
                </a:lnTo>
                <a:lnTo>
                  <a:pt x="102" y="342"/>
                </a:lnTo>
                <a:lnTo>
                  <a:pt x="103" y="342"/>
                </a:lnTo>
                <a:lnTo>
                  <a:pt x="103" y="342"/>
                </a:lnTo>
                <a:lnTo>
                  <a:pt x="104" y="342"/>
                </a:lnTo>
                <a:lnTo>
                  <a:pt x="104" y="342"/>
                </a:lnTo>
                <a:lnTo>
                  <a:pt x="105" y="342"/>
                </a:lnTo>
                <a:lnTo>
                  <a:pt x="105" y="342"/>
                </a:lnTo>
                <a:lnTo>
                  <a:pt x="106" y="342"/>
                </a:lnTo>
                <a:lnTo>
                  <a:pt x="106" y="342"/>
                </a:lnTo>
                <a:lnTo>
                  <a:pt x="107" y="342"/>
                </a:lnTo>
                <a:lnTo>
                  <a:pt x="107" y="342"/>
                </a:lnTo>
                <a:lnTo>
                  <a:pt x="108" y="342"/>
                </a:lnTo>
                <a:lnTo>
                  <a:pt x="108" y="342"/>
                </a:lnTo>
                <a:lnTo>
                  <a:pt x="109" y="342"/>
                </a:lnTo>
                <a:lnTo>
                  <a:pt x="109" y="342"/>
                </a:lnTo>
                <a:lnTo>
                  <a:pt x="110" y="342"/>
                </a:lnTo>
                <a:lnTo>
                  <a:pt x="110" y="342"/>
                </a:lnTo>
                <a:lnTo>
                  <a:pt x="111" y="342"/>
                </a:lnTo>
                <a:lnTo>
                  <a:pt x="111" y="342"/>
                </a:lnTo>
                <a:lnTo>
                  <a:pt x="112" y="342"/>
                </a:lnTo>
                <a:lnTo>
                  <a:pt x="112" y="342"/>
                </a:lnTo>
                <a:lnTo>
                  <a:pt x="113" y="342"/>
                </a:lnTo>
                <a:lnTo>
                  <a:pt x="113" y="342"/>
                </a:lnTo>
                <a:lnTo>
                  <a:pt x="114" y="342"/>
                </a:lnTo>
                <a:lnTo>
                  <a:pt x="114" y="342"/>
                </a:lnTo>
                <a:lnTo>
                  <a:pt x="115" y="342"/>
                </a:lnTo>
                <a:lnTo>
                  <a:pt x="115" y="342"/>
                </a:lnTo>
                <a:lnTo>
                  <a:pt x="116" y="342"/>
                </a:lnTo>
                <a:lnTo>
                  <a:pt x="116" y="342"/>
                </a:lnTo>
                <a:lnTo>
                  <a:pt x="117" y="342"/>
                </a:lnTo>
                <a:lnTo>
                  <a:pt x="117" y="342"/>
                </a:lnTo>
                <a:lnTo>
                  <a:pt x="118" y="342"/>
                </a:lnTo>
                <a:lnTo>
                  <a:pt x="118" y="342"/>
                </a:lnTo>
                <a:lnTo>
                  <a:pt x="118" y="342"/>
                </a:lnTo>
                <a:lnTo>
                  <a:pt x="119" y="342"/>
                </a:lnTo>
                <a:lnTo>
                  <a:pt x="120" y="342"/>
                </a:lnTo>
                <a:lnTo>
                  <a:pt x="120" y="342"/>
                </a:lnTo>
                <a:lnTo>
                  <a:pt x="121" y="342"/>
                </a:lnTo>
                <a:lnTo>
                  <a:pt x="121" y="342"/>
                </a:lnTo>
                <a:lnTo>
                  <a:pt x="121" y="342"/>
                </a:lnTo>
                <a:lnTo>
                  <a:pt x="122" y="342"/>
                </a:lnTo>
                <a:lnTo>
                  <a:pt x="123" y="342"/>
                </a:lnTo>
                <a:lnTo>
                  <a:pt x="123" y="342"/>
                </a:lnTo>
                <a:lnTo>
                  <a:pt x="123" y="342"/>
                </a:lnTo>
                <a:lnTo>
                  <a:pt x="124" y="342"/>
                </a:lnTo>
                <a:lnTo>
                  <a:pt x="124" y="342"/>
                </a:lnTo>
                <a:lnTo>
                  <a:pt x="125" y="342"/>
                </a:lnTo>
                <a:lnTo>
                  <a:pt x="126" y="342"/>
                </a:lnTo>
                <a:lnTo>
                  <a:pt x="126" y="342"/>
                </a:lnTo>
                <a:lnTo>
                  <a:pt x="126" y="342"/>
                </a:lnTo>
                <a:lnTo>
                  <a:pt x="127" y="342"/>
                </a:lnTo>
                <a:lnTo>
                  <a:pt x="127" y="342"/>
                </a:lnTo>
                <a:lnTo>
                  <a:pt x="128" y="342"/>
                </a:lnTo>
                <a:lnTo>
                  <a:pt x="129" y="342"/>
                </a:lnTo>
                <a:lnTo>
                  <a:pt x="129" y="342"/>
                </a:lnTo>
                <a:lnTo>
                  <a:pt x="129" y="342"/>
                </a:lnTo>
                <a:lnTo>
                  <a:pt x="130" y="342"/>
                </a:lnTo>
                <a:lnTo>
                  <a:pt x="130" y="342"/>
                </a:lnTo>
                <a:lnTo>
                  <a:pt x="131" y="342"/>
                </a:lnTo>
                <a:lnTo>
                  <a:pt x="131" y="342"/>
                </a:lnTo>
                <a:lnTo>
                  <a:pt x="132" y="342"/>
                </a:lnTo>
                <a:lnTo>
                  <a:pt x="132" y="342"/>
                </a:lnTo>
                <a:lnTo>
                  <a:pt x="133" y="342"/>
                </a:lnTo>
                <a:lnTo>
                  <a:pt x="133" y="342"/>
                </a:lnTo>
                <a:lnTo>
                  <a:pt x="134" y="342"/>
                </a:lnTo>
                <a:lnTo>
                  <a:pt x="134" y="342"/>
                </a:lnTo>
                <a:lnTo>
                  <a:pt x="135" y="342"/>
                </a:lnTo>
                <a:lnTo>
                  <a:pt x="135" y="342"/>
                </a:lnTo>
                <a:lnTo>
                  <a:pt x="136" y="342"/>
                </a:lnTo>
                <a:lnTo>
                  <a:pt x="136" y="342"/>
                </a:lnTo>
                <a:lnTo>
                  <a:pt x="137" y="342"/>
                </a:lnTo>
                <a:lnTo>
                  <a:pt x="137" y="342"/>
                </a:lnTo>
                <a:lnTo>
                  <a:pt x="138" y="342"/>
                </a:lnTo>
                <a:lnTo>
                  <a:pt x="138" y="342"/>
                </a:lnTo>
                <a:lnTo>
                  <a:pt x="139" y="342"/>
                </a:lnTo>
                <a:lnTo>
                  <a:pt x="139" y="342"/>
                </a:lnTo>
                <a:lnTo>
                  <a:pt x="140" y="342"/>
                </a:lnTo>
                <a:lnTo>
                  <a:pt x="140" y="342"/>
                </a:lnTo>
                <a:lnTo>
                  <a:pt x="141" y="342"/>
                </a:lnTo>
                <a:lnTo>
                  <a:pt x="141" y="342"/>
                </a:lnTo>
                <a:lnTo>
                  <a:pt x="142" y="342"/>
                </a:lnTo>
                <a:lnTo>
                  <a:pt x="142" y="342"/>
                </a:lnTo>
                <a:lnTo>
                  <a:pt x="143" y="342"/>
                </a:lnTo>
                <a:lnTo>
                  <a:pt x="143" y="342"/>
                </a:lnTo>
                <a:lnTo>
                  <a:pt x="144" y="342"/>
                </a:lnTo>
                <a:lnTo>
                  <a:pt x="144" y="342"/>
                </a:lnTo>
                <a:lnTo>
                  <a:pt x="145" y="342"/>
                </a:lnTo>
                <a:lnTo>
                  <a:pt x="145" y="342"/>
                </a:lnTo>
                <a:lnTo>
                  <a:pt x="146" y="342"/>
                </a:lnTo>
                <a:lnTo>
                  <a:pt x="146" y="342"/>
                </a:lnTo>
                <a:lnTo>
                  <a:pt x="147" y="342"/>
                </a:lnTo>
                <a:lnTo>
                  <a:pt x="147" y="342"/>
                </a:lnTo>
                <a:lnTo>
                  <a:pt x="148" y="342"/>
                </a:lnTo>
                <a:lnTo>
                  <a:pt x="148" y="342"/>
                </a:lnTo>
                <a:lnTo>
                  <a:pt x="149" y="342"/>
                </a:lnTo>
                <a:lnTo>
                  <a:pt x="149" y="342"/>
                </a:lnTo>
                <a:lnTo>
                  <a:pt x="150" y="342"/>
                </a:lnTo>
                <a:lnTo>
                  <a:pt x="150" y="342"/>
                </a:lnTo>
                <a:lnTo>
                  <a:pt x="151" y="342"/>
                </a:lnTo>
                <a:lnTo>
                  <a:pt x="151" y="342"/>
                </a:lnTo>
                <a:lnTo>
                  <a:pt x="152" y="342"/>
                </a:lnTo>
                <a:lnTo>
                  <a:pt x="152" y="342"/>
                </a:lnTo>
                <a:lnTo>
                  <a:pt x="153" y="342"/>
                </a:lnTo>
                <a:lnTo>
                  <a:pt x="153" y="342"/>
                </a:lnTo>
                <a:lnTo>
                  <a:pt x="154" y="342"/>
                </a:lnTo>
                <a:lnTo>
                  <a:pt x="154" y="342"/>
                </a:lnTo>
                <a:lnTo>
                  <a:pt x="155" y="342"/>
                </a:lnTo>
                <a:lnTo>
                  <a:pt x="155" y="342"/>
                </a:lnTo>
                <a:lnTo>
                  <a:pt x="156" y="342"/>
                </a:lnTo>
                <a:lnTo>
                  <a:pt x="156" y="342"/>
                </a:lnTo>
                <a:lnTo>
                  <a:pt x="157" y="342"/>
                </a:lnTo>
                <a:lnTo>
                  <a:pt x="157" y="342"/>
                </a:lnTo>
                <a:lnTo>
                  <a:pt x="158" y="342"/>
                </a:lnTo>
                <a:lnTo>
                  <a:pt x="158" y="342"/>
                </a:lnTo>
                <a:lnTo>
                  <a:pt x="159" y="342"/>
                </a:lnTo>
                <a:lnTo>
                  <a:pt x="159" y="342"/>
                </a:lnTo>
                <a:lnTo>
                  <a:pt x="160" y="342"/>
                </a:lnTo>
                <a:lnTo>
                  <a:pt x="160" y="342"/>
                </a:lnTo>
                <a:lnTo>
                  <a:pt x="161" y="342"/>
                </a:lnTo>
                <a:lnTo>
                  <a:pt x="161" y="342"/>
                </a:lnTo>
                <a:lnTo>
                  <a:pt x="162" y="342"/>
                </a:lnTo>
                <a:lnTo>
                  <a:pt x="162" y="342"/>
                </a:lnTo>
                <a:lnTo>
                  <a:pt x="163" y="342"/>
                </a:lnTo>
                <a:lnTo>
                  <a:pt x="163" y="342"/>
                </a:lnTo>
                <a:lnTo>
                  <a:pt x="164" y="342"/>
                </a:lnTo>
                <a:lnTo>
                  <a:pt x="164" y="342"/>
                </a:lnTo>
                <a:lnTo>
                  <a:pt x="165" y="342"/>
                </a:lnTo>
                <a:lnTo>
                  <a:pt x="165" y="342"/>
                </a:lnTo>
                <a:lnTo>
                  <a:pt x="166" y="342"/>
                </a:lnTo>
                <a:lnTo>
                  <a:pt x="166" y="342"/>
                </a:lnTo>
                <a:lnTo>
                  <a:pt x="167" y="342"/>
                </a:lnTo>
                <a:lnTo>
                  <a:pt x="167" y="342"/>
                </a:lnTo>
                <a:lnTo>
                  <a:pt x="167" y="342"/>
                </a:lnTo>
                <a:lnTo>
                  <a:pt x="168" y="342"/>
                </a:lnTo>
                <a:lnTo>
                  <a:pt x="169" y="342"/>
                </a:lnTo>
                <a:lnTo>
                  <a:pt x="169" y="342"/>
                </a:lnTo>
                <a:lnTo>
                  <a:pt x="170" y="342"/>
                </a:lnTo>
                <a:lnTo>
                  <a:pt x="170" y="342"/>
                </a:lnTo>
                <a:lnTo>
                  <a:pt x="170" y="342"/>
                </a:lnTo>
                <a:lnTo>
                  <a:pt x="171" y="342"/>
                </a:lnTo>
                <a:lnTo>
                  <a:pt x="172" y="342"/>
                </a:lnTo>
                <a:lnTo>
                  <a:pt x="172" y="342"/>
                </a:lnTo>
                <a:lnTo>
                  <a:pt x="172" y="342"/>
                </a:lnTo>
                <a:lnTo>
                  <a:pt x="173" y="342"/>
                </a:lnTo>
                <a:lnTo>
                  <a:pt x="173" y="342"/>
                </a:lnTo>
                <a:lnTo>
                  <a:pt x="174" y="342"/>
                </a:lnTo>
                <a:lnTo>
                  <a:pt x="175" y="342"/>
                </a:lnTo>
                <a:lnTo>
                  <a:pt x="175" y="342"/>
                </a:lnTo>
                <a:lnTo>
                  <a:pt x="175" y="342"/>
                </a:lnTo>
                <a:lnTo>
                  <a:pt x="176" y="342"/>
                </a:lnTo>
                <a:lnTo>
                  <a:pt x="176" y="342"/>
                </a:lnTo>
                <a:lnTo>
                  <a:pt x="177" y="342"/>
                </a:lnTo>
                <a:lnTo>
                  <a:pt x="178" y="342"/>
                </a:lnTo>
                <a:lnTo>
                  <a:pt x="178" y="342"/>
                </a:lnTo>
                <a:lnTo>
                  <a:pt x="178" y="342"/>
                </a:lnTo>
                <a:lnTo>
                  <a:pt x="179" y="342"/>
                </a:lnTo>
                <a:lnTo>
                  <a:pt x="179" y="342"/>
                </a:lnTo>
                <a:lnTo>
                  <a:pt x="180" y="342"/>
                </a:lnTo>
                <a:lnTo>
                  <a:pt x="180" y="342"/>
                </a:lnTo>
                <a:lnTo>
                  <a:pt x="181" y="342"/>
                </a:lnTo>
                <a:lnTo>
                  <a:pt x="181" y="342"/>
                </a:lnTo>
                <a:lnTo>
                  <a:pt x="182" y="342"/>
                </a:lnTo>
                <a:lnTo>
                  <a:pt x="182" y="342"/>
                </a:lnTo>
                <a:lnTo>
                  <a:pt x="183" y="342"/>
                </a:lnTo>
                <a:lnTo>
                  <a:pt x="183" y="342"/>
                </a:lnTo>
                <a:lnTo>
                  <a:pt x="184" y="342"/>
                </a:lnTo>
                <a:lnTo>
                  <a:pt x="184" y="342"/>
                </a:lnTo>
                <a:lnTo>
                  <a:pt x="185" y="342"/>
                </a:lnTo>
                <a:lnTo>
                  <a:pt x="185" y="342"/>
                </a:lnTo>
                <a:lnTo>
                  <a:pt x="186" y="342"/>
                </a:lnTo>
                <a:lnTo>
                  <a:pt x="186" y="342"/>
                </a:lnTo>
                <a:lnTo>
                  <a:pt x="187" y="342"/>
                </a:lnTo>
                <a:lnTo>
                  <a:pt x="187" y="342"/>
                </a:lnTo>
                <a:lnTo>
                  <a:pt x="188" y="342"/>
                </a:lnTo>
                <a:lnTo>
                  <a:pt x="188" y="342"/>
                </a:lnTo>
                <a:lnTo>
                  <a:pt x="189" y="342"/>
                </a:lnTo>
                <a:lnTo>
                  <a:pt x="189" y="342"/>
                </a:lnTo>
                <a:lnTo>
                  <a:pt x="190" y="342"/>
                </a:lnTo>
                <a:lnTo>
                  <a:pt x="190" y="342"/>
                </a:lnTo>
                <a:lnTo>
                  <a:pt x="191" y="342"/>
                </a:lnTo>
                <a:lnTo>
                  <a:pt x="191" y="342"/>
                </a:lnTo>
                <a:lnTo>
                  <a:pt x="192" y="342"/>
                </a:lnTo>
                <a:lnTo>
                  <a:pt x="192" y="342"/>
                </a:lnTo>
                <a:lnTo>
                  <a:pt x="193" y="342"/>
                </a:lnTo>
                <a:lnTo>
                  <a:pt x="193" y="342"/>
                </a:lnTo>
                <a:lnTo>
                  <a:pt x="194" y="342"/>
                </a:lnTo>
                <a:lnTo>
                  <a:pt x="194" y="342"/>
                </a:lnTo>
                <a:lnTo>
                  <a:pt x="195" y="342"/>
                </a:lnTo>
                <a:lnTo>
                  <a:pt x="195" y="342"/>
                </a:lnTo>
                <a:lnTo>
                  <a:pt x="196" y="342"/>
                </a:lnTo>
                <a:lnTo>
                  <a:pt x="196" y="342"/>
                </a:lnTo>
                <a:lnTo>
                  <a:pt x="197" y="342"/>
                </a:lnTo>
                <a:lnTo>
                  <a:pt x="197" y="342"/>
                </a:lnTo>
                <a:lnTo>
                  <a:pt x="198" y="342"/>
                </a:lnTo>
                <a:lnTo>
                  <a:pt x="198" y="342"/>
                </a:lnTo>
                <a:lnTo>
                  <a:pt x="199" y="319"/>
                </a:lnTo>
                <a:lnTo>
                  <a:pt x="199" y="303"/>
                </a:lnTo>
                <a:lnTo>
                  <a:pt x="200" y="278"/>
                </a:lnTo>
                <a:lnTo>
                  <a:pt x="200" y="243"/>
                </a:lnTo>
                <a:lnTo>
                  <a:pt x="201" y="198"/>
                </a:lnTo>
                <a:lnTo>
                  <a:pt x="201" y="150"/>
                </a:lnTo>
                <a:lnTo>
                  <a:pt x="202" y="106"/>
                </a:lnTo>
                <a:lnTo>
                  <a:pt x="202" y="73"/>
                </a:lnTo>
                <a:lnTo>
                  <a:pt x="203" y="54"/>
                </a:lnTo>
                <a:lnTo>
                  <a:pt x="203" y="44"/>
                </a:lnTo>
                <a:lnTo>
                  <a:pt x="204" y="40"/>
                </a:lnTo>
                <a:lnTo>
                  <a:pt x="204" y="39"/>
                </a:lnTo>
                <a:lnTo>
                  <a:pt x="205" y="38"/>
                </a:lnTo>
                <a:lnTo>
                  <a:pt x="205" y="37"/>
                </a:lnTo>
                <a:lnTo>
                  <a:pt x="206" y="36"/>
                </a:lnTo>
                <a:lnTo>
                  <a:pt x="206" y="36"/>
                </a:lnTo>
                <a:lnTo>
                  <a:pt x="207" y="35"/>
                </a:lnTo>
                <a:lnTo>
                  <a:pt x="207" y="35"/>
                </a:lnTo>
                <a:lnTo>
                  <a:pt x="208" y="34"/>
                </a:lnTo>
                <a:lnTo>
                  <a:pt x="208" y="34"/>
                </a:lnTo>
                <a:lnTo>
                  <a:pt x="209" y="33"/>
                </a:lnTo>
                <a:lnTo>
                  <a:pt x="209" y="33"/>
                </a:lnTo>
                <a:lnTo>
                  <a:pt x="210" y="33"/>
                </a:lnTo>
                <a:lnTo>
                  <a:pt x="210" y="32"/>
                </a:lnTo>
                <a:lnTo>
                  <a:pt x="211" y="32"/>
                </a:lnTo>
                <a:lnTo>
                  <a:pt x="211" y="31"/>
                </a:lnTo>
                <a:lnTo>
                  <a:pt x="212" y="31"/>
                </a:lnTo>
                <a:lnTo>
                  <a:pt x="212" y="31"/>
                </a:lnTo>
                <a:lnTo>
                  <a:pt x="213" y="31"/>
                </a:lnTo>
                <a:lnTo>
                  <a:pt x="213" y="30"/>
                </a:lnTo>
                <a:lnTo>
                  <a:pt x="214" y="30"/>
                </a:lnTo>
                <a:lnTo>
                  <a:pt x="214" y="29"/>
                </a:lnTo>
                <a:lnTo>
                  <a:pt x="215" y="29"/>
                </a:lnTo>
                <a:lnTo>
                  <a:pt x="215" y="29"/>
                </a:lnTo>
                <a:lnTo>
                  <a:pt x="216" y="28"/>
                </a:lnTo>
                <a:lnTo>
                  <a:pt x="216" y="28"/>
                </a:lnTo>
                <a:lnTo>
                  <a:pt x="216" y="28"/>
                </a:lnTo>
                <a:lnTo>
                  <a:pt x="217" y="28"/>
                </a:lnTo>
                <a:lnTo>
                  <a:pt x="218" y="27"/>
                </a:lnTo>
                <a:lnTo>
                  <a:pt x="218" y="27"/>
                </a:lnTo>
                <a:lnTo>
                  <a:pt x="219" y="27"/>
                </a:lnTo>
                <a:lnTo>
                  <a:pt x="219" y="26"/>
                </a:lnTo>
                <a:lnTo>
                  <a:pt x="219" y="26"/>
                </a:lnTo>
                <a:lnTo>
                  <a:pt x="220" y="26"/>
                </a:lnTo>
                <a:lnTo>
                  <a:pt x="221" y="25"/>
                </a:lnTo>
                <a:lnTo>
                  <a:pt x="221" y="25"/>
                </a:lnTo>
                <a:lnTo>
                  <a:pt x="221" y="25"/>
                </a:lnTo>
                <a:lnTo>
                  <a:pt x="222" y="25"/>
                </a:lnTo>
                <a:lnTo>
                  <a:pt x="222" y="24"/>
                </a:lnTo>
                <a:lnTo>
                  <a:pt x="223" y="24"/>
                </a:lnTo>
                <a:lnTo>
                  <a:pt x="224" y="24"/>
                </a:lnTo>
                <a:lnTo>
                  <a:pt x="224" y="23"/>
                </a:lnTo>
                <a:lnTo>
                  <a:pt x="224" y="23"/>
                </a:lnTo>
                <a:lnTo>
                  <a:pt x="225" y="22"/>
                </a:lnTo>
                <a:lnTo>
                  <a:pt x="225" y="22"/>
                </a:lnTo>
                <a:lnTo>
                  <a:pt x="226" y="21"/>
                </a:lnTo>
                <a:lnTo>
                  <a:pt x="227" y="20"/>
                </a:lnTo>
                <a:lnTo>
                  <a:pt x="227" y="20"/>
                </a:lnTo>
                <a:lnTo>
                  <a:pt x="227" y="19"/>
                </a:lnTo>
                <a:lnTo>
                  <a:pt x="228" y="18"/>
                </a:lnTo>
                <a:lnTo>
                  <a:pt x="228" y="17"/>
                </a:lnTo>
                <a:lnTo>
                  <a:pt x="229" y="16"/>
                </a:lnTo>
                <a:lnTo>
                  <a:pt x="229" y="15"/>
                </a:lnTo>
                <a:lnTo>
                  <a:pt x="230" y="14"/>
                </a:lnTo>
                <a:lnTo>
                  <a:pt x="230" y="13"/>
                </a:lnTo>
                <a:lnTo>
                  <a:pt x="231" y="12"/>
                </a:lnTo>
                <a:lnTo>
                  <a:pt x="231" y="10"/>
                </a:lnTo>
                <a:lnTo>
                  <a:pt x="232" y="9"/>
                </a:lnTo>
                <a:lnTo>
                  <a:pt x="232" y="8"/>
                </a:lnTo>
                <a:lnTo>
                  <a:pt x="233" y="6"/>
                </a:lnTo>
                <a:lnTo>
                  <a:pt x="233" y="5"/>
                </a:lnTo>
                <a:lnTo>
                  <a:pt x="234" y="4"/>
                </a:lnTo>
                <a:lnTo>
                  <a:pt x="234" y="3"/>
                </a:lnTo>
                <a:lnTo>
                  <a:pt x="235" y="2"/>
                </a:lnTo>
                <a:lnTo>
                  <a:pt x="235" y="2"/>
                </a:lnTo>
                <a:lnTo>
                  <a:pt x="236" y="1"/>
                </a:lnTo>
                <a:lnTo>
                  <a:pt x="236" y="1"/>
                </a:lnTo>
                <a:lnTo>
                  <a:pt x="237" y="1"/>
                </a:lnTo>
                <a:lnTo>
                  <a:pt x="237" y="1"/>
                </a:lnTo>
                <a:lnTo>
                  <a:pt x="238" y="0"/>
                </a:lnTo>
                <a:lnTo>
                  <a:pt x="238" y="0"/>
                </a:lnTo>
                <a:lnTo>
                  <a:pt x="239" y="1"/>
                </a:lnTo>
                <a:lnTo>
                  <a:pt x="239" y="1"/>
                </a:lnTo>
                <a:lnTo>
                  <a:pt x="240" y="1"/>
                </a:lnTo>
                <a:lnTo>
                  <a:pt x="240" y="1"/>
                </a:lnTo>
                <a:lnTo>
                  <a:pt x="241" y="1"/>
                </a:lnTo>
                <a:lnTo>
                  <a:pt x="241" y="2"/>
                </a:lnTo>
                <a:lnTo>
                  <a:pt x="242" y="2"/>
                </a:lnTo>
                <a:lnTo>
                  <a:pt x="242" y="2"/>
                </a:lnTo>
                <a:lnTo>
                  <a:pt x="243" y="2"/>
                </a:lnTo>
                <a:lnTo>
                  <a:pt x="243" y="3"/>
                </a:lnTo>
                <a:lnTo>
                  <a:pt x="244" y="3"/>
                </a:lnTo>
                <a:lnTo>
                  <a:pt x="244" y="3"/>
                </a:lnTo>
                <a:lnTo>
                  <a:pt x="245" y="4"/>
                </a:lnTo>
                <a:lnTo>
                  <a:pt x="245" y="4"/>
                </a:lnTo>
                <a:lnTo>
                  <a:pt x="246" y="5"/>
                </a:lnTo>
                <a:lnTo>
                  <a:pt x="246" y="5"/>
                </a:lnTo>
                <a:lnTo>
                  <a:pt x="247" y="5"/>
                </a:lnTo>
                <a:lnTo>
                  <a:pt x="247" y="6"/>
                </a:lnTo>
                <a:lnTo>
                  <a:pt x="248" y="6"/>
                </a:lnTo>
                <a:lnTo>
                  <a:pt x="248" y="6"/>
                </a:lnTo>
                <a:lnTo>
                  <a:pt x="249" y="7"/>
                </a:lnTo>
                <a:lnTo>
                  <a:pt x="249" y="7"/>
                </a:lnTo>
                <a:lnTo>
                  <a:pt x="250" y="8"/>
                </a:lnTo>
                <a:lnTo>
                  <a:pt x="250" y="8"/>
                </a:lnTo>
                <a:lnTo>
                  <a:pt x="251" y="9"/>
                </a:lnTo>
                <a:lnTo>
                  <a:pt x="251" y="9"/>
                </a:lnTo>
                <a:lnTo>
                  <a:pt x="252" y="10"/>
                </a:lnTo>
                <a:lnTo>
                  <a:pt x="252" y="10"/>
                </a:lnTo>
                <a:lnTo>
                  <a:pt x="253" y="11"/>
                </a:lnTo>
                <a:lnTo>
                  <a:pt x="253" y="11"/>
                </a:lnTo>
                <a:lnTo>
                  <a:pt x="254" y="12"/>
                </a:lnTo>
                <a:lnTo>
                  <a:pt x="254" y="12"/>
                </a:lnTo>
                <a:lnTo>
                  <a:pt x="255" y="13"/>
                </a:lnTo>
                <a:lnTo>
                  <a:pt x="255" y="13"/>
                </a:lnTo>
                <a:lnTo>
                  <a:pt x="256" y="14"/>
                </a:lnTo>
                <a:lnTo>
                  <a:pt x="256" y="14"/>
                </a:lnTo>
                <a:lnTo>
                  <a:pt x="257" y="15"/>
                </a:lnTo>
                <a:lnTo>
                  <a:pt x="257" y="15"/>
                </a:lnTo>
                <a:lnTo>
                  <a:pt x="258" y="16"/>
                </a:lnTo>
                <a:lnTo>
                  <a:pt x="258" y="17"/>
                </a:lnTo>
                <a:lnTo>
                  <a:pt x="259" y="17"/>
                </a:lnTo>
                <a:lnTo>
                  <a:pt x="259" y="18"/>
                </a:lnTo>
                <a:lnTo>
                  <a:pt x="260" y="18"/>
                </a:lnTo>
                <a:lnTo>
                  <a:pt x="260" y="19"/>
                </a:lnTo>
                <a:lnTo>
                  <a:pt x="261" y="20"/>
                </a:lnTo>
                <a:lnTo>
                  <a:pt x="261" y="20"/>
                </a:lnTo>
                <a:lnTo>
                  <a:pt x="262" y="21"/>
                </a:lnTo>
                <a:lnTo>
                  <a:pt x="262" y="22"/>
                </a:lnTo>
                <a:lnTo>
                  <a:pt x="263" y="22"/>
                </a:lnTo>
                <a:lnTo>
                  <a:pt x="263" y="23"/>
                </a:lnTo>
                <a:lnTo>
                  <a:pt x="264" y="24"/>
                </a:lnTo>
                <a:lnTo>
                  <a:pt x="264" y="24"/>
                </a:lnTo>
                <a:lnTo>
                  <a:pt x="265" y="25"/>
                </a:lnTo>
                <a:lnTo>
                  <a:pt x="265" y="26"/>
                </a:lnTo>
                <a:lnTo>
                  <a:pt x="265" y="27"/>
                </a:lnTo>
                <a:lnTo>
                  <a:pt x="266" y="27"/>
                </a:lnTo>
                <a:lnTo>
                  <a:pt x="267" y="28"/>
                </a:lnTo>
                <a:lnTo>
                  <a:pt x="267" y="29"/>
                </a:lnTo>
                <a:lnTo>
                  <a:pt x="268" y="30"/>
                </a:lnTo>
                <a:lnTo>
                  <a:pt x="268" y="30"/>
                </a:lnTo>
                <a:lnTo>
                  <a:pt x="268" y="31"/>
                </a:lnTo>
                <a:lnTo>
                  <a:pt x="269" y="32"/>
                </a:lnTo>
                <a:lnTo>
                  <a:pt x="270" y="33"/>
                </a:lnTo>
                <a:lnTo>
                  <a:pt x="270" y="34"/>
                </a:lnTo>
                <a:lnTo>
                  <a:pt x="270" y="34"/>
                </a:lnTo>
                <a:lnTo>
                  <a:pt x="271" y="35"/>
                </a:lnTo>
                <a:lnTo>
                  <a:pt x="271" y="36"/>
                </a:lnTo>
                <a:lnTo>
                  <a:pt x="272" y="37"/>
                </a:lnTo>
                <a:lnTo>
                  <a:pt x="273" y="38"/>
                </a:lnTo>
                <a:lnTo>
                  <a:pt x="273" y="39"/>
                </a:lnTo>
                <a:lnTo>
                  <a:pt x="273" y="40"/>
                </a:lnTo>
                <a:lnTo>
                  <a:pt x="274" y="40"/>
                </a:lnTo>
                <a:lnTo>
                  <a:pt x="274" y="41"/>
                </a:lnTo>
                <a:lnTo>
                  <a:pt x="275" y="42"/>
                </a:lnTo>
                <a:lnTo>
                  <a:pt x="276" y="43"/>
                </a:lnTo>
                <a:lnTo>
                  <a:pt x="276" y="44"/>
                </a:lnTo>
                <a:lnTo>
                  <a:pt x="276" y="45"/>
                </a:lnTo>
                <a:lnTo>
                  <a:pt x="277" y="46"/>
                </a:lnTo>
                <a:lnTo>
                  <a:pt x="277" y="47"/>
                </a:lnTo>
                <a:lnTo>
                  <a:pt x="278" y="48"/>
                </a:lnTo>
                <a:lnTo>
                  <a:pt x="278" y="49"/>
                </a:lnTo>
                <a:lnTo>
                  <a:pt x="279" y="50"/>
                </a:lnTo>
                <a:lnTo>
                  <a:pt x="279" y="51"/>
                </a:lnTo>
                <a:lnTo>
                  <a:pt x="280" y="52"/>
                </a:lnTo>
                <a:lnTo>
                  <a:pt x="280" y="53"/>
                </a:lnTo>
                <a:lnTo>
                  <a:pt x="281" y="54"/>
                </a:lnTo>
                <a:lnTo>
                  <a:pt x="281" y="55"/>
                </a:lnTo>
                <a:lnTo>
                  <a:pt x="282" y="57"/>
                </a:lnTo>
                <a:lnTo>
                  <a:pt x="282" y="58"/>
                </a:lnTo>
                <a:lnTo>
                  <a:pt x="283" y="59"/>
                </a:lnTo>
                <a:lnTo>
                  <a:pt x="283" y="60"/>
                </a:lnTo>
                <a:lnTo>
                  <a:pt x="284" y="61"/>
                </a:lnTo>
                <a:lnTo>
                  <a:pt x="284" y="62"/>
                </a:lnTo>
                <a:lnTo>
                  <a:pt x="285" y="63"/>
                </a:lnTo>
                <a:lnTo>
                  <a:pt x="285" y="64"/>
                </a:lnTo>
                <a:lnTo>
                  <a:pt x="286" y="66"/>
                </a:lnTo>
                <a:lnTo>
                  <a:pt x="286" y="67"/>
                </a:lnTo>
                <a:lnTo>
                  <a:pt x="287" y="68"/>
                </a:lnTo>
                <a:lnTo>
                  <a:pt x="287" y="69"/>
                </a:lnTo>
                <a:lnTo>
                  <a:pt x="288" y="71"/>
                </a:lnTo>
                <a:lnTo>
                  <a:pt x="288" y="72"/>
                </a:lnTo>
                <a:lnTo>
                  <a:pt x="289" y="73"/>
                </a:lnTo>
                <a:lnTo>
                  <a:pt x="289" y="74"/>
                </a:lnTo>
                <a:lnTo>
                  <a:pt x="290" y="76"/>
                </a:lnTo>
                <a:lnTo>
                  <a:pt x="290" y="77"/>
                </a:lnTo>
                <a:lnTo>
                  <a:pt x="291" y="78"/>
                </a:lnTo>
                <a:lnTo>
                  <a:pt x="291" y="80"/>
                </a:lnTo>
                <a:lnTo>
                  <a:pt x="292" y="81"/>
                </a:lnTo>
                <a:lnTo>
                  <a:pt x="292" y="83"/>
                </a:lnTo>
                <a:lnTo>
                  <a:pt x="293" y="84"/>
                </a:lnTo>
                <a:lnTo>
                  <a:pt x="293" y="85"/>
                </a:lnTo>
                <a:lnTo>
                  <a:pt x="294" y="87"/>
                </a:lnTo>
                <a:lnTo>
                  <a:pt x="294" y="88"/>
                </a:lnTo>
                <a:lnTo>
                  <a:pt x="295" y="90"/>
                </a:lnTo>
                <a:lnTo>
                  <a:pt x="295" y="91"/>
                </a:lnTo>
                <a:lnTo>
                  <a:pt x="296" y="93"/>
                </a:lnTo>
                <a:lnTo>
                  <a:pt x="296" y="94"/>
                </a:lnTo>
                <a:lnTo>
                  <a:pt x="297" y="96"/>
                </a:lnTo>
                <a:lnTo>
                  <a:pt x="297" y="97"/>
                </a:lnTo>
                <a:lnTo>
                  <a:pt x="298" y="97"/>
                </a:lnTo>
                <a:lnTo>
                  <a:pt x="298" y="97"/>
                </a:lnTo>
                <a:lnTo>
                  <a:pt x="299" y="98"/>
                </a:lnTo>
                <a:lnTo>
                  <a:pt x="299" y="103"/>
                </a:lnTo>
                <a:lnTo>
                  <a:pt x="300" y="116"/>
                </a:lnTo>
                <a:lnTo>
                  <a:pt x="300" y="140"/>
                </a:lnTo>
                <a:lnTo>
                  <a:pt x="301" y="175"/>
                </a:lnTo>
                <a:lnTo>
                  <a:pt x="301" y="211"/>
                </a:lnTo>
                <a:lnTo>
                  <a:pt x="302" y="240"/>
                </a:lnTo>
                <a:lnTo>
                  <a:pt x="302" y="256"/>
                </a:lnTo>
                <a:lnTo>
                  <a:pt x="303" y="261"/>
                </a:lnTo>
                <a:lnTo>
                  <a:pt x="303" y="262"/>
                </a:lnTo>
                <a:lnTo>
                  <a:pt x="304" y="261"/>
                </a:lnTo>
                <a:lnTo>
                  <a:pt x="304" y="261"/>
                </a:lnTo>
                <a:lnTo>
                  <a:pt x="305" y="261"/>
                </a:lnTo>
                <a:lnTo>
                  <a:pt x="305" y="261"/>
                </a:lnTo>
                <a:lnTo>
                  <a:pt x="306" y="261"/>
                </a:lnTo>
                <a:lnTo>
                  <a:pt x="306" y="261"/>
                </a:lnTo>
                <a:lnTo>
                  <a:pt x="307" y="261"/>
                </a:lnTo>
                <a:lnTo>
                  <a:pt x="307" y="262"/>
                </a:lnTo>
                <a:lnTo>
                  <a:pt x="308" y="262"/>
                </a:lnTo>
                <a:lnTo>
                  <a:pt x="308" y="262"/>
                </a:lnTo>
                <a:lnTo>
                  <a:pt x="309" y="262"/>
                </a:lnTo>
                <a:lnTo>
                  <a:pt x="309" y="262"/>
                </a:lnTo>
                <a:lnTo>
                  <a:pt x="310" y="262"/>
                </a:lnTo>
                <a:lnTo>
                  <a:pt x="310" y="262"/>
                </a:lnTo>
                <a:lnTo>
                  <a:pt x="311" y="262"/>
                </a:lnTo>
                <a:lnTo>
                  <a:pt x="311" y="262"/>
                </a:lnTo>
                <a:lnTo>
                  <a:pt x="312" y="262"/>
                </a:lnTo>
                <a:lnTo>
                  <a:pt x="312" y="262"/>
                </a:lnTo>
                <a:lnTo>
                  <a:pt x="313" y="262"/>
                </a:lnTo>
                <a:lnTo>
                  <a:pt x="313" y="262"/>
                </a:lnTo>
                <a:lnTo>
                  <a:pt x="314" y="262"/>
                </a:lnTo>
                <a:lnTo>
                  <a:pt x="314" y="262"/>
                </a:lnTo>
                <a:lnTo>
                  <a:pt x="314" y="262"/>
                </a:lnTo>
                <a:lnTo>
                  <a:pt x="315" y="262"/>
                </a:lnTo>
                <a:lnTo>
                  <a:pt x="316" y="262"/>
                </a:lnTo>
                <a:lnTo>
                  <a:pt x="316" y="262"/>
                </a:lnTo>
                <a:lnTo>
                  <a:pt x="317" y="262"/>
                </a:lnTo>
                <a:lnTo>
                  <a:pt x="317" y="262"/>
                </a:lnTo>
                <a:lnTo>
                  <a:pt x="317" y="262"/>
                </a:lnTo>
                <a:lnTo>
                  <a:pt x="318" y="262"/>
                </a:lnTo>
                <a:lnTo>
                  <a:pt x="319" y="262"/>
                </a:lnTo>
                <a:lnTo>
                  <a:pt x="319" y="262"/>
                </a:lnTo>
                <a:lnTo>
                  <a:pt x="319" y="262"/>
                </a:lnTo>
                <a:lnTo>
                  <a:pt x="320" y="261"/>
                </a:lnTo>
                <a:lnTo>
                  <a:pt x="320" y="261"/>
                </a:lnTo>
                <a:lnTo>
                  <a:pt x="321" y="261"/>
                </a:lnTo>
                <a:lnTo>
                  <a:pt x="322" y="261"/>
                </a:lnTo>
                <a:lnTo>
                  <a:pt x="322" y="261"/>
                </a:lnTo>
                <a:lnTo>
                  <a:pt x="322" y="261"/>
                </a:lnTo>
                <a:lnTo>
                  <a:pt x="323" y="261"/>
                </a:lnTo>
                <a:lnTo>
                  <a:pt x="323" y="261"/>
                </a:lnTo>
                <a:lnTo>
                  <a:pt x="324" y="262"/>
                </a:lnTo>
                <a:lnTo>
                  <a:pt x="325" y="262"/>
                </a:lnTo>
                <a:lnTo>
                  <a:pt x="325" y="262"/>
                </a:lnTo>
                <a:lnTo>
                  <a:pt x="325" y="261"/>
                </a:lnTo>
                <a:lnTo>
                  <a:pt x="326" y="254"/>
                </a:lnTo>
                <a:lnTo>
                  <a:pt x="326" y="233"/>
                </a:lnTo>
                <a:lnTo>
                  <a:pt x="327" y="200"/>
                </a:lnTo>
                <a:lnTo>
                  <a:pt x="327" y="162"/>
                </a:lnTo>
                <a:lnTo>
                  <a:pt x="328" y="131"/>
                </a:lnTo>
                <a:lnTo>
                  <a:pt x="328" y="112"/>
                </a:lnTo>
                <a:lnTo>
                  <a:pt x="329" y="102"/>
                </a:lnTo>
                <a:lnTo>
                  <a:pt x="329" y="98"/>
                </a:lnTo>
                <a:lnTo>
                  <a:pt x="330" y="98"/>
                </a:lnTo>
                <a:lnTo>
                  <a:pt x="330" y="99"/>
                </a:lnTo>
                <a:lnTo>
                  <a:pt x="331" y="99"/>
                </a:lnTo>
                <a:lnTo>
                  <a:pt x="331" y="100"/>
                </a:lnTo>
                <a:lnTo>
                  <a:pt x="332" y="101"/>
                </a:lnTo>
                <a:lnTo>
                  <a:pt x="332" y="101"/>
                </a:lnTo>
                <a:lnTo>
                  <a:pt x="333" y="102"/>
                </a:lnTo>
                <a:lnTo>
                  <a:pt x="333" y="102"/>
                </a:lnTo>
                <a:lnTo>
                  <a:pt x="334" y="103"/>
                </a:lnTo>
                <a:lnTo>
                  <a:pt x="334" y="103"/>
                </a:lnTo>
                <a:lnTo>
                  <a:pt x="335" y="103"/>
                </a:lnTo>
                <a:lnTo>
                  <a:pt x="335" y="103"/>
                </a:lnTo>
                <a:lnTo>
                  <a:pt x="336" y="103"/>
                </a:lnTo>
                <a:lnTo>
                  <a:pt x="336" y="103"/>
                </a:lnTo>
                <a:lnTo>
                  <a:pt x="337" y="103"/>
                </a:lnTo>
                <a:lnTo>
                  <a:pt x="337" y="103"/>
                </a:lnTo>
                <a:lnTo>
                  <a:pt x="338" y="103"/>
                </a:lnTo>
                <a:lnTo>
                  <a:pt x="338" y="103"/>
                </a:lnTo>
                <a:lnTo>
                  <a:pt x="339" y="103"/>
                </a:lnTo>
                <a:lnTo>
                  <a:pt x="339" y="103"/>
                </a:lnTo>
                <a:lnTo>
                  <a:pt x="340" y="103"/>
                </a:lnTo>
                <a:lnTo>
                  <a:pt x="340" y="103"/>
                </a:lnTo>
                <a:lnTo>
                  <a:pt x="341" y="103"/>
                </a:lnTo>
                <a:lnTo>
                  <a:pt x="341" y="103"/>
                </a:lnTo>
                <a:lnTo>
                  <a:pt x="342" y="103"/>
                </a:lnTo>
                <a:lnTo>
                  <a:pt x="342" y="103"/>
                </a:lnTo>
                <a:lnTo>
                  <a:pt x="343" y="103"/>
                </a:lnTo>
                <a:lnTo>
                  <a:pt x="343" y="103"/>
                </a:lnTo>
                <a:lnTo>
                  <a:pt x="344" y="103"/>
                </a:lnTo>
                <a:lnTo>
                  <a:pt x="344" y="103"/>
                </a:lnTo>
                <a:lnTo>
                  <a:pt x="345" y="103"/>
                </a:lnTo>
                <a:lnTo>
                  <a:pt x="345" y="103"/>
                </a:lnTo>
                <a:lnTo>
                  <a:pt x="346" y="103"/>
                </a:lnTo>
                <a:lnTo>
                  <a:pt x="346" y="103"/>
                </a:lnTo>
                <a:lnTo>
                  <a:pt x="347" y="103"/>
                </a:lnTo>
                <a:lnTo>
                  <a:pt x="347" y="103"/>
                </a:lnTo>
                <a:lnTo>
                  <a:pt x="348" y="103"/>
                </a:lnTo>
                <a:lnTo>
                  <a:pt x="348" y="103"/>
                </a:lnTo>
                <a:lnTo>
                  <a:pt x="349" y="103"/>
                </a:lnTo>
                <a:lnTo>
                  <a:pt x="349" y="103"/>
                </a:lnTo>
                <a:lnTo>
                  <a:pt x="350" y="103"/>
                </a:lnTo>
                <a:lnTo>
                  <a:pt x="350" y="103"/>
                </a:lnTo>
                <a:lnTo>
                  <a:pt x="351" y="103"/>
                </a:lnTo>
                <a:lnTo>
                  <a:pt x="351" y="103"/>
                </a:lnTo>
                <a:lnTo>
                  <a:pt x="352" y="103"/>
                </a:lnTo>
                <a:lnTo>
                  <a:pt x="352" y="103"/>
                </a:lnTo>
                <a:lnTo>
                  <a:pt x="353" y="103"/>
                </a:lnTo>
                <a:lnTo>
                  <a:pt x="353" y="103"/>
                </a:lnTo>
                <a:lnTo>
                  <a:pt x="354" y="103"/>
                </a:lnTo>
                <a:lnTo>
                  <a:pt x="354" y="103"/>
                </a:lnTo>
                <a:lnTo>
                  <a:pt x="355" y="103"/>
                </a:lnTo>
                <a:lnTo>
                  <a:pt x="355" y="103"/>
                </a:lnTo>
                <a:lnTo>
                  <a:pt x="356" y="102"/>
                </a:lnTo>
                <a:lnTo>
                  <a:pt x="356" y="102"/>
                </a:lnTo>
                <a:lnTo>
                  <a:pt x="357" y="102"/>
                </a:lnTo>
                <a:lnTo>
                  <a:pt x="357" y="101"/>
                </a:lnTo>
                <a:lnTo>
                  <a:pt x="358" y="101"/>
                </a:lnTo>
                <a:lnTo>
                  <a:pt x="358" y="100"/>
                </a:lnTo>
                <a:lnTo>
                  <a:pt x="359" y="100"/>
                </a:lnTo>
                <a:lnTo>
                  <a:pt x="359" y="99"/>
                </a:lnTo>
                <a:lnTo>
                  <a:pt x="360" y="99"/>
                </a:lnTo>
                <a:lnTo>
                  <a:pt x="360" y="98"/>
                </a:lnTo>
                <a:lnTo>
                  <a:pt x="361" y="98"/>
                </a:lnTo>
                <a:lnTo>
                  <a:pt x="361" y="98"/>
                </a:lnTo>
                <a:lnTo>
                  <a:pt x="362" y="98"/>
                </a:lnTo>
                <a:lnTo>
                  <a:pt x="362" y="97"/>
                </a:lnTo>
                <a:lnTo>
                  <a:pt x="363" y="97"/>
                </a:lnTo>
                <a:lnTo>
                  <a:pt x="363" y="97"/>
                </a:lnTo>
                <a:lnTo>
                  <a:pt x="363" y="97"/>
                </a:lnTo>
                <a:lnTo>
                  <a:pt x="364" y="98"/>
                </a:lnTo>
                <a:lnTo>
                  <a:pt x="365" y="98"/>
                </a:lnTo>
                <a:lnTo>
                  <a:pt x="365" y="98"/>
                </a:lnTo>
                <a:lnTo>
                  <a:pt x="366" y="98"/>
                </a:lnTo>
                <a:lnTo>
                  <a:pt x="366" y="98"/>
                </a:lnTo>
                <a:lnTo>
                  <a:pt x="366" y="98"/>
                </a:lnTo>
                <a:lnTo>
                  <a:pt x="367" y="98"/>
                </a:lnTo>
                <a:lnTo>
                  <a:pt x="368" y="98"/>
                </a:lnTo>
                <a:lnTo>
                  <a:pt x="368" y="98"/>
                </a:lnTo>
                <a:lnTo>
                  <a:pt x="368" y="98"/>
                </a:lnTo>
                <a:lnTo>
                  <a:pt x="369" y="98"/>
                </a:lnTo>
                <a:lnTo>
                  <a:pt x="369" y="98"/>
                </a:lnTo>
                <a:lnTo>
                  <a:pt x="370" y="98"/>
                </a:lnTo>
                <a:lnTo>
                  <a:pt x="371" y="98"/>
                </a:lnTo>
                <a:lnTo>
                  <a:pt x="371" y="98"/>
                </a:lnTo>
                <a:lnTo>
                  <a:pt x="371" y="98"/>
                </a:lnTo>
                <a:lnTo>
                  <a:pt x="372" y="98"/>
                </a:lnTo>
                <a:lnTo>
                  <a:pt x="372" y="98"/>
                </a:lnTo>
                <a:lnTo>
                  <a:pt x="373" y="98"/>
                </a:lnTo>
                <a:lnTo>
                  <a:pt x="374" y="98"/>
                </a:lnTo>
                <a:lnTo>
                  <a:pt x="374" y="98"/>
                </a:lnTo>
                <a:lnTo>
                  <a:pt x="374" y="98"/>
                </a:lnTo>
                <a:lnTo>
                  <a:pt x="375" y="99"/>
                </a:lnTo>
                <a:lnTo>
                  <a:pt x="375" y="99"/>
                </a:lnTo>
                <a:lnTo>
                  <a:pt x="376" y="99"/>
                </a:lnTo>
                <a:lnTo>
                  <a:pt x="376" y="99"/>
                </a:lnTo>
                <a:lnTo>
                  <a:pt x="377" y="99"/>
                </a:lnTo>
                <a:lnTo>
                  <a:pt x="377" y="99"/>
                </a:lnTo>
                <a:lnTo>
                  <a:pt x="378" y="99"/>
                </a:lnTo>
                <a:lnTo>
                  <a:pt x="378" y="99"/>
                </a:lnTo>
                <a:lnTo>
                  <a:pt x="379" y="99"/>
                </a:lnTo>
                <a:lnTo>
                  <a:pt x="379" y="99"/>
                </a:lnTo>
                <a:lnTo>
                  <a:pt x="380" y="99"/>
                </a:lnTo>
                <a:lnTo>
                  <a:pt x="380" y="99"/>
                </a:lnTo>
                <a:lnTo>
                  <a:pt x="381" y="99"/>
                </a:lnTo>
                <a:lnTo>
                  <a:pt x="381" y="99"/>
                </a:lnTo>
                <a:lnTo>
                  <a:pt x="382" y="99"/>
                </a:lnTo>
                <a:lnTo>
                  <a:pt x="382" y="99"/>
                </a:lnTo>
                <a:lnTo>
                  <a:pt x="383" y="99"/>
                </a:lnTo>
                <a:lnTo>
                  <a:pt x="383" y="99"/>
                </a:lnTo>
                <a:lnTo>
                  <a:pt x="384" y="99"/>
                </a:lnTo>
                <a:lnTo>
                  <a:pt x="384" y="99"/>
                </a:lnTo>
                <a:lnTo>
                  <a:pt x="385" y="99"/>
                </a:lnTo>
                <a:lnTo>
                  <a:pt x="385" y="99"/>
                </a:lnTo>
                <a:lnTo>
                  <a:pt x="386" y="99"/>
                </a:lnTo>
                <a:lnTo>
                  <a:pt x="386" y="100"/>
                </a:lnTo>
                <a:lnTo>
                  <a:pt x="387" y="100"/>
                </a:lnTo>
                <a:lnTo>
                  <a:pt x="387" y="100"/>
                </a:lnTo>
                <a:lnTo>
                  <a:pt x="388" y="100"/>
                </a:lnTo>
                <a:lnTo>
                  <a:pt x="388" y="100"/>
                </a:lnTo>
                <a:lnTo>
                  <a:pt x="389" y="100"/>
                </a:lnTo>
                <a:lnTo>
                  <a:pt x="389" y="100"/>
                </a:lnTo>
                <a:lnTo>
                  <a:pt x="390" y="100"/>
                </a:lnTo>
                <a:lnTo>
                  <a:pt x="390" y="100"/>
                </a:lnTo>
                <a:lnTo>
                  <a:pt x="391" y="100"/>
                </a:lnTo>
                <a:lnTo>
                  <a:pt x="391" y="100"/>
                </a:lnTo>
                <a:lnTo>
                  <a:pt x="392" y="100"/>
                </a:lnTo>
                <a:lnTo>
                  <a:pt x="392" y="100"/>
                </a:lnTo>
                <a:lnTo>
                  <a:pt x="393" y="100"/>
                </a:lnTo>
                <a:lnTo>
                  <a:pt x="393" y="100"/>
                </a:lnTo>
                <a:lnTo>
                  <a:pt x="394" y="100"/>
                </a:lnTo>
                <a:lnTo>
                  <a:pt x="394" y="100"/>
                </a:lnTo>
                <a:lnTo>
                  <a:pt x="395" y="100"/>
                </a:lnTo>
                <a:lnTo>
                  <a:pt x="395" y="100"/>
                </a:lnTo>
                <a:lnTo>
                  <a:pt x="396" y="100"/>
                </a:lnTo>
                <a:lnTo>
                  <a:pt x="396" y="100"/>
                </a:lnTo>
                <a:lnTo>
                  <a:pt x="397" y="101"/>
                </a:lnTo>
                <a:lnTo>
                  <a:pt x="397" y="101"/>
                </a:lnTo>
                <a:lnTo>
                  <a:pt x="398" y="101"/>
                </a:lnTo>
                <a:lnTo>
                  <a:pt x="398" y="101"/>
                </a:lnTo>
                <a:lnTo>
                  <a:pt x="399" y="101"/>
                </a:lnTo>
                <a:lnTo>
                  <a:pt x="399" y="101"/>
                </a:lnTo>
                <a:lnTo>
                  <a:pt x="400" y="101"/>
                </a:lnTo>
                <a:lnTo>
                  <a:pt x="400" y="101"/>
                </a:lnTo>
                <a:lnTo>
                  <a:pt x="401" y="101"/>
                </a:lnTo>
                <a:lnTo>
                  <a:pt x="401" y="101"/>
                </a:lnTo>
                <a:lnTo>
                  <a:pt x="402" y="101"/>
                </a:lnTo>
                <a:lnTo>
                  <a:pt x="402" y="101"/>
                </a:lnTo>
                <a:lnTo>
                  <a:pt x="403" y="101"/>
                </a:lnTo>
                <a:lnTo>
                  <a:pt x="403" y="101"/>
                </a:lnTo>
                <a:lnTo>
                  <a:pt x="404" y="101"/>
                </a:lnTo>
                <a:lnTo>
                  <a:pt x="404" y="101"/>
                </a:lnTo>
                <a:lnTo>
                  <a:pt x="405" y="101"/>
                </a:lnTo>
                <a:lnTo>
                  <a:pt x="405" y="101"/>
                </a:lnTo>
                <a:lnTo>
                  <a:pt x="406" y="101"/>
                </a:lnTo>
                <a:lnTo>
                  <a:pt x="406" y="101"/>
                </a:lnTo>
                <a:lnTo>
                  <a:pt x="407" y="101"/>
                </a:lnTo>
                <a:lnTo>
                  <a:pt x="407" y="101"/>
                </a:lnTo>
                <a:lnTo>
                  <a:pt x="408" y="101"/>
                </a:lnTo>
                <a:lnTo>
                  <a:pt x="408" y="101"/>
                </a:lnTo>
                <a:lnTo>
                  <a:pt x="409" y="100"/>
                </a:lnTo>
                <a:lnTo>
                  <a:pt x="409" y="100"/>
                </a:lnTo>
                <a:lnTo>
                  <a:pt x="409" y="100"/>
                </a:lnTo>
                <a:lnTo>
                  <a:pt x="410" y="100"/>
                </a:lnTo>
                <a:lnTo>
                  <a:pt x="411" y="100"/>
                </a:lnTo>
                <a:lnTo>
                  <a:pt x="411" y="100"/>
                </a:lnTo>
                <a:lnTo>
                  <a:pt x="412" y="100"/>
                </a:lnTo>
                <a:lnTo>
                  <a:pt x="412" y="100"/>
                </a:lnTo>
                <a:lnTo>
                  <a:pt x="412" y="100"/>
                </a:lnTo>
                <a:lnTo>
                  <a:pt x="413" y="100"/>
                </a:lnTo>
                <a:lnTo>
                  <a:pt x="414" y="100"/>
                </a:lnTo>
                <a:lnTo>
                  <a:pt x="414" y="100"/>
                </a:lnTo>
                <a:lnTo>
                  <a:pt x="415" y="100"/>
                </a:lnTo>
                <a:lnTo>
                  <a:pt x="415" y="100"/>
                </a:lnTo>
                <a:lnTo>
                  <a:pt x="415" y="100"/>
                </a:lnTo>
                <a:lnTo>
                  <a:pt x="416" y="100"/>
                </a:lnTo>
                <a:lnTo>
                  <a:pt x="417" y="100"/>
                </a:lnTo>
                <a:lnTo>
                  <a:pt x="417" y="100"/>
                </a:lnTo>
                <a:lnTo>
                  <a:pt x="417" y="100"/>
                </a:lnTo>
                <a:lnTo>
                  <a:pt x="418" y="100"/>
                </a:lnTo>
                <a:lnTo>
                  <a:pt x="418" y="100"/>
                </a:lnTo>
                <a:lnTo>
                  <a:pt x="419" y="100"/>
                </a:lnTo>
                <a:lnTo>
                  <a:pt x="420" y="100"/>
                </a:lnTo>
                <a:lnTo>
                  <a:pt x="420" y="100"/>
                </a:lnTo>
                <a:lnTo>
                  <a:pt x="420" y="100"/>
                </a:lnTo>
                <a:lnTo>
                  <a:pt x="421" y="100"/>
                </a:lnTo>
                <a:lnTo>
                  <a:pt x="421" y="100"/>
                </a:lnTo>
                <a:lnTo>
                  <a:pt x="422" y="100"/>
                </a:lnTo>
                <a:lnTo>
                  <a:pt x="423" y="100"/>
                </a:lnTo>
                <a:lnTo>
                  <a:pt x="423" y="100"/>
                </a:lnTo>
                <a:lnTo>
                  <a:pt x="423" y="101"/>
                </a:lnTo>
                <a:lnTo>
                  <a:pt x="424" y="100"/>
                </a:lnTo>
                <a:lnTo>
                  <a:pt x="424" y="101"/>
                </a:lnTo>
                <a:lnTo>
                  <a:pt x="425" y="103"/>
                </a:lnTo>
                <a:lnTo>
                  <a:pt x="425" y="110"/>
                </a:lnTo>
                <a:lnTo>
                  <a:pt x="426" y="129"/>
                </a:lnTo>
                <a:lnTo>
                  <a:pt x="426" y="158"/>
                </a:lnTo>
                <a:lnTo>
                  <a:pt x="427" y="194"/>
                </a:lnTo>
                <a:lnTo>
                  <a:pt x="427" y="228"/>
                </a:lnTo>
                <a:lnTo>
                  <a:pt x="428" y="252"/>
                </a:lnTo>
                <a:lnTo>
                  <a:pt x="428" y="264"/>
                </a:lnTo>
                <a:lnTo>
                  <a:pt x="429" y="267"/>
                </a:lnTo>
                <a:lnTo>
                  <a:pt x="429" y="267"/>
                </a:lnTo>
                <a:lnTo>
                  <a:pt x="430" y="267"/>
                </a:lnTo>
                <a:lnTo>
                  <a:pt x="430" y="267"/>
                </a:lnTo>
                <a:lnTo>
                  <a:pt x="431" y="267"/>
                </a:lnTo>
                <a:lnTo>
                  <a:pt x="431" y="267"/>
                </a:lnTo>
                <a:lnTo>
                  <a:pt x="432" y="267"/>
                </a:lnTo>
                <a:lnTo>
                  <a:pt x="432" y="267"/>
                </a:lnTo>
                <a:lnTo>
                  <a:pt x="433" y="267"/>
                </a:lnTo>
                <a:lnTo>
                  <a:pt x="433" y="267"/>
                </a:lnTo>
                <a:lnTo>
                  <a:pt x="434" y="267"/>
                </a:lnTo>
                <a:lnTo>
                  <a:pt x="434" y="267"/>
                </a:lnTo>
                <a:lnTo>
                  <a:pt x="435" y="267"/>
                </a:lnTo>
                <a:lnTo>
                  <a:pt x="435" y="267"/>
                </a:lnTo>
                <a:lnTo>
                  <a:pt x="436" y="267"/>
                </a:lnTo>
                <a:lnTo>
                  <a:pt x="436" y="267"/>
                </a:lnTo>
                <a:lnTo>
                  <a:pt x="437" y="267"/>
                </a:lnTo>
                <a:lnTo>
                  <a:pt x="437" y="267"/>
                </a:lnTo>
                <a:lnTo>
                  <a:pt x="438" y="267"/>
                </a:lnTo>
                <a:lnTo>
                  <a:pt x="438" y="267"/>
                </a:lnTo>
                <a:lnTo>
                  <a:pt x="439" y="268"/>
                </a:lnTo>
                <a:lnTo>
                  <a:pt x="439" y="268"/>
                </a:lnTo>
                <a:lnTo>
                  <a:pt x="440" y="267"/>
                </a:lnTo>
                <a:lnTo>
                  <a:pt x="440" y="268"/>
                </a:lnTo>
                <a:lnTo>
                  <a:pt x="441" y="268"/>
                </a:lnTo>
                <a:lnTo>
                  <a:pt x="441" y="268"/>
                </a:lnTo>
                <a:lnTo>
                  <a:pt x="442" y="268"/>
                </a:lnTo>
                <a:lnTo>
                  <a:pt x="442" y="268"/>
                </a:lnTo>
                <a:lnTo>
                  <a:pt x="443" y="268"/>
                </a:lnTo>
                <a:lnTo>
                  <a:pt x="443" y="268"/>
                </a:lnTo>
                <a:lnTo>
                  <a:pt x="444" y="268"/>
                </a:lnTo>
                <a:lnTo>
                  <a:pt x="444" y="268"/>
                </a:lnTo>
                <a:lnTo>
                  <a:pt x="445" y="268"/>
                </a:lnTo>
                <a:lnTo>
                  <a:pt x="445" y="268"/>
                </a:lnTo>
                <a:lnTo>
                  <a:pt x="446" y="268"/>
                </a:lnTo>
                <a:lnTo>
                  <a:pt x="446" y="268"/>
                </a:lnTo>
                <a:lnTo>
                  <a:pt x="447" y="268"/>
                </a:lnTo>
                <a:lnTo>
                  <a:pt x="447" y="268"/>
                </a:lnTo>
                <a:lnTo>
                  <a:pt x="448" y="268"/>
                </a:lnTo>
                <a:lnTo>
                  <a:pt x="448" y="268"/>
                </a:lnTo>
                <a:lnTo>
                  <a:pt x="449" y="267"/>
                </a:lnTo>
                <a:lnTo>
                  <a:pt x="449" y="267"/>
                </a:lnTo>
                <a:lnTo>
                  <a:pt x="450" y="267"/>
                </a:lnTo>
                <a:lnTo>
                  <a:pt x="450" y="267"/>
                </a:lnTo>
                <a:lnTo>
                  <a:pt x="451" y="268"/>
                </a:lnTo>
                <a:lnTo>
                  <a:pt x="451" y="268"/>
                </a:lnTo>
                <a:lnTo>
                  <a:pt x="452" y="268"/>
                </a:lnTo>
                <a:lnTo>
                  <a:pt x="452" y="268"/>
                </a:lnTo>
                <a:lnTo>
                  <a:pt x="453" y="269"/>
                </a:lnTo>
                <a:lnTo>
                  <a:pt x="453" y="270"/>
                </a:lnTo>
                <a:lnTo>
                  <a:pt x="454" y="271"/>
                </a:lnTo>
                <a:lnTo>
                  <a:pt x="454" y="272"/>
                </a:lnTo>
                <a:lnTo>
                  <a:pt x="455" y="272"/>
                </a:lnTo>
                <a:lnTo>
                  <a:pt x="455" y="265"/>
                </a:lnTo>
                <a:lnTo>
                  <a:pt x="456" y="244"/>
                </a:lnTo>
                <a:lnTo>
                  <a:pt x="456" y="210"/>
                </a:lnTo>
                <a:lnTo>
                  <a:pt x="457" y="173"/>
                </a:lnTo>
                <a:lnTo>
                  <a:pt x="457" y="141"/>
                </a:lnTo>
                <a:lnTo>
                  <a:pt x="458" y="121"/>
                </a:lnTo>
                <a:lnTo>
                  <a:pt x="458" y="111"/>
                </a:lnTo>
                <a:lnTo>
                  <a:pt x="458" y="108"/>
                </a:lnTo>
                <a:lnTo>
                  <a:pt x="459" y="108"/>
                </a:lnTo>
                <a:lnTo>
                  <a:pt x="460" y="108"/>
                </a:lnTo>
                <a:lnTo>
                  <a:pt x="460" y="109"/>
                </a:lnTo>
                <a:lnTo>
                  <a:pt x="461" y="109"/>
                </a:lnTo>
                <a:lnTo>
                  <a:pt x="461" y="109"/>
                </a:lnTo>
                <a:lnTo>
                  <a:pt x="461" y="109"/>
                </a:lnTo>
                <a:lnTo>
                  <a:pt x="462" y="109"/>
                </a:lnTo>
                <a:lnTo>
                  <a:pt x="463" y="109"/>
                </a:lnTo>
                <a:lnTo>
                  <a:pt x="463" y="109"/>
                </a:lnTo>
                <a:lnTo>
                  <a:pt x="464" y="109"/>
                </a:lnTo>
                <a:lnTo>
                  <a:pt x="464" y="109"/>
                </a:lnTo>
                <a:lnTo>
                  <a:pt x="464" y="109"/>
                </a:lnTo>
                <a:lnTo>
                  <a:pt x="465" y="109"/>
                </a:lnTo>
                <a:lnTo>
                  <a:pt x="466" y="109"/>
                </a:lnTo>
                <a:lnTo>
                  <a:pt x="466" y="109"/>
                </a:lnTo>
                <a:lnTo>
                  <a:pt x="466" y="109"/>
                </a:lnTo>
                <a:lnTo>
                  <a:pt x="467" y="109"/>
                </a:lnTo>
                <a:lnTo>
                  <a:pt x="467" y="109"/>
                </a:lnTo>
                <a:lnTo>
                  <a:pt x="468" y="109"/>
                </a:lnTo>
                <a:lnTo>
                  <a:pt x="469" y="109"/>
                </a:lnTo>
                <a:lnTo>
                  <a:pt x="469" y="109"/>
                </a:lnTo>
                <a:lnTo>
                  <a:pt x="469" y="109"/>
                </a:lnTo>
                <a:lnTo>
                  <a:pt x="470" y="109"/>
                </a:lnTo>
                <a:lnTo>
                  <a:pt x="470" y="109"/>
                </a:lnTo>
                <a:lnTo>
                  <a:pt x="471" y="109"/>
                </a:lnTo>
                <a:lnTo>
                  <a:pt x="471" y="109"/>
                </a:lnTo>
                <a:lnTo>
                  <a:pt x="472" y="109"/>
                </a:lnTo>
                <a:lnTo>
                  <a:pt x="472" y="109"/>
                </a:lnTo>
                <a:lnTo>
                  <a:pt x="473" y="109"/>
                </a:lnTo>
                <a:lnTo>
                  <a:pt x="473" y="109"/>
                </a:lnTo>
                <a:lnTo>
                  <a:pt x="474" y="109"/>
                </a:lnTo>
                <a:lnTo>
                  <a:pt x="474" y="109"/>
                </a:lnTo>
                <a:lnTo>
                  <a:pt x="475" y="109"/>
                </a:lnTo>
                <a:lnTo>
                  <a:pt x="475" y="109"/>
                </a:lnTo>
                <a:lnTo>
                  <a:pt x="476" y="109"/>
                </a:lnTo>
                <a:lnTo>
                  <a:pt x="476" y="109"/>
                </a:lnTo>
                <a:lnTo>
                  <a:pt x="477" y="109"/>
                </a:lnTo>
                <a:lnTo>
                  <a:pt x="477" y="109"/>
                </a:lnTo>
                <a:lnTo>
                  <a:pt x="478" y="109"/>
                </a:lnTo>
                <a:lnTo>
                  <a:pt x="478" y="109"/>
                </a:lnTo>
                <a:lnTo>
                  <a:pt x="479" y="109"/>
                </a:lnTo>
                <a:lnTo>
                  <a:pt x="479" y="109"/>
                </a:lnTo>
                <a:lnTo>
                  <a:pt x="480" y="110"/>
                </a:lnTo>
                <a:lnTo>
                  <a:pt x="480" y="110"/>
                </a:lnTo>
                <a:lnTo>
                  <a:pt x="481" y="110"/>
                </a:lnTo>
                <a:lnTo>
                  <a:pt x="481" y="110"/>
                </a:lnTo>
                <a:lnTo>
                  <a:pt x="482" y="110"/>
                </a:lnTo>
                <a:lnTo>
                  <a:pt x="482" y="110"/>
                </a:lnTo>
                <a:lnTo>
                  <a:pt x="483" y="109"/>
                </a:lnTo>
                <a:lnTo>
                  <a:pt x="483" y="109"/>
                </a:lnTo>
                <a:lnTo>
                  <a:pt x="484" y="109"/>
                </a:lnTo>
                <a:lnTo>
                  <a:pt x="484" y="109"/>
                </a:lnTo>
                <a:lnTo>
                  <a:pt x="485" y="109"/>
                </a:lnTo>
                <a:lnTo>
                  <a:pt x="485" y="108"/>
                </a:lnTo>
                <a:lnTo>
                  <a:pt x="486" y="108"/>
                </a:lnTo>
                <a:lnTo>
                  <a:pt x="486" y="107"/>
                </a:lnTo>
                <a:lnTo>
                  <a:pt x="487" y="107"/>
                </a:lnTo>
                <a:lnTo>
                  <a:pt x="487" y="107"/>
                </a:lnTo>
                <a:lnTo>
                  <a:pt x="488" y="106"/>
                </a:lnTo>
                <a:lnTo>
                  <a:pt x="488" y="105"/>
                </a:lnTo>
                <a:lnTo>
                  <a:pt x="489" y="105"/>
                </a:lnTo>
                <a:lnTo>
                  <a:pt x="489" y="105"/>
                </a:lnTo>
                <a:lnTo>
                  <a:pt x="490" y="104"/>
                </a:lnTo>
                <a:lnTo>
                  <a:pt x="490" y="104"/>
                </a:lnTo>
                <a:lnTo>
                  <a:pt x="491" y="104"/>
                </a:lnTo>
                <a:lnTo>
                  <a:pt x="491" y="104"/>
                </a:lnTo>
                <a:lnTo>
                  <a:pt x="492" y="104"/>
                </a:lnTo>
                <a:lnTo>
                  <a:pt x="492" y="104"/>
                </a:lnTo>
                <a:lnTo>
                  <a:pt x="493" y="104"/>
                </a:lnTo>
                <a:lnTo>
                  <a:pt x="493" y="104"/>
                </a:lnTo>
                <a:lnTo>
                  <a:pt x="494" y="104"/>
                </a:lnTo>
                <a:lnTo>
                  <a:pt x="494" y="104"/>
                </a:lnTo>
                <a:lnTo>
                  <a:pt x="495" y="104"/>
                </a:lnTo>
                <a:lnTo>
                  <a:pt x="495" y="104"/>
                </a:lnTo>
                <a:lnTo>
                  <a:pt x="496" y="104"/>
                </a:lnTo>
                <a:lnTo>
                  <a:pt x="496" y="104"/>
                </a:lnTo>
                <a:lnTo>
                  <a:pt x="497" y="104"/>
                </a:lnTo>
                <a:lnTo>
                  <a:pt x="497" y="104"/>
                </a:lnTo>
                <a:lnTo>
                  <a:pt x="498" y="104"/>
                </a:lnTo>
                <a:lnTo>
                  <a:pt x="498" y="104"/>
                </a:lnTo>
                <a:lnTo>
                  <a:pt x="499" y="104"/>
                </a:lnTo>
                <a:lnTo>
                  <a:pt x="499" y="104"/>
                </a:lnTo>
                <a:lnTo>
                  <a:pt x="500" y="104"/>
                </a:lnTo>
                <a:lnTo>
                  <a:pt x="500" y="105"/>
                </a:lnTo>
                <a:lnTo>
                  <a:pt x="501" y="105"/>
                </a:lnTo>
                <a:lnTo>
                  <a:pt x="501" y="105"/>
                </a:lnTo>
                <a:lnTo>
                  <a:pt x="502" y="105"/>
                </a:lnTo>
                <a:lnTo>
                  <a:pt x="502" y="105"/>
                </a:lnTo>
                <a:lnTo>
                  <a:pt x="503" y="105"/>
                </a:lnTo>
                <a:lnTo>
                  <a:pt x="503" y="105"/>
                </a:lnTo>
                <a:lnTo>
                  <a:pt x="504" y="105"/>
                </a:lnTo>
                <a:lnTo>
                  <a:pt x="504" y="105"/>
                </a:lnTo>
                <a:lnTo>
                  <a:pt x="505" y="105"/>
                </a:lnTo>
                <a:lnTo>
                  <a:pt x="505" y="105"/>
                </a:lnTo>
                <a:lnTo>
                  <a:pt x="506" y="105"/>
                </a:lnTo>
                <a:lnTo>
                  <a:pt x="506" y="105"/>
                </a:lnTo>
                <a:lnTo>
                  <a:pt x="507" y="105"/>
                </a:lnTo>
                <a:lnTo>
                  <a:pt x="507" y="105"/>
                </a:lnTo>
                <a:lnTo>
                  <a:pt x="507" y="105"/>
                </a:lnTo>
                <a:lnTo>
                  <a:pt x="508" y="105"/>
                </a:lnTo>
                <a:lnTo>
                  <a:pt x="509" y="105"/>
                </a:lnTo>
                <a:lnTo>
                  <a:pt x="509" y="105"/>
                </a:lnTo>
                <a:lnTo>
                  <a:pt x="510" y="105"/>
                </a:lnTo>
                <a:lnTo>
                  <a:pt x="510" y="105"/>
                </a:lnTo>
                <a:lnTo>
                  <a:pt x="510" y="105"/>
                </a:lnTo>
                <a:lnTo>
                  <a:pt x="511" y="105"/>
                </a:lnTo>
                <a:lnTo>
                  <a:pt x="512" y="105"/>
                </a:lnTo>
                <a:lnTo>
                  <a:pt x="512" y="105"/>
                </a:lnTo>
                <a:lnTo>
                  <a:pt x="513" y="105"/>
                </a:lnTo>
                <a:lnTo>
                  <a:pt x="513" y="105"/>
                </a:lnTo>
                <a:lnTo>
                  <a:pt x="513" y="105"/>
                </a:lnTo>
                <a:lnTo>
                  <a:pt x="514" y="105"/>
                </a:lnTo>
                <a:lnTo>
                  <a:pt x="515" y="105"/>
                </a:lnTo>
                <a:lnTo>
                  <a:pt x="515" y="105"/>
                </a:lnTo>
                <a:lnTo>
                  <a:pt x="515" y="105"/>
                </a:lnTo>
                <a:lnTo>
                  <a:pt x="516" y="105"/>
                </a:lnTo>
                <a:lnTo>
                  <a:pt x="516" y="105"/>
                </a:lnTo>
                <a:lnTo>
                  <a:pt x="517" y="105"/>
                </a:lnTo>
                <a:lnTo>
                  <a:pt x="518" y="105"/>
                </a:lnTo>
                <a:lnTo>
                  <a:pt x="518" y="105"/>
                </a:lnTo>
                <a:lnTo>
                  <a:pt x="518" y="105"/>
                </a:lnTo>
                <a:lnTo>
                  <a:pt x="519" y="105"/>
                </a:lnTo>
                <a:lnTo>
                  <a:pt x="519" y="105"/>
                </a:lnTo>
                <a:lnTo>
                  <a:pt x="520" y="105"/>
                </a:lnTo>
                <a:lnTo>
                  <a:pt x="520" y="105"/>
                </a:lnTo>
                <a:lnTo>
                  <a:pt x="521" y="105"/>
                </a:lnTo>
                <a:lnTo>
                  <a:pt x="521" y="105"/>
                </a:lnTo>
                <a:lnTo>
                  <a:pt x="522" y="105"/>
                </a:lnTo>
                <a:lnTo>
                  <a:pt x="522" y="105"/>
                </a:lnTo>
                <a:lnTo>
                  <a:pt x="523" y="105"/>
                </a:lnTo>
                <a:lnTo>
                  <a:pt x="523" y="105"/>
                </a:lnTo>
                <a:lnTo>
                  <a:pt x="524" y="105"/>
                </a:lnTo>
                <a:lnTo>
                  <a:pt x="524" y="105"/>
                </a:lnTo>
                <a:lnTo>
                  <a:pt x="525" y="105"/>
                </a:lnTo>
                <a:lnTo>
                  <a:pt x="525" y="105"/>
                </a:lnTo>
                <a:lnTo>
                  <a:pt x="526" y="105"/>
                </a:lnTo>
                <a:lnTo>
                  <a:pt x="526" y="105"/>
                </a:lnTo>
                <a:lnTo>
                  <a:pt x="527" y="105"/>
                </a:lnTo>
                <a:lnTo>
                  <a:pt x="527" y="105"/>
                </a:lnTo>
                <a:lnTo>
                  <a:pt x="528" y="105"/>
                </a:lnTo>
                <a:lnTo>
                  <a:pt x="528" y="105"/>
                </a:lnTo>
                <a:lnTo>
                  <a:pt x="529" y="105"/>
                </a:lnTo>
                <a:lnTo>
                  <a:pt x="529" y="105"/>
                </a:lnTo>
                <a:lnTo>
                  <a:pt x="530" y="105"/>
                </a:lnTo>
                <a:lnTo>
                  <a:pt x="530" y="105"/>
                </a:lnTo>
                <a:lnTo>
                  <a:pt x="531" y="105"/>
                </a:lnTo>
                <a:lnTo>
                  <a:pt x="531" y="104"/>
                </a:lnTo>
                <a:lnTo>
                  <a:pt x="532" y="104"/>
                </a:lnTo>
                <a:lnTo>
                  <a:pt x="532" y="104"/>
                </a:lnTo>
                <a:lnTo>
                  <a:pt x="533" y="104"/>
                </a:lnTo>
                <a:lnTo>
                  <a:pt x="533" y="104"/>
                </a:lnTo>
                <a:lnTo>
                  <a:pt x="534" y="104"/>
                </a:lnTo>
                <a:lnTo>
                  <a:pt x="534" y="104"/>
                </a:lnTo>
                <a:lnTo>
                  <a:pt x="535" y="104"/>
                </a:lnTo>
                <a:lnTo>
                  <a:pt x="535" y="104"/>
                </a:lnTo>
                <a:lnTo>
                  <a:pt x="536" y="104"/>
                </a:lnTo>
                <a:lnTo>
                  <a:pt x="536" y="104"/>
                </a:lnTo>
                <a:lnTo>
                  <a:pt x="537" y="104"/>
                </a:lnTo>
                <a:lnTo>
                  <a:pt x="537" y="104"/>
                </a:lnTo>
                <a:lnTo>
                  <a:pt x="538" y="103"/>
                </a:lnTo>
                <a:lnTo>
                  <a:pt x="538" y="103"/>
                </a:lnTo>
                <a:lnTo>
                  <a:pt x="539" y="103"/>
                </a:lnTo>
                <a:lnTo>
                  <a:pt x="539" y="103"/>
                </a:lnTo>
                <a:lnTo>
                  <a:pt x="540" y="103"/>
                </a:lnTo>
                <a:lnTo>
                  <a:pt x="540" y="103"/>
                </a:lnTo>
                <a:lnTo>
                  <a:pt x="541" y="103"/>
                </a:lnTo>
                <a:lnTo>
                  <a:pt x="541" y="103"/>
                </a:lnTo>
                <a:lnTo>
                  <a:pt x="542" y="103"/>
                </a:lnTo>
                <a:lnTo>
                  <a:pt x="542" y="102"/>
                </a:lnTo>
                <a:lnTo>
                  <a:pt x="543" y="102"/>
                </a:lnTo>
                <a:lnTo>
                  <a:pt x="543" y="102"/>
                </a:lnTo>
                <a:lnTo>
                  <a:pt x="544" y="102"/>
                </a:lnTo>
                <a:lnTo>
                  <a:pt x="544" y="102"/>
                </a:lnTo>
                <a:lnTo>
                  <a:pt x="545" y="102"/>
                </a:lnTo>
                <a:lnTo>
                  <a:pt x="545" y="102"/>
                </a:lnTo>
                <a:lnTo>
                  <a:pt x="546" y="102"/>
                </a:lnTo>
                <a:lnTo>
                  <a:pt x="546" y="102"/>
                </a:lnTo>
                <a:lnTo>
                  <a:pt x="547" y="102"/>
                </a:lnTo>
                <a:lnTo>
                  <a:pt x="547" y="102"/>
                </a:lnTo>
                <a:lnTo>
                  <a:pt x="548" y="102"/>
                </a:lnTo>
                <a:lnTo>
                  <a:pt x="548" y="102"/>
                </a:lnTo>
                <a:lnTo>
                  <a:pt x="549" y="102"/>
                </a:lnTo>
                <a:lnTo>
                  <a:pt x="549" y="102"/>
                </a:lnTo>
                <a:lnTo>
                  <a:pt x="550" y="102"/>
                </a:lnTo>
                <a:lnTo>
                  <a:pt x="550" y="102"/>
                </a:lnTo>
                <a:lnTo>
                  <a:pt x="551" y="102"/>
                </a:lnTo>
                <a:lnTo>
                  <a:pt x="551" y="102"/>
                </a:lnTo>
                <a:lnTo>
                  <a:pt x="552" y="102"/>
                </a:lnTo>
                <a:lnTo>
                  <a:pt x="552" y="102"/>
                </a:lnTo>
                <a:lnTo>
                  <a:pt x="553" y="102"/>
                </a:lnTo>
                <a:lnTo>
                  <a:pt x="553" y="102"/>
                </a:lnTo>
                <a:lnTo>
                  <a:pt x="554" y="102"/>
                </a:lnTo>
                <a:lnTo>
                  <a:pt x="554" y="104"/>
                </a:lnTo>
                <a:lnTo>
                  <a:pt x="555" y="111"/>
                </a:lnTo>
                <a:lnTo>
                  <a:pt x="555" y="129"/>
                </a:lnTo>
                <a:lnTo>
                  <a:pt x="556" y="157"/>
                </a:lnTo>
                <a:lnTo>
                  <a:pt x="556" y="193"/>
                </a:lnTo>
                <a:lnTo>
                  <a:pt x="556" y="226"/>
                </a:lnTo>
                <a:lnTo>
                  <a:pt x="557" y="249"/>
                </a:lnTo>
                <a:lnTo>
                  <a:pt x="558" y="260"/>
                </a:lnTo>
                <a:lnTo>
                  <a:pt x="558" y="262"/>
                </a:lnTo>
                <a:lnTo>
                  <a:pt x="559" y="263"/>
                </a:lnTo>
                <a:lnTo>
                  <a:pt x="559" y="263"/>
                </a:lnTo>
                <a:lnTo>
                  <a:pt x="559" y="263"/>
                </a:lnTo>
                <a:lnTo>
                  <a:pt x="560" y="263"/>
                </a:lnTo>
                <a:lnTo>
                  <a:pt x="561" y="262"/>
                </a:lnTo>
                <a:lnTo>
                  <a:pt x="561" y="262"/>
                </a:lnTo>
                <a:lnTo>
                  <a:pt x="562" y="262"/>
                </a:lnTo>
                <a:lnTo>
                  <a:pt x="562" y="262"/>
                </a:lnTo>
                <a:lnTo>
                  <a:pt x="562" y="262"/>
                </a:lnTo>
                <a:lnTo>
                  <a:pt x="563" y="262"/>
                </a:lnTo>
                <a:lnTo>
                  <a:pt x="564" y="262"/>
                </a:lnTo>
                <a:lnTo>
                  <a:pt x="564" y="262"/>
                </a:lnTo>
                <a:lnTo>
                  <a:pt x="564" y="262"/>
                </a:lnTo>
                <a:lnTo>
                  <a:pt x="565" y="262"/>
                </a:lnTo>
                <a:lnTo>
                  <a:pt x="565" y="263"/>
                </a:lnTo>
                <a:lnTo>
                  <a:pt x="566" y="263"/>
                </a:lnTo>
                <a:lnTo>
                  <a:pt x="567" y="263"/>
                </a:lnTo>
                <a:lnTo>
                  <a:pt x="567" y="263"/>
                </a:lnTo>
                <a:lnTo>
                  <a:pt x="567" y="263"/>
                </a:lnTo>
                <a:lnTo>
                  <a:pt x="568" y="263"/>
                </a:lnTo>
                <a:lnTo>
                  <a:pt x="568" y="263"/>
                </a:lnTo>
                <a:lnTo>
                  <a:pt x="569" y="263"/>
                </a:lnTo>
                <a:lnTo>
                  <a:pt x="569" y="263"/>
                </a:lnTo>
                <a:lnTo>
                  <a:pt x="570" y="263"/>
                </a:lnTo>
                <a:lnTo>
                  <a:pt x="570" y="263"/>
                </a:lnTo>
                <a:lnTo>
                  <a:pt x="571" y="263"/>
                </a:lnTo>
                <a:lnTo>
                  <a:pt x="571" y="263"/>
                </a:lnTo>
                <a:lnTo>
                  <a:pt x="572" y="263"/>
                </a:lnTo>
                <a:lnTo>
                  <a:pt x="572" y="263"/>
                </a:lnTo>
                <a:lnTo>
                  <a:pt x="573" y="263"/>
                </a:lnTo>
                <a:lnTo>
                  <a:pt x="573" y="263"/>
                </a:lnTo>
                <a:lnTo>
                  <a:pt x="574" y="262"/>
                </a:lnTo>
                <a:lnTo>
                  <a:pt x="574" y="262"/>
                </a:lnTo>
                <a:lnTo>
                  <a:pt x="575" y="262"/>
                </a:lnTo>
                <a:lnTo>
                  <a:pt x="575" y="262"/>
                </a:lnTo>
                <a:lnTo>
                  <a:pt x="576" y="262"/>
                </a:lnTo>
                <a:lnTo>
                  <a:pt x="576" y="262"/>
                </a:lnTo>
                <a:lnTo>
                  <a:pt x="577" y="262"/>
                </a:lnTo>
                <a:lnTo>
                  <a:pt x="577" y="262"/>
                </a:lnTo>
                <a:lnTo>
                  <a:pt x="578" y="262"/>
                </a:lnTo>
                <a:lnTo>
                  <a:pt x="578" y="262"/>
                </a:lnTo>
                <a:lnTo>
                  <a:pt x="579" y="262"/>
                </a:lnTo>
                <a:lnTo>
                  <a:pt x="579" y="262"/>
                </a:lnTo>
                <a:lnTo>
                  <a:pt x="580" y="262"/>
                </a:lnTo>
                <a:lnTo>
                  <a:pt x="580" y="262"/>
                </a:lnTo>
                <a:lnTo>
                  <a:pt x="581" y="263"/>
                </a:lnTo>
                <a:lnTo>
                  <a:pt x="581" y="263"/>
                </a:lnTo>
                <a:lnTo>
                  <a:pt x="582" y="264"/>
                </a:lnTo>
                <a:lnTo>
                  <a:pt x="582" y="263"/>
                </a:lnTo>
                <a:lnTo>
                  <a:pt x="583" y="254"/>
                </a:lnTo>
                <a:lnTo>
                  <a:pt x="583" y="232"/>
                </a:lnTo>
                <a:lnTo>
                  <a:pt x="584" y="197"/>
                </a:lnTo>
                <a:lnTo>
                  <a:pt x="584" y="160"/>
                </a:lnTo>
                <a:lnTo>
                  <a:pt x="585" y="130"/>
                </a:lnTo>
                <a:lnTo>
                  <a:pt x="585" y="112"/>
                </a:lnTo>
                <a:lnTo>
                  <a:pt x="586" y="104"/>
                </a:lnTo>
                <a:lnTo>
                  <a:pt x="586" y="101"/>
                </a:lnTo>
                <a:lnTo>
                  <a:pt x="587" y="101"/>
                </a:lnTo>
                <a:lnTo>
                  <a:pt x="587" y="102"/>
                </a:lnTo>
                <a:lnTo>
                  <a:pt x="588" y="102"/>
                </a:lnTo>
                <a:lnTo>
                  <a:pt x="588" y="103"/>
                </a:lnTo>
                <a:lnTo>
                  <a:pt x="589" y="103"/>
                </a:lnTo>
                <a:lnTo>
                  <a:pt x="589" y="104"/>
                </a:lnTo>
                <a:lnTo>
                  <a:pt x="590" y="104"/>
                </a:lnTo>
                <a:lnTo>
                  <a:pt x="590" y="104"/>
                </a:lnTo>
                <a:lnTo>
                  <a:pt x="591" y="104"/>
                </a:lnTo>
                <a:lnTo>
                  <a:pt x="591" y="104"/>
                </a:lnTo>
                <a:lnTo>
                  <a:pt x="592" y="104"/>
                </a:lnTo>
                <a:lnTo>
                  <a:pt x="592" y="104"/>
                </a:lnTo>
                <a:lnTo>
                  <a:pt x="593" y="104"/>
                </a:lnTo>
                <a:lnTo>
                  <a:pt x="593" y="104"/>
                </a:lnTo>
                <a:lnTo>
                  <a:pt x="594" y="104"/>
                </a:lnTo>
                <a:lnTo>
                  <a:pt x="594" y="104"/>
                </a:lnTo>
                <a:lnTo>
                  <a:pt x="595" y="104"/>
                </a:lnTo>
                <a:lnTo>
                  <a:pt x="595" y="104"/>
                </a:lnTo>
                <a:lnTo>
                  <a:pt x="596" y="104"/>
                </a:lnTo>
                <a:lnTo>
                  <a:pt x="596" y="104"/>
                </a:lnTo>
                <a:lnTo>
                  <a:pt x="597" y="104"/>
                </a:lnTo>
                <a:lnTo>
                  <a:pt x="597" y="104"/>
                </a:lnTo>
                <a:lnTo>
                  <a:pt x="598" y="104"/>
                </a:lnTo>
                <a:lnTo>
                  <a:pt x="598" y="104"/>
                </a:lnTo>
                <a:lnTo>
                  <a:pt x="599" y="104"/>
                </a:lnTo>
                <a:lnTo>
                  <a:pt x="599" y="104"/>
                </a:lnTo>
                <a:lnTo>
                  <a:pt x="600" y="104"/>
                </a:lnTo>
                <a:lnTo>
                  <a:pt x="600" y="104"/>
                </a:lnTo>
                <a:lnTo>
                  <a:pt x="601" y="104"/>
                </a:lnTo>
                <a:lnTo>
                  <a:pt x="601" y="104"/>
                </a:lnTo>
                <a:lnTo>
                  <a:pt x="602" y="104"/>
                </a:lnTo>
                <a:lnTo>
                  <a:pt x="602" y="104"/>
                </a:lnTo>
                <a:lnTo>
                  <a:pt x="603" y="104"/>
                </a:lnTo>
                <a:lnTo>
                  <a:pt x="603" y="104"/>
                </a:lnTo>
                <a:lnTo>
                  <a:pt x="604" y="104"/>
                </a:lnTo>
                <a:lnTo>
                  <a:pt x="604" y="104"/>
                </a:lnTo>
                <a:lnTo>
                  <a:pt x="605" y="104"/>
                </a:lnTo>
                <a:lnTo>
                  <a:pt x="605" y="104"/>
                </a:lnTo>
                <a:lnTo>
                  <a:pt x="605" y="104"/>
                </a:lnTo>
                <a:lnTo>
                  <a:pt x="606" y="104"/>
                </a:lnTo>
                <a:lnTo>
                  <a:pt x="607" y="104"/>
                </a:lnTo>
                <a:lnTo>
                  <a:pt x="607" y="104"/>
                </a:lnTo>
                <a:lnTo>
                  <a:pt x="608" y="104"/>
                </a:lnTo>
                <a:lnTo>
                  <a:pt x="608" y="104"/>
                </a:lnTo>
                <a:lnTo>
                  <a:pt x="608" y="104"/>
                </a:lnTo>
                <a:lnTo>
                  <a:pt x="609" y="104"/>
                </a:lnTo>
                <a:lnTo>
                  <a:pt x="610" y="104"/>
                </a:lnTo>
                <a:lnTo>
                  <a:pt x="610" y="104"/>
                </a:lnTo>
                <a:lnTo>
                  <a:pt x="611" y="104"/>
                </a:lnTo>
                <a:lnTo>
                  <a:pt x="611" y="104"/>
                </a:lnTo>
                <a:lnTo>
                  <a:pt x="611" y="104"/>
                </a:lnTo>
                <a:lnTo>
                  <a:pt x="612" y="104"/>
                </a:lnTo>
                <a:lnTo>
                  <a:pt x="613" y="103"/>
                </a:lnTo>
                <a:lnTo>
                  <a:pt x="613" y="103"/>
                </a:lnTo>
                <a:lnTo>
                  <a:pt x="613" y="102"/>
                </a:lnTo>
                <a:lnTo>
                  <a:pt x="614" y="102"/>
                </a:lnTo>
                <a:lnTo>
                  <a:pt x="614" y="102"/>
                </a:lnTo>
                <a:lnTo>
                  <a:pt x="615" y="101"/>
                </a:lnTo>
                <a:lnTo>
                  <a:pt x="615" y="101"/>
                </a:lnTo>
                <a:lnTo>
                  <a:pt x="616" y="100"/>
                </a:lnTo>
                <a:lnTo>
                  <a:pt x="616" y="100"/>
                </a:lnTo>
                <a:lnTo>
                  <a:pt x="617" y="100"/>
                </a:lnTo>
                <a:lnTo>
                  <a:pt x="617" y="99"/>
                </a:lnTo>
                <a:lnTo>
                  <a:pt x="618" y="99"/>
                </a:lnTo>
                <a:lnTo>
                  <a:pt x="618" y="99"/>
                </a:lnTo>
                <a:lnTo>
                  <a:pt x="619" y="99"/>
                </a:lnTo>
                <a:lnTo>
                  <a:pt x="619" y="99"/>
                </a:lnTo>
                <a:lnTo>
                  <a:pt x="620" y="99"/>
                </a:lnTo>
                <a:lnTo>
                  <a:pt x="620" y="99"/>
                </a:lnTo>
                <a:lnTo>
                  <a:pt x="621" y="99"/>
                </a:lnTo>
                <a:lnTo>
                  <a:pt x="621" y="99"/>
                </a:lnTo>
                <a:lnTo>
                  <a:pt x="622" y="99"/>
                </a:lnTo>
                <a:lnTo>
                  <a:pt x="622" y="99"/>
                </a:lnTo>
                <a:lnTo>
                  <a:pt x="623" y="99"/>
                </a:lnTo>
                <a:lnTo>
                  <a:pt x="623" y="99"/>
                </a:lnTo>
                <a:lnTo>
                  <a:pt x="624" y="99"/>
                </a:lnTo>
                <a:lnTo>
                  <a:pt x="624" y="99"/>
                </a:lnTo>
                <a:lnTo>
                  <a:pt x="625" y="99"/>
                </a:lnTo>
                <a:lnTo>
                  <a:pt x="625" y="99"/>
                </a:lnTo>
                <a:lnTo>
                  <a:pt x="626" y="99"/>
                </a:lnTo>
                <a:lnTo>
                  <a:pt x="626" y="99"/>
                </a:lnTo>
                <a:lnTo>
                  <a:pt x="627" y="99"/>
                </a:lnTo>
                <a:lnTo>
                  <a:pt x="627" y="99"/>
                </a:lnTo>
                <a:lnTo>
                  <a:pt x="628" y="99"/>
                </a:lnTo>
                <a:lnTo>
                  <a:pt x="628" y="99"/>
                </a:lnTo>
                <a:lnTo>
                  <a:pt x="629" y="99"/>
                </a:lnTo>
                <a:lnTo>
                  <a:pt x="629" y="99"/>
                </a:lnTo>
                <a:lnTo>
                  <a:pt x="630" y="99"/>
                </a:lnTo>
                <a:lnTo>
                  <a:pt x="630" y="99"/>
                </a:lnTo>
                <a:lnTo>
                  <a:pt x="631" y="100"/>
                </a:lnTo>
                <a:lnTo>
                  <a:pt x="631" y="100"/>
                </a:lnTo>
                <a:lnTo>
                  <a:pt x="632" y="100"/>
                </a:lnTo>
                <a:lnTo>
                  <a:pt x="632" y="100"/>
                </a:lnTo>
                <a:lnTo>
                  <a:pt x="633" y="100"/>
                </a:lnTo>
                <a:lnTo>
                  <a:pt x="633" y="100"/>
                </a:lnTo>
                <a:lnTo>
                  <a:pt x="634" y="100"/>
                </a:lnTo>
                <a:lnTo>
                  <a:pt x="634" y="100"/>
                </a:lnTo>
                <a:lnTo>
                  <a:pt x="635" y="100"/>
                </a:lnTo>
                <a:lnTo>
                  <a:pt x="635" y="100"/>
                </a:lnTo>
                <a:lnTo>
                  <a:pt x="636" y="100"/>
                </a:lnTo>
                <a:lnTo>
                  <a:pt x="636" y="100"/>
                </a:lnTo>
                <a:lnTo>
                  <a:pt x="637" y="100"/>
                </a:lnTo>
                <a:lnTo>
                  <a:pt x="637" y="100"/>
                </a:lnTo>
                <a:lnTo>
                  <a:pt x="638" y="100"/>
                </a:lnTo>
                <a:lnTo>
                  <a:pt x="638" y="100"/>
                </a:lnTo>
                <a:lnTo>
                  <a:pt x="639" y="100"/>
                </a:lnTo>
                <a:lnTo>
                  <a:pt x="639" y="100"/>
                </a:lnTo>
                <a:lnTo>
                  <a:pt x="640" y="100"/>
                </a:lnTo>
                <a:lnTo>
                  <a:pt x="640" y="100"/>
                </a:lnTo>
                <a:lnTo>
                  <a:pt x="641" y="100"/>
                </a:lnTo>
                <a:lnTo>
                  <a:pt x="641" y="100"/>
                </a:lnTo>
                <a:lnTo>
                  <a:pt x="642" y="100"/>
                </a:lnTo>
                <a:lnTo>
                  <a:pt x="642" y="100"/>
                </a:lnTo>
                <a:lnTo>
                  <a:pt x="643" y="100"/>
                </a:lnTo>
                <a:lnTo>
                  <a:pt x="643" y="100"/>
                </a:lnTo>
                <a:lnTo>
                  <a:pt x="644" y="100"/>
                </a:lnTo>
                <a:lnTo>
                  <a:pt x="644" y="100"/>
                </a:lnTo>
                <a:lnTo>
                  <a:pt x="645" y="100"/>
                </a:lnTo>
                <a:lnTo>
                  <a:pt x="645" y="100"/>
                </a:lnTo>
                <a:lnTo>
                  <a:pt x="646" y="100"/>
                </a:lnTo>
                <a:lnTo>
                  <a:pt x="646" y="100"/>
                </a:lnTo>
                <a:lnTo>
                  <a:pt x="647" y="100"/>
                </a:lnTo>
                <a:lnTo>
                  <a:pt x="647" y="100"/>
                </a:lnTo>
                <a:lnTo>
                  <a:pt x="648" y="100"/>
                </a:lnTo>
                <a:lnTo>
                  <a:pt x="648" y="100"/>
                </a:lnTo>
                <a:lnTo>
                  <a:pt x="649" y="100"/>
                </a:lnTo>
                <a:lnTo>
                  <a:pt x="649" y="100"/>
                </a:lnTo>
                <a:lnTo>
                  <a:pt x="650" y="100"/>
                </a:lnTo>
                <a:lnTo>
                  <a:pt x="650" y="100"/>
                </a:lnTo>
                <a:lnTo>
                  <a:pt x="651" y="100"/>
                </a:lnTo>
                <a:lnTo>
                  <a:pt x="651" y="100"/>
                </a:lnTo>
                <a:lnTo>
                  <a:pt x="652" y="100"/>
                </a:lnTo>
                <a:lnTo>
                  <a:pt x="652" y="100"/>
                </a:lnTo>
                <a:lnTo>
                  <a:pt x="653" y="100"/>
                </a:lnTo>
                <a:lnTo>
                  <a:pt x="653" y="100"/>
                </a:lnTo>
                <a:lnTo>
                  <a:pt x="654" y="100"/>
                </a:lnTo>
                <a:lnTo>
                  <a:pt x="654" y="100"/>
                </a:lnTo>
                <a:lnTo>
                  <a:pt x="654" y="100"/>
                </a:lnTo>
                <a:lnTo>
                  <a:pt x="655" y="100"/>
                </a:lnTo>
                <a:lnTo>
                  <a:pt x="656" y="100"/>
                </a:lnTo>
                <a:lnTo>
                  <a:pt x="656" y="100"/>
                </a:lnTo>
                <a:lnTo>
                  <a:pt x="657" y="100"/>
                </a:lnTo>
                <a:lnTo>
                  <a:pt x="657" y="100"/>
                </a:lnTo>
                <a:lnTo>
                  <a:pt x="657" y="100"/>
                </a:lnTo>
                <a:lnTo>
                  <a:pt x="658" y="100"/>
                </a:lnTo>
                <a:lnTo>
                  <a:pt x="659" y="100"/>
                </a:lnTo>
                <a:lnTo>
                  <a:pt x="659" y="100"/>
                </a:lnTo>
                <a:lnTo>
                  <a:pt x="660" y="100"/>
                </a:lnTo>
                <a:lnTo>
                  <a:pt x="660" y="100"/>
                </a:lnTo>
                <a:lnTo>
                  <a:pt x="660" y="100"/>
                </a:lnTo>
                <a:lnTo>
                  <a:pt x="661" y="100"/>
                </a:lnTo>
                <a:lnTo>
                  <a:pt x="661" y="100"/>
                </a:lnTo>
                <a:lnTo>
                  <a:pt x="662" y="100"/>
                </a:lnTo>
                <a:lnTo>
                  <a:pt x="662" y="100"/>
                </a:lnTo>
                <a:lnTo>
                  <a:pt x="663" y="100"/>
                </a:lnTo>
                <a:lnTo>
                  <a:pt x="663" y="100"/>
                </a:lnTo>
                <a:lnTo>
                  <a:pt x="664" y="100"/>
                </a:lnTo>
                <a:lnTo>
                  <a:pt x="664" y="100"/>
                </a:lnTo>
                <a:lnTo>
                  <a:pt x="665" y="100"/>
                </a:lnTo>
                <a:lnTo>
                  <a:pt x="665" y="100"/>
                </a:lnTo>
                <a:lnTo>
                  <a:pt x="666" y="100"/>
                </a:lnTo>
                <a:lnTo>
                  <a:pt x="666" y="99"/>
                </a:lnTo>
                <a:lnTo>
                  <a:pt x="667" y="99"/>
                </a:lnTo>
                <a:lnTo>
                  <a:pt x="667" y="99"/>
                </a:lnTo>
                <a:lnTo>
                  <a:pt x="668" y="99"/>
                </a:lnTo>
                <a:lnTo>
                  <a:pt x="668" y="99"/>
                </a:lnTo>
                <a:lnTo>
                  <a:pt x="669" y="99"/>
                </a:lnTo>
                <a:lnTo>
                  <a:pt x="669" y="99"/>
                </a:lnTo>
                <a:lnTo>
                  <a:pt x="670" y="99"/>
                </a:lnTo>
                <a:lnTo>
                  <a:pt x="670" y="99"/>
                </a:lnTo>
                <a:lnTo>
                  <a:pt x="671" y="99"/>
                </a:lnTo>
                <a:lnTo>
                  <a:pt x="671" y="99"/>
                </a:lnTo>
                <a:lnTo>
                  <a:pt x="672" y="99"/>
                </a:lnTo>
                <a:lnTo>
                  <a:pt x="672" y="99"/>
                </a:lnTo>
                <a:lnTo>
                  <a:pt x="673" y="99"/>
                </a:lnTo>
                <a:lnTo>
                  <a:pt x="673" y="99"/>
                </a:lnTo>
                <a:lnTo>
                  <a:pt x="674" y="99"/>
                </a:lnTo>
                <a:lnTo>
                  <a:pt x="674" y="99"/>
                </a:lnTo>
                <a:lnTo>
                  <a:pt x="675" y="99"/>
                </a:lnTo>
                <a:lnTo>
                  <a:pt x="675" y="99"/>
                </a:lnTo>
                <a:lnTo>
                  <a:pt x="676" y="99"/>
                </a:lnTo>
                <a:lnTo>
                  <a:pt x="676" y="99"/>
                </a:lnTo>
                <a:lnTo>
                  <a:pt x="677" y="99"/>
                </a:lnTo>
                <a:lnTo>
                  <a:pt x="677" y="99"/>
                </a:lnTo>
                <a:lnTo>
                  <a:pt x="678" y="99"/>
                </a:lnTo>
                <a:lnTo>
                  <a:pt x="678" y="99"/>
                </a:lnTo>
                <a:lnTo>
                  <a:pt x="679" y="99"/>
                </a:lnTo>
                <a:lnTo>
                  <a:pt x="679" y="99"/>
                </a:lnTo>
                <a:lnTo>
                  <a:pt x="680" y="99"/>
                </a:lnTo>
                <a:lnTo>
                  <a:pt x="680" y="99"/>
                </a:lnTo>
                <a:lnTo>
                  <a:pt x="681" y="99"/>
                </a:lnTo>
                <a:lnTo>
                  <a:pt x="681" y="99"/>
                </a:lnTo>
                <a:lnTo>
                  <a:pt x="682" y="102"/>
                </a:lnTo>
                <a:lnTo>
                  <a:pt x="682" y="111"/>
                </a:lnTo>
                <a:lnTo>
                  <a:pt x="683" y="131"/>
                </a:lnTo>
                <a:lnTo>
                  <a:pt x="683" y="162"/>
                </a:lnTo>
                <a:lnTo>
                  <a:pt x="684" y="198"/>
                </a:lnTo>
                <a:lnTo>
                  <a:pt x="684" y="232"/>
                </a:lnTo>
                <a:lnTo>
                  <a:pt x="685" y="255"/>
                </a:lnTo>
                <a:lnTo>
                  <a:pt x="685" y="266"/>
                </a:lnTo>
                <a:lnTo>
                  <a:pt x="686" y="268"/>
                </a:lnTo>
                <a:lnTo>
                  <a:pt x="686" y="268"/>
                </a:lnTo>
                <a:lnTo>
                  <a:pt x="687" y="268"/>
                </a:lnTo>
                <a:lnTo>
                  <a:pt x="687" y="268"/>
                </a:lnTo>
                <a:lnTo>
                  <a:pt x="688" y="268"/>
                </a:lnTo>
                <a:lnTo>
                  <a:pt x="688" y="268"/>
                </a:lnTo>
                <a:lnTo>
                  <a:pt x="689" y="268"/>
                </a:lnTo>
                <a:lnTo>
                  <a:pt x="689" y="268"/>
                </a:lnTo>
                <a:lnTo>
                  <a:pt x="690" y="268"/>
                </a:lnTo>
                <a:lnTo>
                  <a:pt x="690" y="268"/>
                </a:lnTo>
                <a:lnTo>
                  <a:pt x="691" y="268"/>
                </a:lnTo>
                <a:lnTo>
                  <a:pt x="691" y="268"/>
                </a:lnTo>
                <a:lnTo>
                  <a:pt x="692" y="268"/>
                </a:lnTo>
                <a:lnTo>
                  <a:pt x="692" y="268"/>
                </a:lnTo>
                <a:lnTo>
                  <a:pt x="693" y="268"/>
                </a:lnTo>
                <a:lnTo>
                  <a:pt x="693" y="268"/>
                </a:lnTo>
                <a:lnTo>
                  <a:pt x="694" y="268"/>
                </a:lnTo>
                <a:lnTo>
                  <a:pt x="694" y="268"/>
                </a:lnTo>
                <a:lnTo>
                  <a:pt x="695" y="268"/>
                </a:lnTo>
                <a:lnTo>
                  <a:pt x="695" y="268"/>
                </a:lnTo>
                <a:lnTo>
                  <a:pt x="696" y="268"/>
                </a:lnTo>
                <a:lnTo>
                  <a:pt x="696" y="268"/>
                </a:lnTo>
                <a:lnTo>
                  <a:pt x="697" y="268"/>
                </a:lnTo>
                <a:lnTo>
                  <a:pt x="697" y="268"/>
                </a:lnTo>
                <a:lnTo>
                  <a:pt x="698" y="268"/>
                </a:lnTo>
                <a:lnTo>
                  <a:pt x="698" y="268"/>
                </a:lnTo>
                <a:lnTo>
                  <a:pt x="699" y="268"/>
                </a:lnTo>
                <a:lnTo>
                  <a:pt x="699" y="268"/>
                </a:lnTo>
                <a:lnTo>
                  <a:pt x="700" y="268"/>
                </a:lnTo>
                <a:lnTo>
                  <a:pt x="700" y="268"/>
                </a:lnTo>
                <a:lnTo>
                  <a:pt x="701" y="268"/>
                </a:lnTo>
                <a:lnTo>
                  <a:pt x="701" y="268"/>
                </a:lnTo>
                <a:lnTo>
                  <a:pt x="702" y="268"/>
                </a:lnTo>
                <a:lnTo>
                  <a:pt x="702" y="268"/>
                </a:lnTo>
                <a:lnTo>
                  <a:pt x="703" y="268"/>
                </a:lnTo>
                <a:lnTo>
                  <a:pt x="703" y="268"/>
                </a:lnTo>
                <a:lnTo>
                  <a:pt x="703" y="268"/>
                </a:lnTo>
                <a:lnTo>
                  <a:pt x="704" y="268"/>
                </a:lnTo>
                <a:lnTo>
                  <a:pt x="705" y="268"/>
                </a:lnTo>
                <a:lnTo>
                  <a:pt x="705" y="268"/>
                </a:lnTo>
                <a:lnTo>
                  <a:pt x="706" y="268"/>
                </a:lnTo>
                <a:lnTo>
                  <a:pt x="706" y="268"/>
                </a:lnTo>
                <a:lnTo>
                  <a:pt x="706" y="268"/>
                </a:lnTo>
                <a:lnTo>
                  <a:pt x="707" y="268"/>
                </a:lnTo>
                <a:lnTo>
                  <a:pt x="707" y="268"/>
                </a:lnTo>
                <a:lnTo>
                  <a:pt x="708" y="268"/>
                </a:lnTo>
                <a:lnTo>
                  <a:pt x="709" y="269"/>
                </a:lnTo>
                <a:lnTo>
                  <a:pt x="709" y="269"/>
                </a:lnTo>
                <a:lnTo>
                  <a:pt x="709" y="270"/>
                </a:lnTo>
                <a:lnTo>
                  <a:pt x="710" y="271"/>
                </a:lnTo>
                <a:lnTo>
                  <a:pt x="710" y="271"/>
                </a:lnTo>
                <a:lnTo>
                  <a:pt x="711" y="266"/>
                </a:lnTo>
                <a:lnTo>
                  <a:pt x="711" y="247"/>
                </a:lnTo>
                <a:lnTo>
                  <a:pt x="712" y="213"/>
                </a:lnTo>
                <a:lnTo>
                  <a:pt x="712" y="172"/>
                </a:lnTo>
                <a:lnTo>
                  <a:pt x="713" y="137"/>
                </a:lnTo>
                <a:lnTo>
                  <a:pt x="713" y="115"/>
                </a:lnTo>
                <a:lnTo>
                  <a:pt x="714" y="102"/>
                </a:lnTo>
                <a:lnTo>
                  <a:pt x="714" y="97"/>
                </a:lnTo>
                <a:lnTo>
                  <a:pt x="715" y="96"/>
                </a:lnTo>
                <a:lnTo>
                  <a:pt x="715" y="97"/>
                </a:lnTo>
                <a:lnTo>
                  <a:pt x="716" y="97"/>
                </a:lnTo>
                <a:lnTo>
                  <a:pt x="716" y="98"/>
                </a:lnTo>
                <a:lnTo>
                  <a:pt x="717" y="98"/>
                </a:lnTo>
                <a:lnTo>
                  <a:pt x="717" y="98"/>
                </a:lnTo>
                <a:lnTo>
                  <a:pt x="718" y="98"/>
                </a:lnTo>
                <a:lnTo>
                  <a:pt x="718" y="98"/>
                </a:lnTo>
                <a:lnTo>
                  <a:pt x="719" y="98"/>
                </a:lnTo>
                <a:lnTo>
                  <a:pt x="719" y="98"/>
                </a:lnTo>
                <a:lnTo>
                  <a:pt x="720" y="98"/>
                </a:lnTo>
                <a:lnTo>
                  <a:pt x="720" y="98"/>
                </a:lnTo>
                <a:lnTo>
                  <a:pt x="721" y="98"/>
                </a:lnTo>
                <a:lnTo>
                  <a:pt x="721" y="98"/>
                </a:lnTo>
                <a:lnTo>
                  <a:pt x="722" y="98"/>
                </a:lnTo>
                <a:lnTo>
                  <a:pt x="722" y="98"/>
                </a:lnTo>
                <a:lnTo>
                  <a:pt x="723" y="98"/>
                </a:lnTo>
                <a:lnTo>
                  <a:pt x="723" y="98"/>
                </a:lnTo>
                <a:lnTo>
                  <a:pt x="724" y="98"/>
                </a:lnTo>
                <a:lnTo>
                  <a:pt x="724" y="98"/>
                </a:lnTo>
                <a:lnTo>
                  <a:pt x="725" y="98"/>
                </a:lnTo>
                <a:lnTo>
                  <a:pt x="725" y="98"/>
                </a:lnTo>
                <a:lnTo>
                  <a:pt x="726" y="98"/>
                </a:lnTo>
                <a:lnTo>
                  <a:pt x="726" y="98"/>
                </a:lnTo>
                <a:lnTo>
                  <a:pt x="727" y="98"/>
                </a:lnTo>
                <a:lnTo>
                  <a:pt x="727" y="98"/>
                </a:lnTo>
                <a:lnTo>
                  <a:pt x="728" y="98"/>
                </a:lnTo>
                <a:lnTo>
                  <a:pt x="728" y="98"/>
                </a:lnTo>
                <a:lnTo>
                  <a:pt x="729" y="98"/>
                </a:lnTo>
                <a:lnTo>
                  <a:pt x="729" y="98"/>
                </a:lnTo>
                <a:lnTo>
                  <a:pt x="730" y="98"/>
                </a:lnTo>
                <a:lnTo>
                  <a:pt x="730" y="98"/>
                </a:lnTo>
                <a:lnTo>
                  <a:pt x="731" y="98"/>
                </a:lnTo>
                <a:lnTo>
                  <a:pt x="731" y="98"/>
                </a:lnTo>
                <a:lnTo>
                  <a:pt x="732" y="98"/>
                </a:lnTo>
                <a:lnTo>
                  <a:pt x="732" y="98"/>
                </a:lnTo>
                <a:lnTo>
                  <a:pt x="733" y="98"/>
                </a:lnTo>
                <a:lnTo>
                  <a:pt x="733" y="98"/>
                </a:lnTo>
                <a:lnTo>
                  <a:pt x="734" y="98"/>
                </a:lnTo>
                <a:lnTo>
                  <a:pt x="734" y="98"/>
                </a:lnTo>
                <a:lnTo>
                  <a:pt x="735" y="98"/>
                </a:lnTo>
                <a:lnTo>
                  <a:pt x="735" y="98"/>
                </a:lnTo>
                <a:lnTo>
                  <a:pt x="736" y="98"/>
                </a:lnTo>
                <a:lnTo>
                  <a:pt x="736" y="98"/>
                </a:lnTo>
                <a:lnTo>
                  <a:pt x="737" y="98"/>
                </a:lnTo>
                <a:lnTo>
                  <a:pt x="737" y="98"/>
                </a:lnTo>
                <a:lnTo>
                  <a:pt x="738" y="98"/>
                </a:lnTo>
                <a:lnTo>
                  <a:pt x="738" y="98"/>
                </a:lnTo>
                <a:lnTo>
                  <a:pt x="739" y="98"/>
                </a:lnTo>
                <a:lnTo>
                  <a:pt x="739" y="98"/>
                </a:lnTo>
                <a:lnTo>
                  <a:pt x="740" y="98"/>
                </a:lnTo>
                <a:lnTo>
                  <a:pt x="740" y="98"/>
                </a:lnTo>
                <a:lnTo>
                  <a:pt x="741" y="98"/>
                </a:lnTo>
                <a:lnTo>
                  <a:pt x="741" y="98"/>
                </a:lnTo>
                <a:lnTo>
                  <a:pt x="742" y="97"/>
                </a:lnTo>
                <a:lnTo>
                  <a:pt x="742" y="97"/>
                </a:lnTo>
                <a:lnTo>
                  <a:pt x="743" y="96"/>
                </a:lnTo>
                <a:lnTo>
                  <a:pt x="743" y="96"/>
                </a:lnTo>
                <a:lnTo>
                  <a:pt x="744" y="96"/>
                </a:lnTo>
                <a:lnTo>
                  <a:pt x="744" y="95"/>
                </a:lnTo>
                <a:lnTo>
                  <a:pt x="745" y="95"/>
                </a:lnTo>
                <a:lnTo>
                  <a:pt x="745" y="94"/>
                </a:lnTo>
                <a:lnTo>
                  <a:pt x="746" y="94"/>
                </a:lnTo>
                <a:lnTo>
                  <a:pt x="746" y="93"/>
                </a:lnTo>
                <a:lnTo>
                  <a:pt x="747" y="93"/>
                </a:lnTo>
                <a:lnTo>
                  <a:pt x="747" y="93"/>
                </a:lnTo>
                <a:lnTo>
                  <a:pt x="748" y="93"/>
                </a:lnTo>
                <a:lnTo>
                  <a:pt x="748" y="93"/>
                </a:lnTo>
                <a:lnTo>
                  <a:pt x="749" y="93"/>
                </a:lnTo>
                <a:lnTo>
                  <a:pt x="749" y="93"/>
                </a:lnTo>
                <a:lnTo>
                  <a:pt x="750" y="93"/>
                </a:lnTo>
                <a:lnTo>
                  <a:pt x="750" y="93"/>
                </a:lnTo>
                <a:lnTo>
                  <a:pt x="750" y="93"/>
                </a:lnTo>
                <a:lnTo>
                  <a:pt x="751" y="93"/>
                </a:lnTo>
                <a:lnTo>
                  <a:pt x="752" y="93"/>
                </a:lnTo>
                <a:lnTo>
                  <a:pt x="752" y="93"/>
                </a:lnTo>
                <a:lnTo>
                  <a:pt x="752" y="93"/>
                </a:lnTo>
                <a:lnTo>
                  <a:pt x="753" y="93"/>
                </a:lnTo>
                <a:lnTo>
                  <a:pt x="753" y="93"/>
                </a:lnTo>
                <a:lnTo>
                  <a:pt x="754" y="93"/>
                </a:lnTo>
                <a:lnTo>
                  <a:pt x="755" y="93"/>
                </a:lnTo>
                <a:lnTo>
                  <a:pt x="755" y="93"/>
                </a:lnTo>
                <a:lnTo>
                  <a:pt x="755" y="93"/>
                </a:lnTo>
                <a:lnTo>
                  <a:pt x="756" y="93"/>
                </a:lnTo>
                <a:lnTo>
                  <a:pt x="756" y="93"/>
                </a:lnTo>
                <a:lnTo>
                  <a:pt x="757" y="93"/>
                </a:lnTo>
                <a:lnTo>
                  <a:pt x="758" y="93"/>
                </a:lnTo>
                <a:lnTo>
                  <a:pt x="758" y="93"/>
                </a:lnTo>
                <a:lnTo>
                  <a:pt x="758" y="93"/>
                </a:lnTo>
                <a:lnTo>
                  <a:pt x="759" y="93"/>
                </a:lnTo>
                <a:lnTo>
                  <a:pt x="759" y="94"/>
                </a:lnTo>
                <a:lnTo>
                  <a:pt x="760" y="94"/>
                </a:lnTo>
                <a:lnTo>
                  <a:pt x="760" y="94"/>
                </a:lnTo>
                <a:lnTo>
                  <a:pt x="761" y="94"/>
                </a:lnTo>
                <a:lnTo>
                  <a:pt x="761" y="94"/>
                </a:lnTo>
                <a:lnTo>
                  <a:pt x="762" y="94"/>
                </a:lnTo>
                <a:lnTo>
                  <a:pt x="762" y="94"/>
                </a:lnTo>
                <a:lnTo>
                  <a:pt x="763" y="94"/>
                </a:lnTo>
                <a:lnTo>
                  <a:pt x="763" y="94"/>
                </a:lnTo>
                <a:lnTo>
                  <a:pt x="764" y="94"/>
                </a:lnTo>
                <a:lnTo>
                  <a:pt x="764" y="94"/>
                </a:lnTo>
                <a:lnTo>
                  <a:pt x="765" y="94"/>
                </a:lnTo>
                <a:lnTo>
                  <a:pt x="765" y="94"/>
                </a:lnTo>
                <a:lnTo>
                  <a:pt x="766" y="94"/>
                </a:lnTo>
                <a:lnTo>
                  <a:pt x="766" y="94"/>
                </a:lnTo>
                <a:lnTo>
                  <a:pt x="767" y="94"/>
                </a:lnTo>
                <a:lnTo>
                  <a:pt x="767" y="94"/>
                </a:lnTo>
                <a:lnTo>
                  <a:pt x="768" y="94"/>
                </a:lnTo>
                <a:lnTo>
                  <a:pt x="768" y="94"/>
                </a:lnTo>
                <a:lnTo>
                  <a:pt x="769" y="94"/>
                </a:lnTo>
                <a:lnTo>
                  <a:pt x="769" y="94"/>
                </a:lnTo>
                <a:lnTo>
                  <a:pt x="770" y="94"/>
                </a:lnTo>
                <a:lnTo>
                  <a:pt x="770" y="95"/>
                </a:lnTo>
                <a:lnTo>
                  <a:pt x="771" y="95"/>
                </a:lnTo>
                <a:lnTo>
                  <a:pt x="771" y="95"/>
                </a:lnTo>
                <a:lnTo>
                  <a:pt x="772" y="95"/>
                </a:lnTo>
                <a:lnTo>
                  <a:pt x="772" y="95"/>
                </a:lnTo>
                <a:lnTo>
                  <a:pt x="773" y="95"/>
                </a:lnTo>
                <a:lnTo>
                  <a:pt x="773" y="95"/>
                </a:lnTo>
                <a:lnTo>
                  <a:pt x="774" y="95"/>
                </a:lnTo>
                <a:lnTo>
                  <a:pt x="774" y="95"/>
                </a:lnTo>
                <a:lnTo>
                  <a:pt x="775" y="95"/>
                </a:lnTo>
                <a:lnTo>
                  <a:pt x="775" y="95"/>
                </a:lnTo>
                <a:lnTo>
                  <a:pt x="776" y="95"/>
                </a:lnTo>
                <a:lnTo>
                  <a:pt x="776" y="95"/>
                </a:lnTo>
                <a:lnTo>
                  <a:pt x="777" y="95"/>
                </a:lnTo>
                <a:lnTo>
                  <a:pt x="777" y="95"/>
                </a:lnTo>
                <a:lnTo>
                  <a:pt x="778" y="95"/>
                </a:lnTo>
                <a:lnTo>
                  <a:pt x="778" y="95"/>
                </a:lnTo>
                <a:lnTo>
                  <a:pt x="779" y="95"/>
                </a:lnTo>
                <a:lnTo>
                  <a:pt x="779" y="95"/>
                </a:lnTo>
                <a:lnTo>
                  <a:pt x="780" y="95"/>
                </a:lnTo>
                <a:lnTo>
                  <a:pt x="780" y="95"/>
                </a:lnTo>
                <a:lnTo>
                  <a:pt x="781" y="95"/>
                </a:lnTo>
                <a:lnTo>
                  <a:pt x="781" y="95"/>
                </a:lnTo>
                <a:lnTo>
                  <a:pt x="782" y="95"/>
                </a:lnTo>
                <a:lnTo>
                  <a:pt x="782" y="95"/>
                </a:lnTo>
                <a:lnTo>
                  <a:pt x="783" y="96"/>
                </a:lnTo>
                <a:lnTo>
                  <a:pt x="783" y="96"/>
                </a:lnTo>
                <a:lnTo>
                  <a:pt x="784" y="96"/>
                </a:lnTo>
                <a:lnTo>
                  <a:pt x="784" y="96"/>
                </a:lnTo>
                <a:lnTo>
                  <a:pt x="785" y="96"/>
                </a:lnTo>
                <a:lnTo>
                  <a:pt x="785" y="96"/>
                </a:lnTo>
                <a:lnTo>
                  <a:pt x="786" y="96"/>
                </a:lnTo>
                <a:lnTo>
                  <a:pt x="786" y="96"/>
                </a:lnTo>
                <a:lnTo>
                  <a:pt x="787" y="96"/>
                </a:lnTo>
                <a:lnTo>
                  <a:pt x="787" y="96"/>
                </a:lnTo>
                <a:lnTo>
                  <a:pt x="788" y="96"/>
                </a:lnTo>
                <a:lnTo>
                  <a:pt x="788" y="96"/>
                </a:lnTo>
                <a:lnTo>
                  <a:pt x="789" y="96"/>
                </a:lnTo>
                <a:lnTo>
                  <a:pt x="789" y="96"/>
                </a:lnTo>
                <a:lnTo>
                  <a:pt x="790" y="96"/>
                </a:lnTo>
                <a:lnTo>
                  <a:pt x="790" y="96"/>
                </a:lnTo>
                <a:lnTo>
                  <a:pt x="791" y="96"/>
                </a:lnTo>
                <a:lnTo>
                  <a:pt x="791" y="96"/>
                </a:lnTo>
                <a:lnTo>
                  <a:pt x="792" y="95"/>
                </a:lnTo>
                <a:lnTo>
                  <a:pt x="792" y="95"/>
                </a:lnTo>
                <a:lnTo>
                  <a:pt x="793" y="95"/>
                </a:lnTo>
                <a:lnTo>
                  <a:pt x="793" y="95"/>
                </a:lnTo>
                <a:lnTo>
                  <a:pt x="794" y="95"/>
                </a:lnTo>
                <a:lnTo>
                  <a:pt x="794" y="95"/>
                </a:lnTo>
                <a:lnTo>
                  <a:pt x="795" y="95"/>
                </a:lnTo>
                <a:lnTo>
                  <a:pt x="795" y="95"/>
                </a:lnTo>
                <a:lnTo>
                  <a:pt x="796" y="95"/>
                </a:lnTo>
                <a:lnTo>
                  <a:pt x="796" y="95"/>
                </a:lnTo>
                <a:lnTo>
                  <a:pt x="796" y="95"/>
                </a:lnTo>
                <a:lnTo>
                  <a:pt x="797" y="95"/>
                </a:lnTo>
                <a:lnTo>
                  <a:pt x="798" y="95"/>
                </a:lnTo>
                <a:lnTo>
                  <a:pt x="798" y="94"/>
                </a:lnTo>
                <a:lnTo>
                  <a:pt x="799" y="94"/>
                </a:lnTo>
                <a:lnTo>
                  <a:pt x="799" y="94"/>
                </a:lnTo>
                <a:lnTo>
                  <a:pt x="799" y="94"/>
                </a:lnTo>
                <a:lnTo>
                  <a:pt x="800" y="94"/>
                </a:lnTo>
                <a:lnTo>
                  <a:pt x="801" y="94"/>
                </a:lnTo>
                <a:lnTo>
                  <a:pt x="801" y="94"/>
                </a:lnTo>
                <a:lnTo>
                  <a:pt x="801" y="95"/>
                </a:lnTo>
                <a:lnTo>
                  <a:pt x="802" y="95"/>
                </a:lnTo>
                <a:lnTo>
                  <a:pt x="802" y="94"/>
                </a:lnTo>
                <a:lnTo>
                  <a:pt x="803" y="94"/>
                </a:lnTo>
                <a:lnTo>
                  <a:pt x="804" y="94"/>
                </a:lnTo>
                <a:lnTo>
                  <a:pt x="804" y="94"/>
                </a:lnTo>
                <a:lnTo>
                  <a:pt x="804" y="94"/>
                </a:lnTo>
                <a:lnTo>
                  <a:pt x="805" y="95"/>
                </a:lnTo>
                <a:lnTo>
                  <a:pt x="805" y="95"/>
                </a:lnTo>
                <a:lnTo>
                  <a:pt x="806" y="94"/>
                </a:lnTo>
                <a:lnTo>
                  <a:pt x="807" y="94"/>
                </a:lnTo>
                <a:lnTo>
                  <a:pt x="807" y="94"/>
                </a:lnTo>
                <a:lnTo>
                  <a:pt x="807" y="95"/>
                </a:lnTo>
                <a:lnTo>
                  <a:pt x="808" y="95"/>
                </a:lnTo>
                <a:lnTo>
                  <a:pt x="808" y="95"/>
                </a:lnTo>
                <a:lnTo>
                  <a:pt x="809" y="95"/>
                </a:lnTo>
                <a:lnTo>
                  <a:pt x="809" y="94"/>
                </a:lnTo>
                <a:lnTo>
                  <a:pt x="810" y="96"/>
                </a:lnTo>
                <a:lnTo>
                  <a:pt x="810" y="102"/>
                </a:lnTo>
                <a:lnTo>
                  <a:pt x="811" y="118"/>
                </a:lnTo>
                <a:lnTo>
                  <a:pt x="811" y="145"/>
                </a:lnTo>
                <a:lnTo>
                  <a:pt x="812" y="182"/>
                </a:lnTo>
                <a:lnTo>
                  <a:pt x="812" y="217"/>
                </a:lnTo>
                <a:lnTo>
                  <a:pt x="813" y="244"/>
                </a:lnTo>
                <a:lnTo>
                  <a:pt x="813" y="259"/>
                </a:lnTo>
                <a:lnTo>
                  <a:pt x="814" y="264"/>
                </a:lnTo>
                <a:lnTo>
                  <a:pt x="814" y="265"/>
                </a:lnTo>
                <a:lnTo>
                  <a:pt x="815" y="265"/>
                </a:lnTo>
                <a:lnTo>
                  <a:pt x="815" y="265"/>
                </a:lnTo>
                <a:lnTo>
                  <a:pt x="816" y="265"/>
                </a:lnTo>
                <a:lnTo>
                  <a:pt x="816" y="265"/>
                </a:lnTo>
                <a:lnTo>
                  <a:pt x="817" y="265"/>
                </a:lnTo>
                <a:lnTo>
                  <a:pt x="817" y="264"/>
                </a:lnTo>
                <a:lnTo>
                  <a:pt x="818" y="264"/>
                </a:lnTo>
                <a:lnTo>
                  <a:pt x="818" y="265"/>
                </a:lnTo>
                <a:lnTo>
                  <a:pt x="819" y="265"/>
                </a:lnTo>
                <a:lnTo>
                  <a:pt x="819" y="265"/>
                </a:lnTo>
                <a:lnTo>
                  <a:pt x="820" y="265"/>
                </a:lnTo>
                <a:lnTo>
                  <a:pt x="820" y="265"/>
                </a:lnTo>
                <a:lnTo>
                  <a:pt x="821" y="265"/>
                </a:lnTo>
                <a:lnTo>
                  <a:pt x="821" y="265"/>
                </a:lnTo>
                <a:lnTo>
                  <a:pt x="822" y="265"/>
                </a:lnTo>
                <a:lnTo>
                  <a:pt x="822" y="265"/>
                </a:lnTo>
                <a:lnTo>
                  <a:pt x="823" y="265"/>
                </a:lnTo>
                <a:lnTo>
                  <a:pt x="823" y="265"/>
                </a:lnTo>
                <a:lnTo>
                  <a:pt x="824" y="265"/>
                </a:lnTo>
                <a:lnTo>
                  <a:pt x="824" y="265"/>
                </a:lnTo>
                <a:lnTo>
                  <a:pt x="825" y="265"/>
                </a:lnTo>
                <a:lnTo>
                  <a:pt x="825" y="265"/>
                </a:lnTo>
                <a:lnTo>
                  <a:pt x="826" y="265"/>
                </a:lnTo>
                <a:lnTo>
                  <a:pt x="826" y="265"/>
                </a:lnTo>
                <a:lnTo>
                  <a:pt x="827" y="265"/>
                </a:lnTo>
                <a:lnTo>
                  <a:pt x="827" y="265"/>
                </a:lnTo>
                <a:lnTo>
                  <a:pt x="828" y="265"/>
                </a:lnTo>
                <a:lnTo>
                  <a:pt x="828" y="265"/>
                </a:lnTo>
                <a:lnTo>
                  <a:pt x="829" y="265"/>
                </a:lnTo>
                <a:lnTo>
                  <a:pt x="829" y="265"/>
                </a:lnTo>
                <a:lnTo>
                  <a:pt x="830" y="265"/>
                </a:lnTo>
                <a:lnTo>
                  <a:pt x="830" y="265"/>
                </a:lnTo>
                <a:lnTo>
                  <a:pt x="831" y="265"/>
                </a:lnTo>
                <a:lnTo>
                  <a:pt x="831" y="265"/>
                </a:lnTo>
                <a:lnTo>
                  <a:pt x="832" y="265"/>
                </a:lnTo>
                <a:lnTo>
                  <a:pt x="832" y="265"/>
                </a:lnTo>
                <a:lnTo>
                  <a:pt x="833" y="265"/>
                </a:lnTo>
                <a:lnTo>
                  <a:pt x="833" y="265"/>
                </a:lnTo>
                <a:lnTo>
                  <a:pt x="834" y="265"/>
                </a:lnTo>
                <a:lnTo>
                  <a:pt x="834" y="264"/>
                </a:lnTo>
                <a:lnTo>
                  <a:pt x="835" y="264"/>
                </a:lnTo>
                <a:lnTo>
                  <a:pt x="835" y="265"/>
                </a:lnTo>
                <a:lnTo>
                  <a:pt x="836" y="265"/>
                </a:lnTo>
                <a:lnTo>
                  <a:pt x="836" y="265"/>
                </a:lnTo>
                <a:lnTo>
                  <a:pt x="837" y="265"/>
                </a:lnTo>
                <a:lnTo>
                  <a:pt x="837" y="264"/>
                </a:lnTo>
                <a:lnTo>
                  <a:pt x="838" y="257"/>
                </a:lnTo>
                <a:lnTo>
                  <a:pt x="838" y="235"/>
                </a:lnTo>
                <a:lnTo>
                  <a:pt x="839" y="199"/>
                </a:lnTo>
                <a:lnTo>
                  <a:pt x="839" y="159"/>
                </a:lnTo>
                <a:lnTo>
                  <a:pt x="840" y="126"/>
                </a:lnTo>
                <a:lnTo>
                  <a:pt x="840" y="105"/>
                </a:lnTo>
                <a:lnTo>
                  <a:pt x="841" y="96"/>
                </a:lnTo>
                <a:lnTo>
                  <a:pt x="841" y="93"/>
                </a:lnTo>
                <a:lnTo>
                  <a:pt x="842" y="93"/>
                </a:lnTo>
                <a:lnTo>
                  <a:pt x="842" y="93"/>
                </a:lnTo>
                <a:lnTo>
                  <a:pt x="842" y="94"/>
                </a:lnTo>
                <a:lnTo>
                  <a:pt x="843" y="94"/>
                </a:lnTo>
                <a:lnTo>
                  <a:pt x="844" y="95"/>
                </a:lnTo>
                <a:lnTo>
                  <a:pt x="844" y="95"/>
                </a:lnTo>
                <a:lnTo>
                  <a:pt x="845" y="96"/>
                </a:lnTo>
                <a:lnTo>
                  <a:pt x="845" y="96"/>
                </a:lnTo>
                <a:lnTo>
                  <a:pt x="845" y="97"/>
                </a:lnTo>
                <a:lnTo>
                  <a:pt x="846" y="97"/>
                </a:lnTo>
                <a:lnTo>
                  <a:pt x="847" y="97"/>
                </a:lnTo>
                <a:lnTo>
                  <a:pt x="847" y="97"/>
                </a:lnTo>
                <a:lnTo>
                  <a:pt x="848" y="97"/>
                </a:lnTo>
                <a:lnTo>
                  <a:pt x="848" y="97"/>
                </a:lnTo>
                <a:lnTo>
                  <a:pt x="848" y="97"/>
                </a:lnTo>
                <a:lnTo>
                  <a:pt x="849" y="97"/>
                </a:lnTo>
                <a:lnTo>
                  <a:pt x="850" y="97"/>
                </a:lnTo>
                <a:lnTo>
                  <a:pt x="850" y="97"/>
                </a:lnTo>
                <a:lnTo>
                  <a:pt x="850" y="97"/>
                </a:lnTo>
                <a:lnTo>
                  <a:pt x="851" y="97"/>
                </a:lnTo>
                <a:lnTo>
                  <a:pt x="851" y="97"/>
                </a:lnTo>
                <a:lnTo>
                  <a:pt x="852" y="97"/>
                </a:lnTo>
                <a:lnTo>
                  <a:pt x="853" y="97"/>
                </a:lnTo>
                <a:lnTo>
                  <a:pt x="853" y="97"/>
                </a:lnTo>
                <a:lnTo>
                  <a:pt x="853" y="97"/>
                </a:lnTo>
                <a:lnTo>
                  <a:pt x="854" y="97"/>
                </a:lnTo>
                <a:lnTo>
                  <a:pt x="854" y="97"/>
                </a:lnTo>
                <a:lnTo>
                  <a:pt x="855" y="97"/>
                </a:lnTo>
                <a:lnTo>
                  <a:pt x="856" y="97"/>
                </a:lnTo>
                <a:lnTo>
                  <a:pt x="856" y="97"/>
                </a:lnTo>
                <a:lnTo>
                  <a:pt x="856" y="97"/>
                </a:lnTo>
                <a:lnTo>
                  <a:pt x="857" y="97"/>
                </a:lnTo>
                <a:lnTo>
                  <a:pt x="857" y="97"/>
                </a:lnTo>
                <a:lnTo>
                  <a:pt x="858" y="97"/>
                </a:lnTo>
                <a:lnTo>
                  <a:pt x="858" y="97"/>
                </a:lnTo>
                <a:lnTo>
                  <a:pt x="859" y="97"/>
                </a:lnTo>
                <a:lnTo>
                  <a:pt x="859" y="97"/>
                </a:lnTo>
                <a:lnTo>
                  <a:pt x="860" y="97"/>
                </a:lnTo>
                <a:lnTo>
                  <a:pt x="860" y="97"/>
                </a:lnTo>
                <a:lnTo>
                  <a:pt x="861" y="97"/>
                </a:lnTo>
                <a:lnTo>
                  <a:pt x="861" y="97"/>
                </a:lnTo>
                <a:lnTo>
                  <a:pt x="862" y="97"/>
                </a:lnTo>
                <a:lnTo>
                  <a:pt x="862" y="97"/>
                </a:lnTo>
                <a:lnTo>
                  <a:pt x="863" y="97"/>
                </a:lnTo>
                <a:lnTo>
                  <a:pt x="863" y="97"/>
                </a:lnTo>
                <a:lnTo>
                  <a:pt x="864" y="97"/>
                </a:lnTo>
                <a:lnTo>
                  <a:pt x="864" y="97"/>
                </a:lnTo>
                <a:lnTo>
                  <a:pt x="865" y="97"/>
                </a:lnTo>
                <a:lnTo>
                  <a:pt x="865" y="97"/>
                </a:lnTo>
                <a:lnTo>
                  <a:pt x="866" y="97"/>
                </a:lnTo>
                <a:lnTo>
                  <a:pt x="866" y="97"/>
                </a:lnTo>
                <a:lnTo>
                  <a:pt x="867" y="97"/>
                </a:lnTo>
                <a:lnTo>
                  <a:pt x="867" y="96"/>
                </a:lnTo>
                <a:lnTo>
                  <a:pt x="868" y="96"/>
                </a:lnTo>
                <a:lnTo>
                  <a:pt x="868" y="96"/>
                </a:lnTo>
                <a:lnTo>
                  <a:pt x="869" y="95"/>
                </a:lnTo>
                <a:lnTo>
                  <a:pt x="869" y="95"/>
                </a:lnTo>
                <a:lnTo>
                  <a:pt x="870" y="94"/>
                </a:lnTo>
                <a:lnTo>
                  <a:pt x="870" y="94"/>
                </a:lnTo>
                <a:lnTo>
                  <a:pt x="871" y="93"/>
                </a:lnTo>
                <a:lnTo>
                  <a:pt x="871" y="93"/>
                </a:lnTo>
                <a:lnTo>
                  <a:pt x="872" y="92"/>
                </a:lnTo>
                <a:lnTo>
                  <a:pt x="872" y="92"/>
                </a:lnTo>
                <a:lnTo>
                  <a:pt x="873" y="92"/>
                </a:lnTo>
                <a:lnTo>
                  <a:pt x="873" y="92"/>
                </a:lnTo>
                <a:lnTo>
                  <a:pt x="874" y="91"/>
                </a:lnTo>
                <a:lnTo>
                  <a:pt x="874" y="91"/>
                </a:lnTo>
                <a:lnTo>
                  <a:pt x="875" y="91"/>
                </a:lnTo>
                <a:lnTo>
                  <a:pt x="875" y="91"/>
                </a:lnTo>
                <a:lnTo>
                  <a:pt x="876" y="91"/>
                </a:lnTo>
                <a:lnTo>
                  <a:pt x="876" y="91"/>
                </a:lnTo>
                <a:lnTo>
                  <a:pt x="877" y="91"/>
                </a:lnTo>
                <a:lnTo>
                  <a:pt x="877" y="91"/>
                </a:lnTo>
                <a:lnTo>
                  <a:pt x="878" y="92"/>
                </a:lnTo>
                <a:lnTo>
                  <a:pt x="878" y="92"/>
                </a:lnTo>
                <a:lnTo>
                  <a:pt x="879" y="92"/>
                </a:lnTo>
                <a:lnTo>
                  <a:pt x="879" y="92"/>
                </a:lnTo>
                <a:lnTo>
                  <a:pt x="880" y="92"/>
                </a:lnTo>
                <a:lnTo>
                  <a:pt x="880" y="92"/>
                </a:lnTo>
                <a:lnTo>
                  <a:pt x="881" y="92"/>
                </a:lnTo>
                <a:lnTo>
                  <a:pt x="881" y="92"/>
                </a:lnTo>
                <a:lnTo>
                  <a:pt x="882" y="92"/>
                </a:lnTo>
                <a:lnTo>
                  <a:pt x="882" y="92"/>
                </a:lnTo>
                <a:lnTo>
                  <a:pt x="883" y="92"/>
                </a:lnTo>
                <a:lnTo>
                  <a:pt x="883" y="92"/>
                </a:lnTo>
                <a:lnTo>
                  <a:pt x="884" y="92"/>
                </a:lnTo>
                <a:lnTo>
                  <a:pt x="884" y="92"/>
                </a:lnTo>
                <a:lnTo>
                  <a:pt x="885" y="92"/>
                </a:lnTo>
                <a:lnTo>
                  <a:pt x="885" y="92"/>
                </a:lnTo>
                <a:lnTo>
                  <a:pt x="886" y="92"/>
                </a:lnTo>
                <a:lnTo>
                  <a:pt x="886" y="92"/>
                </a:lnTo>
                <a:lnTo>
                  <a:pt x="887" y="92"/>
                </a:lnTo>
                <a:lnTo>
                  <a:pt x="887" y="92"/>
                </a:lnTo>
                <a:lnTo>
                  <a:pt x="888" y="92"/>
                </a:lnTo>
                <a:lnTo>
                  <a:pt x="888" y="92"/>
                </a:lnTo>
                <a:lnTo>
                  <a:pt x="889" y="92"/>
                </a:lnTo>
                <a:lnTo>
                  <a:pt x="889" y="92"/>
                </a:lnTo>
                <a:lnTo>
                  <a:pt x="890" y="92"/>
                </a:lnTo>
                <a:lnTo>
                  <a:pt x="890" y="92"/>
                </a:lnTo>
                <a:lnTo>
                  <a:pt x="891" y="92"/>
                </a:lnTo>
                <a:lnTo>
                  <a:pt x="891" y="92"/>
                </a:lnTo>
                <a:lnTo>
                  <a:pt x="891" y="92"/>
                </a:lnTo>
                <a:lnTo>
                  <a:pt x="892" y="92"/>
                </a:lnTo>
                <a:lnTo>
                  <a:pt x="893" y="92"/>
                </a:lnTo>
                <a:lnTo>
                  <a:pt x="893" y="92"/>
                </a:lnTo>
                <a:lnTo>
                  <a:pt x="894" y="92"/>
                </a:lnTo>
                <a:lnTo>
                  <a:pt x="894" y="92"/>
                </a:lnTo>
                <a:lnTo>
                  <a:pt x="894" y="92"/>
                </a:lnTo>
                <a:lnTo>
                  <a:pt x="895" y="92"/>
                </a:lnTo>
                <a:lnTo>
                  <a:pt x="896" y="92"/>
                </a:lnTo>
                <a:lnTo>
                  <a:pt x="896" y="93"/>
                </a:lnTo>
                <a:lnTo>
                  <a:pt x="897" y="93"/>
                </a:lnTo>
                <a:lnTo>
                  <a:pt x="897" y="93"/>
                </a:lnTo>
                <a:lnTo>
                  <a:pt x="897" y="93"/>
                </a:lnTo>
                <a:lnTo>
                  <a:pt x="898" y="93"/>
                </a:lnTo>
                <a:lnTo>
                  <a:pt x="899" y="93"/>
                </a:lnTo>
                <a:lnTo>
                  <a:pt x="899" y="93"/>
                </a:lnTo>
                <a:lnTo>
                  <a:pt x="899" y="93"/>
                </a:lnTo>
                <a:lnTo>
                  <a:pt x="900" y="93"/>
                </a:lnTo>
                <a:lnTo>
                  <a:pt x="900" y="93"/>
                </a:lnTo>
                <a:lnTo>
                  <a:pt x="901" y="93"/>
                </a:lnTo>
                <a:lnTo>
                  <a:pt x="902" y="93"/>
                </a:lnTo>
                <a:lnTo>
                  <a:pt x="902" y="93"/>
                </a:lnTo>
                <a:lnTo>
                  <a:pt x="902" y="93"/>
                </a:lnTo>
                <a:lnTo>
                  <a:pt x="903" y="93"/>
                </a:lnTo>
                <a:lnTo>
                  <a:pt x="903" y="93"/>
                </a:lnTo>
                <a:lnTo>
                  <a:pt x="904" y="93"/>
                </a:lnTo>
                <a:lnTo>
                  <a:pt x="904" y="93"/>
                </a:lnTo>
                <a:lnTo>
                  <a:pt x="905" y="93"/>
                </a:lnTo>
                <a:lnTo>
                  <a:pt x="905" y="93"/>
                </a:lnTo>
                <a:lnTo>
                  <a:pt x="906" y="93"/>
                </a:lnTo>
                <a:lnTo>
                  <a:pt x="906" y="93"/>
                </a:lnTo>
                <a:lnTo>
                  <a:pt x="907" y="93"/>
                </a:lnTo>
                <a:lnTo>
                  <a:pt x="907" y="93"/>
                </a:lnTo>
                <a:lnTo>
                  <a:pt x="908" y="93"/>
                </a:lnTo>
                <a:lnTo>
                  <a:pt x="908" y="93"/>
                </a:lnTo>
                <a:lnTo>
                  <a:pt x="909" y="93"/>
                </a:lnTo>
                <a:lnTo>
                  <a:pt x="909" y="93"/>
                </a:lnTo>
                <a:lnTo>
                  <a:pt x="910" y="93"/>
                </a:lnTo>
                <a:lnTo>
                  <a:pt x="910" y="93"/>
                </a:lnTo>
                <a:lnTo>
                  <a:pt x="911" y="93"/>
                </a:lnTo>
                <a:lnTo>
                  <a:pt x="911" y="93"/>
                </a:lnTo>
                <a:lnTo>
                  <a:pt x="912" y="93"/>
                </a:lnTo>
                <a:lnTo>
                  <a:pt x="912" y="93"/>
                </a:lnTo>
                <a:lnTo>
                  <a:pt x="913" y="93"/>
                </a:lnTo>
                <a:lnTo>
                  <a:pt x="913" y="93"/>
                </a:lnTo>
                <a:lnTo>
                  <a:pt x="914" y="93"/>
                </a:lnTo>
                <a:lnTo>
                  <a:pt x="914" y="93"/>
                </a:lnTo>
                <a:lnTo>
                  <a:pt x="915" y="93"/>
                </a:lnTo>
                <a:lnTo>
                  <a:pt x="915" y="93"/>
                </a:lnTo>
                <a:lnTo>
                  <a:pt x="916" y="93"/>
                </a:lnTo>
                <a:lnTo>
                  <a:pt x="916" y="93"/>
                </a:lnTo>
                <a:lnTo>
                  <a:pt x="917" y="93"/>
                </a:lnTo>
                <a:lnTo>
                  <a:pt x="917" y="93"/>
                </a:lnTo>
                <a:lnTo>
                  <a:pt x="918" y="93"/>
                </a:lnTo>
                <a:lnTo>
                  <a:pt x="918" y="93"/>
                </a:lnTo>
                <a:lnTo>
                  <a:pt x="919" y="93"/>
                </a:lnTo>
                <a:lnTo>
                  <a:pt x="919" y="93"/>
                </a:lnTo>
                <a:lnTo>
                  <a:pt x="920" y="93"/>
                </a:lnTo>
                <a:lnTo>
                  <a:pt x="920" y="93"/>
                </a:lnTo>
                <a:lnTo>
                  <a:pt x="921" y="93"/>
                </a:lnTo>
                <a:lnTo>
                  <a:pt x="921" y="93"/>
                </a:lnTo>
                <a:lnTo>
                  <a:pt x="922" y="93"/>
                </a:lnTo>
                <a:lnTo>
                  <a:pt x="922" y="93"/>
                </a:lnTo>
                <a:lnTo>
                  <a:pt x="923" y="93"/>
                </a:lnTo>
                <a:lnTo>
                  <a:pt x="923" y="92"/>
                </a:lnTo>
                <a:lnTo>
                  <a:pt x="924" y="92"/>
                </a:lnTo>
                <a:lnTo>
                  <a:pt x="924" y="92"/>
                </a:lnTo>
                <a:lnTo>
                  <a:pt x="925" y="92"/>
                </a:lnTo>
                <a:lnTo>
                  <a:pt x="925" y="92"/>
                </a:lnTo>
                <a:lnTo>
                  <a:pt x="926" y="92"/>
                </a:lnTo>
                <a:lnTo>
                  <a:pt x="926" y="92"/>
                </a:lnTo>
                <a:lnTo>
                  <a:pt x="927" y="92"/>
                </a:lnTo>
                <a:lnTo>
                  <a:pt x="927" y="92"/>
                </a:lnTo>
                <a:lnTo>
                  <a:pt x="928" y="92"/>
                </a:lnTo>
                <a:lnTo>
                  <a:pt x="928" y="92"/>
                </a:lnTo>
                <a:lnTo>
                  <a:pt x="929" y="92"/>
                </a:lnTo>
                <a:lnTo>
                  <a:pt x="929" y="92"/>
                </a:lnTo>
                <a:lnTo>
                  <a:pt x="930" y="92"/>
                </a:lnTo>
                <a:lnTo>
                  <a:pt x="930" y="92"/>
                </a:lnTo>
                <a:lnTo>
                  <a:pt x="931" y="92"/>
                </a:lnTo>
                <a:lnTo>
                  <a:pt x="931" y="92"/>
                </a:lnTo>
                <a:lnTo>
                  <a:pt x="932" y="92"/>
                </a:lnTo>
                <a:lnTo>
                  <a:pt x="932" y="92"/>
                </a:lnTo>
                <a:lnTo>
                  <a:pt x="933" y="92"/>
                </a:lnTo>
                <a:lnTo>
                  <a:pt x="933" y="92"/>
                </a:lnTo>
                <a:lnTo>
                  <a:pt x="934" y="92"/>
                </a:lnTo>
                <a:lnTo>
                  <a:pt x="934" y="92"/>
                </a:lnTo>
                <a:lnTo>
                  <a:pt x="935" y="92"/>
                </a:lnTo>
                <a:lnTo>
                  <a:pt x="935" y="92"/>
                </a:lnTo>
                <a:lnTo>
                  <a:pt x="936" y="92"/>
                </a:lnTo>
                <a:lnTo>
                  <a:pt x="936" y="92"/>
                </a:lnTo>
                <a:lnTo>
                  <a:pt x="937" y="94"/>
                </a:lnTo>
                <a:lnTo>
                  <a:pt x="937" y="102"/>
                </a:lnTo>
                <a:lnTo>
                  <a:pt x="938" y="121"/>
                </a:lnTo>
                <a:lnTo>
                  <a:pt x="938" y="152"/>
                </a:lnTo>
                <a:lnTo>
                  <a:pt x="939" y="192"/>
                </a:lnTo>
                <a:lnTo>
                  <a:pt x="939" y="228"/>
                </a:lnTo>
                <a:lnTo>
                  <a:pt x="940" y="251"/>
                </a:lnTo>
                <a:lnTo>
                  <a:pt x="940" y="262"/>
                </a:lnTo>
                <a:lnTo>
                  <a:pt x="940" y="264"/>
                </a:lnTo>
                <a:lnTo>
                  <a:pt x="941" y="264"/>
                </a:lnTo>
                <a:lnTo>
                  <a:pt x="942" y="264"/>
                </a:lnTo>
                <a:lnTo>
                  <a:pt x="942" y="264"/>
                </a:lnTo>
                <a:lnTo>
                  <a:pt x="943" y="264"/>
                </a:lnTo>
                <a:lnTo>
                  <a:pt x="943" y="264"/>
                </a:lnTo>
                <a:lnTo>
                  <a:pt x="943" y="264"/>
                </a:lnTo>
                <a:lnTo>
                  <a:pt x="944" y="264"/>
                </a:lnTo>
                <a:lnTo>
                  <a:pt x="945" y="264"/>
                </a:lnTo>
                <a:lnTo>
                  <a:pt x="945" y="264"/>
                </a:lnTo>
                <a:lnTo>
                  <a:pt x="946" y="264"/>
                </a:lnTo>
                <a:lnTo>
                  <a:pt x="946" y="264"/>
                </a:lnTo>
                <a:lnTo>
                  <a:pt x="946" y="264"/>
                </a:lnTo>
                <a:lnTo>
                  <a:pt x="947" y="265"/>
                </a:lnTo>
                <a:lnTo>
                  <a:pt x="948" y="265"/>
                </a:lnTo>
                <a:lnTo>
                  <a:pt x="948" y="265"/>
                </a:lnTo>
                <a:lnTo>
                  <a:pt x="948" y="265"/>
                </a:lnTo>
                <a:lnTo>
                  <a:pt x="949" y="265"/>
                </a:lnTo>
                <a:lnTo>
                  <a:pt x="949" y="265"/>
                </a:lnTo>
                <a:lnTo>
                  <a:pt x="950" y="265"/>
                </a:lnTo>
                <a:lnTo>
                  <a:pt x="951" y="265"/>
                </a:lnTo>
                <a:lnTo>
                  <a:pt x="951" y="265"/>
                </a:lnTo>
                <a:lnTo>
                  <a:pt x="951" y="265"/>
                </a:lnTo>
                <a:lnTo>
                  <a:pt x="952" y="265"/>
                </a:lnTo>
                <a:lnTo>
                  <a:pt x="952" y="265"/>
                </a:lnTo>
                <a:lnTo>
                  <a:pt x="953" y="265"/>
                </a:lnTo>
                <a:lnTo>
                  <a:pt x="953" y="265"/>
                </a:lnTo>
                <a:lnTo>
                  <a:pt x="954" y="265"/>
                </a:lnTo>
                <a:lnTo>
                  <a:pt x="954" y="264"/>
                </a:lnTo>
                <a:lnTo>
                  <a:pt x="955" y="264"/>
                </a:lnTo>
                <a:lnTo>
                  <a:pt x="955" y="264"/>
                </a:lnTo>
                <a:lnTo>
                  <a:pt x="956" y="264"/>
                </a:lnTo>
                <a:lnTo>
                  <a:pt x="956" y="264"/>
                </a:lnTo>
                <a:lnTo>
                  <a:pt x="957" y="264"/>
                </a:lnTo>
                <a:lnTo>
                  <a:pt x="957" y="264"/>
                </a:lnTo>
                <a:lnTo>
                  <a:pt x="958" y="264"/>
                </a:lnTo>
                <a:lnTo>
                  <a:pt x="958" y="264"/>
                </a:lnTo>
                <a:lnTo>
                  <a:pt x="959" y="264"/>
                </a:lnTo>
                <a:lnTo>
                  <a:pt x="959" y="264"/>
                </a:lnTo>
                <a:lnTo>
                  <a:pt x="960" y="264"/>
                </a:lnTo>
                <a:lnTo>
                  <a:pt x="960" y="264"/>
                </a:lnTo>
                <a:lnTo>
                  <a:pt x="961" y="259"/>
                </a:lnTo>
                <a:lnTo>
                  <a:pt x="961" y="243"/>
                </a:lnTo>
                <a:lnTo>
                  <a:pt x="962" y="211"/>
                </a:lnTo>
                <a:lnTo>
                  <a:pt x="962" y="171"/>
                </a:lnTo>
                <a:lnTo>
                  <a:pt x="963" y="135"/>
                </a:lnTo>
                <a:lnTo>
                  <a:pt x="963" y="110"/>
                </a:lnTo>
                <a:lnTo>
                  <a:pt x="964" y="96"/>
                </a:lnTo>
                <a:lnTo>
                  <a:pt x="964" y="90"/>
                </a:lnTo>
                <a:lnTo>
                  <a:pt x="965" y="88"/>
                </a:lnTo>
                <a:lnTo>
                  <a:pt x="965" y="88"/>
                </a:lnTo>
                <a:lnTo>
                  <a:pt x="966" y="88"/>
                </a:lnTo>
                <a:lnTo>
                  <a:pt x="966" y="89"/>
                </a:lnTo>
                <a:lnTo>
                  <a:pt x="967" y="89"/>
                </a:lnTo>
                <a:lnTo>
                  <a:pt x="967" y="89"/>
                </a:lnTo>
                <a:lnTo>
                  <a:pt x="968" y="90"/>
                </a:lnTo>
                <a:lnTo>
                  <a:pt x="968" y="90"/>
                </a:lnTo>
                <a:lnTo>
                  <a:pt x="969" y="90"/>
                </a:lnTo>
                <a:lnTo>
                  <a:pt x="969" y="91"/>
                </a:lnTo>
                <a:lnTo>
                  <a:pt x="970" y="91"/>
                </a:lnTo>
                <a:lnTo>
                  <a:pt x="970" y="92"/>
                </a:lnTo>
                <a:lnTo>
                  <a:pt x="971" y="92"/>
                </a:lnTo>
                <a:lnTo>
                  <a:pt x="971" y="93"/>
                </a:lnTo>
                <a:lnTo>
                  <a:pt x="972" y="93"/>
                </a:lnTo>
                <a:lnTo>
                  <a:pt x="972" y="93"/>
                </a:lnTo>
                <a:lnTo>
                  <a:pt x="973" y="93"/>
                </a:lnTo>
                <a:lnTo>
                  <a:pt x="973" y="94"/>
                </a:lnTo>
                <a:lnTo>
                  <a:pt x="974" y="94"/>
                </a:lnTo>
                <a:lnTo>
                  <a:pt x="974" y="94"/>
                </a:lnTo>
                <a:lnTo>
                  <a:pt x="975" y="94"/>
                </a:lnTo>
                <a:lnTo>
                  <a:pt x="975" y="94"/>
                </a:lnTo>
                <a:lnTo>
                  <a:pt x="976" y="94"/>
                </a:lnTo>
                <a:lnTo>
                  <a:pt x="976" y="94"/>
                </a:lnTo>
                <a:lnTo>
                  <a:pt x="977" y="94"/>
                </a:lnTo>
                <a:lnTo>
                  <a:pt x="977" y="94"/>
                </a:lnTo>
                <a:lnTo>
                  <a:pt x="978" y="93"/>
                </a:lnTo>
                <a:lnTo>
                  <a:pt x="978" y="93"/>
                </a:lnTo>
                <a:lnTo>
                  <a:pt x="979" y="93"/>
                </a:lnTo>
                <a:lnTo>
                  <a:pt x="979" y="93"/>
                </a:lnTo>
                <a:lnTo>
                  <a:pt x="980" y="93"/>
                </a:lnTo>
                <a:lnTo>
                  <a:pt x="980" y="93"/>
                </a:lnTo>
                <a:lnTo>
                  <a:pt x="981" y="93"/>
                </a:lnTo>
                <a:lnTo>
                  <a:pt x="981" y="93"/>
                </a:lnTo>
                <a:lnTo>
                  <a:pt x="982" y="93"/>
                </a:lnTo>
                <a:lnTo>
                  <a:pt x="982" y="93"/>
                </a:lnTo>
                <a:lnTo>
                  <a:pt x="983" y="93"/>
                </a:lnTo>
                <a:lnTo>
                  <a:pt x="983" y="93"/>
                </a:lnTo>
                <a:lnTo>
                  <a:pt x="984" y="93"/>
                </a:lnTo>
                <a:lnTo>
                  <a:pt x="984" y="93"/>
                </a:lnTo>
                <a:lnTo>
                  <a:pt x="985" y="93"/>
                </a:lnTo>
                <a:lnTo>
                  <a:pt x="985" y="93"/>
                </a:lnTo>
                <a:lnTo>
                  <a:pt x="986" y="93"/>
                </a:lnTo>
                <a:lnTo>
                  <a:pt x="986" y="94"/>
                </a:lnTo>
                <a:lnTo>
                  <a:pt x="987" y="94"/>
                </a:lnTo>
                <a:lnTo>
                  <a:pt x="987" y="94"/>
                </a:lnTo>
                <a:lnTo>
                  <a:pt x="988" y="94"/>
                </a:lnTo>
                <a:lnTo>
                  <a:pt x="988" y="93"/>
                </a:lnTo>
                <a:lnTo>
                  <a:pt x="989" y="93"/>
                </a:lnTo>
                <a:lnTo>
                  <a:pt x="989" y="93"/>
                </a:lnTo>
                <a:lnTo>
                  <a:pt x="989" y="93"/>
                </a:lnTo>
                <a:lnTo>
                  <a:pt x="990" y="93"/>
                </a:lnTo>
                <a:lnTo>
                  <a:pt x="991" y="93"/>
                </a:lnTo>
                <a:lnTo>
                  <a:pt x="991" y="93"/>
                </a:lnTo>
                <a:lnTo>
                  <a:pt x="992" y="92"/>
                </a:lnTo>
                <a:lnTo>
                  <a:pt x="992" y="92"/>
                </a:lnTo>
                <a:lnTo>
                  <a:pt x="992" y="91"/>
                </a:lnTo>
                <a:lnTo>
                  <a:pt x="993" y="91"/>
                </a:lnTo>
                <a:lnTo>
                  <a:pt x="994" y="91"/>
                </a:lnTo>
                <a:lnTo>
                  <a:pt x="994" y="90"/>
                </a:lnTo>
                <a:lnTo>
                  <a:pt x="995" y="90"/>
                </a:lnTo>
                <a:lnTo>
                  <a:pt x="995" y="89"/>
                </a:lnTo>
                <a:lnTo>
                  <a:pt x="995" y="89"/>
                </a:lnTo>
                <a:lnTo>
                  <a:pt x="996" y="89"/>
                </a:lnTo>
                <a:lnTo>
                  <a:pt x="997" y="89"/>
                </a:lnTo>
                <a:lnTo>
                  <a:pt x="997" y="88"/>
                </a:lnTo>
                <a:lnTo>
                  <a:pt x="997" y="88"/>
                </a:lnTo>
                <a:lnTo>
                  <a:pt x="998" y="88"/>
                </a:lnTo>
                <a:lnTo>
                  <a:pt x="998" y="88"/>
                </a:lnTo>
                <a:lnTo>
                  <a:pt x="999" y="89"/>
                </a:lnTo>
                <a:lnTo>
                  <a:pt x="1000" y="89"/>
                </a:lnTo>
                <a:lnTo>
                  <a:pt x="1000" y="89"/>
                </a:lnTo>
                <a:lnTo>
                  <a:pt x="1000" y="89"/>
                </a:lnTo>
                <a:lnTo>
                  <a:pt x="1001" y="89"/>
                </a:lnTo>
                <a:lnTo>
                  <a:pt x="1001" y="89"/>
                </a:lnTo>
                <a:lnTo>
                  <a:pt x="1002" y="89"/>
                </a:lnTo>
                <a:lnTo>
                  <a:pt x="1002" y="89"/>
                </a:lnTo>
                <a:lnTo>
                  <a:pt x="1003" y="89"/>
                </a:lnTo>
                <a:lnTo>
                  <a:pt x="1003" y="89"/>
                </a:lnTo>
                <a:lnTo>
                  <a:pt x="1004" y="89"/>
                </a:lnTo>
                <a:lnTo>
                  <a:pt x="1004" y="89"/>
                </a:lnTo>
                <a:lnTo>
                  <a:pt x="1005" y="89"/>
                </a:lnTo>
                <a:lnTo>
                  <a:pt x="1005" y="89"/>
                </a:lnTo>
                <a:lnTo>
                  <a:pt x="1006" y="89"/>
                </a:lnTo>
                <a:lnTo>
                  <a:pt x="1006" y="89"/>
                </a:lnTo>
                <a:lnTo>
                  <a:pt x="1007" y="89"/>
                </a:lnTo>
                <a:lnTo>
                  <a:pt x="1007" y="89"/>
                </a:lnTo>
                <a:lnTo>
                  <a:pt x="1008" y="89"/>
                </a:lnTo>
                <a:lnTo>
                  <a:pt x="1008" y="89"/>
                </a:lnTo>
                <a:lnTo>
                  <a:pt x="1009" y="89"/>
                </a:lnTo>
                <a:lnTo>
                  <a:pt x="1009" y="89"/>
                </a:lnTo>
                <a:lnTo>
                  <a:pt x="1010" y="89"/>
                </a:lnTo>
                <a:lnTo>
                  <a:pt x="1010" y="89"/>
                </a:lnTo>
                <a:lnTo>
                  <a:pt x="1011" y="89"/>
                </a:lnTo>
                <a:lnTo>
                  <a:pt x="1011" y="89"/>
                </a:lnTo>
                <a:lnTo>
                  <a:pt x="1012" y="89"/>
                </a:lnTo>
                <a:lnTo>
                  <a:pt x="1012" y="89"/>
                </a:lnTo>
                <a:lnTo>
                  <a:pt x="1013" y="89"/>
                </a:lnTo>
                <a:lnTo>
                  <a:pt x="1013" y="89"/>
                </a:lnTo>
                <a:lnTo>
                  <a:pt x="1014" y="89"/>
                </a:lnTo>
                <a:lnTo>
                  <a:pt x="1014" y="89"/>
                </a:lnTo>
                <a:lnTo>
                  <a:pt x="1015" y="89"/>
                </a:lnTo>
                <a:lnTo>
                  <a:pt x="1015" y="89"/>
                </a:lnTo>
                <a:lnTo>
                  <a:pt x="1016" y="89"/>
                </a:lnTo>
                <a:lnTo>
                  <a:pt x="1016" y="89"/>
                </a:lnTo>
                <a:lnTo>
                  <a:pt x="1017" y="89"/>
                </a:lnTo>
                <a:lnTo>
                  <a:pt x="1017" y="89"/>
                </a:lnTo>
                <a:lnTo>
                  <a:pt x="1018" y="89"/>
                </a:lnTo>
                <a:lnTo>
                  <a:pt x="1018" y="89"/>
                </a:lnTo>
                <a:lnTo>
                  <a:pt x="1019" y="89"/>
                </a:lnTo>
                <a:lnTo>
                  <a:pt x="1019" y="89"/>
                </a:lnTo>
                <a:lnTo>
                  <a:pt x="1020" y="89"/>
                </a:lnTo>
                <a:lnTo>
                  <a:pt x="1020" y="89"/>
                </a:lnTo>
                <a:lnTo>
                  <a:pt x="1021" y="89"/>
                </a:lnTo>
                <a:lnTo>
                  <a:pt x="1021" y="89"/>
                </a:lnTo>
                <a:lnTo>
                  <a:pt x="1022" y="89"/>
                </a:lnTo>
                <a:lnTo>
                  <a:pt x="1022" y="89"/>
                </a:lnTo>
                <a:lnTo>
                  <a:pt x="1023" y="89"/>
                </a:lnTo>
                <a:lnTo>
                  <a:pt x="1023" y="89"/>
                </a:lnTo>
                <a:lnTo>
                  <a:pt x="1024" y="89"/>
                </a:lnTo>
                <a:lnTo>
                  <a:pt x="1024" y="89"/>
                </a:lnTo>
                <a:lnTo>
                  <a:pt x="1025" y="89"/>
                </a:lnTo>
                <a:lnTo>
                  <a:pt x="1025" y="89"/>
                </a:lnTo>
                <a:lnTo>
                  <a:pt x="1026" y="89"/>
                </a:lnTo>
                <a:lnTo>
                  <a:pt x="1026" y="89"/>
                </a:lnTo>
                <a:lnTo>
                  <a:pt x="1027" y="89"/>
                </a:lnTo>
                <a:lnTo>
                  <a:pt x="1027" y="89"/>
                </a:lnTo>
                <a:lnTo>
                  <a:pt x="1028" y="89"/>
                </a:lnTo>
                <a:lnTo>
                  <a:pt x="1028" y="89"/>
                </a:lnTo>
                <a:lnTo>
                  <a:pt x="1029" y="89"/>
                </a:lnTo>
                <a:lnTo>
                  <a:pt x="1029" y="89"/>
                </a:lnTo>
                <a:lnTo>
                  <a:pt x="1030" y="89"/>
                </a:lnTo>
                <a:lnTo>
                  <a:pt x="1030" y="89"/>
                </a:lnTo>
                <a:lnTo>
                  <a:pt x="1031" y="89"/>
                </a:lnTo>
                <a:lnTo>
                  <a:pt x="1031" y="89"/>
                </a:lnTo>
                <a:lnTo>
                  <a:pt x="1032" y="89"/>
                </a:lnTo>
                <a:lnTo>
                  <a:pt x="1032" y="89"/>
                </a:lnTo>
                <a:lnTo>
                  <a:pt x="1033" y="89"/>
                </a:lnTo>
                <a:lnTo>
                  <a:pt x="1033" y="89"/>
                </a:lnTo>
                <a:lnTo>
                  <a:pt x="1034" y="89"/>
                </a:lnTo>
                <a:lnTo>
                  <a:pt x="1034" y="89"/>
                </a:lnTo>
                <a:lnTo>
                  <a:pt x="1035" y="89"/>
                </a:lnTo>
                <a:lnTo>
                  <a:pt x="1035" y="89"/>
                </a:lnTo>
                <a:lnTo>
                  <a:pt x="1036" y="89"/>
                </a:lnTo>
                <a:lnTo>
                  <a:pt x="1036" y="89"/>
                </a:lnTo>
                <a:lnTo>
                  <a:pt x="1037" y="89"/>
                </a:lnTo>
                <a:lnTo>
                  <a:pt x="1037" y="89"/>
                </a:lnTo>
                <a:lnTo>
                  <a:pt x="1038" y="89"/>
                </a:lnTo>
                <a:lnTo>
                  <a:pt x="1038" y="89"/>
                </a:lnTo>
                <a:lnTo>
                  <a:pt x="1038" y="89"/>
                </a:lnTo>
                <a:lnTo>
                  <a:pt x="1039" y="89"/>
                </a:lnTo>
                <a:lnTo>
                  <a:pt x="1040" y="89"/>
                </a:lnTo>
                <a:lnTo>
                  <a:pt x="1040" y="89"/>
                </a:lnTo>
                <a:lnTo>
                  <a:pt x="1041" y="89"/>
                </a:lnTo>
                <a:lnTo>
                  <a:pt x="1041" y="89"/>
                </a:lnTo>
                <a:lnTo>
                  <a:pt x="1041" y="89"/>
                </a:lnTo>
                <a:lnTo>
                  <a:pt x="1042" y="89"/>
                </a:lnTo>
                <a:lnTo>
                  <a:pt x="1043" y="88"/>
                </a:lnTo>
                <a:lnTo>
                  <a:pt x="1043" y="88"/>
                </a:lnTo>
                <a:lnTo>
                  <a:pt x="1044" y="88"/>
                </a:lnTo>
                <a:lnTo>
                  <a:pt x="1044" y="88"/>
                </a:lnTo>
                <a:lnTo>
                  <a:pt x="1044" y="88"/>
                </a:lnTo>
                <a:lnTo>
                  <a:pt x="1045" y="88"/>
                </a:lnTo>
                <a:lnTo>
                  <a:pt x="1046" y="88"/>
                </a:lnTo>
                <a:lnTo>
                  <a:pt x="1046" y="88"/>
                </a:lnTo>
                <a:lnTo>
                  <a:pt x="1046" y="88"/>
                </a:lnTo>
                <a:lnTo>
                  <a:pt x="1047" y="88"/>
                </a:lnTo>
                <a:lnTo>
                  <a:pt x="1047" y="88"/>
                </a:lnTo>
                <a:lnTo>
                  <a:pt x="1048" y="87"/>
                </a:lnTo>
                <a:lnTo>
                  <a:pt x="1049" y="87"/>
                </a:lnTo>
                <a:lnTo>
                  <a:pt x="1049" y="87"/>
                </a:lnTo>
                <a:lnTo>
                  <a:pt x="1049" y="87"/>
                </a:lnTo>
                <a:lnTo>
                  <a:pt x="1050" y="87"/>
                </a:lnTo>
                <a:lnTo>
                  <a:pt x="1050" y="87"/>
                </a:lnTo>
                <a:lnTo>
                  <a:pt x="1051" y="87"/>
                </a:lnTo>
                <a:lnTo>
                  <a:pt x="1051" y="87"/>
                </a:lnTo>
                <a:lnTo>
                  <a:pt x="1052" y="87"/>
                </a:lnTo>
                <a:lnTo>
                  <a:pt x="1052" y="87"/>
                </a:lnTo>
                <a:lnTo>
                  <a:pt x="1053" y="87"/>
                </a:lnTo>
                <a:lnTo>
                  <a:pt x="1053" y="87"/>
                </a:lnTo>
                <a:lnTo>
                  <a:pt x="1054" y="87"/>
                </a:lnTo>
                <a:lnTo>
                  <a:pt x="1054" y="87"/>
                </a:lnTo>
                <a:lnTo>
                  <a:pt x="1055" y="87"/>
                </a:lnTo>
                <a:lnTo>
                  <a:pt x="1055" y="87"/>
                </a:lnTo>
                <a:lnTo>
                  <a:pt x="1056" y="87"/>
                </a:lnTo>
                <a:lnTo>
                  <a:pt x="1056" y="87"/>
                </a:lnTo>
                <a:lnTo>
                  <a:pt x="1057" y="87"/>
                </a:lnTo>
                <a:lnTo>
                  <a:pt x="1057" y="87"/>
                </a:lnTo>
                <a:lnTo>
                  <a:pt x="1058" y="87"/>
                </a:lnTo>
                <a:lnTo>
                  <a:pt x="1058" y="87"/>
                </a:lnTo>
                <a:lnTo>
                  <a:pt x="1059" y="87"/>
                </a:lnTo>
                <a:lnTo>
                  <a:pt x="1059" y="87"/>
                </a:lnTo>
                <a:lnTo>
                  <a:pt x="1060" y="88"/>
                </a:lnTo>
                <a:lnTo>
                  <a:pt x="1060" y="93"/>
                </a:lnTo>
                <a:lnTo>
                  <a:pt x="1061" y="108"/>
                </a:lnTo>
                <a:lnTo>
                  <a:pt x="1061" y="135"/>
                </a:lnTo>
                <a:lnTo>
                  <a:pt x="1062" y="171"/>
                </a:lnTo>
                <a:lnTo>
                  <a:pt x="1062" y="209"/>
                </a:lnTo>
                <a:lnTo>
                  <a:pt x="1063" y="240"/>
                </a:lnTo>
                <a:lnTo>
                  <a:pt x="1063" y="257"/>
                </a:lnTo>
                <a:lnTo>
                  <a:pt x="1064" y="263"/>
                </a:lnTo>
                <a:lnTo>
                  <a:pt x="1064" y="264"/>
                </a:lnTo>
                <a:lnTo>
                  <a:pt x="1065" y="264"/>
                </a:lnTo>
                <a:lnTo>
                  <a:pt x="1065" y="264"/>
                </a:lnTo>
                <a:lnTo>
                  <a:pt x="1066" y="264"/>
                </a:lnTo>
                <a:lnTo>
                  <a:pt x="1066" y="264"/>
                </a:lnTo>
                <a:lnTo>
                  <a:pt x="1067" y="264"/>
                </a:lnTo>
                <a:lnTo>
                  <a:pt x="1067" y="264"/>
                </a:lnTo>
                <a:lnTo>
                  <a:pt x="1068" y="264"/>
                </a:lnTo>
                <a:lnTo>
                  <a:pt x="1068" y="264"/>
                </a:lnTo>
                <a:lnTo>
                  <a:pt x="1069" y="264"/>
                </a:lnTo>
                <a:lnTo>
                  <a:pt x="1069" y="264"/>
                </a:lnTo>
                <a:lnTo>
                  <a:pt x="1070" y="264"/>
                </a:lnTo>
                <a:lnTo>
                  <a:pt x="1070" y="264"/>
                </a:lnTo>
                <a:lnTo>
                  <a:pt x="1071" y="264"/>
                </a:lnTo>
                <a:lnTo>
                  <a:pt x="1071" y="264"/>
                </a:lnTo>
                <a:lnTo>
                  <a:pt x="1072" y="264"/>
                </a:lnTo>
                <a:lnTo>
                  <a:pt x="1072" y="264"/>
                </a:lnTo>
                <a:lnTo>
                  <a:pt x="1073" y="264"/>
                </a:lnTo>
                <a:lnTo>
                  <a:pt x="1073" y="264"/>
                </a:lnTo>
                <a:lnTo>
                  <a:pt x="1074" y="264"/>
                </a:lnTo>
                <a:lnTo>
                  <a:pt x="1074" y="264"/>
                </a:lnTo>
                <a:lnTo>
                  <a:pt x="1075" y="264"/>
                </a:lnTo>
                <a:lnTo>
                  <a:pt x="1075" y="264"/>
                </a:lnTo>
                <a:lnTo>
                  <a:pt x="1076" y="264"/>
                </a:lnTo>
                <a:lnTo>
                  <a:pt x="1076" y="264"/>
                </a:lnTo>
                <a:lnTo>
                  <a:pt x="1077" y="264"/>
                </a:lnTo>
                <a:lnTo>
                  <a:pt x="1077" y="264"/>
                </a:lnTo>
                <a:lnTo>
                  <a:pt x="1078" y="264"/>
                </a:lnTo>
                <a:lnTo>
                  <a:pt x="1078" y="264"/>
                </a:lnTo>
                <a:lnTo>
                  <a:pt x="1079" y="264"/>
                </a:lnTo>
                <a:lnTo>
                  <a:pt x="1079" y="264"/>
                </a:lnTo>
                <a:lnTo>
                  <a:pt x="1080" y="264"/>
                </a:lnTo>
                <a:lnTo>
                  <a:pt x="1080" y="264"/>
                </a:lnTo>
                <a:lnTo>
                  <a:pt x="1081" y="264"/>
                </a:lnTo>
                <a:lnTo>
                  <a:pt x="1081" y="264"/>
                </a:lnTo>
                <a:lnTo>
                  <a:pt x="1082" y="264"/>
                </a:lnTo>
                <a:lnTo>
                  <a:pt x="1082" y="264"/>
                </a:lnTo>
                <a:lnTo>
                  <a:pt x="1083" y="264"/>
                </a:lnTo>
                <a:lnTo>
                  <a:pt x="1083" y="264"/>
                </a:lnTo>
                <a:lnTo>
                  <a:pt x="1084" y="264"/>
                </a:lnTo>
                <a:lnTo>
                  <a:pt x="1084" y="264"/>
                </a:lnTo>
                <a:lnTo>
                  <a:pt x="1085" y="264"/>
                </a:lnTo>
                <a:lnTo>
                  <a:pt x="1085" y="264"/>
                </a:lnTo>
                <a:lnTo>
                  <a:pt x="1086" y="264"/>
                </a:lnTo>
                <a:lnTo>
                  <a:pt x="1086" y="264"/>
                </a:lnTo>
                <a:lnTo>
                  <a:pt x="1087" y="264"/>
                </a:lnTo>
                <a:lnTo>
                  <a:pt x="1087" y="264"/>
                </a:lnTo>
                <a:lnTo>
                  <a:pt x="1087" y="265"/>
                </a:lnTo>
                <a:lnTo>
                  <a:pt x="1088" y="266"/>
                </a:lnTo>
                <a:lnTo>
                  <a:pt x="1089" y="267"/>
                </a:lnTo>
                <a:lnTo>
                  <a:pt x="1089" y="268"/>
                </a:lnTo>
                <a:lnTo>
                  <a:pt x="1090" y="269"/>
                </a:lnTo>
                <a:lnTo>
                  <a:pt x="1090" y="271"/>
                </a:lnTo>
                <a:lnTo>
                  <a:pt x="1090" y="270"/>
                </a:lnTo>
                <a:lnTo>
                  <a:pt x="1091" y="258"/>
                </a:lnTo>
                <a:lnTo>
                  <a:pt x="1092" y="229"/>
                </a:lnTo>
                <a:lnTo>
                  <a:pt x="1092" y="190"/>
                </a:lnTo>
                <a:lnTo>
                  <a:pt x="1093" y="151"/>
                </a:lnTo>
                <a:lnTo>
                  <a:pt x="1093" y="121"/>
                </a:lnTo>
                <a:lnTo>
                  <a:pt x="1093" y="104"/>
                </a:lnTo>
                <a:lnTo>
                  <a:pt x="1094" y="96"/>
                </a:lnTo>
                <a:lnTo>
                  <a:pt x="1095" y="94"/>
                </a:lnTo>
                <a:lnTo>
                  <a:pt x="1095" y="94"/>
                </a:lnTo>
                <a:lnTo>
                  <a:pt x="1095" y="95"/>
                </a:lnTo>
                <a:lnTo>
                  <a:pt x="1096" y="95"/>
                </a:lnTo>
                <a:lnTo>
                  <a:pt x="1096" y="95"/>
                </a:lnTo>
                <a:lnTo>
                  <a:pt x="1097" y="95"/>
                </a:lnTo>
                <a:lnTo>
                  <a:pt x="1098" y="95"/>
                </a:lnTo>
                <a:lnTo>
                  <a:pt x="1098" y="95"/>
                </a:lnTo>
                <a:lnTo>
                  <a:pt x="1098" y="95"/>
                </a:lnTo>
                <a:lnTo>
                  <a:pt x="1099" y="95"/>
                </a:lnTo>
                <a:lnTo>
                  <a:pt x="1099" y="95"/>
                </a:lnTo>
                <a:lnTo>
                  <a:pt x="1100" y="95"/>
                </a:lnTo>
                <a:lnTo>
                  <a:pt x="1100" y="95"/>
                </a:lnTo>
                <a:lnTo>
                  <a:pt x="1101" y="95"/>
                </a:lnTo>
                <a:lnTo>
                  <a:pt x="1101" y="95"/>
                </a:lnTo>
                <a:lnTo>
                  <a:pt x="1102" y="95"/>
                </a:lnTo>
                <a:lnTo>
                  <a:pt x="1102" y="95"/>
                </a:lnTo>
                <a:lnTo>
                  <a:pt x="1103" y="95"/>
                </a:lnTo>
                <a:lnTo>
                  <a:pt x="1103" y="95"/>
                </a:lnTo>
                <a:lnTo>
                  <a:pt x="1104" y="95"/>
                </a:lnTo>
                <a:lnTo>
                  <a:pt x="1104" y="95"/>
                </a:lnTo>
                <a:lnTo>
                  <a:pt x="1105" y="95"/>
                </a:lnTo>
                <a:lnTo>
                  <a:pt x="1105" y="95"/>
                </a:lnTo>
                <a:lnTo>
                  <a:pt x="1106" y="95"/>
                </a:lnTo>
                <a:lnTo>
                  <a:pt x="1106" y="95"/>
                </a:lnTo>
                <a:lnTo>
                  <a:pt x="1107" y="95"/>
                </a:lnTo>
                <a:lnTo>
                  <a:pt x="1107" y="95"/>
                </a:lnTo>
                <a:lnTo>
                  <a:pt x="1108" y="95"/>
                </a:lnTo>
                <a:lnTo>
                  <a:pt x="1108" y="95"/>
                </a:lnTo>
                <a:lnTo>
                  <a:pt x="1109" y="95"/>
                </a:lnTo>
                <a:lnTo>
                  <a:pt x="1109" y="95"/>
                </a:lnTo>
                <a:lnTo>
                  <a:pt x="1110" y="95"/>
                </a:lnTo>
                <a:lnTo>
                  <a:pt x="1110" y="95"/>
                </a:lnTo>
                <a:lnTo>
                  <a:pt x="1111" y="95"/>
                </a:lnTo>
                <a:lnTo>
                  <a:pt x="1111" y="95"/>
                </a:lnTo>
                <a:lnTo>
                  <a:pt x="1112" y="95"/>
                </a:lnTo>
                <a:lnTo>
                  <a:pt x="1112" y="95"/>
                </a:lnTo>
                <a:lnTo>
                  <a:pt x="1113" y="95"/>
                </a:lnTo>
                <a:lnTo>
                  <a:pt x="1113" y="95"/>
                </a:lnTo>
                <a:lnTo>
                  <a:pt x="1114" y="95"/>
                </a:lnTo>
                <a:lnTo>
                  <a:pt x="1114" y="95"/>
                </a:lnTo>
                <a:lnTo>
                  <a:pt x="1115" y="95"/>
                </a:lnTo>
                <a:lnTo>
                  <a:pt x="1115" y="95"/>
                </a:lnTo>
                <a:lnTo>
                  <a:pt x="1116" y="95"/>
                </a:lnTo>
                <a:lnTo>
                  <a:pt x="1116" y="95"/>
                </a:lnTo>
                <a:lnTo>
                  <a:pt x="1117" y="95"/>
                </a:lnTo>
                <a:lnTo>
                  <a:pt x="1117" y="95"/>
                </a:lnTo>
                <a:lnTo>
                  <a:pt x="1118" y="95"/>
                </a:lnTo>
                <a:lnTo>
                  <a:pt x="1118" y="95"/>
                </a:lnTo>
                <a:lnTo>
                  <a:pt x="1119" y="95"/>
                </a:lnTo>
                <a:lnTo>
                  <a:pt x="1119" y="95"/>
                </a:lnTo>
                <a:lnTo>
                  <a:pt x="1120" y="95"/>
                </a:lnTo>
                <a:lnTo>
                  <a:pt x="1120" y="94"/>
                </a:lnTo>
                <a:lnTo>
                  <a:pt x="1121" y="94"/>
                </a:lnTo>
                <a:lnTo>
                  <a:pt x="1121" y="94"/>
                </a:lnTo>
                <a:lnTo>
                  <a:pt x="1122" y="93"/>
                </a:lnTo>
                <a:lnTo>
                  <a:pt x="1122" y="93"/>
                </a:lnTo>
                <a:lnTo>
                  <a:pt x="1123" y="93"/>
                </a:lnTo>
                <a:lnTo>
                  <a:pt x="1123" y="92"/>
                </a:lnTo>
                <a:lnTo>
                  <a:pt x="1124" y="92"/>
                </a:lnTo>
                <a:lnTo>
                  <a:pt x="1124" y="91"/>
                </a:lnTo>
                <a:lnTo>
                  <a:pt x="1125" y="91"/>
                </a:lnTo>
                <a:lnTo>
                  <a:pt x="1125" y="90"/>
                </a:lnTo>
                <a:lnTo>
                  <a:pt x="1126" y="90"/>
                </a:lnTo>
                <a:lnTo>
                  <a:pt x="1126" y="90"/>
                </a:lnTo>
                <a:lnTo>
                  <a:pt x="1127" y="90"/>
                </a:lnTo>
                <a:lnTo>
                  <a:pt x="1127" y="90"/>
                </a:lnTo>
                <a:lnTo>
                  <a:pt x="1128" y="90"/>
                </a:lnTo>
                <a:lnTo>
                  <a:pt x="1128" y="90"/>
                </a:lnTo>
                <a:lnTo>
                  <a:pt x="1129" y="90"/>
                </a:lnTo>
                <a:lnTo>
                  <a:pt x="1129" y="90"/>
                </a:lnTo>
                <a:lnTo>
                  <a:pt x="1130" y="90"/>
                </a:lnTo>
                <a:lnTo>
                  <a:pt x="1130" y="90"/>
                </a:lnTo>
                <a:lnTo>
                  <a:pt x="1131" y="90"/>
                </a:lnTo>
                <a:lnTo>
                  <a:pt x="1131" y="90"/>
                </a:lnTo>
                <a:lnTo>
                  <a:pt x="1132" y="90"/>
                </a:lnTo>
                <a:lnTo>
                  <a:pt x="1132" y="90"/>
                </a:lnTo>
                <a:lnTo>
                  <a:pt x="1133" y="90"/>
                </a:lnTo>
                <a:lnTo>
                  <a:pt x="1133" y="90"/>
                </a:lnTo>
                <a:lnTo>
                  <a:pt x="1134" y="90"/>
                </a:lnTo>
                <a:lnTo>
                  <a:pt x="1134" y="90"/>
                </a:lnTo>
                <a:lnTo>
                  <a:pt x="1135" y="90"/>
                </a:lnTo>
                <a:lnTo>
                  <a:pt x="1135" y="90"/>
                </a:lnTo>
                <a:lnTo>
                  <a:pt x="1136" y="90"/>
                </a:lnTo>
                <a:lnTo>
                  <a:pt x="1136" y="90"/>
                </a:lnTo>
                <a:lnTo>
                  <a:pt x="1136" y="90"/>
                </a:lnTo>
                <a:lnTo>
                  <a:pt x="1137" y="90"/>
                </a:lnTo>
                <a:lnTo>
                  <a:pt x="1138" y="90"/>
                </a:lnTo>
                <a:lnTo>
                  <a:pt x="1138" y="90"/>
                </a:lnTo>
                <a:lnTo>
                  <a:pt x="1139" y="90"/>
                </a:lnTo>
                <a:lnTo>
                  <a:pt x="1139" y="90"/>
                </a:lnTo>
                <a:lnTo>
                  <a:pt x="1139" y="90"/>
                </a:lnTo>
                <a:lnTo>
                  <a:pt x="1140" y="90"/>
                </a:lnTo>
                <a:lnTo>
                  <a:pt x="1141" y="90"/>
                </a:lnTo>
                <a:lnTo>
                  <a:pt x="1141" y="90"/>
                </a:lnTo>
                <a:lnTo>
                  <a:pt x="1142" y="90"/>
                </a:lnTo>
                <a:lnTo>
                  <a:pt x="1142" y="90"/>
                </a:lnTo>
                <a:lnTo>
                  <a:pt x="1142" y="90"/>
                </a:lnTo>
                <a:lnTo>
                  <a:pt x="1143" y="90"/>
                </a:lnTo>
                <a:lnTo>
                  <a:pt x="1144" y="90"/>
                </a:lnTo>
                <a:lnTo>
                  <a:pt x="1144" y="90"/>
                </a:lnTo>
                <a:lnTo>
                  <a:pt x="1144" y="90"/>
                </a:lnTo>
                <a:lnTo>
                  <a:pt x="1145" y="90"/>
                </a:lnTo>
                <a:lnTo>
                  <a:pt x="1145" y="90"/>
                </a:lnTo>
                <a:lnTo>
                  <a:pt x="1146" y="90"/>
                </a:lnTo>
                <a:lnTo>
                  <a:pt x="1147" y="90"/>
                </a:lnTo>
                <a:lnTo>
                  <a:pt x="1147" y="90"/>
                </a:lnTo>
                <a:lnTo>
                  <a:pt x="1147" y="90"/>
                </a:lnTo>
                <a:lnTo>
                  <a:pt x="1148" y="90"/>
                </a:lnTo>
                <a:lnTo>
                  <a:pt x="1148" y="90"/>
                </a:lnTo>
                <a:lnTo>
                  <a:pt x="1149" y="90"/>
                </a:lnTo>
                <a:lnTo>
                  <a:pt x="1149" y="90"/>
                </a:lnTo>
                <a:lnTo>
                  <a:pt x="1150" y="90"/>
                </a:lnTo>
                <a:lnTo>
                  <a:pt x="1150" y="90"/>
                </a:lnTo>
                <a:lnTo>
                  <a:pt x="1151" y="90"/>
                </a:lnTo>
                <a:lnTo>
                  <a:pt x="1151" y="90"/>
                </a:lnTo>
                <a:lnTo>
                  <a:pt x="1152" y="90"/>
                </a:lnTo>
                <a:lnTo>
                  <a:pt x="1152" y="90"/>
                </a:lnTo>
                <a:lnTo>
                  <a:pt x="1153" y="90"/>
                </a:lnTo>
                <a:lnTo>
                  <a:pt x="1153" y="90"/>
                </a:lnTo>
                <a:lnTo>
                  <a:pt x="1154" y="90"/>
                </a:lnTo>
                <a:lnTo>
                  <a:pt x="1154" y="90"/>
                </a:lnTo>
                <a:lnTo>
                  <a:pt x="1155" y="90"/>
                </a:lnTo>
                <a:lnTo>
                  <a:pt x="1155" y="90"/>
                </a:lnTo>
                <a:lnTo>
                  <a:pt x="1156" y="90"/>
                </a:lnTo>
                <a:lnTo>
                  <a:pt x="1156" y="90"/>
                </a:lnTo>
                <a:lnTo>
                  <a:pt x="1157" y="90"/>
                </a:lnTo>
                <a:lnTo>
                  <a:pt x="1157" y="90"/>
                </a:lnTo>
                <a:lnTo>
                  <a:pt x="1158" y="90"/>
                </a:lnTo>
                <a:lnTo>
                  <a:pt x="1158" y="90"/>
                </a:lnTo>
                <a:lnTo>
                  <a:pt x="1159" y="90"/>
                </a:lnTo>
                <a:lnTo>
                  <a:pt x="1159" y="90"/>
                </a:lnTo>
                <a:lnTo>
                  <a:pt x="1160" y="90"/>
                </a:lnTo>
                <a:lnTo>
                  <a:pt x="1160" y="90"/>
                </a:lnTo>
                <a:lnTo>
                  <a:pt x="1161" y="90"/>
                </a:lnTo>
                <a:lnTo>
                  <a:pt x="1161" y="90"/>
                </a:lnTo>
                <a:lnTo>
                  <a:pt x="1162" y="90"/>
                </a:lnTo>
                <a:lnTo>
                  <a:pt x="1162" y="90"/>
                </a:lnTo>
                <a:lnTo>
                  <a:pt x="1163" y="90"/>
                </a:lnTo>
                <a:lnTo>
                  <a:pt x="1163" y="90"/>
                </a:lnTo>
                <a:lnTo>
                  <a:pt x="1164" y="90"/>
                </a:lnTo>
                <a:lnTo>
                  <a:pt x="1164" y="90"/>
                </a:lnTo>
                <a:lnTo>
                  <a:pt x="1165" y="90"/>
                </a:lnTo>
                <a:lnTo>
                  <a:pt x="1165" y="90"/>
                </a:lnTo>
                <a:lnTo>
                  <a:pt x="1166" y="89"/>
                </a:lnTo>
                <a:lnTo>
                  <a:pt x="1166" y="89"/>
                </a:lnTo>
                <a:lnTo>
                  <a:pt x="1167" y="89"/>
                </a:lnTo>
                <a:lnTo>
                  <a:pt x="1167" y="89"/>
                </a:lnTo>
                <a:lnTo>
                  <a:pt x="1168" y="89"/>
                </a:lnTo>
                <a:lnTo>
                  <a:pt x="1168" y="89"/>
                </a:lnTo>
                <a:lnTo>
                  <a:pt x="1169" y="89"/>
                </a:lnTo>
                <a:lnTo>
                  <a:pt x="1169" y="89"/>
                </a:lnTo>
                <a:lnTo>
                  <a:pt x="1170" y="89"/>
                </a:lnTo>
                <a:lnTo>
                  <a:pt x="1170" y="89"/>
                </a:lnTo>
                <a:lnTo>
                  <a:pt x="1171" y="89"/>
                </a:lnTo>
                <a:lnTo>
                  <a:pt x="1171" y="89"/>
                </a:lnTo>
                <a:lnTo>
                  <a:pt x="1172" y="89"/>
                </a:lnTo>
                <a:lnTo>
                  <a:pt x="1172" y="88"/>
                </a:lnTo>
                <a:lnTo>
                  <a:pt x="1173" y="88"/>
                </a:lnTo>
                <a:lnTo>
                  <a:pt x="1173" y="88"/>
                </a:lnTo>
                <a:lnTo>
                  <a:pt x="1174" y="88"/>
                </a:lnTo>
                <a:lnTo>
                  <a:pt x="1174" y="88"/>
                </a:lnTo>
                <a:lnTo>
                  <a:pt x="1175" y="88"/>
                </a:lnTo>
                <a:lnTo>
                  <a:pt x="1175" y="88"/>
                </a:lnTo>
                <a:lnTo>
                  <a:pt x="1176" y="88"/>
                </a:lnTo>
                <a:lnTo>
                  <a:pt x="1176" y="88"/>
                </a:lnTo>
                <a:lnTo>
                  <a:pt x="1177" y="87"/>
                </a:lnTo>
                <a:lnTo>
                  <a:pt x="1177" y="87"/>
                </a:lnTo>
                <a:lnTo>
                  <a:pt x="1178" y="87"/>
                </a:lnTo>
                <a:lnTo>
                  <a:pt x="1178" y="87"/>
                </a:lnTo>
                <a:lnTo>
                  <a:pt x="1179" y="87"/>
                </a:lnTo>
                <a:lnTo>
                  <a:pt x="1179" y="87"/>
                </a:lnTo>
                <a:lnTo>
                  <a:pt x="1180" y="87"/>
                </a:lnTo>
                <a:lnTo>
                  <a:pt x="1180" y="87"/>
                </a:lnTo>
                <a:lnTo>
                  <a:pt x="1181" y="87"/>
                </a:lnTo>
                <a:lnTo>
                  <a:pt x="1181" y="87"/>
                </a:lnTo>
                <a:lnTo>
                  <a:pt x="1182" y="87"/>
                </a:lnTo>
                <a:lnTo>
                  <a:pt x="1182" y="87"/>
                </a:lnTo>
                <a:lnTo>
                  <a:pt x="1183" y="87"/>
                </a:lnTo>
                <a:lnTo>
                  <a:pt x="1183" y="86"/>
                </a:lnTo>
                <a:lnTo>
                  <a:pt x="1184" y="86"/>
                </a:lnTo>
                <a:lnTo>
                  <a:pt x="1184" y="86"/>
                </a:lnTo>
                <a:lnTo>
                  <a:pt x="1185" y="86"/>
                </a:lnTo>
                <a:lnTo>
                  <a:pt x="1185" y="86"/>
                </a:lnTo>
                <a:lnTo>
                  <a:pt x="1185" y="86"/>
                </a:lnTo>
                <a:lnTo>
                  <a:pt x="1186" y="86"/>
                </a:lnTo>
                <a:lnTo>
                  <a:pt x="1187" y="86"/>
                </a:lnTo>
                <a:lnTo>
                  <a:pt x="1187" y="86"/>
                </a:lnTo>
                <a:lnTo>
                  <a:pt x="1188" y="86"/>
                </a:lnTo>
                <a:lnTo>
                  <a:pt x="1188" y="86"/>
                </a:lnTo>
                <a:lnTo>
                  <a:pt x="1188" y="86"/>
                </a:lnTo>
                <a:lnTo>
                  <a:pt x="1189" y="86"/>
                </a:lnTo>
                <a:lnTo>
                  <a:pt x="1190" y="86"/>
                </a:lnTo>
                <a:lnTo>
                  <a:pt x="1190" y="90"/>
                </a:lnTo>
                <a:lnTo>
                  <a:pt x="1191" y="101"/>
                </a:lnTo>
                <a:lnTo>
                  <a:pt x="1191" y="124"/>
                </a:lnTo>
                <a:lnTo>
                  <a:pt x="1191" y="158"/>
                </a:lnTo>
                <a:lnTo>
                  <a:pt x="1192" y="197"/>
                </a:lnTo>
                <a:lnTo>
                  <a:pt x="1193" y="230"/>
                </a:lnTo>
                <a:lnTo>
                  <a:pt x="1193" y="251"/>
                </a:lnTo>
                <a:lnTo>
                  <a:pt x="1193" y="258"/>
                </a:lnTo>
                <a:lnTo>
                  <a:pt x="1194" y="260"/>
                </a:lnTo>
                <a:lnTo>
                  <a:pt x="1194" y="260"/>
                </a:lnTo>
                <a:lnTo>
                  <a:pt x="1195" y="260"/>
                </a:lnTo>
                <a:lnTo>
                  <a:pt x="1196" y="260"/>
                </a:lnTo>
                <a:lnTo>
                  <a:pt x="1196" y="260"/>
                </a:lnTo>
                <a:lnTo>
                  <a:pt x="1196" y="260"/>
                </a:lnTo>
                <a:lnTo>
                  <a:pt x="1197" y="260"/>
                </a:lnTo>
                <a:lnTo>
                  <a:pt x="1197" y="259"/>
                </a:lnTo>
                <a:lnTo>
                  <a:pt x="1198" y="259"/>
                </a:lnTo>
                <a:lnTo>
                  <a:pt x="1198" y="260"/>
                </a:lnTo>
                <a:lnTo>
                  <a:pt x="1199" y="260"/>
                </a:lnTo>
                <a:lnTo>
                  <a:pt x="1199" y="260"/>
                </a:lnTo>
                <a:lnTo>
                  <a:pt x="1200" y="260"/>
                </a:lnTo>
                <a:lnTo>
                  <a:pt x="1200" y="260"/>
                </a:lnTo>
                <a:lnTo>
                  <a:pt x="1201" y="260"/>
                </a:lnTo>
                <a:lnTo>
                  <a:pt x="1201" y="260"/>
                </a:lnTo>
                <a:lnTo>
                  <a:pt x="1202" y="260"/>
                </a:lnTo>
                <a:lnTo>
                  <a:pt x="1202" y="260"/>
                </a:lnTo>
                <a:lnTo>
                  <a:pt x="1203" y="260"/>
                </a:lnTo>
                <a:lnTo>
                  <a:pt x="1203" y="260"/>
                </a:lnTo>
                <a:lnTo>
                  <a:pt x="1204" y="260"/>
                </a:lnTo>
                <a:lnTo>
                  <a:pt x="1204" y="260"/>
                </a:lnTo>
                <a:lnTo>
                  <a:pt x="1205" y="260"/>
                </a:lnTo>
                <a:lnTo>
                  <a:pt x="1205" y="260"/>
                </a:lnTo>
                <a:lnTo>
                  <a:pt x="1206" y="260"/>
                </a:lnTo>
                <a:lnTo>
                  <a:pt x="1206" y="259"/>
                </a:lnTo>
                <a:lnTo>
                  <a:pt x="1207" y="259"/>
                </a:lnTo>
                <a:lnTo>
                  <a:pt x="1207" y="259"/>
                </a:lnTo>
                <a:lnTo>
                  <a:pt x="1208" y="259"/>
                </a:lnTo>
                <a:lnTo>
                  <a:pt x="1208" y="259"/>
                </a:lnTo>
                <a:lnTo>
                  <a:pt x="1209" y="259"/>
                </a:lnTo>
                <a:lnTo>
                  <a:pt x="1209" y="259"/>
                </a:lnTo>
                <a:lnTo>
                  <a:pt x="1210" y="259"/>
                </a:lnTo>
                <a:lnTo>
                  <a:pt x="1210" y="259"/>
                </a:lnTo>
                <a:lnTo>
                  <a:pt x="1211" y="259"/>
                </a:lnTo>
                <a:lnTo>
                  <a:pt x="1211" y="259"/>
                </a:lnTo>
                <a:lnTo>
                  <a:pt x="1212" y="259"/>
                </a:lnTo>
                <a:lnTo>
                  <a:pt x="1212" y="259"/>
                </a:lnTo>
                <a:lnTo>
                  <a:pt x="1213" y="258"/>
                </a:lnTo>
                <a:lnTo>
                  <a:pt x="1213" y="258"/>
                </a:lnTo>
                <a:lnTo>
                  <a:pt x="1214" y="258"/>
                </a:lnTo>
                <a:lnTo>
                  <a:pt x="1214" y="258"/>
                </a:lnTo>
                <a:lnTo>
                  <a:pt x="1215" y="259"/>
                </a:lnTo>
                <a:lnTo>
                  <a:pt x="1215" y="259"/>
                </a:lnTo>
                <a:lnTo>
                  <a:pt x="1216" y="259"/>
                </a:lnTo>
                <a:lnTo>
                  <a:pt x="1216" y="257"/>
                </a:lnTo>
                <a:lnTo>
                  <a:pt x="1217" y="247"/>
                </a:lnTo>
                <a:lnTo>
                  <a:pt x="1217" y="222"/>
                </a:lnTo>
                <a:lnTo>
                  <a:pt x="1218" y="187"/>
                </a:lnTo>
                <a:lnTo>
                  <a:pt x="1218" y="151"/>
                </a:lnTo>
                <a:lnTo>
                  <a:pt x="1219" y="122"/>
                </a:lnTo>
                <a:lnTo>
                  <a:pt x="1219" y="106"/>
                </a:lnTo>
                <a:lnTo>
                  <a:pt x="1220" y="99"/>
                </a:lnTo>
                <a:lnTo>
                  <a:pt x="1220" y="97"/>
                </a:lnTo>
                <a:lnTo>
                  <a:pt x="1221" y="97"/>
                </a:lnTo>
                <a:lnTo>
                  <a:pt x="1221" y="98"/>
                </a:lnTo>
                <a:lnTo>
                  <a:pt x="1222" y="98"/>
                </a:lnTo>
                <a:lnTo>
                  <a:pt x="1222" y="99"/>
                </a:lnTo>
                <a:lnTo>
                  <a:pt x="1223" y="100"/>
                </a:lnTo>
                <a:lnTo>
                  <a:pt x="1223" y="100"/>
                </a:lnTo>
                <a:lnTo>
                  <a:pt x="1224" y="101"/>
                </a:lnTo>
                <a:lnTo>
                  <a:pt x="1224" y="102"/>
                </a:lnTo>
                <a:lnTo>
                  <a:pt x="1225" y="102"/>
                </a:lnTo>
                <a:lnTo>
                  <a:pt x="1225" y="102"/>
                </a:lnTo>
                <a:lnTo>
                  <a:pt x="1226" y="103"/>
                </a:lnTo>
                <a:lnTo>
                  <a:pt x="1226" y="103"/>
                </a:lnTo>
                <a:lnTo>
                  <a:pt x="1227" y="103"/>
                </a:lnTo>
                <a:lnTo>
                  <a:pt x="1227" y="103"/>
                </a:lnTo>
                <a:lnTo>
                  <a:pt x="1228" y="103"/>
                </a:lnTo>
                <a:lnTo>
                  <a:pt x="1228" y="103"/>
                </a:lnTo>
                <a:lnTo>
                  <a:pt x="1229" y="103"/>
                </a:lnTo>
                <a:lnTo>
                  <a:pt x="1229" y="103"/>
                </a:lnTo>
                <a:lnTo>
                  <a:pt x="1230" y="103"/>
                </a:lnTo>
                <a:lnTo>
                  <a:pt x="1230" y="103"/>
                </a:lnTo>
                <a:lnTo>
                  <a:pt x="1231" y="103"/>
                </a:lnTo>
                <a:lnTo>
                  <a:pt x="1231" y="103"/>
                </a:lnTo>
                <a:lnTo>
                  <a:pt x="1232" y="103"/>
                </a:lnTo>
                <a:lnTo>
                  <a:pt x="1232" y="103"/>
                </a:lnTo>
                <a:lnTo>
                  <a:pt x="1233" y="103"/>
                </a:lnTo>
                <a:lnTo>
                  <a:pt x="1233" y="103"/>
                </a:lnTo>
                <a:lnTo>
                  <a:pt x="1234" y="103"/>
                </a:lnTo>
                <a:lnTo>
                  <a:pt x="1234" y="103"/>
                </a:lnTo>
                <a:lnTo>
                  <a:pt x="1234" y="103"/>
                </a:lnTo>
                <a:lnTo>
                  <a:pt x="1235" y="103"/>
                </a:lnTo>
                <a:lnTo>
                  <a:pt x="1236" y="103"/>
                </a:lnTo>
                <a:lnTo>
                  <a:pt x="1236" y="103"/>
                </a:lnTo>
                <a:lnTo>
                  <a:pt x="1237" y="103"/>
                </a:lnTo>
                <a:lnTo>
                  <a:pt x="1237" y="103"/>
                </a:lnTo>
                <a:lnTo>
                  <a:pt x="1237" y="103"/>
                </a:lnTo>
                <a:lnTo>
                  <a:pt x="1238" y="103"/>
                </a:lnTo>
                <a:lnTo>
                  <a:pt x="1239" y="103"/>
                </a:lnTo>
                <a:lnTo>
                  <a:pt x="1239" y="103"/>
                </a:lnTo>
                <a:lnTo>
                  <a:pt x="1240" y="103"/>
                </a:lnTo>
                <a:lnTo>
                  <a:pt x="1240" y="103"/>
                </a:lnTo>
                <a:lnTo>
                  <a:pt x="1240" y="103"/>
                </a:lnTo>
                <a:lnTo>
                  <a:pt x="1241" y="103"/>
                </a:lnTo>
                <a:lnTo>
                  <a:pt x="1242" y="103"/>
                </a:lnTo>
                <a:lnTo>
                  <a:pt x="1242" y="103"/>
                </a:lnTo>
                <a:lnTo>
                  <a:pt x="1242" y="103"/>
                </a:lnTo>
                <a:lnTo>
                  <a:pt x="1243" y="103"/>
                </a:lnTo>
                <a:lnTo>
                  <a:pt x="1243" y="103"/>
                </a:lnTo>
                <a:lnTo>
                  <a:pt x="1244" y="102"/>
                </a:lnTo>
                <a:lnTo>
                  <a:pt x="1245" y="102"/>
                </a:lnTo>
                <a:lnTo>
                  <a:pt x="1245" y="102"/>
                </a:lnTo>
                <a:lnTo>
                  <a:pt x="1245" y="102"/>
                </a:lnTo>
                <a:lnTo>
                  <a:pt x="1246" y="102"/>
                </a:lnTo>
                <a:lnTo>
                  <a:pt x="1246" y="101"/>
                </a:lnTo>
                <a:lnTo>
                  <a:pt x="1247" y="101"/>
                </a:lnTo>
                <a:lnTo>
                  <a:pt x="1247" y="100"/>
                </a:lnTo>
                <a:lnTo>
                  <a:pt x="1248" y="100"/>
                </a:lnTo>
                <a:lnTo>
                  <a:pt x="1248" y="99"/>
                </a:lnTo>
                <a:lnTo>
                  <a:pt x="1249" y="98"/>
                </a:lnTo>
                <a:lnTo>
                  <a:pt x="1249" y="98"/>
                </a:lnTo>
                <a:lnTo>
                  <a:pt x="1250" y="97"/>
                </a:lnTo>
                <a:lnTo>
                  <a:pt x="1250" y="97"/>
                </a:lnTo>
                <a:lnTo>
                  <a:pt x="1251" y="96"/>
                </a:lnTo>
                <a:lnTo>
                  <a:pt x="1251" y="96"/>
                </a:lnTo>
                <a:lnTo>
                  <a:pt x="1252" y="96"/>
                </a:lnTo>
                <a:lnTo>
                  <a:pt x="1252" y="95"/>
                </a:lnTo>
                <a:lnTo>
                  <a:pt x="1253" y="95"/>
                </a:lnTo>
                <a:lnTo>
                  <a:pt x="1253" y="95"/>
                </a:lnTo>
                <a:lnTo>
                  <a:pt x="1254" y="95"/>
                </a:lnTo>
                <a:lnTo>
                  <a:pt x="1254" y="95"/>
                </a:lnTo>
                <a:lnTo>
                  <a:pt x="1255" y="95"/>
                </a:lnTo>
                <a:lnTo>
                  <a:pt x="1255" y="95"/>
                </a:lnTo>
                <a:lnTo>
                  <a:pt x="1256" y="95"/>
                </a:lnTo>
                <a:lnTo>
                  <a:pt x="1256" y="95"/>
                </a:lnTo>
                <a:lnTo>
                  <a:pt x="1257" y="96"/>
                </a:lnTo>
                <a:lnTo>
                  <a:pt x="1257" y="96"/>
                </a:lnTo>
                <a:lnTo>
                  <a:pt x="1258" y="96"/>
                </a:lnTo>
                <a:lnTo>
                  <a:pt x="1258" y="96"/>
                </a:lnTo>
                <a:lnTo>
                  <a:pt x="1259" y="96"/>
                </a:lnTo>
                <a:lnTo>
                  <a:pt x="1259" y="96"/>
                </a:lnTo>
                <a:lnTo>
                  <a:pt x="1260" y="96"/>
                </a:lnTo>
                <a:lnTo>
                  <a:pt x="1260" y="96"/>
                </a:lnTo>
                <a:lnTo>
                  <a:pt x="1261" y="96"/>
                </a:lnTo>
                <a:lnTo>
                  <a:pt x="1261" y="96"/>
                </a:lnTo>
                <a:lnTo>
                  <a:pt x="1262" y="96"/>
                </a:lnTo>
                <a:lnTo>
                  <a:pt x="1262" y="96"/>
                </a:lnTo>
                <a:lnTo>
                  <a:pt x="1263" y="96"/>
                </a:lnTo>
                <a:lnTo>
                  <a:pt x="1263" y="96"/>
                </a:lnTo>
                <a:lnTo>
                  <a:pt x="1264" y="96"/>
                </a:lnTo>
                <a:lnTo>
                  <a:pt x="1264" y="96"/>
                </a:lnTo>
                <a:lnTo>
                  <a:pt x="1265" y="96"/>
                </a:lnTo>
                <a:lnTo>
                  <a:pt x="1265" y="96"/>
                </a:lnTo>
                <a:lnTo>
                  <a:pt x="1266" y="96"/>
                </a:lnTo>
                <a:lnTo>
                  <a:pt x="1266" y="96"/>
                </a:lnTo>
                <a:lnTo>
                  <a:pt x="1267" y="96"/>
                </a:lnTo>
                <a:lnTo>
                  <a:pt x="1267" y="96"/>
                </a:lnTo>
                <a:lnTo>
                  <a:pt x="1268" y="96"/>
                </a:lnTo>
                <a:lnTo>
                  <a:pt x="1268" y="96"/>
                </a:lnTo>
                <a:lnTo>
                  <a:pt x="1269" y="96"/>
                </a:lnTo>
                <a:lnTo>
                  <a:pt x="1269" y="96"/>
                </a:lnTo>
                <a:lnTo>
                  <a:pt x="1270" y="96"/>
                </a:lnTo>
                <a:lnTo>
                  <a:pt x="1270" y="96"/>
                </a:lnTo>
                <a:lnTo>
                  <a:pt x="1271" y="96"/>
                </a:lnTo>
                <a:lnTo>
                  <a:pt x="1271" y="96"/>
                </a:lnTo>
                <a:lnTo>
                  <a:pt x="1272" y="96"/>
                </a:lnTo>
                <a:lnTo>
                  <a:pt x="1272" y="96"/>
                </a:lnTo>
                <a:lnTo>
                  <a:pt x="1273" y="96"/>
                </a:lnTo>
                <a:lnTo>
                  <a:pt x="1273" y="96"/>
                </a:lnTo>
                <a:lnTo>
                  <a:pt x="1274" y="96"/>
                </a:lnTo>
                <a:lnTo>
                  <a:pt x="1274" y="96"/>
                </a:lnTo>
                <a:lnTo>
                  <a:pt x="1275" y="96"/>
                </a:lnTo>
                <a:lnTo>
                  <a:pt x="1275" y="96"/>
                </a:lnTo>
                <a:lnTo>
                  <a:pt x="1276" y="96"/>
                </a:lnTo>
                <a:lnTo>
                  <a:pt x="1276" y="96"/>
                </a:lnTo>
                <a:lnTo>
                  <a:pt x="1277" y="96"/>
                </a:lnTo>
                <a:lnTo>
                  <a:pt x="1277" y="96"/>
                </a:lnTo>
                <a:lnTo>
                  <a:pt x="1278" y="96"/>
                </a:lnTo>
                <a:lnTo>
                  <a:pt x="1278" y="96"/>
                </a:lnTo>
                <a:lnTo>
                  <a:pt x="1279" y="96"/>
                </a:lnTo>
                <a:lnTo>
                  <a:pt x="1279" y="96"/>
                </a:lnTo>
                <a:lnTo>
                  <a:pt x="1280" y="96"/>
                </a:lnTo>
                <a:lnTo>
                  <a:pt x="1280" y="96"/>
                </a:lnTo>
                <a:lnTo>
                  <a:pt x="1281" y="96"/>
                </a:lnTo>
                <a:lnTo>
                  <a:pt x="1281" y="96"/>
                </a:lnTo>
                <a:lnTo>
                  <a:pt x="1282" y="96"/>
                </a:lnTo>
                <a:lnTo>
                  <a:pt x="1282" y="96"/>
                </a:lnTo>
                <a:lnTo>
                  <a:pt x="1283" y="96"/>
                </a:lnTo>
                <a:lnTo>
                  <a:pt x="1283" y="96"/>
                </a:lnTo>
                <a:lnTo>
                  <a:pt x="1283" y="96"/>
                </a:lnTo>
                <a:lnTo>
                  <a:pt x="1284" y="96"/>
                </a:lnTo>
                <a:lnTo>
                  <a:pt x="1285" y="96"/>
                </a:lnTo>
                <a:lnTo>
                  <a:pt x="1285" y="96"/>
                </a:lnTo>
                <a:lnTo>
                  <a:pt x="1286" y="97"/>
                </a:lnTo>
                <a:lnTo>
                  <a:pt x="1286" y="97"/>
                </a:lnTo>
                <a:lnTo>
                  <a:pt x="1286" y="97"/>
                </a:lnTo>
                <a:lnTo>
                  <a:pt x="1287" y="97"/>
                </a:lnTo>
                <a:lnTo>
                  <a:pt x="1288" y="97"/>
                </a:lnTo>
                <a:lnTo>
                  <a:pt x="1288" y="97"/>
                </a:lnTo>
                <a:lnTo>
                  <a:pt x="1289" y="97"/>
                </a:lnTo>
                <a:lnTo>
                  <a:pt x="1289" y="97"/>
                </a:lnTo>
                <a:lnTo>
                  <a:pt x="1289" y="97"/>
                </a:lnTo>
                <a:lnTo>
                  <a:pt x="1290" y="97"/>
                </a:lnTo>
                <a:lnTo>
                  <a:pt x="1291" y="97"/>
                </a:lnTo>
                <a:lnTo>
                  <a:pt x="1291" y="97"/>
                </a:lnTo>
                <a:lnTo>
                  <a:pt x="1291" y="97"/>
                </a:lnTo>
                <a:lnTo>
                  <a:pt x="1292" y="97"/>
                </a:lnTo>
                <a:lnTo>
                  <a:pt x="1292" y="97"/>
                </a:lnTo>
                <a:lnTo>
                  <a:pt x="1293" y="97"/>
                </a:lnTo>
                <a:lnTo>
                  <a:pt x="1294" y="97"/>
                </a:lnTo>
                <a:lnTo>
                  <a:pt x="1294" y="97"/>
                </a:lnTo>
                <a:lnTo>
                  <a:pt x="1294" y="97"/>
                </a:lnTo>
                <a:lnTo>
                  <a:pt x="1295" y="97"/>
                </a:lnTo>
                <a:lnTo>
                  <a:pt x="1295" y="97"/>
                </a:lnTo>
                <a:lnTo>
                  <a:pt x="1296" y="97"/>
                </a:lnTo>
                <a:lnTo>
                  <a:pt x="1296" y="97"/>
                </a:lnTo>
                <a:lnTo>
                  <a:pt x="1297" y="97"/>
                </a:lnTo>
                <a:lnTo>
                  <a:pt x="1297" y="97"/>
                </a:lnTo>
                <a:lnTo>
                  <a:pt x="1298" y="97"/>
                </a:lnTo>
                <a:lnTo>
                  <a:pt x="1298" y="97"/>
                </a:lnTo>
                <a:lnTo>
                  <a:pt x="1299" y="97"/>
                </a:lnTo>
                <a:lnTo>
                  <a:pt x="1299" y="96"/>
                </a:lnTo>
                <a:lnTo>
                  <a:pt x="1300" y="96"/>
                </a:lnTo>
                <a:lnTo>
                  <a:pt x="1300" y="96"/>
                </a:lnTo>
                <a:lnTo>
                  <a:pt x="1301" y="96"/>
                </a:lnTo>
                <a:lnTo>
                  <a:pt x="1301" y="96"/>
                </a:lnTo>
                <a:lnTo>
                  <a:pt x="1302" y="96"/>
                </a:lnTo>
                <a:lnTo>
                  <a:pt x="1302" y="96"/>
                </a:lnTo>
                <a:lnTo>
                  <a:pt x="1303" y="96"/>
                </a:lnTo>
                <a:lnTo>
                  <a:pt x="1303" y="96"/>
                </a:lnTo>
                <a:lnTo>
                  <a:pt x="1304" y="96"/>
                </a:lnTo>
                <a:lnTo>
                  <a:pt x="1304" y="96"/>
                </a:lnTo>
                <a:lnTo>
                  <a:pt x="1305" y="96"/>
                </a:lnTo>
                <a:lnTo>
                  <a:pt x="1305" y="96"/>
                </a:lnTo>
                <a:lnTo>
                  <a:pt x="1306" y="96"/>
                </a:lnTo>
                <a:lnTo>
                  <a:pt x="1306" y="96"/>
                </a:lnTo>
                <a:lnTo>
                  <a:pt x="1307" y="96"/>
                </a:lnTo>
                <a:lnTo>
                  <a:pt x="1307" y="96"/>
                </a:lnTo>
                <a:lnTo>
                  <a:pt x="1308" y="96"/>
                </a:lnTo>
                <a:lnTo>
                  <a:pt x="1308" y="96"/>
                </a:lnTo>
                <a:lnTo>
                  <a:pt x="1309" y="96"/>
                </a:lnTo>
                <a:lnTo>
                  <a:pt x="1309" y="96"/>
                </a:lnTo>
                <a:lnTo>
                  <a:pt x="1310" y="96"/>
                </a:lnTo>
                <a:lnTo>
                  <a:pt x="1310" y="96"/>
                </a:lnTo>
                <a:lnTo>
                  <a:pt x="1311" y="96"/>
                </a:lnTo>
                <a:lnTo>
                  <a:pt x="1311" y="96"/>
                </a:lnTo>
                <a:lnTo>
                  <a:pt x="1312" y="96"/>
                </a:lnTo>
                <a:lnTo>
                  <a:pt x="1312" y="96"/>
                </a:lnTo>
                <a:lnTo>
                  <a:pt x="1313" y="96"/>
                </a:lnTo>
                <a:lnTo>
                  <a:pt x="1313" y="96"/>
                </a:lnTo>
                <a:lnTo>
                  <a:pt x="1314" y="96"/>
                </a:lnTo>
                <a:lnTo>
                  <a:pt x="1314" y="96"/>
                </a:lnTo>
                <a:lnTo>
                  <a:pt x="1315" y="96"/>
                </a:lnTo>
                <a:lnTo>
                  <a:pt x="1315" y="97"/>
                </a:lnTo>
                <a:lnTo>
                  <a:pt x="1316" y="100"/>
                </a:lnTo>
                <a:lnTo>
                  <a:pt x="1316" y="111"/>
                </a:lnTo>
                <a:lnTo>
                  <a:pt x="1317" y="132"/>
                </a:lnTo>
                <a:lnTo>
                  <a:pt x="1317" y="164"/>
                </a:lnTo>
                <a:lnTo>
                  <a:pt x="1318" y="201"/>
                </a:lnTo>
                <a:lnTo>
                  <a:pt x="1318" y="232"/>
                </a:lnTo>
                <a:lnTo>
                  <a:pt x="1319" y="252"/>
                </a:lnTo>
                <a:lnTo>
                  <a:pt x="1319" y="259"/>
                </a:lnTo>
                <a:lnTo>
                  <a:pt x="1320" y="260"/>
                </a:lnTo>
                <a:lnTo>
                  <a:pt x="1320" y="260"/>
                </a:lnTo>
                <a:lnTo>
                  <a:pt x="1321" y="260"/>
                </a:lnTo>
                <a:lnTo>
                  <a:pt x="1321" y="260"/>
                </a:lnTo>
                <a:lnTo>
                  <a:pt x="1322" y="260"/>
                </a:lnTo>
                <a:lnTo>
                  <a:pt x="1322" y="260"/>
                </a:lnTo>
                <a:lnTo>
                  <a:pt x="1323" y="260"/>
                </a:lnTo>
                <a:lnTo>
                  <a:pt x="1323" y="260"/>
                </a:lnTo>
                <a:lnTo>
                  <a:pt x="1324" y="260"/>
                </a:lnTo>
                <a:lnTo>
                  <a:pt x="1324" y="260"/>
                </a:lnTo>
                <a:lnTo>
                  <a:pt x="1325" y="260"/>
                </a:lnTo>
                <a:lnTo>
                  <a:pt x="1325" y="260"/>
                </a:lnTo>
                <a:lnTo>
                  <a:pt x="1326" y="260"/>
                </a:lnTo>
                <a:lnTo>
                  <a:pt x="1326" y="260"/>
                </a:lnTo>
                <a:lnTo>
                  <a:pt x="1327" y="260"/>
                </a:lnTo>
                <a:lnTo>
                  <a:pt x="1327" y="261"/>
                </a:lnTo>
                <a:lnTo>
                  <a:pt x="1328" y="261"/>
                </a:lnTo>
                <a:lnTo>
                  <a:pt x="1328" y="261"/>
                </a:lnTo>
                <a:lnTo>
                  <a:pt x="1329" y="261"/>
                </a:lnTo>
                <a:lnTo>
                  <a:pt x="1329" y="261"/>
                </a:lnTo>
                <a:lnTo>
                  <a:pt x="1330" y="261"/>
                </a:lnTo>
                <a:lnTo>
                  <a:pt x="1330" y="261"/>
                </a:lnTo>
                <a:lnTo>
                  <a:pt x="1331" y="261"/>
                </a:lnTo>
                <a:lnTo>
                  <a:pt x="1331" y="261"/>
                </a:lnTo>
                <a:lnTo>
                  <a:pt x="1332" y="261"/>
                </a:lnTo>
                <a:lnTo>
                  <a:pt x="1332" y="261"/>
                </a:lnTo>
                <a:lnTo>
                  <a:pt x="1332" y="261"/>
                </a:lnTo>
                <a:lnTo>
                  <a:pt x="1333" y="261"/>
                </a:lnTo>
                <a:lnTo>
                  <a:pt x="1334" y="261"/>
                </a:lnTo>
                <a:lnTo>
                  <a:pt x="1334" y="261"/>
                </a:lnTo>
                <a:lnTo>
                  <a:pt x="1335" y="261"/>
                </a:lnTo>
                <a:lnTo>
                  <a:pt x="1335" y="261"/>
                </a:lnTo>
                <a:lnTo>
                  <a:pt x="1335" y="261"/>
                </a:lnTo>
                <a:lnTo>
                  <a:pt x="1336" y="261"/>
                </a:lnTo>
                <a:lnTo>
                  <a:pt x="1337" y="261"/>
                </a:lnTo>
                <a:lnTo>
                  <a:pt x="1337" y="261"/>
                </a:lnTo>
                <a:lnTo>
                  <a:pt x="1337" y="261"/>
                </a:lnTo>
                <a:lnTo>
                  <a:pt x="1338" y="261"/>
                </a:lnTo>
                <a:lnTo>
                  <a:pt x="1338" y="261"/>
                </a:lnTo>
                <a:lnTo>
                  <a:pt x="1339" y="261"/>
                </a:lnTo>
                <a:lnTo>
                  <a:pt x="1340" y="261"/>
                </a:lnTo>
                <a:lnTo>
                  <a:pt x="1340" y="261"/>
                </a:lnTo>
                <a:lnTo>
                  <a:pt x="1340" y="261"/>
                </a:lnTo>
                <a:lnTo>
                  <a:pt x="1341" y="261"/>
                </a:lnTo>
                <a:lnTo>
                  <a:pt x="1341" y="261"/>
                </a:lnTo>
                <a:lnTo>
                  <a:pt x="1342" y="257"/>
                </a:lnTo>
                <a:lnTo>
                  <a:pt x="1342" y="243"/>
                </a:lnTo>
                <a:lnTo>
                  <a:pt x="1343" y="215"/>
                </a:lnTo>
                <a:lnTo>
                  <a:pt x="1343" y="179"/>
                </a:lnTo>
                <a:lnTo>
                  <a:pt x="1344" y="143"/>
                </a:lnTo>
                <a:lnTo>
                  <a:pt x="1344" y="115"/>
                </a:lnTo>
                <a:lnTo>
                  <a:pt x="1345" y="97"/>
                </a:lnTo>
                <a:lnTo>
                  <a:pt x="1345" y="89"/>
                </a:lnTo>
                <a:lnTo>
                  <a:pt x="1346" y="86"/>
                </a:lnTo>
                <a:lnTo>
                  <a:pt x="1346" y="86"/>
                </a:lnTo>
                <a:lnTo>
                  <a:pt x="1347" y="86"/>
                </a:lnTo>
                <a:lnTo>
                  <a:pt x="1347" y="87"/>
                </a:lnTo>
                <a:lnTo>
                  <a:pt x="1348" y="88"/>
                </a:lnTo>
                <a:lnTo>
                  <a:pt x="1348" y="88"/>
                </a:lnTo>
                <a:lnTo>
                  <a:pt x="1349" y="89"/>
                </a:lnTo>
                <a:lnTo>
                  <a:pt x="1349" y="89"/>
                </a:lnTo>
                <a:lnTo>
                  <a:pt x="1350" y="90"/>
                </a:lnTo>
                <a:lnTo>
                  <a:pt x="1350" y="90"/>
                </a:lnTo>
                <a:lnTo>
                  <a:pt x="1351" y="91"/>
                </a:lnTo>
                <a:lnTo>
                  <a:pt x="1351" y="91"/>
                </a:lnTo>
                <a:lnTo>
                  <a:pt x="1352" y="91"/>
                </a:lnTo>
                <a:lnTo>
                  <a:pt x="1352" y="91"/>
                </a:lnTo>
                <a:lnTo>
                  <a:pt x="1353" y="91"/>
                </a:lnTo>
                <a:lnTo>
                  <a:pt x="1353" y="91"/>
                </a:lnTo>
                <a:lnTo>
                  <a:pt x="1354" y="91"/>
                </a:lnTo>
                <a:lnTo>
                  <a:pt x="1354" y="91"/>
                </a:lnTo>
                <a:lnTo>
                  <a:pt x="1355" y="91"/>
                </a:lnTo>
                <a:lnTo>
                  <a:pt x="1355" y="91"/>
                </a:lnTo>
                <a:lnTo>
                  <a:pt x="1356" y="91"/>
                </a:lnTo>
                <a:lnTo>
                  <a:pt x="1356" y="91"/>
                </a:lnTo>
                <a:lnTo>
                  <a:pt x="1357" y="91"/>
                </a:lnTo>
                <a:lnTo>
                  <a:pt x="1357" y="91"/>
                </a:lnTo>
                <a:lnTo>
                  <a:pt x="1358" y="91"/>
                </a:lnTo>
                <a:lnTo>
                  <a:pt x="1358" y="91"/>
                </a:lnTo>
                <a:lnTo>
                  <a:pt x="1359" y="91"/>
                </a:lnTo>
                <a:lnTo>
                  <a:pt x="1359" y="91"/>
                </a:lnTo>
                <a:lnTo>
                  <a:pt x="1360" y="91"/>
                </a:lnTo>
                <a:lnTo>
                  <a:pt x="1360" y="91"/>
                </a:lnTo>
                <a:lnTo>
                  <a:pt x="1361" y="91"/>
                </a:lnTo>
                <a:lnTo>
                  <a:pt x="1361" y="91"/>
                </a:lnTo>
                <a:lnTo>
                  <a:pt x="1362" y="91"/>
                </a:lnTo>
                <a:lnTo>
                  <a:pt x="1362" y="91"/>
                </a:lnTo>
                <a:lnTo>
                  <a:pt x="1363" y="91"/>
                </a:lnTo>
                <a:lnTo>
                  <a:pt x="1363" y="91"/>
                </a:lnTo>
                <a:lnTo>
                  <a:pt x="1364" y="91"/>
                </a:lnTo>
                <a:lnTo>
                  <a:pt x="1364" y="91"/>
                </a:lnTo>
                <a:lnTo>
                  <a:pt x="1365" y="91"/>
                </a:lnTo>
                <a:lnTo>
                  <a:pt x="1365" y="91"/>
                </a:lnTo>
                <a:lnTo>
                  <a:pt x="1366" y="91"/>
                </a:lnTo>
                <a:lnTo>
                  <a:pt x="1366" y="91"/>
                </a:lnTo>
                <a:lnTo>
                  <a:pt x="1367" y="91"/>
                </a:lnTo>
                <a:lnTo>
                  <a:pt x="1367" y="91"/>
                </a:lnTo>
                <a:lnTo>
                  <a:pt x="1368" y="91"/>
                </a:lnTo>
                <a:lnTo>
                  <a:pt x="1368" y="91"/>
                </a:lnTo>
                <a:lnTo>
                  <a:pt x="1369" y="91"/>
                </a:lnTo>
                <a:lnTo>
                  <a:pt x="1369" y="91"/>
                </a:lnTo>
                <a:lnTo>
                  <a:pt x="1370" y="91"/>
                </a:lnTo>
                <a:lnTo>
                  <a:pt x="1370" y="91"/>
                </a:lnTo>
                <a:lnTo>
                  <a:pt x="1371" y="91"/>
                </a:lnTo>
                <a:lnTo>
                  <a:pt x="1371" y="91"/>
                </a:lnTo>
                <a:lnTo>
                  <a:pt x="1372" y="90"/>
                </a:lnTo>
                <a:lnTo>
                  <a:pt x="1372" y="90"/>
                </a:lnTo>
                <a:lnTo>
                  <a:pt x="1373" y="89"/>
                </a:lnTo>
                <a:lnTo>
                  <a:pt x="1373" y="89"/>
                </a:lnTo>
                <a:lnTo>
                  <a:pt x="1374" y="88"/>
                </a:lnTo>
                <a:lnTo>
                  <a:pt x="1374" y="88"/>
                </a:lnTo>
                <a:lnTo>
                  <a:pt x="1375" y="87"/>
                </a:lnTo>
                <a:lnTo>
                  <a:pt x="1375" y="86"/>
                </a:lnTo>
                <a:lnTo>
                  <a:pt x="1376" y="86"/>
                </a:lnTo>
                <a:lnTo>
                  <a:pt x="1376" y="85"/>
                </a:lnTo>
                <a:lnTo>
                  <a:pt x="1377" y="85"/>
                </a:lnTo>
                <a:lnTo>
                  <a:pt x="1377" y="84"/>
                </a:lnTo>
                <a:lnTo>
                  <a:pt x="1378" y="84"/>
                </a:lnTo>
                <a:lnTo>
                  <a:pt x="1378" y="84"/>
                </a:lnTo>
                <a:lnTo>
                  <a:pt x="1379" y="84"/>
                </a:lnTo>
                <a:lnTo>
                  <a:pt x="1379" y="84"/>
                </a:lnTo>
                <a:lnTo>
                  <a:pt x="1380" y="84"/>
                </a:lnTo>
                <a:lnTo>
                  <a:pt x="1380" y="84"/>
                </a:lnTo>
                <a:lnTo>
                  <a:pt x="1381" y="84"/>
                </a:lnTo>
                <a:lnTo>
                  <a:pt x="1381" y="84"/>
                </a:lnTo>
                <a:lnTo>
                  <a:pt x="1381" y="85"/>
                </a:lnTo>
                <a:lnTo>
                  <a:pt x="1382" y="85"/>
                </a:lnTo>
                <a:lnTo>
                  <a:pt x="1383" y="85"/>
                </a:lnTo>
                <a:lnTo>
                  <a:pt x="1383" y="85"/>
                </a:lnTo>
                <a:lnTo>
                  <a:pt x="1384" y="85"/>
                </a:lnTo>
                <a:lnTo>
                  <a:pt x="1384" y="85"/>
                </a:lnTo>
                <a:lnTo>
                  <a:pt x="1384" y="85"/>
                </a:lnTo>
                <a:lnTo>
                  <a:pt x="1385" y="85"/>
                </a:lnTo>
                <a:lnTo>
                  <a:pt x="1385" y="85"/>
                </a:lnTo>
                <a:lnTo>
                  <a:pt x="1386" y="85"/>
                </a:lnTo>
                <a:lnTo>
                  <a:pt x="1386" y="85"/>
                </a:lnTo>
                <a:lnTo>
                  <a:pt x="1387" y="85"/>
                </a:lnTo>
                <a:lnTo>
                  <a:pt x="1387" y="86"/>
                </a:lnTo>
                <a:lnTo>
                  <a:pt x="1388" y="86"/>
                </a:lnTo>
                <a:lnTo>
                  <a:pt x="1388" y="86"/>
                </a:lnTo>
                <a:lnTo>
                  <a:pt x="1389" y="86"/>
                </a:lnTo>
                <a:lnTo>
                  <a:pt x="1389" y="86"/>
                </a:lnTo>
                <a:lnTo>
                  <a:pt x="1390" y="86"/>
                </a:lnTo>
                <a:lnTo>
                  <a:pt x="1390" y="86"/>
                </a:lnTo>
                <a:lnTo>
                  <a:pt x="1391" y="86"/>
                </a:lnTo>
                <a:lnTo>
                  <a:pt x="1391" y="86"/>
                </a:lnTo>
                <a:lnTo>
                  <a:pt x="1392" y="86"/>
                </a:lnTo>
                <a:lnTo>
                  <a:pt x="1392" y="86"/>
                </a:lnTo>
                <a:lnTo>
                  <a:pt x="1393" y="87"/>
                </a:lnTo>
                <a:lnTo>
                  <a:pt x="1393" y="87"/>
                </a:lnTo>
                <a:lnTo>
                  <a:pt x="1394" y="87"/>
                </a:lnTo>
                <a:lnTo>
                  <a:pt x="1394" y="87"/>
                </a:lnTo>
                <a:lnTo>
                  <a:pt x="1395" y="87"/>
                </a:lnTo>
                <a:lnTo>
                  <a:pt x="1395" y="87"/>
                </a:lnTo>
                <a:lnTo>
                  <a:pt x="1396" y="87"/>
                </a:lnTo>
                <a:lnTo>
                  <a:pt x="1396" y="87"/>
                </a:lnTo>
                <a:lnTo>
                  <a:pt x="1397" y="87"/>
                </a:lnTo>
                <a:lnTo>
                  <a:pt x="1397" y="88"/>
                </a:lnTo>
                <a:lnTo>
                  <a:pt x="1398" y="88"/>
                </a:lnTo>
                <a:lnTo>
                  <a:pt x="1398" y="88"/>
                </a:lnTo>
                <a:lnTo>
                  <a:pt x="1399" y="88"/>
                </a:lnTo>
                <a:lnTo>
                  <a:pt x="1399" y="88"/>
                </a:lnTo>
                <a:lnTo>
                  <a:pt x="1400" y="88"/>
                </a:lnTo>
                <a:lnTo>
                  <a:pt x="1400" y="88"/>
                </a:lnTo>
                <a:lnTo>
                  <a:pt x="1401" y="88"/>
                </a:lnTo>
                <a:lnTo>
                  <a:pt x="1401" y="89"/>
                </a:lnTo>
                <a:lnTo>
                  <a:pt x="1402" y="89"/>
                </a:lnTo>
                <a:lnTo>
                  <a:pt x="1402" y="89"/>
                </a:lnTo>
                <a:lnTo>
                  <a:pt x="1403" y="89"/>
                </a:lnTo>
                <a:lnTo>
                  <a:pt x="1403" y="89"/>
                </a:lnTo>
                <a:lnTo>
                  <a:pt x="1404" y="89"/>
                </a:lnTo>
                <a:lnTo>
                  <a:pt x="1404" y="89"/>
                </a:lnTo>
                <a:lnTo>
                  <a:pt x="1405" y="89"/>
                </a:lnTo>
                <a:lnTo>
                  <a:pt x="1405" y="89"/>
                </a:lnTo>
                <a:lnTo>
                  <a:pt x="1406" y="89"/>
                </a:lnTo>
                <a:lnTo>
                  <a:pt x="1406" y="89"/>
                </a:lnTo>
                <a:lnTo>
                  <a:pt x="1407" y="90"/>
                </a:lnTo>
                <a:lnTo>
                  <a:pt x="1407" y="90"/>
                </a:lnTo>
                <a:lnTo>
                  <a:pt x="1408" y="90"/>
                </a:lnTo>
                <a:lnTo>
                  <a:pt x="1408" y="90"/>
                </a:lnTo>
                <a:lnTo>
                  <a:pt x="1409" y="90"/>
                </a:lnTo>
                <a:lnTo>
                  <a:pt x="1409" y="90"/>
                </a:lnTo>
                <a:lnTo>
                  <a:pt x="1410" y="90"/>
                </a:lnTo>
                <a:lnTo>
                  <a:pt x="1410" y="90"/>
                </a:lnTo>
                <a:lnTo>
                  <a:pt x="1411" y="90"/>
                </a:lnTo>
                <a:lnTo>
                  <a:pt x="1411" y="91"/>
                </a:lnTo>
                <a:lnTo>
                  <a:pt x="1412" y="91"/>
                </a:lnTo>
                <a:lnTo>
                  <a:pt x="1412" y="91"/>
                </a:lnTo>
                <a:lnTo>
                  <a:pt x="1413" y="91"/>
                </a:lnTo>
                <a:lnTo>
                  <a:pt x="1413" y="91"/>
                </a:lnTo>
                <a:lnTo>
                  <a:pt x="1414" y="91"/>
                </a:lnTo>
                <a:lnTo>
                  <a:pt x="1414" y="91"/>
                </a:lnTo>
                <a:lnTo>
                  <a:pt x="1415" y="91"/>
                </a:lnTo>
                <a:lnTo>
                  <a:pt x="1415" y="91"/>
                </a:lnTo>
                <a:lnTo>
                  <a:pt x="1416" y="92"/>
                </a:lnTo>
                <a:lnTo>
                  <a:pt x="1416" y="92"/>
                </a:lnTo>
                <a:lnTo>
                  <a:pt x="1417" y="92"/>
                </a:lnTo>
                <a:lnTo>
                  <a:pt x="1417" y="92"/>
                </a:lnTo>
                <a:lnTo>
                  <a:pt x="1418" y="92"/>
                </a:lnTo>
                <a:lnTo>
                  <a:pt x="1418" y="92"/>
                </a:lnTo>
                <a:lnTo>
                  <a:pt x="1419" y="92"/>
                </a:lnTo>
                <a:lnTo>
                  <a:pt x="1419" y="92"/>
                </a:lnTo>
                <a:lnTo>
                  <a:pt x="1420" y="92"/>
                </a:lnTo>
                <a:lnTo>
                  <a:pt x="1420" y="92"/>
                </a:lnTo>
                <a:lnTo>
                  <a:pt x="1421" y="92"/>
                </a:lnTo>
                <a:lnTo>
                  <a:pt x="1421" y="92"/>
                </a:lnTo>
                <a:lnTo>
                  <a:pt x="1422" y="93"/>
                </a:lnTo>
                <a:lnTo>
                  <a:pt x="1422" y="93"/>
                </a:lnTo>
                <a:lnTo>
                  <a:pt x="1423" y="93"/>
                </a:lnTo>
                <a:lnTo>
                  <a:pt x="1423" y="93"/>
                </a:lnTo>
                <a:lnTo>
                  <a:pt x="1424" y="93"/>
                </a:lnTo>
                <a:lnTo>
                  <a:pt x="1424" y="93"/>
                </a:lnTo>
                <a:lnTo>
                  <a:pt x="1425" y="93"/>
                </a:lnTo>
                <a:lnTo>
                  <a:pt x="1425" y="93"/>
                </a:lnTo>
                <a:lnTo>
                  <a:pt x="1426" y="93"/>
                </a:lnTo>
                <a:lnTo>
                  <a:pt x="1426" y="93"/>
                </a:lnTo>
                <a:lnTo>
                  <a:pt x="1427" y="92"/>
                </a:lnTo>
                <a:lnTo>
                  <a:pt x="1427" y="92"/>
                </a:lnTo>
                <a:lnTo>
                  <a:pt x="1428" y="92"/>
                </a:lnTo>
                <a:lnTo>
                  <a:pt x="1428" y="92"/>
                </a:lnTo>
                <a:lnTo>
                  <a:pt x="1429" y="92"/>
                </a:lnTo>
                <a:lnTo>
                  <a:pt x="1429" y="92"/>
                </a:lnTo>
                <a:lnTo>
                  <a:pt x="1430" y="93"/>
                </a:lnTo>
                <a:lnTo>
                  <a:pt x="1430" y="93"/>
                </a:lnTo>
                <a:lnTo>
                  <a:pt x="1430" y="93"/>
                </a:lnTo>
                <a:lnTo>
                  <a:pt x="1431" y="93"/>
                </a:lnTo>
                <a:lnTo>
                  <a:pt x="1431" y="93"/>
                </a:lnTo>
                <a:lnTo>
                  <a:pt x="1432" y="93"/>
                </a:lnTo>
                <a:lnTo>
                  <a:pt x="1433" y="93"/>
                </a:lnTo>
                <a:lnTo>
                  <a:pt x="1433" y="93"/>
                </a:lnTo>
                <a:lnTo>
                  <a:pt x="1433" y="93"/>
                </a:lnTo>
                <a:lnTo>
                  <a:pt x="1434" y="93"/>
                </a:lnTo>
                <a:lnTo>
                  <a:pt x="1434" y="93"/>
                </a:lnTo>
                <a:lnTo>
                  <a:pt x="1435" y="93"/>
                </a:lnTo>
                <a:lnTo>
                  <a:pt x="1435" y="94"/>
                </a:lnTo>
                <a:lnTo>
                  <a:pt x="1436" y="94"/>
                </a:lnTo>
                <a:lnTo>
                  <a:pt x="1436" y="94"/>
                </a:lnTo>
                <a:lnTo>
                  <a:pt x="1437" y="94"/>
                </a:lnTo>
                <a:lnTo>
                  <a:pt x="1437" y="94"/>
                </a:lnTo>
                <a:lnTo>
                  <a:pt x="1438" y="94"/>
                </a:lnTo>
                <a:lnTo>
                  <a:pt x="1438" y="94"/>
                </a:lnTo>
                <a:lnTo>
                  <a:pt x="1439" y="94"/>
                </a:lnTo>
                <a:lnTo>
                  <a:pt x="1439" y="94"/>
                </a:lnTo>
                <a:lnTo>
                  <a:pt x="1440" y="94"/>
                </a:lnTo>
                <a:lnTo>
                  <a:pt x="1440" y="94"/>
                </a:lnTo>
                <a:lnTo>
                  <a:pt x="1441" y="95"/>
                </a:lnTo>
                <a:lnTo>
                  <a:pt x="1441" y="99"/>
                </a:lnTo>
                <a:lnTo>
                  <a:pt x="1442" y="111"/>
                </a:lnTo>
                <a:lnTo>
                  <a:pt x="1442" y="133"/>
                </a:lnTo>
                <a:lnTo>
                  <a:pt x="1443" y="165"/>
                </a:lnTo>
                <a:lnTo>
                  <a:pt x="1443" y="201"/>
                </a:lnTo>
                <a:lnTo>
                  <a:pt x="1444" y="234"/>
                </a:lnTo>
                <a:lnTo>
                  <a:pt x="1444" y="256"/>
                </a:lnTo>
                <a:lnTo>
                  <a:pt x="1445" y="265"/>
                </a:lnTo>
                <a:lnTo>
                  <a:pt x="1445" y="266"/>
                </a:lnTo>
                <a:lnTo>
                  <a:pt x="1446" y="266"/>
                </a:lnTo>
                <a:lnTo>
                  <a:pt x="1446" y="266"/>
                </a:lnTo>
                <a:lnTo>
                  <a:pt x="1447" y="266"/>
                </a:lnTo>
                <a:lnTo>
                  <a:pt x="1447" y="266"/>
                </a:lnTo>
                <a:lnTo>
                  <a:pt x="1448" y="266"/>
                </a:lnTo>
                <a:lnTo>
                  <a:pt x="1448" y="266"/>
                </a:lnTo>
                <a:lnTo>
                  <a:pt x="1449" y="266"/>
                </a:lnTo>
                <a:lnTo>
                  <a:pt x="1449" y="267"/>
                </a:lnTo>
                <a:lnTo>
                  <a:pt x="1450" y="267"/>
                </a:lnTo>
                <a:lnTo>
                  <a:pt x="1450" y="267"/>
                </a:lnTo>
                <a:lnTo>
                  <a:pt x="1451" y="267"/>
                </a:lnTo>
                <a:lnTo>
                  <a:pt x="1451" y="267"/>
                </a:lnTo>
                <a:lnTo>
                  <a:pt x="1452" y="268"/>
                </a:lnTo>
                <a:lnTo>
                  <a:pt x="1452" y="268"/>
                </a:lnTo>
                <a:lnTo>
                  <a:pt x="1453" y="268"/>
                </a:lnTo>
                <a:lnTo>
                  <a:pt x="1453" y="268"/>
                </a:lnTo>
                <a:lnTo>
                  <a:pt x="1454" y="268"/>
                </a:lnTo>
                <a:lnTo>
                  <a:pt x="1454" y="268"/>
                </a:lnTo>
                <a:lnTo>
                  <a:pt x="1455" y="268"/>
                </a:lnTo>
                <a:lnTo>
                  <a:pt x="1455" y="268"/>
                </a:lnTo>
                <a:lnTo>
                  <a:pt x="1456" y="268"/>
                </a:lnTo>
                <a:lnTo>
                  <a:pt x="1456" y="268"/>
                </a:lnTo>
                <a:lnTo>
                  <a:pt x="1457" y="268"/>
                </a:lnTo>
                <a:lnTo>
                  <a:pt x="1457" y="269"/>
                </a:lnTo>
                <a:lnTo>
                  <a:pt x="1458" y="269"/>
                </a:lnTo>
                <a:lnTo>
                  <a:pt x="1458" y="269"/>
                </a:lnTo>
                <a:lnTo>
                  <a:pt x="1459" y="269"/>
                </a:lnTo>
                <a:lnTo>
                  <a:pt x="1459" y="269"/>
                </a:lnTo>
                <a:lnTo>
                  <a:pt x="1460" y="269"/>
                </a:lnTo>
                <a:lnTo>
                  <a:pt x="1460" y="269"/>
                </a:lnTo>
                <a:lnTo>
                  <a:pt x="1461" y="269"/>
                </a:lnTo>
                <a:lnTo>
                  <a:pt x="1461" y="269"/>
                </a:lnTo>
                <a:lnTo>
                  <a:pt x="1462" y="269"/>
                </a:lnTo>
                <a:lnTo>
                  <a:pt x="1462" y="269"/>
                </a:lnTo>
                <a:lnTo>
                  <a:pt x="1463" y="269"/>
                </a:lnTo>
                <a:lnTo>
                  <a:pt x="1463" y="269"/>
                </a:lnTo>
                <a:lnTo>
                  <a:pt x="1464" y="269"/>
                </a:lnTo>
                <a:lnTo>
                  <a:pt x="1464" y="269"/>
                </a:lnTo>
                <a:lnTo>
                  <a:pt x="1465" y="269"/>
                </a:lnTo>
                <a:lnTo>
                  <a:pt x="1465" y="269"/>
                </a:lnTo>
                <a:lnTo>
                  <a:pt x="1466" y="269"/>
                </a:lnTo>
                <a:lnTo>
                  <a:pt x="1466" y="269"/>
                </a:lnTo>
                <a:lnTo>
                  <a:pt x="1467" y="269"/>
                </a:lnTo>
                <a:lnTo>
                  <a:pt x="1467" y="269"/>
                </a:lnTo>
                <a:lnTo>
                  <a:pt x="1468" y="269"/>
                </a:lnTo>
                <a:lnTo>
                  <a:pt x="1468" y="269"/>
                </a:lnTo>
                <a:lnTo>
                  <a:pt x="1469" y="270"/>
                </a:lnTo>
                <a:lnTo>
                  <a:pt x="1469" y="269"/>
                </a:lnTo>
                <a:lnTo>
                  <a:pt x="1470" y="261"/>
                </a:lnTo>
                <a:lnTo>
                  <a:pt x="1470" y="238"/>
                </a:lnTo>
                <a:lnTo>
                  <a:pt x="1471" y="203"/>
                </a:lnTo>
                <a:lnTo>
                  <a:pt x="1471" y="163"/>
                </a:lnTo>
                <a:lnTo>
                  <a:pt x="1472" y="130"/>
                </a:lnTo>
                <a:lnTo>
                  <a:pt x="1472" y="108"/>
                </a:lnTo>
                <a:lnTo>
                  <a:pt x="1473" y="97"/>
                </a:lnTo>
                <a:lnTo>
                  <a:pt x="1473" y="93"/>
                </a:lnTo>
                <a:lnTo>
                  <a:pt x="1474" y="92"/>
                </a:lnTo>
                <a:lnTo>
                  <a:pt x="1474" y="93"/>
                </a:lnTo>
                <a:lnTo>
                  <a:pt x="1475" y="93"/>
                </a:lnTo>
                <a:lnTo>
                  <a:pt x="1475" y="94"/>
                </a:lnTo>
                <a:lnTo>
                  <a:pt x="1476" y="94"/>
                </a:lnTo>
                <a:lnTo>
                  <a:pt x="1476" y="95"/>
                </a:lnTo>
                <a:lnTo>
                  <a:pt x="1477" y="95"/>
                </a:lnTo>
                <a:lnTo>
                  <a:pt x="1477" y="95"/>
                </a:lnTo>
                <a:lnTo>
                  <a:pt x="1477" y="95"/>
                </a:lnTo>
                <a:lnTo>
                  <a:pt x="1478" y="95"/>
                </a:lnTo>
                <a:lnTo>
                  <a:pt x="1479" y="95"/>
                </a:lnTo>
                <a:lnTo>
                  <a:pt x="1479" y="95"/>
                </a:lnTo>
                <a:lnTo>
                  <a:pt x="1479" y="95"/>
                </a:lnTo>
                <a:lnTo>
                  <a:pt x="1480" y="95"/>
                </a:lnTo>
                <a:lnTo>
                  <a:pt x="1480" y="95"/>
                </a:lnTo>
                <a:lnTo>
                  <a:pt x="1481" y="95"/>
                </a:lnTo>
                <a:lnTo>
                  <a:pt x="1482" y="95"/>
                </a:lnTo>
                <a:lnTo>
                  <a:pt x="1482" y="95"/>
                </a:lnTo>
                <a:lnTo>
                  <a:pt x="1482" y="95"/>
                </a:lnTo>
                <a:lnTo>
                  <a:pt x="1483" y="95"/>
                </a:lnTo>
                <a:lnTo>
                  <a:pt x="1483" y="95"/>
                </a:lnTo>
                <a:lnTo>
                  <a:pt x="1484" y="95"/>
                </a:lnTo>
                <a:lnTo>
                  <a:pt x="1484" y="95"/>
                </a:lnTo>
                <a:lnTo>
                  <a:pt x="1485" y="95"/>
                </a:lnTo>
                <a:lnTo>
                  <a:pt x="1485" y="95"/>
                </a:lnTo>
                <a:lnTo>
                  <a:pt x="1486" y="95"/>
                </a:lnTo>
                <a:lnTo>
                  <a:pt x="1486" y="95"/>
                </a:lnTo>
                <a:lnTo>
                  <a:pt x="1487" y="95"/>
                </a:lnTo>
                <a:lnTo>
                  <a:pt x="1487" y="95"/>
                </a:lnTo>
                <a:lnTo>
                  <a:pt x="1488" y="95"/>
                </a:lnTo>
                <a:lnTo>
                  <a:pt x="1488" y="95"/>
                </a:lnTo>
                <a:lnTo>
                  <a:pt x="1489" y="95"/>
                </a:lnTo>
                <a:lnTo>
                  <a:pt x="1489" y="95"/>
                </a:lnTo>
                <a:lnTo>
                  <a:pt x="1490" y="95"/>
                </a:lnTo>
                <a:lnTo>
                  <a:pt x="1490" y="95"/>
                </a:lnTo>
                <a:lnTo>
                  <a:pt x="1491" y="95"/>
                </a:lnTo>
                <a:lnTo>
                  <a:pt x="1491" y="95"/>
                </a:lnTo>
                <a:lnTo>
                  <a:pt x="1492" y="95"/>
                </a:lnTo>
                <a:lnTo>
                  <a:pt x="1492" y="95"/>
                </a:lnTo>
                <a:lnTo>
                  <a:pt x="1493" y="95"/>
                </a:lnTo>
                <a:lnTo>
                  <a:pt x="1493" y="95"/>
                </a:lnTo>
                <a:lnTo>
                  <a:pt x="1494" y="95"/>
                </a:lnTo>
                <a:lnTo>
                  <a:pt x="1494" y="95"/>
                </a:lnTo>
                <a:lnTo>
                  <a:pt x="1495" y="95"/>
                </a:lnTo>
                <a:lnTo>
                  <a:pt x="1495" y="95"/>
                </a:lnTo>
                <a:lnTo>
                  <a:pt x="1496" y="95"/>
                </a:lnTo>
                <a:lnTo>
                  <a:pt x="1496" y="95"/>
                </a:lnTo>
                <a:lnTo>
                  <a:pt x="1497" y="95"/>
                </a:lnTo>
                <a:lnTo>
                  <a:pt x="1497" y="95"/>
                </a:lnTo>
                <a:lnTo>
                  <a:pt x="1498" y="95"/>
                </a:lnTo>
                <a:lnTo>
                  <a:pt x="1498" y="95"/>
                </a:lnTo>
                <a:lnTo>
                  <a:pt x="1499" y="95"/>
                </a:lnTo>
                <a:lnTo>
                  <a:pt x="1499" y="94"/>
                </a:lnTo>
                <a:lnTo>
                  <a:pt x="1500" y="94"/>
                </a:lnTo>
                <a:lnTo>
                  <a:pt x="1500" y="94"/>
                </a:lnTo>
                <a:lnTo>
                  <a:pt x="1501" y="93"/>
                </a:lnTo>
                <a:lnTo>
                  <a:pt x="1501" y="92"/>
                </a:lnTo>
                <a:lnTo>
                  <a:pt x="1502" y="92"/>
                </a:lnTo>
                <a:lnTo>
                  <a:pt x="1502" y="92"/>
                </a:lnTo>
                <a:lnTo>
                  <a:pt x="1503" y="91"/>
                </a:lnTo>
                <a:lnTo>
                  <a:pt x="1503" y="91"/>
                </a:lnTo>
                <a:lnTo>
                  <a:pt x="1504" y="90"/>
                </a:lnTo>
                <a:lnTo>
                  <a:pt x="1504" y="90"/>
                </a:lnTo>
                <a:lnTo>
                  <a:pt x="1505" y="90"/>
                </a:lnTo>
                <a:lnTo>
                  <a:pt x="1505" y="90"/>
                </a:lnTo>
                <a:lnTo>
                  <a:pt x="1506" y="90"/>
                </a:lnTo>
                <a:lnTo>
                  <a:pt x="1506" y="90"/>
                </a:lnTo>
                <a:lnTo>
                  <a:pt x="1507" y="90"/>
                </a:lnTo>
                <a:lnTo>
                  <a:pt x="1507" y="90"/>
                </a:lnTo>
                <a:lnTo>
                  <a:pt x="1508" y="90"/>
                </a:lnTo>
                <a:lnTo>
                  <a:pt x="1508" y="90"/>
                </a:lnTo>
                <a:lnTo>
                  <a:pt x="1509" y="90"/>
                </a:lnTo>
                <a:lnTo>
                  <a:pt x="1509" y="90"/>
                </a:lnTo>
                <a:lnTo>
                  <a:pt x="1510" y="90"/>
                </a:lnTo>
                <a:lnTo>
                  <a:pt x="1510" y="90"/>
                </a:lnTo>
                <a:lnTo>
                  <a:pt x="1511" y="90"/>
                </a:lnTo>
                <a:lnTo>
                  <a:pt x="1511" y="90"/>
                </a:lnTo>
                <a:lnTo>
                  <a:pt x="1512" y="90"/>
                </a:lnTo>
                <a:lnTo>
                  <a:pt x="1512" y="90"/>
                </a:lnTo>
                <a:lnTo>
                  <a:pt x="1513" y="91"/>
                </a:lnTo>
                <a:lnTo>
                  <a:pt x="1513" y="91"/>
                </a:lnTo>
                <a:lnTo>
                  <a:pt x="1514" y="91"/>
                </a:lnTo>
                <a:lnTo>
                  <a:pt x="1514" y="91"/>
                </a:lnTo>
                <a:lnTo>
                  <a:pt x="1515" y="91"/>
                </a:lnTo>
                <a:lnTo>
                  <a:pt x="1515" y="91"/>
                </a:lnTo>
                <a:lnTo>
                  <a:pt x="1516" y="91"/>
                </a:lnTo>
                <a:lnTo>
                  <a:pt x="1516" y="91"/>
                </a:lnTo>
                <a:lnTo>
                  <a:pt x="1517" y="91"/>
                </a:lnTo>
                <a:lnTo>
                  <a:pt x="1517" y="91"/>
                </a:lnTo>
                <a:lnTo>
                  <a:pt x="1518" y="91"/>
                </a:lnTo>
                <a:lnTo>
                  <a:pt x="1518" y="91"/>
                </a:lnTo>
                <a:lnTo>
                  <a:pt x="1519" y="91"/>
                </a:lnTo>
                <a:lnTo>
                  <a:pt x="1519" y="91"/>
                </a:lnTo>
                <a:lnTo>
                  <a:pt x="1520" y="91"/>
                </a:lnTo>
                <a:lnTo>
                  <a:pt x="1520" y="91"/>
                </a:lnTo>
                <a:lnTo>
                  <a:pt x="1521" y="91"/>
                </a:lnTo>
                <a:lnTo>
                  <a:pt x="1521" y="91"/>
                </a:lnTo>
                <a:lnTo>
                  <a:pt x="1522" y="92"/>
                </a:lnTo>
                <a:lnTo>
                  <a:pt x="1522" y="92"/>
                </a:lnTo>
                <a:lnTo>
                  <a:pt x="1523" y="92"/>
                </a:lnTo>
                <a:lnTo>
                  <a:pt x="1523" y="92"/>
                </a:lnTo>
                <a:lnTo>
                  <a:pt x="1523" y="92"/>
                </a:lnTo>
                <a:lnTo>
                  <a:pt x="1524" y="92"/>
                </a:lnTo>
                <a:lnTo>
                  <a:pt x="1525" y="92"/>
                </a:lnTo>
                <a:lnTo>
                  <a:pt x="1525" y="92"/>
                </a:lnTo>
                <a:lnTo>
                  <a:pt x="1526" y="92"/>
                </a:lnTo>
                <a:lnTo>
                  <a:pt x="1526" y="92"/>
                </a:lnTo>
                <a:lnTo>
                  <a:pt x="1526" y="92"/>
                </a:lnTo>
                <a:lnTo>
                  <a:pt x="1527" y="92"/>
                </a:lnTo>
                <a:lnTo>
                  <a:pt x="1528" y="92"/>
                </a:lnTo>
                <a:lnTo>
                  <a:pt x="1528" y="92"/>
                </a:lnTo>
                <a:lnTo>
                  <a:pt x="1528" y="92"/>
                </a:lnTo>
                <a:lnTo>
                  <a:pt x="1529" y="92"/>
                </a:lnTo>
                <a:lnTo>
                  <a:pt x="1529" y="92"/>
                </a:lnTo>
                <a:lnTo>
                  <a:pt x="1530" y="92"/>
                </a:lnTo>
                <a:lnTo>
                  <a:pt x="1531" y="92"/>
                </a:lnTo>
                <a:lnTo>
                  <a:pt x="1531" y="92"/>
                </a:lnTo>
                <a:lnTo>
                  <a:pt x="1531" y="92"/>
                </a:lnTo>
                <a:lnTo>
                  <a:pt x="1532" y="92"/>
                </a:lnTo>
                <a:lnTo>
                  <a:pt x="1532" y="93"/>
                </a:lnTo>
                <a:lnTo>
                  <a:pt x="1533" y="93"/>
                </a:lnTo>
                <a:lnTo>
                  <a:pt x="1533" y="93"/>
                </a:lnTo>
                <a:lnTo>
                  <a:pt x="1534" y="93"/>
                </a:lnTo>
                <a:lnTo>
                  <a:pt x="1534" y="93"/>
                </a:lnTo>
                <a:lnTo>
                  <a:pt x="1535" y="93"/>
                </a:lnTo>
                <a:lnTo>
                  <a:pt x="1535" y="93"/>
                </a:lnTo>
                <a:lnTo>
                  <a:pt x="1536" y="93"/>
                </a:lnTo>
                <a:lnTo>
                  <a:pt x="1536" y="93"/>
                </a:lnTo>
                <a:lnTo>
                  <a:pt x="1537" y="93"/>
                </a:lnTo>
                <a:lnTo>
                  <a:pt x="1537" y="93"/>
                </a:lnTo>
                <a:lnTo>
                  <a:pt x="1538" y="93"/>
                </a:lnTo>
                <a:lnTo>
                  <a:pt x="1538" y="93"/>
                </a:lnTo>
                <a:lnTo>
                  <a:pt x="1539" y="93"/>
                </a:lnTo>
                <a:lnTo>
                  <a:pt x="1539" y="93"/>
                </a:lnTo>
                <a:lnTo>
                  <a:pt x="1540" y="93"/>
                </a:lnTo>
                <a:lnTo>
                  <a:pt x="1540" y="93"/>
                </a:lnTo>
                <a:lnTo>
                  <a:pt x="1541" y="93"/>
                </a:lnTo>
                <a:lnTo>
                  <a:pt x="1541" y="93"/>
                </a:lnTo>
                <a:lnTo>
                  <a:pt x="1542" y="93"/>
                </a:lnTo>
                <a:lnTo>
                  <a:pt x="1542" y="93"/>
                </a:lnTo>
                <a:lnTo>
                  <a:pt x="1543" y="93"/>
                </a:lnTo>
                <a:lnTo>
                  <a:pt x="1543" y="94"/>
                </a:lnTo>
                <a:lnTo>
                  <a:pt x="1544" y="94"/>
                </a:lnTo>
                <a:lnTo>
                  <a:pt x="1544" y="94"/>
                </a:lnTo>
                <a:lnTo>
                  <a:pt x="1545" y="94"/>
                </a:lnTo>
                <a:lnTo>
                  <a:pt x="1545" y="94"/>
                </a:lnTo>
                <a:lnTo>
                  <a:pt x="1546" y="94"/>
                </a:lnTo>
                <a:lnTo>
                  <a:pt x="1546" y="94"/>
                </a:lnTo>
                <a:lnTo>
                  <a:pt x="1547" y="94"/>
                </a:lnTo>
                <a:lnTo>
                  <a:pt x="1547" y="94"/>
                </a:lnTo>
                <a:lnTo>
                  <a:pt x="1548" y="94"/>
                </a:lnTo>
                <a:lnTo>
                  <a:pt x="1548" y="94"/>
                </a:lnTo>
                <a:lnTo>
                  <a:pt x="1549" y="93"/>
                </a:lnTo>
                <a:lnTo>
                  <a:pt x="1549" y="93"/>
                </a:lnTo>
                <a:lnTo>
                  <a:pt x="1550" y="93"/>
                </a:lnTo>
                <a:lnTo>
                  <a:pt x="1550" y="93"/>
                </a:lnTo>
                <a:lnTo>
                  <a:pt x="1551" y="93"/>
                </a:lnTo>
                <a:lnTo>
                  <a:pt x="1551" y="93"/>
                </a:lnTo>
                <a:lnTo>
                  <a:pt x="1552" y="93"/>
                </a:lnTo>
                <a:lnTo>
                  <a:pt x="1552" y="93"/>
                </a:lnTo>
                <a:lnTo>
                  <a:pt x="1553" y="93"/>
                </a:lnTo>
                <a:lnTo>
                  <a:pt x="1553" y="93"/>
                </a:lnTo>
                <a:lnTo>
                  <a:pt x="1554" y="93"/>
                </a:lnTo>
                <a:lnTo>
                  <a:pt x="1554" y="93"/>
                </a:lnTo>
                <a:lnTo>
                  <a:pt x="1555" y="93"/>
                </a:lnTo>
                <a:lnTo>
                  <a:pt x="1555" y="93"/>
                </a:lnTo>
                <a:lnTo>
                  <a:pt x="1556" y="93"/>
                </a:lnTo>
                <a:lnTo>
                  <a:pt x="1556" y="92"/>
                </a:lnTo>
                <a:lnTo>
                  <a:pt x="1557" y="92"/>
                </a:lnTo>
                <a:lnTo>
                  <a:pt x="1557" y="92"/>
                </a:lnTo>
                <a:lnTo>
                  <a:pt x="1558" y="92"/>
                </a:lnTo>
                <a:lnTo>
                  <a:pt x="1558" y="92"/>
                </a:lnTo>
                <a:lnTo>
                  <a:pt x="1559" y="92"/>
                </a:lnTo>
                <a:lnTo>
                  <a:pt x="1559" y="92"/>
                </a:lnTo>
                <a:lnTo>
                  <a:pt x="1560" y="92"/>
                </a:lnTo>
                <a:lnTo>
                  <a:pt x="1560" y="92"/>
                </a:lnTo>
                <a:lnTo>
                  <a:pt x="1561" y="92"/>
                </a:lnTo>
                <a:lnTo>
                  <a:pt x="1561" y="92"/>
                </a:lnTo>
                <a:lnTo>
                  <a:pt x="1562" y="92"/>
                </a:lnTo>
                <a:lnTo>
                  <a:pt x="1562" y="93"/>
                </a:lnTo>
                <a:lnTo>
                  <a:pt x="1563" y="92"/>
                </a:lnTo>
                <a:lnTo>
                  <a:pt x="1563" y="92"/>
                </a:lnTo>
                <a:lnTo>
                  <a:pt x="1564" y="92"/>
                </a:lnTo>
                <a:lnTo>
                  <a:pt x="1564" y="92"/>
                </a:lnTo>
                <a:lnTo>
                  <a:pt x="1565" y="92"/>
                </a:lnTo>
                <a:lnTo>
                  <a:pt x="1565" y="93"/>
                </a:lnTo>
                <a:lnTo>
                  <a:pt x="1566" y="93"/>
                </a:lnTo>
                <a:lnTo>
                  <a:pt x="1566" y="93"/>
                </a:lnTo>
                <a:lnTo>
                  <a:pt x="1567" y="93"/>
                </a:lnTo>
                <a:lnTo>
                  <a:pt x="1567" y="93"/>
                </a:lnTo>
                <a:lnTo>
                  <a:pt x="1568" y="92"/>
                </a:lnTo>
                <a:lnTo>
                  <a:pt x="1568" y="93"/>
                </a:lnTo>
                <a:lnTo>
                  <a:pt x="1569" y="95"/>
                </a:lnTo>
                <a:lnTo>
                  <a:pt x="1569" y="102"/>
                </a:lnTo>
                <a:lnTo>
                  <a:pt x="1569" y="120"/>
                </a:lnTo>
                <a:lnTo>
                  <a:pt x="1570" y="149"/>
                </a:lnTo>
                <a:lnTo>
                  <a:pt x="1571" y="186"/>
                </a:lnTo>
                <a:lnTo>
                  <a:pt x="1571" y="221"/>
                </a:lnTo>
                <a:lnTo>
                  <a:pt x="1572" y="247"/>
                </a:lnTo>
                <a:lnTo>
                  <a:pt x="1572" y="261"/>
                </a:lnTo>
                <a:lnTo>
                  <a:pt x="1572" y="264"/>
                </a:lnTo>
                <a:lnTo>
                  <a:pt x="1573" y="264"/>
                </a:lnTo>
                <a:lnTo>
                  <a:pt x="1574" y="264"/>
                </a:lnTo>
                <a:lnTo>
                  <a:pt x="1574" y="264"/>
                </a:lnTo>
                <a:lnTo>
                  <a:pt x="1575" y="264"/>
                </a:lnTo>
                <a:lnTo>
                  <a:pt x="1575" y="264"/>
                </a:lnTo>
                <a:lnTo>
                  <a:pt x="1575" y="264"/>
                </a:lnTo>
                <a:lnTo>
                  <a:pt x="1576" y="264"/>
                </a:lnTo>
                <a:lnTo>
                  <a:pt x="1577" y="264"/>
                </a:lnTo>
                <a:lnTo>
                  <a:pt x="1577" y="264"/>
                </a:lnTo>
                <a:lnTo>
                  <a:pt x="1577" y="264"/>
                </a:lnTo>
                <a:lnTo>
                  <a:pt x="1578" y="264"/>
                </a:lnTo>
                <a:lnTo>
                  <a:pt x="1578" y="265"/>
                </a:lnTo>
                <a:lnTo>
                  <a:pt x="1579" y="265"/>
                </a:lnTo>
                <a:lnTo>
                  <a:pt x="1580" y="265"/>
                </a:lnTo>
                <a:lnTo>
                  <a:pt x="1580" y="265"/>
                </a:lnTo>
                <a:lnTo>
                  <a:pt x="1580" y="265"/>
                </a:lnTo>
                <a:lnTo>
                  <a:pt x="1581" y="265"/>
                </a:lnTo>
                <a:lnTo>
                  <a:pt x="1581" y="265"/>
                </a:lnTo>
                <a:lnTo>
                  <a:pt x="1582" y="265"/>
                </a:lnTo>
                <a:lnTo>
                  <a:pt x="1582" y="265"/>
                </a:lnTo>
                <a:lnTo>
                  <a:pt x="1583" y="265"/>
                </a:lnTo>
                <a:lnTo>
                  <a:pt x="1583" y="265"/>
                </a:lnTo>
                <a:lnTo>
                  <a:pt x="1584" y="265"/>
                </a:lnTo>
                <a:lnTo>
                  <a:pt x="1584" y="265"/>
                </a:lnTo>
                <a:lnTo>
                  <a:pt x="1585" y="265"/>
                </a:lnTo>
                <a:lnTo>
                  <a:pt x="1585" y="265"/>
                </a:lnTo>
                <a:lnTo>
                  <a:pt x="1586" y="265"/>
                </a:lnTo>
                <a:lnTo>
                  <a:pt x="1586" y="265"/>
                </a:lnTo>
                <a:lnTo>
                  <a:pt x="1587" y="265"/>
                </a:lnTo>
                <a:lnTo>
                  <a:pt x="1587" y="265"/>
                </a:lnTo>
                <a:lnTo>
                  <a:pt x="1588" y="265"/>
                </a:lnTo>
                <a:lnTo>
                  <a:pt x="1588" y="265"/>
                </a:lnTo>
                <a:lnTo>
                  <a:pt x="1589" y="264"/>
                </a:lnTo>
                <a:lnTo>
                  <a:pt x="1589" y="264"/>
                </a:lnTo>
                <a:lnTo>
                  <a:pt x="1590" y="264"/>
                </a:lnTo>
                <a:lnTo>
                  <a:pt x="1590" y="264"/>
                </a:lnTo>
                <a:lnTo>
                  <a:pt x="1591" y="264"/>
                </a:lnTo>
                <a:lnTo>
                  <a:pt x="1591" y="264"/>
                </a:lnTo>
                <a:lnTo>
                  <a:pt x="1592" y="264"/>
                </a:lnTo>
                <a:lnTo>
                  <a:pt x="1592" y="264"/>
                </a:lnTo>
                <a:lnTo>
                  <a:pt x="1593" y="264"/>
                </a:lnTo>
                <a:lnTo>
                  <a:pt x="1593" y="264"/>
                </a:lnTo>
                <a:lnTo>
                  <a:pt x="1594" y="264"/>
                </a:lnTo>
                <a:lnTo>
                  <a:pt x="1594" y="264"/>
                </a:lnTo>
                <a:lnTo>
                  <a:pt x="1595" y="264"/>
                </a:lnTo>
                <a:lnTo>
                  <a:pt x="1595" y="264"/>
                </a:lnTo>
                <a:lnTo>
                  <a:pt x="1596" y="257"/>
                </a:lnTo>
                <a:lnTo>
                  <a:pt x="1596" y="236"/>
                </a:lnTo>
                <a:lnTo>
                  <a:pt x="1597" y="201"/>
                </a:lnTo>
                <a:lnTo>
                  <a:pt x="1597" y="164"/>
                </a:lnTo>
                <a:lnTo>
                  <a:pt x="1598" y="133"/>
                </a:lnTo>
                <a:lnTo>
                  <a:pt x="1598" y="114"/>
                </a:lnTo>
                <a:lnTo>
                  <a:pt x="1599" y="105"/>
                </a:lnTo>
                <a:lnTo>
                  <a:pt x="1599" y="103"/>
                </a:lnTo>
                <a:lnTo>
                  <a:pt x="1600" y="103"/>
                </a:lnTo>
                <a:lnTo>
                  <a:pt x="1600" y="104"/>
                </a:lnTo>
                <a:lnTo>
                  <a:pt x="1601" y="104"/>
                </a:lnTo>
                <a:lnTo>
                  <a:pt x="1601" y="105"/>
                </a:lnTo>
                <a:lnTo>
                  <a:pt x="1602" y="105"/>
                </a:lnTo>
                <a:lnTo>
                  <a:pt x="1602" y="106"/>
                </a:lnTo>
                <a:lnTo>
                  <a:pt x="1603" y="107"/>
                </a:lnTo>
                <a:lnTo>
                  <a:pt x="1603" y="107"/>
                </a:lnTo>
                <a:lnTo>
                  <a:pt x="1604" y="107"/>
                </a:lnTo>
                <a:lnTo>
                  <a:pt x="1604" y="107"/>
                </a:lnTo>
                <a:lnTo>
                  <a:pt x="1605" y="108"/>
                </a:lnTo>
                <a:lnTo>
                  <a:pt x="1605" y="108"/>
                </a:lnTo>
                <a:lnTo>
                  <a:pt x="1606" y="108"/>
                </a:lnTo>
                <a:lnTo>
                  <a:pt x="1606" y="108"/>
                </a:lnTo>
                <a:lnTo>
                  <a:pt x="1607" y="108"/>
                </a:lnTo>
                <a:lnTo>
                  <a:pt x="1607" y="108"/>
                </a:lnTo>
                <a:lnTo>
                  <a:pt x="1608" y="107"/>
                </a:lnTo>
                <a:lnTo>
                  <a:pt x="1608" y="107"/>
                </a:lnTo>
                <a:lnTo>
                  <a:pt x="1609" y="107"/>
                </a:lnTo>
                <a:lnTo>
                  <a:pt x="1609" y="107"/>
                </a:lnTo>
                <a:lnTo>
                  <a:pt x="1610" y="107"/>
                </a:lnTo>
                <a:lnTo>
                  <a:pt x="1610" y="107"/>
                </a:lnTo>
                <a:lnTo>
                  <a:pt x="1611" y="107"/>
                </a:lnTo>
                <a:lnTo>
                  <a:pt x="1611" y="107"/>
                </a:lnTo>
                <a:lnTo>
                  <a:pt x="1612" y="107"/>
                </a:lnTo>
                <a:lnTo>
                  <a:pt x="1612" y="107"/>
                </a:lnTo>
                <a:lnTo>
                  <a:pt x="1613" y="107"/>
                </a:lnTo>
                <a:lnTo>
                  <a:pt x="1613" y="107"/>
                </a:lnTo>
                <a:lnTo>
                  <a:pt x="1614" y="107"/>
                </a:lnTo>
                <a:lnTo>
                  <a:pt x="1614" y="107"/>
                </a:lnTo>
                <a:lnTo>
                  <a:pt x="1615" y="107"/>
                </a:lnTo>
                <a:lnTo>
                  <a:pt x="1615" y="107"/>
                </a:lnTo>
                <a:lnTo>
                  <a:pt x="1616" y="107"/>
                </a:lnTo>
                <a:lnTo>
                  <a:pt x="1616" y="107"/>
                </a:lnTo>
                <a:lnTo>
                  <a:pt x="1617" y="107"/>
                </a:lnTo>
                <a:lnTo>
                  <a:pt x="1617" y="107"/>
                </a:lnTo>
                <a:lnTo>
                  <a:pt x="1618" y="107"/>
                </a:lnTo>
                <a:lnTo>
                  <a:pt x="1618" y="107"/>
                </a:lnTo>
                <a:lnTo>
                  <a:pt x="1618" y="107"/>
                </a:lnTo>
                <a:lnTo>
                  <a:pt x="1619" y="107"/>
                </a:lnTo>
                <a:lnTo>
                  <a:pt x="1620" y="107"/>
                </a:lnTo>
                <a:lnTo>
                  <a:pt x="1620" y="107"/>
                </a:lnTo>
                <a:lnTo>
                  <a:pt x="1621" y="107"/>
                </a:lnTo>
                <a:lnTo>
                  <a:pt x="1621" y="107"/>
                </a:lnTo>
                <a:lnTo>
                  <a:pt x="1621" y="107"/>
                </a:lnTo>
                <a:lnTo>
                  <a:pt x="1622" y="107"/>
                </a:lnTo>
                <a:lnTo>
                  <a:pt x="1623" y="107"/>
                </a:lnTo>
                <a:lnTo>
                  <a:pt x="1623" y="107"/>
                </a:lnTo>
                <a:lnTo>
                  <a:pt x="1624" y="107"/>
                </a:lnTo>
                <a:lnTo>
                  <a:pt x="1624" y="107"/>
                </a:lnTo>
                <a:lnTo>
                  <a:pt x="1624" y="107"/>
                </a:lnTo>
                <a:lnTo>
                  <a:pt x="1625" y="106"/>
                </a:lnTo>
                <a:lnTo>
                  <a:pt x="1626" y="106"/>
                </a:lnTo>
                <a:lnTo>
                  <a:pt x="1626" y="106"/>
                </a:lnTo>
                <a:lnTo>
                  <a:pt x="1626" y="105"/>
                </a:lnTo>
                <a:lnTo>
                  <a:pt x="1627" y="105"/>
                </a:lnTo>
                <a:lnTo>
                  <a:pt x="1627" y="104"/>
                </a:lnTo>
                <a:lnTo>
                  <a:pt x="1628" y="104"/>
                </a:lnTo>
                <a:lnTo>
                  <a:pt x="1629" y="103"/>
                </a:lnTo>
                <a:lnTo>
                  <a:pt x="1629" y="103"/>
                </a:lnTo>
                <a:lnTo>
                  <a:pt x="1629" y="102"/>
                </a:lnTo>
                <a:lnTo>
                  <a:pt x="1630" y="102"/>
                </a:lnTo>
                <a:lnTo>
                  <a:pt x="1630" y="102"/>
                </a:lnTo>
                <a:lnTo>
                  <a:pt x="1631" y="102"/>
                </a:lnTo>
                <a:lnTo>
                  <a:pt x="1631" y="102"/>
                </a:lnTo>
                <a:lnTo>
                  <a:pt x="1632" y="102"/>
                </a:lnTo>
                <a:lnTo>
                  <a:pt x="1632" y="102"/>
                </a:lnTo>
                <a:lnTo>
                  <a:pt x="1633" y="102"/>
                </a:lnTo>
                <a:lnTo>
                  <a:pt x="1633" y="102"/>
                </a:lnTo>
                <a:lnTo>
                  <a:pt x="1634" y="102"/>
                </a:lnTo>
                <a:lnTo>
                  <a:pt x="1634" y="102"/>
                </a:lnTo>
                <a:lnTo>
                  <a:pt x="1635" y="102"/>
                </a:lnTo>
                <a:lnTo>
                  <a:pt x="1635" y="102"/>
                </a:lnTo>
                <a:lnTo>
                  <a:pt x="1636" y="102"/>
                </a:lnTo>
                <a:lnTo>
                  <a:pt x="1636" y="102"/>
                </a:lnTo>
                <a:lnTo>
                  <a:pt x="1637" y="102"/>
                </a:lnTo>
                <a:lnTo>
                  <a:pt x="1637" y="102"/>
                </a:lnTo>
                <a:lnTo>
                  <a:pt x="1638" y="102"/>
                </a:lnTo>
                <a:lnTo>
                  <a:pt x="1638" y="102"/>
                </a:lnTo>
                <a:lnTo>
                  <a:pt x="1639" y="102"/>
                </a:lnTo>
                <a:lnTo>
                  <a:pt x="1639" y="102"/>
                </a:lnTo>
                <a:lnTo>
                  <a:pt x="1640" y="102"/>
                </a:lnTo>
                <a:lnTo>
                  <a:pt x="1640" y="102"/>
                </a:lnTo>
                <a:lnTo>
                  <a:pt x="1641" y="102"/>
                </a:lnTo>
                <a:lnTo>
                  <a:pt x="1641" y="102"/>
                </a:lnTo>
                <a:lnTo>
                  <a:pt x="1642" y="102"/>
                </a:lnTo>
                <a:lnTo>
                  <a:pt x="1642" y="102"/>
                </a:lnTo>
                <a:lnTo>
                  <a:pt x="1643" y="102"/>
                </a:lnTo>
                <a:lnTo>
                  <a:pt x="1643" y="102"/>
                </a:lnTo>
                <a:lnTo>
                  <a:pt x="1644" y="102"/>
                </a:lnTo>
                <a:lnTo>
                  <a:pt x="1644" y="102"/>
                </a:lnTo>
                <a:lnTo>
                  <a:pt x="1645" y="102"/>
                </a:lnTo>
                <a:lnTo>
                  <a:pt x="1645" y="102"/>
                </a:lnTo>
                <a:lnTo>
                  <a:pt x="1646" y="102"/>
                </a:lnTo>
                <a:lnTo>
                  <a:pt x="1646" y="102"/>
                </a:lnTo>
                <a:lnTo>
                  <a:pt x="1647" y="102"/>
                </a:lnTo>
                <a:lnTo>
                  <a:pt x="1647" y="102"/>
                </a:lnTo>
                <a:lnTo>
                  <a:pt x="1648" y="102"/>
                </a:lnTo>
                <a:lnTo>
                  <a:pt x="1648" y="101"/>
                </a:lnTo>
                <a:lnTo>
                  <a:pt x="1649" y="101"/>
                </a:lnTo>
                <a:lnTo>
                  <a:pt x="1649" y="101"/>
                </a:lnTo>
                <a:lnTo>
                  <a:pt x="1650" y="101"/>
                </a:lnTo>
                <a:lnTo>
                  <a:pt x="1650" y="101"/>
                </a:lnTo>
                <a:lnTo>
                  <a:pt x="1651" y="101"/>
                </a:lnTo>
                <a:lnTo>
                  <a:pt x="1651" y="101"/>
                </a:lnTo>
                <a:lnTo>
                  <a:pt x="1652" y="101"/>
                </a:lnTo>
                <a:lnTo>
                  <a:pt x="1652" y="101"/>
                </a:lnTo>
                <a:lnTo>
                  <a:pt x="1653" y="101"/>
                </a:lnTo>
                <a:lnTo>
                  <a:pt x="1653" y="101"/>
                </a:lnTo>
                <a:lnTo>
                  <a:pt x="1654" y="101"/>
                </a:lnTo>
                <a:lnTo>
                  <a:pt x="1654" y="101"/>
                </a:lnTo>
                <a:lnTo>
                  <a:pt x="1655" y="101"/>
                </a:lnTo>
                <a:lnTo>
                  <a:pt x="1655" y="101"/>
                </a:lnTo>
                <a:lnTo>
                  <a:pt x="1656" y="101"/>
                </a:lnTo>
                <a:lnTo>
                  <a:pt x="1656" y="100"/>
                </a:lnTo>
                <a:lnTo>
                  <a:pt x="1657" y="100"/>
                </a:lnTo>
                <a:lnTo>
                  <a:pt x="1657" y="100"/>
                </a:lnTo>
                <a:lnTo>
                  <a:pt x="1658" y="100"/>
                </a:lnTo>
                <a:lnTo>
                  <a:pt x="1658" y="100"/>
                </a:lnTo>
                <a:lnTo>
                  <a:pt x="1659" y="100"/>
                </a:lnTo>
                <a:lnTo>
                  <a:pt x="1659" y="100"/>
                </a:lnTo>
                <a:lnTo>
                  <a:pt x="1660" y="100"/>
                </a:lnTo>
                <a:lnTo>
                  <a:pt x="1660" y="100"/>
                </a:lnTo>
                <a:lnTo>
                  <a:pt x="1661" y="100"/>
                </a:lnTo>
                <a:lnTo>
                  <a:pt x="1661" y="100"/>
                </a:lnTo>
                <a:lnTo>
                  <a:pt x="1662" y="100"/>
                </a:lnTo>
                <a:lnTo>
                  <a:pt x="1662" y="100"/>
                </a:lnTo>
                <a:lnTo>
                  <a:pt x="1663" y="100"/>
                </a:lnTo>
                <a:lnTo>
                  <a:pt x="1663" y="100"/>
                </a:lnTo>
                <a:lnTo>
                  <a:pt x="1664" y="100"/>
                </a:lnTo>
                <a:lnTo>
                  <a:pt x="1664" y="100"/>
                </a:lnTo>
                <a:lnTo>
                  <a:pt x="1665" y="100"/>
                </a:lnTo>
                <a:lnTo>
                  <a:pt x="1665" y="100"/>
                </a:lnTo>
                <a:lnTo>
                  <a:pt x="1666" y="99"/>
                </a:lnTo>
                <a:lnTo>
                  <a:pt x="1666" y="99"/>
                </a:lnTo>
                <a:lnTo>
                  <a:pt x="1667" y="99"/>
                </a:lnTo>
                <a:lnTo>
                  <a:pt x="1667" y="99"/>
                </a:lnTo>
                <a:lnTo>
                  <a:pt x="1667" y="99"/>
                </a:lnTo>
                <a:lnTo>
                  <a:pt x="1668" y="99"/>
                </a:lnTo>
                <a:lnTo>
                  <a:pt x="1669" y="99"/>
                </a:lnTo>
                <a:lnTo>
                  <a:pt x="1669" y="99"/>
                </a:lnTo>
                <a:lnTo>
                  <a:pt x="1670" y="99"/>
                </a:lnTo>
                <a:lnTo>
                  <a:pt x="1670" y="99"/>
                </a:lnTo>
                <a:lnTo>
                  <a:pt x="1670" y="99"/>
                </a:lnTo>
                <a:lnTo>
                  <a:pt x="1671" y="99"/>
                </a:lnTo>
                <a:lnTo>
                  <a:pt x="1672" y="98"/>
                </a:lnTo>
                <a:lnTo>
                  <a:pt x="1672" y="98"/>
                </a:lnTo>
                <a:lnTo>
                  <a:pt x="1673" y="98"/>
                </a:lnTo>
                <a:lnTo>
                  <a:pt x="1673" y="98"/>
                </a:lnTo>
                <a:lnTo>
                  <a:pt x="1673" y="98"/>
                </a:lnTo>
                <a:lnTo>
                  <a:pt x="1674" y="98"/>
                </a:lnTo>
                <a:lnTo>
                  <a:pt x="1675" y="98"/>
                </a:lnTo>
                <a:lnTo>
                  <a:pt x="1675" y="98"/>
                </a:lnTo>
                <a:lnTo>
                  <a:pt x="1675" y="98"/>
                </a:lnTo>
                <a:lnTo>
                  <a:pt x="1676" y="98"/>
                </a:lnTo>
                <a:lnTo>
                  <a:pt x="1676" y="97"/>
                </a:lnTo>
                <a:lnTo>
                  <a:pt x="1677" y="97"/>
                </a:lnTo>
                <a:lnTo>
                  <a:pt x="1678" y="97"/>
                </a:lnTo>
                <a:lnTo>
                  <a:pt x="1678" y="97"/>
                </a:lnTo>
                <a:lnTo>
                  <a:pt x="1678" y="97"/>
                </a:lnTo>
                <a:lnTo>
                  <a:pt x="1679" y="97"/>
                </a:lnTo>
                <a:lnTo>
                  <a:pt x="1679" y="97"/>
                </a:lnTo>
                <a:lnTo>
                  <a:pt x="1680" y="96"/>
                </a:lnTo>
                <a:lnTo>
                  <a:pt x="1680" y="96"/>
                </a:lnTo>
                <a:lnTo>
                  <a:pt x="1681" y="96"/>
                </a:lnTo>
                <a:lnTo>
                  <a:pt x="1681" y="96"/>
                </a:lnTo>
                <a:lnTo>
                  <a:pt x="1682" y="96"/>
                </a:lnTo>
                <a:lnTo>
                  <a:pt x="1682" y="96"/>
                </a:lnTo>
                <a:lnTo>
                  <a:pt x="1683" y="96"/>
                </a:lnTo>
                <a:lnTo>
                  <a:pt x="1683" y="96"/>
                </a:lnTo>
                <a:lnTo>
                  <a:pt x="1684" y="96"/>
                </a:lnTo>
                <a:lnTo>
                  <a:pt x="1684" y="96"/>
                </a:lnTo>
                <a:lnTo>
                  <a:pt x="1685" y="96"/>
                </a:lnTo>
                <a:lnTo>
                  <a:pt x="1685" y="95"/>
                </a:lnTo>
                <a:lnTo>
                  <a:pt x="1686" y="95"/>
                </a:lnTo>
                <a:lnTo>
                  <a:pt x="1686" y="95"/>
                </a:lnTo>
                <a:lnTo>
                  <a:pt x="1687" y="95"/>
                </a:lnTo>
                <a:lnTo>
                  <a:pt x="1687" y="95"/>
                </a:lnTo>
                <a:lnTo>
                  <a:pt x="1688" y="95"/>
                </a:lnTo>
                <a:lnTo>
                  <a:pt x="1688" y="95"/>
                </a:lnTo>
                <a:lnTo>
                  <a:pt x="1689" y="95"/>
                </a:lnTo>
                <a:lnTo>
                  <a:pt x="1689" y="95"/>
                </a:lnTo>
                <a:lnTo>
                  <a:pt x="1690" y="95"/>
                </a:lnTo>
                <a:lnTo>
                  <a:pt x="1690" y="95"/>
                </a:lnTo>
                <a:lnTo>
                  <a:pt x="1691" y="95"/>
                </a:lnTo>
                <a:lnTo>
                  <a:pt x="1691" y="95"/>
                </a:lnTo>
                <a:lnTo>
                  <a:pt x="1692" y="95"/>
                </a:lnTo>
                <a:lnTo>
                  <a:pt x="1692" y="95"/>
                </a:lnTo>
                <a:lnTo>
                  <a:pt x="1693" y="95"/>
                </a:lnTo>
                <a:lnTo>
                  <a:pt x="1693" y="94"/>
                </a:lnTo>
                <a:lnTo>
                  <a:pt x="1694" y="94"/>
                </a:lnTo>
                <a:lnTo>
                  <a:pt x="1694" y="94"/>
                </a:lnTo>
                <a:lnTo>
                  <a:pt x="1695" y="97"/>
                </a:lnTo>
                <a:lnTo>
                  <a:pt x="1695" y="105"/>
                </a:lnTo>
                <a:lnTo>
                  <a:pt x="1696" y="124"/>
                </a:lnTo>
                <a:lnTo>
                  <a:pt x="1696" y="155"/>
                </a:lnTo>
                <a:lnTo>
                  <a:pt x="1697" y="192"/>
                </a:lnTo>
                <a:lnTo>
                  <a:pt x="1697" y="225"/>
                </a:lnTo>
                <a:lnTo>
                  <a:pt x="1698" y="248"/>
                </a:lnTo>
                <a:lnTo>
                  <a:pt x="1698" y="258"/>
                </a:lnTo>
                <a:lnTo>
                  <a:pt x="1699" y="260"/>
                </a:lnTo>
                <a:lnTo>
                  <a:pt x="1699" y="260"/>
                </a:lnTo>
                <a:lnTo>
                  <a:pt x="1700" y="260"/>
                </a:lnTo>
                <a:lnTo>
                  <a:pt x="1700" y="260"/>
                </a:lnTo>
                <a:lnTo>
                  <a:pt x="1701" y="260"/>
                </a:lnTo>
                <a:lnTo>
                  <a:pt x="1701" y="260"/>
                </a:lnTo>
                <a:lnTo>
                  <a:pt x="1702" y="260"/>
                </a:lnTo>
                <a:lnTo>
                  <a:pt x="1702" y="260"/>
                </a:lnTo>
                <a:lnTo>
                  <a:pt x="1703" y="260"/>
                </a:lnTo>
                <a:lnTo>
                  <a:pt x="1703" y="260"/>
                </a:lnTo>
                <a:lnTo>
                  <a:pt x="1704" y="260"/>
                </a:lnTo>
                <a:lnTo>
                  <a:pt x="1704" y="260"/>
                </a:lnTo>
                <a:lnTo>
                  <a:pt x="1705" y="260"/>
                </a:lnTo>
                <a:lnTo>
                  <a:pt x="1705" y="260"/>
                </a:lnTo>
                <a:lnTo>
                  <a:pt x="1706" y="260"/>
                </a:lnTo>
                <a:lnTo>
                  <a:pt x="1706" y="260"/>
                </a:lnTo>
                <a:lnTo>
                  <a:pt x="1707" y="260"/>
                </a:lnTo>
                <a:lnTo>
                  <a:pt x="1707" y="260"/>
                </a:lnTo>
                <a:lnTo>
                  <a:pt x="1708" y="260"/>
                </a:lnTo>
                <a:lnTo>
                  <a:pt x="1708" y="260"/>
                </a:lnTo>
                <a:lnTo>
                  <a:pt x="1709" y="259"/>
                </a:lnTo>
                <a:lnTo>
                  <a:pt x="1709" y="259"/>
                </a:lnTo>
                <a:lnTo>
                  <a:pt x="1710" y="259"/>
                </a:lnTo>
                <a:lnTo>
                  <a:pt x="1710" y="259"/>
                </a:lnTo>
                <a:lnTo>
                  <a:pt x="1711" y="259"/>
                </a:lnTo>
                <a:lnTo>
                  <a:pt x="1711" y="259"/>
                </a:lnTo>
                <a:lnTo>
                  <a:pt x="1712" y="259"/>
                </a:lnTo>
                <a:lnTo>
                  <a:pt x="1712" y="259"/>
                </a:lnTo>
                <a:lnTo>
                  <a:pt x="1713" y="259"/>
                </a:lnTo>
                <a:lnTo>
                  <a:pt x="1713" y="259"/>
                </a:lnTo>
                <a:lnTo>
                  <a:pt x="1714" y="259"/>
                </a:lnTo>
                <a:lnTo>
                  <a:pt x="1714" y="258"/>
                </a:lnTo>
                <a:lnTo>
                  <a:pt x="1715" y="258"/>
                </a:lnTo>
                <a:lnTo>
                  <a:pt x="1715" y="258"/>
                </a:lnTo>
                <a:lnTo>
                  <a:pt x="1716" y="258"/>
                </a:lnTo>
                <a:lnTo>
                  <a:pt x="1716" y="257"/>
                </a:lnTo>
                <a:lnTo>
                  <a:pt x="1716" y="247"/>
                </a:lnTo>
                <a:lnTo>
                  <a:pt x="1717" y="224"/>
                </a:lnTo>
                <a:lnTo>
                  <a:pt x="1718" y="190"/>
                </a:lnTo>
                <a:lnTo>
                  <a:pt x="1718" y="154"/>
                </a:lnTo>
                <a:lnTo>
                  <a:pt x="1719" y="126"/>
                </a:lnTo>
                <a:lnTo>
                  <a:pt x="1719" y="108"/>
                </a:lnTo>
                <a:lnTo>
                  <a:pt x="1719" y="100"/>
                </a:lnTo>
                <a:lnTo>
                  <a:pt x="1720" y="98"/>
                </a:lnTo>
                <a:lnTo>
                  <a:pt x="1721" y="98"/>
                </a:lnTo>
                <a:lnTo>
                  <a:pt x="1721" y="98"/>
                </a:lnTo>
                <a:lnTo>
                  <a:pt x="1722" y="98"/>
                </a:lnTo>
                <a:lnTo>
                  <a:pt x="1722" y="98"/>
                </a:lnTo>
                <a:lnTo>
                  <a:pt x="1722" y="98"/>
                </a:lnTo>
                <a:lnTo>
                  <a:pt x="1723" y="98"/>
                </a:lnTo>
                <a:lnTo>
                  <a:pt x="1724" y="98"/>
                </a:lnTo>
                <a:lnTo>
                  <a:pt x="1724" y="98"/>
                </a:lnTo>
                <a:lnTo>
                  <a:pt x="1724" y="99"/>
                </a:lnTo>
                <a:lnTo>
                  <a:pt x="1725" y="99"/>
                </a:lnTo>
                <a:lnTo>
                  <a:pt x="1725" y="100"/>
                </a:lnTo>
                <a:lnTo>
                  <a:pt x="1726" y="100"/>
                </a:lnTo>
                <a:lnTo>
                  <a:pt x="1727" y="101"/>
                </a:lnTo>
                <a:lnTo>
                  <a:pt x="1727" y="101"/>
                </a:lnTo>
                <a:lnTo>
                  <a:pt x="1727" y="102"/>
                </a:lnTo>
                <a:lnTo>
                  <a:pt x="1728" y="103"/>
                </a:lnTo>
                <a:lnTo>
                  <a:pt x="1728" y="103"/>
                </a:lnTo>
                <a:lnTo>
                  <a:pt x="1729" y="104"/>
                </a:lnTo>
                <a:lnTo>
                  <a:pt x="1729" y="104"/>
                </a:lnTo>
                <a:lnTo>
                  <a:pt x="1730" y="104"/>
                </a:lnTo>
                <a:lnTo>
                  <a:pt x="1730" y="105"/>
                </a:lnTo>
                <a:lnTo>
                  <a:pt x="1731" y="105"/>
                </a:lnTo>
                <a:lnTo>
                  <a:pt x="1731" y="105"/>
                </a:lnTo>
                <a:lnTo>
                  <a:pt x="1732" y="105"/>
                </a:lnTo>
                <a:lnTo>
                  <a:pt x="1732" y="105"/>
                </a:lnTo>
                <a:lnTo>
                  <a:pt x="1733" y="105"/>
                </a:lnTo>
                <a:lnTo>
                  <a:pt x="1733" y="105"/>
                </a:lnTo>
                <a:lnTo>
                  <a:pt x="1734" y="105"/>
                </a:lnTo>
                <a:lnTo>
                  <a:pt x="1734" y="105"/>
                </a:lnTo>
                <a:lnTo>
                  <a:pt x="1735" y="105"/>
                </a:lnTo>
                <a:lnTo>
                  <a:pt x="1735" y="105"/>
                </a:lnTo>
                <a:lnTo>
                  <a:pt x="1736" y="105"/>
                </a:lnTo>
                <a:lnTo>
                  <a:pt x="1736" y="105"/>
                </a:lnTo>
                <a:lnTo>
                  <a:pt x="1737" y="105"/>
                </a:lnTo>
                <a:lnTo>
                  <a:pt x="1737" y="105"/>
                </a:lnTo>
                <a:lnTo>
                  <a:pt x="1738" y="105"/>
                </a:lnTo>
                <a:lnTo>
                  <a:pt x="1738" y="105"/>
                </a:lnTo>
                <a:lnTo>
                  <a:pt x="1739" y="105"/>
                </a:lnTo>
                <a:lnTo>
                  <a:pt x="1739" y="105"/>
                </a:lnTo>
                <a:lnTo>
                  <a:pt x="1740" y="105"/>
                </a:lnTo>
                <a:lnTo>
                  <a:pt x="1740" y="105"/>
                </a:lnTo>
                <a:lnTo>
                  <a:pt x="1741" y="105"/>
                </a:lnTo>
                <a:lnTo>
                  <a:pt x="1741" y="105"/>
                </a:lnTo>
                <a:lnTo>
                  <a:pt x="1742" y="105"/>
                </a:lnTo>
                <a:lnTo>
                  <a:pt x="1742" y="105"/>
                </a:lnTo>
                <a:lnTo>
                  <a:pt x="1743" y="105"/>
                </a:lnTo>
                <a:lnTo>
                  <a:pt x="1743" y="105"/>
                </a:lnTo>
                <a:lnTo>
                  <a:pt x="1744" y="105"/>
                </a:lnTo>
                <a:lnTo>
                  <a:pt x="1744" y="104"/>
                </a:lnTo>
                <a:lnTo>
                  <a:pt x="1745" y="104"/>
                </a:lnTo>
                <a:lnTo>
                  <a:pt x="1745" y="104"/>
                </a:lnTo>
                <a:lnTo>
                  <a:pt x="1746" y="104"/>
                </a:lnTo>
                <a:lnTo>
                  <a:pt x="1746" y="103"/>
                </a:lnTo>
                <a:lnTo>
                  <a:pt x="1747" y="103"/>
                </a:lnTo>
                <a:lnTo>
                  <a:pt x="1747" y="102"/>
                </a:lnTo>
                <a:lnTo>
                  <a:pt x="1748" y="102"/>
                </a:lnTo>
                <a:lnTo>
                  <a:pt x="1748" y="101"/>
                </a:lnTo>
                <a:lnTo>
                  <a:pt x="1749" y="100"/>
                </a:lnTo>
                <a:lnTo>
                  <a:pt x="1749" y="100"/>
                </a:lnTo>
                <a:lnTo>
                  <a:pt x="1750" y="99"/>
                </a:lnTo>
                <a:lnTo>
                  <a:pt x="1750" y="99"/>
                </a:lnTo>
                <a:lnTo>
                  <a:pt x="1751" y="98"/>
                </a:lnTo>
                <a:lnTo>
                  <a:pt x="1751" y="98"/>
                </a:lnTo>
                <a:lnTo>
                  <a:pt x="1752" y="98"/>
                </a:lnTo>
                <a:lnTo>
                  <a:pt x="1752" y="98"/>
                </a:lnTo>
                <a:lnTo>
                  <a:pt x="1753" y="98"/>
                </a:lnTo>
                <a:lnTo>
                  <a:pt x="1753" y="98"/>
                </a:lnTo>
                <a:lnTo>
                  <a:pt x="1754" y="98"/>
                </a:lnTo>
                <a:lnTo>
                  <a:pt x="1754" y="98"/>
                </a:lnTo>
                <a:lnTo>
                  <a:pt x="1755" y="98"/>
                </a:lnTo>
                <a:lnTo>
                  <a:pt x="1755" y="98"/>
                </a:lnTo>
                <a:lnTo>
                  <a:pt x="1756" y="98"/>
                </a:lnTo>
                <a:lnTo>
                  <a:pt x="1756" y="98"/>
                </a:lnTo>
                <a:lnTo>
                  <a:pt x="1757" y="98"/>
                </a:lnTo>
                <a:lnTo>
                  <a:pt x="1757" y="98"/>
                </a:lnTo>
                <a:lnTo>
                  <a:pt x="1758" y="98"/>
                </a:lnTo>
                <a:lnTo>
                  <a:pt x="1758" y="98"/>
                </a:lnTo>
                <a:lnTo>
                  <a:pt x="1759" y="98"/>
                </a:lnTo>
                <a:lnTo>
                  <a:pt x="1759" y="98"/>
                </a:lnTo>
                <a:lnTo>
                  <a:pt x="1760" y="98"/>
                </a:lnTo>
                <a:lnTo>
                  <a:pt x="1760" y="98"/>
                </a:lnTo>
                <a:lnTo>
                  <a:pt x="1761" y="98"/>
                </a:lnTo>
                <a:lnTo>
                  <a:pt x="1761" y="98"/>
                </a:lnTo>
                <a:lnTo>
                  <a:pt x="1762" y="98"/>
                </a:lnTo>
                <a:lnTo>
                  <a:pt x="1762" y="98"/>
                </a:lnTo>
                <a:lnTo>
                  <a:pt x="1763" y="98"/>
                </a:lnTo>
                <a:lnTo>
                  <a:pt x="1763" y="98"/>
                </a:lnTo>
                <a:lnTo>
                  <a:pt x="1764" y="98"/>
                </a:lnTo>
                <a:lnTo>
                  <a:pt x="1764" y="98"/>
                </a:lnTo>
                <a:lnTo>
                  <a:pt x="1765" y="98"/>
                </a:lnTo>
                <a:lnTo>
                  <a:pt x="1765" y="98"/>
                </a:lnTo>
                <a:lnTo>
                  <a:pt x="1765" y="98"/>
                </a:lnTo>
                <a:lnTo>
                  <a:pt x="1766" y="98"/>
                </a:lnTo>
                <a:lnTo>
                  <a:pt x="1767" y="98"/>
                </a:lnTo>
                <a:lnTo>
                  <a:pt x="1767" y="98"/>
                </a:lnTo>
                <a:lnTo>
                  <a:pt x="1768" y="98"/>
                </a:lnTo>
                <a:lnTo>
                  <a:pt x="1768" y="98"/>
                </a:lnTo>
                <a:lnTo>
                  <a:pt x="1768" y="98"/>
                </a:lnTo>
                <a:lnTo>
                  <a:pt x="1769" y="98"/>
                </a:lnTo>
                <a:lnTo>
                  <a:pt x="1770" y="97"/>
                </a:lnTo>
                <a:lnTo>
                  <a:pt x="1770" y="97"/>
                </a:lnTo>
                <a:lnTo>
                  <a:pt x="1770" y="97"/>
                </a:lnTo>
                <a:lnTo>
                  <a:pt x="1771" y="97"/>
                </a:lnTo>
                <a:lnTo>
                  <a:pt x="1771" y="97"/>
                </a:lnTo>
                <a:lnTo>
                  <a:pt x="1772" y="97"/>
                </a:lnTo>
                <a:lnTo>
                  <a:pt x="1773" y="97"/>
                </a:lnTo>
                <a:lnTo>
                  <a:pt x="1773" y="97"/>
                </a:lnTo>
                <a:lnTo>
                  <a:pt x="1773" y="97"/>
                </a:lnTo>
                <a:lnTo>
                  <a:pt x="1774" y="97"/>
                </a:lnTo>
                <a:lnTo>
                  <a:pt x="1774" y="97"/>
                </a:lnTo>
                <a:lnTo>
                  <a:pt x="1775" y="97"/>
                </a:lnTo>
                <a:lnTo>
                  <a:pt x="1776" y="97"/>
                </a:lnTo>
                <a:lnTo>
                  <a:pt x="1776" y="97"/>
                </a:lnTo>
                <a:lnTo>
                  <a:pt x="1776" y="97"/>
                </a:lnTo>
                <a:lnTo>
                  <a:pt x="1777" y="97"/>
                </a:lnTo>
                <a:lnTo>
                  <a:pt x="1777" y="97"/>
                </a:lnTo>
                <a:lnTo>
                  <a:pt x="1778" y="97"/>
                </a:lnTo>
                <a:lnTo>
                  <a:pt x="1778" y="97"/>
                </a:lnTo>
                <a:lnTo>
                  <a:pt x="1779" y="97"/>
                </a:lnTo>
                <a:lnTo>
                  <a:pt x="1779" y="97"/>
                </a:lnTo>
                <a:lnTo>
                  <a:pt x="1780" y="97"/>
                </a:lnTo>
                <a:lnTo>
                  <a:pt x="1780" y="97"/>
                </a:lnTo>
                <a:lnTo>
                  <a:pt x="1781" y="97"/>
                </a:lnTo>
                <a:lnTo>
                  <a:pt x="1781" y="97"/>
                </a:lnTo>
                <a:lnTo>
                  <a:pt x="1782" y="97"/>
                </a:lnTo>
                <a:lnTo>
                  <a:pt x="1782" y="97"/>
                </a:lnTo>
                <a:lnTo>
                  <a:pt x="1783" y="97"/>
                </a:lnTo>
                <a:lnTo>
                  <a:pt x="1783" y="97"/>
                </a:lnTo>
                <a:lnTo>
                  <a:pt x="1784" y="97"/>
                </a:lnTo>
                <a:lnTo>
                  <a:pt x="1784" y="97"/>
                </a:lnTo>
                <a:lnTo>
                  <a:pt x="1785" y="97"/>
                </a:lnTo>
                <a:lnTo>
                  <a:pt x="1785" y="97"/>
                </a:lnTo>
                <a:lnTo>
                  <a:pt x="1786" y="97"/>
                </a:lnTo>
                <a:lnTo>
                  <a:pt x="1786" y="97"/>
                </a:lnTo>
                <a:lnTo>
                  <a:pt x="1787" y="97"/>
                </a:lnTo>
                <a:lnTo>
                  <a:pt x="1787" y="97"/>
                </a:lnTo>
                <a:lnTo>
                  <a:pt x="1788" y="97"/>
                </a:lnTo>
                <a:lnTo>
                  <a:pt x="1788" y="97"/>
                </a:lnTo>
                <a:lnTo>
                  <a:pt x="1789" y="97"/>
                </a:lnTo>
                <a:lnTo>
                  <a:pt x="1789" y="97"/>
                </a:lnTo>
                <a:lnTo>
                  <a:pt x="1790" y="97"/>
                </a:lnTo>
                <a:lnTo>
                  <a:pt x="1790" y="97"/>
                </a:lnTo>
                <a:lnTo>
                  <a:pt x="1791" y="97"/>
                </a:lnTo>
                <a:lnTo>
                  <a:pt x="1791" y="97"/>
                </a:lnTo>
                <a:lnTo>
                  <a:pt x="1792" y="97"/>
                </a:lnTo>
                <a:lnTo>
                  <a:pt x="1792" y="97"/>
                </a:lnTo>
                <a:lnTo>
                  <a:pt x="1793" y="97"/>
                </a:lnTo>
                <a:lnTo>
                  <a:pt x="1793" y="97"/>
                </a:lnTo>
                <a:lnTo>
                  <a:pt x="1794" y="97"/>
                </a:lnTo>
                <a:lnTo>
                  <a:pt x="1794" y="97"/>
                </a:lnTo>
                <a:lnTo>
                  <a:pt x="1795" y="97"/>
                </a:lnTo>
                <a:lnTo>
                  <a:pt x="1795" y="96"/>
                </a:lnTo>
                <a:lnTo>
                  <a:pt x="1796" y="96"/>
                </a:lnTo>
                <a:lnTo>
                  <a:pt x="1796" y="96"/>
                </a:lnTo>
                <a:lnTo>
                  <a:pt x="1797" y="96"/>
                </a:lnTo>
                <a:lnTo>
                  <a:pt x="1797" y="96"/>
                </a:lnTo>
                <a:lnTo>
                  <a:pt x="1798" y="96"/>
                </a:lnTo>
                <a:lnTo>
                  <a:pt x="1798" y="96"/>
                </a:lnTo>
                <a:lnTo>
                  <a:pt x="1799" y="96"/>
                </a:lnTo>
                <a:lnTo>
                  <a:pt x="1799" y="96"/>
                </a:lnTo>
                <a:lnTo>
                  <a:pt x="1800" y="96"/>
                </a:lnTo>
                <a:lnTo>
                  <a:pt x="1800" y="96"/>
                </a:lnTo>
                <a:lnTo>
                  <a:pt x="1801" y="96"/>
                </a:lnTo>
                <a:lnTo>
                  <a:pt x="1801" y="95"/>
                </a:lnTo>
                <a:lnTo>
                  <a:pt x="1802" y="95"/>
                </a:lnTo>
                <a:lnTo>
                  <a:pt x="1802" y="95"/>
                </a:lnTo>
                <a:lnTo>
                  <a:pt x="1803" y="95"/>
                </a:lnTo>
                <a:lnTo>
                  <a:pt x="1803" y="95"/>
                </a:lnTo>
                <a:lnTo>
                  <a:pt x="1804" y="95"/>
                </a:lnTo>
                <a:lnTo>
                  <a:pt x="1804" y="95"/>
                </a:lnTo>
                <a:lnTo>
                  <a:pt x="1805" y="95"/>
                </a:lnTo>
                <a:lnTo>
                  <a:pt x="1805" y="95"/>
                </a:lnTo>
                <a:lnTo>
                  <a:pt x="1806" y="95"/>
                </a:lnTo>
                <a:lnTo>
                  <a:pt x="1806" y="95"/>
                </a:lnTo>
                <a:lnTo>
                  <a:pt x="1807" y="95"/>
                </a:lnTo>
                <a:lnTo>
                  <a:pt x="1807" y="95"/>
                </a:lnTo>
                <a:lnTo>
                  <a:pt x="1808" y="95"/>
                </a:lnTo>
                <a:lnTo>
                  <a:pt x="1808" y="95"/>
                </a:lnTo>
                <a:lnTo>
                  <a:pt x="1809" y="95"/>
                </a:lnTo>
                <a:lnTo>
                  <a:pt x="1809" y="95"/>
                </a:lnTo>
                <a:lnTo>
                  <a:pt x="1810" y="95"/>
                </a:lnTo>
                <a:lnTo>
                  <a:pt x="1810" y="95"/>
                </a:lnTo>
                <a:lnTo>
                  <a:pt x="1811" y="95"/>
                </a:lnTo>
                <a:lnTo>
                  <a:pt x="1811" y="95"/>
                </a:lnTo>
                <a:lnTo>
                  <a:pt x="1812" y="95"/>
                </a:lnTo>
                <a:lnTo>
                  <a:pt x="1812" y="95"/>
                </a:lnTo>
                <a:lnTo>
                  <a:pt x="1813" y="95"/>
                </a:lnTo>
                <a:lnTo>
                  <a:pt x="1813" y="95"/>
                </a:lnTo>
                <a:lnTo>
                  <a:pt x="1814" y="95"/>
                </a:lnTo>
                <a:lnTo>
                  <a:pt x="1814" y="95"/>
                </a:lnTo>
                <a:lnTo>
                  <a:pt x="1814" y="95"/>
                </a:lnTo>
                <a:lnTo>
                  <a:pt x="1815" y="95"/>
                </a:lnTo>
                <a:lnTo>
                  <a:pt x="1816" y="98"/>
                </a:lnTo>
                <a:lnTo>
                  <a:pt x="1816" y="108"/>
                </a:lnTo>
                <a:lnTo>
                  <a:pt x="1817" y="129"/>
                </a:lnTo>
                <a:lnTo>
                  <a:pt x="1817" y="160"/>
                </a:lnTo>
                <a:lnTo>
                  <a:pt x="1817" y="196"/>
                </a:lnTo>
                <a:lnTo>
                  <a:pt x="1818" y="228"/>
                </a:lnTo>
                <a:lnTo>
                  <a:pt x="1819" y="249"/>
                </a:lnTo>
                <a:lnTo>
                  <a:pt x="1819" y="257"/>
                </a:lnTo>
                <a:lnTo>
                  <a:pt x="1819" y="258"/>
                </a:lnTo>
                <a:lnTo>
                  <a:pt x="1820" y="258"/>
                </a:lnTo>
                <a:lnTo>
                  <a:pt x="1820" y="258"/>
                </a:lnTo>
                <a:lnTo>
                  <a:pt x="1821" y="258"/>
                </a:lnTo>
                <a:lnTo>
                  <a:pt x="1822" y="258"/>
                </a:lnTo>
                <a:lnTo>
                  <a:pt x="1822" y="258"/>
                </a:lnTo>
                <a:lnTo>
                  <a:pt x="1822" y="258"/>
                </a:lnTo>
                <a:lnTo>
                  <a:pt x="1823" y="258"/>
                </a:lnTo>
                <a:lnTo>
                  <a:pt x="1823" y="258"/>
                </a:lnTo>
                <a:lnTo>
                  <a:pt x="1824" y="258"/>
                </a:lnTo>
                <a:lnTo>
                  <a:pt x="1825" y="258"/>
                </a:lnTo>
                <a:lnTo>
                  <a:pt x="1825" y="258"/>
                </a:lnTo>
                <a:lnTo>
                  <a:pt x="1825" y="258"/>
                </a:lnTo>
                <a:lnTo>
                  <a:pt x="1826" y="258"/>
                </a:lnTo>
                <a:lnTo>
                  <a:pt x="1826" y="258"/>
                </a:lnTo>
                <a:lnTo>
                  <a:pt x="1827" y="258"/>
                </a:lnTo>
                <a:lnTo>
                  <a:pt x="1827" y="258"/>
                </a:lnTo>
                <a:lnTo>
                  <a:pt x="1828" y="258"/>
                </a:lnTo>
                <a:lnTo>
                  <a:pt x="1828" y="258"/>
                </a:lnTo>
                <a:lnTo>
                  <a:pt x="1829" y="258"/>
                </a:lnTo>
                <a:lnTo>
                  <a:pt x="1829" y="258"/>
                </a:lnTo>
                <a:lnTo>
                  <a:pt x="1830" y="258"/>
                </a:lnTo>
                <a:lnTo>
                  <a:pt x="1830" y="258"/>
                </a:lnTo>
                <a:lnTo>
                  <a:pt x="1831" y="258"/>
                </a:lnTo>
                <a:lnTo>
                  <a:pt x="1831" y="258"/>
                </a:lnTo>
                <a:lnTo>
                  <a:pt x="1832" y="258"/>
                </a:lnTo>
                <a:lnTo>
                  <a:pt x="1832" y="258"/>
                </a:lnTo>
                <a:lnTo>
                  <a:pt x="1833" y="258"/>
                </a:lnTo>
                <a:lnTo>
                  <a:pt x="1833" y="258"/>
                </a:lnTo>
                <a:lnTo>
                  <a:pt x="1834" y="258"/>
                </a:lnTo>
                <a:lnTo>
                  <a:pt x="1834" y="256"/>
                </a:lnTo>
                <a:lnTo>
                  <a:pt x="1835" y="246"/>
                </a:lnTo>
                <a:lnTo>
                  <a:pt x="1835" y="223"/>
                </a:lnTo>
                <a:lnTo>
                  <a:pt x="1836" y="188"/>
                </a:lnTo>
                <a:lnTo>
                  <a:pt x="1836" y="153"/>
                </a:lnTo>
                <a:lnTo>
                  <a:pt x="1837" y="125"/>
                </a:lnTo>
                <a:lnTo>
                  <a:pt x="1837" y="107"/>
                </a:lnTo>
                <a:lnTo>
                  <a:pt x="1838" y="99"/>
                </a:lnTo>
                <a:lnTo>
                  <a:pt x="1838" y="97"/>
                </a:lnTo>
                <a:lnTo>
                  <a:pt x="1839" y="97"/>
                </a:lnTo>
                <a:lnTo>
                  <a:pt x="1839" y="97"/>
                </a:lnTo>
                <a:lnTo>
                  <a:pt x="1840" y="97"/>
                </a:lnTo>
                <a:lnTo>
                  <a:pt x="1840" y="97"/>
                </a:lnTo>
                <a:lnTo>
                  <a:pt x="1841" y="97"/>
                </a:lnTo>
                <a:lnTo>
                  <a:pt x="1841" y="97"/>
                </a:lnTo>
                <a:lnTo>
                  <a:pt x="1842" y="97"/>
                </a:lnTo>
                <a:lnTo>
                  <a:pt x="1842" y="97"/>
                </a:lnTo>
                <a:lnTo>
                  <a:pt x="1843" y="97"/>
                </a:lnTo>
                <a:lnTo>
                  <a:pt x="1843" y="97"/>
                </a:lnTo>
                <a:lnTo>
                  <a:pt x="1844" y="97"/>
                </a:lnTo>
                <a:lnTo>
                  <a:pt x="1844" y="97"/>
                </a:lnTo>
                <a:lnTo>
                  <a:pt x="1845" y="98"/>
                </a:lnTo>
                <a:lnTo>
                  <a:pt x="1845" y="98"/>
                </a:lnTo>
                <a:lnTo>
                  <a:pt x="1846" y="98"/>
                </a:lnTo>
                <a:lnTo>
                  <a:pt x="1846" y="99"/>
                </a:lnTo>
                <a:lnTo>
                  <a:pt x="1847" y="99"/>
                </a:lnTo>
                <a:lnTo>
                  <a:pt x="1847" y="100"/>
                </a:lnTo>
                <a:lnTo>
                  <a:pt x="1848" y="101"/>
                </a:lnTo>
                <a:lnTo>
                  <a:pt x="1848" y="102"/>
                </a:lnTo>
                <a:lnTo>
                  <a:pt x="1849" y="102"/>
                </a:lnTo>
                <a:lnTo>
                  <a:pt x="1849" y="103"/>
                </a:lnTo>
                <a:lnTo>
                  <a:pt x="1850" y="103"/>
                </a:lnTo>
                <a:lnTo>
                  <a:pt x="1850" y="104"/>
                </a:lnTo>
                <a:lnTo>
                  <a:pt x="1851" y="104"/>
                </a:lnTo>
                <a:lnTo>
                  <a:pt x="1851" y="104"/>
                </a:lnTo>
                <a:lnTo>
                  <a:pt x="1852" y="105"/>
                </a:lnTo>
                <a:lnTo>
                  <a:pt x="1852" y="105"/>
                </a:lnTo>
                <a:lnTo>
                  <a:pt x="1853" y="105"/>
                </a:lnTo>
                <a:lnTo>
                  <a:pt x="1853" y="105"/>
                </a:lnTo>
                <a:lnTo>
                  <a:pt x="1854" y="105"/>
                </a:lnTo>
                <a:lnTo>
                  <a:pt x="1854" y="105"/>
                </a:lnTo>
                <a:lnTo>
                  <a:pt x="1855" y="105"/>
                </a:lnTo>
                <a:lnTo>
                  <a:pt x="1855" y="105"/>
                </a:lnTo>
                <a:lnTo>
                  <a:pt x="1856" y="105"/>
                </a:lnTo>
                <a:lnTo>
                  <a:pt x="1856" y="105"/>
                </a:lnTo>
                <a:lnTo>
                  <a:pt x="1857" y="105"/>
                </a:lnTo>
                <a:lnTo>
                  <a:pt x="1857" y="105"/>
                </a:lnTo>
                <a:lnTo>
                  <a:pt x="1858" y="105"/>
                </a:lnTo>
                <a:lnTo>
                  <a:pt x="1858" y="105"/>
                </a:lnTo>
                <a:lnTo>
                  <a:pt x="1859" y="105"/>
                </a:lnTo>
                <a:lnTo>
                  <a:pt x="1859" y="105"/>
                </a:lnTo>
                <a:lnTo>
                  <a:pt x="1860" y="105"/>
                </a:lnTo>
                <a:lnTo>
                  <a:pt x="1860" y="105"/>
                </a:lnTo>
                <a:lnTo>
                  <a:pt x="1861" y="105"/>
                </a:lnTo>
                <a:lnTo>
                  <a:pt x="1861" y="105"/>
                </a:lnTo>
                <a:lnTo>
                  <a:pt x="1862" y="105"/>
                </a:lnTo>
                <a:lnTo>
                  <a:pt x="1862" y="104"/>
                </a:lnTo>
                <a:lnTo>
                  <a:pt x="1863" y="104"/>
                </a:lnTo>
                <a:lnTo>
                  <a:pt x="1863" y="104"/>
                </a:lnTo>
                <a:lnTo>
                  <a:pt x="1863" y="104"/>
                </a:lnTo>
                <a:lnTo>
                  <a:pt x="1864" y="103"/>
                </a:lnTo>
                <a:lnTo>
                  <a:pt x="1865" y="103"/>
                </a:lnTo>
                <a:lnTo>
                  <a:pt x="1865" y="102"/>
                </a:lnTo>
                <a:lnTo>
                  <a:pt x="1866" y="102"/>
                </a:lnTo>
                <a:lnTo>
                  <a:pt x="1866" y="101"/>
                </a:lnTo>
                <a:lnTo>
                  <a:pt x="1866" y="101"/>
                </a:lnTo>
                <a:lnTo>
                  <a:pt x="1867" y="100"/>
                </a:lnTo>
                <a:lnTo>
                  <a:pt x="1868" y="99"/>
                </a:lnTo>
                <a:lnTo>
                  <a:pt x="1868" y="99"/>
                </a:lnTo>
                <a:lnTo>
                  <a:pt x="1868" y="98"/>
                </a:lnTo>
                <a:lnTo>
                  <a:pt x="1869" y="98"/>
                </a:lnTo>
                <a:lnTo>
                  <a:pt x="1869" y="98"/>
                </a:lnTo>
                <a:lnTo>
                  <a:pt x="1870" y="97"/>
                </a:lnTo>
                <a:lnTo>
                  <a:pt x="1871" y="97"/>
                </a:lnTo>
                <a:lnTo>
                  <a:pt x="1871" y="97"/>
                </a:lnTo>
                <a:lnTo>
                  <a:pt x="1871" y="97"/>
                </a:lnTo>
                <a:lnTo>
                  <a:pt x="1872" y="97"/>
                </a:lnTo>
                <a:lnTo>
                  <a:pt x="1872" y="97"/>
                </a:lnTo>
                <a:lnTo>
                  <a:pt x="1873" y="98"/>
                </a:lnTo>
                <a:lnTo>
                  <a:pt x="1874" y="98"/>
                </a:lnTo>
                <a:lnTo>
                  <a:pt x="1874" y="98"/>
                </a:lnTo>
                <a:lnTo>
                  <a:pt x="1874" y="98"/>
                </a:lnTo>
                <a:lnTo>
                  <a:pt x="1875" y="98"/>
                </a:lnTo>
                <a:lnTo>
                  <a:pt x="1875" y="98"/>
                </a:lnTo>
                <a:lnTo>
                  <a:pt x="1876" y="98"/>
                </a:lnTo>
                <a:lnTo>
                  <a:pt x="1876" y="98"/>
                </a:lnTo>
                <a:lnTo>
                  <a:pt x="1877" y="98"/>
                </a:lnTo>
                <a:lnTo>
                  <a:pt x="1877" y="98"/>
                </a:lnTo>
                <a:lnTo>
                  <a:pt x="1878" y="98"/>
                </a:lnTo>
                <a:lnTo>
                  <a:pt x="1878" y="98"/>
                </a:lnTo>
                <a:lnTo>
                  <a:pt x="1879" y="98"/>
                </a:lnTo>
                <a:lnTo>
                  <a:pt x="1879" y="98"/>
                </a:lnTo>
                <a:lnTo>
                  <a:pt x="1880" y="98"/>
                </a:lnTo>
                <a:lnTo>
                  <a:pt x="1880" y="98"/>
                </a:lnTo>
                <a:lnTo>
                  <a:pt x="1881" y="98"/>
                </a:lnTo>
                <a:lnTo>
                  <a:pt x="1881" y="99"/>
                </a:lnTo>
                <a:lnTo>
                  <a:pt x="1882" y="99"/>
                </a:lnTo>
                <a:lnTo>
                  <a:pt x="1882" y="99"/>
                </a:lnTo>
                <a:lnTo>
                  <a:pt x="1883" y="99"/>
                </a:lnTo>
                <a:lnTo>
                  <a:pt x="1883" y="99"/>
                </a:lnTo>
                <a:lnTo>
                  <a:pt x="1884" y="99"/>
                </a:lnTo>
                <a:lnTo>
                  <a:pt x="1884" y="99"/>
                </a:lnTo>
                <a:lnTo>
                  <a:pt x="1885" y="99"/>
                </a:lnTo>
                <a:lnTo>
                  <a:pt x="1885" y="99"/>
                </a:lnTo>
                <a:lnTo>
                  <a:pt x="1886" y="99"/>
                </a:lnTo>
                <a:lnTo>
                  <a:pt x="1886" y="99"/>
                </a:lnTo>
                <a:lnTo>
                  <a:pt x="1887" y="99"/>
                </a:lnTo>
                <a:lnTo>
                  <a:pt x="1887" y="99"/>
                </a:lnTo>
                <a:lnTo>
                  <a:pt x="1888" y="99"/>
                </a:lnTo>
                <a:lnTo>
                  <a:pt x="1888" y="99"/>
                </a:lnTo>
                <a:lnTo>
                  <a:pt x="1889" y="99"/>
                </a:lnTo>
                <a:lnTo>
                  <a:pt x="1889" y="99"/>
                </a:lnTo>
                <a:lnTo>
                  <a:pt x="1890" y="99"/>
                </a:lnTo>
                <a:lnTo>
                  <a:pt x="1890" y="99"/>
                </a:lnTo>
                <a:lnTo>
                  <a:pt x="1891" y="99"/>
                </a:lnTo>
                <a:lnTo>
                  <a:pt x="1891" y="99"/>
                </a:lnTo>
                <a:lnTo>
                  <a:pt x="1892" y="99"/>
                </a:lnTo>
                <a:lnTo>
                  <a:pt x="1892" y="99"/>
                </a:lnTo>
                <a:lnTo>
                  <a:pt x="1893" y="99"/>
                </a:lnTo>
                <a:lnTo>
                  <a:pt x="1893" y="99"/>
                </a:lnTo>
                <a:lnTo>
                  <a:pt x="1894" y="99"/>
                </a:lnTo>
                <a:lnTo>
                  <a:pt x="1894" y="99"/>
                </a:lnTo>
                <a:lnTo>
                  <a:pt x="1895" y="99"/>
                </a:lnTo>
                <a:lnTo>
                  <a:pt x="1895" y="99"/>
                </a:lnTo>
                <a:lnTo>
                  <a:pt x="1896" y="99"/>
                </a:lnTo>
                <a:lnTo>
                  <a:pt x="1896" y="99"/>
                </a:lnTo>
                <a:lnTo>
                  <a:pt x="1897" y="99"/>
                </a:lnTo>
                <a:lnTo>
                  <a:pt x="1897" y="99"/>
                </a:lnTo>
                <a:lnTo>
                  <a:pt x="1898" y="99"/>
                </a:lnTo>
                <a:lnTo>
                  <a:pt x="1898" y="99"/>
                </a:lnTo>
                <a:lnTo>
                  <a:pt x="1899" y="99"/>
                </a:lnTo>
                <a:lnTo>
                  <a:pt x="1899" y="99"/>
                </a:lnTo>
                <a:lnTo>
                  <a:pt x="1900" y="100"/>
                </a:lnTo>
                <a:lnTo>
                  <a:pt x="1900" y="100"/>
                </a:lnTo>
                <a:lnTo>
                  <a:pt x="1901" y="100"/>
                </a:lnTo>
                <a:lnTo>
                  <a:pt x="1901" y="100"/>
                </a:lnTo>
                <a:lnTo>
                  <a:pt x="1902" y="100"/>
                </a:lnTo>
                <a:lnTo>
                  <a:pt x="1902" y="100"/>
                </a:lnTo>
                <a:lnTo>
                  <a:pt x="1903" y="100"/>
                </a:lnTo>
                <a:lnTo>
                  <a:pt x="1903" y="100"/>
                </a:lnTo>
                <a:lnTo>
                  <a:pt x="1904" y="100"/>
                </a:lnTo>
                <a:lnTo>
                  <a:pt x="1904" y="100"/>
                </a:lnTo>
                <a:lnTo>
                  <a:pt x="1905" y="100"/>
                </a:lnTo>
                <a:lnTo>
                  <a:pt x="1905" y="100"/>
                </a:lnTo>
                <a:lnTo>
                  <a:pt x="1906" y="100"/>
                </a:lnTo>
                <a:lnTo>
                  <a:pt x="1906" y="101"/>
                </a:lnTo>
                <a:lnTo>
                  <a:pt x="1907" y="101"/>
                </a:lnTo>
                <a:lnTo>
                  <a:pt x="1907" y="101"/>
                </a:lnTo>
                <a:lnTo>
                  <a:pt x="1908" y="101"/>
                </a:lnTo>
                <a:lnTo>
                  <a:pt x="1908" y="101"/>
                </a:lnTo>
                <a:lnTo>
                  <a:pt x="1909" y="101"/>
                </a:lnTo>
                <a:lnTo>
                  <a:pt x="1909" y="101"/>
                </a:lnTo>
                <a:lnTo>
                  <a:pt x="1910" y="101"/>
                </a:lnTo>
                <a:lnTo>
                  <a:pt x="1910" y="101"/>
                </a:lnTo>
                <a:lnTo>
                  <a:pt x="1911" y="101"/>
                </a:lnTo>
                <a:lnTo>
                  <a:pt x="1911" y="101"/>
                </a:lnTo>
                <a:lnTo>
                  <a:pt x="1912" y="101"/>
                </a:lnTo>
                <a:lnTo>
                  <a:pt x="1912" y="101"/>
                </a:lnTo>
                <a:lnTo>
                  <a:pt x="1912" y="101"/>
                </a:lnTo>
                <a:lnTo>
                  <a:pt x="1913" y="101"/>
                </a:lnTo>
                <a:lnTo>
                  <a:pt x="1914" y="101"/>
                </a:lnTo>
                <a:lnTo>
                  <a:pt x="1914" y="101"/>
                </a:lnTo>
                <a:lnTo>
                  <a:pt x="1915" y="101"/>
                </a:lnTo>
                <a:lnTo>
                  <a:pt x="1915" y="101"/>
                </a:lnTo>
                <a:lnTo>
                  <a:pt x="1915" y="101"/>
                </a:lnTo>
                <a:lnTo>
                  <a:pt x="1916" y="101"/>
                </a:lnTo>
                <a:lnTo>
                  <a:pt x="1917" y="101"/>
                </a:lnTo>
                <a:lnTo>
                  <a:pt x="1917" y="101"/>
                </a:lnTo>
                <a:lnTo>
                  <a:pt x="1917" y="101"/>
                </a:lnTo>
                <a:lnTo>
                  <a:pt x="1918" y="101"/>
                </a:lnTo>
                <a:lnTo>
                  <a:pt x="1918" y="101"/>
                </a:lnTo>
                <a:lnTo>
                  <a:pt x="1919" y="101"/>
                </a:lnTo>
                <a:lnTo>
                  <a:pt x="1920" y="101"/>
                </a:lnTo>
                <a:lnTo>
                  <a:pt x="1920" y="100"/>
                </a:lnTo>
                <a:lnTo>
                  <a:pt x="1920" y="100"/>
                </a:lnTo>
                <a:lnTo>
                  <a:pt x="1921" y="100"/>
                </a:lnTo>
                <a:lnTo>
                  <a:pt x="1921" y="100"/>
                </a:lnTo>
                <a:lnTo>
                  <a:pt x="1922" y="100"/>
                </a:lnTo>
                <a:lnTo>
                  <a:pt x="1923" y="100"/>
                </a:lnTo>
                <a:lnTo>
                  <a:pt x="1923" y="100"/>
                </a:lnTo>
                <a:lnTo>
                  <a:pt x="1923" y="100"/>
                </a:lnTo>
                <a:lnTo>
                  <a:pt x="1924" y="101"/>
                </a:lnTo>
                <a:lnTo>
                  <a:pt x="1924" y="101"/>
                </a:lnTo>
                <a:lnTo>
                  <a:pt x="1925" y="101"/>
                </a:lnTo>
                <a:lnTo>
                  <a:pt x="1925" y="101"/>
                </a:lnTo>
                <a:lnTo>
                  <a:pt x="1926" y="101"/>
                </a:lnTo>
                <a:lnTo>
                  <a:pt x="1926" y="101"/>
                </a:lnTo>
                <a:lnTo>
                  <a:pt x="1927" y="101"/>
                </a:lnTo>
                <a:lnTo>
                  <a:pt x="1927" y="101"/>
                </a:lnTo>
                <a:lnTo>
                  <a:pt x="1928" y="101"/>
                </a:lnTo>
                <a:lnTo>
                  <a:pt x="1928" y="101"/>
                </a:lnTo>
                <a:lnTo>
                  <a:pt x="1929" y="101"/>
                </a:lnTo>
                <a:lnTo>
                  <a:pt x="1929" y="101"/>
                </a:lnTo>
                <a:lnTo>
                  <a:pt x="1930" y="101"/>
                </a:lnTo>
                <a:lnTo>
                  <a:pt x="1930" y="101"/>
                </a:lnTo>
                <a:lnTo>
                  <a:pt x="1931" y="101"/>
                </a:lnTo>
                <a:lnTo>
                  <a:pt x="1931" y="101"/>
                </a:lnTo>
                <a:lnTo>
                  <a:pt x="1932" y="101"/>
                </a:lnTo>
                <a:lnTo>
                  <a:pt x="1932" y="101"/>
                </a:lnTo>
                <a:lnTo>
                  <a:pt x="1933" y="101"/>
                </a:lnTo>
                <a:lnTo>
                  <a:pt x="1933" y="101"/>
                </a:lnTo>
                <a:lnTo>
                  <a:pt x="1934" y="104"/>
                </a:lnTo>
                <a:lnTo>
                  <a:pt x="1934" y="114"/>
                </a:lnTo>
                <a:lnTo>
                  <a:pt x="1935" y="135"/>
                </a:lnTo>
                <a:lnTo>
                  <a:pt x="1935" y="166"/>
                </a:lnTo>
                <a:lnTo>
                  <a:pt x="1936" y="202"/>
                </a:lnTo>
                <a:lnTo>
                  <a:pt x="1936" y="234"/>
                </a:lnTo>
                <a:lnTo>
                  <a:pt x="1937" y="254"/>
                </a:lnTo>
                <a:lnTo>
                  <a:pt x="1937" y="261"/>
                </a:lnTo>
                <a:lnTo>
                  <a:pt x="1938" y="262"/>
                </a:lnTo>
                <a:lnTo>
                  <a:pt x="1938" y="262"/>
                </a:lnTo>
                <a:lnTo>
                  <a:pt x="1939" y="262"/>
                </a:lnTo>
                <a:lnTo>
                  <a:pt x="1939" y="262"/>
                </a:lnTo>
                <a:lnTo>
                  <a:pt x="1940" y="262"/>
                </a:lnTo>
                <a:lnTo>
                  <a:pt x="1940" y="262"/>
                </a:lnTo>
                <a:lnTo>
                  <a:pt x="1941" y="262"/>
                </a:lnTo>
                <a:lnTo>
                  <a:pt x="1941" y="262"/>
                </a:lnTo>
                <a:lnTo>
                  <a:pt x="1942" y="262"/>
                </a:lnTo>
                <a:lnTo>
                  <a:pt x="1942" y="262"/>
                </a:lnTo>
                <a:lnTo>
                  <a:pt x="1943" y="263"/>
                </a:lnTo>
                <a:lnTo>
                  <a:pt x="1943" y="263"/>
                </a:lnTo>
                <a:lnTo>
                  <a:pt x="1944" y="263"/>
                </a:lnTo>
                <a:lnTo>
                  <a:pt x="1944" y="263"/>
                </a:lnTo>
                <a:lnTo>
                  <a:pt x="1945" y="263"/>
                </a:lnTo>
                <a:lnTo>
                  <a:pt x="1945" y="263"/>
                </a:lnTo>
                <a:lnTo>
                  <a:pt x="1946" y="263"/>
                </a:lnTo>
                <a:lnTo>
                  <a:pt x="1946" y="263"/>
                </a:lnTo>
                <a:lnTo>
                  <a:pt x="1947" y="263"/>
                </a:lnTo>
                <a:lnTo>
                  <a:pt x="1947" y="263"/>
                </a:lnTo>
                <a:lnTo>
                  <a:pt x="1948" y="263"/>
                </a:lnTo>
                <a:lnTo>
                  <a:pt x="1948" y="263"/>
                </a:lnTo>
                <a:lnTo>
                  <a:pt x="1949" y="263"/>
                </a:lnTo>
                <a:lnTo>
                  <a:pt x="1949" y="263"/>
                </a:lnTo>
                <a:lnTo>
                  <a:pt x="1950" y="263"/>
                </a:lnTo>
                <a:lnTo>
                  <a:pt x="1950" y="264"/>
                </a:lnTo>
                <a:lnTo>
                  <a:pt x="1951" y="264"/>
                </a:lnTo>
                <a:lnTo>
                  <a:pt x="1951" y="263"/>
                </a:lnTo>
                <a:lnTo>
                  <a:pt x="1952" y="263"/>
                </a:lnTo>
                <a:lnTo>
                  <a:pt x="1952" y="263"/>
                </a:lnTo>
                <a:lnTo>
                  <a:pt x="1953" y="263"/>
                </a:lnTo>
                <a:lnTo>
                  <a:pt x="1953" y="263"/>
                </a:lnTo>
                <a:lnTo>
                  <a:pt x="1954" y="263"/>
                </a:lnTo>
                <a:lnTo>
                  <a:pt x="1954" y="263"/>
                </a:lnTo>
                <a:lnTo>
                  <a:pt x="1955" y="263"/>
                </a:lnTo>
                <a:lnTo>
                  <a:pt x="1955" y="263"/>
                </a:lnTo>
                <a:lnTo>
                  <a:pt x="1956" y="263"/>
                </a:lnTo>
                <a:lnTo>
                  <a:pt x="1956" y="263"/>
                </a:lnTo>
                <a:lnTo>
                  <a:pt x="1957" y="263"/>
                </a:lnTo>
                <a:lnTo>
                  <a:pt x="1957" y="263"/>
                </a:lnTo>
                <a:lnTo>
                  <a:pt x="1958" y="263"/>
                </a:lnTo>
                <a:lnTo>
                  <a:pt x="1958" y="263"/>
                </a:lnTo>
                <a:lnTo>
                  <a:pt x="1959" y="263"/>
                </a:lnTo>
                <a:lnTo>
                  <a:pt x="1959" y="263"/>
                </a:lnTo>
                <a:lnTo>
                  <a:pt x="1960" y="262"/>
                </a:lnTo>
                <a:lnTo>
                  <a:pt x="1960" y="252"/>
                </a:lnTo>
                <a:lnTo>
                  <a:pt x="1961" y="229"/>
                </a:lnTo>
                <a:lnTo>
                  <a:pt x="1961" y="194"/>
                </a:lnTo>
                <a:lnTo>
                  <a:pt x="1961" y="156"/>
                </a:lnTo>
                <a:lnTo>
                  <a:pt x="1962" y="127"/>
                </a:lnTo>
                <a:lnTo>
                  <a:pt x="1963" y="110"/>
                </a:lnTo>
                <a:lnTo>
                  <a:pt x="1963" y="101"/>
                </a:lnTo>
                <a:lnTo>
                  <a:pt x="1964" y="99"/>
                </a:lnTo>
                <a:lnTo>
                  <a:pt x="1964" y="99"/>
                </a:lnTo>
                <a:lnTo>
                  <a:pt x="1964" y="100"/>
                </a:lnTo>
                <a:lnTo>
                  <a:pt x="1965" y="100"/>
                </a:lnTo>
                <a:lnTo>
                  <a:pt x="1966" y="101"/>
                </a:lnTo>
                <a:lnTo>
                  <a:pt x="1966" y="101"/>
                </a:lnTo>
                <a:lnTo>
                  <a:pt x="1966" y="102"/>
                </a:lnTo>
                <a:lnTo>
                  <a:pt x="1967" y="103"/>
                </a:lnTo>
                <a:lnTo>
                  <a:pt x="1967" y="103"/>
                </a:lnTo>
                <a:lnTo>
                  <a:pt x="1968" y="104"/>
                </a:lnTo>
                <a:lnTo>
                  <a:pt x="1969" y="104"/>
                </a:lnTo>
                <a:lnTo>
                  <a:pt x="1969" y="104"/>
                </a:lnTo>
                <a:lnTo>
                  <a:pt x="1969" y="104"/>
                </a:lnTo>
                <a:lnTo>
                  <a:pt x="1970" y="104"/>
                </a:lnTo>
                <a:lnTo>
                  <a:pt x="1970" y="104"/>
                </a:lnTo>
                <a:lnTo>
                  <a:pt x="1971" y="104"/>
                </a:lnTo>
                <a:lnTo>
                  <a:pt x="1972" y="105"/>
                </a:lnTo>
                <a:lnTo>
                  <a:pt x="1972" y="105"/>
                </a:lnTo>
                <a:lnTo>
                  <a:pt x="1972" y="105"/>
                </a:lnTo>
                <a:lnTo>
                  <a:pt x="1973" y="104"/>
                </a:lnTo>
                <a:lnTo>
                  <a:pt x="1973" y="104"/>
                </a:lnTo>
                <a:lnTo>
                  <a:pt x="1974" y="104"/>
                </a:lnTo>
                <a:lnTo>
                  <a:pt x="1974" y="104"/>
                </a:lnTo>
                <a:lnTo>
                  <a:pt x="1975" y="104"/>
                </a:lnTo>
                <a:lnTo>
                  <a:pt x="1975" y="104"/>
                </a:lnTo>
                <a:lnTo>
                  <a:pt x="1976" y="104"/>
                </a:lnTo>
                <a:lnTo>
                  <a:pt x="1976" y="104"/>
                </a:lnTo>
                <a:lnTo>
                  <a:pt x="1977" y="104"/>
                </a:lnTo>
                <a:lnTo>
                  <a:pt x="1977" y="104"/>
                </a:lnTo>
                <a:lnTo>
                  <a:pt x="1978" y="104"/>
                </a:lnTo>
                <a:lnTo>
                  <a:pt x="1978" y="104"/>
                </a:lnTo>
                <a:lnTo>
                  <a:pt x="1979" y="104"/>
                </a:lnTo>
                <a:lnTo>
                  <a:pt x="1979" y="105"/>
                </a:lnTo>
                <a:lnTo>
                  <a:pt x="1980" y="105"/>
                </a:lnTo>
                <a:lnTo>
                  <a:pt x="1980" y="105"/>
                </a:lnTo>
                <a:lnTo>
                  <a:pt x="1981" y="105"/>
                </a:lnTo>
                <a:lnTo>
                  <a:pt x="1981" y="105"/>
                </a:lnTo>
                <a:lnTo>
                  <a:pt x="1982" y="105"/>
                </a:lnTo>
                <a:lnTo>
                  <a:pt x="1982" y="105"/>
                </a:lnTo>
                <a:lnTo>
                  <a:pt x="1983" y="105"/>
                </a:lnTo>
                <a:lnTo>
                  <a:pt x="1983" y="105"/>
                </a:lnTo>
                <a:lnTo>
                  <a:pt x="1984" y="105"/>
                </a:lnTo>
                <a:lnTo>
                  <a:pt x="1984" y="105"/>
                </a:lnTo>
                <a:lnTo>
                  <a:pt x="1985" y="105"/>
                </a:lnTo>
                <a:lnTo>
                  <a:pt x="1985" y="105"/>
                </a:lnTo>
                <a:lnTo>
                  <a:pt x="1986" y="105"/>
                </a:lnTo>
                <a:lnTo>
                  <a:pt x="1986" y="105"/>
                </a:lnTo>
                <a:lnTo>
                  <a:pt x="1987" y="105"/>
                </a:lnTo>
                <a:lnTo>
                  <a:pt x="1987" y="105"/>
                </a:lnTo>
                <a:lnTo>
                  <a:pt x="1988" y="104"/>
                </a:lnTo>
                <a:lnTo>
                  <a:pt x="1988" y="104"/>
                </a:lnTo>
                <a:lnTo>
                  <a:pt x="1989" y="104"/>
                </a:lnTo>
                <a:lnTo>
                  <a:pt x="1989" y="104"/>
                </a:lnTo>
                <a:lnTo>
                  <a:pt x="1990" y="104"/>
                </a:lnTo>
                <a:lnTo>
                  <a:pt x="1990" y="103"/>
                </a:lnTo>
                <a:lnTo>
                  <a:pt x="1991" y="103"/>
                </a:lnTo>
                <a:lnTo>
                  <a:pt x="1991" y="102"/>
                </a:lnTo>
                <a:lnTo>
                  <a:pt x="1992" y="102"/>
                </a:lnTo>
                <a:lnTo>
                  <a:pt x="1992" y="101"/>
                </a:lnTo>
                <a:lnTo>
                  <a:pt x="1993" y="101"/>
                </a:lnTo>
                <a:lnTo>
                  <a:pt x="1993" y="100"/>
                </a:lnTo>
                <a:lnTo>
                  <a:pt x="1994" y="100"/>
                </a:lnTo>
                <a:lnTo>
                  <a:pt x="1994" y="99"/>
                </a:lnTo>
                <a:lnTo>
                  <a:pt x="1995" y="99"/>
                </a:lnTo>
                <a:lnTo>
                  <a:pt x="1995" y="99"/>
                </a:lnTo>
                <a:lnTo>
                  <a:pt x="1996" y="99"/>
                </a:lnTo>
                <a:lnTo>
                  <a:pt x="1996" y="99"/>
                </a:lnTo>
                <a:lnTo>
                  <a:pt x="1997" y="99"/>
                </a:lnTo>
                <a:lnTo>
                  <a:pt x="1997" y="99"/>
                </a:lnTo>
                <a:lnTo>
                  <a:pt x="1998" y="99"/>
                </a:lnTo>
                <a:lnTo>
                  <a:pt x="1998" y="99"/>
                </a:lnTo>
                <a:lnTo>
                  <a:pt x="1999" y="99"/>
                </a:lnTo>
                <a:lnTo>
                  <a:pt x="1999" y="99"/>
                </a:lnTo>
                <a:lnTo>
                  <a:pt x="2000" y="99"/>
                </a:lnTo>
                <a:lnTo>
                  <a:pt x="2000" y="99"/>
                </a:lnTo>
                <a:lnTo>
                  <a:pt x="2001" y="99"/>
                </a:lnTo>
                <a:lnTo>
                  <a:pt x="2001" y="99"/>
                </a:lnTo>
                <a:lnTo>
                  <a:pt x="2002" y="99"/>
                </a:lnTo>
                <a:lnTo>
                  <a:pt x="2002" y="99"/>
                </a:lnTo>
                <a:lnTo>
                  <a:pt x="2003" y="99"/>
                </a:lnTo>
                <a:lnTo>
                  <a:pt x="2003" y="99"/>
                </a:lnTo>
                <a:lnTo>
                  <a:pt x="2004" y="99"/>
                </a:lnTo>
                <a:lnTo>
                  <a:pt x="2004" y="99"/>
                </a:lnTo>
                <a:lnTo>
                  <a:pt x="2005" y="99"/>
                </a:lnTo>
                <a:lnTo>
                  <a:pt x="2005" y="99"/>
                </a:lnTo>
                <a:lnTo>
                  <a:pt x="2006" y="99"/>
                </a:lnTo>
                <a:lnTo>
                  <a:pt x="2006" y="99"/>
                </a:lnTo>
                <a:lnTo>
                  <a:pt x="2007" y="100"/>
                </a:lnTo>
                <a:lnTo>
                  <a:pt x="2007" y="100"/>
                </a:lnTo>
                <a:lnTo>
                  <a:pt x="2008" y="100"/>
                </a:lnTo>
                <a:lnTo>
                  <a:pt x="2008" y="100"/>
                </a:lnTo>
                <a:lnTo>
                  <a:pt x="2009" y="100"/>
                </a:lnTo>
                <a:lnTo>
                  <a:pt x="2009" y="100"/>
                </a:lnTo>
                <a:lnTo>
                  <a:pt x="2010" y="100"/>
                </a:lnTo>
                <a:lnTo>
                  <a:pt x="2010" y="100"/>
                </a:lnTo>
                <a:lnTo>
                  <a:pt x="2010" y="100"/>
                </a:lnTo>
                <a:lnTo>
                  <a:pt x="2011" y="100"/>
                </a:lnTo>
                <a:lnTo>
                  <a:pt x="2012" y="100"/>
                </a:lnTo>
                <a:lnTo>
                  <a:pt x="2012" y="100"/>
                </a:lnTo>
                <a:lnTo>
                  <a:pt x="2013" y="100"/>
                </a:lnTo>
                <a:lnTo>
                  <a:pt x="2013" y="100"/>
                </a:lnTo>
                <a:lnTo>
                  <a:pt x="2013" y="100"/>
                </a:lnTo>
                <a:lnTo>
                  <a:pt x="2014" y="100"/>
                </a:lnTo>
                <a:lnTo>
                  <a:pt x="2015" y="101"/>
                </a:lnTo>
                <a:lnTo>
                  <a:pt x="2015" y="101"/>
                </a:lnTo>
                <a:lnTo>
                  <a:pt x="2015" y="101"/>
                </a:lnTo>
                <a:lnTo>
                  <a:pt x="2016" y="101"/>
                </a:lnTo>
                <a:lnTo>
                  <a:pt x="2016" y="101"/>
                </a:lnTo>
                <a:lnTo>
                  <a:pt x="2017" y="101"/>
                </a:lnTo>
                <a:lnTo>
                  <a:pt x="2018" y="101"/>
                </a:lnTo>
                <a:lnTo>
                  <a:pt x="2018" y="101"/>
                </a:lnTo>
                <a:lnTo>
                  <a:pt x="2018" y="101"/>
                </a:lnTo>
                <a:lnTo>
                  <a:pt x="2019" y="101"/>
                </a:lnTo>
                <a:lnTo>
                  <a:pt x="2019" y="101"/>
                </a:lnTo>
                <a:lnTo>
                  <a:pt x="2020" y="101"/>
                </a:lnTo>
                <a:lnTo>
                  <a:pt x="2021" y="101"/>
                </a:lnTo>
                <a:lnTo>
                  <a:pt x="2021" y="101"/>
                </a:lnTo>
                <a:lnTo>
                  <a:pt x="2021" y="101"/>
                </a:lnTo>
                <a:lnTo>
                  <a:pt x="2022" y="101"/>
                </a:lnTo>
                <a:lnTo>
                  <a:pt x="2022" y="101"/>
                </a:lnTo>
                <a:lnTo>
                  <a:pt x="2023" y="101"/>
                </a:lnTo>
                <a:lnTo>
                  <a:pt x="2023" y="101"/>
                </a:lnTo>
                <a:lnTo>
                  <a:pt x="2024" y="101"/>
                </a:lnTo>
                <a:lnTo>
                  <a:pt x="2024" y="101"/>
                </a:lnTo>
                <a:lnTo>
                  <a:pt x="2025" y="101"/>
                </a:lnTo>
                <a:lnTo>
                  <a:pt x="2025" y="101"/>
                </a:lnTo>
                <a:lnTo>
                  <a:pt x="2026" y="101"/>
                </a:lnTo>
                <a:lnTo>
                  <a:pt x="2026" y="101"/>
                </a:lnTo>
                <a:lnTo>
                  <a:pt x="2027" y="102"/>
                </a:lnTo>
                <a:lnTo>
                  <a:pt x="2027" y="102"/>
                </a:lnTo>
                <a:lnTo>
                  <a:pt x="2028" y="102"/>
                </a:lnTo>
                <a:lnTo>
                  <a:pt x="2028" y="102"/>
                </a:lnTo>
                <a:lnTo>
                  <a:pt x="2029" y="102"/>
                </a:lnTo>
                <a:lnTo>
                  <a:pt x="2029" y="102"/>
                </a:lnTo>
                <a:lnTo>
                  <a:pt x="2030" y="102"/>
                </a:lnTo>
                <a:lnTo>
                  <a:pt x="2030" y="102"/>
                </a:lnTo>
                <a:lnTo>
                  <a:pt x="2031" y="102"/>
                </a:lnTo>
                <a:lnTo>
                  <a:pt x="2031" y="102"/>
                </a:lnTo>
                <a:lnTo>
                  <a:pt x="2032" y="102"/>
                </a:lnTo>
                <a:lnTo>
                  <a:pt x="2032" y="102"/>
                </a:lnTo>
                <a:lnTo>
                  <a:pt x="2033" y="102"/>
                </a:lnTo>
                <a:lnTo>
                  <a:pt x="2033" y="102"/>
                </a:lnTo>
                <a:lnTo>
                  <a:pt x="2034" y="102"/>
                </a:lnTo>
                <a:lnTo>
                  <a:pt x="2034" y="102"/>
                </a:lnTo>
                <a:lnTo>
                  <a:pt x="2035" y="102"/>
                </a:lnTo>
                <a:lnTo>
                  <a:pt x="2035" y="102"/>
                </a:lnTo>
                <a:lnTo>
                  <a:pt x="2036" y="102"/>
                </a:lnTo>
                <a:lnTo>
                  <a:pt x="2036" y="102"/>
                </a:lnTo>
                <a:lnTo>
                  <a:pt x="2037" y="102"/>
                </a:lnTo>
                <a:lnTo>
                  <a:pt x="2037" y="102"/>
                </a:lnTo>
                <a:lnTo>
                  <a:pt x="2038" y="102"/>
                </a:lnTo>
                <a:lnTo>
                  <a:pt x="2038" y="102"/>
                </a:lnTo>
                <a:lnTo>
                  <a:pt x="2039" y="102"/>
                </a:lnTo>
                <a:lnTo>
                  <a:pt x="2039" y="102"/>
                </a:lnTo>
                <a:lnTo>
                  <a:pt x="2040" y="102"/>
                </a:lnTo>
                <a:lnTo>
                  <a:pt x="2040" y="102"/>
                </a:lnTo>
                <a:lnTo>
                  <a:pt x="2041" y="102"/>
                </a:lnTo>
                <a:lnTo>
                  <a:pt x="2041" y="101"/>
                </a:lnTo>
                <a:lnTo>
                  <a:pt x="2042" y="101"/>
                </a:lnTo>
                <a:lnTo>
                  <a:pt x="2042" y="101"/>
                </a:lnTo>
                <a:lnTo>
                  <a:pt x="2043" y="101"/>
                </a:lnTo>
                <a:lnTo>
                  <a:pt x="2043" y="101"/>
                </a:lnTo>
                <a:lnTo>
                  <a:pt x="2044" y="101"/>
                </a:lnTo>
                <a:lnTo>
                  <a:pt x="2044" y="101"/>
                </a:lnTo>
                <a:lnTo>
                  <a:pt x="2045" y="101"/>
                </a:lnTo>
                <a:lnTo>
                  <a:pt x="2045" y="101"/>
                </a:lnTo>
                <a:lnTo>
                  <a:pt x="2046" y="101"/>
                </a:lnTo>
                <a:lnTo>
                  <a:pt x="2046" y="101"/>
                </a:lnTo>
                <a:lnTo>
                  <a:pt x="2047" y="100"/>
                </a:lnTo>
                <a:lnTo>
                  <a:pt x="2047" y="100"/>
                </a:lnTo>
                <a:lnTo>
                  <a:pt x="2048" y="100"/>
                </a:lnTo>
                <a:lnTo>
                  <a:pt x="2048" y="100"/>
                </a:lnTo>
                <a:lnTo>
                  <a:pt x="2049" y="100"/>
                </a:lnTo>
                <a:lnTo>
                  <a:pt x="2049" y="100"/>
                </a:lnTo>
                <a:lnTo>
                  <a:pt x="2050" y="100"/>
                </a:lnTo>
                <a:lnTo>
                  <a:pt x="2050" y="100"/>
                </a:lnTo>
                <a:lnTo>
                  <a:pt x="2051" y="100"/>
                </a:lnTo>
                <a:lnTo>
                  <a:pt x="2051" y="100"/>
                </a:lnTo>
                <a:lnTo>
                  <a:pt x="2052" y="100"/>
                </a:lnTo>
                <a:lnTo>
                  <a:pt x="2052" y="100"/>
                </a:lnTo>
                <a:lnTo>
                  <a:pt x="2053" y="100"/>
                </a:lnTo>
                <a:lnTo>
                  <a:pt x="2053" y="100"/>
                </a:lnTo>
                <a:lnTo>
                  <a:pt x="2054" y="100"/>
                </a:lnTo>
                <a:lnTo>
                  <a:pt x="2054" y="100"/>
                </a:lnTo>
                <a:lnTo>
                  <a:pt x="2055" y="100"/>
                </a:lnTo>
                <a:lnTo>
                  <a:pt x="2055" y="100"/>
                </a:lnTo>
                <a:lnTo>
                  <a:pt x="2056" y="100"/>
                </a:lnTo>
                <a:lnTo>
                  <a:pt x="2056" y="100"/>
                </a:lnTo>
                <a:lnTo>
                  <a:pt x="2057" y="100"/>
                </a:lnTo>
                <a:lnTo>
                  <a:pt x="2057" y="100"/>
                </a:lnTo>
                <a:lnTo>
                  <a:pt x="2058" y="100"/>
                </a:lnTo>
                <a:lnTo>
                  <a:pt x="2058" y="100"/>
                </a:lnTo>
                <a:lnTo>
                  <a:pt x="2059" y="100"/>
                </a:lnTo>
                <a:lnTo>
                  <a:pt x="2059" y="103"/>
                </a:lnTo>
                <a:lnTo>
                  <a:pt x="2059" y="112"/>
                </a:lnTo>
                <a:lnTo>
                  <a:pt x="2060" y="132"/>
                </a:lnTo>
                <a:lnTo>
                  <a:pt x="2061" y="163"/>
                </a:lnTo>
                <a:lnTo>
                  <a:pt x="2061" y="200"/>
                </a:lnTo>
                <a:lnTo>
                  <a:pt x="2062" y="231"/>
                </a:lnTo>
                <a:lnTo>
                  <a:pt x="2062" y="252"/>
                </a:lnTo>
                <a:lnTo>
                  <a:pt x="2062" y="260"/>
                </a:lnTo>
                <a:lnTo>
                  <a:pt x="2063" y="262"/>
                </a:lnTo>
                <a:lnTo>
                  <a:pt x="2064" y="262"/>
                </a:lnTo>
                <a:lnTo>
                  <a:pt x="2064" y="262"/>
                </a:lnTo>
                <a:lnTo>
                  <a:pt x="2064" y="261"/>
                </a:lnTo>
                <a:lnTo>
                  <a:pt x="2065" y="261"/>
                </a:lnTo>
                <a:lnTo>
                  <a:pt x="2065" y="261"/>
                </a:lnTo>
                <a:lnTo>
                  <a:pt x="2066" y="261"/>
                </a:lnTo>
                <a:lnTo>
                  <a:pt x="2066" y="261"/>
                </a:lnTo>
                <a:lnTo>
                  <a:pt x="2067" y="261"/>
                </a:lnTo>
                <a:lnTo>
                  <a:pt x="2067" y="261"/>
                </a:lnTo>
                <a:lnTo>
                  <a:pt x="2068" y="261"/>
                </a:lnTo>
                <a:lnTo>
                  <a:pt x="2068" y="261"/>
                </a:lnTo>
                <a:lnTo>
                  <a:pt x="2069" y="262"/>
                </a:lnTo>
                <a:lnTo>
                  <a:pt x="2069" y="262"/>
                </a:lnTo>
                <a:lnTo>
                  <a:pt x="2070" y="262"/>
                </a:lnTo>
                <a:lnTo>
                  <a:pt x="2070" y="262"/>
                </a:lnTo>
                <a:lnTo>
                  <a:pt x="2071" y="262"/>
                </a:lnTo>
                <a:lnTo>
                  <a:pt x="2071" y="262"/>
                </a:lnTo>
                <a:lnTo>
                  <a:pt x="2072" y="262"/>
                </a:lnTo>
                <a:lnTo>
                  <a:pt x="2072" y="262"/>
                </a:lnTo>
                <a:lnTo>
                  <a:pt x="2073" y="262"/>
                </a:lnTo>
                <a:lnTo>
                  <a:pt x="2073" y="262"/>
                </a:lnTo>
                <a:lnTo>
                  <a:pt x="2074" y="262"/>
                </a:lnTo>
                <a:lnTo>
                  <a:pt x="2074" y="262"/>
                </a:lnTo>
                <a:lnTo>
                  <a:pt x="2075" y="262"/>
                </a:lnTo>
                <a:lnTo>
                  <a:pt x="2075" y="262"/>
                </a:lnTo>
                <a:lnTo>
                  <a:pt x="2076" y="262"/>
                </a:lnTo>
                <a:lnTo>
                  <a:pt x="2076" y="262"/>
                </a:lnTo>
                <a:lnTo>
                  <a:pt x="2077" y="262"/>
                </a:lnTo>
                <a:lnTo>
                  <a:pt x="2077" y="262"/>
                </a:lnTo>
                <a:lnTo>
                  <a:pt x="2078" y="261"/>
                </a:lnTo>
                <a:lnTo>
                  <a:pt x="2078" y="261"/>
                </a:lnTo>
                <a:lnTo>
                  <a:pt x="2079" y="261"/>
                </a:lnTo>
                <a:lnTo>
                  <a:pt x="2079" y="261"/>
                </a:lnTo>
                <a:lnTo>
                  <a:pt x="2080" y="261"/>
                </a:lnTo>
                <a:lnTo>
                  <a:pt x="2080" y="261"/>
                </a:lnTo>
                <a:lnTo>
                  <a:pt x="2081" y="261"/>
                </a:lnTo>
                <a:lnTo>
                  <a:pt x="2081" y="261"/>
                </a:lnTo>
                <a:lnTo>
                  <a:pt x="2082" y="261"/>
                </a:lnTo>
                <a:lnTo>
                  <a:pt x="2082" y="261"/>
                </a:lnTo>
                <a:lnTo>
                  <a:pt x="2083" y="261"/>
                </a:lnTo>
                <a:lnTo>
                  <a:pt x="2083" y="261"/>
                </a:lnTo>
                <a:lnTo>
                  <a:pt x="2084" y="261"/>
                </a:lnTo>
                <a:lnTo>
                  <a:pt x="2084" y="261"/>
                </a:lnTo>
                <a:lnTo>
                  <a:pt x="2085" y="261"/>
                </a:lnTo>
                <a:lnTo>
                  <a:pt x="2085" y="261"/>
                </a:lnTo>
                <a:lnTo>
                  <a:pt x="2086" y="262"/>
                </a:lnTo>
                <a:lnTo>
                  <a:pt x="2086" y="261"/>
                </a:lnTo>
                <a:lnTo>
                  <a:pt x="2087" y="254"/>
                </a:lnTo>
                <a:lnTo>
                  <a:pt x="2087" y="234"/>
                </a:lnTo>
                <a:lnTo>
                  <a:pt x="2088" y="202"/>
                </a:lnTo>
                <a:lnTo>
                  <a:pt x="2088" y="166"/>
                </a:lnTo>
                <a:lnTo>
                  <a:pt x="2089" y="137"/>
                </a:lnTo>
                <a:lnTo>
                  <a:pt x="2089" y="119"/>
                </a:lnTo>
                <a:lnTo>
                  <a:pt x="2090" y="110"/>
                </a:lnTo>
                <a:lnTo>
                  <a:pt x="2090" y="108"/>
                </a:lnTo>
                <a:lnTo>
                  <a:pt x="2091" y="108"/>
                </a:lnTo>
                <a:lnTo>
                  <a:pt x="2091" y="108"/>
                </a:lnTo>
                <a:lnTo>
                  <a:pt x="2092" y="109"/>
                </a:lnTo>
                <a:lnTo>
                  <a:pt x="2092" y="110"/>
                </a:lnTo>
                <a:lnTo>
                  <a:pt x="2093" y="110"/>
                </a:lnTo>
                <a:lnTo>
                  <a:pt x="2093" y="111"/>
                </a:lnTo>
                <a:lnTo>
                  <a:pt x="2094" y="111"/>
                </a:lnTo>
                <a:lnTo>
                  <a:pt x="2094" y="112"/>
                </a:lnTo>
                <a:lnTo>
                  <a:pt x="2095" y="112"/>
                </a:lnTo>
                <a:lnTo>
                  <a:pt x="2095" y="112"/>
                </a:lnTo>
                <a:lnTo>
                  <a:pt x="2096" y="112"/>
                </a:lnTo>
                <a:lnTo>
                  <a:pt x="2096" y="112"/>
                </a:lnTo>
                <a:lnTo>
                  <a:pt x="2097" y="112"/>
                </a:lnTo>
                <a:lnTo>
                  <a:pt x="2097" y="112"/>
                </a:lnTo>
                <a:lnTo>
                  <a:pt x="2098" y="112"/>
                </a:lnTo>
                <a:lnTo>
                  <a:pt x="2098" y="112"/>
                </a:lnTo>
                <a:lnTo>
                  <a:pt x="2099" y="112"/>
                </a:lnTo>
                <a:lnTo>
                  <a:pt x="2099" y="112"/>
                </a:lnTo>
                <a:lnTo>
                  <a:pt x="2100" y="112"/>
                </a:lnTo>
                <a:lnTo>
                  <a:pt x="2100" y="112"/>
                </a:lnTo>
                <a:lnTo>
                  <a:pt x="2101" y="112"/>
                </a:lnTo>
                <a:lnTo>
                  <a:pt x="2101" y="112"/>
                </a:lnTo>
                <a:lnTo>
                  <a:pt x="2102" y="112"/>
                </a:lnTo>
                <a:lnTo>
                  <a:pt x="2102" y="112"/>
                </a:lnTo>
                <a:lnTo>
                  <a:pt x="2103" y="112"/>
                </a:lnTo>
                <a:lnTo>
                  <a:pt x="2103" y="112"/>
                </a:lnTo>
                <a:lnTo>
                  <a:pt x="2104" y="112"/>
                </a:lnTo>
                <a:lnTo>
                  <a:pt x="2104" y="112"/>
                </a:lnTo>
                <a:lnTo>
                  <a:pt x="2105" y="112"/>
                </a:lnTo>
                <a:lnTo>
                  <a:pt x="2105" y="112"/>
                </a:lnTo>
                <a:lnTo>
                  <a:pt x="2106" y="112"/>
                </a:lnTo>
                <a:lnTo>
                  <a:pt x="2106" y="112"/>
                </a:lnTo>
                <a:lnTo>
                  <a:pt x="2107" y="112"/>
                </a:lnTo>
                <a:lnTo>
                  <a:pt x="2107" y="112"/>
                </a:lnTo>
                <a:lnTo>
                  <a:pt x="2108" y="112"/>
                </a:lnTo>
                <a:lnTo>
                  <a:pt x="2108" y="112"/>
                </a:lnTo>
                <a:lnTo>
                  <a:pt x="2108" y="112"/>
                </a:lnTo>
                <a:lnTo>
                  <a:pt x="2109" y="112"/>
                </a:lnTo>
                <a:lnTo>
                  <a:pt x="2110" y="112"/>
                </a:lnTo>
                <a:lnTo>
                  <a:pt x="2110" y="112"/>
                </a:lnTo>
                <a:lnTo>
                  <a:pt x="2111" y="112"/>
                </a:lnTo>
                <a:lnTo>
                  <a:pt x="2111" y="112"/>
                </a:lnTo>
                <a:lnTo>
                  <a:pt x="2111" y="112"/>
                </a:lnTo>
                <a:lnTo>
                  <a:pt x="2112" y="112"/>
                </a:lnTo>
                <a:lnTo>
                  <a:pt x="2112" y="112"/>
                </a:lnTo>
                <a:lnTo>
                  <a:pt x="2113" y="112"/>
                </a:lnTo>
                <a:lnTo>
                  <a:pt x="2113" y="112"/>
                </a:lnTo>
                <a:lnTo>
                  <a:pt x="2114" y="112"/>
                </a:lnTo>
                <a:lnTo>
                  <a:pt x="2114" y="111"/>
                </a:lnTo>
                <a:lnTo>
                  <a:pt x="2115" y="111"/>
                </a:lnTo>
                <a:lnTo>
                  <a:pt x="2115" y="111"/>
                </a:lnTo>
                <a:lnTo>
                  <a:pt x="2116" y="111"/>
                </a:lnTo>
                <a:lnTo>
                  <a:pt x="2116" y="111"/>
                </a:lnTo>
                <a:lnTo>
                  <a:pt x="2117" y="110"/>
                </a:lnTo>
                <a:lnTo>
                  <a:pt x="2117" y="110"/>
                </a:lnTo>
                <a:lnTo>
                  <a:pt x="2118" y="109"/>
                </a:lnTo>
                <a:lnTo>
                  <a:pt x="2118" y="109"/>
                </a:lnTo>
                <a:lnTo>
                  <a:pt x="2119" y="108"/>
                </a:lnTo>
                <a:lnTo>
                  <a:pt x="2119" y="108"/>
                </a:lnTo>
                <a:lnTo>
                  <a:pt x="2120" y="107"/>
                </a:lnTo>
                <a:lnTo>
                  <a:pt x="2120" y="107"/>
                </a:lnTo>
                <a:lnTo>
                  <a:pt x="2121" y="106"/>
                </a:lnTo>
                <a:lnTo>
                  <a:pt x="2121" y="106"/>
                </a:lnTo>
                <a:lnTo>
                  <a:pt x="2122" y="106"/>
                </a:lnTo>
                <a:lnTo>
                  <a:pt x="2122" y="105"/>
                </a:lnTo>
                <a:lnTo>
                  <a:pt x="2123" y="105"/>
                </a:lnTo>
                <a:lnTo>
                  <a:pt x="2123" y="105"/>
                </a:lnTo>
                <a:lnTo>
                  <a:pt x="2124" y="105"/>
                </a:lnTo>
                <a:lnTo>
                  <a:pt x="2124" y="105"/>
                </a:lnTo>
                <a:lnTo>
                  <a:pt x="2125" y="105"/>
                </a:lnTo>
                <a:lnTo>
                  <a:pt x="2125" y="105"/>
                </a:lnTo>
                <a:lnTo>
                  <a:pt x="2126" y="105"/>
                </a:lnTo>
                <a:lnTo>
                  <a:pt x="2126" y="105"/>
                </a:lnTo>
                <a:lnTo>
                  <a:pt x="2127" y="105"/>
                </a:lnTo>
                <a:lnTo>
                  <a:pt x="2127" y="105"/>
                </a:lnTo>
                <a:lnTo>
                  <a:pt x="2128" y="105"/>
                </a:lnTo>
                <a:lnTo>
                  <a:pt x="2128" y="105"/>
                </a:lnTo>
                <a:lnTo>
                  <a:pt x="2129" y="105"/>
                </a:lnTo>
                <a:lnTo>
                  <a:pt x="2129" y="105"/>
                </a:lnTo>
                <a:lnTo>
                  <a:pt x="2130" y="105"/>
                </a:lnTo>
                <a:lnTo>
                  <a:pt x="2130" y="105"/>
                </a:lnTo>
                <a:lnTo>
                  <a:pt x="2131" y="105"/>
                </a:lnTo>
                <a:lnTo>
                  <a:pt x="2131" y="105"/>
                </a:lnTo>
                <a:lnTo>
                  <a:pt x="2132" y="105"/>
                </a:lnTo>
                <a:lnTo>
                  <a:pt x="2132" y="105"/>
                </a:lnTo>
                <a:lnTo>
                  <a:pt x="2133" y="105"/>
                </a:lnTo>
                <a:lnTo>
                  <a:pt x="2133" y="105"/>
                </a:lnTo>
                <a:lnTo>
                  <a:pt x="2134" y="105"/>
                </a:lnTo>
                <a:lnTo>
                  <a:pt x="2134" y="105"/>
                </a:lnTo>
                <a:lnTo>
                  <a:pt x="2135" y="105"/>
                </a:lnTo>
                <a:lnTo>
                  <a:pt x="2135" y="105"/>
                </a:lnTo>
                <a:lnTo>
                  <a:pt x="2136" y="105"/>
                </a:lnTo>
                <a:lnTo>
                  <a:pt x="2136" y="105"/>
                </a:lnTo>
                <a:lnTo>
                  <a:pt x="2137" y="105"/>
                </a:lnTo>
                <a:lnTo>
                  <a:pt x="2137" y="106"/>
                </a:lnTo>
                <a:lnTo>
                  <a:pt x="2138" y="106"/>
                </a:lnTo>
                <a:lnTo>
                  <a:pt x="2138" y="106"/>
                </a:lnTo>
                <a:lnTo>
                  <a:pt x="2139" y="106"/>
                </a:lnTo>
                <a:lnTo>
                  <a:pt x="2139" y="106"/>
                </a:lnTo>
                <a:lnTo>
                  <a:pt x="2140" y="106"/>
                </a:lnTo>
                <a:lnTo>
                  <a:pt x="2140" y="106"/>
                </a:lnTo>
                <a:lnTo>
                  <a:pt x="2141" y="106"/>
                </a:lnTo>
                <a:lnTo>
                  <a:pt x="2141" y="106"/>
                </a:lnTo>
                <a:lnTo>
                  <a:pt x="2142" y="106"/>
                </a:lnTo>
                <a:lnTo>
                  <a:pt x="2142" y="106"/>
                </a:lnTo>
                <a:lnTo>
                  <a:pt x="2143" y="106"/>
                </a:lnTo>
                <a:lnTo>
                  <a:pt x="2143" y="106"/>
                </a:lnTo>
                <a:lnTo>
                  <a:pt x="2144" y="106"/>
                </a:lnTo>
                <a:lnTo>
                  <a:pt x="2144" y="106"/>
                </a:lnTo>
                <a:lnTo>
                  <a:pt x="2145" y="106"/>
                </a:lnTo>
                <a:lnTo>
                  <a:pt x="2145" y="106"/>
                </a:lnTo>
                <a:lnTo>
                  <a:pt x="2146" y="106"/>
                </a:lnTo>
                <a:lnTo>
                  <a:pt x="2146" y="106"/>
                </a:lnTo>
                <a:lnTo>
                  <a:pt x="2147" y="106"/>
                </a:lnTo>
                <a:lnTo>
                  <a:pt x="2147" y="106"/>
                </a:lnTo>
                <a:lnTo>
                  <a:pt x="2148" y="106"/>
                </a:lnTo>
                <a:lnTo>
                  <a:pt x="2148" y="106"/>
                </a:lnTo>
                <a:lnTo>
                  <a:pt x="2149" y="106"/>
                </a:lnTo>
                <a:lnTo>
                  <a:pt x="2149" y="106"/>
                </a:lnTo>
                <a:lnTo>
                  <a:pt x="2150" y="106"/>
                </a:lnTo>
                <a:lnTo>
                  <a:pt x="2150" y="106"/>
                </a:lnTo>
                <a:lnTo>
                  <a:pt x="2151" y="106"/>
                </a:lnTo>
                <a:lnTo>
                  <a:pt x="2151" y="106"/>
                </a:lnTo>
                <a:lnTo>
                  <a:pt x="2152" y="106"/>
                </a:lnTo>
                <a:lnTo>
                  <a:pt x="2152" y="106"/>
                </a:lnTo>
                <a:lnTo>
                  <a:pt x="2153" y="106"/>
                </a:lnTo>
                <a:lnTo>
                  <a:pt x="2153" y="106"/>
                </a:lnTo>
                <a:lnTo>
                  <a:pt x="2154" y="106"/>
                </a:lnTo>
                <a:lnTo>
                  <a:pt x="2154" y="106"/>
                </a:lnTo>
                <a:lnTo>
                  <a:pt x="2155" y="106"/>
                </a:lnTo>
                <a:lnTo>
                  <a:pt x="2155" y="106"/>
                </a:lnTo>
                <a:lnTo>
                  <a:pt x="2156" y="106"/>
                </a:lnTo>
                <a:lnTo>
                  <a:pt x="2156" y="106"/>
                </a:lnTo>
                <a:lnTo>
                  <a:pt x="2157" y="106"/>
                </a:lnTo>
                <a:lnTo>
                  <a:pt x="2157" y="106"/>
                </a:lnTo>
                <a:lnTo>
                  <a:pt x="2157" y="106"/>
                </a:lnTo>
                <a:lnTo>
                  <a:pt x="2158" y="106"/>
                </a:lnTo>
                <a:lnTo>
                  <a:pt x="2158" y="106"/>
                </a:lnTo>
                <a:lnTo>
                  <a:pt x="2159" y="106"/>
                </a:lnTo>
                <a:lnTo>
                  <a:pt x="2160" y="106"/>
                </a:lnTo>
                <a:lnTo>
                  <a:pt x="2160" y="106"/>
                </a:lnTo>
                <a:lnTo>
                  <a:pt x="2160" y="106"/>
                </a:lnTo>
                <a:lnTo>
                  <a:pt x="2161" y="106"/>
                </a:lnTo>
                <a:lnTo>
                  <a:pt x="2161" y="106"/>
                </a:lnTo>
                <a:lnTo>
                  <a:pt x="2162" y="106"/>
                </a:lnTo>
                <a:lnTo>
                  <a:pt x="2162" y="106"/>
                </a:lnTo>
                <a:lnTo>
                  <a:pt x="2163" y="106"/>
                </a:lnTo>
                <a:lnTo>
                  <a:pt x="2163" y="106"/>
                </a:lnTo>
                <a:lnTo>
                  <a:pt x="2164" y="106"/>
                </a:lnTo>
                <a:lnTo>
                  <a:pt x="2164" y="106"/>
                </a:lnTo>
                <a:lnTo>
                  <a:pt x="2165" y="106"/>
                </a:lnTo>
                <a:lnTo>
                  <a:pt x="2165" y="106"/>
                </a:lnTo>
                <a:lnTo>
                  <a:pt x="2166" y="106"/>
                </a:lnTo>
                <a:lnTo>
                  <a:pt x="2166" y="106"/>
                </a:lnTo>
                <a:lnTo>
                  <a:pt x="2167" y="106"/>
                </a:lnTo>
                <a:lnTo>
                  <a:pt x="2167" y="106"/>
                </a:lnTo>
                <a:lnTo>
                  <a:pt x="2168" y="105"/>
                </a:lnTo>
                <a:lnTo>
                  <a:pt x="2168" y="105"/>
                </a:lnTo>
                <a:lnTo>
                  <a:pt x="2169" y="105"/>
                </a:lnTo>
                <a:lnTo>
                  <a:pt x="2169" y="105"/>
                </a:lnTo>
                <a:lnTo>
                  <a:pt x="2170" y="105"/>
                </a:lnTo>
                <a:lnTo>
                  <a:pt x="2170" y="105"/>
                </a:lnTo>
                <a:lnTo>
                  <a:pt x="2171" y="105"/>
                </a:lnTo>
                <a:lnTo>
                  <a:pt x="2171" y="105"/>
                </a:lnTo>
                <a:lnTo>
                  <a:pt x="2172" y="105"/>
                </a:lnTo>
                <a:lnTo>
                  <a:pt x="2172" y="105"/>
                </a:lnTo>
                <a:lnTo>
                  <a:pt x="2173" y="105"/>
                </a:lnTo>
                <a:lnTo>
                  <a:pt x="2173" y="105"/>
                </a:lnTo>
                <a:lnTo>
                  <a:pt x="2174" y="105"/>
                </a:lnTo>
                <a:lnTo>
                  <a:pt x="2174" y="105"/>
                </a:lnTo>
                <a:lnTo>
                  <a:pt x="2175" y="104"/>
                </a:lnTo>
                <a:lnTo>
                  <a:pt x="2175" y="104"/>
                </a:lnTo>
                <a:lnTo>
                  <a:pt x="2176" y="104"/>
                </a:lnTo>
                <a:lnTo>
                  <a:pt x="2176" y="105"/>
                </a:lnTo>
                <a:lnTo>
                  <a:pt x="2177" y="105"/>
                </a:lnTo>
                <a:lnTo>
                  <a:pt x="2177" y="105"/>
                </a:lnTo>
                <a:lnTo>
                  <a:pt x="2178" y="105"/>
                </a:lnTo>
                <a:lnTo>
                  <a:pt x="2178" y="105"/>
                </a:lnTo>
                <a:lnTo>
                  <a:pt x="2179" y="105"/>
                </a:lnTo>
                <a:lnTo>
                  <a:pt x="2179" y="105"/>
                </a:lnTo>
                <a:lnTo>
                  <a:pt x="2180" y="105"/>
                </a:lnTo>
                <a:lnTo>
                  <a:pt x="2180" y="105"/>
                </a:lnTo>
                <a:lnTo>
                  <a:pt x="2181" y="105"/>
                </a:lnTo>
                <a:lnTo>
                  <a:pt x="2181" y="105"/>
                </a:lnTo>
                <a:lnTo>
                  <a:pt x="2182" y="105"/>
                </a:lnTo>
                <a:lnTo>
                  <a:pt x="2182" y="105"/>
                </a:lnTo>
                <a:lnTo>
                  <a:pt x="2183" y="105"/>
                </a:lnTo>
                <a:lnTo>
                  <a:pt x="2183" y="105"/>
                </a:lnTo>
                <a:lnTo>
                  <a:pt x="2184" y="105"/>
                </a:lnTo>
                <a:lnTo>
                  <a:pt x="2184" y="105"/>
                </a:lnTo>
                <a:lnTo>
                  <a:pt x="2185" y="105"/>
                </a:lnTo>
                <a:lnTo>
                  <a:pt x="2185" y="105"/>
                </a:lnTo>
                <a:lnTo>
                  <a:pt x="2186" y="107"/>
                </a:lnTo>
                <a:lnTo>
                  <a:pt x="2186" y="115"/>
                </a:lnTo>
                <a:lnTo>
                  <a:pt x="2187" y="134"/>
                </a:lnTo>
                <a:lnTo>
                  <a:pt x="2187" y="163"/>
                </a:lnTo>
                <a:lnTo>
                  <a:pt x="2188" y="199"/>
                </a:lnTo>
                <a:lnTo>
                  <a:pt x="2188" y="231"/>
                </a:lnTo>
                <a:lnTo>
                  <a:pt x="2189" y="253"/>
                </a:lnTo>
                <a:lnTo>
                  <a:pt x="2189" y="263"/>
                </a:lnTo>
                <a:lnTo>
                  <a:pt x="2190" y="265"/>
                </a:lnTo>
                <a:lnTo>
                  <a:pt x="2190" y="265"/>
                </a:lnTo>
                <a:lnTo>
                  <a:pt x="2191" y="265"/>
                </a:lnTo>
                <a:lnTo>
                  <a:pt x="2191" y="265"/>
                </a:lnTo>
                <a:lnTo>
                  <a:pt x="2192" y="265"/>
                </a:lnTo>
                <a:lnTo>
                  <a:pt x="2192" y="265"/>
                </a:lnTo>
                <a:lnTo>
                  <a:pt x="2193" y="265"/>
                </a:lnTo>
                <a:lnTo>
                  <a:pt x="2193" y="265"/>
                </a:lnTo>
                <a:lnTo>
                  <a:pt x="2194" y="265"/>
                </a:lnTo>
                <a:lnTo>
                  <a:pt x="2194" y="265"/>
                </a:lnTo>
                <a:lnTo>
                  <a:pt x="2195" y="265"/>
                </a:lnTo>
                <a:lnTo>
                  <a:pt x="2195" y="265"/>
                </a:lnTo>
                <a:lnTo>
                  <a:pt x="2196" y="265"/>
                </a:lnTo>
                <a:lnTo>
                  <a:pt x="2196" y="265"/>
                </a:lnTo>
                <a:lnTo>
                  <a:pt x="2197" y="265"/>
                </a:lnTo>
                <a:lnTo>
                  <a:pt x="2197" y="265"/>
                </a:lnTo>
                <a:lnTo>
                  <a:pt x="2198" y="265"/>
                </a:lnTo>
                <a:lnTo>
                  <a:pt x="2198" y="265"/>
                </a:lnTo>
                <a:lnTo>
                  <a:pt x="2199" y="265"/>
                </a:lnTo>
                <a:lnTo>
                  <a:pt x="2199" y="265"/>
                </a:lnTo>
                <a:lnTo>
                  <a:pt x="2200" y="265"/>
                </a:lnTo>
                <a:lnTo>
                  <a:pt x="2200" y="265"/>
                </a:lnTo>
                <a:lnTo>
                  <a:pt x="2201" y="266"/>
                </a:lnTo>
                <a:lnTo>
                  <a:pt x="2201" y="266"/>
                </a:lnTo>
                <a:lnTo>
                  <a:pt x="2202" y="266"/>
                </a:lnTo>
                <a:lnTo>
                  <a:pt x="2202" y="266"/>
                </a:lnTo>
                <a:lnTo>
                  <a:pt x="2203" y="266"/>
                </a:lnTo>
                <a:lnTo>
                  <a:pt x="2203" y="266"/>
                </a:lnTo>
                <a:lnTo>
                  <a:pt x="2203" y="266"/>
                </a:lnTo>
                <a:lnTo>
                  <a:pt x="2204" y="266"/>
                </a:lnTo>
                <a:lnTo>
                  <a:pt x="2204" y="266"/>
                </a:lnTo>
                <a:lnTo>
                  <a:pt x="2205" y="266"/>
                </a:lnTo>
                <a:lnTo>
                  <a:pt x="2206" y="266"/>
                </a:lnTo>
                <a:lnTo>
                  <a:pt x="2206" y="266"/>
                </a:lnTo>
                <a:lnTo>
                  <a:pt x="2206" y="266"/>
                </a:lnTo>
                <a:lnTo>
                  <a:pt x="2207" y="266"/>
                </a:lnTo>
                <a:lnTo>
                  <a:pt x="2207" y="266"/>
                </a:lnTo>
                <a:lnTo>
                  <a:pt x="2208" y="266"/>
                </a:lnTo>
                <a:lnTo>
                  <a:pt x="2209" y="266"/>
                </a:lnTo>
                <a:lnTo>
                  <a:pt x="2209" y="266"/>
                </a:lnTo>
                <a:lnTo>
                  <a:pt x="2209" y="266"/>
                </a:lnTo>
                <a:lnTo>
                  <a:pt x="2210" y="266"/>
                </a:lnTo>
                <a:lnTo>
                  <a:pt x="2210" y="266"/>
                </a:lnTo>
                <a:lnTo>
                  <a:pt x="2211" y="266"/>
                </a:lnTo>
                <a:lnTo>
                  <a:pt x="2211" y="266"/>
                </a:lnTo>
                <a:lnTo>
                  <a:pt x="2212" y="266"/>
                </a:lnTo>
                <a:lnTo>
                  <a:pt x="2212" y="266"/>
                </a:lnTo>
                <a:lnTo>
                  <a:pt x="2213" y="266"/>
                </a:lnTo>
                <a:lnTo>
                  <a:pt x="2213" y="262"/>
                </a:lnTo>
                <a:lnTo>
                  <a:pt x="2214" y="245"/>
                </a:lnTo>
                <a:lnTo>
                  <a:pt x="2214" y="214"/>
                </a:lnTo>
                <a:lnTo>
                  <a:pt x="2215" y="178"/>
                </a:lnTo>
                <a:lnTo>
                  <a:pt x="2215" y="143"/>
                </a:lnTo>
                <a:lnTo>
                  <a:pt x="2216" y="117"/>
                </a:lnTo>
                <a:lnTo>
                  <a:pt x="2216" y="102"/>
                </a:lnTo>
                <a:lnTo>
                  <a:pt x="2217" y="95"/>
                </a:lnTo>
                <a:lnTo>
                  <a:pt x="2217" y="94"/>
                </a:lnTo>
                <a:lnTo>
                  <a:pt x="2218" y="94"/>
                </a:lnTo>
                <a:lnTo>
                  <a:pt x="2218" y="95"/>
                </a:lnTo>
                <a:lnTo>
                  <a:pt x="2219" y="95"/>
                </a:lnTo>
                <a:lnTo>
                  <a:pt x="2219" y="96"/>
                </a:lnTo>
                <a:lnTo>
                  <a:pt x="2220" y="96"/>
                </a:lnTo>
                <a:lnTo>
                  <a:pt x="2220" y="96"/>
                </a:lnTo>
                <a:lnTo>
                  <a:pt x="2221" y="97"/>
                </a:lnTo>
                <a:lnTo>
                  <a:pt x="2221" y="97"/>
                </a:lnTo>
                <a:lnTo>
                  <a:pt x="2222" y="97"/>
                </a:lnTo>
                <a:lnTo>
                  <a:pt x="2222" y="97"/>
                </a:lnTo>
                <a:lnTo>
                  <a:pt x="2223" y="97"/>
                </a:lnTo>
                <a:lnTo>
                  <a:pt x="2223" y="97"/>
                </a:lnTo>
                <a:lnTo>
                  <a:pt x="2224" y="97"/>
                </a:lnTo>
                <a:lnTo>
                  <a:pt x="2224" y="97"/>
                </a:lnTo>
                <a:lnTo>
                  <a:pt x="2225" y="97"/>
                </a:lnTo>
                <a:lnTo>
                  <a:pt x="2225" y="97"/>
                </a:lnTo>
                <a:lnTo>
                  <a:pt x="2226" y="97"/>
                </a:lnTo>
                <a:lnTo>
                  <a:pt x="2226" y="97"/>
                </a:lnTo>
                <a:lnTo>
                  <a:pt x="2227" y="97"/>
                </a:lnTo>
                <a:lnTo>
                  <a:pt x="2227" y="97"/>
                </a:lnTo>
                <a:lnTo>
                  <a:pt x="2228" y="97"/>
                </a:lnTo>
                <a:lnTo>
                  <a:pt x="2228" y="97"/>
                </a:lnTo>
                <a:lnTo>
                  <a:pt x="2229" y="97"/>
                </a:lnTo>
                <a:lnTo>
                  <a:pt x="2229" y="97"/>
                </a:lnTo>
                <a:lnTo>
                  <a:pt x="2230" y="97"/>
                </a:lnTo>
                <a:lnTo>
                  <a:pt x="2230" y="97"/>
                </a:lnTo>
                <a:lnTo>
                  <a:pt x="2231" y="97"/>
                </a:lnTo>
                <a:lnTo>
                  <a:pt x="2231" y="97"/>
                </a:lnTo>
                <a:lnTo>
                  <a:pt x="2232" y="97"/>
                </a:lnTo>
                <a:lnTo>
                  <a:pt x="2232" y="97"/>
                </a:lnTo>
                <a:lnTo>
                  <a:pt x="2233" y="97"/>
                </a:lnTo>
                <a:lnTo>
                  <a:pt x="2233" y="97"/>
                </a:lnTo>
                <a:lnTo>
                  <a:pt x="2234" y="97"/>
                </a:lnTo>
                <a:lnTo>
                  <a:pt x="2234" y="97"/>
                </a:lnTo>
                <a:lnTo>
                  <a:pt x="2235" y="97"/>
                </a:lnTo>
                <a:lnTo>
                  <a:pt x="2235" y="97"/>
                </a:lnTo>
                <a:lnTo>
                  <a:pt x="2236" y="97"/>
                </a:lnTo>
                <a:lnTo>
                  <a:pt x="2236" y="97"/>
                </a:lnTo>
                <a:lnTo>
                  <a:pt x="2237" y="97"/>
                </a:lnTo>
                <a:lnTo>
                  <a:pt x="2237" y="97"/>
                </a:lnTo>
                <a:lnTo>
                  <a:pt x="2238" y="98"/>
                </a:lnTo>
                <a:lnTo>
                  <a:pt x="2238" y="98"/>
                </a:lnTo>
                <a:lnTo>
                  <a:pt x="2239" y="98"/>
                </a:lnTo>
                <a:lnTo>
                  <a:pt x="2239" y="98"/>
                </a:lnTo>
                <a:lnTo>
                  <a:pt x="2240" y="98"/>
                </a:lnTo>
                <a:lnTo>
                  <a:pt x="2240" y="97"/>
                </a:lnTo>
                <a:lnTo>
                  <a:pt x="2241" y="97"/>
                </a:lnTo>
                <a:lnTo>
                  <a:pt x="2241" y="97"/>
                </a:lnTo>
                <a:lnTo>
                  <a:pt x="2242" y="97"/>
                </a:lnTo>
                <a:lnTo>
                  <a:pt x="2242" y="97"/>
                </a:lnTo>
                <a:lnTo>
                  <a:pt x="2243" y="97"/>
                </a:lnTo>
                <a:lnTo>
                  <a:pt x="2243" y="96"/>
                </a:lnTo>
                <a:lnTo>
                  <a:pt x="2244" y="96"/>
                </a:lnTo>
                <a:lnTo>
                  <a:pt x="2244" y="95"/>
                </a:lnTo>
                <a:lnTo>
                  <a:pt x="2245" y="95"/>
                </a:lnTo>
                <a:lnTo>
                  <a:pt x="2245" y="94"/>
                </a:lnTo>
                <a:lnTo>
                  <a:pt x="2246" y="94"/>
                </a:lnTo>
                <a:lnTo>
                  <a:pt x="2246" y="93"/>
                </a:lnTo>
                <a:lnTo>
                  <a:pt x="2247" y="93"/>
                </a:lnTo>
                <a:lnTo>
                  <a:pt x="2247" y="92"/>
                </a:lnTo>
                <a:lnTo>
                  <a:pt x="2247" y="92"/>
                </a:lnTo>
                <a:lnTo>
                  <a:pt x="2248" y="91"/>
                </a:lnTo>
                <a:lnTo>
                  <a:pt x="2249" y="91"/>
                </a:lnTo>
                <a:lnTo>
                  <a:pt x="2249" y="91"/>
                </a:lnTo>
                <a:lnTo>
                  <a:pt x="2250" y="90"/>
                </a:lnTo>
                <a:lnTo>
                  <a:pt x="2250" y="90"/>
                </a:lnTo>
                <a:lnTo>
                  <a:pt x="2250" y="90"/>
                </a:lnTo>
                <a:lnTo>
                  <a:pt x="2251" y="91"/>
                </a:lnTo>
                <a:lnTo>
                  <a:pt x="2252" y="91"/>
                </a:lnTo>
                <a:lnTo>
                  <a:pt x="2252" y="91"/>
                </a:lnTo>
                <a:lnTo>
                  <a:pt x="2252" y="91"/>
                </a:lnTo>
                <a:lnTo>
                  <a:pt x="2253" y="91"/>
                </a:lnTo>
                <a:lnTo>
                  <a:pt x="2253" y="91"/>
                </a:lnTo>
                <a:lnTo>
                  <a:pt x="2254" y="91"/>
                </a:lnTo>
                <a:lnTo>
                  <a:pt x="2255" y="91"/>
                </a:lnTo>
                <a:lnTo>
                  <a:pt x="2255" y="91"/>
                </a:lnTo>
                <a:lnTo>
                  <a:pt x="2255" y="91"/>
                </a:lnTo>
                <a:lnTo>
                  <a:pt x="2256" y="91"/>
                </a:lnTo>
                <a:lnTo>
                  <a:pt x="2256" y="91"/>
                </a:lnTo>
                <a:lnTo>
                  <a:pt x="2257" y="91"/>
                </a:lnTo>
                <a:lnTo>
                  <a:pt x="2258" y="91"/>
                </a:lnTo>
                <a:lnTo>
                  <a:pt x="2258" y="91"/>
                </a:lnTo>
                <a:lnTo>
                  <a:pt x="2258" y="91"/>
                </a:lnTo>
                <a:lnTo>
                  <a:pt x="2259" y="91"/>
                </a:lnTo>
                <a:lnTo>
                  <a:pt x="2259" y="91"/>
                </a:lnTo>
                <a:lnTo>
                  <a:pt x="2260" y="91"/>
                </a:lnTo>
                <a:lnTo>
                  <a:pt x="2260" y="91"/>
                </a:lnTo>
                <a:lnTo>
                  <a:pt x="2261" y="92"/>
                </a:lnTo>
                <a:lnTo>
                  <a:pt x="2261" y="92"/>
                </a:lnTo>
                <a:lnTo>
                  <a:pt x="2262" y="92"/>
                </a:lnTo>
                <a:lnTo>
                  <a:pt x="2262" y="92"/>
                </a:lnTo>
                <a:lnTo>
                  <a:pt x="2263" y="92"/>
                </a:lnTo>
                <a:lnTo>
                  <a:pt x="2263" y="92"/>
                </a:lnTo>
                <a:lnTo>
                  <a:pt x="2264" y="92"/>
                </a:lnTo>
                <a:lnTo>
                  <a:pt x="2264" y="92"/>
                </a:lnTo>
                <a:lnTo>
                  <a:pt x="2265" y="92"/>
                </a:lnTo>
                <a:lnTo>
                  <a:pt x="2265" y="92"/>
                </a:lnTo>
                <a:lnTo>
                  <a:pt x="2266" y="92"/>
                </a:lnTo>
                <a:lnTo>
                  <a:pt x="2266" y="92"/>
                </a:lnTo>
                <a:lnTo>
                  <a:pt x="2267" y="92"/>
                </a:lnTo>
                <a:lnTo>
                  <a:pt x="2267" y="92"/>
                </a:lnTo>
                <a:lnTo>
                  <a:pt x="2268" y="92"/>
                </a:lnTo>
                <a:lnTo>
                  <a:pt x="2268" y="92"/>
                </a:lnTo>
                <a:lnTo>
                  <a:pt x="2269" y="92"/>
                </a:lnTo>
                <a:lnTo>
                  <a:pt x="2269" y="92"/>
                </a:lnTo>
                <a:lnTo>
                  <a:pt x="2270" y="92"/>
                </a:lnTo>
                <a:lnTo>
                  <a:pt x="2270" y="92"/>
                </a:lnTo>
                <a:lnTo>
                  <a:pt x="2271" y="92"/>
                </a:lnTo>
                <a:lnTo>
                  <a:pt x="2271" y="92"/>
                </a:lnTo>
                <a:lnTo>
                  <a:pt x="2272" y="92"/>
                </a:lnTo>
                <a:lnTo>
                  <a:pt x="2272" y="92"/>
                </a:lnTo>
                <a:lnTo>
                  <a:pt x="2273" y="92"/>
                </a:lnTo>
                <a:lnTo>
                  <a:pt x="2273" y="92"/>
                </a:lnTo>
                <a:lnTo>
                  <a:pt x="2274" y="92"/>
                </a:lnTo>
                <a:lnTo>
                  <a:pt x="2274" y="92"/>
                </a:lnTo>
                <a:lnTo>
                  <a:pt x="2275" y="92"/>
                </a:lnTo>
                <a:lnTo>
                  <a:pt x="2275" y="92"/>
                </a:lnTo>
                <a:lnTo>
                  <a:pt x="2276" y="92"/>
                </a:lnTo>
                <a:lnTo>
                  <a:pt x="2276" y="92"/>
                </a:lnTo>
                <a:lnTo>
                  <a:pt x="2277" y="92"/>
                </a:lnTo>
                <a:lnTo>
                  <a:pt x="2277" y="92"/>
                </a:lnTo>
                <a:lnTo>
                  <a:pt x="2278" y="92"/>
                </a:lnTo>
                <a:lnTo>
                  <a:pt x="2278" y="92"/>
                </a:lnTo>
                <a:lnTo>
                  <a:pt x="2279" y="92"/>
                </a:lnTo>
                <a:lnTo>
                  <a:pt x="2279" y="92"/>
                </a:lnTo>
                <a:lnTo>
                  <a:pt x="2280" y="92"/>
                </a:lnTo>
                <a:lnTo>
                  <a:pt x="2280" y="92"/>
                </a:lnTo>
                <a:lnTo>
                  <a:pt x="2281" y="92"/>
                </a:lnTo>
                <a:lnTo>
                  <a:pt x="2281" y="92"/>
                </a:lnTo>
                <a:lnTo>
                  <a:pt x="2282" y="93"/>
                </a:lnTo>
                <a:lnTo>
                  <a:pt x="2282" y="93"/>
                </a:lnTo>
                <a:lnTo>
                  <a:pt x="2283" y="93"/>
                </a:lnTo>
                <a:lnTo>
                  <a:pt x="2283" y="93"/>
                </a:lnTo>
                <a:lnTo>
                  <a:pt x="2284" y="93"/>
                </a:lnTo>
                <a:lnTo>
                  <a:pt x="2284" y="93"/>
                </a:lnTo>
                <a:lnTo>
                  <a:pt x="2285" y="93"/>
                </a:lnTo>
                <a:lnTo>
                  <a:pt x="2285" y="93"/>
                </a:lnTo>
                <a:lnTo>
                  <a:pt x="2286" y="93"/>
                </a:lnTo>
                <a:lnTo>
                  <a:pt x="2286" y="93"/>
                </a:lnTo>
                <a:lnTo>
                  <a:pt x="2287" y="93"/>
                </a:lnTo>
                <a:lnTo>
                  <a:pt x="2287" y="93"/>
                </a:lnTo>
                <a:lnTo>
                  <a:pt x="2288" y="93"/>
                </a:lnTo>
                <a:lnTo>
                  <a:pt x="2288" y="93"/>
                </a:lnTo>
                <a:lnTo>
                  <a:pt x="2289" y="93"/>
                </a:lnTo>
                <a:lnTo>
                  <a:pt x="2289" y="93"/>
                </a:lnTo>
                <a:lnTo>
                  <a:pt x="2290" y="93"/>
                </a:lnTo>
                <a:lnTo>
                  <a:pt x="2290" y="93"/>
                </a:lnTo>
                <a:lnTo>
                  <a:pt x="2291" y="93"/>
                </a:lnTo>
                <a:lnTo>
                  <a:pt x="2291" y="93"/>
                </a:lnTo>
                <a:lnTo>
                  <a:pt x="2292" y="93"/>
                </a:lnTo>
                <a:lnTo>
                  <a:pt x="2292" y="93"/>
                </a:lnTo>
                <a:lnTo>
                  <a:pt x="2293" y="93"/>
                </a:lnTo>
                <a:lnTo>
                  <a:pt x="2293" y="93"/>
                </a:lnTo>
                <a:lnTo>
                  <a:pt x="2294" y="93"/>
                </a:lnTo>
                <a:lnTo>
                  <a:pt x="2294" y="93"/>
                </a:lnTo>
                <a:lnTo>
                  <a:pt x="2295" y="93"/>
                </a:lnTo>
                <a:lnTo>
                  <a:pt x="2295" y="92"/>
                </a:lnTo>
                <a:lnTo>
                  <a:pt x="2296" y="91"/>
                </a:lnTo>
                <a:lnTo>
                  <a:pt x="2296" y="89"/>
                </a:lnTo>
                <a:lnTo>
                  <a:pt x="2296" y="85"/>
                </a:lnTo>
                <a:lnTo>
                  <a:pt x="2297" y="81"/>
                </a:lnTo>
                <a:lnTo>
                  <a:pt x="2298" y="75"/>
                </a:lnTo>
                <a:lnTo>
                  <a:pt x="2298" y="69"/>
                </a:lnTo>
                <a:lnTo>
                  <a:pt x="2299" y="63"/>
                </a:lnTo>
                <a:lnTo>
                  <a:pt x="2299" y="59"/>
                </a:lnTo>
                <a:lnTo>
                  <a:pt x="2299" y="58"/>
                </a:lnTo>
                <a:lnTo>
                  <a:pt x="2300" y="58"/>
                </a:lnTo>
                <a:lnTo>
                  <a:pt x="2301" y="55"/>
                </a:lnTo>
                <a:lnTo>
                  <a:pt x="2301" y="49"/>
                </a:lnTo>
                <a:lnTo>
                  <a:pt x="2301" y="43"/>
                </a:lnTo>
                <a:lnTo>
                  <a:pt x="2302" y="38"/>
                </a:lnTo>
                <a:lnTo>
                  <a:pt x="2302" y="34"/>
                </a:lnTo>
                <a:lnTo>
                  <a:pt x="2303" y="31"/>
                </a:lnTo>
                <a:lnTo>
                  <a:pt x="2304" y="29"/>
                </a:lnTo>
                <a:lnTo>
                  <a:pt x="2304" y="27"/>
                </a:lnTo>
                <a:lnTo>
                  <a:pt x="2304" y="25"/>
                </a:lnTo>
                <a:lnTo>
                  <a:pt x="2305" y="24"/>
                </a:lnTo>
                <a:lnTo>
                  <a:pt x="2305" y="24"/>
                </a:lnTo>
                <a:lnTo>
                  <a:pt x="2306" y="23"/>
                </a:lnTo>
                <a:lnTo>
                  <a:pt x="2307" y="22"/>
                </a:lnTo>
                <a:lnTo>
                  <a:pt x="2307" y="22"/>
                </a:lnTo>
                <a:lnTo>
                  <a:pt x="2307" y="21"/>
                </a:lnTo>
                <a:lnTo>
                  <a:pt x="2308" y="21"/>
                </a:lnTo>
                <a:lnTo>
                  <a:pt x="2308" y="21"/>
                </a:lnTo>
                <a:lnTo>
                  <a:pt x="2309" y="21"/>
                </a:lnTo>
                <a:lnTo>
                  <a:pt x="2309" y="21"/>
                </a:lnTo>
                <a:lnTo>
                  <a:pt x="2310" y="21"/>
                </a:lnTo>
                <a:lnTo>
                  <a:pt x="2310" y="21"/>
                </a:lnTo>
                <a:lnTo>
                  <a:pt x="2311" y="21"/>
                </a:lnTo>
                <a:lnTo>
                  <a:pt x="2311" y="21"/>
                </a:lnTo>
                <a:lnTo>
                  <a:pt x="2312" y="21"/>
                </a:lnTo>
                <a:lnTo>
                  <a:pt x="2312" y="22"/>
                </a:lnTo>
                <a:lnTo>
                  <a:pt x="2313" y="26"/>
                </a:lnTo>
                <a:lnTo>
                  <a:pt x="2313" y="36"/>
                </a:lnTo>
                <a:lnTo>
                  <a:pt x="2314" y="54"/>
                </a:lnTo>
                <a:lnTo>
                  <a:pt x="2314" y="76"/>
                </a:lnTo>
                <a:lnTo>
                  <a:pt x="2315" y="97"/>
                </a:lnTo>
                <a:lnTo>
                  <a:pt x="2315" y="112"/>
                </a:lnTo>
                <a:lnTo>
                  <a:pt x="2316" y="120"/>
                </a:lnTo>
                <a:lnTo>
                  <a:pt x="2316" y="122"/>
                </a:lnTo>
                <a:lnTo>
                  <a:pt x="2317" y="122"/>
                </a:lnTo>
                <a:lnTo>
                  <a:pt x="2317" y="122"/>
                </a:lnTo>
                <a:lnTo>
                  <a:pt x="2318" y="122"/>
                </a:lnTo>
                <a:lnTo>
                  <a:pt x="2318" y="122"/>
                </a:lnTo>
                <a:lnTo>
                  <a:pt x="2319" y="121"/>
                </a:lnTo>
                <a:lnTo>
                  <a:pt x="2319" y="121"/>
                </a:lnTo>
                <a:lnTo>
                  <a:pt x="2320" y="120"/>
                </a:lnTo>
                <a:lnTo>
                  <a:pt x="2320" y="120"/>
                </a:lnTo>
                <a:lnTo>
                  <a:pt x="2321" y="119"/>
                </a:lnTo>
                <a:lnTo>
                  <a:pt x="2321" y="118"/>
                </a:lnTo>
                <a:lnTo>
                  <a:pt x="2322" y="117"/>
                </a:lnTo>
                <a:lnTo>
                  <a:pt x="2322" y="116"/>
                </a:lnTo>
                <a:lnTo>
                  <a:pt x="2323" y="114"/>
                </a:lnTo>
                <a:lnTo>
                  <a:pt x="2323" y="113"/>
                </a:lnTo>
                <a:lnTo>
                  <a:pt x="2324" y="110"/>
                </a:lnTo>
                <a:lnTo>
                  <a:pt x="2324" y="108"/>
                </a:lnTo>
                <a:lnTo>
                  <a:pt x="2325" y="106"/>
                </a:lnTo>
                <a:lnTo>
                  <a:pt x="2325" y="103"/>
                </a:lnTo>
                <a:lnTo>
                  <a:pt x="2326" y="101"/>
                </a:lnTo>
                <a:lnTo>
                  <a:pt x="2326" y="98"/>
                </a:lnTo>
                <a:lnTo>
                  <a:pt x="2327" y="95"/>
                </a:lnTo>
                <a:lnTo>
                  <a:pt x="2327" y="91"/>
                </a:lnTo>
                <a:lnTo>
                  <a:pt x="2328" y="88"/>
                </a:lnTo>
                <a:lnTo>
                  <a:pt x="2328" y="85"/>
                </a:lnTo>
                <a:lnTo>
                  <a:pt x="2329" y="82"/>
                </a:lnTo>
                <a:lnTo>
                  <a:pt x="2329" y="79"/>
                </a:lnTo>
                <a:lnTo>
                  <a:pt x="2330" y="76"/>
                </a:lnTo>
                <a:lnTo>
                  <a:pt x="2330" y="74"/>
                </a:lnTo>
                <a:lnTo>
                  <a:pt x="2331" y="72"/>
                </a:lnTo>
                <a:lnTo>
                  <a:pt x="2331" y="70"/>
                </a:lnTo>
                <a:lnTo>
                  <a:pt x="2332" y="68"/>
                </a:lnTo>
                <a:lnTo>
                  <a:pt x="2332" y="67"/>
                </a:lnTo>
                <a:lnTo>
                  <a:pt x="2333" y="67"/>
                </a:lnTo>
                <a:lnTo>
                  <a:pt x="2333" y="66"/>
                </a:lnTo>
                <a:lnTo>
                  <a:pt x="2334" y="66"/>
                </a:lnTo>
                <a:lnTo>
                  <a:pt x="2334" y="65"/>
                </a:lnTo>
                <a:lnTo>
                  <a:pt x="2335" y="65"/>
                </a:lnTo>
                <a:lnTo>
                  <a:pt x="2335" y="65"/>
                </a:lnTo>
                <a:lnTo>
                  <a:pt x="2336" y="65"/>
                </a:lnTo>
                <a:lnTo>
                  <a:pt x="2336" y="65"/>
                </a:lnTo>
                <a:lnTo>
                  <a:pt x="2337" y="65"/>
                </a:lnTo>
                <a:lnTo>
                  <a:pt x="2337" y="65"/>
                </a:lnTo>
                <a:lnTo>
                  <a:pt x="2338" y="65"/>
                </a:lnTo>
                <a:lnTo>
                  <a:pt x="2338" y="65"/>
                </a:lnTo>
                <a:lnTo>
                  <a:pt x="2339" y="65"/>
                </a:lnTo>
                <a:lnTo>
                  <a:pt x="2339" y="65"/>
                </a:lnTo>
                <a:lnTo>
                  <a:pt x="2340" y="65"/>
                </a:lnTo>
                <a:lnTo>
                  <a:pt x="2340" y="65"/>
                </a:lnTo>
                <a:lnTo>
                  <a:pt x="2341" y="65"/>
                </a:lnTo>
                <a:lnTo>
                  <a:pt x="2341" y="65"/>
                </a:lnTo>
                <a:lnTo>
                  <a:pt x="2342" y="65"/>
                </a:lnTo>
                <a:lnTo>
                  <a:pt x="2342" y="65"/>
                </a:lnTo>
                <a:lnTo>
                  <a:pt x="2343" y="65"/>
                </a:lnTo>
                <a:lnTo>
                  <a:pt x="2343" y="66"/>
                </a:lnTo>
                <a:lnTo>
                  <a:pt x="2344" y="66"/>
                </a:lnTo>
                <a:lnTo>
                  <a:pt x="2344" y="66"/>
                </a:lnTo>
                <a:lnTo>
                  <a:pt x="2345" y="66"/>
                </a:lnTo>
                <a:lnTo>
                  <a:pt x="2345" y="67"/>
                </a:lnTo>
                <a:lnTo>
                  <a:pt x="2345" y="67"/>
                </a:lnTo>
                <a:lnTo>
                  <a:pt x="2346" y="67"/>
                </a:lnTo>
                <a:lnTo>
                  <a:pt x="2347" y="68"/>
                </a:lnTo>
                <a:lnTo>
                  <a:pt x="2347" y="68"/>
                </a:lnTo>
                <a:lnTo>
                  <a:pt x="2348" y="68"/>
                </a:lnTo>
                <a:lnTo>
                  <a:pt x="2348" y="68"/>
                </a:lnTo>
                <a:lnTo>
                  <a:pt x="2348" y="68"/>
                </a:lnTo>
                <a:lnTo>
                  <a:pt x="2349" y="68"/>
                </a:lnTo>
                <a:lnTo>
                  <a:pt x="2350" y="68"/>
                </a:lnTo>
                <a:lnTo>
                  <a:pt x="2350" y="68"/>
                </a:lnTo>
                <a:lnTo>
                  <a:pt x="2350" y="68"/>
                </a:lnTo>
                <a:lnTo>
                  <a:pt x="2351" y="68"/>
                </a:lnTo>
                <a:lnTo>
                  <a:pt x="2351" y="68"/>
                </a:lnTo>
                <a:lnTo>
                  <a:pt x="2352" y="68"/>
                </a:lnTo>
                <a:lnTo>
                  <a:pt x="2353" y="68"/>
                </a:lnTo>
                <a:lnTo>
                  <a:pt x="2353" y="68"/>
                </a:lnTo>
                <a:lnTo>
                  <a:pt x="2353" y="68"/>
                </a:lnTo>
                <a:lnTo>
                  <a:pt x="2354" y="68"/>
                </a:lnTo>
                <a:lnTo>
                  <a:pt x="2354" y="68"/>
                </a:lnTo>
                <a:lnTo>
                  <a:pt x="2355" y="68"/>
                </a:lnTo>
                <a:lnTo>
                  <a:pt x="2356" y="68"/>
                </a:lnTo>
                <a:lnTo>
                  <a:pt x="2356" y="68"/>
                </a:lnTo>
                <a:lnTo>
                  <a:pt x="2356" y="68"/>
                </a:lnTo>
                <a:lnTo>
                  <a:pt x="2357" y="68"/>
                </a:lnTo>
                <a:lnTo>
                  <a:pt x="2357" y="68"/>
                </a:lnTo>
                <a:lnTo>
                  <a:pt x="2358" y="68"/>
                </a:lnTo>
                <a:lnTo>
                  <a:pt x="2358" y="68"/>
                </a:lnTo>
                <a:lnTo>
                  <a:pt x="2359" y="68"/>
                </a:lnTo>
                <a:lnTo>
                  <a:pt x="2359" y="68"/>
                </a:lnTo>
                <a:lnTo>
                  <a:pt x="2360" y="68"/>
                </a:lnTo>
                <a:lnTo>
                  <a:pt x="2360" y="68"/>
                </a:lnTo>
                <a:lnTo>
                  <a:pt x="2361" y="68"/>
                </a:lnTo>
                <a:lnTo>
                  <a:pt x="2361" y="68"/>
                </a:lnTo>
                <a:lnTo>
                  <a:pt x="2362" y="68"/>
                </a:lnTo>
                <a:lnTo>
                  <a:pt x="2362" y="68"/>
                </a:lnTo>
                <a:lnTo>
                  <a:pt x="2363" y="68"/>
                </a:lnTo>
                <a:lnTo>
                  <a:pt x="2363" y="68"/>
                </a:lnTo>
                <a:lnTo>
                  <a:pt x="2364" y="68"/>
                </a:lnTo>
                <a:lnTo>
                  <a:pt x="2364" y="68"/>
                </a:lnTo>
                <a:lnTo>
                  <a:pt x="2365" y="68"/>
                </a:lnTo>
                <a:lnTo>
                  <a:pt x="2365" y="68"/>
                </a:lnTo>
                <a:lnTo>
                  <a:pt x="2366" y="68"/>
                </a:lnTo>
                <a:lnTo>
                  <a:pt x="2366" y="68"/>
                </a:lnTo>
                <a:lnTo>
                  <a:pt x="2367" y="68"/>
                </a:lnTo>
                <a:lnTo>
                  <a:pt x="2367" y="68"/>
                </a:lnTo>
                <a:lnTo>
                  <a:pt x="2368" y="68"/>
                </a:lnTo>
                <a:lnTo>
                  <a:pt x="2368" y="68"/>
                </a:lnTo>
                <a:lnTo>
                  <a:pt x="2369" y="68"/>
                </a:lnTo>
                <a:lnTo>
                  <a:pt x="2369" y="68"/>
                </a:lnTo>
                <a:lnTo>
                  <a:pt x="2370" y="68"/>
                </a:lnTo>
                <a:lnTo>
                  <a:pt x="2370" y="68"/>
                </a:lnTo>
                <a:lnTo>
                  <a:pt x="2371" y="68"/>
                </a:lnTo>
                <a:lnTo>
                  <a:pt x="2371" y="68"/>
                </a:lnTo>
                <a:lnTo>
                  <a:pt x="2372" y="68"/>
                </a:lnTo>
                <a:lnTo>
                  <a:pt x="2372" y="68"/>
                </a:lnTo>
                <a:lnTo>
                  <a:pt x="2373" y="68"/>
                </a:lnTo>
                <a:lnTo>
                  <a:pt x="2373" y="68"/>
                </a:lnTo>
                <a:lnTo>
                  <a:pt x="2374" y="68"/>
                </a:lnTo>
                <a:lnTo>
                  <a:pt x="2374" y="68"/>
                </a:lnTo>
                <a:lnTo>
                  <a:pt x="2375" y="68"/>
                </a:lnTo>
                <a:lnTo>
                  <a:pt x="2375" y="67"/>
                </a:lnTo>
                <a:lnTo>
                  <a:pt x="2376" y="67"/>
                </a:lnTo>
                <a:lnTo>
                  <a:pt x="2376" y="67"/>
                </a:lnTo>
                <a:lnTo>
                  <a:pt x="2377" y="67"/>
                </a:lnTo>
                <a:lnTo>
                  <a:pt x="2377" y="67"/>
                </a:lnTo>
                <a:lnTo>
                  <a:pt x="2378" y="67"/>
                </a:lnTo>
                <a:lnTo>
                  <a:pt x="2378" y="67"/>
                </a:lnTo>
                <a:lnTo>
                  <a:pt x="2379" y="67"/>
                </a:lnTo>
                <a:lnTo>
                  <a:pt x="2379" y="67"/>
                </a:lnTo>
                <a:lnTo>
                  <a:pt x="2380" y="67"/>
                </a:lnTo>
                <a:lnTo>
                  <a:pt x="2380" y="67"/>
                </a:lnTo>
                <a:lnTo>
                  <a:pt x="2381" y="67"/>
                </a:lnTo>
                <a:lnTo>
                  <a:pt x="2381" y="66"/>
                </a:lnTo>
                <a:lnTo>
                  <a:pt x="2382" y="66"/>
                </a:lnTo>
                <a:lnTo>
                  <a:pt x="2382" y="66"/>
                </a:lnTo>
                <a:lnTo>
                  <a:pt x="2383" y="66"/>
                </a:lnTo>
                <a:lnTo>
                  <a:pt x="2383" y="66"/>
                </a:lnTo>
                <a:lnTo>
                  <a:pt x="2384" y="66"/>
                </a:lnTo>
                <a:lnTo>
                  <a:pt x="2384" y="66"/>
                </a:lnTo>
                <a:lnTo>
                  <a:pt x="2385" y="66"/>
                </a:lnTo>
                <a:lnTo>
                  <a:pt x="2385" y="66"/>
                </a:lnTo>
                <a:lnTo>
                  <a:pt x="2386" y="66"/>
                </a:lnTo>
                <a:lnTo>
                  <a:pt x="2386" y="65"/>
                </a:lnTo>
                <a:lnTo>
                  <a:pt x="2387" y="65"/>
                </a:lnTo>
                <a:lnTo>
                  <a:pt x="2387" y="65"/>
                </a:lnTo>
                <a:lnTo>
                  <a:pt x="2388" y="65"/>
                </a:lnTo>
                <a:lnTo>
                  <a:pt x="2388" y="65"/>
                </a:lnTo>
                <a:lnTo>
                  <a:pt x="2389" y="65"/>
                </a:lnTo>
                <a:lnTo>
                  <a:pt x="2389" y="65"/>
                </a:lnTo>
                <a:lnTo>
                  <a:pt x="2390" y="65"/>
                </a:lnTo>
                <a:lnTo>
                  <a:pt x="2390" y="65"/>
                </a:lnTo>
                <a:lnTo>
                  <a:pt x="2391" y="64"/>
                </a:lnTo>
                <a:lnTo>
                  <a:pt x="2391" y="64"/>
                </a:lnTo>
                <a:lnTo>
                  <a:pt x="2392" y="64"/>
                </a:lnTo>
                <a:lnTo>
                  <a:pt x="2392" y="64"/>
                </a:lnTo>
                <a:lnTo>
                  <a:pt x="2393" y="64"/>
                </a:lnTo>
                <a:lnTo>
                  <a:pt x="2393" y="64"/>
                </a:lnTo>
                <a:lnTo>
                  <a:pt x="2394" y="64"/>
                </a:lnTo>
                <a:lnTo>
                  <a:pt x="2394" y="64"/>
                </a:lnTo>
                <a:lnTo>
                  <a:pt x="2394" y="65"/>
                </a:lnTo>
                <a:lnTo>
                  <a:pt x="2395" y="68"/>
                </a:lnTo>
                <a:lnTo>
                  <a:pt x="2396" y="71"/>
                </a:lnTo>
                <a:lnTo>
                  <a:pt x="2396" y="75"/>
                </a:lnTo>
                <a:lnTo>
                  <a:pt x="2397" y="81"/>
                </a:lnTo>
                <a:lnTo>
                  <a:pt x="2397" y="89"/>
                </a:lnTo>
                <a:lnTo>
                  <a:pt x="2397" y="96"/>
                </a:lnTo>
                <a:lnTo>
                  <a:pt x="2398" y="102"/>
                </a:lnTo>
                <a:lnTo>
                  <a:pt x="2399" y="103"/>
                </a:lnTo>
                <a:lnTo>
                  <a:pt x="2399" y="103"/>
                </a:lnTo>
                <a:lnTo>
                  <a:pt x="2399" y="106"/>
                </a:lnTo>
                <a:lnTo>
                  <a:pt x="2400" y="112"/>
                </a:lnTo>
                <a:lnTo>
                  <a:pt x="2400" y="119"/>
                </a:lnTo>
                <a:lnTo>
                  <a:pt x="2401" y="125"/>
                </a:lnTo>
                <a:lnTo>
                  <a:pt x="2402" y="130"/>
                </a:lnTo>
                <a:lnTo>
                  <a:pt x="2402" y="134"/>
                </a:lnTo>
                <a:lnTo>
                  <a:pt x="2402" y="137"/>
                </a:lnTo>
                <a:lnTo>
                  <a:pt x="2403" y="139"/>
                </a:lnTo>
                <a:lnTo>
                  <a:pt x="2403" y="141"/>
                </a:lnTo>
                <a:lnTo>
                  <a:pt x="2404" y="143"/>
                </a:lnTo>
                <a:lnTo>
                  <a:pt x="2405" y="144"/>
                </a:lnTo>
                <a:lnTo>
                  <a:pt x="2405" y="145"/>
                </a:lnTo>
                <a:lnTo>
                  <a:pt x="2405" y="145"/>
                </a:lnTo>
                <a:lnTo>
                  <a:pt x="2406" y="146"/>
                </a:lnTo>
                <a:lnTo>
                  <a:pt x="2406" y="146"/>
                </a:lnTo>
                <a:lnTo>
                  <a:pt x="2407" y="146"/>
                </a:lnTo>
                <a:lnTo>
                  <a:pt x="2407" y="146"/>
                </a:lnTo>
                <a:lnTo>
                  <a:pt x="2408" y="146"/>
                </a:lnTo>
                <a:lnTo>
                  <a:pt x="2408" y="146"/>
                </a:lnTo>
                <a:lnTo>
                  <a:pt x="2409" y="146"/>
                </a:lnTo>
                <a:lnTo>
                  <a:pt x="2409" y="146"/>
                </a:lnTo>
                <a:lnTo>
                  <a:pt x="2410" y="146"/>
                </a:lnTo>
                <a:lnTo>
                  <a:pt x="2410" y="146"/>
                </a:lnTo>
                <a:lnTo>
                  <a:pt x="2411" y="145"/>
                </a:lnTo>
                <a:lnTo>
                  <a:pt x="2411" y="145"/>
                </a:lnTo>
                <a:lnTo>
                  <a:pt x="2412" y="145"/>
                </a:lnTo>
                <a:lnTo>
                  <a:pt x="2412" y="145"/>
                </a:lnTo>
                <a:lnTo>
                  <a:pt x="2413" y="145"/>
                </a:lnTo>
                <a:lnTo>
                  <a:pt x="2413" y="144"/>
                </a:lnTo>
                <a:lnTo>
                  <a:pt x="2414" y="144"/>
                </a:lnTo>
                <a:lnTo>
                  <a:pt x="2414" y="144"/>
                </a:lnTo>
                <a:lnTo>
                  <a:pt x="2415" y="144"/>
                </a:lnTo>
                <a:lnTo>
                  <a:pt x="2415" y="144"/>
                </a:lnTo>
                <a:lnTo>
                  <a:pt x="2416" y="144"/>
                </a:lnTo>
                <a:lnTo>
                  <a:pt x="2416" y="144"/>
                </a:lnTo>
                <a:lnTo>
                  <a:pt x="2417" y="144"/>
                </a:lnTo>
                <a:lnTo>
                  <a:pt x="2417" y="144"/>
                </a:lnTo>
                <a:lnTo>
                  <a:pt x="2418" y="144"/>
                </a:lnTo>
                <a:lnTo>
                  <a:pt x="2418" y="144"/>
                </a:lnTo>
                <a:lnTo>
                  <a:pt x="2419" y="145"/>
                </a:lnTo>
                <a:lnTo>
                  <a:pt x="2419" y="145"/>
                </a:lnTo>
                <a:lnTo>
                  <a:pt x="2420" y="146"/>
                </a:lnTo>
                <a:lnTo>
                  <a:pt x="2420" y="147"/>
                </a:lnTo>
                <a:lnTo>
                  <a:pt x="2421" y="148"/>
                </a:lnTo>
                <a:lnTo>
                  <a:pt x="2421" y="149"/>
                </a:lnTo>
                <a:lnTo>
                  <a:pt x="2422" y="151"/>
                </a:lnTo>
                <a:lnTo>
                  <a:pt x="2422" y="154"/>
                </a:lnTo>
                <a:lnTo>
                  <a:pt x="2423" y="156"/>
                </a:lnTo>
                <a:lnTo>
                  <a:pt x="2423" y="160"/>
                </a:lnTo>
                <a:lnTo>
                  <a:pt x="2424" y="163"/>
                </a:lnTo>
                <a:lnTo>
                  <a:pt x="2424" y="167"/>
                </a:lnTo>
                <a:lnTo>
                  <a:pt x="2425" y="172"/>
                </a:lnTo>
                <a:lnTo>
                  <a:pt x="2425" y="177"/>
                </a:lnTo>
                <a:lnTo>
                  <a:pt x="2426" y="182"/>
                </a:lnTo>
                <a:lnTo>
                  <a:pt x="2426" y="189"/>
                </a:lnTo>
                <a:lnTo>
                  <a:pt x="2427" y="196"/>
                </a:lnTo>
                <a:lnTo>
                  <a:pt x="2427" y="203"/>
                </a:lnTo>
                <a:lnTo>
                  <a:pt x="2428" y="211"/>
                </a:lnTo>
                <a:lnTo>
                  <a:pt x="2428" y="219"/>
                </a:lnTo>
                <a:lnTo>
                  <a:pt x="2429" y="228"/>
                </a:lnTo>
                <a:lnTo>
                  <a:pt x="2429" y="237"/>
                </a:lnTo>
                <a:lnTo>
                  <a:pt x="2430" y="246"/>
                </a:lnTo>
                <a:lnTo>
                  <a:pt x="2430" y="254"/>
                </a:lnTo>
                <a:lnTo>
                  <a:pt x="2431" y="262"/>
                </a:lnTo>
                <a:lnTo>
                  <a:pt x="2431" y="270"/>
                </a:lnTo>
                <a:lnTo>
                  <a:pt x="2432" y="277"/>
                </a:lnTo>
                <a:lnTo>
                  <a:pt x="2432" y="283"/>
                </a:lnTo>
                <a:lnTo>
                  <a:pt x="2433" y="289"/>
                </a:lnTo>
                <a:lnTo>
                  <a:pt x="2433" y="294"/>
                </a:lnTo>
                <a:lnTo>
                  <a:pt x="2434" y="299"/>
                </a:lnTo>
                <a:lnTo>
                  <a:pt x="2434" y="302"/>
                </a:lnTo>
                <a:lnTo>
                  <a:pt x="2435" y="304"/>
                </a:lnTo>
                <a:lnTo>
                  <a:pt x="2435" y="306"/>
                </a:lnTo>
                <a:lnTo>
                  <a:pt x="2436" y="308"/>
                </a:lnTo>
                <a:lnTo>
                  <a:pt x="2436" y="310"/>
                </a:lnTo>
                <a:lnTo>
                  <a:pt x="2437" y="311"/>
                </a:lnTo>
                <a:lnTo>
                  <a:pt x="2437" y="311"/>
                </a:lnTo>
                <a:lnTo>
                  <a:pt x="2438" y="312"/>
                </a:lnTo>
                <a:lnTo>
                  <a:pt x="2438" y="312"/>
                </a:lnTo>
                <a:lnTo>
                  <a:pt x="2439" y="312"/>
                </a:lnTo>
                <a:lnTo>
                  <a:pt x="2439" y="313"/>
                </a:lnTo>
                <a:lnTo>
                  <a:pt x="2440" y="313"/>
                </a:lnTo>
                <a:lnTo>
                  <a:pt x="2440" y="314"/>
                </a:lnTo>
                <a:lnTo>
                  <a:pt x="2441" y="314"/>
                </a:lnTo>
                <a:lnTo>
                  <a:pt x="2441" y="314"/>
                </a:lnTo>
                <a:lnTo>
                  <a:pt x="2442" y="314"/>
                </a:lnTo>
                <a:lnTo>
                  <a:pt x="2442" y="315"/>
                </a:lnTo>
                <a:lnTo>
                  <a:pt x="2443" y="315"/>
                </a:lnTo>
                <a:lnTo>
                  <a:pt x="2443" y="315"/>
                </a:lnTo>
                <a:lnTo>
                  <a:pt x="2443" y="315"/>
                </a:lnTo>
                <a:lnTo>
                  <a:pt x="2444" y="315"/>
                </a:lnTo>
                <a:lnTo>
                  <a:pt x="2445" y="315"/>
                </a:lnTo>
                <a:lnTo>
                  <a:pt x="2445" y="316"/>
                </a:lnTo>
                <a:lnTo>
                  <a:pt x="2446" y="316"/>
                </a:lnTo>
                <a:lnTo>
                  <a:pt x="2446" y="316"/>
                </a:lnTo>
                <a:lnTo>
                  <a:pt x="2446" y="316"/>
                </a:lnTo>
                <a:lnTo>
                  <a:pt x="2447" y="316"/>
                </a:lnTo>
                <a:lnTo>
                  <a:pt x="2448" y="315"/>
                </a:lnTo>
                <a:lnTo>
                  <a:pt x="2448" y="314"/>
                </a:lnTo>
                <a:lnTo>
                  <a:pt x="2448" y="312"/>
                </a:lnTo>
                <a:lnTo>
                  <a:pt x="2449" y="309"/>
                </a:lnTo>
                <a:lnTo>
                  <a:pt x="2449" y="302"/>
                </a:lnTo>
                <a:lnTo>
                  <a:pt x="2450" y="289"/>
                </a:lnTo>
                <a:lnTo>
                  <a:pt x="2451" y="266"/>
                </a:lnTo>
                <a:lnTo>
                  <a:pt x="2451" y="234"/>
                </a:lnTo>
                <a:lnTo>
                  <a:pt x="2451" y="199"/>
                </a:lnTo>
                <a:lnTo>
                  <a:pt x="2452" y="165"/>
                </a:lnTo>
                <a:lnTo>
                  <a:pt x="2452" y="139"/>
                </a:lnTo>
                <a:lnTo>
                  <a:pt x="2453" y="123"/>
                </a:lnTo>
                <a:lnTo>
                  <a:pt x="2454" y="115"/>
                </a:lnTo>
                <a:lnTo>
                  <a:pt x="2454" y="113"/>
                </a:lnTo>
                <a:lnTo>
                  <a:pt x="2454" y="113"/>
                </a:lnTo>
                <a:lnTo>
                  <a:pt x="2455" y="113"/>
                </a:lnTo>
                <a:lnTo>
                  <a:pt x="2455" y="113"/>
                </a:lnTo>
                <a:lnTo>
                  <a:pt x="2456" y="113"/>
                </a:lnTo>
                <a:lnTo>
                  <a:pt x="2456" y="113"/>
                </a:lnTo>
                <a:lnTo>
                  <a:pt x="2457" y="113"/>
                </a:lnTo>
                <a:lnTo>
                  <a:pt x="2457" y="113"/>
                </a:lnTo>
                <a:lnTo>
                  <a:pt x="2458" y="113"/>
                </a:lnTo>
                <a:lnTo>
                  <a:pt x="2458" y="113"/>
                </a:lnTo>
                <a:lnTo>
                  <a:pt x="2459" y="113"/>
                </a:lnTo>
                <a:lnTo>
                  <a:pt x="2459" y="113"/>
                </a:lnTo>
                <a:lnTo>
                  <a:pt x="2460" y="113"/>
                </a:lnTo>
                <a:lnTo>
                  <a:pt x="2460" y="113"/>
                </a:lnTo>
                <a:lnTo>
                  <a:pt x="2461" y="113"/>
                </a:lnTo>
                <a:lnTo>
                  <a:pt x="2461" y="112"/>
                </a:lnTo>
                <a:lnTo>
                  <a:pt x="2462" y="112"/>
                </a:lnTo>
                <a:lnTo>
                  <a:pt x="2462" y="112"/>
                </a:lnTo>
                <a:lnTo>
                  <a:pt x="2463" y="112"/>
                </a:lnTo>
                <a:lnTo>
                  <a:pt x="2463" y="112"/>
                </a:lnTo>
                <a:lnTo>
                  <a:pt x="2464" y="112"/>
                </a:lnTo>
                <a:lnTo>
                  <a:pt x="2464" y="112"/>
                </a:lnTo>
                <a:lnTo>
                  <a:pt x="2465" y="112"/>
                </a:lnTo>
                <a:lnTo>
                  <a:pt x="2465" y="112"/>
                </a:lnTo>
                <a:lnTo>
                  <a:pt x="2466" y="112"/>
                </a:lnTo>
                <a:lnTo>
                  <a:pt x="2466" y="112"/>
                </a:lnTo>
                <a:lnTo>
                  <a:pt x="2467" y="112"/>
                </a:lnTo>
                <a:lnTo>
                  <a:pt x="2467" y="112"/>
                </a:lnTo>
                <a:lnTo>
                  <a:pt x="2468" y="112"/>
                </a:lnTo>
                <a:lnTo>
                  <a:pt x="2468" y="112"/>
                </a:lnTo>
                <a:lnTo>
                  <a:pt x="2469" y="112"/>
                </a:lnTo>
                <a:lnTo>
                  <a:pt x="2469" y="112"/>
                </a:lnTo>
                <a:lnTo>
                  <a:pt x="2470" y="112"/>
                </a:lnTo>
                <a:lnTo>
                  <a:pt x="2470" y="112"/>
                </a:lnTo>
                <a:lnTo>
                  <a:pt x="2471" y="112"/>
                </a:lnTo>
                <a:lnTo>
                  <a:pt x="2471" y="112"/>
                </a:lnTo>
                <a:lnTo>
                  <a:pt x="2472" y="112"/>
                </a:lnTo>
                <a:lnTo>
                  <a:pt x="2472" y="112"/>
                </a:lnTo>
                <a:lnTo>
                  <a:pt x="2473" y="112"/>
                </a:lnTo>
                <a:lnTo>
                  <a:pt x="2473" y="112"/>
                </a:lnTo>
                <a:lnTo>
                  <a:pt x="2474" y="112"/>
                </a:lnTo>
                <a:lnTo>
                  <a:pt x="2474" y="112"/>
                </a:lnTo>
                <a:lnTo>
                  <a:pt x="2475" y="112"/>
                </a:lnTo>
                <a:lnTo>
                  <a:pt x="2475" y="112"/>
                </a:lnTo>
                <a:lnTo>
                  <a:pt x="2476" y="112"/>
                </a:lnTo>
                <a:lnTo>
                  <a:pt x="2476" y="112"/>
                </a:lnTo>
                <a:lnTo>
                  <a:pt x="2477" y="112"/>
                </a:lnTo>
                <a:lnTo>
                  <a:pt x="2477" y="112"/>
                </a:lnTo>
                <a:lnTo>
                  <a:pt x="2478" y="112"/>
                </a:lnTo>
                <a:lnTo>
                  <a:pt x="2478" y="112"/>
                </a:lnTo>
                <a:lnTo>
                  <a:pt x="2479" y="112"/>
                </a:lnTo>
                <a:lnTo>
                  <a:pt x="2479" y="111"/>
                </a:lnTo>
                <a:lnTo>
                  <a:pt x="2480" y="111"/>
                </a:lnTo>
                <a:lnTo>
                  <a:pt x="2480" y="111"/>
                </a:lnTo>
                <a:lnTo>
                  <a:pt x="2481" y="110"/>
                </a:lnTo>
                <a:lnTo>
                  <a:pt x="2481" y="110"/>
                </a:lnTo>
                <a:lnTo>
                  <a:pt x="2482" y="110"/>
                </a:lnTo>
                <a:lnTo>
                  <a:pt x="2482" y="109"/>
                </a:lnTo>
                <a:lnTo>
                  <a:pt x="2483" y="109"/>
                </a:lnTo>
                <a:lnTo>
                  <a:pt x="2483" y="108"/>
                </a:lnTo>
                <a:lnTo>
                  <a:pt x="2484" y="108"/>
                </a:lnTo>
                <a:lnTo>
                  <a:pt x="2484" y="108"/>
                </a:lnTo>
                <a:lnTo>
                  <a:pt x="2485" y="107"/>
                </a:lnTo>
                <a:lnTo>
                  <a:pt x="2485" y="107"/>
                </a:lnTo>
                <a:lnTo>
                  <a:pt x="2486" y="107"/>
                </a:lnTo>
                <a:lnTo>
                  <a:pt x="2486" y="107"/>
                </a:lnTo>
                <a:lnTo>
                  <a:pt x="2487" y="107"/>
                </a:lnTo>
                <a:lnTo>
                  <a:pt x="2487" y="107"/>
                </a:lnTo>
                <a:lnTo>
                  <a:pt x="2488" y="107"/>
                </a:lnTo>
                <a:lnTo>
                  <a:pt x="2488" y="107"/>
                </a:lnTo>
                <a:lnTo>
                  <a:pt x="2489" y="107"/>
                </a:lnTo>
                <a:lnTo>
                  <a:pt x="2489" y="107"/>
                </a:lnTo>
                <a:lnTo>
                  <a:pt x="2490" y="107"/>
                </a:lnTo>
                <a:lnTo>
                  <a:pt x="2490" y="107"/>
                </a:lnTo>
                <a:lnTo>
                  <a:pt x="2491" y="108"/>
                </a:lnTo>
                <a:lnTo>
                  <a:pt x="2491" y="108"/>
                </a:lnTo>
                <a:lnTo>
                  <a:pt x="2492" y="108"/>
                </a:lnTo>
                <a:lnTo>
                  <a:pt x="2492" y="108"/>
                </a:lnTo>
                <a:lnTo>
                  <a:pt x="2492" y="108"/>
                </a:lnTo>
                <a:lnTo>
                  <a:pt x="2493" y="108"/>
                </a:lnTo>
                <a:lnTo>
                  <a:pt x="2494" y="108"/>
                </a:lnTo>
                <a:lnTo>
                  <a:pt x="2494" y="108"/>
                </a:lnTo>
                <a:lnTo>
                  <a:pt x="2495" y="108"/>
                </a:lnTo>
                <a:lnTo>
                  <a:pt x="2495" y="108"/>
                </a:lnTo>
                <a:lnTo>
                  <a:pt x="2495" y="108"/>
                </a:lnTo>
                <a:lnTo>
                  <a:pt x="2496" y="108"/>
                </a:lnTo>
                <a:lnTo>
                  <a:pt x="2497" y="108"/>
                </a:lnTo>
                <a:lnTo>
                  <a:pt x="2497" y="108"/>
                </a:lnTo>
                <a:lnTo>
                  <a:pt x="2497" y="108"/>
                </a:lnTo>
                <a:lnTo>
                  <a:pt x="2498" y="108"/>
                </a:lnTo>
                <a:lnTo>
                  <a:pt x="2498" y="109"/>
                </a:lnTo>
                <a:lnTo>
                  <a:pt x="2499" y="109"/>
                </a:lnTo>
                <a:lnTo>
                  <a:pt x="2500" y="109"/>
                </a:lnTo>
                <a:lnTo>
                  <a:pt x="2500" y="109"/>
                </a:lnTo>
                <a:lnTo>
                  <a:pt x="2500" y="109"/>
                </a:lnTo>
                <a:lnTo>
                  <a:pt x="2501" y="109"/>
                </a:lnTo>
                <a:lnTo>
                  <a:pt x="2501" y="109"/>
                </a:lnTo>
                <a:lnTo>
                  <a:pt x="2502" y="109"/>
                </a:lnTo>
                <a:lnTo>
                  <a:pt x="2503" y="109"/>
                </a:lnTo>
                <a:lnTo>
                  <a:pt x="2503" y="109"/>
                </a:lnTo>
                <a:lnTo>
                  <a:pt x="2503" y="109"/>
                </a:lnTo>
                <a:lnTo>
                  <a:pt x="2504" y="109"/>
                </a:lnTo>
                <a:lnTo>
                  <a:pt x="2504" y="109"/>
                </a:lnTo>
                <a:lnTo>
                  <a:pt x="2505" y="109"/>
                </a:lnTo>
                <a:lnTo>
                  <a:pt x="2505" y="109"/>
                </a:lnTo>
                <a:lnTo>
                  <a:pt x="2506" y="109"/>
                </a:lnTo>
                <a:lnTo>
                  <a:pt x="2506" y="109"/>
                </a:lnTo>
                <a:lnTo>
                  <a:pt x="2507" y="109"/>
                </a:lnTo>
                <a:lnTo>
                  <a:pt x="2507" y="110"/>
                </a:lnTo>
                <a:lnTo>
                  <a:pt x="2508" y="110"/>
                </a:lnTo>
                <a:lnTo>
                  <a:pt x="2508" y="110"/>
                </a:lnTo>
                <a:lnTo>
                  <a:pt x="2509" y="110"/>
                </a:lnTo>
                <a:lnTo>
                  <a:pt x="2509" y="110"/>
                </a:lnTo>
                <a:lnTo>
                  <a:pt x="2510" y="110"/>
                </a:lnTo>
                <a:lnTo>
                  <a:pt x="2510" y="110"/>
                </a:lnTo>
                <a:lnTo>
                  <a:pt x="2511" y="110"/>
                </a:lnTo>
                <a:lnTo>
                  <a:pt x="2511" y="110"/>
                </a:lnTo>
                <a:lnTo>
                  <a:pt x="2512" y="110"/>
                </a:lnTo>
                <a:lnTo>
                  <a:pt x="2512" y="110"/>
                </a:lnTo>
                <a:lnTo>
                  <a:pt x="2513" y="110"/>
                </a:lnTo>
                <a:lnTo>
                  <a:pt x="2513" y="110"/>
                </a:lnTo>
                <a:lnTo>
                  <a:pt x="2514" y="110"/>
                </a:lnTo>
                <a:lnTo>
                  <a:pt x="2514" y="111"/>
                </a:lnTo>
                <a:lnTo>
                  <a:pt x="2515" y="111"/>
                </a:lnTo>
                <a:lnTo>
                  <a:pt x="2515" y="111"/>
                </a:lnTo>
                <a:lnTo>
                  <a:pt x="2516" y="111"/>
                </a:lnTo>
                <a:lnTo>
                  <a:pt x="2516" y="111"/>
                </a:lnTo>
                <a:lnTo>
                  <a:pt x="2517" y="111"/>
                </a:lnTo>
                <a:lnTo>
                  <a:pt x="2517" y="111"/>
                </a:lnTo>
                <a:lnTo>
                  <a:pt x="2518" y="111"/>
                </a:lnTo>
                <a:lnTo>
                  <a:pt x="2518" y="111"/>
                </a:lnTo>
                <a:lnTo>
                  <a:pt x="2519" y="111"/>
                </a:lnTo>
                <a:lnTo>
                  <a:pt x="2519" y="111"/>
                </a:lnTo>
                <a:lnTo>
                  <a:pt x="2520" y="111"/>
                </a:lnTo>
                <a:lnTo>
                  <a:pt x="2520" y="111"/>
                </a:lnTo>
                <a:lnTo>
                  <a:pt x="2521" y="111"/>
                </a:lnTo>
                <a:lnTo>
                  <a:pt x="2521" y="111"/>
                </a:lnTo>
                <a:lnTo>
                  <a:pt x="2522" y="111"/>
                </a:lnTo>
                <a:lnTo>
                  <a:pt x="2522" y="111"/>
                </a:lnTo>
                <a:lnTo>
                  <a:pt x="2523" y="111"/>
                </a:lnTo>
                <a:lnTo>
                  <a:pt x="2523" y="111"/>
                </a:lnTo>
                <a:lnTo>
                  <a:pt x="2524" y="111"/>
                </a:lnTo>
                <a:lnTo>
                  <a:pt x="2524" y="112"/>
                </a:lnTo>
                <a:lnTo>
                  <a:pt x="2525" y="112"/>
                </a:lnTo>
                <a:lnTo>
                  <a:pt x="2525" y="112"/>
                </a:lnTo>
                <a:lnTo>
                  <a:pt x="2526" y="112"/>
                </a:lnTo>
                <a:lnTo>
                  <a:pt x="2526" y="112"/>
                </a:lnTo>
                <a:lnTo>
                  <a:pt x="2527" y="112"/>
                </a:lnTo>
                <a:lnTo>
                  <a:pt x="2527" y="112"/>
                </a:lnTo>
                <a:lnTo>
                  <a:pt x="2528" y="112"/>
                </a:lnTo>
                <a:lnTo>
                  <a:pt x="2528" y="112"/>
                </a:lnTo>
                <a:lnTo>
                  <a:pt x="2529" y="112"/>
                </a:lnTo>
                <a:lnTo>
                  <a:pt x="2529" y="112"/>
                </a:lnTo>
                <a:lnTo>
                  <a:pt x="2530" y="112"/>
                </a:lnTo>
                <a:lnTo>
                  <a:pt x="2530" y="112"/>
                </a:lnTo>
                <a:lnTo>
                  <a:pt x="2531" y="112"/>
                </a:lnTo>
                <a:lnTo>
                  <a:pt x="2531" y="112"/>
                </a:lnTo>
                <a:lnTo>
                  <a:pt x="2532" y="112"/>
                </a:lnTo>
                <a:lnTo>
                  <a:pt x="2532" y="112"/>
                </a:lnTo>
                <a:lnTo>
                  <a:pt x="2533" y="112"/>
                </a:lnTo>
                <a:lnTo>
                  <a:pt x="2533" y="112"/>
                </a:lnTo>
                <a:lnTo>
                  <a:pt x="2534" y="112"/>
                </a:lnTo>
                <a:lnTo>
                  <a:pt x="2534" y="111"/>
                </a:lnTo>
                <a:lnTo>
                  <a:pt x="2535" y="111"/>
                </a:lnTo>
                <a:lnTo>
                  <a:pt x="2535" y="111"/>
                </a:lnTo>
                <a:lnTo>
                  <a:pt x="2536" y="111"/>
                </a:lnTo>
                <a:lnTo>
                  <a:pt x="2536" y="111"/>
                </a:lnTo>
                <a:lnTo>
                  <a:pt x="2537" y="111"/>
                </a:lnTo>
                <a:lnTo>
                  <a:pt x="2537" y="111"/>
                </a:lnTo>
                <a:lnTo>
                  <a:pt x="2538" y="111"/>
                </a:lnTo>
                <a:lnTo>
                  <a:pt x="2538" y="111"/>
                </a:lnTo>
                <a:lnTo>
                  <a:pt x="2539" y="111"/>
                </a:lnTo>
                <a:lnTo>
                  <a:pt x="2539" y="111"/>
                </a:lnTo>
                <a:lnTo>
                  <a:pt x="2540" y="111"/>
                </a:lnTo>
                <a:lnTo>
                  <a:pt x="2540" y="111"/>
                </a:lnTo>
                <a:lnTo>
                  <a:pt x="2541" y="111"/>
                </a:lnTo>
                <a:lnTo>
                  <a:pt x="2541" y="111"/>
                </a:lnTo>
                <a:lnTo>
                  <a:pt x="2541" y="111"/>
                </a:lnTo>
                <a:lnTo>
                  <a:pt x="2542" y="111"/>
                </a:lnTo>
                <a:lnTo>
                  <a:pt x="2543" y="111"/>
                </a:lnTo>
                <a:lnTo>
                  <a:pt x="2543" y="111"/>
                </a:lnTo>
                <a:lnTo>
                  <a:pt x="2544" y="111"/>
                </a:lnTo>
                <a:lnTo>
                  <a:pt x="2544" y="111"/>
                </a:lnTo>
                <a:lnTo>
                  <a:pt x="2544" y="111"/>
                </a:lnTo>
                <a:lnTo>
                  <a:pt x="2545" y="111"/>
                </a:lnTo>
                <a:lnTo>
                  <a:pt x="2546" y="111"/>
                </a:lnTo>
                <a:lnTo>
                  <a:pt x="2546" y="111"/>
                </a:lnTo>
                <a:lnTo>
                  <a:pt x="2546" y="111"/>
                </a:lnTo>
                <a:lnTo>
                  <a:pt x="2547" y="111"/>
                </a:lnTo>
                <a:lnTo>
                  <a:pt x="2547" y="111"/>
                </a:lnTo>
                <a:lnTo>
                  <a:pt x="2548" y="111"/>
                </a:lnTo>
                <a:lnTo>
                  <a:pt x="2549" y="112"/>
                </a:lnTo>
                <a:lnTo>
                  <a:pt x="2549" y="114"/>
                </a:lnTo>
                <a:lnTo>
                  <a:pt x="2549" y="119"/>
                </a:lnTo>
                <a:lnTo>
                  <a:pt x="2550" y="131"/>
                </a:lnTo>
                <a:lnTo>
                  <a:pt x="2550" y="152"/>
                </a:lnTo>
                <a:lnTo>
                  <a:pt x="2551" y="181"/>
                </a:lnTo>
                <a:lnTo>
                  <a:pt x="2552" y="213"/>
                </a:lnTo>
                <a:lnTo>
                  <a:pt x="2552" y="243"/>
                </a:lnTo>
                <a:lnTo>
                  <a:pt x="2552" y="263"/>
                </a:lnTo>
                <a:lnTo>
                  <a:pt x="2553" y="270"/>
                </a:lnTo>
                <a:lnTo>
                  <a:pt x="2553" y="271"/>
                </a:lnTo>
                <a:lnTo>
                  <a:pt x="2554" y="271"/>
                </a:lnTo>
                <a:lnTo>
                  <a:pt x="2554" y="271"/>
                </a:lnTo>
                <a:lnTo>
                  <a:pt x="2555" y="271"/>
                </a:lnTo>
                <a:lnTo>
                  <a:pt x="2555" y="271"/>
                </a:lnTo>
                <a:lnTo>
                  <a:pt x="2556" y="271"/>
                </a:lnTo>
                <a:lnTo>
                  <a:pt x="2556" y="271"/>
                </a:lnTo>
                <a:lnTo>
                  <a:pt x="2557" y="271"/>
                </a:lnTo>
                <a:lnTo>
                  <a:pt x="2557" y="271"/>
                </a:lnTo>
                <a:lnTo>
                  <a:pt x="2558" y="271"/>
                </a:lnTo>
                <a:lnTo>
                  <a:pt x="2558" y="271"/>
                </a:lnTo>
                <a:lnTo>
                  <a:pt x="2559" y="271"/>
                </a:lnTo>
                <a:lnTo>
                  <a:pt x="2559" y="271"/>
                </a:lnTo>
                <a:lnTo>
                  <a:pt x="2560" y="271"/>
                </a:lnTo>
                <a:lnTo>
                  <a:pt x="2560" y="272"/>
                </a:lnTo>
                <a:lnTo>
                  <a:pt x="2561" y="272"/>
                </a:lnTo>
                <a:lnTo>
                  <a:pt x="2561" y="272"/>
                </a:lnTo>
                <a:lnTo>
                  <a:pt x="2562" y="272"/>
                </a:lnTo>
                <a:lnTo>
                  <a:pt x="2562" y="272"/>
                </a:lnTo>
                <a:lnTo>
                  <a:pt x="2563" y="272"/>
                </a:lnTo>
                <a:lnTo>
                  <a:pt x="2563" y="272"/>
                </a:lnTo>
                <a:lnTo>
                  <a:pt x="2564" y="272"/>
                </a:lnTo>
                <a:lnTo>
                  <a:pt x="2564" y="272"/>
                </a:lnTo>
                <a:lnTo>
                  <a:pt x="2565" y="272"/>
                </a:lnTo>
                <a:lnTo>
                  <a:pt x="2565" y="272"/>
                </a:lnTo>
                <a:lnTo>
                  <a:pt x="2566" y="272"/>
                </a:lnTo>
                <a:lnTo>
                  <a:pt x="2566" y="273"/>
                </a:lnTo>
                <a:lnTo>
                  <a:pt x="2567" y="273"/>
                </a:lnTo>
                <a:lnTo>
                  <a:pt x="2567" y="273"/>
                </a:lnTo>
                <a:lnTo>
                  <a:pt x="2568" y="273"/>
                </a:lnTo>
                <a:lnTo>
                  <a:pt x="2568" y="273"/>
                </a:lnTo>
                <a:lnTo>
                  <a:pt x="2569" y="273"/>
                </a:lnTo>
                <a:lnTo>
                  <a:pt x="2569" y="273"/>
                </a:lnTo>
                <a:lnTo>
                  <a:pt x="2570" y="273"/>
                </a:lnTo>
                <a:lnTo>
                  <a:pt x="2570" y="273"/>
                </a:lnTo>
                <a:lnTo>
                  <a:pt x="2571" y="273"/>
                </a:lnTo>
                <a:lnTo>
                  <a:pt x="2571" y="273"/>
                </a:lnTo>
                <a:lnTo>
                  <a:pt x="2572" y="273"/>
                </a:lnTo>
                <a:lnTo>
                  <a:pt x="2572" y="273"/>
                </a:lnTo>
                <a:lnTo>
                  <a:pt x="2573" y="272"/>
                </a:lnTo>
                <a:lnTo>
                  <a:pt x="2573" y="272"/>
                </a:lnTo>
                <a:lnTo>
                  <a:pt x="2574" y="272"/>
                </a:lnTo>
                <a:lnTo>
                  <a:pt x="2574" y="273"/>
                </a:lnTo>
                <a:lnTo>
                  <a:pt x="2575" y="273"/>
                </a:lnTo>
                <a:lnTo>
                  <a:pt x="2575" y="272"/>
                </a:lnTo>
                <a:lnTo>
                  <a:pt x="2576" y="262"/>
                </a:lnTo>
                <a:lnTo>
                  <a:pt x="2576" y="239"/>
                </a:lnTo>
                <a:lnTo>
                  <a:pt x="2577" y="203"/>
                </a:lnTo>
                <a:lnTo>
                  <a:pt x="2577" y="166"/>
                </a:lnTo>
                <a:lnTo>
                  <a:pt x="2578" y="136"/>
                </a:lnTo>
                <a:lnTo>
                  <a:pt x="2578" y="116"/>
                </a:lnTo>
                <a:lnTo>
                  <a:pt x="2579" y="107"/>
                </a:lnTo>
                <a:lnTo>
                  <a:pt x="2579" y="104"/>
                </a:lnTo>
                <a:lnTo>
                  <a:pt x="2580" y="104"/>
                </a:lnTo>
                <a:lnTo>
                  <a:pt x="2580" y="104"/>
                </a:lnTo>
                <a:lnTo>
                  <a:pt x="2581" y="104"/>
                </a:lnTo>
                <a:lnTo>
                  <a:pt x="2581" y="105"/>
                </a:lnTo>
                <a:lnTo>
                  <a:pt x="2582" y="105"/>
                </a:lnTo>
                <a:lnTo>
                  <a:pt x="2582" y="106"/>
                </a:lnTo>
                <a:lnTo>
                  <a:pt x="2583" y="106"/>
                </a:lnTo>
                <a:lnTo>
                  <a:pt x="2583" y="106"/>
                </a:lnTo>
                <a:lnTo>
                  <a:pt x="2584" y="107"/>
                </a:lnTo>
                <a:lnTo>
                  <a:pt x="2584" y="107"/>
                </a:lnTo>
                <a:lnTo>
                  <a:pt x="2585" y="107"/>
                </a:lnTo>
                <a:lnTo>
                  <a:pt x="2585" y="107"/>
                </a:lnTo>
                <a:lnTo>
                  <a:pt x="2586" y="107"/>
                </a:lnTo>
                <a:lnTo>
                  <a:pt x="2586" y="107"/>
                </a:lnTo>
                <a:lnTo>
                  <a:pt x="2587" y="107"/>
                </a:lnTo>
                <a:lnTo>
                  <a:pt x="2587" y="107"/>
                </a:lnTo>
                <a:lnTo>
                  <a:pt x="2588" y="107"/>
                </a:lnTo>
                <a:lnTo>
                  <a:pt x="2588" y="107"/>
                </a:lnTo>
                <a:lnTo>
                  <a:pt x="2589" y="107"/>
                </a:lnTo>
                <a:lnTo>
                  <a:pt x="2589" y="107"/>
                </a:lnTo>
                <a:lnTo>
                  <a:pt x="2590" y="107"/>
                </a:lnTo>
                <a:lnTo>
                  <a:pt x="2590" y="107"/>
                </a:lnTo>
                <a:lnTo>
                  <a:pt x="2590" y="107"/>
                </a:lnTo>
                <a:lnTo>
                  <a:pt x="2591" y="107"/>
                </a:lnTo>
                <a:lnTo>
                  <a:pt x="2592" y="107"/>
                </a:lnTo>
                <a:lnTo>
                  <a:pt x="2592" y="107"/>
                </a:lnTo>
                <a:lnTo>
                  <a:pt x="2593" y="107"/>
                </a:lnTo>
                <a:lnTo>
                  <a:pt x="2593" y="107"/>
                </a:lnTo>
                <a:lnTo>
                  <a:pt x="2593" y="107"/>
                </a:lnTo>
                <a:lnTo>
                  <a:pt x="2594" y="107"/>
                </a:lnTo>
                <a:lnTo>
                  <a:pt x="2595" y="107"/>
                </a:lnTo>
                <a:lnTo>
                  <a:pt x="2595" y="107"/>
                </a:lnTo>
                <a:lnTo>
                  <a:pt x="2595" y="107"/>
                </a:lnTo>
                <a:lnTo>
                  <a:pt x="2596" y="107"/>
                </a:lnTo>
                <a:lnTo>
                  <a:pt x="2596" y="107"/>
                </a:lnTo>
                <a:lnTo>
                  <a:pt x="2597" y="107"/>
                </a:lnTo>
                <a:lnTo>
                  <a:pt x="2598" y="107"/>
                </a:lnTo>
                <a:lnTo>
                  <a:pt x="2598" y="107"/>
                </a:lnTo>
                <a:lnTo>
                  <a:pt x="2598" y="107"/>
                </a:lnTo>
                <a:lnTo>
                  <a:pt x="2599" y="107"/>
                </a:lnTo>
                <a:lnTo>
                  <a:pt x="2599" y="107"/>
                </a:lnTo>
                <a:lnTo>
                  <a:pt x="2600" y="108"/>
                </a:lnTo>
                <a:lnTo>
                  <a:pt x="2601" y="108"/>
                </a:lnTo>
                <a:lnTo>
                  <a:pt x="2601" y="108"/>
                </a:lnTo>
                <a:lnTo>
                  <a:pt x="2601" y="108"/>
                </a:lnTo>
                <a:lnTo>
                  <a:pt x="2602" y="108"/>
                </a:lnTo>
                <a:lnTo>
                  <a:pt x="2602" y="108"/>
                </a:lnTo>
                <a:lnTo>
                  <a:pt x="2603" y="108"/>
                </a:lnTo>
                <a:lnTo>
                  <a:pt x="2603" y="107"/>
                </a:lnTo>
                <a:lnTo>
                  <a:pt x="2604" y="107"/>
                </a:lnTo>
                <a:lnTo>
                  <a:pt x="2604" y="107"/>
                </a:lnTo>
                <a:lnTo>
                  <a:pt x="2605" y="107"/>
                </a:lnTo>
                <a:lnTo>
                  <a:pt x="2605" y="107"/>
                </a:lnTo>
                <a:lnTo>
                  <a:pt x="2606" y="106"/>
                </a:lnTo>
                <a:lnTo>
                  <a:pt x="2606" y="106"/>
                </a:lnTo>
                <a:lnTo>
                  <a:pt x="2607" y="105"/>
                </a:lnTo>
                <a:lnTo>
                  <a:pt x="2607" y="105"/>
                </a:lnTo>
                <a:lnTo>
                  <a:pt x="2608" y="104"/>
                </a:lnTo>
                <a:lnTo>
                  <a:pt x="2608" y="104"/>
                </a:lnTo>
                <a:lnTo>
                  <a:pt x="2609" y="103"/>
                </a:lnTo>
                <a:lnTo>
                  <a:pt x="2609" y="103"/>
                </a:lnTo>
                <a:lnTo>
                  <a:pt x="2610" y="102"/>
                </a:lnTo>
                <a:lnTo>
                  <a:pt x="2610" y="102"/>
                </a:lnTo>
                <a:lnTo>
                  <a:pt x="2611" y="102"/>
                </a:lnTo>
                <a:lnTo>
                  <a:pt x="2611" y="101"/>
                </a:lnTo>
                <a:lnTo>
                  <a:pt x="2612" y="101"/>
                </a:lnTo>
                <a:lnTo>
                  <a:pt x="2612" y="101"/>
                </a:lnTo>
                <a:lnTo>
                  <a:pt x="2613" y="101"/>
                </a:lnTo>
                <a:lnTo>
                  <a:pt x="2613" y="101"/>
                </a:lnTo>
                <a:lnTo>
                  <a:pt x="2614" y="101"/>
                </a:lnTo>
                <a:lnTo>
                  <a:pt x="2614" y="101"/>
                </a:lnTo>
                <a:lnTo>
                  <a:pt x="2615" y="101"/>
                </a:lnTo>
                <a:lnTo>
                  <a:pt x="2615" y="101"/>
                </a:lnTo>
                <a:lnTo>
                  <a:pt x="2616" y="101"/>
                </a:lnTo>
                <a:lnTo>
                  <a:pt x="2616" y="101"/>
                </a:lnTo>
                <a:lnTo>
                  <a:pt x="2617" y="101"/>
                </a:lnTo>
                <a:lnTo>
                  <a:pt x="2617" y="101"/>
                </a:lnTo>
                <a:lnTo>
                  <a:pt x="2618" y="102"/>
                </a:lnTo>
                <a:lnTo>
                  <a:pt x="2618" y="102"/>
                </a:lnTo>
                <a:lnTo>
                  <a:pt x="2619" y="102"/>
                </a:lnTo>
                <a:lnTo>
                  <a:pt x="2619" y="102"/>
                </a:lnTo>
                <a:lnTo>
                  <a:pt x="2620" y="102"/>
                </a:lnTo>
                <a:lnTo>
                  <a:pt x="2620" y="102"/>
                </a:lnTo>
                <a:lnTo>
                  <a:pt x="2621" y="102"/>
                </a:lnTo>
                <a:lnTo>
                  <a:pt x="2621" y="102"/>
                </a:lnTo>
                <a:lnTo>
                  <a:pt x="2622" y="102"/>
                </a:lnTo>
                <a:lnTo>
                  <a:pt x="2622" y="102"/>
                </a:lnTo>
                <a:lnTo>
                  <a:pt x="2623" y="102"/>
                </a:lnTo>
                <a:lnTo>
                  <a:pt x="2623" y="102"/>
                </a:lnTo>
                <a:lnTo>
                  <a:pt x="2624" y="102"/>
                </a:lnTo>
                <a:lnTo>
                  <a:pt x="2624" y="102"/>
                </a:lnTo>
                <a:lnTo>
                  <a:pt x="2625" y="102"/>
                </a:lnTo>
                <a:lnTo>
                  <a:pt x="2625" y="102"/>
                </a:lnTo>
                <a:lnTo>
                  <a:pt x="2626" y="102"/>
                </a:lnTo>
                <a:lnTo>
                  <a:pt x="2626" y="102"/>
                </a:lnTo>
                <a:lnTo>
                  <a:pt x="2627" y="102"/>
                </a:lnTo>
                <a:lnTo>
                  <a:pt x="2627" y="102"/>
                </a:lnTo>
                <a:lnTo>
                  <a:pt x="2628" y="102"/>
                </a:lnTo>
                <a:lnTo>
                  <a:pt x="2628" y="103"/>
                </a:lnTo>
                <a:lnTo>
                  <a:pt x="2629" y="103"/>
                </a:lnTo>
                <a:lnTo>
                  <a:pt x="2629" y="103"/>
                </a:lnTo>
                <a:lnTo>
                  <a:pt x="2630" y="103"/>
                </a:lnTo>
                <a:lnTo>
                  <a:pt x="2630" y="103"/>
                </a:lnTo>
                <a:lnTo>
                  <a:pt x="2631" y="103"/>
                </a:lnTo>
                <a:lnTo>
                  <a:pt x="2631" y="103"/>
                </a:lnTo>
                <a:lnTo>
                  <a:pt x="2632" y="103"/>
                </a:lnTo>
                <a:lnTo>
                  <a:pt x="2632" y="103"/>
                </a:lnTo>
                <a:lnTo>
                  <a:pt x="2633" y="103"/>
                </a:lnTo>
                <a:lnTo>
                  <a:pt x="2633" y="103"/>
                </a:lnTo>
                <a:lnTo>
                  <a:pt x="2634" y="103"/>
                </a:lnTo>
                <a:lnTo>
                  <a:pt x="2634" y="103"/>
                </a:lnTo>
                <a:lnTo>
                  <a:pt x="2635" y="103"/>
                </a:lnTo>
                <a:lnTo>
                  <a:pt x="2635" y="103"/>
                </a:lnTo>
                <a:lnTo>
                  <a:pt x="2636" y="103"/>
                </a:lnTo>
                <a:lnTo>
                  <a:pt x="2636" y="104"/>
                </a:lnTo>
                <a:lnTo>
                  <a:pt x="2636" y="104"/>
                </a:lnTo>
                <a:lnTo>
                  <a:pt x="2637" y="104"/>
                </a:lnTo>
                <a:lnTo>
                  <a:pt x="2638" y="104"/>
                </a:lnTo>
                <a:lnTo>
                  <a:pt x="2638" y="104"/>
                </a:lnTo>
                <a:lnTo>
                  <a:pt x="2639" y="104"/>
                </a:lnTo>
                <a:lnTo>
                  <a:pt x="2639" y="104"/>
                </a:lnTo>
                <a:lnTo>
                  <a:pt x="2639" y="104"/>
                </a:lnTo>
                <a:lnTo>
                  <a:pt x="2640" y="104"/>
                </a:lnTo>
                <a:lnTo>
                  <a:pt x="2641" y="104"/>
                </a:lnTo>
                <a:lnTo>
                  <a:pt x="2641" y="104"/>
                </a:lnTo>
                <a:lnTo>
                  <a:pt x="2642" y="104"/>
                </a:lnTo>
                <a:lnTo>
                  <a:pt x="2642" y="104"/>
                </a:lnTo>
                <a:lnTo>
                  <a:pt x="2642" y="104"/>
                </a:lnTo>
                <a:lnTo>
                  <a:pt x="2643" y="104"/>
                </a:lnTo>
                <a:lnTo>
                  <a:pt x="2644" y="104"/>
                </a:lnTo>
                <a:lnTo>
                  <a:pt x="2644" y="104"/>
                </a:lnTo>
                <a:lnTo>
                  <a:pt x="2644" y="104"/>
                </a:lnTo>
                <a:lnTo>
                  <a:pt x="2645" y="104"/>
                </a:lnTo>
                <a:lnTo>
                  <a:pt x="2645" y="104"/>
                </a:lnTo>
                <a:lnTo>
                  <a:pt x="2646" y="105"/>
                </a:lnTo>
                <a:lnTo>
                  <a:pt x="2647" y="105"/>
                </a:lnTo>
                <a:lnTo>
                  <a:pt x="2647" y="105"/>
                </a:lnTo>
                <a:lnTo>
                  <a:pt x="2647" y="105"/>
                </a:lnTo>
                <a:lnTo>
                  <a:pt x="2648" y="105"/>
                </a:lnTo>
                <a:lnTo>
                  <a:pt x="2648" y="105"/>
                </a:lnTo>
                <a:lnTo>
                  <a:pt x="2649" y="105"/>
                </a:lnTo>
                <a:lnTo>
                  <a:pt x="2650" y="105"/>
                </a:lnTo>
                <a:lnTo>
                  <a:pt x="2650" y="105"/>
                </a:lnTo>
                <a:lnTo>
                  <a:pt x="2650" y="105"/>
                </a:lnTo>
                <a:lnTo>
                  <a:pt x="2651" y="105"/>
                </a:lnTo>
                <a:lnTo>
                  <a:pt x="2651" y="105"/>
                </a:lnTo>
                <a:lnTo>
                  <a:pt x="2652" y="105"/>
                </a:lnTo>
                <a:lnTo>
                  <a:pt x="2652" y="105"/>
                </a:lnTo>
                <a:lnTo>
                  <a:pt x="2653" y="105"/>
                </a:lnTo>
                <a:lnTo>
                  <a:pt x="2653" y="105"/>
                </a:lnTo>
                <a:lnTo>
                  <a:pt x="2654" y="105"/>
                </a:lnTo>
                <a:lnTo>
                  <a:pt x="2654" y="105"/>
                </a:lnTo>
                <a:lnTo>
                  <a:pt x="2655" y="105"/>
                </a:lnTo>
                <a:lnTo>
                  <a:pt x="2655" y="105"/>
                </a:lnTo>
                <a:lnTo>
                  <a:pt x="2656" y="105"/>
                </a:lnTo>
                <a:lnTo>
                  <a:pt x="2656" y="105"/>
                </a:lnTo>
                <a:lnTo>
                  <a:pt x="2657" y="105"/>
                </a:lnTo>
                <a:lnTo>
                  <a:pt x="2657" y="105"/>
                </a:lnTo>
                <a:lnTo>
                  <a:pt x="2658" y="105"/>
                </a:lnTo>
                <a:lnTo>
                  <a:pt x="2658" y="105"/>
                </a:lnTo>
                <a:lnTo>
                  <a:pt x="2659" y="105"/>
                </a:lnTo>
                <a:lnTo>
                  <a:pt x="2659" y="104"/>
                </a:lnTo>
                <a:lnTo>
                  <a:pt x="2660" y="104"/>
                </a:lnTo>
                <a:lnTo>
                  <a:pt x="2660" y="104"/>
                </a:lnTo>
                <a:lnTo>
                  <a:pt x="2661" y="104"/>
                </a:lnTo>
                <a:lnTo>
                  <a:pt x="2661" y="104"/>
                </a:lnTo>
                <a:lnTo>
                  <a:pt x="2662" y="104"/>
                </a:lnTo>
                <a:lnTo>
                  <a:pt x="2662" y="104"/>
                </a:lnTo>
                <a:lnTo>
                  <a:pt x="2663" y="104"/>
                </a:lnTo>
                <a:lnTo>
                  <a:pt x="2663" y="104"/>
                </a:lnTo>
                <a:lnTo>
                  <a:pt x="2664" y="104"/>
                </a:lnTo>
                <a:lnTo>
                  <a:pt x="2664" y="104"/>
                </a:lnTo>
                <a:lnTo>
                  <a:pt x="2665" y="104"/>
                </a:lnTo>
                <a:lnTo>
                  <a:pt x="2665" y="104"/>
                </a:lnTo>
                <a:lnTo>
                  <a:pt x="2666" y="104"/>
                </a:lnTo>
                <a:lnTo>
                  <a:pt x="2666" y="104"/>
                </a:lnTo>
                <a:lnTo>
                  <a:pt x="2667" y="104"/>
                </a:lnTo>
                <a:lnTo>
                  <a:pt x="2667" y="104"/>
                </a:lnTo>
                <a:lnTo>
                  <a:pt x="2668" y="104"/>
                </a:lnTo>
                <a:lnTo>
                  <a:pt x="2668" y="104"/>
                </a:lnTo>
                <a:lnTo>
                  <a:pt x="2669" y="104"/>
                </a:lnTo>
                <a:lnTo>
                  <a:pt x="2669" y="104"/>
                </a:lnTo>
                <a:lnTo>
                  <a:pt x="2670" y="104"/>
                </a:lnTo>
                <a:lnTo>
                  <a:pt x="2670" y="105"/>
                </a:lnTo>
                <a:lnTo>
                  <a:pt x="2671" y="105"/>
                </a:lnTo>
                <a:lnTo>
                  <a:pt x="2671" y="105"/>
                </a:lnTo>
                <a:lnTo>
                  <a:pt x="2672" y="105"/>
                </a:lnTo>
                <a:lnTo>
                  <a:pt x="2672" y="105"/>
                </a:lnTo>
                <a:lnTo>
                  <a:pt x="2673" y="105"/>
                </a:lnTo>
                <a:lnTo>
                  <a:pt x="2673" y="105"/>
                </a:lnTo>
                <a:lnTo>
                  <a:pt x="2674" y="104"/>
                </a:lnTo>
                <a:lnTo>
                  <a:pt x="2674" y="104"/>
                </a:lnTo>
                <a:lnTo>
                  <a:pt x="2675" y="105"/>
                </a:lnTo>
                <a:lnTo>
                  <a:pt x="2675" y="113"/>
                </a:lnTo>
                <a:lnTo>
                  <a:pt x="2676" y="132"/>
                </a:lnTo>
                <a:lnTo>
                  <a:pt x="2676" y="161"/>
                </a:lnTo>
                <a:lnTo>
                  <a:pt x="2677" y="197"/>
                </a:lnTo>
                <a:lnTo>
                  <a:pt x="2677" y="230"/>
                </a:lnTo>
                <a:lnTo>
                  <a:pt x="2678" y="253"/>
                </a:lnTo>
                <a:lnTo>
                  <a:pt x="2678" y="264"/>
                </a:lnTo>
                <a:lnTo>
                  <a:pt x="2679" y="265"/>
                </a:lnTo>
                <a:lnTo>
                  <a:pt x="2679" y="265"/>
                </a:lnTo>
                <a:lnTo>
                  <a:pt x="2680" y="265"/>
                </a:lnTo>
                <a:lnTo>
                  <a:pt x="2680" y="265"/>
                </a:lnTo>
                <a:lnTo>
                  <a:pt x="2681" y="265"/>
                </a:lnTo>
                <a:lnTo>
                  <a:pt x="2681" y="264"/>
                </a:lnTo>
                <a:lnTo>
                  <a:pt x="2682" y="264"/>
                </a:lnTo>
                <a:lnTo>
                  <a:pt x="2682" y="264"/>
                </a:lnTo>
                <a:lnTo>
                  <a:pt x="2683" y="264"/>
                </a:lnTo>
                <a:lnTo>
                  <a:pt x="2683" y="264"/>
                </a:lnTo>
                <a:lnTo>
                  <a:pt x="2684" y="264"/>
                </a:lnTo>
                <a:lnTo>
                  <a:pt x="2684" y="264"/>
                </a:lnTo>
                <a:lnTo>
                  <a:pt x="2685" y="264"/>
                </a:lnTo>
                <a:lnTo>
                  <a:pt x="2685" y="264"/>
                </a:lnTo>
                <a:lnTo>
                  <a:pt x="2685" y="263"/>
                </a:lnTo>
                <a:lnTo>
                  <a:pt x="2686" y="263"/>
                </a:lnTo>
                <a:lnTo>
                  <a:pt x="2687" y="263"/>
                </a:lnTo>
                <a:lnTo>
                  <a:pt x="2687" y="263"/>
                </a:lnTo>
                <a:lnTo>
                  <a:pt x="2688" y="263"/>
                </a:lnTo>
                <a:lnTo>
                  <a:pt x="2688" y="262"/>
                </a:lnTo>
                <a:lnTo>
                  <a:pt x="2688" y="262"/>
                </a:lnTo>
                <a:lnTo>
                  <a:pt x="2689" y="262"/>
                </a:lnTo>
                <a:lnTo>
                  <a:pt x="2690" y="262"/>
                </a:lnTo>
                <a:lnTo>
                  <a:pt x="2690" y="262"/>
                </a:lnTo>
                <a:lnTo>
                  <a:pt x="2691" y="262"/>
                </a:lnTo>
                <a:lnTo>
                  <a:pt x="2691" y="262"/>
                </a:lnTo>
                <a:lnTo>
                  <a:pt x="2691" y="262"/>
                </a:lnTo>
                <a:lnTo>
                  <a:pt x="2692" y="261"/>
                </a:lnTo>
                <a:lnTo>
                  <a:pt x="2693" y="261"/>
                </a:lnTo>
                <a:lnTo>
                  <a:pt x="2693" y="261"/>
                </a:lnTo>
                <a:lnTo>
                  <a:pt x="2693" y="261"/>
                </a:lnTo>
                <a:lnTo>
                  <a:pt x="2694" y="261"/>
                </a:lnTo>
                <a:lnTo>
                  <a:pt x="2694" y="260"/>
                </a:lnTo>
                <a:lnTo>
                  <a:pt x="2695" y="260"/>
                </a:lnTo>
                <a:lnTo>
                  <a:pt x="2696" y="260"/>
                </a:lnTo>
                <a:lnTo>
                  <a:pt x="2696" y="259"/>
                </a:lnTo>
                <a:lnTo>
                  <a:pt x="2696" y="259"/>
                </a:lnTo>
                <a:lnTo>
                  <a:pt x="2697" y="259"/>
                </a:lnTo>
                <a:lnTo>
                  <a:pt x="2697" y="259"/>
                </a:lnTo>
                <a:lnTo>
                  <a:pt x="2698" y="258"/>
                </a:lnTo>
                <a:lnTo>
                  <a:pt x="2698" y="258"/>
                </a:lnTo>
                <a:lnTo>
                  <a:pt x="2699" y="258"/>
                </a:lnTo>
                <a:lnTo>
                  <a:pt x="2699" y="258"/>
                </a:lnTo>
                <a:lnTo>
                  <a:pt x="2700" y="257"/>
                </a:lnTo>
                <a:lnTo>
                  <a:pt x="2700" y="257"/>
                </a:lnTo>
                <a:lnTo>
                  <a:pt x="2701" y="257"/>
                </a:lnTo>
                <a:lnTo>
                  <a:pt x="2701" y="257"/>
                </a:lnTo>
                <a:lnTo>
                  <a:pt x="2702" y="257"/>
                </a:lnTo>
                <a:lnTo>
                  <a:pt x="2702" y="258"/>
                </a:lnTo>
                <a:lnTo>
                  <a:pt x="2703" y="258"/>
                </a:lnTo>
                <a:lnTo>
                  <a:pt x="2703" y="259"/>
                </a:lnTo>
                <a:lnTo>
                  <a:pt x="2704" y="260"/>
                </a:lnTo>
                <a:lnTo>
                  <a:pt x="2704" y="261"/>
                </a:lnTo>
                <a:lnTo>
                  <a:pt x="2705" y="264"/>
                </a:lnTo>
                <a:lnTo>
                  <a:pt x="2705" y="265"/>
                </a:lnTo>
                <a:lnTo>
                  <a:pt x="2706" y="268"/>
                </a:lnTo>
                <a:lnTo>
                  <a:pt x="2706" y="271"/>
                </a:lnTo>
                <a:lnTo>
                  <a:pt x="2707" y="274"/>
                </a:lnTo>
                <a:lnTo>
                  <a:pt x="2707" y="277"/>
                </a:lnTo>
                <a:lnTo>
                  <a:pt x="2708" y="281"/>
                </a:lnTo>
                <a:lnTo>
                  <a:pt x="2708" y="286"/>
                </a:lnTo>
                <a:lnTo>
                  <a:pt x="2709" y="291"/>
                </a:lnTo>
                <a:lnTo>
                  <a:pt x="2709" y="296"/>
                </a:lnTo>
                <a:lnTo>
                  <a:pt x="2710" y="301"/>
                </a:lnTo>
                <a:lnTo>
                  <a:pt x="2710" y="306"/>
                </a:lnTo>
                <a:lnTo>
                  <a:pt x="2711" y="310"/>
                </a:lnTo>
                <a:lnTo>
                  <a:pt x="2711" y="314"/>
                </a:lnTo>
                <a:lnTo>
                  <a:pt x="2712" y="317"/>
                </a:lnTo>
                <a:lnTo>
                  <a:pt x="2712" y="320"/>
                </a:lnTo>
                <a:lnTo>
                  <a:pt x="2713" y="323"/>
                </a:lnTo>
                <a:lnTo>
                  <a:pt x="2713" y="325"/>
                </a:lnTo>
                <a:lnTo>
                  <a:pt x="2714" y="328"/>
                </a:lnTo>
                <a:lnTo>
                  <a:pt x="2714" y="330"/>
                </a:lnTo>
                <a:lnTo>
                  <a:pt x="2715" y="331"/>
                </a:lnTo>
                <a:lnTo>
                  <a:pt x="2715" y="332"/>
                </a:lnTo>
                <a:lnTo>
                  <a:pt x="2716" y="332"/>
                </a:lnTo>
                <a:lnTo>
                  <a:pt x="2716" y="333"/>
                </a:lnTo>
                <a:lnTo>
                  <a:pt x="2717" y="333"/>
                </a:lnTo>
                <a:lnTo>
                  <a:pt x="2717" y="333"/>
                </a:lnTo>
                <a:lnTo>
                  <a:pt x="2718" y="333"/>
                </a:lnTo>
                <a:lnTo>
                  <a:pt x="2718" y="333"/>
                </a:lnTo>
                <a:lnTo>
                  <a:pt x="2719" y="333"/>
                </a:lnTo>
                <a:lnTo>
                  <a:pt x="2719" y="334"/>
                </a:lnTo>
                <a:lnTo>
                  <a:pt x="2720" y="334"/>
                </a:lnTo>
                <a:lnTo>
                  <a:pt x="2720" y="334"/>
                </a:lnTo>
                <a:lnTo>
                  <a:pt x="2721" y="334"/>
                </a:lnTo>
                <a:lnTo>
                  <a:pt x="2721" y="334"/>
                </a:lnTo>
                <a:lnTo>
                  <a:pt x="2722" y="334"/>
                </a:lnTo>
                <a:lnTo>
                  <a:pt x="2722" y="334"/>
                </a:lnTo>
              </a:path>
            </a:pathLst>
          </a:custGeom>
          <a:noFill/>
          <a:ln w="1588"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353" name="Straight Connector 5352">
            <a:extLst>
              <a:ext uri="{FF2B5EF4-FFF2-40B4-BE49-F238E27FC236}">
                <a16:creationId xmlns:a16="http://schemas.microsoft.com/office/drawing/2014/main" id="{009C1E4F-FEAD-43F9-93E5-B4AF24D516A3}"/>
              </a:ext>
            </a:extLst>
          </p:cNvPr>
          <p:cNvCxnSpPr/>
          <p:nvPr/>
        </p:nvCxnSpPr>
        <p:spPr>
          <a:xfrm>
            <a:off x="7296078" y="4275122"/>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1" name="TextBox 330">
            <a:extLst>
              <a:ext uri="{FF2B5EF4-FFF2-40B4-BE49-F238E27FC236}">
                <a16:creationId xmlns:a16="http://schemas.microsoft.com/office/drawing/2014/main" id="{A58B17F4-D36E-4E88-82F2-D8E10277B54B}"/>
              </a:ext>
            </a:extLst>
          </p:cNvPr>
          <p:cNvSpPr txBox="1"/>
          <p:nvPr/>
        </p:nvSpPr>
        <p:spPr>
          <a:xfrm>
            <a:off x="8491334" y="5180045"/>
            <a:ext cx="2047650" cy="261610"/>
          </a:xfrm>
          <a:prstGeom prst="rect">
            <a:avLst/>
          </a:prstGeom>
          <a:noFill/>
        </p:spPr>
        <p:txBody>
          <a:bodyPr wrap="square">
            <a:spAutoFit/>
          </a:bodyPr>
          <a:lstStyle/>
          <a:p>
            <a:r>
              <a:rPr lang="en-US" sz="1100" dirty="0"/>
              <a:t>plot(</a:t>
            </a:r>
            <a:r>
              <a:rPr lang="en-US" sz="1100" dirty="0" err="1"/>
              <a:t>movstd</a:t>
            </a:r>
            <a:r>
              <a:rPr lang="en-US" sz="1100" dirty="0"/>
              <a:t>(x,200))</a:t>
            </a:r>
          </a:p>
        </p:txBody>
      </p:sp>
      <p:sp>
        <p:nvSpPr>
          <p:cNvPr id="332" name="TextBox 331">
            <a:extLst>
              <a:ext uri="{FF2B5EF4-FFF2-40B4-BE49-F238E27FC236}">
                <a16:creationId xmlns:a16="http://schemas.microsoft.com/office/drawing/2014/main" id="{AD9ED183-97AA-426F-A7B3-81F8CC39095D}"/>
              </a:ext>
            </a:extLst>
          </p:cNvPr>
          <p:cNvSpPr txBox="1"/>
          <p:nvPr/>
        </p:nvSpPr>
        <p:spPr>
          <a:xfrm>
            <a:off x="199090" y="5882075"/>
            <a:ext cx="4978400" cy="577081"/>
          </a:xfrm>
          <a:prstGeom prst="rect">
            <a:avLst/>
          </a:prstGeom>
          <a:noFill/>
        </p:spPr>
        <p:txBody>
          <a:bodyPr wrap="square">
            <a:spAutoFit/>
          </a:bodyPr>
          <a:lstStyle/>
          <a:p>
            <a:r>
              <a:rPr lang="en-US" sz="1050" dirty="0">
                <a:latin typeface="Courier New" panose="02070309020205020404" pitchFamily="49" charset="0"/>
                <a:cs typeface="Courier New" panose="02070309020205020404" pitchFamily="49" charset="0"/>
              </a:rPr>
              <a:t>&gt;&gt; x=[rand(1,500)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 </a:t>
            </a:r>
            <a:r>
              <a:rPr lang="en-US" sz="1050" dirty="0">
                <a:solidFill>
                  <a:srgbClr val="00B050"/>
                </a:solidFill>
                <a:latin typeface="Courier New" panose="02070309020205020404" pitchFamily="49" charset="0"/>
                <a:cs typeface="Courier New" panose="02070309020205020404" pitchFamily="49" charset="0"/>
              </a:rPr>
              <a:t>% detect</a:t>
            </a:r>
          </a:p>
          <a:p>
            <a:r>
              <a:rPr lang="en-US" sz="1050" dirty="0">
                <a:latin typeface="Courier New" panose="02070309020205020404" pitchFamily="49" charset="0"/>
                <a:cs typeface="Courier New" panose="02070309020205020404" pitchFamily="49" charset="0"/>
              </a:rPr>
              <a:t>&gt;&gt; x((</a:t>
            </a:r>
            <a:r>
              <a:rPr lang="en-US" sz="1050" dirty="0" err="1">
                <a:latin typeface="Courier New" panose="02070309020205020404" pitchFamily="49" charset="0"/>
                <a:cs typeface="Courier New" panose="02070309020205020404" pitchFamily="49" charset="0"/>
              </a:rPr>
              <a:t>movstd</a:t>
            </a:r>
            <a:r>
              <a:rPr lang="en-US" sz="1050" dirty="0">
                <a:latin typeface="Courier New" panose="02070309020205020404" pitchFamily="49" charset="0"/>
                <a:cs typeface="Courier New" panose="02070309020205020404" pitchFamily="49" charset="0"/>
              </a:rPr>
              <a:t>(x,200)&lt;1))=[]; </a:t>
            </a:r>
            <a:r>
              <a:rPr lang="en-US" sz="1050" dirty="0">
                <a:solidFill>
                  <a:srgbClr val="00B050"/>
                </a:solidFill>
                <a:latin typeface="Courier New" panose="02070309020205020404" pitchFamily="49" charset="0"/>
                <a:cs typeface="Courier New" panose="02070309020205020404" pitchFamily="49" charset="0"/>
              </a:rPr>
              <a:t>% removed</a:t>
            </a:r>
          </a:p>
          <a:p>
            <a:r>
              <a:rPr lang="en-US" sz="1050" dirty="0">
                <a:latin typeface="Courier New" panose="02070309020205020404" pitchFamily="49" charset="0"/>
                <a:cs typeface="Courier New" panose="02070309020205020404" pitchFamily="49" charset="0"/>
              </a:rPr>
              <a:t>&gt;&gt; interactiveMatrixProfileVer4_website( x ,200);</a:t>
            </a:r>
          </a:p>
        </p:txBody>
      </p:sp>
      <p:cxnSp>
        <p:nvCxnSpPr>
          <p:cNvPr id="333" name="Straight Connector 332">
            <a:extLst>
              <a:ext uri="{FF2B5EF4-FFF2-40B4-BE49-F238E27FC236}">
                <a16:creationId xmlns:a16="http://schemas.microsoft.com/office/drawing/2014/main" id="{3CA88440-2C3B-4978-86A0-7BDA689ED9C3}"/>
              </a:ext>
            </a:extLst>
          </p:cNvPr>
          <p:cNvCxnSpPr/>
          <p:nvPr/>
        </p:nvCxnSpPr>
        <p:spPr>
          <a:xfrm>
            <a:off x="7287860" y="1951239"/>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34" name="Group 333">
            <a:extLst>
              <a:ext uri="{FF2B5EF4-FFF2-40B4-BE49-F238E27FC236}">
                <a16:creationId xmlns:a16="http://schemas.microsoft.com/office/drawing/2014/main" id="{B3D97A09-6977-427B-9EFB-7F627BE986F4}"/>
              </a:ext>
            </a:extLst>
          </p:cNvPr>
          <p:cNvGrpSpPr/>
          <p:nvPr/>
        </p:nvGrpSpPr>
        <p:grpSpPr>
          <a:xfrm>
            <a:off x="7627903" y="5882075"/>
            <a:ext cx="4199112" cy="594562"/>
            <a:chOff x="1733550" y="381000"/>
            <a:chExt cx="8598546" cy="1604448"/>
          </a:xfrm>
        </p:grpSpPr>
        <p:sp>
          <p:nvSpPr>
            <p:cNvPr id="335" name="Rectangle 227">
              <a:extLst>
                <a:ext uri="{FF2B5EF4-FFF2-40B4-BE49-F238E27FC236}">
                  <a16:creationId xmlns:a16="http://schemas.microsoft.com/office/drawing/2014/main" id="{ED360009-8699-4246-9FBB-6A0D7108A6F4}"/>
                </a:ext>
              </a:extLst>
            </p:cNvPr>
            <p:cNvSpPr>
              <a:spLocks noChangeArrowheads="1"/>
            </p:cNvSpPr>
            <p:nvPr/>
          </p:nvSpPr>
          <p:spPr bwMode="auto">
            <a:xfrm>
              <a:off x="1866900" y="381000"/>
              <a:ext cx="8445500" cy="71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050"/>
            </a:p>
          </p:txBody>
        </p:sp>
        <p:sp>
          <p:nvSpPr>
            <p:cNvPr id="336" name="Line 228">
              <a:extLst>
                <a:ext uri="{FF2B5EF4-FFF2-40B4-BE49-F238E27FC236}">
                  <a16:creationId xmlns:a16="http://schemas.microsoft.com/office/drawing/2014/main" id="{7877FBD6-1A38-4A57-8B40-6A6E568E158F}"/>
                </a:ext>
              </a:extLst>
            </p:cNvPr>
            <p:cNvSpPr>
              <a:spLocks noChangeShapeType="1"/>
            </p:cNvSpPr>
            <p:nvPr/>
          </p:nvSpPr>
          <p:spPr bwMode="auto">
            <a:xfrm>
              <a:off x="1866900" y="110013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7" name="Line 229">
              <a:extLst>
                <a:ext uri="{FF2B5EF4-FFF2-40B4-BE49-F238E27FC236}">
                  <a16:creationId xmlns:a16="http://schemas.microsoft.com/office/drawing/2014/main" id="{CCBCBA01-7E1F-49BB-9F47-7DB43F7E0607}"/>
                </a:ext>
              </a:extLst>
            </p:cNvPr>
            <p:cNvSpPr>
              <a:spLocks noChangeShapeType="1"/>
            </p:cNvSpPr>
            <p:nvPr/>
          </p:nvSpPr>
          <p:spPr bwMode="auto">
            <a:xfrm flipV="1">
              <a:off x="18669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8" name="Line 230">
              <a:extLst>
                <a:ext uri="{FF2B5EF4-FFF2-40B4-BE49-F238E27FC236}">
                  <a16:creationId xmlns:a16="http://schemas.microsoft.com/office/drawing/2014/main" id="{1C7CDB2D-A312-4076-B714-EE5971F0BC1D}"/>
                </a:ext>
              </a:extLst>
            </p:cNvPr>
            <p:cNvSpPr>
              <a:spLocks noChangeShapeType="1"/>
            </p:cNvSpPr>
            <p:nvPr/>
          </p:nvSpPr>
          <p:spPr bwMode="auto">
            <a:xfrm flipV="1">
              <a:off x="103124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9" name="Rectangle 231">
              <a:extLst>
                <a:ext uri="{FF2B5EF4-FFF2-40B4-BE49-F238E27FC236}">
                  <a16:creationId xmlns:a16="http://schemas.microsoft.com/office/drawing/2014/main" id="{A960D49A-C926-47E0-93B2-07FE8EF19E1F}"/>
                </a:ext>
              </a:extLst>
            </p:cNvPr>
            <p:cNvSpPr>
              <a:spLocks noChangeArrowheads="1"/>
            </p:cNvSpPr>
            <p:nvPr/>
          </p:nvSpPr>
          <p:spPr bwMode="auto">
            <a:xfrm>
              <a:off x="1841501" y="1138236"/>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0" name="Rectangle 232">
              <a:extLst>
                <a:ext uri="{FF2B5EF4-FFF2-40B4-BE49-F238E27FC236}">
                  <a16:creationId xmlns:a16="http://schemas.microsoft.com/office/drawing/2014/main" id="{BE8E4587-2B59-48F1-9B3E-5F4DAB284C6E}"/>
                </a:ext>
              </a:extLst>
            </p:cNvPr>
            <p:cNvSpPr>
              <a:spLocks noChangeArrowheads="1"/>
            </p:cNvSpPr>
            <p:nvPr/>
          </p:nvSpPr>
          <p:spPr bwMode="auto">
            <a:xfrm>
              <a:off x="10198100" y="1138236"/>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1" name="Line 233">
              <a:extLst>
                <a:ext uri="{FF2B5EF4-FFF2-40B4-BE49-F238E27FC236}">
                  <a16:creationId xmlns:a16="http://schemas.microsoft.com/office/drawing/2014/main" id="{423D80AC-9D2E-459E-989E-7D488AA85925}"/>
                </a:ext>
              </a:extLst>
            </p:cNvPr>
            <p:cNvSpPr>
              <a:spLocks noChangeShapeType="1"/>
            </p:cNvSpPr>
            <p:nvPr/>
          </p:nvSpPr>
          <p:spPr bwMode="auto">
            <a:xfrm flipV="1">
              <a:off x="1866900" y="381000"/>
              <a:ext cx="0" cy="719138"/>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2" name="Freeform 234">
              <a:extLst>
                <a:ext uri="{FF2B5EF4-FFF2-40B4-BE49-F238E27FC236}">
                  <a16:creationId xmlns:a16="http://schemas.microsoft.com/office/drawing/2014/main" id="{5A7D702F-74DD-4390-ABB6-E574AE6F7FB2}"/>
                </a:ext>
              </a:extLst>
            </p:cNvPr>
            <p:cNvSpPr>
              <a:spLocks/>
            </p:cNvSpPr>
            <p:nvPr/>
          </p:nvSpPr>
          <p:spPr bwMode="auto">
            <a:xfrm>
              <a:off x="1866900" y="414338"/>
              <a:ext cx="8445500" cy="652463"/>
            </a:xfrm>
            <a:custGeom>
              <a:avLst/>
              <a:gdLst>
                <a:gd name="T0" fmla="*/ 83 w 5320"/>
                <a:gd name="T1" fmla="*/ 342 h 411"/>
                <a:gd name="T2" fmla="*/ 166 w 5320"/>
                <a:gd name="T3" fmla="*/ 252 h 411"/>
                <a:gd name="T4" fmla="*/ 250 w 5320"/>
                <a:gd name="T5" fmla="*/ 286 h 411"/>
                <a:gd name="T6" fmla="*/ 333 w 5320"/>
                <a:gd name="T7" fmla="*/ 283 h 411"/>
                <a:gd name="T8" fmla="*/ 416 w 5320"/>
                <a:gd name="T9" fmla="*/ 282 h 411"/>
                <a:gd name="T10" fmla="*/ 500 w 5320"/>
                <a:gd name="T11" fmla="*/ 285 h 411"/>
                <a:gd name="T12" fmla="*/ 584 w 5320"/>
                <a:gd name="T13" fmla="*/ 285 h 411"/>
                <a:gd name="T14" fmla="*/ 667 w 5320"/>
                <a:gd name="T15" fmla="*/ 285 h 411"/>
                <a:gd name="T16" fmla="*/ 750 w 5320"/>
                <a:gd name="T17" fmla="*/ 286 h 411"/>
                <a:gd name="T18" fmla="*/ 834 w 5320"/>
                <a:gd name="T19" fmla="*/ 288 h 411"/>
                <a:gd name="T20" fmla="*/ 917 w 5320"/>
                <a:gd name="T21" fmla="*/ 20 h 411"/>
                <a:gd name="T22" fmla="*/ 1001 w 5320"/>
                <a:gd name="T23" fmla="*/ 282 h 411"/>
                <a:gd name="T24" fmla="*/ 1084 w 5320"/>
                <a:gd name="T25" fmla="*/ 289 h 411"/>
                <a:gd name="T26" fmla="*/ 1168 w 5320"/>
                <a:gd name="T27" fmla="*/ 287 h 411"/>
                <a:gd name="T28" fmla="*/ 1251 w 5320"/>
                <a:gd name="T29" fmla="*/ 239 h 411"/>
                <a:gd name="T30" fmla="*/ 1335 w 5320"/>
                <a:gd name="T31" fmla="*/ 285 h 411"/>
                <a:gd name="T32" fmla="*/ 1418 w 5320"/>
                <a:gd name="T33" fmla="*/ 276 h 411"/>
                <a:gd name="T34" fmla="*/ 1501 w 5320"/>
                <a:gd name="T35" fmla="*/ 279 h 411"/>
                <a:gd name="T36" fmla="*/ 1585 w 5320"/>
                <a:gd name="T37" fmla="*/ 285 h 411"/>
                <a:gd name="T38" fmla="*/ 1669 w 5320"/>
                <a:gd name="T39" fmla="*/ 283 h 411"/>
                <a:gd name="T40" fmla="*/ 1752 w 5320"/>
                <a:gd name="T41" fmla="*/ 283 h 411"/>
                <a:gd name="T42" fmla="*/ 1835 w 5320"/>
                <a:gd name="T43" fmla="*/ 289 h 411"/>
                <a:gd name="T44" fmla="*/ 1919 w 5320"/>
                <a:gd name="T45" fmla="*/ 284 h 411"/>
                <a:gd name="T46" fmla="*/ 2002 w 5320"/>
                <a:gd name="T47" fmla="*/ 290 h 411"/>
                <a:gd name="T48" fmla="*/ 2086 w 5320"/>
                <a:gd name="T49" fmla="*/ 286 h 411"/>
                <a:gd name="T50" fmla="*/ 2169 w 5320"/>
                <a:gd name="T51" fmla="*/ 293 h 411"/>
                <a:gd name="T52" fmla="*/ 2253 w 5320"/>
                <a:gd name="T53" fmla="*/ 16 h 411"/>
                <a:gd name="T54" fmla="*/ 2336 w 5320"/>
                <a:gd name="T55" fmla="*/ 289 h 411"/>
                <a:gd name="T56" fmla="*/ 2420 w 5320"/>
                <a:gd name="T57" fmla="*/ 293 h 411"/>
                <a:gd name="T58" fmla="*/ 2503 w 5320"/>
                <a:gd name="T59" fmla="*/ 290 h 411"/>
                <a:gd name="T60" fmla="*/ 2586 w 5320"/>
                <a:gd name="T61" fmla="*/ 236 h 411"/>
                <a:gd name="T62" fmla="*/ 2670 w 5320"/>
                <a:gd name="T63" fmla="*/ 281 h 411"/>
                <a:gd name="T64" fmla="*/ 2754 w 5320"/>
                <a:gd name="T65" fmla="*/ 271 h 411"/>
                <a:gd name="T66" fmla="*/ 2837 w 5320"/>
                <a:gd name="T67" fmla="*/ 259 h 411"/>
                <a:gd name="T68" fmla="*/ 2920 w 5320"/>
                <a:gd name="T69" fmla="*/ 277 h 411"/>
                <a:gd name="T70" fmla="*/ 3004 w 5320"/>
                <a:gd name="T71" fmla="*/ 277 h 411"/>
                <a:gd name="T72" fmla="*/ 3087 w 5320"/>
                <a:gd name="T73" fmla="*/ 280 h 411"/>
                <a:gd name="T74" fmla="*/ 3171 w 5320"/>
                <a:gd name="T75" fmla="*/ 286 h 411"/>
                <a:gd name="T76" fmla="*/ 3254 w 5320"/>
                <a:gd name="T77" fmla="*/ 290 h 411"/>
                <a:gd name="T78" fmla="*/ 3338 w 5320"/>
                <a:gd name="T79" fmla="*/ 286 h 411"/>
                <a:gd name="T80" fmla="*/ 3421 w 5320"/>
                <a:gd name="T81" fmla="*/ 290 h 411"/>
                <a:gd name="T82" fmla="*/ 3505 w 5320"/>
                <a:gd name="T83" fmla="*/ 291 h 411"/>
                <a:gd name="T84" fmla="*/ 3588 w 5320"/>
                <a:gd name="T85" fmla="*/ 286 h 411"/>
                <a:gd name="T86" fmla="*/ 3672 w 5320"/>
                <a:gd name="T87" fmla="*/ 288 h 411"/>
                <a:gd name="T88" fmla="*/ 3755 w 5320"/>
                <a:gd name="T89" fmla="*/ 284 h 411"/>
                <a:gd name="T90" fmla="*/ 3839 w 5320"/>
                <a:gd name="T91" fmla="*/ 287 h 411"/>
                <a:gd name="T92" fmla="*/ 3922 w 5320"/>
                <a:gd name="T93" fmla="*/ 282 h 411"/>
                <a:gd name="T94" fmla="*/ 4005 w 5320"/>
                <a:gd name="T95" fmla="*/ 286 h 411"/>
                <a:gd name="T96" fmla="*/ 4089 w 5320"/>
                <a:gd name="T97" fmla="*/ 65 h 411"/>
                <a:gd name="T98" fmla="*/ 4172 w 5320"/>
                <a:gd name="T99" fmla="*/ 285 h 411"/>
                <a:gd name="T100" fmla="*/ 4256 w 5320"/>
                <a:gd name="T101" fmla="*/ 290 h 411"/>
                <a:gd name="T102" fmla="*/ 4339 w 5320"/>
                <a:gd name="T103" fmla="*/ 283 h 411"/>
                <a:gd name="T104" fmla="*/ 4423 w 5320"/>
                <a:gd name="T105" fmla="*/ 231 h 411"/>
                <a:gd name="T106" fmla="*/ 4506 w 5320"/>
                <a:gd name="T107" fmla="*/ 283 h 411"/>
                <a:gd name="T108" fmla="*/ 4590 w 5320"/>
                <a:gd name="T109" fmla="*/ 177 h 411"/>
                <a:gd name="T110" fmla="*/ 4673 w 5320"/>
                <a:gd name="T111" fmla="*/ 287 h 411"/>
                <a:gd name="T112" fmla="*/ 4757 w 5320"/>
                <a:gd name="T113" fmla="*/ 290 h 411"/>
                <a:gd name="T114" fmla="*/ 4840 w 5320"/>
                <a:gd name="T115" fmla="*/ 292 h 411"/>
                <a:gd name="T116" fmla="*/ 4924 w 5320"/>
                <a:gd name="T117" fmla="*/ 252 h 411"/>
                <a:gd name="T118" fmla="*/ 5007 w 5320"/>
                <a:gd name="T119" fmla="*/ 289 h 411"/>
                <a:gd name="T120" fmla="*/ 5090 w 5320"/>
                <a:gd name="T121" fmla="*/ 283 h 411"/>
                <a:gd name="T122" fmla="*/ 5174 w 5320"/>
                <a:gd name="T123" fmla="*/ 255 h 411"/>
                <a:gd name="T124" fmla="*/ 5257 w 5320"/>
                <a:gd name="T125" fmla="*/ 28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20" h="411">
                  <a:moveTo>
                    <a:pt x="0" y="342"/>
                  </a:moveTo>
                  <a:lnTo>
                    <a:pt x="1" y="342"/>
                  </a:lnTo>
                  <a:lnTo>
                    <a:pt x="2" y="342"/>
                  </a:lnTo>
                  <a:lnTo>
                    <a:pt x="3" y="342"/>
                  </a:lnTo>
                  <a:lnTo>
                    <a:pt x="4" y="342"/>
                  </a:lnTo>
                  <a:lnTo>
                    <a:pt x="5" y="342"/>
                  </a:lnTo>
                  <a:lnTo>
                    <a:pt x="6" y="342"/>
                  </a:lnTo>
                  <a:lnTo>
                    <a:pt x="8" y="342"/>
                  </a:lnTo>
                  <a:lnTo>
                    <a:pt x="9" y="342"/>
                  </a:lnTo>
                  <a:lnTo>
                    <a:pt x="10" y="342"/>
                  </a:lnTo>
                  <a:lnTo>
                    <a:pt x="11" y="342"/>
                  </a:lnTo>
                  <a:lnTo>
                    <a:pt x="12" y="342"/>
                  </a:lnTo>
                  <a:lnTo>
                    <a:pt x="13" y="342"/>
                  </a:lnTo>
                  <a:lnTo>
                    <a:pt x="14" y="342"/>
                  </a:lnTo>
                  <a:lnTo>
                    <a:pt x="15" y="342"/>
                  </a:lnTo>
                  <a:lnTo>
                    <a:pt x="16" y="342"/>
                  </a:lnTo>
                  <a:lnTo>
                    <a:pt x="17" y="342"/>
                  </a:lnTo>
                  <a:lnTo>
                    <a:pt x="18" y="341"/>
                  </a:lnTo>
                  <a:lnTo>
                    <a:pt x="19" y="342"/>
                  </a:lnTo>
                  <a:lnTo>
                    <a:pt x="20" y="342"/>
                  </a:lnTo>
                  <a:lnTo>
                    <a:pt x="21" y="342"/>
                  </a:lnTo>
                  <a:lnTo>
                    <a:pt x="22" y="342"/>
                  </a:lnTo>
                  <a:lnTo>
                    <a:pt x="23" y="342"/>
                  </a:lnTo>
                  <a:lnTo>
                    <a:pt x="24" y="342"/>
                  </a:lnTo>
                  <a:lnTo>
                    <a:pt x="25" y="342"/>
                  </a:lnTo>
                  <a:lnTo>
                    <a:pt x="26" y="342"/>
                  </a:lnTo>
                  <a:lnTo>
                    <a:pt x="27" y="342"/>
                  </a:lnTo>
                  <a:lnTo>
                    <a:pt x="28" y="342"/>
                  </a:lnTo>
                  <a:lnTo>
                    <a:pt x="29" y="342"/>
                  </a:lnTo>
                  <a:lnTo>
                    <a:pt x="30" y="342"/>
                  </a:lnTo>
                  <a:lnTo>
                    <a:pt x="32" y="342"/>
                  </a:lnTo>
                  <a:lnTo>
                    <a:pt x="33" y="341"/>
                  </a:lnTo>
                  <a:lnTo>
                    <a:pt x="34" y="342"/>
                  </a:lnTo>
                  <a:lnTo>
                    <a:pt x="35" y="342"/>
                  </a:lnTo>
                  <a:lnTo>
                    <a:pt x="36" y="342"/>
                  </a:lnTo>
                  <a:lnTo>
                    <a:pt x="37" y="342"/>
                  </a:lnTo>
                  <a:lnTo>
                    <a:pt x="38" y="342"/>
                  </a:lnTo>
                  <a:lnTo>
                    <a:pt x="39" y="342"/>
                  </a:lnTo>
                  <a:lnTo>
                    <a:pt x="40" y="341"/>
                  </a:lnTo>
                  <a:lnTo>
                    <a:pt x="41" y="342"/>
                  </a:lnTo>
                  <a:lnTo>
                    <a:pt x="42" y="342"/>
                  </a:lnTo>
                  <a:lnTo>
                    <a:pt x="43" y="341"/>
                  </a:lnTo>
                  <a:lnTo>
                    <a:pt x="44" y="342"/>
                  </a:lnTo>
                  <a:lnTo>
                    <a:pt x="45" y="342"/>
                  </a:lnTo>
                  <a:lnTo>
                    <a:pt x="46" y="341"/>
                  </a:lnTo>
                  <a:lnTo>
                    <a:pt x="47" y="342"/>
                  </a:lnTo>
                  <a:lnTo>
                    <a:pt x="48" y="342"/>
                  </a:lnTo>
                  <a:lnTo>
                    <a:pt x="49" y="342"/>
                  </a:lnTo>
                  <a:lnTo>
                    <a:pt x="50" y="341"/>
                  </a:lnTo>
                  <a:lnTo>
                    <a:pt x="51" y="341"/>
                  </a:lnTo>
                  <a:lnTo>
                    <a:pt x="52" y="342"/>
                  </a:lnTo>
                  <a:lnTo>
                    <a:pt x="53" y="341"/>
                  </a:lnTo>
                  <a:lnTo>
                    <a:pt x="54" y="342"/>
                  </a:lnTo>
                  <a:lnTo>
                    <a:pt x="55" y="342"/>
                  </a:lnTo>
                  <a:lnTo>
                    <a:pt x="57" y="342"/>
                  </a:lnTo>
                  <a:lnTo>
                    <a:pt x="58" y="342"/>
                  </a:lnTo>
                  <a:lnTo>
                    <a:pt x="59" y="342"/>
                  </a:lnTo>
                  <a:lnTo>
                    <a:pt x="60" y="342"/>
                  </a:lnTo>
                  <a:lnTo>
                    <a:pt x="61" y="342"/>
                  </a:lnTo>
                  <a:lnTo>
                    <a:pt x="62" y="342"/>
                  </a:lnTo>
                  <a:lnTo>
                    <a:pt x="63" y="342"/>
                  </a:lnTo>
                  <a:lnTo>
                    <a:pt x="64" y="342"/>
                  </a:lnTo>
                  <a:lnTo>
                    <a:pt x="65" y="342"/>
                  </a:lnTo>
                  <a:lnTo>
                    <a:pt x="66" y="342"/>
                  </a:lnTo>
                  <a:lnTo>
                    <a:pt x="67" y="342"/>
                  </a:lnTo>
                  <a:lnTo>
                    <a:pt x="68" y="342"/>
                  </a:lnTo>
                  <a:lnTo>
                    <a:pt x="69" y="342"/>
                  </a:lnTo>
                  <a:lnTo>
                    <a:pt x="70" y="342"/>
                  </a:lnTo>
                  <a:lnTo>
                    <a:pt x="71" y="342"/>
                  </a:lnTo>
                  <a:lnTo>
                    <a:pt x="72" y="342"/>
                  </a:lnTo>
                  <a:lnTo>
                    <a:pt x="73" y="342"/>
                  </a:lnTo>
                  <a:lnTo>
                    <a:pt x="74" y="342"/>
                  </a:lnTo>
                  <a:lnTo>
                    <a:pt x="75" y="342"/>
                  </a:lnTo>
                  <a:lnTo>
                    <a:pt x="76" y="342"/>
                  </a:lnTo>
                  <a:lnTo>
                    <a:pt x="77" y="342"/>
                  </a:lnTo>
                  <a:lnTo>
                    <a:pt x="78" y="342"/>
                  </a:lnTo>
                  <a:lnTo>
                    <a:pt x="79" y="342"/>
                  </a:lnTo>
                  <a:lnTo>
                    <a:pt x="81" y="342"/>
                  </a:lnTo>
                  <a:lnTo>
                    <a:pt x="82" y="342"/>
                  </a:lnTo>
                  <a:lnTo>
                    <a:pt x="83" y="342"/>
                  </a:lnTo>
                  <a:lnTo>
                    <a:pt x="84" y="342"/>
                  </a:lnTo>
                  <a:lnTo>
                    <a:pt x="85" y="341"/>
                  </a:lnTo>
                  <a:lnTo>
                    <a:pt x="86" y="342"/>
                  </a:lnTo>
                  <a:lnTo>
                    <a:pt x="87" y="342"/>
                  </a:lnTo>
                  <a:lnTo>
                    <a:pt x="88" y="342"/>
                  </a:lnTo>
                  <a:lnTo>
                    <a:pt x="89" y="342"/>
                  </a:lnTo>
                  <a:lnTo>
                    <a:pt x="90" y="342"/>
                  </a:lnTo>
                  <a:lnTo>
                    <a:pt x="91" y="342"/>
                  </a:lnTo>
                  <a:lnTo>
                    <a:pt x="92" y="342"/>
                  </a:lnTo>
                  <a:lnTo>
                    <a:pt x="93" y="342"/>
                  </a:lnTo>
                  <a:lnTo>
                    <a:pt x="94" y="342"/>
                  </a:lnTo>
                  <a:lnTo>
                    <a:pt x="95" y="342"/>
                  </a:lnTo>
                  <a:lnTo>
                    <a:pt x="96" y="342"/>
                  </a:lnTo>
                  <a:lnTo>
                    <a:pt x="97" y="342"/>
                  </a:lnTo>
                  <a:lnTo>
                    <a:pt x="98" y="342"/>
                  </a:lnTo>
                  <a:lnTo>
                    <a:pt x="99" y="342"/>
                  </a:lnTo>
                  <a:lnTo>
                    <a:pt x="100" y="342"/>
                  </a:lnTo>
                  <a:lnTo>
                    <a:pt x="101" y="342"/>
                  </a:lnTo>
                  <a:lnTo>
                    <a:pt x="102" y="341"/>
                  </a:lnTo>
                  <a:lnTo>
                    <a:pt x="103" y="287"/>
                  </a:lnTo>
                  <a:lnTo>
                    <a:pt x="104" y="265"/>
                  </a:lnTo>
                  <a:lnTo>
                    <a:pt x="106" y="222"/>
                  </a:lnTo>
                  <a:lnTo>
                    <a:pt x="107" y="160"/>
                  </a:lnTo>
                  <a:lnTo>
                    <a:pt x="108" y="92"/>
                  </a:lnTo>
                  <a:lnTo>
                    <a:pt x="109" y="35"/>
                  </a:lnTo>
                  <a:lnTo>
                    <a:pt x="110" y="13"/>
                  </a:lnTo>
                  <a:lnTo>
                    <a:pt x="111" y="32"/>
                  </a:lnTo>
                  <a:lnTo>
                    <a:pt x="112" y="87"/>
                  </a:lnTo>
                  <a:lnTo>
                    <a:pt x="113" y="152"/>
                  </a:lnTo>
                  <a:lnTo>
                    <a:pt x="114" y="215"/>
                  </a:lnTo>
                  <a:lnTo>
                    <a:pt x="115" y="258"/>
                  </a:lnTo>
                  <a:lnTo>
                    <a:pt x="116" y="278"/>
                  </a:lnTo>
                  <a:lnTo>
                    <a:pt x="117" y="280"/>
                  </a:lnTo>
                  <a:lnTo>
                    <a:pt x="118" y="280"/>
                  </a:lnTo>
                  <a:lnTo>
                    <a:pt x="119" y="279"/>
                  </a:lnTo>
                  <a:lnTo>
                    <a:pt x="120" y="282"/>
                  </a:lnTo>
                  <a:lnTo>
                    <a:pt x="121" y="285"/>
                  </a:lnTo>
                  <a:lnTo>
                    <a:pt x="122" y="288"/>
                  </a:lnTo>
                  <a:lnTo>
                    <a:pt x="123" y="287"/>
                  </a:lnTo>
                  <a:lnTo>
                    <a:pt x="124" y="288"/>
                  </a:lnTo>
                  <a:lnTo>
                    <a:pt x="125" y="288"/>
                  </a:lnTo>
                  <a:lnTo>
                    <a:pt x="126" y="287"/>
                  </a:lnTo>
                  <a:lnTo>
                    <a:pt x="127" y="288"/>
                  </a:lnTo>
                  <a:lnTo>
                    <a:pt x="128" y="288"/>
                  </a:lnTo>
                  <a:lnTo>
                    <a:pt x="130" y="287"/>
                  </a:lnTo>
                  <a:lnTo>
                    <a:pt x="131" y="288"/>
                  </a:lnTo>
                  <a:lnTo>
                    <a:pt x="132" y="288"/>
                  </a:lnTo>
                  <a:lnTo>
                    <a:pt x="133" y="289"/>
                  </a:lnTo>
                  <a:lnTo>
                    <a:pt x="134" y="287"/>
                  </a:lnTo>
                  <a:lnTo>
                    <a:pt x="135" y="285"/>
                  </a:lnTo>
                  <a:lnTo>
                    <a:pt x="136" y="285"/>
                  </a:lnTo>
                  <a:lnTo>
                    <a:pt x="137" y="285"/>
                  </a:lnTo>
                  <a:lnTo>
                    <a:pt x="138" y="285"/>
                  </a:lnTo>
                  <a:lnTo>
                    <a:pt x="139" y="288"/>
                  </a:lnTo>
                  <a:lnTo>
                    <a:pt x="140" y="285"/>
                  </a:lnTo>
                  <a:lnTo>
                    <a:pt x="141" y="286"/>
                  </a:lnTo>
                  <a:lnTo>
                    <a:pt x="142" y="287"/>
                  </a:lnTo>
                  <a:lnTo>
                    <a:pt x="143" y="287"/>
                  </a:lnTo>
                  <a:lnTo>
                    <a:pt x="144" y="287"/>
                  </a:lnTo>
                  <a:lnTo>
                    <a:pt x="145" y="284"/>
                  </a:lnTo>
                  <a:lnTo>
                    <a:pt x="146" y="284"/>
                  </a:lnTo>
                  <a:lnTo>
                    <a:pt x="147" y="283"/>
                  </a:lnTo>
                  <a:lnTo>
                    <a:pt x="148" y="283"/>
                  </a:lnTo>
                  <a:lnTo>
                    <a:pt x="149" y="283"/>
                  </a:lnTo>
                  <a:lnTo>
                    <a:pt x="150" y="282"/>
                  </a:lnTo>
                  <a:lnTo>
                    <a:pt x="151" y="282"/>
                  </a:lnTo>
                  <a:lnTo>
                    <a:pt x="152" y="282"/>
                  </a:lnTo>
                  <a:lnTo>
                    <a:pt x="153" y="280"/>
                  </a:lnTo>
                  <a:lnTo>
                    <a:pt x="155" y="278"/>
                  </a:lnTo>
                  <a:lnTo>
                    <a:pt x="156" y="275"/>
                  </a:lnTo>
                  <a:lnTo>
                    <a:pt x="157" y="273"/>
                  </a:lnTo>
                  <a:lnTo>
                    <a:pt x="158" y="273"/>
                  </a:lnTo>
                  <a:lnTo>
                    <a:pt x="159" y="270"/>
                  </a:lnTo>
                  <a:lnTo>
                    <a:pt x="160" y="269"/>
                  </a:lnTo>
                  <a:lnTo>
                    <a:pt x="161" y="265"/>
                  </a:lnTo>
                  <a:lnTo>
                    <a:pt x="162" y="264"/>
                  </a:lnTo>
                  <a:lnTo>
                    <a:pt x="163" y="262"/>
                  </a:lnTo>
                  <a:lnTo>
                    <a:pt x="164" y="258"/>
                  </a:lnTo>
                  <a:lnTo>
                    <a:pt x="165" y="255"/>
                  </a:lnTo>
                  <a:lnTo>
                    <a:pt x="166" y="252"/>
                  </a:lnTo>
                  <a:lnTo>
                    <a:pt x="167" y="249"/>
                  </a:lnTo>
                  <a:lnTo>
                    <a:pt x="168" y="246"/>
                  </a:lnTo>
                  <a:lnTo>
                    <a:pt x="169" y="243"/>
                  </a:lnTo>
                  <a:lnTo>
                    <a:pt x="170" y="242"/>
                  </a:lnTo>
                  <a:lnTo>
                    <a:pt x="171" y="240"/>
                  </a:lnTo>
                  <a:lnTo>
                    <a:pt x="172" y="240"/>
                  </a:lnTo>
                  <a:lnTo>
                    <a:pt x="173" y="238"/>
                  </a:lnTo>
                  <a:lnTo>
                    <a:pt x="174" y="235"/>
                  </a:lnTo>
                  <a:lnTo>
                    <a:pt x="175" y="234"/>
                  </a:lnTo>
                  <a:lnTo>
                    <a:pt x="176" y="235"/>
                  </a:lnTo>
                  <a:lnTo>
                    <a:pt x="177" y="238"/>
                  </a:lnTo>
                  <a:lnTo>
                    <a:pt x="179" y="242"/>
                  </a:lnTo>
                  <a:lnTo>
                    <a:pt x="180" y="243"/>
                  </a:lnTo>
                  <a:lnTo>
                    <a:pt x="181" y="251"/>
                  </a:lnTo>
                  <a:lnTo>
                    <a:pt x="182" y="255"/>
                  </a:lnTo>
                  <a:lnTo>
                    <a:pt x="183" y="258"/>
                  </a:lnTo>
                  <a:lnTo>
                    <a:pt x="184" y="262"/>
                  </a:lnTo>
                  <a:lnTo>
                    <a:pt x="185" y="265"/>
                  </a:lnTo>
                  <a:lnTo>
                    <a:pt x="186" y="268"/>
                  </a:lnTo>
                  <a:lnTo>
                    <a:pt x="187" y="270"/>
                  </a:lnTo>
                  <a:lnTo>
                    <a:pt x="188" y="276"/>
                  </a:lnTo>
                  <a:lnTo>
                    <a:pt x="189" y="277"/>
                  </a:lnTo>
                  <a:lnTo>
                    <a:pt x="190" y="279"/>
                  </a:lnTo>
                  <a:lnTo>
                    <a:pt x="191" y="280"/>
                  </a:lnTo>
                  <a:lnTo>
                    <a:pt x="192" y="282"/>
                  </a:lnTo>
                  <a:lnTo>
                    <a:pt x="193" y="285"/>
                  </a:lnTo>
                  <a:lnTo>
                    <a:pt x="194" y="285"/>
                  </a:lnTo>
                  <a:lnTo>
                    <a:pt x="195" y="284"/>
                  </a:lnTo>
                  <a:lnTo>
                    <a:pt x="196" y="284"/>
                  </a:lnTo>
                  <a:lnTo>
                    <a:pt x="198" y="283"/>
                  </a:lnTo>
                  <a:lnTo>
                    <a:pt x="199" y="286"/>
                  </a:lnTo>
                  <a:lnTo>
                    <a:pt x="200" y="285"/>
                  </a:lnTo>
                  <a:lnTo>
                    <a:pt x="201" y="286"/>
                  </a:lnTo>
                  <a:lnTo>
                    <a:pt x="202" y="287"/>
                  </a:lnTo>
                  <a:lnTo>
                    <a:pt x="203" y="286"/>
                  </a:lnTo>
                  <a:lnTo>
                    <a:pt x="204" y="286"/>
                  </a:lnTo>
                  <a:lnTo>
                    <a:pt x="205" y="287"/>
                  </a:lnTo>
                  <a:lnTo>
                    <a:pt x="206" y="286"/>
                  </a:lnTo>
                  <a:lnTo>
                    <a:pt x="207" y="285"/>
                  </a:lnTo>
                  <a:lnTo>
                    <a:pt x="208" y="287"/>
                  </a:lnTo>
                  <a:lnTo>
                    <a:pt x="209" y="287"/>
                  </a:lnTo>
                  <a:lnTo>
                    <a:pt x="210" y="288"/>
                  </a:lnTo>
                  <a:lnTo>
                    <a:pt x="211" y="289"/>
                  </a:lnTo>
                  <a:lnTo>
                    <a:pt x="212" y="288"/>
                  </a:lnTo>
                  <a:lnTo>
                    <a:pt x="213" y="287"/>
                  </a:lnTo>
                  <a:lnTo>
                    <a:pt x="214" y="287"/>
                  </a:lnTo>
                  <a:lnTo>
                    <a:pt x="215" y="286"/>
                  </a:lnTo>
                  <a:lnTo>
                    <a:pt x="216" y="287"/>
                  </a:lnTo>
                  <a:lnTo>
                    <a:pt x="217" y="287"/>
                  </a:lnTo>
                  <a:lnTo>
                    <a:pt x="218" y="288"/>
                  </a:lnTo>
                  <a:lnTo>
                    <a:pt x="219" y="290"/>
                  </a:lnTo>
                  <a:lnTo>
                    <a:pt x="220" y="292"/>
                  </a:lnTo>
                  <a:lnTo>
                    <a:pt x="222" y="290"/>
                  </a:lnTo>
                  <a:lnTo>
                    <a:pt x="223" y="289"/>
                  </a:lnTo>
                  <a:lnTo>
                    <a:pt x="224" y="289"/>
                  </a:lnTo>
                  <a:lnTo>
                    <a:pt x="225" y="290"/>
                  </a:lnTo>
                  <a:lnTo>
                    <a:pt x="226" y="290"/>
                  </a:lnTo>
                  <a:lnTo>
                    <a:pt x="227" y="290"/>
                  </a:lnTo>
                  <a:lnTo>
                    <a:pt x="228" y="289"/>
                  </a:lnTo>
                  <a:lnTo>
                    <a:pt x="229" y="290"/>
                  </a:lnTo>
                  <a:lnTo>
                    <a:pt x="230" y="290"/>
                  </a:lnTo>
                  <a:lnTo>
                    <a:pt x="231" y="291"/>
                  </a:lnTo>
                  <a:lnTo>
                    <a:pt x="232" y="293"/>
                  </a:lnTo>
                  <a:lnTo>
                    <a:pt x="233" y="290"/>
                  </a:lnTo>
                  <a:lnTo>
                    <a:pt x="234" y="289"/>
                  </a:lnTo>
                  <a:lnTo>
                    <a:pt x="235" y="289"/>
                  </a:lnTo>
                  <a:lnTo>
                    <a:pt x="236" y="288"/>
                  </a:lnTo>
                  <a:lnTo>
                    <a:pt x="237" y="290"/>
                  </a:lnTo>
                  <a:lnTo>
                    <a:pt x="238" y="288"/>
                  </a:lnTo>
                  <a:lnTo>
                    <a:pt x="239" y="289"/>
                  </a:lnTo>
                  <a:lnTo>
                    <a:pt x="240" y="288"/>
                  </a:lnTo>
                  <a:lnTo>
                    <a:pt x="241" y="288"/>
                  </a:lnTo>
                  <a:lnTo>
                    <a:pt x="242" y="288"/>
                  </a:lnTo>
                  <a:lnTo>
                    <a:pt x="243" y="287"/>
                  </a:lnTo>
                  <a:lnTo>
                    <a:pt x="244" y="287"/>
                  </a:lnTo>
                  <a:lnTo>
                    <a:pt x="245" y="286"/>
                  </a:lnTo>
                  <a:lnTo>
                    <a:pt x="247" y="287"/>
                  </a:lnTo>
                  <a:lnTo>
                    <a:pt x="248" y="287"/>
                  </a:lnTo>
                  <a:lnTo>
                    <a:pt x="249" y="286"/>
                  </a:lnTo>
                  <a:lnTo>
                    <a:pt x="250" y="286"/>
                  </a:lnTo>
                  <a:lnTo>
                    <a:pt x="251" y="287"/>
                  </a:lnTo>
                  <a:lnTo>
                    <a:pt x="252" y="288"/>
                  </a:lnTo>
                  <a:lnTo>
                    <a:pt x="253" y="287"/>
                  </a:lnTo>
                  <a:lnTo>
                    <a:pt x="254" y="287"/>
                  </a:lnTo>
                  <a:lnTo>
                    <a:pt x="255" y="287"/>
                  </a:lnTo>
                  <a:lnTo>
                    <a:pt x="256" y="286"/>
                  </a:lnTo>
                  <a:lnTo>
                    <a:pt x="257" y="287"/>
                  </a:lnTo>
                  <a:lnTo>
                    <a:pt x="258" y="289"/>
                  </a:lnTo>
                  <a:lnTo>
                    <a:pt x="259" y="288"/>
                  </a:lnTo>
                  <a:lnTo>
                    <a:pt x="260" y="289"/>
                  </a:lnTo>
                  <a:lnTo>
                    <a:pt x="261" y="287"/>
                  </a:lnTo>
                  <a:lnTo>
                    <a:pt x="262" y="288"/>
                  </a:lnTo>
                  <a:lnTo>
                    <a:pt x="263" y="288"/>
                  </a:lnTo>
                  <a:lnTo>
                    <a:pt x="264" y="290"/>
                  </a:lnTo>
                  <a:lnTo>
                    <a:pt x="265" y="290"/>
                  </a:lnTo>
                  <a:lnTo>
                    <a:pt x="266" y="290"/>
                  </a:lnTo>
                  <a:lnTo>
                    <a:pt x="267" y="288"/>
                  </a:lnTo>
                  <a:lnTo>
                    <a:pt x="268" y="287"/>
                  </a:lnTo>
                  <a:lnTo>
                    <a:pt x="269" y="288"/>
                  </a:lnTo>
                  <a:lnTo>
                    <a:pt x="271" y="289"/>
                  </a:lnTo>
                  <a:lnTo>
                    <a:pt x="272" y="290"/>
                  </a:lnTo>
                  <a:lnTo>
                    <a:pt x="273" y="290"/>
                  </a:lnTo>
                  <a:lnTo>
                    <a:pt x="274" y="289"/>
                  </a:lnTo>
                  <a:lnTo>
                    <a:pt x="275" y="290"/>
                  </a:lnTo>
                  <a:lnTo>
                    <a:pt x="276" y="293"/>
                  </a:lnTo>
                  <a:lnTo>
                    <a:pt x="277" y="292"/>
                  </a:lnTo>
                  <a:lnTo>
                    <a:pt x="278" y="290"/>
                  </a:lnTo>
                  <a:lnTo>
                    <a:pt x="279" y="290"/>
                  </a:lnTo>
                  <a:lnTo>
                    <a:pt x="280" y="290"/>
                  </a:lnTo>
                  <a:lnTo>
                    <a:pt x="281" y="292"/>
                  </a:lnTo>
                  <a:lnTo>
                    <a:pt x="282" y="290"/>
                  </a:lnTo>
                  <a:lnTo>
                    <a:pt x="283" y="290"/>
                  </a:lnTo>
                  <a:lnTo>
                    <a:pt x="284" y="290"/>
                  </a:lnTo>
                  <a:lnTo>
                    <a:pt x="285" y="290"/>
                  </a:lnTo>
                  <a:lnTo>
                    <a:pt x="286" y="290"/>
                  </a:lnTo>
                  <a:lnTo>
                    <a:pt x="287" y="291"/>
                  </a:lnTo>
                  <a:lnTo>
                    <a:pt x="288" y="290"/>
                  </a:lnTo>
                  <a:lnTo>
                    <a:pt x="289" y="290"/>
                  </a:lnTo>
                  <a:lnTo>
                    <a:pt x="290" y="288"/>
                  </a:lnTo>
                  <a:lnTo>
                    <a:pt x="291" y="288"/>
                  </a:lnTo>
                  <a:lnTo>
                    <a:pt x="292" y="288"/>
                  </a:lnTo>
                  <a:lnTo>
                    <a:pt x="293" y="290"/>
                  </a:lnTo>
                  <a:lnTo>
                    <a:pt x="294" y="288"/>
                  </a:lnTo>
                  <a:lnTo>
                    <a:pt x="296" y="289"/>
                  </a:lnTo>
                  <a:lnTo>
                    <a:pt x="297" y="288"/>
                  </a:lnTo>
                  <a:lnTo>
                    <a:pt x="298" y="290"/>
                  </a:lnTo>
                  <a:lnTo>
                    <a:pt x="299" y="289"/>
                  </a:lnTo>
                  <a:lnTo>
                    <a:pt x="300" y="289"/>
                  </a:lnTo>
                  <a:lnTo>
                    <a:pt x="301" y="290"/>
                  </a:lnTo>
                  <a:lnTo>
                    <a:pt x="302" y="290"/>
                  </a:lnTo>
                  <a:lnTo>
                    <a:pt x="303" y="290"/>
                  </a:lnTo>
                  <a:lnTo>
                    <a:pt x="304" y="290"/>
                  </a:lnTo>
                  <a:lnTo>
                    <a:pt x="305" y="287"/>
                  </a:lnTo>
                  <a:lnTo>
                    <a:pt x="306" y="288"/>
                  </a:lnTo>
                  <a:lnTo>
                    <a:pt x="307" y="288"/>
                  </a:lnTo>
                  <a:lnTo>
                    <a:pt x="308" y="288"/>
                  </a:lnTo>
                  <a:lnTo>
                    <a:pt x="309" y="290"/>
                  </a:lnTo>
                  <a:lnTo>
                    <a:pt x="310" y="289"/>
                  </a:lnTo>
                  <a:lnTo>
                    <a:pt x="311" y="289"/>
                  </a:lnTo>
                  <a:lnTo>
                    <a:pt x="312" y="289"/>
                  </a:lnTo>
                  <a:lnTo>
                    <a:pt x="313" y="290"/>
                  </a:lnTo>
                  <a:lnTo>
                    <a:pt x="314" y="290"/>
                  </a:lnTo>
                  <a:lnTo>
                    <a:pt x="315" y="290"/>
                  </a:lnTo>
                  <a:lnTo>
                    <a:pt x="316" y="289"/>
                  </a:lnTo>
                  <a:lnTo>
                    <a:pt x="317" y="287"/>
                  </a:lnTo>
                  <a:lnTo>
                    <a:pt x="318" y="287"/>
                  </a:lnTo>
                  <a:lnTo>
                    <a:pt x="320" y="287"/>
                  </a:lnTo>
                  <a:lnTo>
                    <a:pt x="321" y="289"/>
                  </a:lnTo>
                  <a:lnTo>
                    <a:pt x="322" y="288"/>
                  </a:lnTo>
                  <a:lnTo>
                    <a:pt x="323" y="289"/>
                  </a:lnTo>
                  <a:lnTo>
                    <a:pt x="324" y="289"/>
                  </a:lnTo>
                  <a:lnTo>
                    <a:pt x="325" y="290"/>
                  </a:lnTo>
                  <a:lnTo>
                    <a:pt x="326" y="286"/>
                  </a:lnTo>
                  <a:lnTo>
                    <a:pt x="327" y="286"/>
                  </a:lnTo>
                  <a:lnTo>
                    <a:pt x="328" y="285"/>
                  </a:lnTo>
                  <a:lnTo>
                    <a:pt x="329" y="284"/>
                  </a:lnTo>
                  <a:lnTo>
                    <a:pt x="330" y="284"/>
                  </a:lnTo>
                  <a:lnTo>
                    <a:pt x="331" y="282"/>
                  </a:lnTo>
                  <a:lnTo>
                    <a:pt x="332" y="283"/>
                  </a:lnTo>
                  <a:lnTo>
                    <a:pt x="333" y="283"/>
                  </a:lnTo>
                  <a:lnTo>
                    <a:pt x="334" y="281"/>
                  </a:lnTo>
                  <a:lnTo>
                    <a:pt x="335" y="280"/>
                  </a:lnTo>
                  <a:lnTo>
                    <a:pt x="336" y="279"/>
                  </a:lnTo>
                  <a:lnTo>
                    <a:pt x="337" y="278"/>
                  </a:lnTo>
                  <a:lnTo>
                    <a:pt x="338" y="278"/>
                  </a:lnTo>
                  <a:lnTo>
                    <a:pt x="339" y="280"/>
                  </a:lnTo>
                  <a:lnTo>
                    <a:pt x="340" y="280"/>
                  </a:lnTo>
                  <a:lnTo>
                    <a:pt x="341" y="280"/>
                  </a:lnTo>
                  <a:lnTo>
                    <a:pt x="342" y="279"/>
                  </a:lnTo>
                  <a:lnTo>
                    <a:pt x="343" y="280"/>
                  </a:lnTo>
                  <a:lnTo>
                    <a:pt x="345" y="281"/>
                  </a:lnTo>
                  <a:lnTo>
                    <a:pt x="346" y="281"/>
                  </a:lnTo>
                  <a:lnTo>
                    <a:pt x="347" y="283"/>
                  </a:lnTo>
                  <a:lnTo>
                    <a:pt x="348" y="286"/>
                  </a:lnTo>
                  <a:lnTo>
                    <a:pt x="349" y="287"/>
                  </a:lnTo>
                  <a:lnTo>
                    <a:pt x="350" y="289"/>
                  </a:lnTo>
                  <a:lnTo>
                    <a:pt x="351" y="288"/>
                  </a:lnTo>
                  <a:lnTo>
                    <a:pt x="352" y="288"/>
                  </a:lnTo>
                  <a:lnTo>
                    <a:pt x="353" y="287"/>
                  </a:lnTo>
                  <a:lnTo>
                    <a:pt x="354" y="287"/>
                  </a:lnTo>
                  <a:lnTo>
                    <a:pt x="355" y="288"/>
                  </a:lnTo>
                  <a:lnTo>
                    <a:pt x="356" y="289"/>
                  </a:lnTo>
                  <a:lnTo>
                    <a:pt x="357" y="289"/>
                  </a:lnTo>
                  <a:lnTo>
                    <a:pt x="358" y="290"/>
                  </a:lnTo>
                  <a:lnTo>
                    <a:pt x="359" y="290"/>
                  </a:lnTo>
                  <a:lnTo>
                    <a:pt x="360" y="291"/>
                  </a:lnTo>
                  <a:lnTo>
                    <a:pt x="361" y="289"/>
                  </a:lnTo>
                  <a:lnTo>
                    <a:pt x="362" y="287"/>
                  </a:lnTo>
                  <a:lnTo>
                    <a:pt x="363" y="285"/>
                  </a:lnTo>
                  <a:lnTo>
                    <a:pt x="364" y="286"/>
                  </a:lnTo>
                  <a:lnTo>
                    <a:pt x="365" y="288"/>
                  </a:lnTo>
                  <a:lnTo>
                    <a:pt x="366" y="290"/>
                  </a:lnTo>
                  <a:lnTo>
                    <a:pt x="367" y="292"/>
                  </a:lnTo>
                  <a:lnTo>
                    <a:pt x="369" y="292"/>
                  </a:lnTo>
                  <a:lnTo>
                    <a:pt x="370" y="280"/>
                  </a:lnTo>
                  <a:lnTo>
                    <a:pt x="371" y="251"/>
                  </a:lnTo>
                  <a:lnTo>
                    <a:pt x="372" y="197"/>
                  </a:lnTo>
                  <a:lnTo>
                    <a:pt x="373" y="129"/>
                  </a:lnTo>
                  <a:lnTo>
                    <a:pt x="374" y="62"/>
                  </a:lnTo>
                  <a:lnTo>
                    <a:pt x="375" y="19"/>
                  </a:lnTo>
                  <a:lnTo>
                    <a:pt x="376" y="18"/>
                  </a:lnTo>
                  <a:lnTo>
                    <a:pt x="377" y="55"/>
                  </a:lnTo>
                  <a:lnTo>
                    <a:pt x="378" y="113"/>
                  </a:lnTo>
                  <a:lnTo>
                    <a:pt x="379" y="175"/>
                  </a:lnTo>
                  <a:lnTo>
                    <a:pt x="380" y="231"/>
                  </a:lnTo>
                  <a:lnTo>
                    <a:pt x="381" y="267"/>
                  </a:lnTo>
                  <a:lnTo>
                    <a:pt x="382" y="280"/>
                  </a:lnTo>
                  <a:lnTo>
                    <a:pt x="383" y="282"/>
                  </a:lnTo>
                  <a:lnTo>
                    <a:pt x="384" y="280"/>
                  </a:lnTo>
                  <a:lnTo>
                    <a:pt x="385" y="281"/>
                  </a:lnTo>
                  <a:lnTo>
                    <a:pt x="386" y="283"/>
                  </a:lnTo>
                  <a:lnTo>
                    <a:pt x="387" y="286"/>
                  </a:lnTo>
                  <a:lnTo>
                    <a:pt x="388" y="287"/>
                  </a:lnTo>
                  <a:lnTo>
                    <a:pt x="389" y="289"/>
                  </a:lnTo>
                  <a:lnTo>
                    <a:pt x="390" y="290"/>
                  </a:lnTo>
                  <a:lnTo>
                    <a:pt x="391" y="290"/>
                  </a:lnTo>
                  <a:lnTo>
                    <a:pt x="392" y="289"/>
                  </a:lnTo>
                  <a:lnTo>
                    <a:pt x="394" y="289"/>
                  </a:lnTo>
                  <a:lnTo>
                    <a:pt x="395" y="288"/>
                  </a:lnTo>
                  <a:lnTo>
                    <a:pt x="396" y="288"/>
                  </a:lnTo>
                  <a:lnTo>
                    <a:pt x="397" y="287"/>
                  </a:lnTo>
                  <a:lnTo>
                    <a:pt x="398" y="285"/>
                  </a:lnTo>
                  <a:lnTo>
                    <a:pt x="399" y="285"/>
                  </a:lnTo>
                  <a:lnTo>
                    <a:pt x="400" y="286"/>
                  </a:lnTo>
                  <a:lnTo>
                    <a:pt x="401" y="287"/>
                  </a:lnTo>
                  <a:lnTo>
                    <a:pt x="402" y="287"/>
                  </a:lnTo>
                  <a:lnTo>
                    <a:pt x="403" y="286"/>
                  </a:lnTo>
                  <a:lnTo>
                    <a:pt x="404" y="287"/>
                  </a:lnTo>
                  <a:lnTo>
                    <a:pt x="405" y="288"/>
                  </a:lnTo>
                  <a:lnTo>
                    <a:pt x="406" y="288"/>
                  </a:lnTo>
                  <a:lnTo>
                    <a:pt x="407" y="286"/>
                  </a:lnTo>
                  <a:lnTo>
                    <a:pt x="408" y="285"/>
                  </a:lnTo>
                  <a:lnTo>
                    <a:pt x="409" y="283"/>
                  </a:lnTo>
                  <a:lnTo>
                    <a:pt x="410" y="283"/>
                  </a:lnTo>
                  <a:lnTo>
                    <a:pt x="411" y="283"/>
                  </a:lnTo>
                  <a:lnTo>
                    <a:pt x="412" y="287"/>
                  </a:lnTo>
                  <a:lnTo>
                    <a:pt x="413" y="283"/>
                  </a:lnTo>
                  <a:lnTo>
                    <a:pt x="414" y="283"/>
                  </a:lnTo>
                  <a:lnTo>
                    <a:pt x="415" y="282"/>
                  </a:lnTo>
                  <a:lnTo>
                    <a:pt x="416" y="282"/>
                  </a:lnTo>
                  <a:lnTo>
                    <a:pt x="418" y="283"/>
                  </a:lnTo>
                  <a:lnTo>
                    <a:pt x="419" y="279"/>
                  </a:lnTo>
                  <a:lnTo>
                    <a:pt x="420" y="276"/>
                  </a:lnTo>
                  <a:lnTo>
                    <a:pt x="421" y="275"/>
                  </a:lnTo>
                  <a:lnTo>
                    <a:pt x="422" y="277"/>
                  </a:lnTo>
                  <a:lnTo>
                    <a:pt x="423" y="277"/>
                  </a:lnTo>
                  <a:lnTo>
                    <a:pt x="424" y="274"/>
                  </a:lnTo>
                  <a:lnTo>
                    <a:pt x="425" y="271"/>
                  </a:lnTo>
                  <a:lnTo>
                    <a:pt x="426" y="269"/>
                  </a:lnTo>
                  <a:lnTo>
                    <a:pt x="427" y="265"/>
                  </a:lnTo>
                  <a:lnTo>
                    <a:pt x="428" y="263"/>
                  </a:lnTo>
                  <a:lnTo>
                    <a:pt x="429" y="261"/>
                  </a:lnTo>
                  <a:lnTo>
                    <a:pt x="430" y="258"/>
                  </a:lnTo>
                  <a:lnTo>
                    <a:pt x="431" y="258"/>
                  </a:lnTo>
                  <a:lnTo>
                    <a:pt x="432" y="253"/>
                  </a:lnTo>
                  <a:lnTo>
                    <a:pt x="433" y="251"/>
                  </a:lnTo>
                  <a:lnTo>
                    <a:pt x="434" y="248"/>
                  </a:lnTo>
                  <a:lnTo>
                    <a:pt x="435" y="245"/>
                  </a:lnTo>
                  <a:lnTo>
                    <a:pt x="436" y="243"/>
                  </a:lnTo>
                  <a:lnTo>
                    <a:pt x="437" y="240"/>
                  </a:lnTo>
                  <a:lnTo>
                    <a:pt x="438" y="239"/>
                  </a:lnTo>
                  <a:lnTo>
                    <a:pt x="439" y="237"/>
                  </a:lnTo>
                  <a:lnTo>
                    <a:pt x="440" y="235"/>
                  </a:lnTo>
                  <a:lnTo>
                    <a:pt x="441" y="236"/>
                  </a:lnTo>
                  <a:lnTo>
                    <a:pt x="443" y="237"/>
                  </a:lnTo>
                  <a:lnTo>
                    <a:pt x="444" y="240"/>
                  </a:lnTo>
                  <a:lnTo>
                    <a:pt x="445" y="241"/>
                  </a:lnTo>
                  <a:lnTo>
                    <a:pt x="446" y="244"/>
                  </a:lnTo>
                  <a:lnTo>
                    <a:pt x="447" y="249"/>
                  </a:lnTo>
                  <a:lnTo>
                    <a:pt x="448" y="253"/>
                  </a:lnTo>
                  <a:lnTo>
                    <a:pt x="449" y="258"/>
                  </a:lnTo>
                  <a:lnTo>
                    <a:pt x="450" y="259"/>
                  </a:lnTo>
                  <a:lnTo>
                    <a:pt x="451" y="262"/>
                  </a:lnTo>
                  <a:lnTo>
                    <a:pt x="452" y="267"/>
                  </a:lnTo>
                  <a:lnTo>
                    <a:pt x="453" y="271"/>
                  </a:lnTo>
                  <a:lnTo>
                    <a:pt x="454" y="274"/>
                  </a:lnTo>
                  <a:lnTo>
                    <a:pt x="455" y="277"/>
                  </a:lnTo>
                  <a:lnTo>
                    <a:pt x="456" y="277"/>
                  </a:lnTo>
                  <a:lnTo>
                    <a:pt x="457" y="277"/>
                  </a:lnTo>
                  <a:lnTo>
                    <a:pt x="458" y="279"/>
                  </a:lnTo>
                  <a:lnTo>
                    <a:pt x="459" y="280"/>
                  </a:lnTo>
                  <a:lnTo>
                    <a:pt x="460" y="282"/>
                  </a:lnTo>
                  <a:lnTo>
                    <a:pt x="461" y="284"/>
                  </a:lnTo>
                  <a:lnTo>
                    <a:pt x="462" y="283"/>
                  </a:lnTo>
                  <a:lnTo>
                    <a:pt x="463" y="285"/>
                  </a:lnTo>
                  <a:lnTo>
                    <a:pt x="464" y="283"/>
                  </a:lnTo>
                  <a:lnTo>
                    <a:pt x="465" y="283"/>
                  </a:lnTo>
                  <a:lnTo>
                    <a:pt x="467" y="285"/>
                  </a:lnTo>
                  <a:lnTo>
                    <a:pt x="468" y="283"/>
                  </a:lnTo>
                  <a:lnTo>
                    <a:pt x="469" y="283"/>
                  </a:lnTo>
                  <a:lnTo>
                    <a:pt x="470" y="284"/>
                  </a:lnTo>
                  <a:lnTo>
                    <a:pt x="471" y="285"/>
                  </a:lnTo>
                  <a:lnTo>
                    <a:pt x="472" y="285"/>
                  </a:lnTo>
                  <a:lnTo>
                    <a:pt x="473" y="283"/>
                  </a:lnTo>
                  <a:lnTo>
                    <a:pt x="474" y="283"/>
                  </a:lnTo>
                  <a:lnTo>
                    <a:pt x="475" y="284"/>
                  </a:lnTo>
                  <a:lnTo>
                    <a:pt x="476" y="285"/>
                  </a:lnTo>
                  <a:lnTo>
                    <a:pt x="477" y="285"/>
                  </a:lnTo>
                  <a:lnTo>
                    <a:pt x="478" y="283"/>
                  </a:lnTo>
                  <a:lnTo>
                    <a:pt x="479" y="286"/>
                  </a:lnTo>
                  <a:lnTo>
                    <a:pt x="480" y="285"/>
                  </a:lnTo>
                  <a:lnTo>
                    <a:pt x="481" y="286"/>
                  </a:lnTo>
                  <a:lnTo>
                    <a:pt x="482" y="285"/>
                  </a:lnTo>
                  <a:lnTo>
                    <a:pt x="483" y="287"/>
                  </a:lnTo>
                  <a:lnTo>
                    <a:pt x="484" y="286"/>
                  </a:lnTo>
                  <a:lnTo>
                    <a:pt x="485" y="286"/>
                  </a:lnTo>
                  <a:lnTo>
                    <a:pt x="486" y="285"/>
                  </a:lnTo>
                  <a:lnTo>
                    <a:pt x="487" y="285"/>
                  </a:lnTo>
                  <a:lnTo>
                    <a:pt x="488" y="285"/>
                  </a:lnTo>
                  <a:lnTo>
                    <a:pt x="489" y="286"/>
                  </a:lnTo>
                  <a:lnTo>
                    <a:pt x="490" y="285"/>
                  </a:lnTo>
                  <a:lnTo>
                    <a:pt x="492" y="286"/>
                  </a:lnTo>
                  <a:lnTo>
                    <a:pt x="493" y="287"/>
                  </a:lnTo>
                  <a:lnTo>
                    <a:pt x="494" y="290"/>
                  </a:lnTo>
                  <a:lnTo>
                    <a:pt x="495" y="289"/>
                  </a:lnTo>
                  <a:lnTo>
                    <a:pt x="496" y="288"/>
                  </a:lnTo>
                  <a:lnTo>
                    <a:pt x="497" y="287"/>
                  </a:lnTo>
                  <a:lnTo>
                    <a:pt x="498" y="286"/>
                  </a:lnTo>
                  <a:lnTo>
                    <a:pt x="499" y="285"/>
                  </a:lnTo>
                  <a:lnTo>
                    <a:pt x="500" y="285"/>
                  </a:lnTo>
                  <a:lnTo>
                    <a:pt x="501" y="285"/>
                  </a:lnTo>
                  <a:lnTo>
                    <a:pt x="502" y="287"/>
                  </a:lnTo>
                  <a:lnTo>
                    <a:pt x="503" y="286"/>
                  </a:lnTo>
                  <a:lnTo>
                    <a:pt x="504" y="285"/>
                  </a:lnTo>
                  <a:lnTo>
                    <a:pt x="505" y="287"/>
                  </a:lnTo>
                  <a:lnTo>
                    <a:pt x="506" y="285"/>
                  </a:lnTo>
                  <a:lnTo>
                    <a:pt x="507" y="285"/>
                  </a:lnTo>
                  <a:lnTo>
                    <a:pt x="508" y="284"/>
                  </a:lnTo>
                  <a:lnTo>
                    <a:pt x="509" y="285"/>
                  </a:lnTo>
                  <a:lnTo>
                    <a:pt x="510" y="287"/>
                  </a:lnTo>
                  <a:lnTo>
                    <a:pt x="511" y="283"/>
                  </a:lnTo>
                  <a:lnTo>
                    <a:pt x="512" y="284"/>
                  </a:lnTo>
                  <a:lnTo>
                    <a:pt x="513" y="284"/>
                  </a:lnTo>
                  <a:lnTo>
                    <a:pt x="514" y="285"/>
                  </a:lnTo>
                  <a:lnTo>
                    <a:pt x="516" y="285"/>
                  </a:lnTo>
                  <a:lnTo>
                    <a:pt x="517" y="286"/>
                  </a:lnTo>
                  <a:lnTo>
                    <a:pt x="518" y="285"/>
                  </a:lnTo>
                  <a:lnTo>
                    <a:pt x="519" y="283"/>
                  </a:lnTo>
                  <a:lnTo>
                    <a:pt x="520" y="284"/>
                  </a:lnTo>
                  <a:lnTo>
                    <a:pt x="521" y="285"/>
                  </a:lnTo>
                  <a:lnTo>
                    <a:pt x="522" y="285"/>
                  </a:lnTo>
                  <a:lnTo>
                    <a:pt x="523" y="285"/>
                  </a:lnTo>
                  <a:lnTo>
                    <a:pt x="524" y="286"/>
                  </a:lnTo>
                  <a:lnTo>
                    <a:pt x="525" y="285"/>
                  </a:lnTo>
                  <a:lnTo>
                    <a:pt x="526" y="285"/>
                  </a:lnTo>
                  <a:lnTo>
                    <a:pt x="527" y="287"/>
                  </a:lnTo>
                  <a:lnTo>
                    <a:pt x="528" y="286"/>
                  </a:lnTo>
                  <a:lnTo>
                    <a:pt x="529" y="285"/>
                  </a:lnTo>
                  <a:lnTo>
                    <a:pt x="530" y="287"/>
                  </a:lnTo>
                  <a:lnTo>
                    <a:pt x="531" y="287"/>
                  </a:lnTo>
                  <a:lnTo>
                    <a:pt x="532" y="287"/>
                  </a:lnTo>
                  <a:lnTo>
                    <a:pt x="533" y="286"/>
                  </a:lnTo>
                  <a:lnTo>
                    <a:pt x="535" y="285"/>
                  </a:lnTo>
                  <a:lnTo>
                    <a:pt x="536" y="286"/>
                  </a:lnTo>
                  <a:lnTo>
                    <a:pt x="537" y="288"/>
                  </a:lnTo>
                  <a:lnTo>
                    <a:pt x="538" y="289"/>
                  </a:lnTo>
                  <a:lnTo>
                    <a:pt x="539" y="288"/>
                  </a:lnTo>
                  <a:lnTo>
                    <a:pt x="540" y="287"/>
                  </a:lnTo>
                  <a:lnTo>
                    <a:pt x="541" y="286"/>
                  </a:lnTo>
                  <a:lnTo>
                    <a:pt x="542" y="286"/>
                  </a:lnTo>
                  <a:lnTo>
                    <a:pt x="543" y="285"/>
                  </a:lnTo>
                  <a:lnTo>
                    <a:pt x="544" y="284"/>
                  </a:lnTo>
                  <a:lnTo>
                    <a:pt x="545" y="285"/>
                  </a:lnTo>
                  <a:lnTo>
                    <a:pt x="546" y="287"/>
                  </a:lnTo>
                  <a:lnTo>
                    <a:pt x="547" y="287"/>
                  </a:lnTo>
                  <a:lnTo>
                    <a:pt x="548" y="287"/>
                  </a:lnTo>
                  <a:lnTo>
                    <a:pt x="549" y="288"/>
                  </a:lnTo>
                  <a:lnTo>
                    <a:pt x="550" y="287"/>
                  </a:lnTo>
                  <a:lnTo>
                    <a:pt x="551" y="287"/>
                  </a:lnTo>
                  <a:lnTo>
                    <a:pt x="552" y="285"/>
                  </a:lnTo>
                  <a:lnTo>
                    <a:pt x="553" y="286"/>
                  </a:lnTo>
                  <a:lnTo>
                    <a:pt x="554" y="288"/>
                  </a:lnTo>
                  <a:lnTo>
                    <a:pt x="555" y="287"/>
                  </a:lnTo>
                  <a:lnTo>
                    <a:pt x="556" y="289"/>
                  </a:lnTo>
                  <a:lnTo>
                    <a:pt x="557" y="288"/>
                  </a:lnTo>
                  <a:lnTo>
                    <a:pt x="559" y="287"/>
                  </a:lnTo>
                  <a:lnTo>
                    <a:pt x="560" y="287"/>
                  </a:lnTo>
                  <a:lnTo>
                    <a:pt x="561" y="287"/>
                  </a:lnTo>
                  <a:lnTo>
                    <a:pt x="562" y="289"/>
                  </a:lnTo>
                  <a:lnTo>
                    <a:pt x="563" y="288"/>
                  </a:lnTo>
                  <a:lnTo>
                    <a:pt x="564" y="285"/>
                  </a:lnTo>
                  <a:lnTo>
                    <a:pt x="565" y="286"/>
                  </a:lnTo>
                  <a:lnTo>
                    <a:pt x="566" y="285"/>
                  </a:lnTo>
                  <a:lnTo>
                    <a:pt x="567" y="286"/>
                  </a:lnTo>
                  <a:lnTo>
                    <a:pt x="568" y="287"/>
                  </a:lnTo>
                  <a:lnTo>
                    <a:pt x="569" y="288"/>
                  </a:lnTo>
                  <a:lnTo>
                    <a:pt x="570" y="287"/>
                  </a:lnTo>
                  <a:lnTo>
                    <a:pt x="571" y="286"/>
                  </a:lnTo>
                  <a:lnTo>
                    <a:pt x="572" y="285"/>
                  </a:lnTo>
                  <a:lnTo>
                    <a:pt x="573" y="285"/>
                  </a:lnTo>
                  <a:lnTo>
                    <a:pt x="574" y="285"/>
                  </a:lnTo>
                  <a:lnTo>
                    <a:pt x="575" y="285"/>
                  </a:lnTo>
                  <a:lnTo>
                    <a:pt x="576" y="285"/>
                  </a:lnTo>
                  <a:lnTo>
                    <a:pt x="577" y="285"/>
                  </a:lnTo>
                  <a:lnTo>
                    <a:pt x="578" y="285"/>
                  </a:lnTo>
                  <a:lnTo>
                    <a:pt x="579" y="286"/>
                  </a:lnTo>
                  <a:lnTo>
                    <a:pt x="580" y="285"/>
                  </a:lnTo>
                  <a:lnTo>
                    <a:pt x="581" y="286"/>
                  </a:lnTo>
                  <a:lnTo>
                    <a:pt x="582" y="286"/>
                  </a:lnTo>
                  <a:lnTo>
                    <a:pt x="584" y="285"/>
                  </a:lnTo>
                  <a:lnTo>
                    <a:pt x="585" y="284"/>
                  </a:lnTo>
                  <a:lnTo>
                    <a:pt x="586" y="285"/>
                  </a:lnTo>
                  <a:lnTo>
                    <a:pt x="587" y="285"/>
                  </a:lnTo>
                  <a:lnTo>
                    <a:pt x="588" y="285"/>
                  </a:lnTo>
                  <a:lnTo>
                    <a:pt x="589" y="285"/>
                  </a:lnTo>
                  <a:lnTo>
                    <a:pt x="590" y="285"/>
                  </a:lnTo>
                  <a:lnTo>
                    <a:pt x="591" y="285"/>
                  </a:lnTo>
                  <a:lnTo>
                    <a:pt x="592" y="285"/>
                  </a:lnTo>
                  <a:lnTo>
                    <a:pt x="593" y="285"/>
                  </a:lnTo>
                  <a:lnTo>
                    <a:pt x="594" y="285"/>
                  </a:lnTo>
                  <a:lnTo>
                    <a:pt x="595" y="285"/>
                  </a:lnTo>
                  <a:lnTo>
                    <a:pt x="596" y="286"/>
                  </a:lnTo>
                  <a:lnTo>
                    <a:pt x="597" y="285"/>
                  </a:lnTo>
                  <a:lnTo>
                    <a:pt x="598" y="287"/>
                  </a:lnTo>
                  <a:lnTo>
                    <a:pt x="599" y="283"/>
                  </a:lnTo>
                  <a:lnTo>
                    <a:pt x="600" y="283"/>
                  </a:lnTo>
                  <a:lnTo>
                    <a:pt x="601" y="282"/>
                  </a:lnTo>
                  <a:lnTo>
                    <a:pt x="602" y="282"/>
                  </a:lnTo>
                  <a:lnTo>
                    <a:pt x="603" y="282"/>
                  </a:lnTo>
                  <a:lnTo>
                    <a:pt x="604" y="277"/>
                  </a:lnTo>
                  <a:lnTo>
                    <a:pt x="605" y="277"/>
                  </a:lnTo>
                  <a:lnTo>
                    <a:pt x="606" y="278"/>
                  </a:lnTo>
                  <a:lnTo>
                    <a:pt x="608" y="279"/>
                  </a:lnTo>
                  <a:lnTo>
                    <a:pt x="609" y="280"/>
                  </a:lnTo>
                  <a:lnTo>
                    <a:pt x="610" y="276"/>
                  </a:lnTo>
                  <a:lnTo>
                    <a:pt x="611" y="274"/>
                  </a:lnTo>
                  <a:lnTo>
                    <a:pt x="612" y="273"/>
                  </a:lnTo>
                  <a:lnTo>
                    <a:pt x="613" y="274"/>
                  </a:lnTo>
                  <a:lnTo>
                    <a:pt x="614" y="275"/>
                  </a:lnTo>
                  <a:lnTo>
                    <a:pt x="615" y="274"/>
                  </a:lnTo>
                  <a:lnTo>
                    <a:pt x="616" y="277"/>
                  </a:lnTo>
                  <a:lnTo>
                    <a:pt x="617" y="278"/>
                  </a:lnTo>
                  <a:lnTo>
                    <a:pt x="618" y="279"/>
                  </a:lnTo>
                  <a:lnTo>
                    <a:pt x="619" y="279"/>
                  </a:lnTo>
                  <a:lnTo>
                    <a:pt x="620" y="280"/>
                  </a:lnTo>
                  <a:lnTo>
                    <a:pt x="621" y="283"/>
                  </a:lnTo>
                  <a:lnTo>
                    <a:pt x="622" y="285"/>
                  </a:lnTo>
                  <a:lnTo>
                    <a:pt x="623" y="287"/>
                  </a:lnTo>
                  <a:lnTo>
                    <a:pt x="624" y="285"/>
                  </a:lnTo>
                  <a:lnTo>
                    <a:pt x="625" y="286"/>
                  </a:lnTo>
                  <a:lnTo>
                    <a:pt x="626" y="287"/>
                  </a:lnTo>
                  <a:lnTo>
                    <a:pt x="627" y="285"/>
                  </a:lnTo>
                  <a:lnTo>
                    <a:pt x="628" y="285"/>
                  </a:lnTo>
                  <a:lnTo>
                    <a:pt x="629" y="285"/>
                  </a:lnTo>
                  <a:lnTo>
                    <a:pt x="630" y="287"/>
                  </a:lnTo>
                  <a:lnTo>
                    <a:pt x="631" y="287"/>
                  </a:lnTo>
                  <a:lnTo>
                    <a:pt x="633" y="287"/>
                  </a:lnTo>
                  <a:lnTo>
                    <a:pt x="634" y="286"/>
                  </a:lnTo>
                  <a:lnTo>
                    <a:pt x="635" y="285"/>
                  </a:lnTo>
                  <a:lnTo>
                    <a:pt x="636" y="286"/>
                  </a:lnTo>
                  <a:lnTo>
                    <a:pt x="637" y="285"/>
                  </a:lnTo>
                  <a:lnTo>
                    <a:pt x="638" y="285"/>
                  </a:lnTo>
                  <a:lnTo>
                    <a:pt x="639" y="285"/>
                  </a:lnTo>
                  <a:lnTo>
                    <a:pt x="640" y="287"/>
                  </a:lnTo>
                  <a:lnTo>
                    <a:pt x="641" y="287"/>
                  </a:lnTo>
                  <a:lnTo>
                    <a:pt x="642" y="279"/>
                  </a:lnTo>
                  <a:lnTo>
                    <a:pt x="643" y="248"/>
                  </a:lnTo>
                  <a:lnTo>
                    <a:pt x="644" y="197"/>
                  </a:lnTo>
                  <a:lnTo>
                    <a:pt x="645" y="132"/>
                  </a:lnTo>
                  <a:lnTo>
                    <a:pt x="646" y="69"/>
                  </a:lnTo>
                  <a:lnTo>
                    <a:pt x="647" y="23"/>
                  </a:lnTo>
                  <a:lnTo>
                    <a:pt x="648" y="19"/>
                  </a:lnTo>
                  <a:lnTo>
                    <a:pt x="649" y="56"/>
                  </a:lnTo>
                  <a:lnTo>
                    <a:pt x="650" y="115"/>
                  </a:lnTo>
                  <a:lnTo>
                    <a:pt x="651" y="176"/>
                  </a:lnTo>
                  <a:lnTo>
                    <a:pt x="652" y="233"/>
                  </a:lnTo>
                  <a:lnTo>
                    <a:pt x="653" y="265"/>
                  </a:lnTo>
                  <a:lnTo>
                    <a:pt x="654" y="279"/>
                  </a:lnTo>
                  <a:lnTo>
                    <a:pt x="655" y="278"/>
                  </a:lnTo>
                  <a:lnTo>
                    <a:pt x="657" y="277"/>
                  </a:lnTo>
                  <a:lnTo>
                    <a:pt x="658" y="278"/>
                  </a:lnTo>
                  <a:lnTo>
                    <a:pt x="659" y="279"/>
                  </a:lnTo>
                  <a:lnTo>
                    <a:pt x="660" y="283"/>
                  </a:lnTo>
                  <a:lnTo>
                    <a:pt x="661" y="285"/>
                  </a:lnTo>
                  <a:lnTo>
                    <a:pt x="662" y="287"/>
                  </a:lnTo>
                  <a:lnTo>
                    <a:pt x="663" y="286"/>
                  </a:lnTo>
                  <a:lnTo>
                    <a:pt x="664" y="285"/>
                  </a:lnTo>
                  <a:lnTo>
                    <a:pt x="665" y="285"/>
                  </a:lnTo>
                  <a:lnTo>
                    <a:pt x="666" y="284"/>
                  </a:lnTo>
                  <a:lnTo>
                    <a:pt x="667" y="285"/>
                  </a:lnTo>
                  <a:lnTo>
                    <a:pt x="668" y="285"/>
                  </a:lnTo>
                  <a:lnTo>
                    <a:pt x="669" y="287"/>
                  </a:lnTo>
                  <a:lnTo>
                    <a:pt x="670" y="288"/>
                  </a:lnTo>
                  <a:lnTo>
                    <a:pt x="671" y="285"/>
                  </a:lnTo>
                  <a:lnTo>
                    <a:pt x="672" y="283"/>
                  </a:lnTo>
                  <a:lnTo>
                    <a:pt x="673" y="283"/>
                  </a:lnTo>
                  <a:lnTo>
                    <a:pt x="674" y="284"/>
                  </a:lnTo>
                  <a:lnTo>
                    <a:pt x="675" y="288"/>
                  </a:lnTo>
                  <a:lnTo>
                    <a:pt x="676" y="285"/>
                  </a:lnTo>
                  <a:lnTo>
                    <a:pt x="677" y="285"/>
                  </a:lnTo>
                  <a:lnTo>
                    <a:pt x="678" y="282"/>
                  </a:lnTo>
                  <a:lnTo>
                    <a:pt x="679" y="283"/>
                  </a:lnTo>
                  <a:lnTo>
                    <a:pt x="680" y="284"/>
                  </a:lnTo>
                  <a:lnTo>
                    <a:pt x="682" y="285"/>
                  </a:lnTo>
                  <a:lnTo>
                    <a:pt x="683" y="285"/>
                  </a:lnTo>
                  <a:lnTo>
                    <a:pt x="684" y="281"/>
                  </a:lnTo>
                  <a:lnTo>
                    <a:pt x="685" y="280"/>
                  </a:lnTo>
                  <a:lnTo>
                    <a:pt x="686" y="280"/>
                  </a:lnTo>
                  <a:lnTo>
                    <a:pt x="687" y="280"/>
                  </a:lnTo>
                  <a:lnTo>
                    <a:pt x="688" y="279"/>
                  </a:lnTo>
                  <a:lnTo>
                    <a:pt x="689" y="278"/>
                  </a:lnTo>
                  <a:lnTo>
                    <a:pt x="690" y="279"/>
                  </a:lnTo>
                  <a:lnTo>
                    <a:pt x="691" y="281"/>
                  </a:lnTo>
                  <a:lnTo>
                    <a:pt x="692" y="278"/>
                  </a:lnTo>
                  <a:lnTo>
                    <a:pt x="693" y="277"/>
                  </a:lnTo>
                  <a:lnTo>
                    <a:pt x="694" y="276"/>
                  </a:lnTo>
                  <a:lnTo>
                    <a:pt x="695" y="274"/>
                  </a:lnTo>
                  <a:lnTo>
                    <a:pt x="696" y="271"/>
                  </a:lnTo>
                  <a:lnTo>
                    <a:pt x="697" y="270"/>
                  </a:lnTo>
                  <a:lnTo>
                    <a:pt x="698" y="268"/>
                  </a:lnTo>
                  <a:lnTo>
                    <a:pt x="699" y="267"/>
                  </a:lnTo>
                  <a:lnTo>
                    <a:pt x="700" y="264"/>
                  </a:lnTo>
                  <a:lnTo>
                    <a:pt x="701" y="262"/>
                  </a:lnTo>
                  <a:lnTo>
                    <a:pt x="702" y="258"/>
                  </a:lnTo>
                  <a:lnTo>
                    <a:pt x="703" y="255"/>
                  </a:lnTo>
                  <a:lnTo>
                    <a:pt x="704" y="254"/>
                  </a:lnTo>
                  <a:lnTo>
                    <a:pt x="706" y="250"/>
                  </a:lnTo>
                  <a:lnTo>
                    <a:pt x="707" y="246"/>
                  </a:lnTo>
                  <a:lnTo>
                    <a:pt x="708" y="243"/>
                  </a:lnTo>
                  <a:lnTo>
                    <a:pt x="709" y="240"/>
                  </a:lnTo>
                  <a:lnTo>
                    <a:pt x="710" y="237"/>
                  </a:lnTo>
                  <a:lnTo>
                    <a:pt x="711" y="235"/>
                  </a:lnTo>
                  <a:lnTo>
                    <a:pt x="712" y="235"/>
                  </a:lnTo>
                  <a:lnTo>
                    <a:pt x="713" y="234"/>
                  </a:lnTo>
                  <a:lnTo>
                    <a:pt x="714" y="234"/>
                  </a:lnTo>
                  <a:lnTo>
                    <a:pt x="715" y="237"/>
                  </a:lnTo>
                  <a:lnTo>
                    <a:pt x="716" y="239"/>
                  </a:lnTo>
                  <a:lnTo>
                    <a:pt x="717" y="241"/>
                  </a:lnTo>
                  <a:lnTo>
                    <a:pt x="718" y="245"/>
                  </a:lnTo>
                  <a:lnTo>
                    <a:pt x="719" y="248"/>
                  </a:lnTo>
                  <a:lnTo>
                    <a:pt x="720" y="251"/>
                  </a:lnTo>
                  <a:lnTo>
                    <a:pt x="721" y="255"/>
                  </a:lnTo>
                  <a:lnTo>
                    <a:pt x="722" y="261"/>
                  </a:lnTo>
                  <a:lnTo>
                    <a:pt x="723" y="264"/>
                  </a:lnTo>
                  <a:lnTo>
                    <a:pt x="724" y="265"/>
                  </a:lnTo>
                  <a:lnTo>
                    <a:pt x="725" y="268"/>
                  </a:lnTo>
                  <a:lnTo>
                    <a:pt x="726" y="270"/>
                  </a:lnTo>
                  <a:lnTo>
                    <a:pt x="727" y="274"/>
                  </a:lnTo>
                  <a:lnTo>
                    <a:pt x="728" y="277"/>
                  </a:lnTo>
                  <a:lnTo>
                    <a:pt x="729" y="278"/>
                  </a:lnTo>
                  <a:lnTo>
                    <a:pt x="731" y="278"/>
                  </a:lnTo>
                  <a:lnTo>
                    <a:pt x="732" y="278"/>
                  </a:lnTo>
                  <a:lnTo>
                    <a:pt x="733" y="280"/>
                  </a:lnTo>
                  <a:lnTo>
                    <a:pt x="734" y="281"/>
                  </a:lnTo>
                  <a:lnTo>
                    <a:pt x="735" y="285"/>
                  </a:lnTo>
                  <a:lnTo>
                    <a:pt x="736" y="283"/>
                  </a:lnTo>
                  <a:lnTo>
                    <a:pt x="737" y="282"/>
                  </a:lnTo>
                  <a:lnTo>
                    <a:pt x="738" y="282"/>
                  </a:lnTo>
                  <a:lnTo>
                    <a:pt x="739" y="283"/>
                  </a:lnTo>
                  <a:lnTo>
                    <a:pt x="740" y="286"/>
                  </a:lnTo>
                  <a:lnTo>
                    <a:pt x="741" y="283"/>
                  </a:lnTo>
                  <a:lnTo>
                    <a:pt x="742" y="283"/>
                  </a:lnTo>
                  <a:lnTo>
                    <a:pt x="743" y="283"/>
                  </a:lnTo>
                  <a:lnTo>
                    <a:pt x="744" y="284"/>
                  </a:lnTo>
                  <a:lnTo>
                    <a:pt x="745" y="284"/>
                  </a:lnTo>
                  <a:lnTo>
                    <a:pt x="746" y="284"/>
                  </a:lnTo>
                  <a:lnTo>
                    <a:pt x="747" y="285"/>
                  </a:lnTo>
                  <a:lnTo>
                    <a:pt x="748" y="285"/>
                  </a:lnTo>
                  <a:lnTo>
                    <a:pt x="749" y="285"/>
                  </a:lnTo>
                  <a:lnTo>
                    <a:pt x="750" y="286"/>
                  </a:lnTo>
                  <a:lnTo>
                    <a:pt x="751" y="285"/>
                  </a:lnTo>
                  <a:lnTo>
                    <a:pt x="752" y="285"/>
                  </a:lnTo>
                  <a:lnTo>
                    <a:pt x="753" y="285"/>
                  </a:lnTo>
                  <a:lnTo>
                    <a:pt x="755" y="287"/>
                  </a:lnTo>
                  <a:lnTo>
                    <a:pt x="756" y="287"/>
                  </a:lnTo>
                  <a:lnTo>
                    <a:pt x="757" y="288"/>
                  </a:lnTo>
                  <a:lnTo>
                    <a:pt x="758" y="287"/>
                  </a:lnTo>
                  <a:lnTo>
                    <a:pt x="759" y="287"/>
                  </a:lnTo>
                  <a:lnTo>
                    <a:pt x="760" y="287"/>
                  </a:lnTo>
                  <a:lnTo>
                    <a:pt x="761" y="289"/>
                  </a:lnTo>
                  <a:lnTo>
                    <a:pt x="762" y="287"/>
                  </a:lnTo>
                  <a:lnTo>
                    <a:pt x="763" y="287"/>
                  </a:lnTo>
                  <a:lnTo>
                    <a:pt x="764" y="287"/>
                  </a:lnTo>
                  <a:lnTo>
                    <a:pt x="765" y="290"/>
                  </a:lnTo>
                  <a:lnTo>
                    <a:pt x="766" y="289"/>
                  </a:lnTo>
                  <a:lnTo>
                    <a:pt x="767" y="287"/>
                  </a:lnTo>
                  <a:lnTo>
                    <a:pt x="768" y="285"/>
                  </a:lnTo>
                  <a:lnTo>
                    <a:pt x="769" y="285"/>
                  </a:lnTo>
                  <a:lnTo>
                    <a:pt x="770" y="286"/>
                  </a:lnTo>
                  <a:lnTo>
                    <a:pt x="771" y="287"/>
                  </a:lnTo>
                  <a:lnTo>
                    <a:pt x="772" y="287"/>
                  </a:lnTo>
                  <a:lnTo>
                    <a:pt x="773" y="287"/>
                  </a:lnTo>
                  <a:lnTo>
                    <a:pt x="774" y="286"/>
                  </a:lnTo>
                  <a:lnTo>
                    <a:pt x="775" y="286"/>
                  </a:lnTo>
                  <a:lnTo>
                    <a:pt x="776" y="288"/>
                  </a:lnTo>
                  <a:lnTo>
                    <a:pt x="777" y="289"/>
                  </a:lnTo>
                  <a:lnTo>
                    <a:pt x="778" y="289"/>
                  </a:lnTo>
                  <a:lnTo>
                    <a:pt x="780" y="286"/>
                  </a:lnTo>
                  <a:lnTo>
                    <a:pt x="781" y="285"/>
                  </a:lnTo>
                  <a:lnTo>
                    <a:pt x="782" y="285"/>
                  </a:lnTo>
                  <a:lnTo>
                    <a:pt x="783" y="285"/>
                  </a:lnTo>
                  <a:lnTo>
                    <a:pt x="784" y="289"/>
                  </a:lnTo>
                  <a:lnTo>
                    <a:pt x="785" y="288"/>
                  </a:lnTo>
                  <a:lnTo>
                    <a:pt x="786" y="285"/>
                  </a:lnTo>
                  <a:lnTo>
                    <a:pt x="787" y="285"/>
                  </a:lnTo>
                  <a:lnTo>
                    <a:pt x="788" y="284"/>
                  </a:lnTo>
                  <a:lnTo>
                    <a:pt x="789" y="285"/>
                  </a:lnTo>
                  <a:lnTo>
                    <a:pt x="790" y="287"/>
                  </a:lnTo>
                  <a:lnTo>
                    <a:pt x="791" y="287"/>
                  </a:lnTo>
                  <a:lnTo>
                    <a:pt x="792" y="287"/>
                  </a:lnTo>
                  <a:lnTo>
                    <a:pt x="793" y="288"/>
                  </a:lnTo>
                  <a:lnTo>
                    <a:pt x="794" y="287"/>
                  </a:lnTo>
                  <a:lnTo>
                    <a:pt x="795" y="285"/>
                  </a:lnTo>
                  <a:lnTo>
                    <a:pt x="796" y="283"/>
                  </a:lnTo>
                  <a:lnTo>
                    <a:pt x="797" y="283"/>
                  </a:lnTo>
                  <a:lnTo>
                    <a:pt x="798" y="285"/>
                  </a:lnTo>
                  <a:lnTo>
                    <a:pt x="799" y="286"/>
                  </a:lnTo>
                  <a:lnTo>
                    <a:pt x="800" y="287"/>
                  </a:lnTo>
                  <a:lnTo>
                    <a:pt x="801" y="286"/>
                  </a:lnTo>
                  <a:lnTo>
                    <a:pt x="802" y="287"/>
                  </a:lnTo>
                  <a:lnTo>
                    <a:pt x="804" y="287"/>
                  </a:lnTo>
                  <a:lnTo>
                    <a:pt x="805" y="288"/>
                  </a:lnTo>
                  <a:lnTo>
                    <a:pt x="806" y="289"/>
                  </a:lnTo>
                  <a:lnTo>
                    <a:pt x="807" y="289"/>
                  </a:lnTo>
                  <a:lnTo>
                    <a:pt x="808" y="288"/>
                  </a:lnTo>
                  <a:lnTo>
                    <a:pt x="809" y="289"/>
                  </a:lnTo>
                  <a:lnTo>
                    <a:pt x="810" y="289"/>
                  </a:lnTo>
                  <a:lnTo>
                    <a:pt x="811" y="289"/>
                  </a:lnTo>
                  <a:lnTo>
                    <a:pt x="812" y="291"/>
                  </a:lnTo>
                  <a:lnTo>
                    <a:pt x="813" y="289"/>
                  </a:lnTo>
                  <a:lnTo>
                    <a:pt x="814" y="287"/>
                  </a:lnTo>
                  <a:lnTo>
                    <a:pt x="815" y="287"/>
                  </a:lnTo>
                  <a:lnTo>
                    <a:pt x="816" y="288"/>
                  </a:lnTo>
                  <a:lnTo>
                    <a:pt x="817" y="289"/>
                  </a:lnTo>
                  <a:lnTo>
                    <a:pt x="818" y="290"/>
                  </a:lnTo>
                  <a:lnTo>
                    <a:pt x="819" y="290"/>
                  </a:lnTo>
                  <a:lnTo>
                    <a:pt x="820" y="289"/>
                  </a:lnTo>
                  <a:lnTo>
                    <a:pt x="821" y="290"/>
                  </a:lnTo>
                  <a:lnTo>
                    <a:pt x="822" y="289"/>
                  </a:lnTo>
                  <a:lnTo>
                    <a:pt x="823" y="289"/>
                  </a:lnTo>
                  <a:lnTo>
                    <a:pt x="824" y="287"/>
                  </a:lnTo>
                  <a:lnTo>
                    <a:pt x="825" y="288"/>
                  </a:lnTo>
                  <a:lnTo>
                    <a:pt x="826" y="288"/>
                  </a:lnTo>
                  <a:lnTo>
                    <a:pt x="827" y="290"/>
                  </a:lnTo>
                  <a:lnTo>
                    <a:pt x="829" y="285"/>
                  </a:lnTo>
                  <a:lnTo>
                    <a:pt x="830" y="288"/>
                  </a:lnTo>
                  <a:lnTo>
                    <a:pt x="831" y="288"/>
                  </a:lnTo>
                  <a:lnTo>
                    <a:pt x="832" y="289"/>
                  </a:lnTo>
                  <a:lnTo>
                    <a:pt x="833" y="289"/>
                  </a:lnTo>
                  <a:lnTo>
                    <a:pt x="834" y="288"/>
                  </a:lnTo>
                  <a:lnTo>
                    <a:pt x="835" y="287"/>
                  </a:lnTo>
                  <a:lnTo>
                    <a:pt x="836" y="289"/>
                  </a:lnTo>
                  <a:lnTo>
                    <a:pt x="837" y="287"/>
                  </a:lnTo>
                  <a:lnTo>
                    <a:pt x="838" y="288"/>
                  </a:lnTo>
                  <a:lnTo>
                    <a:pt x="839" y="288"/>
                  </a:lnTo>
                  <a:lnTo>
                    <a:pt x="840" y="289"/>
                  </a:lnTo>
                  <a:lnTo>
                    <a:pt x="841" y="288"/>
                  </a:lnTo>
                  <a:lnTo>
                    <a:pt x="842" y="289"/>
                  </a:lnTo>
                  <a:lnTo>
                    <a:pt x="843" y="289"/>
                  </a:lnTo>
                  <a:lnTo>
                    <a:pt x="844" y="288"/>
                  </a:lnTo>
                  <a:lnTo>
                    <a:pt x="845" y="288"/>
                  </a:lnTo>
                  <a:lnTo>
                    <a:pt x="846" y="289"/>
                  </a:lnTo>
                  <a:lnTo>
                    <a:pt x="847" y="289"/>
                  </a:lnTo>
                  <a:lnTo>
                    <a:pt x="848" y="290"/>
                  </a:lnTo>
                  <a:lnTo>
                    <a:pt x="849" y="290"/>
                  </a:lnTo>
                  <a:lnTo>
                    <a:pt x="850" y="290"/>
                  </a:lnTo>
                  <a:lnTo>
                    <a:pt x="851" y="288"/>
                  </a:lnTo>
                  <a:lnTo>
                    <a:pt x="853" y="287"/>
                  </a:lnTo>
                  <a:lnTo>
                    <a:pt x="854" y="286"/>
                  </a:lnTo>
                  <a:lnTo>
                    <a:pt x="855" y="289"/>
                  </a:lnTo>
                  <a:lnTo>
                    <a:pt x="856" y="290"/>
                  </a:lnTo>
                  <a:lnTo>
                    <a:pt x="857" y="289"/>
                  </a:lnTo>
                  <a:lnTo>
                    <a:pt x="858" y="286"/>
                  </a:lnTo>
                  <a:lnTo>
                    <a:pt x="859" y="286"/>
                  </a:lnTo>
                  <a:lnTo>
                    <a:pt x="860" y="287"/>
                  </a:lnTo>
                  <a:lnTo>
                    <a:pt x="861" y="288"/>
                  </a:lnTo>
                  <a:lnTo>
                    <a:pt x="862" y="288"/>
                  </a:lnTo>
                  <a:lnTo>
                    <a:pt x="863" y="288"/>
                  </a:lnTo>
                  <a:lnTo>
                    <a:pt x="864" y="288"/>
                  </a:lnTo>
                  <a:lnTo>
                    <a:pt x="865" y="288"/>
                  </a:lnTo>
                  <a:lnTo>
                    <a:pt x="866" y="286"/>
                  </a:lnTo>
                  <a:lnTo>
                    <a:pt x="867" y="287"/>
                  </a:lnTo>
                  <a:lnTo>
                    <a:pt x="868" y="285"/>
                  </a:lnTo>
                  <a:lnTo>
                    <a:pt x="869" y="286"/>
                  </a:lnTo>
                  <a:lnTo>
                    <a:pt x="870" y="285"/>
                  </a:lnTo>
                  <a:lnTo>
                    <a:pt x="871" y="287"/>
                  </a:lnTo>
                  <a:lnTo>
                    <a:pt x="872" y="282"/>
                  </a:lnTo>
                  <a:lnTo>
                    <a:pt x="873" y="280"/>
                  </a:lnTo>
                  <a:lnTo>
                    <a:pt x="874" y="280"/>
                  </a:lnTo>
                  <a:lnTo>
                    <a:pt x="875" y="282"/>
                  </a:lnTo>
                  <a:lnTo>
                    <a:pt x="876" y="283"/>
                  </a:lnTo>
                  <a:lnTo>
                    <a:pt x="878" y="280"/>
                  </a:lnTo>
                  <a:lnTo>
                    <a:pt x="879" y="278"/>
                  </a:lnTo>
                  <a:lnTo>
                    <a:pt x="880" y="276"/>
                  </a:lnTo>
                  <a:lnTo>
                    <a:pt x="881" y="276"/>
                  </a:lnTo>
                  <a:lnTo>
                    <a:pt x="882" y="278"/>
                  </a:lnTo>
                  <a:lnTo>
                    <a:pt x="883" y="278"/>
                  </a:lnTo>
                  <a:lnTo>
                    <a:pt x="884" y="278"/>
                  </a:lnTo>
                  <a:lnTo>
                    <a:pt x="885" y="277"/>
                  </a:lnTo>
                  <a:lnTo>
                    <a:pt x="886" y="280"/>
                  </a:lnTo>
                  <a:lnTo>
                    <a:pt x="887" y="283"/>
                  </a:lnTo>
                  <a:lnTo>
                    <a:pt x="888" y="287"/>
                  </a:lnTo>
                  <a:lnTo>
                    <a:pt x="889" y="285"/>
                  </a:lnTo>
                  <a:lnTo>
                    <a:pt x="890" y="283"/>
                  </a:lnTo>
                  <a:lnTo>
                    <a:pt x="891" y="284"/>
                  </a:lnTo>
                  <a:lnTo>
                    <a:pt x="892" y="287"/>
                  </a:lnTo>
                  <a:lnTo>
                    <a:pt x="893" y="288"/>
                  </a:lnTo>
                  <a:lnTo>
                    <a:pt x="894" y="289"/>
                  </a:lnTo>
                  <a:lnTo>
                    <a:pt x="896" y="289"/>
                  </a:lnTo>
                  <a:lnTo>
                    <a:pt x="897" y="290"/>
                  </a:lnTo>
                  <a:lnTo>
                    <a:pt x="898" y="290"/>
                  </a:lnTo>
                  <a:lnTo>
                    <a:pt x="899" y="289"/>
                  </a:lnTo>
                  <a:lnTo>
                    <a:pt x="900" y="290"/>
                  </a:lnTo>
                  <a:lnTo>
                    <a:pt x="901" y="289"/>
                  </a:lnTo>
                  <a:lnTo>
                    <a:pt x="902" y="289"/>
                  </a:lnTo>
                  <a:lnTo>
                    <a:pt x="903" y="288"/>
                  </a:lnTo>
                  <a:lnTo>
                    <a:pt x="904" y="287"/>
                  </a:lnTo>
                  <a:lnTo>
                    <a:pt x="905" y="287"/>
                  </a:lnTo>
                  <a:lnTo>
                    <a:pt x="906" y="287"/>
                  </a:lnTo>
                  <a:lnTo>
                    <a:pt x="907" y="288"/>
                  </a:lnTo>
                  <a:lnTo>
                    <a:pt x="908" y="290"/>
                  </a:lnTo>
                  <a:lnTo>
                    <a:pt x="909" y="291"/>
                  </a:lnTo>
                  <a:lnTo>
                    <a:pt x="910" y="290"/>
                  </a:lnTo>
                  <a:lnTo>
                    <a:pt x="911" y="279"/>
                  </a:lnTo>
                  <a:lnTo>
                    <a:pt x="912" y="245"/>
                  </a:lnTo>
                  <a:lnTo>
                    <a:pt x="913" y="187"/>
                  </a:lnTo>
                  <a:lnTo>
                    <a:pt x="914" y="121"/>
                  </a:lnTo>
                  <a:lnTo>
                    <a:pt x="915" y="55"/>
                  </a:lnTo>
                  <a:lnTo>
                    <a:pt x="916" y="18"/>
                  </a:lnTo>
                  <a:lnTo>
                    <a:pt x="917" y="20"/>
                  </a:lnTo>
                  <a:lnTo>
                    <a:pt x="918" y="62"/>
                  </a:lnTo>
                  <a:lnTo>
                    <a:pt x="919" y="121"/>
                  </a:lnTo>
                  <a:lnTo>
                    <a:pt x="921" y="184"/>
                  </a:lnTo>
                  <a:lnTo>
                    <a:pt x="922" y="239"/>
                  </a:lnTo>
                  <a:lnTo>
                    <a:pt x="923" y="270"/>
                  </a:lnTo>
                  <a:lnTo>
                    <a:pt x="924" y="281"/>
                  </a:lnTo>
                  <a:lnTo>
                    <a:pt x="925" y="282"/>
                  </a:lnTo>
                  <a:lnTo>
                    <a:pt x="926" y="281"/>
                  </a:lnTo>
                  <a:lnTo>
                    <a:pt x="927" y="283"/>
                  </a:lnTo>
                  <a:lnTo>
                    <a:pt x="928" y="285"/>
                  </a:lnTo>
                  <a:lnTo>
                    <a:pt x="929" y="288"/>
                  </a:lnTo>
                  <a:lnTo>
                    <a:pt x="930" y="288"/>
                  </a:lnTo>
                  <a:lnTo>
                    <a:pt x="931" y="289"/>
                  </a:lnTo>
                  <a:lnTo>
                    <a:pt x="932" y="290"/>
                  </a:lnTo>
                  <a:lnTo>
                    <a:pt x="933" y="289"/>
                  </a:lnTo>
                  <a:lnTo>
                    <a:pt x="934" y="289"/>
                  </a:lnTo>
                  <a:lnTo>
                    <a:pt x="935" y="288"/>
                  </a:lnTo>
                  <a:lnTo>
                    <a:pt x="936" y="289"/>
                  </a:lnTo>
                  <a:lnTo>
                    <a:pt x="937" y="289"/>
                  </a:lnTo>
                  <a:lnTo>
                    <a:pt x="938" y="291"/>
                  </a:lnTo>
                  <a:lnTo>
                    <a:pt x="939" y="290"/>
                  </a:lnTo>
                  <a:lnTo>
                    <a:pt x="940" y="288"/>
                  </a:lnTo>
                  <a:lnTo>
                    <a:pt x="941" y="287"/>
                  </a:lnTo>
                  <a:lnTo>
                    <a:pt x="942" y="287"/>
                  </a:lnTo>
                  <a:lnTo>
                    <a:pt x="943" y="285"/>
                  </a:lnTo>
                  <a:lnTo>
                    <a:pt x="945" y="285"/>
                  </a:lnTo>
                  <a:lnTo>
                    <a:pt x="946" y="287"/>
                  </a:lnTo>
                  <a:lnTo>
                    <a:pt x="947" y="287"/>
                  </a:lnTo>
                  <a:lnTo>
                    <a:pt x="948" y="288"/>
                  </a:lnTo>
                  <a:lnTo>
                    <a:pt x="949" y="290"/>
                  </a:lnTo>
                  <a:lnTo>
                    <a:pt x="950" y="288"/>
                  </a:lnTo>
                  <a:lnTo>
                    <a:pt x="951" y="286"/>
                  </a:lnTo>
                  <a:lnTo>
                    <a:pt x="952" y="285"/>
                  </a:lnTo>
                  <a:lnTo>
                    <a:pt x="953" y="285"/>
                  </a:lnTo>
                  <a:lnTo>
                    <a:pt x="954" y="286"/>
                  </a:lnTo>
                  <a:lnTo>
                    <a:pt x="955" y="286"/>
                  </a:lnTo>
                  <a:lnTo>
                    <a:pt x="956" y="285"/>
                  </a:lnTo>
                  <a:lnTo>
                    <a:pt x="957" y="283"/>
                  </a:lnTo>
                  <a:lnTo>
                    <a:pt x="958" y="282"/>
                  </a:lnTo>
                  <a:lnTo>
                    <a:pt x="959" y="281"/>
                  </a:lnTo>
                  <a:lnTo>
                    <a:pt x="960" y="280"/>
                  </a:lnTo>
                  <a:lnTo>
                    <a:pt x="961" y="279"/>
                  </a:lnTo>
                  <a:lnTo>
                    <a:pt x="962" y="278"/>
                  </a:lnTo>
                  <a:lnTo>
                    <a:pt x="963" y="277"/>
                  </a:lnTo>
                  <a:lnTo>
                    <a:pt x="964" y="277"/>
                  </a:lnTo>
                  <a:lnTo>
                    <a:pt x="965" y="275"/>
                  </a:lnTo>
                  <a:lnTo>
                    <a:pt x="966" y="273"/>
                  </a:lnTo>
                  <a:lnTo>
                    <a:pt x="967" y="270"/>
                  </a:lnTo>
                  <a:lnTo>
                    <a:pt x="968" y="265"/>
                  </a:lnTo>
                  <a:lnTo>
                    <a:pt x="970" y="264"/>
                  </a:lnTo>
                  <a:lnTo>
                    <a:pt x="971" y="263"/>
                  </a:lnTo>
                  <a:lnTo>
                    <a:pt x="972" y="260"/>
                  </a:lnTo>
                  <a:lnTo>
                    <a:pt x="973" y="257"/>
                  </a:lnTo>
                  <a:lnTo>
                    <a:pt x="974" y="253"/>
                  </a:lnTo>
                  <a:lnTo>
                    <a:pt x="975" y="250"/>
                  </a:lnTo>
                  <a:lnTo>
                    <a:pt x="976" y="248"/>
                  </a:lnTo>
                  <a:lnTo>
                    <a:pt x="977" y="245"/>
                  </a:lnTo>
                  <a:lnTo>
                    <a:pt x="978" y="243"/>
                  </a:lnTo>
                  <a:lnTo>
                    <a:pt x="979" y="242"/>
                  </a:lnTo>
                  <a:lnTo>
                    <a:pt x="980" y="242"/>
                  </a:lnTo>
                  <a:lnTo>
                    <a:pt x="981" y="239"/>
                  </a:lnTo>
                  <a:lnTo>
                    <a:pt x="982" y="239"/>
                  </a:lnTo>
                  <a:lnTo>
                    <a:pt x="983" y="240"/>
                  </a:lnTo>
                  <a:lnTo>
                    <a:pt x="984" y="241"/>
                  </a:lnTo>
                  <a:lnTo>
                    <a:pt x="985" y="244"/>
                  </a:lnTo>
                  <a:lnTo>
                    <a:pt x="986" y="244"/>
                  </a:lnTo>
                  <a:lnTo>
                    <a:pt x="987" y="248"/>
                  </a:lnTo>
                  <a:lnTo>
                    <a:pt x="988" y="253"/>
                  </a:lnTo>
                  <a:lnTo>
                    <a:pt x="989" y="258"/>
                  </a:lnTo>
                  <a:lnTo>
                    <a:pt x="990" y="262"/>
                  </a:lnTo>
                  <a:lnTo>
                    <a:pt x="991" y="265"/>
                  </a:lnTo>
                  <a:lnTo>
                    <a:pt x="992" y="269"/>
                  </a:lnTo>
                  <a:lnTo>
                    <a:pt x="994" y="273"/>
                  </a:lnTo>
                  <a:lnTo>
                    <a:pt x="995" y="276"/>
                  </a:lnTo>
                  <a:lnTo>
                    <a:pt x="996" y="279"/>
                  </a:lnTo>
                  <a:lnTo>
                    <a:pt x="997" y="279"/>
                  </a:lnTo>
                  <a:lnTo>
                    <a:pt x="998" y="279"/>
                  </a:lnTo>
                  <a:lnTo>
                    <a:pt x="999" y="280"/>
                  </a:lnTo>
                  <a:lnTo>
                    <a:pt x="1000" y="282"/>
                  </a:lnTo>
                  <a:lnTo>
                    <a:pt x="1001" y="282"/>
                  </a:lnTo>
                  <a:lnTo>
                    <a:pt x="1002" y="283"/>
                  </a:lnTo>
                  <a:lnTo>
                    <a:pt x="1003" y="282"/>
                  </a:lnTo>
                  <a:lnTo>
                    <a:pt x="1004" y="283"/>
                  </a:lnTo>
                  <a:lnTo>
                    <a:pt x="1005" y="284"/>
                  </a:lnTo>
                  <a:lnTo>
                    <a:pt x="1006" y="285"/>
                  </a:lnTo>
                  <a:lnTo>
                    <a:pt x="1007" y="286"/>
                  </a:lnTo>
                  <a:lnTo>
                    <a:pt x="1008" y="288"/>
                  </a:lnTo>
                  <a:lnTo>
                    <a:pt x="1009" y="284"/>
                  </a:lnTo>
                  <a:lnTo>
                    <a:pt x="1010" y="284"/>
                  </a:lnTo>
                  <a:lnTo>
                    <a:pt x="1011" y="286"/>
                  </a:lnTo>
                  <a:lnTo>
                    <a:pt x="1012" y="287"/>
                  </a:lnTo>
                  <a:lnTo>
                    <a:pt x="1013" y="289"/>
                  </a:lnTo>
                  <a:lnTo>
                    <a:pt x="1014" y="285"/>
                  </a:lnTo>
                  <a:lnTo>
                    <a:pt x="1015" y="285"/>
                  </a:lnTo>
                  <a:lnTo>
                    <a:pt x="1016" y="285"/>
                  </a:lnTo>
                  <a:lnTo>
                    <a:pt x="1017" y="286"/>
                  </a:lnTo>
                  <a:lnTo>
                    <a:pt x="1019" y="285"/>
                  </a:lnTo>
                  <a:lnTo>
                    <a:pt x="1020" y="285"/>
                  </a:lnTo>
                  <a:lnTo>
                    <a:pt x="1021" y="285"/>
                  </a:lnTo>
                  <a:lnTo>
                    <a:pt x="1022" y="289"/>
                  </a:lnTo>
                  <a:lnTo>
                    <a:pt x="1023" y="289"/>
                  </a:lnTo>
                  <a:lnTo>
                    <a:pt x="1024" y="287"/>
                  </a:lnTo>
                  <a:lnTo>
                    <a:pt x="1025" y="286"/>
                  </a:lnTo>
                  <a:lnTo>
                    <a:pt x="1026" y="287"/>
                  </a:lnTo>
                  <a:lnTo>
                    <a:pt x="1027" y="288"/>
                  </a:lnTo>
                  <a:lnTo>
                    <a:pt x="1028" y="289"/>
                  </a:lnTo>
                  <a:lnTo>
                    <a:pt x="1029" y="290"/>
                  </a:lnTo>
                  <a:lnTo>
                    <a:pt x="1030" y="289"/>
                  </a:lnTo>
                  <a:lnTo>
                    <a:pt x="1031" y="287"/>
                  </a:lnTo>
                  <a:lnTo>
                    <a:pt x="1032" y="288"/>
                  </a:lnTo>
                  <a:lnTo>
                    <a:pt x="1033" y="288"/>
                  </a:lnTo>
                  <a:lnTo>
                    <a:pt x="1034" y="288"/>
                  </a:lnTo>
                  <a:lnTo>
                    <a:pt x="1035" y="289"/>
                  </a:lnTo>
                  <a:lnTo>
                    <a:pt x="1036" y="290"/>
                  </a:lnTo>
                  <a:lnTo>
                    <a:pt x="1037" y="289"/>
                  </a:lnTo>
                  <a:lnTo>
                    <a:pt x="1038" y="290"/>
                  </a:lnTo>
                  <a:lnTo>
                    <a:pt x="1039" y="289"/>
                  </a:lnTo>
                  <a:lnTo>
                    <a:pt x="1040" y="290"/>
                  </a:lnTo>
                  <a:lnTo>
                    <a:pt x="1041" y="290"/>
                  </a:lnTo>
                  <a:lnTo>
                    <a:pt x="1043" y="287"/>
                  </a:lnTo>
                  <a:lnTo>
                    <a:pt x="1044" y="285"/>
                  </a:lnTo>
                  <a:lnTo>
                    <a:pt x="1045" y="284"/>
                  </a:lnTo>
                  <a:lnTo>
                    <a:pt x="1046" y="286"/>
                  </a:lnTo>
                  <a:lnTo>
                    <a:pt x="1047" y="287"/>
                  </a:lnTo>
                  <a:lnTo>
                    <a:pt x="1048" y="288"/>
                  </a:lnTo>
                  <a:lnTo>
                    <a:pt x="1049" y="287"/>
                  </a:lnTo>
                  <a:lnTo>
                    <a:pt x="1050" y="284"/>
                  </a:lnTo>
                  <a:lnTo>
                    <a:pt x="1051" y="285"/>
                  </a:lnTo>
                  <a:lnTo>
                    <a:pt x="1052" y="285"/>
                  </a:lnTo>
                  <a:lnTo>
                    <a:pt x="1053" y="287"/>
                  </a:lnTo>
                  <a:lnTo>
                    <a:pt x="1054" y="285"/>
                  </a:lnTo>
                  <a:lnTo>
                    <a:pt x="1055" y="285"/>
                  </a:lnTo>
                  <a:lnTo>
                    <a:pt x="1056" y="284"/>
                  </a:lnTo>
                  <a:lnTo>
                    <a:pt x="1057" y="288"/>
                  </a:lnTo>
                  <a:lnTo>
                    <a:pt x="1058" y="287"/>
                  </a:lnTo>
                  <a:lnTo>
                    <a:pt x="1059" y="286"/>
                  </a:lnTo>
                  <a:lnTo>
                    <a:pt x="1060" y="284"/>
                  </a:lnTo>
                  <a:lnTo>
                    <a:pt x="1061" y="285"/>
                  </a:lnTo>
                  <a:lnTo>
                    <a:pt x="1062" y="287"/>
                  </a:lnTo>
                  <a:lnTo>
                    <a:pt x="1063" y="287"/>
                  </a:lnTo>
                  <a:lnTo>
                    <a:pt x="1064" y="288"/>
                  </a:lnTo>
                  <a:lnTo>
                    <a:pt x="1065" y="289"/>
                  </a:lnTo>
                  <a:lnTo>
                    <a:pt x="1066" y="288"/>
                  </a:lnTo>
                  <a:lnTo>
                    <a:pt x="1068" y="288"/>
                  </a:lnTo>
                  <a:lnTo>
                    <a:pt x="1069" y="287"/>
                  </a:lnTo>
                  <a:lnTo>
                    <a:pt x="1070" y="287"/>
                  </a:lnTo>
                  <a:lnTo>
                    <a:pt x="1071" y="285"/>
                  </a:lnTo>
                  <a:lnTo>
                    <a:pt x="1072" y="288"/>
                  </a:lnTo>
                  <a:lnTo>
                    <a:pt x="1073" y="288"/>
                  </a:lnTo>
                  <a:lnTo>
                    <a:pt x="1074" y="290"/>
                  </a:lnTo>
                  <a:lnTo>
                    <a:pt x="1075" y="290"/>
                  </a:lnTo>
                  <a:lnTo>
                    <a:pt x="1076" y="288"/>
                  </a:lnTo>
                  <a:lnTo>
                    <a:pt x="1077" y="287"/>
                  </a:lnTo>
                  <a:lnTo>
                    <a:pt x="1078" y="288"/>
                  </a:lnTo>
                  <a:lnTo>
                    <a:pt x="1079" y="290"/>
                  </a:lnTo>
                  <a:lnTo>
                    <a:pt x="1080" y="290"/>
                  </a:lnTo>
                  <a:lnTo>
                    <a:pt x="1081" y="288"/>
                  </a:lnTo>
                  <a:lnTo>
                    <a:pt x="1082" y="288"/>
                  </a:lnTo>
                  <a:lnTo>
                    <a:pt x="1083" y="288"/>
                  </a:lnTo>
                  <a:lnTo>
                    <a:pt x="1084" y="289"/>
                  </a:lnTo>
                  <a:lnTo>
                    <a:pt x="1085" y="288"/>
                  </a:lnTo>
                  <a:lnTo>
                    <a:pt x="1086" y="289"/>
                  </a:lnTo>
                  <a:lnTo>
                    <a:pt x="1087" y="290"/>
                  </a:lnTo>
                  <a:lnTo>
                    <a:pt x="1088" y="289"/>
                  </a:lnTo>
                  <a:lnTo>
                    <a:pt x="1089" y="290"/>
                  </a:lnTo>
                  <a:lnTo>
                    <a:pt x="1090" y="290"/>
                  </a:lnTo>
                  <a:lnTo>
                    <a:pt x="1092" y="290"/>
                  </a:lnTo>
                  <a:lnTo>
                    <a:pt x="1093" y="291"/>
                  </a:lnTo>
                  <a:lnTo>
                    <a:pt x="1094" y="289"/>
                  </a:lnTo>
                  <a:lnTo>
                    <a:pt x="1095" y="288"/>
                  </a:lnTo>
                  <a:lnTo>
                    <a:pt x="1096" y="289"/>
                  </a:lnTo>
                  <a:lnTo>
                    <a:pt x="1097" y="290"/>
                  </a:lnTo>
                  <a:lnTo>
                    <a:pt x="1098" y="290"/>
                  </a:lnTo>
                  <a:lnTo>
                    <a:pt x="1099" y="290"/>
                  </a:lnTo>
                  <a:lnTo>
                    <a:pt x="1100" y="290"/>
                  </a:lnTo>
                  <a:lnTo>
                    <a:pt x="1101" y="291"/>
                  </a:lnTo>
                  <a:lnTo>
                    <a:pt x="1102" y="288"/>
                  </a:lnTo>
                  <a:lnTo>
                    <a:pt x="1103" y="289"/>
                  </a:lnTo>
                  <a:lnTo>
                    <a:pt x="1104" y="290"/>
                  </a:lnTo>
                  <a:lnTo>
                    <a:pt x="1105" y="290"/>
                  </a:lnTo>
                  <a:lnTo>
                    <a:pt x="1106" y="291"/>
                  </a:lnTo>
                  <a:lnTo>
                    <a:pt x="1107" y="290"/>
                  </a:lnTo>
                  <a:lnTo>
                    <a:pt x="1108" y="290"/>
                  </a:lnTo>
                  <a:lnTo>
                    <a:pt x="1109" y="290"/>
                  </a:lnTo>
                  <a:lnTo>
                    <a:pt x="1110" y="289"/>
                  </a:lnTo>
                  <a:lnTo>
                    <a:pt x="1111" y="289"/>
                  </a:lnTo>
                  <a:lnTo>
                    <a:pt x="1112" y="288"/>
                  </a:lnTo>
                  <a:lnTo>
                    <a:pt x="1113" y="288"/>
                  </a:lnTo>
                  <a:lnTo>
                    <a:pt x="1114" y="288"/>
                  </a:lnTo>
                  <a:lnTo>
                    <a:pt x="1115" y="288"/>
                  </a:lnTo>
                  <a:lnTo>
                    <a:pt x="1117" y="288"/>
                  </a:lnTo>
                  <a:lnTo>
                    <a:pt x="1118" y="288"/>
                  </a:lnTo>
                  <a:lnTo>
                    <a:pt x="1119" y="288"/>
                  </a:lnTo>
                  <a:lnTo>
                    <a:pt x="1120" y="288"/>
                  </a:lnTo>
                  <a:lnTo>
                    <a:pt x="1121" y="290"/>
                  </a:lnTo>
                  <a:lnTo>
                    <a:pt x="1122" y="288"/>
                  </a:lnTo>
                  <a:lnTo>
                    <a:pt x="1123" y="288"/>
                  </a:lnTo>
                  <a:lnTo>
                    <a:pt x="1124" y="288"/>
                  </a:lnTo>
                  <a:lnTo>
                    <a:pt x="1125" y="289"/>
                  </a:lnTo>
                  <a:lnTo>
                    <a:pt x="1126" y="289"/>
                  </a:lnTo>
                  <a:lnTo>
                    <a:pt x="1127" y="288"/>
                  </a:lnTo>
                  <a:lnTo>
                    <a:pt x="1128" y="288"/>
                  </a:lnTo>
                  <a:lnTo>
                    <a:pt x="1129" y="288"/>
                  </a:lnTo>
                  <a:lnTo>
                    <a:pt x="1130" y="288"/>
                  </a:lnTo>
                  <a:lnTo>
                    <a:pt x="1131" y="289"/>
                  </a:lnTo>
                  <a:lnTo>
                    <a:pt x="1132" y="288"/>
                  </a:lnTo>
                  <a:lnTo>
                    <a:pt x="1133" y="288"/>
                  </a:lnTo>
                  <a:lnTo>
                    <a:pt x="1134" y="288"/>
                  </a:lnTo>
                  <a:lnTo>
                    <a:pt x="1135" y="288"/>
                  </a:lnTo>
                  <a:lnTo>
                    <a:pt x="1136" y="288"/>
                  </a:lnTo>
                  <a:lnTo>
                    <a:pt x="1137" y="288"/>
                  </a:lnTo>
                  <a:lnTo>
                    <a:pt x="1138" y="288"/>
                  </a:lnTo>
                  <a:lnTo>
                    <a:pt x="1139" y="285"/>
                  </a:lnTo>
                  <a:lnTo>
                    <a:pt x="1141" y="285"/>
                  </a:lnTo>
                  <a:lnTo>
                    <a:pt x="1142" y="283"/>
                  </a:lnTo>
                  <a:lnTo>
                    <a:pt x="1143" y="282"/>
                  </a:lnTo>
                  <a:lnTo>
                    <a:pt x="1144" y="280"/>
                  </a:lnTo>
                  <a:lnTo>
                    <a:pt x="1145" y="283"/>
                  </a:lnTo>
                  <a:lnTo>
                    <a:pt x="1146" y="280"/>
                  </a:lnTo>
                  <a:lnTo>
                    <a:pt x="1147" y="281"/>
                  </a:lnTo>
                  <a:lnTo>
                    <a:pt x="1148" y="278"/>
                  </a:lnTo>
                  <a:lnTo>
                    <a:pt x="1149" y="277"/>
                  </a:lnTo>
                  <a:lnTo>
                    <a:pt x="1150" y="277"/>
                  </a:lnTo>
                  <a:lnTo>
                    <a:pt x="1151" y="275"/>
                  </a:lnTo>
                  <a:lnTo>
                    <a:pt x="1152" y="277"/>
                  </a:lnTo>
                  <a:lnTo>
                    <a:pt x="1153" y="278"/>
                  </a:lnTo>
                  <a:lnTo>
                    <a:pt x="1154" y="280"/>
                  </a:lnTo>
                  <a:lnTo>
                    <a:pt x="1155" y="281"/>
                  </a:lnTo>
                  <a:lnTo>
                    <a:pt x="1156" y="280"/>
                  </a:lnTo>
                  <a:lnTo>
                    <a:pt x="1157" y="280"/>
                  </a:lnTo>
                  <a:lnTo>
                    <a:pt x="1158" y="280"/>
                  </a:lnTo>
                  <a:lnTo>
                    <a:pt x="1159" y="282"/>
                  </a:lnTo>
                  <a:lnTo>
                    <a:pt x="1160" y="285"/>
                  </a:lnTo>
                  <a:lnTo>
                    <a:pt x="1161" y="287"/>
                  </a:lnTo>
                  <a:lnTo>
                    <a:pt x="1162" y="288"/>
                  </a:lnTo>
                  <a:lnTo>
                    <a:pt x="1163" y="290"/>
                  </a:lnTo>
                  <a:lnTo>
                    <a:pt x="1164" y="290"/>
                  </a:lnTo>
                  <a:lnTo>
                    <a:pt x="1166" y="290"/>
                  </a:lnTo>
                  <a:lnTo>
                    <a:pt x="1167" y="289"/>
                  </a:lnTo>
                  <a:lnTo>
                    <a:pt x="1168" y="287"/>
                  </a:lnTo>
                  <a:lnTo>
                    <a:pt x="1169" y="287"/>
                  </a:lnTo>
                  <a:lnTo>
                    <a:pt x="1170" y="288"/>
                  </a:lnTo>
                  <a:lnTo>
                    <a:pt x="1171" y="289"/>
                  </a:lnTo>
                  <a:lnTo>
                    <a:pt x="1172" y="289"/>
                  </a:lnTo>
                  <a:lnTo>
                    <a:pt x="1173" y="289"/>
                  </a:lnTo>
                  <a:lnTo>
                    <a:pt x="1174" y="289"/>
                  </a:lnTo>
                  <a:lnTo>
                    <a:pt x="1175" y="289"/>
                  </a:lnTo>
                  <a:lnTo>
                    <a:pt x="1176" y="288"/>
                  </a:lnTo>
                  <a:lnTo>
                    <a:pt x="1177" y="287"/>
                  </a:lnTo>
                  <a:lnTo>
                    <a:pt x="1178" y="289"/>
                  </a:lnTo>
                  <a:lnTo>
                    <a:pt x="1179" y="288"/>
                  </a:lnTo>
                  <a:lnTo>
                    <a:pt x="1180" y="290"/>
                  </a:lnTo>
                  <a:lnTo>
                    <a:pt x="1181" y="283"/>
                  </a:lnTo>
                  <a:lnTo>
                    <a:pt x="1182" y="261"/>
                  </a:lnTo>
                  <a:lnTo>
                    <a:pt x="1183" y="212"/>
                  </a:lnTo>
                  <a:lnTo>
                    <a:pt x="1184" y="143"/>
                  </a:lnTo>
                  <a:lnTo>
                    <a:pt x="1185" y="72"/>
                  </a:lnTo>
                  <a:lnTo>
                    <a:pt x="1186" y="18"/>
                  </a:lnTo>
                  <a:lnTo>
                    <a:pt x="1187" y="6"/>
                  </a:lnTo>
                  <a:lnTo>
                    <a:pt x="1188" y="42"/>
                  </a:lnTo>
                  <a:lnTo>
                    <a:pt x="1190" y="95"/>
                  </a:lnTo>
                  <a:lnTo>
                    <a:pt x="1191" y="156"/>
                  </a:lnTo>
                  <a:lnTo>
                    <a:pt x="1192" y="214"/>
                  </a:lnTo>
                  <a:lnTo>
                    <a:pt x="1193" y="258"/>
                  </a:lnTo>
                  <a:lnTo>
                    <a:pt x="1194" y="279"/>
                  </a:lnTo>
                  <a:lnTo>
                    <a:pt x="1195" y="279"/>
                  </a:lnTo>
                  <a:lnTo>
                    <a:pt x="1196" y="279"/>
                  </a:lnTo>
                  <a:lnTo>
                    <a:pt x="1197" y="281"/>
                  </a:lnTo>
                  <a:lnTo>
                    <a:pt x="1198" y="284"/>
                  </a:lnTo>
                  <a:lnTo>
                    <a:pt x="1199" y="285"/>
                  </a:lnTo>
                  <a:lnTo>
                    <a:pt x="1200" y="283"/>
                  </a:lnTo>
                  <a:lnTo>
                    <a:pt x="1201" y="284"/>
                  </a:lnTo>
                  <a:lnTo>
                    <a:pt x="1202" y="286"/>
                  </a:lnTo>
                  <a:lnTo>
                    <a:pt x="1203" y="287"/>
                  </a:lnTo>
                  <a:lnTo>
                    <a:pt x="1204" y="288"/>
                  </a:lnTo>
                  <a:lnTo>
                    <a:pt x="1205" y="288"/>
                  </a:lnTo>
                  <a:lnTo>
                    <a:pt x="1206" y="287"/>
                  </a:lnTo>
                  <a:lnTo>
                    <a:pt x="1207" y="289"/>
                  </a:lnTo>
                  <a:lnTo>
                    <a:pt x="1208" y="288"/>
                  </a:lnTo>
                  <a:lnTo>
                    <a:pt x="1209" y="287"/>
                  </a:lnTo>
                  <a:lnTo>
                    <a:pt x="1210" y="287"/>
                  </a:lnTo>
                  <a:lnTo>
                    <a:pt x="1211" y="286"/>
                  </a:lnTo>
                  <a:lnTo>
                    <a:pt x="1212" y="285"/>
                  </a:lnTo>
                  <a:lnTo>
                    <a:pt x="1213" y="287"/>
                  </a:lnTo>
                  <a:lnTo>
                    <a:pt x="1215" y="288"/>
                  </a:lnTo>
                  <a:lnTo>
                    <a:pt x="1216" y="288"/>
                  </a:lnTo>
                  <a:lnTo>
                    <a:pt x="1217" y="287"/>
                  </a:lnTo>
                  <a:lnTo>
                    <a:pt x="1218" y="287"/>
                  </a:lnTo>
                  <a:lnTo>
                    <a:pt x="1219" y="285"/>
                  </a:lnTo>
                  <a:lnTo>
                    <a:pt x="1220" y="285"/>
                  </a:lnTo>
                  <a:lnTo>
                    <a:pt x="1221" y="284"/>
                  </a:lnTo>
                  <a:lnTo>
                    <a:pt x="1222" y="284"/>
                  </a:lnTo>
                  <a:lnTo>
                    <a:pt x="1223" y="283"/>
                  </a:lnTo>
                  <a:lnTo>
                    <a:pt x="1224" y="283"/>
                  </a:lnTo>
                  <a:lnTo>
                    <a:pt x="1225" y="283"/>
                  </a:lnTo>
                  <a:lnTo>
                    <a:pt x="1226" y="285"/>
                  </a:lnTo>
                  <a:lnTo>
                    <a:pt x="1227" y="283"/>
                  </a:lnTo>
                  <a:lnTo>
                    <a:pt x="1228" y="280"/>
                  </a:lnTo>
                  <a:lnTo>
                    <a:pt x="1229" y="279"/>
                  </a:lnTo>
                  <a:lnTo>
                    <a:pt x="1230" y="279"/>
                  </a:lnTo>
                  <a:lnTo>
                    <a:pt x="1231" y="279"/>
                  </a:lnTo>
                  <a:lnTo>
                    <a:pt x="1232" y="279"/>
                  </a:lnTo>
                  <a:lnTo>
                    <a:pt x="1233" y="279"/>
                  </a:lnTo>
                  <a:lnTo>
                    <a:pt x="1234" y="277"/>
                  </a:lnTo>
                  <a:lnTo>
                    <a:pt x="1235" y="273"/>
                  </a:lnTo>
                  <a:lnTo>
                    <a:pt x="1236" y="271"/>
                  </a:lnTo>
                  <a:lnTo>
                    <a:pt x="1237" y="267"/>
                  </a:lnTo>
                  <a:lnTo>
                    <a:pt x="1239" y="270"/>
                  </a:lnTo>
                  <a:lnTo>
                    <a:pt x="1240" y="268"/>
                  </a:lnTo>
                  <a:lnTo>
                    <a:pt x="1241" y="267"/>
                  </a:lnTo>
                  <a:lnTo>
                    <a:pt x="1242" y="264"/>
                  </a:lnTo>
                  <a:lnTo>
                    <a:pt x="1243" y="257"/>
                  </a:lnTo>
                  <a:lnTo>
                    <a:pt x="1244" y="255"/>
                  </a:lnTo>
                  <a:lnTo>
                    <a:pt x="1245" y="254"/>
                  </a:lnTo>
                  <a:lnTo>
                    <a:pt x="1246" y="251"/>
                  </a:lnTo>
                  <a:lnTo>
                    <a:pt x="1247" y="248"/>
                  </a:lnTo>
                  <a:lnTo>
                    <a:pt x="1248" y="245"/>
                  </a:lnTo>
                  <a:lnTo>
                    <a:pt x="1249" y="243"/>
                  </a:lnTo>
                  <a:lnTo>
                    <a:pt x="1250" y="241"/>
                  </a:lnTo>
                  <a:lnTo>
                    <a:pt x="1251" y="239"/>
                  </a:lnTo>
                  <a:lnTo>
                    <a:pt x="1252" y="237"/>
                  </a:lnTo>
                  <a:lnTo>
                    <a:pt x="1253" y="237"/>
                  </a:lnTo>
                  <a:lnTo>
                    <a:pt x="1254" y="236"/>
                  </a:lnTo>
                  <a:lnTo>
                    <a:pt x="1255" y="238"/>
                  </a:lnTo>
                  <a:lnTo>
                    <a:pt x="1256" y="239"/>
                  </a:lnTo>
                  <a:lnTo>
                    <a:pt x="1258" y="240"/>
                  </a:lnTo>
                  <a:lnTo>
                    <a:pt x="1259" y="244"/>
                  </a:lnTo>
                  <a:lnTo>
                    <a:pt x="1260" y="249"/>
                  </a:lnTo>
                  <a:lnTo>
                    <a:pt x="1261" y="250"/>
                  </a:lnTo>
                  <a:lnTo>
                    <a:pt x="1262" y="252"/>
                  </a:lnTo>
                  <a:lnTo>
                    <a:pt x="1263" y="254"/>
                  </a:lnTo>
                  <a:lnTo>
                    <a:pt x="1264" y="258"/>
                  </a:lnTo>
                  <a:lnTo>
                    <a:pt x="1265" y="262"/>
                  </a:lnTo>
                  <a:lnTo>
                    <a:pt x="1266" y="265"/>
                  </a:lnTo>
                  <a:lnTo>
                    <a:pt x="1267" y="270"/>
                  </a:lnTo>
                  <a:lnTo>
                    <a:pt x="1268" y="274"/>
                  </a:lnTo>
                  <a:lnTo>
                    <a:pt x="1269" y="277"/>
                  </a:lnTo>
                  <a:lnTo>
                    <a:pt x="1270" y="279"/>
                  </a:lnTo>
                  <a:lnTo>
                    <a:pt x="1271" y="279"/>
                  </a:lnTo>
                  <a:lnTo>
                    <a:pt x="1272" y="278"/>
                  </a:lnTo>
                  <a:lnTo>
                    <a:pt x="1273" y="279"/>
                  </a:lnTo>
                  <a:lnTo>
                    <a:pt x="1274" y="280"/>
                  </a:lnTo>
                  <a:lnTo>
                    <a:pt x="1275" y="282"/>
                  </a:lnTo>
                  <a:lnTo>
                    <a:pt x="1276" y="282"/>
                  </a:lnTo>
                  <a:lnTo>
                    <a:pt x="1277" y="282"/>
                  </a:lnTo>
                  <a:lnTo>
                    <a:pt x="1278" y="282"/>
                  </a:lnTo>
                  <a:lnTo>
                    <a:pt x="1279" y="283"/>
                  </a:lnTo>
                  <a:lnTo>
                    <a:pt x="1280" y="283"/>
                  </a:lnTo>
                  <a:lnTo>
                    <a:pt x="1282" y="285"/>
                  </a:lnTo>
                  <a:lnTo>
                    <a:pt x="1283" y="284"/>
                  </a:lnTo>
                  <a:lnTo>
                    <a:pt x="1284" y="284"/>
                  </a:lnTo>
                  <a:lnTo>
                    <a:pt x="1285" y="282"/>
                  </a:lnTo>
                  <a:lnTo>
                    <a:pt x="1286" y="283"/>
                  </a:lnTo>
                  <a:lnTo>
                    <a:pt x="1287" y="283"/>
                  </a:lnTo>
                  <a:lnTo>
                    <a:pt x="1288" y="282"/>
                  </a:lnTo>
                  <a:lnTo>
                    <a:pt x="1289" y="283"/>
                  </a:lnTo>
                  <a:lnTo>
                    <a:pt x="1290" y="283"/>
                  </a:lnTo>
                  <a:lnTo>
                    <a:pt x="1291" y="285"/>
                  </a:lnTo>
                  <a:lnTo>
                    <a:pt x="1292" y="285"/>
                  </a:lnTo>
                  <a:lnTo>
                    <a:pt x="1293" y="285"/>
                  </a:lnTo>
                  <a:lnTo>
                    <a:pt x="1294" y="283"/>
                  </a:lnTo>
                  <a:lnTo>
                    <a:pt x="1295" y="283"/>
                  </a:lnTo>
                  <a:lnTo>
                    <a:pt x="1296" y="283"/>
                  </a:lnTo>
                  <a:lnTo>
                    <a:pt x="1297" y="286"/>
                  </a:lnTo>
                  <a:lnTo>
                    <a:pt x="1298" y="285"/>
                  </a:lnTo>
                  <a:lnTo>
                    <a:pt x="1299" y="288"/>
                  </a:lnTo>
                  <a:lnTo>
                    <a:pt x="1300" y="289"/>
                  </a:lnTo>
                  <a:lnTo>
                    <a:pt x="1301" y="288"/>
                  </a:lnTo>
                  <a:lnTo>
                    <a:pt x="1302" y="287"/>
                  </a:lnTo>
                  <a:lnTo>
                    <a:pt x="1303" y="289"/>
                  </a:lnTo>
                  <a:lnTo>
                    <a:pt x="1304" y="287"/>
                  </a:lnTo>
                  <a:lnTo>
                    <a:pt x="1305" y="287"/>
                  </a:lnTo>
                  <a:lnTo>
                    <a:pt x="1307" y="286"/>
                  </a:lnTo>
                  <a:lnTo>
                    <a:pt x="1308" y="287"/>
                  </a:lnTo>
                  <a:lnTo>
                    <a:pt x="1309" y="288"/>
                  </a:lnTo>
                  <a:lnTo>
                    <a:pt x="1310" y="287"/>
                  </a:lnTo>
                  <a:lnTo>
                    <a:pt x="1311" y="285"/>
                  </a:lnTo>
                  <a:lnTo>
                    <a:pt x="1312" y="285"/>
                  </a:lnTo>
                  <a:lnTo>
                    <a:pt x="1313" y="285"/>
                  </a:lnTo>
                  <a:lnTo>
                    <a:pt x="1314" y="287"/>
                  </a:lnTo>
                  <a:lnTo>
                    <a:pt x="1315" y="288"/>
                  </a:lnTo>
                  <a:lnTo>
                    <a:pt x="1316" y="285"/>
                  </a:lnTo>
                  <a:lnTo>
                    <a:pt x="1317" y="285"/>
                  </a:lnTo>
                  <a:lnTo>
                    <a:pt x="1318" y="283"/>
                  </a:lnTo>
                  <a:lnTo>
                    <a:pt x="1319" y="283"/>
                  </a:lnTo>
                  <a:lnTo>
                    <a:pt x="1320" y="284"/>
                  </a:lnTo>
                  <a:lnTo>
                    <a:pt x="1321" y="285"/>
                  </a:lnTo>
                  <a:lnTo>
                    <a:pt x="1322" y="287"/>
                  </a:lnTo>
                  <a:lnTo>
                    <a:pt x="1323" y="285"/>
                  </a:lnTo>
                  <a:lnTo>
                    <a:pt x="1324" y="283"/>
                  </a:lnTo>
                  <a:lnTo>
                    <a:pt x="1325" y="283"/>
                  </a:lnTo>
                  <a:lnTo>
                    <a:pt x="1326" y="284"/>
                  </a:lnTo>
                  <a:lnTo>
                    <a:pt x="1327" y="285"/>
                  </a:lnTo>
                  <a:lnTo>
                    <a:pt x="1328" y="285"/>
                  </a:lnTo>
                  <a:lnTo>
                    <a:pt x="1329" y="285"/>
                  </a:lnTo>
                  <a:lnTo>
                    <a:pt x="1331" y="289"/>
                  </a:lnTo>
                  <a:lnTo>
                    <a:pt x="1332" y="286"/>
                  </a:lnTo>
                  <a:lnTo>
                    <a:pt x="1333" y="286"/>
                  </a:lnTo>
                  <a:lnTo>
                    <a:pt x="1334" y="285"/>
                  </a:lnTo>
                  <a:lnTo>
                    <a:pt x="1335" y="285"/>
                  </a:lnTo>
                  <a:lnTo>
                    <a:pt x="1336" y="287"/>
                  </a:lnTo>
                  <a:lnTo>
                    <a:pt x="1337" y="285"/>
                  </a:lnTo>
                  <a:lnTo>
                    <a:pt x="1338" y="286"/>
                  </a:lnTo>
                  <a:lnTo>
                    <a:pt x="1339" y="285"/>
                  </a:lnTo>
                  <a:lnTo>
                    <a:pt x="1340" y="285"/>
                  </a:lnTo>
                  <a:lnTo>
                    <a:pt x="1341" y="285"/>
                  </a:lnTo>
                  <a:lnTo>
                    <a:pt x="1342" y="285"/>
                  </a:lnTo>
                  <a:lnTo>
                    <a:pt x="1343" y="286"/>
                  </a:lnTo>
                  <a:lnTo>
                    <a:pt x="1344" y="288"/>
                  </a:lnTo>
                  <a:lnTo>
                    <a:pt x="1345" y="289"/>
                  </a:lnTo>
                  <a:lnTo>
                    <a:pt x="1346" y="289"/>
                  </a:lnTo>
                  <a:lnTo>
                    <a:pt x="1347" y="290"/>
                  </a:lnTo>
                  <a:lnTo>
                    <a:pt x="1348" y="288"/>
                  </a:lnTo>
                  <a:lnTo>
                    <a:pt x="1349" y="285"/>
                  </a:lnTo>
                  <a:lnTo>
                    <a:pt x="1350" y="285"/>
                  </a:lnTo>
                  <a:lnTo>
                    <a:pt x="1351" y="287"/>
                  </a:lnTo>
                  <a:lnTo>
                    <a:pt x="1352" y="288"/>
                  </a:lnTo>
                  <a:lnTo>
                    <a:pt x="1353" y="289"/>
                  </a:lnTo>
                  <a:lnTo>
                    <a:pt x="1354" y="289"/>
                  </a:lnTo>
                  <a:lnTo>
                    <a:pt x="1356" y="288"/>
                  </a:lnTo>
                  <a:lnTo>
                    <a:pt x="1357" y="288"/>
                  </a:lnTo>
                  <a:lnTo>
                    <a:pt x="1358" y="290"/>
                  </a:lnTo>
                  <a:lnTo>
                    <a:pt x="1359" y="290"/>
                  </a:lnTo>
                  <a:lnTo>
                    <a:pt x="1360" y="287"/>
                  </a:lnTo>
                  <a:lnTo>
                    <a:pt x="1361" y="285"/>
                  </a:lnTo>
                  <a:lnTo>
                    <a:pt x="1362" y="287"/>
                  </a:lnTo>
                  <a:lnTo>
                    <a:pt x="1363" y="288"/>
                  </a:lnTo>
                  <a:lnTo>
                    <a:pt x="1364" y="288"/>
                  </a:lnTo>
                  <a:lnTo>
                    <a:pt x="1365" y="288"/>
                  </a:lnTo>
                  <a:lnTo>
                    <a:pt x="1366" y="288"/>
                  </a:lnTo>
                  <a:lnTo>
                    <a:pt x="1367" y="288"/>
                  </a:lnTo>
                  <a:lnTo>
                    <a:pt x="1368" y="288"/>
                  </a:lnTo>
                  <a:lnTo>
                    <a:pt x="1369" y="287"/>
                  </a:lnTo>
                  <a:lnTo>
                    <a:pt x="1370" y="285"/>
                  </a:lnTo>
                  <a:lnTo>
                    <a:pt x="1371" y="287"/>
                  </a:lnTo>
                  <a:lnTo>
                    <a:pt x="1372" y="287"/>
                  </a:lnTo>
                  <a:lnTo>
                    <a:pt x="1373" y="288"/>
                  </a:lnTo>
                  <a:lnTo>
                    <a:pt x="1374" y="289"/>
                  </a:lnTo>
                  <a:lnTo>
                    <a:pt x="1375" y="289"/>
                  </a:lnTo>
                  <a:lnTo>
                    <a:pt x="1376" y="290"/>
                  </a:lnTo>
                  <a:lnTo>
                    <a:pt x="1377" y="290"/>
                  </a:lnTo>
                  <a:lnTo>
                    <a:pt x="1378" y="288"/>
                  </a:lnTo>
                  <a:lnTo>
                    <a:pt x="1380" y="289"/>
                  </a:lnTo>
                  <a:lnTo>
                    <a:pt x="1381" y="285"/>
                  </a:lnTo>
                  <a:lnTo>
                    <a:pt x="1382" y="286"/>
                  </a:lnTo>
                  <a:lnTo>
                    <a:pt x="1383" y="289"/>
                  </a:lnTo>
                  <a:lnTo>
                    <a:pt x="1384" y="292"/>
                  </a:lnTo>
                  <a:lnTo>
                    <a:pt x="1385" y="291"/>
                  </a:lnTo>
                  <a:lnTo>
                    <a:pt x="1386" y="287"/>
                  </a:lnTo>
                  <a:lnTo>
                    <a:pt x="1387" y="285"/>
                  </a:lnTo>
                  <a:lnTo>
                    <a:pt x="1388" y="285"/>
                  </a:lnTo>
                  <a:lnTo>
                    <a:pt x="1389" y="287"/>
                  </a:lnTo>
                  <a:lnTo>
                    <a:pt x="1390" y="288"/>
                  </a:lnTo>
                  <a:lnTo>
                    <a:pt x="1391" y="286"/>
                  </a:lnTo>
                  <a:lnTo>
                    <a:pt x="1392" y="284"/>
                  </a:lnTo>
                  <a:lnTo>
                    <a:pt x="1393" y="285"/>
                  </a:lnTo>
                  <a:lnTo>
                    <a:pt x="1394" y="288"/>
                  </a:lnTo>
                  <a:lnTo>
                    <a:pt x="1395" y="290"/>
                  </a:lnTo>
                  <a:lnTo>
                    <a:pt x="1396" y="288"/>
                  </a:lnTo>
                  <a:lnTo>
                    <a:pt x="1397" y="286"/>
                  </a:lnTo>
                  <a:lnTo>
                    <a:pt x="1398" y="284"/>
                  </a:lnTo>
                  <a:lnTo>
                    <a:pt x="1399" y="283"/>
                  </a:lnTo>
                  <a:lnTo>
                    <a:pt x="1400" y="283"/>
                  </a:lnTo>
                  <a:lnTo>
                    <a:pt x="1401" y="285"/>
                  </a:lnTo>
                  <a:lnTo>
                    <a:pt x="1402" y="289"/>
                  </a:lnTo>
                  <a:lnTo>
                    <a:pt x="1403" y="289"/>
                  </a:lnTo>
                  <a:lnTo>
                    <a:pt x="1405" y="286"/>
                  </a:lnTo>
                  <a:lnTo>
                    <a:pt x="1406" y="285"/>
                  </a:lnTo>
                  <a:lnTo>
                    <a:pt x="1407" y="284"/>
                  </a:lnTo>
                  <a:lnTo>
                    <a:pt x="1408" y="287"/>
                  </a:lnTo>
                  <a:lnTo>
                    <a:pt x="1409" y="283"/>
                  </a:lnTo>
                  <a:lnTo>
                    <a:pt x="1410" y="281"/>
                  </a:lnTo>
                  <a:lnTo>
                    <a:pt x="1411" y="278"/>
                  </a:lnTo>
                  <a:lnTo>
                    <a:pt x="1412" y="276"/>
                  </a:lnTo>
                  <a:lnTo>
                    <a:pt x="1413" y="278"/>
                  </a:lnTo>
                  <a:lnTo>
                    <a:pt x="1414" y="281"/>
                  </a:lnTo>
                  <a:lnTo>
                    <a:pt x="1415" y="281"/>
                  </a:lnTo>
                  <a:lnTo>
                    <a:pt x="1416" y="277"/>
                  </a:lnTo>
                  <a:lnTo>
                    <a:pt x="1417" y="274"/>
                  </a:lnTo>
                  <a:lnTo>
                    <a:pt x="1418" y="276"/>
                  </a:lnTo>
                  <a:lnTo>
                    <a:pt x="1419" y="277"/>
                  </a:lnTo>
                  <a:lnTo>
                    <a:pt x="1420" y="277"/>
                  </a:lnTo>
                  <a:lnTo>
                    <a:pt x="1421" y="275"/>
                  </a:lnTo>
                  <a:lnTo>
                    <a:pt x="1422" y="277"/>
                  </a:lnTo>
                  <a:lnTo>
                    <a:pt x="1423" y="280"/>
                  </a:lnTo>
                  <a:lnTo>
                    <a:pt x="1424" y="280"/>
                  </a:lnTo>
                  <a:lnTo>
                    <a:pt x="1425" y="280"/>
                  </a:lnTo>
                  <a:lnTo>
                    <a:pt x="1426" y="282"/>
                  </a:lnTo>
                  <a:lnTo>
                    <a:pt x="1427" y="283"/>
                  </a:lnTo>
                  <a:lnTo>
                    <a:pt x="1429" y="284"/>
                  </a:lnTo>
                  <a:lnTo>
                    <a:pt x="1430" y="286"/>
                  </a:lnTo>
                  <a:lnTo>
                    <a:pt x="1431" y="288"/>
                  </a:lnTo>
                  <a:lnTo>
                    <a:pt x="1432" y="289"/>
                  </a:lnTo>
                  <a:lnTo>
                    <a:pt x="1433" y="289"/>
                  </a:lnTo>
                  <a:lnTo>
                    <a:pt x="1434" y="290"/>
                  </a:lnTo>
                  <a:lnTo>
                    <a:pt x="1435" y="286"/>
                  </a:lnTo>
                  <a:lnTo>
                    <a:pt x="1436" y="284"/>
                  </a:lnTo>
                  <a:lnTo>
                    <a:pt x="1437" y="285"/>
                  </a:lnTo>
                  <a:lnTo>
                    <a:pt x="1438" y="287"/>
                  </a:lnTo>
                  <a:lnTo>
                    <a:pt x="1439" y="288"/>
                  </a:lnTo>
                  <a:lnTo>
                    <a:pt x="1440" y="288"/>
                  </a:lnTo>
                  <a:lnTo>
                    <a:pt x="1441" y="290"/>
                  </a:lnTo>
                  <a:lnTo>
                    <a:pt x="1442" y="289"/>
                  </a:lnTo>
                  <a:lnTo>
                    <a:pt x="1443" y="289"/>
                  </a:lnTo>
                  <a:lnTo>
                    <a:pt x="1444" y="285"/>
                  </a:lnTo>
                  <a:lnTo>
                    <a:pt x="1445" y="287"/>
                  </a:lnTo>
                  <a:lnTo>
                    <a:pt x="1446" y="289"/>
                  </a:lnTo>
                  <a:lnTo>
                    <a:pt x="1447" y="288"/>
                  </a:lnTo>
                  <a:lnTo>
                    <a:pt x="1448" y="280"/>
                  </a:lnTo>
                  <a:lnTo>
                    <a:pt x="1449" y="252"/>
                  </a:lnTo>
                  <a:lnTo>
                    <a:pt x="1450" y="199"/>
                  </a:lnTo>
                  <a:lnTo>
                    <a:pt x="1451" y="125"/>
                  </a:lnTo>
                  <a:lnTo>
                    <a:pt x="1452" y="53"/>
                  </a:lnTo>
                  <a:lnTo>
                    <a:pt x="1454" y="7"/>
                  </a:lnTo>
                  <a:lnTo>
                    <a:pt x="1455" y="2"/>
                  </a:lnTo>
                  <a:lnTo>
                    <a:pt x="1456" y="47"/>
                  </a:lnTo>
                  <a:lnTo>
                    <a:pt x="1457" y="115"/>
                  </a:lnTo>
                  <a:lnTo>
                    <a:pt x="1458" y="178"/>
                  </a:lnTo>
                  <a:lnTo>
                    <a:pt x="1459" y="234"/>
                  </a:lnTo>
                  <a:lnTo>
                    <a:pt x="1460" y="270"/>
                  </a:lnTo>
                  <a:lnTo>
                    <a:pt x="1461" y="280"/>
                  </a:lnTo>
                  <a:lnTo>
                    <a:pt x="1462" y="281"/>
                  </a:lnTo>
                  <a:lnTo>
                    <a:pt x="1463" y="280"/>
                  </a:lnTo>
                  <a:lnTo>
                    <a:pt x="1464" y="280"/>
                  </a:lnTo>
                  <a:lnTo>
                    <a:pt x="1465" y="282"/>
                  </a:lnTo>
                  <a:lnTo>
                    <a:pt x="1466" y="286"/>
                  </a:lnTo>
                  <a:lnTo>
                    <a:pt x="1467" y="290"/>
                  </a:lnTo>
                  <a:lnTo>
                    <a:pt x="1468" y="288"/>
                  </a:lnTo>
                  <a:lnTo>
                    <a:pt x="1469" y="289"/>
                  </a:lnTo>
                  <a:lnTo>
                    <a:pt x="1470" y="289"/>
                  </a:lnTo>
                  <a:lnTo>
                    <a:pt x="1471" y="289"/>
                  </a:lnTo>
                  <a:lnTo>
                    <a:pt x="1472" y="290"/>
                  </a:lnTo>
                  <a:lnTo>
                    <a:pt x="1473" y="287"/>
                  </a:lnTo>
                  <a:lnTo>
                    <a:pt x="1474" y="290"/>
                  </a:lnTo>
                  <a:lnTo>
                    <a:pt x="1475" y="290"/>
                  </a:lnTo>
                  <a:lnTo>
                    <a:pt x="1476" y="285"/>
                  </a:lnTo>
                  <a:lnTo>
                    <a:pt x="1478" y="282"/>
                  </a:lnTo>
                  <a:lnTo>
                    <a:pt x="1479" y="281"/>
                  </a:lnTo>
                  <a:lnTo>
                    <a:pt x="1480" y="283"/>
                  </a:lnTo>
                  <a:lnTo>
                    <a:pt x="1481" y="286"/>
                  </a:lnTo>
                  <a:lnTo>
                    <a:pt x="1482" y="288"/>
                  </a:lnTo>
                  <a:lnTo>
                    <a:pt x="1483" y="288"/>
                  </a:lnTo>
                  <a:lnTo>
                    <a:pt x="1484" y="286"/>
                  </a:lnTo>
                  <a:lnTo>
                    <a:pt x="1485" y="286"/>
                  </a:lnTo>
                  <a:lnTo>
                    <a:pt x="1486" y="285"/>
                  </a:lnTo>
                  <a:lnTo>
                    <a:pt x="1487" y="287"/>
                  </a:lnTo>
                  <a:lnTo>
                    <a:pt x="1488" y="287"/>
                  </a:lnTo>
                  <a:lnTo>
                    <a:pt x="1489" y="287"/>
                  </a:lnTo>
                  <a:lnTo>
                    <a:pt x="1490" y="284"/>
                  </a:lnTo>
                  <a:lnTo>
                    <a:pt x="1491" y="283"/>
                  </a:lnTo>
                  <a:lnTo>
                    <a:pt x="1492" y="283"/>
                  </a:lnTo>
                  <a:lnTo>
                    <a:pt x="1493" y="284"/>
                  </a:lnTo>
                  <a:lnTo>
                    <a:pt x="1494" y="283"/>
                  </a:lnTo>
                  <a:lnTo>
                    <a:pt x="1495" y="283"/>
                  </a:lnTo>
                  <a:lnTo>
                    <a:pt x="1496" y="281"/>
                  </a:lnTo>
                  <a:lnTo>
                    <a:pt x="1497" y="279"/>
                  </a:lnTo>
                  <a:lnTo>
                    <a:pt x="1498" y="278"/>
                  </a:lnTo>
                  <a:lnTo>
                    <a:pt x="1499" y="278"/>
                  </a:lnTo>
                  <a:lnTo>
                    <a:pt x="1500" y="278"/>
                  </a:lnTo>
                  <a:lnTo>
                    <a:pt x="1501" y="279"/>
                  </a:lnTo>
                  <a:lnTo>
                    <a:pt x="1503" y="278"/>
                  </a:lnTo>
                  <a:lnTo>
                    <a:pt x="1504" y="272"/>
                  </a:lnTo>
                  <a:lnTo>
                    <a:pt x="1505" y="265"/>
                  </a:lnTo>
                  <a:lnTo>
                    <a:pt x="1506" y="263"/>
                  </a:lnTo>
                  <a:lnTo>
                    <a:pt x="1507" y="263"/>
                  </a:lnTo>
                  <a:lnTo>
                    <a:pt x="1508" y="261"/>
                  </a:lnTo>
                  <a:lnTo>
                    <a:pt x="1509" y="259"/>
                  </a:lnTo>
                  <a:lnTo>
                    <a:pt x="1510" y="257"/>
                  </a:lnTo>
                  <a:lnTo>
                    <a:pt x="1511" y="252"/>
                  </a:lnTo>
                  <a:lnTo>
                    <a:pt x="1512" y="252"/>
                  </a:lnTo>
                  <a:lnTo>
                    <a:pt x="1513" y="248"/>
                  </a:lnTo>
                  <a:lnTo>
                    <a:pt x="1514" y="243"/>
                  </a:lnTo>
                  <a:lnTo>
                    <a:pt x="1515" y="241"/>
                  </a:lnTo>
                  <a:lnTo>
                    <a:pt x="1516" y="239"/>
                  </a:lnTo>
                  <a:lnTo>
                    <a:pt x="1517" y="239"/>
                  </a:lnTo>
                  <a:lnTo>
                    <a:pt x="1518" y="239"/>
                  </a:lnTo>
                  <a:lnTo>
                    <a:pt x="1519" y="237"/>
                  </a:lnTo>
                  <a:lnTo>
                    <a:pt x="1520" y="235"/>
                  </a:lnTo>
                  <a:lnTo>
                    <a:pt x="1521" y="234"/>
                  </a:lnTo>
                  <a:lnTo>
                    <a:pt x="1522" y="235"/>
                  </a:lnTo>
                  <a:lnTo>
                    <a:pt x="1523" y="239"/>
                  </a:lnTo>
                  <a:lnTo>
                    <a:pt x="1524" y="243"/>
                  </a:lnTo>
                  <a:lnTo>
                    <a:pt x="1525" y="245"/>
                  </a:lnTo>
                  <a:lnTo>
                    <a:pt x="1527" y="249"/>
                  </a:lnTo>
                  <a:lnTo>
                    <a:pt x="1528" y="252"/>
                  </a:lnTo>
                  <a:lnTo>
                    <a:pt x="1529" y="258"/>
                  </a:lnTo>
                  <a:lnTo>
                    <a:pt x="1530" y="261"/>
                  </a:lnTo>
                  <a:lnTo>
                    <a:pt x="1531" y="264"/>
                  </a:lnTo>
                  <a:lnTo>
                    <a:pt x="1532" y="268"/>
                  </a:lnTo>
                  <a:lnTo>
                    <a:pt x="1533" y="272"/>
                  </a:lnTo>
                  <a:lnTo>
                    <a:pt x="1534" y="276"/>
                  </a:lnTo>
                  <a:lnTo>
                    <a:pt x="1535" y="277"/>
                  </a:lnTo>
                  <a:lnTo>
                    <a:pt x="1536" y="276"/>
                  </a:lnTo>
                  <a:lnTo>
                    <a:pt x="1537" y="277"/>
                  </a:lnTo>
                  <a:lnTo>
                    <a:pt x="1538" y="279"/>
                  </a:lnTo>
                  <a:lnTo>
                    <a:pt x="1539" y="280"/>
                  </a:lnTo>
                  <a:lnTo>
                    <a:pt x="1540" y="280"/>
                  </a:lnTo>
                  <a:lnTo>
                    <a:pt x="1541" y="281"/>
                  </a:lnTo>
                  <a:lnTo>
                    <a:pt x="1542" y="282"/>
                  </a:lnTo>
                  <a:lnTo>
                    <a:pt x="1543" y="282"/>
                  </a:lnTo>
                  <a:lnTo>
                    <a:pt x="1544" y="285"/>
                  </a:lnTo>
                  <a:lnTo>
                    <a:pt x="1545" y="283"/>
                  </a:lnTo>
                  <a:lnTo>
                    <a:pt x="1546" y="283"/>
                  </a:lnTo>
                  <a:lnTo>
                    <a:pt x="1547" y="283"/>
                  </a:lnTo>
                  <a:lnTo>
                    <a:pt x="1548" y="284"/>
                  </a:lnTo>
                  <a:lnTo>
                    <a:pt x="1549" y="284"/>
                  </a:lnTo>
                  <a:lnTo>
                    <a:pt x="1550" y="283"/>
                  </a:lnTo>
                  <a:lnTo>
                    <a:pt x="1552" y="284"/>
                  </a:lnTo>
                  <a:lnTo>
                    <a:pt x="1553" y="283"/>
                  </a:lnTo>
                  <a:lnTo>
                    <a:pt x="1554" y="284"/>
                  </a:lnTo>
                  <a:lnTo>
                    <a:pt x="1555" y="283"/>
                  </a:lnTo>
                  <a:lnTo>
                    <a:pt x="1556" y="285"/>
                  </a:lnTo>
                  <a:lnTo>
                    <a:pt x="1557" y="284"/>
                  </a:lnTo>
                  <a:lnTo>
                    <a:pt x="1558" y="284"/>
                  </a:lnTo>
                  <a:lnTo>
                    <a:pt x="1559" y="286"/>
                  </a:lnTo>
                  <a:lnTo>
                    <a:pt x="1560" y="290"/>
                  </a:lnTo>
                  <a:lnTo>
                    <a:pt x="1561" y="288"/>
                  </a:lnTo>
                  <a:lnTo>
                    <a:pt x="1562" y="285"/>
                  </a:lnTo>
                  <a:lnTo>
                    <a:pt x="1563" y="285"/>
                  </a:lnTo>
                  <a:lnTo>
                    <a:pt x="1564" y="288"/>
                  </a:lnTo>
                  <a:lnTo>
                    <a:pt x="1565" y="290"/>
                  </a:lnTo>
                  <a:lnTo>
                    <a:pt x="1566" y="286"/>
                  </a:lnTo>
                  <a:lnTo>
                    <a:pt x="1567" y="286"/>
                  </a:lnTo>
                  <a:lnTo>
                    <a:pt x="1568" y="287"/>
                  </a:lnTo>
                  <a:lnTo>
                    <a:pt x="1569" y="288"/>
                  </a:lnTo>
                  <a:lnTo>
                    <a:pt x="1570" y="287"/>
                  </a:lnTo>
                  <a:lnTo>
                    <a:pt x="1571" y="283"/>
                  </a:lnTo>
                  <a:lnTo>
                    <a:pt x="1572" y="283"/>
                  </a:lnTo>
                  <a:lnTo>
                    <a:pt x="1573" y="284"/>
                  </a:lnTo>
                  <a:lnTo>
                    <a:pt x="1574" y="285"/>
                  </a:lnTo>
                  <a:lnTo>
                    <a:pt x="1576" y="287"/>
                  </a:lnTo>
                  <a:lnTo>
                    <a:pt x="1577" y="286"/>
                  </a:lnTo>
                  <a:lnTo>
                    <a:pt x="1578" y="285"/>
                  </a:lnTo>
                  <a:lnTo>
                    <a:pt x="1579" y="286"/>
                  </a:lnTo>
                  <a:lnTo>
                    <a:pt x="1580" y="287"/>
                  </a:lnTo>
                  <a:lnTo>
                    <a:pt x="1581" y="286"/>
                  </a:lnTo>
                  <a:lnTo>
                    <a:pt x="1582" y="285"/>
                  </a:lnTo>
                  <a:lnTo>
                    <a:pt x="1583" y="286"/>
                  </a:lnTo>
                  <a:lnTo>
                    <a:pt x="1584" y="284"/>
                  </a:lnTo>
                  <a:lnTo>
                    <a:pt x="1585" y="285"/>
                  </a:lnTo>
                  <a:lnTo>
                    <a:pt x="1586" y="285"/>
                  </a:lnTo>
                  <a:lnTo>
                    <a:pt x="1587" y="284"/>
                  </a:lnTo>
                  <a:lnTo>
                    <a:pt x="1588" y="283"/>
                  </a:lnTo>
                  <a:lnTo>
                    <a:pt x="1589" y="285"/>
                  </a:lnTo>
                  <a:lnTo>
                    <a:pt x="1590" y="285"/>
                  </a:lnTo>
                  <a:lnTo>
                    <a:pt x="1591" y="283"/>
                  </a:lnTo>
                  <a:lnTo>
                    <a:pt x="1592" y="283"/>
                  </a:lnTo>
                  <a:lnTo>
                    <a:pt x="1593" y="285"/>
                  </a:lnTo>
                  <a:lnTo>
                    <a:pt x="1594" y="284"/>
                  </a:lnTo>
                  <a:lnTo>
                    <a:pt x="1595" y="282"/>
                  </a:lnTo>
                  <a:lnTo>
                    <a:pt x="1596" y="281"/>
                  </a:lnTo>
                  <a:lnTo>
                    <a:pt x="1598" y="280"/>
                  </a:lnTo>
                  <a:lnTo>
                    <a:pt x="1599" y="281"/>
                  </a:lnTo>
                  <a:lnTo>
                    <a:pt x="1600" y="283"/>
                  </a:lnTo>
                  <a:lnTo>
                    <a:pt x="1601" y="285"/>
                  </a:lnTo>
                  <a:lnTo>
                    <a:pt x="1602" y="286"/>
                  </a:lnTo>
                  <a:lnTo>
                    <a:pt x="1603" y="287"/>
                  </a:lnTo>
                  <a:lnTo>
                    <a:pt x="1604" y="289"/>
                  </a:lnTo>
                  <a:lnTo>
                    <a:pt x="1605" y="286"/>
                  </a:lnTo>
                  <a:lnTo>
                    <a:pt x="1606" y="285"/>
                  </a:lnTo>
                  <a:lnTo>
                    <a:pt x="1607" y="283"/>
                  </a:lnTo>
                  <a:lnTo>
                    <a:pt x="1608" y="283"/>
                  </a:lnTo>
                  <a:lnTo>
                    <a:pt x="1609" y="287"/>
                  </a:lnTo>
                  <a:lnTo>
                    <a:pt x="1610" y="287"/>
                  </a:lnTo>
                  <a:lnTo>
                    <a:pt x="1611" y="288"/>
                  </a:lnTo>
                  <a:lnTo>
                    <a:pt x="1612" y="288"/>
                  </a:lnTo>
                  <a:lnTo>
                    <a:pt x="1613" y="286"/>
                  </a:lnTo>
                  <a:lnTo>
                    <a:pt x="1614" y="288"/>
                  </a:lnTo>
                  <a:lnTo>
                    <a:pt x="1615" y="288"/>
                  </a:lnTo>
                  <a:lnTo>
                    <a:pt x="1616" y="287"/>
                  </a:lnTo>
                  <a:lnTo>
                    <a:pt x="1617" y="284"/>
                  </a:lnTo>
                  <a:lnTo>
                    <a:pt x="1618" y="283"/>
                  </a:lnTo>
                  <a:lnTo>
                    <a:pt x="1620" y="283"/>
                  </a:lnTo>
                  <a:lnTo>
                    <a:pt x="1621" y="285"/>
                  </a:lnTo>
                  <a:lnTo>
                    <a:pt x="1622" y="289"/>
                  </a:lnTo>
                  <a:lnTo>
                    <a:pt x="1623" y="289"/>
                  </a:lnTo>
                  <a:lnTo>
                    <a:pt x="1624" y="288"/>
                  </a:lnTo>
                  <a:lnTo>
                    <a:pt x="1625" y="287"/>
                  </a:lnTo>
                  <a:lnTo>
                    <a:pt x="1626" y="287"/>
                  </a:lnTo>
                  <a:lnTo>
                    <a:pt x="1627" y="287"/>
                  </a:lnTo>
                  <a:lnTo>
                    <a:pt x="1628" y="287"/>
                  </a:lnTo>
                  <a:lnTo>
                    <a:pt x="1629" y="289"/>
                  </a:lnTo>
                  <a:lnTo>
                    <a:pt x="1630" y="288"/>
                  </a:lnTo>
                  <a:lnTo>
                    <a:pt x="1631" y="289"/>
                  </a:lnTo>
                  <a:lnTo>
                    <a:pt x="1632" y="288"/>
                  </a:lnTo>
                  <a:lnTo>
                    <a:pt x="1633" y="288"/>
                  </a:lnTo>
                  <a:lnTo>
                    <a:pt x="1634" y="289"/>
                  </a:lnTo>
                  <a:lnTo>
                    <a:pt x="1635" y="289"/>
                  </a:lnTo>
                  <a:lnTo>
                    <a:pt x="1636" y="288"/>
                  </a:lnTo>
                  <a:lnTo>
                    <a:pt x="1637" y="287"/>
                  </a:lnTo>
                  <a:lnTo>
                    <a:pt x="1638" y="285"/>
                  </a:lnTo>
                  <a:lnTo>
                    <a:pt x="1639" y="285"/>
                  </a:lnTo>
                  <a:lnTo>
                    <a:pt x="1640" y="284"/>
                  </a:lnTo>
                  <a:lnTo>
                    <a:pt x="1641" y="287"/>
                  </a:lnTo>
                  <a:lnTo>
                    <a:pt x="1642" y="288"/>
                  </a:lnTo>
                  <a:lnTo>
                    <a:pt x="1644" y="290"/>
                  </a:lnTo>
                  <a:lnTo>
                    <a:pt x="1645" y="289"/>
                  </a:lnTo>
                  <a:lnTo>
                    <a:pt x="1646" y="288"/>
                  </a:lnTo>
                  <a:lnTo>
                    <a:pt x="1647" y="287"/>
                  </a:lnTo>
                  <a:lnTo>
                    <a:pt x="1648" y="287"/>
                  </a:lnTo>
                  <a:lnTo>
                    <a:pt x="1649" y="284"/>
                  </a:lnTo>
                  <a:lnTo>
                    <a:pt x="1650" y="285"/>
                  </a:lnTo>
                  <a:lnTo>
                    <a:pt x="1651" y="285"/>
                  </a:lnTo>
                  <a:lnTo>
                    <a:pt x="1652" y="288"/>
                  </a:lnTo>
                  <a:lnTo>
                    <a:pt x="1653" y="290"/>
                  </a:lnTo>
                  <a:lnTo>
                    <a:pt x="1654" y="288"/>
                  </a:lnTo>
                  <a:lnTo>
                    <a:pt x="1655" y="287"/>
                  </a:lnTo>
                  <a:lnTo>
                    <a:pt x="1656" y="286"/>
                  </a:lnTo>
                  <a:lnTo>
                    <a:pt x="1657" y="285"/>
                  </a:lnTo>
                  <a:lnTo>
                    <a:pt x="1658" y="286"/>
                  </a:lnTo>
                  <a:lnTo>
                    <a:pt x="1659" y="285"/>
                  </a:lnTo>
                  <a:lnTo>
                    <a:pt x="1660" y="286"/>
                  </a:lnTo>
                  <a:lnTo>
                    <a:pt x="1661" y="288"/>
                  </a:lnTo>
                  <a:lnTo>
                    <a:pt x="1662" y="288"/>
                  </a:lnTo>
                  <a:lnTo>
                    <a:pt x="1663" y="286"/>
                  </a:lnTo>
                  <a:lnTo>
                    <a:pt x="1664" y="285"/>
                  </a:lnTo>
                  <a:lnTo>
                    <a:pt x="1665" y="287"/>
                  </a:lnTo>
                  <a:lnTo>
                    <a:pt x="1666" y="289"/>
                  </a:lnTo>
                  <a:lnTo>
                    <a:pt x="1667" y="288"/>
                  </a:lnTo>
                  <a:lnTo>
                    <a:pt x="1669" y="283"/>
                  </a:lnTo>
                  <a:lnTo>
                    <a:pt x="1670" y="280"/>
                  </a:lnTo>
                  <a:lnTo>
                    <a:pt x="1671" y="280"/>
                  </a:lnTo>
                  <a:lnTo>
                    <a:pt x="1672" y="282"/>
                  </a:lnTo>
                  <a:lnTo>
                    <a:pt x="1673" y="283"/>
                  </a:lnTo>
                  <a:lnTo>
                    <a:pt x="1674" y="283"/>
                  </a:lnTo>
                  <a:lnTo>
                    <a:pt x="1675" y="283"/>
                  </a:lnTo>
                  <a:lnTo>
                    <a:pt x="1676" y="279"/>
                  </a:lnTo>
                  <a:lnTo>
                    <a:pt x="1677" y="272"/>
                  </a:lnTo>
                  <a:lnTo>
                    <a:pt x="1678" y="270"/>
                  </a:lnTo>
                  <a:lnTo>
                    <a:pt x="1679" y="272"/>
                  </a:lnTo>
                  <a:lnTo>
                    <a:pt x="1680" y="276"/>
                  </a:lnTo>
                  <a:lnTo>
                    <a:pt x="1681" y="278"/>
                  </a:lnTo>
                  <a:lnTo>
                    <a:pt x="1682" y="278"/>
                  </a:lnTo>
                  <a:lnTo>
                    <a:pt x="1683" y="279"/>
                  </a:lnTo>
                  <a:lnTo>
                    <a:pt x="1684" y="279"/>
                  </a:lnTo>
                  <a:lnTo>
                    <a:pt x="1685" y="281"/>
                  </a:lnTo>
                  <a:lnTo>
                    <a:pt x="1686" y="283"/>
                  </a:lnTo>
                  <a:lnTo>
                    <a:pt x="1687" y="284"/>
                  </a:lnTo>
                  <a:lnTo>
                    <a:pt x="1688" y="285"/>
                  </a:lnTo>
                  <a:lnTo>
                    <a:pt x="1689" y="287"/>
                  </a:lnTo>
                  <a:lnTo>
                    <a:pt x="1690" y="288"/>
                  </a:lnTo>
                  <a:lnTo>
                    <a:pt x="1691" y="291"/>
                  </a:lnTo>
                  <a:lnTo>
                    <a:pt x="1693" y="292"/>
                  </a:lnTo>
                  <a:lnTo>
                    <a:pt x="1694" y="290"/>
                  </a:lnTo>
                  <a:lnTo>
                    <a:pt x="1695" y="287"/>
                  </a:lnTo>
                  <a:lnTo>
                    <a:pt x="1696" y="287"/>
                  </a:lnTo>
                  <a:lnTo>
                    <a:pt x="1697" y="290"/>
                  </a:lnTo>
                  <a:lnTo>
                    <a:pt x="1698" y="289"/>
                  </a:lnTo>
                  <a:lnTo>
                    <a:pt x="1699" y="288"/>
                  </a:lnTo>
                  <a:lnTo>
                    <a:pt x="1700" y="285"/>
                  </a:lnTo>
                  <a:lnTo>
                    <a:pt x="1701" y="285"/>
                  </a:lnTo>
                  <a:lnTo>
                    <a:pt x="1702" y="288"/>
                  </a:lnTo>
                  <a:lnTo>
                    <a:pt x="1703" y="288"/>
                  </a:lnTo>
                  <a:lnTo>
                    <a:pt x="1704" y="287"/>
                  </a:lnTo>
                  <a:lnTo>
                    <a:pt x="1705" y="287"/>
                  </a:lnTo>
                  <a:lnTo>
                    <a:pt x="1706" y="289"/>
                  </a:lnTo>
                  <a:lnTo>
                    <a:pt x="1707" y="289"/>
                  </a:lnTo>
                  <a:lnTo>
                    <a:pt x="1708" y="284"/>
                  </a:lnTo>
                  <a:lnTo>
                    <a:pt x="1709" y="264"/>
                  </a:lnTo>
                  <a:lnTo>
                    <a:pt x="1710" y="218"/>
                  </a:lnTo>
                  <a:lnTo>
                    <a:pt x="1711" y="150"/>
                  </a:lnTo>
                  <a:lnTo>
                    <a:pt x="1712" y="76"/>
                  </a:lnTo>
                  <a:lnTo>
                    <a:pt x="1713" y="19"/>
                  </a:lnTo>
                  <a:lnTo>
                    <a:pt x="1714" y="0"/>
                  </a:lnTo>
                  <a:lnTo>
                    <a:pt x="1715" y="24"/>
                  </a:lnTo>
                  <a:lnTo>
                    <a:pt x="1716" y="81"/>
                  </a:lnTo>
                  <a:lnTo>
                    <a:pt x="1718" y="144"/>
                  </a:lnTo>
                  <a:lnTo>
                    <a:pt x="1719" y="208"/>
                  </a:lnTo>
                  <a:lnTo>
                    <a:pt x="1720" y="252"/>
                  </a:lnTo>
                  <a:lnTo>
                    <a:pt x="1721" y="276"/>
                  </a:lnTo>
                  <a:lnTo>
                    <a:pt x="1722" y="282"/>
                  </a:lnTo>
                  <a:lnTo>
                    <a:pt x="1723" y="281"/>
                  </a:lnTo>
                  <a:lnTo>
                    <a:pt x="1724" y="280"/>
                  </a:lnTo>
                  <a:lnTo>
                    <a:pt x="1725" y="281"/>
                  </a:lnTo>
                  <a:lnTo>
                    <a:pt x="1726" y="282"/>
                  </a:lnTo>
                  <a:lnTo>
                    <a:pt x="1727" y="283"/>
                  </a:lnTo>
                  <a:lnTo>
                    <a:pt x="1728" y="285"/>
                  </a:lnTo>
                  <a:lnTo>
                    <a:pt x="1729" y="289"/>
                  </a:lnTo>
                  <a:lnTo>
                    <a:pt x="1730" y="287"/>
                  </a:lnTo>
                  <a:lnTo>
                    <a:pt x="1731" y="287"/>
                  </a:lnTo>
                  <a:lnTo>
                    <a:pt x="1732" y="287"/>
                  </a:lnTo>
                  <a:lnTo>
                    <a:pt x="1733" y="289"/>
                  </a:lnTo>
                  <a:lnTo>
                    <a:pt x="1734" y="289"/>
                  </a:lnTo>
                  <a:lnTo>
                    <a:pt x="1735" y="289"/>
                  </a:lnTo>
                  <a:lnTo>
                    <a:pt x="1736" y="288"/>
                  </a:lnTo>
                  <a:lnTo>
                    <a:pt x="1737" y="287"/>
                  </a:lnTo>
                  <a:lnTo>
                    <a:pt x="1738" y="287"/>
                  </a:lnTo>
                  <a:lnTo>
                    <a:pt x="1739" y="288"/>
                  </a:lnTo>
                  <a:lnTo>
                    <a:pt x="1740" y="290"/>
                  </a:lnTo>
                  <a:lnTo>
                    <a:pt x="1742" y="287"/>
                  </a:lnTo>
                  <a:lnTo>
                    <a:pt x="1743" y="285"/>
                  </a:lnTo>
                  <a:lnTo>
                    <a:pt x="1744" y="286"/>
                  </a:lnTo>
                  <a:lnTo>
                    <a:pt x="1745" y="287"/>
                  </a:lnTo>
                  <a:lnTo>
                    <a:pt x="1746" y="289"/>
                  </a:lnTo>
                  <a:lnTo>
                    <a:pt x="1747" y="285"/>
                  </a:lnTo>
                  <a:lnTo>
                    <a:pt x="1748" y="284"/>
                  </a:lnTo>
                  <a:lnTo>
                    <a:pt x="1749" y="284"/>
                  </a:lnTo>
                  <a:lnTo>
                    <a:pt x="1750" y="286"/>
                  </a:lnTo>
                  <a:lnTo>
                    <a:pt x="1751" y="285"/>
                  </a:lnTo>
                  <a:lnTo>
                    <a:pt x="1752" y="283"/>
                  </a:lnTo>
                  <a:lnTo>
                    <a:pt x="1753" y="281"/>
                  </a:lnTo>
                  <a:lnTo>
                    <a:pt x="1754" y="282"/>
                  </a:lnTo>
                  <a:lnTo>
                    <a:pt x="1755" y="281"/>
                  </a:lnTo>
                  <a:lnTo>
                    <a:pt x="1756" y="281"/>
                  </a:lnTo>
                  <a:lnTo>
                    <a:pt x="1757" y="281"/>
                  </a:lnTo>
                  <a:lnTo>
                    <a:pt x="1758" y="280"/>
                  </a:lnTo>
                  <a:lnTo>
                    <a:pt x="1759" y="279"/>
                  </a:lnTo>
                  <a:lnTo>
                    <a:pt x="1760" y="278"/>
                  </a:lnTo>
                  <a:lnTo>
                    <a:pt x="1761" y="275"/>
                  </a:lnTo>
                  <a:lnTo>
                    <a:pt x="1762" y="273"/>
                  </a:lnTo>
                  <a:lnTo>
                    <a:pt x="1763" y="273"/>
                  </a:lnTo>
                  <a:lnTo>
                    <a:pt x="1764" y="273"/>
                  </a:lnTo>
                  <a:lnTo>
                    <a:pt x="1765" y="270"/>
                  </a:lnTo>
                  <a:lnTo>
                    <a:pt x="1767" y="267"/>
                  </a:lnTo>
                  <a:lnTo>
                    <a:pt x="1768" y="262"/>
                  </a:lnTo>
                  <a:lnTo>
                    <a:pt x="1769" y="258"/>
                  </a:lnTo>
                  <a:lnTo>
                    <a:pt x="1770" y="255"/>
                  </a:lnTo>
                  <a:lnTo>
                    <a:pt x="1771" y="254"/>
                  </a:lnTo>
                  <a:lnTo>
                    <a:pt x="1772" y="251"/>
                  </a:lnTo>
                  <a:lnTo>
                    <a:pt x="1773" y="248"/>
                  </a:lnTo>
                  <a:lnTo>
                    <a:pt x="1774" y="245"/>
                  </a:lnTo>
                  <a:lnTo>
                    <a:pt x="1775" y="242"/>
                  </a:lnTo>
                  <a:lnTo>
                    <a:pt x="1776" y="240"/>
                  </a:lnTo>
                  <a:lnTo>
                    <a:pt x="1777" y="239"/>
                  </a:lnTo>
                  <a:lnTo>
                    <a:pt x="1778" y="237"/>
                  </a:lnTo>
                  <a:lnTo>
                    <a:pt x="1779" y="237"/>
                  </a:lnTo>
                  <a:lnTo>
                    <a:pt x="1780" y="235"/>
                  </a:lnTo>
                  <a:lnTo>
                    <a:pt x="1781" y="237"/>
                  </a:lnTo>
                  <a:lnTo>
                    <a:pt x="1782" y="239"/>
                  </a:lnTo>
                  <a:lnTo>
                    <a:pt x="1783" y="242"/>
                  </a:lnTo>
                  <a:lnTo>
                    <a:pt x="1784" y="243"/>
                  </a:lnTo>
                  <a:lnTo>
                    <a:pt x="1785" y="248"/>
                  </a:lnTo>
                  <a:lnTo>
                    <a:pt x="1786" y="250"/>
                  </a:lnTo>
                  <a:lnTo>
                    <a:pt x="1787" y="255"/>
                  </a:lnTo>
                  <a:lnTo>
                    <a:pt x="1788" y="259"/>
                  </a:lnTo>
                  <a:lnTo>
                    <a:pt x="1789" y="261"/>
                  </a:lnTo>
                  <a:lnTo>
                    <a:pt x="1791" y="267"/>
                  </a:lnTo>
                  <a:lnTo>
                    <a:pt x="1792" y="269"/>
                  </a:lnTo>
                  <a:lnTo>
                    <a:pt x="1793" y="272"/>
                  </a:lnTo>
                  <a:lnTo>
                    <a:pt x="1794" y="274"/>
                  </a:lnTo>
                  <a:lnTo>
                    <a:pt x="1795" y="278"/>
                  </a:lnTo>
                  <a:lnTo>
                    <a:pt x="1796" y="279"/>
                  </a:lnTo>
                  <a:lnTo>
                    <a:pt x="1797" y="280"/>
                  </a:lnTo>
                  <a:lnTo>
                    <a:pt x="1798" y="281"/>
                  </a:lnTo>
                  <a:lnTo>
                    <a:pt x="1799" y="282"/>
                  </a:lnTo>
                  <a:lnTo>
                    <a:pt x="1800" y="283"/>
                  </a:lnTo>
                  <a:lnTo>
                    <a:pt x="1801" y="285"/>
                  </a:lnTo>
                  <a:lnTo>
                    <a:pt x="1802" y="285"/>
                  </a:lnTo>
                  <a:lnTo>
                    <a:pt x="1803" y="283"/>
                  </a:lnTo>
                  <a:lnTo>
                    <a:pt x="1804" y="282"/>
                  </a:lnTo>
                  <a:lnTo>
                    <a:pt x="1805" y="282"/>
                  </a:lnTo>
                  <a:lnTo>
                    <a:pt x="1806" y="283"/>
                  </a:lnTo>
                  <a:lnTo>
                    <a:pt x="1807" y="284"/>
                  </a:lnTo>
                  <a:lnTo>
                    <a:pt x="1808" y="283"/>
                  </a:lnTo>
                  <a:lnTo>
                    <a:pt x="1809" y="285"/>
                  </a:lnTo>
                  <a:lnTo>
                    <a:pt x="1810" y="285"/>
                  </a:lnTo>
                  <a:lnTo>
                    <a:pt x="1811" y="285"/>
                  </a:lnTo>
                  <a:lnTo>
                    <a:pt x="1812" y="285"/>
                  </a:lnTo>
                  <a:lnTo>
                    <a:pt x="1813" y="283"/>
                  </a:lnTo>
                  <a:lnTo>
                    <a:pt x="1814" y="283"/>
                  </a:lnTo>
                  <a:lnTo>
                    <a:pt x="1816" y="283"/>
                  </a:lnTo>
                  <a:lnTo>
                    <a:pt x="1817" y="285"/>
                  </a:lnTo>
                  <a:lnTo>
                    <a:pt x="1818" y="286"/>
                  </a:lnTo>
                  <a:lnTo>
                    <a:pt x="1819" y="286"/>
                  </a:lnTo>
                  <a:lnTo>
                    <a:pt x="1820" y="285"/>
                  </a:lnTo>
                  <a:lnTo>
                    <a:pt x="1821" y="285"/>
                  </a:lnTo>
                  <a:lnTo>
                    <a:pt x="1822" y="287"/>
                  </a:lnTo>
                  <a:lnTo>
                    <a:pt x="1823" y="289"/>
                  </a:lnTo>
                  <a:lnTo>
                    <a:pt x="1824" y="288"/>
                  </a:lnTo>
                  <a:lnTo>
                    <a:pt x="1825" y="288"/>
                  </a:lnTo>
                  <a:lnTo>
                    <a:pt x="1826" y="288"/>
                  </a:lnTo>
                  <a:lnTo>
                    <a:pt x="1827" y="289"/>
                  </a:lnTo>
                  <a:lnTo>
                    <a:pt x="1828" y="289"/>
                  </a:lnTo>
                  <a:lnTo>
                    <a:pt x="1829" y="289"/>
                  </a:lnTo>
                  <a:lnTo>
                    <a:pt x="1830" y="289"/>
                  </a:lnTo>
                  <a:lnTo>
                    <a:pt x="1831" y="289"/>
                  </a:lnTo>
                  <a:lnTo>
                    <a:pt x="1832" y="289"/>
                  </a:lnTo>
                  <a:lnTo>
                    <a:pt x="1833" y="291"/>
                  </a:lnTo>
                  <a:lnTo>
                    <a:pt x="1834" y="288"/>
                  </a:lnTo>
                  <a:lnTo>
                    <a:pt x="1835" y="289"/>
                  </a:lnTo>
                  <a:lnTo>
                    <a:pt x="1836" y="287"/>
                  </a:lnTo>
                  <a:lnTo>
                    <a:pt x="1837" y="287"/>
                  </a:lnTo>
                  <a:lnTo>
                    <a:pt x="1838" y="289"/>
                  </a:lnTo>
                  <a:lnTo>
                    <a:pt x="1840" y="288"/>
                  </a:lnTo>
                  <a:lnTo>
                    <a:pt x="1841" y="287"/>
                  </a:lnTo>
                  <a:lnTo>
                    <a:pt x="1842" y="285"/>
                  </a:lnTo>
                  <a:lnTo>
                    <a:pt x="1843" y="287"/>
                  </a:lnTo>
                  <a:lnTo>
                    <a:pt x="1844" y="289"/>
                  </a:lnTo>
                  <a:lnTo>
                    <a:pt x="1845" y="287"/>
                  </a:lnTo>
                  <a:lnTo>
                    <a:pt x="1846" y="287"/>
                  </a:lnTo>
                  <a:lnTo>
                    <a:pt x="1847" y="286"/>
                  </a:lnTo>
                  <a:lnTo>
                    <a:pt x="1848" y="285"/>
                  </a:lnTo>
                  <a:lnTo>
                    <a:pt x="1849" y="284"/>
                  </a:lnTo>
                  <a:lnTo>
                    <a:pt x="1850" y="284"/>
                  </a:lnTo>
                  <a:lnTo>
                    <a:pt x="1851" y="286"/>
                  </a:lnTo>
                  <a:lnTo>
                    <a:pt x="1852" y="286"/>
                  </a:lnTo>
                  <a:lnTo>
                    <a:pt x="1853" y="284"/>
                  </a:lnTo>
                  <a:lnTo>
                    <a:pt x="1854" y="283"/>
                  </a:lnTo>
                  <a:lnTo>
                    <a:pt x="1855" y="285"/>
                  </a:lnTo>
                  <a:lnTo>
                    <a:pt x="1856" y="286"/>
                  </a:lnTo>
                  <a:lnTo>
                    <a:pt x="1857" y="287"/>
                  </a:lnTo>
                  <a:lnTo>
                    <a:pt x="1858" y="287"/>
                  </a:lnTo>
                  <a:lnTo>
                    <a:pt x="1859" y="285"/>
                  </a:lnTo>
                  <a:lnTo>
                    <a:pt x="1860" y="284"/>
                  </a:lnTo>
                  <a:lnTo>
                    <a:pt x="1861" y="287"/>
                  </a:lnTo>
                  <a:lnTo>
                    <a:pt x="1862" y="290"/>
                  </a:lnTo>
                  <a:lnTo>
                    <a:pt x="1863" y="290"/>
                  </a:lnTo>
                  <a:lnTo>
                    <a:pt x="1865" y="287"/>
                  </a:lnTo>
                  <a:lnTo>
                    <a:pt x="1866" y="285"/>
                  </a:lnTo>
                  <a:lnTo>
                    <a:pt x="1867" y="288"/>
                  </a:lnTo>
                  <a:lnTo>
                    <a:pt x="1868" y="289"/>
                  </a:lnTo>
                  <a:lnTo>
                    <a:pt x="1869" y="288"/>
                  </a:lnTo>
                  <a:lnTo>
                    <a:pt x="1870" y="285"/>
                  </a:lnTo>
                  <a:lnTo>
                    <a:pt x="1871" y="284"/>
                  </a:lnTo>
                  <a:lnTo>
                    <a:pt x="1872" y="285"/>
                  </a:lnTo>
                  <a:lnTo>
                    <a:pt x="1873" y="288"/>
                  </a:lnTo>
                  <a:lnTo>
                    <a:pt x="1874" y="288"/>
                  </a:lnTo>
                  <a:lnTo>
                    <a:pt x="1875" y="288"/>
                  </a:lnTo>
                  <a:lnTo>
                    <a:pt x="1876" y="289"/>
                  </a:lnTo>
                  <a:lnTo>
                    <a:pt x="1877" y="290"/>
                  </a:lnTo>
                  <a:lnTo>
                    <a:pt x="1878" y="288"/>
                  </a:lnTo>
                  <a:lnTo>
                    <a:pt x="1879" y="289"/>
                  </a:lnTo>
                  <a:lnTo>
                    <a:pt x="1880" y="289"/>
                  </a:lnTo>
                  <a:lnTo>
                    <a:pt x="1881" y="289"/>
                  </a:lnTo>
                  <a:lnTo>
                    <a:pt x="1882" y="290"/>
                  </a:lnTo>
                  <a:lnTo>
                    <a:pt x="1883" y="289"/>
                  </a:lnTo>
                  <a:lnTo>
                    <a:pt x="1884" y="289"/>
                  </a:lnTo>
                  <a:lnTo>
                    <a:pt x="1885" y="290"/>
                  </a:lnTo>
                  <a:lnTo>
                    <a:pt x="1886" y="289"/>
                  </a:lnTo>
                  <a:lnTo>
                    <a:pt x="1887" y="289"/>
                  </a:lnTo>
                  <a:lnTo>
                    <a:pt x="1889" y="288"/>
                  </a:lnTo>
                  <a:lnTo>
                    <a:pt x="1890" y="289"/>
                  </a:lnTo>
                  <a:lnTo>
                    <a:pt x="1891" y="290"/>
                  </a:lnTo>
                  <a:lnTo>
                    <a:pt x="1892" y="292"/>
                  </a:lnTo>
                  <a:lnTo>
                    <a:pt x="1893" y="292"/>
                  </a:lnTo>
                  <a:lnTo>
                    <a:pt x="1894" y="290"/>
                  </a:lnTo>
                  <a:lnTo>
                    <a:pt x="1895" y="288"/>
                  </a:lnTo>
                  <a:lnTo>
                    <a:pt x="1896" y="286"/>
                  </a:lnTo>
                  <a:lnTo>
                    <a:pt x="1897" y="288"/>
                  </a:lnTo>
                  <a:lnTo>
                    <a:pt x="1898" y="289"/>
                  </a:lnTo>
                  <a:lnTo>
                    <a:pt x="1899" y="289"/>
                  </a:lnTo>
                  <a:lnTo>
                    <a:pt x="1900" y="289"/>
                  </a:lnTo>
                  <a:lnTo>
                    <a:pt x="1901" y="289"/>
                  </a:lnTo>
                  <a:lnTo>
                    <a:pt x="1902" y="291"/>
                  </a:lnTo>
                  <a:lnTo>
                    <a:pt x="1903" y="290"/>
                  </a:lnTo>
                  <a:lnTo>
                    <a:pt x="1904" y="290"/>
                  </a:lnTo>
                  <a:lnTo>
                    <a:pt x="1905" y="287"/>
                  </a:lnTo>
                  <a:lnTo>
                    <a:pt x="1906" y="285"/>
                  </a:lnTo>
                  <a:lnTo>
                    <a:pt x="1907" y="287"/>
                  </a:lnTo>
                  <a:lnTo>
                    <a:pt x="1908" y="287"/>
                  </a:lnTo>
                  <a:lnTo>
                    <a:pt x="1909" y="288"/>
                  </a:lnTo>
                  <a:lnTo>
                    <a:pt x="1910" y="290"/>
                  </a:lnTo>
                  <a:lnTo>
                    <a:pt x="1911" y="287"/>
                  </a:lnTo>
                  <a:lnTo>
                    <a:pt x="1912" y="287"/>
                  </a:lnTo>
                  <a:lnTo>
                    <a:pt x="1914" y="288"/>
                  </a:lnTo>
                  <a:lnTo>
                    <a:pt x="1915" y="291"/>
                  </a:lnTo>
                  <a:lnTo>
                    <a:pt x="1916" y="291"/>
                  </a:lnTo>
                  <a:lnTo>
                    <a:pt x="1917" y="290"/>
                  </a:lnTo>
                  <a:lnTo>
                    <a:pt x="1918" y="285"/>
                  </a:lnTo>
                  <a:lnTo>
                    <a:pt x="1919" y="284"/>
                  </a:lnTo>
                  <a:lnTo>
                    <a:pt x="1920" y="285"/>
                  </a:lnTo>
                  <a:lnTo>
                    <a:pt x="1921" y="286"/>
                  </a:lnTo>
                  <a:lnTo>
                    <a:pt x="1922" y="287"/>
                  </a:lnTo>
                  <a:lnTo>
                    <a:pt x="1923" y="287"/>
                  </a:lnTo>
                  <a:lnTo>
                    <a:pt x="1924" y="288"/>
                  </a:lnTo>
                  <a:lnTo>
                    <a:pt x="1925" y="289"/>
                  </a:lnTo>
                  <a:lnTo>
                    <a:pt x="1926" y="290"/>
                  </a:lnTo>
                  <a:lnTo>
                    <a:pt x="1927" y="288"/>
                  </a:lnTo>
                  <a:lnTo>
                    <a:pt x="1928" y="285"/>
                  </a:lnTo>
                  <a:lnTo>
                    <a:pt x="1929" y="287"/>
                  </a:lnTo>
                  <a:lnTo>
                    <a:pt x="1930" y="290"/>
                  </a:lnTo>
                  <a:lnTo>
                    <a:pt x="1931" y="290"/>
                  </a:lnTo>
                  <a:lnTo>
                    <a:pt x="1932" y="288"/>
                  </a:lnTo>
                  <a:lnTo>
                    <a:pt x="1933" y="287"/>
                  </a:lnTo>
                  <a:lnTo>
                    <a:pt x="1934" y="285"/>
                  </a:lnTo>
                  <a:lnTo>
                    <a:pt x="1935" y="286"/>
                  </a:lnTo>
                  <a:lnTo>
                    <a:pt x="1936" y="286"/>
                  </a:lnTo>
                  <a:lnTo>
                    <a:pt x="1938" y="286"/>
                  </a:lnTo>
                  <a:lnTo>
                    <a:pt x="1939" y="285"/>
                  </a:lnTo>
                  <a:lnTo>
                    <a:pt x="1940" y="287"/>
                  </a:lnTo>
                  <a:lnTo>
                    <a:pt x="1941" y="287"/>
                  </a:lnTo>
                  <a:lnTo>
                    <a:pt x="1942" y="285"/>
                  </a:lnTo>
                  <a:lnTo>
                    <a:pt x="1943" y="283"/>
                  </a:lnTo>
                  <a:lnTo>
                    <a:pt x="1944" y="282"/>
                  </a:lnTo>
                  <a:lnTo>
                    <a:pt x="1945" y="280"/>
                  </a:lnTo>
                  <a:lnTo>
                    <a:pt x="1946" y="282"/>
                  </a:lnTo>
                  <a:lnTo>
                    <a:pt x="1947" y="280"/>
                  </a:lnTo>
                  <a:lnTo>
                    <a:pt x="1948" y="280"/>
                  </a:lnTo>
                  <a:lnTo>
                    <a:pt x="1949" y="280"/>
                  </a:lnTo>
                  <a:lnTo>
                    <a:pt x="1950" y="279"/>
                  </a:lnTo>
                  <a:lnTo>
                    <a:pt x="1951" y="277"/>
                  </a:lnTo>
                  <a:lnTo>
                    <a:pt x="1952" y="275"/>
                  </a:lnTo>
                  <a:lnTo>
                    <a:pt x="1953" y="276"/>
                  </a:lnTo>
                  <a:lnTo>
                    <a:pt x="1954" y="277"/>
                  </a:lnTo>
                  <a:lnTo>
                    <a:pt x="1955" y="279"/>
                  </a:lnTo>
                  <a:lnTo>
                    <a:pt x="1957" y="279"/>
                  </a:lnTo>
                  <a:lnTo>
                    <a:pt x="1958" y="279"/>
                  </a:lnTo>
                  <a:lnTo>
                    <a:pt x="1959" y="282"/>
                  </a:lnTo>
                  <a:lnTo>
                    <a:pt x="1960" y="284"/>
                  </a:lnTo>
                  <a:lnTo>
                    <a:pt x="1961" y="285"/>
                  </a:lnTo>
                  <a:lnTo>
                    <a:pt x="1962" y="285"/>
                  </a:lnTo>
                  <a:lnTo>
                    <a:pt x="1963" y="284"/>
                  </a:lnTo>
                  <a:lnTo>
                    <a:pt x="1964" y="286"/>
                  </a:lnTo>
                  <a:lnTo>
                    <a:pt x="1965" y="288"/>
                  </a:lnTo>
                  <a:lnTo>
                    <a:pt x="1966" y="290"/>
                  </a:lnTo>
                  <a:lnTo>
                    <a:pt x="1967" y="290"/>
                  </a:lnTo>
                  <a:lnTo>
                    <a:pt x="1968" y="287"/>
                  </a:lnTo>
                  <a:lnTo>
                    <a:pt x="1969" y="287"/>
                  </a:lnTo>
                  <a:lnTo>
                    <a:pt x="1970" y="290"/>
                  </a:lnTo>
                  <a:lnTo>
                    <a:pt x="1971" y="289"/>
                  </a:lnTo>
                  <a:lnTo>
                    <a:pt x="1972" y="290"/>
                  </a:lnTo>
                  <a:lnTo>
                    <a:pt x="1973" y="290"/>
                  </a:lnTo>
                  <a:lnTo>
                    <a:pt x="1974" y="289"/>
                  </a:lnTo>
                  <a:lnTo>
                    <a:pt x="1975" y="290"/>
                  </a:lnTo>
                  <a:lnTo>
                    <a:pt x="1976" y="289"/>
                  </a:lnTo>
                  <a:lnTo>
                    <a:pt x="1977" y="288"/>
                  </a:lnTo>
                  <a:lnTo>
                    <a:pt x="1978" y="287"/>
                  </a:lnTo>
                  <a:lnTo>
                    <a:pt x="1979" y="288"/>
                  </a:lnTo>
                  <a:lnTo>
                    <a:pt x="1981" y="289"/>
                  </a:lnTo>
                  <a:lnTo>
                    <a:pt x="1982" y="286"/>
                  </a:lnTo>
                  <a:lnTo>
                    <a:pt x="1983" y="271"/>
                  </a:lnTo>
                  <a:lnTo>
                    <a:pt x="1984" y="234"/>
                  </a:lnTo>
                  <a:lnTo>
                    <a:pt x="1985" y="173"/>
                  </a:lnTo>
                  <a:lnTo>
                    <a:pt x="1986" y="99"/>
                  </a:lnTo>
                  <a:lnTo>
                    <a:pt x="1987" y="36"/>
                  </a:lnTo>
                  <a:lnTo>
                    <a:pt x="1988" y="3"/>
                  </a:lnTo>
                  <a:lnTo>
                    <a:pt x="1989" y="14"/>
                  </a:lnTo>
                  <a:lnTo>
                    <a:pt x="1990" y="64"/>
                  </a:lnTo>
                  <a:lnTo>
                    <a:pt x="1991" y="130"/>
                  </a:lnTo>
                  <a:lnTo>
                    <a:pt x="1992" y="197"/>
                  </a:lnTo>
                  <a:lnTo>
                    <a:pt x="1993" y="248"/>
                  </a:lnTo>
                  <a:lnTo>
                    <a:pt x="1994" y="274"/>
                  </a:lnTo>
                  <a:lnTo>
                    <a:pt x="1995" y="280"/>
                  </a:lnTo>
                  <a:lnTo>
                    <a:pt x="1996" y="280"/>
                  </a:lnTo>
                  <a:lnTo>
                    <a:pt x="1997" y="280"/>
                  </a:lnTo>
                  <a:lnTo>
                    <a:pt x="1998" y="283"/>
                  </a:lnTo>
                  <a:lnTo>
                    <a:pt x="1999" y="283"/>
                  </a:lnTo>
                  <a:lnTo>
                    <a:pt x="2000" y="286"/>
                  </a:lnTo>
                  <a:lnTo>
                    <a:pt x="2001" y="287"/>
                  </a:lnTo>
                  <a:lnTo>
                    <a:pt x="2002" y="290"/>
                  </a:lnTo>
                  <a:lnTo>
                    <a:pt x="2003" y="290"/>
                  </a:lnTo>
                  <a:lnTo>
                    <a:pt x="2004" y="290"/>
                  </a:lnTo>
                  <a:lnTo>
                    <a:pt x="2006" y="288"/>
                  </a:lnTo>
                  <a:lnTo>
                    <a:pt x="2007" y="288"/>
                  </a:lnTo>
                  <a:lnTo>
                    <a:pt x="2008" y="288"/>
                  </a:lnTo>
                  <a:lnTo>
                    <a:pt x="2009" y="289"/>
                  </a:lnTo>
                  <a:lnTo>
                    <a:pt x="2010" y="289"/>
                  </a:lnTo>
                  <a:lnTo>
                    <a:pt x="2011" y="289"/>
                  </a:lnTo>
                  <a:lnTo>
                    <a:pt x="2012" y="289"/>
                  </a:lnTo>
                  <a:lnTo>
                    <a:pt x="2013" y="290"/>
                  </a:lnTo>
                  <a:lnTo>
                    <a:pt x="2014" y="290"/>
                  </a:lnTo>
                  <a:lnTo>
                    <a:pt x="2015" y="288"/>
                  </a:lnTo>
                  <a:lnTo>
                    <a:pt x="2016" y="289"/>
                  </a:lnTo>
                  <a:lnTo>
                    <a:pt x="2017" y="288"/>
                  </a:lnTo>
                  <a:lnTo>
                    <a:pt x="2018" y="288"/>
                  </a:lnTo>
                  <a:lnTo>
                    <a:pt x="2019" y="290"/>
                  </a:lnTo>
                  <a:lnTo>
                    <a:pt x="2020" y="287"/>
                  </a:lnTo>
                  <a:lnTo>
                    <a:pt x="2021" y="287"/>
                  </a:lnTo>
                  <a:lnTo>
                    <a:pt x="2022" y="287"/>
                  </a:lnTo>
                  <a:lnTo>
                    <a:pt x="2023" y="289"/>
                  </a:lnTo>
                  <a:lnTo>
                    <a:pt x="2024" y="289"/>
                  </a:lnTo>
                  <a:lnTo>
                    <a:pt x="2025" y="286"/>
                  </a:lnTo>
                  <a:lnTo>
                    <a:pt x="2026" y="285"/>
                  </a:lnTo>
                  <a:lnTo>
                    <a:pt x="2027" y="283"/>
                  </a:lnTo>
                  <a:lnTo>
                    <a:pt x="2028" y="283"/>
                  </a:lnTo>
                  <a:lnTo>
                    <a:pt x="2030" y="283"/>
                  </a:lnTo>
                  <a:lnTo>
                    <a:pt x="2031" y="283"/>
                  </a:lnTo>
                  <a:lnTo>
                    <a:pt x="2032" y="282"/>
                  </a:lnTo>
                  <a:lnTo>
                    <a:pt x="2033" y="280"/>
                  </a:lnTo>
                  <a:lnTo>
                    <a:pt x="2034" y="279"/>
                  </a:lnTo>
                  <a:lnTo>
                    <a:pt x="2035" y="276"/>
                  </a:lnTo>
                  <a:lnTo>
                    <a:pt x="2036" y="274"/>
                  </a:lnTo>
                  <a:lnTo>
                    <a:pt x="2037" y="271"/>
                  </a:lnTo>
                  <a:lnTo>
                    <a:pt x="2038" y="270"/>
                  </a:lnTo>
                  <a:lnTo>
                    <a:pt x="2039" y="269"/>
                  </a:lnTo>
                  <a:lnTo>
                    <a:pt x="2040" y="267"/>
                  </a:lnTo>
                  <a:lnTo>
                    <a:pt x="2041" y="265"/>
                  </a:lnTo>
                  <a:lnTo>
                    <a:pt x="2042" y="264"/>
                  </a:lnTo>
                  <a:lnTo>
                    <a:pt x="2043" y="261"/>
                  </a:lnTo>
                  <a:lnTo>
                    <a:pt x="2044" y="257"/>
                  </a:lnTo>
                  <a:lnTo>
                    <a:pt x="2045" y="254"/>
                  </a:lnTo>
                  <a:lnTo>
                    <a:pt x="2046" y="250"/>
                  </a:lnTo>
                  <a:lnTo>
                    <a:pt x="2047" y="248"/>
                  </a:lnTo>
                  <a:lnTo>
                    <a:pt x="2048" y="247"/>
                  </a:lnTo>
                  <a:lnTo>
                    <a:pt x="2049" y="243"/>
                  </a:lnTo>
                  <a:lnTo>
                    <a:pt x="2050" y="241"/>
                  </a:lnTo>
                  <a:lnTo>
                    <a:pt x="2051" y="237"/>
                  </a:lnTo>
                  <a:lnTo>
                    <a:pt x="2052" y="237"/>
                  </a:lnTo>
                  <a:lnTo>
                    <a:pt x="2053" y="237"/>
                  </a:lnTo>
                  <a:lnTo>
                    <a:pt x="2055" y="238"/>
                  </a:lnTo>
                  <a:lnTo>
                    <a:pt x="2056" y="239"/>
                  </a:lnTo>
                  <a:lnTo>
                    <a:pt x="2057" y="240"/>
                  </a:lnTo>
                  <a:lnTo>
                    <a:pt x="2058" y="243"/>
                  </a:lnTo>
                  <a:lnTo>
                    <a:pt x="2059" y="247"/>
                  </a:lnTo>
                  <a:lnTo>
                    <a:pt x="2060" y="251"/>
                  </a:lnTo>
                  <a:lnTo>
                    <a:pt x="2061" y="255"/>
                  </a:lnTo>
                  <a:lnTo>
                    <a:pt x="2062" y="260"/>
                  </a:lnTo>
                  <a:lnTo>
                    <a:pt x="2063" y="263"/>
                  </a:lnTo>
                  <a:lnTo>
                    <a:pt x="2064" y="269"/>
                  </a:lnTo>
                  <a:lnTo>
                    <a:pt x="2065" y="270"/>
                  </a:lnTo>
                  <a:lnTo>
                    <a:pt x="2066" y="272"/>
                  </a:lnTo>
                  <a:lnTo>
                    <a:pt x="2067" y="274"/>
                  </a:lnTo>
                  <a:lnTo>
                    <a:pt x="2068" y="279"/>
                  </a:lnTo>
                  <a:lnTo>
                    <a:pt x="2069" y="279"/>
                  </a:lnTo>
                  <a:lnTo>
                    <a:pt x="2070" y="279"/>
                  </a:lnTo>
                  <a:lnTo>
                    <a:pt x="2071" y="280"/>
                  </a:lnTo>
                  <a:lnTo>
                    <a:pt x="2072" y="282"/>
                  </a:lnTo>
                  <a:lnTo>
                    <a:pt x="2073" y="283"/>
                  </a:lnTo>
                  <a:lnTo>
                    <a:pt x="2074" y="285"/>
                  </a:lnTo>
                  <a:lnTo>
                    <a:pt x="2075" y="287"/>
                  </a:lnTo>
                  <a:lnTo>
                    <a:pt x="2076" y="285"/>
                  </a:lnTo>
                  <a:lnTo>
                    <a:pt x="2077" y="286"/>
                  </a:lnTo>
                  <a:lnTo>
                    <a:pt x="2079" y="287"/>
                  </a:lnTo>
                  <a:lnTo>
                    <a:pt x="2080" y="288"/>
                  </a:lnTo>
                  <a:lnTo>
                    <a:pt x="2081" y="288"/>
                  </a:lnTo>
                  <a:lnTo>
                    <a:pt x="2082" y="287"/>
                  </a:lnTo>
                  <a:lnTo>
                    <a:pt x="2083" y="287"/>
                  </a:lnTo>
                  <a:lnTo>
                    <a:pt x="2084" y="285"/>
                  </a:lnTo>
                  <a:lnTo>
                    <a:pt x="2085" y="286"/>
                  </a:lnTo>
                  <a:lnTo>
                    <a:pt x="2086" y="286"/>
                  </a:lnTo>
                  <a:lnTo>
                    <a:pt x="2087" y="285"/>
                  </a:lnTo>
                  <a:lnTo>
                    <a:pt x="2088" y="287"/>
                  </a:lnTo>
                  <a:lnTo>
                    <a:pt x="2089" y="289"/>
                  </a:lnTo>
                  <a:lnTo>
                    <a:pt x="2090" y="290"/>
                  </a:lnTo>
                  <a:lnTo>
                    <a:pt x="2091" y="290"/>
                  </a:lnTo>
                  <a:lnTo>
                    <a:pt x="2092" y="288"/>
                  </a:lnTo>
                  <a:lnTo>
                    <a:pt x="2093" y="288"/>
                  </a:lnTo>
                  <a:lnTo>
                    <a:pt x="2094" y="288"/>
                  </a:lnTo>
                  <a:lnTo>
                    <a:pt x="2095" y="289"/>
                  </a:lnTo>
                  <a:lnTo>
                    <a:pt x="2096" y="288"/>
                  </a:lnTo>
                  <a:lnTo>
                    <a:pt x="2097" y="288"/>
                  </a:lnTo>
                  <a:lnTo>
                    <a:pt x="2098" y="289"/>
                  </a:lnTo>
                  <a:lnTo>
                    <a:pt x="2099" y="289"/>
                  </a:lnTo>
                  <a:lnTo>
                    <a:pt x="2100" y="291"/>
                  </a:lnTo>
                  <a:lnTo>
                    <a:pt x="2101" y="290"/>
                  </a:lnTo>
                  <a:lnTo>
                    <a:pt x="2102" y="291"/>
                  </a:lnTo>
                  <a:lnTo>
                    <a:pt x="2104" y="290"/>
                  </a:lnTo>
                  <a:lnTo>
                    <a:pt x="2105" y="290"/>
                  </a:lnTo>
                  <a:lnTo>
                    <a:pt x="2106" y="292"/>
                  </a:lnTo>
                  <a:lnTo>
                    <a:pt x="2107" y="293"/>
                  </a:lnTo>
                  <a:lnTo>
                    <a:pt x="2108" y="290"/>
                  </a:lnTo>
                  <a:lnTo>
                    <a:pt x="2109" y="289"/>
                  </a:lnTo>
                  <a:lnTo>
                    <a:pt x="2110" y="290"/>
                  </a:lnTo>
                  <a:lnTo>
                    <a:pt x="2111" y="290"/>
                  </a:lnTo>
                  <a:lnTo>
                    <a:pt x="2112" y="293"/>
                  </a:lnTo>
                  <a:lnTo>
                    <a:pt x="2113" y="290"/>
                  </a:lnTo>
                  <a:lnTo>
                    <a:pt x="2114" y="291"/>
                  </a:lnTo>
                  <a:lnTo>
                    <a:pt x="2115" y="290"/>
                  </a:lnTo>
                  <a:lnTo>
                    <a:pt x="2116" y="290"/>
                  </a:lnTo>
                  <a:lnTo>
                    <a:pt x="2117" y="290"/>
                  </a:lnTo>
                  <a:lnTo>
                    <a:pt x="2118" y="290"/>
                  </a:lnTo>
                  <a:lnTo>
                    <a:pt x="2119" y="288"/>
                  </a:lnTo>
                  <a:lnTo>
                    <a:pt x="2120" y="288"/>
                  </a:lnTo>
                  <a:lnTo>
                    <a:pt x="2121" y="289"/>
                  </a:lnTo>
                  <a:lnTo>
                    <a:pt x="2122" y="290"/>
                  </a:lnTo>
                  <a:lnTo>
                    <a:pt x="2123" y="290"/>
                  </a:lnTo>
                  <a:lnTo>
                    <a:pt x="2124" y="289"/>
                  </a:lnTo>
                  <a:lnTo>
                    <a:pt x="2125" y="288"/>
                  </a:lnTo>
                  <a:lnTo>
                    <a:pt x="2126" y="288"/>
                  </a:lnTo>
                  <a:lnTo>
                    <a:pt x="2128" y="287"/>
                  </a:lnTo>
                  <a:lnTo>
                    <a:pt x="2129" y="288"/>
                  </a:lnTo>
                  <a:lnTo>
                    <a:pt x="2130" y="289"/>
                  </a:lnTo>
                  <a:lnTo>
                    <a:pt x="2131" y="292"/>
                  </a:lnTo>
                  <a:lnTo>
                    <a:pt x="2132" y="293"/>
                  </a:lnTo>
                  <a:lnTo>
                    <a:pt x="2133" y="290"/>
                  </a:lnTo>
                  <a:lnTo>
                    <a:pt x="2134" y="288"/>
                  </a:lnTo>
                  <a:lnTo>
                    <a:pt x="2135" y="287"/>
                  </a:lnTo>
                  <a:lnTo>
                    <a:pt x="2136" y="289"/>
                  </a:lnTo>
                  <a:lnTo>
                    <a:pt x="2137" y="290"/>
                  </a:lnTo>
                  <a:lnTo>
                    <a:pt x="2138" y="291"/>
                  </a:lnTo>
                  <a:lnTo>
                    <a:pt x="2139" y="291"/>
                  </a:lnTo>
                  <a:lnTo>
                    <a:pt x="2140" y="294"/>
                  </a:lnTo>
                  <a:lnTo>
                    <a:pt x="2141" y="293"/>
                  </a:lnTo>
                  <a:lnTo>
                    <a:pt x="2142" y="291"/>
                  </a:lnTo>
                  <a:lnTo>
                    <a:pt x="2143" y="290"/>
                  </a:lnTo>
                  <a:lnTo>
                    <a:pt x="2144" y="290"/>
                  </a:lnTo>
                  <a:lnTo>
                    <a:pt x="2145" y="290"/>
                  </a:lnTo>
                  <a:lnTo>
                    <a:pt x="2146" y="293"/>
                  </a:lnTo>
                  <a:lnTo>
                    <a:pt x="2147" y="293"/>
                  </a:lnTo>
                  <a:lnTo>
                    <a:pt x="2148" y="292"/>
                  </a:lnTo>
                  <a:lnTo>
                    <a:pt x="2149" y="293"/>
                  </a:lnTo>
                  <a:lnTo>
                    <a:pt x="2150" y="294"/>
                  </a:lnTo>
                  <a:lnTo>
                    <a:pt x="2151" y="295"/>
                  </a:lnTo>
                  <a:lnTo>
                    <a:pt x="2153" y="295"/>
                  </a:lnTo>
                  <a:lnTo>
                    <a:pt x="2154" y="292"/>
                  </a:lnTo>
                  <a:lnTo>
                    <a:pt x="2155" y="291"/>
                  </a:lnTo>
                  <a:lnTo>
                    <a:pt x="2156" y="294"/>
                  </a:lnTo>
                  <a:lnTo>
                    <a:pt x="2157" y="293"/>
                  </a:lnTo>
                  <a:lnTo>
                    <a:pt x="2158" y="293"/>
                  </a:lnTo>
                  <a:lnTo>
                    <a:pt x="2159" y="293"/>
                  </a:lnTo>
                  <a:lnTo>
                    <a:pt x="2160" y="293"/>
                  </a:lnTo>
                  <a:lnTo>
                    <a:pt x="2161" y="294"/>
                  </a:lnTo>
                  <a:lnTo>
                    <a:pt x="2162" y="293"/>
                  </a:lnTo>
                  <a:lnTo>
                    <a:pt x="2163" y="291"/>
                  </a:lnTo>
                  <a:lnTo>
                    <a:pt x="2164" y="291"/>
                  </a:lnTo>
                  <a:lnTo>
                    <a:pt x="2165" y="294"/>
                  </a:lnTo>
                  <a:lnTo>
                    <a:pt x="2166" y="295"/>
                  </a:lnTo>
                  <a:lnTo>
                    <a:pt x="2167" y="293"/>
                  </a:lnTo>
                  <a:lnTo>
                    <a:pt x="2168" y="292"/>
                  </a:lnTo>
                  <a:lnTo>
                    <a:pt x="2169" y="293"/>
                  </a:lnTo>
                  <a:lnTo>
                    <a:pt x="2170" y="293"/>
                  </a:lnTo>
                  <a:lnTo>
                    <a:pt x="2171" y="293"/>
                  </a:lnTo>
                  <a:lnTo>
                    <a:pt x="2172" y="293"/>
                  </a:lnTo>
                  <a:lnTo>
                    <a:pt x="2173" y="293"/>
                  </a:lnTo>
                  <a:lnTo>
                    <a:pt x="2174" y="290"/>
                  </a:lnTo>
                  <a:lnTo>
                    <a:pt x="2175" y="292"/>
                  </a:lnTo>
                  <a:lnTo>
                    <a:pt x="2177" y="293"/>
                  </a:lnTo>
                  <a:lnTo>
                    <a:pt x="2178" y="293"/>
                  </a:lnTo>
                  <a:lnTo>
                    <a:pt x="2179" y="293"/>
                  </a:lnTo>
                  <a:lnTo>
                    <a:pt x="2180" y="293"/>
                  </a:lnTo>
                  <a:lnTo>
                    <a:pt x="2181" y="295"/>
                  </a:lnTo>
                  <a:lnTo>
                    <a:pt x="2182" y="295"/>
                  </a:lnTo>
                  <a:lnTo>
                    <a:pt x="2183" y="295"/>
                  </a:lnTo>
                  <a:lnTo>
                    <a:pt x="2184" y="293"/>
                  </a:lnTo>
                  <a:lnTo>
                    <a:pt x="2185" y="291"/>
                  </a:lnTo>
                  <a:lnTo>
                    <a:pt x="2186" y="293"/>
                  </a:lnTo>
                  <a:lnTo>
                    <a:pt x="2187" y="293"/>
                  </a:lnTo>
                  <a:lnTo>
                    <a:pt x="2188" y="293"/>
                  </a:lnTo>
                  <a:lnTo>
                    <a:pt x="2189" y="293"/>
                  </a:lnTo>
                  <a:lnTo>
                    <a:pt x="2190" y="292"/>
                  </a:lnTo>
                  <a:lnTo>
                    <a:pt x="2191" y="292"/>
                  </a:lnTo>
                  <a:lnTo>
                    <a:pt x="2192" y="294"/>
                  </a:lnTo>
                  <a:lnTo>
                    <a:pt x="2193" y="296"/>
                  </a:lnTo>
                  <a:lnTo>
                    <a:pt x="2194" y="296"/>
                  </a:lnTo>
                  <a:lnTo>
                    <a:pt x="2195" y="295"/>
                  </a:lnTo>
                  <a:lnTo>
                    <a:pt x="2196" y="291"/>
                  </a:lnTo>
                  <a:lnTo>
                    <a:pt x="2197" y="290"/>
                  </a:lnTo>
                  <a:lnTo>
                    <a:pt x="2198" y="292"/>
                  </a:lnTo>
                  <a:lnTo>
                    <a:pt x="2199" y="293"/>
                  </a:lnTo>
                  <a:lnTo>
                    <a:pt x="2200" y="291"/>
                  </a:lnTo>
                  <a:lnTo>
                    <a:pt x="2202" y="292"/>
                  </a:lnTo>
                  <a:lnTo>
                    <a:pt x="2203" y="293"/>
                  </a:lnTo>
                  <a:lnTo>
                    <a:pt x="2204" y="292"/>
                  </a:lnTo>
                  <a:lnTo>
                    <a:pt x="2205" y="293"/>
                  </a:lnTo>
                  <a:lnTo>
                    <a:pt x="2206" y="290"/>
                  </a:lnTo>
                  <a:lnTo>
                    <a:pt x="2207" y="292"/>
                  </a:lnTo>
                  <a:lnTo>
                    <a:pt x="2208" y="290"/>
                  </a:lnTo>
                  <a:lnTo>
                    <a:pt x="2209" y="288"/>
                  </a:lnTo>
                  <a:lnTo>
                    <a:pt x="2210" y="286"/>
                  </a:lnTo>
                  <a:lnTo>
                    <a:pt x="2211" y="287"/>
                  </a:lnTo>
                  <a:lnTo>
                    <a:pt x="2212" y="289"/>
                  </a:lnTo>
                  <a:lnTo>
                    <a:pt x="2213" y="288"/>
                  </a:lnTo>
                  <a:lnTo>
                    <a:pt x="2214" y="285"/>
                  </a:lnTo>
                  <a:lnTo>
                    <a:pt x="2215" y="282"/>
                  </a:lnTo>
                  <a:lnTo>
                    <a:pt x="2216" y="279"/>
                  </a:lnTo>
                  <a:lnTo>
                    <a:pt x="2217" y="278"/>
                  </a:lnTo>
                  <a:lnTo>
                    <a:pt x="2218" y="282"/>
                  </a:lnTo>
                  <a:lnTo>
                    <a:pt x="2219" y="284"/>
                  </a:lnTo>
                  <a:lnTo>
                    <a:pt x="2220" y="284"/>
                  </a:lnTo>
                  <a:lnTo>
                    <a:pt x="2221" y="285"/>
                  </a:lnTo>
                  <a:lnTo>
                    <a:pt x="2222" y="288"/>
                  </a:lnTo>
                  <a:lnTo>
                    <a:pt x="2223" y="290"/>
                  </a:lnTo>
                  <a:lnTo>
                    <a:pt x="2224" y="290"/>
                  </a:lnTo>
                  <a:lnTo>
                    <a:pt x="2226" y="290"/>
                  </a:lnTo>
                  <a:lnTo>
                    <a:pt x="2227" y="293"/>
                  </a:lnTo>
                  <a:lnTo>
                    <a:pt x="2228" y="293"/>
                  </a:lnTo>
                  <a:lnTo>
                    <a:pt x="2229" y="293"/>
                  </a:lnTo>
                  <a:lnTo>
                    <a:pt x="2230" y="295"/>
                  </a:lnTo>
                  <a:lnTo>
                    <a:pt x="2231" y="293"/>
                  </a:lnTo>
                  <a:lnTo>
                    <a:pt x="2232" y="295"/>
                  </a:lnTo>
                  <a:lnTo>
                    <a:pt x="2233" y="293"/>
                  </a:lnTo>
                  <a:lnTo>
                    <a:pt x="2234" y="293"/>
                  </a:lnTo>
                  <a:lnTo>
                    <a:pt x="2235" y="293"/>
                  </a:lnTo>
                  <a:lnTo>
                    <a:pt x="2236" y="295"/>
                  </a:lnTo>
                  <a:lnTo>
                    <a:pt x="2237" y="294"/>
                  </a:lnTo>
                  <a:lnTo>
                    <a:pt x="2238" y="292"/>
                  </a:lnTo>
                  <a:lnTo>
                    <a:pt x="2239" y="293"/>
                  </a:lnTo>
                  <a:lnTo>
                    <a:pt x="2240" y="294"/>
                  </a:lnTo>
                  <a:lnTo>
                    <a:pt x="2241" y="295"/>
                  </a:lnTo>
                  <a:lnTo>
                    <a:pt x="2242" y="293"/>
                  </a:lnTo>
                  <a:lnTo>
                    <a:pt x="2243" y="294"/>
                  </a:lnTo>
                  <a:lnTo>
                    <a:pt x="2244" y="293"/>
                  </a:lnTo>
                  <a:lnTo>
                    <a:pt x="2245" y="295"/>
                  </a:lnTo>
                  <a:lnTo>
                    <a:pt x="2246" y="291"/>
                  </a:lnTo>
                  <a:lnTo>
                    <a:pt x="2247" y="277"/>
                  </a:lnTo>
                  <a:lnTo>
                    <a:pt x="2248" y="239"/>
                  </a:lnTo>
                  <a:lnTo>
                    <a:pt x="2249" y="183"/>
                  </a:lnTo>
                  <a:lnTo>
                    <a:pt x="2251" y="112"/>
                  </a:lnTo>
                  <a:lnTo>
                    <a:pt x="2252" y="48"/>
                  </a:lnTo>
                  <a:lnTo>
                    <a:pt x="2253" y="16"/>
                  </a:lnTo>
                  <a:lnTo>
                    <a:pt x="2254" y="26"/>
                  </a:lnTo>
                  <a:lnTo>
                    <a:pt x="2255" y="75"/>
                  </a:lnTo>
                  <a:lnTo>
                    <a:pt x="2256" y="135"/>
                  </a:lnTo>
                  <a:lnTo>
                    <a:pt x="2257" y="203"/>
                  </a:lnTo>
                  <a:lnTo>
                    <a:pt x="2258" y="257"/>
                  </a:lnTo>
                  <a:lnTo>
                    <a:pt x="2259" y="284"/>
                  </a:lnTo>
                  <a:lnTo>
                    <a:pt x="2260" y="289"/>
                  </a:lnTo>
                  <a:lnTo>
                    <a:pt x="2261" y="287"/>
                  </a:lnTo>
                  <a:lnTo>
                    <a:pt x="2262" y="284"/>
                  </a:lnTo>
                  <a:lnTo>
                    <a:pt x="2263" y="285"/>
                  </a:lnTo>
                  <a:lnTo>
                    <a:pt x="2264" y="288"/>
                  </a:lnTo>
                  <a:lnTo>
                    <a:pt x="2265" y="293"/>
                  </a:lnTo>
                  <a:lnTo>
                    <a:pt x="2266" y="295"/>
                  </a:lnTo>
                  <a:lnTo>
                    <a:pt x="2267" y="292"/>
                  </a:lnTo>
                  <a:lnTo>
                    <a:pt x="2268" y="291"/>
                  </a:lnTo>
                  <a:lnTo>
                    <a:pt x="2269" y="292"/>
                  </a:lnTo>
                  <a:lnTo>
                    <a:pt x="2270" y="293"/>
                  </a:lnTo>
                  <a:lnTo>
                    <a:pt x="2271" y="293"/>
                  </a:lnTo>
                  <a:lnTo>
                    <a:pt x="2272" y="293"/>
                  </a:lnTo>
                  <a:lnTo>
                    <a:pt x="2273" y="293"/>
                  </a:lnTo>
                  <a:lnTo>
                    <a:pt x="2275" y="293"/>
                  </a:lnTo>
                  <a:lnTo>
                    <a:pt x="2276" y="293"/>
                  </a:lnTo>
                  <a:lnTo>
                    <a:pt x="2277" y="293"/>
                  </a:lnTo>
                  <a:lnTo>
                    <a:pt x="2278" y="291"/>
                  </a:lnTo>
                  <a:lnTo>
                    <a:pt x="2279" y="292"/>
                  </a:lnTo>
                  <a:lnTo>
                    <a:pt x="2280" y="293"/>
                  </a:lnTo>
                  <a:lnTo>
                    <a:pt x="2281" y="294"/>
                  </a:lnTo>
                  <a:lnTo>
                    <a:pt x="2282" y="293"/>
                  </a:lnTo>
                  <a:lnTo>
                    <a:pt x="2283" y="292"/>
                  </a:lnTo>
                  <a:lnTo>
                    <a:pt x="2284" y="290"/>
                  </a:lnTo>
                  <a:lnTo>
                    <a:pt x="2285" y="289"/>
                  </a:lnTo>
                  <a:lnTo>
                    <a:pt x="2286" y="290"/>
                  </a:lnTo>
                  <a:lnTo>
                    <a:pt x="2287" y="289"/>
                  </a:lnTo>
                  <a:lnTo>
                    <a:pt x="2288" y="290"/>
                  </a:lnTo>
                  <a:lnTo>
                    <a:pt x="2289" y="292"/>
                  </a:lnTo>
                  <a:lnTo>
                    <a:pt x="2290" y="292"/>
                  </a:lnTo>
                  <a:lnTo>
                    <a:pt x="2291" y="290"/>
                  </a:lnTo>
                  <a:lnTo>
                    <a:pt x="2292" y="288"/>
                  </a:lnTo>
                  <a:lnTo>
                    <a:pt x="2293" y="283"/>
                  </a:lnTo>
                  <a:lnTo>
                    <a:pt x="2294" y="283"/>
                  </a:lnTo>
                  <a:lnTo>
                    <a:pt x="2295" y="284"/>
                  </a:lnTo>
                  <a:lnTo>
                    <a:pt x="2296" y="283"/>
                  </a:lnTo>
                  <a:lnTo>
                    <a:pt x="2297" y="283"/>
                  </a:lnTo>
                  <a:lnTo>
                    <a:pt x="2298" y="280"/>
                  </a:lnTo>
                  <a:lnTo>
                    <a:pt x="2300" y="280"/>
                  </a:lnTo>
                  <a:lnTo>
                    <a:pt x="2301" y="278"/>
                  </a:lnTo>
                  <a:lnTo>
                    <a:pt x="2302" y="277"/>
                  </a:lnTo>
                  <a:lnTo>
                    <a:pt x="2303" y="274"/>
                  </a:lnTo>
                  <a:lnTo>
                    <a:pt x="2304" y="271"/>
                  </a:lnTo>
                  <a:lnTo>
                    <a:pt x="2305" y="268"/>
                  </a:lnTo>
                  <a:lnTo>
                    <a:pt x="2306" y="265"/>
                  </a:lnTo>
                  <a:lnTo>
                    <a:pt x="2307" y="262"/>
                  </a:lnTo>
                  <a:lnTo>
                    <a:pt x="2308" y="259"/>
                  </a:lnTo>
                  <a:lnTo>
                    <a:pt x="2309" y="257"/>
                  </a:lnTo>
                  <a:lnTo>
                    <a:pt x="2310" y="254"/>
                  </a:lnTo>
                  <a:lnTo>
                    <a:pt x="2311" y="251"/>
                  </a:lnTo>
                  <a:lnTo>
                    <a:pt x="2312" y="247"/>
                  </a:lnTo>
                  <a:lnTo>
                    <a:pt x="2313" y="245"/>
                  </a:lnTo>
                  <a:lnTo>
                    <a:pt x="2314" y="243"/>
                  </a:lnTo>
                  <a:lnTo>
                    <a:pt x="2315" y="242"/>
                  </a:lnTo>
                  <a:lnTo>
                    <a:pt x="2316" y="238"/>
                  </a:lnTo>
                  <a:lnTo>
                    <a:pt x="2318" y="237"/>
                  </a:lnTo>
                  <a:lnTo>
                    <a:pt x="2319" y="237"/>
                  </a:lnTo>
                  <a:lnTo>
                    <a:pt x="2320" y="237"/>
                  </a:lnTo>
                  <a:lnTo>
                    <a:pt x="2321" y="239"/>
                  </a:lnTo>
                  <a:lnTo>
                    <a:pt x="2322" y="240"/>
                  </a:lnTo>
                  <a:lnTo>
                    <a:pt x="2323" y="245"/>
                  </a:lnTo>
                  <a:lnTo>
                    <a:pt x="2324" y="250"/>
                  </a:lnTo>
                  <a:lnTo>
                    <a:pt x="2325" y="255"/>
                  </a:lnTo>
                  <a:lnTo>
                    <a:pt x="2326" y="259"/>
                  </a:lnTo>
                  <a:lnTo>
                    <a:pt x="2327" y="262"/>
                  </a:lnTo>
                  <a:lnTo>
                    <a:pt x="2328" y="265"/>
                  </a:lnTo>
                  <a:lnTo>
                    <a:pt x="2329" y="268"/>
                  </a:lnTo>
                  <a:lnTo>
                    <a:pt x="2330" y="272"/>
                  </a:lnTo>
                  <a:lnTo>
                    <a:pt x="2331" y="274"/>
                  </a:lnTo>
                  <a:lnTo>
                    <a:pt x="2332" y="278"/>
                  </a:lnTo>
                  <a:lnTo>
                    <a:pt x="2333" y="280"/>
                  </a:lnTo>
                  <a:lnTo>
                    <a:pt x="2334" y="282"/>
                  </a:lnTo>
                  <a:lnTo>
                    <a:pt x="2335" y="285"/>
                  </a:lnTo>
                  <a:lnTo>
                    <a:pt x="2336" y="289"/>
                  </a:lnTo>
                  <a:lnTo>
                    <a:pt x="2337" y="288"/>
                  </a:lnTo>
                  <a:lnTo>
                    <a:pt x="2338" y="289"/>
                  </a:lnTo>
                  <a:lnTo>
                    <a:pt x="2339" y="290"/>
                  </a:lnTo>
                  <a:lnTo>
                    <a:pt x="2340" y="290"/>
                  </a:lnTo>
                  <a:lnTo>
                    <a:pt x="2341" y="292"/>
                  </a:lnTo>
                  <a:lnTo>
                    <a:pt x="2343" y="289"/>
                  </a:lnTo>
                  <a:lnTo>
                    <a:pt x="2344" y="289"/>
                  </a:lnTo>
                  <a:lnTo>
                    <a:pt x="2345" y="287"/>
                  </a:lnTo>
                  <a:lnTo>
                    <a:pt x="2346" y="288"/>
                  </a:lnTo>
                  <a:lnTo>
                    <a:pt x="2347" y="290"/>
                  </a:lnTo>
                  <a:lnTo>
                    <a:pt x="2348" y="290"/>
                  </a:lnTo>
                  <a:lnTo>
                    <a:pt x="2349" y="289"/>
                  </a:lnTo>
                  <a:lnTo>
                    <a:pt x="2350" y="287"/>
                  </a:lnTo>
                  <a:lnTo>
                    <a:pt x="2351" y="287"/>
                  </a:lnTo>
                  <a:lnTo>
                    <a:pt x="2352" y="288"/>
                  </a:lnTo>
                  <a:lnTo>
                    <a:pt x="2353" y="290"/>
                  </a:lnTo>
                  <a:lnTo>
                    <a:pt x="2354" y="290"/>
                  </a:lnTo>
                  <a:lnTo>
                    <a:pt x="2355" y="290"/>
                  </a:lnTo>
                  <a:lnTo>
                    <a:pt x="2356" y="290"/>
                  </a:lnTo>
                  <a:lnTo>
                    <a:pt x="2357" y="290"/>
                  </a:lnTo>
                  <a:lnTo>
                    <a:pt x="2358" y="290"/>
                  </a:lnTo>
                  <a:lnTo>
                    <a:pt x="2359" y="291"/>
                  </a:lnTo>
                  <a:lnTo>
                    <a:pt x="2360" y="290"/>
                  </a:lnTo>
                  <a:lnTo>
                    <a:pt x="2361" y="292"/>
                  </a:lnTo>
                  <a:lnTo>
                    <a:pt x="2362" y="292"/>
                  </a:lnTo>
                  <a:lnTo>
                    <a:pt x="2363" y="292"/>
                  </a:lnTo>
                  <a:lnTo>
                    <a:pt x="2364" y="291"/>
                  </a:lnTo>
                  <a:lnTo>
                    <a:pt x="2365" y="291"/>
                  </a:lnTo>
                  <a:lnTo>
                    <a:pt x="2367" y="292"/>
                  </a:lnTo>
                  <a:lnTo>
                    <a:pt x="2368" y="292"/>
                  </a:lnTo>
                  <a:lnTo>
                    <a:pt x="2369" y="293"/>
                  </a:lnTo>
                  <a:lnTo>
                    <a:pt x="2370" y="292"/>
                  </a:lnTo>
                  <a:lnTo>
                    <a:pt x="2371" y="293"/>
                  </a:lnTo>
                  <a:lnTo>
                    <a:pt x="2372" y="293"/>
                  </a:lnTo>
                  <a:lnTo>
                    <a:pt x="2373" y="293"/>
                  </a:lnTo>
                  <a:lnTo>
                    <a:pt x="2374" y="293"/>
                  </a:lnTo>
                  <a:lnTo>
                    <a:pt x="2375" y="290"/>
                  </a:lnTo>
                  <a:lnTo>
                    <a:pt x="2376" y="290"/>
                  </a:lnTo>
                  <a:lnTo>
                    <a:pt x="2377" y="290"/>
                  </a:lnTo>
                  <a:lnTo>
                    <a:pt x="2378" y="291"/>
                  </a:lnTo>
                  <a:lnTo>
                    <a:pt x="2379" y="292"/>
                  </a:lnTo>
                  <a:lnTo>
                    <a:pt x="2380" y="294"/>
                  </a:lnTo>
                  <a:lnTo>
                    <a:pt x="2381" y="290"/>
                  </a:lnTo>
                  <a:lnTo>
                    <a:pt x="2382" y="289"/>
                  </a:lnTo>
                  <a:lnTo>
                    <a:pt x="2383" y="290"/>
                  </a:lnTo>
                  <a:lnTo>
                    <a:pt x="2384" y="292"/>
                  </a:lnTo>
                  <a:lnTo>
                    <a:pt x="2385" y="292"/>
                  </a:lnTo>
                  <a:lnTo>
                    <a:pt x="2386" y="288"/>
                  </a:lnTo>
                  <a:lnTo>
                    <a:pt x="2387" y="289"/>
                  </a:lnTo>
                  <a:lnTo>
                    <a:pt x="2388" y="290"/>
                  </a:lnTo>
                  <a:lnTo>
                    <a:pt x="2389" y="290"/>
                  </a:lnTo>
                  <a:lnTo>
                    <a:pt x="2390" y="290"/>
                  </a:lnTo>
                  <a:lnTo>
                    <a:pt x="2392" y="289"/>
                  </a:lnTo>
                  <a:lnTo>
                    <a:pt x="2393" y="289"/>
                  </a:lnTo>
                  <a:lnTo>
                    <a:pt x="2394" y="289"/>
                  </a:lnTo>
                  <a:lnTo>
                    <a:pt x="2395" y="290"/>
                  </a:lnTo>
                  <a:lnTo>
                    <a:pt x="2396" y="290"/>
                  </a:lnTo>
                  <a:lnTo>
                    <a:pt x="2397" y="291"/>
                  </a:lnTo>
                  <a:lnTo>
                    <a:pt x="2398" y="293"/>
                  </a:lnTo>
                  <a:lnTo>
                    <a:pt x="2399" y="293"/>
                  </a:lnTo>
                  <a:lnTo>
                    <a:pt x="2400" y="291"/>
                  </a:lnTo>
                  <a:lnTo>
                    <a:pt x="2401" y="289"/>
                  </a:lnTo>
                  <a:lnTo>
                    <a:pt x="2402" y="289"/>
                  </a:lnTo>
                  <a:lnTo>
                    <a:pt x="2403" y="290"/>
                  </a:lnTo>
                  <a:lnTo>
                    <a:pt x="2404" y="290"/>
                  </a:lnTo>
                  <a:lnTo>
                    <a:pt x="2405" y="291"/>
                  </a:lnTo>
                  <a:lnTo>
                    <a:pt x="2406" y="290"/>
                  </a:lnTo>
                  <a:lnTo>
                    <a:pt x="2407" y="292"/>
                  </a:lnTo>
                  <a:lnTo>
                    <a:pt x="2408" y="293"/>
                  </a:lnTo>
                  <a:lnTo>
                    <a:pt x="2409" y="293"/>
                  </a:lnTo>
                  <a:lnTo>
                    <a:pt x="2410" y="293"/>
                  </a:lnTo>
                  <a:lnTo>
                    <a:pt x="2411" y="292"/>
                  </a:lnTo>
                  <a:lnTo>
                    <a:pt x="2412" y="293"/>
                  </a:lnTo>
                  <a:lnTo>
                    <a:pt x="2413" y="295"/>
                  </a:lnTo>
                  <a:lnTo>
                    <a:pt x="2414" y="291"/>
                  </a:lnTo>
                  <a:lnTo>
                    <a:pt x="2416" y="291"/>
                  </a:lnTo>
                  <a:lnTo>
                    <a:pt x="2417" y="289"/>
                  </a:lnTo>
                  <a:lnTo>
                    <a:pt x="2418" y="292"/>
                  </a:lnTo>
                  <a:lnTo>
                    <a:pt x="2419" y="292"/>
                  </a:lnTo>
                  <a:lnTo>
                    <a:pt x="2420" y="293"/>
                  </a:lnTo>
                  <a:lnTo>
                    <a:pt x="2421" y="293"/>
                  </a:lnTo>
                  <a:lnTo>
                    <a:pt x="2422" y="292"/>
                  </a:lnTo>
                  <a:lnTo>
                    <a:pt x="2423" y="293"/>
                  </a:lnTo>
                  <a:lnTo>
                    <a:pt x="2424" y="294"/>
                  </a:lnTo>
                  <a:lnTo>
                    <a:pt x="2425" y="295"/>
                  </a:lnTo>
                  <a:lnTo>
                    <a:pt x="2426" y="293"/>
                  </a:lnTo>
                  <a:lnTo>
                    <a:pt x="2427" y="292"/>
                  </a:lnTo>
                  <a:lnTo>
                    <a:pt x="2428" y="292"/>
                  </a:lnTo>
                  <a:lnTo>
                    <a:pt x="2429" y="298"/>
                  </a:lnTo>
                  <a:lnTo>
                    <a:pt x="2430" y="296"/>
                  </a:lnTo>
                  <a:lnTo>
                    <a:pt x="2431" y="292"/>
                  </a:lnTo>
                  <a:lnTo>
                    <a:pt x="2432" y="289"/>
                  </a:lnTo>
                  <a:lnTo>
                    <a:pt x="2433" y="288"/>
                  </a:lnTo>
                  <a:lnTo>
                    <a:pt x="2434" y="291"/>
                  </a:lnTo>
                  <a:lnTo>
                    <a:pt x="2435" y="291"/>
                  </a:lnTo>
                  <a:lnTo>
                    <a:pt x="2436" y="291"/>
                  </a:lnTo>
                  <a:lnTo>
                    <a:pt x="2437" y="290"/>
                  </a:lnTo>
                  <a:lnTo>
                    <a:pt x="2438" y="292"/>
                  </a:lnTo>
                  <a:lnTo>
                    <a:pt x="2439" y="292"/>
                  </a:lnTo>
                  <a:lnTo>
                    <a:pt x="2441" y="292"/>
                  </a:lnTo>
                  <a:lnTo>
                    <a:pt x="2442" y="292"/>
                  </a:lnTo>
                  <a:lnTo>
                    <a:pt x="2443" y="293"/>
                  </a:lnTo>
                  <a:lnTo>
                    <a:pt x="2444" y="293"/>
                  </a:lnTo>
                  <a:lnTo>
                    <a:pt x="2445" y="292"/>
                  </a:lnTo>
                  <a:lnTo>
                    <a:pt x="2446" y="290"/>
                  </a:lnTo>
                  <a:lnTo>
                    <a:pt x="2447" y="290"/>
                  </a:lnTo>
                  <a:lnTo>
                    <a:pt x="2448" y="290"/>
                  </a:lnTo>
                  <a:lnTo>
                    <a:pt x="2449" y="292"/>
                  </a:lnTo>
                  <a:lnTo>
                    <a:pt x="2450" y="290"/>
                  </a:lnTo>
                  <a:lnTo>
                    <a:pt x="2451" y="290"/>
                  </a:lnTo>
                  <a:lnTo>
                    <a:pt x="2452" y="290"/>
                  </a:lnTo>
                  <a:lnTo>
                    <a:pt x="2453" y="292"/>
                  </a:lnTo>
                  <a:lnTo>
                    <a:pt x="2454" y="295"/>
                  </a:lnTo>
                  <a:lnTo>
                    <a:pt x="2455" y="292"/>
                  </a:lnTo>
                  <a:lnTo>
                    <a:pt x="2456" y="289"/>
                  </a:lnTo>
                  <a:lnTo>
                    <a:pt x="2457" y="289"/>
                  </a:lnTo>
                  <a:lnTo>
                    <a:pt x="2458" y="288"/>
                  </a:lnTo>
                  <a:lnTo>
                    <a:pt x="2459" y="292"/>
                  </a:lnTo>
                  <a:lnTo>
                    <a:pt x="2460" y="293"/>
                  </a:lnTo>
                  <a:lnTo>
                    <a:pt x="2461" y="293"/>
                  </a:lnTo>
                  <a:lnTo>
                    <a:pt x="2462" y="290"/>
                  </a:lnTo>
                  <a:lnTo>
                    <a:pt x="2463" y="289"/>
                  </a:lnTo>
                  <a:lnTo>
                    <a:pt x="2465" y="289"/>
                  </a:lnTo>
                  <a:lnTo>
                    <a:pt x="2466" y="289"/>
                  </a:lnTo>
                  <a:lnTo>
                    <a:pt x="2467" y="292"/>
                  </a:lnTo>
                  <a:lnTo>
                    <a:pt x="2468" y="291"/>
                  </a:lnTo>
                  <a:lnTo>
                    <a:pt x="2469" y="290"/>
                  </a:lnTo>
                  <a:lnTo>
                    <a:pt x="2470" y="289"/>
                  </a:lnTo>
                  <a:lnTo>
                    <a:pt x="2471" y="289"/>
                  </a:lnTo>
                  <a:lnTo>
                    <a:pt x="2472" y="288"/>
                  </a:lnTo>
                  <a:lnTo>
                    <a:pt x="2473" y="288"/>
                  </a:lnTo>
                  <a:lnTo>
                    <a:pt x="2474" y="285"/>
                  </a:lnTo>
                  <a:lnTo>
                    <a:pt x="2475" y="285"/>
                  </a:lnTo>
                  <a:lnTo>
                    <a:pt x="2476" y="285"/>
                  </a:lnTo>
                  <a:lnTo>
                    <a:pt x="2477" y="284"/>
                  </a:lnTo>
                  <a:lnTo>
                    <a:pt x="2478" y="284"/>
                  </a:lnTo>
                  <a:lnTo>
                    <a:pt x="2479" y="280"/>
                  </a:lnTo>
                  <a:lnTo>
                    <a:pt x="2480" y="280"/>
                  </a:lnTo>
                  <a:lnTo>
                    <a:pt x="2481" y="279"/>
                  </a:lnTo>
                  <a:lnTo>
                    <a:pt x="2482" y="280"/>
                  </a:lnTo>
                  <a:lnTo>
                    <a:pt x="2483" y="280"/>
                  </a:lnTo>
                  <a:lnTo>
                    <a:pt x="2484" y="280"/>
                  </a:lnTo>
                  <a:lnTo>
                    <a:pt x="2485" y="281"/>
                  </a:lnTo>
                  <a:lnTo>
                    <a:pt x="2486" y="283"/>
                  </a:lnTo>
                  <a:lnTo>
                    <a:pt x="2487" y="284"/>
                  </a:lnTo>
                  <a:lnTo>
                    <a:pt x="2488" y="285"/>
                  </a:lnTo>
                  <a:lnTo>
                    <a:pt x="2490" y="286"/>
                  </a:lnTo>
                  <a:lnTo>
                    <a:pt x="2491" y="288"/>
                  </a:lnTo>
                  <a:lnTo>
                    <a:pt x="2492" y="290"/>
                  </a:lnTo>
                  <a:lnTo>
                    <a:pt x="2493" y="291"/>
                  </a:lnTo>
                  <a:lnTo>
                    <a:pt x="2494" y="290"/>
                  </a:lnTo>
                  <a:lnTo>
                    <a:pt x="2495" y="290"/>
                  </a:lnTo>
                  <a:lnTo>
                    <a:pt x="2496" y="292"/>
                  </a:lnTo>
                  <a:lnTo>
                    <a:pt x="2497" y="293"/>
                  </a:lnTo>
                  <a:lnTo>
                    <a:pt x="2498" y="295"/>
                  </a:lnTo>
                  <a:lnTo>
                    <a:pt x="2499" y="292"/>
                  </a:lnTo>
                  <a:lnTo>
                    <a:pt x="2500" y="290"/>
                  </a:lnTo>
                  <a:lnTo>
                    <a:pt x="2501" y="289"/>
                  </a:lnTo>
                  <a:lnTo>
                    <a:pt x="2502" y="289"/>
                  </a:lnTo>
                  <a:lnTo>
                    <a:pt x="2503" y="290"/>
                  </a:lnTo>
                  <a:lnTo>
                    <a:pt x="2504" y="290"/>
                  </a:lnTo>
                  <a:lnTo>
                    <a:pt x="2505" y="291"/>
                  </a:lnTo>
                  <a:lnTo>
                    <a:pt x="2506" y="291"/>
                  </a:lnTo>
                  <a:lnTo>
                    <a:pt x="2507" y="289"/>
                  </a:lnTo>
                  <a:lnTo>
                    <a:pt x="2508" y="288"/>
                  </a:lnTo>
                  <a:lnTo>
                    <a:pt x="2509" y="290"/>
                  </a:lnTo>
                  <a:lnTo>
                    <a:pt x="2510" y="290"/>
                  </a:lnTo>
                  <a:lnTo>
                    <a:pt x="2511" y="286"/>
                  </a:lnTo>
                  <a:lnTo>
                    <a:pt x="2512" y="267"/>
                  </a:lnTo>
                  <a:lnTo>
                    <a:pt x="2514" y="224"/>
                  </a:lnTo>
                  <a:lnTo>
                    <a:pt x="2515" y="163"/>
                  </a:lnTo>
                  <a:lnTo>
                    <a:pt x="2516" y="95"/>
                  </a:lnTo>
                  <a:lnTo>
                    <a:pt x="2517" y="39"/>
                  </a:lnTo>
                  <a:lnTo>
                    <a:pt x="2518" y="11"/>
                  </a:lnTo>
                  <a:lnTo>
                    <a:pt x="2519" y="21"/>
                  </a:lnTo>
                  <a:lnTo>
                    <a:pt x="2520" y="63"/>
                  </a:lnTo>
                  <a:lnTo>
                    <a:pt x="2521" y="122"/>
                  </a:lnTo>
                  <a:lnTo>
                    <a:pt x="2522" y="186"/>
                  </a:lnTo>
                  <a:lnTo>
                    <a:pt x="2523" y="240"/>
                  </a:lnTo>
                  <a:lnTo>
                    <a:pt x="2524" y="270"/>
                  </a:lnTo>
                  <a:lnTo>
                    <a:pt x="2525" y="280"/>
                  </a:lnTo>
                  <a:lnTo>
                    <a:pt x="2526" y="280"/>
                  </a:lnTo>
                  <a:lnTo>
                    <a:pt x="2527" y="280"/>
                  </a:lnTo>
                  <a:lnTo>
                    <a:pt x="2528" y="282"/>
                  </a:lnTo>
                  <a:lnTo>
                    <a:pt x="2529" y="284"/>
                  </a:lnTo>
                  <a:lnTo>
                    <a:pt x="2530" y="287"/>
                  </a:lnTo>
                  <a:lnTo>
                    <a:pt x="2531" y="289"/>
                  </a:lnTo>
                  <a:lnTo>
                    <a:pt x="2532" y="290"/>
                  </a:lnTo>
                  <a:lnTo>
                    <a:pt x="2533" y="290"/>
                  </a:lnTo>
                  <a:lnTo>
                    <a:pt x="2534" y="290"/>
                  </a:lnTo>
                  <a:lnTo>
                    <a:pt x="2535" y="288"/>
                  </a:lnTo>
                  <a:lnTo>
                    <a:pt x="2536" y="287"/>
                  </a:lnTo>
                  <a:lnTo>
                    <a:pt x="2537" y="287"/>
                  </a:lnTo>
                  <a:lnTo>
                    <a:pt x="2539" y="287"/>
                  </a:lnTo>
                  <a:lnTo>
                    <a:pt x="2540" y="287"/>
                  </a:lnTo>
                  <a:lnTo>
                    <a:pt x="2541" y="287"/>
                  </a:lnTo>
                  <a:lnTo>
                    <a:pt x="2542" y="287"/>
                  </a:lnTo>
                  <a:lnTo>
                    <a:pt x="2543" y="288"/>
                  </a:lnTo>
                  <a:lnTo>
                    <a:pt x="2544" y="287"/>
                  </a:lnTo>
                  <a:lnTo>
                    <a:pt x="2545" y="287"/>
                  </a:lnTo>
                  <a:lnTo>
                    <a:pt x="2546" y="286"/>
                  </a:lnTo>
                  <a:lnTo>
                    <a:pt x="2547" y="287"/>
                  </a:lnTo>
                  <a:lnTo>
                    <a:pt x="2548" y="287"/>
                  </a:lnTo>
                  <a:lnTo>
                    <a:pt x="2549" y="286"/>
                  </a:lnTo>
                  <a:lnTo>
                    <a:pt x="2550" y="285"/>
                  </a:lnTo>
                  <a:lnTo>
                    <a:pt x="2551" y="283"/>
                  </a:lnTo>
                  <a:lnTo>
                    <a:pt x="2552" y="283"/>
                  </a:lnTo>
                  <a:lnTo>
                    <a:pt x="2553" y="282"/>
                  </a:lnTo>
                  <a:lnTo>
                    <a:pt x="2554" y="282"/>
                  </a:lnTo>
                  <a:lnTo>
                    <a:pt x="2555" y="282"/>
                  </a:lnTo>
                  <a:lnTo>
                    <a:pt x="2556" y="282"/>
                  </a:lnTo>
                  <a:lnTo>
                    <a:pt x="2557" y="281"/>
                  </a:lnTo>
                  <a:lnTo>
                    <a:pt x="2558" y="279"/>
                  </a:lnTo>
                  <a:lnTo>
                    <a:pt x="2559" y="279"/>
                  </a:lnTo>
                  <a:lnTo>
                    <a:pt x="2560" y="278"/>
                  </a:lnTo>
                  <a:lnTo>
                    <a:pt x="2561" y="279"/>
                  </a:lnTo>
                  <a:lnTo>
                    <a:pt x="2563" y="279"/>
                  </a:lnTo>
                  <a:lnTo>
                    <a:pt x="2564" y="277"/>
                  </a:lnTo>
                  <a:lnTo>
                    <a:pt x="2565" y="273"/>
                  </a:lnTo>
                  <a:lnTo>
                    <a:pt x="2566" y="268"/>
                  </a:lnTo>
                  <a:lnTo>
                    <a:pt x="2567" y="270"/>
                  </a:lnTo>
                  <a:lnTo>
                    <a:pt x="2568" y="268"/>
                  </a:lnTo>
                  <a:lnTo>
                    <a:pt x="2569" y="265"/>
                  </a:lnTo>
                  <a:lnTo>
                    <a:pt x="2570" y="264"/>
                  </a:lnTo>
                  <a:lnTo>
                    <a:pt x="2571" y="259"/>
                  </a:lnTo>
                  <a:lnTo>
                    <a:pt x="2572" y="258"/>
                  </a:lnTo>
                  <a:lnTo>
                    <a:pt x="2573" y="255"/>
                  </a:lnTo>
                  <a:lnTo>
                    <a:pt x="2574" y="252"/>
                  </a:lnTo>
                  <a:lnTo>
                    <a:pt x="2575" y="249"/>
                  </a:lnTo>
                  <a:lnTo>
                    <a:pt x="2576" y="244"/>
                  </a:lnTo>
                  <a:lnTo>
                    <a:pt x="2577" y="241"/>
                  </a:lnTo>
                  <a:lnTo>
                    <a:pt x="2578" y="240"/>
                  </a:lnTo>
                  <a:lnTo>
                    <a:pt x="2579" y="237"/>
                  </a:lnTo>
                  <a:lnTo>
                    <a:pt x="2580" y="234"/>
                  </a:lnTo>
                  <a:lnTo>
                    <a:pt x="2581" y="234"/>
                  </a:lnTo>
                  <a:lnTo>
                    <a:pt x="2582" y="232"/>
                  </a:lnTo>
                  <a:lnTo>
                    <a:pt x="2583" y="232"/>
                  </a:lnTo>
                  <a:lnTo>
                    <a:pt x="2584" y="233"/>
                  </a:lnTo>
                  <a:lnTo>
                    <a:pt x="2585" y="234"/>
                  </a:lnTo>
                  <a:lnTo>
                    <a:pt x="2586" y="236"/>
                  </a:lnTo>
                  <a:lnTo>
                    <a:pt x="2588" y="239"/>
                  </a:lnTo>
                  <a:lnTo>
                    <a:pt x="2589" y="247"/>
                  </a:lnTo>
                  <a:lnTo>
                    <a:pt x="2590" y="252"/>
                  </a:lnTo>
                  <a:lnTo>
                    <a:pt x="2591" y="256"/>
                  </a:lnTo>
                  <a:lnTo>
                    <a:pt x="2592" y="259"/>
                  </a:lnTo>
                  <a:lnTo>
                    <a:pt x="2593" y="262"/>
                  </a:lnTo>
                  <a:lnTo>
                    <a:pt x="2594" y="265"/>
                  </a:lnTo>
                  <a:lnTo>
                    <a:pt x="2595" y="267"/>
                  </a:lnTo>
                  <a:lnTo>
                    <a:pt x="2596" y="268"/>
                  </a:lnTo>
                  <a:lnTo>
                    <a:pt x="2597" y="272"/>
                  </a:lnTo>
                  <a:lnTo>
                    <a:pt x="2598" y="274"/>
                  </a:lnTo>
                  <a:lnTo>
                    <a:pt x="2599" y="277"/>
                  </a:lnTo>
                  <a:lnTo>
                    <a:pt x="2600" y="278"/>
                  </a:lnTo>
                  <a:lnTo>
                    <a:pt x="2601" y="278"/>
                  </a:lnTo>
                  <a:lnTo>
                    <a:pt x="2602" y="279"/>
                  </a:lnTo>
                  <a:lnTo>
                    <a:pt x="2603" y="280"/>
                  </a:lnTo>
                  <a:lnTo>
                    <a:pt x="2604" y="280"/>
                  </a:lnTo>
                  <a:lnTo>
                    <a:pt x="2605" y="281"/>
                  </a:lnTo>
                  <a:lnTo>
                    <a:pt x="2606" y="279"/>
                  </a:lnTo>
                  <a:lnTo>
                    <a:pt x="2607" y="279"/>
                  </a:lnTo>
                  <a:lnTo>
                    <a:pt x="2608" y="280"/>
                  </a:lnTo>
                  <a:lnTo>
                    <a:pt x="2609" y="284"/>
                  </a:lnTo>
                  <a:lnTo>
                    <a:pt x="2610" y="281"/>
                  </a:lnTo>
                  <a:lnTo>
                    <a:pt x="2612" y="279"/>
                  </a:lnTo>
                  <a:lnTo>
                    <a:pt x="2613" y="279"/>
                  </a:lnTo>
                  <a:lnTo>
                    <a:pt x="2614" y="281"/>
                  </a:lnTo>
                  <a:lnTo>
                    <a:pt x="2615" y="283"/>
                  </a:lnTo>
                  <a:lnTo>
                    <a:pt x="2616" y="281"/>
                  </a:lnTo>
                  <a:lnTo>
                    <a:pt x="2617" y="282"/>
                  </a:lnTo>
                  <a:lnTo>
                    <a:pt x="2618" y="281"/>
                  </a:lnTo>
                  <a:lnTo>
                    <a:pt x="2619" y="282"/>
                  </a:lnTo>
                  <a:lnTo>
                    <a:pt x="2620" y="282"/>
                  </a:lnTo>
                  <a:lnTo>
                    <a:pt x="2621" y="283"/>
                  </a:lnTo>
                  <a:lnTo>
                    <a:pt x="2622" y="283"/>
                  </a:lnTo>
                  <a:lnTo>
                    <a:pt x="2623" y="282"/>
                  </a:lnTo>
                  <a:lnTo>
                    <a:pt x="2624" y="282"/>
                  </a:lnTo>
                  <a:lnTo>
                    <a:pt x="2625" y="282"/>
                  </a:lnTo>
                  <a:lnTo>
                    <a:pt x="2626" y="281"/>
                  </a:lnTo>
                  <a:lnTo>
                    <a:pt x="2627" y="282"/>
                  </a:lnTo>
                  <a:lnTo>
                    <a:pt x="2628" y="283"/>
                  </a:lnTo>
                  <a:lnTo>
                    <a:pt x="2629" y="284"/>
                  </a:lnTo>
                  <a:lnTo>
                    <a:pt x="2630" y="283"/>
                  </a:lnTo>
                  <a:lnTo>
                    <a:pt x="2631" y="283"/>
                  </a:lnTo>
                  <a:lnTo>
                    <a:pt x="2632" y="281"/>
                  </a:lnTo>
                  <a:lnTo>
                    <a:pt x="2633" y="282"/>
                  </a:lnTo>
                  <a:lnTo>
                    <a:pt x="2634" y="284"/>
                  </a:lnTo>
                  <a:lnTo>
                    <a:pt x="2635" y="284"/>
                  </a:lnTo>
                  <a:lnTo>
                    <a:pt x="2637" y="283"/>
                  </a:lnTo>
                  <a:lnTo>
                    <a:pt x="2638" y="283"/>
                  </a:lnTo>
                  <a:lnTo>
                    <a:pt x="2639" y="283"/>
                  </a:lnTo>
                  <a:lnTo>
                    <a:pt x="2640" y="283"/>
                  </a:lnTo>
                  <a:lnTo>
                    <a:pt x="2641" y="283"/>
                  </a:lnTo>
                  <a:lnTo>
                    <a:pt x="2642" y="282"/>
                  </a:lnTo>
                  <a:lnTo>
                    <a:pt x="2643" y="285"/>
                  </a:lnTo>
                  <a:lnTo>
                    <a:pt x="2644" y="284"/>
                  </a:lnTo>
                  <a:lnTo>
                    <a:pt x="2645" y="284"/>
                  </a:lnTo>
                  <a:lnTo>
                    <a:pt x="2646" y="282"/>
                  </a:lnTo>
                  <a:lnTo>
                    <a:pt x="2647" y="281"/>
                  </a:lnTo>
                  <a:lnTo>
                    <a:pt x="2648" y="281"/>
                  </a:lnTo>
                  <a:lnTo>
                    <a:pt x="2649" y="282"/>
                  </a:lnTo>
                  <a:lnTo>
                    <a:pt x="2650" y="283"/>
                  </a:lnTo>
                  <a:lnTo>
                    <a:pt x="2651" y="282"/>
                  </a:lnTo>
                  <a:lnTo>
                    <a:pt x="2652" y="283"/>
                  </a:lnTo>
                  <a:lnTo>
                    <a:pt x="2653" y="283"/>
                  </a:lnTo>
                  <a:lnTo>
                    <a:pt x="2654" y="282"/>
                  </a:lnTo>
                  <a:lnTo>
                    <a:pt x="2655" y="280"/>
                  </a:lnTo>
                  <a:lnTo>
                    <a:pt x="2656" y="279"/>
                  </a:lnTo>
                  <a:lnTo>
                    <a:pt x="2657" y="280"/>
                  </a:lnTo>
                  <a:lnTo>
                    <a:pt x="2658" y="285"/>
                  </a:lnTo>
                  <a:lnTo>
                    <a:pt x="2659" y="282"/>
                  </a:lnTo>
                  <a:lnTo>
                    <a:pt x="2661" y="281"/>
                  </a:lnTo>
                  <a:lnTo>
                    <a:pt x="2662" y="280"/>
                  </a:lnTo>
                  <a:lnTo>
                    <a:pt x="2663" y="280"/>
                  </a:lnTo>
                  <a:lnTo>
                    <a:pt x="2664" y="281"/>
                  </a:lnTo>
                  <a:lnTo>
                    <a:pt x="2665" y="282"/>
                  </a:lnTo>
                  <a:lnTo>
                    <a:pt x="2666" y="283"/>
                  </a:lnTo>
                  <a:lnTo>
                    <a:pt x="2667" y="280"/>
                  </a:lnTo>
                  <a:lnTo>
                    <a:pt x="2668" y="280"/>
                  </a:lnTo>
                  <a:lnTo>
                    <a:pt x="2669" y="282"/>
                  </a:lnTo>
                  <a:lnTo>
                    <a:pt x="2670" y="281"/>
                  </a:lnTo>
                  <a:lnTo>
                    <a:pt x="2671" y="282"/>
                  </a:lnTo>
                  <a:lnTo>
                    <a:pt x="2672" y="282"/>
                  </a:lnTo>
                  <a:lnTo>
                    <a:pt x="2673" y="282"/>
                  </a:lnTo>
                  <a:lnTo>
                    <a:pt x="2674" y="282"/>
                  </a:lnTo>
                  <a:lnTo>
                    <a:pt x="2675" y="283"/>
                  </a:lnTo>
                  <a:lnTo>
                    <a:pt x="2676" y="284"/>
                  </a:lnTo>
                  <a:lnTo>
                    <a:pt x="2677" y="284"/>
                  </a:lnTo>
                  <a:lnTo>
                    <a:pt x="2678" y="283"/>
                  </a:lnTo>
                  <a:lnTo>
                    <a:pt x="2680" y="282"/>
                  </a:lnTo>
                  <a:lnTo>
                    <a:pt x="2681" y="282"/>
                  </a:lnTo>
                  <a:lnTo>
                    <a:pt x="2682" y="283"/>
                  </a:lnTo>
                  <a:lnTo>
                    <a:pt x="2683" y="283"/>
                  </a:lnTo>
                  <a:lnTo>
                    <a:pt x="2684" y="283"/>
                  </a:lnTo>
                  <a:lnTo>
                    <a:pt x="2685" y="284"/>
                  </a:lnTo>
                  <a:lnTo>
                    <a:pt x="2686" y="285"/>
                  </a:lnTo>
                  <a:lnTo>
                    <a:pt x="2687" y="285"/>
                  </a:lnTo>
                  <a:lnTo>
                    <a:pt x="2688" y="283"/>
                  </a:lnTo>
                  <a:lnTo>
                    <a:pt x="2689" y="280"/>
                  </a:lnTo>
                  <a:lnTo>
                    <a:pt x="2690" y="280"/>
                  </a:lnTo>
                  <a:lnTo>
                    <a:pt x="2691" y="281"/>
                  </a:lnTo>
                  <a:lnTo>
                    <a:pt x="2692" y="283"/>
                  </a:lnTo>
                  <a:lnTo>
                    <a:pt x="2693" y="283"/>
                  </a:lnTo>
                  <a:lnTo>
                    <a:pt x="2694" y="283"/>
                  </a:lnTo>
                  <a:lnTo>
                    <a:pt x="2695" y="283"/>
                  </a:lnTo>
                  <a:lnTo>
                    <a:pt x="2696" y="283"/>
                  </a:lnTo>
                  <a:lnTo>
                    <a:pt x="2697" y="283"/>
                  </a:lnTo>
                  <a:lnTo>
                    <a:pt x="2698" y="282"/>
                  </a:lnTo>
                  <a:lnTo>
                    <a:pt x="2699" y="284"/>
                  </a:lnTo>
                  <a:lnTo>
                    <a:pt x="2700" y="284"/>
                  </a:lnTo>
                  <a:lnTo>
                    <a:pt x="2701" y="285"/>
                  </a:lnTo>
                  <a:lnTo>
                    <a:pt x="2702" y="285"/>
                  </a:lnTo>
                  <a:lnTo>
                    <a:pt x="2704" y="281"/>
                  </a:lnTo>
                  <a:lnTo>
                    <a:pt x="2705" y="282"/>
                  </a:lnTo>
                  <a:lnTo>
                    <a:pt x="2706" y="283"/>
                  </a:lnTo>
                  <a:lnTo>
                    <a:pt x="2707" y="285"/>
                  </a:lnTo>
                  <a:lnTo>
                    <a:pt x="2708" y="287"/>
                  </a:lnTo>
                  <a:lnTo>
                    <a:pt x="2709" y="283"/>
                  </a:lnTo>
                  <a:lnTo>
                    <a:pt x="2710" y="282"/>
                  </a:lnTo>
                  <a:lnTo>
                    <a:pt x="2711" y="281"/>
                  </a:lnTo>
                  <a:lnTo>
                    <a:pt x="2712" y="282"/>
                  </a:lnTo>
                  <a:lnTo>
                    <a:pt x="2713" y="282"/>
                  </a:lnTo>
                  <a:lnTo>
                    <a:pt x="2714" y="283"/>
                  </a:lnTo>
                  <a:lnTo>
                    <a:pt x="2715" y="282"/>
                  </a:lnTo>
                  <a:lnTo>
                    <a:pt x="2716" y="283"/>
                  </a:lnTo>
                  <a:lnTo>
                    <a:pt x="2717" y="282"/>
                  </a:lnTo>
                  <a:lnTo>
                    <a:pt x="2718" y="283"/>
                  </a:lnTo>
                  <a:lnTo>
                    <a:pt x="2719" y="282"/>
                  </a:lnTo>
                  <a:lnTo>
                    <a:pt x="2720" y="282"/>
                  </a:lnTo>
                  <a:lnTo>
                    <a:pt x="2721" y="282"/>
                  </a:lnTo>
                  <a:lnTo>
                    <a:pt x="2722" y="282"/>
                  </a:lnTo>
                  <a:lnTo>
                    <a:pt x="2723" y="282"/>
                  </a:lnTo>
                  <a:lnTo>
                    <a:pt x="2724" y="281"/>
                  </a:lnTo>
                  <a:lnTo>
                    <a:pt x="2725" y="280"/>
                  </a:lnTo>
                  <a:lnTo>
                    <a:pt x="2726" y="281"/>
                  </a:lnTo>
                  <a:lnTo>
                    <a:pt x="2727" y="283"/>
                  </a:lnTo>
                  <a:lnTo>
                    <a:pt x="2729" y="283"/>
                  </a:lnTo>
                  <a:lnTo>
                    <a:pt x="2730" y="282"/>
                  </a:lnTo>
                  <a:lnTo>
                    <a:pt x="2731" y="280"/>
                  </a:lnTo>
                  <a:lnTo>
                    <a:pt x="2732" y="279"/>
                  </a:lnTo>
                  <a:lnTo>
                    <a:pt x="2733" y="279"/>
                  </a:lnTo>
                  <a:lnTo>
                    <a:pt x="2734" y="280"/>
                  </a:lnTo>
                  <a:lnTo>
                    <a:pt x="2735" y="280"/>
                  </a:lnTo>
                  <a:lnTo>
                    <a:pt x="2736" y="280"/>
                  </a:lnTo>
                  <a:lnTo>
                    <a:pt x="2737" y="282"/>
                  </a:lnTo>
                  <a:lnTo>
                    <a:pt x="2738" y="282"/>
                  </a:lnTo>
                  <a:lnTo>
                    <a:pt x="2739" y="281"/>
                  </a:lnTo>
                  <a:lnTo>
                    <a:pt x="2740" y="279"/>
                  </a:lnTo>
                  <a:lnTo>
                    <a:pt x="2741" y="275"/>
                  </a:lnTo>
                  <a:lnTo>
                    <a:pt x="2742" y="274"/>
                  </a:lnTo>
                  <a:lnTo>
                    <a:pt x="2743" y="274"/>
                  </a:lnTo>
                  <a:lnTo>
                    <a:pt x="2744" y="275"/>
                  </a:lnTo>
                  <a:lnTo>
                    <a:pt x="2745" y="275"/>
                  </a:lnTo>
                  <a:lnTo>
                    <a:pt x="2746" y="275"/>
                  </a:lnTo>
                  <a:lnTo>
                    <a:pt x="2747" y="272"/>
                  </a:lnTo>
                  <a:lnTo>
                    <a:pt x="2748" y="271"/>
                  </a:lnTo>
                  <a:lnTo>
                    <a:pt x="2749" y="271"/>
                  </a:lnTo>
                  <a:lnTo>
                    <a:pt x="2750" y="268"/>
                  </a:lnTo>
                  <a:lnTo>
                    <a:pt x="2751" y="265"/>
                  </a:lnTo>
                  <a:lnTo>
                    <a:pt x="2753" y="270"/>
                  </a:lnTo>
                  <a:lnTo>
                    <a:pt x="2754" y="271"/>
                  </a:lnTo>
                  <a:lnTo>
                    <a:pt x="2755" y="273"/>
                  </a:lnTo>
                  <a:lnTo>
                    <a:pt x="2756" y="273"/>
                  </a:lnTo>
                  <a:lnTo>
                    <a:pt x="2757" y="274"/>
                  </a:lnTo>
                  <a:lnTo>
                    <a:pt x="2758" y="274"/>
                  </a:lnTo>
                  <a:lnTo>
                    <a:pt x="2759" y="275"/>
                  </a:lnTo>
                  <a:lnTo>
                    <a:pt x="2760" y="277"/>
                  </a:lnTo>
                  <a:lnTo>
                    <a:pt x="2761" y="280"/>
                  </a:lnTo>
                  <a:lnTo>
                    <a:pt x="2762" y="282"/>
                  </a:lnTo>
                  <a:lnTo>
                    <a:pt x="2763" y="282"/>
                  </a:lnTo>
                  <a:lnTo>
                    <a:pt x="2764" y="282"/>
                  </a:lnTo>
                  <a:lnTo>
                    <a:pt x="2765" y="282"/>
                  </a:lnTo>
                  <a:lnTo>
                    <a:pt x="2766" y="282"/>
                  </a:lnTo>
                  <a:lnTo>
                    <a:pt x="2767" y="282"/>
                  </a:lnTo>
                  <a:lnTo>
                    <a:pt x="2768" y="282"/>
                  </a:lnTo>
                  <a:lnTo>
                    <a:pt x="2769" y="281"/>
                  </a:lnTo>
                  <a:lnTo>
                    <a:pt x="2770" y="280"/>
                  </a:lnTo>
                  <a:lnTo>
                    <a:pt x="2771" y="280"/>
                  </a:lnTo>
                  <a:lnTo>
                    <a:pt x="2772" y="280"/>
                  </a:lnTo>
                  <a:lnTo>
                    <a:pt x="2773" y="281"/>
                  </a:lnTo>
                  <a:lnTo>
                    <a:pt x="2774" y="282"/>
                  </a:lnTo>
                  <a:lnTo>
                    <a:pt x="2775" y="282"/>
                  </a:lnTo>
                  <a:lnTo>
                    <a:pt x="2776" y="282"/>
                  </a:lnTo>
                  <a:lnTo>
                    <a:pt x="2778" y="280"/>
                  </a:lnTo>
                  <a:lnTo>
                    <a:pt x="2779" y="280"/>
                  </a:lnTo>
                  <a:lnTo>
                    <a:pt x="2780" y="282"/>
                  </a:lnTo>
                  <a:lnTo>
                    <a:pt x="2781" y="270"/>
                  </a:lnTo>
                  <a:lnTo>
                    <a:pt x="2782" y="242"/>
                  </a:lnTo>
                  <a:lnTo>
                    <a:pt x="2783" y="190"/>
                  </a:lnTo>
                  <a:lnTo>
                    <a:pt x="2784" y="121"/>
                  </a:lnTo>
                  <a:lnTo>
                    <a:pt x="2785" y="55"/>
                  </a:lnTo>
                  <a:lnTo>
                    <a:pt x="2786" y="7"/>
                  </a:lnTo>
                  <a:lnTo>
                    <a:pt x="2787" y="2"/>
                  </a:lnTo>
                  <a:lnTo>
                    <a:pt x="2788" y="36"/>
                  </a:lnTo>
                  <a:lnTo>
                    <a:pt x="2789" y="94"/>
                  </a:lnTo>
                  <a:lnTo>
                    <a:pt x="2790" y="159"/>
                  </a:lnTo>
                  <a:lnTo>
                    <a:pt x="2791" y="216"/>
                  </a:lnTo>
                  <a:lnTo>
                    <a:pt x="2792" y="255"/>
                  </a:lnTo>
                  <a:lnTo>
                    <a:pt x="2793" y="271"/>
                  </a:lnTo>
                  <a:lnTo>
                    <a:pt x="2794" y="273"/>
                  </a:lnTo>
                  <a:lnTo>
                    <a:pt x="2795" y="276"/>
                  </a:lnTo>
                  <a:lnTo>
                    <a:pt x="2796" y="274"/>
                  </a:lnTo>
                  <a:lnTo>
                    <a:pt x="2797" y="277"/>
                  </a:lnTo>
                  <a:lnTo>
                    <a:pt x="2798" y="277"/>
                  </a:lnTo>
                  <a:lnTo>
                    <a:pt x="2799" y="277"/>
                  </a:lnTo>
                  <a:lnTo>
                    <a:pt x="2800" y="279"/>
                  </a:lnTo>
                  <a:lnTo>
                    <a:pt x="2802" y="278"/>
                  </a:lnTo>
                  <a:lnTo>
                    <a:pt x="2803" y="280"/>
                  </a:lnTo>
                  <a:lnTo>
                    <a:pt x="2804" y="281"/>
                  </a:lnTo>
                  <a:lnTo>
                    <a:pt x="2805" y="282"/>
                  </a:lnTo>
                  <a:lnTo>
                    <a:pt x="2806" y="283"/>
                  </a:lnTo>
                  <a:lnTo>
                    <a:pt x="2807" y="282"/>
                  </a:lnTo>
                  <a:lnTo>
                    <a:pt x="2808" y="280"/>
                  </a:lnTo>
                  <a:lnTo>
                    <a:pt x="2809" y="278"/>
                  </a:lnTo>
                  <a:lnTo>
                    <a:pt x="2810" y="280"/>
                  </a:lnTo>
                  <a:lnTo>
                    <a:pt x="2811" y="280"/>
                  </a:lnTo>
                  <a:lnTo>
                    <a:pt x="2812" y="278"/>
                  </a:lnTo>
                  <a:lnTo>
                    <a:pt x="2813" y="278"/>
                  </a:lnTo>
                  <a:lnTo>
                    <a:pt x="2814" y="279"/>
                  </a:lnTo>
                  <a:lnTo>
                    <a:pt x="2815" y="279"/>
                  </a:lnTo>
                  <a:lnTo>
                    <a:pt x="2816" y="278"/>
                  </a:lnTo>
                  <a:lnTo>
                    <a:pt x="2817" y="278"/>
                  </a:lnTo>
                  <a:lnTo>
                    <a:pt x="2818" y="277"/>
                  </a:lnTo>
                  <a:lnTo>
                    <a:pt x="2819" y="276"/>
                  </a:lnTo>
                  <a:lnTo>
                    <a:pt x="2820" y="277"/>
                  </a:lnTo>
                  <a:lnTo>
                    <a:pt x="2821" y="275"/>
                  </a:lnTo>
                  <a:lnTo>
                    <a:pt x="2822" y="277"/>
                  </a:lnTo>
                  <a:lnTo>
                    <a:pt x="2823" y="276"/>
                  </a:lnTo>
                  <a:lnTo>
                    <a:pt x="2824" y="277"/>
                  </a:lnTo>
                  <a:lnTo>
                    <a:pt x="2825" y="277"/>
                  </a:lnTo>
                  <a:lnTo>
                    <a:pt x="2827" y="275"/>
                  </a:lnTo>
                  <a:lnTo>
                    <a:pt x="2828" y="274"/>
                  </a:lnTo>
                  <a:lnTo>
                    <a:pt x="2829" y="272"/>
                  </a:lnTo>
                  <a:lnTo>
                    <a:pt x="2830" y="271"/>
                  </a:lnTo>
                  <a:lnTo>
                    <a:pt x="2831" y="270"/>
                  </a:lnTo>
                  <a:lnTo>
                    <a:pt x="2832" y="270"/>
                  </a:lnTo>
                  <a:lnTo>
                    <a:pt x="2833" y="269"/>
                  </a:lnTo>
                  <a:lnTo>
                    <a:pt x="2834" y="268"/>
                  </a:lnTo>
                  <a:lnTo>
                    <a:pt x="2835" y="264"/>
                  </a:lnTo>
                  <a:lnTo>
                    <a:pt x="2836" y="262"/>
                  </a:lnTo>
                  <a:lnTo>
                    <a:pt x="2837" y="259"/>
                  </a:lnTo>
                  <a:lnTo>
                    <a:pt x="2838" y="258"/>
                  </a:lnTo>
                  <a:lnTo>
                    <a:pt x="2839" y="253"/>
                  </a:lnTo>
                  <a:lnTo>
                    <a:pt x="2840" y="254"/>
                  </a:lnTo>
                  <a:lnTo>
                    <a:pt x="2841" y="251"/>
                  </a:lnTo>
                  <a:lnTo>
                    <a:pt x="2842" y="248"/>
                  </a:lnTo>
                  <a:lnTo>
                    <a:pt x="2843" y="244"/>
                  </a:lnTo>
                  <a:lnTo>
                    <a:pt x="2844" y="240"/>
                  </a:lnTo>
                  <a:lnTo>
                    <a:pt x="2845" y="240"/>
                  </a:lnTo>
                  <a:lnTo>
                    <a:pt x="2846" y="237"/>
                  </a:lnTo>
                  <a:lnTo>
                    <a:pt x="2847" y="233"/>
                  </a:lnTo>
                  <a:lnTo>
                    <a:pt x="2848" y="229"/>
                  </a:lnTo>
                  <a:lnTo>
                    <a:pt x="2849" y="227"/>
                  </a:lnTo>
                  <a:lnTo>
                    <a:pt x="2851" y="227"/>
                  </a:lnTo>
                  <a:lnTo>
                    <a:pt x="2852" y="228"/>
                  </a:lnTo>
                  <a:lnTo>
                    <a:pt x="2853" y="228"/>
                  </a:lnTo>
                  <a:lnTo>
                    <a:pt x="2854" y="229"/>
                  </a:lnTo>
                  <a:lnTo>
                    <a:pt x="2855" y="234"/>
                  </a:lnTo>
                  <a:lnTo>
                    <a:pt x="2856" y="238"/>
                  </a:lnTo>
                  <a:lnTo>
                    <a:pt x="2857" y="239"/>
                  </a:lnTo>
                  <a:lnTo>
                    <a:pt x="2858" y="240"/>
                  </a:lnTo>
                  <a:lnTo>
                    <a:pt x="2859" y="245"/>
                  </a:lnTo>
                  <a:lnTo>
                    <a:pt x="2860" y="251"/>
                  </a:lnTo>
                  <a:lnTo>
                    <a:pt x="2861" y="255"/>
                  </a:lnTo>
                  <a:lnTo>
                    <a:pt x="2862" y="259"/>
                  </a:lnTo>
                  <a:lnTo>
                    <a:pt x="2863" y="262"/>
                  </a:lnTo>
                  <a:lnTo>
                    <a:pt x="2864" y="262"/>
                  </a:lnTo>
                  <a:lnTo>
                    <a:pt x="2865" y="263"/>
                  </a:lnTo>
                  <a:lnTo>
                    <a:pt x="2866" y="267"/>
                  </a:lnTo>
                  <a:lnTo>
                    <a:pt x="2867" y="270"/>
                  </a:lnTo>
                  <a:lnTo>
                    <a:pt x="2868" y="271"/>
                  </a:lnTo>
                  <a:lnTo>
                    <a:pt x="2869" y="272"/>
                  </a:lnTo>
                  <a:lnTo>
                    <a:pt x="2870" y="273"/>
                  </a:lnTo>
                  <a:lnTo>
                    <a:pt x="2871" y="274"/>
                  </a:lnTo>
                  <a:lnTo>
                    <a:pt x="2872" y="276"/>
                  </a:lnTo>
                  <a:lnTo>
                    <a:pt x="2873" y="275"/>
                  </a:lnTo>
                  <a:lnTo>
                    <a:pt x="2874" y="274"/>
                  </a:lnTo>
                  <a:lnTo>
                    <a:pt x="2876" y="275"/>
                  </a:lnTo>
                  <a:lnTo>
                    <a:pt x="2877" y="276"/>
                  </a:lnTo>
                  <a:lnTo>
                    <a:pt x="2878" y="277"/>
                  </a:lnTo>
                  <a:lnTo>
                    <a:pt x="2879" y="277"/>
                  </a:lnTo>
                  <a:lnTo>
                    <a:pt x="2880" y="276"/>
                  </a:lnTo>
                  <a:lnTo>
                    <a:pt x="2881" y="275"/>
                  </a:lnTo>
                  <a:lnTo>
                    <a:pt x="2882" y="275"/>
                  </a:lnTo>
                  <a:lnTo>
                    <a:pt x="2883" y="277"/>
                  </a:lnTo>
                  <a:lnTo>
                    <a:pt x="2884" y="277"/>
                  </a:lnTo>
                  <a:lnTo>
                    <a:pt x="2885" y="278"/>
                  </a:lnTo>
                  <a:lnTo>
                    <a:pt x="2886" y="276"/>
                  </a:lnTo>
                  <a:lnTo>
                    <a:pt x="2887" y="275"/>
                  </a:lnTo>
                  <a:lnTo>
                    <a:pt x="2888" y="278"/>
                  </a:lnTo>
                  <a:lnTo>
                    <a:pt x="2889" y="276"/>
                  </a:lnTo>
                  <a:lnTo>
                    <a:pt x="2890" y="278"/>
                  </a:lnTo>
                  <a:lnTo>
                    <a:pt x="2891" y="277"/>
                  </a:lnTo>
                  <a:lnTo>
                    <a:pt x="2892" y="277"/>
                  </a:lnTo>
                  <a:lnTo>
                    <a:pt x="2893" y="278"/>
                  </a:lnTo>
                  <a:lnTo>
                    <a:pt x="2894" y="278"/>
                  </a:lnTo>
                  <a:lnTo>
                    <a:pt x="2895" y="279"/>
                  </a:lnTo>
                  <a:lnTo>
                    <a:pt x="2896" y="279"/>
                  </a:lnTo>
                  <a:lnTo>
                    <a:pt x="2897" y="278"/>
                  </a:lnTo>
                  <a:lnTo>
                    <a:pt x="2898" y="277"/>
                  </a:lnTo>
                  <a:lnTo>
                    <a:pt x="2900" y="278"/>
                  </a:lnTo>
                  <a:lnTo>
                    <a:pt x="2901" y="280"/>
                  </a:lnTo>
                  <a:lnTo>
                    <a:pt x="2902" y="280"/>
                  </a:lnTo>
                  <a:lnTo>
                    <a:pt x="2903" y="279"/>
                  </a:lnTo>
                  <a:lnTo>
                    <a:pt x="2904" y="279"/>
                  </a:lnTo>
                  <a:lnTo>
                    <a:pt x="2905" y="280"/>
                  </a:lnTo>
                  <a:lnTo>
                    <a:pt x="2906" y="280"/>
                  </a:lnTo>
                  <a:lnTo>
                    <a:pt x="2907" y="279"/>
                  </a:lnTo>
                  <a:lnTo>
                    <a:pt x="2908" y="278"/>
                  </a:lnTo>
                  <a:lnTo>
                    <a:pt x="2909" y="278"/>
                  </a:lnTo>
                  <a:lnTo>
                    <a:pt x="2910" y="279"/>
                  </a:lnTo>
                  <a:lnTo>
                    <a:pt x="2911" y="280"/>
                  </a:lnTo>
                  <a:lnTo>
                    <a:pt x="2912" y="281"/>
                  </a:lnTo>
                  <a:lnTo>
                    <a:pt x="2913" y="280"/>
                  </a:lnTo>
                  <a:lnTo>
                    <a:pt x="2914" y="280"/>
                  </a:lnTo>
                  <a:lnTo>
                    <a:pt x="2915" y="279"/>
                  </a:lnTo>
                  <a:lnTo>
                    <a:pt x="2916" y="278"/>
                  </a:lnTo>
                  <a:lnTo>
                    <a:pt x="2917" y="275"/>
                  </a:lnTo>
                  <a:lnTo>
                    <a:pt x="2918" y="275"/>
                  </a:lnTo>
                  <a:lnTo>
                    <a:pt x="2919" y="275"/>
                  </a:lnTo>
                  <a:lnTo>
                    <a:pt x="2920" y="277"/>
                  </a:lnTo>
                  <a:lnTo>
                    <a:pt x="2921" y="279"/>
                  </a:lnTo>
                  <a:lnTo>
                    <a:pt x="2922" y="278"/>
                  </a:lnTo>
                  <a:lnTo>
                    <a:pt x="2923" y="278"/>
                  </a:lnTo>
                  <a:lnTo>
                    <a:pt x="2925" y="277"/>
                  </a:lnTo>
                  <a:lnTo>
                    <a:pt x="2926" y="279"/>
                  </a:lnTo>
                  <a:lnTo>
                    <a:pt x="2927" y="280"/>
                  </a:lnTo>
                  <a:lnTo>
                    <a:pt x="2928" y="277"/>
                  </a:lnTo>
                  <a:lnTo>
                    <a:pt x="2929" y="276"/>
                  </a:lnTo>
                  <a:lnTo>
                    <a:pt x="2930" y="275"/>
                  </a:lnTo>
                  <a:lnTo>
                    <a:pt x="2931" y="278"/>
                  </a:lnTo>
                  <a:lnTo>
                    <a:pt x="2932" y="282"/>
                  </a:lnTo>
                  <a:lnTo>
                    <a:pt x="2933" y="279"/>
                  </a:lnTo>
                  <a:lnTo>
                    <a:pt x="2934" y="278"/>
                  </a:lnTo>
                  <a:lnTo>
                    <a:pt x="2935" y="279"/>
                  </a:lnTo>
                  <a:lnTo>
                    <a:pt x="2936" y="282"/>
                  </a:lnTo>
                  <a:lnTo>
                    <a:pt x="2937" y="283"/>
                  </a:lnTo>
                  <a:lnTo>
                    <a:pt x="2938" y="279"/>
                  </a:lnTo>
                  <a:lnTo>
                    <a:pt x="2939" y="277"/>
                  </a:lnTo>
                  <a:lnTo>
                    <a:pt x="2940" y="279"/>
                  </a:lnTo>
                  <a:lnTo>
                    <a:pt x="2941" y="280"/>
                  </a:lnTo>
                  <a:lnTo>
                    <a:pt x="2942" y="280"/>
                  </a:lnTo>
                  <a:lnTo>
                    <a:pt x="2943" y="280"/>
                  </a:lnTo>
                  <a:lnTo>
                    <a:pt x="2944" y="280"/>
                  </a:lnTo>
                  <a:lnTo>
                    <a:pt x="2945" y="279"/>
                  </a:lnTo>
                  <a:lnTo>
                    <a:pt x="2946" y="282"/>
                  </a:lnTo>
                  <a:lnTo>
                    <a:pt x="2947" y="283"/>
                  </a:lnTo>
                  <a:lnTo>
                    <a:pt x="2949" y="280"/>
                  </a:lnTo>
                  <a:lnTo>
                    <a:pt x="2950" y="280"/>
                  </a:lnTo>
                  <a:lnTo>
                    <a:pt x="2951" y="279"/>
                  </a:lnTo>
                  <a:lnTo>
                    <a:pt x="2952" y="279"/>
                  </a:lnTo>
                  <a:lnTo>
                    <a:pt x="2953" y="279"/>
                  </a:lnTo>
                  <a:lnTo>
                    <a:pt x="2954" y="281"/>
                  </a:lnTo>
                  <a:lnTo>
                    <a:pt x="2955" y="282"/>
                  </a:lnTo>
                  <a:lnTo>
                    <a:pt x="2956" y="282"/>
                  </a:lnTo>
                  <a:lnTo>
                    <a:pt x="2957" y="281"/>
                  </a:lnTo>
                  <a:lnTo>
                    <a:pt x="2958" y="280"/>
                  </a:lnTo>
                  <a:lnTo>
                    <a:pt x="2959" y="280"/>
                  </a:lnTo>
                  <a:lnTo>
                    <a:pt x="2960" y="280"/>
                  </a:lnTo>
                  <a:lnTo>
                    <a:pt x="2961" y="280"/>
                  </a:lnTo>
                  <a:lnTo>
                    <a:pt x="2962" y="281"/>
                  </a:lnTo>
                  <a:lnTo>
                    <a:pt x="2963" y="281"/>
                  </a:lnTo>
                  <a:lnTo>
                    <a:pt x="2964" y="281"/>
                  </a:lnTo>
                  <a:lnTo>
                    <a:pt x="2965" y="280"/>
                  </a:lnTo>
                  <a:lnTo>
                    <a:pt x="2966" y="281"/>
                  </a:lnTo>
                  <a:lnTo>
                    <a:pt x="2967" y="280"/>
                  </a:lnTo>
                  <a:lnTo>
                    <a:pt x="2968" y="280"/>
                  </a:lnTo>
                  <a:lnTo>
                    <a:pt x="2969" y="281"/>
                  </a:lnTo>
                  <a:lnTo>
                    <a:pt x="2970" y="280"/>
                  </a:lnTo>
                  <a:lnTo>
                    <a:pt x="2971" y="279"/>
                  </a:lnTo>
                  <a:lnTo>
                    <a:pt x="2972" y="280"/>
                  </a:lnTo>
                  <a:lnTo>
                    <a:pt x="2974" y="280"/>
                  </a:lnTo>
                  <a:lnTo>
                    <a:pt x="2975" y="280"/>
                  </a:lnTo>
                  <a:lnTo>
                    <a:pt x="2976" y="280"/>
                  </a:lnTo>
                  <a:lnTo>
                    <a:pt x="2977" y="278"/>
                  </a:lnTo>
                  <a:lnTo>
                    <a:pt x="2978" y="280"/>
                  </a:lnTo>
                  <a:lnTo>
                    <a:pt x="2979" y="281"/>
                  </a:lnTo>
                  <a:lnTo>
                    <a:pt x="2980" y="280"/>
                  </a:lnTo>
                  <a:lnTo>
                    <a:pt x="2981" y="282"/>
                  </a:lnTo>
                  <a:lnTo>
                    <a:pt x="2982" y="281"/>
                  </a:lnTo>
                  <a:lnTo>
                    <a:pt x="2983" y="280"/>
                  </a:lnTo>
                  <a:lnTo>
                    <a:pt x="2984" y="280"/>
                  </a:lnTo>
                  <a:lnTo>
                    <a:pt x="2985" y="281"/>
                  </a:lnTo>
                  <a:lnTo>
                    <a:pt x="2986" y="282"/>
                  </a:lnTo>
                  <a:lnTo>
                    <a:pt x="2987" y="279"/>
                  </a:lnTo>
                  <a:lnTo>
                    <a:pt x="2988" y="279"/>
                  </a:lnTo>
                  <a:lnTo>
                    <a:pt x="2989" y="280"/>
                  </a:lnTo>
                  <a:lnTo>
                    <a:pt x="2990" y="281"/>
                  </a:lnTo>
                  <a:lnTo>
                    <a:pt x="2991" y="281"/>
                  </a:lnTo>
                  <a:lnTo>
                    <a:pt x="2992" y="280"/>
                  </a:lnTo>
                  <a:lnTo>
                    <a:pt x="2993" y="280"/>
                  </a:lnTo>
                  <a:lnTo>
                    <a:pt x="2994" y="281"/>
                  </a:lnTo>
                  <a:lnTo>
                    <a:pt x="2995" y="281"/>
                  </a:lnTo>
                  <a:lnTo>
                    <a:pt x="2996" y="282"/>
                  </a:lnTo>
                  <a:lnTo>
                    <a:pt x="2998" y="282"/>
                  </a:lnTo>
                  <a:lnTo>
                    <a:pt x="2999" y="280"/>
                  </a:lnTo>
                  <a:lnTo>
                    <a:pt x="3000" y="280"/>
                  </a:lnTo>
                  <a:lnTo>
                    <a:pt x="3001" y="280"/>
                  </a:lnTo>
                  <a:lnTo>
                    <a:pt x="3002" y="279"/>
                  </a:lnTo>
                  <a:lnTo>
                    <a:pt x="3003" y="278"/>
                  </a:lnTo>
                  <a:lnTo>
                    <a:pt x="3004" y="277"/>
                  </a:lnTo>
                  <a:lnTo>
                    <a:pt x="3005" y="277"/>
                  </a:lnTo>
                  <a:lnTo>
                    <a:pt x="3006" y="276"/>
                  </a:lnTo>
                  <a:lnTo>
                    <a:pt x="3007" y="275"/>
                  </a:lnTo>
                  <a:lnTo>
                    <a:pt x="3008" y="276"/>
                  </a:lnTo>
                  <a:lnTo>
                    <a:pt x="3009" y="277"/>
                  </a:lnTo>
                  <a:lnTo>
                    <a:pt x="3010" y="275"/>
                  </a:lnTo>
                  <a:lnTo>
                    <a:pt x="3011" y="274"/>
                  </a:lnTo>
                  <a:lnTo>
                    <a:pt x="3012" y="274"/>
                  </a:lnTo>
                  <a:lnTo>
                    <a:pt x="3013" y="274"/>
                  </a:lnTo>
                  <a:lnTo>
                    <a:pt x="3014" y="273"/>
                  </a:lnTo>
                  <a:lnTo>
                    <a:pt x="3015" y="269"/>
                  </a:lnTo>
                  <a:lnTo>
                    <a:pt x="3017" y="267"/>
                  </a:lnTo>
                  <a:lnTo>
                    <a:pt x="3018" y="269"/>
                  </a:lnTo>
                  <a:lnTo>
                    <a:pt x="3019" y="270"/>
                  </a:lnTo>
                  <a:lnTo>
                    <a:pt x="3020" y="272"/>
                  </a:lnTo>
                  <a:lnTo>
                    <a:pt x="3021" y="272"/>
                  </a:lnTo>
                  <a:lnTo>
                    <a:pt x="3022" y="273"/>
                  </a:lnTo>
                  <a:lnTo>
                    <a:pt x="3023" y="276"/>
                  </a:lnTo>
                  <a:lnTo>
                    <a:pt x="3024" y="276"/>
                  </a:lnTo>
                  <a:lnTo>
                    <a:pt x="3025" y="279"/>
                  </a:lnTo>
                  <a:lnTo>
                    <a:pt x="3026" y="279"/>
                  </a:lnTo>
                  <a:lnTo>
                    <a:pt x="3027" y="282"/>
                  </a:lnTo>
                  <a:lnTo>
                    <a:pt x="3028" y="281"/>
                  </a:lnTo>
                  <a:lnTo>
                    <a:pt x="3029" y="281"/>
                  </a:lnTo>
                  <a:lnTo>
                    <a:pt x="3030" y="282"/>
                  </a:lnTo>
                  <a:lnTo>
                    <a:pt x="3031" y="281"/>
                  </a:lnTo>
                  <a:lnTo>
                    <a:pt x="3032" y="282"/>
                  </a:lnTo>
                  <a:lnTo>
                    <a:pt x="3033" y="284"/>
                  </a:lnTo>
                  <a:lnTo>
                    <a:pt x="3034" y="285"/>
                  </a:lnTo>
                  <a:lnTo>
                    <a:pt x="3035" y="283"/>
                  </a:lnTo>
                  <a:lnTo>
                    <a:pt x="3036" y="280"/>
                  </a:lnTo>
                  <a:lnTo>
                    <a:pt x="3037" y="279"/>
                  </a:lnTo>
                  <a:lnTo>
                    <a:pt x="3038" y="280"/>
                  </a:lnTo>
                  <a:lnTo>
                    <a:pt x="3039" y="283"/>
                  </a:lnTo>
                  <a:lnTo>
                    <a:pt x="3041" y="282"/>
                  </a:lnTo>
                  <a:lnTo>
                    <a:pt x="3042" y="283"/>
                  </a:lnTo>
                  <a:lnTo>
                    <a:pt x="3043" y="282"/>
                  </a:lnTo>
                  <a:lnTo>
                    <a:pt x="3044" y="283"/>
                  </a:lnTo>
                  <a:lnTo>
                    <a:pt x="3045" y="285"/>
                  </a:lnTo>
                  <a:lnTo>
                    <a:pt x="3046" y="284"/>
                  </a:lnTo>
                  <a:lnTo>
                    <a:pt x="3047" y="273"/>
                  </a:lnTo>
                  <a:lnTo>
                    <a:pt x="3048" y="243"/>
                  </a:lnTo>
                  <a:lnTo>
                    <a:pt x="3049" y="191"/>
                  </a:lnTo>
                  <a:lnTo>
                    <a:pt x="3050" y="122"/>
                  </a:lnTo>
                  <a:lnTo>
                    <a:pt x="3051" y="53"/>
                  </a:lnTo>
                  <a:lnTo>
                    <a:pt x="3052" y="11"/>
                  </a:lnTo>
                  <a:lnTo>
                    <a:pt x="3053" y="11"/>
                  </a:lnTo>
                  <a:lnTo>
                    <a:pt x="3054" y="53"/>
                  </a:lnTo>
                  <a:lnTo>
                    <a:pt x="3055" y="115"/>
                  </a:lnTo>
                  <a:lnTo>
                    <a:pt x="3056" y="180"/>
                  </a:lnTo>
                  <a:lnTo>
                    <a:pt x="3057" y="231"/>
                  </a:lnTo>
                  <a:lnTo>
                    <a:pt x="3058" y="264"/>
                  </a:lnTo>
                  <a:lnTo>
                    <a:pt x="3059" y="275"/>
                  </a:lnTo>
                  <a:lnTo>
                    <a:pt x="3060" y="275"/>
                  </a:lnTo>
                  <a:lnTo>
                    <a:pt x="3061" y="273"/>
                  </a:lnTo>
                  <a:lnTo>
                    <a:pt x="3062" y="273"/>
                  </a:lnTo>
                  <a:lnTo>
                    <a:pt x="3063" y="277"/>
                  </a:lnTo>
                  <a:lnTo>
                    <a:pt x="3064" y="280"/>
                  </a:lnTo>
                  <a:lnTo>
                    <a:pt x="3066" y="282"/>
                  </a:lnTo>
                  <a:lnTo>
                    <a:pt x="3067" y="281"/>
                  </a:lnTo>
                  <a:lnTo>
                    <a:pt x="3068" y="282"/>
                  </a:lnTo>
                  <a:lnTo>
                    <a:pt x="3069" y="284"/>
                  </a:lnTo>
                  <a:lnTo>
                    <a:pt x="3070" y="283"/>
                  </a:lnTo>
                  <a:lnTo>
                    <a:pt x="3071" y="284"/>
                  </a:lnTo>
                  <a:lnTo>
                    <a:pt x="3072" y="283"/>
                  </a:lnTo>
                  <a:lnTo>
                    <a:pt x="3073" y="283"/>
                  </a:lnTo>
                  <a:lnTo>
                    <a:pt x="3074" y="285"/>
                  </a:lnTo>
                  <a:lnTo>
                    <a:pt x="3075" y="283"/>
                  </a:lnTo>
                  <a:lnTo>
                    <a:pt x="3076" y="282"/>
                  </a:lnTo>
                  <a:lnTo>
                    <a:pt x="3077" y="280"/>
                  </a:lnTo>
                  <a:lnTo>
                    <a:pt x="3078" y="280"/>
                  </a:lnTo>
                  <a:lnTo>
                    <a:pt x="3079" y="280"/>
                  </a:lnTo>
                  <a:lnTo>
                    <a:pt x="3080" y="282"/>
                  </a:lnTo>
                  <a:lnTo>
                    <a:pt x="3081" y="283"/>
                  </a:lnTo>
                  <a:lnTo>
                    <a:pt x="3082" y="283"/>
                  </a:lnTo>
                  <a:lnTo>
                    <a:pt x="3083" y="284"/>
                  </a:lnTo>
                  <a:lnTo>
                    <a:pt x="3084" y="285"/>
                  </a:lnTo>
                  <a:lnTo>
                    <a:pt x="3085" y="284"/>
                  </a:lnTo>
                  <a:lnTo>
                    <a:pt x="3086" y="282"/>
                  </a:lnTo>
                  <a:lnTo>
                    <a:pt x="3087" y="280"/>
                  </a:lnTo>
                  <a:lnTo>
                    <a:pt x="3088" y="279"/>
                  </a:lnTo>
                  <a:lnTo>
                    <a:pt x="3090" y="279"/>
                  </a:lnTo>
                  <a:lnTo>
                    <a:pt x="3091" y="279"/>
                  </a:lnTo>
                  <a:lnTo>
                    <a:pt x="3092" y="280"/>
                  </a:lnTo>
                  <a:lnTo>
                    <a:pt x="3093" y="279"/>
                  </a:lnTo>
                  <a:lnTo>
                    <a:pt x="3094" y="279"/>
                  </a:lnTo>
                  <a:lnTo>
                    <a:pt x="3095" y="278"/>
                  </a:lnTo>
                  <a:lnTo>
                    <a:pt x="3096" y="276"/>
                  </a:lnTo>
                  <a:lnTo>
                    <a:pt x="3097" y="273"/>
                  </a:lnTo>
                  <a:lnTo>
                    <a:pt x="3098" y="271"/>
                  </a:lnTo>
                  <a:lnTo>
                    <a:pt x="3099" y="270"/>
                  </a:lnTo>
                  <a:lnTo>
                    <a:pt x="3100" y="272"/>
                  </a:lnTo>
                  <a:lnTo>
                    <a:pt x="3101" y="269"/>
                  </a:lnTo>
                  <a:lnTo>
                    <a:pt x="3102" y="265"/>
                  </a:lnTo>
                  <a:lnTo>
                    <a:pt x="3103" y="262"/>
                  </a:lnTo>
                  <a:lnTo>
                    <a:pt x="3104" y="261"/>
                  </a:lnTo>
                  <a:lnTo>
                    <a:pt x="3105" y="260"/>
                  </a:lnTo>
                  <a:lnTo>
                    <a:pt x="3106" y="258"/>
                  </a:lnTo>
                  <a:lnTo>
                    <a:pt x="3107" y="254"/>
                  </a:lnTo>
                  <a:lnTo>
                    <a:pt x="3108" y="251"/>
                  </a:lnTo>
                  <a:lnTo>
                    <a:pt x="3109" y="249"/>
                  </a:lnTo>
                  <a:lnTo>
                    <a:pt x="3110" y="247"/>
                  </a:lnTo>
                  <a:lnTo>
                    <a:pt x="3111" y="242"/>
                  </a:lnTo>
                  <a:lnTo>
                    <a:pt x="3112" y="236"/>
                  </a:lnTo>
                  <a:lnTo>
                    <a:pt x="3113" y="237"/>
                  </a:lnTo>
                  <a:lnTo>
                    <a:pt x="3115" y="236"/>
                  </a:lnTo>
                  <a:lnTo>
                    <a:pt x="3116" y="234"/>
                  </a:lnTo>
                  <a:lnTo>
                    <a:pt x="3117" y="231"/>
                  </a:lnTo>
                  <a:lnTo>
                    <a:pt x="3118" y="230"/>
                  </a:lnTo>
                  <a:lnTo>
                    <a:pt x="3119" y="233"/>
                  </a:lnTo>
                  <a:lnTo>
                    <a:pt x="3120" y="235"/>
                  </a:lnTo>
                  <a:lnTo>
                    <a:pt x="3121" y="239"/>
                  </a:lnTo>
                  <a:lnTo>
                    <a:pt x="3122" y="242"/>
                  </a:lnTo>
                  <a:lnTo>
                    <a:pt x="3123" y="246"/>
                  </a:lnTo>
                  <a:lnTo>
                    <a:pt x="3124" y="251"/>
                  </a:lnTo>
                  <a:lnTo>
                    <a:pt x="3125" y="253"/>
                  </a:lnTo>
                  <a:lnTo>
                    <a:pt x="3126" y="255"/>
                  </a:lnTo>
                  <a:lnTo>
                    <a:pt x="3127" y="258"/>
                  </a:lnTo>
                  <a:lnTo>
                    <a:pt x="3128" y="262"/>
                  </a:lnTo>
                  <a:lnTo>
                    <a:pt x="3129" y="265"/>
                  </a:lnTo>
                  <a:lnTo>
                    <a:pt x="3130" y="270"/>
                  </a:lnTo>
                  <a:lnTo>
                    <a:pt x="3131" y="274"/>
                  </a:lnTo>
                  <a:lnTo>
                    <a:pt x="3132" y="274"/>
                  </a:lnTo>
                  <a:lnTo>
                    <a:pt x="3133" y="274"/>
                  </a:lnTo>
                  <a:lnTo>
                    <a:pt x="3134" y="277"/>
                  </a:lnTo>
                  <a:lnTo>
                    <a:pt x="3135" y="279"/>
                  </a:lnTo>
                  <a:lnTo>
                    <a:pt x="3136" y="279"/>
                  </a:lnTo>
                  <a:lnTo>
                    <a:pt x="3137" y="278"/>
                  </a:lnTo>
                  <a:lnTo>
                    <a:pt x="3139" y="279"/>
                  </a:lnTo>
                  <a:lnTo>
                    <a:pt x="3140" y="280"/>
                  </a:lnTo>
                  <a:lnTo>
                    <a:pt x="3141" y="282"/>
                  </a:lnTo>
                  <a:lnTo>
                    <a:pt x="3142" y="282"/>
                  </a:lnTo>
                  <a:lnTo>
                    <a:pt x="3143" y="280"/>
                  </a:lnTo>
                  <a:lnTo>
                    <a:pt x="3144" y="280"/>
                  </a:lnTo>
                  <a:lnTo>
                    <a:pt x="3145" y="282"/>
                  </a:lnTo>
                  <a:lnTo>
                    <a:pt x="3146" y="284"/>
                  </a:lnTo>
                  <a:lnTo>
                    <a:pt x="3147" y="282"/>
                  </a:lnTo>
                  <a:lnTo>
                    <a:pt x="3148" y="282"/>
                  </a:lnTo>
                  <a:lnTo>
                    <a:pt x="3149" y="283"/>
                  </a:lnTo>
                  <a:lnTo>
                    <a:pt x="3150" y="286"/>
                  </a:lnTo>
                  <a:lnTo>
                    <a:pt x="3151" y="286"/>
                  </a:lnTo>
                  <a:lnTo>
                    <a:pt x="3152" y="283"/>
                  </a:lnTo>
                  <a:lnTo>
                    <a:pt x="3153" y="282"/>
                  </a:lnTo>
                  <a:lnTo>
                    <a:pt x="3154" y="282"/>
                  </a:lnTo>
                  <a:lnTo>
                    <a:pt x="3155" y="283"/>
                  </a:lnTo>
                  <a:lnTo>
                    <a:pt x="3156" y="282"/>
                  </a:lnTo>
                  <a:lnTo>
                    <a:pt x="3157" y="282"/>
                  </a:lnTo>
                  <a:lnTo>
                    <a:pt x="3158" y="282"/>
                  </a:lnTo>
                  <a:lnTo>
                    <a:pt x="3159" y="282"/>
                  </a:lnTo>
                  <a:lnTo>
                    <a:pt x="3160" y="283"/>
                  </a:lnTo>
                  <a:lnTo>
                    <a:pt x="3161" y="287"/>
                  </a:lnTo>
                  <a:lnTo>
                    <a:pt x="3162" y="285"/>
                  </a:lnTo>
                  <a:lnTo>
                    <a:pt x="3164" y="285"/>
                  </a:lnTo>
                  <a:lnTo>
                    <a:pt x="3165" y="285"/>
                  </a:lnTo>
                  <a:lnTo>
                    <a:pt x="3166" y="285"/>
                  </a:lnTo>
                  <a:lnTo>
                    <a:pt x="3167" y="287"/>
                  </a:lnTo>
                  <a:lnTo>
                    <a:pt x="3168" y="285"/>
                  </a:lnTo>
                  <a:lnTo>
                    <a:pt x="3169" y="286"/>
                  </a:lnTo>
                  <a:lnTo>
                    <a:pt x="3170" y="285"/>
                  </a:lnTo>
                  <a:lnTo>
                    <a:pt x="3171" y="286"/>
                  </a:lnTo>
                  <a:lnTo>
                    <a:pt x="3172" y="286"/>
                  </a:lnTo>
                  <a:lnTo>
                    <a:pt x="3173" y="287"/>
                  </a:lnTo>
                  <a:lnTo>
                    <a:pt x="3174" y="287"/>
                  </a:lnTo>
                  <a:lnTo>
                    <a:pt x="3175" y="288"/>
                  </a:lnTo>
                  <a:lnTo>
                    <a:pt x="3176" y="287"/>
                  </a:lnTo>
                  <a:lnTo>
                    <a:pt x="3177" y="287"/>
                  </a:lnTo>
                  <a:lnTo>
                    <a:pt x="3178" y="286"/>
                  </a:lnTo>
                  <a:lnTo>
                    <a:pt x="3179" y="284"/>
                  </a:lnTo>
                  <a:lnTo>
                    <a:pt x="3180" y="284"/>
                  </a:lnTo>
                  <a:lnTo>
                    <a:pt x="3181" y="285"/>
                  </a:lnTo>
                  <a:lnTo>
                    <a:pt x="3182" y="285"/>
                  </a:lnTo>
                  <a:lnTo>
                    <a:pt x="3183" y="286"/>
                  </a:lnTo>
                  <a:lnTo>
                    <a:pt x="3184" y="285"/>
                  </a:lnTo>
                  <a:lnTo>
                    <a:pt x="3185" y="284"/>
                  </a:lnTo>
                  <a:lnTo>
                    <a:pt x="3186" y="283"/>
                  </a:lnTo>
                  <a:lnTo>
                    <a:pt x="3188" y="284"/>
                  </a:lnTo>
                  <a:lnTo>
                    <a:pt x="3189" y="283"/>
                  </a:lnTo>
                  <a:lnTo>
                    <a:pt x="3190" y="284"/>
                  </a:lnTo>
                  <a:lnTo>
                    <a:pt x="3191" y="283"/>
                  </a:lnTo>
                  <a:lnTo>
                    <a:pt x="3192" y="286"/>
                  </a:lnTo>
                  <a:lnTo>
                    <a:pt x="3193" y="285"/>
                  </a:lnTo>
                  <a:lnTo>
                    <a:pt x="3194" y="285"/>
                  </a:lnTo>
                  <a:lnTo>
                    <a:pt x="3195" y="286"/>
                  </a:lnTo>
                  <a:lnTo>
                    <a:pt x="3196" y="287"/>
                  </a:lnTo>
                  <a:lnTo>
                    <a:pt x="3197" y="287"/>
                  </a:lnTo>
                  <a:lnTo>
                    <a:pt x="3198" y="285"/>
                  </a:lnTo>
                  <a:lnTo>
                    <a:pt x="3199" y="285"/>
                  </a:lnTo>
                  <a:lnTo>
                    <a:pt x="3200" y="287"/>
                  </a:lnTo>
                  <a:lnTo>
                    <a:pt x="3201" y="289"/>
                  </a:lnTo>
                  <a:lnTo>
                    <a:pt x="3202" y="289"/>
                  </a:lnTo>
                  <a:lnTo>
                    <a:pt x="3203" y="287"/>
                  </a:lnTo>
                  <a:lnTo>
                    <a:pt x="3204" y="287"/>
                  </a:lnTo>
                  <a:lnTo>
                    <a:pt x="3205" y="288"/>
                  </a:lnTo>
                  <a:lnTo>
                    <a:pt x="3206" y="288"/>
                  </a:lnTo>
                  <a:lnTo>
                    <a:pt x="3207" y="288"/>
                  </a:lnTo>
                  <a:lnTo>
                    <a:pt x="3208" y="289"/>
                  </a:lnTo>
                  <a:lnTo>
                    <a:pt x="3209" y="288"/>
                  </a:lnTo>
                  <a:lnTo>
                    <a:pt x="3210" y="287"/>
                  </a:lnTo>
                  <a:lnTo>
                    <a:pt x="3211" y="285"/>
                  </a:lnTo>
                  <a:lnTo>
                    <a:pt x="3213" y="287"/>
                  </a:lnTo>
                  <a:lnTo>
                    <a:pt x="3214" y="286"/>
                  </a:lnTo>
                  <a:lnTo>
                    <a:pt x="3215" y="286"/>
                  </a:lnTo>
                  <a:lnTo>
                    <a:pt x="3216" y="287"/>
                  </a:lnTo>
                  <a:lnTo>
                    <a:pt x="3217" y="289"/>
                  </a:lnTo>
                  <a:lnTo>
                    <a:pt x="3218" y="290"/>
                  </a:lnTo>
                  <a:lnTo>
                    <a:pt x="3219" y="290"/>
                  </a:lnTo>
                  <a:lnTo>
                    <a:pt x="3220" y="289"/>
                  </a:lnTo>
                  <a:lnTo>
                    <a:pt x="3221" y="287"/>
                  </a:lnTo>
                  <a:lnTo>
                    <a:pt x="3222" y="287"/>
                  </a:lnTo>
                  <a:lnTo>
                    <a:pt x="3223" y="288"/>
                  </a:lnTo>
                  <a:lnTo>
                    <a:pt x="3224" y="288"/>
                  </a:lnTo>
                  <a:lnTo>
                    <a:pt x="3225" y="288"/>
                  </a:lnTo>
                  <a:lnTo>
                    <a:pt x="3226" y="288"/>
                  </a:lnTo>
                  <a:lnTo>
                    <a:pt x="3227" y="289"/>
                  </a:lnTo>
                  <a:lnTo>
                    <a:pt x="3228" y="289"/>
                  </a:lnTo>
                  <a:lnTo>
                    <a:pt x="3229" y="288"/>
                  </a:lnTo>
                  <a:lnTo>
                    <a:pt x="3230" y="287"/>
                  </a:lnTo>
                  <a:lnTo>
                    <a:pt x="3231" y="287"/>
                  </a:lnTo>
                  <a:lnTo>
                    <a:pt x="3232" y="289"/>
                  </a:lnTo>
                  <a:lnTo>
                    <a:pt x="3233" y="289"/>
                  </a:lnTo>
                  <a:lnTo>
                    <a:pt x="3234" y="287"/>
                  </a:lnTo>
                  <a:lnTo>
                    <a:pt x="3235" y="287"/>
                  </a:lnTo>
                  <a:lnTo>
                    <a:pt x="3237" y="287"/>
                  </a:lnTo>
                  <a:lnTo>
                    <a:pt x="3238" y="288"/>
                  </a:lnTo>
                  <a:lnTo>
                    <a:pt x="3239" y="288"/>
                  </a:lnTo>
                  <a:lnTo>
                    <a:pt x="3240" y="287"/>
                  </a:lnTo>
                  <a:lnTo>
                    <a:pt x="3241" y="285"/>
                  </a:lnTo>
                  <a:lnTo>
                    <a:pt x="3242" y="287"/>
                  </a:lnTo>
                  <a:lnTo>
                    <a:pt x="3243" y="289"/>
                  </a:lnTo>
                  <a:lnTo>
                    <a:pt x="3244" y="289"/>
                  </a:lnTo>
                  <a:lnTo>
                    <a:pt x="3245" y="288"/>
                  </a:lnTo>
                  <a:lnTo>
                    <a:pt x="3246" y="287"/>
                  </a:lnTo>
                  <a:lnTo>
                    <a:pt x="3247" y="289"/>
                  </a:lnTo>
                  <a:lnTo>
                    <a:pt x="3248" y="290"/>
                  </a:lnTo>
                  <a:lnTo>
                    <a:pt x="3249" y="291"/>
                  </a:lnTo>
                  <a:lnTo>
                    <a:pt x="3250" y="287"/>
                  </a:lnTo>
                  <a:lnTo>
                    <a:pt x="3251" y="286"/>
                  </a:lnTo>
                  <a:lnTo>
                    <a:pt x="3252" y="287"/>
                  </a:lnTo>
                  <a:lnTo>
                    <a:pt x="3253" y="288"/>
                  </a:lnTo>
                  <a:lnTo>
                    <a:pt x="3254" y="290"/>
                  </a:lnTo>
                  <a:lnTo>
                    <a:pt x="3255" y="289"/>
                  </a:lnTo>
                  <a:lnTo>
                    <a:pt x="3256" y="290"/>
                  </a:lnTo>
                  <a:lnTo>
                    <a:pt x="3257" y="289"/>
                  </a:lnTo>
                  <a:lnTo>
                    <a:pt x="3258" y="289"/>
                  </a:lnTo>
                  <a:lnTo>
                    <a:pt x="3259" y="287"/>
                  </a:lnTo>
                  <a:lnTo>
                    <a:pt x="3260" y="285"/>
                  </a:lnTo>
                  <a:lnTo>
                    <a:pt x="3262" y="285"/>
                  </a:lnTo>
                  <a:lnTo>
                    <a:pt x="3263" y="283"/>
                  </a:lnTo>
                  <a:lnTo>
                    <a:pt x="3264" y="282"/>
                  </a:lnTo>
                  <a:lnTo>
                    <a:pt x="3265" y="281"/>
                  </a:lnTo>
                  <a:lnTo>
                    <a:pt x="3266" y="282"/>
                  </a:lnTo>
                  <a:lnTo>
                    <a:pt x="3267" y="285"/>
                  </a:lnTo>
                  <a:lnTo>
                    <a:pt x="3268" y="284"/>
                  </a:lnTo>
                  <a:lnTo>
                    <a:pt x="3269" y="280"/>
                  </a:lnTo>
                  <a:lnTo>
                    <a:pt x="3270" y="276"/>
                  </a:lnTo>
                  <a:lnTo>
                    <a:pt x="3271" y="277"/>
                  </a:lnTo>
                  <a:lnTo>
                    <a:pt x="3272" y="280"/>
                  </a:lnTo>
                  <a:lnTo>
                    <a:pt x="3273" y="282"/>
                  </a:lnTo>
                  <a:lnTo>
                    <a:pt x="3274" y="280"/>
                  </a:lnTo>
                  <a:lnTo>
                    <a:pt x="3275" y="280"/>
                  </a:lnTo>
                  <a:lnTo>
                    <a:pt x="3276" y="282"/>
                  </a:lnTo>
                  <a:lnTo>
                    <a:pt x="3277" y="284"/>
                  </a:lnTo>
                  <a:lnTo>
                    <a:pt x="3278" y="287"/>
                  </a:lnTo>
                  <a:lnTo>
                    <a:pt x="3279" y="289"/>
                  </a:lnTo>
                  <a:lnTo>
                    <a:pt x="3280" y="287"/>
                  </a:lnTo>
                  <a:lnTo>
                    <a:pt x="3281" y="287"/>
                  </a:lnTo>
                  <a:lnTo>
                    <a:pt x="3282" y="289"/>
                  </a:lnTo>
                  <a:lnTo>
                    <a:pt x="3283" y="289"/>
                  </a:lnTo>
                  <a:lnTo>
                    <a:pt x="3284" y="290"/>
                  </a:lnTo>
                  <a:lnTo>
                    <a:pt x="3286" y="290"/>
                  </a:lnTo>
                  <a:lnTo>
                    <a:pt x="3287" y="289"/>
                  </a:lnTo>
                  <a:lnTo>
                    <a:pt x="3288" y="288"/>
                  </a:lnTo>
                  <a:lnTo>
                    <a:pt x="3289" y="289"/>
                  </a:lnTo>
                  <a:lnTo>
                    <a:pt x="3290" y="291"/>
                  </a:lnTo>
                  <a:lnTo>
                    <a:pt x="3291" y="290"/>
                  </a:lnTo>
                  <a:lnTo>
                    <a:pt x="3292" y="290"/>
                  </a:lnTo>
                  <a:lnTo>
                    <a:pt x="3293" y="288"/>
                  </a:lnTo>
                  <a:lnTo>
                    <a:pt x="3294" y="290"/>
                  </a:lnTo>
                  <a:lnTo>
                    <a:pt x="3295" y="289"/>
                  </a:lnTo>
                  <a:lnTo>
                    <a:pt x="3296" y="288"/>
                  </a:lnTo>
                  <a:lnTo>
                    <a:pt x="3297" y="290"/>
                  </a:lnTo>
                  <a:lnTo>
                    <a:pt x="3298" y="293"/>
                  </a:lnTo>
                  <a:lnTo>
                    <a:pt x="3299" y="293"/>
                  </a:lnTo>
                  <a:lnTo>
                    <a:pt x="3300" y="292"/>
                  </a:lnTo>
                  <a:lnTo>
                    <a:pt x="3301" y="277"/>
                  </a:lnTo>
                  <a:lnTo>
                    <a:pt x="3302" y="243"/>
                  </a:lnTo>
                  <a:lnTo>
                    <a:pt x="3303" y="183"/>
                  </a:lnTo>
                  <a:lnTo>
                    <a:pt x="3304" y="115"/>
                  </a:lnTo>
                  <a:lnTo>
                    <a:pt x="3305" y="52"/>
                  </a:lnTo>
                  <a:lnTo>
                    <a:pt x="3306" y="16"/>
                  </a:lnTo>
                  <a:lnTo>
                    <a:pt x="3307" y="22"/>
                  </a:lnTo>
                  <a:lnTo>
                    <a:pt x="3308" y="65"/>
                  </a:lnTo>
                  <a:lnTo>
                    <a:pt x="3309" y="125"/>
                  </a:lnTo>
                  <a:lnTo>
                    <a:pt x="3311" y="193"/>
                  </a:lnTo>
                  <a:lnTo>
                    <a:pt x="3312" y="249"/>
                  </a:lnTo>
                  <a:lnTo>
                    <a:pt x="3313" y="277"/>
                  </a:lnTo>
                  <a:lnTo>
                    <a:pt x="3314" y="283"/>
                  </a:lnTo>
                  <a:lnTo>
                    <a:pt x="3315" y="280"/>
                  </a:lnTo>
                  <a:lnTo>
                    <a:pt x="3316" y="279"/>
                  </a:lnTo>
                  <a:lnTo>
                    <a:pt x="3317" y="280"/>
                  </a:lnTo>
                  <a:lnTo>
                    <a:pt x="3318" y="284"/>
                  </a:lnTo>
                  <a:lnTo>
                    <a:pt x="3319" y="285"/>
                  </a:lnTo>
                  <a:lnTo>
                    <a:pt x="3320" y="287"/>
                  </a:lnTo>
                  <a:lnTo>
                    <a:pt x="3321" y="288"/>
                  </a:lnTo>
                  <a:lnTo>
                    <a:pt x="3322" y="290"/>
                  </a:lnTo>
                  <a:lnTo>
                    <a:pt x="3323" y="292"/>
                  </a:lnTo>
                  <a:lnTo>
                    <a:pt x="3324" y="290"/>
                  </a:lnTo>
                  <a:lnTo>
                    <a:pt x="3325" y="289"/>
                  </a:lnTo>
                  <a:lnTo>
                    <a:pt x="3326" y="287"/>
                  </a:lnTo>
                  <a:lnTo>
                    <a:pt x="3327" y="288"/>
                  </a:lnTo>
                  <a:lnTo>
                    <a:pt x="3328" y="289"/>
                  </a:lnTo>
                  <a:lnTo>
                    <a:pt x="3329" y="290"/>
                  </a:lnTo>
                  <a:lnTo>
                    <a:pt x="3330" y="292"/>
                  </a:lnTo>
                  <a:lnTo>
                    <a:pt x="3331" y="291"/>
                  </a:lnTo>
                  <a:lnTo>
                    <a:pt x="3332" y="289"/>
                  </a:lnTo>
                  <a:lnTo>
                    <a:pt x="3333" y="288"/>
                  </a:lnTo>
                  <a:lnTo>
                    <a:pt x="3335" y="288"/>
                  </a:lnTo>
                  <a:lnTo>
                    <a:pt x="3336" y="289"/>
                  </a:lnTo>
                  <a:lnTo>
                    <a:pt x="3337" y="288"/>
                  </a:lnTo>
                  <a:lnTo>
                    <a:pt x="3338" y="286"/>
                  </a:lnTo>
                  <a:lnTo>
                    <a:pt x="3339" y="285"/>
                  </a:lnTo>
                  <a:lnTo>
                    <a:pt x="3340" y="286"/>
                  </a:lnTo>
                  <a:lnTo>
                    <a:pt x="3341" y="287"/>
                  </a:lnTo>
                  <a:lnTo>
                    <a:pt x="3342" y="290"/>
                  </a:lnTo>
                  <a:lnTo>
                    <a:pt x="3343" y="286"/>
                  </a:lnTo>
                  <a:lnTo>
                    <a:pt x="3344" y="283"/>
                  </a:lnTo>
                  <a:lnTo>
                    <a:pt x="3345" y="282"/>
                  </a:lnTo>
                  <a:lnTo>
                    <a:pt x="3346" y="283"/>
                  </a:lnTo>
                  <a:lnTo>
                    <a:pt x="3347" y="285"/>
                  </a:lnTo>
                  <a:lnTo>
                    <a:pt x="3348" y="284"/>
                  </a:lnTo>
                  <a:lnTo>
                    <a:pt x="3349" y="283"/>
                  </a:lnTo>
                  <a:lnTo>
                    <a:pt x="3350" y="280"/>
                  </a:lnTo>
                  <a:lnTo>
                    <a:pt x="3351" y="278"/>
                  </a:lnTo>
                  <a:lnTo>
                    <a:pt x="3352" y="277"/>
                  </a:lnTo>
                  <a:lnTo>
                    <a:pt x="3353" y="274"/>
                  </a:lnTo>
                  <a:lnTo>
                    <a:pt x="3354" y="273"/>
                  </a:lnTo>
                  <a:lnTo>
                    <a:pt x="3355" y="273"/>
                  </a:lnTo>
                  <a:lnTo>
                    <a:pt x="3356" y="270"/>
                  </a:lnTo>
                  <a:lnTo>
                    <a:pt x="3357" y="265"/>
                  </a:lnTo>
                  <a:lnTo>
                    <a:pt x="3358" y="265"/>
                  </a:lnTo>
                  <a:lnTo>
                    <a:pt x="3360" y="262"/>
                  </a:lnTo>
                  <a:lnTo>
                    <a:pt x="3361" y="259"/>
                  </a:lnTo>
                  <a:lnTo>
                    <a:pt x="3362" y="255"/>
                  </a:lnTo>
                  <a:lnTo>
                    <a:pt x="3363" y="252"/>
                  </a:lnTo>
                  <a:lnTo>
                    <a:pt x="3364" y="250"/>
                  </a:lnTo>
                  <a:lnTo>
                    <a:pt x="3365" y="248"/>
                  </a:lnTo>
                  <a:lnTo>
                    <a:pt x="3366" y="245"/>
                  </a:lnTo>
                  <a:lnTo>
                    <a:pt x="3367" y="241"/>
                  </a:lnTo>
                  <a:lnTo>
                    <a:pt x="3368" y="239"/>
                  </a:lnTo>
                  <a:lnTo>
                    <a:pt x="3369" y="234"/>
                  </a:lnTo>
                  <a:lnTo>
                    <a:pt x="3370" y="234"/>
                  </a:lnTo>
                  <a:lnTo>
                    <a:pt x="3371" y="233"/>
                  </a:lnTo>
                  <a:lnTo>
                    <a:pt x="3372" y="234"/>
                  </a:lnTo>
                  <a:lnTo>
                    <a:pt x="3373" y="235"/>
                  </a:lnTo>
                  <a:lnTo>
                    <a:pt x="3374" y="237"/>
                  </a:lnTo>
                  <a:lnTo>
                    <a:pt x="3375" y="240"/>
                  </a:lnTo>
                  <a:lnTo>
                    <a:pt x="3376" y="243"/>
                  </a:lnTo>
                  <a:lnTo>
                    <a:pt x="3378" y="248"/>
                  </a:lnTo>
                  <a:lnTo>
                    <a:pt x="3379" y="253"/>
                  </a:lnTo>
                  <a:lnTo>
                    <a:pt x="3380" y="258"/>
                  </a:lnTo>
                  <a:lnTo>
                    <a:pt x="3381" y="262"/>
                  </a:lnTo>
                  <a:lnTo>
                    <a:pt x="3382" y="268"/>
                  </a:lnTo>
                  <a:lnTo>
                    <a:pt x="3383" y="270"/>
                  </a:lnTo>
                  <a:lnTo>
                    <a:pt x="3384" y="273"/>
                  </a:lnTo>
                  <a:lnTo>
                    <a:pt x="3385" y="274"/>
                  </a:lnTo>
                  <a:lnTo>
                    <a:pt x="3386" y="277"/>
                  </a:lnTo>
                  <a:lnTo>
                    <a:pt x="3387" y="278"/>
                  </a:lnTo>
                  <a:lnTo>
                    <a:pt x="3388" y="282"/>
                  </a:lnTo>
                  <a:lnTo>
                    <a:pt x="3389" y="283"/>
                  </a:lnTo>
                  <a:lnTo>
                    <a:pt x="3390" y="285"/>
                  </a:lnTo>
                  <a:lnTo>
                    <a:pt x="3391" y="288"/>
                  </a:lnTo>
                  <a:lnTo>
                    <a:pt x="3392" y="285"/>
                  </a:lnTo>
                  <a:lnTo>
                    <a:pt x="3393" y="284"/>
                  </a:lnTo>
                  <a:lnTo>
                    <a:pt x="3394" y="285"/>
                  </a:lnTo>
                  <a:lnTo>
                    <a:pt x="3395" y="288"/>
                  </a:lnTo>
                  <a:lnTo>
                    <a:pt x="3396" y="289"/>
                  </a:lnTo>
                  <a:lnTo>
                    <a:pt x="3397" y="287"/>
                  </a:lnTo>
                  <a:lnTo>
                    <a:pt x="3398" y="287"/>
                  </a:lnTo>
                  <a:lnTo>
                    <a:pt x="3399" y="287"/>
                  </a:lnTo>
                  <a:lnTo>
                    <a:pt x="3400" y="288"/>
                  </a:lnTo>
                  <a:lnTo>
                    <a:pt x="3401" y="288"/>
                  </a:lnTo>
                  <a:lnTo>
                    <a:pt x="3403" y="287"/>
                  </a:lnTo>
                  <a:lnTo>
                    <a:pt x="3404" y="285"/>
                  </a:lnTo>
                  <a:lnTo>
                    <a:pt x="3405" y="286"/>
                  </a:lnTo>
                  <a:lnTo>
                    <a:pt x="3406" y="288"/>
                  </a:lnTo>
                  <a:lnTo>
                    <a:pt x="3407" y="288"/>
                  </a:lnTo>
                  <a:lnTo>
                    <a:pt x="3408" y="288"/>
                  </a:lnTo>
                  <a:lnTo>
                    <a:pt x="3409" y="289"/>
                  </a:lnTo>
                  <a:lnTo>
                    <a:pt x="3410" y="289"/>
                  </a:lnTo>
                  <a:lnTo>
                    <a:pt x="3411" y="291"/>
                  </a:lnTo>
                  <a:lnTo>
                    <a:pt x="3412" y="290"/>
                  </a:lnTo>
                  <a:lnTo>
                    <a:pt x="3413" y="290"/>
                  </a:lnTo>
                  <a:lnTo>
                    <a:pt x="3414" y="292"/>
                  </a:lnTo>
                  <a:lnTo>
                    <a:pt x="3415" y="292"/>
                  </a:lnTo>
                  <a:lnTo>
                    <a:pt x="3416" y="290"/>
                  </a:lnTo>
                  <a:lnTo>
                    <a:pt x="3417" y="290"/>
                  </a:lnTo>
                  <a:lnTo>
                    <a:pt x="3418" y="289"/>
                  </a:lnTo>
                  <a:lnTo>
                    <a:pt x="3419" y="290"/>
                  </a:lnTo>
                  <a:lnTo>
                    <a:pt x="3420" y="290"/>
                  </a:lnTo>
                  <a:lnTo>
                    <a:pt x="3421" y="290"/>
                  </a:lnTo>
                  <a:lnTo>
                    <a:pt x="3422" y="290"/>
                  </a:lnTo>
                  <a:lnTo>
                    <a:pt x="3423" y="290"/>
                  </a:lnTo>
                  <a:lnTo>
                    <a:pt x="3424" y="292"/>
                  </a:lnTo>
                  <a:lnTo>
                    <a:pt x="3425" y="293"/>
                  </a:lnTo>
                  <a:lnTo>
                    <a:pt x="3427" y="292"/>
                  </a:lnTo>
                  <a:lnTo>
                    <a:pt x="3428" y="291"/>
                  </a:lnTo>
                  <a:lnTo>
                    <a:pt x="3429" y="290"/>
                  </a:lnTo>
                  <a:lnTo>
                    <a:pt x="3430" y="288"/>
                  </a:lnTo>
                  <a:lnTo>
                    <a:pt x="3431" y="290"/>
                  </a:lnTo>
                  <a:lnTo>
                    <a:pt x="3432" y="292"/>
                  </a:lnTo>
                  <a:lnTo>
                    <a:pt x="3433" y="292"/>
                  </a:lnTo>
                  <a:lnTo>
                    <a:pt x="3434" y="290"/>
                  </a:lnTo>
                  <a:lnTo>
                    <a:pt x="3435" y="288"/>
                  </a:lnTo>
                  <a:lnTo>
                    <a:pt x="3436" y="285"/>
                  </a:lnTo>
                  <a:lnTo>
                    <a:pt x="3437" y="287"/>
                  </a:lnTo>
                  <a:lnTo>
                    <a:pt x="3438" y="288"/>
                  </a:lnTo>
                  <a:lnTo>
                    <a:pt x="3439" y="288"/>
                  </a:lnTo>
                  <a:lnTo>
                    <a:pt x="3440" y="290"/>
                  </a:lnTo>
                  <a:lnTo>
                    <a:pt x="3441" y="289"/>
                  </a:lnTo>
                  <a:lnTo>
                    <a:pt x="3442" y="290"/>
                  </a:lnTo>
                  <a:lnTo>
                    <a:pt x="3443" y="288"/>
                  </a:lnTo>
                  <a:lnTo>
                    <a:pt x="3444" y="287"/>
                  </a:lnTo>
                  <a:lnTo>
                    <a:pt x="3445" y="286"/>
                  </a:lnTo>
                  <a:lnTo>
                    <a:pt x="3446" y="286"/>
                  </a:lnTo>
                  <a:lnTo>
                    <a:pt x="3447" y="288"/>
                  </a:lnTo>
                  <a:lnTo>
                    <a:pt x="3448" y="289"/>
                  </a:lnTo>
                  <a:lnTo>
                    <a:pt x="3449" y="289"/>
                  </a:lnTo>
                  <a:lnTo>
                    <a:pt x="3450" y="290"/>
                  </a:lnTo>
                  <a:lnTo>
                    <a:pt x="3452" y="288"/>
                  </a:lnTo>
                  <a:lnTo>
                    <a:pt x="3453" y="288"/>
                  </a:lnTo>
                  <a:lnTo>
                    <a:pt x="3454" y="288"/>
                  </a:lnTo>
                  <a:lnTo>
                    <a:pt x="3455" y="289"/>
                  </a:lnTo>
                  <a:lnTo>
                    <a:pt x="3456" y="289"/>
                  </a:lnTo>
                  <a:lnTo>
                    <a:pt x="3457" y="290"/>
                  </a:lnTo>
                  <a:lnTo>
                    <a:pt x="3458" y="291"/>
                  </a:lnTo>
                  <a:lnTo>
                    <a:pt x="3459" y="290"/>
                  </a:lnTo>
                  <a:lnTo>
                    <a:pt x="3460" y="290"/>
                  </a:lnTo>
                  <a:lnTo>
                    <a:pt x="3461" y="290"/>
                  </a:lnTo>
                  <a:lnTo>
                    <a:pt x="3462" y="290"/>
                  </a:lnTo>
                  <a:lnTo>
                    <a:pt x="3463" y="290"/>
                  </a:lnTo>
                  <a:lnTo>
                    <a:pt x="3464" y="289"/>
                  </a:lnTo>
                  <a:lnTo>
                    <a:pt x="3465" y="290"/>
                  </a:lnTo>
                  <a:lnTo>
                    <a:pt x="3466" y="289"/>
                  </a:lnTo>
                  <a:lnTo>
                    <a:pt x="3467" y="290"/>
                  </a:lnTo>
                  <a:lnTo>
                    <a:pt x="3468" y="291"/>
                  </a:lnTo>
                  <a:lnTo>
                    <a:pt x="3469" y="290"/>
                  </a:lnTo>
                  <a:lnTo>
                    <a:pt x="3470" y="290"/>
                  </a:lnTo>
                  <a:lnTo>
                    <a:pt x="3471" y="290"/>
                  </a:lnTo>
                  <a:lnTo>
                    <a:pt x="3472" y="290"/>
                  </a:lnTo>
                  <a:lnTo>
                    <a:pt x="3473" y="292"/>
                  </a:lnTo>
                  <a:lnTo>
                    <a:pt x="3474" y="293"/>
                  </a:lnTo>
                  <a:lnTo>
                    <a:pt x="3476" y="293"/>
                  </a:lnTo>
                  <a:lnTo>
                    <a:pt x="3477" y="291"/>
                  </a:lnTo>
                  <a:lnTo>
                    <a:pt x="3478" y="291"/>
                  </a:lnTo>
                  <a:lnTo>
                    <a:pt x="3479" y="293"/>
                  </a:lnTo>
                  <a:lnTo>
                    <a:pt x="3480" y="291"/>
                  </a:lnTo>
                  <a:lnTo>
                    <a:pt x="3481" y="292"/>
                  </a:lnTo>
                  <a:lnTo>
                    <a:pt x="3482" y="291"/>
                  </a:lnTo>
                  <a:lnTo>
                    <a:pt x="3483" y="291"/>
                  </a:lnTo>
                  <a:lnTo>
                    <a:pt x="3484" y="292"/>
                  </a:lnTo>
                  <a:lnTo>
                    <a:pt x="3485" y="292"/>
                  </a:lnTo>
                  <a:lnTo>
                    <a:pt x="3486" y="293"/>
                  </a:lnTo>
                  <a:lnTo>
                    <a:pt x="3487" y="292"/>
                  </a:lnTo>
                  <a:lnTo>
                    <a:pt x="3488" y="290"/>
                  </a:lnTo>
                  <a:lnTo>
                    <a:pt x="3489" y="289"/>
                  </a:lnTo>
                  <a:lnTo>
                    <a:pt x="3490" y="289"/>
                  </a:lnTo>
                  <a:lnTo>
                    <a:pt x="3491" y="290"/>
                  </a:lnTo>
                  <a:lnTo>
                    <a:pt x="3492" y="290"/>
                  </a:lnTo>
                  <a:lnTo>
                    <a:pt x="3493" y="290"/>
                  </a:lnTo>
                  <a:lnTo>
                    <a:pt x="3494" y="292"/>
                  </a:lnTo>
                  <a:lnTo>
                    <a:pt x="3495" y="292"/>
                  </a:lnTo>
                  <a:lnTo>
                    <a:pt x="3496" y="290"/>
                  </a:lnTo>
                  <a:lnTo>
                    <a:pt x="3497" y="290"/>
                  </a:lnTo>
                  <a:lnTo>
                    <a:pt x="3498" y="290"/>
                  </a:lnTo>
                  <a:lnTo>
                    <a:pt x="3499" y="289"/>
                  </a:lnTo>
                  <a:lnTo>
                    <a:pt x="3501" y="290"/>
                  </a:lnTo>
                  <a:lnTo>
                    <a:pt x="3502" y="289"/>
                  </a:lnTo>
                  <a:lnTo>
                    <a:pt x="3503" y="291"/>
                  </a:lnTo>
                  <a:lnTo>
                    <a:pt x="3504" y="292"/>
                  </a:lnTo>
                  <a:lnTo>
                    <a:pt x="3505" y="291"/>
                  </a:lnTo>
                  <a:lnTo>
                    <a:pt x="3506" y="290"/>
                  </a:lnTo>
                  <a:lnTo>
                    <a:pt x="3507" y="289"/>
                  </a:lnTo>
                  <a:lnTo>
                    <a:pt x="3508" y="288"/>
                  </a:lnTo>
                  <a:lnTo>
                    <a:pt x="3509" y="290"/>
                  </a:lnTo>
                  <a:lnTo>
                    <a:pt x="3510" y="288"/>
                  </a:lnTo>
                  <a:lnTo>
                    <a:pt x="3511" y="287"/>
                  </a:lnTo>
                  <a:lnTo>
                    <a:pt x="3512" y="287"/>
                  </a:lnTo>
                  <a:lnTo>
                    <a:pt x="3513" y="284"/>
                  </a:lnTo>
                  <a:lnTo>
                    <a:pt x="3514" y="285"/>
                  </a:lnTo>
                  <a:lnTo>
                    <a:pt x="3515" y="285"/>
                  </a:lnTo>
                  <a:lnTo>
                    <a:pt x="3516" y="283"/>
                  </a:lnTo>
                  <a:lnTo>
                    <a:pt x="3517" y="280"/>
                  </a:lnTo>
                  <a:lnTo>
                    <a:pt x="3518" y="278"/>
                  </a:lnTo>
                  <a:lnTo>
                    <a:pt x="3519" y="278"/>
                  </a:lnTo>
                  <a:lnTo>
                    <a:pt x="3520" y="280"/>
                  </a:lnTo>
                  <a:lnTo>
                    <a:pt x="3521" y="281"/>
                  </a:lnTo>
                  <a:lnTo>
                    <a:pt x="3522" y="280"/>
                  </a:lnTo>
                  <a:lnTo>
                    <a:pt x="3523" y="282"/>
                  </a:lnTo>
                  <a:lnTo>
                    <a:pt x="3525" y="283"/>
                  </a:lnTo>
                  <a:lnTo>
                    <a:pt x="3526" y="283"/>
                  </a:lnTo>
                  <a:lnTo>
                    <a:pt x="3527" y="283"/>
                  </a:lnTo>
                  <a:lnTo>
                    <a:pt x="3528" y="287"/>
                  </a:lnTo>
                  <a:lnTo>
                    <a:pt x="3529" y="287"/>
                  </a:lnTo>
                  <a:lnTo>
                    <a:pt x="3530" y="291"/>
                  </a:lnTo>
                  <a:lnTo>
                    <a:pt x="3531" y="292"/>
                  </a:lnTo>
                  <a:lnTo>
                    <a:pt x="3532" y="292"/>
                  </a:lnTo>
                  <a:lnTo>
                    <a:pt x="3533" y="292"/>
                  </a:lnTo>
                  <a:lnTo>
                    <a:pt x="3534" y="290"/>
                  </a:lnTo>
                  <a:lnTo>
                    <a:pt x="3535" y="289"/>
                  </a:lnTo>
                  <a:lnTo>
                    <a:pt x="3536" y="290"/>
                  </a:lnTo>
                  <a:lnTo>
                    <a:pt x="3537" y="290"/>
                  </a:lnTo>
                  <a:lnTo>
                    <a:pt x="3538" y="291"/>
                  </a:lnTo>
                  <a:lnTo>
                    <a:pt x="3539" y="291"/>
                  </a:lnTo>
                  <a:lnTo>
                    <a:pt x="3540" y="291"/>
                  </a:lnTo>
                  <a:lnTo>
                    <a:pt x="3541" y="291"/>
                  </a:lnTo>
                  <a:lnTo>
                    <a:pt x="3542" y="291"/>
                  </a:lnTo>
                  <a:lnTo>
                    <a:pt x="3543" y="292"/>
                  </a:lnTo>
                  <a:lnTo>
                    <a:pt x="3544" y="290"/>
                  </a:lnTo>
                  <a:lnTo>
                    <a:pt x="3545" y="288"/>
                  </a:lnTo>
                  <a:lnTo>
                    <a:pt x="3546" y="289"/>
                  </a:lnTo>
                  <a:lnTo>
                    <a:pt x="3547" y="290"/>
                  </a:lnTo>
                  <a:lnTo>
                    <a:pt x="3548" y="291"/>
                  </a:lnTo>
                  <a:lnTo>
                    <a:pt x="3550" y="289"/>
                  </a:lnTo>
                  <a:lnTo>
                    <a:pt x="3551" y="274"/>
                  </a:lnTo>
                  <a:lnTo>
                    <a:pt x="3552" y="240"/>
                  </a:lnTo>
                  <a:lnTo>
                    <a:pt x="3553" y="183"/>
                  </a:lnTo>
                  <a:lnTo>
                    <a:pt x="3554" y="114"/>
                  </a:lnTo>
                  <a:lnTo>
                    <a:pt x="3555" y="53"/>
                  </a:lnTo>
                  <a:lnTo>
                    <a:pt x="3556" y="19"/>
                  </a:lnTo>
                  <a:lnTo>
                    <a:pt x="3557" y="25"/>
                  </a:lnTo>
                  <a:lnTo>
                    <a:pt x="3558" y="68"/>
                  </a:lnTo>
                  <a:lnTo>
                    <a:pt x="3559" y="132"/>
                  </a:lnTo>
                  <a:lnTo>
                    <a:pt x="3560" y="196"/>
                  </a:lnTo>
                  <a:lnTo>
                    <a:pt x="3561" y="249"/>
                  </a:lnTo>
                  <a:lnTo>
                    <a:pt x="3562" y="272"/>
                  </a:lnTo>
                  <a:lnTo>
                    <a:pt x="3563" y="280"/>
                  </a:lnTo>
                  <a:lnTo>
                    <a:pt x="3564" y="282"/>
                  </a:lnTo>
                  <a:lnTo>
                    <a:pt x="3565" y="281"/>
                  </a:lnTo>
                  <a:lnTo>
                    <a:pt x="3566" y="281"/>
                  </a:lnTo>
                  <a:lnTo>
                    <a:pt x="3567" y="282"/>
                  </a:lnTo>
                  <a:lnTo>
                    <a:pt x="3568" y="285"/>
                  </a:lnTo>
                  <a:lnTo>
                    <a:pt x="3569" y="287"/>
                  </a:lnTo>
                  <a:lnTo>
                    <a:pt x="3570" y="288"/>
                  </a:lnTo>
                  <a:lnTo>
                    <a:pt x="3571" y="292"/>
                  </a:lnTo>
                  <a:lnTo>
                    <a:pt x="3572" y="292"/>
                  </a:lnTo>
                  <a:lnTo>
                    <a:pt x="3574" y="291"/>
                  </a:lnTo>
                  <a:lnTo>
                    <a:pt x="3575" y="288"/>
                  </a:lnTo>
                  <a:lnTo>
                    <a:pt x="3576" y="286"/>
                  </a:lnTo>
                  <a:lnTo>
                    <a:pt x="3577" y="287"/>
                  </a:lnTo>
                  <a:lnTo>
                    <a:pt x="3578" y="287"/>
                  </a:lnTo>
                  <a:lnTo>
                    <a:pt x="3579" y="288"/>
                  </a:lnTo>
                  <a:lnTo>
                    <a:pt x="3580" y="288"/>
                  </a:lnTo>
                  <a:lnTo>
                    <a:pt x="3581" y="288"/>
                  </a:lnTo>
                  <a:lnTo>
                    <a:pt x="3582" y="287"/>
                  </a:lnTo>
                  <a:lnTo>
                    <a:pt x="3583" y="289"/>
                  </a:lnTo>
                  <a:lnTo>
                    <a:pt x="3584" y="288"/>
                  </a:lnTo>
                  <a:lnTo>
                    <a:pt x="3585" y="289"/>
                  </a:lnTo>
                  <a:lnTo>
                    <a:pt x="3586" y="289"/>
                  </a:lnTo>
                  <a:lnTo>
                    <a:pt x="3587" y="287"/>
                  </a:lnTo>
                  <a:lnTo>
                    <a:pt x="3588" y="286"/>
                  </a:lnTo>
                  <a:lnTo>
                    <a:pt x="3589" y="285"/>
                  </a:lnTo>
                  <a:lnTo>
                    <a:pt x="3590" y="287"/>
                  </a:lnTo>
                  <a:lnTo>
                    <a:pt x="3591" y="286"/>
                  </a:lnTo>
                  <a:lnTo>
                    <a:pt x="3592" y="284"/>
                  </a:lnTo>
                  <a:lnTo>
                    <a:pt x="3593" y="283"/>
                  </a:lnTo>
                  <a:lnTo>
                    <a:pt x="3594" y="284"/>
                  </a:lnTo>
                  <a:lnTo>
                    <a:pt x="3595" y="283"/>
                  </a:lnTo>
                  <a:lnTo>
                    <a:pt x="3596" y="283"/>
                  </a:lnTo>
                  <a:lnTo>
                    <a:pt x="3597" y="280"/>
                  </a:lnTo>
                  <a:lnTo>
                    <a:pt x="3599" y="279"/>
                  </a:lnTo>
                  <a:lnTo>
                    <a:pt x="3600" y="278"/>
                  </a:lnTo>
                  <a:lnTo>
                    <a:pt x="3601" y="278"/>
                  </a:lnTo>
                  <a:lnTo>
                    <a:pt x="3602" y="277"/>
                  </a:lnTo>
                  <a:lnTo>
                    <a:pt x="3603" y="274"/>
                  </a:lnTo>
                  <a:lnTo>
                    <a:pt x="3604" y="272"/>
                  </a:lnTo>
                  <a:lnTo>
                    <a:pt x="3605" y="270"/>
                  </a:lnTo>
                  <a:lnTo>
                    <a:pt x="3606" y="268"/>
                  </a:lnTo>
                  <a:lnTo>
                    <a:pt x="3607" y="265"/>
                  </a:lnTo>
                  <a:lnTo>
                    <a:pt x="3608" y="263"/>
                  </a:lnTo>
                  <a:lnTo>
                    <a:pt x="3609" y="260"/>
                  </a:lnTo>
                  <a:lnTo>
                    <a:pt x="3610" y="257"/>
                  </a:lnTo>
                  <a:lnTo>
                    <a:pt x="3611" y="254"/>
                  </a:lnTo>
                  <a:lnTo>
                    <a:pt x="3612" y="250"/>
                  </a:lnTo>
                  <a:lnTo>
                    <a:pt x="3613" y="248"/>
                  </a:lnTo>
                  <a:lnTo>
                    <a:pt x="3614" y="245"/>
                  </a:lnTo>
                  <a:lnTo>
                    <a:pt x="3615" y="242"/>
                  </a:lnTo>
                  <a:lnTo>
                    <a:pt x="3616" y="241"/>
                  </a:lnTo>
                  <a:lnTo>
                    <a:pt x="3617" y="239"/>
                  </a:lnTo>
                  <a:lnTo>
                    <a:pt x="3618" y="237"/>
                  </a:lnTo>
                  <a:lnTo>
                    <a:pt x="3619" y="236"/>
                  </a:lnTo>
                  <a:lnTo>
                    <a:pt x="3620" y="234"/>
                  </a:lnTo>
                  <a:lnTo>
                    <a:pt x="3621" y="234"/>
                  </a:lnTo>
                  <a:lnTo>
                    <a:pt x="3623" y="234"/>
                  </a:lnTo>
                  <a:lnTo>
                    <a:pt x="3624" y="237"/>
                  </a:lnTo>
                  <a:lnTo>
                    <a:pt x="3625" y="240"/>
                  </a:lnTo>
                  <a:lnTo>
                    <a:pt x="3626" y="246"/>
                  </a:lnTo>
                  <a:lnTo>
                    <a:pt x="3627" y="250"/>
                  </a:lnTo>
                  <a:lnTo>
                    <a:pt x="3628" y="253"/>
                  </a:lnTo>
                  <a:lnTo>
                    <a:pt x="3629" y="256"/>
                  </a:lnTo>
                  <a:lnTo>
                    <a:pt x="3630" y="261"/>
                  </a:lnTo>
                  <a:lnTo>
                    <a:pt x="3631" y="264"/>
                  </a:lnTo>
                  <a:lnTo>
                    <a:pt x="3632" y="267"/>
                  </a:lnTo>
                  <a:lnTo>
                    <a:pt x="3633" y="270"/>
                  </a:lnTo>
                  <a:lnTo>
                    <a:pt x="3634" y="273"/>
                  </a:lnTo>
                  <a:lnTo>
                    <a:pt x="3635" y="275"/>
                  </a:lnTo>
                  <a:lnTo>
                    <a:pt x="3636" y="277"/>
                  </a:lnTo>
                  <a:lnTo>
                    <a:pt x="3637" y="279"/>
                  </a:lnTo>
                  <a:lnTo>
                    <a:pt x="3638" y="280"/>
                  </a:lnTo>
                  <a:lnTo>
                    <a:pt x="3639" y="282"/>
                  </a:lnTo>
                  <a:lnTo>
                    <a:pt x="3640" y="283"/>
                  </a:lnTo>
                  <a:lnTo>
                    <a:pt x="3641" y="284"/>
                  </a:lnTo>
                  <a:lnTo>
                    <a:pt x="3642" y="283"/>
                  </a:lnTo>
                  <a:lnTo>
                    <a:pt x="3643" y="284"/>
                  </a:lnTo>
                  <a:lnTo>
                    <a:pt x="3644" y="283"/>
                  </a:lnTo>
                  <a:lnTo>
                    <a:pt x="3645" y="283"/>
                  </a:lnTo>
                  <a:lnTo>
                    <a:pt x="3646" y="285"/>
                  </a:lnTo>
                  <a:lnTo>
                    <a:pt x="3648" y="285"/>
                  </a:lnTo>
                  <a:lnTo>
                    <a:pt x="3649" y="288"/>
                  </a:lnTo>
                  <a:lnTo>
                    <a:pt x="3650" y="286"/>
                  </a:lnTo>
                  <a:lnTo>
                    <a:pt x="3651" y="286"/>
                  </a:lnTo>
                  <a:lnTo>
                    <a:pt x="3652" y="285"/>
                  </a:lnTo>
                  <a:lnTo>
                    <a:pt x="3653" y="286"/>
                  </a:lnTo>
                  <a:lnTo>
                    <a:pt x="3654" y="284"/>
                  </a:lnTo>
                  <a:lnTo>
                    <a:pt x="3655" y="285"/>
                  </a:lnTo>
                  <a:lnTo>
                    <a:pt x="3656" y="287"/>
                  </a:lnTo>
                  <a:lnTo>
                    <a:pt x="3657" y="290"/>
                  </a:lnTo>
                  <a:lnTo>
                    <a:pt x="3658" y="290"/>
                  </a:lnTo>
                  <a:lnTo>
                    <a:pt x="3659" y="287"/>
                  </a:lnTo>
                  <a:lnTo>
                    <a:pt x="3660" y="285"/>
                  </a:lnTo>
                  <a:lnTo>
                    <a:pt x="3661" y="285"/>
                  </a:lnTo>
                  <a:lnTo>
                    <a:pt x="3662" y="284"/>
                  </a:lnTo>
                  <a:lnTo>
                    <a:pt x="3663" y="285"/>
                  </a:lnTo>
                  <a:lnTo>
                    <a:pt x="3664" y="288"/>
                  </a:lnTo>
                  <a:lnTo>
                    <a:pt x="3665" y="287"/>
                  </a:lnTo>
                  <a:lnTo>
                    <a:pt x="3666" y="287"/>
                  </a:lnTo>
                  <a:lnTo>
                    <a:pt x="3667" y="288"/>
                  </a:lnTo>
                  <a:lnTo>
                    <a:pt x="3668" y="288"/>
                  </a:lnTo>
                  <a:lnTo>
                    <a:pt x="3669" y="289"/>
                  </a:lnTo>
                  <a:lnTo>
                    <a:pt x="3670" y="288"/>
                  </a:lnTo>
                  <a:lnTo>
                    <a:pt x="3672" y="288"/>
                  </a:lnTo>
                  <a:lnTo>
                    <a:pt x="3673" y="290"/>
                  </a:lnTo>
                  <a:lnTo>
                    <a:pt x="3674" y="290"/>
                  </a:lnTo>
                  <a:lnTo>
                    <a:pt x="3675" y="288"/>
                  </a:lnTo>
                  <a:lnTo>
                    <a:pt x="3676" y="286"/>
                  </a:lnTo>
                  <a:lnTo>
                    <a:pt x="3677" y="287"/>
                  </a:lnTo>
                  <a:lnTo>
                    <a:pt x="3678" y="289"/>
                  </a:lnTo>
                  <a:lnTo>
                    <a:pt x="3679" y="290"/>
                  </a:lnTo>
                  <a:lnTo>
                    <a:pt x="3680" y="290"/>
                  </a:lnTo>
                  <a:lnTo>
                    <a:pt x="3681" y="287"/>
                  </a:lnTo>
                  <a:lnTo>
                    <a:pt x="3682" y="287"/>
                  </a:lnTo>
                  <a:lnTo>
                    <a:pt x="3683" y="287"/>
                  </a:lnTo>
                  <a:lnTo>
                    <a:pt x="3684" y="287"/>
                  </a:lnTo>
                  <a:lnTo>
                    <a:pt x="3685" y="287"/>
                  </a:lnTo>
                  <a:lnTo>
                    <a:pt x="3686" y="287"/>
                  </a:lnTo>
                  <a:lnTo>
                    <a:pt x="3687" y="287"/>
                  </a:lnTo>
                  <a:lnTo>
                    <a:pt x="3688" y="285"/>
                  </a:lnTo>
                  <a:lnTo>
                    <a:pt x="3689" y="285"/>
                  </a:lnTo>
                  <a:lnTo>
                    <a:pt x="3690" y="285"/>
                  </a:lnTo>
                  <a:lnTo>
                    <a:pt x="3691" y="285"/>
                  </a:lnTo>
                  <a:lnTo>
                    <a:pt x="3692" y="285"/>
                  </a:lnTo>
                  <a:lnTo>
                    <a:pt x="3693" y="284"/>
                  </a:lnTo>
                  <a:lnTo>
                    <a:pt x="3694" y="283"/>
                  </a:lnTo>
                  <a:lnTo>
                    <a:pt x="3695" y="283"/>
                  </a:lnTo>
                  <a:lnTo>
                    <a:pt x="3697" y="284"/>
                  </a:lnTo>
                  <a:lnTo>
                    <a:pt x="3698" y="285"/>
                  </a:lnTo>
                  <a:lnTo>
                    <a:pt x="3699" y="287"/>
                  </a:lnTo>
                  <a:lnTo>
                    <a:pt x="3700" y="287"/>
                  </a:lnTo>
                  <a:lnTo>
                    <a:pt x="3701" y="286"/>
                  </a:lnTo>
                  <a:lnTo>
                    <a:pt x="3702" y="285"/>
                  </a:lnTo>
                  <a:lnTo>
                    <a:pt x="3703" y="285"/>
                  </a:lnTo>
                  <a:lnTo>
                    <a:pt x="3704" y="285"/>
                  </a:lnTo>
                  <a:lnTo>
                    <a:pt x="3705" y="286"/>
                  </a:lnTo>
                  <a:lnTo>
                    <a:pt x="3706" y="286"/>
                  </a:lnTo>
                  <a:lnTo>
                    <a:pt x="3707" y="287"/>
                  </a:lnTo>
                  <a:lnTo>
                    <a:pt x="3708" y="289"/>
                  </a:lnTo>
                  <a:lnTo>
                    <a:pt x="3709" y="286"/>
                  </a:lnTo>
                  <a:lnTo>
                    <a:pt x="3710" y="286"/>
                  </a:lnTo>
                  <a:lnTo>
                    <a:pt x="3711" y="286"/>
                  </a:lnTo>
                  <a:lnTo>
                    <a:pt x="3712" y="287"/>
                  </a:lnTo>
                  <a:lnTo>
                    <a:pt x="3713" y="289"/>
                  </a:lnTo>
                  <a:lnTo>
                    <a:pt x="3714" y="287"/>
                  </a:lnTo>
                  <a:lnTo>
                    <a:pt x="3715" y="287"/>
                  </a:lnTo>
                  <a:lnTo>
                    <a:pt x="3716" y="288"/>
                  </a:lnTo>
                  <a:lnTo>
                    <a:pt x="3717" y="288"/>
                  </a:lnTo>
                  <a:lnTo>
                    <a:pt x="3718" y="288"/>
                  </a:lnTo>
                  <a:lnTo>
                    <a:pt x="3719" y="288"/>
                  </a:lnTo>
                  <a:lnTo>
                    <a:pt x="3721" y="287"/>
                  </a:lnTo>
                  <a:lnTo>
                    <a:pt x="3722" y="286"/>
                  </a:lnTo>
                  <a:lnTo>
                    <a:pt x="3723" y="287"/>
                  </a:lnTo>
                  <a:lnTo>
                    <a:pt x="3724" y="288"/>
                  </a:lnTo>
                  <a:lnTo>
                    <a:pt x="3725" y="288"/>
                  </a:lnTo>
                  <a:lnTo>
                    <a:pt x="3726" y="287"/>
                  </a:lnTo>
                  <a:lnTo>
                    <a:pt x="3727" y="285"/>
                  </a:lnTo>
                  <a:lnTo>
                    <a:pt x="3728" y="289"/>
                  </a:lnTo>
                  <a:lnTo>
                    <a:pt x="3729" y="288"/>
                  </a:lnTo>
                  <a:lnTo>
                    <a:pt x="3730" y="288"/>
                  </a:lnTo>
                  <a:lnTo>
                    <a:pt x="3731" y="286"/>
                  </a:lnTo>
                  <a:lnTo>
                    <a:pt x="3732" y="285"/>
                  </a:lnTo>
                  <a:lnTo>
                    <a:pt x="3733" y="287"/>
                  </a:lnTo>
                  <a:lnTo>
                    <a:pt x="3734" y="288"/>
                  </a:lnTo>
                  <a:lnTo>
                    <a:pt x="3735" y="288"/>
                  </a:lnTo>
                  <a:lnTo>
                    <a:pt x="3736" y="287"/>
                  </a:lnTo>
                  <a:lnTo>
                    <a:pt x="3737" y="287"/>
                  </a:lnTo>
                  <a:lnTo>
                    <a:pt x="3738" y="287"/>
                  </a:lnTo>
                  <a:lnTo>
                    <a:pt x="3740" y="287"/>
                  </a:lnTo>
                  <a:lnTo>
                    <a:pt x="3741" y="288"/>
                  </a:lnTo>
                  <a:lnTo>
                    <a:pt x="3742" y="289"/>
                  </a:lnTo>
                  <a:lnTo>
                    <a:pt x="3743" y="288"/>
                  </a:lnTo>
                  <a:lnTo>
                    <a:pt x="3744" y="288"/>
                  </a:lnTo>
                  <a:lnTo>
                    <a:pt x="3745" y="287"/>
                  </a:lnTo>
                  <a:lnTo>
                    <a:pt x="3746" y="287"/>
                  </a:lnTo>
                  <a:lnTo>
                    <a:pt x="3747" y="285"/>
                  </a:lnTo>
                  <a:lnTo>
                    <a:pt x="3748" y="285"/>
                  </a:lnTo>
                  <a:lnTo>
                    <a:pt x="3749" y="286"/>
                  </a:lnTo>
                  <a:lnTo>
                    <a:pt x="3750" y="286"/>
                  </a:lnTo>
                  <a:lnTo>
                    <a:pt x="3751" y="287"/>
                  </a:lnTo>
                  <a:lnTo>
                    <a:pt x="3752" y="287"/>
                  </a:lnTo>
                  <a:lnTo>
                    <a:pt x="3753" y="287"/>
                  </a:lnTo>
                  <a:lnTo>
                    <a:pt x="3754" y="285"/>
                  </a:lnTo>
                  <a:lnTo>
                    <a:pt x="3755" y="284"/>
                  </a:lnTo>
                  <a:lnTo>
                    <a:pt x="3756" y="287"/>
                  </a:lnTo>
                  <a:lnTo>
                    <a:pt x="3757" y="292"/>
                  </a:lnTo>
                  <a:lnTo>
                    <a:pt x="3758" y="289"/>
                  </a:lnTo>
                  <a:lnTo>
                    <a:pt x="3759" y="286"/>
                  </a:lnTo>
                  <a:lnTo>
                    <a:pt x="3760" y="284"/>
                  </a:lnTo>
                  <a:lnTo>
                    <a:pt x="3761" y="285"/>
                  </a:lnTo>
                  <a:lnTo>
                    <a:pt x="3762" y="285"/>
                  </a:lnTo>
                  <a:lnTo>
                    <a:pt x="3763" y="285"/>
                  </a:lnTo>
                  <a:lnTo>
                    <a:pt x="3765" y="285"/>
                  </a:lnTo>
                  <a:lnTo>
                    <a:pt x="3766" y="287"/>
                  </a:lnTo>
                  <a:lnTo>
                    <a:pt x="3767" y="286"/>
                  </a:lnTo>
                  <a:lnTo>
                    <a:pt x="3768" y="285"/>
                  </a:lnTo>
                  <a:lnTo>
                    <a:pt x="3769" y="285"/>
                  </a:lnTo>
                  <a:lnTo>
                    <a:pt x="3770" y="285"/>
                  </a:lnTo>
                  <a:lnTo>
                    <a:pt x="3771" y="286"/>
                  </a:lnTo>
                  <a:lnTo>
                    <a:pt x="3772" y="285"/>
                  </a:lnTo>
                  <a:lnTo>
                    <a:pt x="3773" y="284"/>
                  </a:lnTo>
                  <a:lnTo>
                    <a:pt x="3774" y="284"/>
                  </a:lnTo>
                  <a:lnTo>
                    <a:pt x="3775" y="282"/>
                  </a:lnTo>
                  <a:lnTo>
                    <a:pt x="3776" y="280"/>
                  </a:lnTo>
                  <a:lnTo>
                    <a:pt x="3777" y="279"/>
                  </a:lnTo>
                  <a:lnTo>
                    <a:pt x="3778" y="278"/>
                  </a:lnTo>
                  <a:lnTo>
                    <a:pt x="3779" y="279"/>
                  </a:lnTo>
                  <a:lnTo>
                    <a:pt x="3780" y="279"/>
                  </a:lnTo>
                  <a:lnTo>
                    <a:pt x="3781" y="277"/>
                  </a:lnTo>
                  <a:lnTo>
                    <a:pt x="3782" y="276"/>
                  </a:lnTo>
                  <a:lnTo>
                    <a:pt x="3783" y="273"/>
                  </a:lnTo>
                  <a:lnTo>
                    <a:pt x="3784" y="274"/>
                  </a:lnTo>
                  <a:lnTo>
                    <a:pt x="3785" y="277"/>
                  </a:lnTo>
                  <a:lnTo>
                    <a:pt x="3786" y="280"/>
                  </a:lnTo>
                  <a:lnTo>
                    <a:pt x="3787" y="279"/>
                  </a:lnTo>
                  <a:lnTo>
                    <a:pt x="3789" y="276"/>
                  </a:lnTo>
                  <a:lnTo>
                    <a:pt x="3790" y="275"/>
                  </a:lnTo>
                  <a:lnTo>
                    <a:pt x="3791" y="277"/>
                  </a:lnTo>
                  <a:lnTo>
                    <a:pt x="3792" y="279"/>
                  </a:lnTo>
                  <a:lnTo>
                    <a:pt x="3793" y="280"/>
                  </a:lnTo>
                  <a:lnTo>
                    <a:pt x="3794" y="282"/>
                  </a:lnTo>
                  <a:lnTo>
                    <a:pt x="3795" y="283"/>
                  </a:lnTo>
                  <a:lnTo>
                    <a:pt x="3796" y="285"/>
                  </a:lnTo>
                  <a:lnTo>
                    <a:pt x="3797" y="287"/>
                  </a:lnTo>
                  <a:lnTo>
                    <a:pt x="3798" y="288"/>
                  </a:lnTo>
                  <a:lnTo>
                    <a:pt x="3799" y="289"/>
                  </a:lnTo>
                  <a:lnTo>
                    <a:pt x="3800" y="286"/>
                  </a:lnTo>
                  <a:lnTo>
                    <a:pt x="3801" y="288"/>
                  </a:lnTo>
                  <a:lnTo>
                    <a:pt x="3802" y="285"/>
                  </a:lnTo>
                  <a:lnTo>
                    <a:pt x="3803" y="285"/>
                  </a:lnTo>
                  <a:lnTo>
                    <a:pt x="3804" y="285"/>
                  </a:lnTo>
                  <a:lnTo>
                    <a:pt x="3805" y="285"/>
                  </a:lnTo>
                  <a:lnTo>
                    <a:pt x="3806" y="288"/>
                  </a:lnTo>
                  <a:lnTo>
                    <a:pt x="3807" y="287"/>
                  </a:lnTo>
                  <a:lnTo>
                    <a:pt x="3808" y="287"/>
                  </a:lnTo>
                  <a:lnTo>
                    <a:pt x="3809" y="285"/>
                  </a:lnTo>
                  <a:lnTo>
                    <a:pt x="3810" y="285"/>
                  </a:lnTo>
                  <a:lnTo>
                    <a:pt x="3811" y="287"/>
                  </a:lnTo>
                  <a:lnTo>
                    <a:pt x="3812" y="289"/>
                  </a:lnTo>
                  <a:lnTo>
                    <a:pt x="3814" y="287"/>
                  </a:lnTo>
                  <a:lnTo>
                    <a:pt x="3815" y="273"/>
                  </a:lnTo>
                  <a:lnTo>
                    <a:pt x="3816" y="240"/>
                  </a:lnTo>
                  <a:lnTo>
                    <a:pt x="3817" y="184"/>
                  </a:lnTo>
                  <a:lnTo>
                    <a:pt x="3818" y="116"/>
                  </a:lnTo>
                  <a:lnTo>
                    <a:pt x="3819" y="50"/>
                  </a:lnTo>
                  <a:lnTo>
                    <a:pt x="3820" y="13"/>
                  </a:lnTo>
                  <a:lnTo>
                    <a:pt x="3821" y="20"/>
                  </a:lnTo>
                  <a:lnTo>
                    <a:pt x="3822" y="65"/>
                  </a:lnTo>
                  <a:lnTo>
                    <a:pt x="3823" y="125"/>
                  </a:lnTo>
                  <a:lnTo>
                    <a:pt x="3824" y="190"/>
                  </a:lnTo>
                  <a:lnTo>
                    <a:pt x="3825" y="242"/>
                  </a:lnTo>
                  <a:lnTo>
                    <a:pt x="3826" y="270"/>
                  </a:lnTo>
                  <a:lnTo>
                    <a:pt x="3827" y="277"/>
                  </a:lnTo>
                  <a:lnTo>
                    <a:pt x="3828" y="276"/>
                  </a:lnTo>
                  <a:lnTo>
                    <a:pt x="3829" y="274"/>
                  </a:lnTo>
                  <a:lnTo>
                    <a:pt x="3830" y="278"/>
                  </a:lnTo>
                  <a:lnTo>
                    <a:pt x="3831" y="282"/>
                  </a:lnTo>
                  <a:lnTo>
                    <a:pt x="3832" y="284"/>
                  </a:lnTo>
                  <a:lnTo>
                    <a:pt x="3833" y="287"/>
                  </a:lnTo>
                  <a:lnTo>
                    <a:pt x="3834" y="285"/>
                  </a:lnTo>
                  <a:lnTo>
                    <a:pt x="3835" y="284"/>
                  </a:lnTo>
                  <a:lnTo>
                    <a:pt x="3836" y="283"/>
                  </a:lnTo>
                  <a:lnTo>
                    <a:pt x="3838" y="285"/>
                  </a:lnTo>
                  <a:lnTo>
                    <a:pt x="3839" y="287"/>
                  </a:lnTo>
                  <a:lnTo>
                    <a:pt x="3840" y="287"/>
                  </a:lnTo>
                  <a:lnTo>
                    <a:pt x="3841" y="285"/>
                  </a:lnTo>
                  <a:lnTo>
                    <a:pt x="3842" y="283"/>
                  </a:lnTo>
                  <a:lnTo>
                    <a:pt x="3843" y="281"/>
                  </a:lnTo>
                  <a:lnTo>
                    <a:pt x="3844" y="282"/>
                  </a:lnTo>
                  <a:lnTo>
                    <a:pt x="3845" y="285"/>
                  </a:lnTo>
                  <a:lnTo>
                    <a:pt x="3846" y="283"/>
                  </a:lnTo>
                  <a:lnTo>
                    <a:pt x="3847" y="284"/>
                  </a:lnTo>
                  <a:lnTo>
                    <a:pt x="3848" y="283"/>
                  </a:lnTo>
                  <a:lnTo>
                    <a:pt x="3849" y="284"/>
                  </a:lnTo>
                  <a:lnTo>
                    <a:pt x="3850" y="285"/>
                  </a:lnTo>
                  <a:lnTo>
                    <a:pt x="3851" y="283"/>
                  </a:lnTo>
                  <a:lnTo>
                    <a:pt x="3852" y="283"/>
                  </a:lnTo>
                  <a:lnTo>
                    <a:pt x="3853" y="283"/>
                  </a:lnTo>
                  <a:lnTo>
                    <a:pt x="3854" y="282"/>
                  </a:lnTo>
                  <a:lnTo>
                    <a:pt x="3855" y="282"/>
                  </a:lnTo>
                  <a:lnTo>
                    <a:pt x="3856" y="281"/>
                  </a:lnTo>
                  <a:lnTo>
                    <a:pt x="3857" y="282"/>
                  </a:lnTo>
                  <a:lnTo>
                    <a:pt x="3858" y="283"/>
                  </a:lnTo>
                  <a:lnTo>
                    <a:pt x="3859" y="282"/>
                  </a:lnTo>
                  <a:lnTo>
                    <a:pt x="3860" y="280"/>
                  </a:lnTo>
                  <a:lnTo>
                    <a:pt x="3861" y="277"/>
                  </a:lnTo>
                  <a:lnTo>
                    <a:pt x="3863" y="275"/>
                  </a:lnTo>
                  <a:lnTo>
                    <a:pt x="3864" y="274"/>
                  </a:lnTo>
                  <a:lnTo>
                    <a:pt x="3865" y="273"/>
                  </a:lnTo>
                  <a:lnTo>
                    <a:pt x="3866" y="272"/>
                  </a:lnTo>
                  <a:lnTo>
                    <a:pt x="3867" y="272"/>
                  </a:lnTo>
                  <a:lnTo>
                    <a:pt x="3868" y="272"/>
                  </a:lnTo>
                  <a:lnTo>
                    <a:pt x="3869" y="272"/>
                  </a:lnTo>
                  <a:lnTo>
                    <a:pt x="3870" y="268"/>
                  </a:lnTo>
                  <a:lnTo>
                    <a:pt x="3871" y="264"/>
                  </a:lnTo>
                  <a:lnTo>
                    <a:pt x="3872" y="261"/>
                  </a:lnTo>
                  <a:lnTo>
                    <a:pt x="3873" y="258"/>
                  </a:lnTo>
                  <a:lnTo>
                    <a:pt x="3874" y="257"/>
                  </a:lnTo>
                  <a:lnTo>
                    <a:pt x="3875" y="255"/>
                  </a:lnTo>
                  <a:lnTo>
                    <a:pt x="3876" y="253"/>
                  </a:lnTo>
                  <a:lnTo>
                    <a:pt x="3877" y="249"/>
                  </a:lnTo>
                  <a:lnTo>
                    <a:pt x="3878" y="244"/>
                  </a:lnTo>
                  <a:lnTo>
                    <a:pt x="3879" y="242"/>
                  </a:lnTo>
                  <a:lnTo>
                    <a:pt x="3880" y="239"/>
                  </a:lnTo>
                  <a:lnTo>
                    <a:pt x="3881" y="237"/>
                  </a:lnTo>
                  <a:lnTo>
                    <a:pt x="3882" y="235"/>
                  </a:lnTo>
                  <a:lnTo>
                    <a:pt x="3883" y="234"/>
                  </a:lnTo>
                  <a:lnTo>
                    <a:pt x="3884" y="233"/>
                  </a:lnTo>
                  <a:lnTo>
                    <a:pt x="3885" y="232"/>
                  </a:lnTo>
                  <a:lnTo>
                    <a:pt x="3887" y="233"/>
                  </a:lnTo>
                  <a:lnTo>
                    <a:pt x="3888" y="234"/>
                  </a:lnTo>
                  <a:lnTo>
                    <a:pt x="3889" y="238"/>
                  </a:lnTo>
                  <a:lnTo>
                    <a:pt x="3890" y="242"/>
                  </a:lnTo>
                  <a:lnTo>
                    <a:pt x="3891" y="243"/>
                  </a:lnTo>
                  <a:lnTo>
                    <a:pt x="3892" y="248"/>
                  </a:lnTo>
                  <a:lnTo>
                    <a:pt x="3893" y="252"/>
                  </a:lnTo>
                  <a:lnTo>
                    <a:pt x="3894" y="252"/>
                  </a:lnTo>
                  <a:lnTo>
                    <a:pt x="3895" y="259"/>
                  </a:lnTo>
                  <a:lnTo>
                    <a:pt x="3896" y="262"/>
                  </a:lnTo>
                  <a:lnTo>
                    <a:pt x="3897" y="267"/>
                  </a:lnTo>
                  <a:lnTo>
                    <a:pt x="3898" y="269"/>
                  </a:lnTo>
                  <a:lnTo>
                    <a:pt x="3899" y="270"/>
                  </a:lnTo>
                  <a:lnTo>
                    <a:pt x="3900" y="273"/>
                  </a:lnTo>
                  <a:lnTo>
                    <a:pt x="3901" y="273"/>
                  </a:lnTo>
                  <a:lnTo>
                    <a:pt x="3902" y="274"/>
                  </a:lnTo>
                  <a:lnTo>
                    <a:pt x="3903" y="277"/>
                  </a:lnTo>
                  <a:lnTo>
                    <a:pt x="3904" y="279"/>
                  </a:lnTo>
                  <a:lnTo>
                    <a:pt x="3905" y="280"/>
                  </a:lnTo>
                  <a:lnTo>
                    <a:pt x="3906" y="282"/>
                  </a:lnTo>
                  <a:lnTo>
                    <a:pt x="3907" y="282"/>
                  </a:lnTo>
                  <a:lnTo>
                    <a:pt x="3908" y="282"/>
                  </a:lnTo>
                  <a:lnTo>
                    <a:pt x="3909" y="280"/>
                  </a:lnTo>
                  <a:lnTo>
                    <a:pt x="3910" y="280"/>
                  </a:lnTo>
                  <a:lnTo>
                    <a:pt x="3912" y="280"/>
                  </a:lnTo>
                  <a:lnTo>
                    <a:pt x="3913" y="280"/>
                  </a:lnTo>
                  <a:lnTo>
                    <a:pt x="3914" y="282"/>
                  </a:lnTo>
                  <a:lnTo>
                    <a:pt x="3915" y="283"/>
                  </a:lnTo>
                  <a:lnTo>
                    <a:pt x="3916" y="283"/>
                  </a:lnTo>
                  <a:lnTo>
                    <a:pt x="3917" y="282"/>
                  </a:lnTo>
                  <a:lnTo>
                    <a:pt x="3918" y="281"/>
                  </a:lnTo>
                  <a:lnTo>
                    <a:pt x="3919" y="281"/>
                  </a:lnTo>
                  <a:lnTo>
                    <a:pt x="3920" y="281"/>
                  </a:lnTo>
                  <a:lnTo>
                    <a:pt x="3921" y="282"/>
                  </a:lnTo>
                  <a:lnTo>
                    <a:pt x="3922" y="282"/>
                  </a:lnTo>
                  <a:lnTo>
                    <a:pt x="3923" y="282"/>
                  </a:lnTo>
                  <a:lnTo>
                    <a:pt x="3924" y="284"/>
                  </a:lnTo>
                  <a:lnTo>
                    <a:pt x="3925" y="283"/>
                  </a:lnTo>
                  <a:lnTo>
                    <a:pt x="3926" y="284"/>
                  </a:lnTo>
                  <a:lnTo>
                    <a:pt x="3927" y="283"/>
                  </a:lnTo>
                  <a:lnTo>
                    <a:pt x="3928" y="282"/>
                  </a:lnTo>
                  <a:lnTo>
                    <a:pt x="3929" y="283"/>
                  </a:lnTo>
                  <a:lnTo>
                    <a:pt x="3930" y="284"/>
                  </a:lnTo>
                  <a:lnTo>
                    <a:pt x="3931" y="285"/>
                  </a:lnTo>
                  <a:lnTo>
                    <a:pt x="3932" y="283"/>
                  </a:lnTo>
                  <a:lnTo>
                    <a:pt x="3933" y="283"/>
                  </a:lnTo>
                  <a:lnTo>
                    <a:pt x="3934" y="283"/>
                  </a:lnTo>
                  <a:lnTo>
                    <a:pt x="3936" y="283"/>
                  </a:lnTo>
                  <a:lnTo>
                    <a:pt x="3937" y="284"/>
                  </a:lnTo>
                  <a:lnTo>
                    <a:pt x="3938" y="286"/>
                  </a:lnTo>
                  <a:lnTo>
                    <a:pt x="3939" y="284"/>
                  </a:lnTo>
                  <a:lnTo>
                    <a:pt x="3940" y="284"/>
                  </a:lnTo>
                  <a:lnTo>
                    <a:pt x="3941" y="285"/>
                  </a:lnTo>
                  <a:lnTo>
                    <a:pt x="3942" y="286"/>
                  </a:lnTo>
                  <a:lnTo>
                    <a:pt x="3943" y="286"/>
                  </a:lnTo>
                  <a:lnTo>
                    <a:pt x="3944" y="283"/>
                  </a:lnTo>
                  <a:lnTo>
                    <a:pt x="3945" y="284"/>
                  </a:lnTo>
                  <a:lnTo>
                    <a:pt x="3946" y="283"/>
                  </a:lnTo>
                  <a:lnTo>
                    <a:pt x="3947" y="283"/>
                  </a:lnTo>
                  <a:lnTo>
                    <a:pt x="3948" y="284"/>
                  </a:lnTo>
                  <a:lnTo>
                    <a:pt x="3949" y="283"/>
                  </a:lnTo>
                  <a:lnTo>
                    <a:pt x="3950" y="283"/>
                  </a:lnTo>
                  <a:lnTo>
                    <a:pt x="3951" y="282"/>
                  </a:lnTo>
                  <a:lnTo>
                    <a:pt x="3952" y="282"/>
                  </a:lnTo>
                  <a:lnTo>
                    <a:pt x="3953" y="283"/>
                  </a:lnTo>
                  <a:lnTo>
                    <a:pt x="3954" y="283"/>
                  </a:lnTo>
                  <a:lnTo>
                    <a:pt x="3955" y="284"/>
                  </a:lnTo>
                  <a:lnTo>
                    <a:pt x="3956" y="283"/>
                  </a:lnTo>
                  <a:lnTo>
                    <a:pt x="3957" y="284"/>
                  </a:lnTo>
                  <a:lnTo>
                    <a:pt x="3958" y="283"/>
                  </a:lnTo>
                  <a:lnTo>
                    <a:pt x="3959" y="284"/>
                  </a:lnTo>
                  <a:lnTo>
                    <a:pt x="3961" y="284"/>
                  </a:lnTo>
                  <a:lnTo>
                    <a:pt x="3962" y="283"/>
                  </a:lnTo>
                  <a:lnTo>
                    <a:pt x="3963" y="283"/>
                  </a:lnTo>
                  <a:lnTo>
                    <a:pt x="3964" y="283"/>
                  </a:lnTo>
                  <a:lnTo>
                    <a:pt x="3965" y="283"/>
                  </a:lnTo>
                  <a:lnTo>
                    <a:pt x="3966" y="283"/>
                  </a:lnTo>
                  <a:lnTo>
                    <a:pt x="3967" y="283"/>
                  </a:lnTo>
                  <a:lnTo>
                    <a:pt x="3968" y="285"/>
                  </a:lnTo>
                  <a:lnTo>
                    <a:pt x="3969" y="285"/>
                  </a:lnTo>
                  <a:lnTo>
                    <a:pt x="3970" y="285"/>
                  </a:lnTo>
                  <a:lnTo>
                    <a:pt x="3971" y="283"/>
                  </a:lnTo>
                  <a:lnTo>
                    <a:pt x="3972" y="283"/>
                  </a:lnTo>
                  <a:lnTo>
                    <a:pt x="3973" y="284"/>
                  </a:lnTo>
                  <a:lnTo>
                    <a:pt x="3974" y="284"/>
                  </a:lnTo>
                  <a:lnTo>
                    <a:pt x="3975" y="285"/>
                  </a:lnTo>
                  <a:lnTo>
                    <a:pt x="3976" y="286"/>
                  </a:lnTo>
                  <a:lnTo>
                    <a:pt x="3977" y="287"/>
                  </a:lnTo>
                  <a:lnTo>
                    <a:pt x="3978" y="285"/>
                  </a:lnTo>
                  <a:lnTo>
                    <a:pt x="3979" y="285"/>
                  </a:lnTo>
                  <a:lnTo>
                    <a:pt x="3980" y="287"/>
                  </a:lnTo>
                  <a:lnTo>
                    <a:pt x="3981" y="290"/>
                  </a:lnTo>
                  <a:lnTo>
                    <a:pt x="3982" y="288"/>
                  </a:lnTo>
                  <a:lnTo>
                    <a:pt x="3983" y="287"/>
                  </a:lnTo>
                  <a:lnTo>
                    <a:pt x="3985" y="286"/>
                  </a:lnTo>
                  <a:lnTo>
                    <a:pt x="3986" y="287"/>
                  </a:lnTo>
                  <a:lnTo>
                    <a:pt x="3987" y="289"/>
                  </a:lnTo>
                  <a:lnTo>
                    <a:pt x="3988" y="288"/>
                  </a:lnTo>
                  <a:lnTo>
                    <a:pt x="3989" y="288"/>
                  </a:lnTo>
                  <a:lnTo>
                    <a:pt x="3990" y="287"/>
                  </a:lnTo>
                  <a:lnTo>
                    <a:pt x="3991" y="288"/>
                  </a:lnTo>
                  <a:lnTo>
                    <a:pt x="3992" y="288"/>
                  </a:lnTo>
                  <a:lnTo>
                    <a:pt x="3993" y="287"/>
                  </a:lnTo>
                  <a:lnTo>
                    <a:pt x="3994" y="285"/>
                  </a:lnTo>
                  <a:lnTo>
                    <a:pt x="3995" y="287"/>
                  </a:lnTo>
                  <a:lnTo>
                    <a:pt x="3996" y="288"/>
                  </a:lnTo>
                  <a:lnTo>
                    <a:pt x="3997" y="288"/>
                  </a:lnTo>
                  <a:lnTo>
                    <a:pt x="3998" y="288"/>
                  </a:lnTo>
                  <a:lnTo>
                    <a:pt x="3999" y="289"/>
                  </a:lnTo>
                  <a:lnTo>
                    <a:pt x="4000" y="288"/>
                  </a:lnTo>
                  <a:lnTo>
                    <a:pt x="4001" y="288"/>
                  </a:lnTo>
                  <a:lnTo>
                    <a:pt x="4002" y="288"/>
                  </a:lnTo>
                  <a:lnTo>
                    <a:pt x="4003" y="287"/>
                  </a:lnTo>
                  <a:lnTo>
                    <a:pt x="4004" y="285"/>
                  </a:lnTo>
                  <a:lnTo>
                    <a:pt x="4005" y="286"/>
                  </a:lnTo>
                  <a:lnTo>
                    <a:pt x="4006" y="287"/>
                  </a:lnTo>
                  <a:lnTo>
                    <a:pt x="4007" y="287"/>
                  </a:lnTo>
                  <a:lnTo>
                    <a:pt x="4008" y="287"/>
                  </a:lnTo>
                  <a:lnTo>
                    <a:pt x="4010" y="286"/>
                  </a:lnTo>
                  <a:lnTo>
                    <a:pt x="4011" y="287"/>
                  </a:lnTo>
                  <a:lnTo>
                    <a:pt x="4012" y="288"/>
                  </a:lnTo>
                  <a:lnTo>
                    <a:pt x="4013" y="288"/>
                  </a:lnTo>
                  <a:lnTo>
                    <a:pt x="4014" y="288"/>
                  </a:lnTo>
                  <a:lnTo>
                    <a:pt x="4015" y="289"/>
                  </a:lnTo>
                  <a:lnTo>
                    <a:pt x="4016" y="288"/>
                  </a:lnTo>
                  <a:lnTo>
                    <a:pt x="4017" y="286"/>
                  </a:lnTo>
                  <a:lnTo>
                    <a:pt x="4018" y="286"/>
                  </a:lnTo>
                  <a:lnTo>
                    <a:pt x="4019" y="286"/>
                  </a:lnTo>
                  <a:lnTo>
                    <a:pt x="4020" y="286"/>
                  </a:lnTo>
                  <a:lnTo>
                    <a:pt x="4021" y="286"/>
                  </a:lnTo>
                  <a:lnTo>
                    <a:pt x="4022" y="288"/>
                  </a:lnTo>
                  <a:lnTo>
                    <a:pt x="4023" y="288"/>
                  </a:lnTo>
                  <a:lnTo>
                    <a:pt x="4024" y="287"/>
                  </a:lnTo>
                  <a:lnTo>
                    <a:pt x="4025" y="287"/>
                  </a:lnTo>
                  <a:lnTo>
                    <a:pt x="4026" y="287"/>
                  </a:lnTo>
                  <a:lnTo>
                    <a:pt x="4027" y="287"/>
                  </a:lnTo>
                  <a:lnTo>
                    <a:pt x="4028" y="287"/>
                  </a:lnTo>
                  <a:lnTo>
                    <a:pt x="4029" y="286"/>
                  </a:lnTo>
                  <a:lnTo>
                    <a:pt x="4030" y="289"/>
                  </a:lnTo>
                  <a:lnTo>
                    <a:pt x="4031" y="287"/>
                  </a:lnTo>
                  <a:lnTo>
                    <a:pt x="4032" y="288"/>
                  </a:lnTo>
                  <a:lnTo>
                    <a:pt x="4034" y="289"/>
                  </a:lnTo>
                  <a:lnTo>
                    <a:pt x="4035" y="287"/>
                  </a:lnTo>
                  <a:lnTo>
                    <a:pt x="4036" y="286"/>
                  </a:lnTo>
                  <a:lnTo>
                    <a:pt x="4037" y="285"/>
                  </a:lnTo>
                  <a:lnTo>
                    <a:pt x="4038" y="285"/>
                  </a:lnTo>
                  <a:lnTo>
                    <a:pt x="4039" y="287"/>
                  </a:lnTo>
                  <a:lnTo>
                    <a:pt x="4040" y="285"/>
                  </a:lnTo>
                  <a:lnTo>
                    <a:pt x="4041" y="285"/>
                  </a:lnTo>
                  <a:lnTo>
                    <a:pt x="4042" y="284"/>
                  </a:lnTo>
                  <a:lnTo>
                    <a:pt x="4043" y="283"/>
                  </a:lnTo>
                  <a:lnTo>
                    <a:pt x="4044" y="281"/>
                  </a:lnTo>
                  <a:lnTo>
                    <a:pt x="4045" y="280"/>
                  </a:lnTo>
                  <a:lnTo>
                    <a:pt x="4046" y="280"/>
                  </a:lnTo>
                  <a:lnTo>
                    <a:pt x="4047" y="280"/>
                  </a:lnTo>
                  <a:lnTo>
                    <a:pt x="4048" y="280"/>
                  </a:lnTo>
                  <a:lnTo>
                    <a:pt x="4049" y="277"/>
                  </a:lnTo>
                  <a:lnTo>
                    <a:pt x="4050" y="275"/>
                  </a:lnTo>
                  <a:lnTo>
                    <a:pt x="4051" y="274"/>
                  </a:lnTo>
                  <a:lnTo>
                    <a:pt x="4052" y="274"/>
                  </a:lnTo>
                  <a:lnTo>
                    <a:pt x="4053" y="277"/>
                  </a:lnTo>
                  <a:lnTo>
                    <a:pt x="4054" y="279"/>
                  </a:lnTo>
                  <a:lnTo>
                    <a:pt x="4055" y="279"/>
                  </a:lnTo>
                  <a:lnTo>
                    <a:pt x="4056" y="278"/>
                  </a:lnTo>
                  <a:lnTo>
                    <a:pt x="4057" y="280"/>
                  </a:lnTo>
                  <a:lnTo>
                    <a:pt x="4059" y="282"/>
                  </a:lnTo>
                  <a:lnTo>
                    <a:pt x="4060" y="284"/>
                  </a:lnTo>
                  <a:lnTo>
                    <a:pt x="4061" y="285"/>
                  </a:lnTo>
                  <a:lnTo>
                    <a:pt x="4062" y="287"/>
                  </a:lnTo>
                  <a:lnTo>
                    <a:pt x="4063" y="289"/>
                  </a:lnTo>
                  <a:lnTo>
                    <a:pt x="4064" y="288"/>
                  </a:lnTo>
                  <a:lnTo>
                    <a:pt x="4065" y="288"/>
                  </a:lnTo>
                  <a:lnTo>
                    <a:pt x="4066" y="288"/>
                  </a:lnTo>
                  <a:lnTo>
                    <a:pt x="4067" y="288"/>
                  </a:lnTo>
                  <a:lnTo>
                    <a:pt x="4068" y="290"/>
                  </a:lnTo>
                  <a:lnTo>
                    <a:pt x="4069" y="290"/>
                  </a:lnTo>
                  <a:lnTo>
                    <a:pt x="4070" y="288"/>
                  </a:lnTo>
                  <a:lnTo>
                    <a:pt x="4071" y="288"/>
                  </a:lnTo>
                  <a:lnTo>
                    <a:pt x="4072" y="287"/>
                  </a:lnTo>
                  <a:lnTo>
                    <a:pt x="4073" y="288"/>
                  </a:lnTo>
                  <a:lnTo>
                    <a:pt x="4074" y="292"/>
                  </a:lnTo>
                  <a:lnTo>
                    <a:pt x="4075" y="290"/>
                  </a:lnTo>
                  <a:lnTo>
                    <a:pt x="4076" y="289"/>
                  </a:lnTo>
                  <a:lnTo>
                    <a:pt x="4077" y="287"/>
                  </a:lnTo>
                  <a:lnTo>
                    <a:pt x="4078" y="286"/>
                  </a:lnTo>
                  <a:lnTo>
                    <a:pt x="4079" y="290"/>
                  </a:lnTo>
                  <a:lnTo>
                    <a:pt x="4081" y="289"/>
                  </a:lnTo>
                  <a:lnTo>
                    <a:pt x="4082" y="279"/>
                  </a:lnTo>
                  <a:lnTo>
                    <a:pt x="4083" y="248"/>
                  </a:lnTo>
                  <a:lnTo>
                    <a:pt x="4084" y="195"/>
                  </a:lnTo>
                  <a:lnTo>
                    <a:pt x="4085" y="130"/>
                  </a:lnTo>
                  <a:lnTo>
                    <a:pt x="4086" y="64"/>
                  </a:lnTo>
                  <a:lnTo>
                    <a:pt x="4087" y="24"/>
                  </a:lnTo>
                  <a:lnTo>
                    <a:pt x="4088" y="24"/>
                  </a:lnTo>
                  <a:lnTo>
                    <a:pt x="4089" y="65"/>
                  </a:lnTo>
                  <a:lnTo>
                    <a:pt x="4090" y="122"/>
                  </a:lnTo>
                  <a:lnTo>
                    <a:pt x="4091" y="186"/>
                  </a:lnTo>
                  <a:lnTo>
                    <a:pt x="4092" y="239"/>
                  </a:lnTo>
                  <a:lnTo>
                    <a:pt x="4093" y="269"/>
                  </a:lnTo>
                  <a:lnTo>
                    <a:pt x="4094" y="278"/>
                  </a:lnTo>
                  <a:lnTo>
                    <a:pt x="4095" y="279"/>
                  </a:lnTo>
                  <a:lnTo>
                    <a:pt x="4096" y="279"/>
                  </a:lnTo>
                  <a:lnTo>
                    <a:pt x="4097" y="280"/>
                  </a:lnTo>
                  <a:lnTo>
                    <a:pt x="4098" y="284"/>
                  </a:lnTo>
                  <a:lnTo>
                    <a:pt x="4099" y="287"/>
                  </a:lnTo>
                  <a:lnTo>
                    <a:pt x="4100" y="287"/>
                  </a:lnTo>
                  <a:lnTo>
                    <a:pt x="4102" y="287"/>
                  </a:lnTo>
                  <a:lnTo>
                    <a:pt x="4103" y="287"/>
                  </a:lnTo>
                  <a:lnTo>
                    <a:pt x="4104" y="287"/>
                  </a:lnTo>
                  <a:lnTo>
                    <a:pt x="4105" y="288"/>
                  </a:lnTo>
                  <a:lnTo>
                    <a:pt x="4106" y="288"/>
                  </a:lnTo>
                  <a:lnTo>
                    <a:pt x="4107" y="289"/>
                  </a:lnTo>
                  <a:lnTo>
                    <a:pt x="4108" y="289"/>
                  </a:lnTo>
                  <a:lnTo>
                    <a:pt x="4109" y="290"/>
                  </a:lnTo>
                  <a:lnTo>
                    <a:pt x="4110" y="288"/>
                  </a:lnTo>
                  <a:lnTo>
                    <a:pt x="4111" y="288"/>
                  </a:lnTo>
                  <a:lnTo>
                    <a:pt x="4112" y="287"/>
                  </a:lnTo>
                  <a:lnTo>
                    <a:pt x="4113" y="286"/>
                  </a:lnTo>
                  <a:lnTo>
                    <a:pt x="4114" y="285"/>
                  </a:lnTo>
                  <a:lnTo>
                    <a:pt x="4115" y="287"/>
                  </a:lnTo>
                  <a:lnTo>
                    <a:pt x="4116" y="288"/>
                  </a:lnTo>
                  <a:lnTo>
                    <a:pt x="4117" y="288"/>
                  </a:lnTo>
                  <a:lnTo>
                    <a:pt x="4118" y="288"/>
                  </a:lnTo>
                  <a:lnTo>
                    <a:pt x="4119" y="287"/>
                  </a:lnTo>
                  <a:lnTo>
                    <a:pt x="4120" y="287"/>
                  </a:lnTo>
                  <a:lnTo>
                    <a:pt x="4121" y="285"/>
                  </a:lnTo>
                  <a:lnTo>
                    <a:pt x="4122" y="286"/>
                  </a:lnTo>
                  <a:lnTo>
                    <a:pt x="4123" y="287"/>
                  </a:lnTo>
                  <a:lnTo>
                    <a:pt x="4124" y="284"/>
                  </a:lnTo>
                  <a:lnTo>
                    <a:pt x="4126" y="283"/>
                  </a:lnTo>
                  <a:lnTo>
                    <a:pt x="4127" y="283"/>
                  </a:lnTo>
                  <a:lnTo>
                    <a:pt x="4128" y="282"/>
                  </a:lnTo>
                  <a:lnTo>
                    <a:pt x="4129" y="280"/>
                  </a:lnTo>
                  <a:lnTo>
                    <a:pt x="4130" y="279"/>
                  </a:lnTo>
                  <a:lnTo>
                    <a:pt x="4131" y="281"/>
                  </a:lnTo>
                  <a:lnTo>
                    <a:pt x="4132" y="279"/>
                  </a:lnTo>
                  <a:lnTo>
                    <a:pt x="4133" y="277"/>
                  </a:lnTo>
                  <a:lnTo>
                    <a:pt x="4134" y="275"/>
                  </a:lnTo>
                  <a:lnTo>
                    <a:pt x="4135" y="273"/>
                  </a:lnTo>
                  <a:lnTo>
                    <a:pt x="4136" y="272"/>
                  </a:lnTo>
                  <a:lnTo>
                    <a:pt x="4137" y="271"/>
                  </a:lnTo>
                  <a:lnTo>
                    <a:pt x="4138" y="270"/>
                  </a:lnTo>
                  <a:lnTo>
                    <a:pt x="4139" y="265"/>
                  </a:lnTo>
                  <a:lnTo>
                    <a:pt x="4140" y="262"/>
                  </a:lnTo>
                  <a:lnTo>
                    <a:pt x="4141" y="261"/>
                  </a:lnTo>
                  <a:lnTo>
                    <a:pt x="4142" y="258"/>
                  </a:lnTo>
                  <a:lnTo>
                    <a:pt x="4143" y="255"/>
                  </a:lnTo>
                  <a:lnTo>
                    <a:pt x="4144" y="251"/>
                  </a:lnTo>
                  <a:lnTo>
                    <a:pt x="4145" y="249"/>
                  </a:lnTo>
                  <a:lnTo>
                    <a:pt x="4146" y="248"/>
                  </a:lnTo>
                  <a:lnTo>
                    <a:pt x="4147" y="245"/>
                  </a:lnTo>
                  <a:lnTo>
                    <a:pt x="4148" y="240"/>
                  </a:lnTo>
                  <a:lnTo>
                    <a:pt x="4149" y="238"/>
                  </a:lnTo>
                  <a:lnTo>
                    <a:pt x="4151" y="236"/>
                  </a:lnTo>
                  <a:lnTo>
                    <a:pt x="4152" y="235"/>
                  </a:lnTo>
                  <a:lnTo>
                    <a:pt x="4153" y="237"/>
                  </a:lnTo>
                  <a:lnTo>
                    <a:pt x="4154" y="236"/>
                  </a:lnTo>
                  <a:lnTo>
                    <a:pt x="4155" y="237"/>
                  </a:lnTo>
                  <a:lnTo>
                    <a:pt x="4156" y="240"/>
                  </a:lnTo>
                  <a:lnTo>
                    <a:pt x="4157" y="243"/>
                  </a:lnTo>
                  <a:lnTo>
                    <a:pt x="4158" y="247"/>
                  </a:lnTo>
                  <a:lnTo>
                    <a:pt x="4159" y="250"/>
                  </a:lnTo>
                  <a:lnTo>
                    <a:pt x="4160" y="255"/>
                  </a:lnTo>
                  <a:lnTo>
                    <a:pt x="4161" y="259"/>
                  </a:lnTo>
                  <a:lnTo>
                    <a:pt x="4162" y="263"/>
                  </a:lnTo>
                  <a:lnTo>
                    <a:pt x="4163" y="267"/>
                  </a:lnTo>
                  <a:lnTo>
                    <a:pt x="4164" y="270"/>
                  </a:lnTo>
                  <a:lnTo>
                    <a:pt x="4165" y="273"/>
                  </a:lnTo>
                  <a:lnTo>
                    <a:pt x="4166" y="275"/>
                  </a:lnTo>
                  <a:lnTo>
                    <a:pt x="4167" y="279"/>
                  </a:lnTo>
                  <a:lnTo>
                    <a:pt x="4168" y="278"/>
                  </a:lnTo>
                  <a:lnTo>
                    <a:pt x="4169" y="280"/>
                  </a:lnTo>
                  <a:lnTo>
                    <a:pt x="4170" y="282"/>
                  </a:lnTo>
                  <a:lnTo>
                    <a:pt x="4171" y="283"/>
                  </a:lnTo>
                  <a:lnTo>
                    <a:pt x="4172" y="285"/>
                  </a:lnTo>
                  <a:lnTo>
                    <a:pt x="4173" y="283"/>
                  </a:lnTo>
                  <a:lnTo>
                    <a:pt x="4175" y="286"/>
                  </a:lnTo>
                  <a:lnTo>
                    <a:pt x="4176" y="285"/>
                  </a:lnTo>
                  <a:lnTo>
                    <a:pt x="4177" y="285"/>
                  </a:lnTo>
                  <a:lnTo>
                    <a:pt x="4178" y="284"/>
                  </a:lnTo>
                  <a:lnTo>
                    <a:pt x="4179" y="284"/>
                  </a:lnTo>
                  <a:lnTo>
                    <a:pt x="4180" y="284"/>
                  </a:lnTo>
                  <a:lnTo>
                    <a:pt x="4181" y="284"/>
                  </a:lnTo>
                  <a:lnTo>
                    <a:pt x="4182" y="285"/>
                  </a:lnTo>
                  <a:lnTo>
                    <a:pt x="4183" y="284"/>
                  </a:lnTo>
                  <a:lnTo>
                    <a:pt x="4184" y="283"/>
                  </a:lnTo>
                  <a:lnTo>
                    <a:pt x="4185" y="285"/>
                  </a:lnTo>
                  <a:lnTo>
                    <a:pt x="4186" y="285"/>
                  </a:lnTo>
                  <a:lnTo>
                    <a:pt x="4187" y="287"/>
                  </a:lnTo>
                  <a:lnTo>
                    <a:pt x="4188" y="286"/>
                  </a:lnTo>
                  <a:lnTo>
                    <a:pt x="4189" y="284"/>
                  </a:lnTo>
                  <a:lnTo>
                    <a:pt x="4190" y="283"/>
                  </a:lnTo>
                  <a:lnTo>
                    <a:pt x="4191" y="283"/>
                  </a:lnTo>
                  <a:lnTo>
                    <a:pt x="4192" y="285"/>
                  </a:lnTo>
                  <a:lnTo>
                    <a:pt x="4193" y="287"/>
                  </a:lnTo>
                  <a:lnTo>
                    <a:pt x="4194" y="288"/>
                  </a:lnTo>
                  <a:lnTo>
                    <a:pt x="4195" y="287"/>
                  </a:lnTo>
                  <a:lnTo>
                    <a:pt x="4196" y="287"/>
                  </a:lnTo>
                  <a:lnTo>
                    <a:pt x="4197" y="288"/>
                  </a:lnTo>
                  <a:lnTo>
                    <a:pt x="4198" y="287"/>
                  </a:lnTo>
                  <a:lnTo>
                    <a:pt x="4200" y="287"/>
                  </a:lnTo>
                  <a:lnTo>
                    <a:pt x="4201" y="288"/>
                  </a:lnTo>
                  <a:lnTo>
                    <a:pt x="4202" y="288"/>
                  </a:lnTo>
                  <a:lnTo>
                    <a:pt x="4203" y="287"/>
                  </a:lnTo>
                  <a:lnTo>
                    <a:pt x="4204" y="287"/>
                  </a:lnTo>
                  <a:lnTo>
                    <a:pt x="4205" y="288"/>
                  </a:lnTo>
                  <a:lnTo>
                    <a:pt x="4206" y="288"/>
                  </a:lnTo>
                  <a:lnTo>
                    <a:pt x="4207" y="288"/>
                  </a:lnTo>
                  <a:lnTo>
                    <a:pt x="4208" y="289"/>
                  </a:lnTo>
                  <a:lnTo>
                    <a:pt x="4209" y="287"/>
                  </a:lnTo>
                  <a:lnTo>
                    <a:pt x="4210" y="287"/>
                  </a:lnTo>
                  <a:lnTo>
                    <a:pt x="4211" y="289"/>
                  </a:lnTo>
                  <a:lnTo>
                    <a:pt x="4212" y="289"/>
                  </a:lnTo>
                  <a:lnTo>
                    <a:pt x="4213" y="288"/>
                  </a:lnTo>
                  <a:lnTo>
                    <a:pt x="4214" y="287"/>
                  </a:lnTo>
                  <a:lnTo>
                    <a:pt x="4215" y="285"/>
                  </a:lnTo>
                  <a:lnTo>
                    <a:pt x="4216" y="286"/>
                  </a:lnTo>
                  <a:lnTo>
                    <a:pt x="4217" y="284"/>
                  </a:lnTo>
                  <a:lnTo>
                    <a:pt x="4218" y="285"/>
                  </a:lnTo>
                  <a:lnTo>
                    <a:pt x="4219" y="285"/>
                  </a:lnTo>
                  <a:lnTo>
                    <a:pt x="4220" y="287"/>
                  </a:lnTo>
                  <a:lnTo>
                    <a:pt x="4221" y="287"/>
                  </a:lnTo>
                  <a:lnTo>
                    <a:pt x="4222" y="287"/>
                  </a:lnTo>
                  <a:lnTo>
                    <a:pt x="4224" y="287"/>
                  </a:lnTo>
                  <a:lnTo>
                    <a:pt x="4225" y="285"/>
                  </a:lnTo>
                  <a:lnTo>
                    <a:pt x="4226" y="285"/>
                  </a:lnTo>
                  <a:lnTo>
                    <a:pt x="4227" y="285"/>
                  </a:lnTo>
                  <a:lnTo>
                    <a:pt x="4228" y="285"/>
                  </a:lnTo>
                  <a:lnTo>
                    <a:pt x="4229" y="286"/>
                  </a:lnTo>
                  <a:lnTo>
                    <a:pt x="4230" y="286"/>
                  </a:lnTo>
                  <a:lnTo>
                    <a:pt x="4231" y="287"/>
                  </a:lnTo>
                  <a:lnTo>
                    <a:pt x="4232" y="287"/>
                  </a:lnTo>
                  <a:lnTo>
                    <a:pt x="4233" y="286"/>
                  </a:lnTo>
                  <a:lnTo>
                    <a:pt x="4234" y="285"/>
                  </a:lnTo>
                  <a:lnTo>
                    <a:pt x="4235" y="285"/>
                  </a:lnTo>
                  <a:lnTo>
                    <a:pt x="4236" y="287"/>
                  </a:lnTo>
                  <a:lnTo>
                    <a:pt x="4237" y="285"/>
                  </a:lnTo>
                  <a:lnTo>
                    <a:pt x="4238" y="286"/>
                  </a:lnTo>
                  <a:lnTo>
                    <a:pt x="4239" y="286"/>
                  </a:lnTo>
                  <a:lnTo>
                    <a:pt x="4240" y="285"/>
                  </a:lnTo>
                  <a:lnTo>
                    <a:pt x="4241" y="287"/>
                  </a:lnTo>
                  <a:lnTo>
                    <a:pt x="4242" y="289"/>
                  </a:lnTo>
                  <a:lnTo>
                    <a:pt x="4243" y="290"/>
                  </a:lnTo>
                  <a:lnTo>
                    <a:pt x="4244" y="290"/>
                  </a:lnTo>
                  <a:lnTo>
                    <a:pt x="4245" y="287"/>
                  </a:lnTo>
                  <a:lnTo>
                    <a:pt x="4246" y="286"/>
                  </a:lnTo>
                  <a:lnTo>
                    <a:pt x="4247" y="287"/>
                  </a:lnTo>
                  <a:lnTo>
                    <a:pt x="4249" y="287"/>
                  </a:lnTo>
                  <a:lnTo>
                    <a:pt x="4250" y="287"/>
                  </a:lnTo>
                  <a:lnTo>
                    <a:pt x="4251" y="286"/>
                  </a:lnTo>
                  <a:lnTo>
                    <a:pt x="4252" y="287"/>
                  </a:lnTo>
                  <a:lnTo>
                    <a:pt x="4253" y="287"/>
                  </a:lnTo>
                  <a:lnTo>
                    <a:pt x="4254" y="289"/>
                  </a:lnTo>
                  <a:lnTo>
                    <a:pt x="4255" y="290"/>
                  </a:lnTo>
                  <a:lnTo>
                    <a:pt x="4256" y="290"/>
                  </a:lnTo>
                  <a:lnTo>
                    <a:pt x="4257" y="287"/>
                  </a:lnTo>
                  <a:lnTo>
                    <a:pt x="4258" y="287"/>
                  </a:lnTo>
                  <a:lnTo>
                    <a:pt x="4259" y="286"/>
                  </a:lnTo>
                  <a:lnTo>
                    <a:pt x="4260" y="288"/>
                  </a:lnTo>
                  <a:lnTo>
                    <a:pt x="4261" y="287"/>
                  </a:lnTo>
                  <a:lnTo>
                    <a:pt x="4262" y="288"/>
                  </a:lnTo>
                  <a:lnTo>
                    <a:pt x="4263" y="290"/>
                  </a:lnTo>
                  <a:lnTo>
                    <a:pt x="4264" y="290"/>
                  </a:lnTo>
                  <a:lnTo>
                    <a:pt x="4265" y="289"/>
                  </a:lnTo>
                  <a:lnTo>
                    <a:pt x="4266" y="287"/>
                  </a:lnTo>
                  <a:lnTo>
                    <a:pt x="4267" y="287"/>
                  </a:lnTo>
                  <a:lnTo>
                    <a:pt x="4268" y="288"/>
                  </a:lnTo>
                  <a:lnTo>
                    <a:pt x="4269" y="289"/>
                  </a:lnTo>
                  <a:lnTo>
                    <a:pt x="4270" y="289"/>
                  </a:lnTo>
                  <a:lnTo>
                    <a:pt x="4271" y="287"/>
                  </a:lnTo>
                  <a:lnTo>
                    <a:pt x="4273" y="285"/>
                  </a:lnTo>
                  <a:lnTo>
                    <a:pt x="4274" y="285"/>
                  </a:lnTo>
                  <a:lnTo>
                    <a:pt x="4275" y="287"/>
                  </a:lnTo>
                  <a:lnTo>
                    <a:pt x="4276" y="287"/>
                  </a:lnTo>
                  <a:lnTo>
                    <a:pt x="4277" y="288"/>
                  </a:lnTo>
                  <a:lnTo>
                    <a:pt x="4278" y="288"/>
                  </a:lnTo>
                  <a:lnTo>
                    <a:pt x="4279" y="287"/>
                  </a:lnTo>
                  <a:lnTo>
                    <a:pt x="4280" y="287"/>
                  </a:lnTo>
                  <a:lnTo>
                    <a:pt x="4281" y="285"/>
                  </a:lnTo>
                  <a:lnTo>
                    <a:pt x="4282" y="285"/>
                  </a:lnTo>
                  <a:lnTo>
                    <a:pt x="4283" y="284"/>
                  </a:lnTo>
                  <a:lnTo>
                    <a:pt x="4284" y="286"/>
                  </a:lnTo>
                  <a:lnTo>
                    <a:pt x="4285" y="288"/>
                  </a:lnTo>
                  <a:lnTo>
                    <a:pt x="4286" y="287"/>
                  </a:lnTo>
                  <a:lnTo>
                    <a:pt x="4287" y="287"/>
                  </a:lnTo>
                  <a:lnTo>
                    <a:pt x="4288" y="285"/>
                  </a:lnTo>
                  <a:lnTo>
                    <a:pt x="4289" y="286"/>
                  </a:lnTo>
                  <a:lnTo>
                    <a:pt x="4290" y="287"/>
                  </a:lnTo>
                  <a:lnTo>
                    <a:pt x="4291" y="286"/>
                  </a:lnTo>
                  <a:lnTo>
                    <a:pt x="4292" y="286"/>
                  </a:lnTo>
                  <a:lnTo>
                    <a:pt x="4293" y="287"/>
                  </a:lnTo>
                  <a:lnTo>
                    <a:pt x="4294" y="287"/>
                  </a:lnTo>
                  <a:lnTo>
                    <a:pt x="4295" y="289"/>
                  </a:lnTo>
                  <a:lnTo>
                    <a:pt x="4296" y="286"/>
                  </a:lnTo>
                  <a:lnTo>
                    <a:pt x="4298" y="286"/>
                  </a:lnTo>
                  <a:lnTo>
                    <a:pt x="4299" y="287"/>
                  </a:lnTo>
                  <a:lnTo>
                    <a:pt x="4300" y="289"/>
                  </a:lnTo>
                  <a:lnTo>
                    <a:pt x="4301" y="288"/>
                  </a:lnTo>
                  <a:lnTo>
                    <a:pt x="4302" y="287"/>
                  </a:lnTo>
                  <a:lnTo>
                    <a:pt x="4303" y="285"/>
                  </a:lnTo>
                  <a:lnTo>
                    <a:pt x="4304" y="286"/>
                  </a:lnTo>
                  <a:lnTo>
                    <a:pt x="4305" y="283"/>
                  </a:lnTo>
                  <a:lnTo>
                    <a:pt x="4306" y="283"/>
                  </a:lnTo>
                  <a:lnTo>
                    <a:pt x="4307" y="284"/>
                  </a:lnTo>
                  <a:lnTo>
                    <a:pt x="4308" y="284"/>
                  </a:lnTo>
                  <a:lnTo>
                    <a:pt x="4309" y="285"/>
                  </a:lnTo>
                  <a:lnTo>
                    <a:pt x="4310" y="281"/>
                  </a:lnTo>
                  <a:lnTo>
                    <a:pt x="4311" y="280"/>
                  </a:lnTo>
                  <a:lnTo>
                    <a:pt x="4312" y="280"/>
                  </a:lnTo>
                  <a:lnTo>
                    <a:pt x="4313" y="279"/>
                  </a:lnTo>
                  <a:lnTo>
                    <a:pt x="4314" y="280"/>
                  </a:lnTo>
                  <a:lnTo>
                    <a:pt x="4315" y="279"/>
                  </a:lnTo>
                  <a:lnTo>
                    <a:pt x="4316" y="277"/>
                  </a:lnTo>
                  <a:lnTo>
                    <a:pt x="4317" y="274"/>
                  </a:lnTo>
                  <a:lnTo>
                    <a:pt x="4318" y="274"/>
                  </a:lnTo>
                  <a:lnTo>
                    <a:pt x="4319" y="275"/>
                  </a:lnTo>
                  <a:lnTo>
                    <a:pt x="4320" y="279"/>
                  </a:lnTo>
                  <a:lnTo>
                    <a:pt x="4322" y="277"/>
                  </a:lnTo>
                  <a:lnTo>
                    <a:pt x="4323" y="277"/>
                  </a:lnTo>
                  <a:lnTo>
                    <a:pt x="4324" y="278"/>
                  </a:lnTo>
                  <a:lnTo>
                    <a:pt x="4325" y="279"/>
                  </a:lnTo>
                  <a:lnTo>
                    <a:pt x="4326" y="281"/>
                  </a:lnTo>
                  <a:lnTo>
                    <a:pt x="4327" y="282"/>
                  </a:lnTo>
                  <a:lnTo>
                    <a:pt x="4328" y="283"/>
                  </a:lnTo>
                  <a:lnTo>
                    <a:pt x="4329" y="284"/>
                  </a:lnTo>
                  <a:lnTo>
                    <a:pt x="4330" y="285"/>
                  </a:lnTo>
                  <a:lnTo>
                    <a:pt x="4331" y="286"/>
                  </a:lnTo>
                  <a:lnTo>
                    <a:pt x="4332" y="287"/>
                  </a:lnTo>
                  <a:lnTo>
                    <a:pt x="4333" y="287"/>
                  </a:lnTo>
                  <a:lnTo>
                    <a:pt x="4334" y="286"/>
                  </a:lnTo>
                  <a:lnTo>
                    <a:pt x="4335" y="287"/>
                  </a:lnTo>
                  <a:lnTo>
                    <a:pt x="4336" y="287"/>
                  </a:lnTo>
                  <a:lnTo>
                    <a:pt x="4337" y="287"/>
                  </a:lnTo>
                  <a:lnTo>
                    <a:pt x="4338" y="285"/>
                  </a:lnTo>
                  <a:lnTo>
                    <a:pt x="4339" y="283"/>
                  </a:lnTo>
                  <a:lnTo>
                    <a:pt x="4340" y="283"/>
                  </a:lnTo>
                  <a:lnTo>
                    <a:pt x="4341" y="284"/>
                  </a:lnTo>
                  <a:lnTo>
                    <a:pt x="4342" y="283"/>
                  </a:lnTo>
                  <a:lnTo>
                    <a:pt x="4343" y="283"/>
                  </a:lnTo>
                  <a:lnTo>
                    <a:pt x="4344" y="282"/>
                  </a:lnTo>
                  <a:lnTo>
                    <a:pt x="4345" y="284"/>
                  </a:lnTo>
                  <a:lnTo>
                    <a:pt x="4347" y="287"/>
                  </a:lnTo>
                  <a:lnTo>
                    <a:pt x="4348" y="291"/>
                  </a:lnTo>
                  <a:lnTo>
                    <a:pt x="4349" y="282"/>
                  </a:lnTo>
                  <a:lnTo>
                    <a:pt x="4350" y="259"/>
                  </a:lnTo>
                  <a:lnTo>
                    <a:pt x="4351" y="212"/>
                  </a:lnTo>
                  <a:lnTo>
                    <a:pt x="4352" y="149"/>
                  </a:lnTo>
                  <a:lnTo>
                    <a:pt x="4353" y="82"/>
                  </a:lnTo>
                  <a:lnTo>
                    <a:pt x="4354" y="32"/>
                  </a:lnTo>
                  <a:lnTo>
                    <a:pt x="4355" y="11"/>
                  </a:lnTo>
                  <a:lnTo>
                    <a:pt x="4356" y="28"/>
                  </a:lnTo>
                  <a:lnTo>
                    <a:pt x="4357" y="74"/>
                  </a:lnTo>
                  <a:lnTo>
                    <a:pt x="4358" y="137"/>
                  </a:lnTo>
                  <a:lnTo>
                    <a:pt x="4359" y="199"/>
                  </a:lnTo>
                  <a:lnTo>
                    <a:pt x="4360" y="249"/>
                  </a:lnTo>
                  <a:lnTo>
                    <a:pt x="4361" y="274"/>
                  </a:lnTo>
                  <a:lnTo>
                    <a:pt x="4362" y="278"/>
                  </a:lnTo>
                  <a:lnTo>
                    <a:pt x="4363" y="277"/>
                  </a:lnTo>
                  <a:lnTo>
                    <a:pt x="4364" y="277"/>
                  </a:lnTo>
                  <a:lnTo>
                    <a:pt x="4365" y="278"/>
                  </a:lnTo>
                  <a:lnTo>
                    <a:pt x="4366" y="280"/>
                  </a:lnTo>
                  <a:lnTo>
                    <a:pt x="4367" y="283"/>
                  </a:lnTo>
                  <a:lnTo>
                    <a:pt x="4368" y="285"/>
                  </a:lnTo>
                  <a:lnTo>
                    <a:pt x="4369" y="285"/>
                  </a:lnTo>
                  <a:lnTo>
                    <a:pt x="4371" y="285"/>
                  </a:lnTo>
                  <a:lnTo>
                    <a:pt x="4372" y="285"/>
                  </a:lnTo>
                  <a:lnTo>
                    <a:pt x="4373" y="285"/>
                  </a:lnTo>
                  <a:lnTo>
                    <a:pt x="4374" y="285"/>
                  </a:lnTo>
                  <a:lnTo>
                    <a:pt x="4375" y="286"/>
                  </a:lnTo>
                  <a:lnTo>
                    <a:pt x="4376" y="285"/>
                  </a:lnTo>
                  <a:lnTo>
                    <a:pt x="4377" y="283"/>
                  </a:lnTo>
                  <a:lnTo>
                    <a:pt x="4378" y="284"/>
                  </a:lnTo>
                  <a:lnTo>
                    <a:pt x="4379" y="285"/>
                  </a:lnTo>
                  <a:lnTo>
                    <a:pt x="4380" y="285"/>
                  </a:lnTo>
                  <a:lnTo>
                    <a:pt x="4381" y="288"/>
                  </a:lnTo>
                  <a:lnTo>
                    <a:pt x="4382" y="285"/>
                  </a:lnTo>
                  <a:lnTo>
                    <a:pt x="4383" y="283"/>
                  </a:lnTo>
                  <a:lnTo>
                    <a:pt x="4384" y="281"/>
                  </a:lnTo>
                  <a:lnTo>
                    <a:pt x="4385" y="282"/>
                  </a:lnTo>
                  <a:lnTo>
                    <a:pt x="4386" y="283"/>
                  </a:lnTo>
                  <a:lnTo>
                    <a:pt x="4387" y="283"/>
                  </a:lnTo>
                  <a:lnTo>
                    <a:pt x="4388" y="283"/>
                  </a:lnTo>
                  <a:lnTo>
                    <a:pt x="4389" y="280"/>
                  </a:lnTo>
                  <a:lnTo>
                    <a:pt x="4390" y="280"/>
                  </a:lnTo>
                  <a:lnTo>
                    <a:pt x="4391" y="280"/>
                  </a:lnTo>
                  <a:lnTo>
                    <a:pt x="4392" y="280"/>
                  </a:lnTo>
                  <a:lnTo>
                    <a:pt x="4393" y="280"/>
                  </a:lnTo>
                  <a:lnTo>
                    <a:pt x="4394" y="279"/>
                  </a:lnTo>
                  <a:lnTo>
                    <a:pt x="4396" y="280"/>
                  </a:lnTo>
                  <a:lnTo>
                    <a:pt x="4397" y="280"/>
                  </a:lnTo>
                  <a:lnTo>
                    <a:pt x="4398" y="277"/>
                  </a:lnTo>
                  <a:lnTo>
                    <a:pt x="4399" y="275"/>
                  </a:lnTo>
                  <a:lnTo>
                    <a:pt x="4400" y="274"/>
                  </a:lnTo>
                  <a:lnTo>
                    <a:pt x="4401" y="272"/>
                  </a:lnTo>
                  <a:lnTo>
                    <a:pt x="4402" y="268"/>
                  </a:lnTo>
                  <a:lnTo>
                    <a:pt x="4403" y="270"/>
                  </a:lnTo>
                  <a:lnTo>
                    <a:pt x="4404" y="267"/>
                  </a:lnTo>
                  <a:lnTo>
                    <a:pt x="4405" y="264"/>
                  </a:lnTo>
                  <a:lnTo>
                    <a:pt x="4406" y="262"/>
                  </a:lnTo>
                  <a:lnTo>
                    <a:pt x="4407" y="260"/>
                  </a:lnTo>
                  <a:lnTo>
                    <a:pt x="4408" y="258"/>
                  </a:lnTo>
                  <a:lnTo>
                    <a:pt x="4409" y="253"/>
                  </a:lnTo>
                  <a:lnTo>
                    <a:pt x="4410" y="249"/>
                  </a:lnTo>
                  <a:lnTo>
                    <a:pt x="4411" y="247"/>
                  </a:lnTo>
                  <a:lnTo>
                    <a:pt x="4412" y="245"/>
                  </a:lnTo>
                  <a:lnTo>
                    <a:pt x="4413" y="243"/>
                  </a:lnTo>
                  <a:lnTo>
                    <a:pt x="4414" y="240"/>
                  </a:lnTo>
                  <a:lnTo>
                    <a:pt x="4415" y="237"/>
                  </a:lnTo>
                  <a:lnTo>
                    <a:pt x="4416" y="234"/>
                  </a:lnTo>
                  <a:lnTo>
                    <a:pt x="4417" y="233"/>
                  </a:lnTo>
                  <a:lnTo>
                    <a:pt x="4418" y="231"/>
                  </a:lnTo>
                  <a:lnTo>
                    <a:pt x="4420" y="228"/>
                  </a:lnTo>
                  <a:lnTo>
                    <a:pt x="4421" y="227"/>
                  </a:lnTo>
                  <a:lnTo>
                    <a:pt x="4422" y="229"/>
                  </a:lnTo>
                  <a:lnTo>
                    <a:pt x="4423" y="231"/>
                  </a:lnTo>
                  <a:lnTo>
                    <a:pt x="4424" y="234"/>
                  </a:lnTo>
                  <a:lnTo>
                    <a:pt x="4425" y="240"/>
                  </a:lnTo>
                  <a:lnTo>
                    <a:pt x="4426" y="244"/>
                  </a:lnTo>
                  <a:lnTo>
                    <a:pt x="4427" y="248"/>
                  </a:lnTo>
                  <a:lnTo>
                    <a:pt x="4428" y="252"/>
                  </a:lnTo>
                  <a:lnTo>
                    <a:pt x="4429" y="257"/>
                  </a:lnTo>
                  <a:lnTo>
                    <a:pt x="4430" y="260"/>
                  </a:lnTo>
                  <a:lnTo>
                    <a:pt x="4431" y="263"/>
                  </a:lnTo>
                  <a:lnTo>
                    <a:pt x="4432" y="265"/>
                  </a:lnTo>
                  <a:lnTo>
                    <a:pt x="4433" y="271"/>
                  </a:lnTo>
                  <a:lnTo>
                    <a:pt x="4434" y="273"/>
                  </a:lnTo>
                  <a:lnTo>
                    <a:pt x="4435" y="274"/>
                  </a:lnTo>
                  <a:lnTo>
                    <a:pt x="4436" y="276"/>
                  </a:lnTo>
                  <a:lnTo>
                    <a:pt x="4437" y="279"/>
                  </a:lnTo>
                  <a:lnTo>
                    <a:pt x="4439" y="280"/>
                  </a:lnTo>
                  <a:lnTo>
                    <a:pt x="4440" y="283"/>
                  </a:lnTo>
                  <a:lnTo>
                    <a:pt x="4441" y="283"/>
                  </a:lnTo>
                  <a:lnTo>
                    <a:pt x="4442" y="279"/>
                  </a:lnTo>
                  <a:lnTo>
                    <a:pt x="4443" y="280"/>
                  </a:lnTo>
                  <a:lnTo>
                    <a:pt x="4444" y="283"/>
                  </a:lnTo>
                  <a:lnTo>
                    <a:pt x="4445" y="285"/>
                  </a:lnTo>
                  <a:lnTo>
                    <a:pt x="4446" y="289"/>
                  </a:lnTo>
                  <a:lnTo>
                    <a:pt x="4447" y="284"/>
                  </a:lnTo>
                  <a:lnTo>
                    <a:pt x="4448" y="282"/>
                  </a:lnTo>
                  <a:lnTo>
                    <a:pt x="4449" y="282"/>
                  </a:lnTo>
                  <a:lnTo>
                    <a:pt x="4450" y="283"/>
                  </a:lnTo>
                  <a:lnTo>
                    <a:pt x="4451" y="283"/>
                  </a:lnTo>
                  <a:lnTo>
                    <a:pt x="4452" y="283"/>
                  </a:lnTo>
                  <a:lnTo>
                    <a:pt x="4453" y="283"/>
                  </a:lnTo>
                  <a:lnTo>
                    <a:pt x="4454" y="283"/>
                  </a:lnTo>
                  <a:lnTo>
                    <a:pt x="4455" y="283"/>
                  </a:lnTo>
                  <a:lnTo>
                    <a:pt x="4456" y="284"/>
                  </a:lnTo>
                  <a:lnTo>
                    <a:pt x="4457" y="285"/>
                  </a:lnTo>
                  <a:lnTo>
                    <a:pt x="4458" y="285"/>
                  </a:lnTo>
                  <a:lnTo>
                    <a:pt x="4459" y="284"/>
                  </a:lnTo>
                  <a:lnTo>
                    <a:pt x="4460" y="285"/>
                  </a:lnTo>
                  <a:lnTo>
                    <a:pt x="4461" y="285"/>
                  </a:lnTo>
                  <a:lnTo>
                    <a:pt x="4463" y="287"/>
                  </a:lnTo>
                  <a:lnTo>
                    <a:pt x="4464" y="287"/>
                  </a:lnTo>
                  <a:lnTo>
                    <a:pt x="4465" y="288"/>
                  </a:lnTo>
                  <a:lnTo>
                    <a:pt x="4466" y="288"/>
                  </a:lnTo>
                  <a:lnTo>
                    <a:pt x="4467" y="287"/>
                  </a:lnTo>
                  <a:lnTo>
                    <a:pt x="4468" y="287"/>
                  </a:lnTo>
                  <a:lnTo>
                    <a:pt x="4469" y="288"/>
                  </a:lnTo>
                  <a:lnTo>
                    <a:pt x="4470" y="288"/>
                  </a:lnTo>
                  <a:lnTo>
                    <a:pt x="4471" y="288"/>
                  </a:lnTo>
                  <a:lnTo>
                    <a:pt x="4472" y="286"/>
                  </a:lnTo>
                  <a:lnTo>
                    <a:pt x="4473" y="287"/>
                  </a:lnTo>
                  <a:lnTo>
                    <a:pt x="4474" y="288"/>
                  </a:lnTo>
                  <a:lnTo>
                    <a:pt x="4475" y="288"/>
                  </a:lnTo>
                  <a:lnTo>
                    <a:pt x="4476" y="288"/>
                  </a:lnTo>
                  <a:lnTo>
                    <a:pt x="4477" y="288"/>
                  </a:lnTo>
                  <a:lnTo>
                    <a:pt x="4478" y="285"/>
                  </a:lnTo>
                  <a:lnTo>
                    <a:pt x="4479" y="285"/>
                  </a:lnTo>
                  <a:lnTo>
                    <a:pt x="4480" y="286"/>
                  </a:lnTo>
                  <a:lnTo>
                    <a:pt x="4481" y="286"/>
                  </a:lnTo>
                  <a:lnTo>
                    <a:pt x="4482" y="285"/>
                  </a:lnTo>
                  <a:lnTo>
                    <a:pt x="4483" y="285"/>
                  </a:lnTo>
                  <a:lnTo>
                    <a:pt x="4484" y="285"/>
                  </a:lnTo>
                  <a:lnTo>
                    <a:pt x="4485" y="283"/>
                  </a:lnTo>
                  <a:lnTo>
                    <a:pt x="4486" y="283"/>
                  </a:lnTo>
                  <a:lnTo>
                    <a:pt x="4488" y="282"/>
                  </a:lnTo>
                  <a:lnTo>
                    <a:pt x="4489" y="283"/>
                  </a:lnTo>
                  <a:lnTo>
                    <a:pt x="4490" y="287"/>
                  </a:lnTo>
                  <a:lnTo>
                    <a:pt x="4491" y="285"/>
                  </a:lnTo>
                  <a:lnTo>
                    <a:pt x="4492" y="285"/>
                  </a:lnTo>
                  <a:lnTo>
                    <a:pt x="4493" y="283"/>
                  </a:lnTo>
                  <a:lnTo>
                    <a:pt x="4494" y="283"/>
                  </a:lnTo>
                  <a:lnTo>
                    <a:pt x="4495" y="284"/>
                  </a:lnTo>
                  <a:lnTo>
                    <a:pt x="4496" y="283"/>
                  </a:lnTo>
                  <a:lnTo>
                    <a:pt x="4497" y="283"/>
                  </a:lnTo>
                  <a:lnTo>
                    <a:pt x="4498" y="283"/>
                  </a:lnTo>
                  <a:lnTo>
                    <a:pt x="4499" y="284"/>
                  </a:lnTo>
                  <a:lnTo>
                    <a:pt x="4500" y="285"/>
                  </a:lnTo>
                  <a:lnTo>
                    <a:pt x="4501" y="285"/>
                  </a:lnTo>
                  <a:lnTo>
                    <a:pt x="4502" y="285"/>
                  </a:lnTo>
                  <a:lnTo>
                    <a:pt x="4503" y="285"/>
                  </a:lnTo>
                  <a:lnTo>
                    <a:pt x="4504" y="286"/>
                  </a:lnTo>
                  <a:lnTo>
                    <a:pt x="4505" y="285"/>
                  </a:lnTo>
                  <a:lnTo>
                    <a:pt x="4506" y="283"/>
                  </a:lnTo>
                  <a:lnTo>
                    <a:pt x="4507" y="282"/>
                  </a:lnTo>
                  <a:lnTo>
                    <a:pt x="4508" y="282"/>
                  </a:lnTo>
                  <a:lnTo>
                    <a:pt x="4509" y="283"/>
                  </a:lnTo>
                  <a:lnTo>
                    <a:pt x="4510" y="285"/>
                  </a:lnTo>
                  <a:lnTo>
                    <a:pt x="4512" y="285"/>
                  </a:lnTo>
                  <a:lnTo>
                    <a:pt x="4513" y="287"/>
                  </a:lnTo>
                  <a:lnTo>
                    <a:pt x="4514" y="286"/>
                  </a:lnTo>
                  <a:lnTo>
                    <a:pt x="4515" y="283"/>
                  </a:lnTo>
                  <a:lnTo>
                    <a:pt x="4516" y="283"/>
                  </a:lnTo>
                  <a:lnTo>
                    <a:pt x="4517" y="282"/>
                  </a:lnTo>
                  <a:lnTo>
                    <a:pt x="4518" y="279"/>
                  </a:lnTo>
                  <a:lnTo>
                    <a:pt x="4519" y="271"/>
                  </a:lnTo>
                  <a:lnTo>
                    <a:pt x="4520" y="262"/>
                  </a:lnTo>
                  <a:lnTo>
                    <a:pt x="4521" y="252"/>
                  </a:lnTo>
                  <a:lnTo>
                    <a:pt x="4522" y="240"/>
                  </a:lnTo>
                  <a:lnTo>
                    <a:pt x="4523" y="224"/>
                  </a:lnTo>
                  <a:lnTo>
                    <a:pt x="4524" y="206"/>
                  </a:lnTo>
                  <a:lnTo>
                    <a:pt x="4525" y="187"/>
                  </a:lnTo>
                  <a:lnTo>
                    <a:pt x="4526" y="170"/>
                  </a:lnTo>
                  <a:lnTo>
                    <a:pt x="4527" y="154"/>
                  </a:lnTo>
                  <a:lnTo>
                    <a:pt x="4528" y="138"/>
                  </a:lnTo>
                  <a:lnTo>
                    <a:pt x="4529" y="125"/>
                  </a:lnTo>
                  <a:lnTo>
                    <a:pt x="4530" y="129"/>
                  </a:lnTo>
                  <a:lnTo>
                    <a:pt x="4531" y="154"/>
                  </a:lnTo>
                  <a:lnTo>
                    <a:pt x="4532" y="209"/>
                  </a:lnTo>
                  <a:lnTo>
                    <a:pt x="4533" y="292"/>
                  </a:lnTo>
                  <a:lnTo>
                    <a:pt x="4534" y="362"/>
                  </a:lnTo>
                  <a:lnTo>
                    <a:pt x="4535" y="402"/>
                  </a:lnTo>
                  <a:lnTo>
                    <a:pt x="4537" y="411"/>
                  </a:lnTo>
                  <a:lnTo>
                    <a:pt x="4538" y="399"/>
                  </a:lnTo>
                  <a:lnTo>
                    <a:pt x="4539" y="383"/>
                  </a:lnTo>
                  <a:lnTo>
                    <a:pt x="4540" y="367"/>
                  </a:lnTo>
                  <a:lnTo>
                    <a:pt x="4541" y="357"/>
                  </a:lnTo>
                  <a:lnTo>
                    <a:pt x="4542" y="350"/>
                  </a:lnTo>
                  <a:lnTo>
                    <a:pt x="4543" y="341"/>
                  </a:lnTo>
                  <a:lnTo>
                    <a:pt x="4544" y="332"/>
                  </a:lnTo>
                  <a:lnTo>
                    <a:pt x="4545" y="323"/>
                  </a:lnTo>
                  <a:lnTo>
                    <a:pt x="4546" y="319"/>
                  </a:lnTo>
                  <a:lnTo>
                    <a:pt x="4547" y="316"/>
                  </a:lnTo>
                  <a:lnTo>
                    <a:pt x="4548" y="313"/>
                  </a:lnTo>
                  <a:lnTo>
                    <a:pt x="4549" y="308"/>
                  </a:lnTo>
                  <a:lnTo>
                    <a:pt x="4550" y="301"/>
                  </a:lnTo>
                  <a:lnTo>
                    <a:pt x="4551" y="295"/>
                  </a:lnTo>
                  <a:lnTo>
                    <a:pt x="4552" y="289"/>
                  </a:lnTo>
                  <a:lnTo>
                    <a:pt x="4553" y="284"/>
                  </a:lnTo>
                  <a:lnTo>
                    <a:pt x="4554" y="283"/>
                  </a:lnTo>
                  <a:lnTo>
                    <a:pt x="4555" y="283"/>
                  </a:lnTo>
                  <a:lnTo>
                    <a:pt x="4556" y="283"/>
                  </a:lnTo>
                  <a:lnTo>
                    <a:pt x="4557" y="280"/>
                  </a:lnTo>
                  <a:lnTo>
                    <a:pt x="4558" y="278"/>
                  </a:lnTo>
                  <a:lnTo>
                    <a:pt x="4559" y="276"/>
                  </a:lnTo>
                  <a:lnTo>
                    <a:pt x="4561" y="274"/>
                  </a:lnTo>
                  <a:lnTo>
                    <a:pt x="4562" y="273"/>
                  </a:lnTo>
                  <a:lnTo>
                    <a:pt x="4563" y="271"/>
                  </a:lnTo>
                  <a:lnTo>
                    <a:pt x="4564" y="268"/>
                  </a:lnTo>
                  <a:lnTo>
                    <a:pt x="4565" y="265"/>
                  </a:lnTo>
                  <a:lnTo>
                    <a:pt x="4566" y="262"/>
                  </a:lnTo>
                  <a:lnTo>
                    <a:pt x="4567" y="262"/>
                  </a:lnTo>
                  <a:lnTo>
                    <a:pt x="4568" y="259"/>
                  </a:lnTo>
                  <a:lnTo>
                    <a:pt x="4569" y="258"/>
                  </a:lnTo>
                  <a:lnTo>
                    <a:pt x="4570" y="258"/>
                  </a:lnTo>
                  <a:lnTo>
                    <a:pt x="4571" y="254"/>
                  </a:lnTo>
                  <a:lnTo>
                    <a:pt x="4572" y="251"/>
                  </a:lnTo>
                  <a:lnTo>
                    <a:pt x="4573" y="247"/>
                  </a:lnTo>
                  <a:lnTo>
                    <a:pt x="4574" y="242"/>
                  </a:lnTo>
                  <a:lnTo>
                    <a:pt x="4575" y="239"/>
                  </a:lnTo>
                  <a:lnTo>
                    <a:pt x="4576" y="235"/>
                  </a:lnTo>
                  <a:lnTo>
                    <a:pt x="4577" y="230"/>
                  </a:lnTo>
                  <a:lnTo>
                    <a:pt x="4578" y="228"/>
                  </a:lnTo>
                  <a:lnTo>
                    <a:pt x="4579" y="222"/>
                  </a:lnTo>
                  <a:lnTo>
                    <a:pt x="4580" y="218"/>
                  </a:lnTo>
                  <a:lnTo>
                    <a:pt x="4581" y="211"/>
                  </a:lnTo>
                  <a:lnTo>
                    <a:pt x="4582" y="204"/>
                  </a:lnTo>
                  <a:lnTo>
                    <a:pt x="4583" y="200"/>
                  </a:lnTo>
                  <a:lnTo>
                    <a:pt x="4584" y="195"/>
                  </a:lnTo>
                  <a:lnTo>
                    <a:pt x="4586" y="192"/>
                  </a:lnTo>
                  <a:lnTo>
                    <a:pt x="4587" y="188"/>
                  </a:lnTo>
                  <a:lnTo>
                    <a:pt x="4588" y="184"/>
                  </a:lnTo>
                  <a:lnTo>
                    <a:pt x="4589" y="180"/>
                  </a:lnTo>
                  <a:lnTo>
                    <a:pt x="4590" y="177"/>
                  </a:lnTo>
                  <a:lnTo>
                    <a:pt x="4591" y="174"/>
                  </a:lnTo>
                  <a:lnTo>
                    <a:pt x="4592" y="173"/>
                  </a:lnTo>
                  <a:lnTo>
                    <a:pt x="4593" y="173"/>
                  </a:lnTo>
                  <a:lnTo>
                    <a:pt x="4594" y="173"/>
                  </a:lnTo>
                  <a:lnTo>
                    <a:pt x="4595" y="175"/>
                  </a:lnTo>
                  <a:lnTo>
                    <a:pt x="4596" y="175"/>
                  </a:lnTo>
                  <a:lnTo>
                    <a:pt x="4597" y="178"/>
                  </a:lnTo>
                  <a:lnTo>
                    <a:pt x="4598" y="183"/>
                  </a:lnTo>
                  <a:lnTo>
                    <a:pt x="4599" y="191"/>
                  </a:lnTo>
                  <a:lnTo>
                    <a:pt x="4600" y="197"/>
                  </a:lnTo>
                  <a:lnTo>
                    <a:pt x="4601" y="204"/>
                  </a:lnTo>
                  <a:lnTo>
                    <a:pt x="4602" y="212"/>
                  </a:lnTo>
                  <a:lnTo>
                    <a:pt x="4603" y="222"/>
                  </a:lnTo>
                  <a:lnTo>
                    <a:pt x="4604" y="228"/>
                  </a:lnTo>
                  <a:lnTo>
                    <a:pt x="4605" y="233"/>
                  </a:lnTo>
                  <a:lnTo>
                    <a:pt x="4606" y="239"/>
                  </a:lnTo>
                  <a:lnTo>
                    <a:pt x="4607" y="248"/>
                  </a:lnTo>
                  <a:lnTo>
                    <a:pt x="4608" y="254"/>
                  </a:lnTo>
                  <a:lnTo>
                    <a:pt x="4610" y="258"/>
                  </a:lnTo>
                  <a:lnTo>
                    <a:pt x="4611" y="261"/>
                  </a:lnTo>
                  <a:lnTo>
                    <a:pt x="4612" y="264"/>
                  </a:lnTo>
                  <a:lnTo>
                    <a:pt x="4613" y="268"/>
                  </a:lnTo>
                  <a:lnTo>
                    <a:pt x="4614" y="272"/>
                  </a:lnTo>
                  <a:lnTo>
                    <a:pt x="4615" y="274"/>
                  </a:lnTo>
                  <a:lnTo>
                    <a:pt x="4616" y="274"/>
                  </a:lnTo>
                  <a:lnTo>
                    <a:pt x="4617" y="276"/>
                  </a:lnTo>
                  <a:lnTo>
                    <a:pt x="4618" y="276"/>
                  </a:lnTo>
                  <a:lnTo>
                    <a:pt x="4619" y="275"/>
                  </a:lnTo>
                  <a:lnTo>
                    <a:pt x="4620" y="278"/>
                  </a:lnTo>
                  <a:lnTo>
                    <a:pt x="4621" y="279"/>
                  </a:lnTo>
                  <a:lnTo>
                    <a:pt x="4622" y="279"/>
                  </a:lnTo>
                  <a:lnTo>
                    <a:pt x="4623" y="281"/>
                  </a:lnTo>
                  <a:lnTo>
                    <a:pt x="4624" y="281"/>
                  </a:lnTo>
                  <a:lnTo>
                    <a:pt x="4625" y="280"/>
                  </a:lnTo>
                  <a:lnTo>
                    <a:pt x="4626" y="281"/>
                  </a:lnTo>
                  <a:lnTo>
                    <a:pt x="4627" y="279"/>
                  </a:lnTo>
                  <a:lnTo>
                    <a:pt x="4628" y="281"/>
                  </a:lnTo>
                  <a:lnTo>
                    <a:pt x="4629" y="282"/>
                  </a:lnTo>
                  <a:lnTo>
                    <a:pt x="4630" y="283"/>
                  </a:lnTo>
                  <a:lnTo>
                    <a:pt x="4631" y="285"/>
                  </a:lnTo>
                  <a:lnTo>
                    <a:pt x="4632" y="283"/>
                  </a:lnTo>
                  <a:lnTo>
                    <a:pt x="4633" y="282"/>
                  </a:lnTo>
                  <a:lnTo>
                    <a:pt x="4635" y="280"/>
                  </a:lnTo>
                  <a:lnTo>
                    <a:pt x="4636" y="281"/>
                  </a:lnTo>
                  <a:lnTo>
                    <a:pt x="4637" y="281"/>
                  </a:lnTo>
                  <a:lnTo>
                    <a:pt x="4638" y="282"/>
                  </a:lnTo>
                  <a:lnTo>
                    <a:pt x="4639" y="281"/>
                  </a:lnTo>
                  <a:lnTo>
                    <a:pt x="4640" y="280"/>
                  </a:lnTo>
                  <a:lnTo>
                    <a:pt x="4641" y="280"/>
                  </a:lnTo>
                  <a:lnTo>
                    <a:pt x="4642" y="280"/>
                  </a:lnTo>
                  <a:lnTo>
                    <a:pt x="4643" y="281"/>
                  </a:lnTo>
                  <a:lnTo>
                    <a:pt x="4644" y="281"/>
                  </a:lnTo>
                  <a:lnTo>
                    <a:pt x="4645" y="280"/>
                  </a:lnTo>
                  <a:lnTo>
                    <a:pt x="4646" y="280"/>
                  </a:lnTo>
                  <a:lnTo>
                    <a:pt x="4647" y="280"/>
                  </a:lnTo>
                  <a:lnTo>
                    <a:pt x="4648" y="280"/>
                  </a:lnTo>
                  <a:lnTo>
                    <a:pt x="4649" y="282"/>
                  </a:lnTo>
                  <a:lnTo>
                    <a:pt x="4650" y="282"/>
                  </a:lnTo>
                  <a:lnTo>
                    <a:pt x="4651" y="280"/>
                  </a:lnTo>
                  <a:lnTo>
                    <a:pt x="4652" y="280"/>
                  </a:lnTo>
                  <a:lnTo>
                    <a:pt x="4653" y="281"/>
                  </a:lnTo>
                  <a:lnTo>
                    <a:pt x="4654" y="283"/>
                  </a:lnTo>
                  <a:lnTo>
                    <a:pt x="4655" y="282"/>
                  </a:lnTo>
                  <a:lnTo>
                    <a:pt x="4656" y="280"/>
                  </a:lnTo>
                  <a:lnTo>
                    <a:pt x="4657" y="279"/>
                  </a:lnTo>
                  <a:lnTo>
                    <a:pt x="4659" y="280"/>
                  </a:lnTo>
                  <a:lnTo>
                    <a:pt x="4660" y="283"/>
                  </a:lnTo>
                  <a:lnTo>
                    <a:pt x="4661" y="285"/>
                  </a:lnTo>
                  <a:lnTo>
                    <a:pt x="4662" y="286"/>
                  </a:lnTo>
                  <a:lnTo>
                    <a:pt x="4663" y="283"/>
                  </a:lnTo>
                  <a:lnTo>
                    <a:pt x="4664" y="283"/>
                  </a:lnTo>
                  <a:lnTo>
                    <a:pt x="4665" y="283"/>
                  </a:lnTo>
                  <a:lnTo>
                    <a:pt x="4666" y="283"/>
                  </a:lnTo>
                  <a:lnTo>
                    <a:pt x="4667" y="284"/>
                  </a:lnTo>
                  <a:lnTo>
                    <a:pt x="4668" y="283"/>
                  </a:lnTo>
                  <a:lnTo>
                    <a:pt x="4669" y="285"/>
                  </a:lnTo>
                  <a:lnTo>
                    <a:pt x="4670" y="290"/>
                  </a:lnTo>
                  <a:lnTo>
                    <a:pt x="4671" y="287"/>
                  </a:lnTo>
                  <a:lnTo>
                    <a:pt x="4672" y="287"/>
                  </a:lnTo>
                  <a:lnTo>
                    <a:pt x="4673" y="287"/>
                  </a:lnTo>
                  <a:lnTo>
                    <a:pt x="4674" y="287"/>
                  </a:lnTo>
                  <a:lnTo>
                    <a:pt x="4675" y="289"/>
                  </a:lnTo>
                  <a:lnTo>
                    <a:pt x="4676" y="287"/>
                  </a:lnTo>
                  <a:lnTo>
                    <a:pt x="4677" y="287"/>
                  </a:lnTo>
                  <a:lnTo>
                    <a:pt x="4678" y="287"/>
                  </a:lnTo>
                  <a:lnTo>
                    <a:pt x="4679" y="289"/>
                  </a:lnTo>
                  <a:lnTo>
                    <a:pt x="4680" y="290"/>
                  </a:lnTo>
                  <a:lnTo>
                    <a:pt x="4681" y="288"/>
                  </a:lnTo>
                  <a:lnTo>
                    <a:pt x="4682" y="289"/>
                  </a:lnTo>
                  <a:lnTo>
                    <a:pt x="4684" y="288"/>
                  </a:lnTo>
                  <a:lnTo>
                    <a:pt x="4685" y="288"/>
                  </a:lnTo>
                  <a:lnTo>
                    <a:pt x="4686" y="290"/>
                  </a:lnTo>
                  <a:lnTo>
                    <a:pt x="4687" y="290"/>
                  </a:lnTo>
                  <a:lnTo>
                    <a:pt x="4688" y="289"/>
                  </a:lnTo>
                  <a:lnTo>
                    <a:pt x="4689" y="288"/>
                  </a:lnTo>
                  <a:lnTo>
                    <a:pt x="4690" y="289"/>
                  </a:lnTo>
                  <a:lnTo>
                    <a:pt x="4691" y="290"/>
                  </a:lnTo>
                  <a:lnTo>
                    <a:pt x="4692" y="293"/>
                  </a:lnTo>
                  <a:lnTo>
                    <a:pt x="4693" y="291"/>
                  </a:lnTo>
                  <a:lnTo>
                    <a:pt x="4694" y="289"/>
                  </a:lnTo>
                  <a:lnTo>
                    <a:pt x="4695" y="288"/>
                  </a:lnTo>
                  <a:lnTo>
                    <a:pt x="4696" y="288"/>
                  </a:lnTo>
                  <a:lnTo>
                    <a:pt x="4697" y="290"/>
                  </a:lnTo>
                  <a:lnTo>
                    <a:pt x="4698" y="290"/>
                  </a:lnTo>
                  <a:lnTo>
                    <a:pt x="4699" y="290"/>
                  </a:lnTo>
                  <a:lnTo>
                    <a:pt x="4700" y="291"/>
                  </a:lnTo>
                  <a:lnTo>
                    <a:pt x="4701" y="293"/>
                  </a:lnTo>
                  <a:lnTo>
                    <a:pt x="4702" y="293"/>
                  </a:lnTo>
                  <a:lnTo>
                    <a:pt x="4703" y="292"/>
                  </a:lnTo>
                  <a:lnTo>
                    <a:pt x="4704" y="290"/>
                  </a:lnTo>
                  <a:lnTo>
                    <a:pt x="4705" y="289"/>
                  </a:lnTo>
                  <a:lnTo>
                    <a:pt x="4706" y="290"/>
                  </a:lnTo>
                  <a:lnTo>
                    <a:pt x="4708" y="292"/>
                  </a:lnTo>
                  <a:lnTo>
                    <a:pt x="4709" y="291"/>
                  </a:lnTo>
                  <a:lnTo>
                    <a:pt x="4710" y="290"/>
                  </a:lnTo>
                  <a:lnTo>
                    <a:pt x="4711" y="291"/>
                  </a:lnTo>
                  <a:lnTo>
                    <a:pt x="4712" y="290"/>
                  </a:lnTo>
                  <a:lnTo>
                    <a:pt x="4713" y="293"/>
                  </a:lnTo>
                  <a:lnTo>
                    <a:pt x="4714" y="295"/>
                  </a:lnTo>
                  <a:lnTo>
                    <a:pt x="4715" y="292"/>
                  </a:lnTo>
                  <a:lnTo>
                    <a:pt x="4716" y="292"/>
                  </a:lnTo>
                  <a:lnTo>
                    <a:pt x="4717" y="293"/>
                  </a:lnTo>
                  <a:lnTo>
                    <a:pt x="4718" y="294"/>
                  </a:lnTo>
                  <a:lnTo>
                    <a:pt x="4719" y="294"/>
                  </a:lnTo>
                  <a:lnTo>
                    <a:pt x="4720" y="290"/>
                  </a:lnTo>
                  <a:lnTo>
                    <a:pt x="4721" y="290"/>
                  </a:lnTo>
                  <a:lnTo>
                    <a:pt x="4722" y="291"/>
                  </a:lnTo>
                  <a:lnTo>
                    <a:pt x="4723" y="292"/>
                  </a:lnTo>
                  <a:lnTo>
                    <a:pt x="4724" y="292"/>
                  </a:lnTo>
                  <a:lnTo>
                    <a:pt x="4725" y="292"/>
                  </a:lnTo>
                  <a:lnTo>
                    <a:pt x="4726" y="291"/>
                  </a:lnTo>
                  <a:lnTo>
                    <a:pt x="4727" y="294"/>
                  </a:lnTo>
                  <a:lnTo>
                    <a:pt x="4728" y="295"/>
                  </a:lnTo>
                  <a:lnTo>
                    <a:pt x="4729" y="292"/>
                  </a:lnTo>
                  <a:lnTo>
                    <a:pt x="4730" y="290"/>
                  </a:lnTo>
                  <a:lnTo>
                    <a:pt x="4731" y="290"/>
                  </a:lnTo>
                  <a:lnTo>
                    <a:pt x="4733" y="292"/>
                  </a:lnTo>
                  <a:lnTo>
                    <a:pt x="4734" y="294"/>
                  </a:lnTo>
                  <a:lnTo>
                    <a:pt x="4735" y="292"/>
                  </a:lnTo>
                  <a:lnTo>
                    <a:pt x="4736" y="292"/>
                  </a:lnTo>
                  <a:lnTo>
                    <a:pt x="4737" y="292"/>
                  </a:lnTo>
                  <a:lnTo>
                    <a:pt x="4738" y="292"/>
                  </a:lnTo>
                  <a:lnTo>
                    <a:pt x="4739" y="292"/>
                  </a:lnTo>
                  <a:lnTo>
                    <a:pt x="4740" y="291"/>
                  </a:lnTo>
                  <a:lnTo>
                    <a:pt x="4741" y="293"/>
                  </a:lnTo>
                  <a:lnTo>
                    <a:pt x="4742" y="294"/>
                  </a:lnTo>
                  <a:lnTo>
                    <a:pt x="4743" y="295"/>
                  </a:lnTo>
                  <a:lnTo>
                    <a:pt x="4744" y="293"/>
                  </a:lnTo>
                  <a:lnTo>
                    <a:pt x="4745" y="293"/>
                  </a:lnTo>
                  <a:lnTo>
                    <a:pt x="4746" y="293"/>
                  </a:lnTo>
                  <a:lnTo>
                    <a:pt x="4747" y="295"/>
                  </a:lnTo>
                  <a:lnTo>
                    <a:pt x="4748" y="292"/>
                  </a:lnTo>
                  <a:lnTo>
                    <a:pt x="4749" y="290"/>
                  </a:lnTo>
                  <a:lnTo>
                    <a:pt x="4750" y="291"/>
                  </a:lnTo>
                  <a:lnTo>
                    <a:pt x="4751" y="293"/>
                  </a:lnTo>
                  <a:lnTo>
                    <a:pt x="4752" y="293"/>
                  </a:lnTo>
                  <a:lnTo>
                    <a:pt x="4753" y="293"/>
                  </a:lnTo>
                  <a:lnTo>
                    <a:pt x="4754" y="292"/>
                  </a:lnTo>
                  <a:lnTo>
                    <a:pt x="4755" y="290"/>
                  </a:lnTo>
                  <a:lnTo>
                    <a:pt x="4757" y="290"/>
                  </a:lnTo>
                  <a:lnTo>
                    <a:pt x="4758" y="293"/>
                  </a:lnTo>
                  <a:lnTo>
                    <a:pt x="4759" y="298"/>
                  </a:lnTo>
                  <a:lnTo>
                    <a:pt x="4760" y="295"/>
                  </a:lnTo>
                  <a:lnTo>
                    <a:pt x="4761" y="292"/>
                  </a:lnTo>
                  <a:lnTo>
                    <a:pt x="4762" y="290"/>
                  </a:lnTo>
                  <a:lnTo>
                    <a:pt x="4763" y="292"/>
                  </a:lnTo>
                  <a:lnTo>
                    <a:pt x="4764" y="290"/>
                  </a:lnTo>
                  <a:lnTo>
                    <a:pt x="4765" y="292"/>
                  </a:lnTo>
                  <a:lnTo>
                    <a:pt x="4766" y="293"/>
                  </a:lnTo>
                  <a:lnTo>
                    <a:pt x="4767" y="293"/>
                  </a:lnTo>
                  <a:lnTo>
                    <a:pt x="4768" y="293"/>
                  </a:lnTo>
                  <a:lnTo>
                    <a:pt x="4769" y="292"/>
                  </a:lnTo>
                  <a:lnTo>
                    <a:pt x="4770" y="292"/>
                  </a:lnTo>
                  <a:lnTo>
                    <a:pt x="4771" y="292"/>
                  </a:lnTo>
                  <a:lnTo>
                    <a:pt x="4772" y="292"/>
                  </a:lnTo>
                  <a:lnTo>
                    <a:pt x="4773" y="293"/>
                  </a:lnTo>
                  <a:lnTo>
                    <a:pt x="4774" y="293"/>
                  </a:lnTo>
                  <a:lnTo>
                    <a:pt x="4775" y="293"/>
                  </a:lnTo>
                  <a:lnTo>
                    <a:pt x="4776" y="292"/>
                  </a:lnTo>
                  <a:lnTo>
                    <a:pt x="4777" y="292"/>
                  </a:lnTo>
                  <a:lnTo>
                    <a:pt x="4778" y="292"/>
                  </a:lnTo>
                  <a:lnTo>
                    <a:pt x="4779" y="291"/>
                  </a:lnTo>
                  <a:lnTo>
                    <a:pt x="4780" y="289"/>
                  </a:lnTo>
                  <a:lnTo>
                    <a:pt x="4782" y="289"/>
                  </a:lnTo>
                  <a:lnTo>
                    <a:pt x="4783" y="292"/>
                  </a:lnTo>
                  <a:lnTo>
                    <a:pt x="4784" y="292"/>
                  </a:lnTo>
                  <a:lnTo>
                    <a:pt x="4785" y="292"/>
                  </a:lnTo>
                  <a:lnTo>
                    <a:pt x="4786" y="291"/>
                  </a:lnTo>
                  <a:lnTo>
                    <a:pt x="4787" y="290"/>
                  </a:lnTo>
                  <a:lnTo>
                    <a:pt x="4788" y="290"/>
                  </a:lnTo>
                  <a:lnTo>
                    <a:pt x="4789" y="292"/>
                  </a:lnTo>
                  <a:lnTo>
                    <a:pt x="4790" y="291"/>
                  </a:lnTo>
                  <a:lnTo>
                    <a:pt x="4791" y="290"/>
                  </a:lnTo>
                  <a:lnTo>
                    <a:pt x="4792" y="290"/>
                  </a:lnTo>
                  <a:lnTo>
                    <a:pt x="4793" y="290"/>
                  </a:lnTo>
                  <a:lnTo>
                    <a:pt x="4794" y="292"/>
                  </a:lnTo>
                  <a:lnTo>
                    <a:pt x="4795" y="292"/>
                  </a:lnTo>
                  <a:lnTo>
                    <a:pt x="4796" y="289"/>
                  </a:lnTo>
                  <a:lnTo>
                    <a:pt x="4797" y="288"/>
                  </a:lnTo>
                  <a:lnTo>
                    <a:pt x="4798" y="290"/>
                  </a:lnTo>
                  <a:lnTo>
                    <a:pt x="4800" y="290"/>
                  </a:lnTo>
                  <a:lnTo>
                    <a:pt x="4801" y="290"/>
                  </a:lnTo>
                  <a:lnTo>
                    <a:pt x="4802" y="291"/>
                  </a:lnTo>
                  <a:lnTo>
                    <a:pt x="4803" y="292"/>
                  </a:lnTo>
                  <a:lnTo>
                    <a:pt x="4804" y="295"/>
                  </a:lnTo>
                  <a:lnTo>
                    <a:pt x="4805" y="294"/>
                  </a:lnTo>
                  <a:lnTo>
                    <a:pt x="4806" y="292"/>
                  </a:lnTo>
                  <a:lnTo>
                    <a:pt x="4807" y="290"/>
                  </a:lnTo>
                  <a:lnTo>
                    <a:pt x="4808" y="287"/>
                  </a:lnTo>
                  <a:lnTo>
                    <a:pt x="4809" y="288"/>
                  </a:lnTo>
                  <a:lnTo>
                    <a:pt x="4810" y="288"/>
                  </a:lnTo>
                  <a:lnTo>
                    <a:pt x="4811" y="289"/>
                  </a:lnTo>
                  <a:lnTo>
                    <a:pt x="4812" y="288"/>
                  </a:lnTo>
                  <a:lnTo>
                    <a:pt x="4813" y="283"/>
                  </a:lnTo>
                  <a:lnTo>
                    <a:pt x="4814" y="283"/>
                  </a:lnTo>
                  <a:lnTo>
                    <a:pt x="4815" y="283"/>
                  </a:lnTo>
                  <a:lnTo>
                    <a:pt x="4816" y="283"/>
                  </a:lnTo>
                  <a:lnTo>
                    <a:pt x="4817" y="283"/>
                  </a:lnTo>
                  <a:lnTo>
                    <a:pt x="4818" y="280"/>
                  </a:lnTo>
                  <a:lnTo>
                    <a:pt x="4819" y="280"/>
                  </a:lnTo>
                  <a:lnTo>
                    <a:pt x="4820" y="280"/>
                  </a:lnTo>
                  <a:lnTo>
                    <a:pt x="4821" y="283"/>
                  </a:lnTo>
                  <a:lnTo>
                    <a:pt x="4822" y="282"/>
                  </a:lnTo>
                  <a:lnTo>
                    <a:pt x="4823" y="281"/>
                  </a:lnTo>
                  <a:lnTo>
                    <a:pt x="4825" y="282"/>
                  </a:lnTo>
                  <a:lnTo>
                    <a:pt x="4826" y="283"/>
                  </a:lnTo>
                  <a:lnTo>
                    <a:pt x="4827" y="284"/>
                  </a:lnTo>
                  <a:lnTo>
                    <a:pt x="4828" y="284"/>
                  </a:lnTo>
                  <a:lnTo>
                    <a:pt x="4829" y="285"/>
                  </a:lnTo>
                  <a:lnTo>
                    <a:pt x="4830" y="290"/>
                  </a:lnTo>
                  <a:lnTo>
                    <a:pt x="4831" y="292"/>
                  </a:lnTo>
                  <a:lnTo>
                    <a:pt x="4832" y="292"/>
                  </a:lnTo>
                  <a:lnTo>
                    <a:pt x="4833" y="290"/>
                  </a:lnTo>
                  <a:lnTo>
                    <a:pt x="4834" y="290"/>
                  </a:lnTo>
                  <a:lnTo>
                    <a:pt x="4835" y="291"/>
                  </a:lnTo>
                  <a:lnTo>
                    <a:pt x="4836" y="290"/>
                  </a:lnTo>
                  <a:lnTo>
                    <a:pt x="4837" y="289"/>
                  </a:lnTo>
                  <a:lnTo>
                    <a:pt x="4838" y="289"/>
                  </a:lnTo>
                  <a:lnTo>
                    <a:pt x="4839" y="291"/>
                  </a:lnTo>
                  <a:lnTo>
                    <a:pt x="4840" y="292"/>
                  </a:lnTo>
                  <a:lnTo>
                    <a:pt x="4841" y="288"/>
                  </a:lnTo>
                  <a:lnTo>
                    <a:pt x="4842" y="283"/>
                  </a:lnTo>
                  <a:lnTo>
                    <a:pt x="4843" y="278"/>
                  </a:lnTo>
                  <a:lnTo>
                    <a:pt x="4844" y="273"/>
                  </a:lnTo>
                  <a:lnTo>
                    <a:pt x="4845" y="269"/>
                  </a:lnTo>
                  <a:lnTo>
                    <a:pt x="4846" y="264"/>
                  </a:lnTo>
                  <a:lnTo>
                    <a:pt x="4847" y="253"/>
                  </a:lnTo>
                  <a:lnTo>
                    <a:pt x="4849" y="234"/>
                  </a:lnTo>
                  <a:lnTo>
                    <a:pt x="4850" y="205"/>
                  </a:lnTo>
                  <a:lnTo>
                    <a:pt x="4851" y="158"/>
                  </a:lnTo>
                  <a:lnTo>
                    <a:pt x="4852" y="107"/>
                  </a:lnTo>
                  <a:lnTo>
                    <a:pt x="4853" y="62"/>
                  </a:lnTo>
                  <a:lnTo>
                    <a:pt x="4854" y="40"/>
                  </a:lnTo>
                  <a:lnTo>
                    <a:pt x="4855" y="49"/>
                  </a:lnTo>
                  <a:lnTo>
                    <a:pt x="4856" y="87"/>
                  </a:lnTo>
                  <a:lnTo>
                    <a:pt x="4857" y="143"/>
                  </a:lnTo>
                  <a:lnTo>
                    <a:pt x="4858" y="206"/>
                  </a:lnTo>
                  <a:lnTo>
                    <a:pt x="4859" y="261"/>
                  </a:lnTo>
                  <a:lnTo>
                    <a:pt x="4860" y="285"/>
                  </a:lnTo>
                  <a:lnTo>
                    <a:pt x="4861" y="290"/>
                  </a:lnTo>
                  <a:lnTo>
                    <a:pt x="4862" y="287"/>
                  </a:lnTo>
                  <a:lnTo>
                    <a:pt x="4863" y="285"/>
                  </a:lnTo>
                  <a:lnTo>
                    <a:pt x="4864" y="287"/>
                  </a:lnTo>
                  <a:lnTo>
                    <a:pt x="4865" y="290"/>
                  </a:lnTo>
                  <a:lnTo>
                    <a:pt x="4866" y="293"/>
                  </a:lnTo>
                  <a:lnTo>
                    <a:pt x="4867" y="292"/>
                  </a:lnTo>
                  <a:lnTo>
                    <a:pt x="4868" y="291"/>
                  </a:lnTo>
                  <a:lnTo>
                    <a:pt x="4869" y="292"/>
                  </a:lnTo>
                  <a:lnTo>
                    <a:pt x="4870" y="293"/>
                  </a:lnTo>
                  <a:lnTo>
                    <a:pt x="4871" y="293"/>
                  </a:lnTo>
                  <a:lnTo>
                    <a:pt x="4872" y="293"/>
                  </a:lnTo>
                  <a:lnTo>
                    <a:pt x="4874" y="293"/>
                  </a:lnTo>
                  <a:lnTo>
                    <a:pt x="4875" y="292"/>
                  </a:lnTo>
                  <a:lnTo>
                    <a:pt x="4876" y="292"/>
                  </a:lnTo>
                  <a:lnTo>
                    <a:pt x="4877" y="290"/>
                  </a:lnTo>
                  <a:lnTo>
                    <a:pt x="4878" y="291"/>
                  </a:lnTo>
                  <a:lnTo>
                    <a:pt x="4879" y="290"/>
                  </a:lnTo>
                  <a:lnTo>
                    <a:pt x="4880" y="292"/>
                  </a:lnTo>
                  <a:lnTo>
                    <a:pt x="4881" y="292"/>
                  </a:lnTo>
                  <a:lnTo>
                    <a:pt x="4882" y="291"/>
                  </a:lnTo>
                  <a:lnTo>
                    <a:pt x="4883" y="290"/>
                  </a:lnTo>
                  <a:lnTo>
                    <a:pt x="4884" y="292"/>
                  </a:lnTo>
                  <a:lnTo>
                    <a:pt x="4885" y="291"/>
                  </a:lnTo>
                  <a:lnTo>
                    <a:pt x="4886" y="292"/>
                  </a:lnTo>
                  <a:lnTo>
                    <a:pt x="4887" y="290"/>
                  </a:lnTo>
                  <a:lnTo>
                    <a:pt x="4888" y="290"/>
                  </a:lnTo>
                  <a:lnTo>
                    <a:pt x="4889" y="290"/>
                  </a:lnTo>
                  <a:lnTo>
                    <a:pt x="4890" y="290"/>
                  </a:lnTo>
                  <a:lnTo>
                    <a:pt x="4891" y="290"/>
                  </a:lnTo>
                  <a:lnTo>
                    <a:pt x="4892" y="288"/>
                  </a:lnTo>
                  <a:lnTo>
                    <a:pt x="4893" y="288"/>
                  </a:lnTo>
                  <a:lnTo>
                    <a:pt x="4894" y="287"/>
                  </a:lnTo>
                  <a:lnTo>
                    <a:pt x="4895" y="288"/>
                  </a:lnTo>
                  <a:lnTo>
                    <a:pt x="4896" y="285"/>
                  </a:lnTo>
                  <a:lnTo>
                    <a:pt x="4898" y="283"/>
                  </a:lnTo>
                  <a:lnTo>
                    <a:pt x="4899" y="281"/>
                  </a:lnTo>
                  <a:lnTo>
                    <a:pt x="4900" y="281"/>
                  </a:lnTo>
                  <a:lnTo>
                    <a:pt x="4901" y="279"/>
                  </a:lnTo>
                  <a:lnTo>
                    <a:pt x="4902" y="277"/>
                  </a:lnTo>
                  <a:lnTo>
                    <a:pt x="4903" y="275"/>
                  </a:lnTo>
                  <a:lnTo>
                    <a:pt x="4904" y="274"/>
                  </a:lnTo>
                  <a:lnTo>
                    <a:pt x="4905" y="268"/>
                  </a:lnTo>
                  <a:lnTo>
                    <a:pt x="4906" y="265"/>
                  </a:lnTo>
                  <a:lnTo>
                    <a:pt x="4907" y="263"/>
                  </a:lnTo>
                  <a:lnTo>
                    <a:pt x="4908" y="262"/>
                  </a:lnTo>
                  <a:lnTo>
                    <a:pt x="4909" y="259"/>
                  </a:lnTo>
                  <a:lnTo>
                    <a:pt x="4910" y="257"/>
                  </a:lnTo>
                  <a:lnTo>
                    <a:pt x="4911" y="254"/>
                  </a:lnTo>
                  <a:lnTo>
                    <a:pt x="4912" y="252"/>
                  </a:lnTo>
                  <a:lnTo>
                    <a:pt x="4913" y="251"/>
                  </a:lnTo>
                  <a:lnTo>
                    <a:pt x="4914" y="246"/>
                  </a:lnTo>
                  <a:lnTo>
                    <a:pt x="4915" y="245"/>
                  </a:lnTo>
                  <a:lnTo>
                    <a:pt x="4916" y="243"/>
                  </a:lnTo>
                  <a:lnTo>
                    <a:pt x="4917" y="243"/>
                  </a:lnTo>
                  <a:lnTo>
                    <a:pt x="4918" y="243"/>
                  </a:lnTo>
                  <a:lnTo>
                    <a:pt x="4919" y="243"/>
                  </a:lnTo>
                  <a:lnTo>
                    <a:pt x="4920" y="245"/>
                  </a:lnTo>
                  <a:lnTo>
                    <a:pt x="4921" y="248"/>
                  </a:lnTo>
                  <a:lnTo>
                    <a:pt x="4923" y="249"/>
                  </a:lnTo>
                  <a:lnTo>
                    <a:pt x="4924" y="252"/>
                  </a:lnTo>
                  <a:lnTo>
                    <a:pt x="4925" y="254"/>
                  </a:lnTo>
                  <a:lnTo>
                    <a:pt x="4926" y="256"/>
                  </a:lnTo>
                  <a:lnTo>
                    <a:pt x="4927" y="258"/>
                  </a:lnTo>
                  <a:lnTo>
                    <a:pt x="4928" y="262"/>
                  </a:lnTo>
                  <a:lnTo>
                    <a:pt x="4929" y="265"/>
                  </a:lnTo>
                  <a:lnTo>
                    <a:pt x="4930" y="268"/>
                  </a:lnTo>
                  <a:lnTo>
                    <a:pt x="4931" y="270"/>
                  </a:lnTo>
                  <a:lnTo>
                    <a:pt x="4932" y="272"/>
                  </a:lnTo>
                  <a:lnTo>
                    <a:pt x="4933" y="274"/>
                  </a:lnTo>
                  <a:lnTo>
                    <a:pt x="4934" y="279"/>
                  </a:lnTo>
                  <a:lnTo>
                    <a:pt x="4935" y="280"/>
                  </a:lnTo>
                  <a:lnTo>
                    <a:pt x="4936" y="279"/>
                  </a:lnTo>
                  <a:lnTo>
                    <a:pt x="4937" y="279"/>
                  </a:lnTo>
                  <a:lnTo>
                    <a:pt x="4938" y="280"/>
                  </a:lnTo>
                  <a:lnTo>
                    <a:pt x="4939" y="282"/>
                  </a:lnTo>
                  <a:lnTo>
                    <a:pt x="4940" y="285"/>
                  </a:lnTo>
                  <a:lnTo>
                    <a:pt x="4941" y="286"/>
                  </a:lnTo>
                  <a:lnTo>
                    <a:pt x="4942" y="286"/>
                  </a:lnTo>
                  <a:lnTo>
                    <a:pt x="4943" y="287"/>
                  </a:lnTo>
                  <a:lnTo>
                    <a:pt x="4944" y="286"/>
                  </a:lnTo>
                  <a:lnTo>
                    <a:pt x="4945" y="287"/>
                  </a:lnTo>
                  <a:lnTo>
                    <a:pt x="4947" y="287"/>
                  </a:lnTo>
                  <a:lnTo>
                    <a:pt x="4948" y="288"/>
                  </a:lnTo>
                  <a:lnTo>
                    <a:pt x="4949" y="290"/>
                  </a:lnTo>
                  <a:lnTo>
                    <a:pt x="4950" y="288"/>
                  </a:lnTo>
                  <a:lnTo>
                    <a:pt x="4951" y="288"/>
                  </a:lnTo>
                  <a:lnTo>
                    <a:pt x="4952" y="288"/>
                  </a:lnTo>
                  <a:lnTo>
                    <a:pt x="4953" y="290"/>
                  </a:lnTo>
                  <a:lnTo>
                    <a:pt x="4954" y="290"/>
                  </a:lnTo>
                  <a:lnTo>
                    <a:pt x="4955" y="290"/>
                  </a:lnTo>
                  <a:lnTo>
                    <a:pt x="4956" y="289"/>
                  </a:lnTo>
                  <a:lnTo>
                    <a:pt x="4957" y="288"/>
                  </a:lnTo>
                  <a:lnTo>
                    <a:pt x="4958" y="289"/>
                  </a:lnTo>
                  <a:lnTo>
                    <a:pt x="4959" y="290"/>
                  </a:lnTo>
                  <a:lnTo>
                    <a:pt x="4960" y="288"/>
                  </a:lnTo>
                  <a:lnTo>
                    <a:pt x="4961" y="287"/>
                  </a:lnTo>
                  <a:lnTo>
                    <a:pt x="4962" y="288"/>
                  </a:lnTo>
                  <a:lnTo>
                    <a:pt x="4963" y="290"/>
                  </a:lnTo>
                  <a:lnTo>
                    <a:pt x="4964" y="289"/>
                  </a:lnTo>
                  <a:lnTo>
                    <a:pt x="4965" y="288"/>
                  </a:lnTo>
                  <a:lnTo>
                    <a:pt x="4966" y="288"/>
                  </a:lnTo>
                  <a:lnTo>
                    <a:pt x="4967" y="289"/>
                  </a:lnTo>
                  <a:lnTo>
                    <a:pt x="4968" y="289"/>
                  </a:lnTo>
                  <a:lnTo>
                    <a:pt x="4969" y="285"/>
                  </a:lnTo>
                  <a:lnTo>
                    <a:pt x="4970" y="285"/>
                  </a:lnTo>
                  <a:lnTo>
                    <a:pt x="4972" y="287"/>
                  </a:lnTo>
                  <a:lnTo>
                    <a:pt x="4973" y="289"/>
                  </a:lnTo>
                  <a:lnTo>
                    <a:pt x="4974" y="287"/>
                  </a:lnTo>
                  <a:lnTo>
                    <a:pt x="4975" y="284"/>
                  </a:lnTo>
                  <a:lnTo>
                    <a:pt x="4976" y="283"/>
                  </a:lnTo>
                  <a:lnTo>
                    <a:pt x="4977" y="286"/>
                  </a:lnTo>
                  <a:lnTo>
                    <a:pt x="4978" y="285"/>
                  </a:lnTo>
                  <a:lnTo>
                    <a:pt x="4979" y="285"/>
                  </a:lnTo>
                  <a:lnTo>
                    <a:pt x="4980" y="285"/>
                  </a:lnTo>
                  <a:lnTo>
                    <a:pt x="4981" y="283"/>
                  </a:lnTo>
                  <a:lnTo>
                    <a:pt x="4982" y="284"/>
                  </a:lnTo>
                  <a:lnTo>
                    <a:pt x="4983" y="285"/>
                  </a:lnTo>
                  <a:lnTo>
                    <a:pt x="4984" y="285"/>
                  </a:lnTo>
                  <a:lnTo>
                    <a:pt x="4985" y="283"/>
                  </a:lnTo>
                  <a:lnTo>
                    <a:pt x="4986" y="283"/>
                  </a:lnTo>
                  <a:lnTo>
                    <a:pt x="4987" y="283"/>
                  </a:lnTo>
                  <a:lnTo>
                    <a:pt x="4988" y="283"/>
                  </a:lnTo>
                  <a:lnTo>
                    <a:pt x="4989" y="284"/>
                  </a:lnTo>
                  <a:lnTo>
                    <a:pt x="4990" y="284"/>
                  </a:lnTo>
                  <a:lnTo>
                    <a:pt x="4991" y="285"/>
                  </a:lnTo>
                  <a:lnTo>
                    <a:pt x="4992" y="289"/>
                  </a:lnTo>
                  <a:lnTo>
                    <a:pt x="4993" y="287"/>
                  </a:lnTo>
                  <a:lnTo>
                    <a:pt x="4994" y="287"/>
                  </a:lnTo>
                  <a:lnTo>
                    <a:pt x="4996" y="287"/>
                  </a:lnTo>
                  <a:lnTo>
                    <a:pt x="4997" y="285"/>
                  </a:lnTo>
                  <a:lnTo>
                    <a:pt x="4998" y="286"/>
                  </a:lnTo>
                  <a:lnTo>
                    <a:pt x="4999" y="286"/>
                  </a:lnTo>
                  <a:lnTo>
                    <a:pt x="5000" y="288"/>
                  </a:lnTo>
                  <a:lnTo>
                    <a:pt x="5001" y="288"/>
                  </a:lnTo>
                  <a:lnTo>
                    <a:pt x="5002" y="288"/>
                  </a:lnTo>
                  <a:lnTo>
                    <a:pt x="5003" y="288"/>
                  </a:lnTo>
                  <a:lnTo>
                    <a:pt x="5004" y="288"/>
                  </a:lnTo>
                  <a:lnTo>
                    <a:pt x="5005" y="288"/>
                  </a:lnTo>
                  <a:lnTo>
                    <a:pt x="5006" y="287"/>
                  </a:lnTo>
                  <a:lnTo>
                    <a:pt x="5007" y="289"/>
                  </a:lnTo>
                  <a:lnTo>
                    <a:pt x="5008" y="289"/>
                  </a:lnTo>
                  <a:lnTo>
                    <a:pt x="5009" y="290"/>
                  </a:lnTo>
                  <a:lnTo>
                    <a:pt x="5010" y="287"/>
                  </a:lnTo>
                  <a:lnTo>
                    <a:pt x="5011" y="286"/>
                  </a:lnTo>
                  <a:lnTo>
                    <a:pt x="5012" y="285"/>
                  </a:lnTo>
                  <a:lnTo>
                    <a:pt x="5013" y="287"/>
                  </a:lnTo>
                  <a:lnTo>
                    <a:pt x="5014" y="290"/>
                  </a:lnTo>
                  <a:lnTo>
                    <a:pt x="5015" y="290"/>
                  </a:lnTo>
                  <a:lnTo>
                    <a:pt x="5016" y="290"/>
                  </a:lnTo>
                  <a:lnTo>
                    <a:pt x="5017" y="290"/>
                  </a:lnTo>
                  <a:lnTo>
                    <a:pt x="5018" y="288"/>
                  </a:lnTo>
                  <a:lnTo>
                    <a:pt x="5019" y="290"/>
                  </a:lnTo>
                  <a:lnTo>
                    <a:pt x="5021" y="290"/>
                  </a:lnTo>
                  <a:lnTo>
                    <a:pt x="5022" y="291"/>
                  </a:lnTo>
                  <a:lnTo>
                    <a:pt x="5023" y="289"/>
                  </a:lnTo>
                  <a:lnTo>
                    <a:pt x="5024" y="288"/>
                  </a:lnTo>
                  <a:lnTo>
                    <a:pt x="5025" y="289"/>
                  </a:lnTo>
                  <a:lnTo>
                    <a:pt x="5026" y="288"/>
                  </a:lnTo>
                  <a:lnTo>
                    <a:pt x="5027" y="289"/>
                  </a:lnTo>
                  <a:lnTo>
                    <a:pt x="5028" y="288"/>
                  </a:lnTo>
                  <a:lnTo>
                    <a:pt x="5029" y="288"/>
                  </a:lnTo>
                  <a:lnTo>
                    <a:pt x="5030" y="290"/>
                  </a:lnTo>
                  <a:lnTo>
                    <a:pt x="5031" y="289"/>
                  </a:lnTo>
                  <a:lnTo>
                    <a:pt x="5032" y="288"/>
                  </a:lnTo>
                  <a:lnTo>
                    <a:pt x="5033" y="288"/>
                  </a:lnTo>
                  <a:lnTo>
                    <a:pt x="5034" y="289"/>
                  </a:lnTo>
                  <a:lnTo>
                    <a:pt x="5035" y="288"/>
                  </a:lnTo>
                  <a:lnTo>
                    <a:pt x="5036" y="292"/>
                  </a:lnTo>
                  <a:lnTo>
                    <a:pt x="5037" y="290"/>
                  </a:lnTo>
                  <a:lnTo>
                    <a:pt x="5038" y="291"/>
                  </a:lnTo>
                  <a:lnTo>
                    <a:pt x="5039" y="288"/>
                  </a:lnTo>
                  <a:lnTo>
                    <a:pt x="5040" y="286"/>
                  </a:lnTo>
                  <a:lnTo>
                    <a:pt x="5041" y="288"/>
                  </a:lnTo>
                  <a:lnTo>
                    <a:pt x="5042" y="287"/>
                  </a:lnTo>
                  <a:lnTo>
                    <a:pt x="5043" y="287"/>
                  </a:lnTo>
                  <a:lnTo>
                    <a:pt x="5045" y="288"/>
                  </a:lnTo>
                  <a:lnTo>
                    <a:pt x="5046" y="288"/>
                  </a:lnTo>
                  <a:lnTo>
                    <a:pt x="5047" y="289"/>
                  </a:lnTo>
                  <a:lnTo>
                    <a:pt x="5048" y="289"/>
                  </a:lnTo>
                  <a:lnTo>
                    <a:pt x="5049" y="290"/>
                  </a:lnTo>
                  <a:lnTo>
                    <a:pt x="5050" y="290"/>
                  </a:lnTo>
                  <a:lnTo>
                    <a:pt x="5051" y="288"/>
                  </a:lnTo>
                  <a:lnTo>
                    <a:pt x="5052" y="286"/>
                  </a:lnTo>
                  <a:lnTo>
                    <a:pt x="5053" y="285"/>
                  </a:lnTo>
                  <a:lnTo>
                    <a:pt x="5054" y="287"/>
                  </a:lnTo>
                  <a:lnTo>
                    <a:pt x="5055" y="287"/>
                  </a:lnTo>
                  <a:lnTo>
                    <a:pt x="5056" y="289"/>
                  </a:lnTo>
                  <a:lnTo>
                    <a:pt x="5057" y="288"/>
                  </a:lnTo>
                  <a:lnTo>
                    <a:pt x="5058" y="288"/>
                  </a:lnTo>
                  <a:lnTo>
                    <a:pt x="5059" y="289"/>
                  </a:lnTo>
                  <a:lnTo>
                    <a:pt x="5060" y="288"/>
                  </a:lnTo>
                  <a:lnTo>
                    <a:pt x="5061" y="290"/>
                  </a:lnTo>
                  <a:lnTo>
                    <a:pt x="5062" y="288"/>
                  </a:lnTo>
                  <a:lnTo>
                    <a:pt x="5063" y="287"/>
                  </a:lnTo>
                  <a:lnTo>
                    <a:pt x="5064" y="287"/>
                  </a:lnTo>
                  <a:lnTo>
                    <a:pt x="5065" y="287"/>
                  </a:lnTo>
                  <a:lnTo>
                    <a:pt x="5066" y="287"/>
                  </a:lnTo>
                  <a:lnTo>
                    <a:pt x="5067" y="286"/>
                  </a:lnTo>
                  <a:lnTo>
                    <a:pt x="5068" y="287"/>
                  </a:lnTo>
                  <a:lnTo>
                    <a:pt x="5070" y="287"/>
                  </a:lnTo>
                  <a:lnTo>
                    <a:pt x="5071" y="287"/>
                  </a:lnTo>
                  <a:lnTo>
                    <a:pt x="5072" y="285"/>
                  </a:lnTo>
                  <a:lnTo>
                    <a:pt x="5073" y="282"/>
                  </a:lnTo>
                  <a:lnTo>
                    <a:pt x="5074" y="280"/>
                  </a:lnTo>
                  <a:lnTo>
                    <a:pt x="5075" y="280"/>
                  </a:lnTo>
                  <a:lnTo>
                    <a:pt x="5076" y="280"/>
                  </a:lnTo>
                  <a:lnTo>
                    <a:pt x="5077" y="281"/>
                  </a:lnTo>
                  <a:lnTo>
                    <a:pt x="5078" y="278"/>
                  </a:lnTo>
                  <a:lnTo>
                    <a:pt x="5079" y="277"/>
                  </a:lnTo>
                  <a:lnTo>
                    <a:pt x="5080" y="279"/>
                  </a:lnTo>
                  <a:lnTo>
                    <a:pt x="5081" y="277"/>
                  </a:lnTo>
                  <a:lnTo>
                    <a:pt x="5082" y="276"/>
                  </a:lnTo>
                  <a:lnTo>
                    <a:pt x="5083" y="277"/>
                  </a:lnTo>
                  <a:lnTo>
                    <a:pt x="5084" y="279"/>
                  </a:lnTo>
                  <a:lnTo>
                    <a:pt x="5085" y="279"/>
                  </a:lnTo>
                  <a:lnTo>
                    <a:pt x="5086" y="279"/>
                  </a:lnTo>
                  <a:lnTo>
                    <a:pt x="5087" y="280"/>
                  </a:lnTo>
                  <a:lnTo>
                    <a:pt x="5088" y="280"/>
                  </a:lnTo>
                  <a:lnTo>
                    <a:pt x="5089" y="282"/>
                  </a:lnTo>
                  <a:lnTo>
                    <a:pt x="5090" y="283"/>
                  </a:lnTo>
                  <a:lnTo>
                    <a:pt x="5091" y="285"/>
                  </a:lnTo>
                  <a:lnTo>
                    <a:pt x="5092" y="287"/>
                  </a:lnTo>
                  <a:lnTo>
                    <a:pt x="5094" y="288"/>
                  </a:lnTo>
                  <a:lnTo>
                    <a:pt x="5095" y="287"/>
                  </a:lnTo>
                  <a:lnTo>
                    <a:pt x="5096" y="288"/>
                  </a:lnTo>
                  <a:lnTo>
                    <a:pt x="5097" y="288"/>
                  </a:lnTo>
                  <a:lnTo>
                    <a:pt x="5098" y="288"/>
                  </a:lnTo>
                  <a:lnTo>
                    <a:pt x="5099" y="287"/>
                  </a:lnTo>
                  <a:lnTo>
                    <a:pt x="5100" y="288"/>
                  </a:lnTo>
                  <a:lnTo>
                    <a:pt x="5101" y="289"/>
                  </a:lnTo>
                  <a:lnTo>
                    <a:pt x="5102" y="289"/>
                  </a:lnTo>
                  <a:lnTo>
                    <a:pt x="5103" y="290"/>
                  </a:lnTo>
                  <a:lnTo>
                    <a:pt x="5104" y="290"/>
                  </a:lnTo>
                  <a:lnTo>
                    <a:pt x="5105" y="290"/>
                  </a:lnTo>
                  <a:lnTo>
                    <a:pt x="5106" y="289"/>
                  </a:lnTo>
                  <a:lnTo>
                    <a:pt x="5107" y="288"/>
                  </a:lnTo>
                  <a:lnTo>
                    <a:pt x="5108" y="285"/>
                  </a:lnTo>
                  <a:lnTo>
                    <a:pt x="5109" y="285"/>
                  </a:lnTo>
                  <a:lnTo>
                    <a:pt x="5110" y="288"/>
                  </a:lnTo>
                  <a:lnTo>
                    <a:pt x="5111" y="287"/>
                  </a:lnTo>
                  <a:lnTo>
                    <a:pt x="5112" y="278"/>
                  </a:lnTo>
                  <a:lnTo>
                    <a:pt x="5113" y="249"/>
                  </a:lnTo>
                  <a:lnTo>
                    <a:pt x="5114" y="193"/>
                  </a:lnTo>
                  <a:lnTo>
                    <a:pt x="5115" y="126"/>
                  </a:lnTo>
                  <a:lnTo>
                    <a:pt x="5116" y="61"/>
                  </a:lnTo>
                  <a:lnTo>
                    <a:pt x="5117" y="21"/>
                  </a:lnTo>
                  <a:lnTo>
                    <a:pt x="5119" y="24"/>
                  </a:lnTo>
                  <a:lnTo>
                    <a:pt x="5120" y="60"/>
                  </a:lnTo>
                  <a:lnTo>
                    <a:pt x="5121" y="118"/>
                  </a:lnTo>
                  <a:lnTo>
                    <a:pt x="5122" y="183"/>
                  </a:lnTo>
                  <a:lnTo>
                    <a:pt x="5123" y="238"/>
                  </a:lnTo>
                  <a:lnTo>
                    <a:pt x="5124" y="269"/>
                  </a:lnTo>
                  <a:lnTo>
                    <a:pt x="5125" y="278"/>
                  </a:lnTo>
                  <a:lnTo>
                    <a:pt x="5126" y="279"/>
                  </a:lnTo>
                  <a:lnTo>
                    <a:pt x="5127" y="279"/>
                  </a:lnTo>
                  <a:lnTo>
                    <a:pt x="5128" y="280"/>
                  </a:lnTo>
                  <a:lnTo>
                    <a:pt x="5129" y="284"/>
                  </a:lnTo>
                  <a:lnTo>
                    <a:pt x="5130" y="285"/>
                  </a:lnTo>
                  <a:lnTo>
                    <a:pt x="5131" y="286"/>
                  </a:lnTo>
                  <a:lnTo>
                    <a:pt x="5132" y="288"/>
                  </a:lnTo>
                  <a:lnTo>
                    <a:pt x="5133" y="288"/>
                  </a:lnTo>
                  <a:lnTo>
                    <a:pt x="5134" y="290"/>
                  </a:lnTo>
                  <a:lnTo>
                    <a:pt x="5135" y="289"/>
                  </a:lnTo>
                  <a:lnTo>
                    <a:pt x="5136" y="289"/>
                  </a:lnTo>
                  <a:lnTo>
                    <a:pt x="5137" y="285"/>
                  </a:lnTo>
                  <a:lnTo>
                    <a:pt x="5138" y="285"/>
                  </a:lnTo>
                  <a:lnTo>
                    <a:pt x="5139" y="285"/>
                  </a:lnTo>
                  <a:lnTo>
                    <a:pt x="5140" y="285"/>
                  </a:lnTo>
                  <a:lnTo>
                    <a:pt x="5141" y="285"/>
                  </a:lnTo>
                  <a:lnTo>
                    <a:pt x="5143" y="285"/>
                  </a:lnTo>
                  <a:lnTo>
                    <a:pt x="5144" y="287"/>
                  </a:lnTo>
                  <a:lnTo>
                    <a:pt x="5145" y="287"/>
                  </a:lnTo>
                  <a:lnTo>
                    <a:pt x="5146" y="287"/>
                  </a:lnTo>
                  <a:lnTo>
                    <a:pt x="5147" y="287"/>
                  </a:lnTo>
                  <a:lnTo>
                    <a:pt x="5148" y="287"/>
                  </a:lnTo>
                  <a:lnTo>
                    <a:pt x="5149" y="285"/>
                  </a:lnTo>
                  <a:lnTo>
                    <a:pt x="5150" y="283"/>
                  </a:lnTo>
                  <a:lnTo>
                    <a:pt x="5151" y="283"/>
                  </a:lnTo>
                  <a:lnTo>
                    <a:pt x="5152" y="283"/>
                  </a:lnTo>
                  <a:lnTo>
                    <a:pt x="5153" y="283"/>
                  </a:lnTo>
                  <a:lnTo>
                    <a:pt x="5154" y="285"/>
                  </a:lnTo>
                  <a:lnTo>
                    <a:pt x="5155" y="284"/>
                  </a:lnTo>
                  <a:lnTo>
                    <a:pt x="5156" y="283"/>
                  </a:lnTo>
                  <a:lnTo>
                    <a:pt x="5157" y="280"/>
                  </a:lnTo>
                  <a:lnTo>
                    <a:pt x="5158" y="281"/>
                  </a:lnTo>
                  <a:lnTo>
                    <a:pt x="5159" y="282"/>
                  </a:lnTo>
                  <a:lnTo>
                    <a:pt x="5160" y="279"/>
                  </a:lnTo>
                  <a:lnTo>
                    <a:pt x="5162" y="280"/>
                  </a:lnTo>
                  <a:lnTo>
                    <a:pt x="5163" y="278"/>
                  </a:lnTo>
                  <a:lnTo>
                    <a:pt x="5164" y="275"/>
                  </a:lnTo>
                  <a:lnTo>
                    <a:pt x="5165" y="274"/>
                  </a:lnTo>
                  <a:lnTo>
                    <a:pt x="5166" y="274"/>
                  </a:lnTo>
                  <a:lnTo>
                    <a:pt x="5167" y="273"/>
                  </a:lnTo>
                  <a:lnTo>
                    <a:pt x="5168" y="271"/>
                  </a:lnTo>
                  <a:lnTo>
                    <a:pt x="5169" y="269"/>
                  </a:lnTo>
                  <a:lnTo>
                    <a:pt x="5170" y="267"/>
                  </a:lnTo>
                  <a:lnTo>
                    <a:pt x="5171" y="264"/>
                  </a:lnTo>
                  <a:lnTo>
                    <a:pt x="5172" y="259"/>
                  </a:lnTo>
                  <a:lnTo>
                    <a:pt x="5173" y="254"/>
                  </a:lnTo>
                  <a:lnTo>
                    <a:pt x="5174" y="255"/>
                  </a:lnTo>
                  <a:lnTo>
                    <a:pt x="5175" y="253"/>
                  </a:lnTo>
                  <a:lnTo>
                    <a:pt x="5176" y="250"/>
                  </a:lnTo>
                  <a:lnTo>
                    <a:pt x="5177" y="246"/>
                  </a:lnTo>
                  <a:lnTo>
                    <a:pt x="5178" y="242"/>
                  </a:lnTo>
                  <a:lnTo>
                    <a:pt x="5179" y="242"/>
                  </a:lnTo>
                  <a:lnTo>
                    <a:pt x="5180" y="240"/>
                  </a:lnTo>
                  <a:lnTo>
                    <a:pt x="5181" y="239"/>
                  </a:lnTo>
                  <a:lnTo>
                    <a:pt x="5182" y="238"/>
                  </a:lnTo>
                  <a:lnTo>
                    <a:pt x="5183" y="237"/>
                  </a:lnTo>
                  <a:lnTo>
                    <a:pt x="5184" y="237"/>
                  </a:lnTo>
                  <a:lnTo>
                    <a:pt x="5186" y="236"/>
                  </a:lnTo>
                  <a:lnTo>
                    <a:pt x="5187" y="236"/>
                  </a:lnTo>
                  <a:lnTo>
                    <a:pt x="5188" y="240"/>
                  </a:lnTo>
                  <a:lnTo>
                    <a:pt x="5189" y="243"/>
                  </a:lnTo>
                  <a:lnTo>
                    <a:pt x="5190" y="247"/>
                  </a:lnTo>
                  <a:lnTo>
                    <a:pt x="5191" y="250"/>
                  </a:lnTo>
                  <a:lnTo>
                    <a:pt x="5192" y="254"/>
                  </a:lnTo>
                  <a:lnTo>
                    <a:pt x="5193" y="259"/>
                  </a:lnTo>
                  <a:lnTo>
                    <a:pt x="5194" y="261"/>
                  </a:lnTo>
                  <a:lnTo>
                    <a:pt x="5195" y="264"/>
                  </a:lnTo>
                  <a:lnTo>
                    <a:pt x="5196" y="265"/>
                  </a:lnTo>
                  <a:lnTo>
                    <a:pt x="5197" y="268"/>
                  </a:lnTo>
                  <a:lnTo>
                    <a:pt x="5198" y="270"/>
                  </a:lnTo>
                  <a:lnTo>
                    <a:pt x="5199" y="274"/>
                  </a:lnTo>
                  <a:lnTo>
                    <a:pt x="5200" y="277"/>
                  </a:lnTo>
                  <a:lnTo>
                    <a:pt x="5201" y="278"/>
                  </a:lnTo>
                  <a:lnTo>
                    <a:pt x="5202" y="279"/>
                  </a:lnTo>
                  <a:lnTo>
                    <a:pt x="5203" y="280"/>
                  </a:lnTo>
                  <a:lnTo>
                    <a:pt x="5204" y="280"/>
                  </a:lnTo>
                  <a:lnTo>
                    <a:pt x="5205" y="282"/>
                  </a:lnTo>
                  <a:lnTo>
                    <a:pt x="5206" y="282"/>
                  </a:lnTo>
                  <a:lnTo>
                    <a:pt x="5207" y="282"/>
                  </a:lnTo>
                  <a:lnTo>
                    <a:pt x="5208" y="282"/>
                  </a:lnTo>
                  <a:lnTo>
                    <a:pt x="5209" y="282"/>
                  </a:lnTo>
                  <a:lnTo>
                    <a:pt x="5211" y="283"/>
                  </a:lnTo>
                  <a:lnTo>
                    <a:pt x="5212" y="284"/>
                  </a:lnTo>
                  <a:lnTo>
                    <a:pt x="5213" y="283"/>
                  </a:lnTo>
                  <a:lnTo>
                    <a:pt x="5214" y="283"/>
                  </a:lnTo>
                  <a:lnTo>
                    <a:pt x="5215" y="282"/>
                  </a:lnTo>
                  <a:lnTo>
                    <a:pt x="5216" y="283"/>
                  </a:lnTo>
                  <a:lnTo>
                    <a:pt x="5217" y="285"/>
                  </a:lnTo>
                  <a:lnTo>
                    <a:pt x="5218" y="283"/>
                  </a:lnTo>
                  <a:lnTo>
                    <a:pt x="5219" y="284"/>
                  </a:lnTo>
                  <a:lnTo>
                    <a:pt x="5220" y="285"/>
                  </a:lnTo>
                  <a:lnTo>
                    <a:pt x="5221" y="284"/>
                  </a:lnTo>
                  <a:lnTo>
                    <a:pt x="5222" y="284"/>
                  </a:lnTo>
                  <a:lnTo>
                    <a:pt x="5223" y="282"/>
                  </a:lnTo>
                  <a:lnTo>
                    <a:pt x="5224" y="282"/>
                  </a:lnTo>
                  <a:lnTo>
                    <a:pt x="5225" y="283"/>
                  </a:lnTo>
                  <a:lnTo>
                    <a:pt x="5226" y="284"/>
                  </a:lnTo>
                  <a:lnTo>
                    <a:pt x="5227" y="285"/>
                  </a:lnTo>
                  <a:lnTo>
                    <a:pt x="5228" y="285"/>
                  </a:lnTo>
                  <a:lnTo>
                    <a:pt x="5229" y="284"/>
                  </a:lnTo>
                  <a:lnTo>
                    <a:pt x="5230" y="284"/>
                  </a:lnTo>
                  <a:lnTo>
                    <a:pt x="5231" y="285"/>
                  </a:lnTo>
                  <a:lnTo>
                    <a:pt x="5232" y="285"/>
                  </a:lnTo>
                  <a:lnTo>
                    <a:pt x="5233" y="284"/>
                  </a:lnTo>
                  <a:lnTo>
                    <a:pt x="5235" y="283"/>
                  </a:lnTo>
                  <a:lnTo>
                    <a:pt x="5236" y="283"/>
                  </a:lnTo>
                  <a:lnTo>
                    <a:pt x="5237" y="283"/>
                  </a:lnTo>
                  <a:lnTo>
                    <a:pt x="5238" y="283"/>
                  </a:lnTo>
                  <a:lnTo>
                    <a:pt x="5239" y="284"/>
                  </a:lnTo>
                  <a:lnTo>
                    <a:pt x="5240" y="285"/>
                  </a:lnTo>
                  <a:lnTo>
                    <a:pt x="5241" y="286"/>
                  </a:lnTo>
                  <a:lnTo>
                    <a:pt x="5242" y="285"/>
                  </a:lnTo>
                  <a:lnTo>
                    <a:pt x="5243" y="283"/>
                  </a:lnTo>
                  <a:lnTo>
                    <a:pt x="5244" y="285"/>
                  </a:lnTo>
                  <a:lnTo>
                    <a:pt x="5245" y="284"/>
                  </a:lnTo>
                  <a:lnTo>
                    <a:pt x="5246" y="283"/>
                  </a:lnTo>
                  <a:lnTo>
                    <a:pt x="5247" y="283"/>
                  </a:lnTo>
                  <a:lnTo>
                    <a:pt x="5248" y="283"/>
                  </a:lnTo>
                  <a:lnTo>
                    <a:pt x="5249" y="283"/>
                  </a:lnTo>
                  <a:lnTo>
                    <a:pt x="5250" y="285"/>
                  </a:lnTo>
                  <a:lnTo>
                    <a:pt x="5251" y="286"/>
                  </a:lnTo>
                  <a:lnTo>
                    <a:pt x="5252" y="287"/>
                  </a:lnTo>
                  <a:lnTo>
                    <a:pt x="5253" y="284"/>
                  </a:lnTo>
                  <a:lnTo>
                    <a:pt x="5254" y="283"/>
                  </a:lnTo>
                  <a:lnTo>
                    <a:pt x="5255" y="283"/>
                  </a:lnTo>
                  <a:lnTo>
                    <a:pt x="5256" y="283"/>
                  </a:lnTo>
                  <a:lnTo>
                    <a:pt x="5257" y="283"/>
                  </a:lnTo>
                  <a:lnTo>
                    <a:pt x="5258" y="283"/>
                  </a:lnTo>
                  <a:lnTo>
                    <a:pt x="5260" y="286"/>
                  </a:lnTo>
                  <a:lnTo>
                    <a:pt x="5261" y="285"/>
                  </a:lnTo>
                  <a:lnTo>
                    <a:pt x="5262" y="285"/>
                  </a:lnTo>
                  <a:lnTo>
                    <a:pt x="5263" y="283"/>
                  </a:lnTo>
                  <a:lnTo>
                    <a:pt x="5264" y="284"/>
                  </a:lnTo>
                  <a:lnTo>
                    <a:pt x="5265" y="285"/>
                  </a:lnTo>
                  <a:lnTo>
                    <a:pt x="5266" y="287"/>
                  </a:lnTo>
                  <a:lnTo>
                    <a:pt x="5267" y="285"/>
                  </a:lnTo>
                  <a:lnTo>
                    <a:pt x="5268" y="287"/>
                  </a:lnTo>
                  <a:lnTo>
                    <a:pt x="5269" y="285"/>
                  </a:lnTo>
                  <a:lnTo>
                    <a:pt x="5270" y="285"/>
                  </a:lnTo>
                  <a:lnTo>
                    <a:pt x="5271" y="286"/>
                  </a:lnTo>
                  <a:lnTo>
                    <a:pt x="5272" y="285"/>
                  </a:lnTo>
                  <a:lnTo>
                    <a:pt x="5273" y="285"/>
                  </a:lnTo>
                  <a:lnTo>
                    <a:pt x="5274" y="286"/>
                  </a:lnTo>
                  <a:lnTo>
                    <a:pt x="5275" y="285"/>
                  </a:lnTo>
                  <a:lnTo>
                    <a:pt x="5276" y="285"/>
                  </a:lnTo>
                  <a:lnTo>
                    <a:pt x="5277" y="286"/>
                  </a:lnTo>
                  <a:lnTo>
                    <a:pt x="5278" y="285"/>
                  </a:lnTo>
                  <a:lnTo>
                    <a:pt x="5279" y="284"/>
                  </a:lnTo>
                  <a:lnTo>
                    <a:pt x="5280" y="284"/>
                  </a:lnTo>
                  <a:lnTo>
                    <a:pt x="5281" y="285"/>
                  </a:lnTo>
                  <a:lnTo>
                    <a:pt x="5282" y="286"/>
                  </a:lnTo>
                  <a:lnTo>
                    <a:pt x="5284" y="285"/>
                  </a:lnTo>
                  <a:lnTo>
                    <a:pt x="5285" y="286"/>
                  </a:lnTo>
                  <a:lnTo>
                    <a:pt x="5286" y="286"/>
                  </a:lnTo>
                  <a:lnTo>
                    <a:pt x="5287" y="286"/>
                  </a:lnTo>
                  <a:lnTo>
                    <a:pt x="5288" y="287"/>
                  </a:lnTo>
                  <a:lnTo>
                    <a:pt x="5289" y="285"/>
                  </a:lnTo>
                  <a:lnTo>
                    <a:pt x="5290" y="283"/>
                  </a:lnTo>
                  <a:lnTo>
                    <a:pt x="5291" y="285"/>
                  </a:lnTo>
                  <a:lnTo>
                    <a:pt x="5292" y="285"/>
                  </a:lnTo>
                  <a:lnTo>
                    <a:pt x="5293" y="287"/>
                  </a:lnTo>
                  <a:lnTo>
                    <a:pt x="5294" y="288"/>
                  </a:lnTo>
                  <a:lnTo>
                    <a:pt x="5295" y="287"/>
                  </a:lnTo>
                  <a:lnTo>
                    <a:pt x="5296" y="285"/>
                  </a:lnTo>
                  <a:lnTo>
                    <a:pt x="5297" y="285"/>
                  </a:lnTo>
                  <a:lnTo>
                    <a:pt x="5298" y="285"/>
                  </a:lnTo>
                  <a:lnTo>
                    <a:pt x="5299" y="286"/>
                  </a:lnTo>
                  <a:lnTo>
                    <a:pt x="5300" y="285"/>
                  </a:lnTo>
                  <a:lnTo>
                    <a:pt x="5301" y="285"/>
                  </a:lnTo>
                  <a:lnTo>
                    <a:pt x="5302" y="287"/>
                  </a:lnTo>
                  <a:lnTo>
                    <a:pt x="5303" y="286"/>
                  </a:lnTo>
                  <a:lnTo>
                    <a:pt x="5304" y="285"/>
                  </a:lnTo>
                  <a:lnTo>
                    <a:pt x="5305" y="285"/>
                  </a:lnTo>
                  <a:lnTo>
                    <a:pt x="5306" y="285"/>
                  </a:lnTo>
                  <a:lnTo>
                    <a:pt x="5307" y="284"/>
                  </a:lnTo>
                  <a:lnTo>
                    <a:pt x="5309" y="285"/>
                  </a:lnTo>
                  <a:lnTo>
                    <a:pt x="5310" y="288"/>
                  </a:lnTo>
                  <a:lnTo>
                    <a:pt x="5311" y="285"/>
                  </a:lnTo>
                  <a:lnTo>
                    <a:pt x="5312" y="284"/>
                  </a:lnTo>
                  <a:lnTo>
                    <a:pt x="5313" y="283"/>
                  </a:lnTo>
                  <a:lnTo>
                    <a:pt x="5314" y="282"/>
                  </a:lnTo>
                  <a:lnTo>
                    <a:pt x="5315" y="285"/>
                  </a:lnTo>
                  <a:lnTo>
                    <a:pt x="5316" y="283"/>
                  </a:lnTo>
                  <a:lnTo>
                    <a:pt x="5317" y="283"/>
                  </a:lnTo>
                  <a:lnTo>
                    <a:pt x="5318" y="284"/>
                  </a:lnTo>
                  <a:lnTo>
                    <a:pt x="5319" y="285"/>
                  </a:lnTo>
                  <a:lnTo>
                    <a:pt x="5320" y="285"/>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3" name="Line 238">
              <a:extLst>
                <a:ext uri="{FF2B5EF4-FFF2-40B4-BE49-F238E27FC236}">
                  <a16:creationId xmlns:a16="http://schemas.microsoft.com/office/drawing/2014/main" id="{295F37EC-87EF-46AC-A49B-D39F484AF509}"/>
                </a:ext>
              </a:extLst>
            </p:cNvPr>
            <p:cNvSpPr>
              <a:spLocks noChangeShapeType="1"/>
            </p:cNvSpPr>
            <p:nvPr/>
          </p:nvSpPr>
          <p:spPr bwMode="auto">
            <a:xfrm>
              <a:off x="1866900" y="182276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4" name="Line 239">
              <a:extLst>
                <a:ext uri="{FF2B5EF4-FFF2-40B4-BE49-F238E27FC236}">
                  <a16:creationId xmlns:a16="http://schemas.microsoft.com/office/drawing/2014/main" id="{FB8A68F3-9A1B-4551-9B39-3D3B14D41525}"/>
                </a:ext>
              </a:extLst>
            </p:cNvPr>
            <p:cNvSpPr>
              <a:spLocks noChangeShapeType="1"/>
            </p:cNvSpPr>
            <p:nvPr/>
          </p:nvSpPr>
          <p:spPr bwMode="auto">
            <a:xfrm flipV="1">
              <a:off x="18669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5" name="Line 240">
              <a:extLst>
                <a:ext uri="{FF2B5EF4-FFF2-40B4-BE49-F238E27FC236}">
                  <a16:creationId xmlns:a16="http://schemas.microsoft.com/office/drawing/2014/main" id="{D5F0CDF5-15E1-42D5-8B7B-E9816177D248}"/>
                </a:ext>
              </a:extLst>
            </p:cNvPr>
            <p:cNvSpPr>
              <a:spLocks noChangeShapeType="1"/>
            </p:cNvSpPr>
            <p:nvPr/>
          </p:nvSpPr>
          <p:spPr bwMode="auto">
            <a:xfrm flipV="1">
              <a:off x="103124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6" name="Rectangle 241">
              <a:extLst>
                <a:ext uri="{FF2B5EF4-FFF2-40B4-BE49-F238E27FC236}">
                  <a16:creationId xmlns:a16="http://schemas.microsoft.com/office/drawing/2014/main" id="{DEBB56BA-2514-4086-87D9-B62925F9539D}"/>
                </a:ext>
              </a:extLst>
            </p:cNvPr>
            <p:cNvSpPr>
              <a:spLocks noChangeArrowheads="1"/>
            </p:cNvSpPr>
            <p:nvPr/>
          </p:nvSpPr>
          <p:spPr bwMode="auto">
            <a:xfrm>
              <a:off x="1841501" y="1860867"/>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7" name="Rectangle 242">
              <a:extLst>
                <a:ext uri="{FF2B5EF4-FFF2-40B4-BE49-F238E27FC236}">
                  <a16:creationId xmlns:a16="http://schemas.microsoft.com/office/drawing/2014/main" id="{DBA4CD92-4F47-4BD9-A389-EA1DFE2434B5}"/>
                </a:ext>
              </a:extLst>
            </p:cNvPr>
            <p:cNvSpPr>
              <a:spLocks noChangeArrowheads="1"/>
            </p:cNvSpPr>
            <p:nvPr/>
          </p:nvSpPr>
          <p:spPr bwMode="auto">
            <a:xfrm>
              <a:off x="10198100" y="1860867"/>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8" name="Line 243">
              <a:extLst>
                <a:ext uri="{FF2B5EF4-FFF2-40B4-BE49-F238E27FC236}">
                  <a16:creationId xmlns:a16="http://schemas.microsoft.com/office/drawing/2014/main" id="{41E98165-BDC0-4BA2-ADF8-DD20E2E5367A}"/>
                </a:ext>
              </a:extLst>
            </p:cNvPr>
            <p:cNvSpPr>
              <a:spLocks noChangeShapeType="1"/>
            </p:cNvSpPr>
            <p:nvPr/>
          </p:nvSpPr>
          <p:spPr bwMode="auto">
            <a:xfrm flipV="1">
              <a:off x="1866900" y="1319530"/>
              <a:ext cx="0" cy="5032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9" name="Line 244">
              <a:extLst>
                <a:ext uri="{FF2B5EF4-FFF2-40B4-BE49-F238E27FC236}">
                  <a16:creationId xmlns:a16="http://schemas.microsoft.com/office/drawing/2014/main" id="{97A1805D-6281-4BD2-8898-D1CE4D727574}"/>
                </a:ext>
              </a:extLst>
            </p:cNvPr>
            <p:cNvSpPr>
              <a:spLocks noChangeShapeType="1"/>
            </p:cNvSpPr>
            <p:nvPr/>
          </p:nvSpPr>
          <p:spPr bwMode="auto">
            <a:xfrm>
              <a:off x="1866900" y="1822768"/>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0" name="Line 245">
              <a:extLst>
                <a:ext uri="{FF2B5EF4-FFF2-40B4-BE49-F238E27FC236}">
                  <a16:creationId xmlns:a16="http://schemas.microsoft.com/office/drawing/2014/main" id="{2D9141A9-EC02-4E5C-A0BF-9057602C5E06}"/>
                </a:ext>
              </a:extLst>
            </p:cNvPr>
            <p:cNvSpPr>
              <a:spLocks noChangeShapeType="1"/>
            </p:cNvSpPr>
            <p:nvPr/>
          </p:nvSpPr>
          <p:spPr bwMode="auto">
            <a:xfrm>
              <a:off x="1866900" y="1571943"/>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1" name="Line 246">
              <a:extLst>
                <a:ext uri="{FF2B5EF4-FFF2-40B4-BE49-F238E27FC236}">
                  <a16:creationId xmlns:a16="http://schemas.microsoft.com/office/drawing/2014/main" id="{B3B16F26-1DD1-42CB-A41B-7997915A9F1A}"/>
                </a:ext>
              </a:extLst>
            </p:cNvPr>
            <p:cNvSpPr>
              <a:spLocks noChangeShapeType="1"/>
            </p:cNvSpPr>
            <p:nvPr/>
          </p:nvSpPr>
          <p:spPr bwMode="auto">
            <a:xfrm>
              <a:off x="1866900" y="1319530"/>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2" name="Rectangle 247">
              <a:extLst>
                <a:ext uri="{FF2B5EF4-FFF2-40B4-BE49-F238E27FC236}">
                  <a16:creationId xmlns:a16="http://schemas.microsoft.com/office/drawing/2014/main" id="{1A332314-2DCC-4D7E-807C-25AE52C2F26A}"/>
                </a:ext>
              </a:extLst>
            </p:cNvPr>
            <p:cNvSpPr>
              <a:spLocks noChangeArrowheads="1"/>
            </p:cNvSpPr>
            <p:nvPr/>
          </p:nvSpPr>
          <p:spPr bwMode="auto">
            <a:xfrm>
              <a:off x="1790700" y="1778319"/>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3" name="Rectangle 248">
              <a:extLst>
                <a:ext uri="{FF2B5EF4-FFF2-40B4-BE49-F238E27FC236}">
                  <a16:creationId xmlns:a16="http://schemas.microsoft.com/office/drawing/2014/main" id="{FC7565E0-D78A-459D-8654-B419DD27BBC3}"/>
                </a:ext>
              </a:extLst>
            </p:cNvPr>
            <p:cNvSpPr>
              <a:spLocks noChangeArrowheads="1"/>
            </p:cNvSpPr>
            <p:nvPr/>
          </p:nvSpPr>
          <p:spPr bwMode="auto">
            <a:xfrm>
              <a:off x="1733550" y="152431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4" name="Rectangle 249">
              <a:extLst>
                <a:ext uri="{FF2B5EF4-FFF2-40B4-BE49-F238E27FC236}">
                  <a16:creationId xmlns:a16="http://schemas.microsoft.com/office/drawing/2014/main" id="{6311662D-56F5-4111-9F51-0979952E729C}"/>
                </a:ext>
              </a:extLst>
            </p:cNvPr>
            <p:cNvSpPr>
              <a:spLocks noChangeArrowheads="1"/>
            </p:cNvSpPr>
            <p:nvPr/>
          </p:nvSpPr>
          <p:spPr bwMode="auto">
            <a:xfrm>
              <a:off x="1733550" y="127666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5" name="Freeform 250">
              <a:extLst>
                <a:ext uri="{FF2B5EF4-FFF2-40B4-BE49-F238E27FC236}">
                  <a16:creationId xmlns:a16="http://schemas.microsoft.com/office/drawing/2014/main" id="{6747AA83-D539-4F0C-A3C4-5FC7A14AC7A6}"/>
                </a:ext>
              </a:extLst>
            </p:cNvPr>
            <p:cNvSpPr>
              <a:spLocks/>
            </p:cNvSpPr>
            <p:nvPr/>
          </p:nvSpPr>
          <p:spPr bwMode="auto">
            <a:xfrm>
              <a:off x="1866900" y="1505268"/>
              <a:ext cx="8115300" cy="301625"/>
            </a:xfrm>
            <a:custGeom>
              <a:avLst/>
              <a:gdLst>
                <a:gd name="T0" fmla="*/ 79 w 5112"/>
                <a:gd name="T1" fmla="*/ 123 h 190"/>
                <a:gd name="T2" fmla="*/ 160 w 5112"/>
                <a:gd name="T3" fmla="*/ 171 h 190"/>
                <a:gd name="T4" fmla="*/ 240 w 5112"/>
                <a:gd name="T5" fmla="*/ 190 h 190"/>
                <a:gd name="T6" fmla="*/ 321 w 5112"/>
                <a:gd name="T7" fmla="*/ 188 h 190"/>
                <a:gd name="T8" fmla="*/ 401 w 5112"/>
                <a:gd name="T9" fmla="*/ 167 h 190"/>
                <a:gd name="T10" fmla="*/ 481 w 5112"/>
                <a:gd name="T11" fmla="*/ 190 h 190"/>
                <a:gd name="T12" fmla="*/ 562 w 5112"/>
                <a:gd name="T13" fmla="*/ 188 h 190"/>
                <a:gd name="T14" fmla="*/ 642 w 5112"/>
                <a:gd name="T15" fmla="*/ 187 h 190"/>
                <a:gd name="T16" fmla="*/ 722 w 5112"/>
                <a:gd name="T17" fmla="*/ 186 h 190"/>
                <a:gd name="T18" fmla="*/ 802 w 5112"/>
                <a:gd name="T19" fmla="*/ 189 h 190"/>
                <a:gd name="T20" fmla="*/ 883 w 5112"/>
                <a:gd name="T21" fmla="*/ 188 h 190"/>
                <a:gd name="T22" fmla="*/ 963 w 5112"/>
                <a:gd name="T23" fmla="*/ 167 h 190"/>
                <a:gd name="T24" fmla="*/ 1044 w 5112"/>
                <a:gd name="T25" fmla="*/ 184 h 190"/>
                <a:gd name="T26" fmla="*/ 1124 w 5112"/>
                <a:gd name="T27" fmla="*/ 183 h 190"/>
                <a:gd name="T28" fmla="*/ 1204 w 5112"/>
                <a:gd name="T29" fmla="*/ 164 h 190"/>
                <a:gd name="T30" fmla="*/ 1285 w 5112"/>
                <a:gd name="T31" fmla="*/ 187 h 190"/>
                <a:gd name="T32" fmla="*/ 1365 w 5112"/>
                <a:gd name="T33" fmla="*/ 186 h 190"/>
                <a:gd name="T34" fmla="*/ 1445 w 5112"/>
                <a:gd name="T35" fmla="*/ 187 h 190"/>
                <a:gd name="T36" fmla="*/ 1525 w 5112"/>
                <a:gd name="T37" fmla="*/ 174 h 190"/>
                <a:gd name="T38" fmla="*/ 1606 w 5112"/>
                <a:gd name="T39" fmla="*/ 183 h 190"/>
                <a:gd name="T40" fmla="*/ 1686 w 5112"/>
                <a:gd name="T41" fmla="*/ 184 h 190"/>
                <a:gd name="T42" fmla="*/ 1767 w 5112"/>
                <a:gd name="T43" fmla="*/ 163 h 190"/>
                <a:gd name="T44" fmla="*/ 1847 w 5112"/>
                <a:gd name="T45" fmla="*/ 186 h 190"/>
                <a:gd name="T46" fmla="*/ 1927 w 5112"/>
                <a:gd name="T47" fmla="*/ 185 h 190"/>
                <a:gd name="T48" fmla="*/ 2008 w 5112"/>
                <a:gd name="T49" fmla="*/ 169 h 190"/>
                <a:gd name="T50" fmla="*/ 2088 w 5112"/>
                <a:gd name="T51" fmla="*/ 186 h 190"/>
                <a:gd name="T52" fmla="*/ 2168 w 5112"/>
                <a:gd name="T53" fmla="*/ 187 h 190"/>
                <a:gd name="T54" fmla="*/ 2248 w 5112"/>
                <a:gd name="T55" fmla="*/ 188 h 190"/>
                <a:gd name="T56" fmla="*/ 2329 w 5112"/>
                <a:gd name="T57" fmla="*/ 182 h 190"/>
                <a:gd name="T58" fmla="*/ 2409 w 5112"/>
                <a:gd name="T59" fmla="*/ 184 h 190"/>
                <a:gd name="T60" fmla="*/ 2490 w 5112"/>
                <a:gd name="T61" fmla="*/ 183 h 190"/>
                <a:gd name="T62" fmla="*/ 2570 w 5112"/>
                <a:gd name="T63" fmla="*/ 164 h 190"/>
                <a:gd name="T64" fmla="*/ 2650 w 5112"/>
                <a:gd name="T65" fmla="*/ 188 h 190"/>
                <a:gd name="T66" fmla="*/ 2731 w 5112"/>
                <a:gd name="T67" fmla="*/ 188 h 190"/>
                <a:gd name="T68" fmla="*/ 2811 w 5112"/>
                <a:gd name="T69" fmla="*/ 171 h 190"/>
                <a:gd name="T70" fmla="*/ 2891 w 5112"/>
                <a:gd name="T71" fmla="*/ 190 h 190"/>
                <a:gd name="T72" fmla="*/ 2971 w 5112"/>
                <a:gd name="T73" fmla="*/ 186 h 190"/>
                <a:gd name="T74" fmla="*/ 3052 w 5112"/>
                <a:gd name="T75" fmla="*/ 185 h 190"/>
                <a:gd name="T76" fmla="*/ 3132 w 5112"/>
                <a:gd name="T77" fmla="*/ 185 h 190"/>
                <a:gd name="T78" fmla="*/ 3213 w 5112"/>
                <a:gd name="T79" fmla="*/ 186 h 190"/>
                <a:gd name="T80" fmla="*/ 3293 w 5112"/>
                <a:gd name="T81" fmla="*/ 189 h 190"/>
                <a:gd name="T82" fmla="*/ 3373 w 5112"/>
                <a:gd name="T83" fmla="*/ 177 h 190"/>
                <a:gd name="T84" fmla="*/ 3454 w 5112"/>
                <a:gd name="T85" fmla="*/ 187 h 190"/>
                <a:gd name="T86" fmla="*/ 3534 w 5112"/>
                <a:gd name="T87" fmla="*/ 188 h 190"/>
                <a:gd name="T88" fmla="*/ 3614 w 5112"/>
                <a:gd name="T89" fmla="*/ 185 h 190"/>
                <a:gd name="T90" fmla="*/ 3694 w 5112"/>
                <a:gd name="T91" fmla="*/ 186 h 190"/>
                <a:gd name="T92" fmla="*/ 3775 w 5112"/>
                <a:gd name="T93" fmla="*/ 187 h 190"/>
                <a:gd name="T94" fmla="*/ 3855 w 5112"/>
                <a:gd name="T95" fmla="*/ 170 h 190"/>
                <a:gd name="T96" fmla="*/ 3936 w 5112"/>
                <a:gd name="T97" fmla="*/ 189 h 190"/>
                <a:gd name="T98" fmla="*/ 4016 w 5112"/>
                <a:gd name="T99" fmla="*/ 189 h 190"/>
                <a:gd name="T100" fmla="*/ 4096 w 5112"/>
                <a:gd name="T101" fmla="*/ 173 h 190"/>
                <a:gd name="T102" fmla="*/ 4177 w 5112"/>
                <a:gd name="T103" fmla="*/ 183 h 190"/>
                <a:gd name="T104" fmla="*/ 4257 w 5112"/>
                <a:gd name="T105" fmla="*/ 183 h 190"/>
                <a:gd name="T106" fmla="*/ 4337 w 5112"/>
                <a:gd name="T107" fmla="*/ 49 h 190"/>
                <a:gd name="T108" fmla="*/ 4417 w 5112"/>
                <a:gd name="T109" fmla="*/ 19 h 190"/>
                <a:gd name="T110" fmla="*/ 4498 w 5112"/>
                <a:gd name="T111" fmla="*/ 28 h 190"/>
                <a:gd name="T112" fmla="*/ 4578 w 5112"/>
                <a:gd name="T113" fmla="*/ 149 h 190"/>
                <a:gd name="T114" fmla="*/ 4659 w 5112"/>
                <a:gd name="T115" fmla="*/ 166 h 190"/>
                <a:gd name="T116" fmla="*/ 4739 w 5112"/>
                <a:gd name="T117" fmla="*/ 168 h 190"/>
                <a:gd name="T118" fmla="*/ 4819 w 5112"/>
                <a:gd name="T119" fmla="*/ 166 h 190"/>
                <a:gd name="T120" fmla="*/ 4900 w 5112"/>
                <a:gd name="T121" fmla="*/ 158 h 190"/>
                <a:gd name="T122" fmla="*/ 4980 w 5112"/>
                <a:gd name="T123" fmla="*/ 189 h 190"/>
                <a:gd name="T124" fmla="*/ 5060 w 5112"/>
                <a:gd name="T125" fmla="*/ 1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2" h="190">
                  <a:moveTo>
                    <a:pt x="0" y="104"/>
                  </a:moveTo>
                  <a:lnTo>
                    <a:pt x="1" y="104"/>
                  </a:lnTo>
                  <a:lnTo>
                    <a:pt x="2" y="104"/>
                  </a:lnTo>
                  <a:lnTo>
                    <a:pt x="3" y="104"/>
                  </a:lnTo>
                  <a:lnTo>
                    <a:pt x="4" y="103"/>
                  </a:lnTo>
                  <a:lnTo>
                    <a:pt x="5" y="103"/>
                  </a:lnTo>
                  <a:lnTo>
                    <a:pt x="6" y="103"/>
                  </a:lnTo>
                  <a:lnTo>
                    <a:pt x="8" y="103"/>
                  </a:lnTo>
                  <a:lnTo>
                    <a:pt x="9" y="103"/>
                  </a:lnTo>
                  <a:lnTo>
                    <a:pt x="10" y="102"/>
                  </a:lnTo>
                  <a:lnTo>
                    <a:pt x="11" y="102"/>
                  </a:lnTo>
                  <a:lnTo>
                    <a:pt x="12" y="102"/>
                  </a:lnTo>
                  <a:lnTo>
                    <a:pt x="13" y="102"/>
                  </a:lnTo>
                  <a:lnTo>
                    <a:pt x="14" y="102"/>
                  </a:lnTo>
                  <a:lnTo>
                    <a:pt x="15" y="102"/>
                  </a:lnTo>
                  <a:lnTo>
                    <a:pt x="16" y="102"/>
                  </a:lnTo>
                  <a:lnTo>
                    <a:pt x="17" y="102"/>
                  </a:lnTo>
                  <a:lnTo>
                    <a:pt x="18" y="101"/>
                  </a:lnTo>
                  <a:lnTo>
                    <a:pt x="19" y="101"/>
                  </a:lnTo>
                  <a:lnTo>
                    <a:pt x="20" y="101"/>
                  </a:lnTo>
                  <a:lnTo>
                    <a:pt x="21" y="101"/>
                  </a:lnTo>
                  <a:lnTo>
                    <a:pt x="22" y="101"/>
                  </a:lnTo>
                  <a:lnTo>
                    <a:pt x="23" y="101"/>
                  </a:lnTo>
                  <a:lnTo>
                    <a:pt x="24" y="101"/>
                  </a:lnTo>
                  <a:lnTo>
                    <a:pt x="25" y="101"/>
                  </a:lnTo>
                  <a:lnTo>
                    <a:pt x="26" y="101"/>
                  </a:lnTo>
                  <a:lnTo>
                    <a:pt x="27" y="101"/>
                  </a:lnTo>
                  <a:lnTo>
                    <a:pt x="28" y="101"/>
                  </a:lnTo>
                  <a:lnTo>
                    <a:pt x="29" y="101"/>
                  </a:lnTo>
                  <a:lnTo>
                    <a:pt x="30" y="101"/>
                  </a:lnTo>
                  <a:lnTo>
                    <a:pt x="32" y="101"/>
                  </a:lnTo>
                  <a:lnTo>
                    <a:pt x="33" y="101"/>
                  </a:lnTo>
                  <a:lnTo>
                    <a:pt x="34" y="101"/>
                  </a:lnTo>
                  <a:lnTo>
                    <a:pt x="35" y="101"/>
                  </a:lnTo>
                  <a:lnTo>
                    <a:pt x="36" y="101"/>
                  </a:lnTo>
                  <a:lnTo>
                    <a:pt x="37" y="101"/>
                  </a:lnTo>
                  <a:lnTo>
                    <a:pt x="38" y="101"/>
                  </a:lnTo>
                  <a:lnTo>
                    <a:pt x="39" y="101"/>
                  </a:lnTo>
                  <a:lnTo>
                    <a:pt x="40" y="101"/>
                  </a:lnTo>
                  <a:lnTo>
                    <a:pt x="41" y="101"/>
                  </a:lnTo>
                  <a:lnTo>
                    <a:pt x="42" y="101"/>
                  </a:lnTo>
                  <a:lnTo>
                    <a:pt x="43" y="101"/>
                  </a:lnTo>
                  <a:lnTo>
                    <a:pt x="44" y="101"/>
                  </a:lnTo>
                  <a:lnTo>
                    <a:pt x="45" y="101"/>
                  </a:lnTo>
                  <a:lnTo>
                    <a:pt x="46" y="102"/>
                  </a:lnTo>
                  <a:lnTo>
                    <a:pt x="47" y="102"/>
                  </a:lnTo>
                  <a:lnTo>
                    <a:pt x="48" y="102"/>
                  </a:lnTo>
                  <a:lnTo>
                    <a:pt x="49" y="102"/>
                  </a:lnTo>
                  <a:lnTo>
                    <a:pt x="50" y="102"/>
                  </a:lnTo>
                  <a:lnTo>
                    <a:pt x="51" y="102"/>
                  </a:lnTo>
                  <a:lnTo>
                    <a:pt x="52" y="103"/>
                  </a:lnTo>
                  <a:lnTo>
                    <a:pt x="53" y="103"/>
                  </a:lnTo>
                  <a:lnTo>
                    <a:pt x="54" y="103"/>
                  </a:lnTo>
                  <a:lnTo>
                    <a:pt x="55" y="103"/>
                  </a:lnTo>
                  <a:lnTo>
                    <a:pt x="57" y="104"/>
                  </a:lnTo>
                  <a:lnTo>
                    <a:pt x="58" y="104"/>
                  </a:lnTo>
                  <a:lnTo>
                    <a:pt x="59" y="104"/>
                  </a:lnTo>
                  <a:lnTo>
                    <a:pt x="60" y="105"/>
                  </a:lnTo>
                  <a:lnTo>
                    <a:pt x="61" y="105"/>
                  </a:lnTo>
                  <a:lnTo>
                    <a:pt x="62" y="105"/>
                  </a:lnTo>
                  <a:lnTo>
                    <a:pt x="63" y="106"/>
                  </a:lnTo>
                  <a:lnTo>
                    <a:pt x="64" y="106"/>
                  </a:lnTo>
                  <a:lnTo>
                    <a:pt x="65" y="107"/>
                  </a:lnTo>
                  <a:lnTo>
                    <a:pt x="66" y="107"/>
                  </a:lnTo>
                  <a:lnTo>
                    <a:pt x="67" y="108"/>
                  </a:lnTo>
                  <a:lnTo>
                    <a:pt x="68" y="109"/>
                  </a:lnTo>
                  <a:lnTo>
                    <a:pt x="69" y="110"/>
                  </a:lnTo>
                  <a:lnTo>
                    <a:pt x="70" y="111"/>
                  </a:lnTo>
                  <a:lnTo>
                    <a:pt x="71" y="112"/>
                  </a:lnTo>
                  <a:lnTo>
                    <a:pt x="72" y="113"/>
                  </a:lnTo>
                  <a:lnTo>
                    <a:pt x="73" y="114"/>
                  </a:lnTo>
                  <a:lnTo>
                    <a:pt x="74" y="116"/>
                  </a:lnTo>
                  <a:lnTo>
                    <a:pt x="75" y="117"/>
                  </a:lnTo>
                  <a:lnTo>
                    <a:pt x="76" y="119"/>
                  </a:lnTo>
                  <a:lnTo>
                    <a:pt x="77" y="120"/>
                  </a:lnTo>
                  <a:lnTo>
                    <a:pt x="78" y="122"/>
                  </a:lnTo>
                  <a:lnTo>
                    <a:pt x="79" y="123"/>
                  </a:lnTo>
                  <a:lnTo>
                    <a:pt x="81" y="125"/>
                  </a:lnTo>
                  <a:lnTo>
                    <a:pt x="82" y="126"/>
                  </a:lnTo>
                  <a:lnTo>
                    <a:pt x="83" y="128"/>
                  </a:lnTo>
                  <a:lnTo>
                    <a:pt x="84" y="129"/>
                  </a:lnTo>
                  <a:lnTo>
                    <a:pt x="85" y="130"/>
                  </a:lnTo>
                  <a:lnTo>
                    <a:pt x="86" y="132"/>
                  </a:lnTo>
                  <a:lnTo>
                    <a:pt x="87" y="133"/>
                  </a:lnTo>
                  <a:lnTo>
                    <a:pt x="88" y="134"/>
                  </a:lnTo>
                  <a:lnTo>
                    <a:pt x="89" y="136"/>
                  </a:lnTo>
                  <a:lnTo>
                    <a:pt x="90" y="137"/>
                  </a:lnTo>
                  <a:lnTo>
                    <a:pt x="91" y="138"/>
                  </a:lnTo>
                  <a:lnTo>
                    <a:pt x="92" y="140"/>
                  </a:lnTo>
                  <a:lnTo>
                    <a:pt x="93" y="142"/>
                  </a:lnTo>
                  <a:lnTo>
                    <a:pt x="94" y="144"/>
                  </a:lnTo>
                  <a:lnTo>
                    <a:pt x="95" y="147"/>
                  </a:lnTo>
                  <a:lnTo>
                    <a:pt x="96" y="149"/>
                  </a:lnTo>
                  <a:lnTo>
                    <a:pt x="97" y="151"/>
                  </a:lnTo>
                  <a:lnTo>
                    <a:pt x="98" y="155"/>
                  </a:lnTo>
                  <a:lnTo>
                    <a:pt x="99" y="159"/>
                  </a:lnTo>
                  <a:lnTo>
                    <a:pt x="100" y="164"/>
                  </a:lnTo>
                  <a:lnTo>
                    <a:pt x="101" y="170"/>
                  </a:lnTo>
                  <a:lnTo>
                    <a:pt x="102" y="177"/>
                  </a:lnTo>
                  <a:lnTo>
                    <a:pt x="103" y="188"/>
                  </a:lnTo>
                  <a:lnTo>
                    <a:pt x="104" y="188"/>
                  </a:lnTo>
                  <a:lnTo>
                    <a:pt x="106" y="188"/>
                  </a:lnTo>
                  <a:lnTo>
                    <a:pt x="107" y="187"/>
                  </a:lnTo>
                  <a:lnTo>
                    <a:pt x="108" y="187"/>
                  </a:lnTo>
                  <a:lnTo>
                    <a:pt x="109" y="187"/>
                  </a:lnTo>
                  <a:lnTo>
                    <a:pt x="110" y="185"/>
                  </a:lnTo>
                  <a:lnTo>
                    <a:pt x="111" y="183"/>
                  </a:lnTo>
                  <a:lnTo>
                    <a:pt x="112" y="178"/>
                  </a:lnTo>
                  <a:lnTo>
                    <a:pt x="113" y="171"/>
                  </a:lnTo>
                  <a:lnTo>
                    <a:pt x="114" y="166"/>
                  </a:lnTo>
                  <a:lnTo>
                    <a:pt x="115" y="168"/>
                  </a:lnTo>
                  <a:lnTo>
                    <a:pt x="116" y="169"/>
                  </a:lnTo>
                  <a:lnTo>
                    <a:pt x="117" y="169"/>
                  </a:lnTo>
                  <a:lnTo>
                    <a:pt x="118" y="169"/>
                  </a:lnTo>
                  <a:lnTo>
                    <a:pt x="119" y="169"/>
                  </a:lnTo>
                  <a:lnTo>
                    <a:pt x="120" y="169"/>
                  </a:lnTo>
                  <a:lnTo>
                    <a:pt x="121" y="169"/>
                  </a:lnTo>
                  <a:lnTo>
                    <a:pt x="122" y="170"/>
                  </a:lnTo>
                  <a:lnTo>
                    <a:pt x="123" y="169"/>
                  </a:lnTo>
                  <a:lnTo>
                    <a:pt x="124" y="169"/>
                  </a:lnTo>
                  <a:lnTo>
                    <a:pt x="125" y="169"/>
                  </a:lnTo>
                  <a:lnTo>
                    <a:pt x="126" y="169"/>
                  </a:lnTo>
                  <a:lnTo>
                    <a:pt x="127" y="169"/>
                  </a:lnTo>
                  <a:lnTo>
                    <a:pt x="128" y="169"/>
                  </a:lnTo>
                  <a:lnTo>
                    <a:pt x="130" y="169"/>
                  </a:lnTo>
                  <a:lnTo>
                    <a:pt x="131" y="170"/>
                  </a:lnTo>
                  <a:lnTo>
                    <a:pt x="132" y="169"/>
                  </a:lnTo>
                  <a:lnTo>
                    <a:pt x="133" y="169"/>
                  </a:lnTo>
                  <a:lnTo>
                    <a:pt x="134" y="168"/>
                  </a:lnTo>
                  <a:lnTo>
                    <a:pt x="135" y="168"/>
                  </a:lnTo>
                  <a:lnTo>
                    <a:pt x="136" y="168"/>
                  </a:lnTo>
                  <a:lnTo>
                    <a:pt x="137" y="168"/>
                  </a:lnTo>
                  <a:lnTo>
                    <a:pt x="138" y="169"/>
                  </a:lnTo>
                  <a:lnTo>
                    <a:pt x="139" y="170"/>
                  </a:lnTo>
                  <a:lnTo>
                    <a:pt x="140" y="170"/>
                  </a:lnTo>
                  <a:lnTo>
                    <a:pt x="141" y="170"/>
                  </a:lnTo>
                  <a:lnTo>
                    <a:pt x="142" y="170"/>
                  </a:lnTo>
                  <a:lnTo>
                    <a:pt x="143" y="170"/>
                  </a:lnTo>
                  <a:lnTo>
                    <a:pt x="144" y="170"/>
                  </a:lnTo>
                  <a:lnTo>
                    <a:pt x="145" y="170"/>
                  </a:lnTo>
                  <a:lnTo>
                    <a:pt x="146" y="171"/>
                  </a:lnTo>
                  <a:lnTo>
                    <a:pt x="147" y="171"/>
                  </a:lnTo>
                  <a:lnTo>
                    <a:pt x="148" y="171"/>
                  </a:lnTo>
                  <a:lnTo>
                    <a:pt x="149" y="171"/>
                  </a:lnTo>
                  <a:lnTo>
                    <a:pt x="150" y="171"/>
                  </a:lnTo>
                  <a:lnTo>
                    <a:pt x="151" y="171"/>
                  </a:lnTo>
                  <a:lnTo>
                    <a:pt x="152" y="171"/>
                  </a:lnTo>
                  <a:lnTo>
                    <a:pt x="153" y="171"/>
                  </a:lnTo>
                  <a:lnTo>
                    <a:pt x="155" y="171"/>
                  </a:lnTo>
                  <a:lnTo>
                    <a:pt x="156" y="171"/>
                  </a:lnTo>
                  <a:lnTo>
                    <a:pt x="157" y="171"/>
                  </a:lnTo>
                  <a:lnTo>
                    <a:pt x="158" y="171"/>
                  </a:lnTo>
                  <a:lnTo>
                    <a:pt x="159" y="171"/>
                  </a:lnTo>
                  <a:lnTo>
                    <a:pt x="160" y="171"/>
                  </a:lnTo>
                  <a:lnTo>
                    <a:pt x="161" y="168"/>
                  </a:lnTo>
                  <a:lnTo>
                    <a:pt x="162" y="164"/>
                  </a:lnTo>
                  <a:lnTo>
                    <a:pt x="163" y="164"/>
                  </a:lnTo>
                  <a:lnTo>
                    <a:pt x="164" y="167"/>
                  </a:lnTo>
                  <a:lnTo>
                    <a:pt x="165" y="173"/>
                  </a:lnTo>
                  <a:lnTo>
                    <a:pt x="166" y="179"/>
                  </a:lnTo>
                  <a:lnTo>
                    <a:pt x="167" y="184"/>
                  </a:lnTo>
                  <a:lnTo>
                    <a:pt x="168" y="186"/>
                  </a:lnTo>
                  <a:lnTo>
                    <a:pt x="169" y="187"/>
                  </a:lnTo>
                  <a:lnTo>
                    <a:pt x="170" y="187"/>
                  </a:lnTo>
                  <a:lnTo>
                    <a:pt x="171" y="187"/>
                  </a:lnTo>
                  <a:lnTo>
                    <a:pt x="172" y="186"/>
                  </a:lnTo>
                  <a:lnTo>
                    <a:pt x="173" y="186"/>
                  </a:lnTo>
                  <a:lnTo>
                    <a:pt x="174" y="186"/>
                  </a:lnTo>
                  <a:lnTo>
                    <a:pt x="175" y="186"/>
                  </a:lnTo>
                  <a:lnTo>
                    <a:pt x="176" y="186"/>
                  </a:lnTo>
                  <a:lnTo>
                    <a:pt x="177" y="186"/>
                  </a:lnTo>
                  <a:lnTo>
                    <a:pt x="179" y="186"/>
                  </a:lnTo>
                  <a:lnTo>
                    <a:pt x="180" y="187"/>
                  </a:lnTo>
                  <a:lnTo>
                    <a:pt x="181" y="187"/>
                  </a:lnTo>
                  <a:lnTo>
                    <a:pt x="182" y="187"/>
                  </a:lnTo>
                  <a:lnTo>
                    <a:pt x="183" y="187"/>
                  </a:lnTo>
                  <a:lnTo>
                    <a:pt x="184" y="187"/>
                  </a:lnTo>
                  <a:lnTo>
                    <a:pt x="185" y="187"/>
                  </a:lnTo>
                  <a:lnTo>
                    <a:pt x="186" y="187"/>
                  </a:lnTo>
                  <a:lnTo>
                    <a:pt x="187" y="187"/>
                  </a:lnTo>
                  <a:lnTo>
                    <a:pt x="188" y="188"/>
                  </a:lnTo>
                  <a:lnTo>
                    <a:pt x="189" y="189"/>
                  </a:lnTo>
                  <a:lnTo>
                    <a:pt x="190" y="189"/>
                  </a:lnTo>
                  <a:lnTo>
                    <a:pt x="191" y="190"/>
                  </a:lnTo>
                  <a:lnTo>
                    <a:pt x="192" y="190"/>
                  </a:lnTo>
                  <a:lnTo>
                    <a:pt x="193" y="190"/>
                  </a:lnTo>
                  <a:lnTo>
                    <a:pt x="194" y="190"/>
                  </a:lnTo>
                  <a:lnTo>
                    <a:pt x="195" y="190"/>
                  </a:lnTo>
                  <a:lnTo>
                    <a:pt x="196" y="190"/>
                  </a:lnTo>
                  <a:lnTo>
                    <a:pt x="198" y="190"/>
                  </a:lnTo>
                  <a:lnTo>
                    <a:pt x="199" y="190"/>
                  </a:lnTo>
                  <a:lnTo>
                    <a:pt x="200" y="190"/>
                  </a:lnTo>
                  <a:lnTo>
                    <a:pt x="201" y="190"/>
                  </a:lnTo>
                  <a:lnTo>
                    <a:pt x="202" y="190"/>
                  </a:lnTo>
                  <a:lnTo>
                    <a:pt x="203" y="190"/>
                  </a:lnTo>
                  <a:lnTo>
                    <a:pt x="204" y="190"/>
                  </a:lnTo>
                  <a:lnTo>
                    <a:pt x="205" y="190"/>
                  </a:lnTo>
                  <a:lnTo>
                    <a:pt x="206" y="190"/>
                  </a:lnTo>
                  <a:lnTo>
                    <a:pt x="207" y="190"/>
                  </a:lnTo>
                  <a:lnTo>
                    <a:pt x="208" y="190"/>
                  </a:lnTo>
                  <a:lnTo>
                    <a:pt x="209" y="190"/>
                  </a:lnTo>
                  <a:lnTo>
                    <a:pt x="210" y="190"/>
                  </a:lnTo>
                  <a:lnTo>
                    <a:pt x="211" y="189"/>
                  </a:lnTo>
                  <a:lnTo>
                    <a:pt x="212" y="189"/>
                  </a:lnTo>
                  <a:lnTo>
                    <a:pt x="213" y="189"/>
                  </a:lnTo>
                  <a:lnTo>
                    <a:pt x="214" y="189"/>
                  </a:lnTo>
                  <a:lnTo>
                    <a:pt x="215" y="189"/>
                  </a:lnTo>
                  <a:lnTo>
                    <a:pt x="216" y="189"/>
                  </a:lnTo>
                  <a:lnTo>
                    <a:pt x="217" y="189"/>
                  </a:lnTo>
                  <a:lnTo>
                    <a:pt x="218" y="189"/>
                  </a:lnTo>
                  <a:lnTo>
                    <a:pt x="219" y="189"/>
                  </a:lnTo>
                  <a:lnTo>
                    <a:pt x="220" y="189"/>
                  </a:lnTo>
                  <a:lnTo>
                    <a:pt x="222" y="189"/>
                  </a:lnTo>
                  <a:lnTo>
                    <a:pt x="223" y="189"/>
                  </a:lnTo>
                  <a:lnTo>
                    <a:pt x="224" y="189"/>
                  </a:lnTo>
                  <a:lnTo>
                    <a:pt x="225" y="189"/>
                  </a:lnTo>
                  <a:lnTo>
                    <a:pt x="226" y="189"/>
                  </a:lnTo>
                  <a:lnTo>
                    <a:pt x="227" y="189"/>
                  </a:lnTo>
                  <a:lnTo>
                    <a:pt x="228" y="189"/>
                  </a:lnTo>
                  <a:lnTo>
                    <a:pt x="229" y="189"/>
                  </a:lnTo>
                  <a:lnTo>
                    <a:pt x="230" y="189"/>
                  </a:lnTo>
                  <a:lnTo>
                    <a:pt x="231" y="189"/>
                  </a:lnTo>
                  <a:lnTo>
                    <a:pt x="232" y="189"/>
                  </a:lnTo>
                  <a:lnTo>
                    <a:pt x="233" y="189"/>
                  </a:lnTo>
                  <a:lnTo>
                    <a:pt x="234" y="189"/>
                  </a:lnTo>
                  <a:lnTo>
                    <a:pt x="235" y="189"/>
                  </a:lnTo>
                  <a:lnTo>
                    <a:pt x="236" y="189"/>
                  </a:lnTo>
                  <a:lnTo>
                    <a:pt x="237" y="189"/>
                  </a:lnTo>
                  <a:lnTo>
                    <a:pt x="238" y="189"/>
                  </a:lnTo>
                  <a:lnTo>
                    <a:pt x="239" y="189"/>
                  </a:lnTo>
                  <a:lnTo>
                    <a:pt x="240" y="190"/>
                  </a:lnTo>
                  <a:lnTo>
                    <a:pt x="241" y="190"/>
                  </a:lnTo>
                  <a:lnTo>
                    <a:pt x="242" y="189"/>
                  </a:lnTo>
                  <a:lnTo>
                    <a:pt x="243" y="189"/>
                  </a:lnTo>
                  <a:lnTo>
                    <a:pt x="244" y="189"/>
                  </a:lnTo>
                  <a:lnTo>
                    <a:pt x="245" y="189"/>
                  </a:lnTo>
                  <a:lnTo>
                    <a:pt x="247" y="189"/>
                  </a:lnTo>
                  <a:lnTo>
                    <a:pt x="248" y="189"/>
                  </a:lnTo>
                  <a:lnTo>
                    <a:pt x="249" y="189"/>
                  </a:lnTo>
                  <a:lnTo>
                    <a:pt x="250" y="189"/>
                  </a:lnTo>
                  <a:lnTo>
                    <a:pt x="251" y="189"/>
                  </a:lnTo>
                  <a:lnTo>
                    <a:pt x="252" y="189"/>
                  </a:lnTo>
                  <a:lnTo>
                    <a:pt x="253" y="189"/>
                  </a:lnTo>
                  <a:lnTo>
                    <a:pt x="254" y="189"/>
                  </a:lnTo>
                  <a:lnTo>
                    <a:pt x="255" y="189"/>
                  </a:lnTo>
                  <a:lnTo>
                    <a:pt x="256" y="189"/>
                  </a:lnTo>
                  <a:lnTo>
                    <a:pt x="257" y="189"/>
                  </a:lnTo>
                  <a:lnTo>
                    <a:pt x="258" y="189"/>
                  </a:lnTo>
                  <a:lnTo>
                    <a:pt x="259" y="189"/>
                  </a:lnTo>
                  <a:lnTo>
                    <a:pt x="260" y="189"/>
                  </a:lnTo>
                  <a:lnTo>
                    <a:pt x="261" y="189"/>
                  </a:lnTo>
                  <a:lnTo>
                    <a:pt x="262" y="189"/>
                  </a:lnTo>
                  <a:lnTo>
                    <a:pt x="263" y="189"/>
                  </a:lnTo>
                  <a:lnTo>
                    <a:pt x="264" y="189"/>
                  </a:lnTo>
                  <a:lnTo>
                    <a:pt x="265" y="189"/>
                  </a:lnTo>
                  <a:lnTo>
                    <a:pt x="266" y="189"/>
                  </a:lnTo>
                  <a:lnTo>
                    <a:pt x="267" y="189"/>
                  </a:lnTo>
                  <a:lnTo>
                    <a:pt x="268" y="189"/>
                  </a:lnTo>
                  <a:lnTo>
                    <a:pt x="269" y="189"/>
                  </a:lnTo>
                  <a:lnTo>
                    <a:pt x="271" y="189"/>
                  </a:lnTo>
                  <a:lnTo>
                    <a:pt x="272" y="189"/>
                  </a:lnTo>
                  <a:lnTo>
                    <a:pt x="273" y="189"/>
                  </a:lnTo>
                  <a:lnTo>
                    <a:pt x="274" y="189"/>
                  </a:lnTo>
                  <a:lnTo>
                    <a:pt x="275" y="189"/>
                  </a:lnTo>
                  <a:lnTo>
                    <a:pt x="276" y="189"/>
                  </a:lnTo>
                  <a:lnTo>
                    <a:pt x="277" y="189"/>
                  </a:lnTo>
                  <a:lnTo>
                    <a:pt x="278" y="189"/>
                  </a:lnTo>
                  <a:lnTo>
                    <a:pt x="279" y="189"/>
                  </a:lnTo>
                  <a:lnTo>
                    <a:pt x="280" y="189"/>
                  </a:lnTo>
                  <a:lnTo>
                    <a:pt x="281" y="189"/>
                  </a:lnTo>
                  <a:lnTo>
                    <a:pt x="282" y="189"/>
                  </a:lnTo>
                  <a:lnTo>
                    <a:pt x="283" y="189"/>
                  </a:lnTo>
                  <a:lnTo>
                    <a:pt x="284" y="189"/>
                  </a:lnTo>
                  <a:lnTo>
                    <a:pt x="285" y="189"/>
                  </a:lnTo>
                  <a:lnTo>
                    <a:pt x="286" y="188"/>
                  </a:lnTo>
                  <a:lnTo>
                    <a:pt x="287" y="188"/>
                  </a:lnTo>
                  <a:lnTo>
                    <a:pt x="288" y="188"/>
                  </a:lnTo>
                  <a:lnTo>
                    <a:pt x="289" y="188"/>
                  </a:lnTo>
                  <a:lnTo>
                    <a:pt x="290" y="188"/>
                  </a:lnTo>
                  <a:lnTo>
                    <a:pt x="291" y="188"/>
                  </a:lnTo>
                  <a:lnTo>
                    <a:pt x="292" y="188"/>
                  </a:lnTo>
                  <a:lnTo>
                    <a:pt x="293" y="188"/>
                  </a:lnTo>
                  <a:lnTo>
                    <a:pt x="294" y="188"/>
                  </a:lnTo>
                  <a:lnTo>
                    <a:pt x="296" y="188"/>
                  </a:lnTo>
                  <a:lnTo>
                    <a:pt x="297" y="188"/>
                  </a:lnTo>
                  <a:lnTo>
                    <a:pt x="298" y="188"/>
                  </a:lnTo>
                  <a:lnTo>
                    <a:pt x="299" y="188"/>
                  </a:lnTo>
                  <a:lnTo>
                    <a:pt x="300" y="188"/>
                  </a:lnTo>
                  <a:lnTo>
                    <a:pt x="301" y="188"/>
                  </a:lnTo>
                  <a:lnTo>
                    <a:pt x="302" y="188"/>
                  </a:lnTo>
                  <a:lnTo>
                    <a:pt x="303" y="188"/>
                  </a:lnTo>
                  <a:lnTo>
                    <a:pt x="304" y="188"/>
                  </a:lnTo>
                  <a:lnTo>
                    <a:pt x="305" y="188"/>
                  </a:lnTo>
                  <a:lnTo>
                    <a:pt x="306" y="188"/>
                  </a:lnTo>
                  <a:lnTo>
                    <a:pt x="307" y="188"/>
                  </a:lnTo>
                  <a:lnTo>
                    <a:pt x="308" y="188"/>
                  </a:lnTo>
                  <a:lnTo>
                    <a:pt x="309" y="188"/>
                  </a:lnTo>
                  <a:lnTo>
                    <a:pt x="310" y="188"/>
                  </a:lnTo>
                  <a:lnTo>
                    <a:pt x="311" y="188"/>
                  </a:lnTo>
                  <a:lnTo>
                    <a:pt x="312" y="188"/>
                  </a:lnTo>
                  <a:lnTo>
                    <a:pt x="313" y="188"/>
                  </a:lnTo>
                  <a:lnTo>
                    <a:pt x="314" y="188"/>
                  </a:lnTo>
                  <a:lnTo>
                    <a:pt x="315" y="188"/>
                  </a:lnTo>
                  <a:lnTo>
                    <a:pt x="316" y="188"/>
                  </a:lnTo>
                  <a:lnTo>
                    <a:pt x="317" y="188"/>
                  </a:lnTo>
                  <a:lnTo>
                    <a:pt x="318" y="188"/>
                  </a:lnTo>
                  <a:lnTo>
                    <a:pt x="320" y="188"/>
                  </a:lnTo>
                  <a:lnTo>
                    <a:pt x="321" y="188"/>
                  </a:lnTo>
                  <a:lnTo>
                    <a:pt x="322" y="188"/>
                  </a:lnTo>
                  <a:lnTo>
                    <a:pt x="323" y="188"/>
                  </a:lnTo>
                  <a:lnTo>
                    <a:pt x="324" y="188"/>
                  </a:lnTo>
                  <a:lnTo>
                    <a:pt x="325" y="188"/>
                  </a:lnTo>
                  <a:lnTo>
                    <a:pt x="326" y="188"/>
                  </a:lnTo>
                  <a:lnTo>
                    <a:pt x="327" y="188"/>
                  </a:lnTo>
                  <a:lnTo>
                    <a:pt x="328" y="188"/>
                  </a:lnTo>
                  <a:lnTo>
                    <a:pt x="329" y="189"/>
                  </a:lnTo>
                  <a:lnTo>
                    <a:pt x="330" y="188"/>
                  </a:lnTo>
                  <a:lnTo>
                    <a:pt x="331" y="188"/>
                  </a:lnTo>
                  <a:lnTo>
                    <a:pt x="332" y="188"/>
                  </a:lnTo>
                  <a:lnTo>
                    <a:pt x="333" y="188"/>
                  </a:lnTo>
                  <a:lnTo>
                    <a:pt x="334" y="188"/>
                  </a:lnTo>
                  <a:lnTo>
                    <a:pt x="335" y="188"/>
                  </a:lnTo>
                  <a:lnTo>
                    <a:pt x="336" y="188"/>
                  </a:lnTo>
                  <a:lnTo>
                    <a:pt x="337" y="188"/>
                  </a:lnTo>
                  <a:lnTo>
                    <a:pt x="338" y="188"/>
                  </a:lnTo>
                  <a:lnTo>
                    <a:pt x="339" y="188"/>
                  </a:lnTo>
                  <a:lnTo>
                    <a:pt x="340" y="188"/>
                  </a:lnTo>
                  <a:lnTo>
                    <a:pt x="341" y="188"/>
                  </a:lnTo>
                  <a:lnTo>
                    <a:pt x="342" y="188"/>
                  </a:lnTo>
                  <a:lnTo>
                    <a:pt x="343" y="188"/>
                  </a:lnTo>
                  <a:lnTo>
                    <a:pt x="345" y="188"/>
                  </a:lnTo>
                  <a:lnTo>
                    <a:pt x="346" y="188"/>
                  </a:lnTo>
                  <a:lnTo>
                    <a:pt x="347" y="188"/>
                  </a:lnTo>
                  <a:lnTo>
                    <a:pt x="348" y="188"/>
                  </a:lnTo>
                  <a:lnTo>
                    <a:pt x="349" y="188"/>
                  </a:lnTo>
                  <a:lnTo>
                    <a:pt x="350" y="188"/>
                  </a:lnTo>
                  <a:lnTo>
                    <a:pt x="351" y="188"/>
                  </a:lnTo>
                  <a:lnTo>
                    <a:pt x="352" y="188"/>
                  </a:lnTo>
                  <a:lnTo>
                    <a:pt x="353" y="188"/>
                  </a:lnTo>
                  <a:lnTo>
                    <a:pt x="354" y="188"/>
                  </a:lnTo>
                  <a:lnTo>
                    <a:pt x="355" y="188"/>
                  </a:lnTo>
                  <a:lnTo>
                    <a:pt x="356" y="188"/>
                  </a:lnTo>
                  <a:lnTo>
                    <a:pt x="357" y="188"/>
                  </a:lnTo>
                  <a:lnTo>
                    <a:pt x="358" y="188"/>
                  </a:lnTo>
                  <a:lnTo>
                    <a:pt x="359" y="188"/>
                  </a:lnTo>
                  <a:lnTo>
                    <a:pt x="360" y="188"/>
                  </a:lnTo>
                  <a:lnTo>
                    <a:pt x="361" y="188"/>
                  </a:lnTo>
                  <a:lnTo>
                    <a:pt x="362" y="188"/>
                  </a:lnTo>
                  <a:lnTo>
                    <a:pt x="363" y="188"/>
                  </a:lnTo>
                  <a:lnTo>
                    <a:pt x="364" y="188"/>
                  </a:lnTo>
                  <a:lnTo>
                    <a:pt x="365" y="188"/>
                  </a:lnTo>
                  <a:lnTo>
                    <a:pt x="366" y="188"/>
                  </a:lnTo>
                  <a:lnTo>
                    <a:pt x="367" y="188"/>
                  </a:lnTo>
                  <a:lnTo>
                    <a:pt x="369" y="188"/>
                  </a:lnTo>
                  <a:lnTo>
                    <a:pt x="370" y="188"/>
                  </a:lnTo>
                  <a:lnTo>
                    <a:pt x="371" y="188"/>
                  </a:lnTo>
                  <a:lnTo>
                    <a:pt x="372" y="188"/>
                  </a:lnTo>
                  <a:lnTo>
                    <a:pt x="373" y="188"/>
                  </a:lnTo>
                  <a:lnTo>
                    <a:pt x="374" y="188"/>
                  </a:lnTo>
                  <a:lnTo>
                    <a:pt x="375" y="188"/>
                  </a:lnTo>
                  <a:lnTo>
                    <a:pt x="376" y="186"/>
                  </a:lnTo>
                  <a:lnTo>
                    <a:pt x="377" y="183"/>
                  </a:lnTo>
                  <a:lnTo>
                    <a:pt x="378" y="178"/>
                  </a:lnTo>
                  <a:lnTo>
                    <a:pt x="379" y="172"/>
                  </a:lnTo>
                  <a:lnTo>
                    <a:pt x="380" y="169"/>
                  </a:lnTo>
                  <a:lnTo>
                    <a:pt x="381" y="168"/>
                  </a:lnTo>
                  <a:lnTo>
                    <a:pt x="382" y="168"/>
                  </a:lnTo>
                  <a:lnTo>
                    <a:pt x="383" y="168"/>
                  </a:lnTo>
                  <a:lnTo>
                    <a:pt x="384" y="168"/>
                  </a:lnTo>
                  <a:lnTo>
                    <a:pt x="385" y="168"/>
                  </a:lnTo>
                  <a:lnTo>
                    <a:pt x="386" y="168"/>
                  </a:lnTo>
                  <a:lnTo>
                    <a:pt x="387" y="168"/>
                  </a:lnTo>
                  <a:lnTo>
                    <a:pt x="388" y="168"/>
                  </a:lnTo>
                  <a:lnTo>
                    <a:pt x="389" y="168"/>
                  </a:lnTo>
                  <a:lnTo>
                    <a:pt x="390" y="168"/>
                  </a:lnTo>
                  <a:lnTo>
                    <a:pt x="391" y="168"/>
                  </a:lnTo>
                  <a:lnTo>
                    <a:pt x="392" y="168"/>
                  </a:lnTo>
                  <a:lnTo>
                    <a:pt x="394" y="168"/>
                  </a:lnTo>
                  <a:lnTo>
                    <a:pt x="395" y="168"/>
                  </a:lnTo>
                  <a:lnTo>
                    <a:pt x="396" y="168"/>
                  </a:lnTo>
                  <a:lnTo>
                    <a:pt x="397" y="168"/>
                  </a:lnTo>
                  <a:lnTo>
                    <a:pt x="398" y="168"/>
                  </a:lnTo>
                  <a:lnTo>
                    <a:pt x="399" y="168"/>
                  </a:lnTo>
                  <a:lnTo>
                    <a:pt x="400" y="168"/>
                  </a:lnTo>
                  <a:lnTo>
                    <a:pt x="401" y="167"/>
                  </a:lnTo>
                  <a:lnTo>
                    <a:pt x="402" y="167"/>
                  </a:lnTo>
                  <a:lnTo>
                    <a:pt x="403" y="167"/>
                  </a:lnTo>
                  <a:lnTo>
                    <a:pt x="404" y="167"/>
                  </a:lnTo>
                  <a:lnTo>
                    <a:pt x="405" y="167"/>
                  </a:lnTo>
                  <a:lnTo>
                    <a:pt x="406" y="167"/>
                  </a:lnTo>
                  <a:lnTo>
                    <a:pt x="407" y="167"/>
                  </a:lnTo>
                  <a:lnTo>
                    <a:pt x="408" y="167"/>
                  </a:lnTo>
                  <a:lnTo>
                    <a:pt x="409" y="167"/>
                  </a:lnTo>
                  <a:lnTo>
                    <a:pt x="410" y="167"/>
                  </a:lnTo>
                  <a:lnTo>
                    <a:pt x="411" y="167"/>
                  </a:lnTo>
                  <a:lnTo>
                    <a:pt x="412" y="167"/>
                  </a:lnTo>
                  <a:lnTo>
                    <a:pt x="413" y="167"/>
                  </a:lnTo>
                  <a:lnTo>
                    <a:pt x="414" y="167"/>
                  </a:lnTo>
                  <a:lnTo>
                    <a:pt x="415" y="167"/>
                  </a:lnTo>
                  <a:lnTo>
                    <a:pt x="416" y="167"/>
                  </a:lnTo>
                  <a:lnTo>
                    <a:pt x="418" y="167"/>
                  </a:lnTo>
                  <a:lnTo>
                    <a:pt x="419" y="167"/>
                  </a:lnTo>
                  <a:lnTo>
                    <a:pt x="420" y="167"/>
                  </a:lnTo>
                  <a:lnTo>
                    <a:pt x="421" y="167"/>
                  </a:lnTo>
                  <a:lnTo>
                    <a:pt x="422" y="167"/>
                  </a:lnTo>
                  <a:lnTo>
                    <a:pt x="423" y="167"/>
                  </a:lnTo>
                  <a:lnTo>
                    <a:pt x="424" y="167"/>
                  </a:lnTo>
                  <a:lnTo>
                    <a:pt x="425" y="168"/>
                  </a:lnTo>
                  <a:lnTo>
                    <a:pt x="426" y="168"/>
                  </a:lnTo>
                  <a:lnTo>
                    <a:pt x="427" y="168"/>
                  </a:lnTo>
                  <a:lnTo>
                    <a:pt x="428" y="168"/>
                  </a:lnTo>
                  <a:lnTo>
                    <a:pt x="429" y="167"/>
                  </a:lnTo>
                  <a:lnTo>
                    <a:pt x="430" y="167"/>
                  </a:lnTo>
                  <a:lnTo>
                    <a:pt x="431" y="167"/>
                  </a:lnTo>
                  <a:lnTo>
                    <a:pt x="432" y="167"/>
                  </a:lnTo>
                  <a:lnTo>
                    <a:pt x="433" y="165"/>
                  </a:lnTo>
                  <a:lnTo>
                    <a:pt x="434" y="161"/>
                  </a:lnTo>
                  <a:lnTo>
                    <a:pt x="435" y="156"/>
                  </a:lnTo>
                  <a:lnTo>
                    <a:pt x="436" y="157"/>
                  </a:lnTo>
                  <a:lnTo>
                    <a:pt x="437" y="166"/>
                  </a:lnTo>
                  <a:lnTo>
                    <a:pt x="438" y="175"/>
                  </a:lnTo>
                  <a:lnTo>
                    <a:pt x="439" y="180"/>
                  </a:lnTo>
                  <a:lnTo>
                    <a:pt x="440" y="184"/>
                  </a:lnTo>
                  <a:lnTo>
                    <a:pt x="441" y="186"/>
                  </a:lnTo>
                  <a:lnTo>
                    <a:pt x="443" y="186"/>
                  </a:lnTo>
                  <a:lnTo>
                    <a:pt x="444" y="186"/>
                  </a:lnTo>
                  <a:lnTo>
                    <a:pt x="445" y="186"/>
                  </a:lnTo>
                  <a:lnTo>
                    <a:pt x="446" y="186"/>
                  </a:lnTo>
                  <a:lnTo>
                    <a:pt x="447" y="186"/>
                  </a:lnTo>
                  <a:lnTo>
                    <a:pt x="448" y="186"/>
                  </a:lnTo>
                  <a:lnTo>
                    <a:pt x="449" y="187"/>
                  </a:lnTo>
                  <a:lnTo>
                    <a:pt x="450" y="188"/>
                  </a:lnTo>
                  <a:lnTo>
                    <a:pt x="451" y="188"/>
                  </a:lnTo>
                  <a:lnTo>
                    <a:pt x="452" y="188"/>
                  </a:lnTo>
                  <a:lnTo>
                    <a:pt x="453" y="188"/>
                  </a:lnTo>
                  <a:lnTo>
                    <a:pt x="454" y="188"/>
                  </a:lnTo>
                  <a:lnTo>
                    <a:pt x="455" y="188"/>
                  </a:lnTo>
                  <a:lnTo>
                    <a:pt x="456" y="189"/>
                  </a:lnTo>
                  <a:lnTo>
                    <a:pt x="457" y="189"/>
                  </a:lnTo>
                  <a:lnTo>
                    <a:pt x="458" y="189"/>
                  </a:lnTo>
                  <a:lnTo>
                    <a:pt x="459" y="189"/>
                  </a:lnTo>
                  <a:lnTo>
                    <a:pt x="460" y="189"/>
                  </a:lnTo>
                  <a:lnTo>
                    <a:pt x="461" y="189"/>
                  </a:lnTo>
                  <a:lnTo>
                    <a:pt x="462" y="189"/>
                  </a:lnTo>
                  <a:lnTo>
                    <a:pt x="463" y="190"/>
                  </a:lnTo>
                  <a:lnTo>
                    <a:pt x="464" y="190"/>
                  </a:lnTo>
                  <a:lnTo>
                    <a:pt x="465" y="190"/>
                  </a:lnTo>
                  <a:lnTo>
                    <a:pt x="467" y="190"/>
                  </a:lnTo>
                  <a:lnTo>
                    <a:pt x="468" y="190"/>
                  </a:lnTo>
                  <a:lnTo>
                    <a:pt x="469" y="190"/>
                  </a:lnTo>
                  <a:lnTo>
                    <a:pt x="470" y="190"/>
                  </a:lnTo>
                  <a:lnTo>
                    <a:pt x="471" y="190"/>
                  </a:lnTo>
                  <a:lnTo>
                    <a:pt x="472" y="190"/>
                  </a:lnTo>
                  <a:lnTo>
                    <a:pt x="473" y="190"/>
                  </a:lnTo>
                  <a:lnTo>
                    <a:pt x="474" y="190"/>
                  </a:lnTo>
                  <a:lnTo>
                    <a:pt x="475" y="190"/>
                  </a:lnTo>
                  <a:lnTo>
                    <a:pt x="476" y="190"/>
                  </a:lnTo>
                  <a:lnTo>
                    <a:pt x="477" y="190"/>
                  </a:lnTo>
                  <a:lnTo>
                    <a:pt x="478" y="190"/>
                  </a:lnTo>
                  <a:lnTo>
                    <a:pt x="479" y="190"/>
                  </a:lnTo>
                  <a:lnTo>
                    <a:pt x="480" y="190"/>
                  </a:lnTo>
                  <a:lnTo>
                    <a:pt x="481" y="190"/>
                  </a:lnTo>
                  <a:lnTo>
                    <a:pt x="482" y="190"/>
                  </a:lnTo>
                  <a:lnTo>
                    <a:pt x="483" y="189"/>
                  </a:lnTo>
                  <a:lnTo>
                    <a:pt x="484" y="189"/>
                  </a:lnTo>
                  <a:lnTo>
                    <a:pt x="485" y="189"/>
                  </a:lnTo>
                  <a:lnTo>
                    <a:pt x="486" y="189"/>
                  </a:lnTo>
                  <a:lnTo>
                    <a:pt x="487" y="189"/>
                  </a:lnTo>
                  <a:lnTo>
                    <a:pt x="488" y="189"/>
                  </a:lnTo>
                  <a:lnTo>
                    <a:pt x="489" y="189"/>
                  </a:lnTo>
                  <a:lnTo>
                    <a:pt x="490" y="189"/>
                  </a:lnTo>
                  <a:lnTo>
                    <a:pt x="492" y="189"/>
                  </a:lnTo>
                  <a:lnTo>
                    <a:pt x="493" y="189"/>
                  </a:lnTo>
                  <a:lnTo>
                    <a:pt x="494" y="189"/>
                  </a:lnTo>
                  <a:lnTo>
                    <a:pt x="495" y="189"/>
                  </a:lnTo>
                  <a:lnTo>
                    <a:pt x="496" y="189"/>
                  </a:lnTo>
                  <a:lnTo>
                    <a:pt x="497" y="189"/>
                  </a:lnTo>
                  <a:lnTo>
                    <a:pt x="498" y="189"/>
                  </a:lnTo>
                  <a:lnTo>
                    <a:pt x="499" y="189"/>
                  </a:lnTo>
                  <a:lnTo>
                    <a:pt x="500" y="189"/>
                  </a:lnTo>
                  <a:lnTo>
                    <a:pt x="501" y="189"/>
                  </a:lnTo>
                  <a:lnTo>
                    <a:pt x="502" y="189"/>
                  </a:lnTo>
                  <a:lnTo>
                    <a:pt x="503" y="189"/>
                  </a:lnTo>
                  <a:lnTo>
                    <a:pt x="504" y="189"/>
                  </a:lnTo>
                  <a:lnTo>
                    <a:pt x="505" y="189"/>
                  </a:lnTo>
                  <a:lnTo>
                    <a:pt x="506" y="189"/>
                  </a:lnTo>
                  <a:lnTo>
                    <a:pt x="507" y="189"/>
                  </a:lnTo>
                  <a:lnTo>
                    <a:pt x="508" y="189"/>
                  </a:lnTo>
                  <a:lnTo>
                    <a:pt x="509" y="189"/>
                  </a:lnTo>
                  <a:lnTo>
                    <a:pt x="510" y="189"/>
                  </a:lnTo>
                  <a:lnTo>
                    <a:pt x="511" y="189"/>
                  </a:lnTo>
                  <a:lnTo>
                    <a:pt x="512" y="190"/>
                  </a:lnTo>
                  <a:lnTo>
                    <a:pt x="513" y="190"/>
                  </a:lnTo>
                  <a:lnTo>
                    <a:pt x="514" y="189"/>
                  </a:lnTo>
                  <a:lnTo>
                    <a:pt x="516" y="189"/>
                  </a:lnTo>
                  <a:lnTo>
                    <a:pt x="517" y="189"/>
                  </a:lnTo>
                  <a:lnTo>
                    <a:pt x="518" y="189"/>
                  </a:lnTo>
                  <a:lnTo>
                    <a:pt x="519" y="189"/>
                  </a:lnTo>
                  <a:lnTo>
                    <a:pt x="520" y="189"/>
                  </a:lnTo>
                  <a:lnTo>
                    <a:pt x="521" y="189"/>
                  </a:lnTo>
                  <a:lnTo>
                    <a:pt x="522" y="189"/>
                  </a:lnTo>
                  <a:lnTo>
                    <a:pt x="523" y="189"/>
                  </a:lnTo>
                  <a:lnTo>
                    <a:pt x="524" y="189"/>
                  </a:lnTo>
                  <a:lnTo>
                    <a:pt x="525" y="189"/>
                  </a:lnTo>
                  <a:lnTo>
                    <a:pt x="526" y="189"/>
                  </a:lnTo>
                  <a:lnTo>
                    <a:pt x="527" y="189"/>
                  </a:lnTo>
                  <a:lnTo>
                    <a:pt x="528" y="189"/>
                  </a:lnTo>
                  <a:lnTo>
                    <a:pt x="529" y="189"/>
                  </a:lnTo>
                  <a:lnTo>
                    <a:pt x="530" y="189"/>
                  </a:lnTo>
                  <a:lnTo>
                    <a:pt x="531" y="189"/>
                  </a:lnTo>
                  <a:lnTo>
                    <a:pt x="532" y="189"/>
                  </a:lnTo>
                  <a:lnTo>
                    <a:pt x="533" y="189"/>
                  </a:lnTo>
                  <a:lnTo>
                    <a:pt x="535" y="189"/>
                  </a:lnTo>
                  <a:lnTo>
                    <a:pt x="536" y="189"/>
                  </a:lnTo>
                  <a:lnTo>
                    <a:pt x="537" y="189"/>
                  </a:lnTo>
                  <a:lnTo>
                    <a:pt x="538" y="189"/>
                  </a:lnTo>
                  <a:lnTo>
                    <a:pt x="539" y="189"/>
                  </a:lnTo>
                  <a:lnTo>
                    <a:pt x="540" y="189"/>
                  </a:lnTo>
                  <a:lnTo>
                    <a:pt x="541" y="189"/>
                  </a:lnTo>
                  <a:lnTo>
                    <a:pt x="542" y="189"/>
                  </a:lnTo>
                  <a:lnTo>
                    <a:pt x="543" y="188"/>
                  </a:lnTo>
                  <a:lnTo>
                    <a:pt x="544" y="188"/>
                  </a:lnTo>
                  <a:lnTo>
                    <a:pt x="545" y="189"/>
                  </a:lnTo>
                  <a:lnTo>
                    <a:pt x="546" y="189"/>
                  </a:lnTo>
                  <a:lnTo>
                    <a:pt x="547" y="188"/>
                  </a:lnTo>
                  <a:lnTo>
                    <a:pt x="548" y="188"/>
                  </a:lnTo>
                  <a:lnTo>
                    <a:pt x="549" y="188"/>
                  </a:lnTo>
                  <a:lnTo>
                    <a:pt x="550" y="188"/>
                  </a:lnTo>
                  <a:lnTo>
                    <a:pt x="551" y="188"/>
                  </a:lnTo>
                  <a:lnTo>
                    <a:pt x="552" y="188"/>
                  </a:lnTo>
                  <a:lnTo>
                    <a:pt x="553" y="188"/>
                  </a:lnTo>
                  <a:lnTo>
                    <a:pt x="554" y="188"/>
                  </a:lnTo>
                  <a:lnTo>
                    <a:pt x="555" y="188"/>
                  </a:lnTo>
                  <a:lnTo>
                    <a:pt x="556" y="188"/>
                  </a:lnTo>
                  <a:lnTo>
                    <a:pt x="557" y="188"/>
                  </a:lnTo>
                  <a:lnTo>
                    <a:pt x="559" y="188"/>
                  </a:lnTo>
                  <a:lnTo>
                    <a:pt x="560" y="188"/>
                  </a:lnTo>
                  <a:lnTo>
                    <a:pt x="561" y="188"/>
                  </a:lnTo>
                  <a:lnTo>
                    <a:pt x="562" y="188"/>
                  </a:lnTo>
                  <a:lnTo>
                    <a:pt x="563" y="188"/>
                  </a:lnTo>
                  <a:lnTo>
                    <a:pt x="564" y="188"/>
                  </a:lnTo>
                  <a:lnTo>
                    <a:pt x="565" y="188"/>
                  </a:lnTo>
                  <a:lnTo>
                    <a:pt x="566" y="188"/>
                  </a:lnTo>
                  <a:lnTo>
                    <a:pt x="567" y="188"/>
                  </a:lnTo>
                  <a:lnTo>
                    <a:pt x="568" y="188"/>
                  </a:lnTo>
                  <a:lnTo>
                    <a:pt x="569" y="188"/>
                  </a:lnTo>
                  <a:lnTo>
                    <a:pt x="570" y="188"/>
                  </a:lnTo>
                  <a:lnTo>
                    <a:pt x="571" y="188"/>
                  </a:lnTo>
                  <a:lnTo>
                    <a:pt x="572" y="188"/>
                  </a:lnTo>
                  <a:lnTo>
                    <a:pt x="573" y="188"/>
                  </a:lnTo>
                  <a:lnTo>
                    <a:pt x="574" y="188"/>
                  </a:lnTo>
                  <a:lnTo>
                    <a:pt x="575" y="188"/>
                  </a:lnTo>
                  <a:lnTo>
                    <a:pt x="576" y="188"/>
                  </a:lnTo>
                  <a:lnTo>
                    <a:pt x="577" y="187"/>
                  </a:lnTo>
                  <a:lnTo>
                    <a:pt x="578" y="187"/>
                  </a:lnTo>
                  <a:lnTo>
                    <a:pt x="579" y="187"/>
                  </a:lnTo>
                  <a:lnTo>
                    <a:pt x="580" y="187"/>
                  </a:lnTo>
                  <a:lnTo>
                    <a:pt x="581" y="187"/>
                  </a:lnTo>
                  <a:lnTo>
                    <a:pt x="582" y="187"/>
                  </a:lnTo>
                  <a:lnTo>
                    <a:pt x="584" y="187"/>
                  </a:lnTo>
                  <a:lnTo>
                    <a:pt x="585" y="187"/>
                  </a:lnTo>
                  <a:lnTo>
                    <a:pt x="586" y="187"/>
                  </a:lnTo>
                  <a:lnTo>
                    <a:pt x="587" y="187"/>
                  </a:lnTo>
                  <a:lnTo>
                    <a:pt x="588" y="187"/>
                  </a:lnTo>
                  <a:lnTo>
                    <a:pt x="589" y="187"/>
                  </a:lnTo>
                  <a:lnTo>
                    <a:pt x="590" y="187"/>
                  </a:lnTo>
                  <a:lnTo>
                    <a:pt x="591" y="187"/>
                  </a:lnTo>
                  <a:lnTo>
                    <a:pt x="592" y="187"/>
                  </a:lnTo>
                  <a:lnTo>
                    <a:pt x="593" y="187"/>
                  </a:lnTo>
                  <a:lnTo>
                    <a:pt x="594" y="187"/>
                  </a:lnTo>
                  <a:lnTo>
                    <a:pt x="595" y="187"/>
                  </a:lnTo>
                  <a:lnTo>
                    <a:pt x="596" y="187"/>
                  </a:lnTo>
                  <a:lnTo>
                    <a:pt x="597" y="187"/>
                  </a:lnTo>
                  <a:lnTo>
                    <a:pt x="598" y="187"/>
                  </a:lnTo>
                  <a:lnTo>
                    <a:pt x="599" y="187"/>
                  </a:lnTo>
                  <a:lnTo>
                    <a:pt x="600" y="187"/>
                  </a:lnTo>
                  <a:lnTo>
                    <a:pt x="601" y="187"/>
                  </a:lnTo>
                  <a:lnTo>
                    <a:pt x="602" y="187"/>
                  </a:lnTo>
                  <a:lnTo>
                    <a:pt x="603" y="187"/>
                  </a:lnTo>
                  <a:lnTo>
                    <a:pt x="604" y="187"/>
                  </a:lnTo>
                  <a:lnTo>
                    <a:pt x="605" y="187"/>
                  </a:lnTo>
                  <a:lnTo>
                    <a:pt x="606" y="187"/>
                  </a:lnTo>
                  <a:lnTo>
                    <a:pt x="608" y="187"/>
                  </a:lnTo>
                  <a:lnTo>
                    <a:pt x="609" y="187"/>
                  </a:lnTo>
                  <a:lnTo>
                    <a:pt x="610" y="187"/>
                  </a:lnTo>
                  <a:lnTo>
                    <a:pt x="611" y="187"/>
                  </a:lnTo>
                  <a:lnTo>
                    <a:pt x="612" y="187"/>
                  </a:lnTo>
                  <a:lnTo>
                    <a:pt x="613" y="187"/>
                  </a:lnTo>
                  <a:lnTo>
                    <a:pt x="614" y="186"/>
                  </a:lnTo>
                  <a:lnTo>
                    <a:pt x="615" y="186"/>
                  </a:lnTo>
                  <a:lnTo>
                    <a:pt x="616" y="187"/>
                  </a:lnTo>
                  <a:lnTo>
                    <a:pt x="617" y="187"/>
                  </a:lnTo>
                  <a:lnTo>
                    <a:pt x="618" y="187"/>
                  </a:lnTo>
                  <a:lnTo>
                    <a:pt x="619" y="187"/>
                  </a:lnTo>
                  <a:lnTo>
                    <a:pt x="620" y="186"/>
                  </a:lnTo>
                  <a:lnTo>
                    <a:pt x="621" y="186"/>
                  </a:lnTo>
                  <a:lnTo>
                    <a:pt x="622" y="186"/>
                  </a:lnTo>
                  <a:lnTo>
                    <a:pt x="623" y="187"/>
                  </a:lnTo>
                  <a:lnTo>
                    <a:pt x="624" y="186"/>
                  </a:lnTo>
                  <a:lnTo>
                    <a:pt x="625" y="186"/>
                  </a:lnTo>
                  <a:lnTo>
                    <a:pt x="626" y="186"/>
                  </a:lnTo>
                  <a:lnTo>
                    <a:pt x="627" y="186"/>
                  </a:lnTo>
                  <a:lnTo>
                    <a:pt x="628" y="186"/>
                  </a:lnTo>
                  <a:lnTo>
                    <a:pt x="629" y="186"/>
                  </a:lnTo>
                  <a:lnTo>
                    <a:pt x="630" y="186"/>
                  </a:lnTo>
                  <a:lnTo>
                    <a:pt x="631" y="186"/>
                  </a:lnTo>
                  <a:lnTo>
                    <a:pt x="633" y="186"/>
                  </a:lnTo>
                  <a:lnTo>
                    <a:pt x="634" y="186"/>
                  </a:lnTo>
                  <a:lnTo>
                    <a:pt x="635" y="186"/>
                  </a:lnTo>
                  <a:lnTo>
                    <a:pt x="636" y="187"/>
                  </a:lnTo>
                  <a:lnTo>
                    <a:pt x="637" y="187"/>
                  </a:lnTo>
                  <a:lnTo>
                    <a:pt x="638" y="187"/>
                  </a:lnTo>
                  <a:lnTo>
                    <a:pt x="639" y="187"/>
                  </a:lnTo>
                  <a:lnTo>
                    <a:pt x="640" y="187"/>
                  </a:lnTo>
                  <a:lnTo>
                    <a:pt x="641" y="187"/>
                  </a:lnTo>
                  <a:lnTo>
                    <a:pt x="642" y="187"/>
                  </a:lnTo>
                  <a:lnTo>
                    <a:pt x="643" y="187"/>
                  </a:lnTo>
                  <a:lnTo>
                    <a:pt x="644" y="187"/>
                  </a:lnTo>
                  <a:lnTo>
                    <a:pt x="645" y="187"/>
                  </a:lnTo>
                  <a:lnTo>
                    <a:pt x="646" y="186"/>
                  </a:lnTo>
                  <a:lnTo>
                    <a:pt x="647" y="185"/>
                  </a:lnTo>
                  <a:lnTo>
                    <a:pt x="648" y="183"/>
                  </a:lnTo>
                  <a:lnTo>
                    <a:pt x="649" y="179"/>
                  </a:lnTo>
                  <a:lnTo>
                    <a:pt x="650" y="173"/>
                  </a:lnTo>
                  <a:lnTo>
                    <a:pt x="651" y="167"/>
                  </a:lnTo>
                  <a:lnTo>
                    <a:pt x="652" y="167"/>
                  </a:lnTo>
                  <a:lnTo>
                    <a:pt x="653" y="169"/>
                  </a:lnTo>
                  <a:lnTo>
                    <a:pt x="654" y="170"/>
                  </a:lnTo>
                  <a:lnTo>
                    <a:pt x="655" y="170"/>
                  </a:lnTo>
                  <a:lnTo>
                    <a:pt x="657" y="170"/>
                  </a:lnTo>
                  <a:lnTo>
                    <a:pt x="658" y="170"/>
                  </a:lnTo>
                  <a:lnTo>
                    <a:pt x="659" y="170"/>
                  </a:lnTo>
                  <a:lnTo>
                    <a:pt x="660" y="170"/>
                  </a:lnTo>
                  <a:lnTo>
                    <a:pt x="661" y="170"/>
                  </a:lnTo>
                  <a:lnTo>
                    <a:pt x="662" y="170"/>
                  </a:lnTo>
                  <a:lnTo>
                    <a:pt x="663" y="170"/>
                  </a:lnTo>
                  <a:lnTo>
                    <a:pt x="664" y="170"/>
                  </a:lnTo>
                  <a:lnTo>
                    <a:pt x="665" y="169"/>
                  </a:lnTo>
                  <a:lnTo>
                    <a:pt x="666" y="169"/>
                  </a:lnTo>
                  <a:lnTo>
                    <a:pt x="667" y="169"/>
                  </a:lnTo>
                  <a:lnTo>
                    <a:pt x="668" y="168"/>
                  </a:lnTo>
                  <a:lnTo>
                    <a:pt x="669" y="167"/>
                  </a:lnTo>
                  <a:lnTo>
                    <a:pt x="670" y="167"/>
                  </a:lnTo>
                  <a:lnTo>
                    <a:pt x="671" y="167"/>
                  </a:lnTo>
                  <a:lnTo>
                    <a:pt x="672" y="167"/>
                  </a:lnTo>
                  <a:lnTo>
                    <a:pt x="673" y="166"/>
                  </a:lnTo>
                  <a:lnTo>
                    <a:pt x="674" y="165"/>
                  </a:lnTo>
                  <a:lnTo>
                    <a:pt x="675" y="165"/>
                  </a:lnTo>
                  <a:lnTo>
                    <a:pt x="676" y="165"/>
                  </a:lnTo>
                  <a:lnTo>
                    <a:pt x="677" y="165"/>
                  </a:lnTo>
                  <a:lnTo>
                    <a:pt x="678" y="165"/>
                  </a:lnTo>
                  <a:lnTo>
                    <a:pt x="679" y="166"/>
                  </a:lnTo>
                  <a:lnTo>
                    <a:pt x="680" y="166"/>
                  </a:lnTo>
                  <a:lnTo>
                    <a:pt x="682" y="166"/>
                  </a:lnTo>
                  <a:lnTo>
                    <a:pt x="683" y="165"/>
                  </a:lnTo>
                  <a:lnTo>
                    <a:pt x="684" y="164"/>
                  </a:lnTo>
                  <a:lnTo>
                    <a:pt x="685" y="164"/>
                  </a:lnTo>
                  <a:lnTo>
                    <a:pt x="686" y="165"/>
                  </a:lnTo>
                  <a:lnTo>
                    <a:pt x="687" y="165"/>
                  </a:lnTo>
                  <a:lnTo>
                    <a:pt x="688" y="165"/>
                  </a:lnTo>
                  <a:lnTo>
                    <a:pt x="689" y="165"/>
                  </a:lnTo>
                  <a:lnTo>
                    <a:pt x="690" y="166"/>
                  </a:lnTo>
                  <a:lnTo>
                    <a:pt x="691" y="166"/>
                  </a:lnTo>
                  <a:lnTo>
                    <a:pt x="692" y="166"/>
                  </a:lnTo>
                  <a:lnTo>
                    <a:pt x="693" y="166"/>
                  </a:lnTo>
                  <a:lnTo>
                    <a:pt x="694" y="167"/>
                  </a:lnTo>
                  <a:lnTo>
                    <a:pt x="695" y="166"/>
                  </a:lnTo>
                  <a:lnTo>
                    <a:pt x="696" y="166"/>
                  </a:lnTo>
                  <a:lnTo>
                    <a:pt x="697" y="166"/>
                  </a:lnTo>
                  <a:lnTo>
                    <a:pt x="698" y="166"/>
                  </a:lnTo>
                  <a:lnTo>
                    <a:pt x="699" y="166"/>
                  </a:lnTo>
                  <a:lnTo>
                    <a:pt x="700" y="166"/>
                  </a:lnTo>
                  <a:lnTo>
                    <a:pt x="701" y="166"/>
                  </a:lnTo>
                  <a:lnTo>
                    <a:pt x="702" y="164"/>
                  </a:lnTo>
                  <a:lnTo>
                    <a:pt x="703" y="163"/>
                  </a:lnTo>
                  <a:lnTo>
                    <a:pt x="704" y="159"/>
                  </a:lnTo>
                  <a:lnTo>
                    <a:pt x="706" y="161"/>
                  </a:lnTo>
                  <a:lnTo>
                    <a:pt x="707" y="168"/>
                  </a:lnTo>
                  <a:lnTo>
                    <a:pt x="708" y="176"/>
                  </a:lnTo>
                  <a:lnTo>
                    <a:pt x="709" y="180"/>
                  </a:lnTo>
                  <a:lnTo>
                    <a:pt x="710" y="183"/>
                  </a:lnTo>
                  <a:lnTo>
                    <a:pt x="711" y="184"/>
                  </a:lnTo>
                  <a:lnTo>
                    <a:pt x="712" y="185"/>
                  </a:lnTo>
                  <a:lnTo>
                    <a:pt x="713" y="185"/>
                  </a:lnTo>
                  <a:lnTo>
                    <a:pt x="714" y="185"/>
                  </a:lnTo>
                  <a:lnTo>
                    <a:pt x="715" y="185"/>
                  </a:lnTo>
                  <a:lnTo>
                    <a:pt x="716" y="185"/>
                  </a:lnTo>
                  <a:lnTo>
                    <a:pt x="717" y="185"/>
                  </a:lnTo>
                  <a:lnTo>
                    <a:pt x="718" y="186"/>
                  </a:lnTo>
                  <a:lnTo>
                    <a:pt x="719" y="186"/>
                  </a:lnTo>
                  <a:lnTo>
                    <a:pt x="720" y="186"/>
                  </a:lnTo>
                  <a:lnTo>
                    <a:pt x="721" y="186"/>
                  </a:lnTo>
                  <a:lnTo>
                    <a:pt x="722" y="186"/>
                  </a:lnTo>
                  <a:lnTo>
                    <a:pt x="723" y="187"/>
                  </a:lnTo>
                  <a:lnTo>
                    <a:pt x="724" y="187"/>
                  </a:lnTo>
                  <a:lnTo>
                    <a:pt x="725" y="188"/>
                  </a:lnTo>
                  <a:lnTo>
                    <a:pt x="726" y="188"/>
                  </a:lnTo>
                  <a:lnTo>
                    <a:pt x="727" y="188"/>
                  </a:lnTo>
                  <a:lnTo>
                    <a:pt x="728" y="188"/>
                  </a:lnTo>
                  <a:lnTo>
                    <a:pt x="729" y="188"/>
                  </a:lnTo>
                  <a:lnTo>
                    <a:pt x="731" y="188"/>
                  </a:lnTo>
                  <a:lnTo>
                    <a:pt x="732" y="188"/>
                  </a:lnTo>
                  <a:lnTo>
                    <a:pt x="733" y="188"/>
                  </a:lnTo>
                  <a:lnTo>
                    <a:pt x="734" y="188"/>
                  </a:lnTo>
                  <a:lnTo>
                    <a:pt x="735" y="188"/>
                  </a:lnTo>
                  <a:lnTo>
                    <a:pt x="736" y="188"/>
                  </a:lnTo>
                  <a:lnTo>
                    <a:pt x="737" y="188"/>
                  </a:lnTo>
                  <a:lnTo>
                    <a:pt x="738" y="188"/>
                  </a:lnTo>
                  <a:lnTo>
                    <a:pt x="739" y="188"/>
                  </a:lnTo>
                  <a:lnTo>
                    <a:pt x="740" y="188"/>
                  </a:lnTo>
                  <a:lnTo>
                    <a:pt x="741" y="188"/>
                  </a:lnTo>
                  <a:lnTo>
                    <a:pt x="742" y="188"/>
                  </a:lnTo>
                  <a:lnTo>
                    <a:pt x="743" y="188"/>
                  </a:lnTo>
                  <a:lnTo>
                    <a:pt x="744" y="188"/>
                  </a:lnTo>
                  <a:lnTo>
                    <a:pt x="745" y="188"/>
                  </a:lnTo>
                  <a:lnTo>
                    <a:pt x="746" y="188"/>
                  </a:lnTo>
                  <a:lnTo>
                    <a:pt x="747" y="188"/>
                  </a:lnTo>
                  <a:lnTo>
                    <a:pt x="748" y="188"/>
                  </a:lnTo>
                  <a:lnTo>
                    <a:pt x="749" y="188"/>
                  </a:lnTo>
                  <a:lnTo>
                    <a:pt x="750" y="188"/>
                  </a:lnTo>
                  <a:lnTo>
                    <a:pt x="751" y="188"/>
                  </a:lnTo>
                  <a:lnTo>
                    <a:pt x="752" y="188"/>
                  </a:lnTo>
                  <a:lnTo>
                    <a:pt x="753" y="188"/>
                  </a:lnTo>
                  <a:lnTo>
                    <a:pt x="755" y="188"/>
                  </a:lnTo>
                  <a:lnTo>
                    <a:pt x="756" y="188"/>
                  </a:lnTo>
                  <a:lnTo>
                    <a:pt x="757" y="188"/>
                  </a:lnTo>
                  <a:lnTo>
                    <a:pt x="758" y="188"/>
                  </a:lnTo>
                  <a:lnTo>
                    <a:pt x="759" y="188"/>
                  </a:lnTo>
                  <a:lnTo>
                    <a:pt x="760" y="189"/>
                  </a:lnTo>
                  <a:lnTo>
                    <a:pt x="761" y="189"/>
                  </a:lnTo>
                  <a:lnTo>
                    <a:pt x="762" y="189"/>
                  </a:lnTo>
                  <a:lnTo>
                    <a:pt x="763" y="189"/>
                  </a:lnTo>
                  <a:lnTo>
                    <a:pt x="764" y="189"/>
                  </a:lnTo>
                  <a:lnTo>
                    <a:pt x="765" y="189"/>
                  </a:lnTo>
                  <a:lnTo>
                    <a:pt x="766" y="189"/>
                  </a:lnTo>
                  <a:lnTo>
                    <a:pt x="767" y="189"/>
                  </a:lnTo>
                  <a:lnTo>
                    <a:pt x="768" y="189"/>
                  </a:lnTo>
                  <a:lnTo>
                    <a:pt x="769" y="189"/>
                  </a:lnTo>
                  <a:lnTo>
                    <a:pt x="770" y="189"/>
                  </a:lnTo>
                  <a:lnTo>
                    <a:pt x="771" y="189"/>
                  </a:lnTo>
                  <a:lnTo>
                    <a:pt x="772" y="189"/>
                  </a:lnTo>
                  <a:lnTo>
                    <a:pt x="773" y="189"/>
                  </a:lnTo>
                  <a:lnTo>
                    <a:pt x="774" y="189"/>
                  </a:lnTo>
                  <a:lnTo>
                    <a:pt x="775" y="189"/>
                  </a:lnTo>
                  <a:lnTo>
                    <a:pt x="776" y="189"/>
                  </a:lnTo>
                  <a:lnTo>
                    <a:pt x="777" y="189"/>
                  </a:lnTo>
                  <a:lnTo>
                    <a:pt x="778" y="189"/>
                  </a:lnTo>
                  <a:lnTo>
                    <a:pt x="780" y="189"/>
                  </a:lnTo>
                  <a:lnTo>
                    <a:pt x="781" y="189"/>
                  </a:lnTo>
                  <a:lnTo>
                    <a:pt x="782" y="189"/>
                  </a:lnTo>
                  <a:lnTo>
                    <a:pt x="783" y="189"/>
                  </a:lnTo>
                  <a:lnTo>
                    <a:pt x="784" y="189"/>
                  </a:lnTo>
                  <a:lnTo>
                    <a:pt x="785" y="189"/>
                  </a:lnTo>
                  <a:lnTo>
                    <a:pt x="786" y="189"/>
                  </a:lnTo>
                  <a:lnTo>
                    <a:pt x="787" y="189"/>
                  </a:lnTo>
                  <a:lnTo>
                    <a:pt x="788" y="189"/>
                  </a:lnTo>
                  <a:lnTo>
                    <a:pt x="789" y="189"/>
                  </a:lnTo>
                  <a:lnTo>
                    <a:pt x="790" y="189"/>
                  </a:lnTo>
                  <a:lnTo>
                    <a:pt x="791" y="189"/>
                  </a:lnTo>
                  <a:lnTo>
                    <a:pt x="792" y="189"/>
                  </a:lnTo>
                  <a:lnTo>
                    <a:pt x="793" y="189"/>
                  </a:lnTo>
                  <a:lnTo>
                    <a:pt x="794" y="189"/>
                  </a:lnTo>
                  <a:lnTo>
                    <a:pt x="795" y="189"/>
                  </a:lnTo>
                  <a:lnTo>
                    <a:pt x="796" y="189"/>
                  </a:lnTo>
                  <a:lnTo>
                    <a:pt x="797" y="189"/>
                  </a:lnTo>
                  <a:lnTo>
                    <a:pt x="798" y="189"/>
                  </a:lnTo>
                  <a:lnTo>
                    <a:pt x="799" y="189"/>
                  </a:lnTo>
                  <a:lnTo>
                    <a:pt x="800" y="189"/>
                  </a:lnTo>
                  <a:lnTo>
                    <a:pt x="801" y="189"/>
                  </a:lnTo>
                  <a:lnTo>
                    <a:pt x="802" y="189"/>
                  </a:lnTo>
                  <a:lnTo>
                    <a:pt x="804" y="189"/>
                  </a:lnTo>
                  <a:lnTo>
                    <a:pt x="805" y="189"/>
                  </a:lnTo>
                  <a:lnTo>
                    <a:pt x="806" y="189"/>
                  </a:lnTo>
                  <a:lnTo>
                    <a:pt x="807" y="189"/>
                  </a:lnTo>
                  <a:lnTo>
                    <a:pt x="808" y="189"/>
                  </a:lnTo>
                  <a:lnTo>
                    <a:pt x="809" y="189"/>
                  </a:lnTo>
                  <a:lnTo>
                    <a:pt x="810" y="189"/>
                  </a:lnTo>
                  <a:lnTo>
                    <a:pt x="811" y="189"/>
                  </a:lnTo>
                  <a:lnTo>
                    <a:pt x="812" y="189"/>
                  </a:lnTo>
                  <a:lnTo>
                    <a:pt x="813" y="189"/>
                  </a:lnTo>
                  <a:lnTo>
                    <a:pt x="814" y="189"/>
                  </a:lnTo>
                  <a:lnTo>
                    <a:pt x="815" y="189"/>
                  </a:lnTo>
                  <a:lnTo>
                    <a:pt x="816" y="189"/>
                  </a:lnTo>
                  <a:lnTo>
                    <a:pt x="817" y="189"/>
                  </a:lnTo>
                  <a:lnTo>
                    <a:pt x="818" y="189"/>
                  </a:lnTo>
                  <a:lnTo>
                    <a:pt x="819" y="189"/>
                  </a:lnTo>
                  <a:lnTo>
                    <a:pt x="820" y="189"/>
                  </a:lnTo>
                  <a:lnTo>
                    <a:pt x="821" y="189"/>
                  </a:lnTo>
                  <a:lnTo>
                    <a:pt x="822" y="189"/>
                  </a:lnTo>
                  <a:lnTo>
                    <a:pt x="823" y="189"/>
                  </a:lnTo>
                  <a:lnTo>
                    <a:pt x="824" y="189"/>
                  </a:lnTo>
                  <a:lnTo>
                    <a:pt x="825" y="189"/>
                  </a:lnTo>
                  <a:lnTo>
                    <a:pt x="826" y="189"/>
                  </a:lnTo>
                  <a:lnTo>
                    <a:pt x="827" y="189"/>
                  </a:lnTo>
                  <a:lnTo>
                    <a:pt x="829" y="189"/>
                  </a:lnTo>
                  <a:lnTo>
                    <a:pt x="830" y="189"/>
                  </a:lnTo>
                  <a:lnTo>
                    <a:pt x="831" y="189"/>
                  </a:lnTo>
                  <a:lnTo>
                    <a:pt x="832" y="189"/>
                  </a:lnTo>
                  <a:lnTo>
                    <a:pt x="833" y="189"/>
                  </a:lnTo>
                  <a:lnTo>
                    <a:pt x="834" y="189"/>
                  </a:lnTo>
                  <a:lnTo>
                    <a:pt x="835" y="189"/>
                  </a:lnTo>
                  <a:lnTo>
                    <a:pt x="836" y="189"/>
                  </a:lnTo>
                  <a:lnTo>
                    <a:pt x="837" y="189"/>
                  </a:lnTo>
                  <a:lnTo>
                    <a:pt x="838" y="189"/>
                  </a:lnTo>
                  <a:lnTo>
                    <a:pt x="839" y="189"/>
                  </a:lnTo>
                  <a:lnTo>
                    <a:pt x="840" y="189"/>
                  </a:lnTo>
                  <a:lnTo>
                    <a:pt x="841" y="189"/>
                  </a:lnTo>
                  <a:lnTo>
                    <a:pt x="842" y="189"/>
                  </a:lnTo>
                  <a:lnTo>
                    <a:pt x="843" y="189"/>
                  </a:lnTo>
                  <a:lnTo>
                    <a:pt x="844" y="189"/>
                  </a:lnTo>
                  <a:lnTo>
                    <a:pt x="845" y="189"/>
                  </a:lnTo>
                  <a:lnTo>
                    <a:pt x="846" y="189"/>
                  </a:lnTo>
                  <a:lnTo>
                    <a:pt x="847" y="189"/>
                  </a:lnTo>
                  <a:lnTo>
                    <a:pt x="848" y="189"/>
                  </a:lnTo>
                  <a:lnTo>
                    <a:pt x="849" y="189"/>
                  </a:lnTo>
                  <a:lnTo>
                    <a:pt x="850" y="189"/>
                  </a:lnTo>
                  <a:lnTo>
                    <a:pt x="851" y="189"/>
                  </a:lnTo>
                  <a:lnTo>
                    <a:pt x="853" y="189"/>
                  </a:lnTo>
                  <a:lnTo>
                    <a:pt x="854" y="188"/>
                  </a:lnTo>
                  <a:lnTo>
                    <a:pt x="855" y="189"/>
                  </a:lnTo>
                  <a:lnTo>
                    <a:pt x="856" y="189"/>
                  </a:lnTo>
                  <a:lnTo>
                    <a:pt x="857" y="189"/>
                  </a:lnTo>
                  <a:lnTo>
                    <a:pt x="858" y="188"/>
                  </a:lnTo>
                  <a:lnTo>
                    <a:pt x="859" y="188"/>
                  </a:lnTo>
                  <a:lnTo>
                    <a:pt x="860" y="189"/>
                  </a:lnTo>
                  <a:lnTo>
                    <a:pt x="861" y="189"/>
                  </a:lnTo>
                  <a:lnTo>
                    <a:pt x="862" y="189"/>
                  </a:lnTo>
                  <a:lnTo>
                    <a:pt x="863" y="188"/>
                  </a:lnTo>
                  <a:lnTo>
                    <a:pt x="864" y="188"/>
                  </a:lnTo>
                  <a:lnTo>
                    <a:pt x="865" y="188"/>
                  </a:lnTo>
                  <a:lnTo>
                    <a:pt x="866" y="188"/>
                  </a:lnTo>
                  <a:lnTo>
                    <a:pt x="867" y="188"/>
                  </a:lnTo>
                  <a:lnTo>
                    <a:pt x="868" y="188"/>
                  </a:lnTo>
                  <a:lnTo>
                    <a:pt x="869" y="188"/>
                  </a:lnTo>
                  <a:lnTo>
                    <a:pt x="870" y="188"/>
                  </a:lnTo>
                  <a:lnTo>
                    <a:pt x="871" y="188"/>
                  </a:lnTo>
                  <a:lnTo>
                    <a:pt x="872" y="188"/>
                  </a:lnTo>
                  <a:lnTo>
                    <a:pt x="873" y="188"/>
                  </a:lnTo>
                  <a:lnTo>
                    <a:pt x="874" y="188"/>
                  </a:lnTo>
                  <a:lnTo>
                    <a:pt x="875" y="188"/>
                  </a:lnTo>
                  <a:lnTo>
                    <a:pt x="876" y="188"/>
                  </a:lnTo>
                  <a:lnTo>
                    <a:pt x="878" y="188"/>
                  </a:lnTo>
                  <a:lnTo>
                    <a:pt x="879" y="188"/>
                  </a:lnTo>
                  <a:lnTo>
                    <a:pt x="880" y="188"/>
                  </a:lnTo>
                  <a:lnTo>
                    <a:pt x="881" y="188"/>
                  </a:lnTo>
                  <a:lnTo>
                    <a:pt x="882" y="188"/>
                  </a:lnTo>
                  <a:lnTo>
                    <a:pt x="883" y="188"/>
                  </a:lnTo>
                  <a:lnTo>
                    <a:pt x="884" y="188"/>
                  </a:lnTo>
                  <a:lnTo>
                    <a:pt x="885" y="188"/>
                  </a:lnTo>
                  <a:lnTo>
                    <a:pt x="886" y="188"/>
                  </a:lnTo>
                  <a:lnTo>
                    <a:pt x="887" y="188"/>
                  </a:lnTo>
                  <a:lnTo>
                    <a:pt x="888" y="188"/>
                  </a:lnTo>
                  <a:lnTo>
                    <a:pt x="889" y="189"/>
                  </a:lnTo>
                  <a:lnTo>
                    <a:pt x="890" y="188"/>
                  </a:lnTo>
                  <a:lnTo>
                    <a:pt x="891" y="189"/>
                  </a:lnTo>
                  <a:lnTo>
                    <a:pt x="892" y="189"/>
                  </a:lnTo>
                  <a:lnTo>
                    <a:pt x="893" y="189"/>
                  </a:lnTo>
                  <a:lnTo>
                    <a:pt x="894" y="189"/>
                  </a:lnTo>
                  <a:lnTo>
                    <a:pt x="896" y="189"/>
                  </a:lnTo>
                  <a:lnTo>
                    <a:pt x="897" y="189"/>
                  </a:lnTo>
                  <a:lnTo>
                    <a:pt x="898" y="189"/>
                  </a:lnTo>
                  <a:lnTo>
                    <a:pt x="899" y="189"/>
                  </a:lnTo>
                  <a:lnTo>
                    <a:pt x="900" y="189"/>
                  </a:lnTo>
                  <a:lnTo>
                    <a:pt x="901" y="189"/>
                  </a:lnTo>
                  <a:lnTo>
                    <a:pt x="902" y="188"/>
                  </a:lnTo>
                  <a:lnTo>
                    <a:pt x="903" y="188"/>
                  </a:lnTo>
                  <a:lnTo>
                    <a:pt x="904" y="188"/>
                  </a:lnTo>
                  <a:lnTo>
                    <a:pt x="905" y="189"/>
                  </a:lnTo>
                  <a:lnTo>
                    <a:pt x="906" y="189"/>
                  </a:lnTo>
                  <a:lnTo>
                    <a:pt x="907" y="189"/>
                  </a:lnTo>
                  <a:lnTo>
                    <a:pt x="908" y="189"/>
                  </a:lnTo>
                  <a:lnTo>
                    <a:pt x="909" y="189"/>
                  </a:lnTo>
                  <a:lnTo>
                    <a:pt x="910" y="189"/>
                  </a:lnTo>
                  <a:lnTo>
                    <a:pt x="911" y="189"/>
                  </a:lnTo>
                  <a:lnTo>
                    <a:pt x="912" y="189"/>
                  </a:lnTo>
                  <a:lnTo>
                    <a:pt x="913" y="189"/>
                  </a:lnTo>
                  <a:lnTo>
                    <a:pt x="914" y="189"/>
                  </a:lnTo>
                  <a:lnTo>
                    <a:pt x="915" y="189"/>
                  </a:lnTo>
                  <a:lnTo>
                    <a:pt x="916" y="188"/>
                  </a:lnTo>
                  <a:lnTo>
                    <a:pt x="917" y="186"/>
                  </a:lnTo>
                  <a:lnTo>
                    <a:pt x="918" y="183"/>
                  </a:lnTo>
                  <a:lnTo>
                    <a:pt x="919" y="178"/>
                  </a:lnTo>
                  <a:lnTo>
                    <a:pt x="921" y="173"/>
                  </a:lnTo>
                  <a:lnTo>
                    <a:pt x="922" y="170"/>
                  </a:lnTo>
                  <a:lnTo>
                    <a:pt x="923" y="170"/>
                  </a:lnTo>
                  <a:lnTo>
                    <a:pt x="924" y="170"/>
                  </a:lnTo>
                  <a:lnTo>
                    <a:pt x="925" y="170"/>
                  </a:lnTo>
                  <a:lnTo>
                    <a:pt x="926" y="170"/>
                  </a:lnTo>
                  <a:lnTo>
                    <a:pt x="927" y="169"/>
                  </a:lnTo>
                  <a:lnTo>
                    <a:pt x="928" y="169"/>
                  </a:lnTo>
                  <a:lnTo>
                    <a:pt x="929" y="169"/>
                  </a:lnTo>
                  <a:lnTo>
                    <a:pt x="930" y="169"/>
                  </a:lnTo>
                  <a:lnTo>
                    <a:pt x="931" y="168"/>
                  </a:lnTo>
                  <a:lnTo>
                    <a:pt x="932" y="168"/>
                  </a:lnTo>
                  <a:lnTo>
                    <a:pt x="933" y="168"/>
                  </a:lnTo>
                  <a:lnTo>
                    <a:pt x="934" y="168"/>
                  </a:lnTo>
                  <a:lnTo>
                    <a:pt x="935" y="168"/>
                  </a:lnTo>
                  <a:lnTo>
                    <a:pt x="936" y="168"/>
                  </a:lnTo>
                  <a:lnTo>
                    <a:pt x="937" y="168"/>
                  </a:lnTo>
                  <a:lnTo>
                    <a:pt x="938" y="168"/>
                  </a:lnTo>
                  <a:lnTo>
                    <a:pt x="939" y="168"/>
                  </a:lnTo>
                  <a:lnTo>
                    <a:pt x="940" y="168"/>
                  </a:lnTo>
                  <a:lnTo>
                    <a:pt x="941" y="168"/>
                  </a:lnTo>
                  <a:lnTo>
                    <a:pt x="942" y="168"/>
                  </a:lnTo>
                  <a:lnTo>
                    <a:pt x="943" y="167"/>
                  </a:lnTo>
                  <a:lnTo>
                    <a:pt x="945" y="167"/>
                  </a:lnTo>
                  <a:lnTo>
                    <a:pt x="946" y="167"/>
                  </a:lnTo>
                  <a:lnTo>
                    <a:pt x="947" y="167"/>
                  </a:lnTo>
                  <a:lnTo>
                    <a:pt x="948" y="167"/>
                  </a:lnTo>
                  <a:lnTo>
                    <a:pt x="949" y="167"/>
                  </a:lnTo>
                  <a:lnTo>
                    <a:pt x="950" y="167"/>
                  </a:lnTo>
                  <a:lnTo>
                    <a:pt x="951" y="167"/>
                  </a:lnTo>
                  <a:lnTo>
                    <a:pt x="952" y="167"/>
                  </a:lnTo>
                  <a:lnTo>
                    <a:pt x="953" y="167"/>
                  </a:lnTo>
                  <a:lnTo>
                    <a:pt x="954" y="167"/>
                  </a:lnTo>
                  <a:lnTo>
                    <a:pt x="955" y="167"/>
                  </a:lnTo>
                  <a:lnTo>
                    <a:pt x="956" y="167"/>
                  </a:lnTo>
                  <a:lnTo>
                    <a:pt x="957" y="167"/>
                  </a:lnTo>
                  <a:lnTo>
                    <a:pt x="958" y="167"/>
                  </a:lnTo>
                  <a:lnTo>
                    <a:pt x="959" y="167"/>
                  </a:lnTo>
                  <a:lnTo>
                    <a:pt x="960" y="167"/>
                  </a:lnTo>
                  <a:lnTo>
                    <a:pt x="961" y="167"/>
                  </a:lnTo>
                  <a:lnTo>
                    <a:pt x="962" y="167"/>
                  </a:lnTo>
                  <a:lnTo>
                    <a:pt x="963" y="167"/>
                  </a:lnTo>
                  <a:lnTo>
                    <a:pt x="964" y="167"/>
                  </a:lnTo>
                  <a:lnTo>
                    <a:pt x="965" y="168"/>
                  </a:lnTo>
                  <a:lnTo>
                    <a:pt x="966" y="168"/>
                  </a:lnTo>
                  <a:lnTo>
                    <a:pt x="967" y="168"/>
                  </a:lnTo>
                  <a:lnTo>
                    <a:pt x="968" y="168"/>
                  </a:lnTo>
                  <a:lnTo>
                    <a:pt x="970" y="167"/>
                  </a:lnTo>
                  <a:lnTo>
                    <a:pt x="971" y="167"/>
                  </a:lnTo>
                  <a:lnTo>
                    <a:pt x="972" y="167"/>
                  </a:lnTo>
                  <a:lnTo>
                    <a:pt x="973" y="167"/>
                  </a:lnTo>
                  <a:lnTo>
                    <a:pt x="974" y="165"/>
                  </a:lnTo>
                  <a:lnTo>
                    <a:pt x="975" y="156"/>
                  </a:lnTo>
                  <a:lnTo>
                    <a:pt x="976" y="157"/>
                  </a:lnTo>
                  <a:lnTo>
                    <a:pt x="977" y="166"/>
                  </a:lnTo>
                  <a:lnTo>
                    <a:pt x="978" y="175"/>
                  </a:lnTo>
                  <a:lnTo>
                    <a:pt x="979" y="180"/>
                  </a:lnTo>
                  <a:lnTo>
                    <a:pt x="980" y="182"/>
                  </a:lnTo>
                  <a:lnTo>
                    <a:pt x="981" y="184"/>
                  </a:lnTo>
                  <a:lnTo>
                    <a:pt x="982" y="184"/>
                  </a:lnTo>
                  <a:lnTo>
                    <a:pt x="983" y="184"/>
                  </a:lnTo>
                  <a:lnTo>
                    <a:pt x="984" y="184"/>
                  </a:lnTo>
                  <a:lnTo>
                    <a:pt x="985" y="183"/>
                  </a:lnTo>
                  <a:lnTo>
                    <a:pt x="986" y="183"/>
                  </a:lnTo>
                  <a:lnTo>
                    <a:pt x="987" y="183"/>
                  </a:lnTo>
                  <a:lnTo>
                    <a:pt x="988" y="184"/>
                  </a:lnTo>
                  <a:lnTo>
                    <a:pt x="989" y="184"/>
                  </a:lnTo>
                  <a:lnTo>
                    <a:pt x="990" y="184"/>
                  </a:lnTo>
                  <a:lnTo>
                    <a:pt x="991" y="184"/>
                  </a:lnTo>
                  <a:lnTo>
                    <a:pt x="992" y="184"/>
                  </a:lnTo>
                  <a:lnTo>
                    <a:pt x="994" y="184"/>
                  </a:lnTo>
                  <a:lnTo>
                    <a:pt x="995" y="184"/>
                  </a:lnTo>
                  <a:lnTo>
                    <a:pt x="996" y="184"/>
                  </a:lnTo>
                  <a:lnTo>
                    <a:pt x="997" y="184"/>
                  </a:lnTo>
                  <a:lnTo>
                    <a:pt x="998" y="184"/>
                  </a:lnTo>
                  <a:lnTo>
                    <a:pt x="999" y="184"/>
                  </a:lnTo>
                  <a:lnTo>
                    <a:pt x="1000" y="184"/>
                  </a:lnTo>
                  <a:lnTo>
                    <a:pt x="1001" y="184"/>
                  </a:lnTo>
                  <a:lnTo>
                    <a:pt x="1002" y="184"/>
                  </a:lnTo>
                  <a:lnTo>
                    <a:pt x="1003" y="184"/>
                  </a:lnTo>
                  <a:lnTo>
                    <a:pt x="1004" y="184"/>
                  </a:lnTo>
                  <a:lnTo>
                    <a:pt x="1005" y="184"/>
                  </a:lnTo>
                  <a:lnTo>
                    <a:pt x="1006" y="184"/>
                  </a:lnTo>
                  <a:lnTo>
                    <a:pt x="1007" y="184"/>
                  </a:lnTo>
                  <a:lnTo>
                    <a:pt x="1008" y="184"/>
                  </a:lnTo>
                  <a:lnTo>
                    <a:pt x="1009" y="184"/>
                  </a:lnTo>
                  <a:lnTo>
                    <a:pt x="1010" y="184"/>
                  </a:lnTo>
                  <a:lnTo>
                    <a:pt x="1011" y="184"/>
                  </a:lnTo>
                  <a:lnTo>
                    <a:pt x="1012" y="184"/>
                  </a:lnTo>
                  <a:lnTo>
                    <a:pt x="1013" y="184"/>
                  </a:lnTo>
                  <a:lnTo>
                    <a:pt x="1014" y="184"/>
                  </a:lnTo>
                  <a:lnTo>
                    <a:pt x="1015" y="184"/>
                  </a:lnTo>
                  <a:lnTo>
                    <a:pt x="1016" y="184"/>
                  </a:lnTo>
                  <a:lnTo>
                    <a:pt x="1017" y="184"/>
                  </a:lnTo>
                  <a:lnTo>
                    <a:pt x="1019" y="184"/>
                  </a:lnTo>
                  <a:lnTo>
                    <a:pt x="1020" y="184"/>
                  </a:lnTo>
                  <a:lnTo>
                    <a:pt x="1021" y="185"/>
                  </a:lnTo>
                  <a:lnTo>
                    <a:pt x="1022" y="185"/>
                  </a:lnTo>
                  <a:lnTo>
                    <a:pt x="1023" y="185"/>
                  </a:lnTo>
                  <a:lnTo>
                    <a:pt x="1024" y="185"/>
                  </a:lnTo>
                  <a:lnTo>
                    <a:pt x="1025" y="185"/>
                  </a:lnTo>
                  <a:lnTo>
                    <a:pt x="1026" y="185"/>
                  </a:lnTo>
                  <a:lnTo>
                    <a:pt x="1027" y="184"/>
                  </a:lnTo>
                  <a:lnTo>
                    <a:pt x="1028" y="184"/>
                  </a:lnTo>
                  <a:lnTo>
                    <a:pt x="1029" y="184"/>
                  </a:lnTo>
                  <a:lnTo>
                    <a:pt x="1030" y="184"/>
                  </a:lnTo>
                  <a:lnTo>
                    <a:pt x="1031" y="184"/>
                  </a:lnTo>
                  <a:lnTo>
                    <a:pt x="1032" y="184"/>
                  </a:lnTo>
                  <a:lnTo>
                    <a:pt x="1033" y="184"/>
                  </a:lnTo>
                  <a:lnTo>
                    <a:pt x="1034" y="184"/>
                  </a:lnTo>
                  <a:lnTo>
                    <a:pt x="1035" y="184"/>
                  </a:lnTo>
                  <a:lnTo>
                    <a:pt x="1036" y="184"/>
                  </a:lnTo>
                  <a:lnTo>
                    <a:pt x="1037" y="184"/>
                  </a:lnTo>
                  <a:lnTo>
                    <a:pt x="1038" y="184"/>
                  </a:lnTo>
                  <a:lnTo>
                    <a:pt x="1039" y="184"/>
                  </a:lnTo>
                  <a:lnTo>
                    <a:pt x="1040" y="184"/>
                  </a:lnTo>
                  <a:lnTo>
                    <a:pt x="1041" y="184"/>
                  </a:lnTo>
                  <a:lnTo>
                    <a:pt x="1043" y="184"/>
                  </a:lnTo>
                  <a:lnTo>
                    <a:pt x="1044" y="184"/>
                  </a:lnTo>
                  <a:lnTo>
                    <a:pt x="1045" y="184"/>
                  </a:lnTo>
                  <a:lnTo>
                    <a:pt x="1046" y="184"/>
                  </a:lnTo>
                  <a:lnTo>
                    <a:pt x="1047" y="184"/>
                  </a:lnTo>
                  <a:lnTo>
                    <a:pt x="1048" y="184"/>
                  </a:lnTo>
                  <a:lnTo>
                    <a:pt x="1049" y="184"/>
                  </a:lnTo>
                  <a:lnTo>
                    <a:pt x="1050" y="184"/>
                  </a:lnTo>
                  <a:lnTo>
                    <a:pt x="1051" y="184"/>
                  </a:lnTo>
                  <a:lnTo>
                    <a:pt x="1052" y="184"/>
                  </a:lnTo>
                  <a:lnTo>
                    <a:pt x="1053" y="184"/>
                  </a:lnTo>
                  <a:lnTo>
                    <a:pt x="1054" y="183"/>
                  </a:lnTo>
                  <a:lnTo>
                    <a:pt x="1055" y="183"/>
                  </a:lnTo>
                  <a:lnTo>
                    <a:pt x="1056" y="183"/>
                  </a:lnTo>
                  <a:lnTo>
                    <a:pt x="1057" y="183"/>
                  </a:lnTo>
                  <a:lnTo>
                    <a:pt x="1058" y="182"/>
                  </a:lnTo>
                  <a:lnTo>
                    <a:pt x="1059" y="182"/>
                  </a:lnTo>
                  <a:lnTo>
                    <a:pt x="1060" y="182"/>
                  </a:lnTo>
                  <a:lnTo>
                    <a:pt x="1061" y="182"/>
                  </a:lnTo>
                  <a:lnTo>
                    <a:pt x="1062" y="182"/>
                  </a:lnTo>
                  <a:lnTo>
                    <a:pt x="1063" y="182"/>
                  </a:lnTo>
                  <a:lnTo>
                    <a:pt x="1064" y="182"/>
                  </a:lnTo>
                  <a:lnTo>
                    <a:pt x="1065" y="182"/>
                  </a:lnTo>
                  <a:lnTo>
                    <a:pt x="1066" y="182"/>
                  </a:lnTo>
                  <a:lnTo>
                    <a:pt x="1068" y="182"/>
                  </a:lnTo>
                  <a:lnTo>
                    <a:pt x="1069" y="182"/>
                  </a:lnTo>
                  <a:lnTo>
                    <a:pt x="1070" y="182"/>
                  </a:lnTo>
                  <a:lnTo>
                    <a:pt x="1071" y="182"/>
                  </a:lnTo>
                  <a:lnTo>
                    <a:pt x="1072" y="182"/>
                  </a:lnTo>
                  <a:lnTo>
                    <a:pt x="1073" y="182"/>
                  </a:lnTo>
                  <a:lnTo>
                    <a:pt x="1074" y="182"/>
                  </a:lnTo>
                  <a:lnTo>
                    <a:pt x="1075" y="183"/>
                  </a:lnTo>
                  <a:lnTo>
                    <a:pt x="1076" y="183"/>
                  </a:lnTo>
                  <a:lnTo>
                    <a:pt x="1077" y="182"/>
                  </a:lnTo>
                  <a:lnTo>
                    <a:pt x="1078" y="182"/>
                  </a:lnTo>
                  <a:lnTo>
                    <a:pt x="1079" y="182"/>
                  </a:lnTo>
                  <a:lnTo>
                    <a:pt x="1080" y="183"/>
                  </a:lnTo>
                  <a:lnTo>
                    <a:pt x="1081" y="183"/>
                  </a:lnTo>
                  <a:lnTo>
                    <a:pt x="1082" y="183"/>
                  </a:lnTo>
                  <a:lnTo>
                    <a:pt x="1083" y="183"/>
                  </a:lnTo>
                  <a:lnTo>
                    <a:pt x="1084" y="183"/>
                  </a:lnTo>
                  <a:lnTo>
                    <a:pt x="1085" y="183"/>
                  </a:lnTo>
                  <a:lnTo>
                    <a:pt x="1086" y="183"/>
                  </a:lnTo>
                  <a:lnTo>
                    <a:pt x="1087" y="183"/>
                  </a:lnTo>
                  <a:lnTo>
                    <a:pt x="1088" y="183"/>
                  </a:lnTo>
                  <a:lnTo>
                    <a:pt x="1089" y="183"/>
                  </a:lnTo>
                  <a:lnTo>
                    <a:pt x="1090" y="183"/>
                  </a:lnTo>
                  <a:lnTo>
                    <a:pt x="1092" y="183"/>
                  </a:lnTo>
                  <a:lnTo>
                    <a:pt x="1093" y="183"/>
                  </a:lnTo>
                  <a:lnTo>
                    <a:pt x="1094" y="183"/>
                  </a:lnTo>
                  <a:lnTo>
                    <a:pt x="1095" y="183"/>
                  </a:lnTo>
                  <a:lnTo>
                    <a:pt x="1096" y="183"/>
                  </a:lnTo>
                  <a:lnTo>
                    <a:pt x="1097" y="183"/>
                  </a:lnTo>
                  <a:lnTo>
                    <a:pt x="1098" y="183"/>
                  </a:lnTo>
                  <a:lnTo>
                    <a:pt x="1099" y="183"/>
                  </a:lnTo>
                  <a:lnTo>
                    <a:pt x="1100" y="183"/>
                  </a:lnTo>
                  <a:lnTo>
                    <a:pt x="1101" y="183"/>
                  </a:lnTo>
                  <a:lnTo>
                    <a:pt x="1102" y="183"/>
                  </a:lnTo>
                  <a:lnTo>
                    <a:pt x="1103" y="183"/>
                  </a:lnTo>
                  <a:lnTo>
                    <a:pt x="1104" y="183"/>
                  </a:lnTo>
                  <a:lnTo>
                    <a:pt x="1105" y="183"/>
                  </a:lnTo>
                  <a:lnTo>
                    <a:pt x="1106" y="183"/>
                  </a:lnTo>
                  <a:lnTo>
                    <a:pt x="1107" y="183"/>
                  </a:lnTo>
                  <a:lnTo>
                    <a:pt x="1108" y="183"/>
                  </a:lnTo>
                  <a:lnTo>
                    <a:pt x="1109" y="183"/>
                  </a:lnTo>
                  <a:lnTo>
                    <a:pt x="1110" y="183"/>
                  </a:lnTo>
                  <a:lnTo>
                    <a:pt x="1111" y="183"/>
                  </a:lnTo>
                  <a:lnTo>
                    <a:pt x="1112" y="183"/>
                  </a:lnTo>
                  <a:lnTo>
                    <a:pt x="1113" y="183"/>
                  </a:lnTo>
                  <a:lnTo>
                    <a:pt x="1114" y="183"/>
                  </a:lnTo>
                  <a:lnTo>
                    <a:pt x="1115" y="183"/>
                  </a:lnTo>
                  <a:lnTo>
                    <a:pt x="1117" y="183"/>
                  </a:lnTo>
                  <a:lnTo>
                    <a:pt x="1118" y="183"/>
                  </a:lnTo>
                  <a:lnTo>
                    <a:pt x="1119" y="183"/>
                  </a:lnTo>
                  <a:lnTo>
                    <a:pt x="1120" y="183"/>
                  </a:lnTo>
                  <a:lnTo>
                    <a:pt x="1121" y="183"/>
                  </a:lnTo>
                  <a:lnTo>
                    <a:pt x="1122" y="183"/>
                  </a:lnTo>
                  <a:lnTo>
                    <a:pt x="1123" y="183"/>
                  </a:lnTo>
                  <a:lnTo>
                    <a:pt x="1124" y="183"/>
                  </a:lnTo>
                  <a:lnTo>
                    <a:pt x="1125" y="183"/>
                  </a:lnTo>
                  <a:lnTo>
                    <a:pt x="1126" y="183"/>
                  </a:lnTo>
                  <a:lnTo>
                    <a:pt x="1127" y="183"/>
                  </a:lnTo>
                  <a:lnTo>
                    <a:pt x="1128" y="183"/>
                  </a:lnTo>
                  <a:lnTo>
                    <a:pt x="1129" y="183"/>
                  </a:lnTo>
                  <a:lnTo>
                    <a:pt x="1130" y="183"/>
                  </a:lnTo>
                  <a:lnTo>
                    <a:pt x="1131" y="183"/>
                  </a:lnTo>
                  <a:lnTo>
                    <a:pt x="1132" y="183"/>
                  </a:lnTo>
                  <a:lnTo>
                    <a:pt x="1133" y="184"/>
                  </a:lnTo>
                  <a:lnTo>
                    <a:pt x="1134" y="183"/>
                  </a:lnTo>
                  <a:lnTo>
                    <a:pt x="1135" y="183"/>
                  </a:lnTo>
                  <a:lnTo>
                    <a:pt x="1136" y="183"/>
                  </a:lnTo>
                  <a:lnTo>
                    <a:pt x="1137" y="183"/>
                  </a:lnTo>
                  <a:lnTo>
                    <a:pt x="1138" y="183"/>
                  </a:lnTo>
                  <a:lnTo>
                    <a:pt x="1139" y="183"/>
                  </a:lnTo>
                  <a:lnTo>
                    <a:pt x="1141" y="183"/>
                  </a:lnTo>
                  <a:lnTo>
                    <a:pt x="1142" y="183"/>
                  </a:lnTo>
                  <a:lnTo>
                    <a:pt x="1143" y="183"/>
                  </a:lnTo>
                  <a:lnTo>
                    <a:pt x="1144" y="183"/>
                  </a:lnTo>
                  <a:lnTo>
                    <a:pt x="1145" y="183"/>
                  </a:lnTo>
                  <a:lnTo>
                    <a:pt x="1146" y="183"/>
                  </a:lnTo>
                  <a:lnTo>
                    <a:pt x="1147" y="183"/>
                  </a:lnTo>
                  <a:lnTo>
                    <a:pt x="1148" y="183"/>
                  </a:lnTo>
                  <a:lnTo>
                    <a:pt x="1149" y="183"/>
                  </a:lnTo>
                  <a:lnTo>
                    <a:pt x="1150" y="183"/>
                  </a:lnTo>
                  <a:lnTo>
                    <a:pt x="1151" y="184"/>
                  </a:lnTo>
                  <a:lnTo>
                    <a:pt x="1152" y="184"/>
                  </a:lnTo>
                  <a:lnTo>
                    <a:pt x="1153" y="184"/>
                  </a:lnTo>
                  <a:lnTo>
                    <a:pt x="1154" y="184"/>
                  </a:lnTo>
                  <a:lnTo>
                    <a:pt x="1155" y="184"/>
                  </a:lnTo>
                  <a:lnTo>
                    <a:pt x="1156" y="184"/>
                  </a:lnTo>
                  <a:lnTo>
                    <a:pt x="1157" y="184"/>
                  </a:lnTo>
                  <a:lnTo>
                    <a:pt x="1158" y="184"/>
                  </a:lnTo>
                  <a:lnTo>
                    <a:pt x="1159" y="184"/>
                  </a:lnTo>
                  <a:lnTo>
                    <a:pt x="1160" y="184"/>
                  </a:lnTo>
                  <a:lnTo>
                    <a:pt x="1161" y="184"/>
                  </a:lnTo>
                  <a:lnTo>
                    <a:pt x="1162" y="184"/>
                  </a:lnTo>
                  <a:lnTo>
                    <a:pt x="1163" y="184"/>
                  </a:lnTo>
                  <a:lnTo>
                    <a:pt x="1164" y="184"/>
                  </a:lnTo>
                  <a:lnTo>
                    <a:pt x="1166" y="184"/>
                  </a:lnTo>
                  <a:lnTo>
                    <a:pt x="1167" y="184"/>
                  </a:lnTo>
                  <a:lnTo>
                    <a:pt x="1168" y="184"/>
                  </a:lnTo>
                  <a:lnTo>
                    <a:pt x="1169" y="184"/>
                  </a:lnTo>
                  <a:lnTo>
                    <a:pt x="1170" y="184"/>
                  </a:lnTo>
                  <a:lnTo>
                    <a:pt x="1171" y="184"/>
                  </a:lnTo>
                  <a:lnTo>
                    <a:pt x="1172" y="184"/>
                  </a:lnTo>
                  <a:lnTo>
                    <a:pt x="1173" y="184"/>
                  </a:lnTo>
                  <a:lnTo>
                    <a:pt x="1174" y="184"/>
                  </a:lnTo>
                  <a:lnTo>
                    <a:pt x="1175" y="184"/>
                  </a:lnTo>
                  <a:lnTo>
                    <a:pt x="1176" y="184"/>
                  </a:lnTo>
                  <a:lnTo>
                    <a:pt x="1177" y="184"/>
                  </a:lnTo>
                  <a:lnTo>
                    <a:pt x="1178" y="184"/>
                  </a:lnTo>
                  <a:lnTo>
                    <a:pt x="1179" y="184"/>
                  </a:lnTo>
                  <a:lnTo>
                    <a:pt x="1180" y="184"/>
                  </a:lnTo>
                  <a:lnTo>
                    <a:pt x="1181" y="184"/>
                  </a:lnTo>
                  <a:lnTo>
                    <a:pt x="1182" y="184"/>
                  </a:lnTo>
                  <a:lnTo>
                    <a:pt x="1183" y="184"/>
                  </a:lnTo>
                  <a:lnTo>
                    <a:pt x="1184" y="184"/>
                  </a:lnTo>
                  <a:lnTo>
                    <a:pt x="1185" y="184"/>
                  </a:lnTo>
                  <a:lnTo>
                    <a:pt x="1186" y="184"/>
                  </a:lnTo>
                  <a:lnTo>
                    <a:pt x="1187" y="182"/>
                  </a:lnTo>
                  <a:lnTo>
                    <a:pt x="1188" y="179"/>
                  </a:lnTo>
                  <a:lnTo>
                    <a:pt x="1190" y="173"/>
                  </a:lnTo>
                  <a:lnTo>
                    <a:pt x="1191" y="165"/>
                  </a:lnTo>
                  <a:lnTo>
                    <a:pt x="1192" y="160"/>
                  </a:lnTo>
                  <a:lnTo>
                    <a:pt x="1193" y="159"/>
                  </a:lnTo>
                  <a:lnTo>
                    <a:pt x="1194" y="159"/>
                  </a:lnTo>
                  <a:lnTo>
                    <a:pt x="1195" y="164"/>
                  </a:lnTo>
                  <a:lnTo>
                    <a:pt x="1196" y="164"/>
                  </a:lnTo>
                  <a:lnTo>
                    <a:pt x="1197" y="164"/>
                  </a:lnTo>
                  <a:lnTo>
                    <a:pt x="1198" y="164"/>
                  </a:lnTo>
                  <a:lnTo>
                    <a:pt x="1199" y="164"/>
                  </a:lnTo>
                  <a:lnTo>
                    <a:pt x="1200" y="165"/>
                  </a:lnTo>
                  <a:lnTo>
                    <a:pt x="1201" y="165"/>
                  </a:lnTo>
                  <a:lnTo>
                    <a:pt x="1202" y="164"/>
                  </a:lnTo>
                  <a:lnTo>
                    <a:pt x="1203" y="164"/>
                  </a:lnTo>
                  <a:lnTo>
                    <a:pt x="1204" y="164"/>
                  </a:lnTo>
                  <a:lnTo>
                    <a:pt x="1205" y="164"/>
                  </a:lnTo>
                  <a:lnTo>
                    <a:pt x="1206" y="164"/>
                  </a:lnTo>
                  <a:lnTo>
                    <a:pt x="1207" y="163"/>
                  </a:lnTo>
                  <a:lnTo>
                    <a:pt x="1208" y="164"/>
                  </a:lnTo>
                  <a:lnTo>
                    <a:pt x="1209" y="164"/>
                  </a:lnTo>
                  <a:lnTo>
                    <a:pt x="1210" y="164"/>
                  </a:lnTo>
                  <a:lnTo>
                    <a:pt x="1211" y="164"/>
                  </a:lnTo>
                  <a:lnTo>
                    <a:pt x="1212" y="164"/>
                  </a:lnTo>
                  <a:lnTo>
                    <a:pt x="1213" y="164"/>
                  </a:lnTo>
                  <a:lnTo>
                    <a:pt x="1215" y="164"/>
                  </a:lnTo>
                  <a:lnTo>
                    <a:pt x="1216" y="164"/>
                  </a:lnTo>
                  <a:lnTo>
                    <a:pt x="1217" y="165"/>
                  </a:lnTo>
                  <a:lnTo>
                    <a:pt x="1218" y="165"/>
                  </a:lnTo>
                  <a:lnTo>
                    <a:pt x="1219" y="166"/>
                  </a:lnTo>
                  <a:lnTo>
                    <a:pt x="1220" y="165"/>
                  </a:lnTo>
                  <a:lnTo>
                    <a:pt x="1221" y="166"/>
                  </a:lnTo>
                  <a:lnTo>
                    <a:pt x="1222" y="166"/>
                  </a:lnTo>
                  <a:lnTo>
                    <a:pt x="1223" y="165"/>
                  </a:lnTo>
                  <a:lnTo>
                    <a:pt x="1224" y="165"/>
                  </a:lnTo>
                  <a:lnTo>
                    <a:pt x="1225" y="165"/>
                  </a:lnTo>
                  <a:lnTo>
                    <a:pt x="1226" y="165"/>
                  </a:lnTo>
                  <a:lnTo>
                    <a:pt x="1227" y="165"/>
                  </a:lnTo>
                  <a:lnTo>
                    <a:pt x="1228" y="165"/>
                  </a:lnTo>
                  <a:lnTo>
                    <a:pt x="1229" y="165"/>
                  </a:lnTo>
                  <a:lnTo>
                    <a:pt x="1230" y="165"/>
                  </a:lnTo>
                  <a:lnTo>
                    <a:pt x="1231" y="165"/>
                  </a:lnTo>
                  <a:lnTo>
                    <a:pt x="1232" y="165"/>
                  </a:lnTo>
                  <a:lnTo>
                    <a:pt x="1233" y="165"/>
                  </a:lnTo>
                  <a:lnTo>
                    <a:pt x="1234" y="164"/>
                  </a:lnTo>
                  <a:lnTo>
                    <a:pt x="1235" y="164"/>
                  </a:lnTo>
                  <a:lnTo>
                    <a:pt x="1236" y="164"/>
                  </a:lnTo>
                  <a:lnTo>
                    <a:pt x="1237" y="164"/>
                  </a:lnTo>
                  <a:lnTo>
                    <a:pt x="1239" y="164"/>
                  </a:lnTo>
                  <a:lnTo>
                    <a:pt x="1240" y="164"/>
                  </a:lnTo>
                  <a:lnTo>
                    <a:pt x="1241" y="162"/>
                  </a:lnTo>
                  <a:lnTo>
                    <a:pt x="1242" y="160"/>
                  </a:lnTo>
                  <a:lnTo>
                    <a:pt x="1243" y="163"/>
                  </a:lnTo>
                  <a:lnTo>
                    <a:pt x="1244" y="170"/>
                  </a:lnTo>
                  <a:lnTo>
                    <a:pt x="1245" y="177"/>
                  </a:lnTo>
                  <a:lnTo>
                    <a:pt x="1246" y="182"/>
                  </a:lnTo>
                  <a:lnTo>
                    <a:pt x="1247" y="184"/>
                  </a:lnTo>
                  <a:lnTo>
                    <a:pt x="1248" y="186"/>
                  </a:lnTo>
                  <a:lnTo>
                    <a:pt x="1249" y="186"/>
                  </a:lnTo>
                  <a:lnTo>
                    <a:pt x="1250" y="186"/>
                  </a:lnTo>
                  <a:lnTo>
                    <a:pt x="1251" y="186"/>
                  </a:lnTo>
                  <a:lnTo>
                    <a:pt x="1252" y="186"/>
                  </a:lnTo>
                  <a:lnTo>
                    <a:pt x="1253" y="186"/>
                  </a:lnTo>
                  <a:lnTo>
                    <a:pt x="1254" y="186"/>
                  </a:lnTo>
                  <a:lnTo>
                    <a:pt x="1255" y="186"/>
                  </a:lnTo>
                  <a:lnTo>
                    <a:pt x="1256" y="186"/>
                  </a:lnTo>
                  <a:lnTo>
                    <a:pt x="1258" y="186"/>
                  </a:lnTo>
                  <a:lnTo>
                    <a:pt x="1259" y="186"/>
                  </a:lnTo>
                  <a:lnTo>
                    <a:pt x="1260" y="186"/>
                  </a:lnTo>
                  <a:lnTo>
                    <a:pt x="1261" y="186"/>
                  </a:lnTo>
                  <a:lnTo>
                    <a:pt x="1262" y="186"/>
                  </a:lnTo>
                  <a:lnTo>
                    <a:pt x="1263" y="187"/>
                  </a:lnTo>
                  <a:lnTo>
                    <a:pt x="1264" y="187"/>
                  </a:lnTo>
                  <a:lnTo>
                    <a:pt x="1265" y="187"/>
                  </a:lnTo>
                  <a:lnTo>
                    <a:pt x="1266" y="187"/>
                  </a:lnTo>
                  <a:lnTo>
                    <a:pt x="1267" y="187"/>
                  </a:lnTo>
                  <a:lnTo>
                    <a:pt x="1268" y="187"/>
                  </a:lnTo>
                  <a:lnTo>
                    <a:pt x="1269" y="187"/>
                  </a:lnTo>
                  <a:lnTo>
                    <a:pt x="1270" y="187"/>
                  </a:lnTo>
                  <a:lnTo>
                    <a:pt x="1271" y="187"/>
                  </a:lnTo>
                  <a:lnTo>
                    <a:pt x="1272" y="186"/>
                  </a:lnTo>
                  <a:lnTo>
                    <a:pt x="1273" y="187"/>
                  </a:lnTo>
                  <a:lnTo>
                    <a:pt x="1274" y="187"/>
                  </a:lnTo>
                  <a:lnTo>
                    <a:pt x="1275" y="187"/>
                  </a:lnTo>
                  <a:lnTo>
                    <a:pt x="1276" y="187"/>
                  </a:lnTo>
                  <a:lnTo>
                    <a:pt x="1277" y="187"/>
                  </a:lnTo>
                  <a:lnTo>
                    <a:pt x="1278" y="187"/>
                  </a:lnTo>
                  <a:lnTo>
                    <a:pt x="1279" y="187"/>
                  </a:lnTo>
                  <a:lnTo>
                    <a:pt x="1280" y="187"/>
                  </a:lnTo>
                  <a:lnTo>
                    <a:pt x="1282" y="187"/>
                  </a:lnTo>
                  <a:lnTo>
                    <a:pt x="1283" y="187"/>
                  </a:lnTo>
                  <a:lnTo>
                    <a:pt x="1284" y="187"/>
                  </a:lnTo>
                  <a:lnTo>
                    <a:pt x="1285" y="187"/>
                  </a:lnTo>
                  <a:lnTo>
                    <a:pt x="1286" y="187"/>
                  </a:lnTo>
                  <a:lnTo>
                    <a:pt x="1287" y="187"/>
                  </a:lnTo>
                  <a:lnTo>
                    <a:pt x="1288" y="187"/>
                  </a:lnTo>
                  <a:lnTo>
                    <a:pt x="1289" y="187"/>
                  </a:lnTo>
                  <a:lnTo>
                    <a:pt x="1290" y="187"/>
                  </a:lnTo>
                  <a:lnTo>
                    <a:pt x="1291" y="187"/>
                  </a:lnTo>
                  <a:lnTo>
                    <a:pt x="1292" y="187"/>
                  </a:lnTo>
                  <a:lnTo>
                    <a:pt x="1293" y="187"/>
                  </a:lnTo>
                  <a:lnTo>
                    <a:pt x="1294" y="187"/>
                  </a:lnTo>
                  <a:lnTo>
                    <a:pt x="1295" y="187"/>
                  </a:lnTo>
                  <a:lnTo>
                    <a:pt x="1296" y="187"/>
                  </a:lnTo>
                  <a:lnTo>
                    <a:pt x="1297" y="187"/>
                  </a:lnTo>
                  <a:lnTo>
                    <a:pt x="1298" y="187"/>
                  </a:lnTo>
                  <a:lnTo>
                    <a:pt x="1299" y="187"/>
                  </a:lnTo>
                  <a:lnTo>
                    <a:pt x="1300" y="187"/>
                  </a:lnTo>
                  <a:lnTo>
                    <a:pt x="1301" y="187"/>
                  </a:lnTo>
                  <a:lnTo>
                    <a:pt x="1302" y="187"/>
                  </a:lnTo>
                  <a:lnTo>
                    <a:pt x="1303" y="187"/>
                  </a:lnTo>
                  <a:lnTo>
                    <a:pt x="1304" y="187"/>
                  </a:lnTo>
                  <a:lnTo>
                    <a:pt x="1305" y="187"/>
                  </a:lnTo>
                  <a:lnTo>
                    <a:pt x="1307" y="187"/>
                  </a:lnTo>
                  <a:lnTo>
                    <a:pt x="1308" y="187"/>
                  </a:lnTo>
                  <a:lnTo>
                    <a:pt x="1309" y="187"/>
                  </a:lnTo>
                  <a:lnTo>
                    <a:pt x="1310" y="187"/>
                  </a:lnTo>
                  <a:lnTo>
                    <a:pt x="1311" y="187"/>
                  </a:lnTo>
                  <a:lnTo>
                    <a:pt x="1312" y="187"/>
                  </a:lnTo>
                  <a:lnTo>
                    <a:pt x="1313" y="187"/>
                  </a:lnTo>
                  <a:lnTo>
                    <a:pt x="1314" y="187"/>
                  </a:lnTo>
                  <a:lnTo>
                    <a:pt x="1315" y="187"/>
                  </a:lnTo>
                  <a:lnTo>
                    <a:pt x="1316" y="187"/>
                  </a:lnTo>
                  <a:lnTo>
                    <a:pt x="1317" y="187"/>
                  </a:lnTo>
                  <a:lnTo>
                    <a:pt x="1318" y="187"/>
                  </a:lnTo>
                  <a:lnTo>
                    <a:pt x="1319" y="187"/>
                  </a:lnTo>
                  <a:lnTo>
                    <a:pt x="1320" y="187"/>
                  </a:lnTo>
                  <a:lnTo>
                    <a:pt x="1321" y="187"/>
                  </a:lnTo>
                  <a:lnTo>
                    <a:pt x="1322" y="187"/>
                  </a:lnTo>
                  <a:lnTo>
                    <a:pt x="1323" y="187"/>
                  </a:lnTo>
                  <a:lnTo>
                    <a:pt x="1324" y="187"/>
                  </a:lnTo>
                  <a:lnTo>
                    <a:pt x="1325" y="187"/>
                  </a:lnTo>
                  <a:lnTo>
                    <a:pt x="1326" y="187"/>
                  </a:lnTo>
                  <a:lnTo>
                    <a:pt x="1327" y="187"/>
                  </a:lnTo>
                  <a:lnTo>
                    <a:pt x="1328" y="187"/>
                  </a:lnTo>
                  <a:lnTo>
                    <a:pt x="1329" y="187"/>
                  </a:lnTo>
                  <a:lnTo>
                    <a:pt x="1331" y="187"/>
                  </a:lnTo>
                  <a:lnTo>
                    <a:pt x="1332" y="187"/>
                  </a:lnTo>
                  <a:lnTo>
                    <a:pt x="1333" y="187"/>
                  </a:lnTo>
                  <a:lnTo>
                    <a:pt x="1334" y="187"/>
                  </a:lnTo>
                  <a:lnTo>
                    <a:pt x="1335" y="187"/>
                  </a:lnTo>
                  <a:lnTo>
                    <a:pt x="1336" y="187"/>
                  </a:lnTo>
                  <a:lnTo>
                    <a:pt x="1337" y="187"/>
                  </a:lnTo>
                  <a:lnTo>
                    <a:pt x="1338" y="187"/>
                  </a:lnTo>
                  <a:lnTo>
                    <a:pt x="1339" y="187"/>
                  </a:lnTo>
                  <a:lnTo>
                    <a:pt x="1340" y="187"/>
                  </a:lnTo>
                  <a:lnTo>
                    <a:pt x="1341" y="187"/>
                  </a:lnTo>
                  <a:lnTo>
                    <a:pt x="1342" y="187"/>
                  </a:lnTo>
                  <a:lnTo>
                    <a:pt x="1343" y="187"/>
                  </a:lnTo>
                  <a:lnTo>
                    <a:pt x="1344" y="187"/>
                  </a:lnTo>
                  <a:lnTo>
                    <a:pt x="1345" y="187"/>
                  </a:lnTo>
                  <a:lnTo>
                    <a:pt x="1346" y="187"/>
                  </a:lnTo>
                  <a:lnTo>
                    <a:pt x="1347" y="187"/>
                  </a:lnTo>
                  <a:lnTo>
                    <a:pt x="1348" y="187"/>
                  </a:lnTo>
                  <a:lnTo>
                    <a:pt x="1349" y="187"/>
                  </a:lnTo>
                  <a:lnTo>
                    <a:pt x="1350" y="187"/>
                  </a:lnTo>
                  <a:lnTo>
                    <a:pt x="1351" y="187"/>
                  </a:lnTo>
                  <a:lnTo>
                    <a:pt x="1352" y="187"/>
                  </a:lnTo>
                  <a:lnTo>
                    <a:pt x="1353" y="187"/>
                  </a:lnTo>
                  <a:lnTo>
                    <a:pt x="1354" y="187"/>
                  </a:lnTo>
                  <a:lnTo>
                    <a:pt x="1356" y="187"/>
                  </a:lnTo>
                  <a:lnTo>
                    <a:pt x="1357" y="187"/>
                  </a:lnTo>
                  <a:lnTo>
                    <a:pt x="1358" y="187"/>
                  </a:lnTo>
                  <a:lnTo>
                    <a:pt x="1359" y="187"/>
                  </a:lnTo>
                  <a:lnTo>
                    <a:pt x="1360" y="187"/>
                  </a:lnTo>
                  <a:lnTo>
                    <a:pt x="1361" y="187"/>
                  </a:lnTo>
                  <a:lnTo>
                    <a:pt x="1362" y="187"/>
                  </a:lnTo>
                  <a:lnTo>
                    <a:pt x="1363" y="187"/>
                  </a:lnTo>
                  <a:lnTo>
                    <a:pt x="1364" y="186"/>
                  </a:lnTo>
                  <a:lnTo>
                    <a:pt x="1365" y="186"/>
                  </a:lnTo>
                  <a:lnTo>
                    <a:pt x="1366" y="186"/>
                  </a:lnTo>
                  <a:lnTo>
                    <a:pt x="1367" y="186"/>
                  </a:lnTo>
                  <a:lnTo>
                    <a:pt x="1368" y="186"/>
                  </a:lnTo>
                  <a:lnTo>
                    <a:pt x="1369" y="186"/>
                  </a:lnTo>
                  <a:lnTo>
                    <a:pt x="1370" y="186"/>
                  </a:lnTo>
                  <a:lnTo>
                    <a:pt x="1371" y="186"/>
                  </a:lnTo>
                  <a:lnTo>
                    <a:pt x="1372" y="186"/>
                  </a:lnTo>
                  <a:lnTo>
                    <a:pt x="1373" y="186"/>
                  </a:lnTo>
                  <a:lnTo>
                    <a:pt x="1374" y="186"/>
                  </a:lnTo>
                  <a:lnTo>
                    <a:pt x="1375" y="186"/>
                  </a:lnTo>
                  <a:lnTo>
                    <a:pt x="1376" y="186"/>
                  </a:lnTo>
                  <a:lnTo>
                    <a:pt x="1377" y="185"/>
                  </a:lnTo>
                  <a:lnTo>
                    <a:pt x="1378" y="185"/>
                  </a:lnTo>
                  <a:lnTo>
                    <a:pt x="1380" y="185"/>
                  </a:lnTo>
                  <a:lnTo>
                    <a:pt x="1381" y="185"/>
                  </a:lnTo>
                  <a:lnTo>
                    <a:pt x="1382" y="186"/>
                  </a:lnTo>
                  <a:lnTo>
                    <a:pt x="1383" y="186"/>
                  </a:lnTo>
                  <a:lnTo>
                    <a:pt x="1384" y="186"/>
                  </a:lnTo>
                  <a:lnTo>
                    <a:pt x="1385" y="186"/>
                  </a:lnTo>
                  <a:lnTo>
                    <a:pt x="1386" y="186"/>
                  </a:lnTo>
                  <a:lnTo>
                    <a:pt x="1387" y="186"/>
                  </a:lnTo>
                  <a:lnTo>
                    <a:pt x="1388" y="186"/>
                  </a:lnTo>
                  <a:lnTo>
                    <a:pt x="1389" y="186"/>
                  </a:lnTo>
                  <a:lnTo>
                    <a:pt x="1390" y="186"/>
                  </a:lnTo>
                  <a:lnTo>
                    <a:pt x="1391" y="186"/>
                  </a:lnTo>
                  <a:lnTo>
                    <a:pt x="1392" y="186"/>
                  </a:lnTo>
                  <a:lnTo>
                    <a:pt x="1393" y="186"/>
                  </a:lnTo>
                  <a:lnTo>
                    <a:pt x="1394" y="186"/>
                  </a:lnTo>
                  <a:lnTo>
                    <a:pt x="1395" y="186"/>
                  </a:lnTo>
                  <a:lnTo>
                    <a:pt x="1396" y="186"/>
                  </a:lnTo>
                  <a:lnTo>
                    <a:pt x="1397" y="186"/>
                  </a:lnTo>
                  <a:lnTo>
                    <a:pt x="1398" y="186"/>
                  </a:lnTo>
                  <a:lnTo>
                    <a:pt x="1399" y="186"/>
                  </a:lnTo>
                  <a:lnTo>
                    <a:pt x="1400" y="186"/>
                  </a:lnTo>
                  <a:lnTo>
                    <a:pt x="1401" y="186"/>
                  </a:lnTo>
                  <a:lnTo>
                    <a:pt x="1402" y="186"/>
                  </a:lnTo>
                  <a:lnTo>
                    <a:pt x="1403" y="186"/>
                  </a:lnTo>
                  <a:lnTo>
                    <a:pt x="1405" y="186"/>
                  </a:lnTo>
                  <a:lnTo>
                    <a:pt x="1406" y="186"/>
                  </a:lnTo>
                  <a:lnTo>
                    <a:pt x="1407" y="186"/>
                  </a:lnTo>
                  <a:lnTo>
                    <a:pt x="1408" y="186"/>
                  </a:lnTo>
                  <a:lnTo>
                    <a:pt x="1409" y="186"/>
                  </a:lnTo>
                  <a:lnTo>
                    <a:pt x="1410" y="186"/>
                  </a:lnTo>
                  <a:lnTo>
                    <a:pt x="1411" y="186"/>
                  </a:lnTo>
                  <a:lnTo>
                    <a:pt x="1412" y="186"/>
                  </a:lnTo>
                  <a:lnTo>
                    <a:pt x="1413" y="186"/>
                  </a:lnTo>
                  <a:lnTo>
                    <a:pt x="1414" y="186"/>
                  </a:lnTo>
                  <a:lnTo>
                    <a:pt x="1415" y="186"/>
                  </a:lnTo>
                  <a:lnTo>
                    <a:pt x="1416" y="186"/>
                  </a:lnTo>
                  <a:lnTo>
                    <a:pt x="1417" y="186"/>
                  </a:lnTo>
                  <a:lnTo>
                    <a:pt x="1418" y="186"/>
                  </a:lnTo>
                  <a:lnTo>
                    <a:pt x="1419" y="186"/>
                  </a:lnTo>
                  <a:lnTo>
                    <a:pt x="1420" y="186"/>
                  </a:lnTo>
                  <a:lnTo>
                    <a:pt x="1421" y="186"/>
                  </a:lnTo>
                  <a:lnTo>
                    <a:pt x="1422" y="186"/>
                  </a:lnTo>
                  <a:lnTo>
                    <a:pt x="1423" y="186"/>
                  </a:lnTo>
                  <a:lnTo>
                    <a:pt x="1424" y="186"/>
                  </a:lnTo>
                  <a:lnTo>
                    <a:pt x="1425" y="186"/>
                  </a:lnTo>
                  <a:lnTo>
                    <a:pt x="1426" y="186"/>
                  </a:lnTo>
                  <a:lnTo>
                    <a:pt x="1427" y="186"/>
                  </a:lnTo>
                  <a:lnTo>
                    <a:pt x="1429" y="186"/>
                  </a:lnTo>
                  <a:lnTo>
                    <a:pt x="1430" y="187"/>
                  </a:lnTo>
                  <a:lnTo>
                    <a:pt x="1431" y="187"/>
                  </a:lnTo>
                  <a:lnTo>
                    <a:pt x="1432" y="187"/>
                  </a:lnTo>
                  <a:lnTo>
                    <a:pt x="1433" y="186"/>
                  </a:lnTo>
                  <a:lnTo>
                    <a:pt x="1434" y="186"/>
                  </a:lnTo>
                  <a:lnTo>
                    <a:pt x="1435" y="186"/>
                  </a:lnTo>
                  <a:lnTo>
                    <a:pt x="1436" y="186"/>
                  </a:lnTo>
                  <a:lnTo>
                    <a:pt x="1437" y="186"/>
                  </a:lnTo>
                  <a:lnTo>
                    <a:pt x="1438" y="187"/>
                  </a:lnTo>
                  <a:lnTo>
                    <a:pt x="1439" y="187"/>
                  </a:lnTo>
                  <a:lnTo>
                    <a:pt x="1440" y="187"/>
                  </a:lnTo>
                  <a:lnTo>
                    <a:pt x="1441" y="187"/>
                  </a:lnTo>
                  <a:lnTo>
                    <a:pt x="1442" y="187"/>
                  </a:lnTo>
                  <a:lnTo>
                    <a:pt x="1443" y="187"/>
                  </a:lnTo>
                  <a:lnTo>
                    <a:pt x="1444" y="187"/>
                  </a:lnTo>
                  <a:lnTo>
                    <a:pt x="1445" y="187"/>
                  </a:lnTo>
                  <a:lnTo>
                    <a:pt x="1446" y="186"/>
                  </a:lnTo>
                  <a:lnTo>
                    <a:pt x="1447" y="187"/>
                  </a:lnTo>
                  <a:lnTo>
                    <a:pt x="1448" y="187"/>
                  </a:lnTo>
                  <a:lnTo>
                    <a:pt x="1449" y="187"/>
                  </a:lnTo>
                  <a:lnTo>
                    <a:pt x="1450" y="187"/>
                  </a:lnTo>
                  <a:lnTo>
                    <a:pt x="1451" y="187"/>
                  </a:lnTo>
                  <a:lnTo>
                    <a:pt x="1452" y="186"/>
                  </a:lnTo>
                  <a:lnTo>
                    <a:pt x="1454" y="186"/>
                  </a:lnTo>
                  <a:lnTo>
                    <a:pt x="1455" y="183"/>
                  </a:lnTo>
                  <a:lnTo>
                    <a:pt x="1456" y="179"/>
                  </a:lnTo>
                  <a:lnTo>
                    <a:pt x="1457" y="173"/>
                  </a:lnTo>
                  <a:lnTo>
                    <a:pt x="1458" y="166"/>
                  </a:lnTo>
                  <a:lnTo>
                    <a:pt x="1459" y="161"/>
                  </a:lnTo>
                  <a:lnTo>
                    <a:pt x="1460" y="160"/>
                  </a:lnTo>
                  <a:lnTo>
                    <a:pt x="1461" y="161"/>
                  </a:lnTo>
                  <a:lnTo>
                    <a:pt x="1462" y="163"/>
                  </a:lnTo>
                  <a:lnTo>
                    <a:pt x="1463" y="162"/>
                  </a:lnTo>
                  <a:lnTo>
                    <a:pt x="1464" y="162"/>
                  </a:lnTo>
                  <a:lnTo>
                    <a:pt x="1465" y="162"/>
                  </a:lnTo>
                  <a:lnTo>
                    <a:pt x="1466" y="162"/>
                  </a:lnTo>
                  <a:lnTo>
                    <a:pt x="1467" y="162"/>
                  </a:lnTo>
                  <a:lnTo>
                    <a:pt x="1468" y="161"/>
                  </a:lnTo>
                  <a:lnTo>
                    <a:pt x="1469" y="160"/>
                  </a:lnTo>
                  <a:lnTo>
                    <a:pt x="1470" y="157"/>
                  </a:lnTo>
                  <a:lnTo>
                    <a:pt x="1471" y="156"/>
                  </a:lnTo>
                  <a:lnTo>
                    <a:pt x="1472" y="156"/>
                  </a:lnTo>
                  <a:lnTo>
                    <a:pt x="1473" y="156"/>
                  </a:lnTo>
                  <a:lnTo>
                    <a:pt x="1474" y="156"/>
                  </a:lnTo>
                  <a:lnTo>
                    <a:pt x="1475" y="156"/>
                  </a:lnTo>
                  <a:lnTo>
                    <a:pt x="1476" y="156"/>
                  </a:lnTo>
                  <a:lnTo>
                    <a:pt x="1478" y="156"/>
                  </a:lnTo>
                  <a:lnTo>
                    <a:pt x="1479" y="155"/>
                  </a:lnTo>
                  <a:lnTo>
                    <a:pt x="1480" y="155"/>
                  </a:lnTo>
                  <a:lnTo>
                    <a:pt x="1481" y="154"/>
                  </a:lnTo>
                  <a:lnTo>
                    <a:pt x="1482" y="153"/>
                  </a:lnTo>
                  <a:lnTo>
                    <a:pt x="1483" y="152"/>
                  </a:lnTo>
                  <a:lnTo>
                    <a:pt x="1484" y="150"/>
                  </a:lnTo>
                  <a:lnTo>
                    <a:pt x="1485" y="149"/>
                  </a:lnTo>
                  <a:lnTo>
                    <a:pt x="1486" y="148"/>
                  </a:lnTo>
                  <a:lnTo>
                    <a:pt x="1487" y="148"/>
                  </a:lnTo>
                  <a:lnTo>
                    <a:pt x="1488" y="148"/>
                  </a:lnTo>
                  <a:lnTo>
                    <a:pt x="1489" y="148"/>
                  </a:lnTo>
                  <a:lnTo>
                    <a:pt x="1490" y="149"/>
                  </a:lnTo>
                  <a:lnTo>
                    <a:pt x="1491" y="149"/>
                  </a:lnTo>
                  <a:lnTo>
                    <a:pt x="1492" y="148"/>
                  </a:lnTo>
                  <a:lnTo>
                    <a:pt x="1493" y="148"/>
                  </a:lnTo>
                  <a:lnTo>
                    <a:pt x="1494" y="148"/>
                  </a:lnTo>
                  <a:lnTo>
                    <a:pt x="1495" y="148"/>
                  </a:lnTo>
                  <a:lnTo>
                    <a:pt x="1496" y="148"/>
                  </a:lnTo>
                  <a:lnTo>
                    <a:pt x="1497" y="148"/>
                  </a:lnTo>
                  <a:lnTo>
                    <a:pt x="1498" y="148"/>
                  </a:lnTo>
                  <a:lnTo>
                    <a:pt x="1499" y="148"/>
                  </a:lnTo>
                  <a:lnTo>
                    <a:pt x="1500" y="148"/>
                  </a:lnTo>
                  <a:lnTo>
                    <a:pt x="1501" y="144"/>
                  </a:lnTo>
                  <a:lnTo>
                    <a:pt x="1503" y="118"/>
                  </a:lnTo>
                  <a:lnTo>
                    <a:pt x="1504" y="132"/>
                  </a:lnTo>
                  <a:lnTo>
                    <a:pt x="1505" y="147"/>
                  </a:lnTo>
                  <a:lnTo>
                    <a:pt x="1506" y="156"/>
                  </a:lnTo>
                  <a:lnTo>
                    <a:pt x="1507" y="163"/>
                  </a:lnTo>
                  <a:lnTo>
                    <a:pt x="1508" y="167"/>
                  </a:lnTo>
                  <a:lnTo>
                    <a:pt x="1509" y="169"/>
                  </a:lnTo>
                  <a:lnTo>
                    <a:pt x="1510" y="169"/>
                  </a:lnTo>
                  <a:lnTo>
                    <a:pt x="1511" y="170"/>
                  </a:lnTo>
                  <a:lnTo>
                    <a:pt x="1512" y="170"/>
                  </a:lnTo>
                  <a:lnTo>
                    <a:pt x="1513" y="171"/>
                  </a:lnTo>
                  <a:lnTo>
                    <a:pt x="1514" y="172"/>
                  </a:lnTo>
                  <a:lnTo>
                    <a:pt x="1515" y="172"/>
                  </a:lnTo>
                  <a:lnTo>
                    <a:pt x="1516" y="173"/>
                  </a:lnTo>
                  <a:lnTo>
                    <a:pt x="1517" y="173"/>
                  </a:lnTo>
                  <a:lnTo>
                    <a:pt x="1518" y="173"/>
                  </a:lnTo>
                  <a:lnTo>
                    <a:pt x="1519" y="173"/>
                  </a:lnTo>
                  <a:lnTo>
                    <a:pt x="1520" y="173"/>
                  </a:lnTo>
                  <a:lnTo>
                    <a:pt x="1521" y="173"/>
                  </a:lnTo>
                  <a:lnTo>
                    <a:pt x="1522" y="173"/>
                  </a:lnTo>
                  <a:lnTo>
                    <a:pt x="1523" y="174"/>
                  </a:lnTo>
                  <a:lnTo>
                    <a:pt x="1524" y="174"/>
                  </a:lnTo>
                  <a:lnTo>
                    <a:pt x="1525" y="174"/>
                  </a:lnTo>
                  <a:lnTo>
                    <a:pt x="1527" y="175"/>
                  </a:lnTo>
                  <a:lnTo>
                    <a:pt x="1528" y="176"/>
                  </a:lnTo>
                  <a:lnTo>
                    <a:pt x="1529" y="177"/>
                  </a:lnTo>
                  <a:lnTo>
                    <a:pt x="1530" y="179"/>
                  </a:lnTo>
                  <a:lnTo>
                    <a:pt x="1531" y="180"/>
                  </a:lnTo>
                  <a:lnTo>
                    <a:pt x="1532" y="181"/>
                  </a:lnTo>
                  <a:lnTo>
                    <a:pt x="1533" y="182"/>
                  </a:lnTo>
                  <a:lnTo>
                    <a:pt x="1534" y="183"/>
                  </a:lnTo>
                  <a:lnTo>
                    <a:pt x="1535" y="183"/>
                  </a:lnTo>
                  <a:lnTo>
                    <a:pt x="1536" y="183"/>
                  </a:lnTo>
                  <a:lnTo>
                    <a:pt x="1537" y="183"/>
                  </a:lnTo>
                  <a:lnTo>
                    <a:pt x="1538" y="183"/>
                  </a:lnTo>
                  <a:lnTo>
                    <a:pt x="1539" y="184"/>
                  </a:lnTo>
                  <a:lnTo>
                    <a:pt x="1540" y="184"/>
                  </a:lnTo>
                  <a:lnTo>
                    <a:pt x="1541" y="184"/>
                  </a:lnTo>
                  <a:lnTo>
                    <a:pt x="1542" y="184"/>
                  </a:lnTo>
                  <a:lnTo>
                    <a:pt x="1543" y="184"/>
                  </a:lnTo>
                  <a:lnTo>
                    <a:pt x="1544" y="184"/>
                  </a:lnTo>
                  <a:lnTo>
                    <a:pt x="1545" y="184"/>
                  </a:lnTo>
                  <a:lnTo>
                    <a:pt x="1546" y="184"/>
                  </a:lnTo>
                  <a:lnTo>
                    <a:pt x="1547" y="184"/>
                  </a:lnTo>
                  <a:lnTo>
                    <a:pt x="1548" y="184"/>
                  </a:lnTo>
                  <a:lnTo>
                    <a:pt x="1549" y="184"/>
                  </a:lnTo>
                  <a:lnTo>
                    <a:pt x="1550" y="184"/>
                  </a:lnTo>
                  <a:lnTo>
                    <a:pt x="1552" y="184"/>
                  </a:lnTo>
                  <a:lnTo>
                    <a:pt x="1553" y="184"/>
                  </a:lnTo>
                  <a:lnTo>
                    <a:pt x="1554" y="184"/>
                  </a:lnTo>
                  <a:lnTo>
                    <a:pt x="1555" y="184"/>
                  </a:lnTo>
                  <a:lnTo>
                    <a:pt x="1556" y="184"/>
                  </a:lnTo>
                  <a:lnTo>
                    <a:pt x="1557" y="184"/>
                  </a:lnTo>
                  <a:lnTo>
                    <a:pt x="1558" y="184"/>
                  </a:lnTo>
                  <a:lnTo>
                    <a:pt x="1559" y="184"/>
                  </a:lnTo>
                  <a:lnTo>
                    <a:pt x="1560" y="184"/>
                  </a:lnTo>
                  <a:lnTo>
                    <a:pt x="1561" y="184"/>
                  </a:lnTo>
                  <a:lnTo>
                    <a:pt x="1562" y="184"/>
                  </a:lnTo>
                  <a:lnTo>
                    <a:pt x="1563" y="184"/>
                  </a:lnTo>
                  <a:lnTo>
                    <a:pt x="1564" y="184"/>
                  </a:lnTo>
                  <a:lnTo>
                    <a:pt x="1565" y="184"/>
                  </a:lnTo>
                  <a:lnTo>
                    <a:pt x="1566" y="184"/>
                  </a:lnTo>
                  <a:lnTo>
                    <a:pt x="1567" y="184"/>
                  </a:lnTo>
                  <a:lnTo>
                    <a:pt x="1568" y="184"/>
                  </a:lnTo>
                  <a:lnTo>
                    <a:pt x="1569" y="184"/>
                  </a:lnTo>
                  <a:lnTo>
                    <a:pt x="1570" y="184"/>
                  </a:lnTo>
                  <a:lnTo>
                    <a:pt x="1571" y="184"/>
                  </a:lnTo>
                  <a:lnTo>
                    <a:pt x="1572" y="184"/>
                  </a:lnTo>
                  <a:lnTo>
                    <a:pt x="1573" y="184"/>
                  </a:lnTo>
                  <a:lnTo>
                    <a:pt x="1574" y="184"/>
                  </a:lnTo>
                  <a:lnTo>
                    <a:pt x="1576" y="184"/>
                  </a:lnTo>
                  <a:lnTo>
                    <a:pt x="1577" y="184"/>
                  </a:lnTo>
                  <a:lnTo>
                    <a:pt x="1578" y="184"/>
                  </a:lnTo>
                  <a:lnTo>
                    <a:pt x="1579" y="184"/>
                  </a:lnTo>
                  <a:lnTo>
                    <a:pt x="1580" y="184"/>
                  </a:lnTo>
                  <a:lnTo>
                    <a:pt x="1581" y="183"/>
                  </a:lnTo>
                  <a:lnTo>
                    <a:pt x="1582" y="183"/>
                  </a:lnTo>
                  <a:lnTo>
                    <a:pt x="1583" y="183"/>
                  </a:lnTo>
                  <a:lnTo>
                    <a:pt x="1584" y="183"/>
                  </a:lnTo>
                  <a:lnTo>
                    <a:pt x="1585" y="182"/>
                  </a:lnTo>
                  <a:lnTo>
                    <a:pt x="1586" y="182"/>
                  </a:lnTo>
                  <a:lnTo>
                    <a:pt x="1587" y="182"/>
                  </a:lnTo>
                  <a:lnTo>
                    <a:pt x="1588" y="182"/>
                  </a:lnTo>
                  <a:lnTo>
                    <a:pt x="1589" y="182"/>
                  </a:lnTo>
                  <a:lnTo>
                    <a:pt x="1590" y="182"/>
                  </a:lnTo>
                  <a:lnTo>
                    <a:pt x="1591" y="182"/>
                  </a:lnTo>
                  <a:lnTo>
                    <a:pt x="1592" y="182"/>
                  </a:lnTo>
                  <a:lnTo>
                    <a:pt x="1593" y="182"/>
                  </a:lnTo>
                  <a:lnTo>
                    <a:pt x="1594" y="182"/>
                  </a:lnTo>
                  <a:lnTo>
                    <a:pt x="1595" y="182"/>
                  </a:lnTo>
                  <a:lnTo>
                    <a:pt x="1596" y="182"/>
                  </a:lnTo>
                  <a:lnTo>
                    <a:pt x="1598" y="182"/>
                  </a:lnTo>
                  <a:lnTo>
                    <a:pt x="1599" y="182"/>
                  </a:lnTo>
                  <a:lnTo>
                    <a:pt x="1600" y="182"/>
                  </a:lnTo>
                  <a:lnTo>
                    <a:pt x="1601" y="182"/>
                  </a:lnTo>
                  <a:lnTo>
                    <a:pt x="1602" y="183"/>
                  </a:lnTo>
                  <a:lnTo>
                    <a:pt x="1603" y="183"/>
                  </a:lnTo>
                  <a:lnTo>
                    <a:pt x="1604" y="183"/>
                  </a:lnTo>
                  <a:lnTo>
                    <a:pt x="1605" y="183"/>
                  </a:lnTo>
                  <a:lnTo>
                    <a:pt x="1606" y="183"/>
                  </a:lnTo>
                  <a:lnTo>
                    <a:pt x="1607" y="183"/>
                  </a:lnTo>
                  <a:lnTo>
                    <a:pt x="1608" y="183"/>
                  </a:lnTo>
                  <a:lnTo>
                    <a:pt x="1609" y="183"/>
                  </a:lnTo>
                  <a:lnTo>
                    <a:pt x="1610" y="183"/>
                  </a:lnTo>
                  <a:lnTo>
                    <a:pt x="1611" y="183"/>
                  </a:lnTo>
                  <a:lnTo>
                    <a:pt x="1612" y="183"/>
                  </a:lnTo>
                  <a:lnTo>
                    <a:pt x="1613" y="183"/>
                  </a:lnTo>
                  <a:lnTo>
                    <a:pt x="1614" y="183"/>
                  </a:lnTo>
                  <a:lnTo>
                    <a:pt x="1615" y="183"/>
                  </a:lnTo>
                  <a:lnTo>
                    <a:pt x="1616" y="183"/>
                  </a:lnTo>
                  <a:lnTo>
                    <a:pt x="1617" y="183"/>
                  </a:lnTo>
                  <a:lnTo>
                    <a:pt x="1618" y="183"/>
                  </a:lnTo>
                  <a:lnTo>
                    <a:pt x="1620" y="183"/>
                  </a:lnTo>
                  <a:lnTo>
                    <a:pt x="1621" y="184"/>
                  </a:lnTo>
                  <a:lnTo>
                    <a:pt x="1622" y="184"/>
                  </a:lnTo>
                  <a:lnTo>
                    <a:pt x="1623" y="184"/>
                  </a:lnTo>
                  <a:lnTo>
                    <a:pt x="1624" y="184"/>
                  </a:lnTo>
                  <a:lnTo>
                    <a:pt x="1625" y="184"/>
                  </a:lnTo>
                  <a:lnTo>
                    <a:pt x="1626" y="184"/>
                  </a:lnTo>
                  <a:lnTo>
                    <a:pt x="1627" y="184"/>
                  </a:lnTo>
                  <a:lnTo>
                    <a:pt x="1628" y="184"/>
                  </a:lnTo>
                  <a:lnTo>
                    <a:pt x="1629" y="184"/>
                  </a:lnTo>
                  <a:lnTo>
                    <a:pt x="1630" y="184"/>
                  </a:lnTo>
                  <a:lnTo>
                    <a:pt x="1631" y="184"/>
                  </a:lnTo>
                  <a:lnTo>
                    <a:pt x="1632" y="184"/>
                  </a:lnTo>
                  <a:lnTo>
                    <a:pt x="1633" y="184"/>
                  </a:lnTo>
                  <a:lnTo>
                    <a:pt x="1634" y="184"/>
                  </a:lnTo>
                  <a:lnTo>
                    <a:pt x="1635" y="184"/>
                  </a:lnTo>
                  <a:lnTo>
                    <a:pt x="1636" y="184"/>
                  </a:lnTo>
                  <a:lnTo>
                    <a:pt x="1637" y="184"/>
                  </a:lnTo>
                  <a:lnTo>
                    <a:pt x="1638" y="184"/>
                  </a:lnTo>
                  <a:lnTo>
                    <a:pt x="1639" y="184"/>
                  </a:lnTo>
                  <a:lnTo>
                    <a:pt x="1640" y="184"/>
                  </a:lnTo>
                  <a:lnTo>
                    <a:pt x="1641" y="184"/>
                  </a:lnTo>
                  <a:lnTo>
                    <a:pt x="1642" y="184"/>
                  </a:lnTo>
                  <a:lnTo>
                    <a:pt x="1644" y="184"/>
                  </a:lnTo>
                  <a:lnTo>
                    <a:pt x="1645" y="184"/>
                  </a:lnTo>
                  <a:lnTo>
                    <a:pt x="1646" y="184"/>
                  </a:lnTo>
                  <a:lnTo>
                    <a:pt x="1647" y="184"/>
                  </a:lnTo>
                  <a:lnTo>
                    <a:pt x="1648" y="184"/>
                  </a:lnTo>
                  <a:lnTo>
                    <a:pt x="1649" y="184"/>
                  </a:lnTo>
                  <a:lnTo>
                    <a:pt x="1650" y="184"/>
                  </a:lnTo>
                  <a:lnTo>
                    <a:pt x="1651" y="184"/>
                  </a:lnTo>
                  <a:lnTo>
                    <a:pt x="1652" y="184"/>
                  </a:lnTo>
                  <a:lnTo>
                    <a:pt x="1653" y="184"/>
                  </a:lnTo>
                  <a:lnTo>
                    <a:pt x="1654" y="184"/>
                  </a:lnTo>
                  <a:lnTo>
                    <a:pt x="1655" y="184"/>
                  </a:lnTo>
                  <a:lnTo>
                    <a:pt x="1656" y="184"/>
                  </a:lnTo>
                  <a:lnTo>
                    <a:pt x="1657" y="184"/>
                  </a:lnTo>
                  <a:lnTo>
                    <a:pt x="1658" y="184"/>
                  </a:lnTo>
                  <a:lnTo>
                    <a:pt x="1659" y="184"/>
                  </a:lnTo>
                  <a:lnTo>
                    <a:pt x="1660" y="184"/>
                  </a:lnTo>
                  <a:lnTo>
                    <a:pt x="1661" y="185"/>
                  </a:lnTo>
                  <a:lnTo>
                    <a:pt x="1662" y="185"/>
                  </a:lnTo>
                  <a:lnTo>
                    <a:pt x="1663" y="184"/>
                  </a:lnTo>
                  <a:lnTo>
                    <a:pt x="1664" y="184"/>
                  </a:lnTo>
                  <a:lnTo>
                    <a:pt x="1665" y="184"/>
                  </a:lnTo>
                  <a:lnTo>
                    <a:pt x="1666" y="184"/>
                  </a:lnTo>
                  <a:lnTo>
                    <a:pt x="1667" y="184"/>
                  </a:lnTo>
                  <a:lnTo>
                    <a:pt x="1669" y="184"/>
                  </a:lnTo>
                  <a:lnTo>
                    <a:pt x="1670" y="184"/>
                  </a:lnTo>
                  <a:lnTo>
                    <a:pt x="1671" y="183"/>
                  </a:lnTo>
                  <a:lnTo>
                    <a:pt x="1672" y="183"/>
                  </a:lnTo>
                  <a:lnTo>
                    <a:pt x="1673" y="183"/>
                  </a:lnTo>
                  <a:lnTo>
                    <a:pt x="1674" y="183"/>
                  </a:lnTo>
                  <a:lnTo>
                    <a:pt x="1675" y="183"/>
                  </a:lnTo>
                  <a:lnTo>
                    <a:pt x="1676" y="183"/>
                  </a:lnTo>
                  <a:lnTo>
                    <a:pt x="1677" y="183"/>
                  </a:lnTo>
                  <a:lnTo>
                    <a:pt x="1678" y="184"/>
                  </a:lnTo>
                  <a:lnTo>
                    <a:pt x="1679" y="184"/>
                  </a:lnTo>
                  <a:lnTo>
                    <a:pt x="1680" y="184"/>
                  </a:lnTo>
                  <a:lnTo>
                    <a:pt x="1681" y="184"/>
                  </a:lnTo>
                  <a:lnTo>
                    <a:pt x="1682" y="184"/>
                  </a:lnTo>
                  <a:lnTo>
                    <a:pt x="1683" y="184"/>
                  </a:lnTo>
                  <a:lnTo>
                    <a:pt x="1684" y="184"/>
                  </a:lnTo>
                  <a:lnTo>
                    <a:pt x="1685" y="184"/>
                  </a:lnTo>
                  <a:lnTo>
                    <a:pt x="1686" y="184"/>
                  </a:lnTo>
                  <a:lnTo>
                    <a:pt x="1687" y="184"/>
                  </a:lnTo>
                  <a:lnTo>
                    <a:pt x="1688" y="184"/>
                  </a:lnTo>
                  <a:lnTo>
                    <a:pt x="1689" y="184"/>
                  </a:lnTo>
                  <a:lnTo>
                    <a:pt x="1690" y="184"/>
                  </a:lnTo>
                  <a:lnTo>
                    <a:pt x="1691" y="184"/>
                  </a:lnTo>
                  <a:lnTo>
                    <a:pt x="1693" y="184"/>
                  </a:lnTo>
                  <a:lnTo>
                    <a:pt x="1694" y="184"/>
                  </a:lnTo>
                  <a:lnTo>
                    <a:pt x="1695" y="184"/>
                  </a:lnTo>
                  <a:lnTo>
                    <a:pt x="1696" y="184"/>
                  </a:lnTo>
                  <a:lnTo>
                    <a:pt x="1697" y="184"/>
                  </a:lnTo>
                  <a:lnTo>
                    <a:pt x="1698" y="184"/>
                  </a:lnTo>
                  <a:lnTo>
                    <a:pt x="1699" y="184"/>
                  </a:lnTo>
                  <a:lnTo>
                    <a:pt x="1700" y="184"/>
                  </a:lnTo>
                  <a:lnTo>
                    <a:pt x="1701" y="184"/>
                  </a:lnTo>
                  <a:lnTo>
                    <a:pt x="1702" y="184"/>
                  </a:lnTo>
                  <a:lnTo>
                    <a:pt x="1703" y="184"/>
                  </a:lnTo>
                  <a:lnTo>
                    <a:pt x="1704" y="184"/>
                  </a:lnTo>
                  <a:lnTo>
                    <a:pt x="1705" y="184"/>
                  </a:lnTo>
                  <a:lnTo>
                    <a:pt x="1706" y="184"/>
                  </a:lnTo>
                  <a:lnTo>
                    <a:pt x="1707" y="184"/>
                  </a:lnTo>
                  <a:lnTo>
                    <a:pt x="1708" y="188"/>
                  </a:lnTo>
                  <a:lnTo>
                    <a:pt x="1709" y="188"/>
                  </a:lnTo>
                  <a:lnTo>
                    <a:pt x="1710" y="188"/>
                  </a:lnTo>
                  <a:lnTo>
                    <a:pt x="1711" y="187"/>
                  </a:lnTo>
                  <a:lnTo>
                    <a:pt x="1712" y="187"/>
                  </a:lnTo>
                  <a:lnTo>
                    <a:pt x="1713" y="187"/>
                  </a:lnTo>
                  <a:lnTo>
                    <a:pt x="1714" y="185"/>
                  </a:lnTo>
                  <a:lnTo>
                    <a:pt x="1715" y="183"/>
                  </a:lnTo>
                  <a:lnTo>
                    <a:pt x="1716" y="179"/>
                  </a:lnTo>
                  <a:lnTo>
                    <a:pt x="1718" y="173"/>
                  </a:lnTo>
                  <a:lnTo>
                    <a:pt x="1719" y="167"/>
                  </a:lnTo>
                  <a:lnTo>
                    <a:pt x="1720" y="165"/>
                  </a:lnTo>
                  <a:lnTo>
                    <a:pt x="1721" y="165"/>
                  </a:lnTo>
                  <a:lnTo>
                    <a:pt x="1722" y="167"/>
                  </a:lnTo>
                  <a:lnTo>
                    <a:pt x="1723" y="167"/>
                  </a:lnTo>
                  <a:lnTo>
                    <a:pt x="1724" y="167"/>
                  </a:lnTo>
                  <a:lnTo>
                    <a:pt x="1725" y="167"/>
                  </a:lnTo>
                  <a:lnTo>
                    <a:pt x="1726" y="167"/>
                  </a:lnTo>
                  <a:lnTo>
                    <a:pt x="1727" y="166"/>
                  </a:lnTo>
                  <a:lnTo>
                    <a:pt x="1728" y="166"/>
                  </a:lnTo>
                  <a:lnTo>
                    <a:pt x="1729" y="166"/>
                  </a:lnTo>
                  <a:lnTo>
                    <a:pt x="1730" y="166"/>
                  </a:lnTo>
                  <a:lnTo>
                    <a:pt x="1731" y="166"/>
                  </a:lnTo>
                  <a:lnTo>
                    <a:pt x="1732" y="165"/>
                  </a:lnTo>
                  <a:lnTo>
                    <a:pt x="1733" y="164"/>
                  </a:lnTo>
                  <a:lnTo>
                    <a:pt x="1734" y="164"/>
                  </a:lnTo>
                  <a:lnTo>
                    <a:pt x="1735" y="164"/>
                  </a:lnTo>
                  <a:lnTo>
                    <a:pt x="1736" y="163"/>
                  </a:lnTo>
                  <a:lnTo>
                    <a:pt x="1737" y="164"/>
                  </a:lnTo>
                  <a:lnTo>
                    <a:pt x="1738" y="163"/>
                  </a:lnTo>
                  <a:lnTo>
                    <a:pt x="1739" y="163"/>
                  </a:lnTo>
                  <a:lnTo>
                    <a:pt x="1740" y="163"/>
                  </a:lnTo>
                  <a:lnTo>
                    <a:pt x="1742" y="163"/>
                  </a:lnTo>
                  <a:lnTo>
                    <a:pt x="1743" y="163"/>
                  </a:lnTo>
                  <a:lnTo>
                    <a:pt x="1744" y="164"/>
                  </a:lnTo>
                  <a:lnTo>
                    <a:pt x="1745" y="163"/>
                  </a:lnTo>
                  <a:lnTo>
                    <a:pt x="1746" y="163"/>
                  </a:lnTo>
                  <a:lnTo>
                    <a:pt x="1747" y="163"/>
                  </a:lnTo>
                  <a:lnTo>
                    <a:pt x="1748" y="162"/>
                  </a:lnTo>
                  <a:lnTo>
                    <a:pt x="1749" y="162"/>
                  </a:lnTo>
                  <a:lnTo>
                    <a:pt x="1750" y="162"/>
                  </a:lnTo>
                  <a:lnTo>
                    <a:pt x="1751" y="162"/>
                  </a:lnTo>
                  <a:lnTo>
                    <a:pt x="1752" y="162"/>
                  </a:lnTo>
                  <a:lnTo>
                    <a:pt x="1753" y="162"/>
                  </a:lnTo>
                  <a:lnTo>
                    <a:pt x="1754" y="162"/>
                  </a:lnTo>
                  <a:lnTo>
                    <a:pt x="1755" y="162"/>
                  </a:lnTo>
                  <a:lnTo>
                    <a:pt x="1756" y="162"/>
                  </a:lnTo>
                  <a:lnTo>
                    <a:pt x="1757" y="162"/>
                  </a:lnTo>
                  <a:lnTo>
                    <a:pt x="1758" y="163"/>
                  </a:lnTo>
                  <a:lnTo>
                    <a:pt x="1759" y="162"/>
                  </a:lnTo>
                  <a:lnTo>
                    <a:pt x="1760" y="163"/>
                  </a:lnTo>
                  <a:lnTo>
                    <a:pt x="1761" y="163"/>
                  </a:lnTo>
                  <a:lnTo>
                    <a:pt x="1762" y="163"/>
                  </a:lnTo>
                  <a:lnTo>
                    <a:pt x="1763" y="164"/>
                  </a:lnTo>
                  <a:lnTo>
                    <a:pt x="1764" y="164"/>
                  </a:lnTo>
                  <a:lnTo>
                    <a:pt x="1765" y="164"/>
                  </a:lnTo>
                  <a:lnTo>
                    <a:pt x="1767" y="163"/>
                  </a:lnTo>
                  <a:lnTo>
                    <a:pt x="1768" y="163"/>
                  </a:lnTo>
                  <a:lnTo>
                    <a:pt x="1769" y="163"/>
                  </a:lnTo>
                  <a:lnTo>
                    <a:pt x="1770" y="163"/>
                  </a:lnTo>
                  <a:lnTo>
                    <a:pt x="1771" y="163"/>
                  </a:lnTo>
                  <a:lnTo>
                    <a:pt x="1772" y="163"/>
                  </a:lnTo>
                  <a:lnTo>
                    <a:pt x="1773" y="162"/>
                  </a:lnTo>
                  <a:lnTo>
                    <a:pt x="1774" y="161"/>
                  </a:lnTo>
                  <a:lnTo>
                    <a:pt x="1775" y="156"/>
                  </a:lnTo>
                  <a:lnTo>
                    <a:pt x="1776" y="153"/>
                  </a:lnTo>
                  <a:lnTo>
                    <a:pt x="1777" y="154"/>
                  </a:lnTo>
                  <a:lnTo>
                    <a:pt x="1778" y="167"/>
                  </a:lnTo>
                  <a:lnTo>
                    <a:pt x="1779" y="175"/>
                  </a:lnTo>
                  <a:lnTo>
                    <a:pt x="1780" y="176"/>
                  </a:lnTo>
                  <a:lnTo>
                    <a:pt x="1781" y="177"/>
                  </a:lnTo>
                  <a:lnTo>
                    <a:pt x="1782" y="177"/>
                  </a:lnTo>
                  <a:lnTo>
                    <a:pt x="1783" y="176"/>
                  </a:lnTo>
                  <a:lnTo>
                    <a:pt x="1784" y="174"/>
                  </a:lnTo>
                  <a:lnTo>
                    <a:pt x="1785" y="174"/>
                  </a:lnTo>
                  <a:lnTo>
                    <a:pt x="1786" y="173"/>
                  </a:lnTo>
                  <a:lnTo>
                    <a:pt x="1787" y="174"/>
                  </a:lnTo>
                  <a:lnTo>
                    <a:pt x="1788" y="174"/>
                  </a:lnTo>
                  <a:lnTo>
                    <a:pt x="1789" y="175"/>
                  </a:lnTo>
                  <a:lnTo>
                    <a:pt x="1791" y="175"/>
                  </a:lnTo>
                  <a:lnTo>
                    <a:pt x="1792" y="176"/>
                  </a:lnTo>
                  <a:lnTo>
                    <a:pt x="1793" y="177"/>
                  </a:lnTo>
                  <a:lnTo>
                    <a:pt x="1794" y="178"/>
                  </a:lnTo>
                  <a:lnTo>
                    <a:pt x="1795" y="179"/>
                  </a:lnTo>
                  <a:lnTo>
                    <a:pt x="1796" y="180"/>
                  </a:lnTo>
                  <a:lnTo>
                    <a:pt x="1797" y="181"/>
                  </a:lnTo>
                  <a:lnTo>
                    <a:pt x="1798" y="181"/>
                  </a:lnTo>
                  <a:lnTo>
                    <a:pt x="1799" y="182"/>
                  </a:lnTo>
                  <a:lnTo>
                    <a:pt x="1800" y="182"/>
                  </a:lnTo>
                  <a:lnTo>
                    <a:pt x="1801" y="183"/>
                  </a:lnTo>
                  <a:lnTo>
                    <a:pt x="1802" y="183"/>
                  </a:lnTo>
                  <a:lnTo>
                    <a:pt x="1803" y="185"/>
                  </a:lnTo>
                  <a:lnTo>
                    <a:pt x="1804" y="185"/>
                  </a:lnTo>
                  <a:lnTo>
                    <a:pt x="1805" y="185"/>
                  </a:lnTo>
                  <a:lnTo>
                    <a:pt x="1806" y="185"/>
                  </a:lnTo>
                  <a:lnTo>
                    <a:pt x="1807" y="186"/>
                  </a:lnTo>
                  <a:lnTo>
                    <a:pt x="1808" y="186"/>
                  </a:lnTo>
                  <a:lnTo>
                    <a:pt x="1809" y="186"/>
                  </a:lnTo>
                  <a:lnTo>
                    <a:pt x="1810" y="186"/>
                  </a:lnTo>
                  <a:lnTo>
                    <a:pt x="1811" y="186"/>
                  </a:lnTo>
                  <a:lnTo>
                    <a:pt x="1812" y="186"/>
                  </a:lnTo>
                  <a:lnTo>
                    <a:pt x="1813" y="186"/>
                  </a:lnTo>
                  <a:lnTo>
                    <a:pt x="1814" y="186"/>
                  </a:lnTo>
                  <a:lnTo>
                    <a:pt x="1816" y="186"/>
                  </a:lnTo>
                  <a:lnTo>
                    <a:pt x="1817" y="186"/>
                  </a:lnTo>
                  <a:lnTo>
                    <a:pt x="1818" y="186"/>
                  </a:lnTo>
                  <a:lnTo>
                    <a:pt x="1819" y="186"/>
                  </a:lnTo>
                  <a:lnTo>
                    <a:pt x="1820" y="186"/>
                  </a:lnTo>
                  <a:lnTo>
                    <a:pt x="1821" y="186"/>
                  </a:lnTo>
                  <a:lnTo>
                    <a:pt x="1822" y="186"/>
                  </a:lnTo>
                  <a:lnTo>
                    <a:pt x="1823" y="186"/>
                  </a:lnTo>
                  <a:lnTo>
                    <a:pt x="1824" y="186"/>
                  </a:lnTo>
                  <a:lnTo>
                    <a:pt x="1825" y="186"/>
                  </a:lnTo>
                  <a:lnTo>
                    <a:pt x="1826" y="186"/>
                  </a:lnTo>
                  <a:lnTo>
                    <a:pt x="1827" y="186"/>
                  </a:lnTo>
                  <a:lnTo>
                    <a:pt x="1828" y="187"/>
                  </a:lnTo>
                  <a:lnTo>
                    <a:pt x="1829" y="187"/>
                  </a:lnTo>
                  <a:lnTo>
                    <a:pt x="1830" y="187"/>
                  </a:lnTo>
                  <a:lnTo>
                    <a:pt x="1831" y="187"/>
                  </a:lnTo>
                  <a:lnTo>
                    <a:pt x="1832" y="187"/>
                  </a:lnTo>
                  <a:lnTo>
                    <a:pt x="1833" y="187"/>
                  </a:lnTo>
                  <a:lnTo>
                    <a:pt x="1834" y="187"/>
                  </a:lnTo>
                  <a:lnTo>
                    <a:pt x="1835" y="187"/>
                  </a:lnTo>
                  <a:lnTo>
                    <a:pt x="1836" y="187"/>
                  </a:lnTo>
                  <a:lnTo>
                    <a:pt x="1837" y="187"/>
                  </a:lnTo>
                  <a:lnTo>
                    <a:pt x="1838" y="187"/>
                  </a:lnTo>
                  <a:lnTo>
                    <a:pt x="1840" y="186"/>
                  </a:lnTo>
                  <a:lnTo>
                    <a:pt x="1841" y="186"/>
                  </a:lnTo>
                  <a:lnTo>
                    <a:pt x="1842" y="186"/>
                  </a:lnTo>
                  <a:lnTo>
                    <a:pt x="1843" y="186"/>
                  </a:lnTo>
                  <a:lnTo>
                    <a:pt x="1844" y="186"/>
                  </a:lnTo>
                  <a:lnTo>
                    <a:pt x="1845" y="186"/>
                  </a:lnTo>
                  <a:lnTo>
                    <a:pt x="1846" y="186"/>
                  </a:lnTo>
                  <a:lnTo>
                    <a:pt x="1847" y="186"/>
                  </a:lnTo>
                  <a:lnTo>
                    <a:pt x="1848" y="185"/>
                  </a:lnTo>
                  <a:lnTo>
                    <a:pt x="1849" y="185"/>
                  </a:lnTo>
                  <a:lnTo>
                    <a:pt x="1850" y="185"/>
                  </a:lnTo>
                  <a:lnTo>
                    <a:pt x="1851" y="185"/>
                  </a:lnTo>
                  <a:lnTo>
                    <a:pt x="1852" y="185"/>
                  </a:lnTo>
                  <a:lnTo>
                    <a:pt x="1853" y="185"/>
                  </a:lnTo>
                  <a:lnTo>
                    <a:pt x="1854" y="185"/>
                  </a:lnTo>
                  <a:lnTo>
                    <a:pt x="1855" y="185"/>
                  </a:lnTo>
                  <a:lnTo>
                    <a:pt x="1856" y="185"/>
                  </a:lnTo>
                  <a:lnTo>
                    <a:pt x="1857" y="185"/>
                  </a:lnTo>
                  <a:lnTo>
                    <a:pt x="1858" y="185"/>
                  </a:lnTo>
                  <a:lnTo>
                    <a:pt x="1859" y="185"/>
                  </a:lnTo>
                  <a:lnTo>
                    <a:pt x="1860" y="185"/>
                  </a:lnTo>
                  <a:lnTo>
                    <a:pt x="1861" y="185"/>
                  </a:lnTo>
                  <a:lnTo>
                    <a:pt x="1862" y="185"/>
                  </a:lnTo>
                  <a:lnTo>
                    <a:pt x="1863" y="185"/>
                  </a:lnTo>
                  <a:lnTo>
                    <a:pt x="1865" y="185"/>
                  </a:lnTo>
                  <a:lnTo>
                    <a:pt x="1866" y="185"/>
                  </a:lnTo>
                  <a:lnTo>
                    <a:pt x="1867" y="185"/>
                  </a:lnTo>
                  <a:lnTo>
                    <a:pt x="1868" y="185"/>
                  </a:lnTo>
                  <a:lnTo>
                    <a:pt x="1869" y="185"/>
                  </a:lnTo>
                  <a:lnTo>
                    <a:pt x="1870" y="186"/>
                  </a:lnTo>
                  <a:lnTo>
                    <a:pt x="1871" y="186"/>
                  </a:lnTo>
                  <a:lnTo>
                    <a:pt x="1872" y="185"/>
                  </a:lnTo>
                  <a:lnTo>
                    <a:pt x="1873" y="185"/>
                  </a:lnTo>
                  <a:lnTo>
                    <a:pt x="1874" y="185"/>
                  </a:lnTo>
                  <a:lnTo>
                    <a:pt x="1875" y="185"/>
                  </a:lnTo>
                  <a:lnTo>
                    <a:pt x="1876" y="185"/>
                  </a:lnTo>
                  <a:lnTo>
                    <a:pt x="1877" y="185"/>
                  </a:lnTo>
                  <a:lnTo>
                    <a:pt x="1878" y="185"/>
                  </a:lnTo>
                  <a:lnTo>
                    <a:pt x="1879" y="185"/>
                  </a:lnTo>
                  <a:lnTo>
                    <a:pt x="1880" y="185"/>
                  </a:lnTo>
                  <a:lnTo>
                    <a:pt x="1881" y="185"/>
                  </a:lnTo>
                  <a:lnTo>
                    <a:pt x="1882" y="185"/>
                  </a:lnTo>
                  <a:lnTo>
                    <a:pt x="1883" y="185"/>
                  </a:lnTo>
                  <a:lnTo>
                    <a:pt x="1884" y="185"/>
                  </a:lnTo>
                  <a:lnTo>
                    <a:pt x="1885" y="185"/>
                  </a:lnTo>
                  <a:lnTo>
                    <a:pt x="1886" y="185"/>
                  </a:lnTo>
                  <a:lnTo>
                    <a:pt x="1887" y="185"/>
                  </a:lnTo>
                  <a:lnTo>
                    <a:pt x="1889" y="185"/>
                  </a:lnTo>
                  <a:lnTo>
                    <a:pt x="1890" y="185"/>
                  </a:lnTo>
                  <a:lnTo>
                    <a:pt x="1891" y="185"/>
                  </a:lnTo>
                  <a:lnTo>
                    <a:pt x="1892" y="185"/>
                  </a:lnTo>
                  <a:lnTo>
                    <a:pt x="1893" y="185"/>
                  </a:lnTo>
                  <a:lnTo>
                    <a:pt x="1894" y="185"/>
                  </a:lnTo>
                  <a:lnTo>
                    <a:pt x="1895" y="185"/>
                  </a:lnTo>
                  <a:lnTo>
                    <a:pt x="1896" y="185"/>
                  </a:lnTo>
                  <a:lnTo>
                    <a:pt x="1897" y="185"/>
                  </a:lnTo>
                  <a:lnTo>
                    <a:pt x="1898" y="185"/>
                  </a:lnTo>
                  <a:lnTo>
                    <a:pt x="1899" y="185"/>
                  </a:lnTo>
                  <a:lnTo>
                    <a:pt x="1900" y="185"/>
                  </a:lnTo>
                  <a:lnTo>
                    <a:pt x="1901" y="185"/>
                  </a:lnTo>
                  <a:lnTo>
                    <a:pt x="1902" y="185"/>
                  </a:lnTo>
                  <a:lnTo>
                    <a:pt x="1903" y="185"/>
                  </a:lnTo>
                  <a:lnTo>
                    <a:pt x="1904" y="185"/>
                  </a:lnTo>
                  <a:lnTo>
                    <a:pt x="1905" y="185"/>
                  </a:lnTo>
                  <a:lnTo>
                    <a:pt x="1906" y="185"/>
                  </a:lnTo>
                  <a:lnTo>
                    <a:pt x="1907" y="185"/>
                  </a:lnTo>
                  <a:lnTo>
                    <a:pt x="1908" y="185"/>
                  </a:lnTo>
                  <a:lnTo>
                    <a:pt x="1909" y="185"/>
                  </a:lnTo>
                  <a:lnTo>
                    <a:pt x="1910" y="185"/>
                  </a:lnTo>
                  <a:lnTo>
                    <a:pt x="1911" y="185"/>
                  </a:lnTo>
                  <a:lnTo>
                    <a:pt x="1912" y="185"/>
                  </a:lnTo>
                  <a:lnTo>
                    <a:pt x="1914" y="185"/>
                  </a:lnTo>
                  <a:lnTo>
                    <a:pt x="1915" y="185"/>
                  </a:lnTo>
                  <a:lnTo>
                    <a:pt x="1916" y="185"/>
                  </a:lnTo>
                  <a:lnTo>
                    <a:pt x="1917" y="185"/>
                  </a:lnTo>
                  <a:lnTo>
                    <a:pt x="1918" y="185"/>
                  </a:lnTo>
                  <a:lnTo>
                    <a:pt x="1919" y="185"/>
                  </a:lnTo>
                  <a:lnTo>
                    <a:pt x="1920" y="185"/>
                  </a:lnTo>
                  <a:lnTo>
                    <a:pt x="1921" y="185"/>
                  </a:lnTo>
                  <a:lnTo>
                    <a:pt x="1922" y="185"/>
                  </a:lnTo>
                  <a:lnTo>
                    <a:pt x="1923" y="185"/>
                  </a:lnTo>
                  <a:lnTo>
                    <a:pt x="1924" y="185"/>
                  </a:lnTo>
                  <a:lnTo>
                    <a:pt x="1925" y="185"/>
                  </a:lnTo>
                  <a:lnTo>
                    <a:pt x="1926" y="185"/>
                  </a:lnTo>
                  <a:lnTo>
                    <a:pt x="1927" y="185"/>
                  </a:lnTo>
                  <a:lnTo>
                    <a:pt x="1928" y="185"/>
                  </a:lnTo>
                  <a:lnTo>
                    <a:pt x="1929" y="185"/>
                  </a:lnTo>
                  <a:lnTo>
                    <a:pt x="1930" y="185"/>
                  </a:lnTo>
                  <a:lnTo>
                    <a:pt x="1931" y="185"/>
                  </a:lnTo>
                  <a:lnTo>
                    <a:pt x="1932" y="185"/>
                  </a:lnTo>
                  <a:lnTo>
                    <a:pt x="1933" y="185"/>
                  </a:lnTo>
                  <a:lnTo>
                    <a:pt x="1934" y="185"/>
                  </a:lnTo>
                  <a:lnTo>
                    <a:pt x="1935" y="185"/>
                  </a:lnTo>
                  <a:lnTo>
                    <a:pt x="1936" y="185"/>
                  </a:lnTo>
                  <a:lnTo>
                    <a:pt x="1938" y="185"/>
                  </a:lnTo>
                  <a:lnTo>
                    <a:pt x="1939" y="185"/>
                  </a:lnTo>
                  <a:lnTo>
                    <a:pt x="1940" y="185"/>
                  </a:lnTo>
                  <a:lnTo>
                    <a:pt x="1941" y="185"/>
                  </a:lnTo>
                  <a:lnTo>
                    <a:pt x="1942" y="185"/>
                  </a:lnTo>
                  <a:lnTo>
                    <a:pt x="1943" y="185"/>
                  </a:lnTo>
                  <a:lnTo>
                    <a:pt x="1944" y="185"/>
                  </a:lnTo>
                  <a:lnTo>
                    <a:pt x="1945" y="185"/>
                  </a:lnTo>
                  <a:lnTo>
                    <a:pt x="1946" y="185"/>
                  </a:lnTo>
                  <a:lnTo>
                    <a:pt x="1947" y="185"/>
                  </a:lnTo>
                  <a:lnTo>
                    <a:pt x="1948" y="185"/>
                  </a:lnTo>
                  <a:lnTo>
                    <a:pt x="1949" y="185"/>
                  </a:lnTo>
                  <a:lnTo>
                    <a:pt x="1950" y="185"/>
                  </a:lnTo>
                  <a:lnTo>
                    <a:pt x="1951" y="185"/>
                  </a:lnTo>
                  <a:lnTo>
                    <a:pt x="1952" y="185"/>
                  </a:lnTo>
                  <a:lnTo>
                    <a:pt x="1953" y="185"/>
                  </a:lnTo>
                  <a:lnTo>
                    <a:pt x="1954" y="185"/>
                  </a:lnTo>
                  <a:lnTo>
                    <a:pt x="1955" y="185"/>
                  </a:lnTo>
                  <a:lnTo>
                    <a:pt x="1957" y="185"/>
                  </a:lnTo>
                  <a:lnTo>
                    <a:pt x="1958" y="185"/>
                  </a:lnTo>
                  <a:lnTo>
                    <a:pt x="1959" y="185"/>
                  </a:lnTo>
                  <a:lnTo>
                    <a:pt x="1960" y="185"/>
                  </a:lnTo>
                  <a:lnTo>
                    <a:pt x="1961" y="185"/>
                  </a:lnTo>
                  <a:lnTo>
                    <a:pt x="1962" y="185"/>
                  </a:lnTo>
                  <a:lnTo>
                    <a:pt x="1963" y="185"/>
                  </a:lnTo>
                  <a:lnTo>
                    <a:pt x="1964" y="185"/>
                  </a:lnTo>
                  <a:lnTo>
                    <a:pt x="1965" y="185"/>
                  </a:lnTo>
                  <a:lnTo>
                    <a:pt x="1966" y="185"/>
                  </a:lnTo>
                  <a:lnTo>
                    <a:pt x="1967" y="185"/>
                  </a:lnTo>
                  <a:lnTo>
                    <a:pt x="1968" y="185"/>
                  </a:lnTo>
                  <a:lnTo>
                    <a:pt x="1969" y="185"/>
                  </a:lnTo>
                  <a:lnTo>
                    <a:pt x="1970" y="185"/>
                  </a:lnTo>
                  <a:lnTo>
                    <a:pt x="1971" y="185"/>
                  </a:lnTo>
                  <a:lnTo>
                    <a:pt x="1972" y="186"/>
                  </a:lnTo>
                  <a:lnTo>
                    <a:pt x="1973" y="185"/>
                  </a:lnTo>
                  <a:lnTo>
                    <a:pt x="1974" y="185"/>
                  </a:lnTo>
                  <a:lnTo>
                    <a:pt x="1975" y="186"/>
                  </a:lnTo>
                  <a:lnTo>
                    <a:pt x="1976" y="186"/>
                  </a:lnTo>
                  <a:lnTo>
                    <a:pt x="1977" y="186"/>
                  </a:lnTo>
                  <a:lnTo>
                    <a:pt x="1978" y="186"/>
                  </a:lnTo>
                  <a:lnTo>
                    <a:pt x="1979" y="186"/>
                  </a:lnTo>
                  <a:lnTo>
                    <a:pt x="1981" y="186"/>
                  </a:lnTo>
                  <a:lnTo>
                    <a:pt x="1982" y="186"/>
                  </a:lnTo>
                  <a:lnTo>
                    <a:pt x="1983" y="186"/>
                  </a:lnTo>
                  <a:lnTo>
                    <a:pt x="1984" y="186"/>
                  </a:lnTo>
                  <a:lnTo>
                    <a:pt x="1985" y="187"/>
                  </a:lnTo>
                  <a:lnTo>
                    <a:pt x="1986" y="187"/>
                  </a:lnTo>
                  <a:lnTo>
                    <a:pt x="1987" y="188"/>
                  </a:lnTo>
                  <a:lnTo>
                    <a:pt x="1988" y="187"/>
                  </a:lnTo>
                  <a:lnTo>
                    <a:pt x="1989" y="185"/>
                  </a:lnTo>
                  <a:lnTo>
                    <a:pt x="1990" y="182"/>
                  </a:lnTo>
                  <a:lnTo>
                    <a:pt x="1991" y="177"/>
                  </a:lnTo>
                  <a:lnTo>
                    <a:pt x="1992" y="171"/>
                  </a:lnTo>
                  <a:lnTo>
                    <a:pt x="1993" y="169"/>
                  </a:lnTo>
                  <a:lnTo>
                    <a:pt x="1994" y="169"/>
                  </a:lnTo>
                  <a:lnTo>
                    <a:pt x="1995" y="170"/>
                  </a:lnTo>
                  <a:lnTo>
                    <a:pt x="1996" y="170"/>
                  </a:lnTo>
                  <a:lnTo>
                    <a:pt x="1997" y="170"/>
                  </a:lnTo>
                  <a:lnTo>
                    <a:pt x="1998" y="170"/>
                  </a:lnTo>
                  <a:lnTo>
                    <a:pt x="1999" y="170"/>
                  </a:lnTo>
                  <a:lnTo>
                    <a:pt x="2000" y="170"/>
                  </a:lnTo>
                  <a:lnTo>
                    <a:pt x="2001" y="170"/>
                  </a:lnTo>
                  <a:lnTo>
                    <a:pt x="2002" y="170"/>
                  </a:lnTo>
                  <a:lnTo>
                    <a:pt x="2003" y="170"/>
                  </a:lnTo>
                  <a:lnTo>
                    <a:pt x="2004" y="170"/>
                  </a:lnTo>
                  <a:lnTo>
                    <a:pt x="2006" y="169"/>
                  </a:lnTo>
                  <a:lnTo>
                    <a:pt x="2007" y="169"/>
                  </a:lnTo>
                  <a:lnTo>
                    <a:pt x="2008" y="169"/>
                  </a:lnTo>
                  <a:lnTo>
                    <a:pt x="2009" y="169"/>
                  </a:lnTo>
                  <a:lnTo>
                    <a:pt x="2010" y="168"/>
                  </a:lnTo>
                  <a:lnTo>
                    <a:pt x="2011" y="168"/>
                  </a:lnTo>
                  <a:lnTo>
                    <a:pt x="2012" y="168"/>
                  </a:lnTo>
                  <a:lnTo>
                    <a:pt x="2013" y="167"/>
                  </a:lnTo>
                  <a:lnTo>
                    <a:pt x="2014" y="167"/>
                  </a:lnTo>
                  <a:lnTo>
                    <a:pt x="2015" y="167"/>
                  </a:lnTo>
                  <a:lnTo>
                    <a:pt x="2016" y="166"/>
                  </a:lnTo>
                  <a:lnTo>
                    <a:pt x="2017" y="166"/>
                  </a:lnTo>
                  <a:lnTo>
                    <a:pt x="2018" y="165"/>
                  </a:lnTo>
                  <a:lnTo>
                    <a:pt x="2019" y="165"/>
                  </a:lnTo>
                  <a:lnTo>
                    <a:pt x="2020" y="165"/>
                  </a:lnTo>
                  <a:lnTo>
                    <a:pt x="2021" y="165"/>
                  </a:lnTo>
                  <a:lnTo>
                    <a:pt x="2022" y="165"/>
                  </a:lnTo>
                  <a:lnTo>
                    <a:pt x="2023" y="165"/>
                  </a:lnTo>
                  <a:lnTo>
                    <a:pt x="2024" y="165"/>
                  </a:lnTo>
                  <a:lnTo>
                    <a:pt x="2025" y="165"/>
                  </a:lnTo>
                  <a:lnTo>
                    <a:pt x="2026" y="165"/>
                  </a:lnTo>
                  <a:lnTo>
                    <a:pt x="2027" y="165"/>
                  </a:lnTo>
                  <a:lnTo>
                    <a:pt x="2028" y="166"/>
                  </a:lnTo>
                  <a:lnTo>
                    <a:pt x="2030" y="166"/>
                  </a:lnTo>
                  <a:lnTo>
                    <a:pt x="2031" y="166"/>
                  </a:lnTo>
                  <a:lnTo>
                    <a:pt x="2032" y="166"/>
                  </a:lnTo>
                  <a:lnTo>
                    <a:pt x="2033" y="166"/>
                  </a:lnTo>
                  <a:lnTo>
                    <a:pt x="2034" y="166"/>
                  </a:lnTo>
                  <a:lnTo>
                    <a:pt x="2035" y="166"/>
                  </a:lnTo>
                  <a:lnTo>
                    <a:pt x="2036" y="167"/>
                  </a:lnTo>
                  <a:lnTo>
                    <a:pt x="2037" y="167"/>
                  </a:lnTo>
                  <a:lnTo>
                    <a:pt x="2038" y="167"/>
                  </a:lnTo>
                  <a:lnTo>
                    <a:pt x="2039" y="167"/>
                  </a:lnTo>
                  <a:lnTo>
                    <a:pt x="2040" y="161"/>
                  </a:lnTo>
                  <a:lnTo>
                    <a:pt x="2041" y="159"/>
                  </a:lnTo>
                  <a:lnTo>
                    <a:pt x="2042" y="161"/>
                  </a:lnTo>
                  <a:lnTo>
                    <a:pt x="2043" y="169"/>
                  </a:lnTo>
                  <a:lnTo>
                    <a:pt x="2044" y="176"/>
                  </a:lnTo>
                  <a:lnTo>
                    <a:pt x="2045" y="180"/>
                  </a:lnTo>
                  <a:lnTo>
                    <a:pt x="2046" y="182"/>
                  </a:lnTo>
                  <a:lnTo>
                    <a:pt x="2047" y="183"/>
                  </a:lnTo>
                  <a:lnTo>
                    <a:pt x="2048" y="183"/>
                  </a:lnTo>
                  <a:lnTo>
                    <a:pt x="2049" y="183"/>
                  </a:lnTo>
                  <a:lnTo>
                    <a:pt x="2050" y="183"/>
                  </a:lnTo>
                  <a:lnTo>
                    <a:pt x="2051" y="182"/>
                  </a:lnTo>
                  <a:lnTo>
                    <a:pt x="2052" y="182"/>
                  </a:lnTo>
                  <a:lnTo>
                    <a:pt x="2053" y="182"/>
                  </a:lnTo>
                  <a:lnTo>
                    <a:pt x="2055" y="182"/>
                  </a:lnTo>
                  <a:lnTo>
                    <a:pt x="2056" y="182"/>
                  </a:lnTo>
                  <a:lnTo>
                    <a:pt x="2057" y="182"/>
                  </a:lnTo>
                  <a:lnTo>
                    <a:pt x="2058" y="182"/>
                  </a:lnTo>
                  <a:lnTo>
                    <a:pt x="2059" y="182"/>
                  </a:lnTo>
                  <a:lnTo>
                    <a:pt x="2060" y="182"/>
                  </a:lnTo>
                  <a:lnTo>
                    <a:pt x="2061" y="182"/>
                  </a:lnTo>
                  <a:lnTo>
                    <a:pt x="2062" y="182"/>
                  </a:lnTo>
                  <a:lnTo>
                    <a:pt x="2063" y="182"/>
                  </a:lnTo>
                  <a:lnTo>
                    <a:pt x="2064" y="182"/>
                  </a:lnTo>
                  <a:lnTo>
                    <a:pt x="2065" y="182"/>
                  </a:lnTo>
                  <a:lnTo>
                    <a:pt x="2066" y="182"/>
                  </a:lnTo>
                  <a:lnTo>
                    <a:pt x="2067" y="183"/>
                  </a:lnTo>
                  <a:lnTo>
                    <a:pt x="2068" y="185"/>
                  </a:lnTo>
                  <a:lnTo>
                    <a:pt x="2069" y="185"/>
                  </a:lnTo>
                  <a:lnTo>
                    <a:pt x="2070" y="185"/>
                  </a:lnTo>
                  <a:lnTo>
                    <a:pt x="2071" y="185"/>
                  </a:lnTo>
                  <a:lnTo>
                    <a:pt x="2072" y="186"/>
                  </a:lnTo>
                  <a:lnTo>
                    <a:pt x="2073" y="186"/>
                  </a:lnTo>
                  <a:lnTo>
                    <a:pt x="2074" y="186"/>
                  </a:lnTo>
                  <a:lnTo>
                    <a:pt x="2075" y="186"/>
                  </a:lnTo>
                  <a:lnTo>
                    <a:pt x="2076" y="186"/>
                  </a:lnTo>
                  <a:lnTo>
                    <a:pt x="2077" y="186"/>
                  </a:lnTo>
                  <a:lnTo>
                    <a:pt x="2079" y="186"/>
                  </a:lnTo>
                  <a:lnTo>
                    <a:pt x="2080" y="186"/>
                  </a:lnTo>
                  <a:lnTo>
                    <a:pt x="2081" y="186"/>
                  </a:lnTo>
                  <a:lnTo>
                    <a:pt x="2082" y="186"/>
                  </a:lnTo>
                  <a:lnTo>
                    <a:pt x="2083" y="186"/>
                  </a:lnTo>
                  <a:lnTo>
                    <a:pt x="2084" y="186"/>
                  </a:lnTo>
                  <a:lnTo>
                    <a:pt x="2085" y="186"/>
                  </a:lnTo>
                  <a:lnTo>
                    <a:pt x="2086" y="186"/>
                  </a:lnTo>
                  <a:lnTo>
                    <a:pt x="2087" y="186"/>
                  </a:lnTo>
                  <a:lnTo>
                    <a:pt x="2088" y="186"/>
                  </a:lnTo>
                  <a:lnTo>
                    <a:pt x="2089" y="186"/>
                  </a:lnTo>
                  <a:lnTo>
                    <a:pt x="2090" y="186"/>
                  </a:lnTo>
                  <a:lnTo>
                    <a:pt x="2091" y="186"/>
                  </a:lnTo>
                  <a:lnTo>
                    <a:pt x="2092" y="186"/>
                  </a:lnTo>
                  <a:lnTo>
                    <a:pt x="2093" y="187"/>
                  </a:lnTo>
                  <a:lnTo>
                    <a:pt x="2094" y="187"/>
                  </a:lnTo>
                  <a:lnTo>
                    <a:pt x="2095" y="187"/>
                  </a:lnTo>
                  <a:lnTo>
                    <a:pt x="2096" y="187"/>
                  </a:lnTo>
                  <a:lnTo>
                    <a:pt x="2097" y="187"/>
                  </a:lnTo>
                  <a:lnTo>
                    <a:pt x="2098" y="187"/>
                  </a:lnTo>
                  <a:lnTo>
                    <a:pt x="2099" y="187"/>
                  </a:lnTo>
                  <a:lnTo>
                    <a:pt x="2100" y="187"/>
                  </a:lnTo>
                  <a:lnTo>
                    <a:pt x="2101" y="187"/>
                  </a:lnTo>
                  <a:lnTo>
                    <a:pt x="2102" y="187"/>
                  </a:lnTo>
                  <a:lnTo>
                    <a:pt x="2104" y="187"/>
                  </a:lnTo>
                  <a:lnTo>
                    <a:pt x="2105" y="187"/>
                  </a:lnTo>
                  <a:lnTo>
                    <a:pt x="2106" y="187"/>
                  </a:lnTo>
                  <a:lnTo>
                    <a:pt x="2107" y="187"/>
                  </a:lnTo>
                  <a:lnTo>
                    <a:pt x="2108" y="187"/>
                  </a:lnTo>
                  <a:lnTo>
                    <a:pt x="2109" y="187"/>
                  </a:lnTo>
                  <a:lnTo>
                    <a:pt x="2110" y="187"/>
                  </a:lnTo>
                  <a:lnTo>
                    <a:pt x="2111" y="188"/>
                  </a:lnTo>
                  <a:lnTo>
                    <a:pt x="2112" y="188"/>
                  </a:lnTo>
                  <a:lnTo>
                    <a:pt x="2113" y="188"/>
                  </a:lnTo>
                  <a:lnTo>
                    <a:pt x="2114" y="188"/>
                  </a:lnTo>
                  <a:lnTo>
                    <a:pt x="2115" y="188"/>
                  </a:lnTo>
                  <a:lnTo>
                    <a:pt x="2116" y="188"/>
                  </a:lnTo>
                  <a:lnTo>
                    <a:pt x="2117" y="188"/>
                  </a:lnTo>
                  <a:lnTo>
                    <a:pt x="2118" y="187"/>
                  </a:lnTo>
                  <a:lnTo>
                    <a:pt x="2119" y="187"/>
                  </a:lnTo>
                  <a:lnTo>
                    <a:pt x="2120" y="187"/>
                  </a:lnTo>
                  <a:lnTo>
                    <a:pt x="2121" y="187"/>
                  </a:lnTo>
                  <a:lnTo>
                    <a:pt x="2122" y="187"/>
                  </a:lnTo>
                  <a:lnTo>
                    <a:pt x="2123" y="187"/>
                  </a:lnTo>
                  <a:lnTo>
                    <a:pt x="2124" y="187"/>
                  </a:lnTo>
                  <a:lnTo>
                    <a:pt x="2125" y="187"/>
                  </a:lnTo>
                  <a:lnTo>
                    <a:pt x="2126" y="187"/>
                  </a:lnTo>
                  <a:lnTo>
                    <a:pt x="2128" y="187"/>
                  </a:lnTo>
                  <a:lnTo>
                    <a:pt x="2129" y="187"/>
                  </a:lnTo>
                  <a:lnTo>
                    <a:pt x="2130" y="187"/>
                  </a:lnTo>
                  <a:lnTo>
                    <a:pt x="2131" y="187"/>
                  </a:lnTo>
                  <a:lnTo>
                    <a:pt x="2132" y="187"/>
                  </a:lnTo>
                  <a:lnTo>
                    <a:pt x="2133" y="187"/>
                  </a:lnTo>
                  <a:lnTo>
                    <a:pt x="2134" y="187"/>
                  </a:lnTo>
                  <a:lnTo>
                    <a:pt x="2135" y="187"/>
                  </a:lnTo>
                  <a:lnTo>
                    <a:pt x="2136" y="187"/>
                  </a:lnTo>
                  <a:lnTo>
                    <a:pt x="2137" y="187"/>
                  </a:lnTo>
                  <a:lnTo>
                    <a:pt x="2138" y="187"/>
                  </a:lnTo>
                  <a:lnTo>
                    <a:pt x="2139" y="187"/>
                  </a:lnTo>
                  <a:lnTo>
                    <a:pt x="2140" y="187"/>
                  </a:lnTo>
                  <a:lnTo>
                    <a:pt x="2141" y="187"/>
                  </a:lnTo>
                  <a:lnTo>
                    <a:pt x="2142" y="187"/>
                  </a:lnTo>
                  <a:lnTo>
                    <a:pt x="2143" y="187"/>
                  </a:lnTo>
                  <a:lnTo>
                    <a:pt x="2144" y="187"/>
                  </a:lnTo>
                  <a:lnTo>
                    <a:pt x="2145" y="187"/>
                  </a:lnTo>
                  <a:lnTo>
                    <a:pt x="2146" y="187"/>
                  </a:lnTo>
                  <a:lnTo>
                    <a:pt x="2147" y="187"/>
                  </a:lnTo>
                  <a:lnTo>
                    <a:pt x="2148" y="187"/>
                  </a:lnTo>
                  <a:lnTo>
                    <a:pt x="2149" y="187"/>
                  </a:lnTo>
                  <a:lnTo>
                    <a:pt x="2150" y="187"/>
                  </a:lnTo>
                  <a:lnTo>
                    <a:pt x="2151" y="187"/>
                  </a:lnTo>
                  <a:lnTo>
                    <a:pt x="2153" y="187"/>
                  </a:lnTo>
                  <a:lnTo>
                    <a:pt x="2154" y="187"/>
                  </a:lnTo>
                  <a:lnTo>
                    <a:pt x="2155" y="187"/>
                  </a:lnTo>
                  <a:lnTo>
                    <a:pt x="2156" y="187"/>
                  </a:lnTo>
                  <a:lnTo>
                    <a:pt x="2157" y="187"/>
                  </a:lnTo>
                  <a:lnTo>
                    <a:pt x="2158" y="187"/>
                  </a:lnTo>
                  <a:lnTo>
                    <a:pt x="2159" y="187"/>
                  </a:lnTo>
                  <a:lnTo>
                    <a:pt x="2160" y="187"/>
                  </a:lnTo>
                  <a:lnTo>
                    <a:pt x="2161" y="187"/>
                  </a:lnTo>
                  <a:lnTo>
                    <a:pt x="2162" y="187"/>
                  </a:lnTo>
                  <a:lnTo>
                    <a:pt x="2163" y="187"/>
                  </a:lnTo>
                  <a:lnTo>
                    <a:pt x="2164" y="187"/>
                  </a:lnTo>
                  <a:lnTo>
                    <a:pt x="2165" y="187"/>
                  </a:lnTo>
                  <a:lnTo>
                    <a:pt x="2166" y="187"/>
                  </a:lnTo>
                  <a:lnTo>
                    <a:pt x="2167" y="187"/>
                  </a:lnTo>
                  <a:lnTo>
                    <a:pt x="2168" y="187"/>
                  </a:lnTo>
                  <a:lnTo>
                    <a:pt x="2169" y="187"/>
                  </a:lnTo>
                  <a:lnTo>
                    <a:pt x="2170" y="187"/>
                  </a:lnTo>
                  <a:lnTo>
                    <a:pt x="2171" y="187"/>
                  </a:lnTo>
                  <a:lnTo>
                    <a:pt x="2172" y="187"/>
                  </a:lnTo>
                  <a:lnTo>
                    <a:pt x="2173" y="187"/>
                  </a:lnTo>
                  <a:lnTo>
                    <a:pt x="2174" y="187"/>
                  </a:lnTo>
                  <a:lnTo>
                    <a:pt x="2175" y="187"/>
                  </a:lnTo>
                  <a:lnTo>
                    <a:pt x="2177" y="187"/>
                  </a:lnTo>
                  <a:lnTo>
                    <a:pt x="2178" y="187"/>
                  </a:lnTo>
                  <a:lnTo>
                    <a:pt x="2179" y="187"/>
                  </a:lnTo>
                  <a:lnTo>
                    <a:pt x="2180" y="187"/>
                  </a:lnTo>
                  <a:lnTo>
                    <a:pt x="2181" y="187"/>
                  </a:lnTo>
                  <a:lnTo>
                    <a:pt x="2182" y="187"/>
                  </a:lnTo>
                  <a:lnTo>
                    <a:pt x="2183" y="187"/>
                  </a:lnTo>
                  <a:lnTo>
                    <a:pt x="2184" y="187"/>
                  </a:lnTo>
                  <a:lnTo>
                    <a:pt x="2185" y="187"/>
                  </a:lnTo>
                  <a:lnTo>
                    <a:pt x="2186" y="187"/>
                  </a:lnTo>
                  <a:lnTo>
                    <a:pt x="2187" y="187"/>
                  </a:lnTo>
                  <a:lnTo>
                    <a:pt x="2188" y="187"/>
                  </a:lnTo>
                  <a:lnTo>
                    <a:pt x="2189" y="187"/>
                  </a:lnTo>
                  <a:lnTo>
                    <a:pt x="2190" y="187"/>
                  </a:lnTo>
                  <a:lnTo>
                    <a:pt x="2191" y="187"/>
                  </a:lnTo>
                  <a:lnTo>
                    <a:pt x="2192" y="187"/>
                  </a:lnTo>
                  <a:lnTo>
                    <a:pt x="2193" y="187"/>
                  </a:lnTo>
                  <a:lnTo>
                    <a:pt x="2194" y="187"/>
                  </a:lnTo>
                  <a:lnTo>
                    <a:pt x="2195" y="187"/>
                  </a:lnTo>
                  <a:lnTo>
                    <a:pt x="2196" y="187"/>
                  </a:lnTo>
                  <a:lnTo>
                    <a:pt x="2197" y="187"/>
                  </a:lnTo>
                  <a:lnTo>
                    <a:pt x="2198" y="187"/>
                  </a:lnTo>
                  <a:lnTo>
                    <a:pt x="2199" y="187"/>
                  </a:lnTo>
                  <a:lnTo>
                    <a:pt x="2200" y="187"/>
                  </a:lnTo>
                  <a:lnTo>
                    <a:pt x="2202" y="188"/>
                  </a:lnTo>
                  <a:lnTo>
                    <a:pt x="2203" y="188"/>
                  </a:lnTo>
                  <a:lnTo>
                    <a:pt x="2204" y="188"/>
                  </a:lnTo>
                  <a:lnTo>
                    <a:pt x="2205" y="188"/>
                  </a:lnTo>
                  <a:lnTo>
                    <a:pt x="2206" y="188"/>
                  </a:lnTo>
                  <a:lnTo>
                    <a:pt x="2207" y="188"/>
                  </a:lnTo>
                  <a:lnTo>
                    <a:pt x="2208" y="188"/>
                  </a:lnTo>
                  <a:lnTo>
                    <a:pt x="2209" y="188"/>
                  </a:lnTo>
                  <a:lnTo>
                    <a:pt x="2210" y="188"/>
                  </a:lnTo>
                  <a:lnTo>
                    <a:pt x="2211" y="188"/>
                  </a:lnTo>
                  <a:lnTo>
                    <a:pt x="2212" y="188"/>
                  </a:lnTo>
                  <a:lnTo>
                    <a:pt x="2213" y="188"/>
                  </a:lnTo>
                  <a:lnTo>
                    <a:pt x="2214" y="188"/>
                  </a:lnTo>
                  <a:lnTo>
                    <a:pt x="2215" y="188"/>
                  </a:lnTo>
                  <a:lnTo>
                    <a:pt x="2216" y="188"/>
                  </a:lnTo>
                  <a:lnTo>
                    <a:pt x="2217" y="188"/>
                  </a:lnTo>
                  <a:lnTo>
                    <a:pt x="2218" y="188"/>
                  </a:lnTo>
                  <a:lnTo>
                    <a:pt x="2219" y="188"/>
                  </a:lnTo>
                  <a:lnTo>
                    <a:pt x="2220" y="188"/>
                  </a:lnTo>
                  <a:lnTo>
                    <a:pt x="2221" y="188"/>
                  </a:lnTo>
                  <a:lnTo>
                    <a:pt x="2222" y="187"/>
                  </a:lnTo>
                  <a:lnTo>
                    <a:pt x="2223" y="187"/>
                  </a:lnTo>
                  <a:lnTo>
                    <a:pt x="2224" y="187"/>
                  </a:lnTo>
                  <a:lnTo>
                    <a:pt x="2226" y="187"/>
                  </a:lnTo>
                  <a:lnTo>
                    <a:pt x="2227" y="187"/>
                  </a:lnTo>
                  <a:lnTo>
                    <a:pt x="2228" y="187"/>
                  </a:lnTo>
                  <a:lnTo>
                    <a:pt x="2229" y="187"/>
                  </a:lnTo>
                  <a:lnTo>
                    <a:pt x="2230" y="187"/>
                  </a:lnTo>
                  <a:lnTo>
                    <a:pt x="2231" y="187"/>
                  </a:lnTo>
                  <a:lnTo>
                    <a:pt x="2232" y="187"/>
                  </a:lnTo>
                  <a:lnTo>
                    <a:pt x="2233" y="187"/>
                  </a:lnTo>
                  <a:lnTo>
                    <a:pt x="2234" y="187"/>
                  </a:lnTo>
                  <a:lnTo>
                    <a:pt x="2235" y="187"/>
                  </a:lnTo>
                  <a:lnTo>
                    <a:pt x="2236" y="187"/>
                  </a:lnTo>
                  <a:lnTo>
                    <a:pt x="2237" y="187"/>
                  </a:lnTo>
                  <a:lnTo>
                    <a:pt x="2238" y="187"/>
                  </a:lnTo>
                  <a:lnTo>
                    <a:pt x="2239" y="187"/>
                  </a:lnTo>
                  <a:lnTo>
                    <a:pt x="2240" y="188"/>
                  </a:lnTo>
                  <a:lnTo>
                    <a:pt x="2241" y="188"/>
                  </a:lnTo>
                  <a:lnTo>
                    <a:pt x="2242" y="188"/>
                  </a:lnTo>
                  <a:lnTo>
                    <a:pt x="2243" y="188"/>
                  </a:lnTo>
                  <a:lnTo>
                    <a:pt x="2244" y="187"/>
                  </a:lnTo>
                  <a:lnTo>
                    <a:pt x="2245" y="188"/>
                  </a:lnTo>
                  <a:lnTo>
                    <a:pt x="2246" y="187"/>
                  </a:lnTo>
                  <a:lnTo>
                    <a:pt x="2247" y="188"/>
                  </a:lnTo>
                  <a:lnTo>
                    <a:pt x="2248" y="188"/>
                  </a:lnTo>
                  <a:lnTo>
                    <a:pt x="2249" y="188"/>
                  </a:lnTo>
                  <a:lnTo>
                    <a:pt x="2251" y="187"/>
                  </a:lnTo>
                  <a:lnTo>
                    <a:pt x="2252" y="187"/>
                  </a:lnTo>
                  <a:lnTo>
                    <a:pt x="2253" y="186"/>
                  </a:lnTo>
                  <a:lnTo>
                    <a:pt x="2254" y="183"/>
                  </a:lnTo>
                  <a:lnTo>
                    <a:pt x="2255" y="179"/>
                  </a:lnTo>
                  <a:lnTo>
                    <a:pt x="2256" y="173"/>
                  </a:lnTo>
                  <a:lnTo>
                    <a:pt x="2257" y="167"/>
                  </a:lnTo>
                  <a:lnTo>
                    <a:pt x="2258" y="165"/>
                  </a:lnTo>
                  <a:lnTo>
                    <a:pt x="2259" y="168"/>
                  </a:lnTo>
                  <a:lnTo>
                    <a:pt x="2260" y="171"/>
                  </a:lnTo>
                  <a:lnTo>
                    <a:pt x="2261" y="172"/>
                  </a:lnTo>
                  <a:lnTo>
                    <a:pt x="2262" y="173"/>
                  </a:lnTo>
                  <a:lnTo>
                    <a:pt x="2263" y="173"/>
                  </a:lnTo>
                  <a:lnTo>
                    <a:pt x="2264" y="173"/>
                  </a:lnTo>
                  <a:lnTo>
                    <a:pt x="2265" y="173"/>
                  </a:lnTo>
                  <a:lnTo>
                    <a:pt x="2266" y="172"/>
                  </a:lnTo>
                  <a:lnTo>
                    <a:pt x="2267" y="172"/>
                  </a:lnTo>
                  <a:lnTo>
                    <a:pt x="2268" y="172"/>
                  </a:lnTo>
                  <a:lnTo>
                    <a:pt x="2269" y="172"/>
                  </a:lnTo>
                  <a:lnTo>
                    <a:pt x="2270" y="172"/>
                  </a:lnTo>
                  <a:lnTo>
                    <a:pt x="2271" y="172"/>
                  </a:lnTo>
                  <a:lnTo>
                    <a:pt x="2272" y="172"/>
                  </a:lnTo>
                  <a:lnTo>
                    <a:pt x="2273" y="171"/>
                  </a:lnTo>
                  <a:lnTo>
                    <a:pt x="2275" y="171"/>
                  </a:lnTo>
                  <a:lnTo>
                    <a:pt x="2276" y="171"/>
                  </a:lnTo>
                  <a:lnTo>
                    <a:pt x="2277" y="171"/>
                  </a:lnTo>
                  <a:lnTo>
                    <a:pt x="2278" y="171"/>
                  </a:lnTo>
                  <a:lnTo>
                    <a:pt x="2279" y="171"/>
                  </a:lnTo>
                  <a:lnTo>
                    <a:pt x="2280" y="171"/>
                  </a:lnTo>
                  <a:lnTo>
                    <a:pt x="2281" y="171"/>
                  </a:lnTo>
                  <a:lnTo>
                    <a:pt x="2282" y="171"/>
                  </a:lnTo>
                  <a:lnTo>
                    <a:pt x="2283" y="170"/>
                  </a:lnTo>
                  <a:lnTo>
                    <a:pt x="2284" y="169"/>
                  </a:lnTo>
                  <a:lnTo>
                    <a:pt x="2285" y="169"/>
                  </a:lnTo>
                  <a:lnTo>
                    <a:pt x="2286" y="169"/>
                  </a:lnTo>
                  <a:lnTo>
                    <a:pt x="2287" y="169"/>
                  </a:lnTo>
                  <a:lnTo>
                    <a:pt x="2288" y="169"/>
                  </a:lnTo>
                  <a:lnTo>
                    <a:pt x="2289" y="169"/>
                  </a:lnTo>
                  <a:lnTo>
                    <a:pt x="2290" y="168"/>
                  </a:lnTo>
                  <a:lnTo>
                    <a:pt x="2291" y="169"/>
                  </a:lnTo>
                  <a:lnTo>
                    <a:pt x="2292" y="170"/>
                  </a:lnTo>
                  <a:lnTo>
                    <a:pt x="2293" y="170"/>
                  </a:lnTo>
                  <a:lnTo>
                    <a:pt x="2294" y="169"/>
                  </a:lnTo>
                  <a:lnTo>
                    <a:pt x="2295" y="169"/>
                  </a:lnTo>
                  <a:lnTo>
                    <a:pt x="2296" y="169"/>
                  </a:lnTo>
                  <a:lnTo>
                    <a:pt x="2297" y="169"/>
                  </a:lnTo>
                  <a:lnTo>
                    <a:pt x="2298" y="169"/>
                  </a:lnTo>
                  <a:lnTo>
                    <a:pt x="2300" y="169"/>
                  </a:lnTo>
                  <a:lnTo>
                    <a:pt x="2301" y="169"/>
                  </a:lnTo>
                  <a:lnTo>
                    <a:pt x="2302" y="169"/>
                  </a:lnTo>
                  <a:lnTo>
                    <a:pt x="2303" y="169"/>
                  </a:lnTo>
                  <a:lnTo>
                    <a:pt x="2304" y="168"/>
                  </a:lnTo>
                  <a:lnTo>
                    <a:pt x="2305" y="164"/>
                  </a:lnTo>
                  <a:lnTo>
                    <a:pt x="2306" y="159"/>
                  </a:lnTo>
                  <a:lnTo>
                    <a:pt x="2307" y="160"/>
                  </a:lnTo>
                  <a:lnTo>
                    <a:pt x="2308" y="168"/>
                  </a:lnTo>
                  <a:lnTo>
                    <a:pt x="2309" y="175"/>
                  </a:lnTo>
                  <a:lnTo>
                    <a:pt x="2310" y="179"/>
                  </a:lnTo>
                  <a:lnTo>
                    <a:pt x="2311" y="181"/>
                  </a:lnTo>
                  <a:lnTo>
                    <a:pt x="2312" y="182"/>
                  </a:lnTo>
                  <a:lnTo>
                    <a:pt x="2313" y="183"/>
                  </a:lnTo>
                  <a:lnTo>
                    <a:pt x="2314" y="183"/>
                  </a:lnTo>
                  <a:lnTo>
                    <a:pt x="2315" y="183"/>
                  </a:lnTo>
                  <a:lnTo>
                    <a:pt x="2316" y="183"/>
                  </a:lnTo>
                  <a:lnTo>
                    <a:pt x="2318" y="182"/>
                  </a:lnTo>
                  <a:lnTo>
                    <a:pt x="2319" y="182"/>
                  </a:lnTo>
                  <a:lnTo>
                    <a:pt x="2320" y="182"/>
                  </a:lnTo>
                  <a:lnTo>
                    <a:pt x="2321" y="182"/>
                  </a:lnTo>
                  <a:lnTo>
                    <a:pt x="2322" y="182"/>
                  </a:lnTo>
                  <a:lnTo>
                    <a:pt x="2323" y="182"/>
                  </a:lnTo>
                  <a:lnTo>
                    <a:pt x="2324" y="182"/>
                  </a:lnTo>
                  <a:lnTo>
                    <a:pt x="2325" y="182"/>
                  </a:lnTo>
                  <a:lnTo>
                    <a:pt x="2326" y="182"/>
                  </a:lnTo>
                  <a:lnTo>
                    <a:pt x="2327" y="182"/>
                  </a:lnTo>
                  <a:lnTo>
                    <a:pt x="2328" y="182"/>
                  </a:lnTo>
                  <a:lnTo>
                    <a:pt x="2329" y="182"/>
                  </a:lnTo>
                  <a:lnTo>
                    <a:pt x="2330" y="182"/>
                  </a:lnTo>
                  <a:lnTo>
                    <a:pt x="2331" y="182"/>
                  </a:lnTo>
                  <a:lnTo>
                    <a:pt x="2332" y="183"/>
                  </a:lnTo>
                  <a:lnTo>
                    <a:pt x="2333" y="183"/>
                  </a:lnTo>
                  <a:lnTo>
                    <a:pt x="2334" y="183"/>
                  </a:lnTo>
                  <a:lnTo>
                    <a:pt x="2335" y="183"/>
                  </a:lnTo>
                  <a:lnTo>
                    <a:pt x="2336" y="183"/>
                  </a:lnTo>
                  <a:lnTo>
                    <a:pt x="2337" y="183"/>
                  </a:lnTo>
                  <a:lnTo>
                    <a:pt x="2338" y="183"/>
                  </a:lnTo>
                  <a:lnTo>
                    <a:pt x="2339" y="183"/>
                  </a:lnTo>
                  <a:lnTo>
                    <a:pt x="2340" y="183"/>
                  </a:lnTo>
                  <a:lnTo>
                    <a:pt x="2341" y="183"/>
                  </a:lnTo>
                  <a:lnTo>
                    <a:pt x="2343" y="183"/>
                  </a:lnTo>
                  <a:lnTo>
                    <a:pt x="2344" y="183"/>
                  </a:lnTo>
                  <a:lnTo>
                    <a:pt x="2345" y="183"/>
                  </a:lnTo>
                  <a:lnTo>
                    <a:pt x="2346" y="182"/>
                  </a:lnTo>
                  <a:lnTo>
                    <a:pt x="2347" y="182"/>
                  </a:lnTo>
                  <a:lnTo>
                    <a:pt x="2348" y="182"/>
                  </a:lnTo>
                  <a:lnTo>
                    <a:pt x="2349" y="183"/>
                  </a:lnTo>
                  <a:lnTo>
                    <a:pt x="2350" y="183"/>
                  </a:lnTo>
                  <a:lnTo>
                    <a:pt x="2351" y="183"/>
                  </a:lnTo>
                  <a:lnTo>
                    <a:pt x="2352" y="183"/>
                  </a:lnTo>
                  <a:lnTo>
                    <a:pt x="2353" y="183"/>
                  </a:lnTo>
                  <a:lnTo>
                    <a:pt x="2354" y="183"/>
                  </a:lnTo>
                  <a:lnTo>
                    <a:pt x="2355" y="183"/>
                  </a:lnTo>
                  <a:lnTo>
                    <a:pt x="2356" y="183"/>
                  </a:lnTo>
                  <a:lnTo>
                    <a:pt x="2357" y="184"/>
                  </a:lnTo>
                  <a:lnTo>
                    <a:pt x="2358" y="184"/>
                  </a:lnTo>
                  <a:lnTo>
                    <a:pt x="2359" y="184"/>
                  </a:lnTo>
                  <a:lnTo>
                    <a:pt x="2360" y="184"/>
                  </a:lnTo>
                  <a:lnTo>
                    <a:pt x="2361" y="184"/>
                  </a:lnTo>
                  <a:lnTo>
                    <a:pt x="2362" y="184"/>
                  </a:lnTo>
                  <a:lnTo>
                    <a:pt x="2363" y="184"/>
                  </a:lnTo>
                  <a:lnTo>
                    <a:pt x="2364" y="184"/>
                  </a:lnTo>
                  <a:lnTo>
                    <a:pt x="2365" y="184"/>
                  </a:lnTo>
                  <a:lnTo>
                    <a:pt x="2367" y="184"/>
                  </a:lnTo>
                  <a:lnTo>
                    <a:pt x="2368" y="184"/>
                  </a:lnTo>
                  <a:lnTo>
                    <a:pt x="2369" y="184"/>
                  </a:lnTo>
                  <a:lnTo>
                    <a:pt x="2370" y="184"/>
                  </a:lnTo>
                  <a:lnTo>
                    <a:pt x="2371" y="184"/>
                  </a:lnTo>
                  <a:lnTo>
                    <a:pt x="2372" y="184"/>
                  </a:lnTo>
                  <a:lnTo>
                    <a:pt x="2373" y="184"/>
                  </a:lnTo>
                  <a:lnTo>
                    <a:pt x="2374" y="185"/>
                  </a:lnTo>
                  <a:lnTo>
                    <a:pt x="2375" y="185"/>
                  </a:lnTo>
                  <a:lnTo>
                    <a:pt x="2376" y="185"/>
                  </a:lnTo>
                  <a:lnTo>
                    <a:pt x="2377" y="185"/>
                  </a:lnTo>
                  <a:lnTo>
                    <a:pt x="2378" y="185"/>
                  </a:lnTo>
                  <a:lnTo>
                    <a:pt x="2379" y="185"/>
                  </a:lnTo>
                  <a:lnTo>
                    <a:pt x="2380" y="185"/>
                  </a:lnTo>
                  <a:lnTo>
                    <a:pt x="2381" y="185"/>
                  </a:lnTo>
                  <a:lnTo>
                    <a:pt x="2382" y="185"/>
                  </a:lnTo>
                  <a:lnTo>
                    <a:pt x="2383" y="185"/>
                  </a:lnTo>
                  <a:lnTo>
                    <a:pt x="2384" y="185"/>
                  </a:lnTo>
                  <a:lnTo>
                    <a:pt x="2385" y="185"/>
                  </a:lnTo>
                  <a:lnTo>
                    <a:pt x="2386" y="185"/>
                  </a:lnTo>
                  <a:lnTo>
                    <a:pt x="2387" y="185"/>
                  </a:lnTo>
                  <a:lnTo>
                    <a:pt x="2388" y="185"/>
                  </a:lnTo>
                  <a:lnTo>
                    <a:pt x="2389" y="185"/>
                  </a:lnTo>
                  <a:lnTo>
                    <a:pt x="2390" y="185"/>
                  </a:lnTo>
                  <a:lnTo>
                    <a:pt x="2392" y="185"/>
                  </a:lnTo>
                  <a:lnTo>
                    <a:pt x="2393" y="185"/>
                  </a:lnTo>
                  <a:lnTo>
                    <a:pt x="2394" y="185"/>
                  </a:lnTo>
                  <a:lnTo>
                    <a:pt x="2395" y="185"/>
                  </a:lnTo>
                  <a:lnTo>
                    <a:pt x="2396" y="185"/>
                  </a:lnTo>
                  <a:lnTo>
                    <a:pt x="2397" y="185"/>
                  </a:lnTo>
                  <a:lnTo>
                    <a:pt x="2398" y="185"/>
                  </a:lnTo>
                  <a:lnTo>
                    <a:pt x="2399" y="185"/>
                  </a:lnTo>
                  <a:lnTo>
                    <a:pt x="2400" y="185"/>
                  </a:lnTo>
                  <a:lnTo>
                    <a:pt x="2401" y="185"/>
                  </a:lnTo>
                  <a:lnTo>
                    <a:pt x="2402" y="185"/>
                  </a:lnTo>
                  <a:lnTo>
                    <a:pt x="2403" y="185"/>
                  </a:lnTo>
                  <a:lnTo>
                    <a:pt x="2404" y="184"/>
                  </a:lnTo>
                  <a:lnTo>
                    <a:pt x="2405" y="184"/>
                  </a:lnTo>
                  <a:lnTo>
                    <a:pt x="2406" y="184"/>
                  </a:lnTo>
                  <a:lnTo>
                    <a:pt x="2407" y="184"/>
                  </a:lnTo>
                  <a:lnTo>
                    <a:pt x="2408" y="184"/>
                  </a:lnTo>
                  <a:lnTo>
                    <a:pt x="2409" y="184"/>
                  </a:lnTo>
                  <a:lnTo>
                    <a:pt x="2410" y="184"/>
                  </a:lnTo>
                  <a:lnTo>
                    <a:pt x="2411" y="184"/>
                  </a:lnTo>
                  <a:lnTo>
                    <a:pt x="2412" y="184"/>
                  </a:lnTo>
                  <a:lnTo>
                    <a:pt x="2413" y="184"/>
                  </a:lnTo>
                  <a:lnTo>
                    <a:pt x="2414" y="184"/>
                  </a:lnTo>
                  <a:lnTo>
                    <a:pt x="2416" y="184"/>
                  </a:lnTo>
                  <a:lnTo>
                    <a:pt x="2417" y="184"/>
                  </a:lnTo>
                  <a:lnTo>
                    <a:pt x="2418" y="184"/>
                  </a:lnTo>
                  <a:lnTo>
                    <a:pt x="2419" y="184"/>
                  </a:lnTo>
                  <a:lnTo>
                    <a:pt x="2420" y="184"/>
                  </a:lnTo>
                  <a:lnTo>
                    <a:pt x="2421" y="184"/>
                  </a:lnTo>
                  <a:lnTo>
                    <a:pt x="2422" y="184"/>
                  </a:lnTo>
                  <a:lnTo>
                    <a:pt x="2423" y="184"/>
                  </a:lnTo>
                  <a:lnTo>
                    <a:pt x="2424" y="184"/>
                  </a:lnTo>
                  <a:lnTo>
                    <a:pt x="2425" y="184"/>
                  </a:lnTo>
                  <a:lnTo>
                    <a:pt x="2426" y="184"/>
                  </a:lnTo>
                  <a:lnTo>
                    <a:pt x="2427" y="184"/>
                  </a:lnTo>
                  <a:lnTo>
                    <a:pt x="2428" y="184"/>
                  </a:lnTo>
                  <a:lnTo>
                    <a:pt x="2429" y="184"/>
                  </a:lnTo>
                  <a:lnTo>
                    <a:pt x="2430" y="184"/>
                  </a:lnTo>
                  <a:lnTo>
                    <a:pt x="2431" y="184"/>
                  </a:lnTo>
                  <a:lnTo>
                    <a:pt x="2432" y="184"/>
                  </a:lnTo>
                  <a:lnTo>
                    <a:pt x="2433" y="184"/>
                  </a:lnTo>
                  <a:lnTo>
                    <a:pt x="2434" y="184"/>
                  </a:lnTo>
                  <a:lnTo>
                    <a:pt x="2435" y="184"/>
                  </a:lnTo>
                  <a:lnTo>
                    <a:pt x="2436" y="184"/>
                  </a:lnTo>
                  <a:lnTo>
                    <a:pt x="2437" y="184"/>
                  </a:lnTo>
                  <a:lnTo>
                    <a:pt x="2438" y="184"/>
                  </a:lnTo>
                  <a:lnTo>
                    <a:pt x="2439" y="184"/>
                  </a:lnTo>
                  <a:lnTo>
                    <a:pt x="2441" y="183"/>
                  </a:lnTo>
                  <a:lnTo>
                    <a:pt x="2442" y="183"/>
                  </a:lnTo>
                  <a:lnTo>
                    <a:pt x="2443" y="183"/>
                  </a:lnTo>
                  <a:lnTo>
                    <a:pt x="2444" y="183"/>
                  </a:lnTo>
                  <a:lnTo>
                    <a:pt x="2445" y="183"/>
                  </a:lnTo>
                  <a:lnTo>
                    <a:pt x="2446" y="184"/>
                  </a:lnTo>
                  <a:lnTo>
                    <a:pt x="2447" y="183"/>
                  </a:lnTo>
                  <a:lnTo>
                    <a:pt x="2448" y="183"/>
                  </a:lnTo>
                  <a:lnTo>
                    <a:pt x="2449" y="183"/>
                  </a:lnTo>
                  <a:lnTo>
                    <a:pt x="2450" y="183"/>
                  </a:lnTo>
                  <a:lnTo>
                    <a:pt x="2451" y="183"/>
                  </a:lnTo>
                  <a:lnTo>
                    <a:pt x="2452" y="183"/>
                  </a:lnTo>
                  <a:lnTo>
                    <a:pt x="2453" y="183"/>
                  </a:lnTo>
                  <a:lnTo>
                    <a:pt x="2454" y="183"/>
                  </a:lnTo>
                  <a:lnTo>
                    <a:pt x="2455" y="183"/>
                  </a:lnTo>
                  <a:lnTo>
                    <a:pt x="2456" y="183"/>
                  </a:lnTo>
                  <a:lnTo>
                    <a:pt x="2457" y="183"/>
                  </a:lnTo>
                  <a:lnTo>
                    <a:pt x="2458" y="183"/>
                  </a:lnTo>
                  <a:lnTo>
                    <a:pt x="2459" y="183"/>
                  </a:lnTo>
                  <a:lnTo>
                    <a:pt x="2460" y="183"/>
                  </a:lnTo>
                  <a:lnTo>
                    <a:pt x="2461" y="183"/>
                  </a:lnTo>
                  <a:lnTo>
                    <a:pt x="2462" y="183"/>
                  </a:lnTo>
                  <a:lnTo>
                    <a:pt x="2463" y="183"/>
                  </a:lnTo>
                  <a:lnTo>
                    <a:pt x="2465" y="183"/>
                  </a:lnTo>
                  <a:lnTo>
                    <a:pt x="2466" y="183"/>
                  </a:lnTo>
                  <a:lnTo>
                    <a:pt x="2467" y="183"/>
                  </a:lnTo>
                  <a:lnTo>
                    <a:pt x="2468" y="183"/>
                  </a:lnTo>
                  <a:lnTo>
                    <a:pt x="2469" y="183"/>
                  </a:lnTo>
                  <a:lnTo>
                    <a:pt x="2470" y="183"/>
                  </a:lnTo>
                  <a:lnTo>
                    <a:pt x="2471" y="183"/>
                  </a:lnTo>
                  <a:lnTo>
                    <a:pt x="2472" y="183"/>
                  </a:lnTo>
                  <a:lnTo>
                    <a:pt x="2473" y="183"/>
                  </a:lnTo>
                  <a:lnTo>
                    <a:pt x="2474" y="183"/>
                  </a:lnTo>
                  <a:lnTo>
                    <a:pt x="2475" y="183"/>
                  </a:lnTo>
                  <a:lnTo>
                    <a:pt x="2476" y="183"/>
                  </a:lnTo>
                  <a:lnTo>
                    <a:pt x="2477" y="183"/>
                  </a:lnTo>
                  <a:lnTo>
                    <a:pt x="2478" y="183"/>
                  </a:lnTo>
                  <a:lnTo>
                    <a:pt x="2479" y="183"/>
                  </a:lnTo>
                  <a:lnTo>
                    <a:pt x="2480" y="183"/>
                  </a:lnTo>
                  <a:lnTo>
                    <a:pt x="2481" y="183"/>
                  </a:lnTo>
                  <a:lnTo>
                    <a:pt x="2482" y="183"/>
                  </a:lnTo>
                  <a:lnTo>
                    <a:pt x="2483" y="183"/>
                  </a:lnTo>
                  <a:lnTo>
                    <a:pt x="2484" y="183"/>
                  </a:lnTo>
                  <a:lnTo>
                    <a:pt x="2485" y="183"/>
                  </a:lnTo>
                  <a:lnTo>
                    <a:pt x="2486" y="183"/>
                  </a:lnTo>
                  <a:lnTo>
                    <a:pt x="2487" y="183"/>
                  </a:lnTo>
                  <a:lnTo>
                    <a:pt x="2488" y="183"/>
                  </a:lnTo>
                  <a:lnTo>
                    <a:pt x="2490" y="183"/>
                  </a:lnTo>
                  <a:lnTo>
                    <a:pt x="2491" y="183"/>
                  </a:lnTo>
                  <a:lnTo>
                    <a:pt x="2492" y="183"/>
                  </a:lnTo>
                  <a:lnTo>
                    <a:pt x="2493" y="183"/>
                  </a:lnTo>
                  <a:lnTo>
                    <a:pt x="2494" y="183"/>
                  </a:lnTo>
                  <a:lnTo>
                    <a:pt x="2495" y="183"/>
                  </a:lnTo>
                  <a:lnTo>
                    <a:pt x="2496" y="183"/>
                  </a:lnTo>
                  <a:lnTo>
                    <a:pt x="2497" y="183"/>
                  </a:lnTo>
                  <a:lnTo>
                    <a:pt x="2498" y="183"/>
                  </a:lnTo>
                  <a:lnTo>
                    <a:pt x="2499" y="184"/>
                  </a:lnTo>
                  <a:lnTo>
                    <a:pt x="2500" y="184"/>
                  </a:lnTo>
                  <a:lnTo>
                    <a:pt x="2501" y="184"/>
                  </a:lnTo>
                  <a:lnTo>
                    <a:pt x="2502" y="184"/>
                  </a:lnTo>
                  <a:lnTo>
                    <a:pt x="2503" y="184"/>
                  </a:lnTo>
                  <a:lnTo>
                    <a:pt x="2504" y="184"/>
                  </a:lnTo>
                  <a:lnTo>
                    <a:pt x="2505" y="184"/>
                  </a:lnTo>
                  <a:lnTo>
                    <a:pt x="2506" y="184"/>
                  </a:lnTo>
                  <a:lnTo>
                    <a:pt x="2507" y="184"/>
                  </a:lnTo>
                  <a:lnTo>
                    <a:pt x="2508" y="184"/>
                  </a:lnTo>
                  <a:lnTo>
                    <a:pt x="2509" y="184"/>
                  </a:lnTo>
                  <a:lnTo>
                    <a:pt x="2510" y="184"/>
                  </a:lnTo>
                  <a:lnTo>
                    <a:pt x="2511" y="184"/>
                  </a:lnTo>
                  <a:lnTo>
                    <a:pt x="2512" y="184"/>
                  </a:lnTo>
                  <a:lnTo>
                    <a:pt x="2514" y="184"/>
                  </a:lnTo>
                  <a:lnTo>
                    <a:pt x="2515" y="184"/>
                  </a:lnTo>
                  <a:lnTo>
                    <a:pt x="2516" y="185"/>
                  </a:lnTo>
                  <a:lnTo>
                    <a:pt x="2517" y="185"/>
                  </a:lnTo>
                  <a:lnTo>
                    <a:pt x="2518" y="184"/>
                  </a:lnTo>
                  <a:lnTo>
                    <a:pt x="2519" y="182"/>
                  </a:lnTo>
                  <a:lnTo>
                    <a:pt x="2520" y="178"/>
                  </a:lnTo>
                  <a:lnTo>
                    <a:pt x="2521" y="171"/>
                  </a:lnTo>
                  <a:lnTo>
                    <a:pt x="2522" y="164"/>
                  </a:lnTo>
                  <a:lnTo>
                    <a:pt x="2523" y="160"/>
                  </a:lnTo>
                  <a:lnTo>
                    <a:pt x="2524" y="160"/>
                  </a:lnTo>
                  <a:lnTo>
                    <a:pt x="2525" y="160"/>
                  </a:lnTo>
                  <a:lnTo>
                    <a:pt x="2526" y="160"/>
                  </a:lnTo>
                  <a:lnTo>
                    <a:pt x="2527" y="160"/>
                  </a:lnTo>
                  <a:lnTo>
                    <a:pt x="2528" y="160"/>
                  </a:lnTo>
                  <a:lnTo>
                    <a:pt x="2529" y="160"/>
                  </a:lnTo>
                  <a:lnTo>
                    <a:pt x="2530" y="160"/>
                  </a:lnTo>
                  <a:lnTo>
                    <a:pt x="2531" y="160"/>
                  </a:lnTo>
                  <a:lnTo>
                    <a:pt x="2532" y="161"/>
                  </a:lnTo>
                  <a:lnTo>
                    <a:pt x="2533" y="161"/>
                  </a:lnTo>
                  <a:lnTo>
                    <a:pt x="2534" y="162"/>
                  </a:lnTo>
                  <a:lnTo>
                    <a:pt x="2535" y="163"/>
                  </a:lnTo>
                  <a:lnTo>
                    <a:pt x="2536" y="163"/>
                  </a:lnTo>
                  <a:lnTo>
                    <a:pt x="2537" y="163"/>
                  </a:lnTo>
                  <a:lnTo>
                    <a:pt x="2539" y="164"/>
                  </a:lnTo>
                  <a:lnTo>
                    <a:pt x="2540" y="164"/>
                  </a:lnTo>
                  <a:lnTo>
                    <a:pt x="2541" y="164"/>
                  </a:lnTo>
                  <a:lnTo>
                    <a:pt x="2542" y="164"/>
                  </a:lnTo>
                  <a:lnTo>
                    <a:pt x="2543" y="164"/>
                  </a:lnTo>
                  <a:lnTo>
                    <a:pt x="2544" y="163"/>
                  </a:lnTo>
                  <a:lnTo>
                    <a:pt x="2545" y="163"/>
                  </a:lnTo>
                  <a:lnTo>
                    <a:pt x="2546" y="164"/>
                  </a:lnTo>
                  <a:lnTo>
                    <a:pt x="2547" y="164"/>
                  </a:lnTo>
                  <a:lnTo>
                    <a:pt x="2548" y="164"/>
                  </a:lnTo>
                  <a:lnTo>
                    <a:pt x="2549" y="164"/>
                  </a:lnTo>
                  <a:lnTo>
                    <a:pt x="2550" y="164"/>
                  </a:lnTo>
                  <a:lnTo>
                    <a:pt x="2551" y="164"/>
                  </a:lnTo>
                  <a:lnTo>
                    <a:pt x="2552" y="163"/>
                  </a:lnTo>
                  <a:lnTo>
                    <a:pt x="2553" y="164"/>
                  </a:lnTo>
                  <a:lnTo>
                    <a:pt x="2554" y="164"/>
                  </a:lnTo>
                  <a:lnTo>
                    <a:pt x="2555" y="164"/>
                  </a:lnTo>
                  <a:lnTo>
                    <a:pt x="2556" y="164"/>
                  </a:lnTo>
                  <a:lnTo>
                    <a:pt x="2557" y="164"/>
                  </a:lnTo>
                  <a:lnTo>
                    <a:pt x="2558" y="164"/>
                  </a:lnTo>
                  <a:lnTo>
                    <a:pt x="2559" y="164"/>
                  </a:lnTo>
                  <a:lnTo>
                    <a:pt x="2560" y="164"/>
                  </a:lnTo>
                  <a:lnTo>
                    <a:pt x="2561" y="165"/>
                  </a:lnTo>
                  <a:lnTo>
                    <a:pt x="2563" y="165"/>
                  </a:lnTo>
                  <a:lnTo>
                    <a:pt x="2564" y="165"/>
                  </a:lnTo>
                  <a:lnTo>
                    <a:pt x="2565" y="165"/>
                  </a:lnTo>
                  <a:lnTo>
                    <a:pt x="2566" y="165"/>
                  </a:lnTo>
                  <a:lnTo>
                    <a:pt x="2567" y="165"/>
                  </a:lnTo>
                  <a:lnTo>
                    <a:pt x="2568" y="165"/>
                  </a:lnTo>
                  <a:lnTo>
                    <a:pt x="2569" y="165"/>
                  </a:lnTo>
                  <a:lnTo>
                    <a:pt x="2570" y="164"/>
                  </a:lnTo>
                  <a:lnTo>
                    <a:pt x="2571" y="164"/>
                  </a:lnTo>
                  <a:lnTo>
                    <a:pt x="2572" y="163"/>
                  </a:lnTo>
                  <a:lnTo>
                    <a:pt x="2573" y="160"/>
                  </a:lnTo>
                  <a:lnTo>
                    <a:pt x="2574" y="156"/>
                  </a:lnTo>
                  <a:lnTo>
                    <a:pt x="2575" y="160"/>
                  </a:lnTo>
                  <a:lnTo>
                    <a:pt x="2576" y="168"/>
                  </a:lnTo>
                  <a:lnTo>
                    <a:pt x="2577" y="176"/>
                  </a:lnTo>
                  <a:lnTo>
                    <a:pt x="2578" y="180"/>
                  </a:lnTo>
                  <a:lnTo>
                    <a:pt x="2579" y="184"/>
                  </a:lnTo>
                  <a:lnTo>
                    <a:pt x="2580" y="186"/>
                  </a:lnTo>
                  <a:lnTo>
                    <a:pt x="2581" y="186"/>
                  </a:lnTo>
                  <a:lnTo>
                    <a:pt x="2582" y="186"/>
                  </a:lnTo>
                  <a:lnTo>
                    <a:pt x="2583" y="186"/>
                  </a:lnTo>
                  <a:lnTo>
                    <a:pt x="2584" y="186"/>
                  </a:lnTo>
                  <a:lnTo>
                    <a:pt x="2585" y="186"/>
                  </a:lnTo>
                  <a:lnTo>
                    <a:pt x="2586" y="186"/>
                  </a:lnTo>
                  <a:lnTo>
                    <a:pt x="2588" y="187"/>
                  </a:lnTo>
                  <a:lnTo>
                    <a:pt x="2589" y="188"/>
                  </a:lnTo>
                  <a:lnTo>
                    <a:pt x="2590" y="188"/>
                  </a:lnTo>
                  <a:lnTo>
                    <a:pt x="2591" y="188"/>
                  </a:lnTo>
                  <a:lnTo>
                    <a:pt x="2592" y="188"/>
                  </a:lnTo>
                  <a:lnTo>
                    <a:pt x="2593" y="188"/>
                  </a:lnTo>
                  <a:lnTo>
                    <a:pt x="2594" y="188"/>
                  </a:lnTo>
                  <a:lnTo>
                    <a:pt x="2595" y="189"/>
                  </a:lnTo>
                  <a:lnTo>
                    <a:pt x="2596" y="189"/>
                  </a:lnTo>
                  <a:lnTo>
                    <a:pt x="2597" y="189"/>
                  </a:lnTo>
                  <a:lnTo>
                    <a:pt x="2598" y="189"/>
                  </a:lnTo>
                  <a:lnTo>
                    <a:pt x="2599" y="189"/>
                  </a:lnTo>
                  <a:lnTo>
                    <a:pt x="2600" y="189"/>
                  </a:lnTo>
                  <a:lnTo>
                    <a:pt x="2601" y="189"/>
                  </a:lnTo>
                  <a:lnTo>
                    <a:pt x="2602" y="189"/>
                  </a:lnTo>
                  <a:lnTo>
                    <a:pt x="2603" y="189"/>
                  </a:lnTo>
                  <a:lnTo>
                    <a:pt x="2604" y="189"/>
                  </a:lnTo>
                  <a:lnTo>
                    <a:pt x="2605" y="189"/>
                  </a:lnTo>
                  <a:lnTo>
                    <a:pt x="2606" y="188"/>
                  </a:lnTo>
                  <a:lnTo>
                    <a:pt x="2607" y="188"/>
                  </a:lnTo>
                  <a:lnTo>
                    <a:pt x="2608" y="188"/>
                  </a:lnTo>
                  <a:lnTo>
                    <a:pt x="2609" y="188"/>
                  </a:lnTo>
                  <a:lnTo>
                    <a:pt x="2610" y="188"/>
                  </a:lnTo>
                  <a:lnTo>
                    <a:pt x="2612" y="188"/>
                  </a:lnTo>
                  <a:lnTo>
                    <a:pt x="2613" y="188"/>
                  </a:lnTo>
                  <a:lnTo>
                    <a:pt x="2614" y="188"/>
                  </a:lnTo>
                  <a:lnTo>
                    <a:pt x="2615" y="188"/>
                  </a:lnTo>
                  <a:lnTo>
                    <a:pt x="2616" y="188"/>
                  </a:lnTo>
                  <a:lnTo>
                    <a:pt x="2617" y="188"/>
                  </a:lnTo>
                  <a:lnTo>
                    <a:pt x="2618" y="188"/>
                  </a:lnTo>
                  <a:lnTo>
                    <a:pt x="2619" y="188"/>
                  </a:lnTo>
                  <a:lnTo>
                    <a:pt x="2620" y="188"/>
                  </a:lnTo>
                  <a:lnTo>
                    <a:pt x="2621" y="188"/>
                  </a:lnTo>
                  <a:lnTo>
                    <a:pt x="2622" y="188"/>
                  </a:lnTo>
                  <a:lnTo>
                    <a:pt x="2623" y="188"/>
                  </a:lnTo>
                  <a:lnTo>
                    <a:pt x="2624" y="188"/>
                  </a:lnTo>
                  <a:lnTo>
                    <a:pt x="2625" y="188"/>
                  </a:lnTo>
                  <a:lnTo>
                    <a:pt x="2626" y="188"/>
                  </a:lnTo>
                  <a:lnTo>
                    <a:pt x="2627" y="188"/>
                  </a:lnTo>
                  <a:lnTo>
                    <a:pt x="2628" y="188"/>
                  </a:lnTo>
                  <a:lnTo>
                    <a:pt x="2629" y="188"/>
                  </a:lnTo>
                  <a:lnTo>
                    <a:pt x="2630" y="188"/>
                  </a:lnTo>
                  <a:lnTo>
                    <a:pt x="2631" y="188"/>
                  </a:lnTo>
                  <a:lnTo>
                    <a:pt x="2632" y="188"/>
                  </a:lnTo>
                  <a:lnTo>
                    <a:pt x="2633" y="188"/>
                  </a:lnTo>
                  <a:lnTo>
                    <a:pt x="2634" y="188"/>
                  </a:lnTo>
                  <a:lnTo>
                    <a:pt x="2635" y="188"/>
                  </a:lnTo>
                  <a:lnTo>
                    <a:pt x="2637" y="188"/>
                  </a:lnTo>
                  <a:lnTo>
                    <a:pt x="2638" y="188"/>
                  </a:lnTo>
                  <a:lnTo>
                    <a:pt x="2639" y="188"/>
                  </a:lnTo>
                  <a:lnTo>
                    <a:pt x="2640" y="188"/>
                  </a:lnTo>
                  <a:lnTo>
                    <a:pt x="2641" y="188"/>
                  </a:lnTo>
                  <a:lnTo>
                    <a:pt x="2642" y="188"/>
                  </a:lnTo>
                  <a:lnTo>
                    <a:pt x="2643" y="188"/>
                  </a:lnTo>
                  <a:lnTo>
                    <a:pt x="2644" y="188"/>
                  </a:lnTo>
                  <a:lnTo>
                    <a:pt x="2645" y="188"/>
                  </a:lnTo>
                  <a:lnTo>
                    <a:pt x="2646" y="188"/>
                  </a:lnTo>
                  <a:lnTo>
                    <a:pt x="2647" y="188"/>
                  </a:lnTo>
                  <a:lnTo>
                    <a:pt x="2648" y="188"/>
                  </a:lnTo>
                  <a:lnTo>
                    <a:pt x="2649" y="188"/>
                  </a:lnTo>
                  <a:lnTo>
                    <a:pt x="2650" y="188"/>
                  </a:lnTo>
                  <a:lnTo>
                    <a:pt x="2651" y="188"/>
                  </a:lnTo>
                  <a:lnTo>
                    <a:pt x="2652" y="188"/>
                  </a:lnTo>
                  <a:lnTo>
                    <a:pt x="2653" y="188"/>
                  </a:lnTo>
                  <a:lnTo>
                    <a:pt x="2654" y="188"/>
                  </a:lnTo>
                  <a:lnTo>
                    <a:pt x="2655" y="188"/>
                  </a:lnTo>
                  <a:lnTo>
                    <a:pt x="2656" y="188"/>
                  </a:lnTo>
                  <a:lnTo>
                    <a:pt x="2657" y="188"/>
                  </a:lnTo>
                  <a:lnTo>
                    <a:pt x="2658" y="188"/>
                  </a:lnTo>
                  <a:lnTo>
                    <a:pt x="2659" y="188"/>
                  </a:lnTo>
                  <a:lnTo>
                    <a:pt x="2661" y="188"/>
                  </a:lnTo>
                  <a:lnTo>
                    <a:pt x="2662" y="188"/>
                  </a:lnTo>
                  <a:lnTo>
                    <a:pt x="2663" y="188"/>
                  </a:lnTo>
                  <a:lnTo>
                    <a:pt x="2664" y="188"/>
                  </a:lnTo>
                  <a:lnTo>
                    <a:pt x="2665" y="188"/>
                  </a:lnTo>
                  <a:lnTo>
                    <a:pt x="2666" y="188"/>
                  </a:lnTo>
                  <a:lnTo>
                    <a:pt x="2667" y="188"/>
                  </a:lnTo>
                  <a:lnTo>
                    <a:pt x="2668" y="188"/>
                  </a:lnTo>
                  <a:lnTo>
                    <a:pt x="2669" y="188"/>
                  </a:lnTo>
                  <a:lnTo>
                    <a:pt x="2670" y="188"/>
                  </a:lnTo>
                  <a:lnTo>
                    <a:pt x="2671" y="188"/>
                  </a:lnTo>
                  <a:lnTo>
                    <a:pt x="2672" y="188"/>
                  </a:lnTo>
                  <a:lnTo>
                    <a:pt x="2673" y="188"/>
                  </a:lnTo>
                  <a:lnTo>
                    <a:pt x="2674" y="188"/>
                  </a:lnTo>
                  <a:lnTo>
                    <a:pt x="2675" y="188"/>
                  </a:lnTo>
                  <a:lnTo>
                    <a:pt x="2676" y="188"/>
                  </a:lnTo>
                  <a:lnTo>
                    <a:pt x="2677" y="188"/>
                  </a:lnTo>
                  <a:lnTo>
                    <a:pt x="2678" y="188"/>
                  </a:lnTo>
                  <a:lnTo>
                    <a:pt x="2680" y="188"/>
                  </a:lnTo>
                  <a:lnTo>
                    <a:pt x="2681" y="188"/>
                  </a:lnTo>
                  <a:lnTo>
                    <a:pt x="2682" y="188"/>
                  </a:lnTo>
                  <a:lnTo>
                    <a:pt x="2683" y="188"/>
                  </a:lnTo>
                  <a:lnTo>
                    <a:pt x="2684" y="188"/>
                  </a:lnTo>
                  <a:lnTo>
                    <a:pt x="2685" y="188"/>
                  </a:lnTo>
                  <a:lnTo>
                    <a:pt x="2686" y="188"/>
                  </a:lnTo>
                  <a:lnTo>
                    <a:pt x="2687" y="188"/>
                  </a:lnTo>
                  <a:lnTo>
                    <a:pt x="2688" y="188"/>
                  </a:lnTo>
                  <a:lnTo>
                    <a:pt x="2689" y="188"/>
                  </a:lnTo>
                  <a:lnTo>
                    <a:pt x="2690" y="188"/>
                  </a:lnTo>
                  <a:lnTo>
                    <a:pt x="2691" y="188"/>
                  </a:lnTo>
                  <a:lnTo>
                    <a:pt x="2692" y="188"/>
                  </a:lnTo>
                  <a:lnTo>
                    <a:pt x="2693" y="188"/>
                  </a:lnTo>
                  <a:lnTo>
                    <a:pt x="2694" y="188"/>
                  </a:lnTo>
                  <a:lnTo>
                    <a:pt x="2695" y="188"/>
                  </a:lnTo>
                  <a:lnTo>
                    <a:pt x="2696" y="188"/>
                  </a:lnTo>
                  <a:lnTo>
                    <a:pt x="2697" y="188"/>
                  </a:lnTo>
                  <a:lnTo>
                    <a:pt x="2698" y="188"/>
                  </a:lnTo>
                  <a:lnTo>
                    <a:pt x="2699" y="188"/>
                  </a:lnTo>
                  <a:lnTo>
                    <a:pt x="2700" y="188"/>
                  </a:lnTo>
                  <a:lnTo>
                    <a:pt x="2701" y="188"/>
                  </a:lnTo>
                  <a:lnTo>
                    <a:pt x="2702" y="188"/>
                  </a:lnTo>
                  <a:lnTo>
                    <a:pt x="2704" y="188"/>
                  </a:lnTo>
                  <a:lnTo>
                    <a:pt x="2705" y="188"/>
                  </a:lnTo>
                  <a:lnTo>
                    <a:pt x="2706" y="188"/>
                  </a:lnTo>
                  <a:lnTo>
                    <a:pt x="2707" y="188"/>
                  </a:lnTo>
                  <a:lnTo>
                    <a:pt x="2708" y="188"/>
                  </a:lnTo>
                  <a:lnTo>
                    <a:pt x="2709" y="188"/>
                  </a:lnTo>
                  <a:lnTo>
                    <a:pt x="2710" y="188"/>
                  </a:lnTo>
                  <a:lnTo>
                    <a:pt x="2711" y="188"/>
                  </a:lnTo>
                  <a:lnTo>
                    <a:pt x="2712" y="188"/>
                  </a:lnTo>
                  <a:lnTo>
                    <a:pt x="2713" y="188"/>
                  </a:lnTo>
                  <a:lnTo>
                    <a:pt x="2714" y="188"/>
                  </a:lnTo>
                  <a:lnTo>
                    <a:pt x="2715" y="188"/>
                  </a:lnTo>
                  <a:lnTo>
                    <a:pt x="2716" y="188"/>
                  </a:lnTo>
                  <a:lnTo>
                    <a:pt x="2717" y="188"/>
                  </a:lnTo>
                  <a:lnTo>
                    <a:pt x="2718" y="188"/>
                  </a:lnTo>
                  <a:lnTo>
                    <a:pt x="2719" y="188"/>
                  </a:lnTo>
                  <a:lnTo>
                    <a:pt x="2720" y="188"/>
                  </a:lnTo>
                  <a:lnTo>
                    <a:pt x="2721" y="188"/>
                  </a:lnTo>
                  <a:lnTo>
                    <a:pt x="2722" y="188"/>
                  </a:lnTo>
                  <a:lnTo>
                    <a:pt x="2723" y="188"/>
                  </a:lnTo>
                  <a:lnTo>
                    <a:pt x="2724" y="188"/>
                  </a:lnTo>
                  <a:lnTo>
                    <a:pt x="2725" y="188"/>
                  </a:lnTo>
                  <a:lnTo>
                    <a:pt x="2726" y="188"/>
                  </a:lnTo>
                  <a:lnTo>
                    <a:pt x="2727" y="188"/>
                  </a:lnTo>
                  <a:lnTo>
                    <a:pt x="2729" y="188"/>
                  </a:lnTo>
                  <a:lnTo>
                    <a:pt x="2730" y="188"/>
                  </a:lnTo>
                  <a:lnTo>
                    <a:pt x="2731" y="188"/>
                  </a:lnTo>
                  <a:lnTo>
                    <a:pt x="2732" y="188"/>
                  </a:lnTo>
                  <a:lnTo>
                    <a:pt x="2733" y="188"/>
                  </a:lnTo>
                  <a:lnTo>
                    <a:pt x="2734" y="188"/>
                  </a:lnTo>
                  <a:lnTo>
                    <a:pt x="2735" y="188"/>
                  </a:lnTo>
                  <a:lnTo>
                    <a:pt x="2736" y="188"/>
                  </a:lnTo>
                  <a:lnTo>
                    <a:pt x="2737" y="188"/>
                  </a:lnTo>
                  <a:lnTo>
                    <a:pt x="2738" y="188"/>
                  </a:lnTo>
                  <a:lnTo>
                    <a:pt x="2739" y="188"/>
                  </a:lnTo>
                  <a:lnTo>
                    <a:pt x="2740" y="188"/>
                  </a:lnTo>
                  <a:lnTo>
                    <a:pt x="2741" y="188"/>
                  </a:lnTo>
                  <a:lnTo>
                    <a:pt x="2742" y="188"/>
                  </a:lnTo>
                  <a:lnTo>
                    <a:pt x="2743" y="188"/>
                  </a:lnTo>
                  <a:lnTo>
                    <a:pt x="2744" y="188"/>
                  </a:lnTo>
                  <a:lnTo>
                    <a:pt x="2745" y="188"/>
                  </a:lnTo>
                  <a:lnTo>
                    <a:pt x="2746" y="188"/>
                  </a:lnTo>
                  <a:lnTo>
                    <a:pt x="2747" y="188"/>
                  </a:lnTo>
                  <a:lnTo>
                    <a:pt x="2748" y="188"/>
                  </a:lnTo>
                  <a:lnTo>
                    <a:pt x="2749" y="188"/>
                  </a:lnTo>
                  <a:lnTo>
                    <a:pt x="2750" y="188"/>
                  </a:lnTo>
                  <a:lnTo>
                    <a:pt x="2751" y="188"/>
                  </a:lnTo>
                  <a:lnTo>
                    <a:pt x="2753" y="188"/>
                  </a:lnTo>
                  <a:lnTo>
                    <a:pt x="2754" y="188"/>
                  </a:lnTo>
                  <a:lnTo>
                    <a:pt x="2755" y="188"/>
                  </a:lnTo>
                  <a:lnTo>
                    <a:pt x="2756" y="188"/>
                  </a:lnTo>
                  <a:lnTo>
                    <a:pt x="2757" y="188"/>
                  </a:lnTo>
                  <a:lnTo>
                    <a:pt x="2758" y="188"/>
                  </a:lnTo>
                  <a:lnTo>
                    <a:pt x="2759" y="188"/>
                  </a:lnTo>
                  <a:lnTo>
                    <a:pt x="2760" y="188"/>
                  </a:lnTo>
                  <a:lnTo>
                    <a:pt x="2761" y="188"/>
                  </a:lnTo>
                  <a:lnTo>
                    <a:pt x="2762" y="188"/>
                  </a:lnTo>
                  <a:lnTo>
                    <a:pt x="2763" y="188"/>
                  </a:lnTo>
                  <a:lnTo>
                    <a:pt x="2764" y="188"/>
                  </a:lnTo>
                  <a:lnTo>
                    <a:pt x="2765" y="188"/>
                  </a:lnTo>
                  <a:lnTo>
                    <a:pt x="2766" y="188"/>
                  </a:lnTo>
                  <a:lnTo>
                    <a:pt x="2767" y="188"/>
                  </a:lnTo>
                  <a:lnTo>
                    <a:pt x="2768" y="188"/>
                  </a:lnTo>
                  <a:lnTo>
                    <a:pt x="2769" y="188"/>
                  </a:lnTo>
                  <a:lnTo>
                    <a:pt x="2770" y="188"/>
                  </a:lnTo>
                  <a:lnTo>
                    <a:pt x="2771" y="188"/>
                  </a:lnTo>
                  <a:lnTo>
                    <a:pt x="2772" y="188"/>
                  </a:lnTo>
                  <a:lnTo>
                    <a:pt x="2773" y="188"/>
                  </a:lnTo>
                  <a:lnTo>
                    <a:pt x="2774" y="188"/>
                  </a:lnTo>
                  <a:lnTo>
                    <a:pt x="2775" y="188"/>
                  </a:lnTo>
                  <a:lnTo>
                    <a:pt x="2776" y="188"/>
                  </a:lnTo>
                  <a:lnTo>
                    <a:pt x="2778" y="188"/>
                  </a:lnTo>
                  <a:lnTo>
                    <a:pt x="2779" y="188"/>
                  </a:lnTo>
                  <a:lnTo>
                    <a:pt x="2780" y="188"/>
                  </a:lnTo>
                  <a:lnTo>
                    <a:pt x="2781" y="188"/>
                  </a:lnTo>
                  <a:lnTo>
                    <a:pt x="2782" y="188"/>
                  </a:lnTo>
                  <a:lnTo>
                    <a:pt x="2783" y="188"/>
                  </a:lnTo>
                  <a:lnTo>
                    <a:pt x="2784" y="188"/>
                  </a:lnTo>
                  <a:lnTo>
                    <a:pt x="2785" y="188"/>
                  </a:lnTo>
                  <a:lnTo>
                    <a:pt x="2786" y="187"/>
                  </a:lnTo>
                  <a:lnTo>
                    <a:pt x="2787" y="186"/>
                  </a:lnTo>
                  <a:lnTo>
                    <a:pt x="2788" y="182"/>
                  </a:lnTo>
                  <a:lnTo>
                    <a:pt x="2789" y="177"/>
                  </a:lnTo>
                  <a:lnTo>
                    <a:pt x="2790" y="170"/>
                  </a:lnTo>
                  <a:lnTo>
                    <a:pt x="2791" y="166"/>
                  </a:lnTo>
                  <a:lnTo>
                    <a:pt x="2792" y="168"/>
                  </a:lnTo>
                  <a:lnTo>
                    <a:pt x="2793" y="170"/>
                  </a:lnTo>
                  <a:lnTo>
                    <a:pt x="2794" y="170"/>
                  </a:lnTo>
                  <a:lnTo>
                    <a:pt x="2795" y="170"/>
                  </a:lnTo>
                  <a:lnTo>
                    <a:pt x="2796" y="171"/>
                  </a:lnTo>
                  <a:lnTo>
                    <a:pt x="2797" y="171"/>
                  </a:lnTo>
                  <a:lnTo>
                    <a:pt x="2798" y="170"/>
                  </a:lnTo>
                  <a:lnTo>
                    <a:pt x="2799" y="170"/>
                  </a:lnTo>
                  <a:lnTo>
                    <a:pt x="2800" y="170"/>
                  </a:lnTo>
                  <a:lnTo>
                    <a:pt x="2802" y="170"/>
                  </a:lnTo>
                  <a:lnTo>
                    <a:pt x="2803" y="170"/>
                  </a:lnTo>
                  <a:lnTo>
                    <a:pt x="2804" y="170"/>
                  </a:lnTo>
                  <a:lnTo>
                    <a:pt x="2805" y="171"/>
                  </a:lnTo>
                  <a:lnTo>
                    <a:pt x="2806" y="170"/>
                  </a:lnTo>
                  <a:lnTo>
                    <a:pt x="2807" y="170"/>
                  </a:lnTo>
                  <a:lnTo>
                    <a:pt x="2808" y="171"/>
                  </a:lnTo>
                  <a:lnTo>
                    <a:pt x="2809" y="171"/>
                  </a:lnTo>
                  <a:lnTo>
                    <a:pt x="2810" y="171"/>
                  </a:lnTo>
                  <a:lnTo>
                    <a:pt x="2811" y="171"/>
                  </a:lnTo>
                  <a:lnTo>
                    <a:pt x="2812" y="171"/>
                  </a:lnTo>
                  <a:lnTo>
                    <a:pt x="2813" y="171"/>
                  </a:lnTo>
                  <a:lnTo>
                    <a:pt x="2814" y="171"/>
                  </a:lnTo>
                  <a:lnTo>
                    <a:pt x="2815" y="171"/>
                  </a:lnTo>
                  <a:lnTo>
                    <a:pt x="2816" y="171"/>
                  </a:lnTo>
                  <a:lnTo>
                    <a:pt x="2817" y="171"/>
                  </a:lnTo>
                  <a:lnTo>
                    <a:pt x="2818" y="170"/>
                  </a:lnTo>
                  <a:lnTo>
                    <a:pt x="2819" y="170"/>
                  </a:lnTo>
                  <a:lnTo>
                    <a:pt x="2820" y="170"/>
                  </a:lnTo>
                  <a:lnTo>
                    <a:pt x="2821" y="170"/>
                  </a:lnTo>
                  <a:lnTo>
                    <a:pt x="2822" y="170"/>
                  </a:lnTo>
                  <a:lnTo>
                    <a:pt x="2823" y="171"/>
                  </a:lnTo>
                  <a:lnTo>
                    <a:pt x="2824" y="171"/>
                  </a:lnTo>
                  <a:lnTo>
                    <a:pt x="2825" y="171"/>
                  </a:lnTo>
                  <a:lnTo>
                    <a:pt x="2827" y="171"/>
                  </a:lnTo>
                  <a:lnTo>
                    <a:pt x="2828" y="171"/>
                  </a:lnTo>
                  <a:lnTo>
                    <a:pt x="2829" y="171"/>
                  </a:lnTo>
                  <a:lnTo>
                    <a:pt x="2830" y="171"/>
                  </a:lnTo>
                  <a:lnTo>
                    <a:pt x="2831" y="171"/>
                  </a:lnTo>
                  <a:lnTo>
                    <a:pt x="2832" y="171"/>
                  </a:lnTo>
                  <a:lnTo>
                    <a:pt x="2833" y="171"/>
                  </a:lnTo>
                  <a:lnTo>
                    <a:pt x="2834" y="171"/>
                  </a:lnTo>
                  <a:lnTo>
                    <a:pt x="2835" y="171"/>
                  </a:lnTo>
                  <a:lnTo>
                    <a:pt x="2836" y="172"/>
                  </a:lnTo>
                  <a:lnTo>
                    <a:pt x="2837" y="171"/>
                  </a:lnTo>
                  <a:lnTo>
                    <a:pt x="2838" y="171"/>
                  </a:lnTo>
                  <a:lnTo>
                    <a:pt x="2839" y="169"/>
                  </a:lnTo>
                  <a:lnTo>
                    <a:pt x="2840" y="167"/>
                  </a:lnTo>
                  <a:lnTo>
                    <a:pt x="2841" y="170"/>
                  </a:lnTo>
                  <a:lnTo>
                    <a:pt x="2842" y="175"/>
                  </a:lnTo>
                  <a:lnTo>
                    <a:pt x="2843" y="181"/>
                  </a:lnTo>
                  <a:lnTo>
                    <a:pt x="2844" y="185"/>
                  </a:lnTo>
                  <a:lnTo>
                    <a:pt x="2845" y="188"/>
                  </a:lnTo>
                  <a:lnTo>
                    <a:pt x="2846" y="189"/>
                  </a:lnTo>
                  <a:lnTo>
                    <a:pt x="2847" y="190"/>
                  </a:lnTo>
                  <a:lnTo>
                    <a:pt x="2848" y="190"/>
                  </a:lnTo>
                  <a:lnTo>
                    <a:pt x="2849" y="190"/>
                  </a:lnTo>
                  <a:lnTo>
                    <a:pt x="2851" y="190"/>
                  </a:lnTo>
                  <a:lnTo>
                    <a:pt x="2852" y="190"/>
                  </a:lnTo>
                  <a:lnTo>
                    <a:pt x="2853" y="190"/>
                  </a:lnTo>
                  <a:lnTo>
                    <a:pt x="2854" y="190"/>
                  </a:lnTo>
                  <a:lnTo>
                    <a:pt x="2855" y="190"/>
                  </a:lnTo>
                  <a:lnTo>
                    <a:pt x="2856" y="190"/>
                  </a:lnTo>
                  <a:lnTo>
                    <a:pt x="2857" y="190"/>
                  </a:lnTo>
                  <a:lnTo>
                    <a:pt x="2858" y="190"/>
                  </a:lnTo>
                  <a:lnTo>
                    <a:pt x="2859" y="190"/>
                  </a:lnTo>
                  <a:lnTo>
                    <a:pt x="2860" y="190"/>
                  </a:lnTo>
                  <a:lnTo>
                    <a:pt x="2861" y="190"/>
                  </a:lnTo>
                  <a:lnTo>
                    <a:pt x="2862" y="190"/>
                  </a:lnTo>
                  <a:lnTo>
                    <a:pt x="2863" y="190"/>
                  </a:lnTo>
                  <a:lnTo>
                    <a:pt x="2864" y="190"/>
                  </a:lnTo>
                  <a:lnTo>
                    <a:pt x="2865" y="190"/>
                  </a:lnTo>
                  <a:lnTo>
                    <a:pt x="2866" y="190"/>
                  </a:lnTo>
                  <a:lnTo>
                    <a:pt x="2867" y="190"/>
                  </a:lnTo>
                  <a:lnTo>
                    <a:pt x="2868" y="190"/>
                  </a:lnTo>
                  <a:lnTo>
                    <a:pt x="2869" y="190"/>
                  </a:lnTo>
                  <a:lnTo>
                    <a:pt x="2870" y="190"/>
                  </a:lnTo>
                  <a:lnTo>
                    <a:pt x="2871" y="190"/>
                  </a:lnTo>
                  <a:lnTo>
                    <a:pt x="2872" y="190"/>
                  </a:lnTo>
                  <a:lnTo>
                    <a:pt x="2873" y="190"/>
                  </a:lnTo>
                  <a:lnTo>
                    <a:pt x="2874" y="190"/>
                  </a:lnTo>
                  <a:lnTo>
                    <a:pt x="2876" y="190"/>
                  </a:lnTo>
                  <a:lnTo>
                    <a:pt x="2877" y="190"/>
                  </a:lnTo>
                  <a:lnTo>
                    <a:pt x="2878" y="190"/>
                  </a:lnTo>
                  <a:lnTo>
                    <a:pt x="2879" y="190"/>
                  </a:lnTo>
                  <a:lnTo>
                    <a:pt x="2880" y="190"/>
                  </a:lnTo>
                  <a:lnTo>
                    <a:pt x="2881" y="190"/>
                  </a:lnTo>
                  <a:lnTo>
                    <a:pt x="2882" y="190"/>
                  </a:lnTo>
                  <a:lnTo>
                    <a:pt x="2883" y="190"/>
                  </a:lnTo>
                  <a:lnTo>
                    <a:pt x="2884" y="190"/>
                  </a:lnTo>
                  <a:lnTo>
                    <a:pt x="2885" y="190"/>
                  </a:lnTo>
                  <a:lnTo>
                    <a:pt x="2886" y="190"/>
                  </a:lnTo>
                  <a:lnTo>
                    <a:pt x="2887" y="190"/>
                  </a:lnTo>
                  <a:lnTo>
                    <a:pt x="2888" y="190"/>
                  </a:lnTo>
                  <a:lnTo>
                    <a:pt x="2889" y="190"/>
                  </a:lnTo>
                  <a:lnTo>
                    <a:pt x="2890" y="190"/>
                  </a:lnTo>
                  <a:lnTo>
                    <a:pt x="2891" y="190"/>
                  </a:lnTo>
                  <a:lnTo>
                    <a:pt x="2892" y="190"/>
                  </a:lnTo>
                  <a:lnTo>
                    <a:pt x="2893" y="190"/>
                  </a:lnTo>
                  <a:lnTo>
                    <a:pt x="2894" y="190"/>
                  </a:lnTo>
                  <a:lnTo>
                    <a:pt x="2895" y="190"/>
                  </a:lnTo>
                  <a:lnTo>
                    <a:pt x="2896" y="190"/>
                  </a:lnTo>
                  <a:lnTo>
                    <a:pt x="2897" y="189"/>
                  </a:lnTo>
                  <a:lnTo>
                    <a:pt x="2898" y="189"/>
                  </a:lnTo>
                  <a:lnTo>
                    <a:pt x="2900" y="189"/>
                  </a:lnTo>
                  <a:lnTo>
                    <a:pt x="2901" y="189"/>
                  </a:lnTo>
                  <a:lnTo>
                    <a:pt x="2902" y="189"/>
                  </a:lnTo>
                  <a:lnTo>
                    <a:pt x="2903" y="189"/>
                  </a:lnTo>
                  <a:lnTo>
                    <a:pt x="2904" y="189"/>
                  </a:lnTo>
                  <a:lnTo>
                    <a:pt x="2905" y="189"/>
                  </a:lnTo>
                  <a:lnTo>
                    <a:pt x="2906" y="189"/>
                  </a:lnTo>
                  <a:lnTo>
                    <a:pt x="2907" y="189"/>
                  </a:lnTo>
                  <a:lnTo>
                    <a:pt x="2908" y="189"/>
                  </a:lnTo>
                  <a:lnTo>
                    <a:pt x="2909" y="189"/>
                  </a:lnTo>
                  <a:lnTo>
                    <a:pt x="2910" y="189"/>
                  </a:lnTo>
                  <a:lnTo>
                    <a:pt x="2911" y="189"/>
                  </a:lnTo>
                  <a:lnTo>
                    <a:pt x="2912" y="189"/>
                  </a:lnTo>
                  <a:lnTo>
                    <a:pt x="2913" y="189"/>
                  </a:lnTo>
                  <a:lnTo>
                    <a:pt x="2914" y="188"/>
                  </a:lnTo>
                  <a:lnTo>
                    <a:pt x="2915" y="188"/>
                  </a:lnTo>
                  <a:lnTo>
                    <a:pt x="2916" y="188"/>
                  </a:lnTo>
                  <a:lnTo>
                    <a:pt x="2917" y="188"/>
                  </a:lnTo>
                  <a:lnTo>
                    <a:pt x="2918" y="188"/>
                  </a:lnTo>
                  <a:lnTo>
                    <a:pt x="2919" y="188"/>
                  </a:lnTo>
                  <a:lnTo>
                    <a:pt x="2920" y="188"/>
                  </a:lnTo>
                  <a:lnTo>
                    <a:pt x="2921" y="188"/>
                  </a:lnTo>
                  <a:lnTo>
                    <a:pt x="2922" y="188"/>
                  </a:lnTo>
                  <a:lnTo>
                    <a:pt x="2923" y="188"/>
                  </a:lnTo>
                  <a:lnTo>
                    <a:pt x="2925" y="188"/>
                  </a:lnTo>
                  <a:lnTo>
                    <a:pt x="2926" y="188"/>
                  </a:lnTo>
                  <a:lnTo>
                    <a:pt x="2927" y="188"/>
                  </a:lnTo>
                  <a:lnTo>
                    <a:pt x="2928" y="188"/>
                  </a:lnTo>
                  <a:lnTo>
                    <a:pt x="2929" y="188"/>
                  </a:lnTo>
                  <a:lnTo>
                    <a:pt x="2930" y="188"/>
                  </a:lnTo>
                  <a:lnTo>
                    <a:pt x="2931" y="188"/>
                  </a:lnTo>
                  <a:lnTo>
                    <a:pt x="2932" y="188"/>
                  </a:lnTo>
                  <a:lnTo>
                    <a:pt x="2933" y="188"/>
                  </a:lnTo>
                  <a:lnTo>
                    <a:pt x="2934" y="188"/>
                  </a:lnTo>
                  <a:lnTo>
                    <a:pt x="2935" y="188"/>
                  </a:lnTo>
                  <a:lnTo>
                    <a:pt x="2936" y="188"/>
                  </a:lnTo>
                  <a:lnTo>
                    <a:pt x="2937" y="188"/>
                  </a:lnTo>
                  <a:lnTo>
                    <a:pt x="2938" y="188"/>
                  </a:lnTo>
                  <a:lnTo>
                    <a:pt x="2939" y="188"/>
                  </a:lnTo>
                  <a:lnTo>
                    <a:pt x="2940" y="188"/>
                  </a:lnTo>
                  <a:lnTo>
                    <a:pt x="2941" y="187"/>
                  </a:lnTo>
                  <a:lnTo>
                    <a:pt x="2942" y="187"/>
                  </a:lnTo>
                  <a:lnTo>
                    <a:pt x="2943" y="187"/>
                  </a:lnTo>
                  <a:lnTo>
                    <a:pt x="2944" y="187"/>
                  </a:lnTo>
                  <a:lnTo>
                    <a:pt x="2945" y="187"/>
                  </a:lnTo>
                  <a:lnTo>
                    <a:pt x="2946" y="187"/>
                  </a:lnTo>
                  <a:lnTo>
                    <a:pt x="2947" y="187"/>
                  </a:lnTo>
                  <a:lnTo>
                    <a:pt x="2949" y="187"/>
                  </a:lnTo>
                  <a:lnTo>
                    <a:pt x="2950" y="187"/>
                  </a:lnTo>
                  <a:lnTo>
                    <a:pt x="2951" y="187"/>
                  </a:lnTo>
                  <a:lnTo>
                    <a:pt x="2952" y="187"/>
                  </a:lnTo>
                  <a:lnTo>
                    <a:pt x="2953" y="187"/>
                  </a:lnTo>
                  <a:lnTo>
                    <a:pt x="2954" y="187"/>
                  </a:lnTo>
                  <a:lnTo>
                    <a:pt x="2955" y="187"/>
                  </a:lnTo>
                  <a:lnTo>
                    <a:pt x="2956" y="187"/>
                  </a:lnTo>
                  <a:lnTo>
                    <a:pt x="2957" y="187"/>
                  </a:lnTo>
                  <a:lnTo>
                    <a:pt x="2958" y="187"/>
                  </a:lnTo>
                  <a:lnTo>
                    <a:pt x="2959" y="187"/>
                  </a:lnTo>
                  <a:lnTo>
                    <a:pt x="2960" y="187"/>
                  </a:lnTo>
                  <a:lnTo>
                    <a:pt x="2961" y="187"/>
                  </a:lnTo>
                  <a:lnTo>
                    <a:pt x="2962" y="187"/>
                  </a:lnTo>
                  <a:lnTo>
                    <a:pt x="2963" y="187"/>
                  </a:lnTo>
                  <a:lnTo>
                    <a:pt x="2964" y="187"/>
                  </a:lnTo>
                  <a:lnTo>
                    <a:pt x="2965" y="187"/>
                  </a:lnTo>
                  <a:lnTo>
                    <a:pt x="2966" y="187"/>
                  </a:lnTo>
                  <a:lnTo>
                    <a:pt x="2967" y="186"/>
                  </a:lnTo>
                  <a:lnTo>
                    <a:pt x="2968" y="186"/>
                  </a:lnTo>
                  <a:lnTo>
                    <a:pt x="2969" y="186"/>
                  </a:lnTo>
                  <a:lnTo>
                    <a:pt x="2970" y="186"/>
                  </a:lnTo>
                  <a:lnTo>
                    <a:pt x="2971" y="186"/>
                  </a:lnTo>
                  <a:lnTo>
                    <a:pt x="2972" y="186"/>
                  </a:lnTo>
                  <a:lnTo>
                    <a:pt x="2974" y="186"/>
                  </a:lnTo>
                  <a:lnTo>
                    <a:pt x="2975" y="186"/>
                  </a:lnTo>
                  <a:lnTo>
                    <a:pt x="2976" y="186"/>
                  </a:lnTo>
                  <a:lnTo>
                    <a:pt x="2977" y="186"/>
                  </a:lnTo>
                  <a:lnTo>
                    <a:pt x="2978" y="186"/>
                  </a:lnTo>
                  <a:lnTo>
                    <a:pt x="2979" y="186"/>
                  </a:lnTo>
                  <a:lnTo>
                    <a:pt x="2980" y="186"/>
                  </a:lnTo>
                  <a:lnTo>
                    <a:pt x="2981" y="186"/>
                  </a:lnTo>
                  <a:lnTo>
                    <a:pt x="2982" y="186"/>
                  </a:lnTo>
                  <a:lnTo>
                    <a:pt x="2983" y="186"/>
                  </a:lnTo>
                  <a:lnTo>
                    <a:pt x="2984" y="186"/>
                  </a:lnTo>
                  <a:lnTo>
                    <a:pt x="2985" y="186"/>
                  </a:lnTo>
                  <a:lnTo>
                    <a:pt x="2986" y="186"/>
                  </a:lnTo>
                  <a:lnTo>
                    <a:pt x="2987" y="186"/>
                  </a:lnTo>
                  <a:lnTo>
                    <a:pt x="2988" y="186"/>
                  </a:lnTo>
                  <a:lnTo>
                    <a:pt x="2989" y="186"/>
                  </a:lnTo>
                  <a:lnTo>
                    <a:pt x="2990" y="186"/>
                  </a:lnTo>
                  <a:lnTo>
                    <a:pt x="2991" y="186"/>
                  </a:lnTo>
                  <a:lnTo>
                    <a:pt x="2992" y="186"/>
                  </a:lnTo>
                  <a:lnTo>
                    <a:pt x="2993" y="186"/>
                  </a:lnTo>
                  <a:lnTo>
                    <a:pt x="2994" y="185"/>
                  </a:lnTo>
                  <a:lnTo>
                    <a:pt x="2995" y="185"/>
                  </a:lnTo>
                  <a:lnTo>
                    <a:pt x="2996" y="185"/>
                  </a:lnTo>
                  <a:lnTo>
                    <a:pt x="2998" y="185"/>
                  </a:lnTo>
                  <a:lnTo>
                    <a:pt x="2999" y="185"/>
                  </a:lnTo>
                  <a:lnTo>
                    <a:pt x="3000" y="185"/>
                  </a:lnTo>
                  <a:lnTo>
                    <a:pt x="3001" y="185"/>
                  </a:lnTo>
                  <a:lnTo>
                    <a:pt x="3002" y="185"/>
                  </a:lnTo>
                  <a:lnTo>
                    <a:pt x="3003" y="185"/>
                  </a:lnTo>
                  <a:lnTo>
                    <a:pt x="3004" y="185"/>
                  </a:lnTo>
                  <a:lnTo>
                    <a:pt x="3005" y="185"/>
                  </a:lnTo>
                  <a:lnTo>
                    <a:pt x="3006" y="185"/>
                  </a:lnTo>
                  <a:lnTo>
                    <a:pt x="3007" y="186"/>
                  </a:lnTo>
                  <a:lnTo>
                    <a:pt x="3008" y="186"/>
                  </a:lnTo>
                  <a:lnTo>
                    <a:pt x="3009" y="186"/>
                  </a:lnTo>
                  <a:lnTo>
                    <a:pt x="3010" y="185"/>
                  </a:lnTo>
                  <a:lnTo>
                    <a:pt x="3011" y="185"/>
                  </a:lnTo>
                  <a:lnTo>
                    <a:pt x="3012" y="185"/>
                  </a:lnTo>
                  <a:lnTo>
                    <a:pt x="3013" y="185"/>
                  </a:lnTo>
                  <a:lnTo>
                    <a:pt x="3014" y="186"/>
                  </a:lnTo>
                  <a:lnTo>
                    <a:pt x="3015" y="186"/>
                  </a:lnTo>
                  <a:lnTo>
                    <a:pt x="3017" y="186"/>
                  </a:lnTo>
                  <a:lnTo>
                    <a:pt x="3018" y="186"/>
                  </a:lnTo>
                  <a:lnTo>
                    <a:pt x="3019" y="186"/>
                  </a:lnTo>
                  <a:lnTo>
                    <a:pt x="3020" y="186"/>
                  </a:lnTo>
                  <a:lnTo>
                    <a:pt x="3021" y="186"/>
                  </a:lnTo>
                  <a:lnTo>
                    <a:pt x="3022" y="186"/>
                  </a:lnTo>
                  <a:lnTo>
                    <a:pt x="3023" y="186"/>
                  </a:lnTo>
                  <a:lnTo>
                    <a:pt x="3024" y="186"/>
                  </a:lnTo>
                  <a:lnTo>
                    <a:pt x="3025" y="186"/>
                  </a:lnTo>
                  <a:lnTo>
                    <a:pt x="3026" y="186"/>
                  </a:lnTo>
                  <a:lnTo>
                    <a:pt x="3027" y="186"/>
                  </a:lnTo>
                  <a:lnTo>
                    <a:pt x="3028" y="186"/>
                  </a:lnTo>
                  <a:lnTo>
                    <a:pt x="3029" y="186"/>
                  </a:lnTo>
                  <a:lnTo>
                    <a:pt x="3030" y="186"/>
                  </a:lnTo>
                  <a:lnTo>
                    <a:pt x="3031" y="186"/>
                  </a:lnTo>
                  <a:lnTo>
                    <a:pt x="3032" y="186"/>
                  </a:lnTo>
                  <a:lnTo>
                    <a:pt x="3033" y="186"/>
                  </a:lnTo>
                  <a:lnTo>
                    <a:pt x="3034" y="186"/>
                  </a:lnTo>
                  <a:lnTo>
                    <a:pt x="3035" y="186"/>
                  </a:lnTo>
                  <a:lnTo>
                    <a:pt x="3036" y="186"/>
                  </a:lnTo>
                  <a:lnTo>
                    <a:pt x="3037" y="186"/>
                  </a:lnTo>
                  <a:lnTo>
                    <a:pt x="3038" y="186"/>
                  </a:lnTo>
                  <a:lnTo>
                    <a:pt x="3039" y="186"/>
                  </a:lnTo>
                  <a:lnTo>
                    <a:pt x="3041" y="186"/>
                  </a:lnTo>
                  <a:lnTo>
                    <a:pt x="3042" y="186"/>
                  </a:lnTo>
                  <a:lnTo>
                    <a:pt x="3043" y="186"/>
                  </a:lnTo>
                  <a:lnTo>
                    <a:pt x="3044" y="186"/>
                  </a:lnTo>
                  <a:lnTo>
                    <a:pt x="3045" y="186"/>
                  </a:lnTo>
                  <a:lnTo>
                    <a:pt x="3046" y="186"/>
                  </a:lnTo>
                  <a:lnTo>
                    <a:pt x="3047" y="186"/>
                  </a:lnTo>
                  <a:lnTo>
                    <a:pt x="3048" y="187"/>
                  </a:lnTo>
                  <a:lnTo>
                    <a:pt x="3049" y="187"/>
                  </a:lnTo>
                  <a:lnTo>
                    <a:pt x="3050" y="186"/>
                  </a:lnTo>
                  <a:lnTo>
                    <a:pt x="3051" y="186"/>
                  </a:lnTo>
                  <a:lnTo>
                    <a:pt x="3052" y="185"/>
                  </a:lnTo>
                  <a:lnTo>
                    <a:pt x="3053" y="183"/>
                  </a:lnTo>
                  <a:lnTo>
                    <a:pt x="3054" y="179"/>
                  </a:lnTo>
                  <a:lnTo>
                    <a:pt x="3055" y="173"/>
                  </a:lnTo>
                  <a:lnTo>
                    <a:pt x="3056" y="167"/>
                  </a:lnTo>
                  <a:lnTo>
                    <a:pt x="3057" y="163"/>
                  </a:lnTo>
                  <a:lnTo>
                    <a:pt x="3058" y="163"/>
                  </a:lnTo>
                  <a:lnTo>
                    <a:pt x="3059" y="165"/>
                  </a:lnTo>
                  <a:lnTo>
                    <a:pt x="3060" y="165"/>
                  </a:lnTo>
                  <a:lnTo>
                    <a:pt x="3061" y="165"/>
                  </a:lnTo>
                  <a:lnTo>
                    <a:pt x="3062" y="164"/>
                  </a:lnTo>
                  <a:lnTo>
                    <a:pt x="3063" y="164"/>
                  </a:lnTo>
                  <a:lnTo>
                    <a:pt x="3064" y="165"/>
                  </a:lnTo>
                  <a:lnTo>
                    <a:pt x="3066" y="165"/>
                  </a:lnTo>
                  <a:lnTo>
                    <a:pt x="3067" y="165"/>
                  </a:lnTo>
                  <a:lnTo>
                    <a:pt x="3068" y="165"/>
                  </a:lnTo>
                  <a:lnTo>
                    <a:pt x="3069" y="165"/>
                  </a:lnTo>
                  <a:lnTo>
                    <a:pt x="3070" y="164"/>
                  </a:lnTo>
                  <a:lnTo>
                    <a:pt x="3071" y="162"/>
                  </a:lnTo>
                  <a:lnTo>
                    <a:pt x="3072" y="159"/>
                  </a:lnTo>
                  <a:lnTo>
                    <a:pt x="3073" y="156"/>
                  </a:lnTo>
                  <a:lnTo>
                    <a:pt x="3074" y="155"/>
                  </a:lnTo>
                  <a:lnTo>
                    <a:pt x="3075" y="153"/>
                  </a:lnTo>
                  <a:lnTo>
                    <a:pt x="3076" y="152"/>
                  </a:lnTo>
                  <a:lnTo>
                    <a:pt x="3077" y="152"/>
                  </a:lnTo>
                  <a:lnTo>
                    <a:pt x="3078" y="153"/>
                  </a:lnTo>
                  <a:lnTo>
                    <a:pt x="3079" y="153"/>
                  </a:lnTo>
                  <a:lnTo>
                    <a:pt x="3080" y="154"/>
                  </a:lnTo>
                  <a:lnTo>
                    <a:pt x="3081" y="154"/>
                  </a:lnTo>
                  <a:lnTo>
                    <a:pt x="3082" y="154"/>
                  </a:lnTo>
                  <a:lnTo>
                    <a:pt x="3083" y="153"/>
                  </a:lnTo>
                  <a:lnTo>
                    <a:pt x="3084" y="153"/>
                  </a:lnTo>
                  <a:lnTo>
                    <a:pt x="3085" y="153"/>
                  </a:lnTo>
                  <a:lnTo>
                    <a:pt x="3086" y="153"/>
                  </a:lnTo>
                  <a:lnTo>
                    <a:pt x="3087" y="153"/>
                  </a:lnTo>
                  <a:lnTo>
                    <a:pt x="3088" y="153"/>
                  </a:lnTo>
                  <a:lnTo>
                    <a:pt x="3090" y="149"/>
                  </a:lnTo>
                  <a:lnTo>
                    <a:pt x="3091" y="148"/>
                  </a:lnTo>
                  <a:lnTo>
                    <a:pt x="3092" y="148"/>
                  </a:lnTo>
                  <a:lnTo>
                    <a:pt x="3093" y="148"/>
                  </a:lnTo>
                  <a:lnTo>
                    <a:pt x="3094" y="147"/>
                  </a:lnTo>
                  <a:lnTo>
                    <a:pt x="3095" y="127"/>
                  </a:lnTo>
                  <a:lnTo>
                    <a:pt x="3096" y="119"/>
                  </a:lnTo>
                  <a:lnTo>
                    <a:pt x="3097" y="135"/>
                  </a:lnTo>
                  <a:lnTo>
                    <a:pt x="3098" y="150"/>
                  </a:lnTo>
                  <a:lnTo>
                    <a:pt x="3099" y="160"/>
                  </a:lnTo>
                  <a:lnTo>
                    <a:pt x="3100" y="165"/>
                  </a:lnTo>
                  <a:lnTo>
                    <a:pt x="3101" y="168"/>
                  </a:lnTo>
                  <a:lnTo>
                    <a:pt x="3102" y="169"/>
                  </a:lnTo>
                  <a:lnTo>
                    <a:pt x="3103" y="170"/>
                  </a:lnTo>
                  <a:lnTo>
                    <a:pt x="3104" y="170"/>
                  </a:lnTo>
                  <a:lnTo>
                    <a:pt x="3105" y="170"/>
                  </a:lnTo>
                  <a:lnTo>
                    <a:pt x="3106" y="171"/>
                  </a:lnTo>
                  <a:lnTo>
                    <a:pt x="3107" y="171"/>
                  </a:lnTo>
                  <a:lnTo>
                    <a:pt x="3108" y="172"/>
                  </a:lnTo>
                  <a:lnTo>
                    <a:pt x="3109" y="172"/>
                  </a:lnTo>
                  <a:lnTo>
                    <a:pt x="3110" y="172"/>
                  </a:lnTo>
                  <a:lnTo>
                    <a:pt x="3111" y="173"/>
                  </a:lnTo>
                  <a:lnTo>
                    <a:pt x="3112" y="174"/>
                  </a:lnTo>
                  <a:lnTo>
                    <a:pt x="3113" y="174"/>
                  </a:lnTo>
                  <a:lnTo>
                    <a:pt x="3115" y="175"/>
                  </a:lnTo>
                  <a:lnTo>
                    <a:pt x="3116" y="175"/>
                  </a:lnTo>
                  <a:lnTo>
                    <a:pt x="3117" y="176"/>
                  </a:lnTo>
                  <a:lnTo>
                    <a:pt x="3118" y="176"/>
                  </a:lnTo>
                  <a:lnTo>
                    <a:pt x="3119" y="177"/>
                  </a:lnTo>
                  <a:lnTo>
                    <a:pt x="3120" y="177"/>
                  </a:lnTo>
                  <a:lnTo>
                    <a:pt x="3121" y="176"/>
                  </a:lnTo>
                  <a:lnTo>
                    <a:pt x="3122" y="176"/>
                  </a:lnTo>
                  <a:lnTo>
                    <a:pt x="3123" y="177"/>
                  </a:lnTo>
                  <a:lnTo>
                    <a:pt x="3124" y="177"/>
                  </a:lnTo>
                  <a:lnTo>
                    <a:pt x="3125" y="178"/>
                  </a:lnTo>
                  <a:lnTo>
                    <a:pt x="3126" y="179"/>
                  </a:lnTo>
                  <a:lnTo>
                    <a:pt x="3127" y="180"/>
                  </a:lnTo>
                  <a:lnTo>
                    <a:pt x="3128" y="182"/>
                  </a:lnTo>
                  <a:lnTo>
                    <a:pt x="3129" y="183"/>
                  </a:lnTo>
                  <a:lnTo>
                    <a:pt x="3130" y="184"/>
                  </a:lnTo>
                  <a:lnTo>
                    <a:pt x="3131" y="185"/>
                  </a:lnTo>
                  <a:lnTo>
                    <a:pt x="3132" y="185"/>
                  </a:lnTo>
                  <a:lnTo>
                    <a:pt x="3133" y="186"/>
                  </a:lnTo>
                  <a:lnTo>
                    <a:pt x="3134" y="186"/>
                  </a:lnTo>
                  <a:lnTo>
                    <a:pt x="3135" y="186"/>
                  </a:lnTo>
                  <a:lnTo>
                    <a:pt x="3136" y="186"/>
                  </a:lnTo>
                  <a:lnTo>
                    <a:pt x="3137" y="186"/>
                  </a:lnTo>
                  <a:lnTo>
                    <a:pt x="3139" y="186"/>
                  </a:lnTo>
                  <a:lnTo>
                    <a:pt x="3140" y="186"/>
                  </a:lnTo>
                  <a:lnTo>
                    <a:pt x="3141" y="186"/>
                  </a:lnTo>
                  <a:lnTo>
                    <a:pt x="3142" y="186"/>
                  </a:lnTo>
                  <a:lnTo>
                    <a:pt x="3143" y="186"/>
                  </a:lnTo>
                  <a:lnTo>
                    <a:pt x="3144" y="186"/>
                  </a:lnTo>
                  <a:lnTo>
                    <a:pt x="3145" y="186"/>
                  </a:lnTo>
                  <a:lnTo>
                    <a:pt x="3146" y="186"/>
                  </a:lnTo>
                  <a:lnTo>
                    <a:pt x="3147" y="186"/>
                  </a:lnTo>
                  <a:lnTo>
                    <a:pt x="3148" y="186"/>
                  </a:lnTo>
                  <a:lnTo>
                    <a:pt x="3149" y="186"/>
                  </a:lnTo>
                  <a:lnTo>
                    <a:pt x="3150" y="186"/>
                  </a:lnTo>
                  <a:lnTo>
                    <a:pt x="3151" y="186"/>
                  </a:lnTo>
                  <a:lnTo>
                    <a:pt x="3152" y="186"/>
                  </a:lnTo>
                  <a:lnTo>
                    <a:pt x="3153" y="186"/>
                  </a:lnTo>
                  <a:lnTo>
                    <a:pt x="3154" y="186"/>
                  </a:lnTo>
                  <a:lnTo>
                    <a:pt x="3155" y="186"/>
                  </a:lnTo>
                  <a:lnTo>
                    <a:pt x="3156" y="187"/>
                  </a:lnTo>
                  <a:lnTo>
                    <a:pt x="3157" y="187"/>
                  </a:lnTo>
                  <a:lnTo>
                    <a:pt x="3158" y="187"/>
                  </a:lnTo>
                  <a:lnTo>
                    <a:pt x="3159" y="187"/>
                  </a:lnTo>
                  <a:lnTo>
                    <a:pt x="3160" y="187"/>
                  </a:lnTo>
                  <a:lnTo>
                    <a:pt x="3161" y="187"/>
                  </a:lnTo>
                  <a:lnTo>
                    <a:pt x="3162" y="187"/>
                  </a:lnTo>
                  <a:lnTo>
                    <a:pt x="3164" y="187"/>
                  </a:lnTo>
                  <a:lnTo>
                    <a:pt x="3165" y="188"/>
                  </a:lnTo>
                  <a:lnTo>
                    <a:pt x="3166" y="188"/>
                  </a:lnTo>
                  <a:lnTo>
                    <a:pt x="3167" y="188"/>
                  </a:lnTo>
                  <a:lnTo>
                    <a:pt x="3168" y="188"/>
                  </a:lnTo>
                  <a:lnTo>
                    <a:pt x="3169" y="188"/>
                  </a:lnTo>
                  <a:lnTo>
                    <a:pt x="3170" y="188"/>
                  </a:lnTo>
                  <a:lnTo>
                    <a:pt x="3171" y="188"/>
                  </a:lnTo>
                  <a:lnTo>
                    <a:pt x="3172" y="187"/>
                  </a:lnTo>
                  <a:lnTo>
                    <a:pt x="3173" y="187"/>
                  </a:lnTo>
                  <a:lnTo>
                    <a:pt x="3174" y="187"/>
                  </a:lnTo>
                  <a:lnTo>
                    <a:pt x="3175" y="187"/>
                  </a:lnTo>
                  <a:lnTo>
                    <a:pt x="3176" y="187"/>
                  </a:lnTo>
                  <a:lnTo>
                    <a:pt x="3177" y="187"/>
                  </a:lnTo>
                  <a:lnTo>
                    <a:pt x="3178" y="187"/>
                  </a:lnTo>
                  <a:lnTo>
                    <a:pt x="3179" y="187"/>
                  </a:lnTo>
                  <a:lnTo>
                    <a:pt x="3180" y="187"/>
                  </a:lnTo>
                  <a:lnTo>
                    <a:pt x="3181" y="187"/>
                  </a:lnTo>
                  <a:lnTo>
                    <a:pt x="3182" y="187"/>
                  </a:lnTo>
                  <a:lnTo>
                    <a:pt x="3183" y="187"/>
                  </a:lnTo>
                  <a:lnTo>
                    <a:pt x="3184" y="187"/>
                  </a:lnTo>
                  <a:lnTo>
                    <a:pt x="3185" y="187"/>
                  </a:lnTo>
                  <a:lnTo>
                    <a:pt x="3186" y="187"/>
                  </a:lnTo>
                  <a:lnTo>
                    <a:pt x="3188" y="187"/>
                  </a:lnTo>
                  <a:lnTo>
                    <a:pt x="3189" y="187"/>
                  </a:lnTo>
                  <a:lnTo>
                    <a:pt x="3190" y="187"/>
                  </a:lnTo>
                  <a:lnTo>
                    <a:pt x="3191" y="187"/>
                  </a:lnTo>
                  <a:lnTo>
                    <a:pt x="3192" y="187"/>
                  </a:lnTo>
                  <a:lnTo>
                    <a:pt x="3193" y="187"/>
                  </a:lnTo>
                  <a:lnTo>
                    <a:pt x="3194" y="187"/>
                  </a:lnTo>
                  <a:lnTo>
                    <a:pt x="3195" y="187"/>
                  </a:lnTo>
                  <a:lnTo>
                    <a:pt x="3196" y="187"/>
                  </a:lnTo>
                  <a:lnTo>
                    <a:pt x="3197" y="187"/>
                  </a:lnTo>
                  <a:lnTo>
                    <a:pt x="3198" y="187"/>
                  </a:lnTo>
                  <a:lnTo>
                    <a:pt x="3199" y="187"/>
                  </a:lnTo>
                  <a:lnTo>
                    <a:pt x="3200" y="187"/>
                  </a:lnTo>
                  <a:lnTo>
                    <a:pt x="3201" y="187"/>
                  </a:lnTo>
                  <a:lnTo>
                    <a:pt x="3202" y="187"/>
                  </a:lnTo>
                  <a:lnTo>
                    <a:pt x="3203" y="187"/>
                  </a:lnTo>
                  <a:lnTo>
                    <a:pt x="3204" y="186"/>
                  </a:lnTo>
                  <a:lnTo>
                    <a:pt x="3205" y="186"/>
                  </a:lnTo>
                  <a:lnTo>
                    <a:pt x="3206" y="186"/>
                  </a:lnTo>
                  <a:lnTo>
                    <a:pt x="3207" y="186"/>
                  </a:lnTo>
                  <a:lnTo>
                    <a:pt x="3208" y="186"/>
                  </a:lnTo>
                  <a:lnTo>
                    <a:pt x="3209" y="186"/>
                  </a:lnTo>
                  <a:lnTo>
                    <a:pt x="3210" y="186"/>
                  </a:lnTo>
                  <a:lnTo>
                    <a:pt x="3211" y="186"/>
                  </a:lnTo>
                  <a:lnTo>
                    <a:pt x="3213" y="186"/>
                  </a:lnTo>
                  <a:lnTo>
                    <a:pt x="3214" y="186"/>
                  </a:lnTo>
                  <a:lnTo>
                    <a:pt x="3215" y="186"/>
                  </a:lnTo>
                  <a:lnTo>
                    <a:pt x="3216" y="186"/>
                  </a:lnTo>
                  <a:lnTo>
                    <a:pt x="3217" y="186"/>
                  </a:lnTo>
                  <a:lnTo>
                    <a:pt x="3218" y="186"/>
                  </a:lnTo>
                  <a:lnTo>
                    <a:pt x="3219" y="186"/>
                  </a:lnTo>
                  <a:lnTo>
                    <a:pt x="3220" y="186"/>
                  </a:lnTo>
                  <a:lnTo>
                    <a:pt x="3221" y="186"/>
                  </a:lnTo>
                  <a:lnTo>
                    <a:pt x="3222" y="186"/>
                  </a:lnTo>
                  <a:lnTo>
                    <a:pt x="3223" y="186"/>
                  </a:lnTo>
                  <a:lnTo>
                    <a:pt x="3224" y="186"/>
                  </a:lnTo>
                  <a:lnTo>
                    <a:pt x="3225" y="186"/>
                  </a:lnTo>
                  <a:lnTo>
                    <a:pt x="3226" y="186"/>
                  </a:lnTo>
                  <a:lnTo>
                    <a:pt x="3227" y="186"/>
                  </a:lnTo>
                  <a:lnTo>
                    <a:pt x="3228" y="186"/>
                  </a:lnTo>
                  <a:lnTo>
                    <a:pt x="3229" y="186"/>
                  </a:lnTo>
                  <a:lnTo>
                    <a:pt x="3230" y="186"/>
                  </a:lnTo>
                  <a:lnTo>
                    <a:pt x="3231" y="186"/>
                  </a:lnTo>
                  <a:lnTo>
                    <a:pt x="3232" y="186"/>
                  </a:lnTo>
                  <a:lnTo>
                    <a:pt x="3233" y="186"/>
                  </a:lnTo>
                  <a:lnTo>
                    <a:pt x="3234" y="186"/>
                  </a:lnTo>
                  <a:lnTo>
                    <a:pt x="3235" y="186"/>
                  </a:lnTo>
                  <a:lnTo>
                    <a:pt x="3237" y="186"/>
                  </a:lnTo>
                  <a:lnTo>
                    <a:pt x="3238" y="186"/>
                  </a:lnTo>
                  <a:lnTo>
                    <a:pt x="3239" y="186"/>
                  </a:lnTo>
                  <a:lnTo>
                    <a:pt x="3240" y="186"/>
                  </a:lnTo>
                  <a:lnTo>
                    <a:pt x="3241" y="186"/>
                  </a:lnTo>
                  <a:lnTo>
                    <a:pt x="3242" y="186"/>
                  </a:lnTo>
                  <a:lnTo>
                    <a:pt x="3243" y="187"/>
                  </a:lnTo>
                  <a:lnTo>
                    <a:pt x="3244" y="187"/>
                  </a:lnTo>
                  <a:lnTo>
                    <a:pt x="3245" y="187"/>
                  </a:lnTo>
                  <a:lnTo>
                    <a:pt x="3246" y="187"/>
                  </a:lnTo>
                  <a:lnTo>
                    <a:pt x="3247" y="187"/>
                  </a:lnTo>
                  <a:lnTo>
                    <a:pt x="3248" y="187"/>
                  </a:lnTo>
                  <a:lnTo>
                    <a:pt x="3249" y="187"/>
                  </a:lnTo>
                  <a:lnTo>
                    <a:pt x="3250" y="187"/>
                  </a:lnTo>
                  <a:lnTo>
                    <a:pt x="3251" y="187"/>
                  </a:lnTo>
                  <a:lnTo>
                    <a:pt x="3252" y="187"/>
                  </a:lnTo>
                  <a:lnTo>
                    <a:pt x="3253" y="187"/>
                  </a:lnTo>
                  <a:lnTo>
                    <a:pt x="3254" y="187"/>
                  </a:lnTo>
                  <a:lnTo>
                    <a:pt x="3255" y="187"/>
                  </a:lnTo>
                  <a:lnTo>
                    <a:pt x="3256" y="187"/>
                  </a:lnTo>
                  <a:lnTo>
                    <a:pt x="3257" y="187"/>
                  </a:lnTo>
                  <a:lnTo>
                    <a:pt x="3258" y="187"/>
                  </a:lnTo>
                  <a:lnTo>
                    <a:pt x="3259" y="187"/>
                  </a:lnTo>
                  <a:lnTo>
                    <a:pt x="3260" y="187"/>
                  </a:lnTo>
                  <a:lnTo>
                    <a:pt x="3262" y="187"/>
                  </a:lnTo>
                  <a:lnTo>
                    <a:pt x="3263" y="187"/>
                  </a:lnTo>
                  <a:lnTo>
                    <a:pt x="3264" y="187"/>
                  </a:lnTo>
                  <a:lnTo>
                    <a:pt x="3265" y="188"/>
                  </a:lnTo>
                  <a:lnTo>
                    <a:pt x="3266" y="188"/>
                  </a:lnTo>
                  <a:lnTo>
                    <a:pt x="3267" y="188"/>
                  </a:lnTo>
                  <a:lnTo>
                    <a:pt x="3268" y="188"/>
                  </a:lnTo>
                  <a:lnTo>
                    <a:pt x="3269" y="188"/>
                  </a:lnTo>
                  <a:lnTo>
                    <a:pt x="3270" y="188"/>
                  </a:lnTo>
                  <a:lnTo>
                    <a:pt x="3271" y="188"/>
                  </a:lnTo>
                  <a:lnTo>
                    <a:pt x="3272" y="188"/>
                  </a:lnTo>
                  <a:lnTo>
                    <a:pt x="3273" y="188"/>
                  </a:lnTo>
                  <a:lnTo>
                    <a:pt x="3274" y="188"/>
                  </a:lnTo>
                  <a:lnTo>
                    <a:pt x="3275" y="188"/>
                  </a:lnTo>
                  <a:lnTo>
                    <a:pt x="3276" y="188"/>
                  </a:lnTo>
                  <a:lnTo>
                    <a:pt x="3277" y="188"/>
                  </a:lnTo>
                  <a:lnTo>
                    <a:pt x="3278" y="188"/>
                  </a:lnTo>
                  <a:lnTo>
                    <a:pt x="3279" y="188"/>
                  </a:lnTo>
                  <a:lnTo>
                    <a:pt x="3280" y="188"/>
                  </a:lnTo>
                  <a:lnTo>
                    <a:pt x="3281" y="188"/>
                  </a:lnTo>
                  <a:lnTo>
                    <a:pt x="3282" y="188"/>
                  </a:lnTo>
                  <a:lnTo>
                    <a:pt x="3283" y="188"/>
                  </a:lnTo>
                  <a:lnTo>
                    <a:pt x="3284" y="188"/>
                  </a:lnTo>
                  <a:lnTo>
                    <a:pt x="3286" y="188"/>
                  </a:lnTo>
                  <a:lnTo>
                    <a:pt x="3287" y="188"/>
                  </a:lnTo>
                  <a:lnTo>
                    <a:pt x="3288" y="188"/>
                  </a:lnTo>
                  <a:lnTo>
                    <a:pt x="3289" y="189"/>
                  </a:lnTo>
                  <a:lnTo>
                    <a:pt x="3290" y="189"/>
                  </a:lnTo>
                  <a:lnTo>
                    <a:pt x="3291" y="189"/>
                  </a:lnTo>
                  <a:lnTo>
                    <a:pt x="3292" y="189"/>
                  </a:lnTo>
                  <a:lnTo>
                    <a:pt x="3293" y="189"/>
                  </a:lnTo>
                  <a:lnTo>
                    <a:pt x="3294" y="189"/>
                  </a:lnTo>
                  <a:lnTo>
                    <a:pt x="3295" y="189"/>
                  </a:lnTo>
                  <a:lnTo>
                    <a:pt x="3296" y="189"/>
                  </a:lnTo>
                  <a:lnTo>
                    <a:pt x="3297" y="189"/>
                  </a:lnTo>
                  <a:lnTo>
                    <a:pt x="3298" y="189"/>
                  </a:lnTo>
                  <a:lnTo>
                    <a:pt x="3299" y="189"/>
                  </a:lnTo>
                  <a:lnTo>
                    <a:pt x="3300" y="189"/>
                  </a:lnTo>
                  <a:lnTo>
                    <a:pt x="3301" y="189"/>
                  </a:lnTo>
                  <a:lnTo>
                    <a:pt x="3302" y="189"/>
                  </a:lnTo>
                  <a:lnTo>
                    <a:pt x="3303" y="189"/>
                  </a:lnTo>
                  <a:lnTo>
                    <a:pt x="3304" y="188"/>
                  </a:lnTo>
                  <a:lnTo>
                    <a:pt x="3305" y="188"/>
                  </a:lnTo>
                  <a:lnTo>
                    <a:pt x="3306" y="187"/>
                  </a:lnTo>
                  <a:lnTo>
                    <a:pt x="3307" y="185"/>
                  </a:lnTo>
                  <a:lnTo>
                    <a:pt x="3308" y="180"/>
                  </a:lnTo>
                  <a:lnTo>
                    <a:pt x="3309" y="174"/>
                  </a:lnTo>
                  <a:lnTo>
                    <a:pt x="3311" y="167"/>
                  </a:lnTo>
                  <a:lnTo>
                    <a:pt x="3312" y="163"/>
                  </a:lnTo>
                  <a:lnTo>
                    <a:pt x="3313" y="162"/>
                  </a:lnTo>
                  <a:lnTo>
                    <a:pt x="3314" y="161"/>
                  </a:lnTo>
                  <a:lnTo>
                    <a:pt x="3315" y="160"/>
                  </a:lnTo>
                  <a:lnTo>
                    <a:pt x="3316" y="160"/>
                  </a:lnTo>
                  <a:lnTo>
                    <a:pt x="3317" y="160"/>
                  </a:lnTo>
                  <a:lnTo>
                    <a:pt x="3318" y="160"/>
                  </a:lnTo>
                  <a:lnTo>
                    <a:pt x="3319" y="160"/>
                  </a:lnTo>
                  <a:lnTo>
                    <a:pt x="3320" y="159"/>
                  </a:lnTo>
                  <a:lnTo>
                    <a:pt x="3321" y="159"/>
                  </a:lnTo>
                  <a:lnTo>
                    <a:pt x="3322" y="158"/>
                  </a:lnTo>
                  <a:lnTo>
                    <a:pt x="3323" y="157"/>
                  </a:lnTo>
                  <a:lnTo>
                    <a:pt x="3324" y="156"/>
                  </a:lnTo>
                  <a:lnTo>
                    <a:pt x="3325" y="155"/>
                  </a:lnTo>
                  <a:lnTo>
                    <a:pt x="3326" y="155"/>
                  </a:lnTo>
                  <a:lnTo>
                    <a:pt x="3327" y="153"/>
                  </a:lnTo>
                  <a:lnTo>
                    <a:pt x="3328" y="152"/>
                  </a:lnTo>
                  <a:lnTo>
                    <a:pt x="3329" y="152"/>
                  </a:lnTo>
                  <a:lnTo>
                    <a:pt x="3330" y="152"/>
                  </a:lnTo>
                  <a:lnTo>
                    <a:pt x="3331" y="152"/>
                  </a:lnTo>
                  <a:lnTo>
                    <a:pt x="3332" y="153"/>
                  </a:lnTo>
                  <a:lnTo>
                    <a:pt x="3333" y="153"/>
                  </a:lnTo>
                  <a:lnTo>
                    <a:pt x="3335" y="154"/>
                  </a:lnTo>
                  <a:lnTo>
                    <a:pt x="3336" y="154"/>
                  </a:lnTo>
                  <a:lnTo>
                    <a:pt x="3337" y="154"/>
                  </a:lnTo>
                  <a:lnTo>
                    <a:pt x="3338" y="153"/>
                  </a:lnTo>
                  <a:lnTo>
                    <a:pt x="3339" y="153"/>
                  </a:lnTo>
                  <a:lnTo>
                    <a:pt x="3340" y="153"/>
                  </a:lnTo>
                  <a:lnTo>
                    <a:pt x="3341" y="153"/>
                  </a:lnTo>
                  <a:lnTo>
                    <a:pt x="3342" y="153"/>
                  </a:lnTo>
                  <a:lnTo>
                    <a:pt x="3343" y="150"/>
                  </a:lnTo>
                  <a:lnTo>
                    <a:pt x="3344" y="123"/>
                  </a:lnTo>
                  <a:lnTo>
                    <a:pt x="3345" y="119"/>
                  </a:lnTo>
                  <a:lnTo>
                    <a:pt x="3346" y="135"/>
                  </a:lnTo>
                  <a:lnTo>
                    <a:pt x="3347" y="150"/>
                  </a:lnTo>
                  <a:lnTo>
                    <a:pt x="3348" y="160"/>
                  </a:lnTo>
                  <a:lnTo>
                    <a:pt x="3349" y="165"/>
                  </a:lnTo>
                  <a:lnTo>
                    <a:pt x="3350" y="168"/>
                  </a:lnTo>
                  <a:lnTo>
                    <a:pt x="3351" y="169"/>
                  </a:lnTo>
                  <a:lnTo>
                    <a:pt x="3352" y="170"/>
                  </a:lnTo>
                  <a:lnTo>
                    <a:pt x="3353" y="170"/>
                  </a:lnTo>
                  <a:lnTo>
                    <a:pt x="3354" y="170"/>
                  </a:lnTo>
                  <a:lnTo>
                    <a:pt x="3355" y="171"/>
                  </a:lnTo>
                  <a:lnTo>
                    <a:pt x="3356" y="171"/>
                  </a:lnTo>
                  <a:lnTo>
                    <a:pt x="3357" y="172"/>
                  </a:lnTo>
                  <a:lnTo>
                    <a:pt x="3358" y="172"/>
                  </a:lnTo>
                  <a:lnTo>
                    <a:pt x="3360" y="172"/>
                  </a:lnTo>
                  <a:lnTo>
                    <a:pt x="3361" y="173"/>
                  </a:lnTo>
                  <a:lnTo>
                    <a:pt x="3362" y="174"/>
                  </a:lnTo>
                  <a:lnTo>
                    <a:pt x="3363" y="174"/>
                  </a:lnTo>
                  <a:lnTo>
                    <a:pt x="3364" y="175"/>
                  </a:lnTo>
                  <a:lnTo>
                    <a:pt x="3365" y="175"/>
                  </a:lnTo>
                  <a:lnTo>
                    <a:pt x="3366" y="176"/>
                  </a:lnTo>
                  <a:lnTo>
                    <a:pt x="3367" y="176"/>
                  </a:lnTo>
                  <a:lnTo>
                    <a:pt x="3368" y="177"/>
                  </a:lnTo>
                  <a:lnTo>
                    <a:pt x="3369" y="177"/>
                  </a:lnTo>
                  <a:lnTo>
                    <a:pt x="3370" y="176"/>
                  </a:lnTo>
                  <a:lnTo>
                    <a:pt x="3371" y="176"/>
                  </a:lnTo>
                  <a:lnTo>
                    <a:pt x="3372" y="177"/>
                  </a:lnTo>
                  <a:lnTo>
                    <a:pt x="3373" y="177"/>
                  </a:lnTo>
                  <a:lnTo>
                    <a:pt x="3374" y="178"/>
                  </a:lnTo>
                  <a:lnTo>
                    <a:pt x="3375" y="179"/>
                  </a:lnTo>
                  <a:lnTo>
                    <a:pt x="3376" y="180"/>
                  </a:lnTo>
                  <a:lnTo>
                    <a:pt x="3378" y="181"/>
                  </a:lnTo>
                  <a:lnTo>
                    <a:pt x="3379" y="182"/>
                  </a:lnTo>
                  <a:lnTo>
                    <a:pt x="3380" y="183"/>
                  </a:lnTo>
                  <a:lnTo>
                    <a:pt x="3381" y="184"/>
                  </a:lnTo>
                  <a:lnTo>
                    <a:pt x="3382" y="185"/>
                  </a:lnTo>
                  <a:lnTo>
                    <a:pt x="3383" y="185"/>
                  </a:lnTo>
                  <a:lnTo>
                    <a:pt x="3384" y="185"/>
                  </a:lnTo>
                  <a:lnTo>
                    <a:pt x="3385" y="185"/>
                  </a:lnTo>
                  <a:lnTo>
                    <a:pt x="3386" y="186"/>
                  </a:lnTo>
                  <a:lnTo>
                    <a:pt x="3387" y="186"/>
                  </a:lnTo>
                  <a:lnTo>
                    <a:pt x="3388" y="186"/>
                  </a:lnTo>
                  <a:lnTo>
                    <a:pt x="3389" y="186"/>
                  </a:lnTo>
                  <a:lnTo>
                    <a:pt x="3390" y="185"/>
                  </a:lnTo>
                  <a:lnTo>
                    <a:pt x="3391" y="185"/>
                  </a:lnTo>
                  <a:lnTo>
                    <a:pt x="3392" y="185"/>
                  </a:lnTo>
                  <a:lnTo>
                    <a:pt x="3393" y="185"/>
                  </a:lnTo>
                  <a:lnTo>
                    <a:pt x="3394" y="186"/>
                  </a:lnTo>
                  <a:lnTo>
                    <a:pt x="3395" y="186"/>
                  </a:lnTo>
                  <a:lnTo>
                    <a:pt x="3396" y="186"/>
                  </a:lnTo>
                  <a:lnTo>
                    <a:pt x="3397" y="186"/>
                  </a:lnTo>
                  <a:lnTo>
                    <a:pt x="3398" y="186"/>
                  </a:lnTo>
                  <a:lnTo>
                    <a:pt x="3399" y="186"/>
                  </a:lnTo>
                  <a:lnTo>
                    <a:pt x="3400" y="186"/>
                  </a:lnTo>
                  <a:lnTo>
                    <a:pt x="3401" y="186"/>
                  </a:lnTo>
                  <a:lnTo>
                    <a:pt x="3403" y="186"/>
                  </a:lnTo>
                  <a:lnTo>
                    <a:pt x="3404" y="186"/>
                  </a:lnTo>
                  <a:lnTo>
                    <a:pt x="3405" y="186"/>
                  </a:lnTo>
                  <a:lnTo>
                    <a:pt x="3406" y="186"/>
                  </a:lnTo>
                  <a:lnTo>
                    <a:pt x="3407" y="186"/>
                  </a:lnTo>
                  <a:lnTo>
                    <a:pt x="3408" y="186"/>
                  </a:lnTo>
                  <a:lnTo>
                    <a:pt x="3409" y="186"/>
                  </a:lnTo>
                  <a:lnTo>
                    <a:pt x="3410" y="186"/>
                  </a:lnTo>
                  <a:lnTo>
                    <a:pt x="3411" y="186"/>
                  </a:lnTo>
                  <a:lnTo>
                    <a:pt x="3412" y="186"/>
                  </a:lnTo>
                  <a:lnTo>
                    <a:pt x="3413" y="186"/>
                  </a:lnTo>
                  <a:lnTo>
                    <a:pt x="3414" y="186"/>
                  </a:lnTo>
                  <a:lnTo>
                    <a:pt x="3415" y="186"/>
                  </a:lnTo>
                  <a:lnTo>
                    <a:pt x="3416" y="186"/>
                  </a:lnTo>
                  <a:lnTo>
                    <a:pt x="3417" y="186"/>
                  </a:lnTo>
                  <a:lnTo>
                    <a:pt x="3418" y="186"/>
                  </a:lnTo>
                  <a:lnTo>
                    <a:pt x="3419" y="186"/>
                  </a:lnTo>
                  <a:lnTo>
                    <a:pt x="3420" y="187"/>
                  </a:lnTo>
                  <a:lnTo>
                    <a:pt x="3421" y="187"/>
                  </a:lnTo>
                  <a:lnTo>
                    <a:pt x="3422" y="187"/>
                  </a:lnTo>
                  <a:lnTo>
                    <a:pt x="3423" y="186"/>
                  </a:lnTo>
                  <a:lnTo>
                    <a:pt x="3424" y="186"/>
                  </a:lnTo>
                  <a:lnTo>
                    <a:pt x="3425" y="186"/>
                  </a:lnTo>
                  <a:lnTo>
                    <a:pt x="3427" y="186"/>
                  </a:lnTo>
                  <a:lnTo>
                    <a:pt x="3428" y="187"/>
                  </a:lnTo>
                  <a:lnTo>
                    <a:pt x="3429" y="187"/>
                  </a:lnTo>
                  <a:lnTo>
                    <a:pt x="3430" y="187"/>
                  </a:lnTo>
                  <a:lnTo>
                    <a:pt x="3431" y="187"/>
                  </a:lnTo>
                  <a:lnTo>
                    <a:pt x="3432" y="187"/>
                  </a:lnTo>
                  <a:lnTo>
                    <a:pt x="3433" y="187"/>
                  </a:lnTo>
                  <a:lnTo>
                    <a:pt x="3434" y="187"/>
                  </a:lnTo>
                  <a:lnTo>
                    <a:pt x="3435" y="187"/>
                  </a:lnTo>
                  <a:lnTo>
                    <a:pt x="3436" y="187"/>
                  </a:lnTo>
                  <a:lnTo>
                    <a:pt x="3437" y="187"/>
                  </a:lnTo>
                  <a:lnTo>
                    <a:pt x="3438" y="187"/>
                  </a:lnTo>
                  <a:lnTo>
                    <a:pt x="3439" y="187"/>
                  </a:lnTo>
                  <a:lnTo>
                    <a:pt x="3440" y="187"/>
                  </a:lnTo>
                  <a:lnTo>
                    <a:pt x="3441" y="187"/>
                  </a:lnTo>
                  <a:lnTo>
                    <a:pt x="3442" y="187"/>
                  </a:lnTo>
                  <a:lnTo>
                    <a:pt x="3443" y="187"/>
                  </a:lnTo>
                  <a:lnTo>
                    <a:pt x="3444" y="187"/>
                  </a:lnTo>
                  <a:lnTo>
                    <a:pt x="3445" y="187"/>
                  </a:lnTo>
                  <a:lnTo>
                    <a:pt x="3446" y="187"/>
                  </a:lnTo>
                  <a:lnTo>
                    <a:pt x="3447" y="187"/>
                  </a:lnTo>
                  <a:lnTo>
                    <a:pt x="3448" y="187"/>
                  </a:lnTo>
                  <a:lnTo>
                    <a:pt x="3449" y="187"/>
                  </a:lnTo>
                  <a:lnTo>
                    <a:pt x="3450" y="187"/>
                  </a:lnTo>
                  <a:lnTo>
                    <a:pt x="3452" y="187"/>
                  </a:lnTo>
                  <a:lnTo>
                    <a:pt x="3453" y="187"/>
                  </a:lnTo>
                  <a:lnTo>
                    <a:pt x="3454" y="187"/>
                  </a:lnTo>
                  <a:lnTo>
                    <a:pt x="3455" y="187"/>
                  </a:lnTo>
                  <a:lnTo>
                    <a:pt x="3456" y="187"/>
                  </a:lnTo>
                  <a:lnTo>
                    <a:pt x="3457" y="187"/>
                  </a:lnTo>
                  <a:lnTo>
                    <a:pt x="3458" y="187"/>
                  </a:lnTo>
                  <a:lnTo>
                    <a:pt x="3459" y="187"/>
                  </a:lnTo>
                  <a:lnTo>
                    <a:pt x="3460" y="187"/>
                  </a:lnTo>
                  <a:lnTo>
                    <a:pt x="3461" y="187"/>
                  </a:lnTo>
                  <a:lnTo>
                    <a:pt x="3462" y="187"/>
                  </a:lnTo>
                  <a:lnTo>
                    <a:pt x="3463" y="187"/>
                  </a:lnTo>
                  <a:lnTo>
                    <a:pt x="3464" y="187"/>
                  </a:lnTo>
                  <a:lnTo>
                    <a:pt x="3465" y="187"/>
                  </a:lnTo>
                  <a:lnTo>
                    <a:pt x="3466" y="187"/>
                  </a:lnTo>
                  <a:lnTo>
                    <a:pt x="3467" y="187"/>
                  </a:lnTo>
                  <a:lnTo>
                    <a:pt x="3468" y="187"/>
                  </a:lnTo>
                  <a:lnTo>
                    <a:pt x="3469" y="187"/>
                  </a:lnTo>
                  <a:lnTo>
                    <a:pt x="3470" y="187"/>
                  </a:lnTo>
                  <a:lnTo>
                    <a:pt x="3471" y="187"/>
                  </a:lnTo>
                  <a:lnTo>
                    <a:pt x="3472" y="187"/>
                  </a:lnTo>
                  <a:lnTo>
                    <a:pt x="3473" y="187"/>
                  </a:lnTo>
                  <a:lnTo>
                    <a:pt x="3474" y="187"/>
                  </a:lnTo>
                  <a:lnTo>
                    <a:pt x="3476" y="187"/>
                  </a:lnTo>
                  <a:lnTo>
                    <a:pt x="3477" y="187"/>
                  </a:lnTo>
                  <a:lnTo>
                    <a:pt x="3478" y="187"/>
                  </a:lnTo>
                  <a:lnTo>
                    <a:pt x="3479" y="187"/>
                  </a:lnTo>
                  <a:lnTo>
                    <a:pt x="3480" y="187"/>
                  </a:lnTo>
                  <a:lnTo>
                    <a:pt x="3481" y="187"/>
                  </a:lnTo>
                  <a:lnTo>
                    <a:pt x="3482" y="187"/>
                  </a:lnTo>
                  <a:lnTo>
                    <a:pt x="3483" y="187"/>
                  </a:lnTo>
                  <a:lnTo>
                    <a:pt x="3484" y="187"/>
                  </a:lnTo>
                  <a:lnTo>
                    <a:pt x="3485" y="187"/>
                  </a:lnTo>
                  <a:lnTo>
                    <a:pt x="3486" y="187"/>
                  </a:lnTo>
                  <a:lnTo>
                    <a:pt x="3487" y="187"/>
                  </a:lnTo>
                  <a:lnTo>
                    <a:pt x="3488" y="187"/>
                  </a:lnTo>
                  <a:lnTo>
                    <a:pt x="3489" y="187"/>
                  </a:lnTo>
                  <a:lnTo>
                    <a:pt x="3490" y="187"/>
                  </a:lnTo>
                  <a:lnTo>
                    <a:pt x="3491" y="187"/>
                  </a:lnTo>
                  <a:lnTo>
                    <a:pt x="3492" y="187"/>
                  </a:lnTo>
                  <a:lnTo>
                    <a:pt x="3493" y="187"/>
                  </a:lnTo>
                  <a:lnTo>
                    <a:pt x="3494" y="187"/>
                  </a:lnTo>
                  <a:lnTo>
                    <a:pt x="3495" y="187"/>
                  </a:lnTo>
                  <a:lnTo>
                    <a:pt x="3496" y="187"/>
                  </a:lnTo>
                  <a:lnTo>
                    <a:pt x="3497" y="187"/>
                  </a:lnTo>
                  <a:lnTo>
                    <a:pt x="3498" y="187"/>
                  </a:lnTo>
                  <a:lnTo>
                    <a:pt x="3499" y="187"/>
                  </a:lnTo>
                  <a:lnTo>
                    <a:pt x="3501" y="187"/>
                  </a:lnTo>
                  <a:lnTo>
                    <a:pt x="3502" y="187"/>
                  </a:lnTo>
                  <a:lnTo>
                    <a:pt x="3503" y="187"/>
                  </a:lnTo>
                  <a:lnTo>
                    <a:pt x="3504" y="187"/>
                  </a:lnTo>
                  <a:lnTo>
                    <a:pt x="3505" y="188"/>
                  </a:lnTo>
                  <a:lnTo>
                    <a:pt x="3506" y="188"/>
                  </a:lnTo>
                  <a:lnTo>
                    <a:pt x="3507" y="188"/>
                  </a:lnTo>
                  <a:lnTo>
                    <a:pt x="3508" y="188"/>
                  </a:lnTo>
                  <a:lnTo>
                    <a:pt x="3509" y="188"/>
                  </a:lnTo>
                  <a:lnTo>
                    <a:pt x="3510" y="188"/>
                  </a:lnTo>
                  <a:lnTo>
                    <a:pt x="3511" y="188"/>
                  </a:lnTo>
                  <a:lnTo>
                    <a:pt x="3512" y="188"/>
                  </a:lnTo>
                  <a:lnTo>
                    <a:pt x="3513" y="188"/>
                  </a:lnTo>
                  <a:lnTo>
                    <a:pt x="3514" y="188"/>
                  </a:lnTo>
                  <a:lnTo>
                    <a:pt x="3515" y="188"/>
                  </a:lnTo>
                  <a:lnTo>
                    <a:pt x="3516" y="188"/>
                  </a:lnTo>
                  <a:lnTo>
                    <a:pt x="3517" y="188"/>
                  </a:lnTo>
                  <a:lnTo>
                    <a:pt x="3518" y="188"/>
                  </a:lnTo>
                  <a:lnTo>
                    <a:pt x="3519" y="188"/>
                  </a:lnTo>
                  <a:lnTo>
                    <a:pt x="3520" y="188"/>
                  </a:lnTo>
                  <a:lnTo>
                    <a:pt x="3521" y="188"/>
                  </a:lnTo>
                  <a:lnTo>
                    <a:pt x="3522" y="188"/>
                  </a:lnTo>
                  <a:lnTo>
                    <a:pt x="3523" y="188"/>
                  </a:lnTo>
                  <a:lnTo>
                    <a:pt x="3525" y="188"/>
                  </a:lnTo>
                  <a:lnTo>
                    <a:pt x="3526" y="188"/>
                  </a:lnTo>
                  <a:lnTo>
                    <a:pt x="3527" y="188"/>
                  </a:lnTo>
                  <a:lnTo>
                    <a:pt x="3528" y="188"/>
                  </a:lnTo>
                  <a:lnTo>
                    <a:pt x="3529" y="188"/>
                  </a:lnTo>
                  <a:lnTo>
                    <a:pt x="3530" y="188"/>
                  </a:lnTo>
                  <a:lnTo>
                    <a:pt x="3531" y="188"/>
                  </a:lnTo>
                  <a:lnTo>
                    <a:pt x="3532" y="188"/>
                  </a:lnTo>
                  <a:lnTo>
                    <a:pt x="3533" y="188"/>
                  </a:lnTo>
                  <a:lnTo>
                    <a:pt x="3534" y="188"/>
                  </a:lnTo>
                  <a:lnTo>
                    <a:pt x="3535" y="188"/>
                  </a:lnTo>
                  <a:lnTo>
                    <a:pt x="3536" y="188"/>
                  </a:lnTo>
                  <a:lnTo>
                    <a:pt x="3537" y="188"/>
                  </a:lnTo>
                  <a:lnTo>
                    <a:pt x="3538" y="189"/>
                  </a:lnTo>
                  <a:lnTo>
                    <a:pt x="3539" y="189"/>
                  </a:lnTo>
                  <a:lnTo>
                    <a:pt x="3540" y="189"/>
                  </a:lnTo>
                  <a:lnTo>
                    <a:pt x="3541" y="189"/>
                  </a:lnTo>
                  <a:lnTo>
                    <a:pt x="3542" y="189"/>
                  </a:lnTo>
                  <a:lnTo>
                    <a:pt x="3543" y="189"/>
                  </a:lnTo>
                  <a:lnTo>
                    <a:pt x="3544" y="189"/>
                  </a:lnTo>
                  <a:lnTo>
                    <a:pt x="3545" y="189"/>
                  </a:lnTo>
                  <a:lnTo>
                    <a:pt x="3546" y="189"/>
                  </a:lnTo>
                  <a:lnTo>
                    <a:pt x="3547" y="189"/>
                  </a:lnTo>
                  <a:lnTo>
                    <a:pt x="3548" y="189"/>
                  </a:lnTo>
                  <a:lnTo>
                    <a:pt x="3550" y="189"/>
                  </a:lnTo>
                  <a:lnTo>
                    <a:pt x="3551" y="189"/>
                  </a:lnTo>
                  <a:lnTo>
                    <a:pt x="3552" y="189"/>
                  </a:lnTo>
                  <a:lnTo>
                    <a:pt x="3553" y="189"/>
                  </a:lnTo>
                  <a:lnTo>
                    <a:pt x="3554" y="188"/>
                  </a:lnTo>
                  <a:lnTo>
                    <a:pt x="3555" y="188"/>
                  </a:lnTo>
                  <a:lnTo>
                    <a:pt x="3556" y="187"/>
                  </a:lnTo>
                  <a:lnTo>
                    <a:pt x="3557" y="185"/>
                  </a:lnTo>
                  <a:lnTo>
                    <a:pt x="3558" y="180"/>
                  </a:lnTo>
                  <a:lnTo>
                    <a:pt x="3559" y="174"/>
                  </a:lnTo>
                  <a:lnTo>
                    <a:pt x="3560" y="167"/>
                  </a:lnTo>
                  <a:lnTo>
                    <a:pt x="3561" y="165"/>
                  </a:lnTo>
                  <a:lnTo>
                    <a:pt x="3562" y="166"/>
                  </a:lnTo>
                  <a:lnTo>
                    <a:pt x="3563" y="168"/>
                  </a:lnTo>
                  <a:lnTo>
                    <a:pt x="3564" y="168"/>
                  </a:lnTo>
                  <a:lnTo>
                    <a:pt x="3565" y="168"/>
                  </a:lnTo>
                  <a:lnTo>
                    <a:pt x="3566" y="168"/>
                  </a:lnTo>
                  <a:lnTo>
                    <a:pt x="3567" y="168"/>
                  </a:lnTo>
                  <a:lnTo>
                    <a:pt x="3568" y="167"/>
                  </a:lnTo>
                  <a:lnTo>
                    <a:pt x="3569" y="167"/>
                  </a:lnTo>
                  <a:lnTo>
                    <a:pt x="3570" y="167"/>
                  </a:lnTo>
                  <a:lnTo>
                    <a:pt x="3571" y="167"/>
                  </a:lnTo>
                  <a:lnTo>
                    <a:pt x="3572" y="168"/>
                  </a:lnTo>
                  <a:lnTo>
                    <a:pt x="3574" y="168"/>
                  </a:lnTo>
                  <a:lnTo>
                    <a:pt x="3575" y="168"/>
                  </a:lnTo>
                  <a:lnTo>
                    <a:pt x="3576" y="168"/>
                  </a:lnTo>
                  <a:lnTo>
                    <a:pt x="3577" y="168"/>
                  </a:lnTo>
                  <a:lnTo>
                    <a:pt x="3578" y="168"/>
                  </a:lnTo>
                  <a:lnTo>
                    <a:pt x="3579" y="168"/>
                  </a:lnTo>
                  <a:lnTo>
                    <a:pt x="3580" y="168"/>
                  </a:lnTo>
                  <a:lnTo>
                    <a:pt x="3581" y="168"/>
                  </a:lnTo>
                  <a:lnTo>
                    <a:pt x="3582" y="168"/>
                  </a:lnTo>
                  <a:lnTo>
                    <a:pt x="3583" y="168"/>
                  </a:lnTo>
                  <a:lnTo>
                    <a:pt x="3584" y="169"/>
                  </a:lnTo>
                  <a:lnTo>
                    <a:pt x="3585" y="170"/>
                  </a:lnTo>
                  <a:lnTo>
                    <a:pt x="3586" y="170"/>
                  </a:lnTo>
                  <a:lnTo>
                    <a:pt x="3587" y="170"/>
                  </a:lnTo>
                  <a:lnTo>
                    <a:pt x="3588" y="170"/>
                  </a:lnTo>
                  <a:lnTo>
                    <a:pt x="3589" y="170"/>
                  </a:lnTo>
                  <a:lnTo>
                    <a:pt x="3590" y="170"/>
                  </a:lnTo>
                  <a:lnTo>
                    <a:pt x="3591" y="170"/>
                  </a:lnTo>
                  <a:lnTo>
                    <a:pt x="3592" y="171"/>
                  </a:lnTo>
                  <a:lnTo>
                    <a:pt x="3593" y="171"/>
                  </a:lnTo>
                  <a:lnTo>
                    <a:pt x="3594" y="171"/>
                  </a:lnTo>
                  <a:lnTo>
                    <a:pt x="3595" y="171"/>
                  </a:lnTo>
                  <a:lnTo>
                    <a:pt x="3596" y="171"/>
                  </a:lnTo>
                  <a:lnTo>
                    <a:pt x="3597" y="171"/>
                  </a:lnTo>
                  <a:lnTo>
                    <a:pt x="3599" y="171"/>
                  </a:lnTo>
                  <a:lnTo>
                    <a:pt x="3600" y="171"/>
                  </a:lnTo>
                  <a:lnTo>
                    <a:pt x="3601" y="171"/>
                  </a:lnTo>
                  <a:lnTo>
                    <a:pt x="3602" y="171"/>
                  </a:lnTo>
                  <a:lnTo>
                    <a:pt x="3603" y="171"/>
                  </a:lnTo>
                  <a:lnTo>
                    <a:pt x="3604" y="171"/>
                  </a:lnTo>
                  <a:lnTo>
                    <a:pt x="3605" y="171"/>
                  </a:lnTo>
                  <a:lnTo>
                    <a:pt x="3606" y="171"/>
                  </a:lnTo>
                  <a:lnTo>
                    <a:pt x="3607" y="164"/>
                  </a:lnTo>
                  <a:lnTo>
                    <a:pt x="3608" y="164"/>
                  </a:lnTo>
                  <a:lnTo>
                    <a:pt x="3609" y="166"/>
                  </a:lnTo>
                  <a:lnTo>
                    <a:pt x="3610" y="172"/>
                  </a:lnTo>
                  <a:lnTo>
                    <a:pt x="3611" y="179"/>
                  </a:lnTo>
                  <a:lnTo>
                    <a:pt x="3612" y="183"/>
                  </a:lnTo>
                  <a:lnTo>
                    <a:pt x="3613" y="185"/>
                  </a:lnTo>
                  <a:lnTo>
                    <a:pt x="3614" y="185"/>
                  </a:lnTo>
                  <a:lnTo>
                    <a:pt x="3615" y="185"/>
                  </a:lnTo>
                  <a:lnTo>
                    <a:pt x="3616" y="184"/>
                  </a:lnTo>
                  <a:lnTo>
                    <a:pt x="3617" y="183"/>
                  </a:lnTo>
                  <a:lnTo>
                    <a:pt x="3618" y="183"/>
                  </a:lnTo>
                  <a:lnTo>
                    <a:pt x="3619" y="183"/>
                  </a:lnTo>
                  <a:lnTo>
                    <a:pt x="3620" y="183"/>
                  </a:lnTo>
                  <a:lnTo>
                    <a:pt x="3621" y="183"/>
                  </a:lnTo>
                  <a:lnTo>
                    <a:pt x="3623" y="183"/>
                  </a:lnTo>
                  <a:lnTo>
                    <a:pt x="3624" y="184"/>
                  </a:lnTo>
                  <a:lnTo>
                    <a:pt x="3625" y="184"/>
                  </a:lnTo>
                  <a:lnTo>
                    <a:pt x="3626" y="184"/>
                  </a:lnTo>
                  <a:lnTo>
                    <a:pt x="3627" y="184"/>
                  </a:lnTo>
                  <a:lnTo>
                    <a:pt x="3628" y="184"/>
                  </a:lnTo>
                  <a:lnTo>
                    <a:pt x="3629" y="184"/>
                  </a:lnTo>
                  <a:lnTo>
                    <a:pt x="3630" y="185"/>
                  </a:lnTo>
                  <a:lnTo>
                    <a:pt x="3631" y="185"/>
                  </a:lnTo>
                  <a:lnTo>
                    <a:pt x="3632" y="185"/>
                  </a:lnTo>
                  <a:lnTo>
                    <a:pt x="3633" y="186"/>
                  </a:lnTo>
                  <a:lnTo>
                    <a:pt x="3634" y="186"/>
                  </a:lnTo>
                  <a:lnTo>
                    <a:pt x="3635" y="185"/>
                  </a:lnTo>
                  <a:lnTo>
                    <a:pt x="3636" y="185"/>
                  </a:lnTo>
                  <a:lnTo>
                    <a:pt x="3637" y="185"/>
                  </a:lnTo>
                  <a:lnTo>
                    <a:pt x="3638" y="185"/>
                  </a:lnTo>
                  <a:lnTo>
                    <a:pt x="3639" y="185"/>
                  </a:lnTo>
                  <a:lnTo>
                    <a:pt x="3640" y="185"/>
                  </a:lnTo>
                  <a:lnTo>
                    <a:pt x="3641" y="185"/>
                  </a:lnTo>
                  <a:lnTo>
                    <a:pt x="3642" y="185"/>
                  </a:lnTo>
                  <a:lnTo>
                    <a:pt x="3643" y="185"/>
                  </a:lnTo>
                  <a:lnTo>
                    <a:pt x="3644" y="185"/>
                  </a:lnTo>
                  <a:lnTo>
                    <a:pt x="3645" y="185"/>
                  </a:lnTo>
                  <a:lnTo>
                    <a:pt x="3646" y="185"/>
                  </a:lnTo>
                  <a:lnTo>
                    <a:pt x="3648" y="185"/>
                  </a:lnTo>
                  <a:lnTo>
                    <a:pt x="3649" y="185"/>
                  </a:lnTo>
                  <a:lnTo>
                    <a:pt x="3650" y="185"/>
                  </a:lnTo>
                  <a:lnTo>
                    <a:pt x="3651" y="185"/>
                  </a:lnTo>
                  <a:lnTo>
                    <a:pt x="3652" y="185"/>
                  </a:lnTo>
                  <a:lnTo>
                    <a:pt x="3653" y="185"/>
                  </a:lnTo>
                  <a:lnTo>
                    <a:pt x="3654" y="185"/>
                  </a:lnTo>
                  <a:lnTo>
                    <a:pt x="3655" y="185"/>
                  </a:lnTo>
                  <a:lnTo>
                    <a:pt x="3656" y="185"/>
                  </a:lnTo>
                  <a:lnTo>
                    <a:pt x="3657" y="185"/>
                  </a:lnTo>
                  <a:lnTo>
                    <a:pt x="3658" y="185"/>
                  </a:lnTo>
                  <a:lnTo>
                    <a:pt x="3659" y="186"/>
                  </a:lnTo>
                  <a:lnTo>
                    <a:pt x="3660" y="186"/>
                  </a:lnTo>
                  <a:lnTo>
                    <a:pt x="3661" y="186"/>
                  </a:lnTo>
                  <a:lnTo>
                    <a:pt x="3662" y="186"/>
                  </a:lnTo>
                  <a:lnTo>
                    <a:pt x="3663" y="186"/>
                  </a:lnTo>
                  <a:lnTo>
                    <a:pt x="3664" y="186"/>
                  </a:lnTo>
                  <a:lnTo>
                    <a:pt x="3665" y="186"/>
                  </a:lnTo>
                  <a:lnTo>
                    <a:pt x="3666" y="186"/>
                  </a:lnTo>
                  <a:lnTo>
                    <a:pt x="3667" y="186"/>
                  </a:lnTo>
                  <a:lnTo>
                    <a:pt x="3668" y="186"/>
                  </a:lnTo>
                  <a:lnTo>
                    <a:pt x="3669" y="186"/>
                  </a:lnTo>
                  <a:lnTo>
                    <a:pt x="3670" y="186"/>
                  </a:lnTo>
                  <a:lnTo>
                    <a:pt x="3672" y="186"/>
                  </a:lnTo>
                  <a:lnTo>
                    <a:pt x="3673" y="186"/>
                  </a:lnTo>
                  <a:lnTo>
                    <a:pt x="3674" y="186"/>
                  </a:lnTo>
                  <a:lnTo>
                    <a:pt x="3675" y="186"/>
                  </a:lnTo>
                  <a:lnTo>
                    <a:pt x="3676" y="186"/>
                  </a:lnTo>
                  <a:lnTo>
                    <a:pt x="3677" y="186"/>
                  </a:lnTo>
                  <a:lnTo>
                    <a:pt x="3678" y="186"/>
                  </a:lnTo>
                  <a:lnTo>
                    <a:pt x="3679" y="186"/>
                  </a:lnTo>
                  <a:lnTo>
                    <a:pt x="3680" y="186"/>
                  </a:lnTo>
                  <a:lnTo>
                    <a:pt x="3681" y="186"/>
                  </a:lnTo>
                  <a:lnTo>
                    <a:pt x="3682" y="186"/>
                  </a:lnTo>
                  <a:lnTo>
                    <a:pt x="3683" y="186"/>
                  </a:lnTo>
                  <a:lnTo>
                    <a:pt x="3684" y="186"/>
                  </a:lnTo>
                  <a:lnTo>
                    <a:pt x="3685" y="186"/>
                  </a:lnTo>
                  <a:lnTo>
                    <a:pt x="3686" y="186"/>
                  </a:lnTo>
                  <a:lnTo>
                    <a:pt x="3687" y="186"/>
                  </a:lnTo>
                  <a:lnTo>
                    <a:pt x="3688" y="186"/>
                  </a:lnTo>
                  <a:lnTo>
                    <a:pt x="3689" y="186"/>
                  </a:lnTo>
                  <a:lnTo>
                    <a:pt x="3690" y="186"/>
                  </a:lnTo>
                  <a:lnTo>
                    <a:pt x="3691" y="186"/>
                  </a:lnTo>
                  <a:lnTo>
                    <a:pt x="3692" y="186"/>
                  </a:lnTo>
                  <a:lnTo>
                    <a:pt x="3693" y="186"/>
                  </a:lnTo>
                  <a:lnTo>
                    <a:pt x="3694" y="186"/>
                  </a:lnTo>
                  <a:lnTo>
                    <a:pt x="3695" y="186"/>
                  </a:lnTo>
                  <a:lnTo>
                    <a:pt x="3697" y="187"/>
                  </a:lnTo>
                  <a:lnTo>
                    <a:pt x="3698" y="187"/>
                  </a:lnTo>
                  <a:lnTo>
                    <a:pt x="3699" y="187"/>
                  </a:lnTo>
                  <a:lnTo>
                    <a:pt x="3700" y="187"/>
                  </a:lnTo>
                  <a:lnTo>
                    <a:pt x="3701" y="187"/>
                  </a:lnTo>
                  <a:lnTo>
                    <a:pt x="3702" y="187"/>
                  </a:lnTo>
                  <a:lnTo>
                    <a:pt x="3703" y="187"/>
                  </a:lnTo>
                  <a:lnTo>
                    <a:pt x="3704" y="187"/>
                  </a:lnTo>
                  <a:lnTo>
                    <a:pt x="3705" y="187"/>
                  </a:lnTo>
                  <a:lnTo>
                    <a:pt x="3706" y="187"/>
                  </a:lnTo>
                  <a:lnTo>
                    <a:pt x="3707" y="187"/>
                  </a:lnTo>
                  <a:lnTo>
                    <a:pt x="3708" y="187"/>
                  </a:lnTo>
                  <a:lnTo>
                    <a:pt x="3709" y="187"/>
                  </a:lnTo>
                  <a:lnTo>
                    <a:pt x="3710" y="187"/>
                  </a:lnTo>
                  <a:lnTo>
                    <a:pt x="3711" y="187"/>
                  </a:lnTo>
                  <a:lnTo>
                    <a:pt x="3712" y="187"/>
                  </a:lnTo>
                  <a:lnTo>
                    <a:pt x="3713" y="187"/>
                  </a:lnTo>
                  <a:lnTo>
                    <a:pt x="3714" y="187"/>
                  </a:lnTo>
                  <a:lnTo>
                    <a:pt x="3715" y="187"/>
                  </a:lnTo>
                  <a:lnTo>
                    <a:pt x="3716" y="187"/>
                  </a:lnTo>
                  <a:lnTo>
                    <a:pt x="3717" y="187"/>
                  </a:lnTo>
                  <a:lnTo>
                    <a:pt x="3718" y="187"/>
                  </a:lnTo>
                  <a:lnTo>
                    <a:pt x="3719" y="187"/>
                  </a:lnTo>
                  <a:lnTo>
                    <a:pt x="3721" y="187"/>
                  </a:lnTo>
                  <a:lnTo>
                    <a:pt x="3722" y="187"/>
                  </a:lnTo>
                  <a:lnTo>
                    <a:pt x="3723" y="187"/>
                  </a:lnTo>
                  <a:lnTo>
                    <a:pt x="3724" y="187"/>
                  </a:lnTo>
                  <a:lnTo>
                    <a:pt x="3725" y="187"/>
                  </a:lnTo>
                  <a:lnTo>
                    <a:pt x="3726" y="187"/>
                  </a:lnTo>
                  <a:lnTo>
                    <a:pt x="3727" y="187"/>
                  </a:lnTo>
                  <a:lnTo>
                    <a:pt x="3728" y="187"/>
                  </a:lnTo>
                  <a:lnTo>
                    <a:pt x="3729" y="187"/>
                  </a:lnTo>
                  <a:lnTo>
                    <a:pt x="3730" y="187"/>
                  </a:lnTo>
                  <a:lnTo>
                    <a:pt x="3731" y="187"/>
                  </a:lnTo>
                  <a:lnTo>
                    <a:pt x="3732" y="187"/>
                  </a:lnTo>
                  <a:lnTo>
                    <a:pt x="3733" y="187"/>
                  </a:lnTo>
                  <a:lnTo>
                    <a:pt x="3734" y="187"/>
                  </a:lnTo>
                  <a:lnTo>
                    <a:pt x="3735" y="187"/>
                  </a:lnTo>
                  <a:lnTo>
                    <a:pt x="3736" y="187"/>
                  </a:lnTo>
                  <a:lnTo>
                    <a:pt x="3737" y="187"/>
                  </a:lnTo>
                  <a:lnTo>
                    <a:pt x="3738" y="187"/>
                  </a:lnTo>
                  <a:lnTo>
                    <a:pt x="3740" y="187"/>
                  </a:lnTo>
                  <a:lnTo>
                    <a:pt x="3741" y="187"/>
                  </a:lnTo>
                  <a:lnTo>
                    <a:pt x="3742" y="187"/>
                  </a:lnTo>
                  <a:lnTo>
                    <a:pt x="3743" y="187"/>
                  </a:lnTo>
                  <a:lnTo>
                    <a:pt x="3744" y="187"/>
                  </a:lnTo>
                  <a:lnTo>
                    <a:pt x="3745" y="187"/>
                  </a:lnTo>
                  <a:lnTo>
                    <a:pt x="3746" y="187"/>
                  </a:lnTo>
                  <a:lnTo>
                    <a:pt x="3747" y="187"/>
                  </a:lnTo>
                  <a:lnTo>
                    <a:pt x="3748" y="187"/>
                  </a:lnTo>
                  <a:lnTo>
                    <a:pt x="3749" y="187"/>
                  </a:lnTo>
                  <a:lnTo>
                    <a:pt x="3750" y="187"/>
                  </a:lnTo>
                  <a:lnTo>
                    <a:pt x="3751" y="187"/>
                  </a:lnTo>
                  <a:lnTo>
                    <a:pt x="3752" y="187"/>
                  </a:lnTo>
                  <a:lnTo>
                    <a:pt x="3753" y="187"/>
                  </a:lnTo>
                  <a:lnTo>
                    <a:pt x="3754" y="187"/>
                  </a:lnTo>
                  <a:lnTo>
                    <a:pt x="3755" y="187"/>
                  </a:lnTo>
                  <a:lnTo>
                    <a:pt x="3756" y="187"/>
                  </a:lnTo>
                  <a:lnTo>
                    <a:pt x="3757" y="187"/>
                  </a:lnTo>
                  <a:lnTo>
                    <a:pt x="3758" y="187"/>
                  </a:lnTo>
                  <a:lnTo>
                    <a:pt x="3759" y="187"/>
                  </a:lnTo>
                  <a:lnTo>
                    <a:pt x="3760" y="187"/>
                  </a:lnTo>
                  <a:lnTo>
                    <a:pt x="3761" y="187"/>
                  </a:lnTo>
                  <a:lnTo>
                    <a:pt x="3762" y="187"/>
                  </a:lnTo>
                  <a:lnTo>
                    <a:pt x="3763" y="187"/>
                  </a:lnTo>
                  <a:lnTo>
                    <a:pt x="3765" y="187"/>
                  </a:lnTo>
                  <a:lnTo>
                    <a:pt x="3766" y="187"/>
                  </a:lnTo>
                  <a:lnTo>
                    <a:pt x="3767" y="187"/>
                  </a:lnTo>
                  <a:lnTo>
                    <a:pt x="3768" y="187"/>
                  </a:lnTo>
                  <a:lnTo>
                    <a:pt x="3769" y="187"/>
                  </a:lnTo>
                  <a:lnTo>
                    <a:pt x="3770" y="187"/>
                  </a:lnTo>
                  <a:lnTo>
                    <a:pt x="3771" y="187"/>
                  </a:lnTo>
                  <a:lnTo>
                    <a:pt x="3772" y="187"/>
                  </a:lnTo>
                  <a:lnTo>
                    <a:pt x="3773" y="187"/>
                  </a:lnTo>
                  <a:lnTo>
                    <a:pt x="3774" y="187"/>
                  </a:lnTo>
                  <a:lnTo>
                    <a:pt x="3775" y="187"/>
                  </a:lnTo>
                  <a:lnTo>
                    <a:pt x="3776" y="187"/>
                  </a:lnTo>
                  <a:lnTo>
                    <a:pt x="3777" y="187"/>
                  </a:lnTo>
                  <a:lnTo>
                    <a:pt x="3778" y="187"/>
                  </a:lnTo>
                  <a:lnTo>
                    <a:pt x="3779" y="187"/>
                  </a:lnTo>
                  <a:lnTo>
                    <a:pt x="3780" y="187"/>
                  </a:lnTo>
                  <a:lnTo>
                    <a:pt x="3781" y="187"/>
                  </a:lnTo>
                  <a:lnTo>
                    <a:pt x="3782" y="187"/>
                  </a:lnTo>
                  <a:lnTo>
                    <a:pt x="3783" y="187"/>
                  </a:lnTo>
                  <a:lnTo>
                    <a:pt x="3784" y="187"/>
                  </a:lnTo>
                  <a:lnTo>
                    <a:pt x="3785" y="187"/>
                  </a:lnTo>
                  <a:lnTo>
                    <a:pt x="3786" y="187"/>
                  </a:lnTo>
                  <a:lnTo>
                    <a:pt x="3787" y="187"/>
                  </a:lnTo>
                  <a:lnTo>
                    <a:pt x="3789" y="187"/>
                  </a:lnTo>
                  <a:lnTo>
                    <a:pt x="3790" y="187"/>
                  </a:lnTo>
                  <a:lnTo>
                    <a:pt x="3791" y="187"/>
                  </a:lnTo>
                  <a:lnTo>
                    <a:pt x="3792" y="187"/>
                  </a:lnTo>
                  <a:lnTo>
                    <a:pt x="3793" y="187"/>
                  </a:lnTo>
                  <a:lnTo>
                    <a:pt x="3794" y="187"/>
                  </a:lnTo>
                  <a:lnTo>
                    <a:pt x="3795" y="187"/>
                  </a:lnTo>
                  <a:lnTo>
                    <a:pt x="3796" y="187"/>
                  </a:lnTo>
                  <a:lnTo>
                    <a:pt x="3797" y="187"/>
                  </a:lnTo>
                  <a:lnTo>
                    <a:pt x="3798" y="187"/>
                  </a:lnTo>
                  <a:lnTo>
                    <a:pt x="3799" y="187"/>
                  </a:lnTo>
                  <a:lnTo>
                    <a:pt x="3800" y="187"/>
                  </a:lnTo>
                  <a:lnTo>
                    <a:pt x="3801" y="187"/>
                  </a:lnTo>
                  <a:lnTo>
                    <a:pt x="3802" y="187"/>
                  </a:lnTo>
                  <a:lnTo>
                    <a:pt x="3803" y="187"/>
                  </a:lnTo>
                  <a:lnTo>
                    <a:pt x="3804" y="187"/>
                  </a:lnTo>
                  <a:lnTo>
                    <a:pt x="3805" y="187"/>
                  </a:lnTo>
                  <a:lnTo>
                    <a:pt x="3806" y="187"/>
                  </a:lnTo>
                  <a:lnTo>
                    <a:pt x="3807" y="187"/>
                  </a:lnTo>
                  <a:lnTo>
                    <a:pt x="3808" y="187"/>
                  </a:lnTo>
                  <a:lnTo>
                    <a:pt x="3809" y="187"/>
                  </a:lnTo>
                  <a:lnTo>
                    <a:pt x="3810" y="187"/>
                  </a:lnTo>
                  <a:lnTo>
                    <a:pt x="3811" y="187"/>
                  </a:lnTo>
                  <a:lnTo>
                    <a:pt x="3812" y="187"/>
                  </a:lnTo>
                  <a:lnTo>
                    <a:pt x="3814" y="187"/>
                  </a:lnTo>
                  <a:lnTo>
                    <a:pt x="3815" y="187"/>
                  </a:lnTo>
                  <a:lnTo>
                    <a:pt x="3816" y="187"/>
                  </a:lnTo>
                  <a:lnTo>
                    <a:pt x="3817" y="187"/>
                  </a:lnTo>
                  <a:lnTo>
                    <a:pt x="3818" y="187"/>
                  </a:lnTo>
                  <a:lnTo>
                    <a:pt x="3819" y="188"/>
                  </a:lnTo>
                  <a:lnTo>
                    <a:pt x="3820" y="187"/>
                  </a:lnTo>
                  <a:lnTo>
                    <a:pt x="3821" y="185"/>
                  </a:lnTo>
                  <a:lnTo>
                    <a:pt x="3822" y="182"/>
                  </a:lnTo>
                  <a:lnTo>
                    <a:pt x="3823" y="177"/>
                  </a:lnTo>
                  <a:lnTo>
                    <a:pt x="3824" y="171"/>
                  </a:lnTo>
                  <a:lnTo>
                    <a:pt x="3825" y="169"/>
                  </a:lnTo>
                  <a:lnTo>
                    <a:pt x="3826" y="168"/>
                  </a:lnTo>
                  <a:lnTo>
                    <a:pt x="3827" y="170"/>
                  </a:lnTo>
                  <a:lnTo>
                    <a:pt x="3828" y="170"/>
                  </a:lnTo>
                  <a:lnTo>
                    <a:pt x="3829" y="170"/>
                  </a:lnTo>
                  <a:lnTo>
                    <a:pt x="3830" y="171"/>
                  </a:lnTo>
                  <a:lnTo>
                    <a:pt x="3831" y="171"/>
                  </a:lnTo>
                  <a:lnTo>
                    <a:pt x="3832" y="170"/>
                  </a:lnTo>
                  <a:lnTo>
                    <a:pt x="3833" y="170"/>
                  </a:lnTo>
                  <a:lnTo>
                    <a:pt x="3834" y="170"/>
                  </a:lnTo>
                  <a:lnTo>
                    <a:pt x="3835" y="170"/>
                  </a:lnTo>
                  <a:lnTo>
                    <a:pt x="3836" y="170"/>
                  </a:lnTo>
                  <a:lnTo>
                    <a:pt x="3838" y="170"/>
                  </a:lnTo>
                  <a:lnTo>
                    <a:pt x="3839" y="171"/>
                  </a:lnTo>
                  <a:lnTo>
                    <a:pt x="3840" y="170"/>
                  </a:lnTo>
                  <a:lnTo>
                    <a:pt x="3841" y="170"/>
                  </a:lnTo>
                  <a:lnTo>
                    <a:pt x="3842" y="171"/>
                  </a:lnTo>
                  <a:lnTo>
                    <a:pt x="3843" y="171"/>
                  </a:lnTo>
                  <a:lnTo>
                    <a:pt x="3844" y="171"/>
                  </a:lnTo>
                  <a:lnTo>
                    <a:pt x="3845" y="171"/>
                  </a:lnTo>
                  <a:lnTo>
                    <a:pt x="3846" y="171"/>
                  </a:lnTo>
                  <a:lnTo>
                    <a:pt x="3847" y="171"/>
                  </a:lnTo>
                  <a:lnTo>
                    <a:pt x="3848" y="171"/>
                  </a:lnTo>
                  <a:lnTo>
                    <a:pt x="3849" y="171"/>
                  </a:lnTo>
                  <a:lnTo>
                    <a:pt x="3850" y="171"/>
                  </a:lnTo>
                  <a:lnTo>
                    <a:pt x="3851" y="171"/>
                  </a:lnTo>
                  <a:lnTo>
                    <a:pt x="3852" y="170"/>
                  </a:lnTo>
                  <a:lnTo>
                    <a:pt x="3853" y="170"/>
                  </a:lnTo>
                  <a:lnTo>
                    <a:pt x="3854" y="170"/>
                  </a:lnTo>
                  <a:lnTo>
                    <a:pt x="3855" y="170"/>
                  </a:lnTo>
                  <a:lnTo>
                    <a:pt x="3856" y="170"/>
                  </a:lnTo>
                  <a:lnTo>
                    <a:pt x="3857" y="171"/>
                  </a:lnTo>
                  <a:lnTo>
                    <a:pt x="3858" y="171"/>
                  </a:lnTo>
                  <a:lnTo>
                    <a:pt x="3859" y="171"/>
                  </a:lnTo>
                  <a:lnTo>
                    <a:pt x="3860" y="171"/>
                  </a:lnTo>
                  <a:lnTo>
                    <a:pt x="3861" y="171"/>
                  </a:lnTo>
                  <a:lnTo>
                    <a:pt x="3863" y="171"/>
                  </a:lnTo>
                  <a:lnTo>
                    <a:pt x="3864" y="171"/>
                  </a:lnTo>
                  <a:lnTo>
                    <a:pt x="3865" y="171"/>
                  </a:lnTo>
                  <a:lnTo>
                    <a:pt x="3866" y="171"/>
                  </a:lnTo>
                  <a:lnTo>
                    <a:pt x="3867" y="171"/>
                  </a:lnTo>
                  <a:lnTo>
                    <a:pt x="3868" y="171"/>
                  </a:lnTo>
                  <a:lnTo>
                    <a:pt x="3869" y="171"/>
                  </a:lnTo>
                  <a:lnTo>
                    <a:pt x="3870" y="172"/>
                  </a:lnTo>
                  <a:lnTo>
                    <a:pt x="3871" y="171"/>
                  </a:lnTo>
                  <a:lnTo>
                    <a:pt x="3872" y="171"/>
                  </a:lnTo>
                  <a:lnTo>
                    <a:pt x="3873" y="169"/>
                  </a:lnTo>
                  <a:lnTo>
                    <a:pt x="3874" y="167"/>
                  </a:lnTo>
                  <a:lnTo>
                    <a:pt x="3875" y="167"/>
                  </a:lnTo>
                  <a:lnTo>
                    <a:pt x="3876" y="170"/>
                  </a:lnTo>
                  <a:lnTo>
                    <a:pt x="3877" y="175"/>
                  </a:lnTo>
                  <a:lnTo>
                    <a:pt x="3878" y="181"/>
                  </a:lnTo>
                  <a:lnTo>
                    <a:pt x="3879" y="185"/>
                  </a:lnTo>
                  <a:lnTo>
                    <a:pt x="3880" y="188"/>
                  </a:lnTo>
                  <a:lnTo>
                    <a:pt x="3881" y="189"/>
                  </a:lnTo>
                  <a:lnTo>
                    <a:pt x="3882" y="190"/>
                  </a:lnTo>
                  <a:lnTo>
                    <a:pt x="3883" y="190"/>
                  </a:lnTo>
                  <a:lnTo>
                    <a:pt x="3884" y="190"/>
                  </a:lnTo>
                  <a:lnTo>
                    <a:pt x="3885" y="190"/>
                  </a:lnTo>
                  <a:lnTo>
                    <a:pt x="3887" y="190"/>
                  </a:lnTo>
                  <a:lnTo>
                    <a:pt x="3888" y="190"/>
                  </a:lnTo>
                  <a:lnTo>
                    <a:pt x="3889" y="190"/>
                  </a:lnTo>
                  <a:lnTo>
                    <a:pt x="3890" y="190"/>
                  </a:lnTo>
                  <a:lnTo>
                    <a:pt x="3891" y="190"/>
                  </a:lnTo>
                  <a:lnTo>
                    <a:pt x="3892" y="190"/>
                  </a:lnTo>
                  <a:lnTo>
                    <a:pt x="3893" y="190"/>
                  </a:lnTo>
                  <a:lnTo>
                    <a:pt x="3894" y="190"/>
                  </a:lnTo>
                  <a:lnTo>
                    <a:pt x="3895" y="190"/>
                  </a:lnTo>
                  <a:lnTo>
                    <a:pt x="3896" y="190"/>
                  </a:lnTo>
                  <a:lnTo>
                    <a:pt x="3897" y="190"/>
                  </a:lnTo>
                  <a:lnTo>
                    <a:pt x="3898" y="190"/>
                  </a:lnTo>
                  <a:lnTo>
                    <a:pt x="3899" y="190"/>
                  </a:lnTo>
                  <a:lnTo>
                    <a:pt x="3900" y="190"/>
                  </a:lnTo>
                  <a:lnTo>
                    <a:pt x="3901" y="190"/>
                  </a:lnTo>
                  <a:lnTo>
                    <a:pt x="3902" y="190"/>
                  </a:lnTo>
                  <a:lnTo>
                    <a:pt x="3903" y="190"/>
                  </a:lnTo>
                  <a:lnTo>
                    <a:pt x="3904" y="190"/>
                  </a:lnTo>
                  <a:lnTo>
                    <a:pt x="3905" y="190"/>
                  </a:lnTo>
                  <a:lnTo>
                    <a:pt x="3906" y="190"/>
                  </a:lnTo>
                  <a:lnTo>
                    <a:pt x="3907" y="190"/>
                  </a:lnTo>
                  <a:lnTo>
                    <a:pt x="3908" y="190"/>
                  </a:lnTo>
                  <a:lnTo>
                    <a:pt x="3909" y="190"/>
                  </a:lnTo>
                  <a:lnTo>
                    <a:pt x="3910" y="190"/>
                  </a:lnTo>
                  <a:lnTo>
                    <a:pt x="3912" y="190"/>
                  </a:lnTo>
                  <a:lnTo>
                    <a:pt x="3913" y="190"/>
                  </a:lnTo>
                  <a:lnTo>
                    <a:pt x="3914" y="190"/>
                  </a:lnTo>
                  <a:lnTo>
                    <a:pt x="3915" y="190"/>
                  </a:lnTo>
                  <a:lnTo>
                    <a:pt x="3916" y="190"/>
                  </a:lnTo>
                  <a:lnTo>
                    <a:pt x="3917" y="190"/>
                  </a:lnTo>
                  <a:lnTo>
                    <a:pt x="3918" y="190"/>
                  </a:lnTo>
                  <a:lnTo>
                    <a:pt x="3919" y="190"/>
                  </a:lnTo>
                  <a:lnTo>
                    <a:pt x="3920" y="190"/>
                  </a:lnTo>
                  <a:lnTo>
                    <a:pt x="3921" y="190"/>
                  </a:lnTo>
                  <a:lnTo>
                    <a:pt x="3922" y="190"/>
                  </a:lnTo>
                  <a:lnTo>
                    <a:pt x="3923" y="190"/>
                  </a:lnTo>
                  <a:lnTo>
                    <a:pt x="3924" y="190"/>
                  </a:lnTo>
                  <a:lnTo>
                    <a:pt x="3925" y="190"/>
                  </a:lnTo>
                  <a:lnTo>
                    <a:pt x="3926" y="190"/>
                  </a:lnTo>
                  <a:lnTo>
                    <a:pt x="3927" y="190"/>
                  </a:lnTo>
                  <a:lnTo>
                    <a:pt x="3928" y="190"/>
                  </a:lnTo>
                  <a:lnTo>
                    <a:pt x="3929" y="190"/>
                  </a:lnTo>
                  <a:lnTo>
                    <a:pt x="3930" y="190"/>
                  </a:lnTo>
                  <a:lnTo>
                    <a:pt x="3931" y="190"/>
                  </a:lnTo>
                  <a:lnTo>
                    <a:pt x="3932" y="189"/>
                  </a:lnTo>
                  <a:lnTo>
                    <a:pt x="3933" y="189"/>
                  </a:lnTo>
                  <a:lnTo>
                    <a:pt x="3934" y="189"/>
                  </a:lnTo>
                  <a:lnTo>
                    <a:pt x="3936" y="189"/>
                  </a:lnTo>
                  <a:lnTo>
                    <a:pt x="3937" y="189"/>
                  </a:lnTo>
                  <a:lnTo>
                    <a:pt x="3938" y="189"/>
                  </a:lnTo>
                  <a:lnTo>
                    <a:pt x="3939" y="189"/>
                  </a:lnTo>
                  <a:lnTo>
                    <a:pt x="3940" y="189"/>
                  </a:lnTo>
                  <a:lnTo>
                    <a:pt x="3941" y="189"/>
                  </a:lnTo>
                  <a:lnTo>
                    <a:pt x="3942" y="189"/>
                  </a:lnTo>
                  <a:lnTo>
                    <a:pt x="3943" y="189"/>
                  </a:lnTo>
                  <a:lnTo>
                    <a:pt x="3944" y="189"/>
                  </a:lnTo>
                  <a:lnTo>
                    <a:pt x="3945" y="189"/>
                  </a:lnTo>
                  <a:lnTo>
                    <a:pt x="3946" y="189"/>
                  </a:lnTo>
                  <a:lnTo>
                    <a:pt x="3947" y="189"/>
                  </a:lnTo>
                  <a:lnTo>
                    <a:pt x="3948" y="189"/>
                  </a:lnTo>
                  <a:lnTo>
                    <a:pt x="3949" y="189"/>
                  </a:lnTo>
                  <a:lnTo>
                    <a:pt x="3950" y="189"/>
                  </a:lnTo>
                  <a:lnTo>
                    <a:pt x="3951" y="189"/>
                  </a:lnTo>
                  <a:lnTo>
                    <a:pt x="3952" y="189"/>
                  </a:lnTo>
                  <a:lnTo>
                    <a:pt x="3953" y="189"/>
                  </a:lnTo>
                  <a:lnTo>
                    <a:pt x="3954" y="189"/>
                  </a:lnTo>
                  <a:lnTo>
                    <a:pt x="3955" y="189"/>
                  </a:lnTo>
                  <a:lnTo>
                    <a:pt x="3956" y="189"/>
                  </a:lnTo>
                  <a:lnTo>
                    <a:pt x="3957" y="189"/>
                  </a:lnTo>
                  <a:lnTo>
                    <a:pt x="3958" y="189"/>
                  </a:lnTo>
                  <a:lnTo>
                    <a:pt x="3959" y="189"/>
                  </a:lnTo>
                  <a:lnTo>
                    <a:pt x="3961" y="189"/>
                  </a:lnTo>
                  <a:lnTo>
                    <a:pt x="3962" y="189"/>
                  </a:lnTo>
                  <a:lnTo>
                    <a:pt x="3963" y="189"/>
                  </a:lnTo>
                  <a:lnTo>
                    <a:pt x="3964" y="189"/>
                  </a:lnTo>
                  <a:lnTo>
                    <a:pt x="3965" y="189"/>
                  </a:lnTo>
                  <a:lnTo>
                    <a:pt x="3966" y="189"/>
                  </a:lnTo>
                  <a:lnTo>
                    <a:pt x="3967" y="189"/>
                  </a:lnTo>
                  <a:lnTo>
                    <a:pt x="3968" y="189"/>
                  </a:lnTo>
                  <a:lnTo>
                    <a:pt x="3969" y="189"/>
                  </a:lnTo>
                  <a:lnTo>
                    <a:pt x="3970" y="189"/>
                  </a:lnTo>
                  <a:lnTo>
                    <a:pt x="3971" y="189"/>
                  </a:lnTo>
                  <a:lnTo>
                    <a:pt x="3972" y="189"/>
                  </a:lnTo>
                  <a:lnTo>
                    <a:pt x="3973" y="189"/>
                  </a:lnTo>
                  <a:lnTo>
                    <a:pt x="3974" y="189"/>
                  </a:lnTo>
                  <a:lnTo>
                    <a:pt x="3975" y="189"/>
                  </a:lnTo>
                  <a:lnTo>
                    <a:pt x="3976" y="189"/>
                  </a:lnTo>
                  <a:lnTo>
                    <a:pt x="3977" y="189"/>
                  </a:lnTo>
                  <a:lnTo>
                    <a:pt x="3978" y="189"/>
                  </a:lnTo>
                  <a:lnTo>
                    <a:pt x="3979" y="189"/>
                  </a:lnTo>
                  <a:lnTo>
                    <a:pt x="3980" y="189"/>
                  </a:lnTo>
                  <a:lnTo>
                    <a:pt x="3981" y="189"/>
                  </a:lnTo>
                  <a:lnTo>
                    <a:pt x="3982" y="189"/>
                  </a:lnTo>
                  <a:lnTo>
                    <a:pt x="3983" y="189"/>
                  </a:lnTo>
                  <a:lnTo>
                    <a:pt x="3985" y="189"/>
                  </a:lnTo>
                  <a:lnTo>
                    <a:pt x="3986" y="189"/>
                  </a:lnTo>
                  <a:lnTo>
                    <a:pt x="3987" y="189"/>
                  </a:lnTo>
                  <a:lnTo>
                    <a:pt x="3988" y="189"/>
                  </a:lnTo>
                  <a:lnTo>
                    <a:pt x="3989" y="189"/>
                  </a:lnTo>
                  <a:lnTo>
                    <a:pt x="3990" y="189"/>
                  </a:lnTo>
                  <a:lnTo>
                    <a:pt x="3991" y="189"/>
                  </a:lnTo>
                  <a:lnTo>
                    <a:pt x="3992" y="189"/>
                  </a:lnTo>
                  <a:lnTo>
                    <a:pt x="3993" y="189"/>
                  </a:lnTo>
                  <a:lnTo>
                    <a:pt x="3994" y="189"/>
                  </a:lnTo>
                  <a:lnTo>
                    <a:pt x="3995" y="189"/>
                  </a:lnTo>
                  <a:lnTo>
                    <a:pt x="3996" y="189"/>
                  </a:lnTo>
                  <a:lnTo>
                    <a:pt x="3997" y="189"/>
                  </a:lnTo>
                  <a:lnTo>
                    <a:pt x="3998" y="189"/>
                  </a:lnTo>
                  <a:lnTo>
                    <a:pt x="3999" y="189"/>
                  </a:lnTo>
                  <a:lnTo>
                    <a:pt x="4000" y="189"/>
                  </a:lnTo>
                  <a:lnTo>
                    <a:pt x="4001" y="189"/>
                  </a:lnTo>
                  <a:lnTo>
                    <a:pt x="4002" y="189"/>
                  </a:lnTo>
                  <a:lnTo>
                    <a:pt x="4003" y="189"/>
                  </a:lnTo>
                  <a:lnTo>
                    <a:pt x="4004" y="189"/>
                  </a:lnTo>
                  <a:lnTo>
                    <a:pt x="4005" y="189"/>
                  </a:lnTo>
                  <a:lnTo>
                    <a:pt x="4006" y="189"/>
                  </a:lnTo>
                  <a:lnTo>
                    <a:pt x="4007" y="189"/>
                  </a:lnTo>
                  <a:lnTo>
                    <a:pt x="4008" y="189"/>
                  </a:lnTo>
                  <a:lnTo>
                    <a:pt x="4010" y="189"/>
                  </a:lnTo>
                  <a:lnTo>
                    <a:pt x="4011" y="189"/>
                  </a:lnTo>
                  <a:lnTo>
                    <a:pt x="4012" y="189"/>
                  </a:lnTo>
                  <a:lnTo>
                    <a:pt x="4013" y="189"/>
                  </a:lnTo>
                  <a:lnTo>
                    <a:pt x="4014" y="189"/>
                  </a:lnTo>
                  <a:lnTo>
                    <a:pt x="4015" y="189"/>
                  </a:lnTo>
                  <a:lnTo>
                    <a:pt x="4016" y="189"/>
                  </a:lnTo>
                  <a:lnTo>
                    <a:pt x="4017" y="189"/>
                  </a:lnTo>
                  <a:lnTo>
                    <a:pt x="4018" y="189"/>
                  </a:lnTo>
                  <a:lnTo>
                    <a:pt x="4019" y="189"/>
                  </a:lnTo>
                  <a:lnTo>
                    <a:pt x="4020" y="189"/>
                  </a:lnTo>
                  <a:lnTo>
                    <a:pt x="4021" y="189"/>
                  </a:lnTo>
                  <a:lnTo>
                    <a:pt x="4022" y="189"/>
                  </a:lnTo>
                  <a:lnTo>
                    <a:pt x="4023" y="189"/>
                  </a:lnTo>
                  <a:lnTo>
                    <a:pt x="4024" y="188"/>
                  </a:lnTo>
                  <a:lnTo>
                    <a:pt x="4025" y="189"/>
                  </a:lnTo>
                  <a:lnTo>
                    <a:pt x="4026" y="189"/>
                  </a:lnTo>
                  <a:lnTo>
                    <a:pt x="4027" y="189"/>
                  </a:lnTo>
                  <a:lnTo>
                    <a:pt x="4028" y="188"/>
                  </a:lnTo>
                  <a:lnTo>
                    <a:pt x="4029" y="188"/>
                  </a:lnTo>
                  <a:lnTo>
                    <a:pt x="4030" y="189"/>
                  </a:lnTo>
                  <a:lnTo>
                    <a:pt x="4031" y="189"/>
                  </a:lnTo>
                  <a:lnTo>
                    <a:pt x="4032" y="189"/>
                  </a:lnTo>
                  <a:lnTo>
                    <a:pt x="4034" y="188"/>
                  </a:lnTo>
                  <a:lnTo>
                    <a:pt x="4035" y="188"/>
                  </a:lnTo>
                  <a:lnTo>
                    <a:pt x="4036" y="188"/>
                  </a:lnTo>
                  <a:lnTo>
                    <a:pt x="4037" y="188"/>
                  </a:lnTo>
                  <a:lnTo>
                    <a:pt x="4038" y="188"/>
                  </a:lnTo>
                  <a:lnTo>
                    <a:pt x="4039" y="188"/>
                  </a:lnTo>
                  <a:lnTo>
                    <a:pt x="4040" y="188"/>
                  </a:lnTo>
                  <a:lnTo>
                    <a:pt x="4041" y="188"/>
                  </a:lnTo>
                  <a:lnTo>
                    <a:pt x="4042" y="188"/>
                  </a:lnTo>
                  <a:lnTo>
                    <a:pt x="4043" y="188"/>
                  </a:lnTo>
                  <a:lnTo>
                    <a:pt x="4044" y="188"/>
                  </a:lnTo>
                  <a:lnTo>
                    <a:pt x="4045" y="188"/>
                  </a:lnTo>
                  <a:lnTo>
                    <a:pt x="4046" y="188"/>
                  </a:lnTo>
                  <a:lnTo>
                    <a:pt x="4047" y="188"/>
                  </a:lnTo>
                  <a:lnTo>
                    <a:pt x="4048" y="188"/>
                  </a:lnTo>
                  <a:lnTo>
                    <a:pt x="4049" y="188"/>
                  </a:lnTo>
                  <a:lnTo>
                    <a:pt x="4050" y="188"/>
                  </a:lnTo>
                  <a:lnTo>
                    <a:pt x="4051" y="188"/>
                  </a:lnTo>
                  <a:lnTo>
                    <a:pt x="4052" y="188"/>
                  </a:lnTo>
                  <a:lnTo>
                    <a:pt x="4053" y="188"/>
                  </a:lnTo>
                  <a:lnTo>
                    <a:pt x="4054" y="188"/>
                  </a:lnTo>
                  <a:lnTo>
                    <a:pt x="4055" y="188"/>
                  </a:lnTo>
                  <a:lnTo>
                    <a:pt x="4056" y="188"/>
                  </a:lnTo>
                  <a:lnTo>
                    <a:pt x="4057" y="188"/>
                  </a:lnTo>
                  <a:lnTo>
                    <a:pt x="4059" y="188"/>
                  </a:lnTo>
                  <a:lnTo>
                    <a:pt x="4060" y="189"/>
                  </a:lnTo>
                  <a:lnTo>
                    <a:pt x="4061" y="188"/>
                  </a:lnTo>
                  <a:lnTo>
                    <a:pt x="4062" y="189"/>
                  </a:lnTo>
                  <a:lnTo>
                    <a:pt x="4063" y="189"/>
                  </a:lnTo>
                  <a:lnTo>
                    <a:pt x="4064" y="189"/>
                  </a:lnTo>
                  <a:lnTo>
                    <a:pt x="4065" y="189"/>
                  </a:lnTo>
                  <a:lnTo>
                    <a:pt x="4066" y="189"/>
                  </a:lnTo>
                  <a:lnTo>
                    <a:pt x="4067" y="189"/>
                  </a:lnTo>
                  <a:lnTo>
                    <a:pt x="4068" y="189"/>
                  </a:lnTo>
                  <a:lnTo>
                    <a:pt x="4069" y="189"/>
                  </a:lnTo>
                  <a:lnTo>
                    <a:pt x="4070" y="189"/>
                  </a:lnTo>
                  <a:lnTo>
                    <a:pt x="4071" y="189"/>
                  </a:lnTo>
                  <a:lnTo>
                    <a:pt x="4072" y="188"/>
                  </a:lnTo>
                  <a:lnTo>
                    <a:pt x="4073" y="188"/>
                  </a:lnTo>
                  <a:lnTo>
                    <a:pt x="4074" y="188"/>
                  </a:lnTo>
                  <a:lnTo>
                    <a:pt x="4075" y="189"/>
                  </a:lnTo>
                  <a:lnTo>
                    <a:pt x="4076" y="189"/>
                  </a:lnTo>
                  <a:lnTo>
                    <a:pt x="4077" y="189"/>
                  </a:lnTo>
                  <a:lnTo>
                    <a:pt x="4078" y="189"/>
                  </a:lnTo>
                  <a:lnTo>
                    <a:pt x="4079" y="189"/>
                  </a:lnTo>
                  <a:lnTo>
                    <a:pt x="4081" y="189"/>
                  </a:lnTo>
                  <a:lnTo>
                    <a:pt x="4082" y="189"/>
                  </a:lnTo>
                  <a:lnTo>
                    <a:pt x="4083" y="189"/>
                  </a:lnTo>
                  <a:lnTo>
                    <a:pt x="4084" y="189"/>
                  </a:lnTo>
                  <a:lnTo>
                    <a:pt x="4085" y="189"/>
                  </a:lnTo>
                  <a:lnTo>
                    <a:pt x="4086" y="189"/>
                  </a:lnTo>
                  <a:lnTo>
                    <a:pt x="4087" y="188"/>
                  </a:lnTo>
                  <a:lnTo>
                    <a:pt x="4088" y="186"/>
                  </a:lnTo>
                  <a:lnTo>
                    <a:pt x="4089" y="183"/>
                  </a:lnTo>
                  <a:lnTo>
                    <a:pt x="4090" y="178"/>
                  </a:lnTo>
                  <a:lnTo>
                    <a:pt x="4091" y="173"/>
                  </a:lnTo>
                  <a:lnTo>
                    <a:pt x="4092" y="170"/>
                  </a:lnTo>
                  <a:lnTo>
                    <a:pt x="4093" y="170"/>
                  </a:lnTo>
                  <a:lnTo>
                    <a:pt x="4094" y="171"/>
                  </a:lnTo>
                  <a:lnTo>
                    <a:pt x="4095" y="172"/>
                  </a:lnTo>
                  <a:lnTo>
                    <a:pt x="4096" y="173"/>
                  </a:lnTo>
                  <a:lnTo>
                    <a:pt x="4097" y="173"/>
                  </a:lnTo>
                  <a:lnTo>
                    <a:pt x="4098" y="173"/>
                  </a:lnTo>
                  <a:lnTo>
                    <a:pt x="4099" y="173"/>
                  </a:lnTo>
                  <a:lnTo>
                    <a:pt x="4100" y="172"/>
                  </a:lnTo>
                  <a:lnTo>
                    <a:pt x="4102" y="172"/>
                  </a:lnTo>
                  <a:lnTo>
                    <a:pt x="4103" y="172"/>
                  </a:lnTo>
                  <a:lnTo>
                    <a:pt x="4104" y="172"/>
                  </a:lnTo>
                  <a:lnTo>
                    <a:pt x="4105" y="172"/>
                  </a:lnTo>
                  <a:lnTo>
                    <a:pt x="4106" y="172"/>
                  </a:lnTo>
                  <a:lnTo>
                    <a:pt x="4107" y="172"/>
                  </a:lnTo>
                  <a:lnTo>
                    <a:pt x="4108" y="171"/>
                  </a:lnTo>
                  <a:lnTo>
                    <a:pt x="4109" y="171"/>
                  </a:lnTo>
                  <a:lnTo>
                    <a:pt x="4110" y="171"/>
                  </a:lnTo>
                  <a:lnTo>
                    <a:pt x="4111" y="171"/>
                  </a:lnTo>
                  <a:lnTo>
                    <a:pt x="4112" y="171"/>
                  </a:lnTo>
                  <a:lnTo>
                    <a:pt x="4113" y="171"/>
                  </a:lnTo>
                  <a:lnTo>
                    <a:pt x="4114" y="171"/>
                  </a:lnTo>
                  <a:lnTo>
                    <a:pt x="4115" y="171"/>
                  </a:lnTo>
                  <a:lnTo>
                    <a:pt x="4116" y="171"/>
                  </a:lnTo>
                  <a:lnTo>
                    <a:pt x="4117" y="170"/>
                  </a:lnTo>
                  <a:lnTo>
                    <a:pt x="4118" y="169"/>
                  </a:lnTo>
                  <a:lnTo>
                    <a:pt x="4119" y="169"/>
                  </a:lnTo>
                  <a:lnTo>
                    <a:pt x="4120" y="169"/>
                  </a:lnTo>
                  <a:lnTo>
                    <a:pt x="4121" y="169"/>
                  </a:lnTo>
                  <a:lnTo>
                    <a:pt x="4122" y="169"/>
                  </a:lnTo>
                  <a:lnTo>
                    <a:pt x="4123" y="169"/>
                  </a:lnTo>
                  <a:lnTo>
                    <a:pt x="4124" y="169"/>
                  </a:lnTo>
                  <a:lnTo>
                    <a:pt x="4126" y="169"/>
                  </a:lnTo>
                  <a:lnTo>
                    <a:pt x="4127" y="169"/>
                  </a:lnTo>
                  <a:lnTo>
                    <a:pt x="4128" y="169"/>
                  </a:lnTo>
                  <a:lnTo>
                    <a:pt x="4129" y="169"/>
                  </a:lnTo>
                  <a:lnTo>
                    <a:pt x="4130" y="169"/>
                  </a:lnTo>
                  <a:lnTo>
                    <a:pt x="4131" y="169"/>
                  </a:lnTo>
                  <a:lnTo>
                    <a:pt x="4132" y="169"/>
                  </a:lnTo>
                  <a:lnTo>
                    <a:pt x="4133" y="168"/>
                  </a:lnTo>
                  <a:lnTo>
                    <a:pt x="4134" y="168"/>
                  </a:lnTo>
                  <a:lnTo>
                    <a:pt x="4135" y="168"/>
                  </a:lnTo>
                  <a:lnTo>
                    <a:pt x="4136" y="168"/>
                  </a:lnTo>
                  <a:lnTo>
                    <a:pt x="4137" y="168"/>
                  </a:lnTo>
                  <a:lnTo>
                    <a:pt x="4138" y="167"/>
                  </a:lnTo>
                  <a:lnTo>
                    <a:pt x="4139" y="167"/>
                  </a:lnTo>
                  <a:lnTo>
                    <a:pt x="4140" y="164"/>
                  </a:lnTo>
                  <a:lnTo>
                    <a:pt x="4141" y="163"/>
                  </a:lnTo>
                  <a:lnTo>
                    <a:pt x="4142" y="159"/>
                  </a:lnTo>
                  <a:lnTo>
                    <a:pt x="4143" y="161"/>
                  </a:lnTo>
                  <a:lnTo>
                    <a:pt x="4144" y="168"/>
                  </a:lnTo>
                  <a:lnTo>
                    <a:pt x="4145" y="176"/>
                  </a:lnTo>
                  <a:lnTo>
                    <a:pt x="4146" y="180"/>
                  </a:lnTo>
                  <a:lnTo>
                    <a:pt x="4147" y="180"/>
                  </a:lnTo>
                  <a:lnTo>
                    <a:pt x="4148" y="178"/>
                  </a:lnTo>
                  <a:lnTo>
                    <a:pt x="4149" y="178"/>
                  </a:lnTo>
                  <a:lnTo>
                    <a:pt x="4151" y="178"/>
                  </a:lnTo>
                  <a:lnTo>
                    <a:pt x="4152" y="178"/>
                  </a:lnTo>
                  <a:lnTo>
                    <a:pt x="4153" y="178"/>
                  </a:lnTo>
                  <a:lnTo>
                    <a:pt x="4154" y="177"/>
                  </a:lnTo>
                  <a:lnTo>
                    <a:pt x="4155" y="177"/>
                  </a:lnTo>
                  <a:lnTo>
                    <a:pt x="4156" y="178"/>
                  </a:lnTo>
                  <a:lnTo>
                    <a:pt x="4157" y="178"/>
                  </a:lnTo>
                  <a:lnTo>
                    <a:pt x="4158" y="178"/>
                  </a:lnTo>
                  <a:lnTo>
                    <a:pt x="4159" y="179"/>
                  </a:lnTo>
                  <a:lnTo>
                    <a:pt x="4160" y="180"/>
                  </a:lnTo>
                  <a:lnTo>
                    <a:pt x="4161" y="180"/>
                  </a:lnTo>
                  <a:lnTo>
                    <a:pt x="4162" y="180"/>
                  </a:lnTo>
                  <a:lnTo>
                    <a:pt x="4163" y="181"/>
                  </a:lnTo>
                  <a:lnTo>
                    <a:pt x="4164" y="181"/>
                  </a:lnTo>
                  <a:lnTo>
                    <a:pt x="4165" y="181"/>
                  </a:lnTo>
                  <a:lnTo>
                    <a:pt x="4166" y="182"/>
                  </a:lnTo>
                  <a:lnTo>
                    <a:pt x="4167" y="182"/>
                  </a:lnTo>
                  <a:lnTo>
                    <a:pt x="4168" y="182"/>
                  </a:lnTo>
                  <a:lnTo>
                    <a:pt x="4169" y="182"/>
                  </a:lnTo>
                  <a:lnTo>
                    <a:pt x="4170" y="182"/>
                  </a:lnTo>
                  <a:lnTo>
                    <a:pt x="4171" y="182"/>
                  </a:lnTo>
                  <a:lnTo>
                    <a:pt x="4172" y="182"/>
                  </a:lnTo>
                  <a:lnTo>
                    <a:pt x="4173" y="182"/>
                  </a:lnTo>
                  <a:lnTo>
                    <a:pt x="4175" y="182"/>
                  </a:lnTo>
                  <a:lnTo>
                    <a:pt x="4176" y="183"/>
                  </a:lnTo>
                  <a:lnTo>
                    <a:pt x="4177" y="183"/>
                  </a:lnTo>
                  <a:lnTo>
                    <a:pt x="4178" y="183"/>
                  </a:lnTo>
                  <a:lnTo>
                    <a:pt x="4179" y="183"/>
                  </a:lnTo>
                  <a:lnTo>
                    <a:pt x="4180" y="183"/>
                  </a:lnTo>
                  <a:lnTo>
                    <a:pt x="4181" y="183"/>
                  </a:lnTo>
                  <a:lnTo>
                    <a:pt x="4182" y="183"/>
                  </a:lnTo>
                  <a:lnTo>
                    <a:pt x="4183" y="183"/>
                  </a:lnTo>
                  <a:lnTo>
                    <a:pt x="4184" y="183"/>
                  </a:lnTo>
                  <a:lnTo>
                    <a:pt x="4185" y="183"/>
                  </a:lnTo>
                  <a:lnTo>
                    <a:pt x="4186" y="183"/>
                  </a:lnTo>
                  <a:lnTo>
                    <a:pt x="4187" y="183"/>
                  </a:lnTo>
                  <a:lnTo>
                    <a:pt x="4188" y="183"/>
                  </a:lnTo>
                  <a:lnTo>
                    <a:pt x="4189" y="183"/>
                  </a:lnTo>
                  <a:lnTo>
                    <a:pt x="4190" y="183"/>
                  </a:lnTo>
                  <a:lnTo>
                    <a:pt x="4191" y="183"/>
                  </a:lnTo>
                  <a:lnTo>
                    <a:pt x="4192" y="183"/>
                  </a:lnTo>
                  <a:lnTo>
                    <a:pt x="4193" y="183"/>
                  </a:lnTo>
                  <a:lnTo>
                    <a:pt x="4194" y="183"/>
                  </a:lnTo>
                  <a:lnTo>
                    <a:pt x="4195" y="183"/>
                  </a:lnTo>
                  <a:lnTo>
                    <a:pt x="4196" y="183"/>
                  </a:lnTo>
                  <a:lnTo>
                    <a:pt x="4197" y="183"/>
                  </a:lnTo>
                  <a:lnTo>
                    <a:pt x="4198" y="183"/>
                  </a:lnTo>
                  <a:lnTo>
                    <a:pt x="4200" y="182"/>
                  </a:lnTo>
                  <a:lnTo>
                    <a:pt x="4201" y="182"/>
                  </a:lnTo>
                  <a:lnTo>
                    <a:pt x="4202" y="182"/>
                  </a:lnTo>
                  <a:lnTo>
                    <a:pt x="4203" y="182"/>
                  </a:lnTo>
                  <a:lnTo>
                    <a:pt x="4204" y="182"/>
                  </a:lnTo>
                  <a:lnTo>
                    <a:pt x="4205" y="182"/>
                  </a:lnTo>
                  <a:lnTo>
                    <a:pt x="4206" y="182"/>
                  </a:lnTo>
                  <a:lnTo>
                    <a:pt x="4207" y="182"/>
                  </a:lnTo>
                  <a:lnTo>
                    <a:pt x="4208" y="182"/>
                  </a:lnTo>
                  <a:lnTo>
                    <a:pt x="4209" y="182"/>
                  </a:lnTo>
                  <a:lnTo>
                    <a:pt x="4210" y="182"/>
                  </a:lnTo>
                  <a:lnTo>
                    <a:pt x="4211" y="182"/>
                  </a:lnTo>
                  <a:lnTo>
                    <a:pt x="4212" y="182"/>
                  </a:lnTo>
                  <a:lnTo>
                    <a:pt x="4213" y="183"/>
                  </a:lnTo>
                  <a:lnTo>
                    <a:pt x="4214" y="183"/>
                  </a:lnTo>
                  <a:lnTo>
                    <a:pt x="4215" y="183"/>
                  </a:lnTo>
                  <a:lnTo>
                    <a:pt x="4216" y="183"/>
                  </a:lnTo>
                  <a:lnTo>
                    <a:pt x="4217" y="183"/>
                  </a:lnTo>
                  <a:lnTo>
                    <a:pt x="4218" y="183"/>
                  </a:lnTo>
                  <a:lnTo>
                    <a:pt x="4219" y="183"/>
                  </a:lnTo>
                  <a:lnTo>
                    <a:pt x="4220" y="183"/>
                  </a:lnTo>
                  <a:lnTo>
                    <a:pt x="4221" y="183"/>
                  </a:lnTo>
                  <a:lnTo>
                    <a:pt x="4222" y="183"/>
                  </a:lnTo>
                  <a:lnTo>
                    <a:pt x="4224" y="183"/>
                  </a:lnTo>
                  <a:lnTo>
                    <a:pt x="4225" y="183"/>
                  </a:lnTo>
                  <a:lnTo>
                    <a:pt x="4226" y="183"/>
                  </a:lnTo>
                  <a:lnTo>
                    <a:pt x="4227" y="183"/>
                  </a:lnTo>
                  <a:lnTo>
                    <a:pt x="4228" y="183"/>
                  </a:lnTo>
                  <a:lnTo>
                    <a:pt x="4229" y="182"/>
                  </a:lnTo>
                  <a:lnTo>
                    <a:pt x="4230" y="182"/>
                  </a:lnTo>
                  <a:lnTo>
                    <a:pt x="4231" y="182"/>
                  </a:lnTo>
                  <a:lnTo>
                    <a:pt x="4232" y="182"/>
                  </a:lnTo>
                  <a:lnTo>
                    <a:pt x="4233" y="182"/>
                  </a:lnTo>
                  <a:lnTo>
                    <a:pt x="4234" y="182"/>
                  </a:lnTo>
                  <a:lnTo>
                    <a:pt x="4235" y="182"/>
                  </a:lnTo>
                  <a:lnTo>
                    <a:pt x="4236" y="182"/>
                  </a:lnTo>
                  <a:lnTo>
                    <a:pt x="4237" y="182"/>
                  </a:lnTo>
                  <a:lnTo>
                    <a:pt x="4238" y="182"/>
                  </a:lnTo>
                  <a:lnTo>
                    <a:pt x="4239" y="182"/>
                  </a:lnTo>
                  <a:lnTo>
                    <a:pt x="4240" y="182"/>
                  </a:lnTo>
                  <a:lnTo>
                    <a:pt x="4241" y="182"/>
                  </a:lnTo>
                  <a:lnTo>
                    <a:pt x="4242" y="182"/>
                  </a:lnTo>
                  <a:lnTo>
                    <a:pt x="4243" y="182"/>
                  </a:lnTo>
                  <a:lnTo>
                    <a:pt x="4244" y="183"/>
                  </a:lnTo>
                  <a:lnTo>
                    <a:pt x="4245" y="183"/>
                  </a:lnTo>
                  <a:lnTo>
                    <a:pt x="4246" y="183"/>
                  </a:lnTo>
                  <a:lnTo>
                    <a:pt x="4247" y="183"/>
                  </a:lnTo>
                  <a:lnTo>
                    <a:pt x="4249" y="183"/>
                  </a:lnTo>
                  <a:lnTo>
                    <a:pt x="4250" y="183"/>
                  </a:lnTo>
                  <a:lnTo>
                    <a:pt x="4251" y="183"/>
                  </a:lnTo>
                  <a:lnTo>
                    <a:pt x="4252" y="183"/>
                  </a:lnTo>
                  <a:lnTo>
                    <a:pt x="4253" y="183"/>
                  </a:lnTo>
                  <a:lnTo>
                    <a:pt x="4254" y="183"/>
                  </a:lnTo>
                  <a:lnTo>
                    <a:pt x="4255" y="183"/>
                  </a:lnTo>
                  <a:lnTo>
                    <a:pt x="4256" y="183"/>
                  </a:lnTo>
                  <a:lnTo>
                    <a:pt x="4257" y="183"/>
                  </a:lnTo>
                  <a:lnTo>
                    <a:pt x="4258" y="183"/>
                  </a:lnTo>
                  <a:lnTo>
                    <a:pt x="4259" y="183"/>
                  </a:lnTo>
                  <a:lnTo>
                    <a:pt x="4260" y="183"/>
                  </a:lnTo>
                  <a:lnTo>
                    <a:pt x="4261" y="184"/>
                  </a:lnTo>
                  <a:lnTo>
                    <a:pt x="4262" y="184"/>
                  </a:lnTo>
                  <a:lnTo>
                    <a:pt x="4263" y="184"/>
                  </a:lnTo>
                  <a:lnTo>
                    <a:pt x="4264" y="184"/>
                  </a:lnTo>
                  <a:lnTo>
                    <a:pt x="4265" y="184"/>
                  </a:lnTo>
                  <a:lnTo>
                    <a:pt x="4266" y="184"/>
                  </a:lnTo>
                  <a:lnTo>
                    <a:pt x="4267" y="184"/>
                  </a:lnTo>
                  <a:lnTo>
                    <a:pt x="4268" y="184"/>
                  </a:lnTo>
                  <a:lnTo>
                    <a:pt x="4269" y="184"/>
                  </a:lnTo>
                  <a:lnTo>
                    <a:pt x="4270" y="184"/>
                  </a:lnTo>
                  <a:lnTo>
                    <a:pt x="4271" y="184"/>
                  </a:lnTo>
                  <a:lnTo>
                    <a:pt x="4273" y="184"/>
                  </a:lnTo>
                  <a:lnTo>
                    <a:pt x="4274" y="184"/>
                  </a:lnTo>
                  <a:lnTo>
                    <a:pt x="4275" y="184"/>
                  </a:lnTo>
                  <a:lnTo>
                    <a:pt x="4276" y="184"/>
                  </a:lnTo>
                  <a:lnTo>
                    <a:pt x="4277" y="184"/>
                  </a:lnTo>
                  <a:lnTo>
                    <a:pt x="4278" y="184"/>
                  </a:lnTo>
                  <a:lnTo>
                    <a:pt x="4279" y="184"/>
                  </a:lnTo>
                  <a:lnTo>
                    <a:pt x="4280" y="184"/>
                  </a:lnTo>
                  <a:lnTo>
                    <a:pt x="4281" y="184"/>
                  </a:lnTo>
                  <a:lnTo>
                    <a:pt x="4282" y="184"/>
                  </a:lnTo>
                  <a:lnTo>
                    <a:pt x="4283" y="184"/>
                  </a:lnTo>
                  <a:lnTo>
                    <a:pt x="4284" y="184"/>
                  </a:lnTo>
                  <a:lnTo>
                    <a:pt x="4285" y="184"/>
                  </a:lnTo>
                  <a:lnTo>
                    <a:pt x="4286" y="184"/>
                  </a:lnTo>
                  <a:lnTo>
                    <a:pt x="4287" y="184"/>
                  </a:lnTo>
                  <a:lnTo>
                    <a:pt x="4288" y="184"/>
                  </a:lnTo>
                  <a:lnTo>
                    <a:pt x="4289" y="184"/>
                  </a:lnTo>
                  <a:lnTo>
                    <a:pt x="4290" y="184"/>
                  </a:lnTo>
                  <a:lnTo>
                    <a:pt x="4291" y="184"/>
                  </a:lnTo>
                  <a:lnTo>
                    <a:pt x="4292" y="184"/>
                  </a:lnTo>
                  <a:lnTo>
                    <a:pt x="4293" y="184"/>
                  </a:lnTo>
                  <a:lnTo>
                    <a:pt x="4294" y="184"/>
                  </a:lnTo>
                  <a:lnTo>
                    <a:pt x="4295" y="184"/>
                  </a:lnTo>
                  <a:lnTo>
                    <a:pt x="4296" y="184"/>
                  </a:lnTo>
                  <a:lnTo>
                    <a:pt x="4298" y="184"/>
                  </a:lnTo>
                  <a:lnTo>
                    <a:pt x="4299" y="184"/>
                  </a:lnTo>
                  <a:lnTo>
                    <a:pt x="4300" y="184"/>
                  </a:lnTo>
                  <a:lnTo>
                    <a:pt x="4301" y="184"/>
                  </a:lnTo>
                  <a:lnTo>
                    <a:pt x="4302" y="185"/>
                  </a:lnTo>
                  <a:lnTo>
                    <a:pt x="4303" y="185"/>
                  </a:lnTo>
                  <a:lnTo>
                    <a:pt x="4304" y="184"/>
                  </a:lnTo>
                  <a:lnTo>
                    <a:pt x="4305" y="184"/>
                  </a:lnTo>
                  <a:lnTo>
                    <a:pt x="4306" y="184"/>
                  </a:lnTo>
                  <a:lnTo>
                    <a:pt x="4307" y="184"/>
                  </a:lnTo>
                  <a:lnTo>
                    <a:pt x="4308" y="184"/>
                  </a:lnTo>
                  <a:lnTo>
                    <a:pt x="4309" y="184"/>
                  </a:lnTo>
                  <a:lnTo>
                    <a:pt x="4310" y="184"/>
                  </a:lnTo>
                  <a:lnTo>
                    <a:pt x="4311" y="183"/>
                  </a:lnTo>
                  <a:lnTo>
                    <a:pt x="4312" y="181"/>
                  </a:lnTo>
                  <a:lnTo>
                    <a:pt x="4313" y="177"/>
                  </a:lnTo>
                  <a:lnTo>
                    <a:pt x="4314" y="171"/>
                  </a:lnTo>
                  <a:lnTo>
                    <a:pt x="4315" y="163"/>
                  </a:lnTo>
                  <a:lnTo>
                    <a:pt x="4316" y="152"/>
                  </a:lnTo>
                  <a:lnTo>
                    <a:pt x="4317" y="140"/>
                  </a:lnTo>
                  <a:lnTo>
                    <a:pt x="4318" y="128"/>
                  </a:lnTo>
                  <a:lnTo>
                    <a:pt x="4319" y="116"/>
                  </a:lnTo>
                  <a:lnTo>
                    <a:pt x="4320" y="103"/>
                  </a:lnTo>
                  <a:lnTo>
                    <a:pt x="4322" y="90"/>
                  </a:lnTo>
                  <a:lnTo>
                    <a:pt x="4323" y="80"/>
                  </a:lnTo>
                  <a:lnTo>
                    <a:pt x="4324" y="73"/>
                  </a:lnTo>
                  <a:lnTo>
                    <a:pt x="4325" y="72"/>
                  </a:lnTo>
                  <a:lnTo>
                    <a:pt x="4326" y="71"/>
                  </a:lnTo>
                  <a:lnTo>
                    <a:pt x="4327" y="69"/>
                  </a:lnTo>
                  <a:lnTo>
                    <a:pt x="4328" y="64"/>
                  </a:lnTo>
                  <a:lnTo>
                    <a:pt x="4329" y="60"/>
                  </a:lnTo>
                  <a:lnTo>
                    <a:pt x="4330" y="56"/>
                  </a:lnTo>
                  <a:lnTo>
                    <a:pt x="4331" y="54"/>
                  </a:lnTo>
                  <a:lnTo>
                    <a:pt x="4332" y="52"/>
                  </a:lnTo>
                  <a:lnTo>
                    <a:pt x="4333" y="51"/>
                  </a:lnTo>
                  <a:lnTo>
                    <a:pt x="4334" y="50"/>
                  </a:lnTo>
                  <a:lnTo>
                    <a:pt x="4335" y="49"/>
                  </a:lnTo>
                  <a:lnTo>
                    <a:pt x="4336" y="49"/>
                  </a:lnTo>
                  <a:lnTo>
                    <a:pt x="4337" y="49"/>
                  </a:lnTo>
                  <a:lnTo>
                    <a:pt x="4338" y="49"/>
                  </a:lnTo>
                  <a:lnTo>
                    <a:pt x="4339" y="49"/>
                  </a:lnTo>
                  <a:lnTo>
                    <a:pt x="4340" y="48"/>
                  </a:lnTo>
                  <a:lnTo>
                    <a:pt x="4341" y="48"/>
                  </a:lnTo>
                  <a:lnTo>
                    <a:pt x="4342" y="48"/>
                  </a:lnTo>
                  <a:lnTo>
                    <a:pt x="4343" y="48"/>
                  </a:lnTo>
                  <a:lnTo>
                    <a:pt x="4344" y="48"/>
                  </a:lnTo>
                  <a:lnTo>
                    <a:pt x="4345" y="48"/>
                  </a:lnTo>
                  <a:lnTo>
                    <a:pt x="4347" y="48"/>
                  </a:lnTo>
                  <a:lnTo>
                    <a:pt x="4348" y="48"/>
                  </a:lnTo>
                  <a:lnTo>
                    <a:pt x="4349" y="48"/>
                  </a:lnTo>
                  <a:lnTo>
                    <a:pt x="4350" y="48"/>
                  </a:lnTo>
                  <a:lnTo>
                    <a:pt x="4351" y="48"/>
                  </a:lnTo>
                  <a:lnTo>
                    <a:pt x="4352" y="48"/>
                  </a:lnTo>
                  <a:lnTo>
                    <a:pt x="4353" y="46"/>
                  </a:lnTo>
                  <a:lnTo>
                    <a:pt x="4354" y="40"/>
                  </a:lnTo>
                  <a:lnTo>
                    <a:pt x="4355" y="28"/>
                  </a:lnTo>
                  <a:lnTo>
                    <a:pt x="4356" y="10"/>
                  </a:lnTo>
                  <a:lnTo>
                    <a:pt x="4357" y="0"/>
                  </a:lnTo>
                  <a:lnTo>
                    <a:pt x="4358" y="12"/>
                  </a:lnTo>
                  <a:lnTo>
                    <a:pt x="4359" y="18"/>
                  </a:lnTo>
                  <a:lnTo>
                    <a:pt x="4360" y="21"/>
                  </a:lnTo>
                  <a:lnTo>
                    <a:pt x="4361" y="21"/>
                  </a:lnTo>
                  <a:lnTo>
                    <a:pt x="4362" y="21"/>
                  </a:lnTo>
                  <a:lnTo>
                    <a:pt x="4363" y="20"/>
                  </a:lnTo>
                  <a:lnTo>
                    <a:pt x="4364" y="20"/>
                  </a:lnTo>
                  <a:lnTo>
                    <a:pt x="4365" y="20"/>
                  </a:lnTo>
                  <a:lnTo>
                    <a:pt x="4366" y="19"/>
                  </a:lnTo>
                  <a:lnTo>
                    <a:pt x="4367" y="19"/>
                  </a:lnTo>
                  <a:lnTo>
                    <a:pt x="4368" y="19"/>
                  </a:lnTo>
                  <a:lnTo>
                    <a:pt x="4369" y="18"/>
                  </a:lnTo>
                  <a:lnTo>
                    <a:pt x="4371" y="18"/>
                  </a:lnTo>
                  <a:lnTo>
                    <a:pt x="4372" y="18"/>
                  </a:lnTo>
                  <a:lnTo>
                    <a:pt x="4373" y="17"/>
                  </a:lnTo>
                  <a:lnTo>
                    <a:pt x="4374" y="17"/>
                  </a:lnTo>
                  <a:lnTo>
                    <a:pt x="4375" y="17"/>
                  </a:lnTo>
                  <a:lnTo>
                    <a:pt x="4376" y="16"/>
                  </a:lnTo>
                  <a:lnTo>
                    <a:pt x="4377" y="16"/>
                  </a:lnTo>
                  <a:lnTo>
                    <a:pt x="4378" y="16"/>
                  </a:lnTo>
                  <a:lnTo>
                    <a:pt x="4379" y="15"/>
                  </a:lnTo>
                  <a:lnTo>
                    <a:pt x="4380" y="15"/>
                  </a:lnTo>
                  <a:lnTo>
                    <a:pt x="4381" y="15"/>
                  </a:lnTo>
                  <a:lnTo>
                    <a:pt x="4382" y="15"/>
                  </a:lnTo>
                  <a:lnTo>
                    <a:pt x="4383" y="15"/>
                  </a:lnTo>
                  <a:lnTo>
                    <a:pt x="4384" y="16"/>
                  </a:lnTo>
                  <a:lnTo>
                    <a:pt x="4385" y="16"/>
                  </a:lnTo>
                  <a:lnTo>
                    <a:pt x="4386" y="16"/>
                  </a:lnTo>
                  <a:lnTo>
                    <a:pt x="4387" y="16"/>
                  </a:lnTo>
                  <a:lnTo>
                    <a:pt x="4388" y="16"/>
                  </a:lnTo>
                  <a:lnTo>
                    <a:pt x="4389" y="16"/>
                  </a:lnTo>
                  <a:lnTo>
                    <a:pt x="4390" y="16"/>
                  </a:lnTo>
                  <a:lnTo>
                    <a:pt x="4391" y="16"/>
                  </a:lnTo>
                  <a:lnTo>
                    <a:pt x="4392" y="15"/>
                  </a:lnTo>
                  <a:lnTo>
                    <a:pt x="4393" y="15"/>
                  </a:lnTo>
                  <a:lnTo>
                    <a:pt x="4394" y="15"/>
                  </a:lnTo>
                  <a:lnTo>
                    <a:pt x="4396" y="15"/>
                  </a:lnTo>
                  <a:lnTo>
                    <a:pt x="4397" y="15"/>
                  </a:lnTo>
                  <a:lnTo>
                    <a:pt x="4398" y="15"/>
                  </a:lnTo>
                  <a:lnTo>
                    <a:pt x="4399" y="15"/>
                  </a:lnTo>
                  <a:lnTo>
                    <a:pt x="4400" y="15"/>
                  </a:lnTo>
                  <a:lnTo>
                    <a:pt x="4401" y="15"/>
                  </a:lnTo>
                  <a:lnTo>
                    <a:pt x="4402" y="15"/>
                  </a:lnTo>
                  <a:lnTo>
                    <a:pt x="4403" y="15"/>
                  </a:lnTo>
                  <a:lnTo>
                    <a:pt x="4404" y="15"/>
                  </a:lnTo>
                  <a:lnTo>
                    <a:pt x="4405" y="15"/>
                  </a:lnTo>
                  <a:lnTo>
                    <a:pt x="4406" y="15"/>
                  </a:lnTo>
                  <a:lnTo>
                    <a:pt x="4407" y="15"/>
                  </a:lnTo>
                  <a:lnTo>
                    <a:pt x="4408" y="15"/>
                  </a:lnTo>
                  <a:lnTo>
                    <a:pt x="4409" y="15"/>
                  </a:lnTo>
                  <a:lnTo>
                    <a:pt x="4410" y="15"/>
                  </a:lnTo>
                  <a:lnTo>
                    <a:pt x="4411" y="16"/>
                  </a:lnTo>
                  <a:lnTo>
                    <a:pt x="4412" y="16"/>
                  </a:lnTo>
                  <a:lnTo>
                    <a:pt x="4413" y="17"/>
                  </a:lnTo>
                  <a:lnTo>
                    <a:pt x="4414" y="17"/>
                  </a:lnTo>
                  <a:lnTo>
                    <a:pt x="4415" y="18"/>
                  </a:lnTo>
                  <a:lnTo>
                    <a:pt x="4416" y="18"/>
                  </a:lnTo>
                  <a:lnTo>
                    <a:pt x="4417" y="19"/>
                  </a:lnTo>
                  <a:lnTo>
                    <a:pt x="4418" y="20"/>
                  </a:lnTo>
                  <a:lnTo>
                    <a:pt x="4420" y="21"/>
                  </a:lnTo>
                  <a:lnTo>
                    <a:pt x="4421" y="22"/>
                  </a:lnTo>
                  <a:lnTo>
                    <a:pt x="4422" y="23"/>
                  </a:lnTo>
                  <a:lnTo>
                    <a:pt x="4423" y="24"/>
                  </a:lnTo>
                  <a:lnTo>
                    <a:pt x="4424" y="25"/>
                  </a:lnTo>
                  <a:lnTo>
                    <a:pt x="4425" y="25"/>
                  </a:lnTo>
                  <a:lnTo>
                    <a:pt x="4426" y="26"/>
                  </a:lnTo>
                  <a:lnTo>
                    <a:pt x="4427" y="27"/>
                  </a:lnTo>
                  <a:lnTo>
                    <a:pt x="4428" y="27"/>
                  </a:lnTo>
                  <a:lnTo>
                    <a:pt x="4429" y="27"/>
                  </a:lnTo>
                  <a:lnTo>
                    <a:pt x="4430" y="28"/>
                  </a:lnTo>
                  <a:lnTo>
                    <a:pt x="4431" y="28"/>
                  </a:lnTo>
                  <a:lnTo>
                    <a:pt x="4432" y="28"/>
                  </a:lnTo>
                  <a:lnTo>
                    <a:pt x="4433" y="28"/>
                  </a:lnTo>
                  <a:lnTo>
                    <a:pt x="4434" y="28"/>
                  </a:lnTo>
                  <a:lnTo>
                    <a:pt x="4435" y="28"/>
                  </a:lnTo>
                  <a:lnTo>
                    <a:pt x="4436" y="29"/>
                  </a:lnTo>
                  <a:lnTo>
                    <a:pt x="4437" y="29"/>
                  </a:lnTo>
                  <a:lnTo>
                    <a:pt x="4439" y="29"/>
                  </a:lnTo>
                  <a:lnTo>
                    <a:pt x="4440" y="29"/>
                  </a:lnTo>
                  <a:lnTo>
                    <a:pt x="4441" y="29"/>
                  </a:lnTo>
                  <a:lnTo>
                    <a:pt x="4442" y="28"/>
                  </a:lnTo>
                  <a:lnTo>
                    <a:pt x="4443" y="28"/>
                  </a:lnTo>
                  <a:lnTo>
                    <a:pt x="4444" y="28"/>
                  </a:lnTo>
                  <a:lnTo>
                    <a:pt x="4445" y="28"/>
                  </a:lnTo>
                  <a:lnTo>
                    <a:pt x="4446" y="28"/>
                  </a:lnTo>
                  <a:lnTo>
                    <a:pt x="4447" y="28"/>
                  </a:lnTo>
                  <a:lnTo>
                    <a:pt x="4448" y="28"/>
                  </a:lnTo>
                  <a:lnTo>
                    <a:pt x="4449" y="28"/>
                  </a:lnTo>
                  <a:lnTo>
                    <a:pt x="4450" y="28"/>
                  </a:lnTo>
                  <a:lnTo>
                    <a:pt x="4451" y="28"/>
                  </a:lnTo>
                  <a:lnTo>
                    <a:pt x="4452" y="28"/>
                  </a:lnTo>
                  <a:lnTo>
                    <a:pt x="4453" y="28"/>
                  </a:lnTo>
                  <a:lnTo>
                    <a:pt x="4454" y="28"/>
                  </a:lnTo>
                  <a:lnTo>
                    <a:pt x="4455" y="28"/>
                  </a:lnTo>
                  <a:lnTo>
                    <a:pt x="4456" y="28"/>
                  </a:lnTo>
                  <a:lnTo>
                    <a:pt x="4457" y="28"/>
                  </a:lnTo>
                  <a:lnTo>
                    <a:pt x="4458" y="28"/>
                  </a:lnTo>
                  <a:lnTo>
                    <a:pt x="4459" y="28"/>
                  </a:lnTo>
                  <a:lnTo>
                    <a:pt x="4460" y="28"/>
                  </a:lnTo>
                  <a:lnTo>
                    <a:pt x="4461" y="28"/>
                  </a:lnTo>
                  <a:lnTo>
                    <a:pt x="4463" y="28"/>
                  </a:lnTo>
                  <a:lnTo>
                    <a:pt x="4464" y="28"/>
                  </a:lnTo>
                  <a:lnTo>
                    <a:pt x="4465" y="28"/>
                  </a:lnTo>
                  <a:lnTo>
                    <a:pt x="4466" y="28"/>
                  </a:lnTo>
                  <a:lnTo>
                    <a:pt x="4467" y="28"/>
                  </a:lnTo>
                  <a:lnTo>
                    <a:pt x="4468" y="28"/>
                  </a:lnTo>
                  <a:lnTo>
                    <a:pt x="4469" y="28"/>
                  </a:lnTo>
                  <a:lnTo>
                    <a:pt x="4470" y="28"/>
                  </a:lnTo>
                  <a:lnTo>
                    <a:pt x="4471" y="28"/>
                  </a:lnTo>
                  <a:lnTo>
                    <a:pt x="4472" y="28"/>
                  </a:lnTo>
                  <a:lnTo>
                    <a:pt x="4473" y="28"/>
                  </a:lnTo>
                  <a:lnTo>
                    <a:pt x="4474" y="28"/>
                  </a:lnTo>
                  <a:lnTo>
                    <a:pt x="4475" y="28"/>
                  </a:lnTo>
                  <a:lnTo>
                    <a:pt x="4476" y="28"/>
                  </a:lnTo>
                  <a:lnTo>
                    <a:pt x="4477" y="28"/>
                  </a:lnTo>
                  <a:lnTo>
                    <a:pt x="4478" y="28"/>
                  </a:lnTo>
                  <a:lnTo>
                    <a:pt x="4479" y="28"/>
                  </a:lnTo>
                  <a:lnTo>
                    <a:pt x="4480" y="28"/>
                  </a:lnTo>
                  <a:lnTo>
                    <a:pt x="4481" y="28"/>
                  </a:lnTo>
                  <a:lnTo>
                    <a:pt x="4482" y="28"/>
                  </a:lnTo>
                  <a:lnTo>
                    <a:pt x="4483" y="28"/>
                  </a:lnTo>
                  <a:lnTo>
                    <a:pt x="4484" y="28"/>
                  </a:lnTo>
                  <a:lnTo>
                    <a:pt x="4485" y="28"/>
                  </a:lnTo>
                  <a:lnTo>
                    <a:pt x="4486" y="28"/>
                  </a:lnTo>
                  <a:lnTo>
                    <a:pt x="4488" y="28"/>
                  </a:lnTo>
                  <a:lnTo>
                    <a:pt x="4489" y="28"/>
                  </a:lnTo>
                  <a:lnTo>
                    <a:pt x="4490" y="28"/>
                  </a:lnTo>
                  <a:lnTo>
                    <a:pt x="4491" y="28"/>
                  </a:lnTo>
                  <a:lnTo>
                    <a:pt x="4492" y="28"/>
                  </a:lnTo>
                  <a:lnTo>
                    <a:pt x="4493" y="28"/>
                  </a:lnTo>
                  <a:lnTo>
                    <a:pt x="4494" y="28"/>
                  </a:lnTo>
                  <a:lnTo>
                    <a:pt x="4495" y="28"/>
                  </a:lnTo>
                  <a:lnTo>
                    <a:pt x="4496" y="28"/>
                  </a:lnTo>
                  <a:lnTo>
                    <a:pt x="4497" y="28"/>
                  </a:lnTo>
                  <a:lnTo>
                    <a:pt x="4498" y="28"/>
                  </a:lnTo>
                  <a:lnTo>
                    <a:pt x="4499" y="28"/>
                  </a:lnTo>
                  <a:lnTo>
                    <a:pt x="4500" y="28"/>
                  </a:lnTo>
                  <a:lnTo>
                    <a:pt x="4501" y="28"/>
                  </a:lnTo>
                  <a:lnTo>
                    <a:pt x="4502" y="28"/>
                  </a:lnTo>
                  <a:lnTo>
                    <a:pt x="4503" y="28"/>
                  </a:lnTo>
                  <a:lnTo>
                    <a:pt x="4504" y="29"/>
                  </a:lnTo>
                  <a:lnTo>
                    <a:pt x="4505" y="29"/>
                  </a:lnTo>
                  <a:lnTo>
                    <a:pt x="4506" y="29"/>
                  </a:lnTo>
                  <a:lnTo>
                    <a:pt x="4507" y="29"/>
                  </a:lnTo>
                  <a:lnTo>
                    <a:pt x="4508" y="29"/>
                  </a:lnTo>
                  <a:lnTo>
                    <a:pt x="4509" y="29"/>
                  </a:lnTo>
                  <a:lnTo>
                    <a:pt x="4510" y="29"/>
                  </a:lnTo>
                  <a:lnTo>
                    <a:pt x="4512" y="29"/>
                  </a:lnTo>
                  <a:lnTo>
                    <a:pt x="4513" y="29"/>
                  </a:lnTo>
                  <a:lnTo>
                    <a:pt x="4514" y="29"/>
                  </a:lnTo>
                  <a:lnTo>
                    <a:pt x="4515" y="29"/>
                  </a:lnTo>
                  <a:lnTo>
                    <a:pt x="4516" y="29"/>
                  </a:lnTo>
                  <a:lnTo>
                    <a:pt x="4517" y="29"/>
                  </a:lnTo>
                  <a:lnTo>
                    <a:pt x="4518" y="29"/>
                  </a:lnTo>
                  <a:lnTo>
                    <a:pt x="4519" y="29"/>
                  </a:lnTo>
                  <a:lnTo>
                    <a:pt x="4520" y="29"/>
                  </a:lnTo>
                  <a:lnTo>
                    <a:pt x="4521" y="29"/>
                  </a:lnTo>
                  <a:lnTo>
                    <a:pt x="4522" y="29"/>
                  </a:lnTo>
                  <a:lnTo>
                    <a:pt x="4523" y="29"/>
                  </a:lnTo>
                  <a:lnTo>
                    <a:pt x="4524" y="28"/>
                  </a:lnTo>
                  <a:lnTo>
                    <a:pt x="4525" y="29"/>
                  </a:lnTo>
                  <a:lnTo>
                    <a:pt x="4526" y="39"/>
                  </a:lnTo>
                  <a:lnTo>
                    <a:pt x="4527" y="49"/>
                  </a:lnTo>
                  <a:lnTo>
                    <a:pt x="4528" y="60"/>
                  </a:lnTo>
                  <a:lnTo>
                    <a:pt x="4529" y="72"/>
                  </a:lnTo>
                  <a:lnTo>
                    <a:pt x="4530" y="77"/>
                  </a:lnTo>
                  <a:lnTo>
                    <a:pt x="4531" y="79"/>
                  </a:lnTo>
                  <a:lnTo>
                    <a:pt x="4532" y="78"/>
                  </a:lnTo>
                  <a:lnTo>
                    <a:pt x="4533" y="79"/>
                  </a:lnTo>
                  <a:lnTo>
                    <a:pt x="4534" y="79"/>
                  </a:lnTo>
                  <a:lnTo>
                    <a:pt x="4535" y="82"/>
                  </a:lnTo>
                  <a:lnTo>
                    <a:pt x="4537" y="90"/>
                  </a:lnTo>
                  <a:lnTo>
                    <a:pt x="4538" y="100"/>
                  </a:lnTo>
                  <a:lnTo>
                    <a:pt x="4539" y="109"/>
                  </a:lnTo>
                  <a:lnTo>
                    <a:pt x="4540" y="118"/>
                  </a:lnTo>
                  <a:lnTo>
                    <a:pt x="4541" y="126"/>
                  </a:lnTo>
                  <a:lnTo>
                    <a:pt x="4542" y="131"/>
                  </a:lnTo>
                  <a:lnTo>
                    <a:pt x="4543" y="137"/>
                  </a:lnTo>
                  <a:lnTo>
                    <a:pt x="4544" y="142"/>
                  </a:lnTo>
                  <a:lnTo>
                    <a:pt x="4545" y="146"/>
                  </a:lnTo>
                  <a:lnTo>
                    <a:pt x="4546" y="148"/>
                  </a:lnTo>
                  <a:lnTo>
                    <a:pt x="4547" y="149"/>
                  </a:lnTo>
                  <a:lnTo>
                    <a:pt x="4548" y="149"/>
                  </a:lnTo>
                  <a:lnTo>
                    <a:pt x="4549" y="149"/>
                  </a:lnTo>
                  <a:lnTo>
                    <a:pt x="4550" y="149"/>
                  </a:lnTo>
                  <a:lnTo>
                    <a:pt x="4551" y="148"/>
                  </a:lnTo>
                  <a:lnTo>
                    <a:pt x="4552" y="147"/>
                  </a:lnTo>
                  <a:lnTo>
                    <a:pt x="4553" y="147"/>
                  </a:lnTo>
                  <a:lnTo>
                    <a:pt x="4554" y="147"/>
                  </a:lnTo>
                  <a:lnTo>
                    <a:pt x="4555" y="147"/>
                  </a:lnTo>
                  <a:lnTo>
                    <a:pt x="4556" y="148"/>
                  </a:lnTo>
                  <a:lnTo>
                    <a:pt x="4557" y="148"/>
                  </a:lnTo>
                  <a:lnTo>
                    <a:pt x="4558" y="148"/>
                  </a:lnTo>
                  <a:lnTo>
                    <a:pt x="4559" y="148"/>
                  </a:lnTo>
                  <a:lnTo>
                    <a:pt x="4561" y="148"/>
                  </a:lnTo>
                  <a:lnTo>
                    <a:pt x="4562" y="148"/>
                  </a:lnTo>
                  <a:lnTo>
                    <a:pt x="4563" y="148"/>
                  </a:lnTo>
                  <a:lnTo>
                    <a:pt x="4564" y="148"/>
                  </a:lnTo>
                  <a:lnTo>
                    <a:pt x="4565" y="148"/>
                  </a:lnTo>
                  <a:lnTo>
                    <a:pt x="4566" y="148"/>
                  </a:lnTo>
                  <a:lnTo>
                    <a:pt x="4567" y="148"/>
                  </a:lnTo>
                  <a:lnTo>
                    <a:pt x="4568" y="148"/>
                  </a:lnTo>
                  <a:lnTo>
                    <a:pt x="4569" y="148"/>
                  </a:lnTo>
                  <a:lnTo>
                    <a:pt x="4570" y="148"/>
                  </a:lnTo>
                  <a:lnTo>
                    <a:pt x="4571" y="148"/>
                  </a:lnTo>
                  <a:lnTo>
                    <a:pt x="4572" y="148"/>
                  </a:lnTo>
                  <a:lnTo>
                    <a:pt x="4573" y="149"/>
                  </a:lnTo>
                  <a:lnTo>
                    <a:pt x="4574" y="149"/>
                  </a:lnTo>
                  <a:lnTo>
                    <a:pt x="4575" y="149"/>
                  </a:lnTo>
                  <a:lnTo>
                    <a:pt x="4576" y="149"/>
                  </a:lnTo>
                  <a:lnTo>
                    <a:pt x="4577" y="149"/>
                  </a:lnTo>
                  <a:lnTo>
                    <a:pt x="4578" y="149"/>
                  </a:lnTo>
                  <a:lnTo>
                    <a:pt x="4579" y="148"/>
                  </a:lnTo>
                  <a:lnTo>
                    <a:pt x="4580" y="147"/>
                  </a:lnTo>
                  <a:lnTo>
                    <a:pt x="4581" y="147"/>
                  </a:lnTo>
                  <a:lnTo>
                    <a:pt x="4582" y="146"/>
                  </a:lnTo>
                  <a:lnTo>
                    <a:pt x="4583" y="145"/>
                  </a:lnTo>
                  <a:lnTo>
                    <a:pt x="4584" y="141"/>
                  </a:lnTo>
                  <a:lnTo>
                    <a:pt x="4586" y="138"/>
                  </a:lnTo>
                  <a:lnTo>
                    <a:pt x="4587" y="135"/>
                  </a:lnTo>
                  <a:lnTo>
                    <a:pt x="4588" y="134"/>
                  </a:lnTo>
                  <a:lnTo>
                    <a:pt x="4589" y="133"/>
                  </a:lnTo>
                  <a:lnTo>
                    <a:pt x="4590" y="132"/>
                  </a:lnTo>
                  <a:lnTo>
                    <a:pt x="4591" y="129"/>
                  </a:lnTo>
                  <a:lnTo>
                    <a:pt x="4592" y="125"/>
                  </a:lnTo>
                  <a:lnTo>
                    <a:pt x="4593" y="121"/>
                  </a:lnTo>
                  <a:lnTo>
                    <a:pt x="4594" y="116"/>
                  </a:lnTo>
                  <a:lnTo>
                    <a:pt x="4595" y="109"/>
                  </a:lnTo>
                  <a:lnTo>
                    <a:pt x="4596" y="103"/>
                  </a:lnTo>
                  <a:lnTo>
                    <a:pt x="4597" y="97"/>
                  </a:lnTo>
                  <a:lnTo>
                    <a:pt x="4598" y="92"/>
                  </a:lnTo>
                  <a:lnTo>
                    <a:pt x="4599" y="87"/>
                  </a:lnTo>
                  <a:lnTo>
                    <a:pt x="4600" y="82"/>
                  </a:lnTo>
                  <a:lnTo>
                    <a:pt x="4601" y="78"/>
                  </a:lnTo>
                  <a:lnTo>
                    <a:pt x="4602" y="75"/>
                  </a:lnTo>
                  <a:lnTo>
                    <a:pt x="4603" y="72"/>
                  </a:lnTo>
                  <a:lnTo>
                    <a:pt x="4604" y="66"/>
                  </a:lnTo>
                  <a:lnTo>
                    <a:pt x="4605" y="57"/>
                  </a:lnTo>
                  <a:lnTo>
                    <a:pt x="4606" y="52"/>
                  </a:lnTo>
                  <a:lnTo>
                    <a:pt x="4607" y="46"/>
                  </a:lnTo>
                  <a:lnTo>
                    <a:pt x="4608" y="40"/>
                  </a:lnTo>
                  <a:lnTo>
                    <a:pt x="4610" y="33"/>
                  </a:lnTo>
                  <a:lnTo>
                    <a:pt x="4611" y="26"/>
                  </a:lnTo>
                  <a:lnTo>
                    <a:pt x="4612" y="22"/>
                  </a:lnTo>
                  <a:lnTo>
                    <a:pt x="4613" y="17"/>
                  </a:lnTo>
                  <a:lnTo>
                    <a:pt x="4614" y="15"/>
                  </a:lnTo>
                  <a:lnTo>
                    <a:pt x="4615" y="19"/>
                  </a:lnTo>
                  <a:lnTo>
                    <a:pt x="4616" y="22"/>
                  </a:lnTo>
                  <a:lnTo>
                    <a:pt x="4617" y="25"/>
                  </a:lnTo>
                  <a:lnTo>
                    <a:pt x="4618" y="29"/>
                  </a:lnTo>
                  <a:lnTo>
                    <a:pt x="4619" y="32"/>
                  </a:lnTo>
                  <a:lnTo>
                    <a:pt x="4620" y="35"/>
                  </a:lnTo>
                  <a:lnTo>
                    <a:pt x="4621" y="36"/>
                  </a:lnTo>
                  <a:lnTo>
                    <a:pt x="4622" y="39"/>
                  </a:lnTo>
                  <a:lnTo>
                    <a:pt x="4623" y="42"/>
                  </a:lnTo>
                  <a:lnTo>
                    <a:pt x="4624" y="44"/>
                  </a:lnTo>
                  <a:lnTo>
                    <a:pt x="4625" y="46"/>
                  </a:lnTo>
                  <a:lnTo>
                    <a:pt x="4626" y="49"/>
                  </a:lnTo>
                  <a:lnTo>
                    <a:pt x="4627" y="51"/>
                  </a:lnTo>
                  <a:lnTo>
                    <a:pt x="4628" y="53"/>
                  </a:lnTo>
                  <a:lnTo>
                    <a:pt x="4629" y="54"/>
                  </a:lnTo>
                  <a:lnTo>
                    <a:pt x="4630" y="55"/>
                  </a:lnTo>
                  <a:lnTo>
                    <a:pt x="4631" y="56"/>
                  </a:lnTo>
                  <a:lnTo>
                    <a:pt x="4632" y="56"/>
                  </a:lnTo>
                  <a:lnTo>
                    <a:pt x="4633" y="56"/>
                  </a:lnTo>
                  <a:lnTo>
                    <a:pt x="4635" y="54"/>
                  </a:lnTo>
                  <a:lnTo>
                    <a:pt x="4636" y="48"/>
                  </a:lnTo>
                  <a:lnTo>
                    <a:pt x="4637" y="43"/>
                  </a:lnTo>
                  <a:lnTo>
                    <a:pt x="4638" y="48"/>
                  </a:lnTo>
                  <a:lnTo>
                    <a:pt x="4639" y="52"/>
                  </a:lnTo>
                  <a:lnTo>
                    <a:pt x="4640" y="66"/>
                  </a:lnTo>
                  <a:lnTo>
                    <a:pt x="4641" y="91"/>
                  </a:lnTo>
                  <a:lnTo>
                    <a:pt x="4642" y="113"/>
                  </a:lnTo>
                  <a:lnTo>
                    <a:pt x="4643" y="125"/>
                  </a:lnTo>
                  <a:lnTo>
                    <a:pt x="4644" y="134"/>
                  </a:lnTo>
                  <a:lnTo>
                    <a:pt x="4645" y="138"/>
                  </a:lnTo>
                  <a:lnTo>
                    <a:pt x="4646" y="147"/>
                  </a:lnTo>
                  <a:lnTo>
                    <a:pt x="4647" y="148"/>
                  </a:lnTo>
                  <a:lnTo>
                    <a:pt x="4648" y="149"/>
                  </a:lnTo>
                  <a:lnTo>
                    <a:pt x="4649" y="152"/>
                  </a:lnTo>
                  <a:lnTo>
                    <a:pt x="4650" y="155"/>
                  </a:lnTo>
                  <a:lnTo>
                    <a:pt x="4651" y="157"/>
                  </a:lnTo>
                  <a:lnTo>
                    <a:pt x="4652" y="158"/>
                  </a:lnTo>
                  <a:lnTo>
                    <a:pt x="4653" y="159"/>
                  </a:lnTo>
                  <a:lnTo>
                    <a:pt x="4654" y="160"/>
                  </a:lnTo>
                  <a:lnTo>
                    <a:pt x="4655" y="162"/>
                  </a:lnTo>
                  <a:lnTo>
                    <a:pt x="4656" y="163"/>
                  </a:lnTo>
                  <a:lnTo>
                    <a:pt x="4657" y="165"/>
                  </a:lnTo>
                  <a:lnTo>
                    <a:pt x="4659" y="166"/>
                  </a:lnTo>
                  <a:lnTo>
                    <a:pt x="4660" y="167"/>
                  </a:lnTo>
                  <a:lnTo>
                    <a:pt x="4661" y="168"/>
                  </a:lnTo>
                  <a:lnTo>
                    <a:pt x="4662" y="168"/>
                  </a:lnTo>
                  <a:lnTo>
                    <a:pt x="4663" y="169"/>
                  </a:lnTo>
                  <a:lnTo>
                    <a:pt x="4664" y="169"/>
                  </a:lnTo>
                  <a:lnTo>
                    <a:pt x="4665" y="169"/>
                  </a:lnTo>
                  <a:lnTo>
                    <a:pt x="4666" y="169"/>
                  </a:lnTo>
                  <a:lnTo>
                    <a:pt x="4667" y="169"/>
                  </a:lnTo>
                  <a:lnTo>
                    <a:pt x="4668" y="169"/>
                  </a:lnTo>
                  <a:lnTo>
                    <a:pt x="4669" y="169"/>
                  </a:lnTo>
                  <a:lnTo>
                    <a:pt x="4670" y="169"/>
                  </a:lnTo>
                  <a:lnTo>
                    <a:pt x="4671" y="169"/>
                  </a:lnTo>
                  <a:lnTo>
                    <a:pt x="4672" y="169"/>
                  </a:lnTo>
                  <a:lnTo>
                    <a:pt x="4673" y="169"/>
                  </a:lnTo>
                  <a:lnTo>
                    <a:pt x="4674" y="169"/>
                  </a:lnTo>
                  <a:lnTo>
                    <a:pt x="4675" y="169"/>
                  </a:lnTo>
                  <a:lnTo>
                    <a:pt x="4676" y="169"/>
                  </a:lnTo>
                  <a:lnTo>
                    <a:pt x="4677" y="169"/>
                  </a:lnTo>
                  <a:lnTo>
                    <a:pt x="4678" y="169"/>
                  </a:lnTo>
                  <a:lnTo>
                    <a:pt x="4679" y="169"/>
                  </a:lnTo>
                  <a:lnTo>
                    <a:pt x="4680" y="169"/>
                  </a:lnTo>
                  <a:lnTo>
                    <a:pt x="4681" y="169"/>
                  </a:lnTo>
                  <a:lnTo>
                    <a:pt x="4682" y="169"/>
                  </a:lnTo>
                  <a:lnTo>
                    <a:pt x="4684" y="168"/>
                  </a:lnTo>
                  <a:lnTo>
                    <a:pt x="4685" y="168"/>
                  </a:lnTo>
                  <a:lnTo>
                    <a:pt x="4686" y="168"/>
                  </a:lnTo>
                  <a:lnTo>
                    <a:pt x="4687" y="168"/>
                  </a:lnTo>
                  <a:lnTo>
                    <a:pt x="4688" y="168"/>
                  </a:lnTo>
                  <a:lnTo>
                    <a:pt x="4689" y="168"/>
                  </a:lnTo>
                  <a:lnTo>
                    <a:pt x="4690" y="168"/>
                  </a:lnTo>
                  <a:lnTo>
                    <a:pt x="4691" y="168"/>
                  </a:lnTo>
                  <a:lnTo>
                    <a:pt x="4692" y="168"/>
                  </a:lnTo>
                  <a:lnTo>
                    <a:pt x="4693" y="168"/>
                  </a:lnTo>
                  <a:lnTo>
                    <a:pt x="4694" y="168"/>
                  </a:lnTo>
                  <a:lnTo>
                    <a:pt x="4695" y="168"/>
                  </a:lnTo>
                  <a:lnTo>
                    <a:pt x="4696" y="168"/>
                  </a:lnTo>
                  <a:lnTo>
                    <a:pt x="4697" y="168"/>
                  </a:lnTo>
                  <a:lnTo>
                    <a:pt x="4698" y="168"/>
                  </a:lnTo>
                  <a:lnTo>
                    <a:pt x="4699" y="168"/>
                  </a:lnTo>
                  <a:lnTo>
                    <a:pt x="4700" y="168"/>
                  </a:lnTo>
                  <a:lnTo>
                    <a:pt x="4701" y="168"/>
                  </a:lnTo>
                  <a:lnTo>
                    <a:pt x="4702" y="168"/>
                  </a:lnTo>
                  <a:lnTo>
                    <a:pt x="4703" y="168"/>
                  </a:lnTo>
                  <a:lnTo>
                    <a:pt x="4704" y="168"/>
                  </a:lnTo>
                  <a:lnTo>
                    <a:pt x="4705" y="168"/>
                  </a:lnTo>
                  <a:lnTo>
                    <a:pt x="4706" y="168"/>
                  </a:lnTo>
                  <a:lnTo>
                    <a:pt x="4708" y="169"/>
                  </a:lnTo>
                  <a:lnTo>
                    <a:pt x="4709" y="169"/>
                  </a:lnTo>
                  <a:lnTo>
                    <a:pt x="4710" y="169"/>
                  </a:lnTo>
                  <a:lnTo>
                    <a:pt x="4711" y="169"/>
                  </a:lnTo>
                  <a:lnTo>
                    <a:pt x="4712" y="169"/>
                  </a:lnTo>
                  <a:lnTo>
                    <a:pt x="4713" y="169"/>
                  </a:lnTo>
                  <a:lnTo>
                    <a:pt x="4714" y="168"/>
                  </a:lnTo>
                  <a:lnTo>
                    <a:pt x="4715" y="168"/>
                  </a:lnTo>
                  <a:lnTo>
                    <a:pt x="4716" y="168"/>
                  </a:lnTo>
                  <a:lnTo>
                    <a:pt x="4717" y="168"/>
                  </a:lnTo>
                  <a:lnTo>
                    <a:pt x="4718" y="168"/>
                  </a:lnTo>
                  <a:lnTo>
                    <a:pt x="4719" y="169"/>
                  </a:lnTo>
                  <a:lnTo>
                    <a:pt x="4720" y="169"/>
                  </a:lnTo>
                  <a:lnTo>
                    <a:pt x="4721" y="169"/>
                  </a:lnTo>
                  <a:lnTo>
                    <a:pt x="4722" y="169"/>
                  </a:lnTo>
                  <a:lnTo>
                    <a:pt x="4723" y="169"/>
                  </a:lnTo>
                  <a:lnTo>
                    <a:pt x="4724" y="168"/>
                  </a:lnTo>
                  <a:lnTo>
                    <a:pt x="4725" y="168"/>
                  </a:lnTo>
                  <a:lnTo>
                    <a:pt x="4726" y="168"/>
                  </a:lnTo>
                  <a:lnTo>
                    <a:pt x="4727" y="168"/>
                  </a:lnTo>
                  <a:lnTo>
                    <a:pt x="4728" y="168"/>
                  </a:lnTo>
                  <a:lnTo>
                    <a:pt x="4729" y="168"/>
                  </a:lnTo>
                  <a:lnTo>
                    <a:pt x="4730" y="168"/>
                  </a:lnTo>
                  <a:lnTo>
                    <a:pt x="4731" y="168"/>
                  </a:lnTo>
                  <a:lnTo>
                    <a:pt x="4733" y="168"/>
                  </a:lnTo>
                  <a:lnTo>
                    <a:pt x="4734" y="168"/>
                  </a:lnTo>
                  <a:lnTo>
                    <a:pt x="4735" y="168"/>
                  </a:lnTo>
                  <a:lnTo>
                    <a:pt x="4736" y="168"/>
                  </a:lnTo>
                  <a:lnTo>
                    <a:pt x="4737" y="168"/>
                  </a:lnTo>
                  <a:lnTo>
                    <a:pt x="4738" y="168"/>
                  </a:lnTo>
                  <a:lnTo>
                    <a:pt x="4739" y="168"/>
                  </a:lnTo>
                  <a:lnTo>
                    <a:pt x="4740" y="168"/>
                  </a:lnTo>
                  <a:lnTo>
                    <a:pt x="4741" y="168"/>
                  </a:lnTo>
                  <a:lnTo>
                    <a:pt x="4742" y="168"/>
                  </a:lnTo>
                  <a:lnTo>
                    <a:pt x="4743" y="168"/>
                  </a:lnTo>
                  <a:lnTo>
                    <a:pt x="4744" y="168"/>
                  </a:lnTo>
                  <a:lnTo>
                    <a:pt x="4745" y="168"/>
                  </a:lnTo>
                  <a:lnTo>
                    <a:pt x="4746" y="168"/>
                  </a:lnTo>
                  <a:lnTo>
                    <a:pt x="4747" y="168"/>
                  </a:lnTo>
                  <a:lnTo>
                    <a:pt x="4748" y="168"/>
                  </a:lnTo>
                  <a:lnTo>
                    <a:pt x="4749" y="168"/>
                  </a:lnTo>
                  <a:lnTo>
                    <a:pt x="4750" y="168"/>
                  </a:lnTo>
                  <a:lnTo>
                    <a:pt x="4751" y="168"/>
                  </a:lnTo>
                  <a:lnTo>
                    <a:pt x="4752" y="168"/>
                  </a:lnTo>
                  <a:lnTo>
                    <a:pt x="4753" y="168"/>
                  </a:lnTo>
                  <a:lnTo>
                    <a:pt x="4754" y="168"/>
                  </a:lnTo>
                  <a:lnTo>
                    <a:pt x="4755" y="168"/>
                  </a:lnTo>
                  <a:lnTo>
                    <a:pt x="4757" y="168"/>
                  </a:lnTo>
                  <a:lnTo>
                    <a:pt x="4758" y="168"/>
                  </a:lnTo>
                  <a:lnTo>
                    <a:pt x="4759" y="168"/>
                  </a:lnTo>
                  <a:lnTo>
                    <a:pt x="4760" y="168"/>
                  </a:lnTo>
                  <a:lnTo>
                    <a:pt x="4761" y="168"/>
                  </a:lnTo>
                  <a:lnTo>
                    <a:pt x="4762" y="168"/>
                  </a:lnTo>
                  <a:lnTo>
                    <a:pt x="4763" y="167"/>
                  </a:lnTo>
                  <a:lnTo>
                    <a:pt x="4764" y="167"/>
                  </a:lnTo>
                  <a:lnTo>
                    <a:pt x="4765" y="167"/>
                  </a:lnTo>
                  <a:lnTo>
                    <a:pt x="4766" y="167"/>
                  </a:lnTo>
                  <a:lnTo>
                    <a:pt x="4767" y="167"/>
                  </a:lnTo>
                  <a:lnTo>
                    <a:pt x="4768" y="167"/>
                  </a:lnTo>
                  <a:lnTo>
                    <a:pt x="4769" y="167"/>
                  </a:lnTo>
                  <a:lnTo>
                    <a:pt x="4770" y="167"/>
                  </a:lnTo>
                  <a:lnTo>
                    <a:pt x="4771" y="167"/>
                  </a:lnTo>
                  <a:lnTo>
                    <a:pt x="4772" y="167"/>
                  </a:lnTo>
                  <a:lnTo>
                    <a:pt x="4773" y="167"/>
                  </a:lnTo>
                  <a:lnTo>
                    <a:pt x="4774" y="167"/>
                  </a:lnTo>
                  <a:lnTo>
                    <a:pt x="4775" y="167"/>
                  </a:lnTo>
                  <a:lnTo>
                    <a:pt x="4776" y="167"/>
                  </a:lnTo>
                  <a:lnTo>
                    <a:pt x="4777" y="166"/>
                  </a:lnTo>
                  <a:lnTo>
                    <a:pt x="4778" y="166"/>
                  </a:lnTo>
                  <a:lnTo>
                    <a:pt x="4779" y="166"/>
                  </a:lnTo>
                  <a:lnTo>
                    <a:pt x="4780" y="166"/>
                  </a:lnTo>
                  <a:lnTo>
                    <a:pt x="4782" y="166"/>
                  </a:lnTo>
                  <a:lnTo>
                    <a:pt x="4783" y="166"/>
                  </a:lnTo>
                  <a:lnTo>
                    <a:pt x="4784" y="166"/>
                  </a:lnTo>
                  <a:lnTo>
                    <a:pt x="4785" y="166"/>
                  </a:lnTo>
                  <a:lnTo>
                    <a:pt x="4786" y="166"/>
                  </a:lnTo>
                  <a:lnTo>
                    <a:pt x="4787" y="166"/>
                  </a:lnTo>
                  <a:lnTo>
                    <a:pt x="4788" y="166"/>
                  </a:lnTo>
                  <a:lnTo>
                    <a:pt x="4789" y="166"/>
                  </a:lnTo>
                  <a:lnTo>
                    <a:pt x="4790" y="166"/>
                  </a:lnTo>
                  <a:lnTo>
                    <a:pt x="4791" y="166"/>
                  </a:lnTo>
                  <a:lnTo>
                    <a:pt x="4792" y="166"/>
                  </a:lnTo>
                  <a:lnTo>
                    <a:pt x="4793" y="166"/>
                  </a:lnTo>
                  <a:lnTo>
                    <a:pt x="4794" y="166"/>
                  </a:lnTo>
                  <a:lnTo>
                    <a:pt x="4795" y="166"/>
                  </a:lnTo>
                  <a:lnTo>
                    <a:pt x="4796" y="166"/>
                  </a:lnTo>
                  <a:lnTo>
                    <a:pt x="4797" y="166"/>
                  </a:lnTo>
                  <a:lnTo>
                    <a:pt x="4798" y="166"/>
                  </a:lnTo>
                  <a:lnTo>
                    <a:pt x="4800" y="166"/>
                  </a:lnTo>
                  <a:lnTo>
                    <a:pt x="4801" y="166"/>
                  </a:lnTo>
                  <a:lnTo>
                    <a:pt x="4802" y="166"/>
                  </a:lnTo>
                  <a:lnTo>
                    <a:pt x="4803" y="166"/>
                  </a:lnTo>
                  <a:lnTo>
                    <a:pt x="4804" y="166"/>
                  </a:lnTo>
                  <a:lnTo>
                    <a:pt x="4805" y="166"/>
                  </a:lnTo>
                  <a:lnTo>
                    <a:pt x="4806" y="166"/>
                  </a:lnTo>
                  <a:lnTo>
                    <a:pt x="4807" y="166"/>
                  </a:lnTo>
                  <a:lnTo>
                    <a:pt x="4808" y="166"/>
                  </a:lnTo>
                  <a:lnTo>
                    <a:pt x="4809" y="166"/>
                  </a:lnTo>
                  <a:lnTo>
                    <a:pt x="4810" y="165"/>
                  </a:lnTo>
                  <a:lnTo>
                    <a:pt x="4811" y="165"/>
                  </a:lnTo>
                  <a:lnTo>
                    <a:pt x="4812" y="165"/>
                  </a:lnTo>
                  <a:lnTo>
                    <a:pt x="4813" y="165"/>
                  </a:lnTo>
                  <a:lnTo>
                    <a:pt x="4814" y="165"/>
                  </a:lnTo>
                  <a:lnTo>
                    <a:pt x="4815" y="165"/>
                  </a:lnTo>
                  <a:lnTo>
                    <a:pt x="4816" y="165"/>
                  </a:lnTo>
                  <a:lnTo>
                    <a:pt x="4817" y="166"/>
                  </a:lnTo>
                  <a:lnTo>
                    <a:pt x="4818" y="166"/>
                  </a:lnTo>
                  <a:lnTo>
                    <a:pt x="4819" y="166"/>
                  </a:lnTo>
                  <a:lnTo>
                    <a:pt x="4820" y="166"/>
                  </a:lnTo>
                  <a:lnTo>
                    <a:pt x="4821" y="166"/>
                  </a:lnTo>
                  <a:lnTo>
                    <a:pt x="4822" y="166"/>
                  </a:lnTo>
                  <a:lnTo>
                    <a:pt x="4823" y="166"/>
                  </a:lnTo>
                  <a:lnTo>
                    <a:pt x="4825" y="166"/>
                  </a:lnTo>
                  <a:lnTo>
                    <a:pt x="4826" y="166"/>
                  </a:lnTo>
                  <a:lnTo>
                    <a:pt x="4827" y="166"/>
                  </a:lnTo>
                  <a:lnTo>
                    <a:pt x="4828" y="166"/>
                  </a:lnTo>
                  <a:lnTo>
                    <a:pt x="4829" y="166"/>
                  </a:lnTo>
                  <a:lnTo>
                    <a:pt x="4830" y="166"/>
                  </a:lnTo>
                  <a:lnTo>
                    <a:pt x="4831" y="166"/>
                  </a:lnTo>
                  <a:lnTo>
                    <a:pt x="4832" y="166"/>
                  </a:lnTo>
                  <a:lnTo>
                    <a:pt x="4833" y="166"/>
                  </a:lnTo>
                  <a:lnTo>
                    <a:pt x="4834" y="166"/>
                  </a:lnTo>
                  <a:lnTo>
                    <a:pt x="4835" y="166"/>
                  </a:lnTo>
                  <a:lnTo>
                    <a:pt x="4836" y="166"/>
                  </a:lnTo>
                  <a:lnTo>
                    <a:pt x="4837" y="166"/>
                  </a:lnTo>
                  <a:lnTo>
                    <a:pt x="4838" y="166"/>
                  </a:lnTo>
                  <a:lnTo>
                    <a:pt x="4839" y="166"/>
                  </a:lnTo>
                  <a:lnTo>
                    <a:pt x="4840" y="166"/>
                  </a:lnTo>
                  <a:lnTo>
                    <a:pt x="4841" y="166"/>
                  </a:lnTo>
                  <a:lnTo>
                    <a:pt x="4842" y="166"/>
                  </a:lnTo>
                  <a:lnTo>
                    <a:pt x="4843" y="166"/>
                  </a:lnTo>
                  <a:lnTo>
                    <a:pt x="4844" y="166"/>
                  </a:lnTo>
                  <a:lnTo>
                    <a:pt x="4845" y="167"/>
                  </a:lnTo>
                  <a:lnTo>
                    <a:pt x="4846" y="168"/>
                  </a:lnTo>
                  <a:lnTo>
                    <a:pt x="4847" y="170"/>
                  </a:lnTo>
                  <a:lnTo>
                    <a:pt x="4849" y="173"/>
                  </a:lnTo>
                  <a:lnTo>
                    <a:pt x="4850" y="179"/>
                  </a:lnTo>
                  <a:lnTo>
                    <a:pt x="4851" y="182"/>
                  </a:lnTo>
                  <a:lnTo>
                    <a:pt x="4852" y="183"/>
                  </a:lnTo>
                  <a:lnTo>
                    <a:pt x="4853" y="183"/>
                  </a:lnTo>
                  <a:lnTo>
                    <a:pt x="4854" y="181"/>
                  </a:lnTo>
                  <a:lnTo>
                    <a:pt x="4855" y="178"/>
                  </a:lnTo>
                  <a:lnTo>
                    <a:pt x="4856" y="172"/>
                  </a:lnTo>
                  <a:lnTo>
                    <a:pt x="4857" y="163"/>
                  </a:lnTo>
                  <a:lnTo>
                    <a:pt x="4858" y="155"/>
                  </a:lnTo>
                  <a:lnTo>
                    <a:pt x="4859" y="152"/>
                  </a:lnTo>
                  <a:lnTo>
                    <a:pt x="4860" y="154"/>
                  </a:lnTo>
                  <a:lnTo>
                    <a:pt x="4861" y="154"/>
                  </a:lnTo>
                  <a:lnTo>
                    <a:pt x="4862" y="154"/>
                  </a:lnTo>
                  <a:lnTo>
                    <a:pt x="4863" y="155"/>
                  </a:lnTo>
                  <a:lnTo>
                    <a:pt x="4864" y="154"/>
                  </a:lnTo>
                  <a:lnTo>
                    <a:pt x="4865" y="154"/>
                  </a:lnTo>
                  <a:lnTo>
                    <a:pt x="4866" y="153"/>
                  </a:lnTo>
                  <a:lnTo>
                    <a:pt x="4867" y="153"/>
                  </a:lnTo>
                  <a:lnTo>
                    <a:pt x="4868" y="154"/>
                  </a:lnTo>
                  <a:lnTo>
                    <a:pt x="4869" y="154"/>
                  </a:lnTo>
                  <a:lnTo>
                    <a:pt x="4870" y="154"/>
                  </a:lnTo>
                  <a:lnTo>
                    <a:pt x="4871" y="153"/>
                  </a:lnTo>
                  <a:lnTo>
                    <a:pt x="4872" y="153"/>
                  </a:lnTo>
                  <a:lnTo>
                    <a:pt x="4874" y="153"/>
                  </a:lnTo>
                  <a:lnTo>
                    <a:pt x="4875" y="154"/>
                  </a:lnTo>
                  <a:lnTo>
                    <a:pt x="4876" y="154"/>
                  </a:lnTo>
                  <a:lnTo>
                    <a:pt x="4877" y="154"/>
                  </a:lnTo>
                  <a:lnTo>
                    <a:pt x="4878" y="154"/>
                  </a:lnTo>
                  <a:lnTo>
                    <a:pt x="4879" y="154"/>
                  </a:lnTo>
                  <a:lnTo>
                    <a:pt x="4880" y="154"/>
                  </a:lnTo>
                  <a:lnTo>
                    <a:pt x="4881" y="154"/>
                  </a:lnTo>
                  <a:lnTo>
                    <a:pt x="4882" y="154"/>
                  </a:lnTo>
                  <a:lnTo>
                    <a:pt x="4883" y="154"/>
                  </a:lnTo>
                  <a:lnTo>
                    <a:pt x="4884" y="154"/>
                  </a:lnTo>
                  <a:lnTo>
                    <a:pt x="4885" y="153"/>
                  </a:lnTo>
                  <a:lnTo>
                    <a:pt x="4886" y="153"/>
                  </a:lnTo>
                  <a:lnTo>
                    <a:pt x="4887" y="154"/>
                  </a:lnTo>
                  <a:lnTo>
                    <a:pt x="4888" y="154"/>
                  </a:lnTo>
                  <a:lnTo>
                    <a:pt x="4889" y="154"/>
                  </a:lnTo>
                  <a:lnTo>
                    <a:pt x="4890" y="154"/>
                  </a:lnTo>
                  <a:lnTo>
                    <a:pt x="4891" y="155"/>
                  </a:lnTo>
                  <a:lnTo>
                    <a:pt x="4892" y="156"/>
                  </a:lnTo>
                  <a:lnTo>
                    <a:pt x="4893" y="156"/>
                  </a:lnTo>
                  <a:lnTo>
                    <a:pt x="4894" y="156"/>
                  </a:lnTo>
                  <a:lnTo>
                    <a:pt x="4895" y="156"/>
                  </a:lnTo>
                  <a:lnTo>
                    <a:pt x="4896" y="157"/>
                  </a:lnTo>
                  <a:lnTo>
                    <a:pt x="4898" y="158"/>
                  </a:lnTo>
                  <a:lnTo>
                    <a:pt x="4899" y="158"/>
                  </a:lnTo>
                  <a:lnTo>
                    <a:pt x="4900" y="158"/>
                  </a:lnTo>
                  <a:lnTo>
                    <a:pt x="4901" y="158"/>
                  </a:lnTo>
                  <a:lnTo>
                    <a:pt x="4902" y="158"/>
                  </a:lnTo>
                  <a:lnTo>
                    <a:pt x="4903" y="159"/>
                  </a:lnTo>
                  <a:lnTo>
                    <a:pt x="4904" y="159"/>
                  </a:lnTo>
                  <a:lnTo>
                    <a:pt x="4905" y="157"/>
                  </a:lnTo>
                  <a:lnTo>
                    <a:pt x="4906" y="157"/>
                  </a:lnTo>
                  <a:lnTo>
                    <a:pt x="4907" y="162"/>
                  </a:lnTo>
                  <a:lnTo>
                    <a:pt x="4908" y="169"/>
                  </a:lnTo>
                  <a:lnTo>
                    <a:pt x="4909" y="176"/>
                  </a:lnTo>
                  <a:lnTo>
                    <a:pt x="4910" y="181"/>
                  </a:lnTo>
                  <a:lnTo>
                    <a:pt x="4911" y="183"/>
                  </a:lnTo>
                  <a:lnTo>
                    <a:pt x="4912" y="184"/>
                  </a:lnTo>
                  <a:lnTo>
                    <a:pt x="4913" y="185"/>
                  </a:lnTo>
                  <a:lnTo>
                    <a:pt x="4914" y="185"/>
                  </a:lnTo>
                  <a:lnTo>
                    <a:pt x="4915" y="185"/>
                  </a:lnTo>
                  <a:lnTo>
                    <a:pt x="4916" y="185"/>
                  </a:lnTo>
                  <a:lnTo>
                    <a:pt x="4917" y="185"/>
                  </a:lnTo>
                  <a:lnTo>
                    <a:pt x="4918" y="186"/>
                  </a:lnTo>
                  <a:lnTo>
                    <a:pt x="4919" y="186"/>
                  </a:lnTo>
                  <a:lnTo>
                    <a:pt x="4920" y="186"/>
                  </a:lnTo>
                  <a:lnTo>
                    <a:pt x="4921" y="186"/>
                  </a:lnTo>
                  <a:lnTo>
                    <a:pt x="4923" y="187"/>
                  </a:lnTo>
                  <a:lnTo>
                    <a:pt x="4924" y="187"/>
                  </a:lnTo>
                  <a:lnTo>
                    <a:pt x="4925" y="187"/>
                  </a:lnTo>
                  <a:lnTo>
                    <a:pt x="4926" y="187"/>
                  </a:lnTo>
                  <a:lnTo>
                    <a:pt x="4927" y="187"/>
                  </a:lnTo>
                  <a:lnTo>
                    <a:pt x="4928" y="187"/>
                  </a:lnTo>
                  <a:lnTo>
                    <a:pt x="4929" y="187"/>
                  </a:lnTo>
                  <a:lnTo>
                    <a:pt x="4930" y="187"/>
                  </a:lnTo>
                  <a:lnTo>
                    <a:pt x="4931" y="187"/>
                  </a:lnTo>
                  <a:lnTo>
                    <a:pt x="4932" y="187"/>
                  </a:lnTo>
                  <a:lnTo>
                    <a:pt x="4933" y="187"/>
                  </a:lnTo>
                  <a:lnTo>
                    <a:pt x="4934" y="187"/>
                  </a:lnTo>
                  <a:lnTo>
                    <a:pt x="4935" y="187"/>
                  </a:lnTo>
                  <a:lnTo>
                    <a:pt x="4936" y="187"/>
                  </a:lnTo>
                  <a:lnTo>
                    <a:pt x="4937" y="187"/>
                  </a:lnTo>
                  <a:lnTo>
                    <a:pt x="4938" y="188"/>
                  </a:lnTo>
                  <a:lnTo>
                    <a:pt x="4939" y="188"/>
                  </a:lnTo>
                  <a:lnTo>
                    <a:pt x="4940" y="188"/>
                  </a:lnTo>
                  <a:lnTo>
                    <a:pt x="4941" y="188"/>
                  </a:lnTo>
                  <a:lnTo>
                    <a:pt x="4942" y="188"/>
                  </a:lnTo>
                  <a:lnTo>
                    <a:pt x="4943" y="188"/>
                  </a:lnTo>
                  <a:lnTo>
                    <a:pt x="4944" y="188"/>
                  </a:lnTo>
                  <a:lnTo>
                    <a:pt x="4945" y="188"/>
                  </a:lnTo>
                  <a:lnTo>
                    <a:pt x="4947" y="188"/>
                  </a:lnTo>
                  <a:lnTo>
                    <a:pt x="4948" y="188"/>
                  </a:lnTo>
                  <a:lnTo>
                    <a:pt x="4949" y="188"/>
                  </a:lnTo>
                  <a:lnTo>
                    <a:pt x="4950" y="188"/>
                  </a:lnTo>
                  <a:lnTo>
                    <a:pt x="4951" y="188"/>
                  </a:lnTo>
                  <a:lnTo>
                    <a:pt x="4952" y="188"/>
                  </a:lnTo>
                  <a:lnTo>
                    <a:pt x="4953" y="188"/>
                  </a:lnTo>
                  <a:lnTo>
                    <a:pt x="4954" y="188"/>
                  </a:lnTo>
                  <a:lnTo>
                    <a:pt x="4955" y="188"/>
                  </a:lnTo>
                  <a:lnTo>
                    <a:pt x="4956" y="188"/>
                  </a:lnTo>
                  <a:lnTo>
                    <a:pt x="4957" y="188"/>
                  </a:lnTo>
                  <a:lnTo>
                    <a:pt x="4958" y="188"/>
                  </a:lnTo>
                  <a:lnTo>
                    <a:pt x="4959" y="188"/>
                  </a:lnTo>
                  <a:lnTo>
                    <a:pt x="4960" y="188"/>
                  </a:lnTo>
                  <a:lnTo>
                    <a:pt x="4961" y="188"/>
                  </a:lnTo>
                  <a:lnTo>
                    <a:pt x="4962" y="188"/>
                  </a:lnTo>
                  <a:lnTo>
                    <a:pt x="4963" y="188"/>
                  </a:lnTo>
                  <a:lnTo>
                    <a:pt x="4964" y="188"/>
                  </a:lnTo>
                  <a:lnTo>
                    <a:pt x="4965" y="188"/>
                  </a:lnTo>
                  <a:lnTo>
                    <a:pt x="4966" y="188"/>
                  </a:lnTo>
                  <a:lnTo>
                    <a:pt x="4967" y="188"/>
                  </a:lnTo>
                  <a:lnTo>
                    <a:pt x="4968" y="188"/>
                  </a:lnTo>
                  <a:lnTo>
                    <a:pt x="4969" y="188"/>
                  </a:lnTo>
                  <a:lnTo>
                    <a:pt x="4970" y="188"/>
                  </a:lnTo>
                  <a:lnTo>
                    <a:pt x="4972" y="188"/>
                  </a:lnTo>
                  <a:lnTo>
                    <a:pt x="4973" y="188"/>
                  </a:lnTo>
                  <a:lnTo>
                    <a:pt x="4974" y="188"/>
                  </a:lnTo>
                  <a:lnTo>
                    <a:pt x="4975" y="188"/>
                  </a:lnTo>
                  <a:lnTo>
                    <a:pt x="4976" y="189"/>
                  </a:lnTo>
                  <a:lnTo>
                    <a:pt x="4977" y="189"/>
                  </a:lnTo>
                  <a:lnTo>
                    <a:pt x="4978" y="189"/>
                  </a:lnTo>
                  <a:lnTo>
                    <a:pt x="4979" y="189"/>
                  </a:lnTo>
                  <a:lnTo>
                    <a:pt x="4980" y="189"/>
                  </a:lnTo>
                  <a:lnTo>
                    <a:pt x="4981" y="189"/>
                  </a:lnTo>
                  <a:lnTo>
                    <a:pt x="4982" y="189"/>
                  </a:lnTo>
                  <a:lnTo>
                    <a:pt x="4983" y="189"/>
                  </a:lnTo>
                  <a:lnTo>
                    <a:pt x="4984" y="189"/>
                  </a:lnTo>
                  <a:lnTo>
                    <a:pt x="4985" y="189"/>
                  </a:lnTo>
                  <a:lnTo>
                    <a:pt x="4986" y="189"/>
                  </a:lnTo>
                  <a:lnTo>
                    <a:pt x="4987" y="189"/>
                  </a:lnTo>
                  <a:lnTo>
                    <a:pt x="4988" y="189"/>
                  </a:lnTo>
                  <a:lnTo>
                    <a:pt x="4989" y="189"/>
                  </a:lnTo>
                  <a:lnTo>
                    <a:pt x="4990" y="189"/>
                  </a:lnTo>
                  <a:lnTo>
                    <a:pt x="4991" y="189"/>
                  </a:lnTo>
                  <a:lnTo>
                    <a:pt x="4992" y="189"/>
                  </a:lnTo>
                  <a:lnTo>
                    <a:pt x="4993" y="189"/>
                  </a:lnTo>
                  <a:lnTo>
                    <a:pt x="4994" y="189"/>
                  </a:lnTo>
                  <a:lnTo>
                    <a:pt x="4996" y="189"/>
                  </a:lnTo>
                  <a:lnTo>
                    <a:pt x="4997" y="189"/>
                  </a:lnTo>
                  <a:lnTo>
                    <a:pt x="4998" y="189"/>
                  </a:lnTo>
                  <a:lnTo>
                    <a:pt x="4999" y="189"/>
                  </a:lnTo>
                  <a:lnTo>
                    <a:pt x="5000" y="189"/>
                  </a:lnTo>
                  <a:lnTo>
                    <a:pt x="5001" y="189"/>
                  </a:lnTo>
                  <a:lnTo>
                    <a:pt x="5002" y="189"/>
                  </a:lnTo>
                  <a:lnTo>
                    <a:pt x="5003" y="189"/>
                  </a:lnTo>
                  <a:lnTo>
                    <a:pt x="5004" y="189"/>
                  </a:lnTo>
                  <a:lnTo>
                    <a:pt x="5005" y="189"/>
                  </a:lnTo>
                  <a:lnTo>
                    <a:pt x="5006" y="189"/>
                  </a:lnTo>
                  <a:lnTo>
                    <a:pt x="5007" y="189"/>
                  </a:lnTo>
                  <a:lnTo>
                    <a:pt x="5008" y="189"/>
                  </a:lnTo>
                  <a:lnTo>
                    <a:pt x="5009" y="189"/>
                  </a:lnTo>
                  <a:lnTo>
                    <a:pt x="5010" y="189"/>
                  </a:lnTo>
                  <a:lnTo>
                    <a:pt x="5011" y="189"/>
                  </a:lnTo>
                  <a:lnTo>
                    <a:pt x="5012" y="189"/>
                  </a:lnTo>
                  <a:lnTo>
                    <a:pt x="5013" y="189"/>
                  </a:lnTo>
                  <a:lnTo>
                    <a:pt x="5014" y="189"/>
                  </a:lnTo>
                  <a:lnTo>
                    <a:pt x="5015" y="189"/>
                  </a:lnTo>
                  <a:lnTo>
                    <a:pt x="5016" y="189"/>
                  </a:lnTo>
                  <a:lnTo>
                    <a:pt x="5017" y="189"/>
                  </a:lnTo>
                  <a:lnTo>
                    <a:pt x="5018" y="189"/>
                  </a:lnTo>
                  <a:lnTo>
                    <a:pt x="5019" y="189"/>
                  </a:lnTo>
                  <a:lnTo>
                    <a:pt x="5021" y="189"/>
                  </a:lnTo>
                  <a:lnTo>
                    <a:pt x="5022" y="189"/>
                  </a:lnTo>
                  <a:lnTo>
                    <a:pt x="5023" y="189"/>
                  </a:lnTo>
                  <a:lnTo>
                    <a:pt x="5024" y="189"/>
                  </a:lnTo>
                  <a:lnTo>
                    <a:pt x="5025" y="189"/>
                  </a:lnTo>
                  <a:lnTo>
                    <a:pt x="5026" y="189"/>
                  </a:lnTo>
                  <a:lnTo>
                    <a:pt x="5027" y="189"/>
                  </a:lnTo>
                  <a:lnTo>
                    <a:pt x="5028" y="189"/>
                  </a:lnTo>
                  <a:lnTo>
                    <a:pt x="5029" y="188"/>
                  </a:lnTo>
                  <a:lnTo>
                    <a:pt x="5030" y="188"/>
                  </a:lnTo>
                  <a:lnTo>
                    <a:pt x="5031" y="188"/>
                  </a:lnTo>
                  <a:lnTo>
                    <a:pt x="5032" y="188"/>
                  </a:lnTo>
                  <a:lnTo>
                    <a:pt x="5033" y="188"/>
                  </a:lnTo>
                  <a:lnTo>
                    <a:pt x="5034" y="188"/>
                  </a:lnTo>
                  <a:lnTo>
                    <a:pt x="5035" y="188"/>
                  </a:lnTo>
                  <a:lnTo>
                    <a:pt x="5036" y="188"/>
                  </a:lnTo>
                  <a:lnTo>
                    <a:pt x="5037" y="188"/>
                  </a:lnTo>
                  <a:lnTo>
                    <a:pt x="5038" y="188"/>
                  </a:lnTo>
                  <a:lnTo>
                    <a:pt x="5039" y="188"/>
                  </a:lnTo>
                  <a:lnTo>
                    <a:pt x="5040" y="188"/>
                  </a:lnTo>
                  <a:lnTo>
                    <a:pt x="5041" y="188"/>
                  </a:lnTo>
                  <a:lnTo>
                    <a:pt x="5042" y="188"/>
                  </a:lnTo>
                  <a:lnTo>
                    <a:pt x="5043" y="188"/>
                  </a:lnTo>
                  <a:lnTo>
                    <a:pt x="5045" y="188"/>
                  </a:lnTo>
                  <a:lnTo>
                    <a:pt x="5046" y="188"/>
                  </a:lnTo>
                  <a:lnTo>
                    <a:pt x="5047" y="188"/>
                  </a:lnTo>
                  <a:lnTo>
                    <a:pt x="5048" y="188"/>
                  </a:lnTo>
                  <a:lnTo>
                    <a:pt x="5049" y="188"/>
                  </a:lnTo>
                  <a:lnTo>
                    <a:pt x="5050" y="188"/>
                  </a:lnTo>
                  <a:lnTo>
                    <a:pt x="5051" y="188"/>
                  </a:lnTo>
                  <a:lnTo>
                    <a:pt x="5052" y="188"/>
                  </a:lnTo>
                  <a:lnTo>
                    <a:pt x="5053" y="188"/>
                  </a:lnTo>
                  <a:lnTo>
                    <a:pt x="5054" y="188"/>
                  </a:lnTo>
                  <a:lnTo>
                    <a:pt x="5055" y="188"/>
                  </a:lnTo>
                  <a:lnTo>
                    <a:pt x="5056" y="188"/>
                  </a:lnTo>
                  <a:lnTo>
                    <a:pt x="5057" y="188"/>
                  </a:lnTo>
                  <a:lnTo>
                    <a:pt x="5058" y="188"/>
                  </a:lnTo>
                  <a:lnTo>
                    <a:pt x="5059" y="188"/>
                  </a:lnTo>
                  <a:lnTo>
                    <a:pt x="5060" y="188"/>
                  </a:lnTo>
                  <a:lnTo>
                    <a:pt x="5061" y="188"/>
                  </a:lnTo>
                  <a:lnTo>
                    <a:pt x="5062" y="188"/>
                  </a:lnTo>
                  <a:lnTo>
                    <a:pt x="5063" y="188"/>
                  </a:lnTo>
                  <a:lnTo>
                    <a:pt x="5064" y="188"/>
                  </a:lnTo>
                  <a:lnTo>
                    <a:pt x="5065" y="188"/>
                  </a:lnTo>
                  <a:lnTo>
                    <a:pt x="5066" y="188"/>
                  </a:lnTo>
                  <a:lnTo>
                    <a:pt x="5067" y="188"/>
                  </a:lnTo>
                  <a:lnTo>
                    <a:pt x="5068" y="188"/>
                  </a:lnTo>
                  <a:lnTo>
                    <a:pt x="5070" y="188"/>
                  </a:lnTo>
                  <a:lnTo>
                    <a:pt x="5071" y="188"/>
                  </a:lnTo>
                  <a:lnTo>
                    <a:pt x="5072" y="189"/>
                  </a:lnTo>
                  <a:lnTo>
                    <a:pt x="5073" y="188"/>
                  </a:lnTo>
                  <a:lnTo>
                    <a:pt x="5074" y="188"/>
                  </a:lnTo>
                  <a:lnTo>
                    <a:pt x="5075" y="188"/>
                  </a:lnTo>
                  <a:lnTo>
                    <a:pt x="5076" y="188"/>
                  </a:lnTo>
                  <a:lnTo>
                    <a:pt x="5077" y="188"/>
                  </a:lnTo>
                  <a:lnTo>
                    <a:pt x="5078" y="188"/>
                  </a:lnTo>
                  <a:lnTo>
                    <a:pt x="5079" y="188"/>
                  </a:lnTo>
                  <a:lnTo>
                    <a:pt x="5080" y="188"/>
                  </a:lnTo>
                  <a:lnTo>
                    <a:pt x="5081" y="188"/>
                  </a:lnTo>
                  <a:lnTo>
                    <a:pt x="5082" y="188"/>
                  </a:lnTo>
                  <a:lnTo>
                    <a:pt x="5083" y="188"/>
                  </a:lnTo>
                  <a:lnTo>
                    <a:pt x="5084" y="188"/>
                  </a:lnTo>
                  <a:lnTo>
                    <a:pt x="5085" y="188"/>
                  </a:lnTo>
                  <a:lnTo>
                    <a:pt x="5086" y="188"/>
                  </a:lnTo>
                  <a:lnTo>
                    <a:pt x="5087" y="188"/>
                  </a:lnTo>
                  <a:lnTo>
                    <a:pt x="5088" y="188"/>
                  </a:lnTo>
                  <a:lnTo>
                    <a:pt x="5089" y="188"/>
                  </a:lnTo>
                  <a:lnTo>
                    <a:pt x="5090" y="188"/>
                  </a:lnTo>
                  <a:lnTo>
                    <a:pt x="5091" y="188"/>
                  </a:lnTo>
                  <a:lnTo>
                    <a:pt x="5092" y="188"/>
                  </a:lnTo>
                  <a:lnTo>
                    <a:pt x="5094" y="188"/>
                  </a:lnTo>
                  <a:lnTo>
                    <a:pt x="5095" y="188"/>
                  </a:lnTo>
                  <a:lnTo>
                    <a:pt x="5096" y="188"/>
                  </a:lnTo>
                  <a:lnTo>
                    <a:pt x="5097" y="188"/>
                  </a:lnTo>
                  <a:lnTo>
                    <a:pt x="5098" y="188"/>
                  </a:lnTo>
                  <a:lnTo>
                    <a:pt x="5099" y="188"/>
                  </a:lnTo>
                  <a:lnTo>
                    <a:pt x="5100" y="188"/>
                  </a:lnTo>
                  <a:lnTo>
                    <a:pt x="5101" y="188"/>
                  </a:lnTo>
                  <a:lnTo>
                    <a:pt x="5102" y="188"/>
                  </a:lnTo>
                  <a:lnTo>
                    <a:pt x="5103" y="188"/>
                  </a:lnTo>
                  <a:lnTo>
                    <a:pt x="5104" y="188"/>
                  </a:lnTo>
                  <a:lnTo>
                    <a:pt x="5105" y="188"/>
                  </a:lnTo>
                  <a:lnTo>
                    <a:pt x="5106" y="188"/>
                  </a:lnTo>
                  <a:lnTo>
                    <a:pt x="5107" y="188"/>
                  </a:lnTo>
                  <a:lnTo>
                    <a:pt x="5108" y="188"/>
                  </a:lnTo>
                  <a:lnTo>
                    <a:pt x="5109" y="188"/>
                  </a:lnTo>
                  <a:lnTo>
                    <a:pt x="5110" y="188"/>
                  </a:lnTo>
                  <a:lnTo>
                    <a:pt x="5111" y="188"/>
                  </a:lnTo>
                  <a:lnTo>
                    <a:pt x="5112" y="188"/>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grpSp>
      <p:sp>
        <p:nvSpPr>
          <p:cNvPr id="5357" name="Arrow: Right 5356">
            <a:extLst>
              <a:ext uri="{FF2B5EF4-FFF2-40B4-BE49-F238E27FC236}">
                <a16:creationId xmlns:a16="http://schemas.microsoft.com/office/drawing/2014/main" id="{0AD5AF31-FCDE-4EC0-84A8-C7D3FD231064}"/>
              </a:ext>
            </a:extLst>
          </p:cNvPr>
          <p:cNvSpPr/>
          <p:nvPr/>
        </p:nvSpPr>
        <p:spPr>
          <a:xfrm>
            <a:off x="4579973" y="5994093"/>
            <a:ext cx="2484118" cy="471547"/>
          </a:xfrm>
          <a:prstGeom prst="rightArrow">
            <a:avLst>
              <a:gd name="adj1" fmla="val 50000"/>
              <a:gd name="adj2" fmla="val 6185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Problem solved</a:t>
            </a:r>
          </a:p>
        </p:txBody>
      </p:sp>
      <p:sp>
        <p:nvSpPr>
          <p:cNvPr id="115" name="TextBox 114">
            <a:extLst>
              <a:ext uri="{FF2B5EF4-FFF2-40B4-BE49-F238E27FC236}">
                <a16:creationId xmlns:a16="http://schemas.microsoft.com/office/drawing/2014/main" id="{C4787A29-6AC1-4031-BDED-89B26B9303F1}"/>
              </a:ext>
            </a:extLst>
          </p:cNvPr>
          <p:cNvSpPr txBox="1"/>
          <p:nvPr/>
        </p:nvSpPr>
        <p:spPr>
          <a:xfrm>
            <a:off x="74416" y="6623517"/>
            <a:ext cx="11483848" cy="261610"/>
          </a:xfrm>
          <a:prstGeom prst="rect">
            <a:avLst/>
          </a:prstGeom>
          <a:noFill/>
        </p:spPr>
        <p:txBody>
          <a:bodyPr wrap="square">
            <a:spAutoFit/>
          </a:bodyPr>
          <a:lstStyle/>
          <a:p>
            <a:r>
              <a:rPr lang="en-US" sz="1100" dirty="0"/>
              <a:t> </a:t>
            </a:r>
            <a:r>
              <a:rPr lang="en-US" sz="1100" dirty="0">
                <a:solidFill>
                  <a:schemeClr val="bg1">
                    <a:lumMod val="75000"/>
                  </a:schemeClr>
                </a:solidFill>
              </a:rPr>
              <a:t>A real world example of this can be found in trace 3 of  https://github.com/NetManAIOps/OmniAnomaly/blob/master/ServerMachineDataset/test/machine-3-10.txt</a:t>
            </a:r>
          </a:p>
        </p:txBody>
      </p:sp>
    </p:spTree>
    <p:extLst>
      <p:ext uri="{BB962C8B-B14F-4D97-AF65-F5344CB8AC3E}">
        <p14:creationId xmlns:p14="http://schemas.microsoft.com/office/powerpoint/2010/main" val="229176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06">
            <a:extLst>
              <a:ext uri="{FF2B5EF4-FFF2-40B4-BE49-F238E27FC236}">
                <a16:creationId xmlns:a16="http://schemas.microsoft.com/office/drawing/2014/main" id="{67A63972-7F6E-4F9D-A0FF-81D9F4B945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7" t="963" r="677" b="62519"/>
          <a:stretch/>
        </p:blipFill>
        <p:spPr bwMode="auto">
          <a:xfrm>
            <a:off x="4208780" y="4353560"/>
            <a:ext cx="8253413" cy="250444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a:extLst>
              <a:ext uri="{FF2B5EF4-FFF2-40B4-BE49-F238E27FC236}">
                <a16:creationId xmlns:a16="http://schemas.microsoft.com/office/drawing/2014/main" id="{1901C228-5B61-4BBF-BF4F-A2C414D2EED8}"/>
              </a:ext>
            </a:extLst>
          </p:cNvPr>
          <p:cNvSpPr>
            <a:spLocks noChangeArrowheads="1"/>
          </p:cNvSpPr>
          <p:nvPr/>
        </p:nvSpPr>
        <p:spPr bwMode="auto">
          <a:xfrm>
            <a:off x="8710863" y="472757"/>
            <a:ext cx="2906829" cy="553998"/>
          </a:xfrm>
          <a:prstGeom prst="rect">
            <a:avLst/>
          </a:prstGeom>
          <a:solidFill>
            <a:srgbClr val="FFFFE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err="1">
                <a:ln>
                  <a:noFill/>
                </a:ln>
                <a:solidFill>
                  <a:srgbClr val="336699"/>
                </a:solidFill>
                <a:effectLst/>
                <a:latin typeface="Arial Unicode MS"/>
                <a:hlinkClick r:id="rId3" tooltip="pschart is a WFDB application"/>
              </a:rPr>
              <a:t>pschart</a:t>
            </a:r>
            <a:r>
              <a:rPr kumimoji="0" lang="en-US" altLang="en-US" sz="900" b="0" i="0" u="none" strike="noStrike" cap="none" normalizeH="0" baseline="0" dirty="0">
                <a:ln>
                  <a:noFill/>
                </a:ln>
                <a:solidFill>
                  <a:srgbClr val="444444"/>
                </a:solidFill>
                <a:effectLst/>
                <a:latin typeface="Arial Unicode MS"/>
              </a:rPr>
              <a:t> -a </a:t>
            </a:r>
            <a:r>
              <a:rPr kumimoji="0" lang="en-US" altLang="en-US" sz="900" b="0" i="0" u="none" strike="noStrike" cap="none" normalizeH="0" baseline="0" dirty="0" err="1">
                <a:ln>
                  <a:noFill/>
                </a:ln>
                <a:solidFill>
                  <a:srgbClr val="444444"/>
                </a:solidFill>
                <a:effectLst/>
                <a:latin typeface="Arial Unicode MS"/>
              </a:rPr>
              <a:t>atr</a:t>
            </a:r>
            <a:r>
              <a:rPr kumimoji="0" lang="en-US" altLang="en-US" sz="900" b="0" i="0" u="none" strike="noStrike" cap="none" normalizeH="0" baseline="0" dirty="0">
                <a:ln>
                  <a:noFill/>
                </a:ln>
                <a:solidFill>
                  <a:srgbClr val="444444"/>
                </a:solidFill>
                <a:effectLst/>
                <a:latin typeface="Arial Unicode MS"/>
              </a:rPr>
              <a:t> -c "" -C -E -G -CG 1 .5 .5 -Cs 0 0 0 -H -l -P 300x250 -m 20 20 5 5 -M -n 0 \ -S 4 2 -t 25 -T "" -v 10 -w 0.5 </a:t>
            </a:r>
            <a:r>
              <a:rPr kumimoji="0" lang="en-US" altLang="en-US" sz="900" b="0" i="0" u="none" strike="noStrike" cap="none" normalizeH="0" baseline="0" dirty="0">
                <a:ln>
                  <a:noFill/>
                </a:ln>
                <a:solidFill>
                  <a:srgbClr val="336699"/>
                </a:solidFill>
                <a:effectLst/>
                <a:latin typeface="Arial Unicode MS"/>
                <a:hlinkClick r:id="rId4" tooltip="script is a text input file"/>
              </a:rPr>
              <a:t>script</a:t>
            </a:r>
            <a:r>
              <a:rPr kumimoji="0" lang="en-US" altLang="en-US" sz="900" b="0" i="0" u="none" strike="noStrike" cap="none" normalizeH="0" baseline="0" dirty="0">
                <a:ln>
                  <a:noFill/>
                </a:ln>
                <a:solidFill>
                  <a:srgbClr val="444444"/>
                </a:solidFill>
                <a:effectLst/>
                <a:latin typeface="Arial Unicode MS"/>
              </a:rPr>
              <a:t> &gt;</a:t>
            </a:r>
            <a:r>
              <a:rPr kumimoji="0" lang="en-US" altLang="en-US" sz="900" b="0" i="0" u="none" strike="noStrike" cap="none" normalizeH="0" baseline="0" dirty="0">
                <a:ln>
                  <a:noFill/>
                </a:ln>
                <a:solidFill>
                  <a:srgbClr val="336699"/>
                </a:solidFill>
                <a:effectLst/>
                <a:latin typeface="Arial Unicode MS"/>
                <a:hlinkClick r:id="rId5" tooltip="chart.ps is a PostScript file generated by pschart, with higher resolution than the image shown below"/>
              </a:rPr>
              <a:t>chart.ps</a:t>
            </a:r>
            <a:br>
              <a:rPr kumimoji="0" lang="en-US" altLang="en-US" sz="900" b="0" i="0" u="none" strike="noStrike" cap="none" normalizeH="0" baseline="0" dirty="0">
                <a:ln>
                  <a:noFill/>
                </a:ln>
                <a:solidFill>
                  <a:srgbClr val="444444"/>
                </a:solidFill>
                <a:effectLst/>
                <a:latin typeface="Arial Unicode MS"/>
              </a:rPr>
            </a:br>
            <a:r>
              <a:rPr kumimoji="0" lang="en-US" altLang="en-US" sz="900" b="0" i="0" u="none" strike="noStrike" cap="none" normalizeH="0" baseline="0" dirty="0">
                <a:ln>
                  <a:noFill/>
                </a:ln>
                <a:solidFill>
                  <a:srgbClr val="336699"/>
                </a:solidFill>
                <a:effectLst/>
                <a:latin typeface="Arial Unicode MS"/>
                <a:hlinkClick r:id="rId6" tooltip="convert is an ImageMagick application"/>
              </a:rPr>
              <a:t>convert</a:t>
            </a:r>
            <a:r>
              <a:rPr kumimoji="0" lang="en-US" altLang="en-US" sz="900" b="0" i="0" u="none" strike="noStrike" cap="none" normalizeH="0" baseline="0" dirty="0">
                <a:ln>
                  <a:noFill/>
                </a:ln>
                <a:solidFill>
                  <a:srgbClr val="444444"/>
                </a:solidFill>
                <a:effectLst/>
                <a:latin typeface="Arial Unicode MS"/>
              </a:rPr>
              <a:t> -density 100x100 chart.ps </a:t>
            </a:r>
            <a:r>
              <a:rPr kumimoji="0" lang="en-US" altLang="en-US" sz="900" b="0" i="0" u="none" strike="noStrike" cap="none" normalizeH="0" baseline="0" dirty="0">
                <a:ln>
                  <a:noFill/>
                </a:ln>
                <a:solidFill>
                  <a:srgbClr val="336699"/>
                </a:solidFill>
                <a:effectLst/>
                <a:latin typeface="Arial Unicode MS"/>
                <a:hlinkClick r:id="rId7" tooltip="chart.png is the image shown below"/>
              </a:rPr>
              <a:t>chart.png</a:t>
            </a:r>
            <a:r>
              <a:rPr kumimoji="0" lang="en-US" altLang="en-US" sz="900" b="0" i="0" u="none" strike="noStrike" cap="none" normalizeH="0" baseline="0" dirty="0">
                <a:ln>
                  <a:noFill/>
                </a:ln>
                <a:solidFill>
                  <a:schemeClr val="tx1"/>
                </a:solidFill>
                <a:effectLst/>
                <a:latin typeface="Arial" panose="020B0604020202020204" pitchFamily="34" charset="0"/>
              </a:rPr>
              <a:t> </a:t>
            </a:r>
          </a:p>
        </p:txBody>
      </p:sp>
      <p:graphicFrame>
        <p:nvGraphicFramePr>
          <p:cNvPr id="7" name="Table 6">
            <a:extLst>
              <a:ext uri="{FF2B5EF4-FFF2-40B4-BE49-F238E27FC236}">
                <a16:creationId xmlns:a16="http://schemas.microsoft.com/office/drawing/2014/main" id="{E3DFFAD0-B2B3-4B2E-9A4A-B08A03367C36}"/>
              </a:ext>
            </a:extLst>
          </p:cNvPr>
          <p:cNvGraphicFramePr>
            <a:graphicFrameLocks noGrp="1"/>
          </p:cNvGraphicFramePr>
          <p:nvPr/>
        </p:nvGraphicFramePr>
        <p:xfrm>
          <a:off x="6240379" y="1590040"/>
          <a:ext cx="5486400" cy="914400"/>
        </p:xfrm>
        <a:graphic>
          <a:graphicData uri="http://schemas.openxmlformats.org/drawingml/2006/table">
            <a:tbl>
              <a:tblPr/>
              <a:tblGrid>
                <a:gridCol w="2743200">
                  <a:extLst>
                    <a:ext uri="{9D8B030D-6E8A-4147-A177-3AD203B41FA5}">
                      <a16:colId xmlns:a16="http://schemas.microsoft.com/office/drawing/2014/main" val="200808176"/>
                    </a:ext>
                  </a:extLst>
                </a:gridCol>
                <a:gridCol w="2743200">
                  <a:extLst>
                    <a:ext uri="{9D8B030D-6E8A-4147-A177-3AD203B41FA5}">
                      <a16:colId xmlns:a16="http://schemas.microsoft.com/office/drawing/2014/main" val="2777679201"/>
                    </a:ext>
                  </a:extLst>
                </a:gridCol>
              </a:tblGrid>
              <a:tr h="0">
                <a:tc>
                  <a:txBody>
                    <a:bodyPr/>
                    <a:lstStyle/>
                    <a:p>
                      <a:pPr algn="l" fontAlgn="base"/>
                      <a:r>
                        <a:rPr lang="en-US" b="1" dirty="0">
                          <a:effectLst/>
                        </a:rPr>
                        <a:t>Selected input:</a:t>
                      </a:r>
                      <a:r>
                        <a:rPr lang="en-US" dirty="0">
                          <a:effectLst/>
                        </a:rPr>
                        <a:t> record </a:t>
                      </a:r>
                      <a:r>
                        <a:rPr lang="en-US" dirty="0" err="1">
                          <a:effectLst/>
                        </a:rPr>
                        <a:t>qtdb</a:t>
                      </a:r>
                      <a:r>
                        <a:rPr lang="en-US" dirty="0">
                          <a:effectLst/>
                        </a:rPr>
                        <a:t>/sel100 , annotator </a:t>
                      </a:r>
                      <a:r>
                        <a:rPr lang="en-US" dirty="0" err="1">
                          <a:effectLst/>
                        </a:rPr>
                        <a:t>atr</a:t>
                      </a:r>
                      <a:r>
                        <a:rPr lang="en-US" dirty="0">
                          <a:effectLst/>
                        </a:rPr>
                        <a:t> , from 0:50.000 to 1:00.000</a:t>
                      </a:r>
                    </a:p>
                  </a:txBody>
                  <a:tcPr anchor="ctr">
                    <a:lnL>
                      <a:noFill/>
                    </a:lnL>
                    <a:lnR>
                      <a:noFill/>
                    </a:lnR>
                    <a:lnT>
                      <a:noFill/>
                    </a:lnT>
                    <a:lnB>
                      <a:noFill/>
                    </a:lnB>
                    <a:solidFill>
                      <a:srgbClr val="224488"/>
                    </a:solidFill>
                  </a:tcPr>
                </a:tc>
                <a:tc>
                  <a:txBody>
                    <a:bodyPr/>
                    <a:lstStyle/>
                    <a:p>
                      <a:pPr algn="r" fontAlgn="base"/>
                      <a:r>
                        <a:rPr lang="en-US" dirty="0">
                          <a:solidFill>
                            <a:srgbClr val="FFFFFF"/>
                          </a:solidFill>
                          <a:effectLst/>
                          <a:hlinkClick r:id="rId8"/>
                        </a:rPr>
                        <a:t>QT Database (</a:t>
                      </a:r>
                      <a:r>
                        <a:rPr lang="en-US" dirty="0" err="1">
                          <a:solidFill>
                            <a:srgbClr val="FFFFFF"/>
                          </a:solidFill>
                          <a:effectLst/>
                          <a:hlinkClick r:id="rId8"/>
                        </a:rPr>
                        <a:t>qtdb</a:t>
                      </a:r>
                      <a:r>
                        <a:rPr lang="en-US" dirty="0">
                          <a:solidFill>
                            <a:srgbClr val="FFFFFF"/>
                          </a:solidFill>
                          <a:effectLst/>
                          <a:hlinkClick r:id="rId8"/>
                        </a:rPr>
                        <a:t>)</a:t>
                      </a:r>
                      <a:endParaRPr lang="en-US" dirty="0">
                        <a:effectLst/>
                      </a:endParaRPr>
                    </a:p>
                  </a:txBody>
                  <a:tcPr anchor="ctr">
                    <a:lnL>
                      <a:noFill/>
                    </a:lnL>
                    <a:lnR>
                      <a:noFill/>
                    </a:lnR>
                    <a:lnT>
                      <a:noFill/>
                    </a:lnT>
                    <a:lnB>
                      <a:noFill/>
                    </a:lnB>
                    <a:solidFill>
                      <a:srgbClr val="224488"/>
                    </a:solidFill>
                  </a:tcPr>
                </a:tc>
                <a:extLst>
                  <a:ext uri="{0D108BD9-81ED-4DB2-BD59-A6C34878D82A}">
                    <a16:rowId xmlns:a16="http://schemas.microsoft.com/office/drawing/2014/main" val="1618287374"/>
                  </a:ext>
                </a:extLst>
              </a:tr>
            </a:tbl>
          </a:graphicData>
        </a:graphic>
      </p:graphicFrame>
      <p:sp>
        <p:nvSpPr>
          <p:cNvPr id="9" name="TextBox 8">
            <a:extLst>
              <a:ext uri="{FF2B5EF4-FFF2-40B4-BE49-F238E27FC236}">
                <a16:creationId xmlns:a16="http://schemas.microsoft.com/office/drawing/2014/main" id="{2A5FA29E-B98C-4E44-80D6-DE2923B57C4C}"/>
              </a:ext>
            </a:extLst>
          </p:cNvPr>
          <p:cNvSpPr txBox="1"/>
          <p:nvPr/>
        </p:nvSpPr>
        <p:spPr>
          <a:xfrm>
            <a:off x="364959" y="385068"/>
            <a:ext cx="6232358" cy="923330"/>
          </a:xfrm>
          <a:prstGeom prst="rect">
            <a:avLst/>
          </a:prstGeom>
          <a:noFill/>
        </p:spPr>
        <p:txBody>
          <a:bodyPr wrap="square">
            <a:spAutoFit/>
          </a:bodyPr>
          <a:lstStyle/>
          <a:p>
            <a:r>
              <a:rPr lang="en-US" dirty="0"/>
              <a:t>For provenance </a:t>
            </a:r>
            <a:endParaRPr lang="en-US" dirty="0">
              <a:hlinkClick r:id="rId9"/>
            </a:endParaRPr>
          </a:p>
          <a:p>
            <a:endParaRPr lang="en-US" dirty="0">
              <a:hlinkClick r:id="rId9"/>
            </a:endParaRPr>
          </a:p>
          <a:p>
            <a:r>
              <a:rPr lang="en-US" dirty="0">
                <a:hlinkClick r:id="rId9"/>
              </a:rPr>
              <a:t>https://archive.physionet.org/cgi-bin/atm/ATM</a:t>
            </a:r>
            <a:endParaRPr lang="en-US" dirty="0"/>
          </a:p>
        </p:txBody>
      </p:sp>
      <p:graphicFrame>
        <p:nvGraphicFramePr>
          <p:cNvPr id="10" name="Table 9">
            <a:extLst>
              <a:ext uri="{FF2B5EF4-FFF2-40B4-BE49-F238E27FC236}">
                <a16:creationId xmlns:a16="http://schemas.microsoft.com/office/drawing/2014/main" id="{44C37988-3ABF-4D10-A6DB-244FCE99BB33}"/>
              </a:ext>
            </a:extLst>
          </p:cNvPr>
          <p:cNvGraphicFramePr>
            <a:graphicFrameLocks noGrp="1"/>
          </p:cNvGraphicFramePr>
          <p:nvPr/>
        </p:nvGraphicFramePr>
        <p:xfrm>
          <a:off x="5291757" y="3067725"/>
          <a:ext cx="2611120" cy="640080"/>
        </p:xfrm>
        <a:graphic>
          <a:graphicData uri="http://schemas.openxmlformats.org/drawingml/2006/table">
            <a:tbl>
              <a:tblPr/>
              <a:tblGrid>
                <a:gridCol w="2611120">
                  <a:extLst>
                    <a:ext uri="{9D8B030D-6E8A-4147-A177-3AD203B41FA5}">
                      <a16:colId xmlns:a16="http://schemas.microsoft.com/office/drawing/2014/main" val="1410001799"/>
                    </a:ext>
                  </a:extLst>
                </a:gridCol>
              </a:tblGrid>
              <a:tr h="0">
                <a:tc>
                  <a:txBody>
                    <a:bodyPr/>
                    <a:lstStyle/>
                    <a:p>
                      <a:pPr fontAlgn="base"/>
                      <a:br>
                        <a:rPr lang="en-US" dirty="0">
                          <a:effectLst/>
                        </a:rPr>
                      </a:br>
                      <a:r>
                        <a:rPr lang="en-US" dirty="0">
                          <a:effectLst/>
                        </a:rPr>
                        <a:t>Atrial premature beat</a:t>
                      </a:r>
                    </a:p>
                  </a:txBody>
                  <a:tcPr anchor="ctr">
                    <a:lnL>
                      <a:noFill/>
                    </a:lnL>
                    <a:lnR>
                      <a:noFill/>
                    </a:lnR>
                    <a:lnT>
                      <a:noFill/>
                    </a:lnT>
                    <a:lnB>
                      <a:noFill/>
                    </a:lnB>
                    <a:solidFill>
                      <a:srgbClr val="FFFFFF"/>
                    </a:solidFill>
                  </a:tcPr>
                </a:tc>
                <a:extLst>
                  <a:ext uri="{0D108BD9-81ED-4DB2-BD59-A6C34878D82A}">
                    <a16:rowId xmlns:a16="http://schemas.microsoft.com/office/drawing/2014/main" val="2457848506"/>
                  </a:ext>
                </a:extLst>
              </a:tr>
            </a:tbl>
          </a:graphicData>
        </a:graphic>
      </p:graphicFrame>
      <p:cxnSp>
        <p:nvCxnSpPr>
          <p:cNvPr id="12" name="Straight Arrow Connector 11">
            <a:extLst>
              <a:ext uri="{FF2B5EF4-FFF2-40B4-BE49-F238E27FC236}">
                <a16:creationId xmlns:a16="http://schemas.microsoft.com/office/drawing/2014/main" id="{5BAE989A-C7EF-4565-B5D8-4358082321F9}"/>
              </a:ext>
            </a:extLst>
          </p:cNvPr>
          <p:cNvCxnSpPr/>
          <p:nvPr/>
        </p:nvCxnSpPr>
        <p:spPr>
          <a:xfrm>
            <a:off x="7421880" y="3799840"/>
            <a:ext cx="370840" cy="553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FA84F63-93BF-4F34-9CBC-6045DA1857F8}"/>
              </a:ext>
            </a:extLst>
          </p:cNvPr>
          <p:cNvSpPr txBox="1"/>
          <p:nvPr/>
        </p:nvSpPr>
        <p:spPr>
          <a:xfrm>
            <a:off x="946150" y="3846016"/>
            <a:ext cx="6230620" cy="369332"/>
          </a:xfrm>
          <a:prstGeom prst="rect">
            <a:avLst/>
          </a:prstGeom>
          <a:noFill/>
        </p:spPr>
        <p:txBody>
          <a:bodyPr wrap="square">
            <a:spAutoFit/>
          </a:bodyPr>
          <a:lstStyle/>
          <a:p>
            <a:r>
              <a:rPr lang="en-US" dirty="0">
                <a:effectLst/>
              </a:rPr>
              <a:t> </a:t>
            </a:r>
            <a:endParaRPr lang="en-US" dirty="0"/>
          </a:p>
        </p:txBody>
      </p:sp>
    </p:spTree>
    <p:extLst>
      <p:ext uri="{BB962C8B-B14F-4D97-AF65-F5344CB8AC3E}">
        <p14:creationId xmlns:p14="http://schemas.microsoft.com/office/powerpoint/2010/main" val="2462413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Rectangle 5">
            <a:extLst>
              <a:ext uri="{FF2B5EF4-FFF2-40B4-BE49-F238E27FC236}">
                <a16:creationId xmlns:a16="http://schemas.microsoft.com/office/drawing/2014/main" id="{E6A29035-98F6-48BD-ADC6-AC8C3753D15C}"/>
              </a:ext>
            </a:extLst>
          </p:cNvPr>
          <p:cNvSpPr>
            <a:spLocks noChangeArrowheads="1"/>
          </p:cNvSpPr>
          <p:nvPr/>
        </p:nvSpPr>
        <p:spPr bwMode="auto">
          <a:xfrm>
            <a:off x="1585913" y="2128838"/>
            <a:ext cx="9451975" cy="1123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Line 6">
            <a:extLst>
              <a:ext uri="{FF2B5EF4-FFF2-40B4-BE49-F238E27FC236}">
                <a16:creationId xmlns:a16="http://schemas.microsoft.com/office/drawing/2014/main" id="{FD259334-5F8F-482D-8DBA-C38DF60CFCB1}"/>
              </a:ext>
            </a:extLst>
          </p:cNvPr>
          <p:cNvSpPr>
            <a:spLocks noChangeShapeType="1"/>
          </p:cNvSpPr>
          <p:nvPr/>
        </p:nvSpPr>
        <p:spPr bwMode="auto">
          <a:xfrm>
            <a:off x="1585913" y="3252788"/>
            <a:ext cx="94519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5" name="Freeform 8">
            <a:extLst>
              <a:ext uri="{FF2B5EF4-FFF2-40B4-BE49-F238E27FC236}">
                <a16:creationId xmlns:a16="http://schemas.microsoft.com/office/drawing/2014/main" id="{BD2CD908-E104-450B-8592-020278ECBB64}"/>
              </a:ext>
            </a:extLst>
          </p:cNvPr>
          <p:cNvSpPr>
            <a:spLocks/>
          </p:cNvSpPr>
          <p:nvPr/>
        </p:nvSpPr>
        <p:spPr bwMode="auto">
          <a:xfrm>
            <a:off x="1585913" y="2189163"/>
            <a:ext cx="9451975" cy="1055688"/>
          </a:xfrm>
          <a:custGeom>
            <a:avLst/>
            <a:gdLst>
              <a:gd name="T0" fmla="*/ 93 w 5954"/>
              <a:gd name="T1" fmla="*/ 517 h 665"/>
              <a:gd name="T2" fmla="*/ 186 w 5954"/>
              <a:gd name="T3" fmla="*/ 511 h 665"/>
              <a:gd name="T4" fmla="*/ 279 w 5954"/>
              <a:gd name="T5" fmla="*/ 550 h 665"/>
              <a:gd name="T6" fmla="*/ 372 w 5954"/>
              <a:gd name="T7" fmla="*/ 481 h 665"/>
              <a:gd name="T8" fmla="*/ 466 w 5954"/>
              <a:gd name="T9" fmla="*/ 600 h 665"/>
              <a:gd name="T10" fmla="*/ 559 w 5954"/>
              <a:gd name="T11" fmla="*/ 575 h 665"/>
              <a:gd name="T12" fmla="*/ 652 w 5954"/>
              <a:gd name="T13" fmla="*/ 536 h 665"/>
              <a:gd name="T14" fmla="*/ 745 w 5954"/>
              <a:gd name="T15" fmla="*/ 555 h 665"/>
              <a:gd name="T16" fmla="*/ 838 w 5954"/>
              <a:gd name="T17" fmla="*/ 548 h 665"/>
              <a:gd name="T18" fmla="*/ 931 w 5954"/>
              <a:gd name="T19" fmla="*/ 498 h 665"/>
              <a:gd name="T20" fmla="*/ 1025 w 5954"/>
              <a:gd name="T21" fmla="*/ 553 h 665"/>
              <a:gd name="T22" fmla="*/ 1118 w 5954"/>
              <a:gd name="T23" fmla="*/ 485 h 665"/>
              <a:gd name="T24" fmla="*/ 1211 w 5954"/>
              <a:gd name="T25" fmla="*/ 527 h 665"/>
              <a:gd name="T26" fmla="*/ 1304 w 5954"/>
              <a:gd name="T27" fmla="*/ 532 h 665"/>
              <a:gd name="T28" fmla="*/ 1397 w 5954"/>
              <a:gd name="T29" fmla="*/ 84 h 665"/>
              <a:gd name="T30" fmla="*/ 1490 w 5954"/>
              <a:gd name="T31" fmla="*/ 525 h 665"/>
              <a:gd name="T32" fmla="*/ 1584 w 5954"/>
              <a:gd name="T33" fmla="*/ 548 h 665"/>
              <a:gd name="T34" fmla="*/ 1677 w 5954"/>
              <a:gd name="T35" fmla="*/ 603 h 665"/>
              <a:gd name="T36" fmla="*/ 1770 w 5954"/>
              <a:gd name="T37" fmla="*/ 567 h 665"/>
              <a:gd name="T38" fmla="*/ 1863 w 5954"/>
              <a:gd name="T39" fmla="*/ 521 h 665"/>
              <a:gd name="T40" fmla="*/ 1956 w 5954"/>
              <a:gd name="T41" fmla="*/ 532 h 665"/>
              <a:gd name="T42" fmla="*/ 2050 w 5954"/>
              <a:gd name="T43" fmla="*/ 534 h 665"/>
              <a:gd name="T44" fmla="*/ 2143 w 5954"/>
              <a:gd name="T45" fmla="*/ 552 h 665"/>
              <a:gd name="T46" fmla="*/ 2236 w 5954"/>
              <a:gd name="T47" fmla="*/ 553 h 665"/>
              <a:gd name="T48" fmla="*/ 2329 w 5954"/>
              <a:gd name="T49" fmla="*/ 506 h 665"/>
              <a:gd name="T50" fmla="*/ 2423 w 5954"/>
              <a:gd name="T51" fmla="*/ 567 h 665"/>
              <a:gd name="T52" fmla="*/ 2516 w 5954"/>
              <a:gd name="T53" fmla="*/ 550 h 665"/>
              <a:gd name="T54" fmla="*/ 2609 w 5954"/>
              <a:gd name="T55" fmla="*/ 532 h 665"/>
              <a:gd name="T56" fmla="*/ 2702 w 5954"/>
              <a:gd name="T57" fmla="*/ 644 h 665"/>
              <a:gd name="T58" fmla="*/ 2795 w 5954"/>
              <a:gd name="T59" fmla="*/ 617 h 665"/>
              <a:gd name="T60" fmla="*/ 2888 w 5954"/>
              <a:gd name="T61" fmla="*/ 506 h 665"/>
              <a:gd name="T62" fmla="*/ 2982 w 5954"/>
              <a:gd name="T63" fmla="*/ 494 h 665"/>
              <a:gd name="T64" fmla="*/ 3075 w 5954"/>
              <a:gd name="T65" fmla="*/ 567 h 665"/>
              <a:gd name="T66" fmla="*/ 3168 w 5954"/>
              <a:gd name="T67" fmla="*/ 519 h 665"/>
              <a:gd name="T68" fmla="*/ 3261 w 5954"/>
              <a:gd name="T69" fmla="*/ 519 h 665"/>
              <a:gd name="T70" fmla="*/ 3354 w 5954"/>
              <a:gd name="T71" fmla="*/ 544 h 665"/>
              <a:gd name="T72" fmla="*/ 3447 w 5954"/>
              <a:gd name="T73" fmla="*/ 548 h 665"/>
              <a:gd name="T74" fmla="*/ 3541 w 5954"/>
              <a:gd name="T75" fmla="*/ 532 h 665"/>
              <a:gd name="T76" fmla="*/ 3634 w 5954"/>
              <a:gd name="T77" fmla="*/ 485 h 665"/>
              <a:gd name="T78" fmla="*/ 3727 w 5954"/>
              <a:gd name="T79" fmla="*/ 521 h 665"/>
              <a:gd name="T80" fmla="*/ 3820 w 5954"/>
              <a:gd name="T81" fmla="*/ 557 h 665"/>
              <a:gd name="T82" fmla="*/ 3913 w 5954"/>
              <a:gd name="T83" fmla="*/ 490 h 665"/>
              <a:gd name="T84" fmla="*/ 4007 w 5954"/>
              <a:gd name="T85" fmla="*/ 540 h 665"/>
              <a:gd name="T86" fmla="*/ 4100 w 5954"/>
              <a:gd name="T87" fmla="*/ 531 h 665"/>
              <a:gd name="T88" fmla="*/ 4193 w 5954"/>
              <a:gd name="T89" fmla="*/ 494 h 665"/>
              <a:gd name="T90" fmla="*/ 4286 w 5954"/>
              <a:gd name="T91" fmla="*/ 557 h 665"/>
              <a:gd name="T92" fmla="*/ 4380 w 5954"/>
              <a:gd name="T93" fmla="*/ 529 h 665"/>
              <a:gd name="T94" fmla="*/ 4473 w 5954"/>
              <a:gd name="T95" fmla="*/ 573 h 665"/>
              <a:gd name="T96" fmla="*/ 4566 w 5954"/>
              <a:gd name="T97" fmla="*/ 481 h 665"/>
              <a:gd name="T98" fmla="*/ 4659 w 5954"/>
              <a:gd name="T99" fmla="*/ 527 h 665"/>
              <a:gd name="T100" fmla="*/ 4752 w 5954"/>
              <a:gd name="T101" fmla="*/ 580 h 665"/>
              <a:gd name="T102" fmla="*/ 4846 w 5954"/>
              <a:gd name="T103" fmla="*/ 527 h 665"/>
              <a:gd name="T104" fmla="*/ 4939 w 5954"/>
              <a:gd name="T105" fmla="*/ 563 h 665"/>
              <a:gd name="T106" fmla="*/ 5032 w 5954"/>
              <a:gd name="T107" fmla="*/ 479 h 665"/>
              <a:gd name="T108" fmla="*/ 5125 w 5954"/>
              <a:gd name="T109" fmla="*/ 552 h 665"/>
              <a:gd name="T110" fmla="*/ 5218 w 5954"/>
              <a:gd name="T111" fmla="*/ 548 h 665"/>
              <a:gd name="T112" fmla="*/ 5311 w 5954"/>
              <a:gd name="T113" fmla="*/ 504 h 665"/>
              <a:gd name="T114" fmla="*/ 5404 w 5954"/>
              <a:gd name="T115" fmla="*/ 598 h 665"/>
              <a:gd name="T116" fmla="*/ 5498 w 5954"/>
              <a:gd name="T117" fmla="*/ 375 h 665"/>
              <a:gd name="T118" fmla="*/ 5591 w 5954"/>
              <a:gd name="T119" fmla="*/ 532 h 665"/>
              <a:gd name="T120" fmla="*/ 5684 w 5954"/>
              <a:gd name="T121" fmla="*/ 513 h 665"/>
              <a:gd name="T122" fmla="*/ 5777 w 5954"/>
              <a:gd name="T123" fmla="*/ 532 h 665"/>
              <a:gd name="T124" fmla="*/ 5871 w 5954"/>
              <a:gd name="T125" fmla="*/ 487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4" h="665">
                <a:moveTo>
                  <a:pt x="0" y="557"/>
                </a:moveTo>
                <a:lnTo>
                  <a:pt x="0" y="553"/>
                </a:lnTo>
                <a:lnTo>
                  <a:pt x="0" y="557"/>
                </a:lnTo>
                <a:lnTo>
                  <a:pt x="1" y="561"/>
                </a:lnTo>
                <a:lnTo>
                  <a:pt x="1" y="559"/>
                </a:lnTo>
                <a:lnTo>
                  <a:pt x="1" y="565"/>
                </a:lnTo>
                <a:lnTo>
                  <a:pt x="2" y="567"/>
                </a:lnTo>
                <a:lnTo>
                  <a:pt x="2" y="571"/>
                </a:lnTo>
                <a:lnTo>
                  <a:pt x="2" y="563"/>
                </a:lnTo>
                <a:lnTo>
                  <a:pt x="2" y="563"/>
                </a:lnTo>
                <a:lnTo>
                  <a:pt x="3" y="569"/>
                </a:lnTo>
                <a:lnTo>
                  <a:pt x="3" y="571"/>
                </a:lnTo>
                <a:lnTo>
                  <a:pt x="3" y="563"/>
                </a:lnTo>
                <a:lnTo>
                  <a:pt x="4" y="569"/>
                </a:lnTo>
                <a:lnTo>
                  <a:pt x="4" y="565"/>
                </a:lnTo>
                <a:lnTo>
                  <a:pt x="4" y="567"/>
                </a:lnTo>
                <a:lnTo>
                  <a:pt x="5" y="563"/>
                </a:lnTo>
                <a:lnTo>
                  <a:pt x="5" y="563"/>
                </a:lnTo>
                <a:lnTo>
                  <a:pt x="5" y="567"/>
                </a:lnTo>
                <a:lnTo>
                  <a:pt x="5" y="565"/>
                </a:lnTo>
                <a:lnTo>
                  <a:pt x="6" y="559"/>
                </a:lnTo>
                <a:lnTo>
                  <a:pt x="6" y="553"/>
                </a:lnTo>
                <a:lnTo>
                  <a:pt x="6" y="552"/>
                </a:lnTo>
                <a:lnTo>
                  <a:pt x="7" y="555"/>
                </a:lnTo>
                <a:lnTo>
                  <a:pt x="7" y="546"/>
                </a:lnTo>
                <a:lnTo>
                  <a:pt x="7" y="542"/>
                </a:lnTo>
                <a:lnTo>
                  <a:pt x="7" y="536"/>
                </a:lnTo>
                <a:lnTo>
                  <a:pt x="8" y="536"/>
                </a:lnTo>
                <a:lnTo>
                  <a:pt x="8" y="536"/>
                </a:lnTo>
                <a:lnTo>
                  <a:pt x="9" y="527"/>
                </a:lnTo>
                <a:lnTo>
                  <a:pt x="9" y="525"/>
                </a:lnTo>
                <a:lnTo>
                  <a:pt x="9" y="529"/>
                </a:lnTo>
                <a:lnTo>
                  <a:pt x="9" y="527"/>
                </a:lnTo>
                <a:lnTo>
                  <a:pt x="10" y="521"/>
                </a:lnTo>
                <a:lnTo>
                  <a:pt x="10" y="521"/>
                </a:lnTo>
                <a:lnTo>
                  <a:pt x="10" y="531"/>
                </a:lnTo>
                <a:lnTo>
                  <a:pt x="10" y="531"/>
                </a:lnTo>
                <a:lnTo>
                  <a:pt x="11" y="529"/>
                </a:lnTo>
                <a:lnTo>
                  <a:pt x="11" y="531"/>
                </a:lnTo>
                <a:lnTo>
                  <a:pt x="12" y="529"/>
                </a:lnTo>
                <a:lnTo>
                  <a:pt x="12" y="532"/>
                </a:lnTo>
                <a:lnTo>
                  <a:pt x="12" y="525"/>
                </a:lnTo>
                <a:lnTo>
                  <a:pt x="12" y="527"/>
                </a:lnTo>
                <a:lnTo>
                  <a:pt x="13" y="532"/>
                </a:lnTo>
                <a:lnTo>
                  <a:pt x="13" y="529"/>
                </a:lnTo>
                <a:lnTo>
                  <a:pt x="13" y="529"/>
                </a:lnTo>
                <a:lnTo>
                  <a:pt x="13" y="529"/>
                </a:lnTo>
                <a:lnTo>
                  <a:pt x="14" y="534"/>
                </a:lnTo>
                <a:lnTo>
                  <a:pt x="14" y="536"/>
                </a:lnTo>
                <a:lnTo>
                  <a:pt x="14" y="529"/>
                </a:lnTo>
                <a:lnTo>
                  <a:pt x="15" y="527"/>
                </a:lnTo>
                <a:lnTo>
                  <a:pt x="15" y="531"/>
                </a:lnTo>
                <a:lnTo>
                  <a:pt x="15" y="538"/>
                </a:lnTo>
                <a:lnTo>
                  <a:pt x="16" y="536"/>
                </a:lnTo>
                <a:lnTo>
                  <a:pt x="16" y="534"/>
                </a:lnTo>
                <a:lnTo>
                  <a:pt x="16" y="536"/>
                </a:lnTo>
                <a:lnTo>
                  <a:pt x="17" y="540"/>
                </a:lnTo>
                <a:lnTo>
                  <a:pt x="17" y="536"/>
                </a:lnTo>
                <a:lnTo>
                  <a:pt x="17" y="536"/>
                </a:lnTo>
                <a:lnTo>
                  <a:pt x="17" y="540"/>
                </a:lnTo>
                <a:lnTo>
                  <a:pt x="18" y="546"/>
                </a:lnTo>
                <a:lnTo>
                  <a:pt x="18" y="542"/>
                </a:lnTo>
                <a:lnTo>
                  <a:pt x="18" y="536"/>
                </a:lnTo>
                <a:lnTo>
                  <a:pt x="18" y="538"/>
                </a:lnTo>
                <a:lnTo>
                  <a:pt x="19" y="548"/>
                </a:lnTo>
                <a:lnTo>
                  <a:pt x="19" y="546"/>
                </a:lnTo>
                <a:lnTo>
                  <a:pt x="20" y="548"/>
                </a:lnTo>
                <a:lnTo>
                  <a:pt x="20" y="544"/>
                </a:lnTo>
                <a:lnTo>
                  <a:pt x="20" y="550"/>
                </a:lnTo>
                <a:lnTo>
                  <a:pt x="20" y="552"/>
                </a:lnTo>
                <a:lnTo>
                  <a:pt x="21" y="544"/>
                </a:lnTo>
                <a:lnTo>
                  <a:pt x="21" y="542"/>
                </a:lnTo>
                <a:lnTo>
                  <a:pt x="21" y="552"/>
                </a:lnTo>
                <a:lnTo>
                  <a:pt x="21" y="552"/>
                </a:lnTo>
                <a:lnTo>
                  <a:pt x="22" y="548"/>
                </a:lnTo>
                <a:lnTo>
                  <a:pt x="22" y="544"/>
                </a:lnTo>
                <a:lnTo>
                  <a:pt x="22" y="544"/>
                </a:lnTo>
                <a:lnTo>
                  <a:pt x="23" y="550"/>
                </a:lnTo>
                <a:lnTo>
                  <a:pt x="23" y="548"/>
                </a:lnTo>
                <a:lnTo>
                  <a:pt x="23" y="546"/>
                </a:lnTo>
                <a:lnTo>
                  <a:pt x="24" y="546"/>
                </a:lnTo>
                <a:lnTo>
                  <a:pt x="24" y="552"/>
                </a:lnTo>
                <a:lnTo>
                  <a:pt x="24" y="552"/>
                </a:lnTo>
                <a:lnTo>
                  <a:pt x="25" y="542"/>
                </a:lnTo>
                <a:lnTo>
                  <a:pt x="25" y="544"/>
                </a:lnTo>
                <a:lnTo>
                  <a:pt x="25" y="544"/>
                </a:lnTo>
                <a:lnTo>
                  <a:pt x="25" y="548"/>
                </a:lnTo>
                <a:lnTo>
                  <a:pt x="26" y="538"/>
                </a:lnTo>
                <a:lnTo>
                  <a:pt x="26" y="529"/>
                </a:lnTo>
                <a:lnTo>
                  <a:pt x="26" y="536"/>
                </a:lnTo>
                <a:lnTo>
                  <a:pt x="26" y="536"/>
                </a:lnTo>
                <a:lnTo>
                  <a:pt x="27" y="523"/>
                </a:lnTo>
                <a:lnTo>
                  <a:pt x="27" y="523"/>
                </a:lnTo>
                <a:lnTo>
                  <a:pt x="28" y="519"/>
                </a:lnTo>
                <a:lnTo>
                  <a:pt x="28" y="523"/>
                </a:lnTo>
                <a:lnTo>
                  <a:pt x="28" y="517"/>
                </a:lnTo>
                <a:lnTo>
                  <a:pt x="28" y="515"/>
                </a:lnTo>
                <a:lnTo>
                  <a:pt x="29" y="513"/>
                </a:lnTo>
                <a:lnTo>
                  <a:pt x="29" y="515"/>
                </a:lnTo>
                <a:lnTo>
                  <a:pt x="29" y="506"/>
                </a:lnTo>
                <a:lnTo>
                  <a:pt x="29" y="502"/>
                </a:lnTo>
                <a:lnTo>
                  <a:pt x="30" y="502"/>
                </a:lnTo>
                <a:lnTo>
                  <a:pt x="30" y="504"/>
                </a:lnTo>
                <a:lnTo>
                  <a:pt x="31" y="500"/>
                </a:lnTo>
                <a:lnTo>
                  <a:pt x="31" y="498"/>
                </a:lnTo>
                <a:lnTo>
                  <a:pt x="31" y="506"/>
                </a:lnTo>
                <a:lnTo>
                  <a:pt x="31" y="510"/>
                </a:lnTo>
                <a:lnTo>
                  <a:pt x="32" y="500"/>
                </a:lnTo>
                <a:lnTo>
                  <a:pt x="32" y="500"/>
                </a:lnTo>
                <a:lnTo>
                  <a:pt x="32" y="496"/>
                </a:lnTo>
                <a:lnTo>
                  <a:pt x="33" y="496"/>
                </a:lnTo>
                <a:lnTo>
                  <a:pt x="33" y="506"/>
                </a:lnTo>
                <a:lnTo>
                  <a:pt x="33" y="521"/>
                </a:lnTo>
                <a:lnTo>
                  <a:pt x="33" y="529"/>
                </a:lnTo>
                <a:lnTo>
                  <a:pt x="34" y="534"/>
                </a:lnTo>
                <a:lnTo>
                  <a:pt x="34" y="540"/>
                </a:lnTo>
                <a:lnTo>
                  <a:pt x="34" y="546"/>
                </a:lnTo>
                <a:lnTo>
                  <a:pt x="35" y="550"/>
                </a:lnTo>
                <a:lnTo>
                  <a:pt x="35" y="553"/>
                </a:lnTo>
                <a:lnTo>
                  <a:pt x="35" y="561"/>
                </a:lnTo>
                <a:lnTo>
                  <a:pt x="36" y="557"/>
                </a:lnTo>
                <a:lnTo>
                  <a:pt x="36" y="557"/>
                </a:lnTo>
                <a:lnTo>
                  <a:pt x="36" y="559"/>
                </a:lnTo>
                <a:lnTo>
                  <a:pt x="36" y="561"/>
                </a:lnTo>
                <a:lnTo>
                  <a:pt x="37" y="559"/>
                </a:lnTo>
                <a:lnTo>
                  <a:pt x="37" y="559"/>
                </a:lnTo>
                <a:lnTo>
                  <a:pt x="37" y="559"/>
                </a:lnTo>
                <a:lnTo>
                  <a:pt x="38" y="563"/>
                </a:lnTo>
                <a:lnTo>
                  <a:pt x="38" y="555"/>
                </a:lnTo>
                <a:lnTo>
                  <a:pt x="38" y="555"/>
                </a:lnTo>
                <a:lnTo>
                  <a:pt x="39" y="561"/>
                </a:lnTo>
                <a:lnTo>
                  <a:pt x="39" y="563"/>
                </a:lnTo>
                <a:lnTo>
                  <a:pt x="39" y="565"/>
                </a:lnTo>
                <a:lnTo>
                  <a:pt x="39" y="573"/>
                </a:lnTo>
                <a:lnTo>
                  <a:pt x="40" y="594"/>
                </a:lnTo>
                <a:lnTo>
                  <a:pt x="40" y="607"/>
                </a:lnTo>
                <a:lnTo>
                  <a:pt x="40" y="624"/>
                </a:lnTo>
                <a:lnTo>
                  <a:pt x="41" y="638"/>
                </a:lnTo>
                <a:lnTo>
                  <a:pt x="41" y="609"/>
                </a:lnTo>
                <a:lnTo>
                  <a:pt x="41" y="555"/>
                </a:lnTo>
                <a:lnTo>
                  <a:pt x="41" y="469"/>
                </a:lnTo>
                <a:lnTo>
                  <a:pt x="42" y="337"/>
                </a:lnTo>
                <a:lnTo>
                  <a:pt x="42" y="188"/>
                </a:lnTo>
                <a:lnTo>
                  <a:pt x="42" y="103"/>
                </a:lnTo>
                <a:lnTo>
                  <a:pt x="43" y="138"/>
                </a:lnTo>
                <a:lnTo>
                  <a:pt x="43" y="303"/>
                </a:lnTo>
                <a:lnTo>
                  <a:pt x="43" y="504"/>
                </a:lnTo>
                <a:lnTo>
                  <a:pt x="44" y="613"/>
                </a:lnTo>
                <a:lnTo>
                  <a:pt x="44" y="630"/>
                </a:lnTo>
                <a:lnTo>
                  <a:pt x="44" y="598"/>
                </a:lnTo>
                <a:lnTo>
                  <a:pt x="44" y="586"/>
                </a:lnTo>
                <a:lnTo>
                  <a:pt x="45" y="578"/>
                </a:lnTo>
                <a:lnTo>
                  <a:pt x="45" y="582"/>
                </a:lnTo>
                <a:lnTo>
                  <a:pt x="45" y="584"/>
                </a:lnTo>
                <a:lnTo>
                  <a:pt x="46" y="582"/>
                </a:lnTo>
                <a:lnTo>
                  <a:pt x="46" y="580"/>
                </a:lnTo>
                <a:lnTo>
                  <a:pt x="46" y="582"/>
                </a:lnTo>
                <a:lnTo>
                  <a:pt x="47" y="584"/>
                </a:lnTo>
                <a:lnTo>
                  <a:pt x="47" y="590"/>
                </a:lnTo>
                <a:lnTo>
                  <a:pt x="47" y="586"/>
                </a:lnTo>
                <a:lnTo>
                  <a:pt x="47" y="590"/>
                </a:lnTo>
                <a:lnTo>
                  <a:pt x="48" y="588"/>
                </a:lnTo>
                <a:lnTo>
                  <a:pt x="48" y="584"/>
                </a:lnTo>
                <a:lnTo>
                  <a:pt x="48" y="578"/>
                </a:lnTo>
                <a:lnTo>
                  <a:pt x="49" y="582"/>
                </a:lnTo>
                <a:lnTo>
                  <a:pt x="49" y="582"/>
                </a:lnTo>
                <a:lnTo>
                  <a:pt x="49" y="580"/>
                </a:lnTo>
                <a:lnTo>
                  <a:pt x="50" y="582"/>
                </a:lnTo>
                <a:lnTo>
                  <a:pt x="50" y="588"/>
                </a:lnTo>
                <a:lnTo>
                  <a:pt x="50" y="594"/>
                </a:lnTo>
                <a:lnTo>
                  <a:pt x="50" y="586"/>
                </a:lnTo>
                <a:lnTo>
                  <a:pt x="51" y="580"/>
                </a:lnTo>
                <a:lnTo>
                  <a:pt x="51" y="582"/>
                </a:lnTo>
                <a:lnTo>
                  <a:pt x="51" y="592"/>
                </a:lnTo>
                <a:lnTo>
                  <a:pt x="52" y="590"/>
                </a:lnTo>
                <a:lnTo>
                  <a:pt x="52" y="588"/>
                </a:lnTo>
                <a:lnTo>
                  <a:pt x="52" y="588"/>
                </a:lnTo>
                <a:lnTo>
                  <a:pt x="52" y="592"/>
                </a:lnTo>
                <a:lnTo>
                  <a:pt x="53" y="588"/>
                </a:lnTo>
                <a:lnTo>
                  <a:pt x="53" y="582"/>
                </a:lnTo>
                <a:lnTo>
                  <a:pt x="54" y="584"/>
                </a:lnTo>
                <a:lnTo>
                  <a:pt x="54" y="592"/>
                </a:lnTo>
                <a:lnTo>
                  <a:pt x="54" y="586"/>
                </a:lnTo>
                <a:lnTo>
                  <a:pt x="54" y="584"/>
                </a:lnTo>
                <a:lnTo>
                  <a:pt x="55" y="586"/>
                </a:lnTo>
                <a:lnTo>
                  <a:pt x="55" y="586"/>
                </a:lnTo>
                <a:lnTo>
                  <a:pt x="55" y="584"/>
                </a:lnTo>
                <a:lnTo>
                  <a:pt x="55" y="580"/>
                </a:lnTo>
                <a:lnTo>
                  <a:pt x="56" y="580"/>
                </a:lnTo>
                <a:lnTo>
                  <a:pt x="56" y="590"/>
                </a:lnTo>
                <a:lnTo>
                  <a:pt x="56" y="588"/>
                </a:lnTo>
                <a:lnTo>
                  <a:pt x="57" y="584"/>
                </a:lnTo>
                <a:lnTo>
                  <a:pt x="57" y="578"/>
                </a:lnTo>
                <a:lnTo>
                  <a:pt x="57" y="580"/>
                </a:lnTo>
                <a:lnTo>
                  <a:pt x="58" y="584"/>
                </a:lnTo>
                <a:lnTo>
                  <a:pt x="58" y="584"/>
                </a:lnTo>
                <a:lnTo>
                  <a:pt x="58" y="584"/>
                </a:lnTo>
                <a:lnTo>
                  <a:pt x="58" y="588"/>
                </a:lnTo>
                <a:lnTo>
                  <a:pt x="59" y="590"/>
                </a:lnTo>
                <a:lnTo>
                  <a:pt x="59" y="586"/>
                </a:lnTo>
                <a:lnTo>
                  <a:pt x="59" y="584"/>
                </a:lnTo>
                <a:lnTo>
                  <a:pt x="60" y="584"/>
                </a:lnTo>
                <a:lnTo>
                  <a:pt x="60" y="588"/>
                </a:lnTo>
                <a:lnTo>
                  <a:pt x="60" y="584"/>
                </a:lnTo>
                <a:lnTo>
                  <a:pt x="60" y="584"/>
                </a:lnTo>
                <a:lnTo>
                  <a:pt x="61" y="588"/>
                </a:lnTo>
                <a:lnTo>
                  <a:pt x="61" y="594"/>
                </a:lnTo>
                <a:lnTo>
                  <a:pt x="62" y="598"/>
                </a:lnTo>
                <a:lnTo>
                  <a:pt x="62" y="596"/>
                </a:lnTo>
                <a:lnTo>
                  <a:pt x="62" y="598"/>
                </a:lnTo>
                <a:lnTo>
                  <a:pt x="62" y="607"/>
                </a:lnTo>
                <a:lnTo>
                  <a:pt x="63" y="611"/>
                </a:lnTo>
                <a:lnTo>
                  <a:pt x="63" y="600"/>
                </a:lnTo>
                <a:lnTo>
                  <a:pt x="63" y="603"/>
                </a:lnTo>
                <a:lnTo>
                  <a:pt x="63" y="607"/>
                </a:lnTo>
                <a:lnTo>
                  <a:pt x="64" y="603"/>
                </a:lnTo>
                <a:lnTo>
                  <a:pt x="64" y="598"/>
                </a:lnTo>
                <a:lnTo>
                  <a:pt x="64" y="596"/>
                </a:lnTo>
                <a:lnTo>
                  <a:pt x="65" y="592"/>
                </a:lnTo>
                <a:lnTo>
                  <a:pt x="65" y="590"/>
                </a:lnTo>
                <a:lnTo>
                  <a:pt x="65" y="580"/>
                </a:lnTo>
                <a:lnTo>
                  <a:pt x="66" y="569"/>
                </a:lnTo>
                <a:lnTo>
                  <a:pt x="66" y="569"/>
                </a:lnTo>
                <a:lnTo>
                  <a:pt x="66" y="569"/>
                </a:lnTo>
                <a:lnTo>
                  <a:pt x="66" y="559"/>
                </a:lnTo>
                <a:lnTo>
                  <a:pt x="67" y="555"/>
                </a:lnTo>
                <a:lnTo>
                  <a:pt x="67" y="552"/>
                </a:lnTo>
                <a:lnTo>
                  <a:pt x="67" y="555"/>
                </a:lnTo>
                <a:lnTo>
                  <a:pt x="68" y="552"/>
                </a:lnTo>
                <a:lnTo>
                  <a:pt x="68" y="546"/>
                </a:lnTo>
                <a:lnTo>
                  <a:pt x="68" y="548"/>
                </a:lnTo>
                <a:lnTo>
                  <a:pt x="68" y="548"/>
                </a:lnTo>
                <a:lnTo>
                  <a:pt x="69" y="542"/>
                </a:lnTo>
                <a:lnTo>
                  <a:pt x="69" y="538"/>
                </a:lnTo>
                <a:lnTo>
                  <a:pt x="70" y="544"/>
                </a:lnTo>
                <a:lnTo>
                  <a:pt x="70" y="542"/>
                </a:lnTo>
                <a:lnTo>
                  <a:pt x="70" y="542"/>
                </a:lnTo>
                <a:lnTo>
                  <a:pt x="70" y="538"/>
                </a:lnTo>
                <a:lnTo>
                  <a:pt x="71" y="540"/>
                </a:lnTo>
                <a:lnTo>
                  <a:pt x="71" y="540"/>
                </a:lnTo>
                <a:lnTo>
                  <a:pt x="71" y="546"/>
                </a:lnTo>
                <a:lnTo>
                  <a:pt x="71" y="540"/>
                </a:lnTo>
                <a:lnTo>
                  <a:pt x="72" y="544"/>
                </a:lnTo>
                <a:lnTo>
                  <a:pt x="72" y="546"/>
                </a:lnTo>
                <a:lnTo>
                  <a:pt x="73" y="552"/>
                </a:lnTo>
                <a:lnTo>
                  <a:pt x="73" y="548"/>
                </a:lnTo>
                <a:lnTo>
                  <a:pt x="73" y="546"/>
                </a:lnTo>
                <a:lnTo>
                  <a:pt x="73" y="548"/>
                </a:lnTo>
                <a:lnTo>
                  <a:pt x="74" y="553"/>
                </a:lnTo>
                <a:lnTo>
                  <a:pt x="74" y="546"/>
                </a:lnTo>
                <a:lnTo>
                  <a:pt x="74" y="548"/>
                </a:lnTo>
                <a:lnTo>
                  <a:pt x="75" y="544"/>
                </a:lnTo>
                <a:lnTo>
                  <a:pt x="75" y="552"/>
                </a:lnTo>
                <a:lnTo>
                  <a:pt x="75" y="550"/>
                </a:lnTo>
                <a:lnTo>
                  <a:pt x="75" y="546"/>
                </a:lnTo>
                <a:lnTo>
                  <a:pt x="76" y="546"/>
                </a:lnTo>
                <a:lnTo>
                  <a:pt x="76" y="552"/>
                </a:lnTo>
                <a:lnTo>
                  <a:pt x="76" y="550"/>
                </a:lnTo>
                <a:lnTo>
                  <a:pt x="77" y="546"/>
                </a:lnTo>
                <a:lnTo>
                  <a:pt x="77" y="546"/>
                </a:lnTo>
                <a:lnTo>
                  <a:pt x="77" y="548"/>
                </a:lnTo>
                <a:lnTo>
                  <a:pt x="78" y="550"/>
                </a:lnTo>
                <a:lnTo>
                  <a:pt x="78" y="550"/>
                </a:lnTo>
                <a:lnTo>
                  <a:pt x="78" y="550"/>
                </a:lnTo>
                <a:lnTo>
                  <a:pt x="78" y="553"/>
                </a:lnTo>
                <a:lnTo>
                  <a:pt x="79" y="555"/>
                </a:lnTo>
                <a:lnTo>
                  <a:pt x="79" y="555"/>
                </a:lnTo>
                <a:lnTo>
                  <a:pt x="79" y="553"/>
                </a:lnTo>
                <a:lnTo>
                  <a:pt x="79" y="553"/>
                </a:lnTo>
                <a:lnTo>
                  <a:pt x="80" y="555"/>
                </a:lnTo>
                <a:lnTo>
                  <a:pt x="80" y="552"/>
                </a:lnTo>
                <a:lnTo>
                  <a:pt x="81" y="544"/>
                </a:lnTo>
                <a:lnTo>
                  <a:pt x="81" y="550"/>
                </a:lnTo>
                <a:lnTo>
                  <a:pt x="81" y="553"/>
                </a:lnTo>
                <a:lnTo>
                  <a:pt x="81" y="548"/>
                </a:lnTo>
                <a:lnTo>
                  <a:pt x="82" y="546"/>
                </a:lnTo>
                <a:lnTo>
                  <a:pt x="82" y="550"/>
                </a:lnTo>
                <a:lnTo>
                  <a:pt x="82" y="550"/>
                </a:lnTo>
                <a:lnTo>
                  <a:pt x="83" y="550"/>
                </a:lnTo>
                <a:lnTo>
                  <a:pt x="83" y="548"/>
                </a:lnTo>
                <a:lnTo>
                  <a:pt x="83" y="548"/>
                </a:lnTo>
                <a:lnTo>
                  <a:pt x="83" y="555"/>
                </a:lnTo>
                <a:lnTo>
                  <a:pt x="84" y="552"/>
                </a:lnTo>
                <a:lnTo>
                  <a:pt x="84" y="550"/>
                </a:lnTo>
                <a:lnTo>
                  <a:pt x="84" y="550"/>
                </a:lnTo>
                <a:lnTo>
                  <a:pt x="85" y="553"/>
                </a:lnTo>
                <a:lnTo>
                  <a:pt x="85" y="550"/>
                </a:lnTo>
                <a:lnTo>
                  <a:pt x="85" y="544"/>
                </a:lnTo>
                <a:lnTo>
                  <a:pt x="86" y="538"/>
                </a:lnTo>
                <a:lnTo>
                  <a:pt x="86" y="540"/>
                </a:lnTo>
                <a:lnTo>
                  <a:pt x="86" y="536"/>
                </a:lnTo>
                <a:lnTo>
                  <a:pt x="86" y="527"/>
                </a:lnTo>
                <a:lnTo>
                  <a:pt x="87" y="527"/>
                </a:lnTo>
                <a:lnTo>
                  <a:pt x="87" y="525"/>
                </a:lnTo>
                <a:lnTo>
                  <a:pt x="87" y="521"/>
                </a:lnTo>
                <a:lnTo>
                  <a:pt x="87" y="513"/>
                </a:lnTo>
                <a:lnTo>
                  <a:pt x="88" y="510"/>
                </a:lnTo>
                <a:lnTo>
                  <a:pt x="88" y="508"/>
                </a:lnTo>
                <a:lnTo>
                  <a:pt x="89" y="508"/>
                </a:lnTo>
                <a:lnTo>
                  <a:pt x="89" y="500"/>
                </a:lnTo>
                <a:lnTo>
                  <a:pt x="89" y="502"/>
                </a:lnTo>
                <a:lnTo>
                  <a:pt x="89" y="498"/>
                </a:lnTo>
                <a:lnTo>
                  <a:pt x="90" y="502"/>
                </a:lnTo>
                <a:lnTo>
                  <a:pt x="90" y="508"/>
                </a:lnTo>
                <a:lnTo>
                  <a:pt x="90" y="502"/>
                </a:lnTo>
                <a:lnTo>
                  <a:pt x="91" y="502"/>
                </a:lnTo>
                <a:lnTo>
                  <a:pt x="91" y="504"/>
                </a:lnTo>
                <a:lnTo>
                  <a:pt x="91" y="504"/>
                </a:lnTo>
                <a:lnTo>
                  <a:pt x="92" y="494"/>
                </a:lnTo>
                <a:lnTo>
                  <a:pt x="92" y="485"/>
                </a:lnTo>
                <a:lnTo>
                  <a:pt x="92" y="494"/>
                </a:lnTo>
                <a:lnTo>
                  <a:pt x="92" y="511"/>
                </a:lnTo>
                <a:lnTo>
                  <a:pt x="93" y="517"/>
                </a:lnTo>
                <a:lnTo>
                  <a:pt x="93" y="515"/>
                </a:lnTo>
                <a:lnTo>
                  <a:pt x="93" y="523"/>
                </a:lnTo>
                <a:lnTo>
                  <a:pt x="94" y="531"/>
                </a:lnTo>
                <a:lnTo>
                  <a:pt x="94" y="532"/>
                </a:lnTo>
                <a:lnTo>
                  <a:pt x="94" y="536"/>
                </a:lnTo>
                <a:lnTo>
                  <a:pt x="94" y="548"/>
                </a:lnTo>
                <a:lnTo>
                  <a:pt x="95" y="553"/>
                </a:lnTo>
                <a:lnTo>
                  <a:pt x="95" y="552"/>
                </a:lnTo>
                <a:lnTo>
                  <a:pt x="95" y="548"/>
                </a:lnTo>
                <a:lnTo>
                  <a:pt x="96" y="553"/>
                </a:lnTo>
                <a:lnTo>
                  <a:pt x="96" y="561"/>
                </a:lnTo>
                <a:lnTo>
                  <a:pt x="96" y="555"/>
                </a:lnTo>
                <a:lnTo>
                  <a:pt x="97" y="557"/>
                </a:lnTo>
                <a:lnTo>
                  <a:pt x="97" y="552"/>
                </a:lnTo>
                <a:lnTo>
                  <a:pt x="97" y="557"/>
                </a:lnTo>
                <a:lnTo>
                  <a:pt x="97" y="559"/>
                </a:lnTo>
                <a:lnTo>
                  <a:pt x="98" y="555"/>
                </a:lnTo>
                <a:lnTo>
                  <a:pt x="98" y="553"/>
                </a:lnTo>
                <a:lnTo>
                  <a:pt x="98" y="559"/>
                </a:lnTo>
                <a:lnTo>
                  <a:pt x="99" y="553"/>
                </a:lnTo>
                <a:lnTo>
                  <a:pt x="99" y="552"/>
                </a:lnTo>
                <a:lnTo>
                  <a:pt x="99" y="553"/>
                </a:lnTo>
                <a:lnTo>
                  <a:pt x="100" y="571"/>
                </a:lnTo>
                <a:lnTo>
                  <a:pt x="100" y="588"/>
                </a:lnTo>
                <a:lnTo>
                  <a:pt x="100" y="594"/>
                </a:lnTo>
                <a:lnTo>
                  <a:pt x="100" y="611"/>
                </a:lnTo>
                <a:lnTo>
                  <a:pt x="101" y="630"/>
                </a:lnTo>
                <a:lnTo>
                  <a:pt x="101" y="598"/>
                </a:lnTo>
                <a:lnTo>
                  <a:pt x="101" y="531"/>
                </a:lnTo>
                <a:lnTo>
                  <a:pt x="102" y="450"/>
                </a:lnTo>
                <a:lnTo>
                  <a:pt x="102" y="333"/>
                </a:lnTo>
                <a:lnTo>
                  <a:pt x="102" y="191"/>
                </a:lnTo>
                <a:lnTo>
                  <a:pt x="102" y="94"/>
                </a:lnTo>
                <a:lnTo>
                  <a:pt x="103" y="44"/>
                </a:lnTo>
                <a:lnTo>
                  <a:pt x="103" y="33"/>
                </a:lnTo>
                <a:lnTo>
                  <a:pt x="104" y="96"/>
                </a:lnTo>
                <a:lnTo>
                  <a:pt x="104" y="220"/>
                </a:lnTo>
                <a:lnTo>
                  <a:pt x="104" y="262"/>
                </a:lnTo>
                <a:lnTo>
                  <a:pt x="104" y="538"/>
                </a:lnTo>
                <a:lnTo>
                  <a:pt x="105" y="623"/>
                </a:lnTo>
                <a:lnTo>
                  <a:pt x="105" y="621"/>
                </a:lnTo>
                <a:lnTo>
                  <a:pt x="105" y="584"/>
                </a:lnTo>
                <a:lnTo>
                  <a:pt x="105" y="569"/>
                </a:lnTo>
                <a:lnTo>
                  <a:pt x="106" y="571"/>
                </a:lnTo>
                <a:lnTo>
                  <a:pt x="106" y="573"/>
                </a:lnTo>
                <a:lnTo>
                  <a:pt x="106" y="569"/>
                </a:lnTo>
                <a:lnTo>
                  <a:pt x="107" y="569"/>
                </a:lnTo>
                <a:lnTo>
                  <a:pt x="107" y="578"/>
                </a:lnTo>
                <a:lnTo>
                  <a:pt x="107" y="580"/>
                </a:lnTo>
                <a:lnTo>
                  <a:pt x="108" y="571"/>
                </a:lnTo>
                <a:lnTo>
                  <a:pt x="108" y="575"/>
                </a:lnTo>
                <a:lnTo>
                  <a:pt x="108" y="575"/>
                </a:lnTo>
                <a:lnTo>
                  <a:pt x="108" y="580"/>
                </a:lnTo>
                <a:lnTo>
                  <a:pt x="109" y="573"/>
                </a:lnTo>
                <a:lnTo>
                  <a:pt x="109" y="573"/>
                </a:lnTo>
                <a:lnTo>
                  <a:pt x="109" y="576"/>
                </a:lnTo>
                <a:lnTo>
                  <a:pt x="110" y="578"/>
                </a:lnTo>
                <a:lnTo>
                  <a:pt x="110" y="575"/>
                </a:lnTo>
                <a:lnTo>
                  <a:pt x="110" y="571"/>
                </a:lnTo>
                <a:lnTo>
                  <a:pt x="111" y="575"/>
                </a:lnTo>
                <a:lnTo>
                  <a:pt x="111" y="576"/>
                </a:lnTo>
                <a:lnTo>
                  <a:pt x="111" y="575"/>
                </a:lnTo>
                <a:lnTo>
                  <a:pt x="112" y="573"/>
                </a:lnTo>
                <a:lnTo>
                  <a:pt x="112" y="573"/>
                </a:lnTo>
                <a:lnTo>
                  <a:pt x="112" y="575"/>
                </a:lnTo>
                <a:lnTo>
                  <a:pt x="112" y="573"/>
                </a:lnTo>
                <a:lnTo>
                  <a:pt x="113" y="569"/>
                </a:lnTo>
                <a:lnTo>
                  <a:pt x="113" y="573"/>
                </a:lnTo>
                <a:lnTo>
                  <a:pt x="113" y="575"/>
                </a:lnTo>
                <a:lnTo>
                  <a:pt x="113" y="573"/>
                </a:lnTo>
                <a:lnTo>
                  <a:pt x="114" y="569"/>
                </a:lnTo>
                <a:lnTo>
                  <a:pt x="114" y="571"/>
                </a:lnTo>
                <a:lnTo>
                  <a:pt x="115" y="573"/>
                </a:lnTo>
                <a:lnTo>
                  <a:pt x="115" y="571"/>
                </a:lnTo>
                <a:lnTo>
                  <a:pt x="115" y="571"/>
                </a:lnTo>
                <a:lnTo>
                  <a:pt x="115" y="569"/>
                </a:lnTo>
                <a:lnTo>
                  <a:pt x="116" y="569"/>
                </a:lnTo>
                <a:lnTo>
                  <a:pt x="116" y="575"/>
                </a:lnTo>
                <a:lnTo>
                  <a:pt x="116" y="571"/>
                </a:lnTo>
                <a:lnTo>
                  <a:pt x="116" y="567"/>
                </a:lnTo>
                <a:lnTo>
                  <a:pt x="117" y="569"/>
                </a:lnTo>
                <a:lnTo>
                  <a:pt x="117" y="571"/>
                </a:lnTo>
                <a:lnTo>
                  <a:pt x="117" y="569"/>
                </a:lnTo>
                <a:lnTo>
                  <a:pt x="118" y="569"/>
                </a:lnTo>
                <a:lnTo>
                  <a:pt x="118" y="573"/>
                </a:lnTo>
                <a:lnTo>
                  <a:pt x="118" y="576"/>
                </a:lnTo>
                <a:lnTo>
                  <a:pt x="119" y="573"/>
                </a:lnTo>
                <a:lnTo>
                  <a:pt x="119" y="569"/>
                </a:lnTo>
                <a:lnTo>
                  <a:pt x="119" y="571"/>
                </a:lnTo>
                <a:lnTo>
                  <a:pt x="120" y="573"/>
                </a:lnTo>
                <a:lnTo>
                  <a:pt x="120" y="573"/>
                </a:lnTo>
                <a:lnTo>
                  <a:pt x="120" y="571"/>
                </a:lnTo>
                <a:lnTo>
                  <a:pt x="120" y="576"/>
                </a:lnTo>
                <a:lnTo>
                  <a:pt x="121" y="578"/>
                </a:lnTo>
                <a:lnTo>
                  <a:pt x="121" y="578"/>
                </a:lnTo>
                <a:lnTo>
                  <a:pt x="121" y="578"/>
                </a:lnTo>
                <a:lnTo>
                  <a:pt x="121" y="576"/>
                </a:lnTo>
                <a:lnTo>
                  <a:pt x="122" y="580"/>
                </a:lnTo>
                <a:lnTo>
                  <a:pt x="122" y="580"/>
                </a:lnTo>
                <a:lnTo>
                  <a:pt x="123" y="578"/>
                </a:lnTo>
                <a:lnTo>
                  <a:pt x="123" y="578"/>
                </a:lnTo>
                <a:lnTo>
                  <a:pt x="123" y="582"/>
                </a:lnTo>
                <a:lnTo>
                  <a:pt x="123" y="580"/>
                </a:lnTo>
                <a:lnTo>
                  <a:pt x="124" y="573"/>
                </a:lnTo>
                <a:lnTo>
                  <a:pt x="124" y="567"/>
                </a:lnTo>
                <a:lnTo>
                  <a:pt x="124" y="561"/>
                </a:lnTo>
                <a:lnTo>
                  <a:pt x="124" y="557"/>
                </a:lnTo>
                <a:lnTo>
                  <a:pt x="125" y="550"/>
                </a:lnTo>
                <a:lnTo>
                  <a:pt x="125" y="540"/>
                </a:lnTo>
                <a:lnTo>
                  <a:pt x="125" y="540"/>
                </a:lnTo>
                <a:lnTo>
                  <a:pt x="126" y="538"/>
                </a:lnTo>
                <a:lnTo>
                  <a:pt x="126" y="534"/>
                </a:lnTo>
                <a:lnTo>
                  <a:pt x="126" y="531"/>
                </a:lnTo>
                <a:lnTo>
                  <a:pt x="127" y="529"/>
                </a:lnTo>
                <a:lnTo>
                  <a:pt x="127" y="529"/>
                </a:lnTo>
                <a:lnTo>
                  <a:pt x="127" y="525"/>
                </a:lnTo>
                <a:lnTo>
                  <a:pt x="128" y="523"/>
                </a:lnTo>
                <a:lnTo>
                  <a:pt x="128" y="521"/>
                </a:lnTo>
                <a:lnTo>
                  <a:pt x="128" y="523"/>
                </a:lnTo>
                <a:lnTo>
                  <a:pt x="128" y="525"/>
                </a:lnTo>
                <a:lnTo>
                  <a:pt x="129" y="519"/>
                </a:lnTo>
                <a:lnTo>
                  <a:pt x="129" y="517"/>
                </a:lnTo>
                <a:lnTo>
                  <a:pt x="129" y="519"/>
                </a:lnTo>
                <a:lnTo>
                  <a:pt x="130" y="523"/>
                </a:lnTo>
                <a:lnTo>
                  <a:pt x="130" y="523"/>
                </a:lnTo>
                <a:lnTo>
                  <a:pt x="130" y="519"/>
                </a:lnTo>
                <a:lnTo>
                  <a:pt x="131" y="521"/>
                </a:lnTo>
                <a:lnTo>
                  <a:pt x="131" y="527"/>
                </a:lnTo>
                <a:lnTo>
                  <a:pt x="131" y="517"/>
                </a:lnTo>
                <a:lnTo>
                  <a:pt x="131" y="521"/>
                </a:lnTo>
                <a:lnTo>
                  <a:pt x="132" y="525"/>
                </a:lnTo>
                <a:lnTo>
                  <a:pt x="132" y="523"/>
                </a:lnTo>
                <a:lnTo>
                  <a:pt x="132" y="519"/>
                </a:lnTo>
                <a:lnTo>
                  <a:pt x="133" y="515"/>
                </a:lnTo>
                <a:lnTo>
                  <a:pt x="133" y="519"/>
                </a:lnTo>
                <a:lnTo>
                  <a:pt x="133" y="521"/>
                </a:lnTo>
                <a:lnTo>
                  <a:pt x="134" y="523"/>
                </a:lnTo>
                <a:lnTo>
                  <a:pt x="134" y="523"/>
                </a:lnTo>
                <a:lnTo>
                  <a:pt x="134" y="519"/>
                </a:lnTo>
                <a:lnTo>
                  <a:pt x="134" y="529"/>
                </a:lnTo>
                <a:lnTo>
                  <a:pt x="135" y="531"/>
                </a:lnTo>
                <a:lnTo>
                  <a:pt x="135" y="527"/>
                </a:lnTo>
                <a:lnTo>
                  <a:pt x="135" y="534"/>
                </a:lnTo>
                <a:lnTo>
                  <a:pt x="136" y="538"/>
                </a:lnTo>
                <a:lnTo>
                  <a:pt x="136" y="534"/>
                </a:lnTo>
                <a:lnTo>
                  <a:pt x="136" y="531"/>
                </a:lnTo>
                <a:lnTo>
                  <a:pt x="136" y="531"/>
                </a:lnTo>
                <a:lnTo>
                  <a:pt x="137" y="536"/>
                </a:lnTo>
                <a:lnTo>
                  <a:pt x="137" y="538"/>
                </a:lnTo>
                <a:lnTo>
                  <a:pt x="137" y="532"/>
                </a:lnTo>
                <a:lnTo>
                  <a:pt x="138" y="532"/>
                </a:lnTo>
                <a:lnTo>
                  <a:pt x="138" y="536"/>
                </a:lnTo>
                <a:lnTo>
                  <a:pt x="138" y="540"/>
                </a:lnTo>
                <a:lnTo>
                  <a:pt x="139" y="534"/>
                </a:lnTo>
                <a:lnTo>
                  <a:pt x="139" y="531"/>
                </a:lnTo>
                <a:lnTo>
                  <a:pt x="139" y="538"/>
                </a:lnTo>
                <a:lnTo>
                  <a:pt x="139" y="540"/>
                </a:lnTo>
                <a:lnTo>
                  <a:pt x="140" y="538"/>
                </a:lnTo>
                <a:lnTo>
                  <a:pt x="140" y="536"/>
                </a:lnTo>
                <a:lnTo>
                  <a:pt x="140" y="540"/>
                </a:lnTo>
                <a:lnTo>
                  <a:pt x="141" y="540"/>
                </a:lnTo>
                <a:lnTo>
                  <a:pt x="141" y="538"/>
                </a:lnTo>
                <a:lnTo>
                  <a:pt x="141" y="536"/>
                </a:lnTo>
                <a:lnTo>
                  <a:pt x="142" y="531"/>
                </a:lnTo>
                <a:lnTo>
                  <a:pt x="142" y="538"/>
                </a:lnTo>
                <a:lnTo>
                  <a:pt x="142" y="534"/>
                </a:lnTo>
                <a:lnTo>
                  <a:pt x="142" y="531"/>
                </a:lnTo>
                <a:lnTo>
                  <a:pt x="143" y="525"/>
                </a:lnTo>
                <a:lnTo>
                  <a:pt x="143" y="525"/>
                </a:lnTo>
                <a:lnTo>
                  <a:pt x="143" y="519"/>
                </a:lnTo>
                <a:lnTo>
                  <a:pt x="144" y="515"/>
                </a:lnTo>
                <a:lnTo>
                  <a:pt x="144" y="511"/>
                </a:lnTo>
                <a:lnTo>
                  <a:pt x="144" y="508"/>
                </a:lnTo>
                <a:lnTo>
                  <a:pt x="144" y="506"/>
                </a:lnTo>
                <a:lnTo>
                  <a:pt x="145" y="504"/>
                </a:lnTo>
                <a:lnTo>
                  <a:pt x="145" y="496"/>
                </a:lnTo>
                <a:lnTo>
                  <a:pt x="145" y="498"/>
                </a:lnTo>
                <a:lnTo>
                  <a:pt x="146" y="494"/>
                </a:lnTo>
                <a:lnTo>
                  <a:pt x="146" y="489"/>
                </a:lnTo>
                <a:lnTo>
                  <a:pt x="146" y="489"/>
                </a:lnTo>
                <a:lnTo>
                  <a:pt x="147" y="489"/>
                </a:lnTo>
                <a:lnTo>
                  <a:pt x="147" y="498"/>
                </a:lnTo>
                <a:lnTo>
                  <a:pt x="147" y="490"/>
                </a:lnTo>
                <a:lnTo>
                  <a:pt x="147" y="485"/>
                </a:lnTo>
                <a:lnTo>
                  <a:pt x="148" y="487"/>
                </a:lnTo>
                <a:lnTo>
                  <a:pt x="148" y="487"/>
                </a:lnTo>
                <a:lnTo>
                  <a:pt x="148" y="477"/>
                </a:lnTo>
                <a:lnTo>
                  <a:pt x="149" y="473"/>
                </a:lnTo>
                <a:lnTo>
                  <a:pt x="149" y="494"/>
                </a:lnTo>
                <a:lnTo>
                  <a:pt x="149" y="506"/>
                </a:lnTo>
                <a:lnTo>
                  <a:pt x="150" y="513"/>
                </a:lnTo>
                <a:lnTo>
                  <a:pt x="150" y="513"/>
                </a:lnTo>
                <a:lnTo>
                  <a:pt x="150" y="525"/>
                </a:lnTo>
                <a:lnTo>
                  <a:pt x="150" y="536"/>
                </a:lnTo>
                <a:lnTo>
                  <a:pt x="151" y="538"/>
                </a:lnTo>
                <a:lnTo>
                  <a:pt x="151" y="534"/>
                </a:lnTo>
                <a:lnTo>
                  <a:pt x="151" y="536"/>
                </a:lnTo>
                <a:lnTo>
                  <a:pt x="152" y="540"/>
                </a:lnTo>
                <a:lnTo>
                  <a:pt x="152" y="540"/>
                </a:lnTo>
                <a:lnTo>
                  <a:pt x="152" y="536"/>
                </a:lnTo>
                <a:lnTo>
                  <a:pt x="153" y="534"/>
                </a:lnTo>
                <a:lnTo>
                  <a:pt x="153" y="540"/>
                </a:lnTo>
                <a:lnTo>
                  <a:pt x="153" y="542"/>
                </a:lnTo>
                <a:lnTo>
                  <a:pt x="153" y="538"/>
                </a:lnTo>
                <a:lnTo>
                  <a:pt x="154" y="538"/>
                </a:lnTo>
                <a:lnTo>
                  <a:pt x="154" y="540"/>
                </a:lnTo>
                <a:lnTo>
                  <a:pt x="154" y="542"/>
                </a:lnTo>
                <a:lnTo>
                  <a:pt x="155" y="538"/>
                </a:lnTo>
                <a:lnTo>
                  <a:pt x="155" y="536"/>
                </a:lnTo>
                <a:lnTo>
                  <a:pt x="155" y="542"/>
                </a:lnTo>
                <a:lnTo>
                  <a:pt x="155" y="544"/>
                </a:lnTo>
                <a:lnTo>
                  <a:pt x="156" y="540"/>
                </a:lnTo>
                <a:lnTo>
                  <a:pt x="156" y="542"/>
                </a:lnTo>
                <a:lnTo>
                  <a:pt x="157" y="548"/>
                </a:lnTo>
                <a:lnTo>
                  <a:pt x="157" y="567"/>
                </a:lnTo>
                <a:lnTo>
                  <a:pt x="157" y="580"/>
                </a:lnTo>
                <a:lnTo>
                  <a:pt x="157" y="590"/>
                </a:lnTo>
                <a:lnTo>
                  <a:pt x="158" y="607"/>
                </a:lnTo>
                <a:lnTo>
                  <a:pt x="158" y="621"/>
                </a:lnTo>
                <a:lnTo>
                  <a:pt x="158" y="575"/>
                </a:lnTo>
                <a:lnTo>
                  <a:pt x="158" y="498"/>
                </a:lnTo>
                <a:lnTo>
                  <a:pt x="159" y="404"/>
                </a:lnTo>
                <a:lnTo>
                  <a:pt x="159" y="262"/>
                </a:lnTo>
                <a:lnTo>
                  <a:pt x="159" y="125"/>
                </a:lnTo>
                <a:lnTo>
                  <a:pt x="160" y="75"/>
                </a:lnTo>
                <a:lnTo>
                  <a:pt x="160" y="155"/>
                </a:lnTo>
                <a:lnTo>
                  <a:pt x="160" y="351"/>
                </a:lnTo>
                <a:lnTo>
                  <a:pt x="161" y="538"/>
                </a:lnTo>
                <a:lnTo>
                  <a:pt x="161" y="615"/>
                </a:lnTo>
                <a:lnTo>
                  <a:pt x="161" y="600"/>
                </a:lnTo>
                <a:lnTo>
                  <a:pt x="162" y="571"/>
                </a:lnTo>
                <a:lnTo>
                  <a:pt x="162" y="561"/>
                </a:lnTo>
                <a:lnTo>
                  <a:pt x="162" y="557"/>
                </a:lnTo>
                <a:lnTo>
                  <a:pt x="162" y="555"/>
                </a:lnTo>
                <a:lnTo>
                  <a:pt x="163" y="557"/>
                </a:lnTo>
                <a:lnTo>
                  <a:pt x="163" y="563"/>
                </a:lnTo>
                <a:lnTo>
                  <a:pt x="163" y="557"/>
                </a:lnTo>
                <a:lnTo>
                  <a:pt x="163" y="552"/>
                </a:lnTo>
                <a:lnTo>
                  <a:pt x="164" y="553"/>
                </a:lnTo>
                <a:lnTo>
                  <a:pt x="164" y="561"/>
                </a:lnTo>
                <a:lnTo>
                  <a:pt x="165" y="561"/>
                </a:lnTo>
                <a:lnTo>
                  <a:pt x="165" y="555"/>
                </a:lnTo>
                <a:lnTo>
                  <a:pt x="165" y="561"/>
                </a:lnTo>
                <a:lnTo>
                  <a:pt x="165" y="563"/>
                </a:lnTo>
                <a:lnTo>
                  <a:pt x="166" y="561"/>
                </a:lnTo>
                <a:lnTo>
                  <a:pt x="166" y="555"/>
                </a:lnTo>
                <a:lnTo>
                  <a:pt x="166" y="553"/>
                </a:lnTo>
                <a:lnTo>
                  <a:pt x="166" y="559"/>
                </a:lnTo>
                <a:lnTo>
                  <a:pt x="167" y="559"/>
                </a:lnTo>
                <a:lnTo>
                  <a:pt x="167" y="559"/>
                </a:lnTo>
                <a:lnTo>
                  <a:pt x="167" y="557"/>
                </a:lnTo>
                <a:lnTo>
                  <a:pt x="168" y="561"/>
                </a:lnTo>
                <a:lnTo>
                  <a:pt x="168" y="561"/>
                </a:lnTo>
                <a:lnTo>
                  <a:pt x="168" y="555"/>
                </a:lnTo>
                <a:lnTo>
                  <a:pt x="169" y="552"/>
                </a:lnTo>
                <a:lnTo>
                  <a:pt x="169" y="553"/>
                </a:lnTo>
                <a:lnTo>
                  <a:pt x="169" y="557"/>
                </a:lnTo>
                <a:lnTo>
                  <a:pt x="170" y="555"/>
                </a:lnTo>
                <a:lnTo>
                  <a:pt x="170" y="552"/>
                </a:lnTo>
                <a:lnTo>
                  <a:pt x="170" y="552"/>
                </a:lnTo>
                <a:lnTo>
                  <a:pt x="170" y="557"/>
                </a:lnTo>
                <a:lnTo>
                  <a:pt x="171" y="553"/>
                </a:lnTo>
                <a:lnTo>
                  <a:pt x="171" y="550"/>
                </a:lnTo>
                <a:lnTo>
                  <a:pt x="171" y="553"/>
                </a:lnTo>
                <a:lnTo>
                  <a:pt x="172" y="557"/>
                </a:lnTo>
                <a:lnTo>
                  <a:pt x="172" y="557"/>
                </a:lnTo>
                <a:lnTo>
                  <a:pt x="172" y="553"/>
                </a:lnTo>
                <a:lnTo>
                  <a:pt x="173" y="550"/>
                </a:lnTo>
                <a:lnTo>
                  <a:pt x="173" y="557"/>
                </a:lnTo>
                <a:lnTo>
                  <a:pt x="173" y="552"/>
                </a:lnTo>
                <a:lnTo>
                  <a:pt x="173" y="550"/>
                </a:lnTo>
                <a:lnTo>
                  <a:pt x="174" y="548"/>
                </a:lnTo>
                <a:lnTo>
                  <a:pt x="174" y="552"/>
                </a:lnTo>
                <a:lnTo>
                  <a:pt x="174" y="552"/>
                </a:lnTo>
                <a:lnTo>
                  <a:pt x="174" y="548"/>
                </a:lnTo>
                <a:lnTo>
                  <a:pt x="175" y="542"/>
                </a:lnTo>
                <a:lnTo>
                  <a:pt x="175" y="548"/>
                </a:lnTo>
                <a:lnTo>
                  <a:pt x="176" y="552"/>
                </a:lnTo>
                <a:lnTo>
                  <a:pt x="176" y="550"/>
                </a:lnTo>
                <a:lnTo>
                  <a:pt x="176" y="546"/>
                </a:lnTo>
                <a:lnTo>
                  <a:pt x="176" y="550"/>
                </a:lnTo>
                <a:lnTo>
                  <a:pt x="177" y="557"/>
                </a:lnTo>
                <a:lnTo>
                  <a:pt x="177" y="555"/>
                </a:lnTo>
                <a:lnTo>
                  <a:pt x="177" y="553"/>
                </a:lnTo>
                <a:lnTo>
                  <a:pt x="178" y="555"/>
                </a:lnTo>
                <a:lnTo>
                  <a:pt x="178" y="557"/>
                </a:lnTo>
                <a:lnTo>
                  <a:pt x="178" y="557"/>
                </a:lnTo>
                <a:lnTo>
                  <a:pt x="178" y="555"/>
                </a:lnTo>
                <a:lnTo>
                  <a:pt x="179" y="550"/>
                </a:lnTo>
                <a:lnTo>
                  <a:pt x="179" y="555"/>
                </a:lnTo>
                <a:lnTo>
                  <a:pt x="179" y="555"/>
                </a:lnTo>
                <a:lnTo>
                  <a:pt x="180" y="542"/>
                </a:lnTo>
                <a:lnTo>
                  <a:pt x="180" y="540"/>
                </a:lnTo>
                <a:lnTo>
                  <a:pt x="180" y="534"/>
                </a:lnTo>
                <a:lnTo>
                  <a:pt x="181" y="527"/>
                </a:lnTo>
                <a:lnTo>
                  <a:pt x="181" y="523"/>
                </a:lnTo>
                <a:lnTo>
                  <a:pt x="181" y="519"/>
                </a:lnTo>
                <a:lnTo>
                  <a:pt x="181" y="521"/>
                </a:lnTo>
                <a:lnTo>
                  <a:pt x="182" y="521"/>
                </a:lnTo>
                <a:lnTo>
                  <a:pt x="182" y="515"/>
                </a:lnTo>
                <a:lnTo>
                  <a:pt x="182" y="513"/>
                </a:lnTo>
                <a:lnTo>
                  <a:pt x="182" y="513"/>
                </a:lnTo>
                <a:lnTo>
                  <a:pt x="183" y="515"/>
                </a:lnTo>
                <a:lnTo>
                  <a:pt x="183" y="510"/>
                </a:lnTo>
                <a:lnTo>
                  <a:pt x="184" y="508"/>
                </a:lnTo>
                <a:lnTo>
                  <a:pt x="184" y="510"/>
                </a:lnTo>
                <a:lnTo>
                  <a:pt x="184" y="511"/>
                </a:lnTo>
                <a:lnTo>
                  <a:pt x="184" y="510"/>
                </a:lnTo>
                <a:lnTo>
                  <a:pt x="185" y="504"/>
                </a:lnTo>
                <a:lnTo>
                  <a:pt x="185" y="506"/>
                </a:lnTo>
                <a:lnTo>
                  <a:pt x="185" y="517"/>
                </a:lnTo>
                <a:lnTo>
                  <a:pt x="186" y="515"/>
                </a:lnTo>
                <a:lnTo>
                  <a:pt x="186" y="511"/>
                </a:lnTo>
                <a:lnTo>
                  <a:pt x="186" y="511"/>
                </a:lnTo>
                <a:lnTo>
                  <a:pt x="186" y="513"/>
                </a:lnTo>
                <a:lnTo>
                  <a:pt x="187" y="511"/>
                </a:lnTo>
                <a:lnTo>
                  <a:pt x="187" y="510"/>
                </a:lnTo>
                <a:lnTo>
                  <a:pt x="187" y="510"/>
                </a:lnTo>
                <a:lnTo>
                  <a:pt x="188" y="515"/>
                </a:lnTo>
                <a:lnTo>
                  <a:pt x="188" y="515"/>
                </a:lnTo>
                <a:lnTo>
                  <a:pt x="188" y="515"/>
                </a:lnTo>
                <a:lnTo>
                  <a:pt x="189" y="519"/>
                </a:lnTo>
                <a:lnTo>
                  <a:pt x="189" y="521"/>
                </a:lnTo>
                <a:lnTo>
                  <a:pt x="189" y="519"/>
                </a:lnTo>
                <a:lnTo>
                  <a:pt x="189" y="517"/>
                </a:lnTo>
                <a:lnTo>
                  <a:pt x="190" y="515"/>
                </a:lnTo>
                <a:lnTo>
                  <a:pt x="190" y="519"/>
                </a:lnTo>
                <a:lnTo>
                  <a:pt x="190" y="523"/>
                </a:lnTo>
                <a:lnTo>
                  <a:pt x="191" y="521"/>
                </a:lnTo>
                <a:lnTo>
                  <a:pt x="191" y="517"/>
                </a:lnTo>
                <a:lnTo>
                  <a:pt x="191" y="521"/>
                </a:lnTo>
                <a:lnTo>
                  <a:pt x="192" y="527"/>
                </a:lnTo>
                <a:lnTo>
                  <a:pt x="192" y="529"/>
                </a:lnTo>
                <a:lnTo>
                  <a:pt x="192" y="523"/>
                </a:lnTo>
                <a:lnTo>
                  <a:pt x="192" y="527"/>
                </a:lnTo>
                <a:lnTo>
                  <a:pt x="193" y="531"/>
                </a:lnTo>
                <a:lnTo>
                  <a:pt x="193" y="529"/>
                </a:lnTo>
                <a:lnTo>
                  <a:pt x="193" y="525"/>
                </a:lnTo>
                <a:lnTo>
                  <a:pt x="194" y="529"/>
                </a:lnTo>
                <a:lnTo>
                  <a:pt x="194" y="532"/>
                </a:lnTo>
                <a:lnTo>
                  <a:pt x="194" y="529"/>
                </a:lnTo>
                <a:lnTo>
                  <a:pt x="195" y="525"/>
                </a:lnTo>
                <a:lnTo>
                  <a:pt x="195" y="523"/>
                </a:lnTo>
                <a:lnTo>
                  <a:pt x="195" y="529"/>
                </a:lnTo>
                <a:lnTo>
                  <a:pt x="195" y="527"/>
                </a:lnTo>
                <a:lnTo>
                  <a:pt x="196" y="527"/>
                </a:lnTo>
                <a:lnTo>
                  <a:pt x="196" y="525"/>
                </a:lnTo>
                <a:lnTo>
                  <a:pt x="196" y="527"/>
                </a:lnTo>
                <a:lnTo>
                  <a:pt x="197" y="527"/>
                </a:lnTo>
                <a:lnTo>
                  <a:pt x="197" y="525"/>
                </a:lnTo>
                <a:lnTo>
                  <a:pt x="197" y="527"/>
                </a:lnTo>
                <a:lnTo>
                  <a:pt x="197" y="525"/>
                </a:lnTo>
                <a:lnTo>
                  <a:pt x="198" y="531"/>
                </a:lnTo>
                <a:lnTo>
                  <a:pt x="198" y="529"/>
                </a:lnTo>
                <a:lnTo>
                  <a:pt x="199" y="519"/>
                </a:lnTo>
                <a:lnTo>
                  <a:pt x="199" y="515"/>
                </a:lnTo>
                <a:lnTo>
                  <a:pt x="199" y="513"/>
                </a:lnTo>
                <a:lnTo>
                  <a:pt x="199" y="506"/>
                </a:lnTo>
                <a:lnTo>
                  <a:pt x="200" y="496"/>
                </a:lnTo>
                <a:lnTo>
                  <a:pt x="200" y="494"/>
                </a:lnTo>
                <a:lnTo>
                  <a:pt x="200" y="504"/>
                </a:lnTo>
                <a:lnTo>
                  <a:pt x="200" y="498"/>
                </a:lnTo>
                <a:lnTo>
                  <a:pt x="201" y="494"/>
                </a:lnTo>
                <a:lnTo>
                  <a:pt x="201" y="492"/>
                </a:lnTo>
                <a:lnTo>
                  <a:pt x="201" y="494"/>
                </a:lnTo>
                <a:lnTo>
                  <a:pt x="202" y="483"/>
                </a:lnTo>
                <a:lnTo>
                  <a:pt x="202" y="475"/>
                </a:lnTo>
                <a:lnTo>
                  <a:pt x="202" y="481"/>
                </a:lnTo>
                <a:lnTo>
                  <a:pt x="203" y="489"/>
                </a:lnTo>
                <a:lnTo>
                  <a:pt x="203" y="489"/>
                </a:lnTo>
                <a:lnTo>
                  <a:pt x="203" y="481"/>
                </a:lnTo>
                <a:lnTo>
                  <a:pt x="203" y="483"/>
                </a:lnTo>
                <a:lnTo>
                  <a:pt x="204" y="479"/>
                </a:lnTo>
                <a:lnTo>
                  <a:pt x="204" y="477"/>
                </a:lnTo>
                <a:lnTo>
                  <a:pt x="204" y="492"/>
                </a:lnTo>
                <a:lnTo>
                  <a:pt x="205" y="508"/>
                </a:lnTo>
                <a:lnTo>
                  <a:pt x="205" y="513"/>
                </a:lnTo>
                <a:lnTo>
                  <a:pt x="205" y="521"/>
                </a:lnTo>
                <a:lnTo>
                  <a:pt x="205" y="527"/>
                </a:lnTo>
                <a:lnTo>
                  <a:pt x="206" y="527"/>
                </a:lnTo>
                <a:lnTo>
                  <a:pt x="206" y="529"/>
                </a:lnTo>
                <a:lnTo>
                  <a:pt x="207" y="534"/>
                </a:lnTo>
                <a:lnTo>
                  <a:pt x="207" y="532"/>
                </a:lnTo>
                <a:lnTo>
                  <a:pt x="207" y="532"/>
                </a:lnTo>
                <a:lnTo>
                  <a:pt x="207" y="536"/>
                </a:lnTo>
                <a:lnTo>
                  <a:pt x="208" y="536"/>
                </a:lnTo>
                <a:lnTo>
                  <a:pt x="208" y="534"/>
                </a:lnTo>
                <a:lnTo>
                  <a:pt x="208" y="534"/>
                </a:lnTo>
                <a:lnTo>
                  <a:pt x="208" y="536"/>
                </a:lnTo>
                <a:lnTo>
                  <a:pt x="209" y="542"/>
                </a:lnTo>
                <a:lnTo>
                  <a:pt x="209" y="542"/>
                </a:lnTo>
                <a:lnTo>
                  <a:pt x="209" y="542"/>
                </a:lnTo>
                <a:lnTo>
                  <a:pt x="210" y="544"/>
                </a:lnTo>
                <a:lnTo>
                  <a:pt x="210" y="542"/>
                </a:lnTo>
                <a:lnTo>
                  <a:pt x="210" y="546"/>
                </a:lnTo>
                <a:lnTo>
                  <a:pt x="211" y="542"/>
                </a:lnTo>
                <a:lnTo>
                  <a:pt x="211" y="546"/>
                </a:lnTo>
                <a:lnTo>
                  <a:pt x="211" y="567"/>
                </a:lnTo>
                <a:lnTo>
                  <a:pt x="211" y="580"/>
                </a:lnTo>
                <a:lnTo>
                  <a:pt x="212" y="588"/>
                </a:lnTo>
                <a:lnTo>
                  <a:pt x="212" y="605"/>
                </a:lnTo>
                <a:lnTo>
                  <a:pt x="212" y="596"/>
                </a:lnTo>
                <a:lnTo>
                  <a:pt x="213" y="536"/>
                </a:lnTo>
                <a:lnTo>
                  <a:pt x="213" y="458"/>
                </a:lnTo>
                <a:lnTo>
                  <a:pt x="213" y="339"/>
                </a:lnTo>
                <a:lnTo>
                  <a:pt x="214" y="188"/>
                </a:lnTo>
                <a:lnTo>
                  <a:pt x="214" y="94"/>
                </a:lnTo>
                <a:lnTo>
                  <a:pt x="214" y="86"/>
                </a:lnTo>
                <a:lnTo>
                  <a:pt x="215" y="230"/>
                </a:lnTo>
                <a:lnTo>
                  <a:pt x="215" y="438"/>
                </a:lnTo>
                <a:lnTo>
                  <a:pt x="215" y="582"/>
                </a:lnTo>
                <a:lnTo>
                  <a:pt x="215" y="613"/>
                </a:lnTo>
                <a:lnTo>
                  <a:pt x="216" y="611"/>
                </a:lnTo>
                <a:lnTo>
                  <a:pt x="216" y="561"/>
                </a:lnTo>
                <a:lnTo>
                  <a:pt x="216" y="563"/>
                </a:lnTo>
                <a:lnTo>
                  <a:pt x="216" y="561"/>
                </a:lnTo>
                <a:lnTo>
                  <a:pt x="217" y="553"/>
                </a:lnTo>
                <a:lnTo>
                  <a:pt x="217" y="555"/>
                </a:lnTo>
                <a:lnTo>
                  <a:pt x="218" y="557"/>
                </a:lnTo>
                <a:lnTo>
                  <a:pt x="218" y="557"/>
                </a:lnTo>
                <a:lnTo>
                  <a:pt x="218" y="557"/>
                </a:lnTo>
                <a:lnTo>
                  <a:pt x="218" y="557"/>
                </a:lnTo>
                <a:lnTo>
                  <a:pt x="219" y="555"/>
                </a:lnTo>
                <a:lnTo>
                  <a:pt x="219" y="561"/>
                </a:lnTo>
                <a:lnTo>
                  <a:pt x="219" y="559"/>
                </a:lnTo>
                <a:lnTo>
                  <a:pt x="220" y="555"/>
                </a:lnTo>
                <a:lnTo>
                  <a:pt x="220" y="559"/>
                </a:lnTo>
                <a:lnTo>
                  <a:pt x="220" y="563"/>
                </a:lnTo>
                <a:lnTo>
                  <a:pt x="220" y="565"/>
                </a:lnTo>
                <a:lnTo>
                  <a:pt x="221" y="561"/>
                </a:lnTo>
                <a:lnTo>
                  <a:pt x="221" y="559"/>
                </a:lnTo>
                <a:lnTo>
                  <a:pt x="221" y="565"/>
                </a:lnTo>
                <a:lnTo>
                  <a:pt x="222" y="565"/>
                </a:lnTo>
                <a:lnTo>
                  <a:pt x="222" y="561"/>
                </a:lnTo>
                <a:lnTo>
                  <a:pt x="222" y="563"/>
                </a:lnTo>
                <a:lnTo>
                  <a:pt x="223" y="567"/>
                </a:lnTo>
                <a:lnTo>
                  <a:pt x="223" y="563"/>
                </a:lnTo>
                <a:lnTo>
                  <a:pt x="223" y="565"/>
                </a:lnTo>
                <a:lnTo>
                  <a:pt x="223" y="559"/>
                </a:lnTo>
                <a:lnTo>
                  <a:pt x="224" y="567"/>
                </a:lnTo>
                <a:lnTo>
                  <a:pt x="224" y="565"/>
                </a:lnTo>
                <a:lnTo>
                  <a:pt x="224" y="557"/>
                </a:lnTo>
                <a:lnTo>
                  <a:pt x="224" y="555"/>
                </a:lnTo>
                <a:lnTo>
                  <a:pt x="225" y="561"/>
                </a:lnTo>
                <a:lnTo>
                  <a:pt x="225" y="561"/>
                </a:lnTo>
                <a:lnTo>
                  <a:pt x="226" y="561"/>
                </a:lnTo>
                <a:lnTo>
                  <a:pt x="226" y="565"/>
                </a:lnTo>
                <a:lnTo>
                  <a:pt x="226" y="571"/>
                </a:lnTo>
                <a:lnTo>
                  <a:pt x="226" y="571"/>
                </a:lnTo>
                <a:lnTo>
                  <a:pt x="227" y="565"/>
                </a:lnTo>
                <a:lnTo>
                  <a:pt x="227" y="563"/>
                </a:lnTo>
                <a:lnTo>
                  <a:pt x="227" y="569"/>
                </a:lnTo>
                <a:lnTo>
                  <a:pt x="228" y="569"/>
                </a:lnTo>
                <a:lnTo>
                  <a:pt x="228" y="561"/>
                </a:lnTo>
                <a:lnTo>
                  <a:pt x="228" y="557"/>
                </a:lnTo>
                <a:lnTo>
                  <a:pt x="228" y="557"/>
                </a:lnTo>
                <a:lnTo>
                  <a:pt x="229" y="565"/>
                </a:lnTo>
                <a:lnTo>
                  <a:pt x="229" y="559"/>
                </a:lnTo>
                <a:lnTo>
                  <a:pt x="229" y="550"/>
                </a:lnTo>
                <a:lnTo>
                  <a:pt x="230" y="553"/>
                </a:lnTo>
                <a:lnTo>
                  <a:pt x="230" y="563"/>
                </a:lnTo>
                <a:lnTo>
                  <a:pt x="230" y="565"/>
                </a:lnTo>
                <a:lnTo>
                  <a:pt x="231" y="567"/>
                </a:lnTo>
                <a:lnTo>
                  <a:pt x="231" y="573"/>
                </a:lnTo>
                <a:lnTo>
                  <a:pt x="231" y="573"/>
                </a:lnTo>
                <a:lnTo>
                  <a:pt x="231" y="569"/>
                </a:lnTo>
                <a:lnTo>
                  <a:pt x="232" y="565"/>
                </a:lnTo>
                <a:lnTo>
                  <a:pt x="232" y="563"/>
                </a:lnTo>
                <a:lnTo>
                  <a:pt x="232" y="571"/>
                </a:lnTo>
                <a:lnTo>
                  <a:pt x="233" y="575"/>
                </a:lnTo>
                <a:lnTo>
                  <a:pt x="233" y="573"/>
                </a:lnTo>
                <a:lnTo>
                  <a:pt x="233" y="571"/>
                </a:lnTo>
                <a:lnTo>
                  <a:pt x="234" y="576"/>
                </a:lnTo>
                <a:lnTo>
                  <a:pt x="234" y="576"/>
                </a:lnTo>
                <a:lnTo>
                  <a:pt x="234" y="571"/>
                </a:lnTo>
                <a:lnTo>
                  <a:pt x="234" y="569"/>
                </a:lnTo>
                <a:lnTo>
                  <a:pt x="235" y="571"/>
                </a:lnTo>
                <a:lnTo>
                  <a:pt x="235" y="569"/>
                </a:lnTo>
                <a:lnTo>
                  <a:pt x="235" y="555"/>
                </a:lnTo>
                <a:lnTo>
                  <a:pt x="236" y="540"/>
                </a:lnTo>
                <a:lnTo>
                  <a:pt x="236" y="534"/>
                </a:lnTo>
                <a:lnTo>
                  <a:pt x="236" y="540"/>
                </a:lnTo>
                <a:lnTo>
                  <a:pt x="237" y="536"/>
                </a:lnTo>
                <a:lnTo>
                  <a:pt x="237" y="527"/>
                </a:lnTo>
                <a:lnTo>
                  <a:pt x="237" y="529"/>
                </a:lnTo>
                <a:lnTo>
                  <a:pt x="237" y="531"/>
                </a:lnTo>
                <a:lnTo>
                  <a:pt x="238" y="519"/>
                </a:lnTo>
                <a:lnTo>
                  <a:pt x="238" y="517"/>
                </a:lnTo>
                <a:lnTo>
                  <a:pt x="238" y="517"/>
                </a:lnTo>
                <a:lnTo>
                  <a:pt x="239" y="521"/>
                </a:lnTo>
                <a:lnTo>
                  <a:pt x="239" y="521"/>
                </a:lnTo>
                <a:lnTo>
                  <a:pt x="239" y="515"/>
                </a:lnTo>
                <a:lnTo>
                  <a:pt x="239" y="517"/>
                </a:lnTo>
                <a:lnTo>
                  <a:pt x="240" y="519"/>
                </a:lnTo>
                <a:lnTo>
                  <a:pt x="240" y="519"/>
                </a:lnTo>
                <a:lnTo>
                  <a:pt x="240" y="513"/>
                </a:lnTo>
                <a:lnTo>
                  <a:pt x="241" y="513"/>
                </a:lnTo>
                <a:lnTo>
                  <a:pt x="241" y="523"/>
                </a:lnTo>
                <a:lnTo>
                  <a:pt x="241" y="525"/>
                </a:lnTo>
                <a:lnTo>
                  <a:pt x="242" y="525"/>
                </a:lnTo>
                <a:lnTo>
                  <a:pt x="242" y="521"/>
                </a:lnTo>
                <a:lnTo>
                  <a:pt x="242" y="525"/>
                </a:lnTo>
                <a:lnTo>
                  <a:pt x="242" y="529"/>
                </a:lnTo>
                <a:lnTo>
                  <a:pt x="243" y="525"/>
                </a:lnTo>
                <a:lnTo>
                  <a:pt x="243" y="525"/>
                </a:lnTo>
                <a:lnTo>
                  <a:pt x="243" y="529"/>
                </a:lnTo>
                <a:lnTo>
                  <a:pt x="244" y="531"/>
                </a:lnTo>
                <a:lnTo>
                  <a:pt x="244" y="525"/>
                </a:lnTo>
                <a:lnTo>
                  <a:pt x="244" y="525"/>
                </a:lnTo>
                <a:lnTo>
                  <a:pt x="245" y="527"/>
                </a:lnTo>
                <a:lnTo>
                  <a:pt x="245" y="534"/>
                </a:lnTo>
                <a:lnTo>
                  <a:pt x="245" y="529"/>
                </a:lnTo>
                <a:lnTo>
                  <a:pt x="245" y="527"/>
                </a:lnTo>
                <a:lnTo>
                  <a:pt x="246" y="525"/>
                </a:lnTo>
                <a:lnTo>
                  <a:pt x="246" y="531"/>
                </a:lnTo>
                <a:lnTo>
                  <a:pt x="246" y="534"/>
                </a:lnTo>
                <a:lnTo>
                  <a:pt x="247" y="529"/>
                </a:lnTo>
                <a:lnTo>
                  <a:pt x="247" y="536"/>
                </a:lnTo>
                <a:lnTo>
                  <a:pt x="247" y="538"/>
                </a:lnTo>
                <a:lnTo>
                  <a:pt x="247" y="542"/>
                </a:lnTo>
                <a:lnTo>
                  <a:pt x="248" y="536"/>
                </a:lnTo>
                <a:lnTo>
                  <a:pt x="248" y="534"/>
                </a:lnTo>
                <a:lnTo>
                  <a:pt x="249" y="532"/>
                </a:lnTo>
                <a:lnTo>
                  <a:pt x="249" y="534"/>
                </a:lnTo>
                <a:lnTo>
                  <a:pt x="249" y="536"/>
                </a:lnTo>
                <a:lnTo>
                  <a:pt x="249" y="536"/>
                </a:lnTo>
                <a:lnTo>
                  <a:pt x="250" y="534"/>
                </a:lnTo>
                <a:lnTo>
                  <a:pt x="250" y="531"/>
                </a:lnTo>
                <a:lnTo>
                  <a:pt x="250" y="531"/>
                </a:lnTo>
                <a:lnTo>
                  <a:pt x="250" y="531"/>
                </a:lnTo>
                <a:lnTo>
                  <a:pt x="251" y="531"/>
                </a:lnTo>
                <a:lnTo>
                  <a:pt x="251" y="538"/>
                </a:lnTo>
                <a:lnTo>
                  <a:pt x="251" y="536"/>
                </a:lnTo>
                <a:lnTo>
                  <a:pt x="252" y="534"/>
                </a:lnTo>
                <a:lnTo>
                  <a:pt x="252" y="534"/>
                </a:lnTo>
                <a:lnTo>
                  <a:pt x="252" y="532"/>
                </a:lnTo>
                <a:lnTo>
                  <a:pt x="253" y="531"/>
                </a:lnTo>
                <a:lnTo>
                  <a:pt x="253" y="532"/>
                </a:lnTo>
                <a:lnTo>
                  <a:pt x="253" y="531"/>
                </a:lnTo>
                <a:lnTo>
                  <a:pt x="253" y="534"/>
                </a:lnTo>
                <a:lnTo>
                  <a:pt x="254" y="538"/>
                </a:lnTo>
                <a:lnTo>
                  <a:pt x="254" y="534"/>
                </a:lnTo>
                <a:lnTo>
                  <a:pt x="254" y="534"/>
                </a:lnTo>
                <a:lnTo>
                  <a:pt x="255" y="536"/>
                </a:lnTo>
                <a:lnTo>
                  <a:pt x="255" y="529"/>
                </a:lnTo>
                <a:lnTo>
                  <a:pt x="255" y="521"/>
                </a:lnTo>
                <a:lnTo>
                  <a:pt x="256" y="519"/>
                </a:lnTo>
                <a:lnTo>
                  <a:pt x="256" y="515"/>
                </a:lnTo>
                <a:lnTo>
                  <a:pt x="256" y="510"/>
                </a:lnTo>
                <a:lnTo>
                  <a:pt x="257" y="504"/>
                </a:lnTo>
                <a:lnTo>
                  <a:pt x="257" y="498"/>
                </a:lnTo>
                <a:lnTo>
                  <a:pt x="257" y="500"/>
                </a:lnTo>
                <a:lnTo>
                  <a:pt x="257" y="496"/>
                </a:lnTo>
                <a:lnTo>
                  <a:pt x="258" y="489"/>
                </a:lnTo>
                <a:lnTo>
                  <a:pt x="258" y="487"/>
                </a:lnTo>
                <a:lnTo>
                  <a:pt x="258" y="489"/>
                </a:lnTo>
                <a:lnTo>
                  <a:pt x="258" y="496"/>
                </a:lnTo>
                <a:lnTo>
                  <a:pt x="259" y="496"/>
                </a:lnTo>
                <a:lnTo>
                  <a:pt x="259" y="489"/>
                </a:lnTo>
                <a:lnTo>
                  <a:pt x="260" y="487"/>
                </a:lnTo>
                <a:lnTo>
                  <a:pt x="260" y="490"/>
                </a:lnTo>
                <a:lnTo>
                  <a:pt x="260" y="489"/>
                </a:lnTo>
                <a:lnTo>
                  <a:pt x="260" y="487"/>
                </a:lnTo>
                <a:lnTo>
                  <a:pt x="261" y="485"/>
                </a:lnTo>
                <a:lnTo>
                  <a:pt x="261" y="483"/>
                </a:lnTo>
                <a:lnTo>
                  <a:pt x="261" y="496"/>
                </a:lnTo>
                <a:lnTo>
                  <a:pt x="261" y="500"/>
                </a:lnTo>
                <a:lnTo>
                  <a:pt x="262" y="508"/>
                </a:lnTo>
                <a:lnTo>
                  <a:pt x="262" y="519"/>
                </a:lnTo>
                <a:lnTo>
                  <a:pt x="262" y="527"/>
                </a:lnTo>
                <a:lnTo>
                  <a:pt x="263" y="534"/>
                </a:lnTo>
                <a:lnTo>
                  <a:pt x="263" y="534"/>
                </a:lnTo>
                <a:lnTo>
                  <a:pt x="263" y="538"/>
                </a:lnTo>
                <a:lnTo>
                  <a:pt x="264" y="538"/>
                </a:lnTo>
                <a:lnTo>
                  <a:pt x="264" y="538"/>
                </a:lnTo>
                <a:lnTo>
                  <a:pt x="264" y="536"/>
                </a:lnTo>
                <a:lnTo>
                  <a:pt x="265" y="542"/>
                </a:lnTo>
                <a:lnTo>
                  <a:pt x="265" y="548"/>
                </a:lnTo>
                <a:lnTo>
                  <a:pt x="265" y="544"/>
                </a:lnTo>
                <a:lnTo>
                  <a:pt x="265" y="540"/>
                </a:lnTo>
                <a:lnTo>
                  <a:pt x="266" y="542"/>
                </a:lnTo>
                <a:lnTo>
                  <a:pt x="266" y="548"/>
                </a:lnTo>
                <a:lnTo>
                  <a:pt x="266" y="544"/>
                </a:lnTo>
                <a:lnTo>
                  <a:pt x="266" y="544"/>
                </a:lnTo>
                <a:lnTo>
                  <a:pt x="267" y="546"/>
                </a:lnTo>
                <a:lnTo>
                  <a:pt x="267" y="552"/>
                </a:lnTo>
                <a:lnTo>
                  <a:pt x="268" y="563"/>
                </a:lnTo>
                <a:lnTo>
                  <a:pt x="268" y="567"/>
                </a:lnTo>
                <a:lnTo>
                  <a:pt x="268" y="586"/>
                </a:lnTo>
                <a:lnTo>
                  <a:pt x="268" y="615"/>
                </a:lnTo>
                <a:lnTo>
                  <a:pt x="269" y="628"/>
                </a:lnTo>
                <a:lnTo>
                  <a:pt x="269" y="596"/>
                </a:lnTo>
                <a:lnTo>
                  <a:pt x="269" y="536"/>
                </a:lnTo>
                <a:lnTo>
                  <a:pt x="269" y="469"/>
                </a:lnTo>
                <a:lnTo>
                  <a:pt x="270" y="352"/>
                </a:lnTo>
                <a:lnTo>
                  <a:pt x="270" y="201"/>
                </a:lnTo>
                <a:lnTo>
                  <a:pt x="270" y="88"/>
                </a:lnTo>
                <a:lnTo>
                  <a:pt x="271" y="82"/>
                </a:lnTo>
                <a:lnTo>
                  <a:pt x="271" y="216"/>
                </a:lnTo>
                <a:lnTo>
                  <a:pt x="271" y="431"/>
                </a:lnTo>
                <a:lnTo>
                  <a:pt x="272" y="573"/>
                </a:lnTo>
                <a:lnTo>
                  <a:pt x="272" y="609"/>
                </a:lnTo>
                <a:lnTo>
                  <a:pt x="272" y="586"/>
                </a:lnTo>
                <a:lnTo>
                  <a:pt x="273" y="561"/>
                </a:lnTo>
                <a:lnTo>
                  <a:pt x="273" y="557"/>
                </a:lnTo>
                <a:lnTo>
                  <a:pt x="273" y="561"/>
                </a:lnTo>
                <a:lnTo>
                  <a:pt x="273" y="561"/>
                </a:lnTo>
                <a:lnTo>
                  <a:pt x="274" y="555"/>
                </a:lnTo>
                <a:lnTo>
                  <a:pt x="274" y="552"/>
                </a:lnTo>
                <a:lnTo>
                  <a:pt x="274" y="555"/>
                </a:lnTo>
                <a:lnTo>
                  <a:pt x="275" y="561"/>
                </a:lnTo>
                <a:lnTo>
                  <a:pt x="275" y="557"/>
                </a:lnTo>
                <a:lnTo>
                  <a:pt x="275" y="555"/>
                </a:lnTo>
                <a:lnTo>
                  <a:pt x="276" y="555"/>
                </a:lnTo>
                <a:lnTo>
                  <a:pt x="276" y="555"/>
                </a:lnTo>
                <a:lnTo>
                  <a:pt x="276" y="555"/>
                </a:lnTo>
                <a:lnTo>
                  <a:pt x="276" y="553"/>
                </a:lnTo>
                <a:lnTo>
                  <a:pt x="277" y="553"/>
                </a:lnTo>
                <a:lnTo>
                  <a:pt x="277" y="559"/>
                </a:lnTo>
                <a:lnTo>
                  <a:pt x="277" y="557"/>
                </a:lnTo>
                <a:lnTo>
                  <a:pt x="278" y="552"/>
                </a:lnTo>
                <a:lnTo>
                  <a:pt x="278" y="548"/>
                </a:lnTo>
                <a:lnTo>
                  <a:pt x="278" y="553"/>
                </a:lnTo>
                <a:lnTo>
                  <a:pt x="279" y="553"/>
                </a:lnTo>
                <a:lnTo>
                  <a:pt x="279" y="552"/>
                </a:lnTo>
                <a:lnTo>
                  <a:pt x="279" y="550"/>
                </a:lnTo>
                <a:lnTo>
                  <a:pt x="279" y="553"/>
                </a:lnTo>
                <a:lnTo>
                  <a:pt x="280" y="559"/>
                </a:lnTo>
                <a:lnTo>
                  <a:pt x="280" y="553"/>
                </a:lnTo>
                <a:lnTo>
                  <a:pt x="280" y="552"/>
                </a:lnTo>
                <a:lnTo>
                  <a:pt x="281" y="555"/>
                </a:lnTo>
                <a:lnTo>
                  <a:pt x="281" y="555"/>
                </a:lnTo>
                <a:lnTo>
                  <a:pt x="281" y="550"/>
                </a:lnTo>
                <a:lnTo>
                  <a:pt x="281" y="548"/>
                </a:lnTo>
                <a:lnTo>
                  <a:pt x="282" y="550"/>
                </a:lnTo>
                <a:lnTo>
                  <a:pt x="282" y="557"/>
                </a:lnTo>
                <a:lnTo>
                  <a:pt x="282" y="553"/>
                </a:lnTo>
                <a:lnTo>
                  <a:pt x="283" y="552"/>
                </a:lnTo>
                <a:lnTo>
                  <a:pt x="283" y="550"/>
                </a:lnTo>
                <a:lnTo>
                  <a:pt x="283" y="555"/>
                </a:lnTo>
                <a:lnTo>
                  <a:pt x="284" y="550"/>
                </a:lnTo>
                <a:lnTo>
                  <a:pt x="284" y="548"/>
                </a:lnTo>
                <a:lnTo>
                  <a:pt x="284" y="548"/>
                </a:lnTo>
                <a:lnTo>
                  <a:pt x="284" y="552"/>
                </a:lnTo>
                <a:lnTo>
                  <a:pt x="285" y="553"/>
                </a:lnTo>
                <a:lnTo>
                  <a:pt x="285" y="550"/>
                </a:lnTo>
                <a:lnTo>
                  <a:pt x="285" y="544"/>
                </a:lnTo>
                <a:lnTo>
                  <a:pt x="286" y="548"/>
                </a:lnTo>
                <a:lnTo>
                  <a:pt x="286" y="552"/>
                </a:lnTo>
                <a:lnTo>
                  <a:pt x="286" y="550"/>
                </a:lnTo>
                <a:lnTo>
                  <a:pt x="287" y="550"/>
                </a:lnTo>
                <a:lnTo>
                  <a:pt x="287" y="552"/>
                </a:lnTo>
                <a:lnTo>
                  <a:pt x="287" y="557"/>
                </a:lnTo>
                <a:lnTo>
                  <a:pt x="287" y="553"/>
                </a:lnTo>
                <a:lnTo>
                  <a:pt x="288" y="553"/>
                </a:lnTo>
                <a:lnTo>
                  <a:pt x="288" y="557"/>
                </a:lnTo>
                <a:lnTo>
                  <a:pt x="288" y="565"/>
                </a:lnTo>
                <a:lnTo>
                  <a:pt x="289" y="563"/>
                </a:lnTo>
                <a:lnTo>
                  <a:pt x="289" y="565"/>
                </a:lnTo>
                <a:lnTo>
                  <a:pt x="289" y="569"/>
                </a:lnTo>
                <a:lnTo>
                  <a:pt x="289" y="569"/>
                </a:lnTo>
                <a:lnTo>
                  <a:pt x="290" y="563"/>
                </a:lnTo>
                <a:lnTo>
                  <a:pt x="290" y="563"/>
                </a:lnTo>
                <a:lnTo>
                  <a:pt x="290" y="563"/>
                </a:lnTo>
                <a:lnTo>
                  <a:pt x="291" y="569"/>
                </a:lnTo>
                <a:lnTo>
                  <a:pt x="291" y="561"/>
                </a:lnTo>
                <a:lnTo>
                  <a:pt x="291" y="553"/>
                </a:lnTo>
                <a:lnTo>
                  <a:pt x="292" y="550"/>
                </a:lnTo>
                <a:lnTo>
                  <a:pt x="292" y="548"/>
                </a:lnTo>
                <a:lnTo>
                  <a:pt x="292" y="538"/>
                </a:lnTo>
                <a:lnTo>
                  <a:pt x="292" y="529"/>
                </a:lnTo>
                <a:lnTo>
                  <a:pt x="293" y="521"/>
                </a:lnTo>
                <a:lnTo>
                  <a:pt x="293" y="521"/>
                </a:lnTo>
                <a:lnTo>
                  <a:pt x="293" y="517"/>
                </a:lnTo>
                <a:lnTo>
                  <a:pt x="294" y="508"/>
                </a:lnTo>
                <a:lnTo>
                  <a:pt x="294" y="506"/>
                </a:lnTo>
                <a:lnTo>
                  <a:pt x="294" y="506"/>
                </a:lnTo>
                <a:lnTo>
                  <a:pt x="295" y="508"/>
                </a:lnTo>
                <a:lnTo>
                  <a:pt x="295" y="498"/>
                </a:lnTo>
                <a:lnTo>
                  <a:pt x="295" y="500"/>
                </a:lnTo>
                <a:lnTo>
                  <a:pt x="295" y="498"/>
                </a:lnTo>
                <a:lnTo>
                  <a:pt x="296" y="504"/>
                </a:lnTo>
                <a:lnTo>
                  <a:pt x="296" y="500"/>
                </a:lnTo>
                <a:lnTo>
                  <a:pt x="296" y="496"/>
                </a:lnTo>
                <a:lnTo>
                  <a:pt x="297" y="498"/>
                </a:lnTo>
                <a:lnTo>
                  <a:pt x="297" y="500"/>
                </a:lnTo>
                <a:lnTo>
                  <a:pt x="297" y="504"/>
                </a:lnTo>
                <a:lnTo>
                  <a:pt x="298" y="502"/>
                </a:lnTo>
                <a:lnTo>
                  <a:pt x="298" y="502"/>
                </a:lnTo>
                <a:lnTo>
                  <a:pt x="298" y="504"/>
                </a:lnTo>
                <a:lnTo>
                  <a:pt x="298" y="508"/>
                </a:lnTo>
                <a:lnTo>
                  <a:pt x="299" y="502"/>
                </a:lnTo>
                <a:lnTo>
                  <a:pt x="299" y="500"/>
                </a:lnTo>
                <a:lnTo>
                  <a:pt x="299" y="506"/>
                </a:lnTo>
                <a:lnTo>
                  <a:pt x="300" y="508"/>
                </a:lnTo>
                <a:lnTo>
                  <a:pt x="300" y="506"/>
                </a:lnTo>
                <a:lnTo>
                  <a:pt x="300" y="508"/>
                </a:lnTo>
                <a:lnTo>
                  <a:pt x="300" y="510"/>
                </a:lnTo>
                <a:lnTo>
                  <a:pt x="301" y="508"/>
                </a:lnTo>
                <a:lnTo>
                  <a:pt x="301" y="504"/>
                </a:lnTo>
                <a:lnTo>
                  <a:pt x="302" y="502"/>
                </a:lnTo>
                <a:lnTo>
                  <a:pt x="302" y="506"/>
                </a:lnTo>
                <a:lnTo>
                  <a:pt x="302" y="511"/>
                </a:lnTo>
                <a:lnTo>
                  <a:pt x="302" y="504"/>
                </a:lnTo>
                <a:lnTo>
                  <a:pt x="303" y="502"/>
                </a:lnTo>
                <a:lnTo>
                  <a:pt x="303" y="504"/>
                </a:lnTo>
                <a:lnTo>
                  <a:pt x="303" y="511"/>
                </a:lnTo>
                <a:lnTo>
                  <a:pt x="303" y="513"/>
                </a:lnTo>
                <a:lnTo>
                  <a:pt x="304" y="508"/>
                </a:lnTo>
                <a:lnTo>
                  <a:pt x="304" y="511"/>
                </a:lnTo>
                <a:lnTo>
                  <a:pt x="304" y="517"/>
                </a:lnTo>
                <a:lnTo>
                  <a:pt x="305" y="515"/>
                </a:lnTo>
                <a:lnTo>
                  <a:pt x="305" y="513"/>
                </a:lnTo>
                <a:lnTo>
                  <a:pt x="305" y="513"/>
                </a:lnTo>
                <a:lnTo>
                  <a:pt x="306" y="515"/>
                </a:lnTo>
                <a:lnTo>
                  <a:pt x="306" y="517"/>
                </a:lnTo>
                <a:lnTo>
                  <a:pt x="306" y="513"/>
                </a:lnTo>
                <a:lnTo>
                  <a:pt x="306" y="513"/>
                </a:lnTo>
                <a:lnTo>
                  <a:pt x="307" y="517"/>
                </a:lnTo>
                <a:lnTo>
                  <a:pt x="307" y="519"/>
                </a:lnTo>
                <a:lnTo>
                  <a:pt x="307" y="510"/>
                </a:lnTo>
                <a:lnTo>
                  <a:pt x="308" y="510"/>
                </a:lnTo>
                <a:lnTo>
                  <a:pt x="308" y="513"/>
                </a:lnTo>
                <a:lnTo>
                  <a:pt x="308" y="515"/>
                </a:lnTo>
                <a:lnTo>
                  <a:pt x="308" y="513"/>
                </a:lnTo>
                <a:lnTo>
                  <a:pt x="309" y="508"/>
                </a:lnTo>
                <a:lnTo>
                  <a:pt x="309" y="511"/>
                </a:lnTo>
                <a:lnTo>
                  <a:pt x="310" y="515"/>
                </a:lnTo>
                <a:lnTo>
                  <a:pt x="310" y="510"/>
                </a:lnTo>
                <a:lnTo>
                  <a:pt x="310" y="506"/>
                </a:lnTo>
                <a:lnTo>
                  <a:pt x="310" y="504"/>
                </a:lnTo>
                <a:lnTo>
                  <a:pt x="311" y="504"/>
                </a:lnTo>
                <a:lnTo>
                  <a:pt x="311" y="500"/>
                </a:lnTo>
                <a:lnTo>
                  <a:pt x="311" y="492"/>
                </a:lnTo>
                <a:lnTo>
                  <a:pt x="311" y="490"/>
                </a:lnTo>
                <a:lnTo>
                  <a:pt x="312" y="490"/>
                </a:lnTo>
                <a:lnTo>
                  <a:pt x="312" y="485"/>
                </a:lnTo>
                <a:lnTo>
                  <a:pt x="312" y="483"/>
                </a:lnTo>
                <a:lnTo>
                  <a:pt x="313" y="479"/>
                </a:lnTo>
                <a:lnTo>
                  <a:pt x="313" y="481"/>
                </a:lnTo>
                <a:lnTo>
                  <a:pt x="313" y="475"/>
                </a:lnTo>
                <a:lnTo>
                  <a:pt x="314" y="473"/>
                </a:lnTo>
                <a:lnTo>
                  <a:pt x="314" y="473"/>
                </a:lnTo>
                <a:lnTo>
                  <a:pt x="314" y="471"/>
                </a:lnTo>
                <a:lnTo>
                  <a:pt x="315" y="465"/>
                </a:lnTo>
                <a:lnTo>
                  <a:pt x="315" y="467"/>
                </a:lnTo>
                <a:lnTo>
                  <a:pt x="315" y="469"/>
                </a:lnTo>
                <a:lnTo>
                  <a:pt x="315" y="471"/>
                </a:lnTo>
                <a:lnTo>
                  <a:pt x="316" y="471"/>
                </a:lnTo>
                <a:lnTo>
                  <a:pt x="316" y="471"/>
                </a:lnTo>
                <a:lnTo>
                  <a:pt x="316" y="465"/>
                </a:lnTo>
                <a:lnTo>
                  <a:pt x="317" y="458"/>
                </a:lnTo>
                <a:lnTo>
                  <a:pt x="317" y="475"/>
                </a:lnTo>
                <a:lnTo>
                  <a:pt x="317" y="492"/>
                </a:lnTo>
                <a:lnTo>
                  <a:pt x="318" y="490"/>
                </a:lnTo>
                <a:lnTo>
                  <a:pt x="318" y="498"/>
                </a:lnTo>
                <a:lnTo>
                  <a:pt x="318" y="510"/>
                </a:lnTo>
                <a:lnTo>
                  <a:pt x="318" y="513"/>
                </a:lnTo>
                <a:lnTo>
                  <a:pt x="319" y="519"/>
                </a:lnTo>
                <a:lnTo>
                  <a:pt x="319" y="525"/>
                </a:lnTo>
                <a:lnTo>
                  <a:pt x="319" y="529"/>
                </a:lnTo>
                <a:lnTo>
                  <a:pt x="319" y="521"/>
                </a:lnTo>
                <a:lnTo>
                  <a:pt x="320" y="517"/>
                </a:lnTo>
                <a:lnTo>
                  <a:pt x="320" y="523"/>
                </a:lnTo>
                <a:lnTo>
                  <a:pt x="321" y="531"/>
                </a:lnTo>
                <a:lnTo>
                  <a:pt x="321" y="527"/>
                </a:lnTo>
                <a:lnTo>
                  <a:pt x="321" y="525"/>
                </a:lnTo>
                <a:lnTo>
                  <a:pt x="321" y="529"/>
                </a:lnTo>
                <a:lnTo>
                  <a:pt x="322" y="534"/>
                </a:lnTo>
                <a:lnTo>
                  <a:pt x="322" y="532"/>
                </a:lnTo>
                <a:lnTo>
                  <a:pt x="322" y="531"/>
                </a:lnTo>
                <a:lnTo>
                  <a:pt x="323" y="529"/>
                </a:lnTo>
                <a:lnTo>
                  <a:pt x="323" y="536"/>
                </a:lnTo>
                <a:lnTo>
                  <a:pt x="323" y="538"/>
                </a:lnTo>
                <a:lnTo>
                  <a:pt x="323" y="540"/>
                </a:lnTo>
                <a:lnTo>
                  <a:pt x="324" y="563"/>
                </a:lnTo>
                <a:lnTo>
                  <a:pt x="324" y="576"/>
                </a:lnTo>
                <a:lnTo>
                  <a:pt x="324" y="592"/>
                </a:lnTo>
                <a:lnTo>
                  <a:pt x="325" y="611"/>
                </a:lnTo>
                <a:lnTo>
                  <a:pt x="325" y="584"/>
                </a:lnTo>
                <a:lnTo>
                  <a:pt x="325" y="531"/>
                </a:lnTo>
                <a:lnTo>
                  <a:pt x="326" y="458"/>
                </a:lnTo>
                <a:lnTo>
                  <a:pt x="326" y="345"/>
                </a:lnTo>
                <a:lnTo>
                  <a:pt x="326" y="203"/>
                </a:lnTo>
                <a:lnTo>
                  <a:pt x="326" y="99"/>
                </a:lnTo>
                <a:lnTo>
                  <a:pt x="327" y="84"/>
                </a:lnTo>
                <a:lnTo>
                  <a:pt x="327" y="193"/>
                </a:lnTo>
                <a:lnTo>
                  <a:pt x="327" y="247"/>
                </a:lnTo>
                <a:lnTo>
                  <a:pt x="327" y="567"/>
                </a:lnTo>
                <a:lnTo>
                  <a:pt x="328" y="623"/>
                </a:lnTo>
                <a:lnTo>
                  <a:pt x="328" y="596"/>
                </a:lnTo>
                <a:lnTo>
                  <a:pt x="329" y="563"/>
                </a:lnTo>
                <a:lnTo>
                  <a:pt x="329" y="548"/>
                </a:lnTo>
                <a:lnTo>
                  <a:pt x="329" y="553"/>
                </a:lnTo>
                <a:lnTo>
                  <a:pt x="329" y="557"/>
                </a:lnTo>
                <a:lnTo>
                  <a:pt x="330" y="552"/>
                </a:lnTo>
                <a:lnTo>
                  <a:pt x="330" y="553"/>
                </a:lnTo>
                <a:lnTo>
                  <a:pt x="330" y="552"/>
                </a:lnTo>
                <a:lnTo>
                  <a:pt x="331" y="555"/>
                </a:lnTo>
                <a:lnTo>
                  <a:pt x="331" y="552"/>
                </a:lnTo>
                <a:lnTo>
                  <a:pt x="331" y="550"/>
                </a:lnTo>
                <a:lnTo>
                  <a:pt x="331" y="555"/>
                </a:lnTo>
                <a:lnTo>
                  <a:pt x="332" y="557"/>
                </a:lnTo>
                <a:lnTo>
                  <a:pt x="332" y="555"/>
                </a:lnTo>
                <a:lnTo>
                  <a:pt x="332" y="550"/>
                </a:lnTo>
                <a:lnTo>
                  <a:pt x="333" y="553"/>
                </a:lnTo>
                <a:lnTo>
                  <a:pt x="333" y="559"/>
                </a:lnTo>
                <a:lnTo>
                  <a:pt x="333" y="557"/>
                </a:lnTo>
                <a:lnTo>
                  <a:pt x="334" y="550"/>
                </a:lnTo>
                <a:lnTo>
                  <a:pt x="334" y="552"/>
                </a:lnTo>
                <a:lnTo>
                  <a:pt x="334" y="557"/>
                </a:lnTo>
                <a:lnTo>
                  <a:pt x="334" y="552"/>
                </a:lnTo>
                <a:lnTo>
                  <a:pt x="335" y="550"/>
                </a:lnTo>
                <a:lnTo>
                  <a:pt x="335" y="548"/>
                </a:lnTo>
                <a:lnTo>
                  <a:pt x="335" y="552"/>
                </a:lnTo>
                <a:lnTo>
                  <a:pt x="336" y="552"/>
                </a:lnTo>
                <a:lnTo>
                  <a:pt x="336" y="548"/>
                </a:lnTo>
                <a:lnTo>
                  <a:pt x="336" y="544"/>
                </a:lnTo>
                <a:lnTo>
                  <a:pt x="337" y="552"/>
                </a:lnTo>
                <a:lnTo>
                  <a:pt x="337" y="550"/>
                </a:lnTo>
                <a:lnTo>
                  <a:pt x="337" y="550"/>
                </a:lnTo>
                <a:lnTo>
                  <a:pt x="337" y="548"/>
                </a:lnTo>
                <a:lnTo>
                  <a:pt x="338" y="552"/>
                </a:lnTo>
                <a:lnTo>
                  <a:pt x="338" y="553"/>
                </a:lnTo>
                <a:lnTo>
                  <a:pt x="338" y="550"/>
                </a:lnTo>
                <a:lnTo>
                  <a:pt x="339" y="548"/>
                </a:lnTo>
                <a:lnTo>
                  <a:pt x="339" y="550"/>
                </a:lnTo>
                <a:lnTo>
                  <a:pt x="339" y="555"/>
                </a:lnTo>
                <a:lnTo>
                  <a:pt x="340" y="552"/>
                </a:lnTo>
                <a:lnTo>
                  <a:pt x="340" y="544"/>
                </a:lnTo>
                <a:lnTo>
                  <a:pt x="340" y="550"/>
                </a:lnTo>
                <a:lnTo>
                  <a:pt x="340" y="553"/>
                </a:lnTo>
                <a:lnTo>
                  <a:pt x="341" y="550"/>
                </a:lnTo>
                <a:lnTo>
                  <a:pt x="341" y="544"/>
                </a:lnTo>
                <a:lnTo>
                  <a:pt x="341" y="546"/>
                </a:lnTo>
                <a:lnTo>
                  <a:pt x="342" y="553"/>
                </a:lnTo>
                <a:lnTo>
                  <a:pt x="342" y="546"/>
                </a:lnTo>
                <a:lnTo>
                  <a:pt x="342" y="544"/>
                </a:lnTo>
                <a:lnTo>
                  <a:pt x="342" y="546"/>
                </a:lnTo>
                <a:lnTo>
                  <a:pt x="343" y="552"/>
                </a:lnTo>
                <a:lnTo>
                  <a:pt x="343" y="553"/>
                </a:lnTo>
                <a:lnTo>
                  <a:pt x="344" y="544"/>
                </a:lnTo>
                <a:lnTo>
                  <a:pt x="344" y="550"/>
                </a:lnTo>
                <a:lnTo>
                  <a:pt x="344" y="550"/>
                </a:lnTo>
                <a:lnTo>
                  <a:pt x="344" y="548"/>
                </a:lnTo>
                <a:lnTo>
                  <a:pt x="345" y="548"/>
                </a:lnTo>
                <a:lnTo>
                  <a:pt x="345" y="550"/>
                </a:lnTo>
                <a:lnTo>
                  <a:pt x="345" y="550"/>
                </a:lnTo>
                <a:lnTo>
                  <a:pt x="345" y="555"/>
                </a:lnTo>
                <a:lnTo>
                  <a:pt x="346" y="553"/>
                </a:lnTo>
                <a:lnTo>
                  <a:pt x="346" y="548"/>
                </a:lnTo>
                <a:lnTo>
                  <a:pt x="346" y="553"/>
                </a:lnTo>
                <a:lnTo>
                  <a:pt x="347" y="557"/>
                </a:lnTo>
                <a:lnTo>
                  <a:pt x="347" y="555"/>
                </a:lnTo>
                <a:lnTo>
                  <a:pt x="347" y="548"/>
                </a:lnTo>
                <a:lnTo>
                  <a:pt x="348" y="548"/>
                </a:lnTo>
                <a:lnTo>
                  <a:pt x="348" y="552"/>
                </a:lnTo>
                <a:lnTo>
                  <a:pt x="348" y="548"/>
                </a:lnTo>
                <a:lnTo>
                  <a:pt x="348" y="544"/>
                </a:lnTo>
                <a:lnTo>
                  <a:pt x="349" y="542"/>
                </a:lnTo>
                <a:lnTo>
                  <a:pt x="349" y="546"/>
                </a:lnTo>
                <a:lnTo>
                  <a:pt x="349" y="538"/>
                </a:lnTo>
                <a:lnTo>
                  <a:pt x="350" y="534"/>
                </a:lnTo>
                <a:lnTo>
                  <a:pt x="350" y="531"/>
                </a:lnTo>
                <a:lnTo>
                  <a:pt x="350" y="531"/>
                </a:lnTo>
                <a:lnTo>
                  <a:pt x="350" y="527"/>
                </a:lnTo>
                <a:lnTo>
                  <a:pt x="351" y="521"/>
                </a:lnTo>
                <a:lnTo>
                  <a:pt x="351" y="513"/>
                </a:lnTo>
                <a:lnTo>
                  <a:pt x="352" y="517"/>
                </a:lnTo>
                <a:lnTo>
                  <a:pt x="352" y="517"/>
                </a:lnTo>
                <a:lnTo>
                  <a:pt x="352" y="511"/>
                </a:lnTo>
                <a:lnTo>
                  <a:pt x="352" y="510"/>
                </a:lnTo>
                <a:lnTo>
                  <a:pt x="353" y="513"/>
                </a:lnTo>
                <a:lnTo>
                  <a:pt x="353" y="513"/>
                </a:lnTo>
                <a:lnTo>
                  <a:pt x="353" y="510"/>
                </a:lnTo>
                <a:lnTo>
                  <a:pt x="353" y="510"/>
                </a:lnTo>
                <a:lnTo>
                  <a:pt x="354" y="510"/>
                </a:lnTo>
                <a:lnTo>
                  <a:pt x="354" y="515"/>
                </a:lnTo>
                <a:lnTo>
                  <a:pt x="354" y="508"/>
                </a:lnTo>
                <a:lnTo>
                  <a:pt x="355" y="506"/>
                </a:lnTo>
                <a:lnTo>
                  <a:pt x="355" y="510"/>
                </a:lnTo>
                <a:lnTo>
                  <a:pt x="355" y="515"/>
                </a:lnTo>
                <a:lnTo>
                  <a:pt x="356" y="513"/>
                </a:lnTo>
                <a:lnTo>
                  <a:pt x="356" y="511"/>
                </a:lnTo>
                <a:lnTo>
                  <a:pt x="356" y="513"/>
                </a:lnTo>
                <a:lnTo>
                  <a:pt x="356" y="519"/>
                </a:lnTo>
                <a:lnTo>
                  <a:pt x="357" y="515"/>
                </a:lnTo>
                <a:lnTo>
                  <a:pt x="357" y="515"/>
                </a:lnTo>
                <a:lnTo>
                  <a:pt x="357" y="519"/>
                </a:lnTo>
                <a:lnTo>
                  <a:pt x="358" y="521"/>
                </a:lnTo>
                <a:lnTo>
                  <a:pt x="358" y="519"/>
                </a:lnTo>
                <a:lnTo>
                  <a:pt x="358" y="517"/>
                </a:lnTo>
                <a:lnTo>
                  <a:pt x="359" y="515"/>
                </a:lnTo>
                <a:lnTo>
                  <a:pt x="359" y="519"/>
                </a:lnTo>
                <a:lnTo>
                  <a:pt x="359" y="523"/>
                </a:lnTo>
                <a:lnTo>
                  <a:pt x="360" y="519"/>
                </a:lnTo>
                <a:lnTo>
                  <a:pt x="360" y="519"/>
                </a:lnTo>
                <a:lnTo>
                  <a:pt x="360" y="525"/>
                </a:lnTo>
                <a:lnTo>
                  <a:pt x="360" y="527"/>
                </a:lnTo>
                <a:lnTo>
                  <a:pt x="361" y="523"/>
                </a:lnTo>
                <a:lnTo>
                  <a:pt x="361" y="523"/>
                </a:lnTo>
                <a:lnTo>
                  <a:pt x="361" y="527"/>
                </a:lnTo>
                <a:lnTo>
                  <a:pt x="361" y="531"/>
                </a:lnTo>
                <a:lnTo>
                  <a:pt x="362" y="527"/>
                </a:lnTo>
                <a:lnTo>
                  <a:pt x="362" y="527"/>
                </a:lnTo>
                <a:lnTo>
                  <a:pt x="363" y="527"/>
                </a:lnTo>
                <a:lnTo>
                  <a:pt x="363" y="531"/>
                </a:lnTo>
                <a:lnTo>
                  <a:pt x="363" y="527"/>
                </a:lnTo>
                <a:lnTo>
                  <a:pt x="363" y="525"/>
                </a:lnTo>
                <a:lnTo>
                  <a:pt x="364" y="525"/>
                </a:lnTo>
                <a:lnTo>
                  <a:pt x="364" y="534"/>
                </a:lnTo>
                <a:lnTo>
                  <a:pt x="364" y="532"/>
                </a:lnTo>
                <a:lnTo>
                  <a:pt x="364" y="531"/>
                </a:lnTo>
                <a:lnTo>
                  <a:pt x="365" y="531"/>
                </a:lnTo>
                <a:lnTo>
                  <a:pt x="365" y="534"/>
                </a:lnTo>
                <a:lnTo>
                  <a:pt x="365" y="536"/>
                </a:lnTo>
                <a:lnTo>
                  <a:pt x="366" y="531"/>
                </a:lnTo>
                <a:lnTo>
                  <a:pt x="366" y="529"/>
                </a:lnTo>
                <a:lnTo>
                  <a:pt x="366" y="540"/>
                </a:lnTo>
                <a:lnTo>
                  <a:pt x="367" y="540"/>
                </a:lnTo>
                <a:lnTo>
                  <a:pt x="367" y="531"/>
                </a:lnTo>
                <a:lnTo>
                  <a:pt x="367" y="527"/>
                </a:lnTo>
                <a:lnTo>
                  <a:pt x="368" y="532"/>
                </a:lnTo>
                <a:lnTo>
                  <a:pt x="368" y="532"/>
                </a:lnTo>
                <a:lnTo>
                  <a:pt x="368" y="529"/>
                </a:lnTo>
                <a:lnTo>
                  <a:pt x="368" y="525"/>
                </a:lnTo>
                <a:lnTo>
                  <a:pt x="369" y="521"/>
                </a:lnTo>
                <a:lnTo>
                  <a:pt x="369" y="521"/>
                </a:lnTo>
                <a:lnTo>
                  <a:pt x="369" y="515"/>
                </a:lnTo>
                <a:lnTo>
                  <a:pt x="369" y="510"/>
                </a:lnTo>
                <a:lnTo>
                  <a:pt x="370" y="508"/>
                </a:lnTo>
                <a:lnTo>
                  <a:pt x="370" y="511"/>
                </a:lnTo>
                <a:lnTo>
                  <a:pt x="371" y="506"/>
                </a:lnTo>
                <a:lnTo>
                  <a:pt x="371" y="502"/>
                </a:lnTo>
                <a:lnTo>
                  <a:pt x="371" y="502"/>
                </a:lnTo>
                <a:lnTo>
                  <a:pt x="371" y="498"/>
                </a:lnTo>
                <a:lnTo>
                  <a:pt x="372" y="492"/>
                </a:lnTo>
                <a:lnTo>
                  <a:pt x="372" y="489"/>
                </a:lnTo>
                <a:lnTo>
                  <a:pt x="372" y="481"/>
                </a:lnTo>
                <a:lnTo>
                  <a:pt x="373" y="483"/>
                </a:lnTo>
                <a:lnTo>
                  <a:pt x="373" y="485"/>
                </a:lnTo>
                <a:lnTo>
                  <a:pt x="373" y="487"/>
                </a:lnTo>
                <a:lnTo>
                  <a:pt x="373" y="483"/>
                </a:lnTo>
                <a:lnTo>
                  <a:pt x="374" y="489"/>
                </a:lnTo>
                <a:lnTo>
                  <a:pt x="374" y="485"/>
                </a:lnTo>
                <a:lnTo>
                  <a:pt x="374" y="479"/>
                </a:lnTo>
                <a:lnTo>
                  <a:pt x="375" y="477"/>
                </a:lnTo>
                <a:lnTo>
                  <a:pt x="375" y="489"/>
                </a:lnTo>
                <a:lnTo>
                  <a:pt x="375" y="508"/>
                </a:lnTo>
                <a:lnTo>
                  <a:pt x="376" y="511"/>
                </a:lnTo>
                <a:lnTo>
                  <a:pt x="376" y="511"/>
                </a:lnTo>
                <a:lnTo>
                  <a:pt x="376" y="523"/>
                </a:lnTo>
                <a:lnTo>
                  <a:pt x="376" y="534"/>
                </a:lnTo>
                <a:lnTo>
                  <a:pt x="377" y="536"/>
                </a:lnTo>
                <a:lnTo>
                  <a:pt x="377" y="536"/>
                </a:lnTo>
                <a:lnTo>
                  <a:pt x="377" y="540"/>
                </a:lnTo>
                <a:lnTo>
                  <a:pt x="378" y="544"/>
                </a:lnTo>
                <a:lnTo>
                  <a:pt x="378" y="542"/>
                </a:lnTo>
                <a:lnTo>
                  <a:pt x="378" y="540"/>
                </a:lnTo>
                <a:lnTo>
                  <a:pt x="379" y="544"/>
                </a:lnTo>
                <a:lnTo>
                  <a:pt x="379" y="550"/>
                </a:lnTo>
                <a:lnTo>
                  <a:pt x="379" y="542"/>
                </a:lnTo>
                <a:lnTo>
                  <a:pt x="379" y="538"/>
                </a:lnTo>
                <a:lnTo>
                  <a:pt x="380" y="536"/>
                </a:lnTo>
                <a:lnTo>
                  <a:pt x="380" y="546"/>
                </a:lnTo>
                <a:lnTo>
                  <a:pt x="380" y="544"/>
                </a:lnTo>
                <a:lnTo>
                  <a:pt x="381" y="548"/>
                </a:lnTo>
                <a:lnTo>
                  <a:pt x="381" y="548"/>
                </a:lnTo>
                <a:lnTo>
                  <a:pt x="381" y="550"/>
                </a:lnTo>
                <a:lnTo>
                  <a:pt x="382" y="550"/>
                </a:lnTo>
                <a:lnTo>
                  <a:pt x="382" y="546"/>
                </a:lnTo>
                <a:lnTo>
                  <a:pt x="382" y="544"/>
                </a:lnTo>
                <a:lnTo>
                  <a:pt x="382" y="561"/>
                </a:lnTo>
                <a:lnTo>
                  <a:pt x="383" y="578"/>
                </a:lnTo>
                <a:lnTo>
                  <a:pt x="383" y="594"/>
                </a:lnTo>
                <a:lnTo>
                  <a:pt x="383" y="594"/>
                </a:lnTo>
                <a:lnTo>
                  <a:pt x="384" y="617"/>
                </a:lnTo>
                <a:lnTo>
                  <a:pt x="384" y="624"/>
                </a:lnTo>
                <a:lnTo>
                  <a:pt x="384" y="578"/>
                </a:lnTo>
                <a:lnTo>
                  <a:pt x="384" y="511"/>
                </a:lnTo>
                <a:lnTo>
                  <a:pt x="385" y="421"/>
                </a:lnTo>
                <a:lnTo>
                  <a:pt x="385" y="287"/>
                </a:lnTo>
                <a:lnTo>
                  <a:pt x="385" y="151"/>
                </a:lnTo>
                <a:lnTo>
                  <a:pt x="386" y="92"/>
                </a:lnTo>
                <a:lnTo>
                  <a:pt x="386" y="167"/>
                </a:lnTo>
                <a:lnTo>
                  <a:pt x="386" y="368"/>
                </a:lnTo>
                <a:lnTo>
                  <a:pt x="387" y="555"/>
                </a:lnTo>
                <a:lnTo>
                  <a:pt x="387" y="596"/>
                </a:lnTo>
                <a:lnTo>
                  <a:pt x="387" y="605"/>
                </a:lnTo>
                <a:lnTo>
                  <a:pt x="387" y="588"/>
                </a:lnTo>
                <a:lnTo>
                  <a:pt x="388" y="576"/>
                </a:lnTo>
                <a:lnTo>
                  <a:pt x="388" y="571"/>
                </a:lnTo>
                <a:lnTo>
                  <a:pt x="388" y="567"/>
                </a:lnTo>
                <a:lnTo>
                  <a:pt x="389" y="571"/>
                </a:lnTo>
                <a:lnTo>
                  <a:pt x="389" y="571"/>
                </a:lnTo>
                <a:lnTo>
                  <a:pt x="389" y="569"/>
                </a:lnTo>
                <a:lnTo>
                  <a:pt x="390" y="567"/>
                </a:lnTo>
                <a:lnTo>
                  <a:pt x="390" y="571"/>
                </a:lnTo>
                <a:lnTo>
                  <a:pt x="390" y="573"/>
                </a:lnTo>
                <a:lnTo>
                  <a:pt x="390" y="571"/>
                </a:lnTo>
                <a:lnTo>
                  <a:pt x="391" y="565"/>
                </a:lnTo>
                <a:lnTo>
                  <a:pt x="391" y="567"/>
                </a:lnTo>
                <a:lnTo>
                  <a:pt x="391" y="569"/>
                </a:lnTo>
                <a:lnTo>
                  <a:pt x="392" y="567"/>
                </a:lnTo>
                <a:lnTo>
                  <a:pt x="392" y="565"/>
                </a:lnTo>
                <a:lnTo>
                  <a:pt x="392" y="567"/>
                </a:lnTo>
                <a:lnTo>
                  <a:pt x="392" y="569"/>
                </a:lnTo>
                <a:lnTo>
                  <a:pt x="393" y="565"/>
                </a:lnTo>
                <a:lnTo>
                  <a:pt x="393" y="567"/>
                </a:lnTo>
                <a:lnTo>
                  <a:pt x="393" y="573"/>
                </a:lnTo>
                <a:lnTo>
                  <a:pt x="394" y="576"/>
                </a:lnTo>
                <a:lnTo>
                  <a:pt x="394" y="573"/>
                </a:lnTo>
                <a:lnTo>
                  <a:pt x="394" y="571"/>
                </a:lnTo>
                <a:lnTo>
                  <a:pt x="395" y="569"/>
                </a:lnTo>
                <a:lnTo>
                  <a:pt x="395" y="567"/>
                </a:lnTo>
                <a:lnTo>
                  <a:pt x="395" y="575"/>
                </a:lnTo>
                <a:lnTo>
                  <a:pt x="395" y="567"/>
                </a:lnTo>
                <a:lnTo>
                  <a:pt x="396" y="565"/>
                </a:lnTo>
                <a:lnTo>
                  <a:pt x="396" y="565"/>
                </a:lnTo>
                <a:lnTo>
                  <a:pt x="396" y="567"/>
                </a:lnTo>
                <a:lnTo>
                  <a:pt x="397" y="569"/>
                </a:lnTo>
                <a:lnTo>
                  <a:pt x="397" y="567"/>
                </a:lnTo>
                <a:lnTo>
                  <a:pt x="397" y="573"/>
                </a:lnTo>
                <a:lnTo>
                  <a:pt x="398" y="575"/>
                </a:lnTo>
                <a:lnTo>
                  <a:pt x="398" y="573"/>
                </a:lnTo>
                <a:lnTo>
                  <a:pt x="398" y="567"/>
                </a:lnTo>
                <a:lnTo>
                  <a:pt x="398" y="571"/>
                </a:lnTo>
                <a:lnTo>
                  <a:pt x="399" y="576"/>
                </a:lnTo>
                <a:lnTo>
                  <a:pt x="399" y="569"/>
                </a:lnTo>
                <a:lnTo>
                  <a:pt x="399" y="567"/>
                </a:lnTo>
                <a:lnTo>
                  <a:pt x="400" y="563"/>
                </a:lnTo>
                <a:lnTo>
                  <a:pt x="400" y="567"/>
                </a:lnTo>
                <a:lnTo>
                  <a:pt x="400" y="569"/>
                </a:lnTo>
                <a:lnTo>
                  <a:pt x="401" y="569"/>
                </a:lnTo>
                <a:lnTo>
                  <a:pt x="401" y="569"/>
                </a:lnTo>
                <a:lnTo>
                  <a:pt x="401" y="571"/>
                </a:lnTo>
                <a:lnTo>
                  <a:pt x="402" y="565"/>
                </a:lnTo>
                <a:lnTo>
                  <a:pt x="402" y="565"/>
                </a:lnTo>
                <a:lnTo>
                  <a:pt x="402" y="563"/>
                </a:lnTo>
                <a:lnTo>
                  <a:pt x="402" y="565"/>
                </a:lnTo>
                <a:lnTo>
                  <a:pt x="403" y="565"/>
                </a:lnTo>
                <a:lnTo>
                  <a:pt x="403" y="559"/>
                </a:lnTo>
                <a:lnTo>
                  <a:pt x="403" y="563"/>
                </a:lnTo>
                <a:lnTo>
                  <a:pt x="403" y="571"/>
                </a:lnTo>
                <a:lnTo>
                  <a:pt x="404" y="575"/>
                </a:lnTo>
                <a:lnTo>
                  <a:pt x="404" y="569"/>
                </a:lnTo>
                <a:lnTo>
                  <a:pt x="405" y="567"/>
                </a:lnTo>
                <a:lnTo>
                  <a:pt x="405" y="575"/>
                </a:lnTo>
                <a:lnTo>
                  <a:pt x="405" y="575"/>
                </a:lnTo>
                <a:lnTo>
                  <a:pt x="405" y="573"/>
                </a:lnTo>
                <a:lnTo>
                  <a:pt x="406" y="573"/>
                </a:lnTo>
                <a:lnTo>
                  <a:pt x="406" y="580"/>
                </a:lnTo>
                <a:lnTo>
                  <a:pt x="406" y="578"/>
                </a:lnTo>
                <a:lnTo>
                  <a:pt x="406" y="573"/>
                </a:lnTo>
                <a:lnTo>
                  <a:pt x="407" y="569"/>
                </a:lnTo>
                <a:lnTo>
                  <a:pt x="407" y="565"/>
                </a:lnTo>
                <a:lnTo>
                  <a:pt x="407" y="567"/>
                </a:lnTo>
                <a:lnTo>
                  <a:pt x="408" y="559"/>
                </a:lnTo>
                <a:lnTo>
                  <a:pt x="408" y="555"/>
                </a:lnTo>
                <a:lnTo>
                  <a:pt x="408" y="546"/>
                </a:lnTo>
                <a:lnTo>
                  <a:pt x="409" y="550"/>
                </a:lnTo>
                <a:lnTo>
                  <a:pt x="409" y="542"/>
                </a:lnTo>
                <a:lnTo>
                  <a:pt x="409" y="538"/>
                </a:lnTo>
                <a:lnTo>
                  <a:pt x="410" y="536"/>
                </a:lnTo>
                <a:lnTo>
                  <a:pt x="410" y="540"/>
                </a:lnTo>
                <a:lnTo>
                  <a:pt x="410" y="540"/>
                </a:lnTo>
                <a:lnTo>
                  <a:pt x="410" y="534"/>
                </a:lnTo>
                <a:lnTo>
                  <a:pt x="411" y="536"/>
                </a:lnTo>
                <a:lnTo>
                  <a:pt x="411" y="536"/>
                </a:lnTo>
                <a:lnTo>
                  <a:pt x="411" y="538"/>
                </a:lnTo>
                <a:lnTo>
                  <a:pt x="411" y="532"/>
                </a:lnTo>
                <a:lnTo>
                  <a:pt x="412" y="532"/>
                </a:lnTo>
                <a:lnTo>
                  <a:pt x="412" y="538"/>
                </a:lnTo>
                <a:lnTo>
                  <a:pt x="413" y="534"/>
                </a:lnTo>
                <a:lnTo>
                  <a:pt x="413" y="527"/>
                </a:lnTo>
                <a:lnTo>
                  <a:pt x="413" y="521"/>
                </a:lnTo>
                <a:lnTo>
                  <a:pt x="413" y="529"/>
                </a:lnTo>
                <a:lnTo>
                  <a:pt x="414" y="532"/>
                </a:lnTo>
                <a:lnTo>
                  <a:pt x="414" y="532"/>
                </a:lnTo>
                <a:lnTo>
                  <a:pt x="414" y="534"/>
                </a:lnTo>
                <a:lnTo>
                  <a:pt x="414" y="534"/>
                </a:lnTo>
                <a:lnTo>
                  <a:pt x="415" y="544"/>
                </a:lnTo>
                <a:lnTo>
                  <a:pt x="415" y="538"/>
                </a:lnTo>
                <a:lnTo>
                  <a:pt x="415" y="534"/>
                </a:lnTo>
                <a:lnTo>
                  <a:pt x="416" y="538"/>
                </a:lnTo>
                <a:lnTo>
                  <a:pt x="416" y="542"/>
                </a:lnTo>
                <a:lnTo>
                  <a:pt x="416" y="536"/>
                </a:lnTo>
                <a:lnTo>
                  <a:pt x="417" y="534"/>
                </a:lnTo>
                <a:lnTo>
                  <a:pt x="417" y="531"/>
                </a:lnTo>
                <a:lnTo>
                  <a:pt x="417" y="536"/>
                </a:lnTo>
                <a:lnTo>
                  <a:pt x="418" y="540"/>
                </a:lnTo>
                <a:lnTo>
                  <a:pt x="418" y="540"/>
                </a:lnTo>
                <a:lnTo>
                  <a:pt x="418" y="542"/>
                </a:lnTo>
                <a:lnTo>
                  <a:pt x="418" y="544"/>
                </a:lnTo>
                <a:lnTo>
                  <a:pt x="419" y="544"/>
                </a:lnTo>
                <a:lnTo>
                  <a:pt x="419" y="542"/>
                </a:lnTo>
                <a:lnTo>
                  <a:pt x="419" y="536"/>
                </a:lnTo>
                <a:lnTo>
                  <a:pt x="420" y="540"/>
                </a:lnTo>
                <a:lnTo>
                  <a:pt x="420" y="544"/>
                </a:lnTo>
                <a:lnTo>
                  <a:pt x="420" y="544"/>
                </a:lnTo>
                <a:lnTo>
                  <a:pt x="421" y="544"/>
                </a:lnTo>
                <a:lnTo>
                  <a:pt x="421" y="548"/>
                </a:lnTo>
                <a:lnTo>
                  <a:pt x="421" y="550"/>
                </a:lnTo>
                <a:lnTo>
                  <a:pt x="421" y="546"/>
                </a:lnTo>
                <a:lnTo>
                  <a:pt x="422" y="540"/>
                </a:lnTo>
                <a:lnTo>
                  <a:pt x="422" y="546"/>
                </a:lnTo>
                <a:lnTo>
                  <a:pt x="422" y="557"/>
                </a:lnTo>
                <a:lnTo>
                  <a:pt x="422" y="553"/>
                </a:lnTo>
                <a:lnTo>
                  <a:pt x="423" y="552"/>
                </a:lnTo>
                <a:lnTo>
                  <a:pt x="423" y="552"/>
                </a:lnTo>
                <a:lnTo>
                  <a:pt x="424" y="557"/>
                </a:lnTo>
                <a:lnTo>
                  <a:pt x="424" y="553"/>
                </a:lnTo>
                <a:lnTo>
                  <a:pt x="424" y="552"/>
                </a:lnTo>
                <a:lnTo>
                  <a:pt x="424" y="550"/>
                </a:lnTo>
                <a:lnTo>
                  <a:pt x="425" y="553"/>
                </a:lnTo>
                <a:lnTo>
                  <a:pt x="425" y="552"/>
                </a:lnTo>
                <a:lnTo>
                  <a:pt x="425" y="548"/>
                </a:lnTo>
                <a:lnTo>
                  <a:pt x="426" y="553"/>
                </a:lnTo>
                <a:lnTo>
                  <a:pt x="426" y="557"/>
                </a:lnTo>
                <a:lnTo>
                  <a:pt x="426" y="557"/>
                </a:lnTo>
                <a:lnTo>
                  <a:pt x="426" y="553"/>
                </a:lnTo>
                <a:lnTo>
                  <a:pt x="427" y="552"/>
                </a:lnTo>
                <a:lnTo>
                  <a:pt x="427" y="552"/>
                </a:lnTo>
                <a:lnTo>
                  <a:pt x="427" y="553"/>
                </a:lnTo>
                <a:lnTo>
                  <a:pt x="428" y="553"/>
                </a:lnTo>
                <a:lnTo>
                  <a:pt x="428" y="553"/>
                </a:lnTo>
                <a:lnTo>
                  <a:pt x="428" y="557"/>
                </a:lnTo>
                <a:lnTo>
                  <a:pt x="429" y="559"/>
                </a:lnTo>
                <a:lnTo>
                  <a:pt x="429" y="552"/>
                </a:lnTo>
                <a:lnTo>
                  <a:pt x="429" y="546"/>
                </a:lnTo>
                <a:lnTo>
                  <a:pt x="429" y="540"/>
                </a:lnTo>
                <a:lnTo>
                  <a:pt x="430" y="542"/>
                </a:lnTo>
                <a:lnTo>
                  <a:pt x="430" y="538"/>
                </a:lnTo>
                <a:lnTo>
                  <a:pt x="430" y="536"/>
                </a:lnTo>
                <a:lnTo>
                  <a:pt x="431" y="532"/>
                </a:lnTo>
                <a:lnTo>
                  <a:pt x="431" y="534"/>
                </a:lnTo>
                <a:lnTo>
                  <a:pt x="431" y="532"/>
                </a:lnTo>
                <a:lnTo>
                  <a:pt x="432" y="529"/>
                </a:lnTo>
                <a:lnTo>
                  <a:pt x="432" y="521"/>
                </a:lnTo>
                <a:lnTo>
                  <a:pt x="432" y="525"/>
                </a:lnTo>
                <a:lnTo>
                  <a:pt x="432" y="519"/>
                </a:lnTo>
                <a:lnTo>
                  <a:pt x="433" y="508"/>
                </a:lnTo>
                <a:lnTo>
                  <a:pt x="433" y="502"/>
                </a:lnTo>
                <a:lnTo>
                  <a:pt x="433" y="508"/>
                </a:lnTo>
                <a:lnTo>
                  <a:pt x="434" y="513"/>
                </a:lnTo>
                <a:lnTo>
                  <a:pt x="434" y="515"/>
                </a:lnTo>
                <a:lnTo>
                  <a:pt x="434" y="510"/>
                </a:lnTo>
                <a:lnTo>
                  <a:pt x="434" y="510"/>
                </a:lnTo>
                <a:lnTo>
                  <a:pt x="435" y="508"/>
                </a:lnTo>
                <a:lnTo>
                  <a:pt x="435" y="506"/>
                </a:lnTo>
                <a:lnTo>
                  <a:pt x="435" y="508"/>
                </a:lnTo>
                <a:lnTo>
                  <a:pt x="436" y="521"/>
                </a:lnTo>
                <a:lnTo>
                  <a:pt x="436" y="536"/>
                </a:lnTo>
                <a:lnTo>
                  <a:pt x="436" y="534"/>
                </a:lnTo>
                <a:lnTo>
                  <a:pt x="437" y="538"/>
                </a:lnTo>
                <a:lnTo>
                  <a:pt x="437" y="550"/>
                </a:lnTo>
                <a:lnTo>
                  <a:pt x="437" y="559"/>
                </a:lnTo>
                <a:lnTo>
                  <a:pt x="437" y="559"/>
                </a:lnTo>
                <a:lnTo>
                  <a:pt x="438" y="561"/>
                </a:lnTo>
                <a:lnTo>
                  <a:pt x="438" y="559"/>
                </a:lnTo>
                <a:lnTo>
                  <a:pt x="438" y="567"/>
                </a:lnTo>
                <a:lnTo>
                  <a:pt x="439" y="569"/>
                </a:lnTo>
                <a:lnTo>
                  <a:pt x="439" y="565"/>
                </a:lnTo>
                <a:lnTo>
                  <a:pt x="439" y="563"/>
                </a:lnTo>
                <a:lnTo>
                  <a:pt x="440" y="576"/>
                </a:lnTo>
                <a:lnTo>
                  <a:pt x="440" y="578"/>
                </a:lnTo>
                <a:lnTo>
                  <a:pt x="440" y="573"/>
                </a:lnTo>
                <a:lnTo>
                  <a:pt x="440" y="569"/>
                </a:lnTo>
                <a:lnTo>
                  <a:pt x="441" y="575"/>
                </a:lnTo>
                <a:lnTo>
                  <a:pt x="441" y="576"/>
                </a:lnTo>
                <a:lnTo>
                  <a:pt x="441" y="571"/>
                </a:lnTo>
                <a:lnTo>
                  <a:pt x="442" y="565"/>
                </a:lnTo>
                <a:lnTo>
                  <a:pt x="442" y="567"/>
                </a:lnTo>
                <a:lnTo>
                  <a:pt x="442" y="571"/>
                </a:lnTo>
                <a:lnTo>
                  <a:pt x="443" y="569"/>
                </a:lnTo>
                <a:lnTo>
                  <a:pt x="443" y="569"/>
                </a:lnTo>
                <a:lnTo>
                  <a:pt x="443" y="573"/>
                </a:lnTo>
                <a:lnTo>
                  <a:pt x="443" y="586"/>
                </a:lnTo>
                <a:lnTo>
                  <a:pt x="444" y="598"/>
                </a:lnTo>
                <a:lnTo>
                  <a:pt x="444" y="603"/>
                </a:lnTo>
                <a:lnTo>
                  <a:pt x="444" y="615"/>
                </a:lnTo>
                <a:lnTo>
                  <a:pt x="445" y="642"/>
                </a:lnTo>
                <a:lnTo>
                  <a:pt x="445" y="649"/>
                </a:lnTo>
                <a:lnTo>
                  <a:pt x="445" y="603"/>
                </a:lnTo>
                <a:lnTo>
                  <a:pt x="445" y="532"/>
                </a:lnTo>
                <a:lnTo>
                  <a:pt x="446" y="444"/>
                </a:lnTo>
                <a:lnTo>
                  <a:pt x="446" y="295"/>
                </a:lnTo>
                <a:lnTo>
                  <a:pt x="447" y="245"/>
                </a:lnTo>
                <a:lnTo>
                  <a:pt x="447" y="111"/>
                </a:lnTo>
                <a:lnTo>
                  <a:pt x="447" y="180"/>
                </a:lnTo>
                <a:lnTo>
                  <a:pt x="447" y="383"/>
                </a:lnTo>
                <a:lnTo>
                  <a:pt x="448" y="552"/>
                </a:lnTo>
                <a:lnTo>
                  <a:pt x="448" y="636"/>
                </a:lnTo>
                <a:lnTo>
                  <a:pt x="448" y="642"/>
                </a:lnTo>
                <a:lnTo>
                  <a:pt x="448" y="619"/>
                </a:lnTo>
                <a:lnTo>
                  <a:pt x="449" y="598"/>
                </a:lnTo>
                <a:lnTo>
                  <a:pt x="449" y="598"/>
                </a:lnTo>
                <a:lnTo>
                  <a:pt x="449" y="605"/>
                </a:lnTo>
                <a:lnTo>
                  <a:pt x="450" y="603"/>
                </a:lnTo>
                <a:lnTo>
                  <a:pt x="450" y="598"/>
                </a:lnTo>
                <a:lnTo>
                  <a:pt x="450" y="594"/>
                </a:lnTo>
                <a:lnTo>
                  <a:pt x="451" y="596"/>
                </a:lnTo>
                <a:lnTo>
                  <a:pt x="451" y="600"/>
                </a:lnTo>
                <a:lnTo>
                  <a:pt x="451" y="594"/>
                </a:lnTo>
                <a:lnTo>
                  <a:pt x="451" y="590"/>
                </a:lnTo>
                <a:lnTo>
                  <a:pt x="452" y="590"/>
                </a:lnTo>
                <a:lnTo>
                  <a:pt x="452" y="598"/>
                </a:lnTo>
                <a:lnTo>
                  <a:pt x="452" y="594"/>
                </a:lnTo>
                <a:lnTo>
                  <a:pt x="453" y="592"/>
                </a:lnTo>
                <a:lnTo>
                  <a:pt x="453" y="596"/>
                </a:lnTo>
                <a:lnTo>
                  <a:pt x="453" y="598"/>
                </a:lnTo>
                <a:lnTo>
                  <a:pt x="453" y="598"/>
                </a:lnTo>
                <a:lnTo>
                  <a:pt x="454" y="596"/>
                </a:lnTo>
                <a:lnTo>
                  <a:pt x="454" y="592"/>
                </a:lnTo>
                <a:lnTo>
                  <a:pt x="455" y="598"/>
                </a:lnTo>
                <a:lnTo>
                  <a:pt x="455" y="598"/>
                </a:lnTo>
                <a:lnTo>
                  <a:pt x="455" y="594"/>
                </a:lnTo>
                <a:lnTo>
                  <a:pt x="455" y="594"/>
                </a:lnTo>
                <a:lnTo>
                  <a:pt x="456" y="602"/>
                </a:lnTo>
                <a:lnTo>
                  <a:pt x="456" y="600"/>
                </a:lnTo>
                <a:lnTo>
                  <a:pt x="456" y="594"/>
                </a:lnTo>
                <a:lnTo>
                  <a:pt x="456" y="592"/>
                </a:lnTo>
                <a:lnTo>
                  <a:pt x="457" y="596"/>
                </a:lnTo>
                <a:lnTo>
                  <a:pt x="457" y="600"/>
                </a:lnTo>
                <a:lnTo>
                  <a:pt x="457" y="596"/>
                </a:lnTo>
                <a:lnTo>
                  <a:pt x="458" y="596"/>
                </a:lnTo>
                <a:lnTo>
                  <a:pt x="458" y="594"/>
                </a:lnTo>
                <a:lnTo>
                  <a:pt x="458" y="600"/>
                </a:lnTo>
                <a:lnTo>
                  <a:pt x="459" y="594"/>
                </a:lnTo>
                <a:lnTo>
                  <a:pt x="459" y="588"/>
                </a:lnTo>
                <a:lnTo>
                  <a:pt x="459" y="592"/>
                </a:lnTo>
                <a:lnTo>
                  <a:pt x="460" y="600"/>
                </a:lnTo>
                <a:lnTo>
                  <a:pt x="460" y="596"/>
                </a:lnTo>
                <a:lnTo>
                  <a:pt x="460" y="590"/>
                </a:lnTo>
                <a:lnTo>
                  <a:pt x="460" y="594"/>
                </a:lnTo>
                <a:lnTo>
                  <a:pt x="461" y="598"/>
                </a:lnTo>
                <a:lnTo>
                  <a:pt x="461" y="592"/>
                </a:lnTo>
                <a:lnTo>
                  <a:pt x="461" y="590"/>
                </a:lnTo>
                <a:lnTo>
                  <a:pt x="462" y="588"/>
                </a:lnTo>
                <a:lnTo>
                  <a:pt x="462" y="592"/>
                </a:lnTo>
                <a:lnTo>
                  <a:pt x="462" y="592"/>
                </a:lnTo>
                <a:lnTo>
                  <a:pt x="463" y="588"/>
                </a:lnTo>
                <a:lnTo>
                  <a:pt x="463" y="588"/>
                </a:lnTo>
                <a:lnTo>
                  <a:pt x="463" y="594"/>
                </a:lnTo>
                <a:lnTo>
                  <a:pt x="463" y="596"/>
                </a:lnTo>
                <a:lnTo>
                  <a:pt x="464" y="594"/>
                </a:lnTo>
                <a:lnTo>
                  <a:pt x="464" y="592"/>
                </a:lnTo>
                <a:lnTo>
                  <a:pt x="464" y="596"/>
                </a:lnTo>
                <a:lnTo>
                  <a:pt x="464" y="598"/>
                </a:lnTo>
                <a:lnTo>
                  <a:pt x="465" y="596"/>
                </a:lnTo>
                <a:lnTo>
                  <a:pt x="465" y="598"/>
                </a:lnTo>
                <a:lnTo>
                  <a:pt x="466" y="600"/>
                </a:lnTo>
                <a:lnTo>
                  <a:pt x="466" y="609"/>
                </a:lnTo>
                <a:lnTo>
                  <a:pt x="466" y="611"/>
                </a:lnTo>
                <a:lnTo>
                  <a:pt x="466" y="611"/>
                </a:lnTo>
                <a:lnTo>
                  <a:pt x="467" y="613"/>
                </a:lnTo>
                <a:lnTo>
                  <a:pt x="467" y="619"/>
                </a:lnTo>
                <a:lnTo>
                  <a:pt x="467" y="615"/>
                </a:lnTo>
                <a:lnTo>
                  <a:pt x="468" y="607"/>
                </a:lnTo>
                <a:lnTo>
                  <a:pt x="468" y="605"/>
                </a:lnTo>
                <a:lnTo>
                  <a:pt x="468" y="605"/>
                </a:lnTo>
                <a:lnTo>
                  <a:pt x="468" y="596"/>
                </a:lnTo>
                <a:lnTo>
                  <a:pt x="469" y="590"/>
                </a:lnTo>
                <a:lnTo>
                  <a:pt x="469" y="580"/>
                </a:lnTo>
                <a:lnTo>
                  <a:pt x="469" y="575"/>
                </a:lnTo>
                <a:lnTo>
                  <a:pt x="470" y="567"/>
                </a:lnTo>
                <a:lnTo>
                  <a:pt x="470" y="557"/>
                </a:lnTo>
                <a:lnTo>
                  <a:pt x="470" y="552"/>
                </a:lnTo>
                <a:lnTo>
                  <a:pt x="471" y="553"/>
                </a:lnTo>
                <a:lnTo>
                  <a:pt x="471" y="553"/>
                </a:lnTo>
                <a:lnTo>
                  <a:pt x="471" y="544"/>
                </a:lnTo>
                <a:lnTo>
                  <a:pt x="471" y="538"/>
                </a:lnTo>
                <a:lnTo>
                  <a:pt x="472" y="542"/>
                </a:lnTo>
                <a:lnTo>
                  <a:pt x="472" y="546"/>
                </a:lnTo>
                <a:lnTo>
                  <a:pt x="472" y="542"/>
                </a:lnTo>
                <a:lnTo>
                  <a:pt x="472" y="536"/>
                </a:lnTo>
                <a:lnTo>
                  <a:pt x="473" y="544"/>
                </a:lnTo>
                <a:lnTo>
                  <a:pt x="473" y="548"/>
                </a:lnTo>
                <a:lnTo>
                  <a:pt x="474" y="546"/>
                </a:lnTo>
                <a:lnTo>
                  <a:pt x="474" y="534"/>
                </a:lnTo>
                <a:lnTo>
                  <a:pt x="474" y="536"/>
                </a:lnTo>
                <a:lnTo>
                  <a:pt x="474" y="540"/>
                </a:lnTo>
                <a:lnTo>
                  <a:pt x="475" y="540"/>
                </a:lnTo>
                <a:lnTo>
                  <a:pt x="475" y="538"/>
                </a:lnTo>
                <a:lnTo>
                  <a:pt x="475" y="538"/>
                </a:lnTo>
                <a:lnTo>
                  <a:pt x="476" y="542"/>
                </a:lnTo>
                <a:lnTo>
                  <a:pt x="476" y="542"/>
                </a:lnTo>
                <a:lnTo>
                  <a:pt x="476" y="542"/>
                </a:lnTo>
                <a:lnTo>
                  <a:pt x="476" y="536"/>
                </a:lnTo>
                <a:lnTo>
                  <a:pt x="477" y="542"/>
                </a:lnTo>
                <a:lnTo>
                  <a:pt x="477" y="542"/>
                </a:lnTo>
                <a:lnTo>
                  <a:pt x="477" y="540"/>
                </a:lnTo>
                <a:lnTo>
                  <a:pt x="478" y="540"/>
                </a:lnTo>
                <a:lnTo>
                  <a:pt x="478" y="544"/>
                </a:lnTo>
                <a:lnTo>
                  <a:pt x="478" y="544"/>
                </a:lnTo>
                <a:lnTo>
                  <a:pt x="479" y="540"/>
                </a:lnTo>
                <a:lnTo>
                  <a:pt x="479" y="538"/>
                </a:lnTo>
                <a:lnTo>
                  <a:pt x="479" y="544"/>
                </a:lnTo>
                <a:lnTo>
                  <a:pt x="479" y="552"/>
                </a:lnTo>
                <a:lnTo>
                  <a:pt x="480" y="544"/>
                </a:lnTo>
                <a:lnTo>
                  <a:pt x="480" y="540"/>
                </a:lnTo>
                <a:lnTo>
                  <a:pt x="480" y="542"/>
                </a:lnTo>
                <a:lnTo>
                  <a:pt x="481" y="550"/>
                </a:lnTo>
                <a:lnTo>
                  <a:pt x="481" y="546"/>
                </a:lnTo>
                <a:lnTo>
                  <a:pt x="481" y="544"/>
                </a:lnTo>
                <a:lnTo>
                  <a:pt x="482" y="544"/>
                </a:lnTo>
                <a:lnTo>
                  <a:pt x="482" y="548"/>
                </a:lnTo>
                <a:lnTo>
                  <a:pt x="482" y="548"/>
                </a:lnTo>
                <a:lnTo>
                  <a:pt x="482" y="544"/>
                </a:lnTo>
                <a:lnTo>
                  <a:pt x="483" y="542"/>
                </a:lnTo>
                <a:lnTo>
                  <a:pt x="483" y="548"/>
                </a:lnTo>
                <a:lnTo>
                  <a:pt x="483" y="552"/>
                </a:lnTo>
                <a:lnTo>
                  <a:pt x="484" y="550"/>
                </a:lnTo>
                <a:lnTo>
                  <a:pt x="484" y="544"/>
                </a:lnTo>
                <a:lnTo>
                  <a:pt x="484" y="546"/>
                </a:lnTo>
                <a:lnTo>
                  <a:pt x="485" y="544"/>
                </a:lnTo>
                <a:lnTo>
                  <a:pt x="485" y="540"/>
                </a:lnTo>
                <a:lnTo>
                  <a:pt x="485" y="542"/>
                </a:lnTo>
                <a:lnTo>
                  <a:pt x="485" y="548"/>
                </a:lnTo>
                <a:lnTo>
                  <a:pt x="486" y="544"/>
                </a:lnTo>
                <a:lnTo>
                  <a:pt x="486" y="538"/>
                </a:lnTo>
                <a:lnTo>
                  <a:pt x="486" y="538"/>
                </a:lnTo>
                <a:lnTo>
                  <a:pt x="487" y="542"/>
                </a:lnTo>
                <a:lnTo>
                  <a:pt x="487" y="544"/>
                </a:lnTo>
                <a:lnTo>
                  <a:pt x="487" y="542"/>
                </a:lnTo>
                <a:lnTo>
                  <a:pt x="487" y="534"/>
                </a:lnTo>
                <a:lnTo>
                  <a:pt x="488" y="529"/>
                </a:lnTo>
                <a:lnTo>
                  <a:pt x="488" y="532"/>
                </a:lnTo>
                <a:lnTo>
                  <a:pt x="489" y="523"/>
                </a:lnTo>
                <a:lnTo>
                  <a:pt x="489" y="515"/>
                </a:lnTo>
                <a:lnTo>
                  <a:pt x="489" y="513"/>
                </a:lnTo>
                <a:lnTo>
                  <a:pt x="489" y="517"/>
                </a:lnTo>
                <a:lnTo>
                  <a:pt x="490" y="511"/>
                </a:lnTo>
                <a:lnTo>
                  <a:pt x="490" y="502"/>
                </a:lnTo>
                <a:lnTo>
                  <a:pt x="490" y="500"/>
                </a:lnTo>
                <a:lnTo>
                  <a:pt x="490" y="506"/>
                </a:lnTo>
                <a:lnTo>
                  <a:pt x="491" y="496"/>
                </a:lnTo>
                <a:lnTo>
                  <a:pt x="491" y="494"/>
                </a:lnTo>
                <a:lnTo>
                  <a:pt x="491" y="490"/>
                </a:lnTo>
                <a:lnTo>
                  <a:pt x="492" y="494"/>
                </a:lnTo>
                <a:lnTo>
                  <a:pt x="492" y="500"/>
                </a:lnTo>
                <a:lnTo>
                  <a:pt x="492" y="498"/>
                </a:lnTo>
                <a:lnTo>
                  <a:pt x="493" y="504"/>
                </a:lnTo>
                <a:lnTo>
                  <a:pt x="493" y="502"/>
                </a:lnTo>
                <a:lnTo>
                  <a:pt x="493" y="502"/>
                </a:lnTo>
                <a:lnTo>
                  <a:pt x="493" y="496"/>
                </a:lnTo>
                <a:lnTo>
                  <a:pt x="494" y="494"/>
                </a:lnTo>
                <a:lnTo>
                  <a:pt x="494" y="502"/>
                </a:lnTo>
                <a:lnTo>
                  <a:pt x="494" y="492"/>
                </a:lnTo>
                <a:lnTo>
                  <a:pt x="495" y="489"/>
                </a:lnTo>
                <a:lnTo>
                  <a:pt x="495" y="500"/>
                </a:lnTo>
                <a:lnTo>
                  <a:pt x="495" y="517"/>
                </a:lnTo>
                <a:lnTo>
                  <a:pt x="495" y="525"/>
                </a:lnTo>
                <a:lnTo>
                  <a:pt x="496" y="525"/>
                </a:lnTo>
                <a:lnTo>
                  <a:pt x="496" y="529"/>
                </a:lnTo>
                <a:lnTo>
                  <a:pt x="497" y="538"/>
                </a:lnTo>
                <a:lnTo>
                  <a:pt x="497" y="552"/>
                </a:lnTo>
                <a:lnTo>
                  <a:pt x="497" y="546"/>
                </a:lnTo>
                <a:lnTo>
                  <a:pt x="497" y="544"/>
                </a:lnTo>
                <a:lnTo>
                  <a:pt x="498" y="544"/>
                </a:lnTo>
                <a:lnTo>
                  <a:pt x="498" y="552"/>
                </a:lnTo>
                <a:lnTo>
                  <a:pt x="498" y="550"/>
                </a:lnTo>
                <a:lnTo>
                  <a:pt x="498" y="548"/>
                </a:lnTo>
                <a:lnTo>
                  <a:pt x="499" y="550"/>
                </a:lnTo>
                <a:lnTo>
                  <a:pt x="499" y="553"/>
                </a:lnTo>
                <a:lnTo>
                  <a:pt x="499" y="557"/>
                </a:lnTo>
                <a:lnTo>
                  <a:pt x="500" y="552"/>
                </a:lnTo>
                <a:lnTo>
                  <a:pt x="500" y="557"/>
                </a:lnTo>
                <a:lnTo>
                  <a:pt x="500" y="557"/>
                </a:lnTo>
                <a:lnTo>
                  <a:pt x="501" y="561"/>
                </a:lnTo>
                <a:lnTo>
                  <a:pt x="501" y="555"/>
                </a:lnTo>
                <a:lnTo>
                  <a:pt x="501" y="553"/>
                </a:lnTo>
                <a:lnTo>
                  <a:pt x="501" y="565"/>
                </a:lnTo>
                <a:lnTo>
                  <a:pt x="502" y="580"/>
                </a:lnTo>
                <a:lnTo>
                  <a:pt x="502" y="588"/>
                </a:lnTo>
                <a:lnTo>
                  <a:pt x="502" y="598"/>
                </a:lnTo>
                <a:lnTo>
                  <a:pt x="503" y="617"/>
                </a:lnTo>
                <a:lnTo>
                  <a:pt x="503" y="640"/>
                </a:lnTo>
                <a:lnTo>
                  <a:pt x="503" y="623"/>
                </a:lnTo>
                <a:lnTo>
                  <a:pt x="504" y="555"/>
                </a:lnTo>
                <a:lnTo>
                  <a:pt x="504" y="492"/>
                </a:lnTo>
                <a:lnTo>
                  <a:pt x="504" y="395"/>
                </a:lnTo>
                <a:lnTo>
                  <a:pt x="505" y="241"/>
                </a:lnTo>
                <a:lnTo>
                  <a:pt x="505" y="123"/>
                </a:lnTo>
                <a:lnTo>
                  <a:pt x="505" y="92"/>
                </a:lnTo>
                <a:lnTo>
                  <a:pt x="505" y="188"/>
                </a:lnTo>
                <a:lnTo>
                  <a:pt x="506" y="416"/>
                </a:lnTo>
                <a:lnTo>
                  <a:pt x="506" y="490"/>
                </a:lnTo>
                <a:lnTo>
                  <a:pt x="506" y="638"/>
                </a:lnTo>
                <a:lnTo>
                  <a:pt x="506" y="615"/>
                </a:lnTo>
                <a:lnTo>
                  <a:pt x="507" y="588"/>
                </a:lnTo>
                <a:lnTo>
                  <a:pt x="507" y="571"/>
                </a:lnTo>
                <a:lnTo>
                  <a:pt x="508" y="569"/>
                </a:lnTo>
                <a:lnTo>
                  <a:pt x="508" y="575"/>
                </a:lnTo>
                <a:lnTo>
                  <a:pt x="508" y="573"/>
                </a:lnTo>
                <a:lnTo>
                  <a:pt x="508" y="565"/>
                </a:lnTo>
                <a:lnTo>
                  <a:pt x="509" y="565"/>
                </a:lnTo>
                <a:lnTo>
                  <a:pt x="509" y="567"/>
                </a:lnTo>
                <a:lnTo>
                  <a:pt x="509" y="571"/>
                </a:lnTo>
                <a:lnTo>
                  <a:pt x="509" y="571"/>
                </a:lnTo>
                <a:lnTo>
                  <a:pt x="510" y="569"/>
                </a:lnTo>
                <a:lnTo>
                  <a:pt x="510" y="573"/>
                </a:lnTo>
                <a:lnTo>
                  <a:pt x="510" y="576"/>
                </a:lnTo>
                <a:lnTo>
                  <a:pt x="511" y="571"/>
                </a:lnTo>
                <a:lnTo>
                  <a:pt x="511" y="567"/>
                </a:lnTo>
                <a:lnTo>
                  <a:pt x="511" y="569"/>
                </a:lnTo>
                <a:lnTo>
                  <a:pt x="512" y="571"/>
                </a:lnTo>
                <a:lnTo>
                  <a:pt x="512" y="571"/>
                </a:lnTo>
                <a:lnTo>
                  <a:pt x="512" y="571"/>
                </a:lnTo>
                <a:lnTo>
                  <a:pt x="513" y="567"/>
                </a:lnTo>
                <a:lnTo>
                  <a:pt x="513" y="569"/>
                </a:lnTo>
                <a:lnTo>
                  <a:pt x="513" y="573"/>
                </a:lnTo>
                <a:lnTo>
                  <a:pt x="513" y="573"/>
                </a:lnTo>
                <a:lnTo>
                  <a:pt x="514" y="571"/>
                </a:lnTo>
                <a:lnTo>
                  <a:pt x="514" y="571"/>
                </a:lnTo>
                <a:lnTo>
                  <a:pt x="514" y="573"/>
                </a:lnTo>
                <a:lnTo>
                  <a:pt x="514" y="565"/>
                </a:lnTo>
                <a:lnTo>
                  <a:pt x="515" y="563"/>
                </a:lnTo>
                <a:lnTo>
                  <a:pt x="515" y="565"/>
                </a:lnTo>
                <a:lnTo>
                  <a:pt x="516" y="569"/>
                </a:lnTo>
                <a:lnTo>
                  <a:pt x="516" y="561"/>
                </a:lnTo>
                <a:lnTo>
                  <a:pt x="516" y="561"/>
                </a:lnTo>
                <a:lnTo>
                  <a:pt x="516" y="565"/>
                </a:lnTo>
                <a:lnTo>
                  <a:pt x="517" y="569"/>
                </a:lnTo>
                <a:lnTo>
                  <a:pt x="517" y="567"/>
                </a:lnTo>
                <a:lnTo>
                  <a:pt x="517" y="563"/>
                </a:lnTo>
                <a:lnTo>
                  <a:pt x="518" y="569"/>
                </a:lnTo>
                <a:lnTo>
                  <a:pt x="518" y="571"/>
                </a:lnTo>
                <a:lnTo>
                  <a:pt x="518" y="565"/>
                </a:lnTo>
                <a:lnTo>
                  <a:pt x="518" y="559"/>
                </a:lnTo>
                <a:lnTo>
                  <a:pt x="519" y="563"/>
                </a:lnTo>
                <a:lnTo>
                  <a:pt x="519" y="565"/>
                </a:lnTo>
                <a:lnTo>
                  <a:pt x="519" y="561"/>
                </a:lnTo>
                <a:lnTo>
                  <a:pt x="520" y="553"/>
                </a:lnTo>
                <a:lnTo>
                  <a:pt x="520" y="559"/>
                </a:lnTo>
                <a:lnTo>
                  <a:pt x="520" y="565"/>
                </a:lnTo>
                <a:lnTo>
                  <a:pt x="521" y="569"/>
                </a:lnTo>
                <a:lnTo>
                  <a:pt x="521" y="571"/>
                </a:lnTo>
                <a:lnTo>
                  <a:pt x="521" y="567"/>
                </a:lnTo>
                <a:lnTo>
                  <a:pt x="521" y="569"/>
                </a:lnTo>
                <a:lnTo>
                  <a:pt x="522" y="569"/>
                </a:lnTo>
                <a:lnTo>
                  <a:pt x="522" y="563"/>
                </a:lnTo>
                <a:lnTo>
                  <a:pt x="522" y="567"/>
                </a:lnTo>
                <a:lnTo>
                  <a:pt x="523" y="571"/>
                </a:lnTo>
                <a:lnTo>
                  <a:pt x="523" y="573"/>
                </a:lnTo>
                <a:lnTo>
                  <a:pt x="523" y="565"/>
                </a:lnTo>
                <a:lnTo>
                  <a:pt x="524" y="563"/>
                </a:lnTo>
                <a:lnTo>
                  <a:pt x="524" y="569"/>
                </a:lnTo>
                <a:lnTo>
                  <a:pt x="524" y="569"/>
                </a:lnTo>
                <a:lnTo>
                  <a:pt x="524" y="565"/>
                </a:lnTo>
                <a:lnTo>
                  <a:pt x="525" y="569"/>
                </a:lnTo>
                <a:lnTo>
                  <a:pt x="525" y="571"/>
                </a:lnTo>
                <a:lnTo>
                  <a:pt x="525" y="567"/>
                </a:lnTo>
                <a:lnTo>
                  <a:pt x="526" y="567"/>
                </a:lnTo>
                <a:lnTo>
                  <a:pt x="526" y="557"/>
                </a:lnTo>
                <a:lnTo>
                  <a:pt x="526" y="555"/>
                </a:lnTo>
                <a:lnTo>
                  <a:pt x="527" y="555"/>
                </a:lnTo>
                <a:lnTo>
                  <a:pt x="527" y="548"/>
                </a:lnTo>
                <a:lnTo>
                  <a:pt x="527" y="540"/>
                </a:lnTo>
                <a:lnTo>
                  <a:pt x="527" y="536"/>
                </a:lnTo>
                <a:lnTo>
                  <a:pt x="528" y="536"/>
                </a:lnTo>
                <a:lnTo>
                  <a:pt x="528" y="531"/>
                </a:lnTo>
                <a:lnTo>
                  <a:pt x="528" y="529"/>
                </a:lnTo>
                <a:lnTo>
                  <a:pt x="529" y="525"/>
                </a:lnTo>
                <a:lnTo>
                  <a:pt x="529" y="525"/>
                </a:lnTo>
                <a:lnTo>
                  <a:pt x="529" y="523"/>
                </a:lnTo>
                <a:lnTo>
                  <a:pt x="529" y="517"/>
                </a:lnTo>
                <a:lnTo>
                  <a:pt x="530" y="515"/>
                </a:lnTo>
                <a:lnTo>
                  <a:pt x="530" y="519"/>
                </a:lnTo>
                <a:lnTo>
                  <a:pt x="530" y="521"/>
                </a:lnTo>
                <a:lnTo>
                  <a:pt x="531" y="519"/>
                </a:lnTo>
                <a:lnTo>
                  <a:pt x="531" y="519"/>
                </a:lnTo>
                <a:lnTo>
                  <a:pt x="531" y="521"/>
                </a:lnTo>
                <a:lnTo>
                  <a:pt x="532" y="525"/>
                </a:lnTo>
                <a:lnTo>
                  <a:pt x="532" y="525"/>
                </a:lnTo>
                <a:lnTo>
                  <a:pt x="532" y="523"/>
                </a:lnTo>
                <a:lnTo>
                  <a:pt x="532" y="525"/>
                </a:lnTo>
                <a:lnTo>
                  <a:pt x="533" y="529"/>
                </a:lnTo>
                <a:lnTo>
                  <a:pt x="533" y="525"/>
                </a:lnTo>
                <a:lnTo>
                  <a:pt x="533" y="523"/>
                </a:lnTo>
                <a:lnTo>
                  <a:pt x="534" y="525"/>
                </a:lnTo>
                <a:lnTo>
                  <a:pt x="534" y="529"/>
                </a:lnTo>
                <a:lnTo>
                  <a:pt x="534" y="527"/>
                </a:lnTo>
                <a:lnTo>
                  <a:pt x="535" y="523"/>
                </a:lnTo>
                <a:lnTo>
                  <a:pt x="535" y="527"/>
                </a:lnTo>
                <a:lnTo>
                  <a:pt x="535" y="527"/>
                </a:lnTo>
                <a:lnTo>
                  <a:pt x="535" y="523"/>
                </a:lnTo>
                <a:lnTo>
                  <a:pt x="536" y="519"/>
                </a:lnTo>
                <a:lnTo>
                  <a:pt x="536" y="525"/>
                </a:lnTo>
                <a:lnTo>
                  <a:pt x="536" y="525"/>
                </a:lnTo>
                <a:lnTo>
                  <a:pt x="537" y="527"/>
                </a:lnTo>
                <a:lnTo>
                  <a:pt x="537" y="521"/>
                </a:lnTo>
                <a:lnTo>
                  <a:pt x="537" y="525"/>
                </a:lnTo>
                <a:lnTo>
                  <a:pt x="537" y="531"/>
                </a:lnTo>
                <a:lnTo>
                  <a:pt x="538" y="534"/>
                </a:lnTo>
                <a:lnTo>
                  <a:pt x="538" y="531"/>
                </a:lnTo>
                <a:lnTo>
                  <a:pt x="538" y="532"/>
                </a:lnTo>
                <a:lnTo>
                  <a:pt x="539" y="532"/>
                </a:lnTo>
                <a:lnTo>
                  <a:pt x="539" y="534"/>
                </a:lnTo>
                <a:lnTo>
                  <a:pt x="539" y="531"/>
                </a:lnTo>
                <a:lnTo>
                  <a:pt x="540" y="527"/>
                </a:lnTo>
                <a:lnTo>
                  <a:pt x="540" y="534"/>
                </a:lnTo>
                <a:lnTo>
                  <a:pt x="540" y="536"/>
                </a:lnTo>
                <a:lnTo>
                  <a:pt x="540" y="531"/>
                </a:lnTo>
                <a:lnTo>
                  <a:pt x="541" y="529"/>
                </a:lnTo>
                <a:lnTo>
                  <a:pt x="541" y="532"/>
                </a:lnTo>
                <a:lnTo>
                  <a:pt x="541" y="534"/>
                </a:lnTo>
                <a:lnTo>
                  <a:pt x="542" y="531"/>
                </a:lnTo>
                <a:lnTo>
                  <a:pt x="542" y="529"/>
                </a:lnTo>
                <a:lnTo>
                  <a:pt x="542" y="531"/>
                </a:lnTo>
                <a:lnTo>
                  <a:pt x="543" y="536"/>
                </a:lnTo>
                <a:lnTo>
                  <a:pt x="543" y="538"/>
                </a:lnTo>
                <a:lnTo>
                  <a:pt x="543" y="534"/>
                </a:lnTo>
                <a:lnTo>
                  <a:pt x="543" y="532"/>
                </a:lnTo>
                <a:lnTo>
                  <a:pt x="544" y="532"/>
                </a:lnTo>
                <a:lnTo>
                  <a:pt x="544" y="529"/>
                </a:lnTo>
                <a:lnTo>
                  <a:pt x="544" y="523"/>
                </a:lnTo>
                <a:lnTo>
                  <a:pt x="545" y="523"/>
                </a:lnTo>
                <a:lnTo>
                  <a:pt x="545" y="519"/>
                </a:lnTo>
                <a:lnTo>
                  <a:pt x="545" y="519"/>
                </a:lnTo>
                <a:lnTo>
                  <a:pt x="546" y="506"/>
                </a:lnTo>
                <a:lnTo>
                  <a:pt x="546" y="504"/>
                </a:lnTo>
                <a:lnTo>
                  <a:pt x="546" y="504"/>
                </a:lnTo>
                <a:lnTo>
                  <a:pt x="546" y="500"/>
                </a:lnTo>
                <a:lnTo>
                  <a:pt x="547" y="492"/>
                </a:lnTo>
                <a:lnTo>
                  <a:pt x="547" y="490"/>
                </a:lnTo>
                <a:lnTo>
                  <a:pt x="547" y="490"/>
                </a:lnTo>
                <a:lnTo>
                  <a:pt x="548" y="492"/>
                </a:lnTo>
                <a:lnTo>
                  <a:pt x="548" y="485"/>
                </a:lnTo>
                <a:lnTo>
                  <a:pt x="548" y="479"/>
                </a:lnTo>
                <a:lnTo>
                  <a:pt x="548" y="483"/>
                </a:lnTo>
                <a:lnTo>
                  <a:pt x="549" y="487"/>
                </a:lnTo>
                <a:lnTo>
                  <a:pt x="549" y="490"/>
                </a:lnTo>
                <a:lnTo>
                  <a:pt x="550" y="487"/>
                </a:lnTo>
                <a:lnTo>
                  <a:pt x="550" y="489"/>
                </a:lnTo>
                <a:lnTo>
                  <a:pt x="550" y="487"/>
                </a:lnTo>
                <a:lnTo>
                  <a:pt x="550" y="487"/>
                </a:lnTo>
                <a:lnTo>
                  <a:pt x="551" y="487"/>
                </a:lnTo>
                <a:lnTo>
                  <a:pt x="551" y="477"/>
                </a:lnTo>
                <a:lnTo>
                  <a:pt x="551" y="475"/>
                </a:lnTo>
                <a:lnTo>
                  <a:pt x="551" y="485"/>
                </a:lnTo>
                <a:lnTo>
                  <a:pt x="552" y="496"/>
                </a:lnTo>
                <a:lnTo>
                  <a:pt x="552" y="504"/>
                </a:lnTo>
                <a:lnTo>
                  <a:pt x="552" y="510"/>
                </a:lnTo>
                <a:lnTo>
                  <a:pt x="553" y="521"/>
                </a:lnTo>
                <a:lnTo>
                  <a:pt x="553" y="525"/>
                </a:lnTo>
                <a:lnTo>
                  <a:pt x="553" y="531"/>
                </a:lnTo>
                <a:lnTo>
                  <a:pt x="554" y="538"/>
                </a:lnTo>
                <a:lnTo>
                  <a:pt x="554" y="536"/>
                </a:lnTo>
                <a:lnTo>
                  <a:pt x="554" y="534"/>
                </a:lnTo>
                <a:lnTo>
                  <a:pt x="555" y="531"/>
                </a:lnTo>
                <a:lnTo>
                  <a:pt x="555" y="538"/>
                </a:lnTo>
                <a:lnTo>
                  <a:pt x="555" y="540"/>
                </a:lnTo>
                <a:lnTo>
                  <a:pt x="555" y="540"/>
                </a:lnTo>
                <a:lnTo>
                  <a:pt x="556" y="536"/>
                </a:lnTo>
                <a:lnTo>
                  <a:pt x="556" y="536"/>
                </a:lnTo>
                <a:lnTo>
                  <a:pt x="556" y="540"/>
                </a:lnTo>
                <a:lnTo>
                  <a:pt x="556" y="540"/>
                </a:lnTo>
                <a:lnTo>
                  <a:pt x="557" y="532"/>
                </a:lnTo>
                <a:lnTo>
                  <a:pt x="557" y="538"/>
                </a:lnTo>
                <a:lnTo>
                  <a:pt x="558" y="542"/>
                </a:lnTo>
                <a:lnTo>
                  <a:pt x="558" y="542"/>
                </a:lnTo>
                <a:lnTo>
                  <a:pt x="558" y="544"/>
                </a:lnTo>
                <a:lnTo>
                  <a:pt x="558" y="553"/>
                </a:lnTo>
                <a:lnTo>
                  <a:pt x="559" y="575"/>
                </a:lnTo>
                <a:lnTo>
                  <a:pt x="559" y="586"/>
                </a:lnTo>
                <a:lnTo>
                  <a:pt x="559" y="578"/>
                </a:lnTo>
                <a:lnTo>
                  <a:pt x="559" y="590"/>
                </a:lnTo>
                <a:lnTo>
                  <a:pt x="560" y="619"/>
                </a:lnTo>
                <a:lnTo>
                  <a:pt x="560" y="640"/>
                </a:lnTo>
                <a:lnTo>
                  <a:pt x="560" y="623"/>
                </a:lnTo>
                <a:lnTo>
                  <a:pt x="561" y="600"/>
                </a:lnTo>
                <a:lnTo>
                  <a:pt x="561" y="553"/>
                </a:lnTo>
                <a:lnTo>
                  <a:pt x="561" y="496"/>
                </a:lnTo>
                <a:lnTo>
                  <a:pt x="562" y="410"/>
                </a:lnTo>
                <a:lnTo>
                  <a:pt x="562" y="270"/>
                </a:lnTo>
                <a:lnTo>
                  <a:pt x="562" y="142"/>
                </a:lnTo>
                <a:lnTo>
                  <a:pt x="563" y="98"/>
                </a:lnTo>
                <a:lnTo>
                  <a:pt x="563" y="148"/>
                </a:lnTo>
                <a:lnTo>
                  <a:pt x="563" y="337"/>
                </a:lnTo>
                <a:lnTo>
                  <a:pt x="563" y="542"/>
                </a:lnTo>
                <a:lnTo>
                  <a:pt x="564" y="615"/>
                </a:lnTo>
                <a:lnTo>
                  <a:pt x="564" y="600"/>
                </a:lnTo>
                <a:lnTo>
                  <a:pt x="564" y="563"/>
                </a:lnTo>
                <a:lnTo>
                  <a:pt x="565" y="555"/>
                </a:lnTo>
                <a:lnTo>
                  <a:pt x="565" y="563"/>
                </a:lnTo>
                <a:lnTo>
                  <a:pt x="565" y="559"/>
                </a:lnTo>
                <a:lnTo>
                  <a:pt x="566" y="555"/>
                </a:lnTo>
                <a:lnTo>
                  <a:pt x="566" y="550"/>
                </a:lnTo>
                <a:lnTo>
                  <a:pt x="566" y="553"/>
                </a:lnTo>
                <a:lnTo>
                  <a:pt x="566" y="557"/>
                </a:lnTo>
                <a:lnTo>
                  <a:pt x="567" y="550"/>
                </a:lnTo>
                <a:lnTo>
                  <a:pt x="567" y="550"/>
                </a:lnTo>
                <a:lnTo>
                  <a:pt x="567" y="553"/>
                </a:lnTo>
                <a:lnTo>
                  <a:pt x="567" y="557"/>
                </a:lnTo>
                <a:lnTo>
                  <a:pt x="568" y="552"/>
                </a:lnTo>
                <a:lnTo>
                  <a:pt x="568" y="548"/>
                </a:lnTo>
                <a:lnTo>
                  <a:pt x="569" y="555"/>
                </a:lnTo>
                <a:lnTo>
                  <a:pt x="569" y="555"/>
                </a:lnTo>
                <a:lnTo>
                  <a:pt x="569" y="553"/>
                </a:lnTo>
                <a:lnTo>
                  <a:pt x="569" y="552"/>
                </a:lnTo>
                <a:lnTo>
                  <a:pt x="570" y="553"/>
                </a:lnTo>
                <a:lnTo>
                  <a:pt x="570" y="555"/>
                </a:lnTo>
                <a:lnTo>
                  <a:pt x="570" y="553"/>
                </a:lnTo>
                <a:lnTo>
                  <a:pt x="571" y="552"/>
                </a:lnTo>
                <a:lnTo>
                  <a:pt x="571" y="553"/>
                </a:lnTo>
                <a:lnTo>
                  <a:pt x="571" y="555"/>
                </a:lnTo>
                <a:lnTo>
                  <a:pt x="571" y="552"/>
                </a:lnTo>
                <a:lnTo>
                  <a:pt x="572" y="550"/>
                </a:lnTo>
                <a:lnTo>
                  <a:pt x="572" y="548"/>
                </a:lnTo>
                <a:lnTo>
                  <a:pt x="572" y="555"/>
                </a:lnTo>
                <a:lnTo>
                  <a:pt x="573" y="555"/>
                </a:lnTo>
                <a:lnTo>
                  <a:pt x="573" y="553"/>
                </a:lnTo>
                <a:lnTo>
                  <a:pt x="573" y="550"/>
                </a:lnTo>
                <a:lnTo>
                  <a:pt x="574" y="552"/>
                </a:lnTo>
                <a:lnTo>
                  <a:pt x="574" y="555"/>
                </a:lnTo>
                <a:lnTo>
                  <a:pt x="574" y="548"/>
                </a:lnTo>
                <a:lnTo>
                  <a:pt x="574" y="548"/>
                </a:lnTo>
                <a:lnTo>
                  <a:pt x="575" y="553"/>
                </a:lnTo>
                <a:lnTo>
                  <a:pt x="575" y="557"/>
                </a:lnTo>
                <a:lnTo>
                  <a:pt x="575" y="552"/>
                </a:lnTo>
                <a:lnTo>
                  <a:pt x="575" y="548"/>
                </a:lnTo>
                <a:lnTo>
                  <a:pt x="576" y="552"/>
                </a:lnTo>
                <a:lnTo>
                  <a:pt x="576" y="553"/>
                </a:lnTo>
                <a:lnTo>
                  <a:pt x="577" y="548"/>
                </a:lnTo>
                <a:lnTo>
                  <a:pt x="577" y="544"/>
                </a:lnTo>
                <a:lnTo>
                  <a:pt x="577" y="542"/>
                </a:lnTo>
                <a:lnTo>
                  <a:pt x="577" y="550"/>
                </a:lnTo>
                <a:lnTo>
                  <a:pt x="578" y="546"/>
                </a:lnTo>
                <a:lnTo>
                  <a:pt x="578" y="542"/>
                </a:lnTo>
                <a:lnTo>
                  <a:pt x="578" y="548"/>
                </a:lnTo>
                <a:lnTo>
                  <a:pt x="579" y="550"/>
                </a:lnTo>
                <a:lnTo>
                  <a:pt x="579" y="550"/>
                </a:lnTo>
                <a:lnTo>
                  <a:pt x="579" y="546"/>
                </a:lnTo>
                <a:lnTo>
                  <a:pt x="579" y="550"/>
                </a:lnTo>
                <a:lnTo>
                  <a:pt x="580" y="552"/>
                </a:lnTo>
                <a:lnTo>
                  <a:pt x="580" y="553"/>
                </a:lnTo>
                <a:lnTo>
                  <a:pt x="580" y="552"/>
                </a:lnTo>
                <a:lnTo>
                  <a:pt x="581" y="550"/>
                </a:lnTo>
                <a:lnTo>
                  <a:pt x="581" y="552"/>
                </a:lnTo>
                <a:lnTo>
                  <a:pt x="581" y="552"/>
                </a:lnTo>
                <a:lnTo>
                  <a:pt x="582" y="548"/>
                </a:lnTo>
                <a:lnTo>
                  <a:pt x="582" y="544"/>
                </a:lnTo>
                <a:lnTo>
                  <a:pt x="582" y="544"/>
                </a:lnTo>
                <a:lnTo>
                  <a:pt x="582" y="548"/>
                </a:lnTo>
                <a:lnTo>
                  <a:pt x="583" y="540"/>
                </a:lnTo>
                <a:lnTo>
                  <a:pt x="583" y="536"/>
                </a:lnTo>
                <a:lnTo>
                  <a:pt x="583" y="536"/>
                </a:lnTo>
                <a:lnTo>
                  <a:pt x="584" y="534"/>
                </a:lnTo>
                <a:lnTo>
                  <a:pt x="584" y="525"/>
                </a:lnTo>
                <a:lnTo>
                  <a:pt x="584" y="521"/>
                </a:lnTo>
                <a:lnTo>
                  <a:pt x="585" y="519"/>
                </a:lnTo>
                <a:lnTo>
                  <a:pt x="585" y="521"/>
                </a:lnTo>
                <a:lnTo>
                  <a:pt x="585" y="511"/>
                </a:lnTo>
                <a:lnTo>
                  <a:pt x="585" y="500"/>
                </a:lnTo>
                <a:lnTo>
                  <a:pt x="586" y="504"/>
                </a:lnTo>
                <a:lnTo>
                  <a:pt x="586" y="502"/>
                </a:lnTo>
                <a:lnTo>
                  <a:pt x="586" y="504"/>
                </a:lnTo>
                <a:lnTo>
                  <a:pt x="587" y="500"/>
                </a:lnTo>
                <a:lnTo>
                  <a:pt x="587" y="498"/>
                </a:lnTo>
                <a:lnTo>
                  <a:pt x="587" y="506"/>
                </a:lnTo>
                <a:lnTo>
                  <a:pt x="588" y="506"/>
                </a:lnTo>
                <a:lnTo>
                  <a:pt x="588" y="504"/>
                </a:lnTo>
                <a:lnTo>
                  <a:pt x="588" y="502"/>
                </a:lnTo>
                <a:lnTo>
                  <a:pt x="588" y="506"/>
                </a:lnTo>
                <a:lnTo>
                  <a:pt x="589" y="510"/>
                </a:lnTo>
                <a:lnTo>
                  <a:pt x="589" y="506"/>
                </a:lnTo>
                <a:lnTo>
                  <a:pt x="589" y="498"/>
                </a:lnTo>
                <a:lnTo>
                  <a:pt x="590" y="504"/>
                </a:lnTo>
                <a:lnTo>
                  <a:pt x="590" y="511"/>
                </a:lnTo>
                <a:lnTo>
                  <a:pt x="590" y="510"/>
                </a:lnTo>
                <a:lnTo>
                  <a:pt x="590" y="510"/>
                </a:lnTo>
                <a:lnTo>
                  <a:pt x="591" y="510"/>
                </a:lnTo>
                <a:lnTo>
                  <a:pt x="591" y="513"/>
                </a:lnTo>
                <a:lnTo>
                  <a:pt x="592" y="506"/>
                </a:lnTo>
                <a:lnTo>
                  <a:pt x="592" y="506"/>
                </a:lnTo>
                <a:lnTo>
                  <a:pt x="592" y="508"/>
                </a:lnTo>
                <a:lnTo>
                  <a:pt x="592" y="511"/>
                </a:lnTo>
                <a:lnTo>
                  <a:pt x="593" y="511"/>
                </a:lnTo>
                <a:lnTo>
                  <a:pt x="593" y="508"/>
                </a:lnTo>
                <a:lnTo>
                  <a:pt x="593" y="513"/>
                </a:lnTo>
                <a:lnTo>
                  <a:pt x="593" y="517"/>
                </a:lnTo>
                <a:lnTo>
                  <a:pt x="594" y="517"/>
                </a:lnTo>
                <a:lnTo>
                  <a:pt x="594" y="508"/>
                </a:lnTo>
                <a:lnTo>
                  <a:pt x="594" y="517"/>
                </a:lnTo>
                <a:lnTo>
                  <a:pt x="595" y="523"/>
                </a:lnTo>
                <a:lnTo>
                  <a:pt x="595" y="525"/>
                </a:lnTo>
                <a:lnTo>
                  <a:pt x="595" y="521"/>
                </a:lnTo>
                <a:lnTo>
                  <a:pt x="596" y="519"/>
                </a:lnTo>
                <a:lnTo>
                  <a:pt x="596" y="527"/>
                </a:lnTo>
                <a:lnTo>
                  <a:pt x="596" y="531"/>
                </a:lnTo>
                <a:lnTo>
                  <a:pt x="596" y="519"/>
                </a:lnTo>
                <a:lnTo>
                  <a:pt x="597" y="519"/>
                </a:lnTo>
                <a:lnTo>
                  <a:pt x="597" y="523"/>
                </a:lnTo>
                <a:lnTo>
                  <a:pt x="597" y="525"/>
                </a:lnTo>
                <a:lnTo>
                  <a:pt x="598" y="519"/>
                </a:lnTo>
                <a:lnTo>
                  <a:pt x="598" y="521"/>
                </a:lnTo>
                <a:lnTo>
                  <a:pt x="598" y="521"/>
                </a:lnTo>
                <a:lnTo>
                  <a:pt x="598" y="525"/>
                </a:lnTo>
                <a:lnTo>
                  <a:pt x="599" y="523"/>
                </a:lnTo>
                <a:lnTo>
                  <a:pt x="599" y="519"/>
                </a:lnTo>
                <a:lnTo>
                  <a:pt x="600" y="523"/>
                </a:lnTo>
                <a:lnTo>
                  <a:pt x="600" y="527"/>
                </a:lnTo>
                <a:lnTo>
                  <a:pt x="600" y="521"/>
                </a:lnTo>
                <a:lnTo>
                  <a:pt x="600" y="519"/>
                </a:lnTo>
                <a:lnTo>
                  <a:pt x="601" y="517"/>
                </a:lnTo>
                <a:lnTo>
                  <a:pt x="601" y="519"/>
                </a:lnTo>
                <a:lnTo>
                  <a:pt x="601" y="521"/>
                </a:lnTo>
                <a:lnTo>
                  <a:pt x="601" y="515"/>
                </a:lnTo>
                <a:lnTo>
                  <a:pt x="602" y="517"/>
                </a:lnTo>
                <a:lnTo>
                  <a:pt x="602" y="517"/>
                </a:lnTo>
                <a:lnTo>
                  <a:pt x="602" y="510"/>
                </a:lnTo>
                <a:lnTo>
                  <a:pt x="603" y="508"/>
                </a:lnTo>
                <a:lnTo>
                  <a:pt x="603" y="500"/>
                </a:lnTo>
                <a:lnTo>
                  <a:pt x="603" y="500"/>
                </a:lnTo>
                <a:lnTo>
                  <a:pt x="604" y="500"/>
                </a:lnTo>
                <a:lnTo>
                  <a:pt x="604" y="492"/>
                </a:lnTo>
                <a:lnTo>
                  <a:pt x="604" y="483"/>
                </a:lnTo>
                <a:lnTo>
                  <a:pt x="604" y="489"/>
                </a:lnTo>
                <a:lnTo>
                  <a:pt x="605" y="489"/>
                </a:lnTo>
                <a:lnTo>
                  <a:pt x="605" y="483"/>
                </a:lnTo>
                <a:lnTo>
                  <a:pt x="605" y="477"/>
                </a:lnTo>
                <a:lnTo>
                  <a:pt x="606" y="475"/>
                </a:lnTo>
                <a:lnTo>
                  <a:pt x="606" y="477"/>
                </a:lnTo>
                <a:lnTo>
                  <a:pt x="606" y="477"/>
                </a:lnTo>
                <a:lnTo>
                  <a:pt x="607" y="477"/>
                </a:lnTo>
                <a:lnTo>
                  <a:pt x="607" y="479"/>
                </a:lnTo>
                <a:lnTo>
                  <a:pt x="607" y="479"/>
                </a:lnTo>
                <a:lnTo>
                  <a:pt x="608" y="473"/>
                </a:lnTo>
                <a:lnTo>
                  <a:pt x="608" y="463"/>
                </a:lnTo>
                <a:lnTo>
                  <a:pt x="608" y="462"/>
                </a:lnTo>
                <a:lnTo>
                  <a:pt x="608" y="485"/>
                </a:lnTo>
                <a:lnTo>
                  <a:pt x="609" y="494"/>
                </a:lnTo>
                <a:lnTo>
                  <a:pt x="609" y="496"/>
                </a:lnTo>
                <a:lnTo>
                  <a:pt x="609" y="506"/>
                </a:lnTo>
                <a:lnTo>
                  <a:pt x="609" y="519"/>
                </a:lnTo>
                <a:lnTo>
                  <a:pt x="610" y="529"/>
                </a:lnTo>
                <a:lnTo>
                  <a:pt x="610" y="529"/>
                </a:lnTo>
                <a:lnTo>
                  <a:pt x="611" y="525"/>
                </a:lnTo>
                <a:lnTo>
                  <a:pt x="611" y="527"/>
                </a:lnTo>
                <a:lnTo>
                  <a:pt x="611" y="525"/>
                </a:lnTo>
                <a:lnTo>
                  <a:pt x="611" y="523"/>
                </a:lnTo>
                <a:lnTo>
                  <a:pt x="612" y="527"/>
                </a:lnTo>
                <a:lnTo>
                  <a:pt x="612" y="532"/>
                </a:lnTo>
                <a:lnTo>
                  <a:pt x="612" y="536"/>
                </a:lnTo>
                <a:lnTo>
                  <a:pt x="613" y="531"/>
                </a:lnTo>
                <a:lnTo>
                  <a:pt x="613" y="529"/>
                </a:lnTo>
                <a:lnTo>
                  <a:pt x="613" y="531"/>
                </a:lnTo>
                <a:lnTo>
                  <a:pt x="613" y="534"/>
                </a:lnTo>
                <a:lnTo>
                  <a:pt x="614" y="532"/>
                </a:lnTo>
                <a:lnTo>
                  <a:pt x="614" y="529"/>
                </a:lnTo>
                <a:lnTo>
                  <a:pt x="614" y="534"/>
                </a:lnTo>
                <a:lnTo>
                  <a:pt x="615" y="536"/>
                </a:lnTo>
                <a:lnTo>
                  <a:pt x="615" y="536"/>
                </a:lnTo>
                <a:lnTo>
                  <a:pt x="615" y="540"/>
                </a:lnTo>
                <a:lnTo>
                  <a:pt x="616" y="561"/>
                </a:lnTo>
                <a:lnTo>
                  <a:pt x="616" y="576"/>
                </a:lnTo>
                <a:lnTo>
                  <a:pt x="616" y="592"/>
                </a:lnTo>
                <a:lnTo>
                  <a:pt x="616" y="609"/>
                </a:lnTo>
                <a:lnTo>
                  <a:pt x="617" y="596"/>
                </a:lnTo>
                <a:lnTo>
                  <a:pt x="617" y="542"/>
                </a:lnTo>
                <a:lnTo>
                  <a:pt x="617" y="463"/>
                </a:lnTo>
                <a:lnTo>
                  <a:pt x="617" y="435"/>
                </a:lnTo>
                <a:lnTo>
                  <a:pt x="618" y="199"/>
                </a:lnTo>
                <a:lnTo>
                  <a:pt x="618" y="98"/>
                </a:lnTo>
                <a:lnTo>
                  <a:pt x="619" y="80"/>
                </a:lnTo>
                <a:lnTo>
                  <a:pt x="619" y="170"/>
                </a:lnTo>
                <a:lnTo>
                  <a:pt x="619" y="368"/>
                </a:lnTo>
                <a:lnTo>
                  <a:pt x="619" y="531"/>
                </a:lnTo>
                <a:lnTo>
                  <a:pt x="620" y="603"/>
                </a:lnTo>
                <a:lnTo>
                  <a:pt x="620" y="600"/>
                </a:lnTo>
                <a:lnTo>
                  <a:pt x="620" y="576"/>
                </a:lnTo>
                <a:lnTo>
                  <a:pt x="621" y="555"/>
                </a:lnTo>
                <a:lnTo>
                  <a:pt x="621" y="559"/>
                </a:lnTo>
                <a:lnTo>
                  <a:pt x="621" y="557"/>
                </a:lnTo>
                <a:lnTo>
                  <a:pt x="621" y="552"/>
                </a:lnTo>
                <a:lnTo>
                  <a:pt x="622" y="548"/>
                </a:lnTo>
                <a:lnTo>
                  <a:pt x="622" y="550"/>
                </a:lnTo>
                <a:lnTo>
                  <a:pt x="622" y="546"/>
                </a:lnTo>
                <a:lnTo>
                  <a:pt x="623" y="548"/>
                </a:lnTo>
                <a:lnTo>
                  <a:pt x="623" y="544"/>
                </a:lnTo>
                <a:lnTo>
                  <a:pt x="623" y="550"/>
                </a:lnTo>
                <a:lnTo>
                  <a:pt x="624" y="552"/>
                </a:lnTo>
                <a:lnTo>
                  <a:pt x="624" y="550"/>
                </a:lnTo>
                <a:lnTo>
                  <a:pt x="624" y="548"/>
                </a:lnTo>
                <a:lnTo>
                  <a:pt x="624" y="546"/>
                </a:lnTo>
                <a:lnTo>
                  <a:pt x="625" y="548"/>
                </a:lnTo>
                <a:lnTo>
                  <a:pt x="625" y="546"/>
                </a:lnTo>
                <a:lnTo>
                  <a:pt x="625" y="544"/>
                </a:lnTo>
                <a:lnTo>
                  <a:pt x="626" y="550"/>
                </a:lnTo>
                <a:lnTo>
                  <a:pt x="626" y="555"/>
                </a:lnTo>
                <a:lnTo>
                  <a:pt x="626" y="548"/>
                </a:lnTo>
                <a:lnTo>
                  <a:pt x="627" y="546"/>
                </a:lnTo>
                <a:lnTo>
                  <a:pt x="627" y="550"/>
                </a:lnTo>
                <a:lnTo>
                  <a:pt x="627" y="552"/>
                </a:lnTo>
                <a:lnTo>
                  <a:pt x="627" y="546"/>
                </a:lnTo>
                <a:lnTo>
                  <a:pt x="628" y="544"/>
                </a:lnTo>
                <a:lnTo>
                  <a:pt x="628" y="548"/>
                </a:lnTo>
                <a:lnTo>
                  <a:pt x="628" y="552"/>
                </a:lnTo>
                <a:lnTo>
                  <a:pt x="629" y="553"/>
                </a:lnTo>
                <a:lnTo>
                  <a:pt x="629" y="553"/>
                </a:lnTo>
                <a:lnTo>
                  <a:pt x="629" y="553"/>
                </a:lnTo>
                <a:lnTo>
                  <a:pt x="630" y="555"/>
                </a:lnTo>
                <a:lnTo>
                  <a:pt x="630" y="548"/>
                </a:lnTo>
                <a:lnTo>
                  <a:pt x="630" y="546"/>
                </a:lnTo>
                <a:lnTo>
                  <a:pt x="630" y="555"/>
                </a:lnTo>
                <a:lnTo>
                  <a:pt x="631" y="552"/>
                </a:lnTo>
                <a:lnTo>
                  <a:pt x="631" y="546"/>
                </a:lnTo>
                <a:lnTo>
                  <a:pt x="631" y="542"/>
                </a:lnTo>
                <a:lnTo>
                  <a:pt x="632" y="544"/>
                </a:lnTo>
                <a:lnTo>
                  <a:pt x="632" y="548"/>
                </a:lnTo>
                <a:lnTo>
                  <a:pt x="632" y="548"/>
                </a:lnTo>
                <a:lnTo>
                  <a:pt x="632" y="550"/>
                </a:lnTo>
                <a:lnTo>
                  <a:pt x="633" y="544"/>
                </a:lnTo>
                <a:lnTo>
                  <a:pt x="633" y="546"/>
                </a:lnTo>
                <a:lnTo>
                  <a:pt x="633" y="552"/>
                </a:lnTo>
                <a:lnTo>
                  <a:pt x="634" y="546"/>
                </a:lnTo>
                <a:lnTo>
                  <a:pt x="634" y="544"/>
                </a:lnTo>
                <a:lnTo>
                  <a:pt x="634" y="552"/>
                </a:lnTo>
                <a:lnTo>
                  <a:pt x="635" y="553"/>
                </a:lnTo>
                <a:lnTo>
                  <a:pt x="635" y="544"/>
                </a:lnTo>
                <a:lnTo>
                  <a:pt x="635" y="546"/>
                </a:lnTo>
                <a:lnTo>
                  <a:pt x="635" y="548"/>
                </a:lnTo>
                <a:lnTo>
                  <a:pt x="636" y="555"/>
                </a:lnTo>
                <a:lnTo>
                  <a:pt x="636" y="557"/>
                </a:lnTo>
                <a:lnTo>
                  <a:pt x="636" y="553"/>
                </a:lnTo>
                <a:lnTo>
                  <a:pt x="637" y="561"/>
                </a:lnTo>
                <a:lnTo>
                  <a:pt x="637" y="561"/>
                </a:lnTo>
                <a:lnTo>
                  <a:pt x="637" y="565"/>
                </a:lnTo>
                <a:lnTo>
                  <a:pt x="638" y="561"/>
                </a:lnTo>
                <a:lnTo>
                  <a:pt x="638" y="563"/>
                </a:lnTo>
                <a:lnTo>
                  <a:pt x="638" y="571"/>
                </a:lnTo>
                <a:lnTo>
                  <a:pt x="638" y="575"/>
                </a:lnTo>
                <a:lnTo>
                  <a:pt x="639" y="559"/>
                </a:lnTo>
                <a:lnTo>
                  <a:pt x="639" y="563"/>
                </a:lnTo>
                <a:lnTo>
                  <a:pt x="639" y="561"/>
                </a:lnTo>
                <a:lnTo>
                  <a:pt x="640" y="563"/>
                </a:lnTo>
                <a:lnTo>
                  <a:pt x="640" y="561"/>
                </a:lnTo>
                <a:lnTo>
                  <a:pt x="640" y="546"/>
                </a:lnTo>
                <a:lnTo>
                  <a:pt x="640" y="544"/>
                </a:lnTo>
                <a:lnTo>
                  <a:pt x="641" y="540"/>
                </a:lnTo>
                <a:lnTo>
                  <a:pt x="641" y="529"/>
                </a:lnTo>
                <a:lnTo>
                  <a:pt x="642" y="523"/>
                </a:lnTo>
                <a:lnTo>
                  <a:pt x="642" y="525"/>
                </a:lnTo>
                <a:lnTo>
                  <a:pt x="642" y="529"/>
                </a:lnTo>
                <a:lnTo>
                  <a:pt x="642" y="523"/>
                </a:lnTo>
                <a:lnTo>
                  <a:pt x="643" y="517"/>
                </a:lnTo>
                <a:lnTo>
                  <a:pt x="643" y="519"/>
                </a:lnTo>
                <a:lnTo>
                  <a:pt x="643" y="523"/>
                </a:lnTo>
                <a:lnTo>
                  <a:pt x="643" y="517"/>
                </a:lnTo>
                <a:lnTo>
                  <a:pt x="644" y="517"/>
                </a:lnTo>
                <a:lnTo>
                  <a:pt x="644" y="517"/>
                </a:lnTo>
                <a:lnTo>
                  <a:pt x="644" y="519"/>
                </a:lnTo>
                <a:lnTo>
                  <a:pt x="645" y="517"/>
                </a:lnTo>
                <a:lnTo>
                  <a:pt x="645" y="515"/>
                </a:lnTo>
                <a:lnTo>
                  <a:pt x="645" y="513"/>
                </a:lnTo>
                <a:lnTo>
                  <a:pt x="646" y="517"/>
                </a:lnTo>
                <a:lnTo>
                  <a:pt x="646" y="521"/>
                </a:lnTo>
                <a:lnTo>
                  <a:pt x="646" y="513"/>
                </a:lnTo>
                <a:lnTo>
                  <a:pt x="646" y="519"/>
                </a:lnTo>
                <a:lnTo>
                  <a:pt x="647" y="521"/>
                </a:lnTo>
                <a:lnTo>
                  <a:pt x="647" y="525"/>
                </a:lnTo>
                <a:lnTo>
                  <a:pt x="647" y="523"/>
                </a:lnTo>
                <a:lnTo>
                  <a:pt x="648" y="523"/>
                </a:lnTo>
                <a:lnTo>
                  <a:pt x="648" y="525"/>
                </a:lnTo>
                <a:lnTo>
                  <a:pt x="648" y="527"/>
                </a:lnTo>
                <a:lnTo>
                  <a:pt x="649" y="525"/>
                </a:lnTo>
                <a:lnTo>
                  <a:pt x="649" y="525"/>
                </a:lnTo>
                <a:lnTo>
                  <a:pt x="649" y="534"/>
                </a:lnTo>
                <a:lnTo>
                  <a:pt x="650" y="540"/>
                </a:lnTo>
                <a:lnTo>
                  <a:pt x="650" y="532"/>
                </a:lnTo>
                <a:lnTo>
                  <a:pt x="650" y="529"/>
                </a:lnTo>
                <a:lnTo>
                  <a:pt x="650" y="529"/>
                </a:lnTo>
                <a:lnTo>
                  <a:pt x="651" y="531"/>
                </a:lnTo>
                <a:lnTo>
                  <a:pt x="651" y="538"/>
                </a:lnTo>
                <a:lnTo>
                  <a:pt x="651" y="532"/>
                </a:lnTo>
                <a:lnTo>
                  <a:pt x="651" y="536"/>
                </a:lnTo>
                <a:lnTo>
                  <a:pt x="652" y="536"/>
                </a:lnTo>
                <a:lnTo>
                  <a:pt x="652" y="531"/>
                </a:lnTo>
                <a:lnTo>
                  <a:pt x="653" y="536"/>
                </a:lnTo>
                <a:lnTo>
                  <a:pt x="653" y="538"/>
                </a:lnTo>
                <a:lnTo>
                  <a:pt x="653" y="544"/>
                </a:lnTo>
                <a:lnTo>
                  <a:pt x="653" y="538"/>
                </a:lnTo>
                <a:lnTo>
                  <a:pt x="654" y="529"/>
                </a:lnTo>
                <a:lnTo>
                  <a:pt x="654" y="532"/>
                </a:lnTo>
                <a:lnTo>
                  <a:pt x="654" y="536"/>
                </a:lnTo>
                <a:lnTo>
                  <a:pt x="654" y="540"/>
                </a:lnTo>
                <a:lnTo>
                  <a:pt x="655" y="538"/>
                </a:lnTo>
                <a:lnTo>
                  <a:pt x="655" y="538"/>
                </a:lnTo>
                <a:lnTo>
                  <a:pt x="655" y="544"/>
                </a:lnTo>
                <a:lnTo>
                  <a:pt x="656" y="544"/>
                </a:lnTo>
                <a:lnTo>
                  <a:pt x="656" y="538"/>
                </a:lnTo>
                <a:lnTo>
                  <a:pt x="656" y="542"/>
                </a:lnTo>
                <a:lnTo>
                  <a:pt x="657" y="544"/>
                </a:lnTo>
                <a:lnTo>
                  <a:pt x="657" y="548"/>
                </a:lnTo>
                <a:lnTo>
                  <a:pt x="657" y="538"/>
                </a:lnTo>
                <a:lnTo>
                  <a:pt x="658" y="534"/>
                </a:lnTo>
                <a:lnTo>
                  <a:pt x="658" y="532"/>
                </a:lnTo>
                <a:lnTo>
                  <a:pt x="658" y="542"/>
                </a:lnTo>
                <a:lnTo>
                  <a:pt x="658" y="542"/>
                </a:lnTo>
                <a:lnTo>
                  <a:pt x="659" y="536"/>
                </a:lnTo>
                <a:lnTo>
                  <a:pt x="659" y="536"/>
                </a:lnTo>
                <a:lnTo>
                  <a:pt x="659" y="542"/>
                </a:lnTo>
                <a:lnTo>
                  <a:pt x="659" y="540"/>
                </a:lnTo>
                <a:lnTo>
                  <a:pt x="660" y="531"/>
                </a:lnTo>
                <a:lnTo>
                  <a:pt x="660" y="527"/>
                </a:lnTo>
                <a:lnTo>
                  <a:pt x="661" y="531"/>
                </a:lnTo>
                <a:lnTo>
                  <a:pt x="661" y="523"/>
                </a:lnTo>
                <a:lnTo>
                  <a:pt x="661" y="515"/>
                </a:lnTo>
                <a:lnTo>
                  <a:pt x="661" y="511"/>
                </a:lnTo>
                <a:lnTo>
                  <a:pt x="662" y="511"/>
                </a:lnTo>
                <a:lnTo>
                  <a:pt x="662" y="513"/>
                </a:lnTo>
                <a:lnTo>
                  <a:pt x="662" y="510"/>
                </a:lnTo>
                <a:lnTo>
                  <a:pt x="662" y="494"/>
                </a:lnTo>
                <a:lnTo>
                  <a:pt x="663" y="498"/>
                </a:lnTo>
                <a:lnTo>
                  <a:pt x="663" y="498"/>
                </a:lnTo>
                <a:lnTo>
                  <a:pt x="663" y="494"/>
                </a:lnTo>
                <a:lnTo>
                  <a:pt x="664" y="494"/>
                </a:lnTo>
                <a:lnTo>
                  <a:pt x="664" y="510"/>
                </a:lnTo>
                <a:lnTo>
                  <a:pt x="664" y="515"/>
                </a:lnTo>
                <a:lnTo>
                  <a:pt x="665" y="502"/>
                </a:lnTo>
                <a:lnTo>
                  <a:pt x="665" y="496"/>
                </a:lnTo>
                <a:lnTo>
                  <a:pt x="665" y="504"/>
                </a:lnTo>
                <a:lnTo>
                  <a:pt x="666" y="508"/>
                </a:lnTo>
                <a:lnTo>
                  <a:pt x="666" y="502"/>
                </a:lnTo>
                <a:lnTo>
                  <a:pt x="666" y="500"/>
                </a:lnTo>
                <a:lnTo>
                  <a:pt x="666" y="511"/>
                </a:lnTo>
                <a:lnTo>
                  <a:pt x="667" y="523"/>
                </a:lnTo>
                <a:lnTo>
                  <a:pt x="667" y="532"/>
                </a:lnTo>
                <a:lnTo>
                  <a:pt x="667" y="534"/>
                </a:lnTo>
                <a:lnTo>
                  <a:pt x="668" y="546"/>
                </a:lnTo>
                <a:lnTo>
                  <a:pt x="668" y="555"/>
                </a:lnTo>
                <a:lnTo>
                  <a:pt x="668" y="557"/>
                </a:lnTo>
                <a:lnTo>
                  <a:pt x="669" y="550"/>
                </a:lnTo>
                <a:lnTo>
                  <a:pt x="669" y="553"/>
                </a:lnTo>
                <a:lnTo>
                  <a:pt x="669" y="559"/>
                </a:lnTo>
                <a:lnTo>
                  <a:pt x="669" y="563"/>
                </a:lnTo>
                <a:lnTo>
                  <a:pt x="670" y="561"/>
                </a:lnTo>
                <a:lnTo>
                  <a:pt x="670" y="557"/>
                </a:lnTo>
                <a:lnTo>
                  <a:pt x="670" y="559"/>
                </a:lnTo>
                <a:lnTo>
                  <a:pt x="671" y="563"/>
                </a:lnTo>
                <a:lnTo>
                  <a:pt x="671" y="557"/>
                </a:lnTo>
                <a:lnTo>
                  <a:pt x="671" y="555"/>
                </a:lnTo>
                <a:lnTo>
                  <a:pt x="672" y="563"/>
                </a:lnTo>
                <a:lnTo>
                  <a:pt x="672" y="563"/>
                </a:lnTo>
                <a:lnTo>
                  <a:pt x="672" y="561"/>
                </a:lnTo>
                <a:lnTo>
                  <a:pt x="672" y="561"/>
                </a:lnTo>
                <a:lnTo>
                  <a:pt x="673" y="567"/>
                </a:lnTo>
                <a:lnTo>
                  <a:pt x="673" y="592"/>
                </a:lnTo>
                <a:lnTo>
                  <a:pt x="673" y="603"/>
                </a:lnTo>
                <a:lnTo>
                  <a:pt x="674" y="615"/>
                </a:lnTo>
                <a:lnTo>
                  <a:pt x="674" y="634"/>
                </a:lnTo>
                <a:lnTo>
                  <a:pt x="674" y="613"/>
                </a:lnTo>
                <a:lnTo>
                  <a:pt x="674" y="546"/>
                </a:lnTo>
                <a:lnTo>
                  <a:pt x="675" y="465"/>
                </a:lnTo>
                <a:lnTo>
                  <a:pt x="675" y="354"/>
                </a:lnTo>
                <a:lnTo>
                  <a:pt x="675" y="216"/>
                </a:lnTo>
                <a:lnTo>
                  <a:pt x="676" y="113"/>
                </a:lnTo>
                <a:lnTo>
                  <a:pt x="676" y="92"/>
                </a:lnTo>
                <a:lnTo>
                  <a:pt x="676" y="222"/>
                </a:lnTo>
                <a:lnTo>
                  <a:pt x="677" y="442"/>
                </a:lnTo>
                <a:lnTo>
                  <a:pt x="677" y="592"/>
                </a:lnTo>
                <a:lnTo>
                  <a:pt x="677" y="617"/>
                </a:lnTo>
                <a:lnTo>
                  <a:pt x="677" y="607"/>
                </a:lnTo>
                <a:lnTo>
                  <a:pt x="678" y="588"/>
                </a:lnTo>
                <a:lnTo>
                  <a:pt x="678" y="582"/>
                </a:lnTo>
                <a:lnTo>
                  <a:pt x="678" y="578"/>
                </a:lnTo>
                <a:lnTo>
                  <a:pt x="679" y="571"/>
                </a:lnTo>
                <a:lnTo>
                  <a:pt x="679" y="578"/>
                </a:lnTo>
                <a:lnTo>
                  <a:pt x="679" y="576"/>
                </a:lnTo>
                <a:lnTo>
                  <a:pt x="680" y="575"/>
                </a:lnTo>
                <a:lnTo>
                  <a:pt x="680" y="571"/>
                </a:lnTo>
                <a:lnTo>
                  <a:pt x="680" y="575"/>
                </a:lnTo>
                <a:lnTo>
                  <a:pt x="680" y="578"/>
                </a:lnTo>
                <a:lnTo>
                  <a:pt x="681" y="576"/>
                </a:lnTo>
                <a:lnTo>
                  <a:pt x="681" y="575"/>
                </a:lnTo>
                <a:lnTo>
                  <a:pt x="681" y="580"/>
                </a:lnTo>
                <a:lnTo>
                  <a:pt x="682" y="586"/>
                </a:lnTo>
                <a:lnTo>
                  <a:pt x="682" y="576"/>
                </a:lnTo>
                <a:lnTo>
                  <a:pt x="682" y="575"/>
                </a:lnTo>
                <a:lnTo>
                  <a:pt x="682" y="576"/>
                </a:lnTo>
                <a:lnTo>
                  <a:pt x="683" y="580"/>
                </a:lnTo>
                <a:lnTo>
                  <a:pt x="683" y="576"/>
                </a:lnTo>
                <a:lnTo>
                  <a:pt x="683" y="573"/>
                </a:lnTo>
                <a:lnTo>
                  <a:pt x="684" y="575"/>
                </a:lnTo>
                <a:lnTo>
                  <a:pt x="684" y="580"/>
                </a:lnTo>
                <a:lnTo>
                  <a:pt x="684" y="580"/>
                </a:lnTo>
                <a:lnTo>
                  <a:pt x="685" y="576"/>
                </a:lnTo>
                <a:lnTo>
                  <a:pt x="685" y="575"/>
                </a:lnTo>
                <a:lnTo>
                  <a:pt x="685" y="578"/>
                </a:lnTo>
                <a:lnTo>
                  <a:pt x="685" y="580"/>
                </a:lnTo>
                <a:lnTo>
                  <a:pt x="686" y="576"/>
                </a:lnTo>
                <a:lnTo>
                  <a:pt x="686" y="573"/>
                </a:lnTo>
                <a:lnTo>
                  <a:pt x="686" y="575"/>
                </a:lnTo>
                <a:lnTo>
                  <a:pt x="687" y="578"/>
                </a:lnTo>
                <a:lnTo>
                  <a:pt x="687" y="571"/>
                </a:lnTo>
                <a:lnTo>
                  <a:pt x="687" y="569"/>
                </a:lnTo>
                <a:lnTo>
                  <a:pt x="688" y="575"/>
                </a:lnTo>
                <a:lnTo>
                  <a:pt x="688" y="576"/>
                </a:lnTo>
                <a:lnTo>
                  <a:pt x="688" y="575"/>
                </a:lnTo>
                <a:lnTo>
                  <a:pt x="688" y="569"/>
                </a:lnTo>
                <a:lnTo>
                  <a:pt x="689" y="569"/>
                </a:lnTo>
                <a:lnTo>
                  <a:pt x="689" y="569"/>
                </a:lnTo>
                <a:lnTo>
                  <a:pt x="689" y="567"/>
                </a:lnTo>
                <a:lnTo>
                  <a:pt x="690" y="565"/>
                </a:lnTo>
                <a:lnTo>
                  <a:pt x="690" y="569"/>
                </a:lnTo>
                <a:lnTo>
                  <a:pt x="690" y="575"/>
                </a:lnTo>
                <a:lnTo>
                  <a:pt x="691" y="571"/>
                </a:lnTo>
                <a:lnTo>
                  <a:pt x="691" y="569"/>
                </a:lnTo>
                <a:lnTo>
                  <a:pt x="691" y="569"/>
                </a:lnTo>
                <a:lnTo>
                  <a:pt x="691" y="573"/>
                </a:lnTo>
                <a:lnTo>
                  <a:pt x="692" y="567"/>
                </a:lnTo>
                <a:lnTo>
                  <a:pt x="692" y="569"/>
                </a:lnTo>
                <a:lnTo>
                  <a:pt x="692" y="563"/>
                </a:lnTo>
                <a:lnTo>
                  <a:pt x="693" y="567"/>
                </a:lnTo>
                <a:lnTo>
                  <a:pt x="693" y="576"/>
                </a:lnTo>
                <a:lnTo>
                  <a:pt x="693" y="571"/>
                </a:lnTo>
                <a:lnTo>
                  <a:pt x="693" y="575"/>
                </a:lnTo>
                <a:lnTo>
                  <a:pt x="694" y="580"/>
                </a:lnTo>
                <a:lnTo>
                  <a:pt x="694" y="586"/>
                </a:lnTo>
                <a:lnTo>
                  <a:pt x="695" y="584"/>
                </a:lnTo>
                <a:lnTo>
                  <a:pt x="695" y="582"/>
                </a:lnTo>
                <a:lnTo>
                  <a:pt x="695" y="590"/>
                </a:lnTo>
                <a:lnTo>
                  <a:pt x="695" y="598"/>
                </a:lnTo>
                <a:lnTo>
                  <a:pt x="696" y="592"/>
                </a:lnTo>
                <a:lnTo>
                  <a:pt x="696" y="594"/>
                </a:lnTo>
                <a:lnTo>
                  <a:pt x="696" y="598"/>
                </a:lnTo>
                <a:lnTo>
                  <a:pt x="696" y="596"/>
                </a:lnTo>
                <a:lnTo>
                  <a:pt x="697" y="594"/>
                </a:lnTo>
                <a:lnTo>
                  <a:pt x="697" y="592"/>
                </a:lnTo>
                <a:lnTo>
                  <a:pt x="697" y="582"/>
                </a:lnTo>
                <a:lnTo>
                  <a:pt x="698" y="580"/>
                </a:lnTo>
                <a:lnTo>
                  <a:pt x="698" y="567"/>
                </a:lnTo>
                <a:lnTo>
                  <a:pt x="698" y="557"/>
                </a:lnTo>
                <a:lnTo>
                  <a:pt x="699" y="552"/>
                </a:lnTo>
                <a:lnTo>
                  <a:pt x="699" y="550"/>
                </a:lnTo>
                <a:lnTo>
                  <a:pt x="699" y="544"/>
                </a:lnTo>
                <a:lnTo>
                  <a:pt x="700" y="540"/>
                </a:lnTo>
                <a:lnTo>
                  <a:pt x="700" y="529"/>
                </a:lnTo>
                <a:lnTo>
                  <a:pt x="700" y="531"/>
                </a:lnTo>
                <a:lnTo>
                  <a:pt x="700" y="532"/>
                </a:lnTo>
                <a:lnTo>
                  <a:pt x="701" y="527"/>
                </a:lnTo>
                <a:lnTo>
                  <a:pt x="701" y="527"/>
                </a:lnTo>
                <a:lnTo>
                  <a:pt x="701" y="527"/>
                </a:lnTo>
                <a:lnTo>
                  <a:pt x="701" y="529"/>
                </a:lnTo>
                <a:lnTo>
                  <a:pt x="702" y="525"/>
                </a:lnTo>
                <a:lnTo>
                  <a:pt x="702" y="521"/>
                </a:lnTo>
                <a:lnTo>
                  <a:pt x="703" y="523"/>
                </a:lnTo>
                <a:lnTo>
                  <a:pt x="703" y="529"/>
                </a:lnTo>
                <a:lnTo>
                  <a:pt x="703" y="525"/>
                </a:lnTo>
                <a:lnTo>
                  <a:pt x="703" y="519"/>
                </a:lnTo>
                <a:lnTo>
                  <a:pt x="704" y="521"/>
                </a:lnTo>
                <a:lnTo>
                  <a:pt x="704" y="525"/>
                </a:lnTo>
                <a:lnTo>
                  <a:pt x="704" y="523"/>
                </a:lnTo>
                <a:lnTo>
                  <a:pt x="704" y="519"/>
                </a:lnTo>
                <a:lnTo>
                  <a:pt x="705" y="521"/>
                </a:lnTo>
                <a:lnTo>
                  <a:pt x="705" y="529"/>
                </a:lnTo>
                <a:lnTo>
                  <a:pt x="705" y="527"/>
                </a:lnTo>
                <a:lnTo>
                  <a:pt x="706" y="521"/>
                </a:lnTo>
                <a:lnTo>
                  <a:pt x="706" y="525"/>
                </a:lnTo>
                <a:lnTo>
                  <a:pt x="706" y="529"/>
                </a:lnTo>
                <a:lnTo>
                  <a:pt x="707" y="531"/>
                </a:lnTo>
                <a:lnTo>
                  <a:pt x="707" y="529"/>
                </a:lnTo>
                <a:lnTo>
                  <a:pt x="707" y="525"/>
                </a:lnTo>
                <a:lnTo>
                  <a:pt x="708" y="529"/>
                </a:lnTo>
                <a:lnTo>
                  <a:pt x="708" y="536"/>
                </a:lnTo>
                <a:lnTo>
                  <a:pt x="708" y="527"/>
                </a:lnTo>
                <a:lnTo>
                  <a:pt x="708" y="529"/>
                </a:lnTo>
                <a:lnTo>
                  <a:pt x="709" y="534"/>
                </a:lnTo>
                <a:lnTo>
                  <a:pt x="709" y="534"/>
                </a:lnTo>
                <a:lnTo>
                  <a:pt x="709" y="529"/>
                </a:lnTo>
                <a:lnTo>
                  <a:pt x="710" y="527"/>
                </a:lnTo>
                <a:lnTo>
                  <a:pt x="710" y="532"/>
                </a:lnTo>
                <a:lnTo>
                  <a:pt x="710" y="536"/>
                </a:lnTo>
                <a:lnTo>
                  <a:pt x="711" y="529"/>
                </a:lnTo>
                <a:lnTo>
                  <a:pt x="711" y="529"/>
                </a:lnTo>
                <a:lnTo>
                  <a:pt x="711" y="531"/>
                </a:lnTo>
                <a:lnTo>
                  <a:pt x="711" y="532"/>
                </a:lnTo>
                <a:lnTo>
                  <a:pt x="712" y="531"/>
                </a:lnTo>
                <a:lnTo>
                  <a:pt x="712" y="527"/>
                </a:lnTo>
                <a:lnTo>
                  <a:pt x="712" y="531"/>
                </a:lnTo>
                <a:lnTo>
                  <a:pt x="712" y="538"/>
                </a:lnTo>
                <a:lnTo>
                  <a:pt x="713" y="534"/>
                </a:lnTo>
                <a:lnTo>
                  <a:pt x="713" y="531"/>
                </a:lnTo>
                <a:lnTo>
                  <a:pt x="714" y="532"/>
                </a:lnTo>
                <a:lnTo>
                  <a:pt x="714" y="536"/>
                </a:lnTo>
                <a:lnTo>
                  <a:pt x="714" y="536"/>
                </a:lnTo>
                <a:lnTo>
                  <a:pt x="714" y="538"/>
                </a:lnTo>
                <a:lnTo>
                  <a:pt x="715" y="532"/>
                </a:lnTo>
                <a:lnTo>
                  <a:pt x="715" y="532"/>
                </a:lnTo>
                <a:lnTo>
                  <a:pt x="715" y="536"/>
                </a:lnTo>
                <a:lnTo>
                  <a:pt x="716" y="523"/>
                </a:lnTo>
                <a:lnTo>
                  <a:pt x="716" y="521"/>
                </a:lnTo>
                <a:lnTo>
                  <a:pt x="716" y="521"/>
                </a:lnTo>
                <a:lnTo>
                  <a:pt x="716" y="519"/>
                </a:lnTo>
                <a:lnTo>
                  <a:pt x="717" y="510"/>
                </a:lnTo>
                <a:lnTo>
                  <a:pt x="717" y="506"/>
                </a:lnTo>
                <a:lnTo>
                  <a:pt x="717" y="504"/>
                </a:lnTo>
                <a:lnTo>
                  <a:pt x="718" y="506"/>
                </a:lnTo>
                <a:lnTo>
                  <a:pt x="718" y="502"/>
                </a:lnTo>
                <a:lnTo>
                  <a:pt x="718" y="500"/>
                </a:lnTo>
                <a:lnTo>
                  <a:pt x="719" y="498"/>
                </a:lnTo>
                <a:lnTo>
                  <a:pt x="719" y="498"/>
                </a:lnTo>
                <a:lnTo>
                  <a:pt x="719" y="489"/>
                </a:lnTo>
                <a:lnTo>
                  <a:pt x="719" y="481"/>
                </a:lnTo>
                <a:lnTo>
                  <a:pt x="720" y="479"/>
                </a:lnTo>
                <a:lnTo>
                  <a:pt x="720" y="487"/>
                </a:lnTo>
                <a:lnTo>
                  <a:pt x="720" y="487"/>
                </a:lnTo>
                <a:lnTo>
                  <a:pt x="720" y="485"/>
                </a:lnTo>
                <a:lnTo>
                  <a:pt x="721" y="481"/>
                </a:lnTo>
                <a:lnTo>
                  <a:pt x="721" y="485"/>
                </a:lnTo>
                <a:lnTo>
                  <a:pt x="722" y="489"/>
                </a:lnTo>
                <a:lnTo>
                  <a:pt x="722" y="489"/>
                </a:lnTo>
                <a:lnTo>
                  <a:pt x="722" y="475"/>
                </a:lnTo>
                <a:lnTo>
                  <a:pt x="722" y="494"/>
                </a:lnTo>
                <a:lnTo>
                  <a:pt x="723" y="511"/>
                </a:lnTo>
                <a:lnTo>
                  <a:pt x="723" y="508"/>
                </a:lnTo>
                <a:lnTo>
                  <a:pt x="723" y="515"/>
                </a:lnTo>
                <a:lnTo>
                  <a:pt x="724" y="527"/>
                </a:lnTo>
                <a:lnTo>
                  <a:pt x="724" y="536"/>
                </a:lnTo>
                <a:lnTo>
                  <a:pt x="724" y="532"/>
                </a:lnTo>
                <a:lnTo>
                  <a:pt x="724" y="531"/>
                </a:lnTo>
                <a:lnTo>
                  <a:pt x="725" y="529"/>
                </a:lnTo>
                <a:lnTo>
                  <a:pt x="725" y="538"/>
                </a:lnTo>
                <a:lnTo>
                  <a:pt x="725" y="536"/>
                </a:lnTo>
                <a:lnTo>
                  <a:pt x="726" y="536"/>
                </a:lnTo>
                <a:lnTo>
                  <a:pt x="726" y="540"/>
                </a:lnTo>
                <a:lnTo>
                  <a:pt x="726" y="548"/>
                </a:lnTo>
                <a:lnTo>
                  <a:pt x="727" y="542"/>
                </a:lnTo>
                <a:lnTo>
                  <a:pt x="727" y="538"/>
                </a:lnTo>
                <a:lnTo>
                  <a:pt x="727" y="542"/>
                </a:lnTo>
                <a:lnTo>
                  <a:pt x="727" y="546"/>
                </a:lnTo>
                <a:lnTo>
                  <a:pt x="728" y="544"/>
                </a:lnTo>
                <a:lnTo>
                  <a:pt x="728" y="544"/>
                </a:lnTo>
                <a:lnTo>
                  <a:pt x="728" y="542"/>
                </a:lnTo>
                <a:lnTo>
                  <a:pt x="729" y="548"/>
                </a:lnTo>
                <a:lnTo>
                  <a:pt x="729" y="563"/>
                </a:lnTo>
                <a:lnTo>
                  <a:pt x="729" y="571"/>
                </a:lnTo>
                <a:lnTo>
                  <a:pt x="730" y="592"/>
                </a:lnTo>
                <a:lnTo>
                  <a:pt x="730" y="615"/>
                </a:lnTo>
                <a:lnTo>
                  <a:pt x="730" y="619"/>
                </a:lnTo>
                <a:lnTo>
                  <a:pt x="730" y="563"/>
                </a:lnTo>
                <a:lnTo>
                  <a:pt x="731" y="483"/>
                </a:lnTo>
                <a:lnTo>
                  <a:pt x="731" y="383"/>
                </a:lnTo>
                <a:lnTo>
                  <a:pt x="731" y="238"/>
                </a:lnTo>
                <a:lnTo>
                  <a:pt x="732" y="119"/>
                </a:lnTo>
                <a:lnTo>
                  <a:pt x="732" y="88"/>
                </a:lnTo>
                <a:lnTo>
                  <a:pt x="732" y="218"/>
                </a:lnTo>
                <a:lnTo>
                  <a:pt x="733" y="456"/>
                </a:lnTo>
                <a:lnTo>
                  <a:pt x="733" y="602"/>
                </a:lnTo>
                <a:lnTo>
                  <a:pt x="733" y="613"/>
                </a:lnTo>
                <a:lnTo>
                  <a:pt x="733" y="580"/>
                </a:lnTo>
                <a:lnTo>
                  <a:pt x="734" y="569"/>
                </a:lnTo>
                <a:lnTo>
                  <a:pt x="734" y="565"/>
                </a:lnTo>
                <a:lnTo>
                  <a:pt x="734" y="561"/>
                </a:lnTo>
                <a:lnTo>
                  <a:pt x="735" y="557"/>
                </a:lnTo>
                <a:lnTo>
                  <a:pt x="735" y="561"/>
                </a:lnTo>
                <a:lnTo>
                  <a:pt x="735" y="563"/>
                </a:lnTo>
                <a:lnTo>
                  <a:pt x="735" y="557"/>
                </a:lnTo>
                <a:lnTo>
                  <a:pt x="736" y="557"/>
                </a:lnTo>
                <a:lnTo>
                  <a:pt x="736" y="563"/>
                </a:lnTo>
                <a:lnTo>
                  <a:pt x="737" y="565"/>
                </a:lnTo>
                <a:lnTo>
                  <a:pt x="737" y="561"/>
                </a:lnTo>
                <a:lnTo>
                  <a:pt x="737" y="561"/>
                </a:lnTo>
                <a:lnTo>
                  <a:pt x="737" y="563"/>
                </a:lnTo>
                <a:lnTo>
                  <a:pt x="738" y="565"/>
                </a:lnTo>
                <a:lnTo>
                  <a:pt x="738" y="561"/>
                </a:lnTo>
                <a:lnTo>
                  <a:pt x="738" y="559"/>
                </a:lnTo>
                <a:lnTo>
                  <a:pt x="738" y="563"/>
                </a:lnTo>
                <a:lnTo>
                  <a:pt x="739" y="563"/>
                </a:lnTo>
                <a:lnTo>
                  <a:pt x="739" y="557"/>
                </a:lnTo>
                <a:lnTo>
                  <a:pt x="739" y="555"/>
                </a:lnTo>
                <a:lnTo>
                  <a:pt x="740" y="557"/>
                </a:lnTo>
                <a:lnTo>
                  <a:pt x="740" y="561"/>
                </a:lnTo>
                <a:lnTo>
                  <a:pt x="740" y="559"/>
                </a:lnTo>
                <a:lnTo>
                  <a:pt x="741" y="559"/>
                </a:lnTo>
                <a:lnTo>
                  <a:pt x="741" y="563"/>
                </a:lnTo>
                <a:lnTo>
                  <a:pt x="741" y="561"/>
                </a:lnTo>
                <a:lnTo>
                  <a:pt x="741" y="565"/>
                </a:lnTo>
                <a:lnTo>
                  <a:pt x="742" y="557"/>
                </a:lnTo>
                <a:lnTo>
                  <a:pt x="742" y="557"/>
                </a:lnTo>
                <a:lnTo>
                  <a:pt x="742" y="559"/>
                </a:lnTo>
                <a:lnTo>
                  <a:pt x="743" y="559"/>
                </a:lnTo>
                <a:lnTo>
                  <a:pt x="743" y="557"/>
                </a:lnTo>
                <a:lnTo>
                  <a:pt x="743" y="555"/>
                </a:lnTo>
                <a:lnTo>
                  <a:pt x="743" y="561"/>
                </a:lnTo>
                <a:lnTo>
                  <a:pt x="744" y="561"/>
                </a:lnTo>
                <a:lnTo>
                  <a:pt x="744" y="557"/>
                </a:lnTo>
                <a:lnTo>
                  <a:pt x="745" y="555"/>
                </a:lnTo>
                <a:lnTo>
                  <a:pt x="745" y="553"/>
                </a:lnTo>
                <a:lnTo>
                  <a:pt x="745" y="555"/>
                </a:lnTo>
                <a:lnTo>
                  <a:pt x="745" y="552"/>
                </a:lnTo>
                <a:lnTo>
                  <a:pt x="746" y="548"/>
                </a:lnTo>
                <a:lnTo>
                  <a:pt x="746" y="553"/>
                </a:lnTo>
                <a:lnTo>
                  <a:pt x="746" y="550"/>
                </a:lnTo>
                <a:lnTo>
                  <a:pt x="746" y="552"/>
                </a:lnTo>
                <a:lnTo>
                  <a:pt x="747" y="548"/>
                </a:lnTo>
                <a:lnTo>
                  <a:pt x="747" y="550"/>
                </a:lnTo>
                <a:lnTo>
                  <a:pt x="747" y="555"/>
                </a:lnTo>
                <a:lnTo>
                  <a:pt x="748" y="553"/>
                </a:lnTo>
                <a:lnTo>
                  <a:pt x="748" y="552"/>
                </a:lnTo>
                <a:lnTo>
                  <a:pt x="748" y="548"/>
                </a:lnTo>
                <a:lnTo>
                  <a:pt x="749" y="557"/>
                </a:lnTo>
                <a:lnTo>
                  <a:pt x="749" y="557"/>
                </a:lnTo>
                <a:lnTo>
                  <a:pt x="749" y="550"/>
                </a:lnTo>
                <a:lnTo>
                  <a:pt x="749" y="555"/>
                </a:lnTo>
                <a:lnTo>
                  <a:pt x="750" y="557"/>
                </a:lnTo>
                <a:lnTo>
                  <a:pt x="750" y="555"/>
                </a:lnTo>
                <a:lnTo>
                  <a:pt x="750" y="550"/>
                </a:lnTo>
                <a:lnTo>
                  <a:pt x="751" y="550"/>
                </a:lnTo>
                <a:lnTo>
                  <a:pt x="751" y="553"/>
                </a:lnTo>
                <a:lnTo>
                  <a:pt x="751" y="557"/>
                </a:lnTo>
                <a:lnTo>
                  <a:pt x="752" y="552"/>
                </a:lnTo>
                <a:lnTo>
                  <a:pt x="752" y="553"/>
                </a:lnTo>
                <a:lnTo>
                  <a:pt x="752" y="555"/>
                </a:lnTo>
                <a:lnTo>
                  <a:pt x="753" y="559"/>
                </a:lnTo>
                <a:lnTo>
                  <a:pt x="753" y="548"/>
                </a:lnTo>
                <a:lnTo>
                  <a:pt x="753" y="546"/>
                </a:lnTo>
                <a:lnTo>
                  <a:pt x="753" y="546"/>
                </a:lnTo>
                <a:lnTo>
                  <a:pt x="754" y="542"/>
                </a:lnTo>
                <a:lnTo>
                  <a:pt x="754" y="532"/>
                </a:lnTo>
                <a:lnTo>
                  <a:pt x="754" y="531"/>
                </a:lnTo>
                <a:lnTo>
                  <a:pt x="754" y="527"/>
                </a:lnTo>
                <a:lnTo>
                  <a:pt x="755" y="525"/>
                </a:lnTo>
                <a:lnTo>
                  <a:pt x="755" y="517"/>
                </a:lnTo>
                <a:lnTo>
                  <a:pt x="756" y="511"/>
                </a:lnTo>
                <a:lnTo>
                  <a:pt x="756" y="511"/>
                </a:lnTo>
                <a:lnTo>
                  <a:pt x="756" y="515"/>
                </a:lnTo>
                <a:lnTo>
                  <a:pt x="756" y="510"/>
                </a:lnTo>
                <a:lnTo>
                  <a:pt x="757" y="506"/>
                </a:lnTo>
                <a:lnTo>
                  <a:pt x="757" y="508"/>
                </a:lnTo>
                <a:lnTo>
                  <a:pt x="757" y="510"/>
                </a:lnTo>
                <a:lnTo>
                  <a:pt x="757" y="510"/>
                </a:lnTo>
                <a:lnTo>
                  <a:pt x="758" y="504"/>
                </a:lnTo>
                <a:lnTo>
                  <a:pt x="758" y="506"/>
                </a:lnTo>
                <a:lnTo>
                  <a:pt x="758" y="513"/>
                </a:lnTo>
                <a:lnTo>
                  <a:pt x="759" y="515"/>
                </a:lnTo>
                <a:lnTo>
                  <a:pt x="759" y="513"/>
                </a:lnTo>
                <a:lnTo>
                  <a:pt x="759" y="508"/>
                </a:lnTo>
                <a:lnTo>
                  <a:pt x="760" y="513"/>
                </a:lnTo>
                <a:lnTo>
                  <a:pt x="760" y="517"/>
                </a:lnTo>
                <a:lnTo>
                  <a:pt x="760" y="511"/>
                </a:lnTo>
                <a:lnTo>
                  <a:pt x="761" y="511"/>
                </a:lnTo>
                <a:lnTo>
                  <a:pt x="761" y="515"/>
                </a:lnTo>
                <a:lnTo>
                  <a:pt x="761" y="521"/>
                </a:lnTo>
                <a:lnTo>
                  <a:pt x="761" y="515"/>
                </a:lnTo>
                <a:lnTo>
                  <a:pt x="762" y="513"/>
                </a:lnTo>
                <a:lnTo>
                  <a:pt x="762" y="515"/>
                </a:lnTo>
                <a:lnTo>
                  <a:pt x="762" y="517"/>
                </a:lnTo>
                <a:lnTo>
                  <a:pt x="762" y="517"/>
                </a:lnTo>
                <a:lnTo>
                  <a:pt x="763" y="515"/>
                </a:lnTo>
                <a:lnTo>
                  <a:pt x="763" y="513"/>
                </a:lnTo>
                <a:lnTo>
                  <a:pt x="764" y="519"/>
                </a:lnTo>
                <a:lnTo>
                  <a:pt x="764" y="519"/>
                </a:lnTo>
                <a:lnTo>
                  <a:pt x="764" y="517"/>
                </a:lnTo>
                <a:lnTo>
                  <a:pt x="764" y="519"/>
                </a:lnTo>
                <a:lnTo>
                  <a:pt x="765" y="523"/>
                </a:lnTo>
                <a:lnTo>
                  <a:pt x="765" y="523"/>
                </a:lnTo>
                <a:lnTo>
                  <a:pt x="765" y="521"/>
                </a:lnTo>
                <a:lnTo>
                  <a:pt x="766" y="517"/>
                </a:lnTo>
                <a:lnTo>
                  <a:pt x="766" y="521"/>
                </a:lnTo>
                <a:lnTo>
                  <a:pt x="766" y="525"/>
                </a:lnTo>
                <a:lnTo>
                  <a:pt x="766" y="525"/>
                </a:lnTo>
                <a:lnTo>
                  <a:pt x="767" y="519"/>
                </a:lnTo>
                <a:lnTo>
                  <a:pt x="767" y="523"/>
                </a:lnTo>
                <a:lnTo>
                  <a:pt x="767" y="527"/>
                </a:lnTo>
                <a:lnTo>
                  <a:pt x="768" y="525"/>
                </a:lnTo>
                <a:lnTo>
                  <a:pt x="768" y="519"/>
                </a:lnTo>
                <a:lnTo>
                  <a:pt x="768" y="523"/>
                </a:lnTo>
                <a:lnTo>
                  <a:pt x="769" y="529"/>
                </a:lnTo>
                <a:lnTo>
                  <a:pt x="769" y="521"/>
                </a:lnTo>
                <a:lnTo>
                  <a:pt x="769" y="521"/>
                </a:lnTo>
                <a:lnTo>
                  <a:pt x="769" y="523"/>
                </a:lnTo>
                <a:lnTo>
                  <a:pt x="770" y="532"/>
                </a:lnTo>
                <a:lnTo>
                  <a:pt x="770" y="523"/>
                </a:lnTo>
                <a:lnTo>
                  <a:pt x="770" y="517"/>
                </a:lnTo>
                <a:lnTo>
                  <a:pt x="771" y="513"/>
                </a:lnTo>
                <a:lnTo>
                  <a:pt x="771" y="517"/>
                </a:lnTo>
                <a:lnTo>
                  <a:pt x="771" y="511"/>
                </a:lnTo>
                <a:lnTo>
                  <a:pt x="772" y="500"/>
                </a:lnTo>
                <a:lnTo>
                  <a:pt x="772" y="498"/>
                </a:lnTo>
                <a:lnTo>
                  <a:pt x="772" y="498"/>
                </a:lnTo>
                <a:lnTo>
                  <a:pt x="772" y="492"/>
                </a:lnTo>
                <a:lnTo>
                  <a:pt x="773" y="485"/>
                </a:lnTo>
                <a:lnTo>
                  <a:pt x="773" y="485"/>
                </a:lnTo>
                <a:lnTo>
                  <a:pt x="773" y="485"/>
                </a:lnTo>
                <a:lnTo>
                  <a:pt x="774" y="481"/>
                </a:lnTo>
                <a:lnTo>
                  <a:pt x="774" y="477"/>
                </a:lnTo>
                <a:lnTo>
                  <a:pt x="774" y="471"/>
                </a:lnTo>
                <a:lnTo>
                  <a:pt x="775" y="477"/>
                </a:lnTo>
                <a:lnTo>
                  <a:pt x="775" y="479"/>
                </a:lnTo>
                <a:lnTo>
                  <a:pt x="775" y="483"/>
                </a:lnTo>
                <a:lnTo>
                  <a:pt x="775" y="481"/>
                </a:lnTo>
                <a:lnTo>
                  <a:pt x="776" y="481"/>
                </a:lnTo>
                <a:lnTo>
                  <a:pt x="776" y="481"/>
                </a:lnTo>
                <a:lnTo>
                  <a:pt x="776" y="469"/>
                </a:lnTo>
                <a:lnTo>
                  <a:pt x="777" y="469"/>
                </a:lnTo>
                <a:lnTo>
                  <a:pt x="777" y="487"/>
                </a:lnTo>
                <a:lnTo>
                  <a:pt x="777" y="502"/>
                </a:lnTo>
                <a:lnTo>
                  <a:pt x="777" y="502"/>
                </a:lnTo>
                <a:lnTo>
                  <a:pt x="778" y="506"/>
                </a:lnTo>
                <a:lnTo>
                  <a:pt x="778" y="515"/>
                </a:lnTo>
                <a:lnTo>
                  <a:pt x="778" y="527"/>
                </a:lnTo>
                <a:lnTo>
                  <a:pt x="779" y="529"/>
                </a:lnTo>
                <a:lnTo>
                  <a:pt x="779" y="521"/>
                </a:lnTo>
                <a:lnTo>
                  <a:pt x="779" y="521"/>
                </a:lnTo>
                <a:lnTo>
                  <a:pt x="780" y="527"/>
                </a:lnTo>
                <a:lnTo>
                  <a:pt x="780" y="531"/>
                </a:lnTo>
                <a:lnTo>
                  <a:pt x="780" y="525"/>
                </a:lnTo>
                <a:lnTo>
                  <a:pt x="780" y="529"/>
                </a:lnTo>
                <a:lnTo>
                  <a:pt x="781" y="529"/>
                </a:lnTo>
                <a:lnTo>
                  <a:pt x="781" y="532"/>
                </a:lnTo>
                <a:lnTo>
                  <a:pt x="781" y="531"/>
                </a:lnTo>
                <a:lnTo>
                  <a:pt x="782" y="532"/>
                </a:lnTo>
                <a:lnTo>
                  <a:pt x="782" y="536"/>
                </a:lnTo>
                <a:lnTo>
                  <a:pt x="782" y="540"/>
                </a:lnTo>
                <a:lnTo>
                  <a:pt x="783" y="534"/>
                </a:lnTo>
                <a:lnTo>
                  <a:pt x="783" y="531"/>
                </a:lnTo>
                <a:lnTo>
                  <a:pt x="783" y="534"/>
                </a:lnTo>
                <a:lnTo>
                  <a:pt x="783" y="540"/>
                </a:lnTo>
                <a:lnTo>
                  <a:pt x="784" y="536"/>
                </a:lnTo>
                <a:lnTo>
                  <a:pt x="784" y="538"/>
                </a:lnTo>
                <a:lnTo>
                  <a:pt x="784" y="561"/>
                </a:lnTo>
                <a:lnTo>
                  <a:pt x="785" y="580"/>
                </a:lnTo>
                <a:lnTo>
                  <a:pt x="785" y="586"/>
                </a:lnTo>
                <a:lnTo>
                  <a:pt x="785" y="605"/>
                </a:lnTo>
                <a:lnTo>
                  <a:pt x="785" y="603"/>
                </a:lnTo>
                <a:lnTo>
                  <a:pt x="786" y="553"/>
                </a:lnTo>
                <a:lnTo>
                  <a:pt x="786" y="479"/>
                </a:lnTo>
                <a:lnTo>
                  <a:pt x="786" y="375"/>
                </a:lnTo>
                <a:lnTo>
                  <a:pt x="787" y="234"/>
                </a:lnTo>
                <a:lnTo>
                  <a:pt x="787" y="130"/>
                </a:lnTo>
                <a:lnTo>
                  <a:pt x="787" y="111"/>
                </a:lnTo>
                <a:lnTo>
                  <a:pt x="788" y="238"/>
                </a:lnTo>
                <a:lnTo>
                  <a:pt x="788" y="460"/>
                </a:lnTo>
                <a:lnTo>
                  <a:pt x="788" y="605"/>
                </a:lnTo>
                <a:lnTo>
                  <a:pt x="788" y="613"/>
                </a:lnTo>
                <a:lnTo>
                  <a:pt x="789" y="603"/>
                </a:lnTo>
                <a:lnTo>
                  <a:pt x="789" y="557"/>
                </a:lnTo>
                <a:lnTo>
                  <a:pt x="789" y="553"/>
                </a:lnTo>
                <a:lnTo>
                  <a:pt x="790" y="559"/>
                </a:lnTo>
                <a:lnTo>
                  <a:pt x="790" y="552"/>
                </a:lnTo>
                <a:lnTo>
                  <a:pt x="790" y="548"/>
                </a:lnTo>
                <a:lnTo>
                  <a:pt x="791" y="552"/>
                </a:lnTo>
                <a:lnTo>
                  <a:pt x="791" y="557"/>
                </a:lnTo>
                <a:lnTo>
                  <a:pt x="791" y="552"/>
                </a:lnTo>
                <a:lnTo>
                  <a:pt x="791" y="552"/>
                </a:lnTo>
                <a:lnTo>
                  <a:pt x="792" y="552"/>
                </a:lnTo>
                <a:lnTo>
                  <a:pt x="792" y="557"/>
                </a:lnTo>
                <a:lnTo>
                  <a:pt x="792" y="555"/>
                </a:lnTo>
                <a:lnTo>
                  <a:pt x="793" y="550"/>
                </a:lnTo>
                <a:lnTo>
                  <a:pt x="793" y="555"/>
                </a:lnTo>
                <a:lnTo>
                  <a:pt x="793" y="557"/>
                </a:lnTo>
                <a:lnTo>
                  <a:pt x="794" y="557"/>
                </a:lnTo>
                <a:lnTo>
                  <a:pt x="794" y="553"/>
                </a:lnTo>
                <a:lnTo>
                  <a:pt x="794" y="553"/>
                </a:lnTo>
                <a:lnTo>
                  <a:pt x="795" y="559"/>
                </a:lnTo>
                <a:lnTo>
                  <a:pt x="795" y="557"/>
                </a:lnTo>
                <a:lnTo>
                  <a:pt x="795" y="550"/>
                </a:lnTo>
                <a:lnTo>
                  <a:pt x="795" y="552"/>
                </a:lnTo>
                <a:lnTo>
                  <a:pt x="796" y="550"/>
                </a:lnTo>
                <a:lnTo>
                  <a:pt x="796" y="550"/>
                </a:lnTo>
                <a:lnTo>
                  <a:pt x="796" y="546"/>
                </a:lnTo>
                <a:lnTo>
                  <a:pt x="796" y="550"/>
                </a:lnTo>
                <a:lnTo>
                  <a:pt x="797" y="548"/>
                </a:lnTo>
                <a:lnTo>
                  <a:pt x="797" y="553"/>
                </a:lnTo>
                <a:lnTo>
                  <a:pt x="798" y="550"/>
                </a:lnTo>
                <a:lnTo>
                  <a:pt x="798" y="548"/>
                </a:lnTo>
                <a:lnTo>
                  <a:pt x="798" y="552"/>
                </a:lnTo>
                <a:lnTo>
                  <a:pt x="798" y="552"/>
                </a:lnTo>
                <a:lnTo>
                  <a:pt x="799" y="550"/>
                </a:lnTo>
                <a:lnTo>
                  <a:pt x="799" y="548"/>
                </a:lnTo>
                <a:lnTo>
                  <a:pt x="799" y="548"/>
                </a:lnTo>
                <a:lnTo>
                  <a:pt x="799" y="552"/>
                </a:lnTo>
                <a:lnTo>
                  <a:pt x="800" y="553"/>
                </a:lnTo>
                <a:lnTo>
                  <a:pt x="800" y="552"/>
                </a:lnTo>
                <a:lnTo>
                  <a:pt x="800" y="546"/>
                </a:lnTo>
                <a:lnTo>
                  <a:pt x="801" y="546"/>
                </a:lnTo>
                <a:lnTo>
                  <a:pt x="801" y="544"/>
                </a:lnTo>
                <a:lnTo>
                  <a:pt x="801" y="540"/>
                </a:lnTo>
                <a:lnTo>
                  <a:pt x="802" y="540"/>
                </a:lnTo>
                <a:lnTo>
                  <a:pt x="802" y="546"/>
                </a:lnTo>
                <a:lnTo>
                  <a:pt x="802" y="546"/>
                </a:lnTo>
                <a:lnTo>
                  <a:pt x="803" y="540"/>
                </a:lnTo>
                <a:lnTo>
                  <a:pt x="803" y="548"/>
                </a:lnTo>
                <a:lnTo>
                  <a:pt x="803" y="550"/>
                </a:lnTo>
                <a:lnTo>
                  <a:pt x="803" y="548"/>
                </a:lnTo>
                <a:lnTo>
                  <a:pt x="804" y="546"/>
                </a:lnTo>
                <a:lnTo>
                  <a:pt x="804" y="542"/>
                </a:lnTo>
                <a:lnTo>
                  <a:pt x="804" y="550"/>
                </a:lnTo>
                <a:lnTo>
                  <a:pt x="804" y="553"/>
                </a:lnTo>
                <a:lnTo>
                  <a:pt x="805" y="548"/>
                </a:lnTo>
                <a:lnTo>
                  <a:pt x="805" y="546"/>
                </a:lnTo>
                <a:lnTo>
                  <a:pt x="806" y="546"/>
                </a:lnTo>
                <a:lnTo>
                  <a:pt x="806" y="553"/>
                </a:lnTo>
                <a:lnTo>
                  <a:pt x="806" y="552"/>
                </a:lnTo>
                <a:lnTo>
                  <a:pt x="806" y="546"/>
                </a:lnTo>
                <a:lnTo>
                  <a:pt x="807" y="548"/>
                </a:lnTo>
                <a:lnTo>
                  <a:pt x="807" y="553"/>
                </a:lnTo>
                <a:lnTo>
                  <a:pt x="807" y="546"/>
                </a:lnTo>
                <a:lnTo>
                  <a:pt x="807" y="544"/>
                </a:lnTo>
                <a:lnTo>
                  <a:pt x="808" y="546"/>
                </a:lnTo>
                <a:lnTo>
                  <a:pt x="808" y="544"/>
                </a:lnTo>
                <a:lnTo>
                  <a:pt x="808" y="540"/>
                </a:lnTo>
                <a:lnTo>
                  <a:pt x="809" y="531"/>
                </a:lnTo>
                <a:lnTo>
                  <a:pt x="809" y="527"/>
                </a:lnTo>
                <a:lnTo>
                  <a:pt x="809" y="529"/>
                </a:lnTo>
                <a:lnTo>
                  <a:pt x="810" y="532"/>
                </a:lnTo>
                <a:lnTo>
                  <a:pt x="810" y="521"/>
                </a:lnTo>
                <a:lnTo>
                  <a:pt x="810" y="517"/>
                </a:lnTo>
                <a:lnTo>
                  <a:pt x="811" y="517"/>
                </a:lnTo>
                <a:lnTo>
                  <a:pt x="811" y="523"/>
                </a:lnTo>
                <a:lnTo>
                  <a:pt x="811" y="521"/>
                </a:lnTo>
                <a:lnTo>
                  <a:pt x="811" y="513"/>
                </a:lnTo>
                <a:lnTo>
                  <a:pt x="812" y="511"/>
                </a:lnTo>
                <a:lnTo>
                  <a:pt x="812" y="510"/>
                </a:lnTo>
                <a:lnTo>
                  <a:pt x="812" y="508"/>
                </a:lnTo>
                <a:lnTo>
                  <a:pt x="813" y="510"/>
                </a:lnTo>
                <a:lnTo>
                  <a:pt x="813" y="513"/>
                </a:lnTo>
                <a:lnTo>
                  <a:pt x="813" y="511"/>
                </a:lnTo>
                <a:lnTo>
                  <a:pt x="814" y="511"/>
                </a:lnTo>
                <a:lnTo>
                  <a:pt x="814" y="510"/>
                </a:lnTo>
                <a:lnTo>
                  <a:pt x="814" y="510"/>
                </a:lnTo>
                <a:lnTo>
                  <a:pt x="814" y="513"/>
                </a:lnTo>
                <a:lnTo>
                  <a:pt x="815" y="513"/>
                </a:lnTo>
                <a:lnTo>
                  <a:pt x="815" y="508"/>
                </a:lnTo>
                <a:lnTo>
                  <a:pt x="815" y="511"/>
                </a:lnTo>
                <a:lnTo>
                  <a:pt x="815" y="523"/>
                </a:lnTo>
                <a:lnTo>
                  <a:pt x="816" y="517"/>
                </a:lnTo>
                <a:lnTo>
                  <a:pt x="816" y="517"/>
                </a:lnTo>
                <a:lnTo>
                  <a:pt x="817" y="515"/>
                </a:lnTo>
                <a:lnTo>
                  <a:pt x="817" y="521"/>
                </a:lnTo>
                <a:lnTo>
                  <a:pt x="817" y="521"/>
                </a:lnTo>
                <a:lnTo>
                  <a:pt x="817" y="515"/>
                </a:lnTo>
                <a:lnTo>
                  <a:pt x="818" y="519"/>
                </a:lnTo>
                <a:lnTo>
                  <a:pt x="818" y="519"/>
                </a:lnTo>
                <a:lnTo>
                  <a:pt x="818" y="525"/>
                </a:lnTo>
                <a:lnTo>
                  <a:pt x="819" y="523"/>
                </a:lnTo>
                <a:lnTo>
                  <a:pt x="819" y="521"/>
                </a:lnTo>
                <a:lnTo>
                  <a:pt x="819" y="519"/>
                </a:lnTo>
                <a:lnTo>
                  <a:pt x="819" y="523"/>
                </a:lnTo>
                <a:lnTo>
                  <a:pt x="820" y="523"/>
                </a:lnTo>
                <a:lnTo>
                  <a:pt x="820" y="523"/>
                </a:lnTo>
                <a:lnTo>
                  <a:pt x="820" y="529"/>
                </a:lnTo>
                <a:lnTo>
                  <a:pt x="821" y="534"/>
                </a:lnTo>
                <a:lnTo>
                  <a:pt x="821" y="532"/>
                </a:lnTo>
                <a:lnTo>
                  <a:pt x="821" y="527"/>
                </a:lnTo>
                <a:lnTo>
                  <a:pt x="822" y="529"/>
                </a:lnTo>
                <a:lnTo>
                  <a:pt x="822" y="532"/>
                </a:lnTo>
                <a:lnTo>
                  <a:pt x="822" y="534"/>
                </a:lnTo>
                <a:lnTo>
                  <a:pt x="822" y="529"/>
                </a:lnTo>
                <a:lnTo>
                  <a:pt x="823" y="529"/>
                </a:lnTo>
                <a:lnTo>
                  <a:pt x="823" y="531"/>
                </a:lnTo>
                <a:lnTo>
                  <a:pt x="823" y="531"/>
                </a:lnTo>
                <a:lnTo>
                  <a:pt x="824" y="527"/>
                </a:lnTo>
                <a:lnTo>
                  <a:pt x="824" y="532"/>
                </a:lnTo>
                <a:lnTo>
                  <a:pt x="824" y="536"/>
                </a:lnTo>
                <a:lnTo>
                  <a:pt x="825" y="536"/>
                </a:lnTo>
                <a:lnTo>
                  <a:pt x="825" y="529"/>
                </a:lnTo>
                <a:lnTo>
                  <a:pt x="825" y="529"/>
                </a:lnTo>
                <a:lnTo>
                  <a:pt x="825" y="532"/>
                </a:lnTo>
                <a:lnTo>
                  <a:pt x="826" y="532"/>
                </a:lnTo>
                <a:lnTo>
                  <a:pt x="826" y="532"/>
                </a:lnTo>
                <a:lnTo>
                  <a:pt x="826" y="536"/>
                </a:lnTo>
                <a:lnTo>
                  <a:pt x="827" y="536"/>
                </a:lnTo>
                <a:lnTo>
                  <a:pt x="827" y="534"/>
                </a:lnTo>
                <a:lnTo>
                  <a:pt x="827" y="531"/>
                </a:lnTo>
                <a:lnTo>
                  <a:pt x="827" y="529"/>
                </a:lnTo>
                <a:lnTo>
                  <a:pt x="828" y="531"/>
                </a:lnTo>
                <a:lnTo>
                  <a:pt x="828" y="534"/>
                </a:lnTo>
                <a:lnTo>
                  <a:pt x="828" y="521"/>
                </a:lnTo>
                <a:lnTo>
                  <a:pt x="829" y="517"/>
                </a:lnTo>
                <a:lnTo>
                  <a:pt x="829" y="513"/>
                </a:lnTo>
                <a:lnTo>
                  <a:pt x="829" y="515"/>
                </a:lnTo>
                <a:lnTo>
                  <a:pt x="830" y="506"/>
                </a:lnTo>
                <a:lnTo>
                  <a:pt x="830" y="502"/>
                </a:lnTo>
                <a:lnTo>
                  <a:pt x="830" y="500"/>
                </a:lnTo>
                <a:lnTo>
                  <a:pt x="830" y="500"/>
                </a:lnTo>
                <a:lnTo>
                  <a:pt x="831" y="496"/>
                </a:lnTo>
                <a:lnTo>
                  <a:pt x="831" y="489"/>
                </a:lnTo>
                <a:lnTo>
                  <a:pt x="831" y="483"/>
                </a:lnTo>
                <a:lnTo>
                  <a:pt x="832" y="483"/>
                </a:lnTo>
                <a:lnTo>
                  <a:pt x="832" y="485"/>
                </a:lnTo>
                <a:lnTo>
                  <a:pt x="832" y="483"/>
                </a:lnTo>
                <a:lnTo>
                  <a:pt x="833" y="490"/>
                </a:lnTo>
                <a:lnTo>
                  <a:pt x="833" y="492"/>
                </a:lnTo>
                <a:lnTo>
                  <a:pt x="833" y="494"/>
                </a:lnTo>
                <a:lnTo>
                  <a:pt x="833" y="492"/>
                </a:lnTo>
                <a:lnTo>
                  <a:pt x="834" y="487"/>
                </a:lnTo>
                <a:lnTo>
                  <a:pt x="834" y="485"/>
                </a:lnTo>
                <a:lnTo>
                  <a:pt x="834" y="487"/>
                </a:lnTo>
                <a:lnTo>
                  <a:pt x="835" y="498"/>
                </a:lnTo>
                <a:lnTo>
                  <a:pt x="835" y="508"/>
                </a:lnTo>
                <a:lnTo>
                  <a:pt x="835" y="515"/>
                </a:lnTo>
                <a:lnTo>
                  <a:pt x="836" y="525"/>
                </a:lnTo>
                <a:lnTo>
                  <a:pt x="836" y="527"/>
                </a:lnTo>
                <a:lnTo>
                  <a:pt x="836" y="531"/>
                </a:lnTo>
                <a:lnTo>
                  <a:pt x="836" y="538"/>
                </a:lnTo>
                <a:lnTo>
                  <a:pt x="837" y="540"/>
                </a:lnTo>
                <a:lnTo>
                  <a:pt x="837" y="540"/>
                </a:lnTo>
                <a:lnTo>
                  <a:pt x="837" y="536"/>
                </a:lnTo>
                <a:lnTo>
                  <a:pt x="838" y="540"/>
                </a:lnTo>
                <a:lnTo>
                  <a:pt x="838" y="548"/>
                </a:lnTo>
                <a:lnTo>
                  <a:pt x="838" y="548"/>
                </a:lnTo>
                <a:lnTo>
                  <a:pt x="838" y="544"/>
                </a:lnTo>
                <a:lnTo>
                  <a:pt x="839" y="546"/>
                </a:lnTo>
                <a:lnTo>
                  <a:pt x="839" y="552"/>
                </a:lnTo>
                <a:lnTo>
                  <a:pt x="840" y="552"/>
                </a:lnTo>
                <a:lnTo>
                  <a:pt x="840" y="546"/>
                </a:lnTo>
                <a:lnTo>
                  <a:pt x="840" y="546"/>
                </a:lnTo>
                <a:lnTo>
                  <a:pt x="840" y="550"/>
                </a:lnTo>
                <a:lnTo>
                  <a:pt x="841" y="546"/>
                </a:lnTo>
                <a:lnTo>
                  <a:pt x="841" y="548"/>
                </a:lnTo>
                <a:lnTo>
                  <a:pt x="841" y="550"/>
                </a:lnTo>
                <a:lnTo>
                  <a:pt x="841" y="565"/>
                </a:lnTo>
                <a:lnTo>
                  <a:pt x="842" y="582"/>
                </a:lnTo>
                <a:lnTo>
                  <a:pt x="842" y="582"/>
                </a:lnTo>
                <a:lnTo>
                  <a:pt x="842" y="590"/>
                </a:lnTo>
                <a:lnTo>
                  <a:pt x="843" y="624"/>
                </a:lnTo>
                <a:lnTo>
                  <a:pt x="843" y="647"/>
                </a:lnTo>
                <a:lnTo>
                  <a:pt x="843" y="630"/>
                </a:lnTo>
                <a:lnTo>
                  <a:pt x="844" y="592"/>
                </a:lnTo>
                <a:lnTo>
                  <a:pt x="844" y="552"/>
                </a:lnTo>
                <a:lnTo>
                  <a:pt x="844" y="515"/>
                </a:lnTo>
                <a:lnTo>
                  <a:pt x="844" y="452"/>
                </a:lnTo>
                <a:lnTo>
                  <a:pt x="845" y="343"/>
                </a:lnTo>
                <a:lnTo>
                  <a:pt x="845" y="209"/>
                </a:lnTo>
                <a:lnTo>
                  <a:pt x="845" y="123"/>
                </a:lnTo>
                <a:lnTo>
                  <a:pt x="846" y="103"/>
                </a:lnTo>
                <a:lnTo>
                  <a:pt x="846" y="218"/>
                </a:lnTo>
                <a:lnTo>
                  <a:pt x="846" y="416"/>
                </a:lnTo>
                <a:lnTo>
                  <a:pt x="846" y="561"/>
                </a:lnTo>
                <a:lnTo>
                  <a:pt x="847" y="607"/>
                </a:lnTo>
                <a:lnTo>
                  <a:pt x="847" y="594"/>
                </a:lnTo>
                <a:lnTo>
                  <a:pt x="848" y="571"/>
                </a:lnTo>
                <a:lnTo>
                  <a:pt x="848" y="565"/>
                </a:lnTo>
                <a:lnTo>
                  <a:pt x="848" y="569"/>
                </a:lnTo>
                <a:lnTo>
                  <a:pt x="848" y="567"/>
                </a:lnTo>
                <a:lnTo>
                  <a:pt x="849" y="553"/>
                </a:lnTo>
                <a:lnTo>
                  <a:pt x="849" y="555"/>
                </a:lnTo>
                <a:lnTo>
                  <a:pt x="849" y="559"/>
                </a:lnTo>
                <a:lnTo>
                  <a:pt x="849" y="557"/>
                </a:lnTo>
                <a:lnTo>
                  <a:pt x="850" y="555"/>
                </a:lnTo>
                <a:lnTo>
                  <a:pt x="850" y="557"/>
                </a:lnTo>
                <a:lnTo>
                  <a:pt x="850" y="565"/>
                </a:lnTo>
                <a:lnTo>
                  <a:pt x="851" y="563"/>
                </a:lnTo>
                <a:lnTo>
                  <a:pt x="851" y="563"/>
                </a:lnTo>
                <a:lnTo>
                  <a:pt x="851" y="565"/>
                </a:lnTo>
                <a:lnTo>
                  <a:pt x="852" y="565"/>
                </a:lnTo>
                <a:lnTo>
                  <a:pt x="852" y="561"/>
                </a:lnTo>
                <a:lnTo>
                  <a:pt x="852" y="553"/>
                </a:lnTo>
                <a:lnTo>
                  <a:pt x="853" y="559"/>
                </a:lnTo>
                <a:lnTo>
                  <a:pt x="853" y="563"/>
                </a:lnTo>
                <a:lnTo>
                  <a:pt x="853" y="563"/>
                </a:lnTo>
                <a:lnTo>
                  <a:pt x="853" y="559"/>
                </a:lnTo>
                <a:lnTo>
                  <a:pt x="854" y="555"/>
                </a:lnTo>
                <a:lnTo>
                  <a:pt x="854" y="561"/>
                </a:lnTo>
                <a:lnTo>
                  <a:pt x="854" y="561"/>
                </a:lnTo>
                <a:lnTo>
                  <a:pt x="855" y="561"/>
                </a:lnTo>
                <a:lnTo>
                  <a:pt x="855" y="561"/>
                </a:lnTo>
                <a:lnTo>
                  <a:pt x="855" y="567"/>
                </a:lnTo>
                <a:lnTo>
                  <a:pt x="856" y="569"/>
                </a:lnTo>
                <a:lnTo>
                  <a:pt x="856" y="565"/>
                </a:lnTo>
                <a:lnTo>
                  <a:pt x="856" y="565"/>
                </a:lnTo>
                <a:lnTo>
                  <a:pt x="856" y="563"/>
                </a:lnTo>
                <a:lnTo>
                  <a:pt x="857" y="565"/>
                </a:lnTo>
                <a:lnTo>
                  <a:pt x="857" y="559"/>
                </a:lnTo>
                <a:lnTo>
                  <a:pt x="857" y="557"/>
                </a:lnTo>
                <a:lnTo>
                  <a:pt x="857" y="559"/>
                </a:lnTo>
                <a:lnTo>
                  <a:pt x="858" y="569"/>
                </a:lnTo>
                <a:lnTo>
                  <a:pt x="858" y="561"/>
                </a:lnTo>
                <a:lnTo>
                  <a:pt x="859" y="559"/>
                </a:lnTo>
                <a:lnTo>
                  <a:pt x="859" y="555"/>
                </a:lnTo>
                <a:lnTo>
                  <a:pt x="859" y="555"/>
                </a:lnTo>
                <a:lnTo>
                  <a:pt x="859" y="553"/>
                </a:lnTo>
                <a:lnTo>
                  <a:pt x="860" y="552"/>
                </a:lnTo>
                <a:lnTo>
                  <a:pt x="860" y="555"/>
                </a:lnTo>
                <a:lnTo>
                  <a:pt x="860" y="565"/>
                </a:lnTo>
                <a:lnTo>
                  <a:pt x="861" y="561"/>
                </a:lnTo>
                <a:lnTo>
                  <a:pt x="861" y="559"/>
                </a:lnTo>
                <a:lnTo>
                  <a:pt x="861" y="557"/>
                </a:lnTo>
                <a:lnTo>
                  <a:pt x="861" y="561"/>
                </a:lnTo>
                <a:lnTo>
                  <a:pt x="862" y="563"/>
                </a:lnTo>
                <a:lnTo>
                  <a:pt x="862" y="559"/>
                </a:lnTo>
                <a:lnTo>
                  <a:pt x="862" y="559"/>
                </a:lnTo>
                <a:lnTo>
                  <a:pt x="863" y="565"/>
                </a:lnTo>
                <a:lnTo>
                  <a:pt x="863" y="569"/>
                </a:lnTo>
                <a:lnTo>
                  <a:pt x="863" y="567"/>
                </a:lnTo>
                <a:lnTo>
                  <a:pt x="864" y="561"/>
                </a:lnTo>
                <a:lnTo>
                  <a:pt x="864" y="569"/>
                </a:lnTo>
                <a:lnTo>
                  <a:pt x="864" y="578"/>
                </a:lnTo>
                <a:lnTo>
                  <a:pt x="864" y="578"/>
                </a:lnTo>
                <a:lnTo>
                  <a:pt x="865" y="578"/>
                </a:lnTo>
                <a:lnTo>
                  <a:pt x="865" y="580"/>
                </a:lnTo>
                <a:lnTo>
                  <a:pt x="865" y="580"/>
                </a:lnTo>
                <a:lnTo>
                  <a:pt x="865" y="580"/>
                </a:lnTo>
                <a:lnTo>
                  <a:pt x="866" y="578"/>
                </a:lnTo>
                <a:lnTo>
                  <a:pt x="866" y="582"/>
                </a:lnTo>
                <a:lnTo>
                  <a:pt x="867" y="584"/>
                </a:lnTo>
                <a:lnTo>
                  <a:pt x="867" y="575"/>
                </a:lnTo>
                <a:lnTo>
                  <a:pt x="867" y="565"/>
                </a:lnTo>
                <a:lnTo>
                  <a:pt x="867" y="557"/>
                </a:lnTo>
                <a:lnTo>
                  <a:pt x="868" y="557"/>
                </a:lnTo>
                <a:lnTo>
                  <a:pt x="868" y="552"/>
                </a:lnTo>
                <a:lnTo>
                  <a:pt x="868" y="540"/>
                </a:lnTo>
                <a:lnTo>
                  <a:pt x="869" y="536"/>
                </a:lnTo>
                <a:lnTo>
                  <a:pt x="869" y="538"/>
                </a:lnTo>
                <a:lnTo>
                  <a:pt x="869" y="532"/>
                </a:lnTo>
                <a:lnTo>
                  <a:pt x="869" y="529"/>
                </a:lnTo>
                <a:lnTo>
                  <a:pt x="870" y="531"/>
                </a:lnTo>
                <a:lnTo>
                  <a:pt x="870" y="529"/>
                </a:lnTo>
                <a:lnTo>
                  <a:pt x="870" y="532"/>
                </a:lnTo>
                <a:lnTo>
                  <a:pt x="871" y="531"/>
                </a:lnTo>
                <a:lnTo>
                  <a:pt x="871" y="521"/>
                </a:lnTo>
                <a:lnTo>
                  <a:pt x="871" y="521"/>
                </a:lnTo>
                <a:lnTo>
                  <a:pt x="872" y="525"/>
                </a:lnTo>
                <a:lnTo>
                  <a:pt x="872" y="523"/>
                </a:lnTo>
                <a:lnTo>
                  <a:pt x="872" y="517"/>
                </a:lnTo>
                <a:lnTo>
                  <a:pt x="872" y="521"/>
                </a:lnTo>
                <a:lnTo>
                  <a:pt x="873" y="519"/>
                </a:lnTo>
                <a:lnTo>
                  <a:pt x="873" y="513"/>
                </a:lnTo>
                <a:lnTo>
                  <a:pt x="873" y="510"/>
                </a:lnTo>
                <a:lnTo>
                  <a:pt x="874" y="515"/>
                </a:lnTo>
                <a:lnTo>
                  <a:pt x="874" y="521"/>
                </a:lnTo>
                <a:lnTo>
                  <a:pt x="874" y="523"/>
                </a:lnTo>
                <a:lnTo>
                  <a:pt x="875" y="523"/>
                </a:lnTo>
                <a:lnTo>
                  <a:pt x="875" y="515"/>
                </a:lnTo>
                <a:lnTo>
                  <a:pt x="875" y="525"/>
                </a:lnTo>
                <a:lnTo>
                  <a:pt x="875" y="521"/>
                </a:lnTo>
                <a:lnTo>
                  <a:pt x="876" y="525"/>
                </a:lnTo>
                <a:lnTo>
                  <a:pt x="876" y="523"/>
                </a:lnTo>
                <a:lnTo>
                  <a:pt x="876" y="519"/>
                </a:lnTo>
                <a:lnTo>
                  <a:pt x="877" y="517"/>
                </a:lnTo>
                <a:lnTo>
                  <a:pt x="877" y="513"/>
                </a:lnTo>
                <a:lnTo>
                  <a:pt x="877" y="519"/>
                </a:lnTo>
                <a:lnTo>
                  <a:pt x="878" y="529"/>
                </a:lnTo>
                <a:lnTo>
                  <a:pt x="878" y="532"/>
                </a:lnTo>
                <a:lnTo>
                  <a:pt x="878" y="529"/>
                </a:lnTo>
                <a:lnTo>
                  <a:pt x="878" y="523"/>
                </a:lnTo>
                <a:lnTo>
                  <a:pt x="879" y="527"/>
                </a:lnTo>
                <a:lnTo>
                  <a:pt x="879" y="531"/>
                </a:lnTo>
                <a:lnTo>
                  <a:pt x="879" y="529"/>
                </a:lnTo>
                <a:lnTo>
                  <a:pt x="880" y="527"/>
                </a:lnTo>
                <a:lnTo>
                  <a:pt x="880" y="529"/>
                </a:lnTo>
                <a:lnTo>
                  <a:pt x="880" y="534"/>
                </a:lnTo>
                <a:lnTo>
                  <a:pt x="880" y="531"/>
                </a:lnTo>
                <a:lnTo>
                  <a:pt x="881" y="529"/>
                </a:lnTo>
                <a:lnTo>
                  <a:pt x="881" y="532"/>
                </a:lnTo>
                <a:lnTo>
                  <a:pt x="882" y="538"/>
                </a:lnTo>
                <a:lnTo>
                  <a:pt x="882" y="536"/>
                </a:lnTo>
                <a:lnTo>
                  <a:pt x="882" y="534"/>
                </a:lnTo>
                <a:lnTo>
                  <a:pt x="882" y="534"/>
                </a:lnTo>
                <a:lnTo>
                  <a:pt x="883" y="544"/>
                </a:lnTo>
                <a:lnTo>
                  <a:pt x="883" y="536"/>
                </a:lnTo>
                <a:lnTo>
                  <a:pt x="883" y="534"/>
                </a:lnTo>
                <a:lnTo>
                  <a:pt x="883" y="532"/>
                </a:lnTo>
                <a:lnTo>
                  <a:pt x="884" y="538"/>
                </a:lnTo>
                <a:lnTo>
                  <a:pt x="884" y="538"/>
                </a:lnTo>
                <a:lnTo>
                  <a:pt x="884" y="534"/>
                </a:lnTo>
                <a:lnTo>
                  <a:pt x="885" y="532"/>
                </a:lnTo>
                <a:lnTo>
                  <a:pt x="885" y="536"/>
                </a:lnTo>
                <a:lnTo>
                  <a:pt x="885" y="540"/>
                </a:lnTo>
                <a:lnTo>
                  <a:pt x="886" y="536"/>
                </a:lnTo>
                <a:lnTo>
                  <a:pt x="886" y="532"/>
                </a:lnTo>
                <a:lnTo>
                  <a:pt x="886" y="536"/>
                </a:lnTo>
                <a:lnTo>
                  <a:pt x="886" y="542"/>
                </a:lnTo>
                <a:lnTo>
                  <a:pt x="887" y="536"/>
                </a:lnTo>
                <a:lnTo>
                  <a:pt x="887" y="531"/>
                </a:lnTo>
                <a:lnTo>
                  <a:pt x="887" y="534"/>
                </a:lnTo>
                <a:lnTo>
                  <a:pt x="888" y="542"/>
                </a:lnTo>
                <a:lnTo>
                  <a:pt x="888" y="538"/>
                </a:lnTo>
                <a:lnTo>
                  <a:pt x="888" y="534"/>
                </a:lnTo>
                <a:lnTo>
                  <a:pt x="888" y="534"/>
                </a:lnTo>
                <a:lnTo>
                  <a:pt x="889" y="532"/>
                </a:lnTo>
                <a:lnTo>
                  <a:pt x="889" y="527"/>
                </a:lnTo>
                <a:lnTo>
                  <a:pt x="890" y="523"/>
                </a:lnTo>
                <a:lnTo>
                  <a:pt x="890" y="517"/>
                </a:lnTo>
                <a:lnTo>
                  <a:pt x="890" y="517"/>
                </a:lnTo>
                <a:lnTo>
                  <a:pt x="890" y="511"/>
                </a:lnTo>
                <a:lnTo>
                  <a:pt x="891" y="506"/>
                </a:lnTo>
                <a:lnTo>
                  <a:pt x="891" y="502"/>
                </a:lnTo>
                <a:lnTo>
                  <a:pt x="891" y="500"/>
                </a:lnTo>
                <a:lnTo>
                  <a:pt x="891" y="496"/>
                </a:lnTo>
                <a:lnTo>
                  <a:pt x="892" y="489"/>
                </a:lnTo>
                <a:lnTo>
                  <a:pt x="892" y="487"/>
                </a:lnTo>
                <a:lnTo>
                  <a:pt x="892" y="490"/>
                </a:lnTo>
                <a:lnTo>
                  <a:pt x="893" y="494"/>
                </a:lnTo>
                <a:lnTo>
                  <a:pt x="893" y="492"/>
                </a:lnTo>
                <a:lnTo>
                  <a:pt x="893" y="492"/>
                </a:lnTo>
                <a:lnTo>
                  <a:pt x="894" y="498"/>
                </a:lnTo>
                <a:lnTo>
                  <a:pt x="894" y="498"/>
                </a:lnTo>
                <a:lnTo>
                  <a:pt x="894" y="490"/>
                </a:lnTo>
                <a:lnTo>
                  <a:pt x="894" y="490"/>
                </a:lnTo>
                <a:lnTo>
                  <a:pt x="895" y="494"/>
                </a:lnTo>
                <a:lnTo>
                  <a:pt x="895" y="500"/>
                </a:lnTo>
                <a:lnTo>
                  <a:pt x="895" y="492"/>
                </a:lnTo>
                <a:lnTo>
                  <a:pt x="896" y="489"/>
                </a:lnTo>
                <a:lnTo>
                  <a:pt x="896" y="487"/>
                </a:lnTo>
                <a:lnTo>
                  <a:pt x="896" y="489"/>
                </a:lnTo>
                <a:lnTo>
                  <a:pt x="897" y="502"/>
                </a:lnTo>
                <a:lnTo>
                  <a:pt x="897" y="504"/>
                </a:lnTo>
                <a:lnTo>
                  <a:pt x="897" y="511"/>
                </a:lnTo>
                <a:lnTo>
                  <a:pt x="898" y="523"/>
                </a:lnTo>
                <a:lnTo>
                  <a:pt x="898" y="538"/>
                </a:lnTo>
                <a:lnTo>
                  <a:pt x="898" y="534"/>
                </a:lnTo>
                <a:lnTo>
                  <a:pt x="898" y="538"/>
                </a:lnTo>
                <a:lnTo>
                  <a:pt x="899" y="544"/>
                </a:lnTo>
                <a:lnTo>
                  <a:pt x="899" y="544"/>
                </a:lnTo>
                <a:lnTo>
                  <a:pt x="899" y="542"/>
                </a:lnTo>
                <a:lnTo>
                  <a:pt x="899" y="538"/>
                </a:lnTo>
                <a:lnTo>
                  <a:pt x="900" y="546"/>
                </a:lnTo>
                <a:lnTo>
                  <a:pt x="900" y="548"/>
                </a:lnTo>
                <a:lnTo>
                  <a:pt x="901" y="546"/>
                </a:lnTo>
                <a:lnTo>
                  <a:pt x="901" y="540"/>
                </a:lnTo>
                <a:lnTo>
                  <a:pt x="901" y="542"/>
                </a:lnTo>
                <a:lnTo>
                  <a:pt x="901" y="550"/>
                </a:lnTo>
                <a:lnTo>
                  <a:pt x="902" y="544"/>
                </a:lnTo>
                <a:lnTo>
                  <a:pt x="902" y="536"/>
                </a:lnTo>
                <a:lnTo>
                  <a:pt x="902" y="540"/>
                </a:lnTo>
                <a:lnTo>
                  <a:pt x="902" y="542"/>
                </a:lnTo>
                <a:lnTo>
                  <a:pt x="903" y="544"/>
                </a:lnTo>
                <a:lnTo>
                  <a:pt x="903" y="542"/>
                </a:lnTo>
                <a:lnTo>
                  <a:pt x="903" y="555"/>
                </a:lnTo>
                <a:lnTo>
                  <a:pt x="904" y="573"/>
                </a:lnTo>
                <a:lnTo>
                  <a:pt x="904" y="586"/>
                </a:lnTo>
                <a:lnTo>
                  <a:pt x="904" y="592"/>
                </a:lnTo>
                <a:lnTo>
                  <a:pt x="905" y="613"/>
                </a:lnTo>
                <a:lnTo>
                  <a:pt x="905" y="611"/>
                </a:lnTo>
                <a:lnTo>
                  <a:pt x="905" y="559"/>
                </a:lnTo>
                <a:lnTo>
                  <a:pt x="906" y="498"/>
                </a:lnTo>
                <a:lnTo>
                  <a:pt x="906" y="419"/>
                </a:lnTo>
                <a:lnTo>
                  <a:pt x="906" y="301"/>
                </a:lnTo>
                <a:lnTo>
                  <a:pt x="906" y="176"/>
                </a:lnTo>
                <a:lnTo>
                  <a:pt x="907" y="103"/>
                </a:lnTo>
                <a:lnTo>
                  <a:pt x="907" y="65"/>
                </a:lnTo>
                <a:lnTo>
                  <a:pt x="907" y="105"/>
                </a:lnTo>
                <a:lnTo>
                  <a:pt x="907" y="282"/>
                </a:lnTo>
                <a:lnTo>
                  <a:pt x="908" y="347"/>
                </a:lnTo>
                <a:lnTo>
                  <a:pt x="908" y="582"/>
                </a:lnTo>
                <a:lnTo>
                  <a:pt x="909" y="613"/>
                </a:lnTo>
                <a:lnTo>
                  <a:pt x="909" y="594"/>
                </a:lnTo>
                <a:lnTo>
                  <a:pt x="909" y="561"/>
                </a:lnTo>
                <a:lnTo>
                  <a:pt x="909" y="557"/>
                </a:lnTo>
                <a:lnTo>
                  <a:pt x="910" y="559"/>
                </a:lnTo>
                <a:lnTo>
                  <a:pt x="910" y="563"/>
                </a:lnTo>
                <a:lnTo>
                  <a:pt x="910" y="553"/>
                </a:lnTo>
                <a:lnTo>
                  <a:pt x="911" y="552"/>
                </a:lnTo>
                <a:lnTo>
                  <a:pt x="911" y="553"/>
                </a:lnTo>
                <a:lnTo>
                  <a:pt x="911" y="555"/>
                </a:lnTo>
                <a:lnTo>
                  <a:pt x="911" y="553"/>
                </a:lnTo>
                <a:lnTo>
                  <a:pt x="912" y="550"/>
                </a:lnTo>
                <a:lnTo>
                  <a:pt x="912" y="550"/>
                </a:lnTo>
                <a:lnTo>
                  <a:pt x="912" y="559"/>
                </a:lnTo>
                <a:lnTo>
                  <a:pt x="913" y="552"/>
                </a:lnTo>
                <a:lnTo>
                  <a:pt x="913" y="550"/>
                </a:lnTo>
                <a:lnTo>
                  <a:pt x="913" y="548"/>
                </a:lnTo>
                <a:lnTo>
                  <a:pt x="914" y="553"/>
                </a:lnTo>
                <a:lnTo>
                  <a:pt x="914" y="552"/>
                </a:lnTo>
                <a:lnTo>
                  <a:pt x="914" y="548"/>
                </a:lnTo>
                <a:lnTo>
                  <a:pt x="914" y="548"/>
                </a:lnTo>
                <a:lnTo>
                  <a:pt x="915" y="553"/>
                </a:lnTo>
                <a:lnTo>
                  <a:pt x="915" y="555"/>
                </a:lnTo>
                <a:lnTo>
                  <a:pt x="915" y="552"/>
                </a:lnTo>
                <a:lnTo>
                  <a:pt x="916" y="553"/>
                </a:lnTo>
                <a:lnTo>
                  <a:pt x="916" y="552"/>
                </a:lnTo>
                <a:lnTo>
                  <a:pt x="916" y="553"/>
                </a:lnTo>
                <a:lnTo>
                  <a:pt x="917" y="550"/>
                </a:lnTo>
                <a:lnTo>
                  <a:pt x="917" y="544"/>
                </a:lnTo>
                <a:lnTo>
                  <a:pt x="917" y="544"/>
                </a:lnTo>
                <a:lnTo>
                  <a:pt x="917" y="552"/>
                </a:lnTo>
                <a:lnTo>
                  <a:pt x="918" y="544"/>
                </a:lnTo>
                <a:lnTo>
                  <a:pt x="918" y="546"/>
                </a:lnTo>
                <a:lnTo>
                  <a:pt x="918" y="544"/>
                </a:lnTo>
                <a:lnTo>
                  <a:pt x="919" y="548"/>
                </a:lnTo>
                <a:lnTo>
                  <a:pt x="919" y="548"/>
                </a:lnTo>
                <a:lnTo>
                  <a:pt x="919" y="538"/>
                </a:lnTo>
                <a:lnTo>
                  <a:pt x="920" y="540"/>
                </a:lnTo>
                <a:lnTo>
                  <a:pt x="920" y="542"/>
                </a:lnTo>
                <a:lnTo>
                  <a:pt x="920" y="540"/>
                </a:lnTo>
                <a:lnTo>
                  <a:pt x="920" y="542"/>
                </a:lnTo>
                <a:lnTo>
                  <a:pt x="921" y="538"/>
                </a:lnTo>
                <a:lnTo>
                  <a:pt x="921" y="546"/>
                </a:lnTo>
                <a:lnTo>
                  <a:pt x="921" y="546"/>
                </a:lnTo>
                <a:lnTo>
                  <a:pt x="922" y="542"/>
                </a:lnTo>
                <a:lnTo>
                  <a:pt x="922" y="544"/>
                </a:lnTo>
                <a:lnTo>
                  <a:pt x="922" y="548"/>
                </a:lnTo>
                <a:lnTo>
                  <a:pt x="922" y="548"/>
                </a:lnTo>
                <a:lnTo>
                  <a:pt x="923" y="546"/>
                </a:lnTo>
                <a:lnTo>
                  <a:pt x="923" y="542"/>
                </a:lnTo>
                <a:lnTo>
                  <a:pt x="923" y="546"/>
                </a:lnTo>
                <a:lnTo>
                  <a:pt x="924" y="550"/>
                </a:lnTo>
                <a:lnTo>
                  <a:pt x="924" y="544"/>
                </a:lnTo>
                <a:lnTo>
                  <a:pt x="924" y="544"/>
                </a:lnTo>
                <a:lnTo>
                  <a:pt x="925" y="548"/>
                </a:lnTo>
                <a:lnTo>
                  <a:pt x="925" y="555"/>
                </a:lnTo>
                <a:lnTo>
                  <a:pt x="925" y="552"/>
                </a:lnTo>
                <a:lnTo>
                  <a:pt x="925" y="548"/>
                </a:lnTo>
                <a:lnTo>
                  <a:pt x="926" y="553"/>
                </a:lnTo>
                <a:lnTo>
                  <a:pt x="926" y="561"/>
                </a:lnTo>
                <a:lnTo>
                  <a:pt x="926" y="561"/>
                </a:lnTo>
                <a:lnTo>
                  <a:pt x="927" y="559"/>
                </a:lnTo>
                <a:lnTo>
                  <a:pt x="927" y="557"/>
                </a:lnTo>
                <a:lnTo>
                  <a:pt x="927" y="565"/>
                </a:lnTo>
                <a:lnTo>
                  <a:pt x="928" y="567"/>
                </a:lnTo>
                <a:lnTo>
                  <a:pt x="928" y="559"/>
                </a:lnTo>
                <a:lnTo>
                  <a:pt x="928" y="553"/>
                </a:lnTo>
                <a:lnTo>
                  <a:pt x="928" y="552"/>
                </a:lnTo>
                <a:lnTo>
                  <a:pt x="929" y="548"/>
                </a:lnTo>
                <a:lnTo>
                  <a:pt x="929" y="538"/>
                </a:lnTo>
                <a:lnTo>
                  <a:pt x="929" y="531"/>
                </a:lnTo>
                <a:lnTo>
                  <a:pt x="930" y="527"/>
                </a:lnTo>
                <a:lnTo>
                  <a:pt x="930" y="523"/>
                </a:lnTo>
                <a:lnTo>
                  <a:pt x="930" y="519"/>
                </a:lnTo>
                <a:lnTo>
                  <a:pt x="930" y="508"/>
                </a:lnTo>
                <a:lnTo>
                  <a:pt x="931" y="508"/>
                </a:lnTo>
                <a:lnTo>
                  <a:pt x="931" y="508"/>
                </a:lnTo>
                <a:lnTo>
                  <a:pt x="931" y="498"/>
                </a:lnTo>
                <a:lnTo>
                  <a:pt x="932" y="496"/>
                </a:lnTo>
                <a:lnTo>
                  <a:pt x="932" y="500"/>
                </a:lnTo>
                <a:lnTo>
                  <a:pt x="932" y="502"/>
                </a:lnTo>
                <a:lnTo>
                  <a:pt x="933" y="498"/>
                </a:lnTo>
                <a:lnTo>
                  <a:pt x="933" y="494"/>
                </a:lnTo>
                <a:lnTo>
                  <a:pt x="933" y="500"/>
                </a:lnTo>
                <a:lnTo>
                  <a:pt x="933" y="502"/>
                </a:lnTo>
                <a:lnTo>
                  <a:pt x="934" y="500"/>
                </a:lnTo>
                <a:lnTo>
                  <a:pt x="934" y="494"/>
                </a:lnTo>
                <a:lnTo>
                  <a:pt x="934" y="489"/>
                </a:lnTo>
                <a:lnTo>
                  <a:pt x="935" y="498"/>
                </a:lnTo>
                <a:lnTo>
                  <a:pt x="935" y="494"/>
                </a:lnTo>
                <a:lnTo>
                  <a:pt x="935" y="492"/>
                </a:lnTo>
                <a:lnTo>
                  <a:pt x="936" y="490"/>
                </a:lnTo>
                <a:lnTo>
                  <a:pt x="936" y="490"/>
                </a:lnTo>
                <a:lnTo>
                  <a:pt x="936" y="498"/>
                </a:lnTo>
                <a:lnTo>
                  <a:pt x="936" y="489"/>
                </a:lnTo>
                <a:lnTo>
                  <a:pt x="937" y="492"/>
                </a:lnTo>
                <a:lnTo>
                  <a:pt x="937" y="490"/>
                </a:lnTo>
                <a:lnTo>
                  <a:pt x="937" y="498"/>
                </a:lnTo>
                <a:lnTo>
                  <a:pt x="938" y="496"/>
                </a:lnTo>
                <a:lnTo>
                  <a:pt x="938" y="496"/>
                </a:lnTo>
                <a:lnTo>
                  <a:pt x="938" y="498"/>
                </a:lnTo>
                <a:lnTo>
                  <a:pt x="939" y="504"/>
                </a:lnTo>
                <a:lnTo>
                  <a:pt x="939" y="502"/>
                </a:lnTo>
                <a:lnTo>
                  <a:pt x="939" y="494"/>
                </a:lnTo>
                <a:lnTo>
                  <a:pt x="940" y="498"/>
                </a:lnTo>
                <a:lnTo>
                  <a:pt x="940" y="502"/>
                </a:lnTo>
                <a:lnTo>
                  <a:pt x="940" y="500"/>
                </a:lnTo>
                <a:lnTo>
                  <a:pt x="940" y="496"/>
                </a:lnTo>
                <a:lnTo>
                  <a:pt x="941" y="498"/>
                </a:lnTo>
                <a:lnTo>
                  <a:pt x="941" y="500"/>
                </a:lnTo>
                <a:lnTo>
                  <a:pt x="941" y="500"/>
                </a:lnTo>
                <a:lnTo>
                  <a:pt x="941" y="494"/>
                </a:lnTo>
                <a:lnTo>
                  <a:pt x="942" y="496"/>
                </a:lnTo>
                <a:lnTo>
                  <a:pt x="942" y="498"/>
                </a:lnTo>
                <a:lnTo>
                  <a:pt x="943" y="500"/>
                </a:lnTo>
                <a:lnTo>
                  <a:pt x="943" y="496"/>
                </a:lnTo>
                <a:lnTo>
                  <a:pt x="943" y="494"/>
                </a:lnTo>
                <a:lnTo>
                  <a:pt x="943" y="504"/>
                </a:lnTo>
                <a:lnTo>
                  <a:pt x="944" y="508"/>
                </a:lnTo>
                <a:lnTo>
                  <a:pt x="944" y="500"/>
                </a:lnTo>
                <a:lnTo>
                  <a:pt x="944" y="500"/>
                </a:lnTo>
                <a:lnTo>
                  <a:pt x="944" y="506"/>
                </a:lnTo>
                <a:lnTo>
                  <a:pt x="945" y="502"/>
                </a:lnTo>
                <a:lnTo>
                  <a:pt x="945" y="498"/>
                </a:lnTo>
                <a:lnTo>
                  <a:pt x="945" y="496"/>
                </a:lnTo>
                <a:lnTo>
                  <a:pt x="946" y="498"/>
                </a:lnTo>
                <a:lnTo>
                  <a:pt x="946" y="500"/>
                </a:lnTo>
                <a:lnTo>
                  <a:pt x="946" y="496"/>
                </a:lnTo>
                <a:lnTo>
                  <a:pt x="947" y="492"/>
                </a:lnTo>
                <a:lnTo>
                  <a:pt x="947" y="492"/>
                </a:lnTo>
                <a:lnTo>
                  <a:pt x="947" y="492"/>
                </a:lnTo>
                <a:lnTo>
                  <a:pt x="948" y="481"/>
                </a:lnTo>
                <a:lnTo>
                  <a:pt x="948" y="477"/>
                </a:lnTo>
                <a:lnTo>
                  <a:pt x="948" y="477"/>
                </a:lnTo>
                <a:lnTo>
                  <a:pt x="948" y="479"/>
                </a:lnTo>
                <a:lnTo>
                  <a:pt x="949" y="471"/>
                </a:lnTo>
                <a:lnTo>
                  <a:pt x="949" y="463"/>
                </a:lnTo>
                <a:lnTo>
                  <a:pt x="949" y="469"/>
                </a:lnTo>
                <a:lnTo>
                  <a:pt x="949" y="463"/>
                </a:lnTo>
                <a:lnTo>
                  <a:pt x="950" y="456"/>
                </a:lnTo>
                <a:lnTo>
                  <a:pt x="950" y="450"/>
                </a:lnTo>
                <a:lnTo>
                  <a:pt x="951" y="450"/>
                </a:lnTo>
                <a:lnTo>
                  <a:pt x="951" y="452"/>
                </a:lnTo>
                <a:lnTo>
                  <a:pt x="951" y="456"/>
                </a:lnTo>
                <a:lnTo>
                  <a:pt x="951" y="456"/>
                </a:lnTo>
                <a:lnTo>
                  <a:pt x="952" y="458"/>
                </a:lnTo>
                <a:lnTo>
                  <a:pt x="952" y="460"/>
                </a:lnTo>
                <a:lnTo>
                  <a:pt x="952" y="458"/>
                </a:lnTo>
                <a:lnTo>
                  <a:pt x="952" y="456"/>
                </a:lnTo>
                <a:lnTo>
                  <a:pt x="953" y="452"/>
                </a:lnTo>
                <a:lnTo>
                  <a:pt x="953" y="442"/>
                </a:lnTo>
                <a:lnTo>
                  <a:pt x="953" y="452"/>
                </a:lnTo>
                <a:lnTo>
                  <a:pt x="954" y="471"/>
                </a:lnTo>
                <a:lnTo>
                  <a:pt x="954" y="473"/>
                </a:lnTo>
                <a:lnTo>
                  <a:pt x="954" y="477"/>
                </a:lnTo>
                <a:lnTo>
                  <a:pt x="955" y="487"/>
                </a:lnTo>
                <a:lnTo>
                  <a:pt x="955" y="494"/>
                </a:lnTo>
                <a:lnTo>
                  <a:pt x="955" y="498"/>
                </a:lnTo>
                <a:lnTo>
                  <a:pt x="956" y="504"/>
                </a:lnTo>
                <a:lnTo>
                  <a:pt x="956" y="510"/>
                </a:lnTo>
                <a:lnTo>
                  <a:pt x="956" y="510"/>
                </a:lnTo>
                <a:lnTo>
                  <a:pt x="956" y="508"/>
                </a:lnTo>
                <a:lnTo>
                  <a:pt x="957" y="508"/>
                </a:lnTo>
                <a:lnTo>
                  <a:pt x="957" y="515"/>
                </a:lnTo>
                <a:lnTo>
                  <a:pt x="957" y="511"/>
                </a:lnTo>
                <a:lnTo>
                  <a:pt x="958" y="511"/>
                </a:lnTo>
                <a:lnTo>
                  <a:pt x="958" y="515"/>
                </a:lnTo>
                <a:lnTo>
                  <a:pt x="958" y="515"/>
                </a:lnTo>
                <a:lnTo>
                  <a:pt x="959" y="513"/>
                </a:lnTo>
                <a:lnTo>
                  <a:pt x="959" y="511"/>
                </a:lnTo>
                <a:lnTo>
                  <a:pt x="959" y="510"/>
                </a:lnTo>
                <a:lnTo>
                  <a:pt x="959" y="508"/>
                </a:lnTo>
                <a:lnTo>
                  <a:pt x="960" y="517"/>
                </a:lnTo>
                <a:lnTo>
                  <a:pt x="960" y="513"/>
                </a:lnTo>
                <a:lnTo>
                  <a:pt x="960" y="510"/>
                </a:lnTo>
                <a:lnTo>
                  <a:pt x="960" y="515"/>
                </a:lnTo>
                <a:lnTo>
                  <a:pt x="961" y="529"/>
                </a:lnTo>
                <a:lnTo>
                  <a:pt x="961" y="548"/>
                </a:lnTo>
                <a:lnTo>
                  <a:pt x="962" y="555"/>
                </a:lnTo>
                <a:lnTo>
                  <a:pt x="962" y="573"/>
                </a:lnTo>
                <a:lnTo>
                  <a:pt x="962" y="600"/>
                </a:lnTo>
                <a:lnTo>
                  <a:pt x="962" y="571"/>
                </a:lnTo>
                <a:lnTo>
                  <a:pt x="963" y="508"/>
                </a:lnTo>
                <a:lnTo>
                  <a:pt x="963" y="435"/>
                </a:lnTo>
                <a:lnTo>
                  <a:pt x="963" y="329"/>
                </a:lnTo>
                <a:lnTo>
                  <a:pt x="964" y="169"/>
                </a:lnTo>
                <a:lnTo>
                  <a:pt x="964" y="63"/>
                </a:lnTo>
                <a:lnTo>
                  <a:pt x="964" y="33"/>
                </a:lnTo>
                <a:lnTo>
                  <a:pt x="964" y="121"/>
                </a:lnTo>
                <a:lnTo>
                  <a:pt x="965" y="301"/>
                </a:lnTo>
                <a:lnTo>
                  <a:pt x="965" y="458"/>
                </a:lnTo>
                <a:lnTo>
                  <a:pt x="965" y="550"/>
                </a:lnTo>
                <a:lnTo>
                  <a:pt x="966" y="602"/>
                </a:lnTo>
                <a:lnTo>
                  <a:pt x="966" y="624"/>
                </a:lnTo>
                <a:lnTo>
                  <a:pt x="966" y="615"/>
                </a:lnTo>
                <a:lnTo>
                  <a:pt x="967" y="584"/>
                </a:lnTo>
                <a:lnTo>
                  <a:pt x="967" y="555"/>
                </a:lnTo>
                <a:lnTo>
                  <a:pt x="967" y="546"/>
                </a:lnTo>
                <a:lnTo>
                  <a:pt x="967" y="542"/>
                </a:lnTo>
                <a:lnTo>
                  <a:pt x="968" y="542"/>
                </a:lnTo>
                <a:lnTo>
                  <a:pt x="968" y="540"/>
                </a:lnTo>
                <a:lnTo>
                  <a:pt x="968" y="542"/>
                </a:lnTo>
                <a:lnTo>
                  <a:pt x="969" y="542"/>
                </a:lnTo>
                <a:lnTo>
                  <a:pt x="969" y="536"/>
                </a:lnTo>
                <a:lnTo>
                  <a:pt x="969" y="540"/>
                </a:lnTo>
                <a:lnTo>
                  <a:pt x="970" y="548"/>
                </a:lnTo>
                <a:lnTo>
                  <a:pt x="970" y="542"/>
                </a:lnTo>
                <a:lnTo>
                  <a:pt x="970" y="538"/>
                </a:lnTo>
                <a:lnTo>
                  <a:pt x="970" y="536"/>
                </a:lnTo>
                <a:lnTo>
                  <a:pt x="971" y="542"/>
                </a:lnTo>
                <a:lnTo>
                  <a:pt x="971" y="542"/>
                </a:lnTo>
                <a:lnTo>
                  <a:pt x="971" y="534"/>
                </a:lnTo>
                <a:lnTo>
                  <a:pt x="972" y="534"/>
                </a:lnTo>
                <a:lnTo>
                  <a:pt x="972" y="540"/>
                </a:lnTo>
                <a:lnTo>
                  <a:pt x="972" y="542"/>
                </a:lnTo>
                <a:lnTo>
                  <a:pt x="972" y="538"/>
                </a:lnTo>
                <a:lnTo>
                  <a:pt x="973" y="536"/>
                </a:lnTo>
                <a:lnTo>
                  <a:pt x="973" y="540"/>
                </a:lnTo>
                <a:lnTo>
                  <a:pt x="973" y="542"/>
                </a:lnTo>
                <a:lnTo>
                  <a:pt x="974" y="542"/>
                </a:lnTo>
                <a:lnTo>
                  <a:pt x="974" y="540"/>
                </a:lnTo>
                <a:lnTo>
                  <a:pt x="974" y="540"/>
                </a:lnTo>
                <a:lnTo>
                  <a:pt x="975" y="542"/>
                </a:lnTo>
                <a:lnTo>
                  <a:pt x="975" y="540"/>
                </a:lnTo>
                <a:lnTo>
                  <a:pt x="975" y="534"/>
                </a:lnTo>
                <a:lnTo>
                  <a:pt x="975" y="538"/>
                </a:lnTo>
                <a:lnTo>
                  <a:pt x="976" y="538"/>
                </a:lnTo>
                <a:lnTo>
                  <a:pt x="976" y="538"/>
                </a:lnTo>
                <a:lnTo>
                  <a:pt x="976" y="532"/>
                </a:lnTo>
                <a:lnTo>
                  <a:pt x="977" y="534"/>
                </a:lnTo>
                <a:lnTo>
                  <a:pt x="977" y="540"/>
                </a:lnTo>
                <a:lnTo>
                  <a:pt x="977" y="540"/>
                </a:lnTo>
                <a:lnTo>
                  <a:pt x="978" y="538"/>
                </a:lnTo>
                <a:lnTo>
                  <a:pt x="978" y="538"/>
                </a:lnTo>
                <a:lnTo>
                  <a:pt x="978" y="544"/>
                </a:lnTo>
                <a:lnTo>
                  <a:pt x="978" y="540"/>
                </a:lnTo>
                <a:lnTo>
                  <a:pt x="979" y="538"/>
                </a:lnTo>
                <a:lnTo>
                  <a:pt x="979" y="536"/>
                </a:lnTo>
                <a:lnTo>
                  <a:pt x="979" y="534"/>
                </a:lnTo>
                <a:lnTo>
                  <a:pt x="980" y="534"/>
                </a:lnTo>
                <a:lnTo>
                  <a:pt x="980" y="534"/>
                </a:lnTo>
                <a:lnTo>
                  <a:pt x="980" y="534"/>
                </a:lnTo>
                <a:lnTo>
                  <a:pt x="981" y="531"/>
                </a:lnTo>
                <a:lnTo>
                  <a:pt x="981" y="531"/>
                </a:lnTo>
                <a:lnTo>
                  <a:pt x="981" y="527"/>
                </a:lnTo>
                <a:lnTo>
                  <a:pt x="981" y="529"/>
                </a:lnTo>
                <a:lnTo>
                  <a:pt x="982" y="531"/>
                </a:lnTo>
                <a:lnTo>
                  <a:pt x="982" y="534"/>
                </a:lnTo>
                <a:lnTo>
                  <a:pt x="982" y="532"/>
                </a:lnTo>
                <a:lnTo>
                  <a:pt x="983" y="529"/>
                </a:lnTo>
                <a:lnTo>
                  <a:pt x="983" y="532"/>
                </a:lnTo>
                <a:lnTo>
                  <a:pt x="983" y="534"/>
                </a:lnTo>
                <a:lnTo>
                  <a:pt x="983" y="534"/>
                </a:lnTo>
                <a:lnTo>
                  <a:pt x="984" y="531"/>
                </a:lnTo>
                <a:lnTo>
                  <a:pt x="984" y="536"/>
                </a:lnTo>
                <a:lnTo>
                  <a:pt x="985" y="538"/>
                </a:lnTo>
                <a:lnTo>
                  <a:pt x="985" y="536"/>
                </a:lnTo>
                <a:lnTo>
                  <a:pt x="985" y="532"/>
                </a:lnTo>
                <a:lnTo>
                  <a:pt x="985" y="532"/>
                </a:lnTo>
                <a:lnTo>
                  <a:pt x="986" y="538"/>
                </a:lnTo>
                <a:lnTo>
                  <a:pt x="986" y="536"/>
                </a:lnTo>
                <a:lnTo>
                  <a:pt x="986" y="527"/>
                </a:lnTo>
                <a:lnTo>
                  <a:pt x="986" y="527"/>
                </a:lnTo>
                <a:lnTo>
                  <a:pt x="987" y="521"/>
                </a:lnTo>
                <a:lnTo>
                  <a:pt x="987" y="517"/>
                </a:lnTo>
                <a:lnTo>
                  <a:pt x="987" y="510"/>
                </a:lnTo>
                <a:lnTo>
                  <a:pt x="988" y="504"/>
                </a:lnTo>
                <a:lnTo>
                  <a:pt x="988" y="510"/>
                </a:lnTo>
                <a:lnTo>
                  <a:pt x="988" y="508"/>
                </a:lnTo>
                <a:lnTo>
                  <a:pt x="989" y="500"/>
                </a:lnTo>
                <a:lnTo>
                  <a:pt x="989" y="500"/>
                </a:lnTo>
                <a:lnTo>
                  <a:pt x="989" y="500"/>
                </a:lnTo>
                <a:lnTo>
                  <a:pt x="989" y="500"/>
                </a:lnTo>
                <a:lnTo>
                  <a:pt x="990" y="498"/>
                </a:lnTo>
                <a:lnTo>
                  <a:pt x="990" y="494"/>
                </a:lnTo>
                <a:lnTo>
                  <a:pt x="990" y="496"/>
                </a:lnTo>
                <a:lnTo>
                  <a:pt x="991" y="500"/>
                </a:lnTo>
                <a:lnTo>
                  <a:pt x="991" y="498"/>
                </a:lnTo>
                <a:lnTo>
                  <a:pt x="991" y="492"/>
                </a:lnTo>
                <a:lnTo>
                  <a:pt x="991" y="496"/>
                </a:lnTo>
                <a:lnTo>
                  <a:pt x="992" y="502"/>
                </a:lnTo>
                <a:lnTo>
                  <a:pt x="992" y="500"/>
                </a:lnTo>
                <a:lnTo>
                  <a:pt x="993" y="496"/>
                </a:lnTo>
                <a:lnTo>
                  <a:pt x="993" y="496"/>
                </a:lnTo>
                <a:lnTo>
                  <a:pt x="993" y="498"/>
                </a:lnTo>
                <a:lnTo>
                  <a:pt x="993" y="506"/>
                </a:lnTo>
                <a:lnTo>
                  <a:pt x="994" y="498"/>
                </a:lnTo>
                <a:lnTo>
                  <a:pt x="994" y="504"/>
                </a:lnTo>
                <a:lnTo>
                  <a:pt x="994" y="511"/>
                </a:lnTo>
                <a:lnTo>
                  <a:pt x="994" y="508"/>
                </a:lnTo>
                <a:lnTo>
                  <a:pt x="995" y="504"/>
                </a:lnTo>
                <a:lnTo>
                  <a:pt x="995" y="500"/>
                </a:lnTo>
                <a:lnTo>
                  <a:pt x="995" y="506"/>
                </a:lnTo>
                <a:lnTo>
                  <a:pt x="996" y="511"/>
                </a:lnTo>
                <a:lnTo>
                  <a:pt x="996" y="511"/>
                </a:lnTo>
                <a:lnTo>
                  <a:pt x="996" y="508"/>
                </a:lnTo>
                <a:lnTo>
                  <a:pt x="997" y="510"/>
                </a:lnTo>
                <a:lnTo>
                  <a:pt x="997" y="511"/>
                </a:lnTo>
                <a:lnTo>
                  <a:pt x="997" y="511"/>
                </a:lnTo>
                <a:lnTo>
                  <a:pt x="997" y="504"/>
                </a:lnTo>
                <a:lnTo>
                  <a:pt x="998" y="510"/>
                </a:lnTo>
                <a:lnTo>
                  <a:pt x="998" y="517"/>
                </a:lnTo>
                <a:lnTo>
                  <a:pt x="998" y="517"/>
                </a:lnTo>
                <a:lnTo>
                  <a:pt x="999" y="521"/>
                </a:lnTo>
                <a:lnTo>
                  <a:pt x="999" y="519"/>
                </a:lnTo>
                <a:lnTo>
                  <a:pt x="999" y="525"/>
                </a:lnTo>
                <a:lnTo>
                  <a:pt x="1000" y="521"/>
                </a:lnTo>
                <a:lnTo>
                  <a:pt x="1000" y="521"/>
                </a:lnTo>
                <a:lnTo>
                  <a:pt x="1000" y="527"/>
                </a:lnTo>
                <a:lnTo>
                  <a:pt x="1001" y="531"/>
                </a:lnTo>
                <a:lnTo>
                  <a:pt x="1001" y="529"/>
                </a:lnTo>
                <a:lnTo>
                  <a:pt x="1001" y="521"/>
                </a:lnTo>
                <a:lnTo>
                  <a:pt x="1001" y="521"/>
                </a:lnTo>
                <a:lnTo>
                  <a:pt x="1002" y="523"/>
                </a:lnTo>
                <a:lnTo>
                  <a:pt x="1002" y="525"/>
                </a:lnTo>
                <a:lnTo>
                  <a:pt x="1002" y="523"/>
                </a:lnTo>
                <a:lnTo>
                  <a:pt x="1002" y="521"/>
                </a:lnTo>
                <a:lnTo>
                  <a:pt x="1003" y="527"/>
                </a:lnTo>
                <a:lnTo>
                  <a:pt x="1003" y="532"/>
                </a:lnTo>
                <a:lnTo>
                  <a:pt x="1004" y="517"/>
                </a:lnTo>
                <a:lnTo>
                  <a:pt x="1004" y="508"/>
                </a:lnTo>
                <a:lnTo>
                  <a:pt x="1004" y="511"/>
                </a:lnTo>
                <a:lnTo>
                  <a:pt x="1004" y="510"/>
                </a:lnTo>
                <a:lnTo>
                  <a:pt x="1005" y="510"/>
                </a:lnTo>
                <a:lnTo>
                  <a:pt x="1005" y="510"/>
                </a:lnTo>
                <a:lnTo>
                  <a:pt x="1005" y="506"/>
                </a:lnTo>
                <a:lnTo>
                  <a:pt x="1006" y="500"/>
                </a:lnTo>
                <a:lnTo>
                  <a:pt x="1006" y="483"/>
                </a:lnTo>
                <a:lnTo>
                  <a:pt x="1006" y="477"/>
                </a:lnTo>
                <a:lnTo>
                  <a:pt x="1006" y="483"/>
                </a:lnTo>
                <a:lnTo>
                  <a:pt x="1007" y="489"/>
                </a:lnTo>
                <a:lnTo>
                  <a:pt x="1007" y="481"/>
                </a:lnTo>
                <a:lnTo>
                  <a:pt x="1007" y="479"/>
                </a:lnTo>
                <a:lnTo>
                  <a:pt x="1008" y="483"/>
                </a:lnTo>
                <a:lnTo>
                  <a:pt x="1008" y="487"/>
                </a:lnTo>
                <a:lnTo>
                  <a:pt x="1008" y="485"/>
                </a:lnTo>
                <a:lnTo>
                  <a:pt x="1009" y="481"/>
                </a:lnTo>
                <a:lnTo>
                  <a:pt x="1009" y="475"/>
                </a:lnTo>
                <a:lnTo>
                  <a:pt x="1009" y="477"/>
                </a:lnTo>
                <a:lnTo>
                  <a:pt x="1009" y="490"/>
                </a:lnTo>
                <a:lnTo>
                  <a:pt x="1010" y="500"/>
                </a:lnTo>
                <a:lnTo>
                  <a:pt x="1010" y="506"/>
                </a:lnTo>
                <a:lnTo>
                  <a:pt x="1010" y="513"/>
                </a:lnTo>
                <a:lnTo>
                  <a:pt x="1010" y="521"/>
                </a:lnTo>
                <a:lnTo>
                  <a:pt x="1011" y="523"/>
                </a:lnTo>
                <a:lnTo>
                  <a:pt x="1011" y="523"/>
                </a:lnTo>
                <a:lnTo>
                  <a:pt x="1012" y="527"/>
                </a:lnTo>
                <a:lnTo>
                  <a:pt x="1012" y="527"/>
                </a:lnTo>
                <a:lnTo>
                  <a:pt x="1012" y="525"/>
                </a:lnTo>
                <a:lnTo>
                  <a:pt x="1012" y="527"/>
                </a:lnTo>
                <a:lnTo>
                  <a:pt x="1013" y="531"/>
                </a:lnTo>
                <a:lnTo>
                  <a:pt x="1013" y="536"/>
                </a:lnTo>
                <a:lnTo>
                  <a:pt x="1013" y="534"/>
                </a:lnTo>
                <a:lnTo>
                  <a:pt x="1014" y="529"/>
                </a:lnTo>
                <a:lnTo>
                  <a:pt x="1014" y="534"/>
                </a:lnTo>
                <a:lnTo>
                  <a:pt x="1014" y="538"/>
                </a:lnTo>
                <a:lnTo>
                  <a:pt x="1014" y="534"/>
                </a:lnTo>
                <a:lnTo>
                  <a:pt x="1015" y="532"/>
                </a:lnTo>
                <a:lnTo>
                  <a:pt x="1015" y="540"/>
                </a:lnTo>
                <a:lnTo>
                  <a:pt x="1015" y="546"/>
                </a:lnTo>
                <a:lnTo>
                  <a:pt x="1016" y="538"/>
                </a:lnTo>
                <a:lnTo>
                  <a:pt x="1016" y="532"/>
                </a:lnTo>
                <a:lnTo>
                  <a:pt x="1016" y="540"/>
                </a:lnTo>
                <a:lnTo>
                  <a:pt x="1017" y="565"/>
                </a:lnTo>
                <a:lnTo>
                  <a:pt x="1017" y="584"/>
                </a:lnTo>
                <a:lnTo>
                  <a:pt x="1017" y="586"/>
                </a:lnTo>
                <a:lnTo>
                  <a:pt x="1017" y="605"/>
                </a:lnTo>
                <a:lnTo>
                  <a:pt x="1018" y="590"/>
                </a:lnTo>
                <a:lnTo>
                  <a:pt x="1018" y="534"/>
                </a:lnTo>
                <a:lnTo>
                  <a:pt x="1018" y="454"/>
                </a:lnTo>
                <a:lnTo>
                  <a:pt x="1019" y="345"/>
                </a:lnTo>
                <a:lnTo>
                  <a:pt x="1019" y="203"/>
                </a:lnTo>
                <a:lnTo>
                  <a:pt x="1019" y="90"/>
                </a:lnTo>
                <a:lnTo>
                  <a:pt x="1020" y="61"/>
                </a:lnTo>
                <a:lnTo>
                  <a:pt x="1020" y="157"/>
                </a:lnTo>
                <a:lnTo>
                  <a:pt x="1020" y="383"/>
                </a:lnTo>
                <a:lnTo>
                  <a:pt x="1020" y="553"/>
                </a:lnTo>
                <a:lnTo>
                  <a:pt x="1021" y="602"/>
                </a:lnTo>
                <a:lnTo>
                  <a:pt x="1021" y="590"/>
                </a:lnTo>
                <a:lnTo>
                  <a:pt x="1021" y="569"/>
                </a:lnTo>
                <a:lnTo>
                  <a:pt x="1022" y="565"/>
                </a:lnTo>
                <a:lnTo>
                  <a:pt x="1022" y="559"/>
                </a:lnTo>
                <a:lnTo>
                  <a:pt x="1022" y="553"/>
                </a:lnTo>
                <a:lnTo>
                  <a:pt x="1023" y="552"/>
                </a:lnTo>
                <a:lnTo>
                  <a:pt x="1023" y="553"/>
                </a:lnTo>
                <a:lnTo>
                  <a:pt x="1023" y="553"/>
                </a:lnTo>
                <a:lnTo>
                  <a:pt x="1023" y="550"/>
                </a:lnTo>
                <a:lnTo>
                  <a:pt x="1024" y="550"/>
                </a:lnTo>
                <a:lnTo>
                  <a:pt x="1024" y="553"/>
                </a:lnTo>
                <a:lnTo>
                  <a:pt x="1024" y="559"/>
                </a:lnTo>
                <a:lnTo>
                  <a:pt x="1025" y="553"/>
                </a:lnTo>
                <a:lnTo>
                  <a:pt x="1025" y="550"/>
                </a:lnTo>
                <a:lnTo>
                  <a:pt x="1025" y="552"/>
                </a:lnTo>
                <a:lnTo>
                  <a:pt x="1025" y="552"/>
                </a:lnTo>
                <a:lnTo>
                  <a:pt x="1026" y="552"/>
                </a:lnTo>
                <a:lnTo>
                  <a:pt x="1026" y="559"/>
                </a:lnTo>
                <a:lnTo>
                  <a:pt x="1026" y="557"/>
                </a:lnTo>
                <a:lnTo>
                  <a:pt x="1027" y="561"/>
                </a:lnTo>
                <a:lnTo>
                  <a:pt x="1027" y="557"/>
                </a:lnTo>
                <a:lnTo>
                  <a:pt x="1027" y="559"/>
                </a:lnTo>
                <a:lnTo>
                  <a:pt x="1028" y="563"/>
                </a:lnTo>
                <a:lnTo>
                  <a:pt x="1028" y="569"/>
                </a:lnTo>
                <a:lnTo>
                  <a:pt x="1028" y="561"/>
                </a:lnTo>
                <a:lnTo>
                  <a:pt x="1028" y="559"/>
                </a:lnTo>
                <a:lnTo>
                  <a:pt x="1029" y="561"/>
                </a:lnTo>
                <a:lnTo>
                  <a:pt x="1029" y="565"/>
                </a:lnTo>
                <a:lnTo>
                  <a:pt x="1029" y="567"/>
                </a:lnTo>
                <a:lnTo>
                  <a:pt x="1030" y="565"/>
                </a:lnTo>
                <a:lnTo>
                  <a:pt x="1030" y="561"/>
                </a:lnTo>
                <a:lnTo>
                  <a:pt x="1030" y="571"/>
                </a:lnTo>
                <a:lnTo>
                  <a:pt x="1031" y="569"/>
                </a:lnTo>
                <a:lnTo>
                  <a:pt x="1031" y="567"/>
                </a:lnTo>
                <a:lnTo>
                  <a:pt x="1031" y="567"/>
                </a:lnTo>
                <a:lnTo>
                  <a:pt x="1031" y="571"/>
                </a:lnTo>
                <a:lnTo>
                  <a:pt x="1032" y="573"/>
                </a:lnTo>
                <a:lnTo>
                  <a:pt x="1032" y="563"/>
                </a:lnTo>
                <a:lnTo>
                  <a:pt x="1032" y="563"/>
                </a:lnTo>
                <a:lnTo>
                  <a:pt x="1033" y="569"/>
                </a:lnTo>
                <a:lnTo>
                  <a:pt x="1033" y="571"/>
                </a:lnTo>
                <a:lnTo>
                  <a:pt x="1033" y="559"/>
                </a:lnTo>
                <a:lnTo>
                  <a:pt x="1033" y="555"/>
                </a:lnTo>
                <a:lnTo>
                  <a:pt x="1034" y="559"/>
                </a:lnTo>
                <a:lnTo>
                  <a:pt x="1034" y="567"/>
                </a:lnTo>
                <a:lnTo>
                  <a:pt x="1035" y="565"/>
                </a:lnTo>
                <a:lnTo>
                  <a:pt x="1035" y="559"/>
                </a:lnTo>
                <a:lnTo>
                  <a:pt x="1035" y="569"/>
                </a:lnTo>
                <a:lnTo>
                  <a:pt x="1035" y="573"/>
                </a:lnTo>
                <a:lnTo>
                  <a:pt x="1036" y="563"/>
                </a:lnTo>
                <a:lnTo>
                  <a:pt x="1036" y="559"/>
                </a:lnTo>
                <a:lnTo>
                  <a:pt x="1036" y="559"/>
                </a:lnTo>
                <a:lnTo>
                  <a:pt x="1036" y="565"/>
                </a:lnTo>
                <a:lnTo>
                  <a:pt x="1037" y="569"/>
                </a:lnTo>
                <a:lnTo>
                  <a:pt x="1037" y="571"/>
                </a:lnTo>
                <a:lnTo>
                  <a:pt x="1037" y="578"/>
                </a:lnTo>
                <a:lnTo>
                  <a:pt x="1038" y="586"/>
                </a:lnTo>
                <a:lnTo>
                  <a:pt x="1038" y="588"/>
                </a:lnTo>
                <a:lnTo>
                  <a:pt x="1038" y="584"/>
                </a:lnTo>
                <a:lnTo>
                  <a:pt x="1039" y="582"/>
                </a:lnTo>
                <a:lnTo>
                  <a:pt x="1039" y="590"/>
                </a:lnTo>
                <a:lnTo>
                  <a:pt x="1039" y="588"/>
                </a:lnTo>
                <a:lnTo>
                  <a:pt x="1039" y="582"/>
                </a:lnTo>
                <a:lnTo>
                  <a:pt x="1040" y="576"/>
                </a:lnTo>
                <a:lnTo>
                  <a:pt x="1040" y="578"/>
                </a:lnTo>
                <a:lnTo>
                  <a:pt x="1040" y="580"/>
                </a:lnTo>
                <a:lnTo>
                  <a:pt x="1041" y="576"/>
                </a:lnTo>
                <a:lnTo>
                  <a:pt x="1041" y="561"/>
                </a:lnTo>
                <a:lnTo>
                  <a:pt x="1041" y="550"/>
                </a:lnTo>
                <a:lnTo>
                  <a:pt x="1042" y="548"/>
                </a:lnTo>
                <a:lnTo>
                  <a:pt x="1042" y="546"/>
                </a:lnTo>
                <a:lnTo>
                  <a:pt x="1042" y="536"/>
                </a:lnTo>
                <a:lnTo>
                  <a:pt x="1043" y="534"/>
                </a:lnTo>
                <a:lnTo>
                  <a:pt x="1043" y="534"/>
                </a:lnTo>
                <a:lnTo>
                  <a:pt x="1043" y="527"/>
                </a:lnTo>
                <a:lnTo>
                  <a:pt x="1043" y="517"/>
                </a:lnTo>
                <a:lnTo>
                  <a:pt x="1044" y="513"/>
                </a:lnTo>
                <a:lnTo>
                  <a:pt x="1044" y="515"/>
                </a:lnTo>
                <a:lnTo>
                  <a:pt x="1044" y="513"/>
                </a:lnTo>
                <a:lnTo>
                  <a:pt x="1044" y="511"/>
                </a:lnTo>
                <a:lnTo>
                  <a:pt x="1045" y="508"/>
                </a:lnTo>
                <a:lnTo>
                  <a:pt x="1045" y="515"/>
                </a:lnTo>
                <a:lnTo>
                  <a:pt x="1046" y="510"/>
                </a:lnTo>
                <a:lnTo>
                  <a:pt x="1046" y="504"/>
                </a:lnTo>
                <a:lnTo>
                  <a:pt x="1046" y="508"/>
                </a:lnTo>
                <a:lnTo>
                  <a:pt x="1046" y="508"/>
                </a:lnTo>
                <a:lnTo>
                  <a:pt x="1047" y="508"/>
                </a:lnTo>
                <a:lnTo>
                  <a:pt x="1047" y="508"/>
                </a:lnTo>
                <a:lnTo>
                  <a:pt x="1047" y="504"/>
                </a:lnTo>
                <a:lnTo>
                  <a:pt x="1047" y="510"/>
                </a:lnTo>
                <a:lnTo>
                  <a:pt x="1048" y="517"/>
                </a:lnTo>
                <a:lnTo>
                  <a:pt x="1048" y="513"/>
                </a:lnTo>
                <a:lnTo>
                  <a:pt x="1048" y="511"/>
                </a:lnTo>
                <a:lnTo>
                  <a:pt x="1049" y="511"/>
                </a:lnTo>
                <a:lnTo>
                  <a:pt x="1049" y="515"/>
                </a:lnTo>
                <a:lnTo>
                  <a:pt x="1049" y="511"/>
                </a:lnTo>
                <a:lnTo>
                  <a:pt x="1050" y="510"/>
                </a:lnTo>
                <a:lnTo>
                  <a:pt x="1050" y="513"/>
                </a:lnTo>
                <a:lnTo>
                  <a:pt x="1050" y="523"/>
                </a:lnTo>
                <a:lnTo>
                  <a:pt x="1051" y="517"/>
                </a:lnTo>
                <a:lnTo>
                  <a:pt x="1051" y="513"/>
                </a:lnTo>
                <a:lnTo>
                  <a:pt x="1051" y="513"/>
                </a:lnTo>
                <a:lnTo>
                  <a:pt x="1051" y="521"/>
                </a:lnTo>
                <a:lnTo>
                  <a:pt x="1052" y="521"/>
                </a:lnTo>
                <a:lnTo>
                  <a:pt x="1052" y="523"/>
                </a:lnTo>
                <a:lnTo>
                  <a:pt x="1052" y="521"/>
                </a:lnTo>
                <a:lnTo>
                  <a:pt x="1052" y="523"/>
                </a:lnTo>
                <a:lnTo>
                  <a:pt x="1053" y="523"/>
                </a:lnTo>
                <a:lnTo>
                  <a:pt x="1053" y="521"/>
                </a:lnTo>
                <a:lnTo>
                  <a:pt x="1054" y="523"/>
                </a:lnTo>
                <a:lnTo>
                  <a:pt x="1054" y="527"/>
                </a:lnTo>
                <a:lnTo>
                  <a:pt x="1054" y="531"/>
                </a:lnTo>
                <a:lnTo>
                  <a:pt x="1054" y="529"/>
                </a:lnTo>
                <a:lnTo>
                  <a:pt x="1055" y="521"/>
                </a:lnTo>
                <a:lnTo>
                  <a:pt x="1055" y="525"/>
                </a:lnTo>
                <a:lnTo>
                  <a:pt x="1055" y="529"/>
                </a:lnTo>
                <a:lnTo>
                  <a:pt x="1055" y="525"/>
                </a:lnTo>
                <a:lnTo>
                  <a:pt x="1056" y="523"/>
                </a:lnTo>
                <a:lnTo>
                  <a:pt x="1056" y="525"/>
                </a:lnTo>
                <a:lnTo>
                  <a:pt x="1056" y="525"/>
                </a:lnTo>
                <a:lnTo>
                  <a:pt x="1057" y="525"/>
                </a:lnTo>
                <a:lnTo>
                  <a:pt x="1057" y="513"/>
                </a:lnTo>
                <a:lnTo>
                  <a:pt x="1057" y="515"/>
                </a:lnTo>
                <a:lnTo>
                  <a:pt x="1058" y="517"/>
                </a:lnTo>
                <a:lnTo>
                  <a:pt x="1058" y="506"/>
                </a:lnTo>
                <a:lnTo>
                  <a:pt x="1058" y="502"/>
                </a:lnTo>
                <a:lnTo>
                  <a:pt x="1059" y="502"/>
                </a:lnTo>
                <a:lnTo>
                  <a:pt x="1059" y="500"/>
                </a:lnTo>
                <a:lnTo>
                  <a:pt x="1059" y="494"/>
                </a:lnTo>
                <a:lnTo>
                  <a:pt x="1059" y="490"/>
                </a:lnTo>
                <a:lnTo>
                  <a:pt x="1060" y="487"/>
                </a:lnTo>
                <a:lnTo>
                  <a:pt x="1060" y="489"/>
                </a:lnTo>
                <a:lnTo>
                  <a:pt x="1060" y="485"/>
                </a:lnTo>
                <a:lnTo>
                  <a:pt x="1061" y="473"/>
                </a:lnTo>
                <a:lnTo>
                  <a:pt x="1061" y="467"/>
                </a:lnTo>
                <a:lnTo>
                  <a:pt x="1061" y="475"/>
                </a:lnTo>
                <a:lnTo>
                  <a:pt x="1062" y="475"/>
                </a:lnTo>
                <a:lnTo>
                  <a:pt x="1062" y="475"/>
                </a:lnTo>
                <a:lnTo>
                  <a:pt x="1062" y="473"/>
                </a:lnTo>
                <a:lnTo>
                  <a:pt x="1062" y="483"/>
                </a:lnTo>
                <a:lnTo>
                  <a:pt x="1063" y="475"/>
                </a:lnTo>
                <a:lnTo>
                  <a:pt x="1063" y="471"/>
                </a:lnTo>
                <a:lnTo>
                  <a:pt x="1063" y="467"/>
                </a:lnTo>
                <a:lnTo>
                  <a:pt x="1064" y="473"/>
                </a:lnTo>
                <a:lnTo>
                  <a:pt x="1064" y="471"/>
                </a:lnTo>
                <a:lnTo>
                  <a:pt x="1064" y="467"/>
                </a:lnTo>
                <a:lnTo>
                  <a:pt x="1065" y="462"/>
                </a:lnTo>
                <a:lnTo>
                  <a:pt x="1065" y="487"/>
                </a:lnTo>
                <a:lnTo>
                  <a:pt x="1065" y="502"/>
                </a:lnTo>
                <a:lnTo>
                  <a:pt x="1065" y="504"/>
                </a:lnTo>
                <a:lnTo>
                  <a:pt x="1066" y="508"/>
                </a:lnTo>
                <a:lnTo>
                  <a:pt x="1066" y="519"/>
                </a:lnTo>
                <a:lnTo>
                  <a:pt x="1066" y="531"/>
                </a:lnTo>
                <a:lnTo>
                  <a:pt x="1067" y="517"/>
                </a:lnTo>
                <a:lnTo>
                  <a:pt x="1067" y="513"/>
                </a:lnTo>
                <a:lnTo>
                  <a:pt x="1067" y="513"/>
                </a:lnTo>
                <a:lnTo>
                  <a:pt x="1067" y="521"/>
                </a:lnTo>
                <a:lnTo>
                  <a:pt x="1068" y="523"/>
                </a:lnTo>
                <a:lnTo>
                  <a:pt x="1068" y="521"/>
                </a:lnTo>
                <a:lnTo>
                  <a:pt x="1068" y="521"/>
                </a:lnTo>
                <a:lnTo>
                  <a:pt x="1069" y="525"/>
                </a:lnTo>
                <a:lnTo>
                  <a:pt x="1069" y="529"/>
                </a:lnTo>
                <a:lnTo>
                  <a:pt x="1069" y="527"/>
                </a:lnTo>
                <a:lnTo>
                  <a:pt x="1070" y="523"/>
                </a:lnTo>
                <a:lnTo>
                  <a:pt x="1070" y="521"/>
                </a:lnTo>
                <a:lnTo>
                  <a:pt x="1070" y="523"/>
                </a:lnTo>
                <a:lnTo>
                  <a:pt x="1070" y="521"/>
                </a:lnTo>
                <a:lnTo>
                  <a:pt x="1071" y="534"/>
                </a:lnTo>
                <a:lnTo>
                  <a:pt x="1071" y="557"/>
                </a:lnTo>
                <a:lnTo>
                  <a:pt x="1071" y="573"/>
                </a:lnTo>
                <a:lnTo>
                  <a:pt x="1072" y="575"/>
                </a:lnTo>
                <a:lnTo>
                  <a:pt x="1072" y="586"/>
                </a:lnTo>
                <a:lnTo>
                  <a:pt x="1072" y="544"/>
                </a:lnTo>
                <a:lnTo>
                  <a:pt x="1073" y="462"/>
                </a:lnTo>
                <a:lnTo>
                  <a:pt x="1073" y="354"/>
                </a:lnTo>
                <a:lnTo>
                  <a:pt x="1073" y="216"/>
                </a:lnTo>
                <a:lnTo>
                  <a:pt x="1073" y="84"/>
                </a:lnTo>
                <a:lnTo>
                  <a:pt x="1074" y="29"/>
                </a:lnTo>
                <a:lnTo>
                  <a:pt x="1074" y="107"/>
                </a:lnTo>
                <a:lnTo>
                  <a:pt x="1074" y="327"/>
                </a:lnTo>
                <a:lnTo>
                  <a:pt x="1075" y="536"/>
                </a:lnTo>
                <a:lnTo>
                  <a:pt x="1075" y="603"/>
                </a:lnTo>
                <a:lnTo>
                  <a:pt x="1075" y="576"/>
                </a:lnTo>
                <a:lnTo>
                  <a:pt x="1075" y="546"/>
                </a:lnTo>
                <a:lnTo>
                  <a:pt x="1076" y="536"/>
                </a:lnTo>
                <a:lnTo>
                  <a:pt x="1076" y="540"/>
                </a:lnTo>
                <a:lnTo>
                  <a:pt x="1076" y="542"/>
                </a:lnTo>
                <a:lnTo>
                  <a:pt x="1077" y="540"/>
                </a:lnTo>
                <a:lnTo>
                  <a:pt x="1077" y="542"/>
                </a:lnTo>
                <a:lnTo>
                  <a:pt x="1077" y="542"/>
                </a:lnTo>
                <a:lnTo>
                  <a:pt x="1078" y="546"/>
                </a:lnTo>
                <a:lnTo>
                  <a:pt x="1078" y="544"/>
                </a:lnTo>
                <a:lnTo>
                  <a:pt x="1078" y="540"/>
                </a:lnTo>
                <a:lnTo>
                  <a:pt x="1078" y="550"/>
                </a:lnTo>
                <a:lnTo>
                  <a:pt x="1079" y="550"/>
                </a:lnTo>
                <a:lnTo>
                  <a:pt x="1079" y="548"/>
                </a:lnTo>
                <a:lnTo>
                  <a:pt x="1079" y="540"/>
                </a:lnTo>
                <a:lnTo>
                  <a:pt x="1080" y="546"/>
                </a:lnTo>
                <a:lnTo>
                  <a:pt x="1080" y="553"/>
                </a:lnTo>
                <a:lnTo>
                  <a:pt x="1080" y="548"/>
                </a:lnTo>
                <a:lnTo>
                  <a:pt x="1081" y="546"/>
                </a:lnTo>
                <a:lnTo>
                  <a:pt x="1081" y="542"/>
                </a:lnTo>
                <a:lnTo>
                  <a:pt x="1081" y="550"/>
                </a:lnTo>
                <a:lnTo>
                  <a:pt x="1081" y="552"/>
                </a:lnTo>
                <a:lnTo>
                  <a:pt x="1082" y="546"/>
                </a:lnTo>
                <a:lnTo>
                  <a:pt x="1082" y="542"/>
                </a:lnTo>
                <a:lnTo>
                  <a:pt x="1082" y="552"/>
                </a:lnTo>
                <a:lnTo>
                  <a:pt x="1083" y="552"/>
                </a:lnTo>
                <a:lnTo>
                  <a:pt x="1083" y="546"/>
                </a:lnTo>
                <a:lnTo>
                  <a:pt x="1083" y="542"/>
                </a:lnTo>
                <a:lnTo>
                  <a:pt x="1084" y="546"/>
                </a:lnTo>
                <a:lnTo>
                  <a:pt x="1084" y="546"/>
                </a:lnTo>
                <a:lnTo>
                  <a:pt x="1084" y="542"/>
                </a:lnTo>
                <a:lnTo>
                  <a:pt x="1084" y="542"/>
                </a:lnTo>
                <a:lnTo>
                  <a:pt x="1085" y="552"/>
                </a:lnTo>
                <a:lnTo>
                  <a:pt x="1085" y="553"/>
                </a:lnTo>
                <a:lnTo>
                  <a:pt x="1085" y="548"/>
                </a:lnTo>
                <a:lnTo>
                  <a:pt x="1086" y="542"/>
                </a:lnTo>
                <a:lnTo>
                  <a:pt x="1086" y="546"/>
                </a:lnTo>
                <a:lnTo>
                  <a:pt x="1086" y="548"/>
                </a:lnTo>
                <a:lnTo>
                  <a:pt x="1086" y="546"/>
                </a:lnTo>
                <a:lnTo>
                  <a:pt x="1087" y="538"/>
                </a:lnTo>
                <a:lnTo>
                  <a:pt x="1087" y="538"/>
                </a:lnTo>
                <a:lnTo>
                  <a:pt x="1088" y="546"/>
                </a:lnTo>
                <a:lnTo>
                  <a:pt x="1088" y="538"/>
                </a:lnTo>
                <a:lnTo>
                  <a:pt x="1088" y="532"/>
                </a:lnTo>
                <a:lnTo>
                  <a:pt x="1088" y="538"/>
                </a:lnTo>
                <a:lnTo>
                  <a:pt x="1089" y="548"/>
                </a:lnTo>
                <a:lnTo>
                  <a:pt x="1089" y="548"/>
                </a:lnTo>
                <a:lnTo>
                  <a:pt x="1089" y="540"/>
                </a:lnTo>
                <a:lnTo>
                  <a:pt x="1089" y="546"/>
                </a:lnTo>
                <a:lnTo>
                  <a:pt x="1090" y="544"/>
                </a:lnTo>
                <a:lnTo>
                  <a:pt x="1090" y="548"/>
                </a:lnTo>
                <a:lnTo>
                  <a:pt x="1090" y="548"/>
                </a:lnTo>
                <a:lnTo>
                  <a:pt x="1091" y="552"/>
                </a:lnTo>
                <a:lnTo>
                  <a:pt x="1091" y="555"/>
                </a:lnTo>
                <a:lnTo>
                  <a:pt x="1091" y="559"/>
                </a:lnTo>
                <a:lnTo>
                  <a:pt x="1092" y="552"/>
                </a:lnTo>
                <a:lnTo>
                  <a:pt x="1092" y="553"/>
                </a:lnTo>
                <a:lnTo>
                  <a:pt x="1092" y="557"/>
                </a:lnTo>
                <a:lnTo>
                  <a:pt x="1093" y="559"/>
                </a:lnTo>
                <a:lnTo>
                  <a:pt x="1093" y="552"/>
                </a:lnTo>
                <a:lnTo>
                  <a:pt x="1093" y="553"/>
                </a:lnTo>
                <a:lnTo>
                  <a:pt x="1093" y="553"/>
                </a:lnTo>
                <a:lnTo>
                  <a:pt x="1094" y="555"/>
                </a:lnTo>
                <a:lnTo>
                  <a:pt x="1094" y="555"/>
                </a:lnTo>
                <a:lnTo>
                  <a:pt x="1094" y="542"/>
                </a:lnTo>
                <a:lnTo>
                  <a:pt x="1094" y="540"/>
                </a:lnTo>
                <a:lnTo>
                  <a:pt x="1095" y="540"/>
                </a:lnTo>
                <a:lnTo>
                  <a:pt x="1095" y="529"/>
                </a:lnTo>
                <a:lnTo>
                  <a:pt x="1096" y="515"/>
                </a:lnTo>
                <a:lnTo>
                  <a:pt x="1096" y="513"/>
                </a:lnTo>
                <a:lnTo>
                  <a:pt x="1096" y="511"/>
                </a:lnTo>
                <a:lnTo>
                  <a:pt x="1096" y="504"/>
                </a:lnTo>
                <a:lnTo>
                  <a:pt x="1097" y="494"/>
                </a:lnTo>
                <a:lnTo>
                  <a:pt x="1097" y="492"/>
                </a:lnTo>
                <a:lnTo>
                  <a:pt x="1097" y="492"/>
                </a:lnTo>
                <a:lnTo>
                  <a:pt x="1097" y="487"/>
                </a:lnTo>
                <a:lnTo>
                  <a:pt x="1098" y="483"/>
                </a:lnTo>
                <a:lnTo>
                  <a:pt x="1098" y="481"/>
                </a:lnTo>
                <a:lnTo>
                  <a:pt x="1098" y="487"/>
                </a:lnTo>
                <a:lnTo>
                  <a:pt x="1099" y="485"/>
                </a:lnTo>
                <a:lnTo>
                  <a:pt x="1099" y="481"/>
                </a:lnTo>
                <a:lnTo>
                  <a:pt x="1099" y="477"/>
                </a:lnTo>
                <a:lnTo>
                  <a:pt x="1100" y="483"/>
                </a:lnTo>
                <a:lnTo>
                  <a:pt x="1100" y="485"/>
                </a:lnTo>
                <a:lnTo>
                  <a:pt x="1100" y="479"/>
                </a:lnTo>
                <a:lnTo>
                  <a:pt x="1101" y="477"/>
                </a:lnTo>
                <a:lnTo>
                  <a:pt x="1101" y="479"/>
                </a:lnTo>
                <a:lnTo>
                  <a:pt x="1101" y="483"/>
                </a:lnTo>
                <a:lnTo>
                  <a:pt x="1101" y="483"/>
                </a:lnTo>
                <a:lnTo>
                  <a:pt x="1102" y="481"/>
                </a:lnTo>
                <a:lnTo>
                  <a:pt x="1102" y="479"/>
                </a:lnTo>
                <a:lnTo>
                  <a:pt x="1102" y="485"/>
                </a:lnTo>
                <a:lnTo>
                  <a:pt x="1103" y="487"/>
                </a:lnTo>
                <a:lnTo>
                  <a:pt x="1103" y="483"/>
                </a:lnTo>
                <a:lnTo>
                  <a:pt x="1103" y="483"/>
                </a:lnTo>
                <a:lnTo>
                  <a:pt x="1104" y="487"/>
                </a:lnTo>
                <a:lnTo>
                  <a:pt x="1104" y="485"/>
                </a:lnTo>
                <a:lnTo>
                  <a:pt x="1104" y="483"/>
                </a:lnTo>
                <a:lnTo>
                  <a:pt x="1104" y="483"/>
                </a:lnTo>
                <a:lnTo>
                  <a:pt x="1105" y="487"/>
                </a:lnTo>
                <a:lnTo>
                  <a:pt x="1105" y="487"/>
                </a:lnTo>
                <a:lnTo>
                  <a:pt x="1105" y="483"/>
                </a:lnTo>
                <a:lnTo>
                  <a:pt x="1105" y="485"/>
                </a:lnTo>
                <a:lnTo>
                  <a:pt x="1106" y="492"/>
                </a:lnTo>
                <a:lnTo>
                  <a:pt x="1106" y="492"/>
                </a:lnTo>
                <a:lnTo>
                  <a:pt x="1107" y="490"/>
                </a:lnTo>
                <a:lnTo>
                  <a:pt x="1107" y="489"/>
                </a:lnTo>
                <a:lnTo>
                  <a:pt x="1107" y="492"/>
                </a:lnTo>
                <a:lnTo>
                  <a:pt x="1107" y="496"/>
                </a:lnTo>
                <a:lnTo>
                  <a:pt x="1108" y="494"/>
                </a:lnTo>
                <a:lnTo>
                  <a:pt x="1108" y="490"/>
                </a:lnTo>
                <a:lnTo>
                  <a:pt x="1108" y="496"/>
                </a:lnTo>
                <a:lnTo>
                  <a:pt x="1109" y="500"/>
                </a:lnTo>
                <a:lnTo>
                  <a:pt x="1109" y="500"/>
                </a:lnTo>
                <a:lnTo>
                  <a:pt x="1109" y="490"/>
                </a:lnTo>
                <a:lnTo>
                  <a:pt x="1109" y="490"/>
                </a:lnTo>
                <a:lnTo>
                  <a:pt x="1110" y="494"/>
                </a:lnTo>
                <a:lnTo>
                  <a:pt x="1110" y="496"/>
                </a:lnTo>
                <a:lnTo>
                  <a:pt x="1110" y="490"/>
                </a:lnTo>
                <a:lnTo>
                  <a:pt x="1111" y="487"/>
                </a:lnTo>
                <a:lnTo>
                  <a:pt x="1111" y="489"/>
                </a:lnTo>
                <a:lnTo>
                  <a:pt x="1111" y="487"/>
                </a:lnTo>
                <a:lnTo>
                  <a:pt x="1112" y="479"/>
                </a:lnTo>
                <a:lnTo>
                  <a:pt x="1112" y="473"/>
                </a:lnTo>
                <a:lnTo>
                  <a:pt x="1112" y="473"/>
                </a:lnTo>
                <a:lnTo>
                  <a:pt x="1112" y="469"/>
                </a:lnTo>
                <a:lnTo>
                  <a:pt x="1113" y="465"/>
                </a:lnTo>
                <a:lnTo>
                  <a:pt x="1113" y="458"/>
                </a:lnTo>
                <a:lnTo>
                  <a:pt x="1113" y="458"/>
                </a:lnTo>
                <a:lnTo>
                  <a:pt x="1113" y="456"/>
                </a:lnTo>
                <a:lnTo>
                  <a:pt x="1114" y="450"/>
                </a:lnTo>
                <a:lnTo>
                  <a:pt x="1114" y="448"/>
                </a:lnTo>
                <a:lnTo>
                  <a:pt x="1115" y="460"/>
                </a:lnTo>
                <a:lnTo>
                  <a:pt x="1115" y="465"/>
                </a:lnTo>
                <a:lnTo>
                  <a:pt x="1115" y="454"/>
                </a:lnTo>
                <a:lnTo>
                  <a:pt x="1115" y="450"/>
                </a:lnTo>
                <a:lnTo>
                  <a:pt x="1116" y="448"/>
                </a:lnTo>
                <a:lnTo>
                  <a:pt x="1116" y="446"/>
                </a:lnTo>
                <a:lnTo>
                  <a:pt x="1116" y="440"/>
                </a:lnTo>
                <a:lnTo>
                  <a:pt x="1117" y="454"/>
                </a:lnTo>
                <a:lnTo>
                  <a:pt x="1117" y="469"/>
                </a:lnTo>
                <a:lnTo>
                  <a:pt x="1117" y="479"/>
                </a:lnTo>
                <a:lnTo>
                  <a:pt x="1117" y="483"/>
                </a:lnTo>
                <a:lnTo>
                  <a:pt x="1118" y="485"/>
                </a:lnTo>
                <a:lnTo>
                  <a:pt x="1118" y="496"/>
                </a:lnTo>
                <a:lnTo>
                  <a:pt x="1118" y="506"/>
                </a:lnTo>
                <a:lnTo>
                  <a:pt x="1119" y="500"/>
                </a:lnTo>
                <a:lnTo>
                  <a:pt x="1119" y="498"/>
                </a:lnTo>
                <a:lnTo>
                  <a:pt x="1119" y="496"/>
                </a:lnTo>
                <a:lnTo>
                  <a:pt x="1120" y="504"/>
                </a:lnTo>
                <a:lnTo>
                  <a:pt x="1120" y="506"/>
                </a:lnTo>
                <a:lnTo>
                  <a:pt x="1120" y="502"/>
                </a:lnTo>
                <a:lnTo>
                  <a:pt x="1120" y="502"/>
                </a:lnTo>
                <a:lnTo>
                  <a:pt x="1121" y="502"/>
                </a:lnTo>
                <a:lnTo>
                  <a:pt x="1121" y="506"/>
                </a:lnTo>
                <a:lnTo>
                  <a:pt x="1121" y="502"/>
                </a:lnTo>
                <a:lnTo>
                  <a:pt x="1122" y="502"/>
                </a:lnTo>
                <a:lnTo>
                  <a:pt x="1122" y="502"/>
                </a:lnTo>
                <a:lnTo>
                  <a:pt x="1122" y="506"/>
                </a:lnTo>
                <a:lnTo>
                  <a:pt x="1123" y="500"/>
                </a:lnTo>
                <a:lnTo>
                  <a:pt x="1123" y="506"/>
                </a:lnTo>
                <a:lnTo>
                  <a:pt x="1123" y="521"/>
                </a:lnTo>
                <a:lnTo>
                  <a:pt x="1123" y="544"/>
                </a:lnTo>
                <a:lnTo>
                  <a:pt x="1124" y="552"/>
                </a:lnTo>
                <a:lnTo>
                  <a:pt x="1124" y="567"/>
                </a:lnTo>
                <a:lnTo>
                  <a:pt x="1124" y="575"/>
                </a:lnTo>
                <a:lnTo>
                  <a:pt x="1125" y="523"/>
                </a:lnTo>
                <a:lnTo>
                  <a:pt x="1125" y="433"/>
                </a:lnTo>
                <a:lnTo>
                  <a:pt x="1125" y="324"/>
                </a:lnTo>
                <a:lnTo>
                  <a:pt x="1126" y="169"/>
                </a:lnTo>
                <a:lnTo>
                  <a:pt x="1126" y="42"/>
                </a:lnTo>
                <a:lnTo>
                  <a:pt x="1126" y="23"/>
                </a:lnTo>
                <a:lnTo>
                  <a:pt x="1126" y="155"/>
                </a:lnTo>
                <a:lnTo>
                  <a:pt x="1127" y="410"/>
                </a:lnTo>
                <a:lnTo>
                  <a:pt x="1127" y="569"/>
                </a:lnTo>
                <a:lnTo>
                  <a:pt x="1127" y="575"/>
                </a:lnTo>
                <a:lnTo>
                  <a:pt x="1128" y="532"/>
                </a:lnTo>
                <a:lnTo>
                  <a:pt x="1128" y="517"/>
                </a:lnTo>
                <a:lnTo>
                  <a:pt x="1128" y="527"/>
                </a:lnTo>
                <a:lnTo>
                  <a:pt x="1128" y="529"/>
                </a:lnTo>
                <a:lnTo>
                  <a:pt x="1129" y="523"/>
                </a:lnTo>
                <a:lnTo>
                  <a:pt x="1129" y="519"/>
                </a:lnTo>
                <a:lnTo>
                  <a:pt x="1130" y="525"/>
                </a:lnTo>
                <a:lnTo>
                  <a:pt x="1130" y="523"/>
                </a:lnTo>
                <a:lnTo>
                  <a:pt x="1130" y="521"/>
                </a:lnTo>
                <a:lnTo>
                  <a:pt x="1130" y="519"/>
                </a:lnTo>
                <a:lnTo>
                  <a:pt x="1131" y="523"/>
                </a:lnTo>
                <a:lnTo>
                  <a:pt x="1131" y="527"/>
                </a:lnTo>
                <a:lnTo>
                  <a:pt x="1131" y="525"/>
                </a:lnTo>
                <a:lnTo>
                  <a:pt x="1131" y="519"/>
                </a:lnTo>
                <a:lnTo>
                  <a:pt x="1132" y="521"/>
                </a:lnTo>
                <a:lnTo>
                  <a:pt x="1132" y="525"/>
                </a:lnTo>
                <a:lnTo>
                  <a:pt x="1132" y="523"/>
                </a:lnTo>
                <a:lnTo>
                  <a:pt x="1133" y="523"/>
                </a:lnTo>
                <a:lnTo>
                  <a:pt x="1133" y="525"/>
                </a:lnTo>
                <a:lnTo>
                  <a:pt x="1133" y="534"/>
                </a:lnTo>
                <a:lnTo>
                  <a:pt x="1134" y="531"/>
                </a:lnTo>
                <a:lnTo>
                  <a:pt x="1134" y="525"/>
                </a:lnTo>
                <a:lnTo>
                  <a:pt x="1134" y="525"/>
                </a:lnTo>
                <a:lnTo>
                  <a:pt x="1134" y="529"/>
                </a:lnTo>
                <a:lnTo>
                  <a:pt x="1135" y="527"/>
                </a:lnTo>
                <a:lnTo>
                  <a:pt x="1135" y="523"/>
                </a:lnTo>
                <a:lnTo>
                  <a:pt x="1135" y="521"/>
                </a:lnTo>
                <a:lnTo>
                  <a:pt x="1136" y="527"/>
                </a:lnTo>
                <a:lnTo>
                  <a:pt x="1136" y="531"/>
                </a:lnTo>
                <a:lnTo>
                  <a:pt x="1136" y="523"/>
                </a:lnTo>
                <a:lnTo>
                  <a:pt x="1136" y="521"/>
                </a:lnTo>
                <a:lnTo>
                  <a:pt x="1137" y="525"/>
                </a:lnTo>
                <a:lnTo>
                  <a:pt x="1137" y="527"/>
                </a:lnTo>
                <a:lnTo>
                  <a:pt x="1138" y="525"/>
                </a:lnTo>
                <a:lnTo>
                  <a:pt x="1138" y="521"/>
                </a:lnTo>
                <a:lnTo>
                  <a:pt x="1138" y="525"/>
                </a:lnTo>
                <a:lnTo>
                  <a:pt x="1138" y="529"/>
                </a:lnTo>
                <a:lnTo>
                  <a:pt x="1139" y="525"/>
                </a:lnTo>
                <a:lnTo>
                  <a:pt x="1139" y="521"/>
                </a:lnTo>
                <a:lnTo>
                  <a:pt x="1139" y="521"/>
                </a:lnTo>
                <a:lnTo>
                  <a:pt x="1139" y="523"/>
                </a:lnTo>
                <a:lnTo>
                  <a:pt x="1140" y="521"/>
                </a:lnTo>
                <a:lnTo>
                  <a:pt x="1140" y="511"/>
                </a:lnTo>
                <a:lnTo>
                  <a:pt x="1140" y="517"/>
                </a:lnTo>
                <a:lnTo>
                  <a:pt x="1141" y="521"/>
                </a:lnTo>
                <a:lnTo>
                  <a:pt x="1141" y="519"/>
                </a:lnTo>
                <a:lnTo>
                  <a:pt x="1141" y="517"/>
                </a:lnTo>
                <a:lnTo>
                  <a:pt x="1142" y="517"/>
                </a:lnTo>
                <a:lnTo>
                  <a:pt x="1142" y="521"/>
                </a:lnTo>
                <a:lnTo>
                  <a:pt x="1142" y="525"/>
                </a:lnTo>
                <a:lnTo>
                  <a:pt x="1142" y="521"/>
                </a:lnTo>
                <a:lnTo>
                  <a:pt x="1143" y="519"/>
                </a:lnTo>
                <a:lnTo>
                  <a:pt x="1143" y="523"/>
                </a:lnTo>
                <a:lnTo>
                  <a:pt x="1143" y="529"/>
                </a:lnTo>
                <a:lnTo>
                  <a:pt x="1144" y="531"/>
                </a:lnTo>
                <a:lnTo>
                  <a:pt x="1144" y="523"/>
                </a:lnTo>
                <a:lnTo>
                  <a:pt x="1144" y="527"/>
                </a:lnTo>
                <a:lnTo>
                  <a:pt x="1145" y="527"/>
                </a:lnTo>
                <a:lnTo>
                  <a:pt x="1145" y="525"/>
                </a:lnTo>
                <a:lnTo>
                  <a:pt x="1145" y="519"/>
                </a:lnTo>
                <a:lnTo>
                  <a:pt x="1146" y="529"/>
                </a:lnTo>
                <a:lnTo>
                  <a:pt x="1146" y="529"/>
                </a:lnTo>
                <a:lnTo>
                  <a:pt x="1146" y="529"/>
                </a:lnTo>
                <a:lnTo>
                  <a:pt x="1146" y="513"/>
                </a:lnTo>
                <a:lnTo>
                  <a:pt x="1147" y="511"/>
                </a:lnTo>
                <a:lnTo>
                  <a:pt x="1147" y="510"/>
                </a:lnTo>
                <a:lnTo>
                  <a:pt x="1147" y="500"/>
                </a:lnTo>
                <a:lnTo>
                  <a:pt x="1147" y="492"/>
                </a:lnTo>
                <a:lnTo>
                  <a:pt x="1148" y="489"/>
                </a:lnTo>
                <a:lnTo>
                  <a:pt x="1148" y="490"/>
                </a:lnTo>
                <a:lnTo>
                  <a:pt x="1149" y="490"/>
                </a:lnTo>
                <a:lnTo>
                  <a:pt x="1149" y="489"/>
                </a:lnTo>
                <a:lnTo>
                  <a:pt x="1149" y="481"/>
                </a:lnTo>
                <a:lnTo>
                  <a:pt x="1149" y="489"/>
                </a:lnTo>
                <a:lnTo>
                  <a:pt x="1150" y="487"/>
                </a:lnTo>
                <a:lnTo>
                  <a:pt x="1150" y="475"/>
                </a:lnTo>
                <a:lnTo>
                  <a:pt x="1150" y="477"/>
                </a:lnTo>
                <a:lnTo>
                  <a:pt x="1151" y="479"/>
                </a:lnTo>
                <a:lnTo>
                  <a:pt x="1151" y="481"/>
                </a:lnTo>
                <a:lnTo>
                  <a:pt x="1151" y="479"/>
                </a:lnTo>
                <a:lnTo>
                  <a:pt x="1151" y="477"/>
                </a:lnTo>
                <a:lnTo>
                  <a:pt x="1152" y="485"/>
                </a:lnTo>
                <a:lnTo>
                  <a:pt x="1152" y="487"/>
                </a:lnTo>
                <a:lnTo>
                  <a:pt x="1152" y="481"/>
                </a:lnTo>
                <a:lnTo>
                  <a:pt x="1153" y="477"/>
                </a:lnTo>
                <a:lnTo>
                  <a:pt x="1153" y="479"/>
                </a:lnTo>
                <a:lnTo>
                  <a:pt x="1153" y="485"/>
                </a:lnTo>
                <a:lnTo>
                  <a:pt x="1154" y="485"/>
                </a:lnTo>
                <a:lnTo>
                  <a:pt x="1154" y="481"/>
                </a:lnTo>
                <a:lnTo>
                  <a:pt x="1154" y="485"/>
                </a:lnTo>
                <a:lnTo>
                  <a:pt x="1154" y="485"/>
                </a:lnTo>
                <a:lnTo>
                  <a:pt x="1155" y="487"/>
                </a:lnTo>
                <a:lnTo>
                  <a:pt x="1155" y="477"/>
                </a:lnTo>
                <a:lnTo>
                  <a:pt x="1155" y="479"/>
                </a:lnTo>
                <a:lnTo>
                  <a:pt x="1155" y="485"/>
                </a:lnTo>
                <a:lnTo>
                  <a:pt x="1156" y="483"/>
                </a:lnTo>
                <a:lnTo>
                  <a:pt x="1156" y="481"/>
                </a:lnTo>
                <a:lnTo>
                  <a:pt x="1157" y="487"/>
                </a:lnTo>
                <a:lnTo>
                  <a:pt x="1157" y="494"/>
                </a:lnTo>
                <a:lnTo>
                  <a:pt x="1157" y="498"/>
                </a:lnTo>
                <a:lnTo>
                  <a:pt x="1157" y="490"/>
                </a:lnTo>
                <a:lnTo>
                  <a:pt x="1158" y="490"/>
                </a:lnTo>
                <a:lnTo>
                  <a:pt x="1158" y="494"/>
                </a:lnTo>
                <a:lnTo>
                  <a:pt x="1158" y="496"/>
                </a:lnTo>
                <a:lnTo>
                  <a:pt x="1159" y="498"/>
                </a:lnTo>
                <a:lnTo>
                  <a:pt x="1159" y="492"/>
                </a:lnTo>
                <a:lnTo>
                  <a:pt x="1159" y="494"/>
                </a:lnTo>
                <a:lnTo>
                  <a:pt x="1159" y="496"/>
                </a:lnTo>
                <a:lnTo>
                  <a:pt x="1160" y="496"/>
                </a:lnTo>
                <a:lnTo>
                  <a:pt x="1160" y="498"/>
                </a:lnTo>
                <a:lnTo>
                  <a:pt x="1160" y="502"/>
                </a:lnTo>
                <a:lnTo>
                  <a:pt x="1161" y="508"/>
                </a:lnTo>
                <a:lnTo>
                  <a:pt x="1161" y="506"/>
                </a:lnTo>
                <a:lnTo>
                  <a:pt x="1161" y="490"/>
                </a:lnTo>
                <a:lnTo>
                  <a:pt x="1162" y="496"/>
                </a:lnTo>
                <a:lnTo>
                  <a:pt x="1162" y="508"/>
                </a:lnTo>
                <a:lnTo>
                  <a:pt x="1162" y="504"/>
                </a:lnTo>
                <a:lnTo>
                  <a:pt x="1162" y="496"/>
                </a:lnTo>
                <a:lnTo>
                  <a:pt x="1163" y="496"/>
                </a:lnTo>
                <a:lnTo>
                  <a:pt x="1163" y="500"/>
                </a:lnTo>
                <a:lnTo>
                  <a:pt x="1163" y="498"/>
                </a:lnTo>
                <a:lnTo>
                  <a:pt x="1164" y="490"/>
                </a:lnTo>
                <a:lnTo>
                  <a:pt x="1164" y="483"/>
                </a:lnTo>
                <a:lnTo>
                  <a:pt x="1164" y="487"/>
                </a:lnTo>
                <a:lnTo>
                  <a:pt x="1165" y="487"/>
                </a:lnTo>
                <a:lnTo>
                  <a:pt x="1165" y="479"/>
                </a:lnTo>
                <a:lnTo>
                  <a:pt x="1165" y="473"/>
                </a:lnTo>
                <a:lnTo>
                  <a:pt x="1165" y="473"/>
                </a:lnTo>
                <a:lnTo>
                  <a:pt x="1166" y="471"/>
                </a:lnTo>
                <a:lnTo>
                  <a:pt x="1166" y="460"/>
                </a:lnTo>
                <a:lnTo>
                  <a:pt x="1166" y="458"/>
                </a:lnTo>
                <a:lnTo>
                  <a:pt x="1167" y="465"/>
                </a:lnTo>
                <a:lnTo>
                  <a:pt x="1167" y="473"/>
                </a:lnTo>
                <a:lnTo>
                  <a:pt x="1167" y="473"/>
                </a:lnTo>
                <a:lnTo>
                  <a:pt x="1168" y="465"/>
                </a:lnTo>
                <a:lnTo>
                  <a:pt x="1168" y="467"/>
                </a:lnTo>
                <a:lnTo>
                  <a:pt x="1168" y="469"/>
                </a:lnTo>
                <a:lnTo>
                  <a:pt x="1168" y="467"/>
                </a:lnTo>
                <a:lnTo>
                  <a:pt x="1169" y="450"/>
                </a:lnTo>
                <a:lnTo>
                  <a:pt x="1169" y="467"/>
                </a:lnTo>
                <a:lnTo>
                  <a:pt x="1169" y="487"/>
                </a:lnTo>
                <a:lnTo>
                  <a:pt x="1170" y="492"/>
                </a:lnTo>
                <a:lnTo>
                  <a:pt x="1170" y="490"/>
                </a:lnTo>
                <a:lnTo>
                  <a:pt x="1170" y="502"/>
                </a:lnTo>
                <a:lnTo>
                  <a:pt x="1170" y="508"/>
                </a:lnTo>
                <a:lnTo>
                  <a:pt x="1171" y="511"/>
                </a:lnTo>
                <a:lnTo>
                  <a:pt x="1171" y="510"/>
                </a:lnTo>
                <a:lnTo>
                  <a:pt x="1171" y="517"/>
                </a:lnTo>
                <a:lnTo>
                  <a:pt x="1172" y="529"/>
                </a:lnTo>
                <a:lnTo>
                  <a:pt x="1172" y="529"/>
                </a:lnTo>
                <a:lnTo>
                  <a:pt x="1172" y="525"/>
                </a:lnTo>
                <a:lnTo>
                  <a:pt x="1173" y="523"/>
                </a:lnTo>
                <a:lnTo>
                  <a:pt x="1173" y="523"/>
                </a:lnTo>
                <a:lnTo>
                  <a:pt x="1173" y="532"/>
                </a:lnTo>
                <a:lnTo>
                  <a:pt x="1173" y="521"/>
                </a:lnTo>
                <a:lnTo>
                  <a:pt x="1174" y="517"/>
                </a:lnTo>
                <a:lnTo>
                  <a:pt x="1174" y="531"/>
                </a:lnTo>
                <a:lnTo>
                  <a:pt x="1174" y="534"/>
                </a:lnTo>
                <a:lnTo>
                  <a:pt x="1175" y="531"/>
                </a:lnTo>
                <a:lnTo>
                  <a:pt x="1175" y="525"/>
                </a:lnTo>
                <a:lnTo>
                  <a:pt x="1175" y="529"/>
                </a:lnTo>
                <a:lnTo>
                  <a:pt x="1176" y="536"/>
                </a:lnTo>
                <a:lnTo>
                  <a:pt x="1176" y="540"/>
                </a:lnTo>
                <a:lnTo>
                  <a:pt x="1176" y="548"/>
                </a:lnTo>
                <a:lnTo>
                  <a:pt x="1176" y="569"/>
                </a:lnTo>
                <a:lnTo>
                  <a:pt x="1177" y="573"/>
                </a:lnTo>
                <a:lnTo>
                  <a:pt x="1177" y="571"/>
                </a:lnTo>
                <a:lnTo>
                  <a:pt x="1177" y="588"/>
                </a:lnTo>
                <a:lnTo>
                  <a:pt x="1178" y="605"/>
                </a:lnTo>
                <a:lnTo>
                  <a:pt x="1178" y="565"/>
                </a:lnTo>
                <a:lnTo>
                  <a:pt x="1178" y="477"/>
                </a:lnTo>
                <a:lnTo>
                  <a:pt x="1178" y="366"/>
                </a:lnTo>
                <a:lnTo>
                  <a:pt x="1179" y="214"/>
                </a:lnTo>
                <a:lnTo>
                  <a:pt x="1179" y="86"/>
                </a:lnTo>
                <a:lnTo>
                  <a:pt x="1180" y="54"/>
                </a:lnTo>
                <a:lnTo>
                  <a:pt x="1180" y="159"/>
                </a:lnTo>
                <a:lnTo>
                  <a:pt x="1180" y="391"/>
                </a:lnTo>
                <a:lnTo>
                  <a:pt x="1180" y="559"/>
                </a:lnTo>
                <a:lnTo>
                  <a:pt x="1181" y="609"/>
                </a:lnTo>
                <a:lnTo>
                  <a:pt x="1181" y="582"/>
                </a:lnTo>
                <a:lnTo>
                  <a:pt x="1181" y="557"/>
                </a:lnTo>
                <a:lnTo>
                  <a:pt x="1181" y="553"/>
                </a:lnTo>
                <a:lnTo>
                  <a:pt x="1182" y="557"/>
                </a:lnTo>
                <a:lnTo>
                  <a:pt x="1182" y="553"/>
                </a:lnTo>
                <a:lnTo>
                  <a:pt x="1182" y="548"/>
                </a:lnTo>
                <a:lnTo>
                  <a:pt x="1183" y="553"/>
                </a:lnTo>
                <a:lnTo>
                  <a:pt x="1183" y="555"/>
                </a:lnTo>
                <a:lnTo>
                  <a:pt x="1183" y="553"/>
                </a:lnTo>
                <a:lnTo>
                  <a:pt x="1184" y="546"/>
                </a:lnTo>
                <a:lnTo>
                  <a:pt x="1184" y="550"/>
                </a:lnTo>
                <a:lnTo>
                  <a:pt x="1184" y="561"/>
                </a:lnTo>
                <a:lnTo>
                  <a:pt x="1184" y="557"/>
                </a:lnTo>
                <a:lnTo>
                  <a:pt x="1185" y="550"/>
                </a:lnTo>
                <a:lnTo>
                  <a:pt x="1185" y="548"/>
                </a:lnTo>
                <a:lnTo>
                  <a:pt x="1185" y="552"/>
                </a:lnTo>
                <a:lnTo>
                  <a:pt x="1186" y="553"/>
                </a:lnTo>
                <a:lnTo>
                  <a:pt x="1186" y="552"/>
                </a:lnTo>
                <a:lnTo>
                  <a:pt x="1186" y="552"/>
                </a:lnTo>
                <a:lnTo>
                  <a:pt x="1187" y="559"/>
                </a:lnTo>
                <a:lnTo>
                  <a:pt x="1187" y="565"/>
                </a:lnTo>
                <a:lnTo>
                  <a:pt x="1187" y="567"/>
                </a:lnTo>
                <a:lnTo>
                  <a:pt x="1188" y="565"/>
                </a:lnTo>
                <a:lnTo>
                  <a:pt x="1188" y="561"/>
                </a:lnTo>
                <a:lnTo>
                  <a:pt x="1188" y="559"/>
                </a:lnTo>
                <a:lnTo>
                  <a:pt x="1188" y="557"/>
                </a:lnTo>
                <a:lnTo>
                  <a:pt x="1189" y="553"/>
                </a:lnTo>
                <a:lnTo>
                  <a:pt x="1189" y="557"/>
                </a:lnTo>
                <a:lnTo>
                  <a:pt x="1189" y="561"/>
                </a:lnTo>
                <a:lnTo>
                  <a:pt x="1189" y="563"/>
                </a:lnTo>
                <a:lnTo>
                  <a:pt x="1190" y="559"/>
                </a:lnTo>
                <a:lnTo>
                  <a:pt x="1190" y="565"/>
                </a:lnTo>
                <a:lnTo>
                  <a:pt x="1191" y="571"/>
                </a:lnTo>
                <a:lnTo>
                  <a:pt x="1191" y="571"/>
                </a:lnTo>
                <a:lnTo>
                  <a:pt x="1191" y="571"/>
                </a:lnTo>
                <a:lnTo>
                  <a:pt x="1191" y="571"/>
                </a:lnTo>
                <a:lnTo>
                  <a:pt x="1192" y="561"/>
                </a:lnTo>
                <a:lnTo>
                  <a:pt x="1192" y="563"/>
                </a:lnTo>
                <a:lnTo>
                  <a:pt x="1192" y="563"/>
                </a:lnTo>
                <a:lnTo>
                  <a:pt x="1192" y="567"/>
                </a:lnTo>
                <a:lnTo>
                  <a:pt x="1193" y="561"/>
                </a:lnTo>
                <a:lnTo>
                  <a:pt x="1193" y="559"/>
                </a:lnTo>
                <a:lnTo>
                  <a:pt x="1193" y="557"/>
                </a:lnTo>
                <a:lnTo>
                  <a:pt x="1194" y="559"/>
                </a:lnTo>
                <a:lnTo>
                  <a:pt x="1194" y="569"/>
                </a:lnTo>
                <a:lnTo>
                  <a:pt x="1194" y="569"/>
                </a:lnTo>
                <a:lnTo>
                  <a:pt x="1195" y="559"/>
                </a:lnTo>
                <a:lnTo>
                  <a:pt x="1195" y="565"/>
                </a:lnTo>
                <a:lnTo>
                  <a:pt x="1195" y="567"/>
                </a:lnTo>
                <a:lnTo>
                  <a:pt x="1196" y="565"/>
                </a:lnTo>
                <a:lnTo>
                  <a:pt x="1196" y="565"/>
                </a:lnTo>
                <a:lnTo>
                  <a:pt x="1196" y="575"/>
                </a:lnTo>
                <a:lnTo>
                  <a:pt x="1196" y="575"/>
                </a:lnTo>
                <a:lnTo>
                  <a:pt x="1197" y="588"/>
                </a:lnTo>
                <a:lnTo>
                  <a:pt x="1197" y="584"/>
                </a:lnTo>
                <a:lnTo>
                  <a:pt x="1197" y="576"/>
                </a:lnTo>
                <a:lnTo>
                  <a:pt x="1197" y="582"/>
                </a:lnTo>
                <a:lnTo>
                  <a:pt x="1198" y="588"/>
                </a:lnTo>
                <a:lnTo>
                  <a:pt x="1198" y="590"/>
                </a:lnTo>
                <a:lnTo>
                  <a:pt x="1199" y="588"/>
                </a:lnTo>
                <a:lnTo>
                  <a:pt x="1199" y="584"/>
                </a:lnTo>
                <a:lnTo>
                  <a:pt x="1199" y="584"/>
                </a:lnTo>
                <a:lnTo>
                  <a:pt x="1199" y="582"/>
                </a:lnTo>
                <a:lnTo>
                  <a:pt x="1200" y="573"/>
                </a:lnTo>
                <a:lnTo>
                  <a:pt x="1200" y="571"/>
                </a:lnTo>
                <a:lnTo>
                  <a:pt x="1200" y="565"/>
                </a:lnTo>
                <a:lnTo>
                  <a:pt x="1200" y="553"/>
                </a:lnTo>
                <a:lnTo>
                  <a:pt x="1201" y="540"/>
                </a:lnTo>
                <a:lnTo>
                  <a:pt x="1201" y="540"/>
                </a:lnTo>
                <a:lnTo>
                  <a:pt x="1201" y="540"/>
                </a:lnTo>
                <a:lnTo>
                  <a:pt x="1202" y="538"/>
                </a:lnTo>
                <a:lnTo>
                  <a:pt x="1202" y="529"/>
                </a:lnTo>
                <a:lnTo>
                  <a:pt x="1202" y="517"/>
                </a:lnTo>
                <a:lnTo>
                  <a:pt x="1203" y="523"/>
                </a:lnTo>
                <a:lnTo>
                  <a:pt x="1203" y="531"/>
                </a:lnTo>
                <a:lnTo>
                  <a:pt x="1203" y="523"/>
                </a:lnTo>
                <a:lnTo>
                  <a:pt x="1204" y="515"/>
                </a:lnTo>
                <a:lnTo>
                  <a:pt x="1204" y="513"/>
                </a:lnTo>
                <a:lnTo>
                  <a:pt x="1204" y="517"/>
                </a:lnTo>
                <a:lnTo>
                  <a:pt x="1204" y="511"/>
                </a:lnTo>
                <a:lnTo>
                  <a:pt x="1205" y="513"/>
                </a:lnTo>
                <a:lnTo>
                  <a:pt x="1205" y="523"/>
                </a:lnTo>
                <a:lnTo>
                  <a:pt x="1205" y="517"/>
                </a:lnTo>
                <a:lnTo>
                  <a:pt x="1206" y="513"/>
                </a:lnTo>
                <a:lnTo>
                  <a:pt x="1206" y="506"/>
                </a:lnTo>
                <a:lnTo>
                  <a:pt x="1206" y="513"/>
                </a:lnTo>
                <a:lnTo>
                  <a:pt x="1207" y="519"/>
                </a:lnTo>
                <a:lnTo>
                  <a:pt x="1207" y="521"/>
                </a:lnTo>
                <a:lnTo>
                  <a:pt x="1207" y="519"/>
                </a:lnTo>
                <a:lnTo>
                  <a:pt x="1207" y="523"/>
                </a:lnTo>
                <a:lnTo>
                  <a:pt x="1208" y="523"/>
                </a:lnTo>
                <a:lnTo>
                  <a:pt x="1208" y="523"/>
                </a:lnTo>
                <a:lnTo>
                  <a:pt x="1208" y="517"/>
                </a:lnTo>
                <a:lnTo>
                  <a:pt x="1209" y="519"/>
                </a:lnTo>
                <a:lnTo>
                  <a:pt x="1209" y="521"/>
                </a:lnTo>
                <a:lnTo>
                  <a:pt x="1209" y="521"/>
                </a:lnTo>
                <a:lnTo>
                  <a:pt x="1210" y="517"/>
                </a:lnTo>
                <a:lnTo>
                  <a:pt x="1210" y="517"/>
                </a:lnTo>
                <a:lnTo>
                  <a:pt x="1210" y="519"/>
                </a:lnTo>
                <a:lnTo>
                  <a:pt x="1210" y="529"/>
                </a:lnTo>
                <a:lnTo>
                  <a:pt x="1211" y="531"/>
                </a:lnTo>
                <a:lnTo>
                  <a:pt x="1211" y="527"/>
                </a:lnTo>
                <a:lnTo>
                  <a:pt x="1211" y="525"/>
                </a:lnTo>
                <a:lnTo>
                  <a:pt x="1212" y="525"/>
                </a:lnTo>
                <a:lnTo>
                  <a:pt x="1212" y="521"/>
                </a:lnTo>
                <a:lnTo>
                  <a:pt x="1212" y="523"/>
                </a:lnTo>
                <a:lnTo>
                  <a:pt x="1212" y="532"/>
                </a:lnTo>
                <a:lnTo>
                  <a:pt x="1213" y="536"/>
                </a:lnTo>
                <a:lnTo>
                  <a:pt x="1213" y="534"/>
                </a:lnTo>
                <a:lnTo>
                  <a:pt x="1213" y="529"/>
                </a:lnTo>
                <a:lnTo>
                  <a:pt x="1214" y="532"/>
                </a:lnTo>
                <a:lnTo>
                  <a:pt x="1214" y="534"/>
                </a:lnTo>
                <a:lnTo>
                  <a:pt x="1214" y="532"/>
                </a:lnTo>
                <a:lnTo>
                  <a:pt x="1215" y="525"/>
                </a:lnTo>
                <a:lnTo>
                  <a:pt x="1215" y="531"/>
                </a:lnTo>
                <a:lnTo>
                  <a:pt x="1215" y="534"/>
                </a:lnTo>
                <a:lnTo>
                  <a:pt x="1215" y="532"/>
                </a:lnTo>
                <a:lnTo>
                  <a:pt x="1216" y="532"/>
                </a:lnTo>
                <a:lnTo>
                  <a:pt x="1216" y="531"/>
                </a:lnTo>
                <a:lnTo>
                  <a:pt x="1216" y="531"/>
                </a:lnTo>
                <a:lnTo>
                  <a:pt x="1217" y="532"/>
                </a:lnTo>
                <a:lnTo>
                  <a:pt x="1217" y="525"/>
                </a:lnTo>
                <a:lnTo>
                  <a:pt x="1217" y="521"/>
                </a:lnTo>
                <a:lnTo>
                  <a:pt x="1218" y="519"/>
                </a:lnTo>
                <a:lnTo>
                  <a:pt x="1218" y="517"/>
                </a:lnTo>
                <a:lnTo>
                  <a:pt x="1218" y="511"/>
                </a:lnTo>
                <a:lnTo>
                  <a:pt x="1218" y="510"/>
                </a:lnTo>
                <a:lnTo>
                  <a:pt x="1219" y="506"/>
                </a:lnTo>
                <a:lnTo>
                  <a:pt x="1219" y="506"/>
                </a:lnTo>
                <a:lnTo>
                  <a:pt x="1219" y="502"/>
                </a:lnTo>
                <a:lnTo>
                  <a:pt x="1220" y="494"/>
                </a:lnTo>
                <a:lnTo>
                  <a:pt x="1220" y="490"/>
                </a:lnTo>
                <a:lnTo>
                  <a:pt x="1220" y="490"/>
                </a:lnTo>
                <a:lnTo>
                  <a:pt x="1220" y="489"/>
                </a:lnTo>
                <a:lnTo>
                  <a:pt x="1221" y="483"/>
                </a:lnTo>
                <a:lnTo>
                  <a:pt x="1221" y="485"/>
                </a:lnTo>
                <a:lnTo>
                  <a:pt x="1221" y="487"/>
                </a:lnTo>
                <a:lnTo>
                  <a:pt x="1222" y="489"/>
                </a:lnTo>
                <a:lnTo>
                  <a:pt x="1222" y="483"/>
                </a:lnTo>
                <a:lnTo>
                  <a:pt x="1222" y="483"/>
                </a:lnTo>
                <a:lnTo>
                  <a:pt x="1223" y="485"/>
                </a:lnTo>
                <a:lnTo>
                  <a:pt x="1223" y="479"/>
                </a:lnTo>
                <a:lnTo>
                  <a:pt x="1223" y="465"/>
                </a:lnTo>
                <a:lnTo>
                  <a:pt x="1223" y="469"/>
                </a:lnTo>
                <a:lnTo>
                  <a:pt x="1224" y="492"/>
                </a:lnTo>
                <a:lnTo>
                  <a:pt x="1224" y="504"/>
                </a:lnTo>
                <a:lnTo>
                  <a:pt x="1225" y="508"/>
                </a:lnTo>
                <a:lnTo>
                  <a:pt x="1225" y="513"/>
                </a:lnTo>
                <a:lnTo>
                  <a:pt x="1225" y="523"/>
                </a:lnTo>
                <a:lnTo>
                  <a:pt x="1225" y="529"/>
                </a:lnTo>
                <a:lnTo>
                  <a:pt x="1226" y="529"/>
                </a:lnTo>
                <a:lnTo>
                  <a:pt x="1226" y="527"/>
                </a:lnTo>
                <a:lnTo>
                  <a:pt x="1226" y="527"/>
                </a:lnTo>
                <a:lnTo>
                  <a:pt x="1226" y="529"/>
                </a:lnTo>
                <a:lnTo>
                  <a:pt x="1227" y="525"/>
                </a:lnTo>
                <a:lnTo>
                  <a:pt x="1227" y="523"/>
                </a:lnTo>
                <a:lnTo>
                  <a:pt x="1227" y="525"/>
                </a:lnTo>
                <a:lnTo>
                  <a:pt x="1228" y="532"/>
                </a:lnTo>
                <a:lnTo>
                  <a:pt x="1228" y="534"/>
                </a:lnTo>
                <a:lnTo>
                  <a:pt x="1228" y="523"/>
                </a:lnTo>
                <a:lnTo>
                  <a:pt x="1229" y="527"/>
                </a:lnTo>
                <a:lnTo>
                  <a:pt x="1229" y="534"/>
                </a:lnTo>
                <a:lnTo>
                  <a:pt x="1229" y="529"/>
                </a:lnTo>
                <a:lnTo>
                  <a:pt x="1229" y="529"/>
                </a:lnTo>
                <a:lnTo>
                  <a:pt x="1230" y="536"/>
                </a:lnTo>
                <a:lnTo>
                  <a:pt x="1230" y="536"/>
                </a:lnTo>
                <a:lnTo>
                  <a:pt x="1230" y="534"/>
                </a:lnTo>
                <a:lnTo>
                  <a:pt x="1231" y="538"/>
                </a:lnTo>
                <a:lnTo>
                  <a:pt x="1231" y="559"/>
                </a:lnTo>
                <a:lnTo>
                  <a:pt x="1231" y="573"/>
                </a:lnTo>
                <a:lnTo>
                  <a:pt x="1231" y="584"/>
                </a:lnTo>
                <a:lnTo>
                  <a:pt x="1232" y="590"/>
                </a:lnTo>
                <a:lnTo>
                  <a:pt x="1232" y="553"/>
                </a:lnTo>
                <a:lnTo>
                  <a:pt x="1233" y="477"/>
                </a:lnTo>
                <a:lnTo>
                  <a:pt x="1233" y="377"/>
                </a:lnTo>
                <a:lnTo>
                  <a:pt x="1233" y="236"/>
                </a:lnTo>
                <a:lnTo>
                  <a:pt x="1233" y="96"/>
                </a:lnTo>
                <a:lnTo>
                  <a:pt x="1234" y="31"/>
                </a:lnTo>
                <a:lnTo>
                  <a:pt x="1234" y="48"/>
                </a:lnTo>
                <a:lnTo>
                  <a:pt x="1234" y="201"/>
                </a:lnTo>
                <a:lnTo>
                  <a:pt x="1234" y="429"/>
                </a:lnTo>
                <a:lnTo>
                  <a:pt x="1235" y="571"/>
                </a:lnTo>
                <a:lnTo>
                  <a:pt x="1235" y="602"/>
                </a:lnTo>
                <a:lnTo>
                  <a:pt x="1235" y="603"/>
                </a:lnTo>
                <a:lnTo>
                  <a:pt x="1236" y="565"/>
                </a:lnTo>
                <a:lnTo>
                  <a:pt x="1236" y="548"/>
                </a:lnTo>
                <a:lnTo>
                  <a:pt x="1236" y="548"/>
                </a:lnTo>
                <a:lnTo>
                  <a:pt x="1237" y="552"/>
                </a:lnTo>
                <a:lnTo>
                  <a:pt x="1237" y="546"/>
                </a:lnTo>
                <a:lnTo>
                  <a:pt x="1237" y="546"/>
                </a:lnTo>
                <a:lnTo>
                  <a:pt x="1237" y="550"/>
                </a:lnTo>
                <a:lnTo>
                  <a:pt x="1238" y="550"/>
                </a:lnTo>
                <a:lnTo>
                  <a:pt x="1238" y="546"/>
                </a:lnTo>
                <a:lnTo>
                  <a:pt x="1238" y="546"/>
                </a:lnTo>
                <a:lnTo>
                  <a:pt x="1239" y="550"/>
                </a:lnTo>
                <a:lnTo>
                  <a:pt x="1239" y="553"/>
                </a:lnTo>
                <a:lnTo>
                  <a:pt x="1239" y="550"/>
                </a:lnTo>
                <a:lnTo>
                  <a:pt x="1239" y="548"/>
                </a:lnTo>
                <a:lnTo>
                  <a:pt x="1240" y="548"/>
                </a:lnTo>
                <a:lnTo>
                  <a:pt x="1240" y="552"/>
                </a:lnTo>
                <a:lnTo>
                  <a:pt x="1241" y="546"/>
                </a:lnTo>
                <a:lnTo>
                  <a:pt x="1241" y="544"/>
                </a:lnTo>
                <a:lnTo>
                  <a:pt x="1241" y="546"/>
                </a:lnTo>
                <a:lnTo>
                  <a:pt x="1241" y="552"/>
                </a:lnTo>
                <a:lnTo>
                  <a:pt x="1242" y="548"/>
                </a:lnTo>
                <a:lnTo>
                  <a:pt x="1242" y="540"/>
                </a:lnTo>
                <a:lnTo>
                  <a:pt x="1242" y="542"/>
                </a:lnTo>
                <a:lnTo>
                  <a:pt x="1242" y="544"/>
                </a:lnTo>
                <a:lnTo>
                  <a:pt x="1243" y="546"/>
                </a:lnTo>
                <a:lnTo>
                  <a:pt x="1243" y="538"/>
                </a:lnTo>
                <a:lnTo>
                  <a:pt x="1244" y="542"/>
                </a:lnTo>
                <a:lnTo>
                  <a:pt x="1244" y="546"/>
                </a:lnTo>
                <a:lnTo>
                  <a:pt x="1244" y="548"/>
                </a:lnTo>
                <a:lnTo>
                  <a:pt x="1244" y="542"/>
                </a:lnTo>
                <a:lnTo>
                  <a:pt x="1245" y="546"/>
                </a:lnTo>
                <a:lnTo>
                  <a:pt x="1245" y="552"/>
                </a:lnTo>
                <a:lnTo>
                  <a:pt x="1245" y="552"/>
                </a:lnTo>
                <a:lnTo>
                  <a:pt x="1246" y="550"/>
                </a:lnTo>
                <a:lnTo>
                  <a:pt x="1246" y="538"/>
                </a:lnTo>
                <a:lnTo>
                  <a:pt x="1246" y="544"/>
                </a:lnTo>
                <a:lnTo>
                  <a:pt x="1246" y="552"/>
                </a:lnTo>
                <a:lnTo>
                  <a:pt x="1247" y="546"/>
                </a:lnTo>
                <a:lnTo>
                  <a:pt x="1247" y="542"/>
                </a:lnTo>
                <a:lnTo>
                  <a:pt x="1247" y="550"/>
                </a:lnTo>
                <a:lnTo>
                  <a:pt x="1248" y="553"/>
                </a:lnTo>
                <a:lnTo>
                  <a:pt x="1248" y="550"/>
                </a:lnTo>
                <a:lnTo>
                  <a:pt x="1248" y="546"/>
                </a:lnTo>
                <a:lnTo>
                  <a:pt x="1249" y="548"/>
                </a:lnTo>
                <a:lnTo>
                  <a:pt x="1249" y="552"/>
                </a:lnTo>
                <a:lnTo>
                  <a:pt x="1249" y="548"/>
                </a:lnTo>
                <a:lnTo>
                  <a:pt x="1249" y="548"/>
                </a:lnTo>
                <a:lnTo>
                  <a:pt x="1250" y="552"/>
                </a:lnTo>
                <a:lnTo>
                  <a:pt x="1250" y="555"/>
                </a:lnTo>
                <a:lnTo>
                  <a:pt x="1250" y="557"/>
                </a:lnTo>
                <a:lnTo>
                  <a:pt x="1250" y="552"/>
                </a:lnTo>
                <a:lnTo>
                  <a:pt x="1251" y="555"/>
                </a:lnTo>
                <a:lnTo>
                  <a:pt x="1251" y="557"/>
                </a:lnTo>
                <a:lnTo>
                  <a:pt x="1252" y="561"/>
                </a:lnTo>
                <a:lnTo>
                  <a:pt x="1252" y="555"/>
                </a:lnTo>
                <a:lnTo>
                  <a:pt x="1252" y="559"/>
                </a:lnTo>
                <a:lnTo>
                  <a:pt x="1252" y="565"/>
                </a:lnTo>
                <a:lnTo>
                  <a:pt x="1253" y="561"/>
                </a:lnTo>
                <a:lnTo>
                  <a:pt x="1253" y="557"/>
                </a:lnTo>
                <a:lnTo>
                  <a:pt x="1253" y="559"/>
                </a:lnTo>
                <a:lnTo>
                  <a:pt x="1254" y="563"/>
                </a:lnTo>
                <a:lnTo>
                  <a:pt x="1254" y="559"/>
                </a:lnTo>
                <a:lnTo>
                  <a:pt x="1254" y="552"/>
                </a:lnTo>
                <a:lnTo>
                  <a:pt x="1254" y="548"/>
                </a:lnTo>
                <a:lnTo>
                  <a:pt x="1255" y="548"/>
                </a:lnTo>
                <a:lnTo>
                  <a:pt x="1255" y="546"/>
                </a:lnTo>
                <a:lnTo>
                  <a:pt x="1255" y="538"/>
                </a:lnTo>
                <a:lnTo>
                  <a:pt x="1256" y="529"/>
                </a:lnTo>
                <a:lnTo>
                  <a:pt x="1256" y="523"/>
                </a:lnTo>
                <a:lnTo>
                  <a:pt x="1256" y="523"/>
                </a:lnTo>
                <a:lnTo>
                  <a:pt x="1257" y="510"/>
                </a:lnTo>
                <a:lnTo>
                  <a:pt x="1257" y="500"/>
                </a:lnTo>
                <a:lnTo>
                  <a:pt x="1257" y="498"/>
                </a:lnTo>
                <a:lnTo>
                  <a:pt x="1257" y="496"/>
                </a:lnTo>
                <a:lnTo>
                  <a:pt x="1258" y="500"/>
                </a:lnTo>
                <a:lnTo>
                  <a:pt x="1258" y="483"/>
                </a:lnTo>
                <a:lnTo>
                  <a:pt x="1258" y="481"/>
                </a:lnTo>
                <a:lnTo>
                  <a:pt x="1258" y="481"/>
                </a:lnTo>
                <a:lnTo>
                  <a:pt x="1259" y="477"/>
                </a:lnTo>
                <a:lnTo>
                  <a:pt x="1259" y="471"/>
                </a:lnTo>
                <a:lnTo>
                  <a:pt x="1260" y="475"/>
                </a:lnTo>
                <a:lnTo>
                  <a:pt x="1260" y="479"/>
                </a:lnTo>
                <a:lnTo>
                  <a:pt x="1260" y="475"/>
                </a:lnTo>
                <a:lnTo>
                  <a:pt x="1260" y="473"/>
                </a:lnTo>
                <a:lnTo>
                  <a:pt x="1261" y="477"/>
                </a:lnTo>
                <a:lnTo>
                  <a:pt x="1261" y="479"/>
                </a:lnTo>
                <a:lnTo>
                  <a:pt x="1261" y="479"/>
                </a:lnTo>
                <a:lnTo>
                  <a:pt x="1262" y="473"/>
                </a:lnTo>
                <a:lnTo>
                  <a:pt x="1262" y="473"/>
                </a:lnTo>
                <a:lnTo>
                  <a:pt x="1262" y="479"/>
                </a:lnTo>
                <a:lnTo>
                  <a:pt x="1262" y="479"/>
                </a:lnTo>
                <a:lnTo>
                  <a:pt x="1263" y="479"/>
                </a:lnTo>
                <a:lnTo>
                  <a:pt x="1263" y="475"/>
                </a:lnTo>
                <a:lnTo>
                  <a:pt x="1263" y="479"/>
                </a:lnTo>
                <a:lnTo>
                  <a:pt x="1264" y="479"/>
                </a:lnTo>
                <a:lnTo>
                  <a:pt x="1264" y="471"/>
                </a:lnTo>
                <a:lnTo>
                  <a:pt x="1264" y="467"/>
                </a:lnTo>
                <a:lnTo>
                  <a:pt x="1265" y="471"/>
                </a:lnTo>
                <a:lnTo>
                  <a:pt x="1265" y="475"/>
                </a:lnTo>
                <a:lnTo>
                  <a:pt x="1265" y="477"/>
                </a:lnTo>
                <a:lnTo>
                  <a:pt x="1265" y="479"/>
                </a:lnTo>
                <a:lnTo>
                  <a:pt x="1266" y="483"/>
                </a:lnTo>
                <a:lnTo>
                  <a:pt x="1266" y="487"/>
                </a:lnTo>
                <a:lnTo>
                  <a:pt x="1266" y="487"/>
                </a:lnTo>
                <a:lnTo>
                  <a:pt x="1267" y="483"/>
                </a:lnTo>
                <a:lnTo>
                  <a:pt x="1267" y="483"/>
                </a:lnTo>
                <a:lnTo>
                  <a:pt x="1267" y="489"/>
                </a:lnTo>
                <a:lnTo>
                  <a:pt x="1268" y="489"/>
                </a:lnTo>
                <a:lnTo>
                  <a:pt x="1268" y="481"/>
                </a:lnTo>
                <a:lnTo>
                  <a:pt x="1268" y="485"/>
                </a:lnTo>
                <a:lnTo>
                  <a:pt x="1268" y="487"/>
                </a:lnTo>
                <a:lnTo>
                  <a:pt x="1269" y="490"/>
                </a:lnTo>
                <a:lnTo>
                  <a:pt x="1269" y="490"/>
                </a:lnTo>
                <a:lnTo>
                  <a:pt x="1269" y="492"/>
                </a:lnTo>
                <a:lnTo>
                  <a:pt x="1270" y="492"/>
                </a:lnTo>
                <a:lnTo>
                  <a:pt x="1270" y="494"/>
                </a:lnTo>
                <a:lnTo>
                  <a:pt x="1270" y="490"/>
                </a:lnTo>
                <a:lnTo>
                  <a:pt x="1271" y="485"/>
                </a:lnTo>
                <a:lnTo>
                  <a:pt x="1271" y="483"/>
                </a:lnTo>
                <a:lnTo>
                  <a:pt x="1271" y="485"/>
                </a:lnTo>
                <a:lnTo>
                  <a:pt x="1271" y="477"/>
                </a:lnTo>
                <a:lnTo>
                  <a:pt x="1272" y="469"/>
                </a:lnTo>
                <a:lnTo>
                  <a:pt x="1272" y="471"/>
                </a:lnTo>
                <a:lnTo>
                  <a:pt x="1272" y="471"/>
                </a:lnTo>
                <a:lnTo>
                  <a:pt x="1273" y="467"/>
                </a:lnTo>
                <a:lnTo>
                  <a:pt x="1273" y="456"/>
                </a:lnTo>
                <a:lnTo>
                  <a:pt x="1273" y="454"/>
                </a:lnTo>
                <a:lnTo>
                  <a:pt x="1273" y="456"/>
                </a:lnTo>
                <a:lnTo>
                  <a:pt x="1274" y="450"/>
                </a:lnTo>
                <a:lnTo>
                  <a:pt x="1274" y="446"/>
                </a:lnTo>
                <a:lnTo>
                  <a:pt x="1275" y="446"/>
                </a:lnTo>
                <a:lnTo>
                  <a:pt x="1275" y="462"/>
                </a:lnTo>
                <a:lnTo>
                  <a:pt x="1275" y="458"/>
                </a:lnTo>
                <a:lnTo>
                  <a:pt x="1275" y="452"/>
                </a:lnTo>
                <a:lnTo>
                  <a:pt x="1276" y="448"/>
                </a:lnTo>
                <a:lnTo>
                  <a:pt x="1276" y="452"/>
                </a:lnTo>
                <a:lnTo>
                  <a:pt x="1276" y="450"/>
                </a:lnTo>
                <a:lnTo>
                  <a:pt x="1276" y="437"/>
                </a:lnTo>
                <a:lnTo>
                  <a:pt x="1277" y="438"/>
                </a:lnTo>
                <a:lnTo>
                  <a:pt x="1277" y="463"/>
                </a:lnTo>
                <a:lnTo>
                  <a:pt x="1277" y="477"/>
                </a:lnTo>
                <a:lnTo>
                  <a:pt x="1278" y="473"/>
                </a:lnTo>
                <a:lnTo>
                  <a:pt x="1278" y="477"/>
                </a:lnTo>
                <a:lnTo>
                  <a:pt x="1278" y="485"/>
                </a:lnTo>
                <a:lnTo>
                  <a:pt x="1279" y="492"/>
                </a:lnTo>
                <a:lnTo>
                  <a:pt x="1279" y="494"/>
                </a:lnTo>
                <a:lnTo>
                  <a:pt x="1279" y="494"/>
                </a:lnTo>
                <a:lnTo>
                  <a:pt x="1279" y="504"/>
                </a:lnTo>
                <a:lnTo>
                  <a:pt x="1280" y="504"/>
                </a:lnTo>
                <a:lnTo>
                  <a:pt x="1280" y="504"/>
                </a:lnTo>
                <a:lnTo>
                  <a:pt x="1280" y="494"/>
                </a:lnTo>
                <a:lnTo>
                  <a:pt x="1281" y="498"/>
                </a:lnTo>
                <a:lnTo>
                  <a:pt x="1281" y="508"/>
                </a:lnTo>
                <a:lnTo>
                  <a:pt x="1281" y="506"/>
                </a:lnTo>
                <a:lnTo>
                  <a:pt x="1281" y="502"/>
                </a:lnTo>
                <a:lnTo>
                  <a:pt x="1282" y="508"/>
                </a:lnTo>
                <a:lnTo>
                  <a:pt x="1282" y="513"/>
                </a:lnTo>
                <a:lnTo>
                  <a:pt x="1283" y="515"/>
                </a:lnTo>
                <a:lnTo>
                  <a:pt x="1283" y="508"/>
                </a:lnTo>
                <a:lnTo>
                  <a:pt x="1283" y="506"/>
                </a:lnTo>
                <a:lnTo>
                  <a:pt x="1283" y="511"/>
                </a:lnTo>
                <a:lnTo>
                  <a:pt x="1284" y="517"/>
                </a:lnTo>
                <a:lnTo>
                  <a:pt x="1284" y="513"/>
                </a:lnTo>
                <a:lnTo>
                  <a:pt x="1284" y="511"/>
                </a:lnTo>
                <a:lnTo>
                  <a:pt x="1284" y="534"/>
                </a:lnTo>
                <a:lnTo>
                  <a:pt x="1285" y="553"/>
                </a:lnTo>
                <a:lnTo>
                  <a:pt x="1285" y="559"/>
                </a:lnTo>
                <a:lnTo>
                  <a:pt x="1286" y="573"/>
                </a:lnTo>
                <a:lnTo>
                  <a:pt x="1286" y="584"/>
                </a:lnTo>
                <a:lnTo>
                  <a:pt x="1286" y="546"/>
                </a:lnTo>
                <a:lnTo>
                  <a:pt x="1286" y="467"/>
                </a:lnTo>
                <a:lnTo>
                  <a:pt x="1287" y="410"/>
                </a:lnTo>
                <a:lnTo>
                  <a:pt x="1287" y="337"/>
                </a:lnTo>
                <a:lnTo>
                  <a:pt x="1287" y="207"/>
                </a:lnTo>
                <a:lnTo>
                  <a:pt x="1287" y="161"/>
                </a:lnTo>
                <a:lnTo>
                  <a:pt x="1288" y="0"/>
                </a:lnTo>
                <a:lnTo>
                  <a:pt x="1288" y="8"/>
                </a:lnTo>
                <a:lnTo>
                  <a:pt x="1288" y="157"/>
                </a:lnTo>
                <a:lnTo>
                  <a:pt x="1289" y="395"/>
                </a:lnTo>
                <a:lnTo>
                  <a:pt x="1289" y="546"/>
                </a:lnTo>
                <a:lnTo>
                  <a:pt x="1289" y="575"/>
                </a:lnTo>
                <a:lnTo>
                  <a:pt x="1290" y="555"/>
                </a:lnTo>
                <a:lnTo>
                  <a:pt x="1290" y="532"/>
                </a:lnTo>
                <a:lnTo>
                  <a:pt x="1290" y="527"/>
                </a:lnTo>
                <a:lnTo>
                  <a:pt x="1291" y="529"/>
                </a:lnTo>
                <a:lnTo>
                  <a:pt x="1291" y="531"/>
                </a:lnTo>
                <a:lnTo>
                  <a:pt x="1291" y="531"/>
                </a:lnTo>
                <a:lnTo>
                  <a:pt x="1291" y="525"/>
                </a:lnTo>
                <a:lnTo>
                  <a:pt x="1292" y="527"/>
                </a:lnTo>
                <a:lnTo>
                  <a:pt x="1292" y="534"/>
                </a:lnTo>
                <a:lnTo>
                  <a:pt x="1292" y="536"/>
                </a:lnTo>
                <a:lnTo>
                  <a:pt x="1292" y="534"/>
                </a:lnTo>
                <a:lnTo>
                  <a:pt x="1293" y="531"/>
                </a:lnTo>
                <a:lnTo>
                  <a:pt x="1293" y="534"/>
                </a:lnTo>
                <a:lnTo>
                  <a:pt x="1294" y="536"/>
                </a:lnTo>
                <a:lnTo>
                  <a:pt x="1294" y="531"/>
                </a:lnTo>
                <a:lnTo>
                  <a:pt x="1294" y="532"/>
                </a:lnTo>
                <a:lnTo>
                  <a:pt x="1294" y="534"/>
                </a:lnTo>
                <a:lnTo>
                  <a:pt x="1295" y="538"/>
                </a:lnTo>
                <a:lnTo>
                  <a:pt x="1295" y="542"/>
                </a:lnTo>
                <a:lnTo>
                  <a:pt x="1295" y="534"/>
                </a:lnTo>
                <a:lnTo>
                  <a:pt x="1295" y="538"/>
                </a:lnTo>
                <a:lnTo>
                  <a:pt x="1296" y="540"/>
                </a:lnTo>
                <a:lnTo>
                  <a:pt x="1296" y="538"/>
                </a:lnTo>
                <a:lnTo>
                  <a:pt x="1296" y="529"/>
                </a:lnTo>
                <a:lnTo>
                  <a:pt x="1297" y="534"/>
                </a:lnTo>
                <a:lnTo>
                  <a:pt x="1297" y="536"/>
                </a:lnTo>
                <a:lnTo>
                  <a:pt x="1297" y="536"/>
                </a:lnTo>
                <a:lnTo>
                  <a:pt x="1298" y="536"/>
                </a:lnTo>
                <a:lnTo>
                  <a:pt x="1298" y="534"/>
                </a:lnTo>
                <a:lnTo>
                  <a:pt x="1298" y="540"/>
                </a:lnTo>
                <a:lnTo>
                  <a:pt x="1299" y="540"/>
                </a:lnTo>
                <a:lnTo>
                  <a:pt x="1299" y="536"/>
                </a:lnTo>
                <a:lnTo>
                  <a:pt x="1299" y="534"/>
                </a:lnTo>
                <a:lnTo>
                  <a:pt x="1299" y="538"/>
                </a:lnTo>
                <a:lnTo>
                  <a:pt x="1300" y="546"/>
                </a:lnTo>
                <a:lnTo>
                  <a:pt x="1300" y="536"/>
                </a:lnTo>
                <a:lnTo>
                  <a:pt x="1300" y="538"/>
                </a:lnTo>
                <a:lnTo>
                  <a:pt x="1300" y="540"/>
                </a:lnTo>
                <a:lnTo>
                  <a:pt x="1301" y="540"/>
                </a:lnTo>
                <a:lnTo>
                  <a:pt x="1301" y="534"/>
                </a:lnTo>
                <a:lnTo>
                  <a:pt x="1302" y="532"/>
                </a:lnTo>
                <a:lnTo>
                  <a:pt x="1302" y="532"/>
                </a:lnTo>
                <a:lnTo>
                  <a:pt x="1302" y="536"/>
                </a:lnTo>
                <a:lnTo>
                  <a:pt x="1302" y="536"/>
                </a:lnTo>
                <a:lnTo>
                  <a:pt x="1303" y="534"/>
                </a:lnTo>
                <a:lnTo>
                  <a:pt x="1303" y="534"/>
                </a:lnTo>
                <a:lnTo>
                  <a:pt x="1303" y="538"/>
                </a:lnTo>
                <a:lnTo>
                  <a:pt x="1304" y="536"/>
                </a:lnTo>
                <a:lnTo>
                  <a:pt x="1304" y="532"/>
                </a:lnTo>
                <a:lnTo>
                  <a:pt x="1304" y="532"/>
                </a:lnTo>
                <a:lnTo>
                  <a:pt x="1305" y="540"/>
                </a:lnTo>
                <a:lnTo>
                  <a:pt x="1305" y="542"/>
                </a:lnTo>
                <a:lnTo>
                  <a:pt x="1305" y="540"/>
                </a:lnTo>
                <a:lnTo>
                  <a:pt x="1305" y="540"/>
                </a:lnTo>
                <a:lnTo>
                  <a:pt x="1306" y="544"/>
                </a:lnTo>
                <a:lnTo>
                  <a:pt x="1306" y="546"/>
                </a:lnTo>
                <a:lnTo>
                  <a:pt x="1306" y="544"/>
                </a:lnTo>
                <a:lnTo>
                  <a:pt x="1307" y="542"/>
                </a:lnTo>
                <a:lnTo>
                  <a:pt x="1307" y="548"/>
                </a:lnTo>
                <a:lnTo>
                  <a:pt x="1307" y="553"/>
                </a:lnTo>
                <a:lnTo>
                  <a:pt x="1307" y="552"/>
                </a:lnTo>
                <a:lnTo>
                  <a:pt x="1308" y="548"/>
                </a:lnTo>
                <a:lnTo>
                  <a:pt x="1308" y="548"/>
                </a:lnTo>
                <a:lnTo>
                  <a:pt x="1308" y="548"/>
                </a:lnTo>
                <a:lnTo>
                  <a:pt x="1309" y="548"/>
                </a:lnTo>
                <a:lnTo>
                  <a:pt x="1309" y="542"/>
                </a:lnTo>
                <a:lnTo>
                  <a:pt x="1309" y="540"/>
                </a:lnTo>
                <a:lnTo>
                  <a:pt x="1310" y="544"/>
                </a:lnTo>
                <a:lnTo>
                  <a:pt x="1310" y="546"/>
                </a:lnTo>
                <a:lnTo>
                  <a:pt x="1310" y="531"/>
                </a:lnTo>
                <a:lnTo>
                  <a:pt x="1310" y="525"/>
                </a:lnTo>
                <a:lnTo>
                  <a:pt x="1311" y="523"/>
                </a:lnTo>
                <a:lnTo>
                  <a:pt x="1311" y="515"/>
                </a:lnTo>
                <a:lnTo>
                  <a:pt x="1311" y="506"/>
                </a:lnTo>
                <a:lnTo>
                  <a:pt x="1312" y="500"/>
                </a:lnTo>
                <a:lnTo>
                  <a:pt x="1312" y="498"/>
                </a:lnTo>
                <a:lnTo>
                  <a:pt x="1312" y="492"/>
                </a:lnTo>
                <a:lnTo>
                  <a:pt x="1313" y="489"/>
                </a:lnTo>
                <a:lnTo>
                  <a:pt x="1313" y="487"/>
                </a:lnTo>
                <a:lnTo>
                  <a:pt x="1313" y="487"/>
                </a:lnTo>
                <a:lnTo>
                  <a:pt x="1313" y="489"/>
                </a:lnTo>
                <a:lnTo>
                  <a:pt x="1314" y="487"/>
                </a:lnTo>
                <a:lnTo>
                  <a:pt x="1314" y="483"/>
                </a:lnTo>
                <a:lnTo>
                  <a:pt x="1314" y="487"/>
                </a:lnTo>
                <a:lnTo>
                  <a:pt x="1315" y="490"/>
                </a:lnTo>
                <a:lnTo>
                  <a:pt x="1315" y="485"/>
                </a:lnTo>
                <a:lnTo>
                  <a:pt x="1315" y="483"/>
                </a:lnTo>
                <a:lnTo>
                  <a:pt x="1315" y="489"/>
                </a:lnTo>
                <a:lnTo>
                  <a:pt x="1316" y="490"/>
                </a:lnTo>
                <a:lnTo>
                  <a:pt x="1316" y="490"/>
                </a:lnTo>
                <a:lnTo>
                  <a:pt x="1316" y="485"/>
                </a:lnTo>
                <a:lnTo>
                  <a:pt x="1317" y="489"/>
                </a:lnTo>
                <a:lnTo>
                  <a:pt x="1317" y="492"/>
                </a:lnTo>
                <a:lnTo>
                  <a:pt x="1317" y="492"/>
                </a:lnTo>
                <a:lnTo>
                  <a:pt x="1318" y="485"/>
                </a:lnTo>
                <a:lnTo>
                  <a:pt x="1318" y="487"/>
                </a:lnTo>
                <a:lnTo>
                  <a:pt x="1318" y="490"/>
                </a:lnTo>
                <a:lnTo>
                  <a:pt x="1318" y="490"/>
                </a:lnTo>
                <a:lnTo>
                  <a:pt x="1319" y="487"/>
                </a:lnTo>
                <a:lnTo>
                  <a:pt x="1319" y="490"/>
                </a:lnTo>
                <a:lnTo>
                  <a:pt x="1319" y="498"/>
                </a:lnTo>
                <a:lnTo>
                  <a:pt x="1320" y="496"/>
                </a:lnTo>
                <a:lnTo>
                  <a:pt x="1320" y="490"/>
                </a:lnTo>
                <a:lnTo>
                  <a:pt x="1320" y="492"/>
                </a:lnTo>
                <a:lnTo>
                  <a:pt x="1321" y="498"/>
                </a:lnTo>
                <a:lnTo>
                  <a:pt x="1321" y="500"/>
                </a:lnTo>
                <a:lnTo>
                  <a:pt x="1321" y="498"/>
                </a:lnTo>
                <a:lnTo>
                  <a:pt x="1321" y="496"/>
                </a:lnTo>
                <a:lnTo>
                  <a:pt x="1322" y="504"/>
                </a:lnTo>
                <a:lnTo>
                  <a:pt x="1322" y="506"/>
                </a:lnTo>
                <a:lnTo>
                  <a:pt x="1322" y="506"/>
                </a:lnTo>
                <a:lnTo>
                  <a:pt x="1323" y="502"/>
                </a:lnTo>
                <a:lnTo>
                  <a:pt x="1323" y="508"/>
                </a:lnTo>
                <a:lnTo>
                  <a:pt x="1323" y="511"/>
                </a:lnTo>
                <a:lnTo>
                  <a:pt x="1323" y="510"/>
                </a:lnTo>
                <a:lnTo>
                  <a:pt x="1324" y="506"/>
                </a:lnTo>
                <a:lnTo>
                  <a:pt x="1324" y="510"/>
                </a:lnTo>
                <a:lnTo>
                  <a:pt x="1324" y="513"/>
                </a:lnTo>
                <a:lnTo>
                  <a:pt x="1325" y="515"/>
                </a:lnTo>
                <a:lnTo>
                  <a:pt x="1325" y="504"/>
                </a:lnTo>
                <a:lnTo>
                  <a:pt x="1325" y="504"/>
                </a:lnTo>
                <a:lnTo>
                  <a:pt x="1326" y="504"/>
                </a:lnTo>
                <a:lnTo>
                  <a:pt x="1326" y="494"/>
                </a:lnTo>
                <a:lnTo>
                  <a:pt x="1326" y="490"/>
                </a:lnTo>
                <a:lnTo>
                  <a:pt x="1326" y="492"/>
                </a:lnTo>
                <a:lnTo>
                  <a:pt x="1327" y="498"/>
                </a:lnTo>
                <a:lnTo>
                  <a:pt x="1327" y="492"/>
                </a:lnTo>
                <a:lnTo>
                  <a:pt x="1328" y="483"/>
                </a:lnTo>
                <a:lnTo>
                  <a:pt x="1328" y="477"/>
                </a:lnTo>
                <a:lnTo>
                  <a:pt x="1328" y="477"/>
                </a:lnTo>
                <a:lnTo>
                  <a:pt x="1328" y="475"/>
                </a:lnTo>
                <a:lnTo>
                  <a:pt x="1329" y="465"/>
                </a:lnTo>
                <a:lnTo>
                  <a:pt x="1329" y="463"/>
                </a:lnTo>
                <a:lnTo>
                  <a:pt x="1329" y="471"/>
                </a:lnTo>
                <a:lnTo>
                  <a:pt x="1329" y="477"/>
                </a:lnTo>
                <a:lnTo>
                  <a:pt x="1330" y="471"/>
                </a:lnTo>
                <a:lnTo>
                  <a:pt x="1330" y="469"/>
                </a:lnTo>
                <a:lnTo>
                  <a:pt x="1330" y="471"/>
                </a:lnTo>
                <a:lnTo>
                  <a:pt x="1331" y="473"/>
                </a:lnTo>
                <a:lnTo>
                  <a:pt x="1331" y="467"/>
                </a:lnTo>
                <a:lnTo>
                  <a:pt x="1331" y="454"/>
                </a:lnTo>
                <a:lnTo>
                  <a:pt x="1332" y="450"/>
                </a:lnTo>
                <a:lnTo>
                  <a:pt x="1332" y="471"/>
                </a:lnTo>
                <a:lnTo>
                  <a:pt x="1332" y="481"/>
                </a:lnTo>
                <a:lnTo>
                  <a:pt x="1333" y="487"/>
                </a:lnTo>
                <a:lnTo>
                  <a:pt x="1333" y="492"/>
                </a:lnTo>
                <a:lnTo>
                  <a:pt x="1333" y="504"/>
                </a:lnTo>
                <a:lnTo>
                  <a:pt x="1333" y="510"/>
                </a:lnTo>
                <a:lnTo>
                  <a:pt x="1334" y="508"/>
                </a:lnTo>
                <a:lnTo>
                  <a:pt x="1334" y="513"/>
                </a:lnTo>
                <a:lnTo>
                  <a:pt x="1334" y="515"/>
                </a:lnTo>
                <a:lnTo>
                  <a:pt x="1334" y="513"/>
                </a:lnTo>
                <a:lnTo>
                  <a:pt x="1335" y="510"/>
                </a:lnTo>
                <a:lnTo>
                  <a:pt x="1335" y="508"/>
                </a:lnTo>
                <a:lnTo>
                  <a:pt x="1336" y="511"/>
                </a:lnTo>
                <a:lnTo>
                  <a:pt x="1336" y="515"/>
                </a:lnTo>
                <a:lnTo>
                  <a:pt x="1336" y="511"/>
                </a:lnTo>
                <a:lnTo>
                  <a:pt x="1336" y="511"/>
                </a:lnTo>
                <a:lnTo>
                  <a:pt x="1337" y="519"/>
                </a:lnTo>
                <a:lnTo>
                  <a:pt x="1337" y="523"/>
                </a:lnTo>
                <a:lnTo>
                  <a:pt x="1337" y="513"/>
                </a:lnTo>
                <a:lnTo>
                  <a:pt x="1337" y="513"/>
                </a:lnTo>
                <a:lnTo>
                  <a:pt x="1338" y="519"/>
                </a:lnTo>
                <a:lnTo>
                  <a:pt x="1338" y="523"/>
                </a:lnTo>
                <a:lnTo>
                  <a:pt x="1338" y="517"/>
                </a:lnTo>
                <a:lnTo>
                  <a:pt x="1339" y="513"/>
                </a:lnTo>
                <a:lnTo>
                  <a:pt x="1339" y="519"/>
                </a:lnTo>
                <a:lnTo>
                  <a:pt x="1339" y="525"/>
                </a:lnTo>
                <a:lnTo>
                  <a:pt x="1340" y="527"/>
                </a:lnTo>
                <a:lnTo>
                  <a:pt x="1340" y="552"/>
                </a:lnTo>
                <a:lnTo>
                  <a:pt x="1340" y="561"/>
                </a:lnTo>
                <a:lnTo>
                  <a:pt x="1341" y="580"/>
                </a:lnTo>
                <a:lnTo>
                  <a:pt x="1341" y="590"/>
                </a:lnTo>
                <a:lnTo>
                  <a:pt x="1341" y="542"/>
                </a:lnTo>
                <a:lnTo>
                  <a:pt x="1341" y="460"/>
                </a:lnTo>
                <a:lnTo>
                  <a:pt x="1342" y="374"/>
                </a:lnTo>
                <a:lnTo>
                  <a:pt x="1342" y="239"/>
                </a:lnTo>
                <a:lnTo>
                  <a:pt x="1342" y="94"/>
                </a:lnTo>
                <a:lnTo>
                  <a:pt x="1342" y="23"/>
                </a:lnTo>
                <a:lnTo>
                  <a:pt x="1343" y="56"/>
                </a:lnTo>
                <a:lnTo>
                  <a:pt x="1343" y="249"/>
                </a:lnTo>
                <a:lnTo>
                  <a:pt x="1344" y="475"/>
                </a:lnTo>
                <a:lnTo>
                  <a:pt x="1344" y="580"/>
                </a:lnTo>
                <a:lnTo>
                  <a:pt x="1344" y="576"/>
                </a:lnTo>
                <a:lnTo>
                  <a:pt x="1344" y="544"/>
                </a:lnTo>
                <a:lnTo>
                  <a:pt x="1345" y="532"/>
                </a:lnTo>
                <a:lnTo>
                  <a:pt x="1345" y="534"/>
                </a:lnTo>
                <a:lnTo>
                  <a:pt x="1345" y="540"/>
                </a:lnTo>
                <a:lnTo>
                  <a:pt x="1345" y="542"/>
                </a:lnTo>
                <a:lnTo>
                  <a:pt x="1346" y="536"/>
                </a:lnTo>
                <a:lnTo>
                  <a:pt x="1346" y="538"/>
                </a:lnTo>
                <a:lnTo>
                  <a:pt x="1347" y="538"/>
                </a:lnTo>
                <a:lnTo>
                  <a:pt x="1347" y="544"/>
                </a:lnTo>
                <a:lnTo>
                  <a:pt x="1347" y="544"/>
                </a:lnTo>
                <a:lnTo>
                  <a:pt x="1347" y="536"/>
                </a:lnTo>
                <a:lnTo>
                  <a:pt x="1348" y="536"/>
                </a:lnTo>
                <a:lnTo>
                  <a:pt x="1348" y="540"/>
                </a:lnTo>
                <a:lnTo>
                  <a:pt x="1348" y="542"/>
                </a:lnTo>
                <a:lnTo>
                  <a:pt x="1349" y="536"/>
                </a:lnTo>
                <a:lnTo>
                  <a:pt x="1349" y="538"/>
                </a:lnTo>
                <a:lnTo>
                  <a:pt x="1349" y="542"/>
                </a:lnTo>
                <a:lnTo>
                  <a:pt x="1349" y="546"/>
                </a:lnTo>
                <a:lnTo>
                  <a:pt x="1350" y="542"/>
                </a:lnTo>
                <a:lnTo>
                  <a:pt x="1350" y="542"/>
                </a:lnTo>
                <a:lnTo>
                  <a:pt x="1350" y="538"/>
                </a:lnTo>
                <a:lnTo>
                  <a:pt x="1351" y="542"/>
                </a:lnTo>
                <a:lnTo>
                  <a:pt x="1351" y="538"/>
                </a:lnTo>
                <a:lnTo>
                  <a:pt x="1351" y="534"/>
                </a:lnTo>
                <a:lnTo>
                  <a:pt x="1352" y="540"/>
                </a:lnTo>
                <a:lnTo>
                  <a:pt x="1352" y="542"/>
                </a:lnTo>
                <a:lnTo>
                  <a:pt x="1352" y="538"/>
                </a:lnTo>
                <a:lnTo>
                  <a:pt x="1352" y="534"/>
                </a:lnTo>
                <a:lnTo>
                  <a:pt x="1353" y="538"/>
                </a:lnTo>
                <a:lnTo>
                  <a:pt x="1353" y="540"/>
                </a:lnTo>
                <a:lnTo>
                  <a:pt x="1353" y="540"/>
                </a:lnTo>
                <a:lnTo>
                  <a:pt x="1353" y="536"/>
                </a:lnTo>
                <a:lnTo>
                  <a:pt x="1354" y="542"/>
                </a:lnTo>
                <a:lnTo>
                  <a:pt x="1354" y="544"/>
                </a:lnTo>
                <a:lnTo>
                  <a:pt x="1355" y="544"/>
                </a:lnTo>
                <a:lnTo>
                  <a:pt x="1355" y="538"/>
                </a:lnTo>
                <a:lnTo>
                  <a:pt x="1355" y="544"/>
                </a:lnTo>
                <a:lnTo>
                  <a:pt x="1355" y="550"/>
                </a:lnTo>
                <a:lnTo>
                  <a:pt x="1356" y="546"/>
                </a:lnTo>
                <a:lnTo>
                  <a:pt x="1356" y="542"/>
                </a:lnTo>
                <a:lnTo>
                  <a:pt x="1356" y="542"/>
                </a:lnTo>
                <a:lnTo>
                  <a:pt x="1357" y="544"/>
                </a:lnTo>
                <a:lnTo>
                  <a:pt x="1357" y="544"/>
                </a:lnTo>
                <a:lnTo>
                  <a:pt x="1357" y="544"/>
                </a:lnTo>
                <a:lnTo>
                  <a:pt x="1357" y="540"/>
                </a:lnTo>
                <a:lnTo>
                  <a:pt x="1358" y="544"/>
                </a:lnTo>
                <a:lnTo>
                  <a:pt x="1358" y="540"/>
                </a:lnTo>
                <a:lnTo>
                  <a:pt x="1358" y="538"/>
                </a:lnTo>
                <a:lnTo>
                  <a:pt x="1359" y="540"/>
                </a:lnTo>
                <a:lnTo>
                  <a:pt x="1359" y="540"/>
                </a:lnTo>
                <a:lnTo>
                  <a:pt x="1359" y="548"/>
                </a:lnTo>
                <a:lnTo>
                  <a:pt x="1360" y="544"/>
                </a:lnTo>
                <a:lnTo>
                  <a:pt x="1360" y="540"/>
                </a:lnTo>
                <a:lnTo>
                  <a:pt x="1360" y="546"/>
                </a:lnTo>
                <a:lnTo>
                  <a:pt x="1360" y="550"/>
                </a:lnTo>
                <a:lnTo>
                  <a:pt x="1361" y="548"/>
                </a:lnTo>
                <a:lnTo>
                  <a:pt x="1361" y="542"/>
                </a:lnTo>
                <a:lnTo>
                  <a:pt x="1361" y="548"/>
                </a:lnTo>
                <a:lnTo>
                  <a:pt x="1362" y="552"/>
                </a:lnTo>
                <a:lnTo>
                  <a:pt x="1362" y="550"/>
                </a:lnTo>
                <a:lnTo>
                  <a:pt x="1362" y="542"/>
                </a:lnTo>
                <a:lnTo>
                  <a:pt x="1363" y="540"/>
                </a:lnTo>
                <a:lnTo>
                  <a:pt x="1363" y="542"/>
                </a:lnTo>
                <a:lnTo>
                  <a:pt x="1363" y="536"/>
                </a:lnTo>
                <a:lnTo>
                  <a:pt x="1363" y="527"/>
                </a:lnTo>
                <a:lnTo>
                  <a:pt x="1364" y="523"/>
                </a:lnTo>
                <a:lnTo>
                  <a:pt x="1364" y="525"/>
                </a:lnTo>
                <a:lnTo>
                  <a:pt x="1364" y="523"/>
                </a:lnTo>
                <a:lnTo>
                  <a:pt x="1365" y="517"/>
                </a:lnTo>
                <a:lnTo>
                  <a:pt x="1365" y="510"/>
                </a:lnTo>
                <a:lnTo>
                  <a:pt x="1365" y="513"/>
                </a:lnTo>
                <a:lnTo>
                  <a:pt x="1366" y="510"/>
                </a:lnTo>
                <a:lnTo>
                  <a:pt x="1366" y="504"/>
                </a:lnTo>
                <a:lnTo>
                  <a:pt x="1366" y="498"/>
                </a:lnTo>
                <a:lnTo>
                  <a:pt x="1366" y="500"/>
                </a:lnTo>
                <a:lnTo>
                  <a:pt x="1367" y="502"/>
                </a:lnTo>
                <a:lnTo>
                  <a:pt x="1367" y="500"/>
                </a:lnTo>
                <a:lnTo>
                  <a:pt x="1367" y="496"/>
                </a:lnTo>
                <a:lnTo>
                  <a:pt x="1368" y="498"/>
                </a:lnTo>
                <a:lnTo>
                  <a:pt x="1368" y="498"/>
                </a:lnTo>
                <a:lnTo>
                  <a:pt x="1368" y="492"/>
                </a:lnTo>
                <a:lnTo>
                  <a:pt x="1368" y="492"/>
                </a:lnTo>
                <a:lnTo>
                  <a:pt x="1369" y="490"/>
                </a:lnTo>
                <a:lnTo>
                  <a:pt x="1369" y="494"/>
                </a:lnTo>
                <a:lnTo>
                  <a:pt x="1370" y="498"/>
                </a:lnTo>
                <a:lnTo>
                  <a:pt x="1370" y="490"/>
                </a:lnTo>
                <a:lnTo>
                  <a:pt x="1370" y="492"/>
                </a:lnTo>
                <a:lnTo>
                  <a:pt x="1370" y="494"/>
                </a:lnTo>
                <a:lnTo>
                  <a:pt x="1371" y="494"/>
                </a:lnTo>
                <a:lnTo>
                  <a:pt x="1371" y="487"/>
                </a:lnTo>
                <a:lnTo>
                  <a:pt x="1371" y="490"/>
                </a:lnTo>
                <a:lnTo>
                  <a:pt x="1371" y="494"/>
                </a:lnTo>
                <a:lnTo>
                  <a:pt x="1372" y="498"/>
                </a:lnTo>
                <a:lnTo>
                  <a:pt x="1372" y="496"/>
                </a:lnTo>
                <a:lnTo>
                  <a:pt x="1372" y="496"/>
                </a:lnTo>
                <a:lnTo>
                  <a:pt x="1373" y="500"/>
                </a:lnTo>
                <a:lnTo>
                  <a:pt x="1373" y="504"/>
                </a:lnTo>
                <a:lnTo>
                  <a:pt x="1373" y="502"/>
                </a:lnTo>
                <a:lnTo>
                  <a:pt x="1374" y="502"/>
                </a:lnTo>
                <a:lnTo>
                  <a:pt x="1374" y="508"/>
                </a:lnTo>
                <a:lnTo>
                  <a:pt x="1374" y="506"/>
                </a:lnTo>
                <a:lnTo>
                  <a:pt x="1374" y="502"/>
                </a:lnTo>
                <a:lnTo>
                  <a:pt x="1375" y="504"/>
                </a:lnTo>
                <a:lnTo>
                  <a:pt x="1375" y="504"/>
                </a:lnTo>
                <a:lnTo>
                  <a:pt x="1375" y="511"/>
                </a:lnTo>
                <a:lnTo>
                  <a:pt x="1376" y="510"/>
                </a:lnTo>
                <a:lnTo>
                  <a:pt x="1376" y="506"/>
                </a:lnTo>
                <a:lnTo>
                  <a:pt x="1376" y="508"/>
                </a:lnTo>
                <a:lnTo>
                  <a:pt x="1376" y="513"/>
                </a:lnTo>
                <a:lnTo>
                  <a:pt x="1377" y="517"/>
                </a:lnTo>
                <a:lnTo>
                  <a:pt x="1377" y="513"/>
                </a:lnTo>
                <a:lnTo>
                  <a:pt x="1378" y="510"/>
                </a:lnTo>
                <a:lnTo>
                  <a:pt x="1378" y="515"/>
                </a:lnTo>
                <a:lnTo>
                  <a:pt x="1378" y="517"/>
                </a:lnTo>
                <a:lnTo>
                  <a:pt x="1378" y="515"/>
                </a:lnTo>
                <a:lnTo>
                  <a:pt x="1379" y="513"/>
                </a:lnTo>
                <a:lnTo>
                  <a:pt x="1379" y="519"/>
                </a:lnTo>
                <a:lnTo>
                  <a:pt x="1379" y="519"/>
                </a:lnTo>
                <a:lnTo>
                  <a:pt x="1379" y="510"/>
                </a:lnTo>
                <a:lnTo>
                  <a:pt x="1380" y="502"/>
                </a:lnTo>
                <a:lnTo>
                  <a:pt x="1380" y="506"/>
                </a:lnTo>
                <a:lnTo>
                  <a:pt x="1380" y="504"/>
                </a:lnTo>
                <a:lnTo>
                  <a:pt x="1381" y="494"/>
                </a:lnTo>
                <a:lnTo>
                  <a:pt x="1381" y="492"/>
                </a:lnTo>
                <a:lnTo>
                  <a:pt x="1381" y="492"/>
                </a:lnTo>
                <a:lnTo>
                  <a:pt x="1382" y="492"/>
                </a:lnTo>
                <a:lnTo>
                  <a:pt x="1382" y="487"/>
                </a:lnTo>
                <a:lnTo>
                  <a:pt x="1382" y="489"/>
                </a:lnTo>
                <a:lnTo>
                  <a:pt x="1382" y="489"/>
                </a:lnTo>
                <a:lnTo>
                  <a:pt x="1383" y="485"/>
                </a:lnTo>
                <a:lnTo>
                  <a:pt x="1383" y="473"/>
                </a:lnTo>
                <a:lnTo>
                  <a:pt x="1383" y="465"/>
                </a:lnTo>
                <a:lnTo>
                  <a:pt x="1384" y="469"/>
                </a:lnTo>
                <a:lnTo>
                  <a:pt x="1384" y="477"/>
                </a:lnTo>
                <a:lnTo>
                  <a:pt x="1384" y="483"/>
                </a:lnTo>
                <a:lnTo>
                  <a:pt x="1384" y="481"/>
                </a:lnTo>
                <a:lnTo>
                  <a:pt x="1385" y="477"/>
                </a:lnTo>
                <a:lnTo>
                  <a:pt x="1385" y="483"/>
                </a:lnTo>
                <a:lnTo>
                  <a:pt x="1386" y="479"/>
                </a:lnTo>
                <a:lnTo>
                  <a:pt x="1386" y="465"/>
                </a:lnTo>
                <a:lnTo>
                  <a:pt x="1386" y="458"/>
                </a:lnTo>
                <a:lnTo>
                  <a:pt x="1386" y="477"/>
                </a:lnTo>
                <a:lnTo>
                  <a:pt x="1387" y="496"/>
                </a:lnTo>
                <a:lnTo>
                  <a:pt x="1387" y="496"/>
                </a:lnTo>
                <a:lnTo>
                  <a:pt x="1387" y="498"/>
                </a:lnTo>
                <a:lnTo>
                  <a:pt x="1387" y="513"/>
                </a:lnTo>
                <a:lnTo>
                  <a:pt x="1388" y="515"/>
                </a:lnTo>
                <a:lnTo>
                  <a:pt x="1388" y="521"/>
                </a:lnTo>
                <a:lnTo>
                  <a:pt x="1389" y="525"/>
                </a:lnTo>
                <a:lnTo>
                  <a:pt x="1389" y="529"/>
                </a:lnTo>
                <a:lnTo>
                  <a:pt x="1389" y="529"/>
                </a:lnTo>
                <a:lnTo>
                  <a:pt x="1389" y="521"/>
                </a:lnTo>
                <a:lnTo>
                  <a:pt x="1390" y="527"/>
                </a:lnTo>
                <a:lnTo>
                  <a:pt x="1390" y="529"/>
                </a:lnTo>
                <a:lnTo>
                  <a:pt x="1390" y="536"/>
                </a:lnTo>
                <a:lnTo>
                  <a:pt x="1391" y="536"/>
                </a:lnTo>
                <a:lnTo>
                  <a:pt x="1391" y="536"/>
                </a:lnTo>
                <a:lnTo>
                  <a:pt x="1391" y="542"/>
                </a:lnTo>
                <a:lnTo>
                  <a:pt x="1391" y="542"/>
                </a:lnTo>
                <a:lnTo>
                  <a:pt x="1392" y="544"/>
                </a:lnTo>
                <a:lnTo>
                  <a:pt x="1392" y="532"/>
                </a:lnTo>
                <a:lnTo>
                  <a:pt x="1392" y="538"/>
                </a:lnTo>
                <a:lnTo>
                  <a:pt x="1393" y="544"/>
                </a:lnTo>
                <a:lnTo>
                  <a:pt x="1393" y="538"/>
                </a:lnTo>
                <a:lnTo>
                  <a:pt x="1393" y="536"/>
                </a:lnTo>
                <a:lnTo>
                  <a:pt x="1394" y="546"/>
                </a:lnTo>
                <a:lnTo>
                  <a:pt x="1394" y="553"/>
                </a:lnTo>
                <a:lnTo>
                  <a:pt x="1394" y="569"/>
                </a:lnTo>
                <a:lnTo>
                  <a:pt x="1394" y="575"/>
                </a:lnTo>
                <a:lnTo>
                  <a:pt x="1395" y="582"/>
                </a:lnTo>
                <a:lnTo>
                  <a:pt x="1395" y="607"/>
                </a:lnTo>
                <a:lnTo>
                  <a:pt x="1395" y="630"/>
                </a:lnTo>
                <a:lnTo>
                  <a:pt x="1395" y="609"/>
                </a:lnTo>
                <a:lnTo>
                  <a:pt x="1396" y="550"/>
                </a:lnTo>
                <a:lnTo>
                  <a:pt x="1396" y="475"/>
                </a:lnTo>
                <a:lnTo>
                  <a:pt x="1397" y="377"/>
                </a:lnTo>
                <a:lnTo>
                  <a:pt x="1397" y="232"/>
                </a:lnTo>
                <a:lnTo>
                  <a:pt x="1397" y="119"/>
                </a:lnTo>
                <a:lnTo>
                  <a:pt x="1397" y="84"/>
                </a:lnTo>
                <a:lnTo>
                  <a:pt x="1398" y="167"/>
                </a:lnTo>
                <a:lnTo>
                  <a:pt x="1398" y="377"/>
                </a:lnTo>
                <a:lnTo>
                  <a:pt x="1398" y="565"/>
                </a:lnTo>
                <a:lnTo>
                  <a:pt x="1399" y="630"/>
                </a:lnTo>
                <a:lnTo>
                  <a:pt x="1399" y="607"/>
                </a:lnTo>
                <a:lnTo>
                  <a:pt x="1399" y="594"/>
                </a:lnTo>
                <a:lnTo>
                  <a:pt x="1399" y="565"/>
                </a:lnTo>
                <a:lnTo>
                  <a:pt x="1400" y="565"/>
                </a:lnTo>
                <a:lnTo>
                  <a:pt x="1400" y="569"/>
                </a:lnTo>
                <a:lnTo>
                  <a:pt x="1400" y="569"/>
                </a:lnTo>
                <a:lnTo>
                  <a:pt x="1401" y="565"/>
                </a:lnTo>
                <a:lnTo>
                  <a:pt x="1401" y="567"/>
                </a:lnTo>
                <a:lnTo>
                  <a:pt x="1401" y="573"/>
                </a:lnTo>
                <a:lnTo>
                  <a:pt x="1402" y="575"/>
                </a:lnTo>
                <a:lnTo>
                  <a:pt x="1402" y="571"/>
                </a:lnTo>
                <a:lnTo>
                  <a:pt x="1402" y="575"/>
                </a:lnTo>
                <a:lnTo>
                  <a:pt x="1402" y="580"/>
                </a:lnTo>
                <a:lnTo>
                  <a:pt x="1403" y="580"/>
                </a:lnTo>
                <a:lnTo>
                  <a:pt x="1403" y="578"/>
                </a:lnTo>
                <a:lnTo>
                  <a:pt x="1403" y="580"/>
                </a:lnTo>
                <a:lnTo>
                  <a:pt x="1403" y="584"/>
                </a:lnTo>
                <a:lnTo>
                  <a:pt x="1404" y="584"/>
                </a:lnTo>
                <a:lnTo>
                  <a:pt x="1404" y="580"/>
                </a:lnTo>
                <a:lnTo>
                  <a:pt x="1405" y="582"/>
                </a:lnTo>
                <a:lnTo>
                  <a:pt x="1405" y="584"/>
                </a:lnTo>
                <a:lnTo>
                  <a:pt x="1405" y="586"/>
                </a:lnTo>
                <a:lnTo>
                  <a:pt x="1405" y="580"/>
                </a:lnTo>
                <a:lnTo>
                  <a:pt x="1406" y="576"/>
                </a:lnTo>
                <a:lnTo>
                  <a:pt x="1406" y="578"/>
                </a:lnTo>
                <a:lnTo>
                  <a:pt x="1406" y="590"/>
                </a:lnTo>
                <a:lnTo>
                  <a:pt x="1407" y="592"/>
                </a:lnTo>
                <a:lnTo>
                  <a:pt x="1407" y="586"/>
                </a:lnTo>
                <a:lnTo>
                  <a:pt x="1407" y="584"/>
                </a:lnTo>
                <a:lnTo>
                  <a:pt x="1408" y="584"/>
                </a:lnTo>
                <a:lnTo>
                  <a:pt x="1408" y="586"/>
                </a:lnTo>
                <a:lnTo>
                  <a:pt x="1408" y="588"/>
                </a:lnTo>
                <a:lnTo>
                  <a:pt x="1408" y="582"/>
                </a:lnTo>
                <a:lnTo>
                  <a:pt x="1409" y="594"/>
                </a:lnTo>
                <a:lnTo>
                  <a:pt x="1409" y="594"/>
                </a:lnTo>
                <a:lnTo>
                  <a:pt x="1409" y="590"/>
                </a:lnTo>
                <a:lnTo>
                  <a:pt x="1410" y="594"/>
                </a:lnTo>
                <a:lnTo>
                  <a:pt x="1410" y="588"/>
                </a:lnTo>
                <a:lnTo>
                  <a:pt x="1410" y="594"/>
                </a:lnTo>
                <a:lnTo>
                  <a:pt x="1410" y="588"/>
                </a:lnTo>
                <a:lnTo>
                  <a:pt x="1411" y="594"/>
                </a:lnTo>
                <a:lnTo>
                  <a:pt x="1411" y="596"/>
                </a:lnTo>
                <a:lnTo>
                  <a:pt x="1411" y="592"/>
                </a:lnTo>
                <a:lnTo>
                  <a:pt x="1412" y="590"/>
                </a:lnTo>
                <a:lnTo>
                  <a:pt x="1412" y="584"/>
                </a:lnTo>
                <a:lnTo>
                  <a:pt x="1412" y="588"/>
                </a:lnTo>
                <a:lnTo>
                  <a:pt x="1413" y="594"/>
                </a:lnTo>
                <a:lnTo>
                  <a:pt x="1413" y="594"/>
                </a:lnTo>
                <a:lnTo>
                  <a:pt x="1413" y="594"/>
                </a:lnTo>
                <a:lnTo>
                  <a:pt x="1413" y="598"/>
                </a:lnTo>
                <a:lnTo>
                  <a:pt x="1414" y="600"/>
                </a:lnTo>
                <a:lnTo>
                  <a:pt x="1414" y="602"/>
                </a:lnTo>
                <a:lnTo>
                  <a:pt x="1414" y="602"/>
                </a:lnTo>
                <a:lnTo>
                  <a:pt x="1415" y="603"/>
                </a:lnTo>
                <a:lnTo>
                  <a:pt x="1415" y="609"/>
                </a:lnTo>
                <a:lnTo>
                  <a:pt x="1415" y="615"/>
                </a:lnTo>
                <a:lnTo>
                  <a:pt x="1416" y="609"/>
                </a:lnTo>
                <a:lnTo>
                  <a:pt x="1416" y="603"/>
                </a:lnTo>
                <a:lnTo>
                  <a:pt x="1416" y="607"/>
                </a:lnTo>
                <a:lnTo>
                  <a:pt x="1416" y="617"/>
                </a:lnTo>
                <a:lnTo>
                  <a:pt x="1417" y="611"/>
                </a:lnTo>
                <a:lnTo>
                  <a:pt x="1417" y="605"/>
                </a:lnTo>
                <a:lnTo>
                  <a:pt x="1417" y="605"/>
                </a:lnTo>
                <a:lnTo>
                  <a:pt x="1418" y="609"/>
                </a:lnTo>
                <a:lnTo>
                  <a:pt x="1418" y="603"/>
                </a:lnTo>
                <a:lnTo>
                  <a:pt x="1418" y="605"/>
                </a:lnTo>
                <a:lnTo>
                  <a:pt x="1418" y="602"/>
                </a:lnTo>
                <a:lnTo>
                  <a:pt x="1419" y="594"/>
                </a:lnTo>
                <a:lnTo>
                  <a:pt x="1419" y="584"/>
                </a:lnTo>
                <a:lnTo>
                  <a:pt x="1420" y="575"/>
                </a:lnTo>
                <a:lnTo>
                  <a:pt x="1420" y="573"/>
                </a:lnTo>
                <a:lnTo>
                  <a:pt x="1420" y="573"/>
                </a:lnTo>
                <a:lnTo>
                  <a:pt x="1420" y="563"/>
                </a:lnTo>
                <a:lnTo>
                  <a:pt x="1421" y="559"/>
                </a:lnTo>
                <a:lnTo>
                  <a:pt x="1421" y="557"/>
                </a:lnTo>
                <a:lnTo>
                  <a:pt x="1421" y="557"/>
                </a:lnTo>
                <a:lnTo>
                  <a:pt x="1421" y="559"/>
                </a:lnTo>
                <a:lnTo>
                  <a:pt x="1422" y="559"/>
                </a:lnTo>
                <a:lnTo>
                  <a:pt x="1422" y="555"/>
                </a:lnTo>
                <a:lnTo>
                  <a:pt x="1422" y="555"/>
                </a:lnTo>
                <a:lnTo>
                  <a:pt x="1423" y="553"/>
                </a:lnTo>
                <a:lnTo>
                  <a:pt x="1423" y="542"/>
                </a:lnTo>
                <a:lnTo>
                  <a:pt x="1423" y="544"/>
                </a:lnTo>
                <a:lnTo>
                  <a:pt x="1424" y="540"/>
                </a:lnTo>
                <a:lnTo>
                  <a:pt x="1424" y="540"/>
                </a:lnTo>
                <a:lnTo>
                  <a:pt x="1424" y="538"/>
                </a:lnTo>
                <a:lnTo>
                  <a:pt x="1424" y="544"/>
                </a:lnTo>
                <a:lnTo>
                  <a:pt x="1425" y="553"/>
                </a:lnTo>
                <a:lnTo>
                  <a:pt x="1425" y="559"/>
                </a:lnTo>
                <a:lnTo>
                  <a:pt x="1425" y="548"/>
                </a:lnTo>
                <a:lnTo>
                  <a:pt x="1426" y="538"/>
                </a:lnTo>
                <a:lnTo>
                  <a:pt x="1426" y="544"/>
                </a:lnTo>
                <a:lnTo>
                  <a:pt x="1426" y="553"/>
                </a:lnTo>
                <a:lnTo>
                  <a:pt x="1427" y="546"/>
                </a:lnTo>
                <a:lnTo>
                  <a:pt x="1427" y="546"/>
                </a:lnTo>
                <a:lnTo>
                  <a:pt x="1427" y="550"/>
                </a:lnTo>
                <a:lnTo>
                  <a:pt x="1428" y="552"/>
                </a:lnTo>
                <a:lnTo>
                  <a:pt x="1428" y="550"/>
                </a:lnTo>
                <a:lnTo>
                  <a:pt x="1428" y="546"/>
                </a:lnTo>
                <a:lnTo>
                  <a:pt x="1428" y="553"/>
                </a:lnTo>
                <a:lnTo>
                  <a:pt x="1429" y="559"/>
                </a:lnTo>
                <a:lnTo>
                  <a:pt x="1429" y="561"/>
                </a:lnTo>
                <a:lnTo>
                  <a:pt x="1429" y="555"/>
                </a:lnTo>
                <a:lnTo>
                  <a:pt x="1429" y="553"/>
                </a:lnTo>
                <a:lnTo>
                  <a:pt x="1430" y="548"/>
                </a:lnTo>
                <a:lnTo>
                  <a:pt x="1430" y="546"/>
                </a:lnTo>
                <a:lnTo>
                  <a:pt x="1431" y="546"/>
                </a:lnTo>
                <a:lnTo>
                  <a:pt x="1431" y="557"/>
                </a:lnTo>
                <a:lnTo>
                  <a:pt x="1431" y="571"/>
                </a:lnTo>
                <a:lnTo>
                  <a:pt x="1431" y="573"/>
                </a:lnTo>
                <a:lnTo>
                  <a:pt x="1432" y="567"/>
                </a:lnTo>
                <a:lnTo>
                  <a:pt x="1432" y="565"/>
                </a:lnTo>
                <a:lnTo>
                  <a:pt x="1432" y="565"/>
                </a:lnTo>
                <a:lnTo>
                  <a:pt x="1432" y="561"/>
                </a:lnTo>
                <a:lnTo>
                  <a:pt x="1433" y="567"/>
                </a:lnTo>
                <a:lnTo>
                  <a:pt x="1433" y="573"/>
                </a:lnTo>
                <a:lnTo>
                  <a:pt x="1433" y="573"/>
                </a:lnTo>
                <a:lnTo>
                  <a:pt x="1434" y="569"/>
                </a:lnTo>
                <a:lnTo>
                  <a:pt x="1434" y="561"/>
                </a:lnTo>
                <a:lnTo>
                  <a:pt x="1434" y="559"/>
                </a:lnTo>
                <a:lnTo>
                  <a:pt x="1435" y="565"/>
                </a:lnTo>
                <a:lnTo>
                  <a:pt x="1435" y="567"/>
                </a:lnTo>
                <a:lnTo>
                  <a:pt x="1435" y="567"/>
                </a:lnTo>
                <a:lnTo>
                  <a:pt x="1436" y="559"/>
                </a:lnTo>
                <a:lnTo>
                  <a:pt x="1436" y="561"/>
                </a:lnTo>
                <a:lnTo>
                  <a:pt x="1436" y="559"/>
                </a:lnTo>
                <a:lnTo>
                  <a:pt x="1436" y="557"/>
                </a:lnTo>
                <a:lnTo>
                  <a:pt x="1437" y="550"/>
                </a:lnTo>
                <a:lnTo>
                  <a:pt x="1437" y="548"/>
                </a:lnTo>
                <a:lnTo>
                  <a:pt x="1437" y="546"/>
                </a:lnTo>
                <a:lnTo>
                  <a:pt x="1437" y="552"/>
                </a:lnTo>
                <a:lnTo>
                  <a:pt x="1438" y="555"/>
                </a:lnTo>
                <a:lnTo>
                  <a:pt x="1438" y="550"/>
                </a:lnTo>
                <a:lnTo>
                  <a:pt x="1439" y="546"/>
                </a:lnTo>
                <a:lnTo>
                  <a:pt x="1439" y="534"/>
                </a:lnTo>
                <a:lnTo>
                  <a:pt x="1439" y="523"/>
                </a:lnTo>
                <a:lnTo>
                  <a:pt x="1439" y="519"/>
                </a:lnTo>
                <a:lnTo>
                  <a:pt x="1440" y="529"/>
                </a:lnTo>
                <a:lnTo>
                  <a:pt x="1440" y="534"/>
                </a:lnTo>
                <a:lnTo>
                  <a:pt x="1440" y="523"/>
                </a:lnTo>
                <a:lnTo>
                  <a:pt x="1440" y="515"/>
                </a:lnTo>
                <a:lnTo>
                  <a:pt x="1441" y="523"/>
                </a:lnTo>
                <a:lnTo>
                  <a:pt x="1441" y="532"/>
                </a:lnTo>
                <a:lnTo>
                  <a:pt x="1441" y="527"/>
                </a:lnTo>
                <a:lnTo>
                  <a:pt x="1442" y="515"/>
                </a:lnTo>
                <a:lnTo>
                  <a:pt x="1442" y="511"/>
                </a:lnTo>
                <a:lnTo>
                  <a:pt x="1442" y="517"/>
                </a:lnTo>
                <a:lnTo>
                  <a:pt x="1443" y="510"/>
                </a:lnTo>
                <a:lnTo>
                  <a:pt x="1443" y="500"/>
                </a:lnTo>
                <a:lnTo>
                  <a:pt x="1443" y="508"/>
                </a:lnTo>
                <a:lnTo>
                  <a:pt x="1444" y="536"/>
                </a:lnTo>
                <a:lnTo>
                  <a:pt x="1444" y="544"/>
                </a:lnTo>
                <a:lnTo>
                  <a:pt x="1444" y="555"/>
                </a:lnTo>
                <a:lnTo>
                  <a:pt x="1444" y="559"/>
                </a:lnTo>
                <a:lnTo>
                  <a:pt x="1445" y="559"/>
                </a:lnTo>
                <a:lnTo>
                  <a:pt x="1445" y="563"/>
                </a:lnTo>
                <a:lnTo>
                  <a:pt x="1445" y="565"/>
                </a:lnTo>
                <a:lnTo>
                  <a:pt x="1445" y="563"/>
                </a:lnTo>
                <a:lnTo>
                  <a:pt x="1446" y="571"/>
                </a:lnTo>
                <a:lnTo>
                  <a:pt x="1446" y="571"/>
                </a:lnTo>
                <a:lnTo>
                  <a:pt x="1447" y="569"/>
                </a:lnTo>
                <a:lnTo>
                  <a:pt x="1447" y="567"/>
                </a:lnTo>
                <a:lnTo>
                  <a:pt x="1447" y="569"/>
                </a:lnTo>
                <a:lnTo>
                  <a:pt x="1447" y="569"/>
                </a:lnTo>
                <a:lnTo>
                  <a:pt x="1448" y="567"/>
                </a:lnTo>
                <a:lnTo>
                  <a:pt x="1448" y="567"/>
                </a:lnTo>
                <a:lnTo>
                  <a:pt x="1448" y="571"/>
                </a:lnTo>
                <a:lnTo>
                  <a:pt x="1449" y="576"/>
                </a:lnTo>
                <a:lnTo>
                  <a:pt x="1449" y="575"/>
                </a:lnTo>
                <a:lnTo>
                  <a:pt x="1449" y="573"/>
                </a:lnTo>
                <a:lnTo>
                  <a:pt x="1450" y="576"/>
                </a:lnTo>
                <a:lnTo>
                  <a:pt x="1450" y="580"/>
                </a:lnTo>
                <a:lnTo>
                  <a:pt x="1450" y="590"/>
                </a:lnTo>
                <a:lnTo>
                  <a:pt x="1450" y="605"/>
                </a:lnTo>
                <a:lnTo>
                  <a:pt x="1451" y="619"/>
                </a:lnTo>
                <a:lnTo>
                  <a:pt x="1451" y="634"/>
                </a:lnTo>
                <a:lnTo>
                  <a:pt x="1451" y="640"/>
                </a:lnTo>
                <a:lnTo>
                  <a:pt x="1452" y="623"/>
                </a:lnTo>
                <a:lnTo>
                  <a:pt x="1452" y="571"/>
                </a:lnTo>
                <a:lnTo>
                  <a:pt x="1452" y="502"/>
                </a:lnTo>
                <a:lnTo>
                  <a:pt x="1452" y="433"/>
                </a:lnTo>
                <a:lnTo>
                  <a:pt x="1453" y="345"/>
                </a:lnTo>
                <a:lnTo>
                  <a:pt x="1453" y="232"/>
                </a:lnTo>
                <a:lnTo>
                  <a:pt x="1453" y="136"/>
                </a:lnTo>
                <a:lnTo>
                  <a:pt x="1454" y="78"/>
                </a:lnTo>
                <a:lnTo>
                  <a:pt x="1454" y="33"/>
                </a:lnTo>
                <a:lnTo>
                  <a:pt x="1454" y="59"/>
                </a:lnTo>
                <a:lnTo>
                  <a:pt x="1455" y="214"/>
                </a:lnTo>
                <a:lnTo>
                  <a:pt x="1455" y="452"/>
                </a:lnTo>
                <a:lnTo>
                  <a:pt x="1455" y="603"/>
                </a:lnTo>
                <a:lnTo>
                  <a:pt x="1455" y="638"/>
                </a:lnTo>
                <a:lnTo>
                  <a:pt x="1456" y="623"/>
                </a:lnTo>
                <a:lnTo>
                  <a:pt x="1456" y="600"/>
                </a:lnTo>
                <a:lnTo>
                  <a:pt x="1456" y="592"/>
                </a:lnTo>
                <a:lnTo>
                  <a:pt x="1457" y="588"/>
                </a:lnTo>
                <a:lnTo>
                  <a:pt x="1457" y="586"/>
                </a:lnTo>
                <a:lnTo>
                  <a:pt x="1457" y="594"/>
                </a:lnTo>
                <a:lnTo>
                  <a:pt x="1458" y="590"/>
                </a:lnTo>
                <a:lnTo>
                  <a:pt x="1458" y="592"/>
                </a:lnTo>
                <a:lnTo>
                  <a:pt x="1458" y="594"/>
                </a:lnTo>
                <a:lnTo>
                  <a:pt x="1458" y="592"/>
                </a:lnTo>
                <a:lnTo>
                  <a:pt x="1459" y="592"/>
                </a:lnTo>
                <a:lnTo>
                  <a:pt x="1459" y="590"/>
                </a:lnTo>
                <a:lnTo>
                  <a:pt x="1459" y="600"/>
                </a:lnTo>
                <a:lnTo>
                  <a:pt x="1460" y="602"/>
                </a:lnTo>
                <a:lnTo>
                  <a:pt x="1460" y="594"/>
                </a:lnTo>
                <a:lnTo>
                  <a:pt x="1460" y="592"/>
                </a:lnTo>
                <a:lnTo>
                  <a:pt x="1460" y="596"/>
                </a:lnTo>
                <a:lnTo>
                  <a:pt x="1461" y="603"/>
                </a:lnTo>
                <a:lnTo>
                  <a:pt x="1461" y="603"/>
                </a:lnTo>
                <a:lnTo>
                  <a:pt x="1461" y="598"/>
                </a:lnTo>
                <a:lnTo>
                  <a:pt x="1462" y="592"/>
                </a:lnTo>
                <a:lnTo>
                  <a:pt x="1462" y="598"/>
                </a:lnTo>
                <a:lnTo>
                  <a:pt x="1462" y="598"/>
                </a:lnTo>
                <a:lnTo>
                  <a:pt x="1463" y="598"/>
                </a:lnTo>
                <a:lnTo>
                  <a:pt x="1463" y="594"/>
                </a:lnTo>
                <a:lnTo>
                  <a:pt x="1463" y="600"/>
                </a:lnTo>
                <a:lnTo>
                  <a:pt x="1463" y="602"/>
                </a:lnTo>
                <a:lnTo>
                  <a:pt x="1464" y="592"/>
                </a:lnTo>
                <a:lnTo>
                  <a:pt x="1464" y="594"/>
                </a:lnTo>
                <a:lnTo>
                  <a:pt x="1464" y="600"/>
                </a:lnTo>
                <a:lnTo>
                  <a:pt x="1465" y="600"/>
                </a:lnTo>
                <a:lnTo>
                  <a:pt x="1465" y="603"/>
                </a:lnTo>
                <a:lnTo>
                  <a:pt x="1465" y="596"/>
                </a:lnTo>
                <a:lnTo>
                  <a:pt x="1466" y="602"/>
                </a:lnTo>
                <a:lnTo>
                  <a:pt x="1466" y="605"/>
                </a:lnTo>
                <a:lnTo>
                  <a:pt x="1466" y="607"/>
                </a:lnTo>
                <a:lnTo>
                  <a:pt x="1466" y="600"/>
                </a:lnTo>
                <a:lnTo>
                  <a:pt x="1467" y="598"/>
                </a:lnTo>
                <a:lnTo>
                  <a:pt x="1467" y="598"/>
                </a:lnTo>
                <a:lnTo>
                  <a:pt x="1467" y="600"/>
                </a:lnTo>
                <a:lnTo>
                  <a:pt x="1468" y="598"/>
                </a:lnTo>
                <a:lnTo>
                  <a:pt x="1468" y="600"/>
                </a:lnTo>
                <a:lnTo>
                  <a:pt x="1468" y="603"/>
                </a:lnTo>
                <a:lnTo>
                  <a:pt x="1469" y="605"/>
                </a:lnTo>
                <a:lnTo>
                  <a:pt x="1469" y="602"/>
                </a:lnTo>
                <a:lnTo>
                  <a:pt x="1469" y="603"/>
                </a:lnTo>
                <a:lnTo>
                  <a:pt x="1469" y="607"/>
                </a:lnTo>
                <a:lnTo>
                  <a:pt x="1470" y="611"/>
                </a:lnTo>
                <a:lnTo>
                  <a:pt x="1470" y="607"/>
                </a:lnTo>
                <a:lnTo>
                  <a:pt x="1470" y="607"/>
                </a:lnTo>
                <a:lnTo>
                  <a:pt x="1471" y="613"/>
                </a:lnTo>
                <a:lnTo>
                  <a:pt x="1471" y="619"/>
                </a:lnTo>
                <a:lnTo>
                  <a:pt x="1471" y="619"/>
                </a:lnTo>
                <a:lnTo>
                  <a:pt x="1471" y="619"/>
                </a:lnTo>
                <a:lnTo>
                  <a:pt x="1472" y="623"/>
                </a:lnTo>
                <a:lnTo>
                  <a:pt x="1472" y="624"/>
                </a:lnTo>
                <a:lnTo>
                  <a:pt x="1473" y="621"/>
                </a:lnTo>
                <a:lnTo>
                  <a:pt x="1473" y="621"/>
                </a:lnTo>
                <a:lnTo>
                  <a:pt x="1473" y="619"/>
                </a:lnTo>
                <a:lnTo>
                  <a:pt x="1473" y="621"/>
                </a:lnTo>
                <a:lnTo>
                  <a:pt x="1474" y="619"/>
                </a:lnTo>
                <a:lnTo>
                  <a:pt x="1474" y="602"/>
                </a:lnTo>
                <a:lnTo>
                  <a:pt x="1474" y="592"/>
                </a:lnTo>
                <a:lnTo>
                  <a:pt x="1474" y="586"/>
                </a:lnTo>
                <a:lnTo>
                  <a:pt x="1475" y="576"/>
                </a:lnTo>
                <a:lnTo>
                  <a:pt x="1475" y="561"/>
                </a:lnTo>
                <a:lnTo>
                  <a:pt x="1475" y="553"/>
                </a:lnTo>
                <a:lnTo>
                  <a:pt x="1476" y="552"/>
                </a:lnTo>
                <a:lnTo>
                  <a:pt x="1476" y="550"/>
                </a:lnTo>
                <a:lnTo>
                  <a:pt x="1476" y="542"/>
                </a:lnTo>
                <a:lnTo>
                  <a:pt x="1477" y="534"/>
                </a:lnTo>
                <a:lnTo>
                  <a:pt x="1477" y="536"/>
                </a:lnTo>
                <a:lnTo>
                  <a:pt x="1477" y="538"/>
                </a:lnTo>
                <a:lnTo>
                  <a:pt x="1477" y="532"/>
                </a:lnTo>
                <a:lnTo>
                  <a:pt x="1478" y="534"/>
                </a:lnTo>
                <a:lnTo>
                  <a:pt x="1478" y="531"/>
                </a:lnTo>
                <a:lnTo>
                  <a:pt x="1478" y="532"/>
                </a:lnTo>
                <a:lnTo>
                  <a:pt x="1479" y="529"/>
                </a:lnTo>
                <a:lnTo>
                  <a:pt x="1479" y="527"/>
                </a:lnTo>
                <a:lnTo>
                  <a:pt x="1479" y="531"/>
                </a:lnTo>
                <a:lnTo>
                  <a:pt x="1479" y="532"/>
                </a:lnTo>
                <a:lnTo>
                  <a:pt x="1480" y="529"/>
                </a:lnTo>
                <a:lnTo>
                  <a:pt x="1480" y="525"/>
                </a:lnTo>
                <a:lnTo>
                  <a:pt x="1481" y="525"/>
                </a:lnTo>
                <a:lnTo>
                  <a:pt x="1481" y="531"/>
                </a:lnTo>
                <a:lnTo>
                  <a:pt x="1481" y="529"/>
                </a:lnTo>
                <a:lnTo>
                  <a:pt x="1481" y="523"/>
                </a:lnTo>
                <a:lnTo>
                  <a:pt x="1482" y="523"/>
                </a:lnTo>
                <a:lnTo>
                  <a:pt x="1482" y="527"/>
                </a:lnTo>
                <a:lnTo>
                  <a:pt x="1482" y="532"/>
                </a:lnTo>
                <a:lnTo>
                  <a:pt x="1482" y="532"/>
                </a:lnTo>
                <a:lnTo>
                  <a:pt x="1483" y="532"/>
                </a:lnTo>
                <a:lnTo>
                  <a:pt x="1483" y="538"/>
                </a:lnTo>
                <a:lnTo>
                  <a:pt x="1483" y="538"/>
                </a:lnTo>
                <a:lnTo>
                  <a:pt x="1484" y="536"/>
                </a:lnTo>
                <a:lnTo>
                  <a:pt x="1484" y="529"/>
                </a:lnTo>
                <a:lnTo>
                  <a:pt x="1484" y="538"/>
                </a:lnTo>
                <a:lnTo>
                  <a:pt x="1485" y="540"/>
                </a:lnTo>
                <a:lnTo>
                  <a:pt x="1485" y="536"/>
                </a:lnTo>
                <a:lnTo>
                  <a:pt x="1485" y="534"/>
                </a:lnTo>
                <a:lnTo>
                  <a:pt x="1486" y="534"/>
                </a:lnTo>
                <a:lnTo>
                  <a:pt x="1486" y="542"/>
                </a:lnTo>
                <a:lnTo>
                  <a:pt x="1486" y="538"/>
                </a:lnTo>
                <a:lnTo>
                  <a:pt x="1486" y="536"/>
                </a:lnTo>
                <a:lnTo>
                  <a:pt x="1487" y="540"/>
                </a:lnTo>
                <a:lnTo>
                  <a:pt x="1487" y="548"/>
                </a:lnTo>
                <a:lnTo>
                  <a:pt x="1487" y="544"/>
                </a:lnTo>
                <a:lnTo>
                  <a:pt x="1488" y="542"/>
                </a:lnTo>
                <a:lnTo>
                  <a:pt x="1488" y="544"/>
                </a:lnTo>
                <a:lnTo>
                  <a:pt x="1488" y="546"/>
                </a:lnTo>
                <a:lnTo>
                  <a:pt x="1489" y="546"/>
                </a:lnTo>
                <a:lnTo>
                  <a:pt x="1489" y="540"/>
                </a:lnTo>
                <a:lnTo>
                  <a:pt x="1489" y="536"/>
                </a:lnTo>
                <a:lnTo>
                  <a:pt x="1489" y="540"/>
                </a:lnTo>
                <a:lnTo>
                  <a:pt x="1490" y="540"/>
                </a:lnTo>
                <a:lnTo>
                  <a:pt x="1490" y="532"/>
                </a:lnTo>
                <a:lnTo>
                  <a:pt x="1490" y="527"/>
                </a:lnTo>
                <a:lnTo>
                  <a:pt x="1490" y="525"/>
                </a:lnTo>
                <a:lnTo>
                  <a:pt x="1491" y="525"/>
                </a:lnTo>
                <a:lnTo>
                  <a:pt x="1491" y="521"/>
                </a:lnTo>
                <a:lnTo>
                  <a:pt x="1492" y="513"/>
                </a:lnTo>
                <a:lnTo>
                  <a:pt x="1492" y="513"/>
                </a:lnTo>
                <a:lnTo>
                  <a:pt x="1492" y="511"/>
                </a:lnTo>
                <a:lnTo>
                  <a:pt x="1492" y="508"/>
                </a:lnTo>
                <a:lnTo>
                  <a:pt x="1493" y="504"/>
                </a:lnTo>
                <a:lnTo>
                  <a:pt x="1493" y="500"/>
                </a:lnTo>
                <a:lnTo>
                  <a:pt x="1493" y="500"/>
                </a:lnTo>
                <a:lnTo>
                  <a:pt x="1494" y="496"/>
                </a:lnTo>
                <a:lnTo>
                  <a:pt x="1494" y="492"/>
                </a:lnTo>
                <a:lnTo>
                  <a:pt x="1494" y="494"/>
                </a:lnTo>
                <a:lnTo>
                  <a:pt x="1494" y="498"/>
                </a:lnTo>
                <a:lnTo>
                  <a:pt x="1495" y="502"/>
                </a:lnTo>
                <a:lnTo>
                  <a:pt x="1495" y="494"/>
                </a:lnTo>
                <a:lnTo>
                  <a:pt x="1495" y="492"/>
                </a:lnTo>
                <a:lnTo>
                  <a:pt x="1496" y="494"/>
                </a:lnTo>
                <a:lnTo>
                  <a:pt x="1496" y="492"/>
                </a:lnTo>
                <a:lnTo>
                  <a:pt x="1496" y="477"/>
                </a:lnTo>
                <a:lnTo>
                  <a:pt x="1497" y="496"/>
                </a:lnTo>
                <a:lnTo>
                  <a:pt x="1497" y="510"/>
                </a:lnTo>
                <a:lnTo>
                  <a:pt x="1497" y="515"/>
                </a:lnTo>
                <a:lnTo>
                  <a:pt x="1497" y="519"/>
                </a:lnTo>
                <a:lnTo>
                  <a:pt x="1498" y="523"/>
                </a:lnTo>
                <a:lnTo>
                  <a:pt x="1498" y="531"/>
                </a:lnTo>
                <a:lnTo>
                  <a:pt x="1498" y="540"/>
                </a:lnTo>
                <a:lnTo>
                  <a:pt x="1498" y="538"/>
                </a:lnTo>
                <a:lnTo>
                  <a:pt x="1499" y="536"/>
                </a:lnTo>
                <a:lnTo>
                  <a:pt x="1499" y="538"/>
                </a:lnTo>
                <a:lnTo>
                  <a:pt x="1500" y="544"/>
                </a:lnTo>
                <a:lnTo>
                  <a:pt x="1500" y="536"/>
                </a:lnTo>
                <a:lnTo>
                  <a:pt x="1500" y="540"/>
                </a:lnTo>
                <a:lnTo>
                  <a:pt x="1500" y="544"/>
                </a:lnTo>
                <a:lnTo>
                  <a:pt x="1501" y="550"/>
                </a:lnTo>
                <a:lnTo>
                  <a:pt x="1501" y="540"/>
                </a:lnTo>
                <a:lnTo>
                  <a:pt x="1501" y="538"/>
                </a:lnTo>
                <a:lnTo>
                  <a:pt x="1502" y="540"/>
                </a:lnTo>
                <a:lnTo>
                  <a:pt x="1502" y="546"/>
                </a:lnTo>
                <a:lnTo>
                  <a:pt x="1502" y="544"/>
                </a:lnTo>
                <a:lnTo>
                  <a:pt x="1502" y="542"/>
                </a:lnTo>
                <a:lnTo>
                  <a:pt x="1503" y="546"/>
                </a:lnTo>
                <a:lnTo>
                  <a:pt x="1503" y="569"/>
                </a:lnTo>
                <a:lnTo>
                  <a:pt x="1503" y="576"/>
                </a:lnTo>
                <a:lnTo>
                  <a:pt x="1504" y="590"/>
                </a:lnTo>
                <a:lnTo>
                  <a:pt x="1504" y="609"/>
                </a:lnTo>
                <a:lnTo>
                  <a:pt x="1504" y="630"/>
                </a:lnTo>
                <a:lnTo>
                  <a:pt x="1505" y="617"/>
                </a:lnTo>
                <a:lnTo>
                  <a:pt x="1505" y="571"/>
                </a:lnTo>
                <a:lnTo>
                  <a:pt x="1505" y="515"/>
                </a:lnTo>
                <a:lnTo>
                  <a:pt x="1505" y="463"/>
                </a:lnTo>
                <a:lnTo>
                  <a:pt x="1506" y="410"/>
                </a:lnTo>
                <a:lnTo>
                  <a:pt x="1506" y="310"/>
                </a:lnTo>
                <a:lnTo>
                  <a:pt x="1506" y="170"/>
                </a:lnTo>
                <a:lnTo>
                  <a:pt x="1507" y="63"/>
                </a:lnTo>
                <a:lnTo>
                  <a:pt x="1507" y="27"/>
                </a:lnTo>
                <a:lnTo>
                  <a:pt x="1507" y="96"/>
                </a:lnTo>
                <a:lnTo>
                  <a:pt x="1508" y="327"/>
                </a:lnTo>
                <a:lnTo>
                  <a:pt x="1508" y="555"/>
                </a:lnTo>
                <a:lnTo>
                  <a:pt x="1508" y="619"/>
                </a:lnTo>
                <a:lnTo>
                  <a:pt x="1508" y="575"/>
                </a:lnTo>
                <a:lnTo>
                  <a:pt x="1509" y="552"/>
                </a:lnTo>
                <a:lnTo>
                  <a:pt x="1509" y="552"/>
                </a:lnTo>
                <a:lnTo>
                  <a:pt x="1509" y="559"/>
                </a:lnTo>
                <a:lnTo>
                  <a:pt x="1510" y="557"/>
                </a:lnTo>
                <a:lnTo>
                  <a:pt x="1510" y="552"/>
                </a:lnTo>
                <a:lnTo>
                  <a:pt x="1510" y="557"/>
                </a:lnTo>
                <a:lnTo>
                  <a:pt x="1511" y="565"/>
                </a:lnTo>
                <a:lnTo>
                  <a:pt x="1511" y="567"/>
                </a:lnTo>
                <a:lnTo>
                  <a:pt x="1511" y="559"/>
                </a:lnTo>
                <a:lnTo>
                  <a:pt x="1511" y="559"/>
                </a:lnTo>
                <a:lnTo>
                  <a:pt x="1512" y="557"/>
                </a:lnTo>
                <a:lnTo>
                  <a:pt x="1512" y="563"/>
                </a:lnTo>
                <a:lnTo>
                  <a:pt x="1512" y="555"/>
                </a:lnTo>
                <a:lnTo>
                  <a:pt x="1513" y="559"/>
                </a:lnTo>
                <a:lnTo>
                  <a:pt x="1513" y="561"/>
                </a:lnTo>
                <a:lnTo>
                  <a:pt x="1513" y="561"/>
                </a:lnTo>
                <a:lnTo>
                  <a:pt x="1513" y="563"/>
                </a:lnTo>
                <a:lnTo>
                  <a:pt x="1514" y="559"/>
                </a:lnTo>
                <a:lnTo>
                  <a:pt x="1514" y="561"/>
                </a:lnTo>
                <a:lnTo>
                  <a:pt x="1515" y="563"/>
                </a:lnTo>
                <a:lnTo>
                  <a:pt x="1515" y="557"/>
                </a:lnTo>
                <a:lnTo>
                  <a:pt x="1515" y="552"/>
                </a:lnTo>
                <a:lnTo>
                  <a:pt x="1515" y="559"/>
                </a:lnTo>
                <a:lnTo>
                  <a:pt x="1516" y="559"/>
                </a:lnTo>
                <a:lnTo>
                  <a:pt x="1516" y="557"/>
                </a:lnTo>
                <a:lnTo>
                  <a:pt x="1516" y="550"/>
                </a:lnTo>
                <a:lnTo>
                  <a:pt x="1516" y="553"/>
                </a:lnTo>
                <a:lnTo>
                  <a:pt x="1517" y="553"/>
                </a:lnTo>
                <a:lnTo>
                  <a:pt x="1517" y="557"/>
                </a:lnTo>
                <a:lnTo>
                  <a:pt x="1517" y="557"/>
                </a:lnTo>
                <a:lnTo>
                  <a:pt x="1518" y="552"/>
                </a:lnTo>
                <a:lnTo>
                  <a:pt x="1518" y="555"/>
                </a:lnTo>
                <a:lnTo>
                  <a:pt x="1518" y="559"/>
                </a:lnTo>
                <a:lnTo>
                  <a:pt x="1519" y="553"/>
                </a:lnTo>
                <a:lnTo>
                  <a:pt x="1519" y="550"/>
                </a:lnTo>
                <a:lnTo>
                  <a:pt x="1519" y="552"/>
                </a:lnTo>
                <a:lnTo>
                  <a:pt x="1519" y="550"/>
                </a:lnTo>
                <a:lnTo>
                  <a:pt x="1520" y="544"/>
                </a:lnTo>
                <a:lnTo>
                  <a:pt x="1520" y="546"/>
                </a:lnTo>
                <a:lnTo>
                  <a:pt x="1520" y="550"/>
                </a:lnTo>
                <a:lnTo>
                  <a:pt x="1521" y="548"/>
                </a:lnTo>
                <a:lnTo>
                  <a:pt x="1521" y="546"/>
                </a:lnTo>
                <a:lnTo>
                  <a:pt x="1521" y="550"/>
                </a:lnTo>
                <a:lnTo>
                  <a:pt x="1521" y="548"/>
                </a:lnTo>
                <a:lnTo>
                  <a:pt x="1522" y="552"/>
                </a:lnTo>
                <a:lnTo>
                  <a:pt x="1522" y="548"/>
                </a:lnTo>
                <a:lnTo>
                  <a:pt x="1523" y="548"/>
                </a:lnTo>
                <a:lnTo>
                  <a:pt x="1523" y="552"/>
                </a:lnTo>
                <a:lnTo>
                  <a:pt x="1523" y="555"/>
                </a:lnTo>
                <a:lnTo>
                  <a:pt x="1523" y="553"/>
                </a:lnTo>
                <a:lnTo>
                  <a:pt x="1524" y="550"/>
                </a:lnTo>
                <a:lnTo>
                  <a:pt x="1524" y="557"/>
                </a:lnTo>
                <a:lnTo>
                  <a:pt x="1524" y="561"/>
                </a:lnTo>
                <a:lnTo>
                  <a:pt x="1524" y="557"/>
                </a:lnTo>
                <a:lnTo>
                  <a:pt x="1525" y="555"/>
                </a:lnTo>
                <a:lnTo>
                  <a:pt x="1525" y="555"/>
                </a:lnTo>
                <a:lnTo>
                  <a:pt x="1525" y="557"/>
                </a:lnTo>
                <a:lnTo>
                  <a:pt x="1526" y="555"/>
                </a:lnTo>
                <a:lnTo>
                  <a:pt x="1526" y="546"/>
                </a:lnTo>
                <a:lnTo>
                  <a:pt x="1526" y="548"/>
                </a:lnTo>
                <a:lnTo>
                  <a:pt x="1527" y="546"/>
                </a:lnTo>
                <a:lnTo>
                  <a:pt x="1527" y="538"/>
                </a:lnTo>
                <a:lnTo>
                  <a:pt x="1527" y="531"/>
                </a:lnTo>
                <a:lnTo>
                  <a:pt x="1527" y="521"/>
                </a:lnTo>
                <a:lnTo>
                  <a:pt x="1528" y="517"/>
                </a:lnTo>
                <a:lnTo>
                  <a:pt x="1528" y="515"/>
                </a:lnTo>
                <a:lnTo>
                  <a:pt x="1528" y="510"/>
                </a:lnTo>
                <a:lnTo>
                  <a:pt x="1529" y="506"/>
                </a:lnTo>
                <a:lnTo>
                  <a:pt x="1529" y="504"/>
                </a:lnTo>
                <a:lnTo>
                  <a:pt x="1529" y="506"/>
                </a:lnTo>
                <a:lnTo>
                  <a:pt x="1530" y="500"/>
                </a:lnTo>
                <a:lnTo>
                  <a:pt x="1530" y="498"/>
                </a:lnTo>
                <a:lnTo>
                  <a:pt x="1530" y="494"/>
                </a:lnTo>
                <a:lnTo>
                  <a:pt x="1531" y="500"/>
                </a:lnTo>
                <a:lnTo>
                  <a:pt x="1531" y="498"/>
                </a:lnTo>
                <a:lnTo>
                  <a:pt x="1531" y="494"/>
                </a:lnTo>
                <a:lnTo>
                  <a:pt x="1531" y="496"/>
                </a:lnTo>
                <a:lnTo>
                  <a:pt x="1532" y="498"/>
                </a:lnTo>
                <a:lnTo>
                  <a:pt x="1532" y="494"/>
                </a:lnTo>
                <a:lnTo>
                  <a:pt x="1532" y="494"/>
                </a:lnTo>
                <a:lnTo>
                  <a:pt x="1532" y="496"/>
                </a:lnTo>
                <a:lnTo>
                  <a:pt x="1533" y="496"/>
                </a:lnTo>
                <a:lnTo>
                  <a:pt x="1533" y="496"/>
                </a:lnTo>
                <a:lnTo>
                  <a:pt x="1534" y="496"/>
                </a:lnTo>
                <a:lnTo>
                  <a:pt x="1534" y="498"/>
                </a:lnTo>
                <a:lnTo>
                  <a:pt x="1534" y="502"/>
                </a:lnTo>
                <a:lnTo>
                  <a:pt x="1534" y="502"/>
                </a:lnTo>
                <a:lnTo>
                  <a:pt x="1535" y="504"/>
                </a:lnTo>
                <a:lnTo>
                  <a:pt x="1535" y="506"/>
                </a:lnTo>
                <a:lnTo>
                  <a:pt x="1535" y="506"/>
                </a:lnTo>
                <a:lnTo>
                  <a:pt x="1535" y="510"/>
                </a:lnTo>
                <a:lnTo>
                  <a:pt x="1536" y="506"/>
                </a:lnTo>
                <a:lnTo>
                  <a:pt x="1536" y="502"/>
                </a:lnTo>
                <a:lnTo>
                  <a:pt x="1536" y="506"/>
                </a:lnTo>
                <a:lnTo>
                  <a:pt x="1537" y="510"/>
                </a:lnTo>
                <a:lnTo>
                  <a:pt x="1537" y="506"/>
                </a:lnTo>
                <a:lnTo>
                  <a:pt x="1537" y="506"/>
                </a:lnTo>
                <a:lnTo>
                  <a:pt x="1538" y="510"/>
                </a:lnTo>
                <a:lnTo>
                  <a:pt x="1538" y="513"/>
                </a:lnTo>
                <a:lnTo>
                  <a:pt x="1538" y="511"/>
                </a:lnTo>
                <a:lnTo>
                  <a:pt x="1539" y="508"/>
                </a:lnTo>
                <a:lnTo>
                  <a:pt x="1539" y="515"/>
                </a:lnTo>
                <a:lnTo>
                  <a:pt x="1539" y="519"/>
                </a:lnTo>
                <a:lnTo>
                  <a:pt x="1539" y="515"/>
                </a:lnTo>
                <a:lnTo>
                  <a:pt x="1540" y="511"/>
                </a:lnTo>
                <a:lnTo>
                  <a:pt x="1540" y="517"/>
                </a:lnTo>
                <a:lnTo>
                  <a:pt x="1540" y="525"/>
                </a:lnTo>
                <a:lnTo>
                  <a:pt x="1540" y="525"/>
                </a:lnTo>
                <a:lnTo>
                  <a:pt x="1541" y="513"/>
                </a:lnTo>
                <a:lnTo>
                  <a:pt x="1541" y="510"/>
                </a:lnTo>
                <a:lnTo>
                  <a:pt x="1542" y="511"/>
                </a:lnTo>
                <a:lnTo>
                  <a:pt x="1542" y="502"/>
                </a:lnTo>
                <a:lnTo>
                  <a:pt x="1542" y="492"/>
                </a:lnTo>
                <a:lnTo>
                  <a:pt x="1542" y="490"/>
                </a:lnTo>
                <a:lnTo>
                  <a:pt x="1543" y="489"/>
                </a:lnTo>
                <a:lnTo>
                  <a:pt x="1543" y="487"/>
                </a:lnTo>
                <a:lnTo>
                  <a:pt x="1543" y="481"/>
                </a:lnTo>
                <a:lnTo>
                  <a:pt x="1544" y="473"/>
                </a:lnTo>
                <a:lnTo>
                  <a:pt x="1544" y="475"/>
                </a:lnTo>
                <a:lnTo>
                  <a:pt x="1544" y="481"/>
                </a:lnTo>
                <a:lnTo>
                  <a:pt x="1544" y="477"/>
                </a:lnTo>
                <a:lnTo>
                  <a:pt x="1545" y="481"/>
                </a:lnTo>
                <a:lnTo>
                  <a:pt x="1545" y="481"/>
                </a:lnTo>
                <a:lnTo>
                  <a:pt x="1545" y="483"/>
                </a:lnTo>
                <a:lnTo>
                  <a:pt x="1546" y="485"/>
                </a:lnTo>
                <a:lnTo>
                  <a:pt x="1546" y="473"/>
                </a:lnTo>
                <a:lnTo>
                  <a:pt x="1546" y="463"/>
                </a:lnTo>
                <a:lnTo>
                  <a:pt x="1547" y="481"/>
                </a:lnTo>
                <a:lnTo>
                  <a:pt x="1547" y="496"/>
                </a:lnTo>
                <a:lnTo>
                  <a:pt x="1547" y="500"/>
                </a:lnTo>
                <a:lnTo>
                  <a:pt x="1547" y="510"/>
                </a:lnTo>
                <a:lnTo>
                  <a:pt x="1548" y="523"/>
                </a:lnTo>
                <a:lnTo>
                  <a:pt x="1548" y="529"/>
                </a:lnTo>
                <a:lnTo>
                  <a:pt x="1548" y="525"/>
                </a:lnTo>
                <a:lnTo>
                  <a:pt x="1549" y="523"/>
                </a:lnTo>
                <a:lnTo>
                  <a:pt x="1549" y="527"/>
                </a:lnTo>
                <a:lnTo>
                  <a:pt x="1549" y="529"/>
                </a:lnTo>
                <a:lnTo>
                  <a:pt x="1550" y="527"/>
                </a:lnTo>
                <a:lnTo>
                  <a:pt x="1550" y="525"/>
                </a:lnTo>
                <a:lnTo>
                  <a:pt x="1550" y="534"/>
                </a:lnTo>
                <a:lnTo>
                  <a:pt x="1550" y="538"/>
                </a:lnTo>
                <a:lnTo>
                  <a:pt x="1551" y="536"/>
                </a:lnTo>
                <a:lnTo>
                  <a:pt x="1551" y="538"/>
                </a:lnTo>
                <a:lnTo>
                  <a:pt x="1551" y="536"/>
                </a:lnTo>
                <a:lnTo>
                  <a:pt x="1552" y="538"/>
                </a:lnTo>
                <a:lnTo>
                  <a:pt x="1552" y="531"/>
                </a:lnTo>
                <a:lnTo>
                  <a:pt x="1552" y="527"/>
                </a:lnTo>
                <a:lnTo>
                  <a:pt x="1553" y="532"/>
                </a:lnTo>
                <a:lnTo>
                  <a:pt x="1553" y="540"/>
                </a:lnTo>
                <a:lnTo>
                  <a:pt x="1553" y="538"/>
                </a:lnTo>
                <a:lnTo>
                  <a:pt x="1553" y="534"/>
                </a:lnTo>
                <a:lnTo>
                  <a:pt x="1554" y="550"/>
                </a:lnTo>
                <a:lnTo>
                  <a:pt x="1554" y="569"/>
                </a:lnTo>
                <a:lnTo>
                  <a:pt x="1554" y="578"/>
                </a:lnTo>
                <a:lnTo>
                  <a:pt x="1555" y="590"/>
                </a:lnTo>
                <a:lnTo>
                  <a:pt x="1555" y="596"/>
                </a:lnTo>
                <a:lnTo>
                  <a:pt x="1555" y="540"/>
                </a:lnTo>
                <a:lnTo>
                  <a:pt x="1555" y="515"/>
                </a:lnTo>
                <a:lnTo>
                  <a:pt x="1556" y="331"/>
                </a:lnTo>
                <a:lnTo>
                  <a:pt x="1556" y="176"/>
                </a:lnTo>
                <a:lnTo>
                  <a:pt x="1556" y="80"/>
                </a:lnTo>
                <a:lnTo>
                  <a:pt x="1557" y="82"/>
                </a:lnTo>
                <a:lnTo>
                  <a:pt x="1557" y="241"/>
                </a:lnTo>
                <a:lnTo>
                  <a:pt x="1557" y="490"/>
                </a:lnTo>
                <a:lnTo>
                  <a:pt x="1558" y="623"/>
                </a:lnTo>
                <a:lnTo>
                  <a:pt x="1558" y="609"/>
                </a:lnTo>
                <a:lnTo>
                  <a:pt x="1558" y="565"/>
                </a:lnTo>
                <a:lnTo>
                  <a:pt x="1558" y="550"/>
                </a:lnTo>
                <a:lnTo>
                  <a:pt x="1559" y="557"/>
                </a:lnTo>
                <a:lnTo>
                  <a:pt x="1559" y="561"/>
                </a:lnTo>
                <a:lnTo>
                  <a:pt x="1559" y="555"/>
                </a:lnTo>
                <a:lnTo>
                  <a:pt x="1560" y="559"/>
                </a:lnTo>
                <a:lnTo>
                  <a:pt x="1560" y="561"/>
                </a:lnTo>
                <a:lnTo>
                  <a:pt x="1560" y="563"/>
                </a:lnTo>
                <a:lnTo>
                  <a:pt x="1561" y="567"/>
                </a:lnTo>
                <a:lnTo>
                  <a:pt x="1561" y="561"/>
                </a:lnTo>
                <a:lnTo>
                  <a:pt x="1561" y="559"/>
                </a:lnTo>
                <a:lnTo>
                  <a:pt x="1561" y="575"/>
                </a:lnTo>
                <a:lnTo>
                  <a:pt x="1562" y="571"/>
                </a:lnTo>
                <a:lnTo>
                  <a:pt x="1562" y="567"/>
                </a:lnTo>
                <a:lnTo>
                  <a:pt x="1562" y="565"/>
                </a:lnTo>
                <a:lnTo>
                  <a:pt x="1563" y="567"/>
                </a:lnTo>
                <a:lnTo>
                  <a:pt x="1563" y="565"/>
                </a:lnTo>
                <a:lnTo>
                  <a:pt x="1563" y="565"/>
                </a:lnTo>
                <a:lnTo>
                  <a:pt x="1563" y="563"/>
                </a:lnTo>
                <a:lnTo>
                  <a:pt x="1564" y="573"/>
                </a:lnTo>
                <a:lnTo>
                  <a:pt x="1564" y="573"/>
                </a:lnTo>
                <a:lnTo>
                  <a:pt x="1564" y="565"/>
                </a:lnTo>
                <a:lnTo>
                  <a:pt x="1565" y="561"/>
                </a:lnTo>
                <a:lnTo>
                  <a:pt x="1565" y="571"/>
                </a:lnTo>
                <a:lnTo>
                  <a:pt x="1565" y="576"/>
                </a:lnTo>
                <a:lnTo>
                  <a:pt x="1566" y="575"/>
                </a:lnTo>
                <a:lnTo>
                  <a:pt x="1566" y="569"/>
                </a:lnTo>
                <a:lnTo>
                  <a:pt x="1566" y="573"/>
                </a:lnTo>
                <a:lnTo>
                  <a:pt x="1566" y="575"/>
                </a:lnTo>
                <a:lnTo>
                  <a:pt x="1567" y="573"/>
                </a:lnTo>
                <a:lnTo>
                  <a:pt x="1567" y="575"/>
                </a:lnTo>
                <a:lnTo>
                  <a:pt x="1567" y="576"/>
                </a:lnTo>
                <a:lnTo>
                  <a:pt x="1568" y="584"/>
                </a:lnTo>
                <a:lnTo>
                  <a:pt x="1568" y="584"/>
                </a:lnTo>
                <a:lnTo>
                  <a:pt x="1568" y="575"/>
                </a:lnTo>
                <a:lnTo>
                  <a:pt x="1569" y="573"/>
                </a:lnTo>
                <a:lnTo>
                  <a:pt x="1569" y="576"/>
                </a:lnTo>
                <a:lnTo>
                  <a:pt x="1569" y="580"/>
                </a:lnTo>
                <a:lnTo>
                  <a:pt x="1569" y="576"/>
                </a:lnTo>
                <a:lnTo>
                  <a:pt x="1570" y="582"/>
                </a:lnTo>
                <a:lnTo>
                  <a:pt x="1570" y="582"/>
                </a:lnTo>
                <a:lnTo>
                  <a:pt x="1570" y="584"/>
                </a:lnTo>
                <a:lnTo>
                  <a:pt x="1571" y="580"/>
                </a:lnTo>
                <a:lnTo>
                  <a:pt x="1571" y="580"/>
                </a:lnTo>
                <a:lnTo>
                  <a:pt x="1571" y="584"/>
                </a:lnTo>
                <a:lnTo>
                  <a:pt x="1572" y="584"/>
                </a:lnTo>
                <a:lnTo>
                  <a:pt x="1572" y="582"/>
                </a:lnTo>
                <a:lnTo>
                  <a:pt x="1572" y="580"/>
                </a:lnTo>
                <a:lnTo>
                  <a:pt x="1573" y="586"/>
                </a:lnTo>
                <a:lnTo>
                  <a:pt x="1573" y="586"/>
                </a:lnTo>
                <a:lnTo>
                  <a:pt x="1573" y="586"/>
                </a:lnTo>
                <a:lnTo>
                  <a:pt x="1573" y="594"/>
                </a:lnTo>
                <a:lnTo>
                  <a:pt x="1574" y="598"/>
                </a:lnTo>
                <a:lnTo>
                  <a:pt x="1574" y="603"/>
                </a:lnTo>
                <a:lnTo>
                  <a:pt x="1574" y="596"/>
                </a:lnTo>
                <a:lnTo>
                  <a:pt x="1574" y="594"/>
                </a:lnTo>
                <a:lnTo>
                  <a:pt x="1575" y="598"/>
                </a:lnTo>
                <a:lnTo>
                  <a:pt x="1575" y="602"/>
                </a:lnTo>
                <a:lnTo>
                  <a:pt x="1576" y="602"/>
                </a:lnTo>
                <a:lnTo>
                  <a:pt x="1576" y="598"/>
                </a:lnTo>
                <a:lnTo>
                  <a:pt x="1576" y="590"/>
                </a:lnTo>
                <a:lnTo>
                  <a:pt x="1576" y="590"/>
                </a:lnTo>
                <a:lnTo>
                  <a:pt x="1577" y="573"/>
                </a:lnTo>
                <a:lnTo>
                  <a:pt x="1577" y="569"/>
                </a:lnTo>
                <a:lnTo>
                  <a:pt x="1577" y="578"/>
                </a:lnTo>
                <a:lnTo>
                  <a:pt x="1577" y="580"/>
                </a:lnTo>
                <a:lnTo>
                  <a:pt x="1578" y="578"/>
                </a:lnTo>
                <a:lnTo>
                  <a:pt x="1578" y="565"/>
                </a:lnTo>
                <a:lnTo>
                  <a:pt x="1578" y="567"/>
                </a:lnTo>
                <a:lnTo>
                  <a:pt x="1579" y="567"/>
                </a:lnTo>
                <a:lnTo>
                  <a:pt x="1579" y="553"/>
                </a:lnTo>
                <a:lnTo>
                  <a:pt x="1579" y="548"/>
                </a:lnTo>
                <a:lnTo>
                  <a:pt x="1580" y="544"/>
                </a:lnTo>
                <a:lnTo>
                  <a:pt x="1580" y="553"/>
                </a:lnTo>
                <a:lnTo>
                  <a:pt x="1580" y="550"/>
                </a:lnTo>
                <a:lnTo>
                  <a:pt x="1581" y="544"/>
                </a:lnTo>
                <a:lnTo>
                  <a:pt x="1581" y="544"/>
                </a:lnTo>
                <a:lnTo>
                  <a:pt x="1581" y="548"/>
                </a:lnTo>
                <a:lnTo>
                  <a:pt x="1581" y="553"/>
                </a:lnTo>
                <a:lnTo>
                  <a:pt x="1582" y="552"/>
                </a:lnTo>
                <a:lnTo>
                  <a:pt x="1582" y="546"/>
                </a:lnTo>
                <a:lnTo>
                  <a:pt x="1582" y="542"/>
                </a:lnTo>
                <a:lnTo>
                  <a:pt x="1582" y="550"/>
                </a:lnTo>
                <a:lnTo>
                  <a:pt x="1583" y="548"/>
                </a:lnTo>
                <a:lnTo>
                  <a:pt x="1583" y="544"/>
                </a:lnTo>
                <a:lnTo>
                  <a:pt x="1584" y="544"/>
                </a:lnTo>
                <a:lnTo>
                  <a:pt x="1584" y="548"/>
                </a:lnTo>
                <a:lnTo>
                  <a:pt x="1584" y="553"/>
                </a:lnTo>
                <a:lnTo>
                  <a:pt x="1584" y="548"/>
                </a:lnTo>
                <a:lnTo>
                  <a:pt x="1585" y="546"/>
                </a:lnTo>
                <a:lnTo>
                  <a:pt x="1585" y="553"/>
                </a:lnTo>
                <a:lnTo>
                  <a:pt x="1585" y="557"/>
                </a:lnTo>
                <a:lnTo>
                  <a:pt x="1585" y="555"/>
                </a:lnTo>
                <a:lnTo>
                  <a:pt x="1586" y="550"/>
                </a:lnTo>
                <a:lnTo>
                  <a:pt x="1586" y="555"/>
                </a:lnTo>
                <a:lnTo>
                  <a:pt x="1586" y="559"/>
                </a:lnTo>
                <a:lnTo>
                  <a:pt x="1587" y="559"/>
                </a:lnTo>
                <a:lnTo>
                  <a:pt x="1587" y="557"/>
                </a:lnTo>
                <a:lnTo>
                  <a:pt x="1587" y="559"/>
                </a:lnTo>
                <a:lnTo>
                  <a:pt x="1588" y="565"/>
                </a:lnTo>
                <a:lnTo>
                  <a:pt x="1588" y="563"/>
                </a:lnTo>
                <a:lnTo>
                  <a:pt x="1588" y="561"/>
                </a:lnTo>
                <a:lnTo>
                  <a:pt x="1589" y="557"/>
                </a:lnTo>
                <a:lnTo>
                  <a:pt x="1589" y="569"/>
                </a:lnTo>
                <a:lnTo>
                  <a:pt x="1589" y="565"/>
                </a:lnTo>
                <a:lnTo>
                  <a:pt x="1589" y="567"/>
                </a:lnTo>
                <a:lnTo>
                  <a:pt x="1590" y="575"/>
                </a:lnTo>
                <a:lnTo>
                  <a:pt x="1590" y="576"/>
                </a:lnTo>
                <a:lnTo>
                  <a:pt x="1590" y="575"/>
                </a:lnTo>
                <a:lnTo>
                  <a:pt x="1591" y="573"/>
                </a:lnTo>
                <a:lnTo>
                  <a:pt x="1591" y="569"/>
                </a:lnTo>
                <a:lnTo>
                  <a:pt x="1591" y="571"/>
                </a:lnTo>
                <a:lnTo>
                  <a:pt x="1592" y="563"/>
                </a:lnTo>
                <a:lnTo>
                  <a:pt x="1592" y="553"/>
                </a:lnTo>
                <a:lnTo>
                  <a:pt x="1592" y="555"/>
                </a:lnTo>
                <a:lnTo>
                  <a:pt x="1592" y="555"/>
                </a:lnTo>
                <a:lnTo>
                  <a:pt x="1593" y="559"/>
                </a:lnTo>
                <a:lnTo>
                  <a:pt x="1593" y="542"/>
                </a:lnTo>
                <a:lnTo>
                  <a:pt x="1593" y="538"/>
                </a:lnTo>
                <a:lnTo>
                  <a:pt x="1593" y="542"/>
                </a:lnTo>
                <a:lnTo>
                  <a:pt x="1594" y="536"/>
                </a:lnTo>
                <a:lnTo>
                  <a:pt x="1594" y="527"/>
                </a:lnTo>
                <a:lnTo>
                  <a:pt x="1595" y="529"/>
                </a:lnTo>
                <a:lnTo>
                  <a:pt x="1595" y="531"/>
                </a:lnTo>
                <a:lnTo>
                  <a:pt x="1595" y="529"/>
                </a:lnTo>
                <a:lnTo>
                  <a:pt x="1595" y="531"/>
                </a:lnTo>
                <a:lnTo>
                  <a:pt x="1596" y="529"/>
                </a:lnTo>
                <a:lnTo>
                  <a:pt x="1596" y="532"/>
                </a:lnTo>
                <a:lnTo>
                  <a:pt x="1596" y="527"/>
                </a:lnTo>
                <a:lnTo>
                  <a:pt x="1597" y="521"/>
                </a:lnTo>
                <a:lnTo>
                  <a:pt x="1597" y="517"/>
                </a:lnTo>
                <a:lnTo>
                  <a:pt x="1597" y="511"/>
                </a:lnTo>
                <a:lnTo>
                  <a:pt x="1597" y="527"/>
                </a:lnTo>
                <a:lnTo>
                  <a:pt x="1598" y="542"/>
                </a:lnTo>
                <a:lnTo>
                  <a:pt x="1598" y="550"/>
                </a:lnTo>
                <a:lnTo>
                  <a:pt x="1598" y="552"/>
                </a:lnTo>
                <a:lnTo>
                  <a:pt x="1599" y="563"/>
                </a:lnTo>
                <a:lnTo>
                  <a:pt x="1599" y="569"/>
                </a:lnTo>
                <a:lnTo>
                  <a:pt x="1599" y="569"/>
                </a:lnTo>
                <a:lnTo>
                  <a:pt x="1600" y="576"/>
                </a:lnTo>
                <a:lnTo>
                  <a:pt x="1600" y="580"/>
                </a:lnTo>
                <a:lnTo>
                  <a:pt x="1600" y="584"/>
                </a:lnTo>
                <a:lnTo>
                  <a:pt x="1600" y="575"/>
                </a:lnTo>
                <a:lnTo>
                  <a:pt x="1601" y="578"/>
                </a:lnTo>
                <a:lnTo>
                  <a:pt x="1601" y="580"/>
                </a:lnTo>
                <a:lnTo>
                  <a:pt x="1601" y="586"/>
                </a:lnTo>
                <a:lnTo>
                  <a:pt x="1602" y="584"/>
                </a:lnTo>
                <a:lnTo>
                  <a:pt x="1602" y="580"/>
                </a:lnTo>
                <a:lnTo>
                  <a:pt x="1602" y="580"/>
                </a:lnTo>
                <a:lnTo>
                  <a:pt x="1603" y="584"/>
                </a:lnTo>
                <a:lnTo>
                  <a:pt x="1603" y="580"/>
                </a:lnTo>
                <a:lnTo>
                  <a:pt x="1603" y="580"/>
                </a:lnTo>
                <a:lnTo>
                  <a:pt x="1603" y="586"/>
                </a:lnTo>
                <a:lnTo>
                  <a:pt x="1604" y="594"/>
                </a:lnTo>
                <a:lnTo>
                  <a:pt x="1604" y="603"/>
                </a:lnTo>
                <a:lnTo>
                  <a:pt x="1604" y="617"/>
                </a:lnTo>
                <a:lnTo>
                  <a:pt x="1605" y="623"/>
                </a:lnTo>
                <a:lnTo>
                  <a:pt x="1605" y="647"/>
                </a:lnTo>
                <a:lnTo>
                  <a:pt x="1605" y="642"/>
                </a:lnTo>
                <a:lnTo>
                  <a:pt x="1605" y="576"/>
                </a:lnTo>
                <a:lnTo>
                  <a:pt x="1606" y="483"/>
                </a:lnTo>
                <a:lnTo>
                  <a:pt x="1606" y="379"/>
                </a:lnTo>
                <a:lnTo>
                  <a:pt x="1606" y="234"/>
                </a:lnTo>
                <a:lnTo>
                  <a:pt x="1607" y="113"/>
                </a:lnTo>
                <a:lnTo>
                  <a:pt x="1607" y="61"/>
                </a:lnTo>
                <a:lnTo>
                  <a:pt x="1607" y="101"/>
                </a:lnTo>
                <a:lnTo>
                  <a:pt x="1608" y="132"/>
                </a:lnTo>
                <a:lnTo>
                  <a:pt x="1608" y="519"/>
                </a:lnTo>
                <a:lnTo>
                  <a:pt x="1608" y="640"/>
                </a:lnTo>
                <a:lnTo>
                  <a:pt x="1608" y="647"/>
                </a:lnTo>
                <a:lnTo>
                  <a:pt x="1609" y="626"/>
                </a:lnTo>
                <a:lnTo>
                  <a:pt x="1609" y="603"/>
                </a:lnTo>
                <a:lnTo>
                  <a:pt x="1609" y="598"/>
                </a:lnTo>
                <a:lnTo>
                  <a:pt x="1610" y="609"/>
                </a:lnTo>
                <a:lnTo>
                  <a:pt x="1610" y="609"/>
                </a:lnTo>
                <a:lnTo>
                  <a:pt x="1610" y="605"/>
                </a:lnTo>
                <a:lnTo>
                  <a:pt x="1611" y="600"/>
                </a:lnTo>
                <a:lnTo>
                  <a:pt x="1611" y="605"/>
                </a:lnTo>
                <a:lnTo>
                  <a:pt x="1611" y="605"/>
                </a:lnTo>
                <a:lnTo>
                  <a:pt x="1611" y="609"/>
                </a:lnTo>
                <a:lnTo>
                  <a:pt x="1612" y="605"/>
                </a:lnTo>
                <a:lnTo>
                  <a:pt x="1612" y="607"/>
                </a:lnTo>
                <a:lnTo>
                  <a:pt x="1612" y="613"/>
                </a:lnTo>
                <a:lnTo>
                  <a:pt x="1613" y="611"/>
                </a:lnTo>
                <a:lnTo>
                  <a:pt x="1613" y="607"/>
                </a:lnTo>
                <a:lnTo>
                  <a:pt x="1613" y="607"/>
                </a:lnTo>
                <a:lnTo>
                  <a:pt x="1614" y="611"/>
                </a:lnTo>
                <a:lnTo>
                  <a:pt x="1614" y="611"/>
                </a:lnTo>
                <a:lnTo>
                  <a:pt x="1614" y="611"/>
                </a:lnTo>
                <a:lnTo>
                  <a:pt x="1614" y="605"/>
                </a:lnTo>
                <a:lnTo>
                  <a:pt x="1615" y="611"/>
                </a:lnTo>
                <a:lnTo>
                  <a:pt x="1615" y="615"/>
                </a:lnTo>
                <a:lnTo>
                  <a:pt x="1615" y="611"/>
                </a:lnTo>
                <a:lnTo>
                  <a:pt x="1616" y="607"/>
                </a:lnTo>
                <a:lnTo>
                  <a:pt x="1616" y="607"/>
                </a:lnTo>
                <a:lnTo>
                  <a:pt x="1616" y="611"/>
                </a:lnTo>
                <a:lnTo>
                  <a:pt x="1616" y="605"/>
                </a:lnTo>
                <a:lnTo>
                  <a:pt x="1617" y="611"/>
                </a:lnTo>
                <a:lnTo>
                  <a:pt x="1617" y="619"/>
                </a:lnTo>
                <a:lnTo>
                  <a:pt x="1618" y="617"/>
                </a:lnTo>
                <a:lnTo>
                  <a:pt x="1618" y="611"/>
                </a:lnTo>
                <a:lnTo>
                  <a:pt x="1618" y="611"/>
                </a:lnTo>
                <a:lnTo>
                  <a:pt x="1618" y="611"/>
                </a:lnTo>
                <a:lnTo>
                  <a:pt x="1619" y="611"/>
                </a:lnTo>
                <a:lnTo>
                  <a:pt x="1619" y="607"/>
                </a:lnTo>
                <a:lnTo>
                  <a:pt x="1619" y="607"/>
                </a:lnTo>
                <a:lnTo>
                  <a:pt x="1619" y="613"/>
                </a:lnTo>
                <a:lnTo>
                  <a:pt x="1620" y="617"/>
                </a:lnTo>
                <a:lnTo>
                  <a:pt x="1620" y="609"/>
                </a:lnTo>
                <a:lnTo>
                  <a:pt x="1620" y="607"/>
                </a:lnTo>
                <a:lnTo>
                  <a:pt x="1621" y="609"/>
                </a:lnTo>
                <a:lnTo>
                  <a:pt x="1621" y="613"/>
                </a:lnTo>
                <a:lnTo>
                  <a:pt x="1621" y="613"/>
                </a:lnTo>
                <a:lnTo>
                  <a:pt x="1622" y="607"/>
                </a:lnTo>
                <a:lnTo>
                  <a:pt x="1622" y="609"/>
                </a:lnTo>
                <a:lnTo>
                  <a:pt x="1622" y="617"/>
                </a:lnTo>
                <a:lnTo>
                  <a:pt x="1622" y="619"/>
                </a:lnTo>
                <a:lnTo>
                  <a:pt x="1623" y="615"/>
                </a:lnTo>
                <a:lnTo>
                  <a:pt x="1623" y="619"/>
                </a:lnTo>
                <a:lnTo>
                  <a:pt x="1623" y="624"/>
                </a:lnTo>
                <a:lnTo>
                  <a:pt x="1624" y="630"/>
                </a:lnTo>
                <a:lnTo>
                  <a:pt x="1624" y="624"/>
                </a:lnTo>
                <a:lnTo>
                  <a:pt x="1624" y="626"/>
                </a:lnTo>
                <a:lnTo>
                  <a:pt x="1624" y="632"/>
                </a:lnTo>
                <a:lnTo>
                  <a:pt x="1625" y="636"/>
                </a:lnTo>
                <a:lnTo>
                  <a:pt x="1625" y="632"/>
                </a:lnTo>
                <a:lnTo>
                  <a:pt x="1626" y="630"/>
                </a:lnTo>
                <a:lnTo>
                  <a:pt x="1626" y="634"/>
                </a:lnTo>
                <a:lnTo>
                  <a:pt x="1626" y="636"/>
                </a:lnTo>
                <a:lnTo>
                  <a:pt x="1626" y="630"/>
                </a:lnTo>
                <a:lnTo>
                  <a:pt x="1627" y="621"/>
                </a:lnTo>
                <a:lnTo>
                  <a:pt x="1627" y="619"/>
                </a:lnTo>
                <a:lnTo>
                  <a:pt x="1627" y="615"/>
                </a:lnTo>
                <a:lnTo>
                  <a:pt x="1627" y="603"/>
                </a:lnTo>
                <a:lnTo>
                  <a:pt x="1628" y="598"/>
                </a:lnTo>
                <a:lnTo>
                  <a:pt x="1628" y="592"/>
                </a:lnTo>
                <a:lnTo>
                  <a:pt x="1628" y="592"/>
                </a:lnTo>
                <a:lnTo>
                  <a:pt x="1629" y="584"/>
                </a:lnTo>
                <a:lnTo>
                  <a:pt x="1629" y="580"/>
                </a:lnTo>
                <a:lnTo>
                  <a:pt x="1629" y="573"/>
                </a:lnTo>
                <a:lnTo>
                  <a:pt x="1630" y="576"/>
                </a:lnTo>
                <a:lnTo>
                  <a:pt x="1630" y="576"/>
                </a:lnTo>
                <a:lnTo>
                  <a:pt x="1630" y="559"/>
                </a:lnTo>
                <a:lnTo>
                  <a:pt x="1631" y="555"/>
                </a:lnTo>
                <a:lnTo>
                  <a:pt x="1631" y="552"/>
                </a:lnTo>
                <a:lnTo>
                  <a:pt x="1631" y="550"/>
                </a:lnTo>
                <a:lnTo>
                  <a:pt x="1631" y="544"/>
                </a:lnTo>
                <a:lnTo>
                  <a:pt x="1632" y="542"/>
                </a:lnTo>
                <a:lnTo>
                  <a:pt x="1632" y="546"/>
                </a:lnTo>
                <a:lnTo>
                  <a:pt x="1632" y="546"/>
                </a:lnTo>
                <a:lnTo>
                  <a:pt x="1633" y="540"/>
                </a:lnTo>
                <a:lnTo>
                  <a:pt x="1633" y="538"/>
                </a:lnTo>
                <a:lnTo>
                  <a:pt x="1633" y="538"/>
                </a:lnTo>
                <a:lnTo>
                  <a:pt x="1634" y="548"/>
                </a:lnTo>
                <a:lnTo>
                  <a:pt x="1634" y="536"/>
                </a:lnTo>
                <a:lnTo>
                  <a:pt x="1634" y="538"/>
                </a:lnTo>
                <a:lnTo>
                  <a:pt x="1634" y="538"/>
                </a:lnTo>
                <a:lnTo>
                  <a:pt x="1635" y="544"/>
                </a:lnTo>
                <a:lnTo>
                  <a:pt x="1635" y="544"/>
                </a:lnTo>
                <a:lnTo>
                  <a:pt x="1635" y="540"/>
                </a:lnTo>
                <a:lnTo>
                  <a:pt x="1635" y="542"/>
                </a:lnTo>
                <a:lnTo>
                  <a:pt x="1636" y="546"/>
                </a:lnTo>
                <a:lnTo>
                  <a:pt x="1636" y="548"/>
                </a:lnTo>
                <a:lnTo>
                  <a:pt x="1637" y="546"/>
                </a:lnTo>
                <a:lnTo>
                  <a:pt x="1637" y="542"/>
                </a:lnTo>
                <a:lnTo>
                  <a:pt x="1637" y="544"/>
                </a:lnTo>
                <a:lnTo>
                  <a:pt x="1637" y="544"/>
                </a:lnTo>
                <a:lnTo>
                  <a:pt x="1638" y="540"/>
                </a:lnTo>
                <a:lnTo>
                  <a:pt x="1638" y="546"/>
                </a:lnTo>
                <a:lnTo>
                  <a:pt x="1638" y="548"/>
                </a:lnTo>
                <a:lnTo>
                  <a:pt x="1639" y="548"/>
                </a:lnTo>
                <a:lnTo>
                  <a:pt x="1639" y="544"/>
                </a:lnTo>
                <a:lnTo>
                  <a:pt x="1639" y="546"/>
                </a:lnTo>
                <a:lnTo>
                  <a:pt x="1639" y="552"/>
                </a:lnTo>
                <a:lnTo>
                  <a:pt x="1640" y="555"/>
                </a:lnTo>
                <a:lnTo>
                  <a:pt x="1640" y="550"/>
                </a:lnTo>
                <a:lnTo>
                  <a:pt x="1640" y="550"/>
                </a:lnTo>
                <a:lnTo>
                  <a:pt x="1641" y="552"/>
                </a:lnTo>
                <a:lnTo>
                  <a:pt x="1641" y="557"/>
                </a:lnTo>
                <a:lnTo>
                  <a:pt x="1641" y="552"/>
                </a:lnTo>
                <a:lnTo>
                  <a:pt x="1642" y="548"/>
                </a:lnTo>
                <a:lnTo>
                  <a:pt x="1642" y="548"/>
                </a:lnTo>
                <a:lnTo>
                  <a:pt x="1642" y="557"/>
                </a:lnTo>
                <a:lnTo>
                  <a:pt x="1642" y="548"/>
                </a:lnTo>
                <a:lnTo>
                  <a:pt x="1643" y="548"/>
                </a:lnTo>
                <a:lnTo>
                  <a:pt x="1643" y="546"/>
                </a:lnTo>
                <a:lnTo>
                  <a:pt x="1643" y="544"/>
                </a:lnTo>
                <a:lnTo>
                  <a:pt x="1643" y="538"/>
                </a:lnTo>
                <a:lnTo>
                  <a:pt x="1644" y="529"/>
                </a:lnTo>
                <a:lnTo>
                  <a:pt x="1644" y="525"/>
                </a:lnTo>
                <a:lnTo>
                  <a:pt x="1645" y="523"/>
                </a:lnTo>
                <a:lnTo>
                  <a:pt x="1645" y="523"/>
                </a:lnTo>
                <a:lnTo>
                  <a:pt x="1645" y="519"/>
                </a:lnTo>
                <a:lnTo>
                  <a:pt x="1645" y="511"/>
                </a:lnTo>
                <a:lnTo>
                  <a:pt x="1646" y="511"/>
                </a:lnTo>
                <a:lnTo>
                  <a:pt x="1646" y="510"/>
                </a:lnTo>
                <a:lnTo>
                  <a:pt x="1646" y="508"/>
                </a:lnTo>
                <a:lnTo>
                  <a:pt x="1647" y="500"/>
                </a:lnTo>
                <a:lnTo>
                  <a:pt x="1647" y="508"/>
                </a:lnTo>
                <a:lnTo>
                  <a:pt x="1647" y="513"/>
                </a:lnTo>
                <a:lnTo>
                  <a:pt x="1647" y="513"/>
                </a:lnTo>
                <a:lnTo>
                  <a:pt x="1648" y="510"/>
                </a:lnTo>
                <a:lnTo>
                  <a:pt x="1648" y="504"/>
                </a:lnTo>
                <a:lnTo>
                  <a:pt x="1648" y="504"/>
                </a:lnTo>
                <a:lnTo>
                  <a:pt x="1649" y="502"/>
                </a:lnTo>
                <a:lnTo>
                  <a:pt x="1649" y="498"/>
                </a:lnTo>
                <a:lnTo>
                  <a:pt x="1649" y="492"/>
                </a:lnTo>
                <a:lnTo>
                  <a:pt x="1650" y="498"/>
                </a:lnTo>
                <a:lnTo>
                  <a:pt x="1650" y="513"/>
                </a:lnTo>
                <a:lnTo>
                  <a:pt x="1650" y="521"/>
                </a:lnTo>
                <a:lnTo>
                  <a:pt x="1650" y="527"/>
                </a:lnTo>
                <a:lnTo>
                  <a:pt x="1651" y="536"/>
                </a:lnTo>
                <a:lnTo>
                  <a:pt x="1651" y="548"/>
                </a:lnTo>
                <a:lnTo>
                  <a:pt x="1651" y="542"/>
                </a:lnTo>
                <a:lnTo>
                  <a:pt x="1652" y="544"/>
                </a:lnTo>
                <a:lnTo>
                  <a:pt x="1652" y="548"/>
                </a:lnTo>
                <a:lnTo>
                  <a:pt x="1652" y="550"/>
                </a:lnTo>
                <a:lnTo>
                  <a:pt x="1653" y="552"/>
                </a:lnTo>
                <a:lnTo>
                  <a:pt x="1653" y="552"/>
                </a:lnTo>
                <a:lnTo>
                  <a:pt x="1653" y="550"/>
                </a:lnTo>
                <a:lnTo>
                  <a:pt x="1653" y="555"/>
                </a:lnTo>
                <a:lnTo>
                  <a:pt x="1654" y="550"/>
                </a:lnTo>
                <a:lnTo>
                  <a:pt x="1654" y="553"/>
                </a:lnTo>
                <a:lnTo>
                  <a:pt x="1654" y="555"/>
                </a:lnTo>
                <a:lnTo>
                  <a:pt x="1655" y="555"/>
                </a:lnTo>
                <a:lnTo>
                  <a:pt x="1655" y="552"/>
                </a:lnTo>
                <a:lnTo>
                  <a:pt x="1655" y="552"/>
                </a:lnTo>
                <a:lnTo>
                  <a:pt x="1656" y="555"/>
                </a:lnTo>
                <a:lnTo>
                  <a:pt x="1656" y="571"/>
                </a:lnTo>
                <a:lnTo>
                  <a:pt x="1656" y="588"/>
                </a:lnTo>
                <a:lnTo>
                  <a:pt x="1656" y="600"/>
                </a:lnTo>
                <a:lnTo>
                  <a:pt x="1657" y="619"/>
                </a:lnTo>
                <a:lnTo>
                  <a:pt x="1657" y="621"/>
                </a:lnTo>
                <a:lnTo>
                  <a:pt x="1657" y="559"/>
                </a:lnTo>
                <a:lnTo>
                  <a:pt x="1658" y="475"/>
                </a:lnTo>
                <a:lnTo>
                  <a:pt x="1658" y="408"/>
                </a:lnTo>
                <a:lnTo>
                  <a:pt x="1658" y="325"/>
                </a:lnTo>
                <a:lnTo>
                  <a:pt x="1658" y="182"/>
                </a:lnTo>
                <a:lnTo>
                  <a:pt x="1659" y="63"/>
                </a:lnTo>
                <a:lnTo>
                  <a:pt x="1659" y="15"/>
                </a:lnTo>
                <a:lnTo>
                  <a:pt x="1660" y="101"/>
                </a:lnTo>
                <a:lnTo>
                  <a:pt x="1660" y="155"/>
                </a:lnTo>
                <a:lnTo>
                  <a:pt x="1660" y="571"/>
                </a:lnTo>
                <a:lnTo>
                  <a:pt x="1660" y="623"/>
                </a:lnTo>
                <a:lnTo>
                  <a:pt x="1661" y="590"/>
                </a:lnTo>
                <a:lnTo>
                  <a:pt x="1661" y="571"/>
                </a:lnTo>
                <a:lnTo>
                  <a:pt x="1661" y="569"/>
                </a:lnTo>
                <a:lnTo>
                  <a:pt x="1661" y="573"/>
                </a:lnTo>
                <a:lnTo>
                  <a:pt x="1662" y="578"/>
                </a:lnTo>
                <a:lnTo>
                  <a:pt x="1662" y="580"/>
                </a:lnTo>
                <a:lnTo>
                  <a:pt x="1662" y="576"/>
                </a:lnTo>
                <a:lnTo>
                  <a:pt x="1663" y="575"/>
                </a:lnTo>
                <a:lnTo>
                  <a:pt x="1663" y="576"/>
                </a:lnTo>
                <a:lnTo>
                  <a:pt x="1663" y="580"/>
                </a:lnTo>
                <a:lnTo>
                  <a:pt x="1664" y="575"/>
                </a:lnTo>
                <a:lnTo>
                  <a:pt x="1664" y="576"/>
                </a:lnTo>
                <a:lnTo>
                  <a:pt x="1664" y="580"/>
                </a:lnTo>
                <a:lnTo>
                  <a:pt x="1664" y="586"/>
                </a:lnTo>
                <a:lnTo>
                  <a:pt x="1665" y="586"/>
                </a:lnTo>
                <a:lnTo>
                  <a:pt x="1665" y="580"/>
                </a:lnTo>
                <a:lnTo>
                  <a:pt x="1665" y="580"/>
                </a:lnTo>
                <a:lnTo>
                  <a:pt x="1666" y="582"/>
                </a:lnTo>
                <a:lnTo>
                  <a:pt x="1666" y="582"/>
                </a:lnTo>
                <a:lnTo>
                  <a:pt x="1666" y="580"/>
                </a:lnTo>
                <a:lnTo>
                  <a:pt x="1666" y="586"/>
                </a:lnTo>
                <a:lnTo>
                  <a:pt x="1667" y="590"/>
                </a:lnTo>
                <a:lnTo>
                  <a:pt x="1667" y="592"/>
                </a:lnTo>
                <a:lnTo>
                  <a:pt x="1668" y="584"/>
                </a:lnTo>
                <a:lnTo>
                  <a:pt x="1668" y="586"/>
                </a:lnTo>
                <a:lnTo>
                  <a:pt x="1668" y="590"/>
                </a:lnTo>
                <a:lnTo>
                  <a:pt x="1668" y="592"/>
                </a:lnTo>
                <a:lnTo>
                  <a:pt x="1669" y="586"/>
                </a:lnTo>
                <a:lnTo>
                  <a:pt x="1669" y="584"/>
                </a:lnTo>
                <a:lnTo>
                  <a:pt x="1669" y="586"/>
                </a:lnTo>
                <a:lnTo>
                  <a:pt x="1669" y="590"/>
                </a:lnTo>
                <a:lnTo>
                  <a:pt x="1670" y="588"/>
                </a:lnTo>
                <a:lnTo>
                  <a:pt x="1670" y="584"/>
                </a:lnTo>
                <a:lnTo>
                  <a:pt x="1670" y="586"/>
                </a:lnTo>
                <a:lnTo>
                  <a:pt x="1671" y="594"/>
                </a:lnTo>
                <a:lnTo>
                  <a:pt x="1671" y="586"/>
                </a:lnTo>
                <a:lnTo>
                  <a:pt x="1671" y="584"/>
                </a:lnTo>
                <a:lnTo>
                  <a:pt x="1672" y="586"/>
                </a:lnTo>
                <a:lnTo>
                  <a:pt x="1672" y="588"/>
                </a:lnTo>
                <a:lnTo>
                  <a:pt x="1672" y="586"/>
                </a:lnTo>
                <a:lnTo>
                  <a:pt x="1672" y="584"/>
                </a:lnTo>
                <a:lnTo>
                  <a:pt x="1673" y="586"/>
                </a:lnTo>
                <a:lnTo>
                  <a:pt x="1673" y="588"/>
                </a:lnTo>
                <a:lnTo>
                  <a:pt x="1673" y="588"/>
                </a:lnTo>
                <a:lnTo>
                  <a:pt x="1674" y="584"/>
                </a:lnTo>
                <a:lnTo>
                  <a:pt x="1674" y="586"/>
                </a:lnTo>
                <a:lnTo>
                  <a:pt x="1674" y="592"/>
                </a:lnTo>
                <a:lnTo>
                  <a:pt x="1675" y="596"/>
                </a:lnTo>
                <a:lnTo>
                  <a:pt x="1675" y="596"/>
                </a:lnTo>
                <a:lnTo>
                  <a:pt x="1675" y="592"/>
                </a:lnTo>
                <a:lnTo>
                  <a:pt x="1676" y="592"/>
                </a:lnTo>
                <a:lnTo>
                  <a:pt x="1676" y="594"/>
                </a:lnTo>
                <a:lnTo>
                  <a:pt x="1676" y="594"/>
                </a:lnTo>
                <a:lnTo>
                  <a:pt x="1676" y="596"/>
                </a:lnTo>
                <a:lnTo>
                  <a:pt x="1677" y="600"/>
                </a:lnTo>
                <a:lnTo>
                  <a:pt x="1677" y="603"/>
                </a:lnTo>
                <a:lnTo>
                  <a:pt x="1677" y="602"/>
                </a:lnTo>
                <a:lnTo>
                  <a:pt x="1677" y="594"/>
                </a:lnTo>
                <a:lnTo>
                  <a:pt x="1678" y="598"/>
                </a:lnTo>
                <a:lnTo>
                  <a:pt x="1678" y="596"/>
                </a:lnTo>
                <a:lnTo>
                  <a:pt x="1679" y="592"/>
                </a:lnTo>
                <a:lnTo>
                  <a:pt x="1679" y="584"/>
                </a:lnTo>
                <a:lnTo>
                  <a:pt x="1679" y="580"/>
                </a:lnTo>
                <a:lnTo>
                  <a:pt x="1679" y="578"/>
                </a:lnTo>
                <a:lnTo>
                  <a:pt x="1680" y="573"/>
                </a:lnTo>
                <a:lnTo>
                  <a:pt x="1680" y="563"/>
                </a:lnTo>
                <a:lnTo>
                  <a:pt x="1680" y="553"/>
                </a:lnTo>
                <a:lnTo>
                  <a:pt x="1680" y="550"/>
                </a:lnTo>
                <a:lnTo>
                  <a:pt x="1681" y="548"/>
                </a:lnTo>
                <a:lnTo>
                  <a:pt x="1681" y="540"/>
                </a:lnTo>
                <a:lnTo>
                  <a:pt x="1681" y="538"/>
                </a:lnTo>
                <a:lnTo>
                  <a:pt x="1682" y="540"/>
                </a:lnTo>
                <a:lnTo>
                  <a:pt x="1682" y="542"/>
                </a:lnTo>
                <a:lnTo>
                  <a:pt x="1682" y="529"/>
                </a:lnTo>
                <a:lnTo>
                  <a:pt x="1683" y="529"/>
                </a:lnTo>
                <a:lnTo>
                  <a:pt x="1683" y="531"/>
                </a:lnTo>
                <a:lnTo>
                  <a:pt x="1683" y="532"/>
                </a:lnTo>
                <a:lnTo>
                  <a:pt x="1684" y="525"/>
                </a:lnTo>
                <a:lnTo>
                  <a:pt x="1684" y="525"/>
                </a:lnTo>
                <a:lnTo>
                  <a:pt x="1684" y="525"/>
                </a:lnTo>
                <a:lnTo>
                  <a:pt x="1684" y="527"/>
                </a:lnTo>
                <a:lnTo>
                  <a:pt x="1685" y="525"/>
                </a:lnTo>
                <a:lnTo>
                  <a:pt x="1685" y="523"/>
                </a:lnTo>
                <a:lnTo>
                  <a:pt x="1685" y="525"/>
                </a:lnTo>
                <a:lnTo>
                  <a:pt x="1685" y="531"/>
                </a:lnTo>
                <a:lnTo>
                  <a:pt x="1686" y="529"/>
                </a:lnTo>
                <a:lnTo>
                  <a:pt x="1686" y="529"/>
                </a:lnTo>
                <a:lnTo>
                  <a:pt x="1687" y="527"/>
                </a:lnTo>
                <a:lnTo>
                  <a:pt x="1687" y="532"/>
                </a:lnTo>
                <a:lnTo>
                  <a:pt x="1687" y="532"/>
                </a:lnTo>
                <a:lnTo>
                  <a:pt x="1687" y="527"/>
                </a:lnTo>
                <a:lnTo>
                  <a:pt x="1688" y="529"/>
                </a:lnTo>
                <a:lnTo>
                  <a:pt x="1688" y="529"/>
                </a:lnTo>
                <a:lnTo>
                  <a:pt x="1688" y="529"/>
                </a:lnTo>
                <a:lnTo>
                  <a:pt x="1688" y="531"/>
                </a:lnTo>
                <a:lnTo>
                  <a:pt x="1689" y="532"/>
                </a:lnTo>
                <a:lnTo>
                  <a:pt x="1689" y="538"/>
                </a:lnTo>
                <a:lnTo>
                  <a:pt x="1689" y="540"/>
                </a:lnTo>
                <a:lnTo>
                  <a:pt x="1690" y="532"/>
                </a:lnTo>
                <a:lnTo>
                  <a:pt x="1690" y="536"/>
                </a:lnTo>
                <a:lnTo>
                  <a:pt x="1690" y="540"/>
                </a:lnTo>
                <a:lnTo>
                  <a:pt x="1691" y="542"/>
                </a:lnTo>
                <a:lnTo>
                  <a:pt x="1691" y="544"/>
                </a:lnTo>
                <a:lnTo>
                  <a:pt x="1691" y="544"/>
                </a:lnTo>
                <a:lnTo>
                  <a:pt x="1692" y="546"/>
                </a:lnTo>
                <a:lnTo>
                  <a:pt x="1692" y="548"/>
                </a:lnTo>
                <a:lnTo>
                  <a:pt x="1692" y="544"/>
                </a:lnTo>
                <a:lnTo>
                  <a:pt x="1692" y="544"/>
                </a:lnTo>
                <a:lnTo>
                  <a:pt x="1693" y="548"/>
                </a:lnTo>
                <a:lnTo>
                  <a:pt x="1693" y="550"/>
                </a:lnTo>
                <a:lnTo>
                  <a:pt x="1693" y="548"/>
                </a:lnTo>
                <a:lnTo>
                  <a:pt x="1694" y="546"/>
                </a:lnTo>
                <a:lnTo>
                  <a:pt x="1694" y="546"/>
                </a:lnTo>
                <a:lnTo>
                  <a:pt x="1694" y="546"/>
                </a:lnTo>
                <a:lnTo>
                  <a:pt x="1695" y="540"/>
                </a:lnTo>
                <a:lnTo>
                  <a:pt x="1695" y="532"/>
                </a:lnTo>
                <a:lnTo>
                  <a:pt x="1695" y="532"/>
                </a:lnTo>
                <a:lnTo>
                  <a:pt x="1695" y="532"/>
                </a:lnTo>
                <a:lnTo>
                  <a:pt x="1696" y="534"/>
                </a:lnTo>
                <a:lnTo>
                  <a:pt x="1696" y="523"/>
                </a:lnTo>
                <a:lnTo>
                  <a:pt x="1696" y="523"/>
                </a:lnTo>
                <a:lnTo>
                  <a:pt x="1697" y="521"/>
                </a:lnTo>
                <a:lnTo>
                  <a:pt x="1697" y="519"/>
                </a:lnTo>
                <a:lnTo>
                  <a:pt x="1697" y="515"/>
                </a:lnTo>
                <a:lnTo>
                  <a:pt x="1698" y="511"/>
                </a:lnTo>
                <a:lnTo>
                  <a:pt x="1698" y="513"/>
                </a:lnTo>
                <a:lnTo>
                  <a:pt x="1698" y="510"/>
                </a:lnTo>
                <a:lnTo>
                  <a:pt x="1698" y="502"/>
                </a:lnTo>
                <a:lnTo>
                  <a:pt x="1699" y="508"/>
                </a:lnTo>
                <a:lnTo>
                  <a:pt x="1699" y="515"/>
                </a:lnTo>
                <a:lnTo>
                  <a:pt x="1699" y="510"/>
                </a:lnTo>
                <a:lnTo>
                  <a:pt x="1700" y="508"/>
                </a:lnTo>
                <a:lnTo>
                  <a:pt x="1700" y="504"/>
                </a:lnTo>
                <a:lnTo>
                  <a:pt x="1700" y="502"/>
                </a:lnTo>
                <a:lnTo>
                  <a:pt x="1700" y="500"/>
                </a:lnTo>
                <a:lnTo>
                  <a:pt x="1701" y="498"/>
                </a:lnTo>
                <a:lnTo>
                  <a:pt x="1701" y="513"/>
                </a:lnTo>
                <a:lnTo>
                  <a:pt x="1701" y="531"/>
                </a:lnTo>
                <a:lnTo>
                  <a:pt x="1702" y="538"/>
                </a:lnTo>
                <a:lnTo>
                  <a:pt x="1702" y="532"/>
                </a:lnTo>
                <a:lnTo>
                  <a:pt x="1702" y="534"/>
                </a:lnTo>
                <a:lnTo>
                  <a:pt x="1703" y="542"/>
                </a:lnTo>
                <a:lnTo>
                  <a:pt x="1703" y="552"/>
                </a:lnTo>
                <a:lnTo>
                  <a:pt x="1703" y="555"/>
                </a:lnTo>
                <a:lnTo>
                  <a:pt x="1703" y="548"/>
                </a:lnTo>
                <a:lnTo>
                  <a:pt x="1704" y="548"/>
                </a:lnTo>
                <a:lnTo>
                  <a:pt x="1704" y="553"/>
                </a:lnTo>
                <a:lnTo>
                  <a:pt x="1704" y="557"/>
                </a:lnTo>
                <a:lnTo>
                  <a:pt x="1705" y="548"/>
                </a:lnTo>
                <a:lnTo>
                  <a:pt x="1705" y="550"/>
                </a:lnTo>
                <a:lnTo>
                  <a:pt x="1705" y="553"/>
                </a:lnTo>
                <a:lnTo>
                  <a:pt x="1706" y="553"/>
                </a:lnTo>
                <a:lnTo>
                  <a:pt x="1706" y="552"/>
                </a:lnTo>
                <a:lnTo>
                  <a:pt x="1706" y="552"/>
                </a:lnTo>
                <a:lnTo>
                  <a:pt x="1706" y="557"/>
                </a:lnTo>
                <a:lnTo>
                  <a:pt x="1707" y="553"/>
                </a:lnTo>
                <a:lnTo>
                  <a:pt x="1707" y="552"/>
                </a:lnTo>
                <a:lnTo>
                  <a:pt x="1707" y="553"/>
                </a:lnTo>
                <a:lnTo>
                  <a:pt x="1708" y="557"/>
                </a:lnTo>
                <a:lnTo>
                  <a:pt x="1708" y="559"/>
                </a:lnTo>
                <a:lnTo>
                  <a:pt x="1708" y="557"/>
                </a:lnTo>
                <a:lnTo>
                  <a:pt x="1708" y="563"/>
                </a:lnTo>
                <a:lnTo>
                  <a:pt x="1709" y="582"/>
                </a:lnTo>
                <a:lnTo>
                  <a:pt x="1709" y="602"/>
                </a:lnTo>
                <a:lnTo>
                  <a:pt x="1709" y="613"/>
                </a:lnTo>
                <a:lnTo>
                  <a:pt x="1710" y="613"/>
                </a:lnTo>
                <a:lnTo>
                  <a:pt x="1710" y="559"/>
                </a:lnTo>
                <a:lnTo>
                  <a:pt x="1710" y="481"/>
                </a:lnTo>
                <a:lnTo>
                  <a:pt x="1711" y="372"/>
                </a:lnTo>
                <a:lnTo>
                  <a:pt x="1711" y="234"/>
                </a:lnTo>
                <a:lnTo>
                  <a:pt x="1711" y="99"/>
                </a:lnTo>
                <a:lnTo>
                  <a:pt x="1711" y="36"/>
                </a:lnTo>
                <a:lnTo>
                  <a:pt x="1712" y="27"/>
                </a:lnTo>
                <a:lnTo>
                  <a:pt x="1712" y="251"/>
                </a:lnTo>
                <a:lnTo>
                  <a:pt x="1712" y="481"/>
                </a:lnTo>
                <a:lnTo>
                  <a:pt x="1713" y="598"/>
                </a:lnTo>
                <a:lnTo>
                  <a:pt x="1713" y="605"/>
                </a:lnTo>
                <a:lnTo>
                  <a:pt x="1713" y="576"/>
                </a:lnTo>
                <a:lnTo>
                  <a:pt x="1714" y="563"/>
                </a:lnTo>
                <a:lnTo>
                  <a:pt x="1714" y="569"/>
                </a:lnTo>
                <a:lnTo>
                  <a:pt x="1714" y="575"/>
                </a:lnTo>
                <a:lnTo>
                  <a:pt x="1714" y="569"/>
                </a:lnTo>
                <a:lnTo>
                  <a:pt x="1715" y="565"/>
                </a:lnTo>
                <a:lnTo>
                  <a:pt x="1715" y="569"/>
                </a:lnTo>
                <a:lnTo>
                  <a:pt x="1715" y="575"/>
                </a:lnTo>
                <a:lnTo>
                  <a:pt x="1716" y="569"/>
                </a:lnTo>
                <a:lnTo>
                  <a:pt x="1716" y="567"/>
                </a:lnTo>
                <a:lnTo>
                  <a:pt x="1716" y="571"/>
                </a:lnTo>
                <a:lnTo>
                  <a:pt x="1717" y="575"/>
                </a:lnTo>
                <a:lnTo>
                  <a:pt x="1717" y="575"/>
                </a:lnTo>
                <a:lnTo>
                  <a:pt x="1717" y="571"/>
                </a:lnTo>
                <a:lnTo>
                  <a:pt x="1717" y="569"/>
                </a:lnTo>
                <a:lnTo>
                  <a:pt x="1718" y="576"/>
                </a:lnTo>
                <a:lnTo>
                  <a:pt x="1718" y="575"/>
                </a:lnTo>
                <a:lnTo>
                  <a:pt x="1718" y="569"/>
                </a:lnTo>
                <a:lnTo>
                  <a:pt x="1719" y="571"/>
                </a:lnTo>
                <a:lnTo>
                  <a:pt x="1719" y="578"/>
                </a:lnTo>
                <a:lnTo>
                  <a:pt x="1719" y="580"/>
                </a:lnTo>
                <a:lnTo>
                  <a:pt x="1719" y="571"/>
                </a:lnTo>
                <a:lnTo>
                  <a:pt x="1720" y="569"/>
                </a:lnTo>
                <a:lnTo>
                  <a:pt x="1720" y="573"/>
                </a:lnTo>
                <a:lnTo>
                  <a:pt x="1721" y="575"/>
                </a:lnTo>
                <a:lnTo>
                  <a:pt x="1721" y="571"/>
                </a:lnTo>
                <a:lnTo>
                  <a:pt x="1721" y="571"/>
                </a:lnTo>
                <a:lnTo>
                  <a:pt x="1721" y="571"/>
                </a:lnTo>
                <a:lnTo>
                  <a:pt x="1722" y="575"/>
                </a:lnTo>
                <a:lnTo>
                  <a:pt x="1722" y="575"/>
                </a:lnTo>
                <a:lnTo>
                  <a:pt x="1722" y="569"/>
                </a:lnTo>
                <a:lnTo>
                  <a:pt x="1722" y="573"/>
                </a:lnTo>
                <a:lnTo>
                  <a:pt x="1723" y="575"/>
                </a:lnTo>
                <a:lnTo>
                  <a:pt x="1723" y="575"/>
                </a:lnTo>
                <a:lnTo>
                  <a:pt x="1723" y="569"/>
                </a:lnTo>
                <a:lnTo>
                  <a:pt x="1724" y="575"/>
                </a:lnTo>
                <a:lnTo>
                  <a:pt x="1724" y="578"/>
                </a:lnTo>
                <a:lnTo>
                  <a:pt x="1724" y="576"/>
                </a:lnTo>
                <a:lnTo>
                  <a:pt x="1725" y="575"/>
                </a:lnTo>
                <a:lnTo>
                  <a:pt x="1725" y="573"/>
                </a:lnTo>
                <a:lnTo>
                  <a:pt x="1725" y="578"/>
                </a:lnTo>
                <a:lnTo>
                  <a:pt x="1726" y="578"/>
                </a:lnTo>
                <a:lnTo>
                  <a:pt x="1726" y="571"/>
                </a:lnTo>
                <a:lnTo>
                  <a:pt x="1726" y="573"/>
                </a:lnTo>
                <a:lnTo>
                  <a:pt x="1726" y="573"/>
                </a:lnTo>
                <a:lnTo>
                  <a:pt x="1727" y="575"/>
                </a:lnTo>
                <a:lnTo>
                  <a:pt x="1727" y="569"/>
                </a:lnTo>
                <a:lnTo>
                  <a:pt x="1727" y="569"/>
                </a:lnTo>
                <a:lnTo>
                  <a:pt x="1727" y="573"/>
                </a:lnTo>
                <a:lnTo>
                  <a:pt x="1728" y="576"/>
                </a:lnTo>
                <a:lnTo>
                  <a:pt x="1728" y="576"/>
                </a:lnTo>
                <a:lnTo>
                  <a:pt x="1729" y="573"/>
                </a:lnTo>
                <a:lnTo>
                  <a:pt x="1729" y="578"/>
                </a:lnTo>
                <a:lnTo>
                  <a:pt x="1729" y="580"/>
                </a:lnTo>
                <a:lnTo>
                  <a:pt x="1729" y="578"/>
                </a:lnTo>
                <a:lnTo>
                  <a:pt x="1730" y="578"/>
                </a:lnTo>
                <a:lnTo>
                  <a:pt x="1730" y="578"/>
                </a:lnTo>
                <a:lnTo>
                  <a:pt x="1730" y="584"/>
                </a:lnTo>
                <a:lnTo>
                  <a:pt x="1730" y="578"/>
                </a:lnTo>
                <a:lnTo>
                  <a:pt x="1731" y="573"/>
                </a:lnTo>
                <a:lnTo>
                  <a:pt x="1731" y="573"/>
                </a:lnTo>
                <a:lnTo>
                  <a:pt x="1731" y="576"/>
                </a:lnTo>
                <a:lnTo>
                  <a:pt x="1732" y="573"/>
                </a:lnTo>
                <a:lnTo>
                  <a:pt x="1732" y="567"/>
                </a:lnTo>
                <a:lnTo>
                  <a:pt x="1732" y="559"/>
                </a:lnTo>
                <a:lnTo>
                  <a:pt x="1733" y="559"/>
                </a:lnTo>
                <a:lnTo>
                  <a:pt x="1733" y="550"/>
                </a:lnTo>
                <a:lnTo>
                  <a:pt x="1733" y="540"/>
                </a:lnTo>
                <a:lnTo>
                  <a:pt x="1734" y="534"/>
                </a:lnTo>
                <a:lnTo>
                  <a:pt x="1734" y="536"/>
                </a:lnTo>
                <a:lnTo>
                  <a:pt x="1734" y="538"/>
                </a:lnTo>
                <a:lnTo>
                  <a:pt x="1734" y="523"/>
                </a:lnTo>
                <a:lnTo>
                  <a:pt x="1735" y="519"/>
                </a:lnTo>
                <a:lnTo>
                  <a:pt x="1735" y="523"/>
                </a:lnTo>
                <a:lnTo>
                  <a:pt x="1735" y="525"/>
                </a:lnTo>
                <a:lnTo>
                  <a:pt x="1736" y="519"/>
                </a:lnTo>
                <a:lnTo>
                  <a:pt x="1736" y="513"/>
                </a:lnTo>
                <a:lnTo>
                  <a:pt x="1736" y="515"/>
                </a:lnTo>
                <a:lnTo>
                  <a:pt x="1737" y="521"/>
                </a:lnTo>
                <a:lnTo>
                  <a:pt x="1737" y="517"/>
                </a:lnTo>
                <a:lnTo>
                  <a:pt x="1737" y="510"/>
                </a:lnTo>
                <a:lnTo>
                  <a:pt x="1737" y="517"/>
                </a:lnTo>
                <a:lnTo>
                  <a:pt x="1738" y="517"/>
                </a:lnTo>
                <a:lnTo>
                  <a:pt x="1738" y="511"/>
                </a:lnTo>
                <a:lnTo>
                  <a:pt x="1738" y="510"/>
                </a:lnTo>
                <a:lnTo>
                  <a:pt x="1738" y="511"/>
                </a:lnTo>
                <a:lnTo>
                  <a:pt x="1739" y="517"/>
                </a:lnTo>
                <a:lnTo>
                  <a:pt x="1739" y="515"/>
                </a:lnTo>
                <a:lnTo>
                  <a:pt x="1740" y="513"/>
                </a:lnTo>
                <a:lnTo>
                  <a:pt x="1740" y="513"/>
                </a:lnTo>
                <a:lnTo>
                  <a:pt x="1740" y="517"/>
                </a:lnTo>
                <a:lnTo>
                  <a:pt x="1740" y="519"/>
                </a:lnTo>
                <a:lnTo>
                  <a:pt x="1741" y="519"/>
                </a:lnTo>
                <a:lnTo>
                  <a:pt x="1741" y="517"/>
                </a:lnTo>
                <a:lnTo>
                  <a:pt x="1741" y="519"/>
                </a:lnTo>
                <a:lnTo>
                  <a:pt x="1742" y="521"/>
                </a:lnTo>
                <a:lnTo>
                  <a:pt x="1742" y="517"/>
                </a:lnTo>
                <a:lnTo>
                  <a:pt x="1742" y="515"/>
                </a:lnTo>
                <a:lnTo>
                  <a:pt x="1742" y="519"/>
                </a:lnTo>
                <a:lnTo>
                  <a:pt x="1743" y="525"/>
                </a:lnTo>
                <a:lnTo>
                  <a:pt x="1743" y="521"/>
                </a:lnTo>
                <a:lnTo>
                  <a:pt x="1743" y="517"/>
                </a:lnTo>
                <a:lnTo>
                  <a:pt x="1744" y="525"/>
                </a:lnTo>
                <a:lnTo>
                  <a:pt x="1744" y="529"/>
                </a:lnTo>
                <a:lnTo>
                  <a:pt x="1744" y="527"/>
                </a:lnTo>
                <a:lnTo>
                  <a:pt x="1745" y="523"/>
                </a:lnTo>
                <a:lnTo>
                  <a:pt x="1745" y="523"/>
                </a:lnTo>
                <a:lnTo>
                  <a:pt x="1745" y="531"/>
                </a:lnTo>
                <a:lnTo>
                  <a:pt x="1745" y="531"/>
                </a:lnTo>
                <a:lnTo>
                  <a:pt x="1746" y="527"/>
                </a:lnTo>
                <a:lnTo>
                  <a:pt x="1746" y="529"/>
                </a:lnTo>
                <a:lnTo>
                  <a:pt x="1746" y="534"/>
                </a:lnTo>
                <a:lnTo>
                  <a:pt x="1746" y="534"/>
                </a:lnTo>
                <a:lnTo>
                  <a:pt x="1747" y="527"/>
                </a:lnTo>
                <a:lnTo>
                  <a:pt x="1747" y="531"/>
                </a:lnTo>
                <a:lnTo>
                  <a:pt x="1748" y="531"/>
                </a:lnTo>
                <a:lnTo>
                  <a:pt x="1748" y="525"/>
                </a:lnTo>
                <a:lnTo>
                  <a:pt x="1748" y="515"/>
                </a:lnTo>
                <a:lnTo>
                  <a:pt x="1748" y="511"/>
                </a:lnTo>
                <a:lnTo>
                  <a:pt x="1749" y="515"/>
                </a:lnTo>
                <a:lnTo>
                  <a:pt x="1749" y="513"/>
                </a:lnTo>
                <a:lnTo>
                  <a:pt x="1749" y="502"/>
                </a:lnTo>
                <a:lnTo>
                  <a:pt x="1750" y="502"/>
                </a:lnTo>
                <a:lnTo>
                  <a:pt x="1750" y="500"/>
                </a:lnTo>
                <a:lnTo>
                  <a:pt x="1750" y="496"/>
                </a:lnTo>
                <a:lnTo>
                  <a:pt x="1750" y="490"/>
                </a:lnTo>
                <a:lnTo>
                  <a:pt x="1751" y="489"/>
                </a:lnTo>
                <a:lnTo>
                  <a:pt x="1751" y="487"/>
                </a:lnTo>
                <a:lnTo>
                  <a:pt x="1751" y="494"/>
                </a:lnTo>
                <a:lnTo>
                  <a:pt x="1752" y="492"/>
                </a:lnTo>
                <a:lnTo>
                  <a:pt x="1752" y="492"/>
                </a:lnTo>
                <a:lnTo>
                  <a:pt x="1752" y="496"/>
                </a:lnTo>
                <a:lnTo>
                  <a:pt x="1753" y="498"/>
                </a:lnTo>
                <a:lnTo>
                  <a:pt x="1753" y="492"/>
                </a:lnTo>
                <a:lnTo>
                  <a:pt x="1753" y="487"/>
                </a:lnTo>
                <a:lnTo>
                  <a:pt x="1753" y="489"/>
                </a:lnTo>
                <a:lnTo>
                  <a:pt x="1754" y="485"/>
                </a:lnTo>
                <a:lnTo>
                  <a:pt x="1754" y="475"/>
                </a:lnTo>
                <a:lnTo>
                  <a:pt x="1754" y="475"/>
                </a:lnTo>
                <a:lnTo>
                  <a:pt x="1755" y="496"/>
                </a:lnTo>
                <a:lnTo>
                  <a:pt x="1755" y="511"/>
                </a:lnTo>
                <a:lnTo>
                  <a:pt x="1755" y="513"/>
                </a:lnTo>
                <a:lnTo>
                  <a:pt x="1756" y="511"/>
                </a:lnTo>
                <a:lnTo>
                  <a:pt x="1756" y="519"/>
                </a:lnTo>
                <a:lnTo>
                  <a:pt x="1756" y="529"/>
                </a:lnTo>
                <a:lnTo>
                  <a:pt x="1756" y="532"/>
                </a:lnTo>
                <a:lnTo>
                  <a:pt x="1757" y="536"/>
                </a:lnTo>
                <a:lnTo>
                  <a:pt x="1757" y="540"/>
                </a:lnTo>
                <a:lnTo>
                  <a:pt x="1757" y="542"/>
                </a:lnTo>
                <a:lnTo>
                  <a:pt x="1758" y="544"/>
                </a:lnTo>
                <a:lnTo>
                  <a:pt x="1758" y="540"/>
                </a:lnTo>
                <a:lnTo>
                  <a:pt x="1758" y="540"/>
                </a:lnTo>
                <a:lnTo>
                  <a:pt x="1759" y="542"/>
                </a:lnTo>
                <a:lnTo>
                  <a:pt x="1759" y="548"/>
                </a:lnTo>
                <a:lnTo>
                  <a:pt x="1759" y="546"/>
                </a:lnTo>
                <a:lnTo>
                  <a:pt x="1759" y="540"/>
                </a:lnTo>
                <a:lnTo>
                  <a:pt x="1760" y="540"/>
                </a:lnTo>
                <a:lnTo>
                  <a:pt x="1760" y="544"/>
                </a:lnTo>
                <a:lnTo>
                  <a:pt x="1760" y="542"/>
                </a:lnTo>
                <a:lnTo>
                  <a:pt x="1761" y="536"/>
                </a:lnTo>
                <a:lnTo>
                  <a:pt x="1761" y="540"/>
                </a:lnTo>
                <a:lnTo>
                  <a:pt x="1761" y="548"/>
                </a:lnTo>
                <a:lnTo>
                  <a:pt x="1761" y="548"/>
                </a:lnTo>
                <a:lnTo>
                  <a:pt x="1762" y="561"/>
                </a:lnTo>
                <a:lnTo>
                  <a:pt x="1762" y="580"/>
                </a:lnTo>
                <a:lnTo>
                  <a:pt x="1763" y="592"/>
                </a:lnTo>
                <a:lnTo>
                  <a:pt x="1763" y="611"/>
                </a:lnTo>
                <a:lnTo>
                  <a:pt x="1763" y="609"/>
                </a:lnTo>
                <a:lnTo>
                  <a:pt x="1763" y="567"/>
                </a:lnTo>
                <a:lnTo>
                  <a:pt x="1764" y="500"/>
                </a:lnTo>
                <a:lnTo>
                  <a:pt x="1764" y="479"/>
                </a:lnTo>
                <a:lnTo>
                  <a:pt x="1764" y="314"/>
                </a:lnTo>
                <a:lnTo>
                  <a:pt x="1764" y="174"/>
                </a:lnTo>
                <a:lnTo>
                  <a:pt x="1765" y="88"/>
                </a:lnTo>
                <a:lnTo>
                  <a:pt x="1765" y="73"/>
                </a:lnTo>
                <a:lnTo>
                  <a:pt x="1765" y="180"/>
                </a:lnTo>
                <a:lnTo>
                  <a:pt x="1766" y="396"/>
                </a:lnTo>
                <a:lnTo>
                  <a:pt x="1766" y="575"/>
                </a:lnTo>
                <a:lnTo>
                  <a:pt x="1766" y="619"/>
                </a:lnTo>
                <a:lnTo>
                  <a:pt x="1767" y="598"/>
                </a:lnTo>
                <a:lnTo>
                  <a:pt x="1767" y="569"/>
                </a:lnTo>
                <a:lnTo>
                  <a:pt x="1767" y="557"/>
                </a:lnTo>
                <a:lnTo>
                  <a:pt x="1767" y="557"/>
                </a:lnTo>
                <a:lnTo>
                  <a:pt x="1768" y="559"/>
                </a:lnTo>
                <a:lnTo>
                  <a:pt x="1768" y="555"/>
                </a:lnTo>
                <a:lnTo>
                  <a:pt x="1768" y="559"/>
                </a:lnTo>
                <a:lnTo>
                  <a:pt x="1769" y="559"/>
                </a:lnTo>
                <a:lnTo>
                  <a:pt x="1769" y="563"/>
                </a:lnTo>
                <a:lnTo>
                  <a:pt x="1769" y="557"/>
                </a:lnTo>
                <a:lnTo>
                  <a:pt x="1769" y="557"/>
                </a:lnTo>
                <a:lnTo>
                  <a:pt x="1770" y="563"/>
                </a:lnTo>
                <a:lnTo>
                  <a:pt x="1770" y="567"/>
                </a:lnTo>
                <a:lnTo>
                  <a:pt x="1771" y="561"/>
                </a:lnTo>
                <a:lnTo>
                  <a:pt x="1771" y="557"/>
                </a:lnTo>
                <a:lnTo>
                  <a:pt x="1771" y="565"/>
                </a:lnTo>
                <a:lnTo>
                  <a:pt x="1771" y="565"/>
                </a:lnTo>
                <a:lnTo>
                  <a:pt x="1772" y="559"/>
                </a:lnTo>
                <a:lnTo>
                  <a:pt x="1772" y="557"/>
                </a:lnTo>
                <a:lnTo>
                  <a:pt x="1772" y="559"/>
                </a:lnTo>
                <a:lnTo>
                  <a:pt x="1772" y="559"/>
                </a:lnTo>
                <a:lnTo>
                  <a:pt x="1773" y="557"/>
                </a:lnTo>
                <a:lnTo>
                  <a:pt x="1773" y="553"/>
                </a:lnTo>
                <a:lnTo>
                  <a:pt x="1773" y="559"/>
                </a:lnTo>
                <a:lnTo>
                  <a:pt x="1774" y="557"/>
                </a:lnTo>
                <a:lnTo>
                  <a:pt x="1774" y="557"/>
                </a:lnTo>
                <a:lnTo>
                  <a:pt x="1774" y="552"/>
                </a:lnTo>
                <a:lnTo>
                  <a:pt x="1775" y="559"/>
                </a:lnTo>
                <a:lnTo>
                  <a:pt x="1775" y="565"/>
                </a:lnTo>
                <a:lnTo>
                  <a:pt x="1775" y="561"/>
                </a:lnTo>
                <a:lnTo>
                  <a:pt x="1775" y="559"/>
                </a:lnTo>
                <a:lnTo>
                  <a:pt x="1776" y="561"/>
                </a:lnTo>
                <a:lnTo>
                  <a:pt x="1776" y="565"/>
                </a:lnTo>
                <a:lnTo>
                  <a:pt x="1776" y="559"/>
                </a:lnTo>
                <a:lnTo>
                  <a:pt x="1777" y="553"/>
                </a:lnTo>
                <a:lnTo>
                  <a:pt x="1777" y="553"/>
                </a:lnTo>
                <a:lnTo>
                  <a:pt x="1777" y="561"/>
                </a:lnTo>
                <a:lnTo>
                  <a:pt x="1778" y="559"/>
                </a:lnTo>
                <a:lnTo>
                  <a:pt x="1778" y="557"/>
                </a:lnTo>
                <a:lnTo>
                  <a:pt x="1778" y="559"/>
                </a:lnTo>
                <a:lnTo>
                  <a:pt x="1779" y="563"/>
                </a:lnTo>
                <a:lnTo>
                  <a:pt x="1779" y="567"/>
                </a:lnTo>
                <a:lnTo>
                  <a:pt x="1779" y="565"/>
                </a:lnTo>
                <a:lnTo>
                  <a:pt x="1779" y="565"/>
                </a:lnTo>
                <a:lnTo>
                  <a:pt x="1780" y="563"/>
                </a:lnTo>
                <a:lnTo>
                  <a:pt x="1780" y="563"/>
                </a:lnTo>
                <a:lnTo>
                  <a:pt x="1780" y="557"/>
                </a:lnTo>
                <a:lnTo>
                  <a:pt x="1780" y="561"/>
                </a:lnTo>
                <a:lnTo>
                  <a:pt x="1781" y="571"/>
                </a:lnTo>
                <a:lnTo>
                  <a:pt x="1781" y="571"/>
                </a:lnTo>
                <a:lnTo>
                  <a:pt x="1782" y="561"/>
                </a:lnTo>
                <a:lnTo>
                  <a:pt x="1782" y="559"/>
                </a:lnTo>
                <a:lnTo>
                  <a:pt x="1782" y="557"/>
                </a:lnTo>
                <a:lnTo>
                  <a:pt x="1782" y="565"/>
                </a:lnTo>
                <a:lnTo>
                  <a:pt x="1783" y="565"/>
                </a:lnTo>
                <a:lnTo>
                  <a:pt x="1783" y="563"/>
                </a:lnTo>
                <a:lnTo>
                  <a:pt x="1783" y="565"/>
                </a:lnTo>
                <a:lnTo>
                  <a:pt x="1784" y="573"/>
                </a:lnTo>
                <a:lnTo>
                  <a:pt x="1784" y="571"/>
                </a:lnTo>
                <a:lnTo>
                  <a:pt x="1784" y="567"/>
                </a:lnTo>
                <a:lnTo>
                  <a:pt x="1784" y="567"/>
                </a:lnTo>
                <a:lnTo>
                  <a:pt x="1785" y="567"/>
                </a:lnTo>
                <a:lnTo>
                  <a:pt x="1785" y="569"/>
                </a:lnTo>
                <a:lnTo>
                  <a:pt x="1785" y="565"/>
                </a:lnTo>
                <a:lnTo>
                  <a:pt x="1786" y="567"/>
                </a:lnTo>
                <a:lnTo>
                  <a:pt x="1786" y="576"/>
                </a:lnTo>
                <a:lnTo>
                  <a:pt x="1786" y="578"/>
                </a:lnTo>
                <a:lnTo>
                  <a:pt x="1787" y="571"/>
                </a:lnTo>
                <a:lnTo>
                  <a:pt x="1787" y="567"/>
                </a:lnTo>
                <a:lnTo>
                  <a:pt x="1787" y="569"/>
                </a:lnTo>
                <a:lnTo>
                  <a:pt x="1787" y="567"/>
                </a:lnTo>
                <a:lnTo>
                  <a:pt x="1788" y="557"/>
                </a:lnTo>
                <a:lnTo>
                  <a:pt x="1788" y="552"/>
                </a:lnTo>
                <a:lnTo>
                  <a:pt x="1788" y="542"/>
                </a:lnTo>
                <a:lnTo>
                  <a:pt x="1788" y="542"/>
                </a:lnTo>
                <a:lnTo>
                  <a:pt x="1789" y="529"/>
                </a:lnTo>
                <a:lnTo>
                  <a:pt x="1789" y="525"/>
                </a:lnTo>
                <a:lnTo>
                  <a:pt x="1790" y="527"/>
                </a:lnTo>
                <a:lnTo>
                  <a:pt x="1790" y="532"/>
                </a:lnTo>
                <a:lnTo>
                  <a:pt x="1790" y="531"/>
                </a:lnTo>
                <a:lnTo>
                  <a:pt x="1790" y="529"/>
                </a:lnTo>
                <a:lnTo>
                  <a:pt x="1791" y="529"/>
                </a:lnTo>
                <a:lnTo>
                  <a:pt x="1791" y="532"/>
                </a:lnTo>
                <a:lnTo>
                  <a:pt x="1791" y="527"/>
                </a:lnTo>
                <a:lnTo>
                  <a:pt x="1792" y="523"/>
                </a:lnTo>
                <a:lnTo>
                  <a:pt x="1792" y="525"/>
                </a:lnTo>
                <a:lnTo>
                  <a:pt x="1792" y="538"/>
                </a:lnTo>
                <a:lnTo>
                  <a:pt x="1792" y="532"/>
                </a:lnTo>
                <a:lnTo>
                  <a:pt x="1793" y="529"/>
                </a:lnTo>
                <a:lnTo>
                  <a:pt x="1793" y="523"/>
                </a:lnTo>
                <a:lnTo>
                  <a:pt x="1793" y="532"/>
                </a:lnTo>
                <a:lnTo>
                  <a:pt x="1794" y="536"/>
                </a:lnTo>
                <a:lnTo>
                  <a:pt x="1794" y="529"/>
                </a:lnTo>
                <a:lnTo>
                  <a:pt x="1794" y="523"/>
                </a:lnTo>
                <a:lnTo>
                  <a:pt x="1795" y="523"/>
                </a:lnTo>
                <a:lnTo>
                  <a:pt x="1795" y="527"/>
                </a:lnTo>
                <a:lnTo>
                  <a:pt x="1795" y="525"/>
                </a:lnTo>
                <a:lnTo>
                  <a:pt x="1795" y="525"/>
                </a:lnTo>
                <a:lnTo>
                  <a:pt x="1796" y="534"/>
                </a:lnTo>
                <a:lnTo>
                  <a:pt x="1796" y="544"/>
                </a:lnTo>
                <a:lnTo>
                  <a:pt x="1796" y="542"/>
                </a:lnTo>
                <a:lnTo>
                  <a:pt x="1797" y="538"/>
                </a:lnTo>
                <a:lnTo>
                  <a:pt x="1797" y="536"/>
                </a:lnTo>
                <a:lnTo>
                  <a:pt x="1797" y="544"/>
                </a:lnTo>
                <a:lnTo>
                  <a:pt x="1798" y="540"/>
                </a:lnTo>
                <a:lnTo>
                  <a:pt x="1798" y="532"/>
                </a:lnTo>
                <a:lnTo>
                  <a:pt x="1798" y="544"/>
                </a:lnTo>
                <a:lnTo>
                  <a:pt x="1798" y="559"/>
                </a:lnTo>
                <a:lnTo>
                  <a:pt x="1799" y="555"/>
                </a:lnTo>
                <a:lnTo>
                  <a:pt x="1799" y="544"/>
                </a:lnTo>
                <a:lnTo>
                  <a:pt x="1799" y="546"/>
                </a:lnTo>
                <a:lnTo>
                  <a:pt x="1800" y="555"/>
                </a:lnTo>
                <a:lnTo>
                  <a:pt x="1800" y="561"/>
                </a:lnTo>
                <a:lnTo>
                  <a:pt x="1800" y="557"/>
                </a:lnTo>
                <a:lnTo>
                  <a:pt x="1801" y="553"/>
                </a:lnTo>
                <a:lnTo>
                  <a:pt x="1801" y="557"/>
                </a:lnTo>
                <a:lnTo>
                  <a:pt x="1801" y="557"/>
                </a:lnTo>
                <a:lnTo>
                  <a:pt x="1801" y="544"/>
                </a:lnTo>
                <a:lnTo>
                  <a:pt x="1802" y="548"/>
                </a:lnTo>
                <a:lnTo>
                  <a:pt x="1802" y="559"/>
                </a:lnTo>
                <a:lnTo>
                  <a:pt x="1802" y="561"/>
                </a:lnTo>
                <a:lnTo>
                  <a:pt x="1803" y="553"/>
                </a:lnTo>
                <a:lnTo>
                  <a:pt x="1803" y="546"/>
                </a:lnTo>
                <a:lnTo>
                  <a:pt x="1803" y="546"/>
                </a:lnTo>
                <a:lnTo>
                  <a:pt x="1803" y="555"/>
                </a:lnTo>
                <a:lnTo>
                  <a:pt x="1804" y="546"/>
                </a:lnTo>
                <a:lnTo>
                  <a:pt x="1804" y="536"/>
                </a:lnTo>
                <a:lnTo>
                  <a:pt x="1804" y="536"/>
                </a:lnTo>
                <a:lnTo>
                  <a:pt x="1805" y="536"/>
                </a:lnTo>
                <a:lnTo>
                  <a:pt x="1805" y="523"/>
                </a:lnTo>
                <a:lnTo>
                  <a:pt x="1805" y="523"/>
                </a:lnTo>
                <a:lnTo>
                  <a:pt x="1806" y="525"/>
                </a:lnTo>
                <a:lnTo>
                  <a:pt x="1806" y="529"/>
                </a:lnTo>
                <a:lnTo>
                  <a:pt x="1806" y="527"/>
                </a:lnTo>
                <a:lnTo>
                  <a:pt x="1806" y="521"/>
                </a:lnTo>
                <a:lnTo>
                  <a:pt x="1807" y="517"/>
                </a:lnTo>
                <a:lnTo>
                  <a:pt x="1807" y="521"/>
                </a:lnTo>
                <a:lnTo>
                  <a:pt x="1807" y="523"/>
                </a:lnTo>
                <a:lnTo>
                  <a:pt x="1808" y="519"/>
                </a:lnTo>
                <a:lnTo>
                  <a:pt x="1808" y="511"/>
                </a:lnTo>
                <a:lnTo>
                  <a:pt x="1808" y="511"/>
                </a:lnTo>
                <a:lnTo>
                  <a:pt x="1809" y="515"/>
                </a:lnTo>
                <a:lnTo>
                  <a:pt x="1809" y="534"/>
                </a:lnTo>
                <a:lnTo>
                  <a:pt x="1809" y="542"/>
                </a:lnTo>
                <a:lnTo>
                  <a:pt x="1809" y="552"/>
                </a:lnTo>
                <a:lnTo>
                  <a:pt x="1810" y="557"/>
                </a:lnTo>
                <a:lnTo>
                  <a:pt x="1810" y="561"/>
                </a:lnTo>
                <a:lnTo>
                  <a:pt x="1810" y="567"/>
                </a:lnTo>
                <a:lnTo>
                  <a:pt x="1811" y="571"/>
                </a:lnTo>
                <a:lnTo>
                  <a:pt x="1811" y="573"/>
                </a:lnTo>
                <a:lnTo>
                  <a:pt x="1811" y="573"/>
                </a:lnTo>
                <a:lnTo>
                  <a:pt x="1811" y="567"/>
                </a:lnTo>
                <a:lnTo>
                  <a:pt x="1812" y="576"/>
                </a:lnTo>
                <a:lnTo>
                  <a:pt x="1812" y="586"/>
                </a:lnTo>
                <a:lnTo>
                  <a:pt x="1813" y="576"/>
                </a:lnTo>
                <a:lnTo>
                  <a:pt x="1813" y="575"/>
                </a:lnTo>
                <a:lnTo>
                  <a:pt x="1813" y="578"/>
                </a:lnTo>
                <a:lnTo>
                  <a:pt x="1813" y="576"/>
                </a:lnTo>
                <a:lnTo>
                  <a:pt x="1814" y="576"/>
                </a:lnTo>
                <a:lnTo>
                  <a:pt x="1814" y="575"/>
                </a:lnTo>
                <a:lnTo>
                  <a:pt x="1814" y="575"/>
                </a:lnTo>
                <a:lnTo>
                  <a:pt x="1814" y="575"/>
                </a:lnTo>
                <a:lnTo>
                  <a:pt x="1815" y="578"/>
                </a:lnTo>
                <a:lnTo>
                  <a:pt x="1815" y="571"/>
                </a:lnTo>
                <a:lnTo>
                  <a:pt x="1815" y="573"/>
                </a:lnTo>
                <a:lnTo>
                  <a:pt x="1816" y="582"/>
                </a:lnTo>
                <a:lnTo>
                  <a:pt x="1816" y="588"/>
                </a:lnTo>
                <a:lnTo>
                  <a:pt x="1816" y="590"/>
                </a:lnTo>
                <a:lnTo>
                  <a:pt x="1817" y="600"/>
                </a:lnTo>
                <a:lnTo>
                  <a:pt x="1817" y="613"/>
                </a:lnTo>
                <a:lnTo>
                  <a:pt x="1817" y="632"/>
                </a:lnTo>
                <a:lnTo>
                  <a:pt x="1817" y="645"/>
                </a:lnTo>
                <a:lnTo>
                  <a:pt x="1818" y="623"/>
                </a:lnTo>
                <a:lnTo>
                  <a:pt x="1818" y="553"/>
                </a:lnTo>
                <a:lnTo>
                  <a:pt x="1818" y="465"/>
                </a:lnTo>
                <a:lnTo>
                  <a:pt x="1819" y="347"/>
                </a:lnTo>
                <a:lnTo>
                  <a:pt x="1819" y="203"/>
                </a:lnTo>
                <a:lnTo>
                  <a:pt x="1819" y="103"/>
                </a:lnTo>
                <a:lnTo>
                  <a:pt x="1820" y="101"/>
                </a:lnTo>
                <a:lnTo>
                  <a:pt x="1820" y="239"/>
                </a:lnTo>
                <a:lnTo>
                  <a:pt x="1820" y="463"/>
                </a:lnTo>
                <a:lnTo>
                  <a:pt x="1821" y="609"/>
                </a:lnTo>
                <a:lnTo>
                  <a:pt x="1821" y="655"/>
                </a:lnTo>
                <a:lnTo>
                  <a:pt x="1821" y="636"/>
                </a:lnTo>
                <a:lnTo>
                  <a:pt x="1821" y="615"/>
                </a:lnTo>
                <a:lnTo>
                  <a:pt x="1822" y="603"/>
                </a:lnTo>
                <a:lnTo>
                  <a:pt x="1822" y="609"/>
                </a:lnTo>
                <a:lnTo>
                  <a:pt x="1822" y="609"/>
                </a:lnTo>
                <a:lnTo>
                  <a:pt x="1822" y="607"/>
                </a:lnTo>
                <a:lnTo>
                  <a:pt x="1823" y="607"/>
                </a:lnTo>
                <a:lnTo>
                  <a:pt x="1823" y="617"/>
                </a:lnTo>
                <a:lnTo>
                  <a:pt x="1824" y="619"/>
                </a:lnTo>
                <a:lnTo>
                  <a:pt x="1824" y="609"/>
                </a:lnTo>
                <a:lnTo>
                  <a:pt x="1824" y="602"/>
                </a:lnTo>
                <a:lnTo>
                  <a:pt x="1824" y="605"/>
                </a:lnTo>
                <a:lnTo>
                  <a:pt x="1825" y="607"/>
                </a:lnTo>
                <a:lnTo>
                  <a:pt x="1825" y="609"/>
                </a:lnTo>
                <a:lnTo>
                  <a:pt x="1825" y="607"/>
                </a:lnTo>
                <a:lnTo>
                  <a:pt x="1825" y="611"/>
                </a:lnTo>
                <a:lnTo>
                  <a:pt x="1826" y="615"/>
                </a:lnTo>
                <a:lnTo>
                  <a:pt x="1826" y="613"/>
                </a:lnTo>
                <a:lnTo>
                  <a:pt x="1826" y="603"/>
                </a:lnTo>
                <a:lnTo>
                  <a:pt x="1827" y="613"/>
                </a:lnTo>
                <a:lnTo>
                  <a:pt x="1827" y="624"/>
                </a:lnTo>
                <a:lnTo>
                  <a:pt x="1827" y="624"/>
                </a:lnTo>
                <a:lnTo>
                  <a:pt x="1828" y="619"/>
                </a:lnTo>
                <a:lnTo>
                  <a:pt x="1828" y="615"/>
                </a:lnTo>
                <a:lnTo>
                  <a:pt x="1828" y="617"/>
                </a:lnTo>
                <a:lnTo>
                  <a:pt x="1829" y="615"/>
                </a:lnTo>
                <a:lnTo>
                  <a:pt x="1829" y="611"/>
                </a:lnTo>
                <a:lnTo>
                  <a:pt x="1829" y="613"/>
                </a:lnTo>
                <a:lnTo>
                  <a:pt x="1829" y="623"/>
                </a:lnTo>
                <a:lnTo>
                  <a:pt x="1830" y="621"/>
                </a:lnTo>
                <a:lnTo>
                  <a:pt x="1830" y="615"/>
                </a:lnTo>
                <a:lnTo>
                  <a:pt x="1830" y="609"/>
                </a:lnTo>
                <a:lnTo>
                  <a:pt x="1830" y="615"/>
                </a:lnTo>
                <a:lnTo>
                  <a:pt x="1831" y="619"/>
                </a:lnTo>
                <a:lnTo>
                  <a:pt x="1831" y="619"/>
                </a:lnTo>
                <a:lnTo>
                  <a:pt x="1832" y="617"/>
                </a:lnTo>
                <a:lnTo>
                  <a:pt x="1832" y="615"/>
                </a:lnTo>
                <a:lnTo>
                  <a:pt x="1832" y="621"/>
                </a:lnTo>
                <a:lnTo>
                  <a:pt x="1832" y="617"/>
                </a:lnTo>
                <a:lnTo>
                  <a:pt x="1833" y="615"/>
                </a:lnTo>
                <a:lnTo>
                  <a:pt x="1833" y="623"/>
                </a:lnTo>
                <a:lnTo>
                  <a:pt x="1833" y="624"/>
                </a:lnTo>
                <a:lnTo>
                  <a:pt x="1833" y="623"/>
                </a:lnTo>
                <a:lnTo>
                  <a:pt x="1834" y="615"/>
                </a:lnTo>
                <a:lnTo>
                  <a:pt x="1834" y="615"/>
                </a:lnTo>
                <a:lnTo>
                  <a:pt x="1834" y="624"/>
                </a:lnTo>
                <a:lnTo>
                  <a:pt x="1835" y="621"/>
                </a:lnTo>
                <a:lnTo>
                  <a:pt x="1835" y="623"/>
                </a:lnTo>
                <a:lnTo>
                  <a:pt x="1835" y="623"/>
                </a:lnTo>
                <a:lnTo>
                  <a:pt x="1836" y="630"/>
                </a:lnTo>
                <a:lnTo>
                  <a:pt x="1836" y="632"/>
                </a:lnTo>
                <a:lnTo>
                  <a:pt x="1836" y="628"/>
                </a:lnTo>
                <a:lnTo>
                  <a:pt x="1837" y="624"/>
                </a:lnTo>
                <a:lnTo>
                  <a:pt x="1837" y="632"/>
                </a:lnTo>
                <a:lnTo>
                  <a:pt x="1837" y="636"/>
                </a:lnTo>
                <a:lnTo>
                  <a:pt x="1837" y="628"/>
                </a:lnTo>
                <a:lnTo>
                  <a:pt x="1838" y="630"/>
                </a:lnTo>
                <a:lnTo>
                  <a:pt x="1838" y="636"/>
                </a:lnTo>
                <a:lnTo>
                  <a:pt x="1838" y="640"/>
                </a:lnTo>
                <a:lnTo>
                  <a:pt x="1839" y="638"/>
                </a:lnTo>
                <a:lnTo>
                  <a:pt x="1839" y="642"/>
                </a:lnTo>
                <a:lnTo>
                  <a:pt x="1839" y="645"/>
                </a:lnTo>
                <a:lnTo>
                  <a:pt x="1840" y="651"/>
                </a:lnTo>
                <a:lnTo>
                  <a:pt x="1840" y="645"/>
                </a:lnTo>
                <a:lnTo>
                  <a:pt x="1840" y="638"/>
                </a:lnTo>
                <a:lnTo>
                  <a:pt x="1840" y="640"/>
                </a:lnTo>
                <a:lnTo>
                  <a:pt x="1841" y="632"/>
                </a:lnTo>
                <a:lnTo>
                  <a:pt x="1841" y="626"/>
                </a:lnTo>
                <a:lnTo>
                  <a:pt x="1841" y="615"/>
                </a:lnTo>
                <a:lnTo>
                  <a:pt x="1842" y="611"/>
                </a:lnTo>
                <a:lnTo>
                  <a:pt x="1842" y="605"/>
                </a:lnTo>
                <a:lnTo>
                  <a:pt x="1842" y="594"/>
                </a:lnTo>
                <a:lnTo>
                  <a:pt x="1843" y="582"/>
                </a:lnTo>
                <a:lnTo>
                  <a:pt x="1843" y="578"/>
                </a:lnTo>
                <a:lnTo>
                  <a:pt x="1843" y="578"/>
                </a:lnTo>
                <a:lnTo>
                  <a:pt x="1843" y="578"/>
                </a:lnTo>
                <a:lnTo>
                  <a:pt x="1844" y="567"/>
                </a:lnTo>
                <a:lnTo>
                  <a:pt x="1844" y="563"/>
                </a:lnTo>
                <a:lnTo>
                  <a:pt x="1844" y="561"/>
                </a:lnTo>
                <a:lnTo>
                  <a:pt x="1845" y="561"/>
                </a:lnTo>
                <a:lnTo>
                  <a:pt x="1845" y="550"/>
                </a:lnTo>
                <a:lnTo>
                  <a:pt x="1845" y="550"/>
                </a:lnTo>
                <a:lnTo>
                  <a:pt x="1845" y="553"/>
                </a:lnTo>
                <a:lnTo>
                  <a:pt x="1846" y="557"/>
                </a:lnTo>
                <a:lnTo>
                  <a:pt x="1846" y="550"/>
                </a:lnTo>
                <a:lnTo>
                  <a:pt x="1846" y="548"/>
                </a:lnTo>
                <a:lnTo>
                  <a:pt x="1847" y="546"/>
                </a:lnTo>
                <a:lnTo>
                  <a:pt x="1847" y="548"/>
                </a:lnTo>
                <a:lnTo>
                  <a:pt x="1847" y="548"/>
                </a:lnTo>
                <a:lnTo>
                  <a:pt x="1848" y="546"/>
                </a:lnTo>
                <a:lnTo>
                  <a:pt x="1848" y="550"/>
                </a:lnTo>
                <a:lnTo>
                  <a:pt x="1848" y="555"/>
                </a:lnTo>
                <a:lnTo>
                  <a:pt x="1848" y="555"/>
                </a:lnTo>
                <a:lnTo>
                  <a:pt x="1849" y="550"/>
                </a:lnTo>
                <a:lnTo>
                  <a:pt x="1849" y="553"/>
                </a:lnTo>
                <a:lnTo>
                  <a:pt x="1849" y="559"/>
                </a:lnTo>
                <a:lnTo>
                  <a:pt x="1850" y="557"/>
                </a:lnTo>
                <a:lnTo>
                  <a:pt x="1850" y="553"/>
                </a:lnTo>
                <a:lnTo>
                  <a:pt x="1850" y="557"/>
                </a:lnTo>
                <a:lnTo>
                  <a:pt x="1851" y="557"/>
                </a:lnTo>
                <a:lnTo>
                  <a:pt x="1851" y="559"/>
                </a:lnTo>
                <a:lnTo>
                  <a:pt x="1851" y="552"/>
                </a:lnTo>
                <a:lnTo>
                  <a:pt x="1851" y="550"/>
                </a:lnTo>
                <a:lnTo>
                  <a:pt x="1852" y="559"/>
                </a:lnTo>
                <a:lnTo>
                  <a:pt x="1852" y="561"/>
                </a:lnTo>
                <a:lnTo>
                  <a:pt x="1852" y="559"/>
                </a:lnTo>
                <a:lnTo>
                  <a:pt x="1853" y="561"/>
                </a:lnTo>
                <a:lnTo>
                  <a:pt x="1853" y="565"/>
                </a:lnTo>
                <a:lnTo>
                  <a:pt x="1853" y="567"/>
                </a:lnTo>
                <a:lnTo>
                  <a:pt x="1853" y="559"/>
                </a:lnTo>
                <a:lnTo>
                  <a:pt x="1854" y="557"/>
                </a:lnTo>
                <a:lnTo>
                  <a:pt x="1854" y="561"/>
                </a:lnTo>
                <a:lnTo>
                  <a:pt x="1854" y="565"/>
                </a:lnTo>
                <a:lnTo>
                  <a:pt x="1855" y="565"/>
                </a:lnTo>
                <a:lnTo>
                  <a:pt x="1855" y="559"/>
                </a:lnTo>
                <a:lnTo>
                  <a:pt x="1855" y="561"/>
                </a:lnTo>
                <a:lnTo>
                  <a:pt x="1856" y="563"/>
                </a:lnTo>
                <a:lnTo>
                  <a:pt x="1856" y="559"/>
                </a:lnTo>
                <a:lnTo>
                  <a:pt x="1856" y="553"/>
                </a:lnTo>
                <a:lnTo>
                  <a:pt x="1856" y="550"/>
                </a:lnTo>
                <a:lnTo>
                  <a:pt x="1857" y="553"/>
                </a:lnTo>
                <a:lnTo>
                  <a:pt x="1857" y="550"/>
                </a:lnTo>
                <a:lnTo>
                  <a:pt x="1857" y="540"/>
                </a:lnTo>
                <a:lnTo>
                  <a:pt x="1858" y="536"/>
                </a:lnTo>
                <a:lnTo>
                  <a:pt x="1858" y="536"/>
                </a:lnTo>
                <a:lnTo>
                  <a:pt x="1858" y="536"/>
                </a:lnTo>
                <a:lnTo>
                  <a:pt x="1859" y="527"/>
                </a:lnTo>
                <a:lnTo>
                  <a:pt x="1859" y="521"/>
                </a:lnTo>
                <a:lnTo>
                  <a:pt x="1859" y="527"/>
                </a:lnTo>
                <a:lnTo>
                  <a:pt x="1859" y="525"/>
                </a:lnTo>
                <a:lnTo>
                  <a:pt x="1860" y="515"/>
                </a:lnTo>
                <a:lnTo>
                  <a:pt x="1860" y="508"/>
                </a:lnTo>
                <a:lnTo>
                  <a:pt x="1860" y="513"/>
                </a:lnTo>
                <a:lnTo>
                  <a:pt x="1861" y="515"/>
                </a:lnTo>
                <a:lnTo>
                  <a:pt x="1861" y="513"/>
                </a:lnTo>
                <a:lnTo>
                  <a:pt x="1861" y="513"/>
                </a:lnTo>
                <a:lnTo>
                  <a:pt x="1862" y="515"/>
                </a:lnTo>
                <a:lnTo>
                  <a:pt x="1862" y="511"/>
                </a:lnTo>
                <a:lnTo>
                  <a:pt x="1862" y="506"/>
                </a:lnTo>
                <a:lnTo>
                  <a:pt x="1862" y="502"/>
                </a:lnTo>
                <a:lnTo>
                  <a:pt x="1863" y="492"/>
                </a:lnTo>
                <a:lnTo>
                  <a:pt x="1863" y="504"/>
                </a:lnTo>
                <a:lnTo>
                  <a:pt x="1863" y="521"/>
                </a:lnTo>
                <a:lnTo>
                  <a:pt x="1864" y="529"/>
                </a:lnTo>
                <a:lnTo>
                  <a:pt x="1864" y="538"/>
                </a:lnTo>
                <a:lnTo>
                  <a:pt x="1864" y="548"/>
                </a:lnTo>
                <a:lnTo>
                  <a:pt x="1864" y="548"/>
                </a:lnTo>
                <a:lnTo>
                  <a:pt x="1865" y="552"/>
                </a:lnTo>
                <a:lnTo>
                  <a:pt x="1865" y="557"/>
                </a:lnTo>
                <a:lnTo>
                  <a:pt x="1866" y="559"/>
                </a:lnTo>
                <a:lnTo>
                  <a:pt x="1866" y="559"/>
                </a:lnTo>
                <a:lnTo>
                  <a:pt x="1866" y="557"/>
                </a:lnTo>
                <a:lnTo>
                  <a:pt x="1866" y="555"/>
                </a:lnTo>
                <a:lnTo>
                  <a:pt x="1867" y="561"/>
                </a:lnTo>
                <a:lnTo>
                  <a:pt x="1867" y="561"/>
                </a:lnTo>
                <a:lnTo>
                  <a:pt x="1867" y="557"/>
                </a:lnTo>
                <a:lnTo>
                  <a:pt x="1867" y="557"/>
                </a:lnTo>
                <a:lnTo>
                  <a:pt x="1868" y="563"/>
                </a:lnTo>
                <a:lnTo>
                  <a:pt x="1868" y="565"/>
                </a:lnTo>
                <a:lnTo>
                  <a:pt x="1868" y="561"/>
                </a:lnTo>
                <a:lnTo>
                  <a:pt x="1869" y="559"/>
                </a:lnTo>
                <a:lnTo>
                  <a:pt x="1869" y="565"/>
                </a:lnTo>
                <a:lnTo>
                  <a:pt x="1869" y="576"/>
                </a:lnTo>
                <a:lnTo>
                  <a:pt x="1870" y="584"/>
                </a:lnTo>
                <a:lnTo>
                  <a:pt x="1870" y="598"/>
                </a:lnTo>
                <a:lnTo>
                  <a:pt x="1870" y="611"/>
                </a:lnTo>
                <a:lnTo>
                  <a:pt x="1871" y="636"/>
                </a:lnTo>
                <a:lnTo>
                  <a:pt x="1871" y="645"/>
                </a:lnTo>
                <a:lnTo>
                  <a:pt x="1871" y="613"/>
                </a:lnTo>
                <a:lnTo>
                  <a:pt x="1871" y="555"/>
                </a:lnTo>
                <a:lnTo>
                  <a:pt x="1872" y="485"/>
                </a:lnTo>
                <a:lnTo>
                  <a:pt x="1872" y="398"/>
                </a:lnTo>
                <a:lnTo>
                  <a:pt x="1872" y="266"/>
                </a:lnTo>
                <a:lnTo>
                  <a:pt x="1872" y="125"/>
                </a:lnTo>
                <a:lnTo>
                  <a:pt x="1873" y="48"/>
                </a:lnTo>
                <a:lnTo>
                  <a:pt x="1873" y="80"/>
                </a:lnTo>
                <a:lnTo>
                  <a:pt x="1874" y="262"/>
                </a:lnTo>
                <a:lnTo>
                  <a:pt x="1874" y="508"/>
                </a:lnTo>
                <a:lnTo>
                  <a:pt x="1874" y="634"/>
                </a:lnTo>
                <a:lnTo>
                  <a:pt x="1874" y="626"/>
                </a:lnTo>
                <a:lnTo>
                  <a:pt x="1875" y="592"/>
                </a:lnTo>
                <a:lnTo>
                  <a:pt x="1875" y="578"/>
                </a:lnTo>
                <a:lnTo>
                  <a:pt x="1875" y="586"/>
                </a:lnTo>
                <a:lnTo>
                  <a:pt x="1875" y="590"/>
                </a:lnTo>
                <a:lnTo>
                  <a:pt x="1876" y="584"/>
                </a:lnTo>
                <a:lnTo>
                  <a:pt x="1876" y="580"/>
                </a:lnTo>
                <a:lnTo>
                  <a:pt x="1876" y="584"/>
                </a:lnTo>
                <a:lnTo>
                  <a:pt x="1877" y="586"/>
                </a:lnTo>
                <a:lnTo>
                  <a:pt x="1877" y="586"/>
                </a:lnTo>
                <a:lnTo>
                  <a:pt x="1877" y="582"/>
                </a:lnTo>
                <a:lnTo>
                  <a:pt x="1878" y="586"/>
                </a:lnTo>
                <a:lnTo>
                  <a:pt x="1878" y="592"/>
                </a:lnTo>
                <a:lnTo>
                  <a:pt x="1878" y="590"/>
                </a:lnTo>
                <a:lnTo>
                  <a:pt x="1879" y="586"/>
                </a:lnTo>
                <a:lnTo>
                  <a:pt x="1879" y="586"/>
                </a:lnTo>
                <a:lnTo>
                  <a:pt x="1879" y="590"/>
                </a:lnTo>
                <a:lnTo>
                  <a:pt x="1879" y="590"/>
                </a:lnTo>
                <a:lnTo>
                  <a:pt x="1880" y="584"/>
                </a:lnTo>
                <a:lnTo>
                  <a:pt x="1880" y="582"/>
                </a:lnTo>
                <a:lnTo>
                  <a:pt x="1880" y="586"/>
                </a:lnTo>
                <a:lnTo>
                  <a:pt x="1881" y="584"/>
                </a:lnTo>
                <a:lnTo>
                  <a:pt x="1881" y="582"/>
                </a:lnTo>
                <a:lnTo>
                  <a:pt x="1881" y="578"/>
                </a:lnTo>
                <a:lnTo>
                  <a:pt x="1882" y="580"/>
                </a:lnTo>
                <a:lnTo>
                  <a:pt x="1882" y="580"/>
                </a:lnTo>
                <a:lnTo>
                  <a:pt x="1882" y="576"/>
                </a:lnTo>
                <a:lnTo>
                  <a:pt x="1882" y="576"/>
                </a:lnTo>
                <a:lnTo>
                  <a:pt x="1883" y="582"/>
                </a:lnTo>
                <a:lnTo>
                  <a:pt x="1883" y="586"/>
                </a:lnTo>
                <a:lnTo>
                  <a:pt x="1883" y="582"/>
                </a:lnTo>
                <a:lnTo>
                  <a:pt x="1883" y="580"/>
                </a:lnTo>
                <a:lnTo>
                  <a:pt x="1884" y="584"/>
                </a:lnTo>
                <a:lnTo>
                  <a:pt x="1884" y="586"/>
                </a:lnTo>
                <a:lnTo>
                  <a:pt x="1885" y="588"/>
                </a:lnTo>
                <a:lnTo>
                  <a:pt x="1885" y="586"/>
                </a:lnTo>
                <a:lnTo>
                  <a:pt x="1885" y="588"/>
                </a:lnTo>
                <a:lnTo>
                  <a:pt x="1885" y="590"/>
                </a:lnTo>
                <a:lnTo>
                  <a:pt x="1886" y="588"/>
                </a:lnTo>
                <a:lnTo>
                  <a:pt x="1886" y="584"/>
                </a:lnTo>
                <a:lnTo>
                  <a:pt x="1886" y="588"/>
                </a:lnTo>
                <a:lnTo>
                  <a:pt x="1887" y="594"/>
                </a:lnTo>
                <a:lnTo>
                  <a:pt x="1887" y="586"/>
                </a:lnTo>
                <a:lnTo>
                  <a:pt x="1887" y="584"/>
                </a:lnTo>
                <a:lnTo>
                  <a:pt x="1887" y="584"/>
                </a:lnTo>
                <a:lnTo>
                  <a:pt x="1888" y="586"/>
                </a:lnTo>
                <a:lnTo>
                  <a:pt x="1888" y="588"/>
                </a:lnTo>
                <a:lnTo>
                  <a:pt x="1888" y="584"/>
                </a:lnTo>
                <a:lnTo>
                  <a:pt x="1889" y="580"/>
                </a:lnTo>
                <a:lnTo>
                  <a:pt x="1889" y="586"/>
                </a:lnTo>
                <a:lnTo>
                  <a:pt x="1889" y="596"/>
                </a:lnTo>
                <a:lnTo>
                  <a:pt x="1890" y="592"/>
                </a:lnTo>
                <a:lnTo>
                  <a:pt x="1890" y="586"/>
                </a:lnTo>
                <a:lnTo>
                  <a:pt x="1890" y="596"/>
                </a:lnTo>
                <a:lnTo>
                  <a:pt x="1890" y="598"/>
                </a:lnTo>
                <a:lnTo>
                  <a:pt x="1891" y="594"/>
                </a:lnTo>
                <a:lnTo>
                  <a:pt x="1891" y="590"/>
                </a:lnTo>
                <a:lnTo>
                  <a:pt x="1891" y="594"/>
                </a:lnTo>
                <a:lnTo>
                  <a:pt x="1891" y="598"/>
                </a:lnTo>
                <a:lnTo>
                  <a:pt x="1892" y="592"/>
                </a:lnTo>
                <a:lnTo>
                  <a:pt x="1892" y="586"/>
                </a:lnTo>
                <a:lnTo>
                  <a:pt x="1893" y="588"/>
                </a:lnTo>
                <a:lnTo>
                  <a:pt x="1893" y="586"/>
                </a:lnTo>
                <a:lnTo>
                  <a:pt x="1893" y="575"/>
                </a:lnTo>
                <a:lnTo>
                  <a:pt x="1893" y="567"/>
                </a:lnTo>
                <a:lnTo>
                  <a:pt x="1894" y="563"/>
                </a:lnTo>
                <a:lnTo>
                  <a:pt x="1894" y="561"/>
                </a:lnTo>
                <a:lnTo>
                  <a:pt x="1894" y="552"/>
                </a:lnTo>
                <a:lnTo>
                  <a:pt x="1895" y="540"/>
                </a:lnTo>
                <a:lnTo>
                  <a:pt x="1895" y="538"/>
                </a:lnTo>
                <a:lnTo>
                  <a:pt x="1895" y="542"/>
                </a:lnTo>
                <a:lnTo>
                  <a:pt x="1895" y="536"/>
                </a:lnTo>
                <a:lnTo>
                  <a:pt x="1896" y="527"/>
                </a:lnTo>
                <a:lnTo>
                  <a:pt x="1896" y="527"/>
                </a:lnTo>
                <a:lnTo>
                  <a:pt x="1896" y="529"/>
                </a:lnTo>
                <a:lnTo>
                  <a:pt x="1897" y="525"/>
                </a:lnTo>
                <a:lnTo>
                  <a:pt x="1897" y="523"/>
                </a:lnTo>
                <a:lnTo>
                  <a:pt x="1897" y="519"/>
                </a:lnTo>
                <a:lnTo>
                  <a:pt x="1898" y="525"/>
                </a:lnTo>
                <a:lnTo>
                  <a:pt x="1898" y="527"/>
                </a:lnTo>
                <a:lnTo>
                  <a:pt x="1898" y="517"/>
                </a:lnTo>
                <a:lnTo>
                  <a:pt x="1898" y="513"/>
                </a:lnTo>
                <a:lnTo>
                  <a:pt x="1899" y="519"/>
                </a:lnTo>
                <a:lnTo>
                  <a:pt x="1899" y="521"/>
                </a:lnTo>
                <a:lnTo>
                  <a:pt x="1899" y="521"/>
                </a:lnTo>
                <a:lnTo>
                  <a:pt x="1900" y="523"/>
                </a:lnTo>
                <a:lnTo>
                  <a:pt x="1900" y="517"/>
                </a:lnTo>
                <a:lnTo>
                  <a:pt x="1900" y="523"/>
                </a:lnTo>
                <a:lnTo>
                  <a:pt x="1901" y="517"/>
                </a:lnTo>
                <a:lnTo>
                  <a:pt x="1901" y="513"/>
                </a:lnTo>
                <a:lnTo>
                  <a:pt x="1901" y="519"/>
                </a:lnTo>
                <a:lnTo>
                  <a:pt x="1901" y="523"/>
                </a:lnTo>
                <a:lnTo>
                  <a:pt x="1902" y="523"/>
                </a:lnTo>
                <a:lnTo>
                  <a:pt x="1902" y="517"/>
                </a:lnTo>
                <a:lnTo>
                  <a:pt x="1902" y="521"/>
                </a:lnTo>
                <a:lnTo>
                  <a:pt x="1903" y="529"/>
                </a:lnTo>
                <a:lnTo>
                  <a:pt x="1903" y="527"/>
                </a:lnTo>
                <a:lnTo>
                  <a:pt x="1903" y="523"/>
                </a:lnTo>
                <a:lnTo>
                  <a:pt x="1904" y="523"/>
                </a:lnTo>
                <a:lnTo>
                  <a:pt x="1904" y="529"/>
                </a:lnTo>
                <a:lnTo>
                  <a:pt x="1904" y="529"/>
                </a:lnTo>
                <a:lnTo>
                  <a:pt x="1904" y="523"/>
                </a:lnTo>
                <a:lnTo>
                  <a:pt x="1905" y="527"/>
                </a:lnTo>
                <a:lnTo>
                  <a:pt x="1905" y="531"/>
                </a:lnTo>
                <a:lnTo>
                  <a:pt x="1905" y="532"/>
                </a:lnTo>
                <a:lnTo>
                  <a:pt x="1906" y="529"/>
                </a:lnTo>
                <a:lnTo>
                  <a:pt x="1906" y="527"/>
                </a:lnTo>
                <a:lnTo>
                  <a:pt x="1906" y="532"/>
                </a:lnTo>
                <a:lnTo>
                  <a:pt x="1906" y="536"/>
                </a:lnTo>
                <a:lnTo>
                  <a:pt x="1907" y="532"/>
                </a:lnTo>
                <a:lnTo>
                  <a:pt x="1907" y="531"/>
                </a:lnTo>
                <a:lnTo>
                  <a:pt x="1908" y="531"/>
                </a:lnTo>
                <a:lnTo>
                  <a:pt x="1908" y="529"/>
                </a:lnTo>
                <a:lnTo>
                  <a:pt x="1908" y="519"/>
                </a:lnTo>
                <a:lnTo>
                  <a:pt x="1908" y="517"/>
                </a:lnTo>
                <a:lnTo>
                  <a:pt x="1909" y="515"/>
                </a:lnTo>
                <a:lnTo>
                  <a:pt x="1909" y="519"/>
                </a:lnTo>
                <a:lnTo>
                  <a:pt x="1909" y="511"/>
                </a:lnTo>
                <a:lnTo>
                  <a:pt x="1909" y="502"/>
                </a:lnTo>
                <a:lnTo>
                  <a:pt x="1910" y="500"/>
                </a:lnTo>
                <a:lnTo>
                  <a:pt x="1910" y="502"/>
                </a:lnTo>
                <a:lnTo>
                  <a:pt x="1910" y="498"/>
                </a:lnTo>
                <a:lnTo>
                  <a:pt x="1911" y="492"/>
                </a:lnTo>
                <a:lnTo>
                  <a:pt x="1911" y="490"/>
                </a:lnTo>
                <a:lnTo>
                  <a:pt x="1911" y="500"/>
                </a:lnTo>
                <a:lnTo>
                  <a:pt x="1912" y="504"/>
                </a:lnTo>
                <a:lnTo>
                  <a:pt x="1912" y="496"/>
                </a:lnTo>
                <a:lnTo>
                  <a:pt x="1912" y="494"/>
                </a:lnTo>
                <a:lnTo>
                  <a:pt x="1912" y="498"/>
                </a:lnTo>
                <a:lnTo>
                  <a:pt x="1913" y="498"/>
                </a:lnTo>
                <a:lnTo>
                  <a:pt x="1913" y="481"/>
                </a:lnTo>
                <a:lnTo>
                  <a:pt x="1913" y="487"/>
                </a:lnTo>
                <a:lnTo>
                  <a:pt x="1914" y="506"/>
                </a:lnTo>
                <a:lnTo>
                  <a:pt x="1914" y="521"/>
                </a:lnTo>
                <a:lnTo>
                  <a:pt x="1914" y="521"/>
                </a:lnTo>
                <a:lnTo>
                  <a:pt x="1914" y="527"/>
                </a:lnTo>
                <a:lnTo>
                  <a:pt x="1915" y="532"/>
                </a:lnTo>
                <a:lnTo>
                  <a:pt x="1915" y="544"/>
                </a:lnTo>
                <a:lnTo>
                  <a:pt x="1916" y="542"/>
                </a:lnTo>
                <a:lnTo>
                  <a:pt x="1916" y="534"/>
                </a:lnTo>
                <a:lnTo>
                  <a:pt x="1916" y="536"/>
                </a:lnTo>
                <a:lnTo>
                  <a:pt x="1916" y="544"/>
                </a:lnTo>
                <a:lnTo>
                  <a:pt x="1917" y="542"/>
                </a:lnTo>
                <a:lnTo>
                  <a:pt x="1917" y="540"/>
                </a:lnTo>
                <a:lnTo>
                  <a:pt x="1917" y="544"/>
                </a:lnTo>
                <a:lnTo>
                  <a:pt x="1917" y="552"/>
                </a:lnTo>
                <a:lnTo>
                  <a:pt x="1918" y="548"/>
                </a:lnTo>
                <a:lnTo>
                  <a:pt x="1918" y="544"/>
                </a:lnTo>
                <a:lnTo>
                  <a:pt x="1918" y="550"/>
                </a:lnTo>
                <a:lnTo>
                  <a:pt x="1919" y="550"/>
                </a:lnTo>
                <a:lnTo>
                  <a:pt x="1919" y="548"/>
                </a:lnTo>
                <a:lnTo>
                  <a:pt x="1919" y="544"/>
                </a:lnTo>
                <a:lnTo>
                  <a:pt x="1920" y="542"/>
                </a:lnTo>
                <a:lnTo>
                  <a:pt x="1920" y="546"/>
                </a:lnTo>
                <a:lnTo>
                  <a:pt x="1920" y="548"/>
                </a:lnTo>
                <a:lnTo>
                  <a:pt x="1920" y="548"/>
                </a:lnTo>
                <a:lnTo>
                  <a:pt x="1921" y="565"/>
                </a:lnTo>
                <a:lnTo>
                  <a:pt x="1921" y="582"/>
                </a:lnTo>
                <a:lnTo>
                  <a:pt x="1921" y="590"/>
                </a:lnTo>
                <a:lnTo>
                  <a:pt x="1922" y="590"/>
                </a:lnTo>
                <a:lnTo>
                  <a:pt x="1922" y="613"/>
                </a:lnTo>
                <a:lnTo>
                  <a:pt x="1922" y="609"/>
                </a:lnTo>
                <a:lnTo>
                  <a:pt x="1923" y="544"/>
                </a:lnTo>
                <a:lnTo>
                  <a:pt x="1923" y="452"/>
                </a:lnTo>
                <a:lnTo>
                  <a:pt x="1923" y="335"/>
                </a:lnTo>
                <a:lnTo>
                  <a:pt x="1924" y="191"/>
                </a:lnTo>
                <a:lnTo>
                  <a:pt x="1924" y="90"/>
                </a:lnTo>
                <a:lnTo>
                  <a:pt x="1924" y="82"/>
                </a:lnTo>
                <a:lnTo>
                  <a:pt x="1924" y="216"/>
                </a:lnTo>
                <a:lnTo>
                  <a:pt x="1925" y="458"/>
                </a:lnTo>
                <a:lnTo>
                  <a:pt x="1925" y="611"/>
                </a:lnTo>
                <a:lnTo>
                  <a:pt x="1925" y="619"/>
                </a:lnTo>
                <a:lnTo>
                  <a:pt x="1925" y="576"/>
                </a:lnTo>
                <a:lnTo>
                  <a:pt x="1926" y="561"/>
                </a:lnTo>
                <a:lnTo>
                  <a:pt x="1926" y="565"/>
                </a:lnTo>
                <a:lnTo>
                  <a:pt x="1927" y="569"/>
                </a:lnTo>
                <a:lnTo>
                  <a:pt x="1927" y="565"/>
                </a:lnTo>
                <a:lnTo>
                  <a:pt x="1927" y="563"/>
                </a:lnTo>
                <a:lnTo>
                  <a:pt x="1927" y="571"/>
                </a:lnTo>
                <a:lnTo>
                  <a:pt x="1928" y="573"/>
                </a:lnTo>
                <a:lnTo>
                  <a:pt x="1928" y="567"/>
                </a:lnTo>
                <a:lnTo>
                  <a:pt x="1928" y="569"/>
                </a:lnTo>
                <a:lnTo>
                  <a:pt x="1928" y="575"/>
                </a:lnTo>
                <a:lnTo>
                  <a:pt x="1929" y="576"/>
                </a:lnTo>
                <a:lnTo>
                  <a:pt x="1929" y="573"/>
                </a:lnTo>
                <a:lnTo>
                  <a:pt x="1929" y="567"/>
                </a:lnTo>
                <a:lnTo>
                  <a:pt x="1930" y="571"/>
                </a:lnTo>
                <a:lnTo>
                  <a:pt x="1930" y="576"/>
                </a:lnTo>
                <a:lnTo>
                  <a:pt x="1930" y="571"/>
                </a:lnTo>
                <a:lnTo>
                  <a:pt x="1931" y="565"/>
                </a:lnTo>
                <a:lnTo>
                  <a:pt x="1931" y="567"/>
                </a:lnTo>
                <a:lnTo>
                  <a:pt x="1931" y="571"/>
                </a:lnTo>
                <a:lnTo>
                  <a:pt x="1932" y="567"/>
                </a:lnTo>
                <a:lnTo>
                  <a:pt x="1932" y="565"/>
                </a:lnTo>
                <a:lnTo>
                  <a:pt x="1932" y="569"/>
                </a:lnTo>
                <a:lnTo>
                  <a:pt x="1932" y="573"/>
                </a:lnTo>
                <a:lnTo>
                  <a:pt x="1933" y="569"/>
                </a:lnTo>
                <a:lnTo>
                  <a:pt x="1933" y="565"/>
                </a:lnTo>
                <a:lnTo>
                  <a:pt x="1933" y="567"/>
                </a:lnTo>
                <a:lnTo>
                  <a:pt x="1933" y="569"/>
                </a:lnTo>
                <a:lnTo>
                  <a:pt x="1934" y="573"/>
                </a:lnTo>
                <a:lnTo>
                  <a:pt x="1934" y="573"/>
                </a:lnTo>
                <a:lnTo>
                  <a:pt x="1935" y="569"/>
                </a:lnTo>
                <a:lnTo>
                  <a:pt x="1935" y="571"/>
                </a:lnTo>
                <a:lnTo>
                  <a:pt x="1935" y="575"/>
                </a:lnTo>
                <a:lnTo>
                  <a:pt x="1935" y="567"/>
                </a:lnTo>
                <a:lnTo>
                  <a:pt x="1936" y="563"/>
                </a:lnTo>
                <a:lnTo>
                  <a:pt x="1936" y="571"/>
                </a:lnTo>
                <a:lnTo>
                  <a:pt x="1936" y="569"/>
                </a:lnTo>
                <a:lnTo>
                  <a:pt x="1937" y="571"/>
                </a:lnTo>
                <a:lnTo>
                  <a:pt x="1937" y="565"/>
                </a:lnTo>
                <a:lnTo>
                  <a:pt x="1937" y="569"/>
                </a:lnTo>
                <a:lnTo>
                  <a:pt x="1937" y="573"/>
                </a:lnTo>
                <a:lnTo>
                  <a:pt x="1938" y="569"/>
                </a:lnTo>
                <a:lnTo>
                  <a:pt x="1938" y="565"/>
                </a:lnTo>
                <a:lnTo>
                  <a:pt x="1938" y="567"/>
                </a:lnTo>
                <a:lnTo>
                  <a:pt x="1939" y="569"/>
                </a:lnTo>
                <a:lnTo>
                  <a:pt x="1939" y="569"/>
                </a:lnTo>
                <a:lnTo>
                  <a:pt x="1939" y="565"/>
                </a:lnTo>
                <a:lnTo>
                  <a:pt x="1940" y="569"/>
                </a:lnTo>
                <a:lnTo>
                  <a:pt x="1940" y="573"/>
                </a:lnTo>
                <a:lnTo>
                  <a:pt x="1940" y="571"/>
                </a:lnTo>
                <a:lnTo>
                  <a:pt x="1940" y="567"/>
                </a:lnTo>
                <a:lnTo>
                  <a:pt x="1941" y="567"/>
                </a:lnTo>
                <a:lnTo>
                  <a:pt x="1941" y="569"/>
                </a:lnTo>
                <a:lnTo>
                  <a:pt x="1941" y="573"/>
                </a:lnTo>
                <a:lnTo>
                  <a:pt x="1942" y="567"/>
                </a:lnTo>
                <a:lnTo>
                  <a:pt x="1942" y="569"/>
                </a:lnTo>
                <a:lnTo>
                  <a:pt x="1942" y="573"/>
                </a:lnTo>
                <a:lnTo>
                  <a:pt x="1943" y="575"/>
                </a:lnTo>
                <a:lnTo>
                  <a:pt x="1943" y="573"/>
                </a:lnTo>
                <a:lnTo>
                  <a:pt x="1943" y="569"/>
                </a:lnTo>
                <a:lnTo>
                  <a:pt x="1943" y="567"/>
                </a:lnTo>
                <a:lnTo>
                  <a:pt x="1944" y="567"/>
                </a:lnTo>
                <a:lnTo>
                  <a:pt x="1944" y="561"/>
                </a:lnTo>
                <a:lnTo>
                  <a:pt x="1944" y="555"/>
                </a:lnTo>
                <a:lnTo>
                  <a:pt x="1945" y="555"/>
                </a:lnTo>
                <a:lnTo>
                  <a:pt x="1945" y="555"/>
                </a:lnTo>
                <a:lnTo>
                  <a:pt x="1945" y="548"/>
                </a:lnTo>
                <a:lnTo>
                  <a:pt x="1946" y="536"/>
                </a:lnTo>
                <a:lnTo>
                  <a:pt x="1946" y="534"/>
                </a:lnTo>
                <a:lnTo>
                  <a:pt x="1946" y="538"/>
                </a:lnTo>
                <a:lnTo>
                  <a:pt x="1946" y="532"/>
                </a:lnTo>
                <a:lnTo>
                  <a:pt x="1947" y="525"/>
                </a:lnTo>
                <a:lnTo>
                  <a:pt x="1947" y="519"/>
                </a:lnTo>
                <a:lnTo>
                  <a:pt x="1947" y="527"/>
                </a:lnTo>
                <a:lnTo>
                  <a:pt x="1948" y="521"/>
                </a:lnTo>
                <a:lnTo>
                  <a:pt x="1948" y="517"/>
                </a:lnTo>
                <a:lnTo>
                  <a:pt x="1948" y="519"/>
                </a:lnTo>
                <a:lnTo>
                  <a:pt x="1948" y="517"/>
                </a:lnTo>
                <a:lnTo>
                  <a:pt x="1949" y="519"/>
                </a:lnTo>
                <a:lnTo>
                  <a:pt x="1949" y="515"/>
                </a:lnTo>
                <a:lnTo>
                  <a:pt x="1949" y="511"/>
                </a:lnTo>
                <a:lnTo>
                  <a:pt x="1950" y="519"/>
                </a:lnTo>
                <a:lnTo>
                  <a:pt x="1950" y="521"/>
                </a:lnTo>
                <a:lnTo>
                  <a:pt x="1950" y="517"/>
                </a:lnTo>
                <a:lnTo>
                  <a:pt x="1951" y="521"/>
                </a:lnTo>
                <a:lnTo>
                  <a:pt x="1951" y="519"/>
                </a:lnTo>
                <a:lnTo>
                  <a:pt x="1951" y="527"/>
                </a:lnTo>
                <a:lnTo>
                  <a:pt x="1951" y="525"/>
                </a:lnTo>
                <a:lnTo>
                  <a:pt x="1952" y="519"/>
                </a:lnTo>
                <a:lnTo>
                  <a:pt x="1952" y="523"/>
                </a:lnTo>
                <a:lnTo>
                  <a:pt x="1952" y="529"/>
                </a:lnTo>
                <a:lnTo>
                  <a:pt x="1953" y="527"/>
                </a:lnTo>
                <a:lnTo>
                  <a:pt x="1953" y="521"/>
                </a:lnTo>
                <a:lnTo>
                  <a:pt x="1953" y="521"/>
                </a:lnTo>
                <a:lnTo>
                  <a:pt x="1954" y="525"/>
                </a:lnTo>
                <a:lnTo>
                  <a:pt x="1954" y="527"/>
                </a:lnTo>
                <a:lnTo>
                  <a:pt x="1954" y="523"/>
                </a:lnTo>
                <a:lnTo>
                  <a:pt x="1954" y="529"/>
                </a:lnTo>
                <a:lnTo>
                  <a:pt x="1955" y="529"/>
                </a:lnTo>
                <a:lnTo>
                  <a:pt x="1955" y="531"/>
                </a:lnTo>
                <a:lnTo>
                  <a:pt x="1955" y="531"/>
                </a:lnTo>
                <a:lnTo>
                  <a:pt x="1956" y="527"/>
                </a:lnTo>
                <a:lnTo>
                  <a:pt x="1956" y="531"/>
                </a:lnTo>
                <a:lnTo>
                  <a:pt x="1956" y="534"/>
                </a:lnTo>
                <a:lnTo>
                  <a:pt x="1956" y="532"/>
                </a:lnTo>
                <a:lnTo>
                  <a:pt x="1957" y="532"/>
                </a:lnTo>
                <a:lnTo>
                  <a:pt x="1957" y="536"/>
                </a:lnTo>
                <a:lnTo>
                  <a:pt x="1957" y="540"/>
                </a:lnTo>
                <a:lnTo>
                  <a:pt x="1958" y="534"/>
                </a:lnTo>
                <a:lnTo>
                  <a:pt x="1958" y="531"/>
                </a:lnTo>
                <a:lnTo>
                  <a:pt x="1958" y="531"/>
                </a:lnTo>
                <a:lnTo>
                  <a:pt x="1959" y="529"/>
                </a:lnTo>
                <a:lnTo>
                  <a:pt x="1959" y="521"/>
                </a:lnTo>
                <a:lnTo>
                  <a:pt x="1959" y="517"/>
                </a:lnTo>
                <a:lnTo>
                  <a:pt x="1959" y="519"/>
                </a:lnTo>
                <a:lnTo>
                  <a:pt x="1960" y="519"/>
                </a:lnTo>
                <a:lnTo>
                  <a:pt x="1960" y="511"/>
                </a:lnTo>
                <a:lnTo>
                  <a:pt x="1960" y="508"/>
                </a:lnTo>
                <a:lnTo>
                  <a:pt x="1961" y="506"/>
                </a:lnTo>
                <a:lnTo>
                  <a:pt x="1961" y="508"/>
                </a:lnTo>
                <a:lnTo>
                  <a:pt x="1961" y="504"/>
                </a:lnTo>
                <a:lnTo>
                  <a:pt x="1962" y="494"/>
                </a:lnTo>
                <a:lnTo>
                  <a:pt x="1962" y="490"/>
                </a:lnTo>
                <a:lnTo>
                  <a:pt x="1962" y="494"/>
                </a:lnTo>
                <a:lnTo>
                  <a:pt x="1962" y="492"/>
                </a:lnTo>
                <a:lnTo>
                  <a:pt x="1963" y="489"/>
                </a:lnTo>
                <a:lnTo>
                  <a:pt x="1963" y="490"/>
                </a:lnTo>
                <a:lnTo>
                  <a:pt x="1963" y="500"/>
                </a:lnTo>
                <a:lnTo>
                  <a:pt x="1964" y="504"/>
                </a:lnTo>
                <a:lnTo>
                  <a:pt x="1964" y="490"/>
                </a:lnTo>
                <a:lnTo>
                  <a:pt x="1964" y="487"/>
                </a:lnTo>
                <a:lnTo>
                  <a:pt x="1965" y="489"/>
                </a:lnTo>
                <a:lnTo>
                  <a:pt x="1965" y="485"/>
                </a:lnTo>
                <a:lnTo>
                  <a:pt x="1965" y="473"/>
                </a:lnTo>
                <a:lnTo>
                  <a:pt x="1966" y="492"/>
                </a:lnTo>
                <a:lnTo>
                  <a:pt x="1966" y="510"/>
                </a:lnTo>
                <a:lnTo>
                  <a:pt x="1966" y="515"/>
                </a:lnTo>
                <a:lnTo>
                  <a:pt x="1966" y="521"/>
                </a:lnTo>
                <a:lnTo>
                  <a:pt x="1967" y="529"/>
                </a:lnTo>
                <a:lnTo>
                  <a:pt x="1967" y="540"/>
                </a:lnTo>
                <a:lnTo>
                  <a:pt x="1967" y="546"/>
                </a:lnTo>
                <a:lnTo>
                  <a:pt x="1967" y="538"/>
                </a:lnTo>
                <a:lnTo>
                  <a:pt x="1968" y="532"/>
                </a:lnTo>
                <a:lnTo>
                  <a:pt x="1968" y="534"/>
                </a:lnTo>
                <a:lnTo>
                  <a:pt x="1969" y="538"/>
                </a:lnTo>
                <a:lnTo>
                  <a:pt x="1969" y="538"/>
                </a:lnTo>
                <a:lnTo>
                  <a:pt x="1969" y="536"/>
                </a:lnTo>
                <a:lnTo>
                  <a:pt x="1969" y="538"/>
                </a:lnTo>
                <a:lnTo>
                  <a:pt x="1970" y="546"/>
                </a:lnTo>
                <a:lnTo>
                  <a:pt x="1970" y="548"/>
                </a:lnTo>
                <a:lnTo>
                  <a:pt x="1970" y="538"/>
                </a:lnTo>
                <a:lnTo>
                  <a:pt x="1970" y="538"/>
                </a:lnTo>
                <a:lnTo>
                  <a:pt x="1971" y="542"/>
                </a:lnTo>
                <a:lnTo>
                  <a:pt x="1971" y="544"/>
                </a:lnTo>
                <a:lnTo>
                  <a:pt x="1971" y="540"/>
                </a:lnTo>
                <a:lnTo>
                  <a:pt x="1972" y="538"/>
                </a:lnTo>
                <a:lnTo>
                  <a:pt x="1972" y="555"/>
                </a:lnTo>
                <a:lnTo>
                  <a:pt x="1972" y="561"/>
                </a:lnTo>
                <a:lnTo>
                  <a:pt x="1973" y="578"/>
                </a:lnTo>
                <a:lnTo>
                  <a:pt x="1973" y="596"/>
                </a:lnTo>
                <a:lnTo>
                  <a:pt x="1973" y="615"/>
                </a:lnTo>
                <a:lnTo>
                  <a:pt x="1974" y="586"/>
                </a:lnTo>
                <a:lnTo>
                  <a:pt x="1974" y="513"/>
                </a:lnTo>
                <a:lnTo>
                  <a:pt x="1974" y="427"/>
                </a:lnTo>
                <a:lnTo>
                  <a:pt x="1974" y="308"/>
                </a:lnTo>
                <a:lnTo>
                  <a:pt x="1975" y="169"/>
                </a:lnTo>
                <a:lnTo>
                  <a:pt x="1975" y="77"/>
                </a:lnTo>
                <a:lnTo>
                  <a:pt x="1975" y="48"/>
                </a:lnTo>
                <a:lnTo>
                  <a:pt x="1975" y="96"/>
                </a:lnTo>
                <a:lnTo>
                  <a:pt x="1976" y="262"/>
                </a:lnTo>
                <a:lnTo>
                  <a:pt x="1976" y="465"/>
                </a:lnTo>
                <a:lnTo>
                  <a:pt x="1977" y="594"/>
                </a:lnTo>
                <a:lnTo>
                  <a:pt x="1977" y="630"/>
                </a:lnTo>
                <a:lnTo>
                  <a:pt x="1977" y="624"/>
                </a:lnTo>
                <a:lnTo>
                  <a:pt x="1977" y="596"/>
                </a:lnTo>
                <a:lnTo>
                  <a:pt x="1978" y="565"/>
                </a:lnTo>
                <a:lnTo>
                  <a:pt x="1978" y="557"/>
                </a:lnTo>
                <a:lnTo>
                  <a:pt x="1978" y="565"/>
                </a:lnTo>
                <a:lnTo>
                  <a:pt x="1978" y="571"/>
                </a:lnTo>
                <a:lnTo>
                  <a:pt x="1979" y="561"/>
                </a:lnTo>
                <a:lnTo>
                  <a:pt x="1979" y="563"/>
                </a:lnTo>
                <a:lnTo>
                  <a:pt x="1979" y="567"/>
                </a:lnTo>
                <a:lnTo>
                  <a:pt x="1980" y="571"/>
                </a:lnTo>
                <a:lnTo>
                  <a:pt x="1980" y="565"/>
                </a:lnTo>
                <a:lnTo>
                  <a:pt x="1980" y="569"/>
                </a:lnTo>
                <a:lnTo>
                  <a:pt x="1981" y="571"/>
                </a:lnTo>
                <a:lnTo>
                  <a:pt x="1981" y="571"/>
                </a:lnTo>
                <a:lnTo>
                  <a:pt x="1981" y="561"/>
                </a:lnTo>
                <a:lnTo>
                  <a:pt x="1982" y="565"/>
                </a:lnTo>
                <a:lnTo>
                  <a:pt x="1982" y="567"/>
                </a:lnTo>
                <a:lnTo>
                  <a:pt x="1982" y="569"/>
                </a:lnTo>
                <a:lnTo>
                  <a:pt x="1982" y="565"/>
                </a:lnTo>
                <a:lnTo>
                  <a:pt x="1983" y="557"/>
                </a:lnTo>
                <a:lnTo>
                  <a:pt x="1983" y="561"/>
                </a:lnTo>
                <a:lnTo>
                  <a:pt x="1983" y="575"/>
                </a:lnTo>
                <a:lnTo>
                  <a:pt x="1984" y="573"/>
                </a:lnTo>
                <a:lnTo>
                  <a:pt x="1984" y="569"/>
                </a:lnTo>
                <a:lnTo>
                  <a:pt x="1984" y="571"/>
                </a:lnTo>
                <a:lnTo>
                  <a:pt x="1985" y="575"/>
                </a:lnTo>
                <a:lnTo>
                  <a:pt x="1985" y="575"/>
                </a:lnTo>
                <a:lnTo>
                  <a:pt x="1985" y="567"/>
                </a:lnTo>
                <a:lnTo>
                  <a:pt x="1985" y="575"/>
                </a:lnTo>
                <a:lnTo>
                  <a:pt x="1986" y="578"/>
                </a:lnTo>
                <a:lnTo>
                  <a:pt x="1986" y="578"/>
                </a:lnTo>
                <a:lnTo>
                  <a:pt x="1986" y="571"/>
                </a:lnTo>
                <a:lnTo>
                  <a:pt x="1986" y="576"/>
                </a:lnTo>
                <a:lnTo>
                  <a:pt x="1987" y="575"/>
                </a:lnTo>
                <a:lnTo>
                  <a:pt x="1987" y="578"/>
                </a:lnTo>
                <a:lnTo>
                  <a:pt x="1988" y="573"/>
                </a:lnTo>
                <a:lnTo>
                  <a:pt x="1988" y="569"/>
                </a:lnTo>
                <a:lnTo>
                  <a:pt x="1988" y="576"/>
                </a:lnTo>
                <a:lnTo>
                  <a:pt x="1988" y="578"/>
                </a:lnTo>
                <a:lnTo>
                  <a:pt x="1989" y="573"/>
                </a:lnTo>
                <a:lnTo>
                  <a:pt x="1989" y="571"/>
                </a:lnTo>
                <a:lnTo>
                  <a:pt x="1989" y="580"/>
                </a:lnTo>
                <a:lnTo>
                  <a:pt x="1990" y="578"/>
                </a:lnTo>
                <a:lnTo>
                  <a:pt x="1990" y="573"/>
                </a:lnTo>
                <a:lnTo>
                  <a:pt x="1990" y="565"/>
                </a:lnTo>
                <a:lnTo>
                  <a:pt x="1990" y="567"/>
                </a:lnTo>
                <a:lnTo>
                  <a:pt x="1991" y="569"/>
                </a:lnTo>
                <a:lnTo>
                  <a:pt x="1991" y="571"/>
                </a:lnTo>
                <a:lnTo>
                  <a:pt x="1991" y="567"/>
                </a:lnTo>
                <a:lnTo>
                  <a:pt x="1992" y="569"/>
                </a:lnTo>
                <a:lnTo>
                  <a:pt x="1992" y="580"/>
                </a:lnTo>
                <a:lnTo>
                  <a:pt x="1992" y="582"/>
                </a:lnTo>
                <a:lnTo>
                  <a:pt x="1993" y="575"/>
                </a:lnTo>
                <a:lnTo>
                  <a:pt x="1993" y="576"/>
                </a:lnTo>
                <a:lnTo>
                  <a:pt x="1993" y="576"/>
                </a:lnTo>
                <a:lnTo>
                  <a:pt x="1993" y="571"/>
                </a:lnTo>
                <a:lnTo>
                  <a:pt x="1994" y="567"/>
                </a:lnTo>
                <a:lnTo>
                  <a:pt x="1994" y="569"/>
                </a:lnTo>
                <a:lnTo>
                  <a:pt x="1994" y="580"/>
                </a:lnTo>
                <a:lnTo>
                  <a:pt x="1995" y="584"/>
                </a:lnTo>
                <a:lnTo>
                  <a:pt x="1995" y="582"/>
                </a:lnTo>
                <a:lnTo>
                  <a:pt x="1995" y="576"/>
                </a:lnTo>
                <a:lnTo>
                  <a:pt x="1996" y="578"/>
                </a:lnTo>
                <a:lnTo>
                  <a:pt x="1996" y="578"/>
                </a:lnTo>
                <a:lnTo>
                  <a:pt x="1996" y="573"/>
                </a:lnTo>
                <a:lnTo>
                  <a:pt x="1996" y="565"/>
                </a:lnTo>
                <a:lnTo>
                  <a:pt x="1997" y="565"/>
                </a:lnTo>
                <a:lnTo>
                  <a:pt x="1997" y="559"/>
                </a:lnTo>
                <a:lnTo>
                  <a:pt x="1997" y="555"/>
                </a:lnTo>
                <a:lnTo>
                  <a:pt x="1998" y="546"/>
                </a:lnTo>
                <a:lnTo>
                  <a:pt x="1998" y="544"/>
                </a:lnTo>
                <a:lnTo>
                  <a:pt x="1998" y="538"/>
                </a:lnTo>
                <a:lnTo>
                  <a:pt x="1998" y="534"/>
                </a:lnTo>
                <a:lnTo>
                  <a:pt x="1999" y="527"/>
                </a:lnTo>
                <a:lnTo>
                  <a:pt x="1999" y="531"/>
                </a:lnTo>
                <a:lnTo>
                  <a:pt x="1999" y="536"/>
                </a:lnTo>
                <a:lnTo>
                  <a:pt x="2000" y="534"/>
                </a:lnTo>
                <a:lnTo>
                  <a:pt x="2000" y="529"/>
                </a:lnTo>
                <a:lnTo>
                  <a:pt x="2000" y="532"/>
                </a:lnTo>
                <a:lnTo>
                  <a:pt x="2001" y="536"/>
                </a:lnTo>
                <a:lnTo>
                  <a:pt x="2001" y="540"/>
                </a:lnTo>
                <a:lnTo>
                  <a:pt x="2001" y="532"/>
                </a:lnTo>
                <a:lnTo>
                  <a:pt x="2001" y="527"/>
                </a:lnTo>
                <a:lnTo>
                  <a:pt x="2002" y="531"/>
                </a:lnTo>
                <a:lnTo>
                  <a:pt x="2002" y="534"/>
                </a:lnTo>
                <a:lnTo>
                  <a:pt x="2002" y="536"/>
                </a:lnTo>
                <a:lnTo>
                  <a:pt x="2003" y="532"/>
                </a:lnTo>
                <a:lnTo>
                  <a:pt x="2003" y="534"/>
                </a:lnTo>
                <a:lnTo>
                  <a:pt x="2003" y="538"/>
                </a:lnTo>
                <a:lnTo>
                  <a:pt x="2004" y="536"/>
                </a:lnTo>
                <a:lnTo>
                  <a:pt x="2004" y="536"/>
                </a:lnTo>
                <a:lnTo>
                  <a:pt x="2004" y="544"/>
                </a:lnTo>
                <a:lnTo>
                  <a:pt x="2004" y="546"/>
                </a:lnTo>
                <a:lnTo>
                  <a:pt x="2005" y="548"/>
                </a:lnTo>
                <a:lnTo>
                  <a:pt x="2005" y="544"/>
                </a:lnTo>
                <a:lnTo>
                  <a:pt x="2005" y="544"/>
                </a:lnTo>
                <a:lnTo>
                  <a:pt x="2006" y="548"/>
                </a:lnTo>
                <a:lnTo>
                  <a:pt x="2006" y="546"/>
                </a:lnTo>
                <a:lnTo>
                  <a:pt x="2006" y="538"/>
                </a:lnTo>
                <a:lnTo>
                  <a:pt x="2007" y="538"/>
                </a:lnTo>
                <a:lnTo>
                  <a:pt x="2007" y="546"/>
                </a:lnTo>
                <a:lnTo>
                  <a:pt x="2007" y="553"/>
                </a:lnTo>
                <a:lnTo>
                  <a:pt x="2007" y="550"/>
                </a:lnTo>
                <a:lnTo>
                  <a:pt x="2008" y="553"/>
                </a:lnTo>
                <a:lnTo>
                  <a:pt x="2008" y="555"/>
                </a:lnTo>
                <a:lnTo>
                  <a:pt x="2008" y="557"/>
                </a:lnTo>
                <a:lnTo>
                  <a:pt x="2009" y="550"/>
                </a:lnTo>
                <a:lnTo>
                  <a:pt x="2009" y="548"/>
                </a:lnTo>
                <a:lnTo>
                  <a:pt x="2009" y="553"/>
                </a:lnTo>
                <a:lnTo>
                  <a:pt x="2009" y="557"/>
                </a:lnTo>
                <a:lnTo>
                  <a:pt x="2010" y="559"/>
                </a:lnTo>
                <a:lnTo>
                  <a:pt x="2010" y="555"/>
                </a:lnTo>
                <a:lnTo>
                  <a:pt x="2011" y="553"/>
                </a:lnTo>
                <a:lnTo>
                  <a:pt x="2011" y="563"/>
                </a:lnTo>
                <a:lnTo>
                  <a:pt x="2011" y="557"/>
                </a:lnTo>
                <a:lnTo>
                  <a:pt x="2011" y="550"/>
                </a:lnTo>
                <a:lnTo>
                  <a:pt x="2012" y="548"/>
                </a:lnTo>
                <a:lnTo>
                  <a:pt x="2012" y="548"/>
                </a:lnTo>
                <a:lnTo>
                  <a:pt x="2012" y="542"/>
                </a:lnTo>
                <a:lnTo>
                  <a:pt x="2012" y="531"/>
                </a:lnTo>
                <a:lnTo>
                  <a:pt x="2013" y="527"/>
                </a:lnTo>
                <a:lnTo>
                  <a:pt x="2013" y="529"/>
                </a:lnTo>
                <a:lnTo>
                  <a:pt x="2013" y="521"/>
                </a:lnTo>
                <a:lnTo>
                  <a:pt x="2014" y="515"/>
                </a:lnTo>
                <a:lnTo>
                  <a:pt x="2014" y="519"/>
                </a:lnTo>
                <a:lnTo>
                  <a:pt x="2014" y="517"/>
                </a:lnTo>
                <a:lnTo>
                  <a:pt x="2015" y="519"/>
                </a:lnTo>
                <a:lnTo>
                  <a:pt x="2015" y="525"/>
                </a:lnTo>
                <a:lnTo>
                  <a:pt x="2015" y="527"/>
                </a:lnTo>
                <a:lnTo>
                  <a:pt x="2015" y="523"/>
                </a:lnTo>
                <a:lnTo>
                  <a:pt x="2016" y="523"/>
                </a:lnTo>
                <a:lnTo>
                  <a:pt x="2016" y="519"/>
                </a:lnTo>
                <a:lnTo>
                  <a:pt x="2016" y="510"/>
                </a:lnTo>
                <a:lnTo>
                  <a:pt x="2017" y="506"/>
                </a:lnTo>
                <a:lnTo>
                  <a:pt x="2017" y="504"/>
                </a:lnTo>
                <a:lnTo>
                  <a:pt x="2017" y="531"/>
                </a:lnTo>
                <a:lnTo>
                  <a:pt x="2017" y="542"/>
                </a:lnTo>
                <a:lnTo>
                  <a:pt x="2018" y="548"/>
                </a:lnTo>
                <a:lnTo>
                  <a:pt x="2018" y="552"/>
                </a:lnTo>
                <a:lnTo>
                  <a:pt x="2019" y="553"/>
                </a:lnTo>
                <a:lnTo>
                  <a:pt x="2019" y="559"/>
                </a:lnTo>
                <a:lnTo>
                  <a:pt x="2019" y="573"/>
                </a:lnTo>
                <a:lnTo>
                  <a:pt x="2019" y="576"/>
                </a:lnTo>
                <a:lnTo>
                  <a:pt x="2020" y="573"/>
                </a:lnTo>
                <a:lnTo>
                  <a:pt x="2020" y="565"/>
                </a:lnTo>
                <a:lnTo>
                  <a:pt x="2020" y="575"/>
                </a:lnTo>
                <a:lnTo>
                  <a:pt x="2020" y="576"/>
                </a:lnTo>
                <a:lnTo>
                  <a:pt x="2021" y="573"/>
                </a:lnTo>
                <a:lnTo>
                  <a:pt x="2021" y="565"/>
                </a:lnTo>
                <a:lnTo>
                  <a:pt x="2021" y="569"/>
                </a:lnTo>
                <a:lnTo>
                  <a:pt x="2022" y="567"/>
                </a:lnTo>
                <a:lnTo>
                  <a:pt x="2022" y="567"/>
                </a:lnTo>
                <a:lnTo>
                  <a:pt x="2022" y="561"/>
                </a:lnTo>
                <a:lnTo>
                  <a:pt x="2023" y="557"/>
                </a:lnTo>
                <a:lnTo>
                  <a:pt x="2023" y="563"/>
                </a:lnTo>
                <a:lnTo>
                  <a:pt x="2023" y="573"/>
                </a:lnTo>
                <a:lnTo>
                  <a:pt x="2024" y="582"/>
                </a:lnTo>
                <a:lnTo>
                  <a:pt x="2024" y="600"/>
                </a:lnTo>
                <a:lnTo>
                  <a:pt x="2024" y="613"/>
                </a:lnTo>
                <a:lnTo>
                  <a:pt x="2024" y="617"/>
                </a:lnTo>
                <a:lnTo>
                  <a:pt x="2025" y="624"/>
                </a:lnTo>
                <a:lnTo>
                  <a:pt x="2025" y="644"/>
                </a:lnTo>
                <a:lnTo>
                  <a:pt x="2025" y="619"/>
                </a:lnTo>
                <a:lnTo>
                  <a:pt x="2026" y="544"/>
                </a:lnTo>
                <a:lnTo>
                  <a:pt x="2026" y="444"/>
                </a:lnTo>
                <a:lnTo>
                  <a:pt x="2026" y="322"/>
                </a:lnTo>
                <a:lnTo>
                  <a:pt x="2027" y="184"/>
                </a:lnTo>
                <a:lnTo>
                  <a:pt x="2027" y="101"/>
                </a:lnTo>
                <a:lnTo>
                  <a:pt x="2027" y="98"/>
                </a:lnTo>
                <a:lnTo>
                  <a:pt x="2027" y="272"/>
                </a:lnTo>
                <a:lnTo>
                  <a:pt x="2028" y="523"/>
                </a:lnTo>
                <a:lnTo>
                  <a:pt x="2028" y="640"/>
                </a:lnTo>
                <a:lnTo>
                  <a:pt x="2028" y="640"/>
                </a:lnTo>
                <a:lnTo>
                  <a:pt x="2028" y="607"/>
                </a:lnTo>
                <a:lnTo>
                  <a:pt x="2029" y="592"/>
                </a:lnTo>
                <a:lnTo>
                  <a:pt x="2029" y="592"/>
                </a:lnTo>
                <a:lnTo>
                  <a:pt x="2030" y="598"/>
                </a:lnTo>
                <a:lnTo>
                  <a:pt x="2030" y="596"/>
                </a:lnTo>
                <a:lnTo>
                  <a:pt x="2030" y="596"/>
                </a:lnTo>
                <a:lnTo>
                  <a:pt x="2030" y="598"/>
                </a:lnTo>
                <a:lnTo>
                  <a:pt x="2031" y="600"/>
                </a:lnTo>
                <a:lnTo>
                  <a:pt x="2031" y="594"/>
                </a:lnTo>
                <a:lnTo>
                  <a:pt x="2031" y="592"/>
                </a:lnTo>
                <a:lnTo>
                  <a:pt x="2032" y="598"/>
                </a:lnTo>
                <a:lnTo>
                  <a:pt x="2032" y="598"/>
                </a:lnTo>
                <a:lnTo>
                  <a:pt x="2032" y="596"/>
                </a:lnTo>
                <a:lnTo>
                  <a:pt x="2032" y="592"/>
                </a:lnTo>
                <a:lnTo>
                  <a:pt x="2033" y="592"/>
                </a:lnTo>
                <a:lnTo>
                  <a:pt x="2033" y="598"/>
                </a:lnTo>
                <a:lnTo>
                  <a:pt x="2033" y="598"/>
                </a:lnTo>
                <a:lnTo>
                  <a:pt x="2034" y="594"/>
                </a:lnTo>
                <a:lnTo>
                  <a:pt x="2034" y="602"/>
                </a:lnTo>
                <a:lnTo>
                  <a:pt x="2034" y="607"/>
                </a:lnTo>
                <a:lnTo>
                  <a:pt x="2035" y="609"/>
                </a:lnTo>
                <a:lnTo>
                  <a:pt x="2035" y="603"/>
                </a:lnTo>
                <a:lnTo>
                  <a:pt x="2035" y="607"/>
                </a:lnTo>
                <a:lnTo>
                  <a:pt x="2035" y="609"/>
                </a:lnTo>
                <a:lnTo>
                  <a:pt x="2036" y="605"/>
                </a:lnTo>
                <a:lnTo>
                  <a:pt x="2036" y="594"/>
                </a:lnTo>
                <a:lnTo>
                  <a:pt x="2036" y="600"/>
                </a:lnTo>
                <a:lnTo>
                  <a:pt x="2036" y="603"/>
                </a:lnTo>
                <a:lnTo>
                  <a:pt x="2037" y="609"/>
                </a:lnTo>
                <a:lnTo>
                  <a:pt x="2037" y="603"/>
                </a:lnTo>
                <a:lnTo>
                  <a:pt x="2038" y="600"/>
                </a:lnTo>
                <a:lnTo>
                  <a:pt x="2038" y="600"/>
                </a:lnTo>
                <a:lnTo>
                  <a:pt x="2038" y="603"/>
                </a:lnTo>
                <a:lnTo>
                  <a:pt x="2038" y="600"/>
                </a:lnTo>
                <a:lnTo>
                  <a:pt x="2039" y="600"/>
                </a:lnTo>
                <a:lnTo>
                  <a:pt x="2039" y="600"/>
                </a:lnTo>
                <a:lnTo>
                  <a:pt x="2039" y="602"/>
                </a:lnTo>
                <a:lnTo>
                  <a:pt x="2040" y="602"/>
                </a:lnTo>
                <a:lnTo>
                  <a:pt x="2040" y="598"/>
                </a:lnTo>
                <a:lnTo>
                  <a:pt x="2040" y="602"/>
                </a:lnTo>
                <a:lnTo>
                  <a:pt x="2040" y="605"/>
                </a:lnTo>
                <a:lnTo>
                  <a:pt x="2041" y="609"/>
                </a:lnTo>
                <a:lnTo>
                  <a:pt x="2041" y="603"/>
                </a:lnTo>
                <a:lnTo>
                  <a:pt x="2041" y="605"/>
                </a:lnTo>
                <a:lnTo>
                  <a:pt x="2042" y="605"/>
                </a:lnTo>
                <a:lnTo>
                  <a:pt x="2042" y="607"/>
                </a:lnTo>
                <a:lnTo>
                  <a:pt x="2042" y="603"/>
                </a:lnTo>
                <a:lnTo>
                  <a:pt x="2043" y="609"/>
                </a:lnTo>
                <a:lnTo>
                  <a:pt x="2043" y="611"/>
                </a:lnTo>
                <a:lnTo>
                  <a:pt x="2043" y="613"/>
                </a:lnTo>
                <a:lnTo>
                  <a:pt x="2043" y="609"/>
                </a:lnTo>
                <a:lnTo>
                  <a:pt x="2044" y="615"/>
                </a:lnTo>
                <a:lnTo>
                  <a:pt x="2044" y="623"/>
                </a:lnTo>
                <a:lnTo>
                  <a:pt x="2044" y="626"/>
                </a:lnTo>
                <a:lnTo>
                  <a:pt x="2045" y="621"/>
                </a:lnTo>
                <a:lnTo>
                  <a:pt x="2045" y="621"/>
                </a:lnTo>
                <a:lnTo>
                  <a:pt x="2045" y="624"/>
                </a:lnTo>
                <a:lnTo>
                  <a:pt x="2046" y="624"/>
                </a:lnTo>
                <a:lnTo>
                  <a:pt x="2046" y="624"/>
                </a:lnTo>
                <a:lnTo>
                  <a:pt x="2046" y="619"/>
                </a:lnTo>
                <a:lnTo>
                  <a:pt x="2046" y="619"/>
                </a:lnTo>
                <a:lnTo>
                  <a:pt x="2047" y="617"/>
                </a:lnTo>
                <a:lnTo>
                  <a:pt x="2047" y="603"/>
                </a:lnTo>
                <a:lnTo>
                  <a:pt x="2047" y="594"/>
                </a:lnTo>
                <a:lnTo>
                  <a:pt x="2048" y="590"/>
                </a:lnTo>
                <a:lnTo>
                  <a:pt x="2048" y="578"/>
                </a:lnTo>
                <a:lnTo>
                  <a:pt x="2048" y="565"/>
                </a:lnTo>
                <a:lnTo>
                  <a:pt x="2049" y="555"/>
                </a:lnTo>
                <a:lnTo>
                  <a:pt x="2049" y="552"/>
                </a:lnTo>
                <a:lnTo>
                  <a:pt x="2049" y="552"/>
                </a:lnTo>
                <a:lnTo>
                  <a:pt x="2049" y="546"/>
                </a:lnTo>
                <a:lnTo>
                  <a:pt x="2050" y="534"/>
                </a:lnTo>
                <a:lnTo>
                  <a:pt x="2050" y="532"/>
                </a:lnTo>
                <a:lnTo>
                  <a:pt x="2050" y="531"/>
                </a:lnTo>
                <a:lnTo>
                  <a:pt x="2051" y="536"/>
                </a:lnTo>
                <a:lnTo>
                  <a:pt x="2051" y="527"/>
                </a:lnTo>
                <a:lnTo>
                  <a:pt x="2051" y="534"/>
                </a:lnTo>
                <a:lnTo>
                  <a:pt x="2051" y="532"/>
                </a:lnTo>
                <a:lnTo>
                  <a:pt x="2052" y="536"/>
                </a:lnTo>
                <a:lnTo>
                  <a:pt x="2052" y="529"/>
                </a:lnTo>
                <a:lnTo>
                  <a:pt x="2053" y="525"/>
                </a:lnTo>
                <a:lnTo>
                  <a:pt x="2053" y="525"/>
                </a:lnTo>
                <a:lnTo>
                  <a:pt x="2053" y="529"/>
                </a:lnTo>
                <a:lnTo>
                  <a:pt x="2053" y="523"/>
                </a:lnTo>
                <a:lnTo>
                  <a:pt x="2054" y="521"/>
                </a:lnTo>
                <a:lnTo>
                  <a:pt x="2054" y="527"/>
                </a:lnTo>
                <a:lnTo>
                  <a:pt x="2054" y="529"/>
                </a:lnTo>
                <a:lnTo>
                  <a:pt x="2054" y="529"/>
                </a:lnTo>
                <a:lnTo>
                  <a:pt x="2055" y="525"/>
                </a:lnTo>
                <a:lnTo>
                  <a:pt x="2055" y="531"/>
                </a:lnTo>
                <a:lnTo>
                  <a:pt x="2055" y="532"/>
                </a:lnTo>
                <a:lnTo>
                  <a:pt x="2056" y="529"/>
                </a:lnTo>
                <a:lnTo>
                  <a:pt x="2056" y="531"/>
                </a:lnTo>
                <a:lnTo>
                  <a:pt x="2056" y="534"/>
                </a:lnTo>
                <a:lnTo>
                  <a:pt x="2057" y="536"/>
                </a:lnTo>
                <a:lnTo>
                  <a:pt x="2057" y="532"/>
                </a:lnTo>
                <a:lnTo>
                  <a:pt x="2057" y="525"/>
                </a:lnTo>
                <a:lnTo>
                  <a:pt x="2057" y="529"/>
                </a:lnTo>
                <a:lnTo>
                  <a:pt x="2058" y="531"/>
                </a:lnTo>
                <a:lnTo>
                  <a:pt x="2058" y="534"/>
                </a:lnTo>
                <a:lnTo>
                  <a:pt x="2058" y="532"/>
                </a:lnTo>
                <a:lnTo>
                  <a:pt x="2059" y="532"/>
                </a:lnTo>
                <a:lnTo>
                  <a:pt x="2059" y="536"/>
                </a:lnTo>
                <a:lnTo>
                  <a:pt x="2059" y="538"/>
                </a:lnTo>
                <a:lnTo>
                  <a:pt x="2059" y="532"/>
                </a:lnTo>
                <a:lnTo>
                  <a:pt x="2060" y="534"/>
                </a:lnTo>
                <a:lnTo>
                  <a:pt x="2060" y="538"/>
                </a:lnTo>
                <a:lnTo>
                  <a:pt x="2061" y="540"/>
                </a:lnTo>
                <a:lnTo>
                  <a:pt x="2061" y="536"/>
                </a:lnTo>
                <a:lnTo>
                  <a:pt x="2061" y="538"/>
                </a:lnTo>
                <a:lnTo>
                  <a:pt x="2061" y="542"/>
                </a:lnTo>
                <a:lnTo>
                  <a:pt x="2062" y="540"/>
                </a:lnTo>
                <a:lnTo>
                  <a:pt x="2062" y="538"/>
                </a:lnTo>
                <a:lnTo>
                  <a:pt x="2062" y="529"/>
                </a:lnTo>
                <a:lnTo>
                  <a:pt x="2062" y="529"/>
                </a:lnTo>
                <a:lnTo>
                  <a:pt x="2063" y="527"/>
                </a:lnTo>
                <a:lnTo>
                  <a:pt x="2063" y="525"/>
                </a:lnTo>
                <a:lnTo>
                  <a:pt x="2063" y="517"/>
                </a:lnTo>
                <a:lnTo>
                  <a:pt x="2064" y="515"/>
                </a:lnTo>
                <a:lnTo>
                  <a:pt x="2064" y="513"/>
                </a:lnTo>
                <a:lnTo>
                  <a:pt x="2064" y="511"/>
                </a:lnTo>
                <a:lnTo>
                  <a:pt x="2065" y="502"/>
                </a:lnTo>
                <a:lnTo>
                  <a:pt x="2065" y="498"/>
                </a:lnTo>
                <a:lnTo>
                  <a:pt x="2065" y="498"/>
                </a:lnTo>
                <a:lnTo>
                  <a:pt x="2065" y="492"/>
                </a:lnTo>
                <a:lnTo>
                  <a:pt x="2066" y="483"/>
                </a:lnTo>
                <a:lnTo>
                  <a:pt x="2066" y="487"/>
                </a:lnTo>
                <a:lnTo>
                  <a:pt x="2066" y="494"/>
                </a:lnTo>
                <a:lnTo>
                  <a:pt x="2067" y="494"/>
                </a:lnTo>
                <a:lnTo>
                  <a:pt x="2067" y="496"/>
                </a:lnTo>
                <a:lnTo>
                  <a:pt x="2067" y="487"/>
                </a:lnTo>
                <a:lnTo>
                  <a:pt x="2068" y="490"/>
                </a:lnTo>
                <a:lnTo>
                  <a:pt x="2068" y="490"/>
                </a:lnTo>
                <a:lnTo>
                  <a:pt x="2068" y="477"/>
                </a:lnTo>
                <a:lnTo>
                  <a:pt x="2069" y="469"/>
                </a:lnTo>
                <a:lnTo>
                  <a:pt x="2069" y="496"/>
                </a:lnTo>
                <a:lnTo>
                  <a:pt x="2069" y="506"/>
                </a:lnTo>
                <a:lnTo>
                  <a:pt x="2069" y="511"/>
                </a:lnTo>
                <a:lnTo>
                  <a:pt x="2070" y="513"/>
                </a:lnTo>
                <a:lnTo>
                  <a:pt x="2070" y="527"/>
                </a:lnTo>
                <a:lnTo>
                  <a:pt x="2070" y="538"/>
                </a:lnTo>
                <a:lnTo>
                  <a:pt x="2070" y="536"/>
                </a:lnTo>
                <a:lnTo>
                  <a:pt x="2071" y="532"/>
                </a:lnTo>
                <a:lnTo>
                  <a:pt x="2071" y="538"/>
                </a:lnTo>
                <a:lnTo>
                  <a:pt x="2072" y="546"/>
                </a:lnTo>
                <a:lnTo>
                  <a:pt x="2072" y="544"/>
                </a:lnTo>
                <a:lnTo>
                  <a:pt x="2072" y="540"/>
                </a:lnTo>
                <a:lnTo>
                  <a:pt x="2072" y="544"/>
                </a:lnTo>
                <a:lnTo>
                  <a:pt x="2073" y="546"/>
                </a:lnTo>
                <a:lnTo>
                  <a:pt x="2073" y="546"/>
                </a:lnTo>
                <a:lnTo>
                  <a:pt x="2073" y="538"/>
                </a:lnTo>
                <a:lnTo>
                  <a:pt x="2073" y="542"/>
                </a:lnTo>
                <a:lnTo>
                  <a:pt x="2074" y="546"/>
                </a:lnTo>
                <a:lnTo>
                  <a:pt x="2074" y="546"/>
                </a:lnTo>
                <a:lnTo>
                  <a:pt x="2074" y="548"/>
                </a:lnTo>
                <a:lnTo>
                  <a:pt x="2075" y="557"/>
                </a:lnTo>
                <a:lnTo>
                  <a:pt x="2075" y="582"/>
                </a:lnTo>
                <a:lnTo>
                  <a:pt x="2075" y="592"/>
                </a:lnTo>
                <a:lnTo>
                  <a:pt x="2076" y="596"/>
                </a:lnTo>
                <a:lnTo>
                  <a:pt x="2076" y="619"/>
                </a:lnTo>
                <a:lnTo>
                  <a:pt x="2076" y="634"/>
                </a:lnTo>
                <a:lnTo>
                  <a:pt x="2077" y="636"/>
                </a:lnTo>
                <a:lnTo>
                  <a:pt x="2077" y="578"/>
                </a:lnTo>
                <a:lnTo>
                  <a:pt x="2077" y="508"/>
                </a:lnTo>
                <a:lnTo>
                  <a:pt x="2077" y="429"/>
                </a:lnTo>
                <a:lnTo>
                  <a:pt x="2078" y="324"/>
                </a:lnTo>
                <a:lnTo>
                  <a:pt x="2078" y="167"/>
                </a:lnTo>
                <a:lnTo>
                  <a:pt x="2078" y="48"/>
                </a:lnTo>
                <a:lnTo>
                  <a:pt x="2078" y="29"/>
                </a:lnTo>
                <a:lnTo>
                  <a:pt x="2079" y="199"/>
                </a:lnTo>
                <a:lnTo>
                  <a:pt x="2079" y="465"/>
                </a:lnTo>
                <a:lnTo>
                  <a:pt x="2080" y="602"/>
                </a:lnTo>
                <a:lnTo>
                  <a:pt x="2080" y="600"/>
                </a:lnTo>
                <a:lnTo>
                  <a:pt x="2080" y="569"/>
                </a:lnTo>
                <a:lnTo>
                  <a:pt x="2080" y="559"/>
                </a:lnTo>
                <a:lnTo>
                  <a:pt x="2081" y="557"/>
                </a:lnTo>
                <a:lnTo>
                  <a:pt x="2081" y="559"/>
                </a:lnTo>
                <a:lnTo>
                  <a:pt x="2081" y="559"/>
                </a:lnTo>
                <a:lnTo>
                  <a:pt x="2082" y="565"/>
                </a:lnTo>
                <a:lnTo>
                  <a:pt x="2082" y="567"/>
                </a:lnTo>
                <a:lnTo>
                  <a:pt x="2082" y="559"/>
                </a:lnTo>
                <a:lnTo>
                  <a:pt x="2082" y="565"/>
                </a:lnTo>
                <a:lnTo>
                  <a:pt x="2083" y="573"/>
                </a:lnTo>
                <a:lnTo>
                  <a:pt x="2083" y="567"/>
                </a:lnTo>
                <a:lnTo>
                  <a:pt x="2083" y="565"/>
                </a:lnTo>
                <a:lnTo>
                  <a:pt x="2084" y="565"/>
                </a:lnTo>
                <a:lnTo>
                  <a:pt x="2084" y="567"/>
                </a:lnTo>
                <a:lnTo>
                  <a:pt x="2084" y="567"/>
                </a:lnTo>
                <a:lnTo>
                  <a:pt x="2085" y="563"/>
                </a:lnTo>
                <a:lnTo>
                  <a:pt x="2085" y="569"/>
                </a:lnTo>
                <a:lnTo>
                  <a:pt x="2085" y="565"/>
                </a:lnTo>
                <a:lnTo>
                  <a:pt x="2085" y="567"/>
                </a:lnTo>
                <a:lnTo>
                  <a:pt x="2086" y="559"/>
                </a:lnTo>
                <a:lnTo>
                  <a:pt x="2086" y="561"/>
                </a:lnTo>
                <a:lnTo>
                  <a:pt x="2086" y="563"/>
                </a:lnTo>
                <a:lnTo>
                  <a:pt x="2087" y="563"/>
                </a:lnTo>
                <a:lnTo>
                  <a:pt x="2087" y="565"/>
                </a:lnTo>
                <a:lnTo>
                  <a:pt x="2087" y="563"/>
                </a:lnTo>
                <a:lnTo>
                  <a:pt x="2088" y="567"/>
                </a:lnTo>
                <a:lnTo>
                  <a:pt x="2088" y="563"/>
                </a:lnTo>
                <a:lnTo>
                  <a:pt x="2088" y="563"/>
                </a:lnTo>
                <a:lnTo>
                  <a:pt x="2088" y="565"/>
                </a:lnTo>
                <a:lnTo>
                  <a:pt x="2089" y="567"/>
                </a:lnTo>
                <a:lnTo>
                  <a:pt x="2089" y="571"/>
                </a:lnTo>
                <a:lnTo>
                  <a:pt x="2089" y="561"/>
                </a:lnTo>
                <a:lnTo>
                  <a:pt x="2090" y="567"/>
                </a:lnTo>
                <a:lnTo>
                  <a:pt x="2090" y="569"/>
                </a:lnTo>
                <a:lnTo>
                  <a:pt x="2090" y="565"/>
                </a:lnTo>
                <a:lnTo>
                  <a:pt x="2091" y="563"/>
                </a:lnTo>
                <a:lnTo>
                  <a:pt x="2091" y="559"/>
                </a:lnTo>
                <a:lnTo>
                  <a:pt x="2091" y="563"/>
                </a:lnTo>
                <a:lnTo>
                  <a:pt x="2091" y="565"/>
                </a:lnTo>
                <a:lnTo>
                  <a:pt x="2092" y="561"/>
                </a:lnTo>
                <a:lnTo>
                  <a:pt x="2092" y="557"/>
                </a:lnTo>
                <a:lnTo>
                  <a:pt x="2092" y="561"/>
                </a:lnTo>
                <a:lnTo>
                  <a:pt x="2093" y="567"/>
                </a:lnTo>
                <a:lnTo>
                  <a:pt x="2093" y="563"/>
                </a:lnTo>
                <a:lnTo>
                  <a:pt x="2093" y="561"/>
                </a:lnTo>
                <a:lnTo>
                  <a:pt x="2093" y="567"/>
                </a:lnTo>
                <a:lnTo>
                  <a:pt x="2094" y="571"/>
                </a:lnTo>
                <a:lnTo>
                  <a:pt x="2094" y="569"/>
                </a:lnTo>
                <a:lnTo>
                  <a:pt x="2094" y="565"/>
                </a:lnTo>
                <a:lnTo>
                  <a:pt x="2095" y="569"/>
                </a:lnTo>
                <a:lnTo>
                  <a:pt x="2095" y="573"/>
                </a:lnTo>
                <a:lnTo>
                  <a:pt x="2095" y="567"/>
                </a:lnTo>
                <a:lnTo>
                  <a:pt x="2096" y="565"/>
                </a:lnTo>
                <a:lnTo>
                  <a:pt x="2096" y="569"/>
                </a:lnTo>
                <a:lnTo>
                  <a:pt x="2096" y="565"/>
                </a:lnTo>
                <a:lnTo>
                  <a:pt x="2096" y="567"/>
                </a:lnTo>
                <a:lnTo>
                  <a:pt x="2097" y="557"/>
                </a:lnTo>
                <a:lnTo>
                  <a:pt x="2097" y="557"/>
                </a:lnTo>
                <a:lnTo>
                  <a:pt x="2097" y="557"/>
                </a:lnTo>
                <a:lnTo>
                  <a:pt x="2098" y="550"/>
                </a:lnTo>
                <a:lnTo>
                  <a:pt x="2098" y="542"/>
                </a:lnTo>
                <a:lnTo>
                  <a:pt x="2098" y="531"/>
                </a:lnTo>
                <a:lnTo>
                  <a:pt x="2099" y="531"/>
                </a:lnTo>
                <a:lnTo>
                  <a:pt x="2099" y="527"/>
                </a:lnTo>
                <a:lnTo>
                  <a:pt x="2099" y="517"/>
                </a:lnTo>
                <a:lnTo>
                  <a:pt x="2099" y="515"/>
                </a:lnTo>
                <a:lnTo>
                  <a:pt x="2100" y="508"/>
                </a:lnTo>
                <a:lnTo>
                  <a:pt x="2100" y="511"/>
                </a:lnTo>
                <a:lnTo>
                  <a:pt x="2100" y="504"/>
                </a:lnTo>
                <a:lnTo>
                  <a:pt x="2101" y="498"/>
                </a:lnTo>
                <a:lnTo>
                  <a:pt x="2101" y="508"/>
                </a:lnTo>
                <a:lnTo>
                  <a:pt x="2101" y="508"/>
                </a:lnTo>
                <a:lnTo>
                  <a:pt x="2101" y="504"/>
                </a:lnTo>
                <a:lnTo>
                  <a:pt x="2102" y="500"/>
                </a:lnTo>
                <a:lnTo>
                  <a:pt x="2102" y="508"/>
                </a:lnTo>
                <a:lnTo>
                  <a:pt x="2102" y="508"/>
                </a:lnTo>
                <a:lnTo>
                  <a:pt x="2103" y="504"/>
                </a:lnTo>
                <a:lnTo>
                  <a:pt x="2103" y="500"/>
                </a:lnTo>
                <a:lnTo>
                  <a:pt x="2103" y="500"/>
                </a:lnTo>
                <a:lnTo>
                  <a:pt x="2104" y="504"/>
                </a:lnTo>
                <a:lnTo>
                  <a:pt x="2104" y="506"/>
                </a:lnTo>
                <a:lnTo>
                  <a:pt x="2104" y="502"/>
                </a:lnTo>
                <a:lnTo>
                  <a:pt x="2104" y="500"/>
                </a:lnTo>
                <a:lnTo>
                  <a:pt x="2105" y="502"/>
                </a:lnTo>
                <a:lnTo>
                  <a:pt x="2105" y="506"/>
                </a:lnTo>
                <a:lnTo>
                  <a:pt x="2105" y="500"/>
                </a:lnTo>
                <a:lnTo>
                  <a:pt x="2106" y="506"/>
                </a:lnTo>
                <a:lnTo>
                  <a:pt x="2106" y="506"/>
                </a:lnTo>
                <a:lnTo>
                  <a:pt x="2106" y="508"/>
                </a:lnTo>
                <a:lnTo>
                  <a:pt x="2107" y="506"/>
                </a:lnTo>
                <a:lnTo>
                  <a:pt x="2107" y="502"/>
                </a:lnTo>
                <a:lnTo>
                  <a:pt x="2107" y="510"/>
                </a:lnTo>
                <a:lnTo>
                  <a:pt x="2107" y="513"/>
                </a:lnTo>
                <a:lnTo>
                  <a:pt x="2108" y="511"/>
                </a:lnTo>
                <a:lnTo>
                  <a:pt x="2108" y="511"/>
                </a:lnTo>
                <a:lnTo>
                  <a:pt x="2108" y="508"/>
                </a:lnTo>
                <a:lnTo>
                  <a:pt x="2109" y="515"/>
                </a:lnTo>
                <a:lnTo>
                  <a:pt x="2109" y="515"/>
                </a:lnTo>
                <a:lnTo>
                  <a:pt x="2109" y="511"/>
                </a:lnTo>
                <a:lnTo>
                  <a:pt x="2110" y="513"/>
                </a:lnTo>
                <a:lnTo>
                  <a:pt x="2110" y="519"/>
                </a:lnTo>
                <a:lnTo>
                  <a:pt x="2110" y="519"/>
                </a:lnTo>
                <a:lnTo>
                  <a:pt x="2111" y="515"/>
                </a:lnTo>
                <a:lnTo>
                  <a:pt x="2111" y="519"/>
                </a:lnTo>
                <a:lnTo>
                  <a:pt x="2111" y="519"/>
                </a:lnTo>
                <a:lnTo>
                  <a:pt x="2111" y="517"/>
                </a:lnTo>
                <a:lnTo>
                  <a:pt x="2112" y="515"/>
                </a:lnTo>
                <a:lnTo>
                  <a:pt x="2112" y="517"/>
                </a:lnTo>
                <a:lnTo>
                  <a:pt x="2112" y="515"/>
                </a:lnTo>
                <a:lnTo>
                  <a:pt x="2112" y="519"/>
                </a:lnTo>
                <a:lnTo>
                  <a:pt x="2113" y="511"/>
                </a:lnTo>
                <a:lnTo>
                  <a:pt x="2113" y="508"/>
                </a:lnTo>
                <a:lnTo>
                  <a:pt x="2114" y="511"/>
                </a:lnTo>
                <a:lnTo>
                  <a:pt x="2114" y="510"/>
                </a:lnTo>
                <a:lnTo>
                  <a:pt x="2114" y="498"/>
                </a:lnTo>
                <a:lnTo>
                  <a:pt x="2114" y="494"/>
                </a:lnTo>
                <a:lnTo>
                  <a:pt x="2115" y="492"/>
                </a:lnTo>
                <a:lnTo>
                  <a:pt x="2115" y="490"/>
                </a:lnTo>
                <a:lnTo>
                  <a:pt x="2115" y="481"/>
                </a:lnTo>
                <a:lnTo>
                  <a:pt x="2115" y="481"/>
                </a:lnTo>
                <a:lnTo>
                  <a:pt x="2116" y="477"/>
                </a:lnTo>
                <a:lnTo>
                  <a:pt x="2116" y="477"/>
                </a:lnTo>
                <a:lnTo>
                  <a:pt x="2116" y="479"/>
                </a:lnTo>
                <a:lnTo>
                  <a:pt x="2117" y="475"/>
                </a:lnTo>
                <a:lnTo>
                  <a:pt x="2117" y="479"/>
                </a:lnTo>
                <a:lnTo>
                  <a:pt x="2117" y="487"/>
                </a:lnTo>
                <a:lnTo>
                  <a:pt x="2118" y="483"/>
                </a:lnTo>
                <a:lnTo>
                  <a:pt x="2118" y="475"/>
                </a:lnTo>
                <a:lnTo>
                  <a:pt x="2118" y="477"/>
                </a:lnTo>
                <a:lnTo>
                  <a:pt x="2119" y="477"/>
                </a:lnTo>
                <a:lnTo>
                  <a:pt x="2119" y="469"/>
                </a:lnTo>
                <a:lnTo>
                  <a:pt x="2119" y="467"/>
                </a:lnTo>
                <a:lnTo>
                  <a:pt x="2119" y="490"/>
                </a:lnTo>
                <a:lnTo>
                  <a:pt x="2120" y="506"/>
                </a:lnTo>
                <a:lnTo>
                  <a:pt x="2120" y="506"/>
                </a:lnTo>
                <a:lnTo>
                  <a:pt x="2120" y="511"/>
                </a:lnTo>
                <a:lnTo>
                  <a:pt x="2120" y="517"/>
                </a:lnTo>
                <a:lnTo>
                  <a:pt x="2121" y="527"/>
                </a:lnTo>
                <a:lnTo>
                  <a:pt x="2121" y="531"/>
                </a:lnTo>
                <a:lnTo>
                  <a:pt x="2122" y="525"/>
                </a:lnTo>
                <a:lnTo>
                  <a:pt x="2122" y="521"/>
                </a:lnTo>
                <a:lnTo>
                  <a:pt x="2122" y="527"/>
                </a:lnTo>
                <a:lnTo>
                  <a:pt x="2122" y="529"/>
                </a:lnTo>
                <a:lnTo>
                  <a:pt x="2123" y="534"/>
                </a:lnTo>
                <a:lnTo>
                  <a:pt x="2123" y="531"/>
                </a:lnTo>
                <a:lnTo>
                  <a:pt x="2123" y="532"/>
                </a:lnTo>
                <a:lnTo>
                  <a:pt x="2123" y="534"/>
                </a:lnTo>
                <a:lnTo>
                  <a:pt x="2124" y="534"/>
                </a:lnTo>
                <a:lnTo>
                  <a:pt x="2124" y="529"/>
                </a:lnTo>
                <a:lnTo>
                  <a:pt x="2124" y="532"/>
                </a:lnTo>
                <a:lnTo>
                  <a:pt x="2125" y="536"/>
                </a:lnTo>
                <a:lnTo>
                  <a:pt x="2125" y="534"/>
                </a:lnTo>
                <a:lnTo>
                  <a:pt x="2125" y="534"/>
                </a:lnTo>
                <a:lnTo>
                  <a:pt x="2126" y="553"/>
                </a:lnTo>
                <a:lnTo>
                  <a:pt x="2126" y="575"/>
                </a:lnTo>
                <a:lnTo>
                  <a:pt x="2126" y="590"/>
                </a:lnTo>
                <a:lnTo>
                  <a:pt x="2127" y="607"/>
                </a:lnTo>
                <a:lnTo>
                  <a:pt x="2127" y="598"/>
                </a:lnTo>
                <a:lnTo>
                  <a:pt x="2127" y="548"/>
                </a:lnTo>
                <a:lnTo>
                  <a:pt x="2127" y="496"/>
                </a:lnTo>
                <a:lnTo>
                  <a:pt x="2128" y="454"/>
                </a:lnTo>
                <a:lnTo>
                  <a:pt x="2128" y="412"/>
                </a:lnTo>
                <a:lnTo>
                  <a:pt x="2128" y="349"/>
                </a:lnTo>
                <a:lnTo>
                  <a:pt x="2129" y="324"/>
                </a:lnTo>
                <a:lnTo>
                  <a:pt x="2129" y="115"/>
                </a:lnTo>
                <a:lnTo>
                  <a:pt x="2129" y="38"/>
                </a:lnTo>
                <a:lnTo>
                  <a:pt x="2130" y="36"/>
                </a:lnTo>
                <a:lnTo>
                  <a:pt x="2130" y="161"/>
                </a:lnTo>
                <a:lnTo>
                  <a:pt x="2130" y="406"/>
                </a:lnTo>
                <a:lnTo>
                  <a:pt x="2130" y="575"/>
                </a:lnTo>
                <a:lnTo>
                  <a:pt x="2131" y="602"/>
                </a:lnTo>
                <a:lnTo>
                  <a:pt x="2131" y="573"/>
                </a:lnTo>
                <a:lnTo>
                  <a:pt x="2131" y="546"/>
                </a:lnTo>
                <a:lnTo>
                  <a:pt x="2131" y="544"/>
                </a:lnTo>
                <a:lnTo>
                  <a:pt x="2132" y="550"/>
                </a:lnTo>
                <a:lnTo>
                  <a:pt x="2132" y="555"/>
                </a:lnTo>
                <a:lnTo>
                  <a:pt x="2133" y="550"/>
                </a:lnTo>
                <a:lnTo>
                  <a:pt x="2133" y="546"/>
                </a:lnTo>
                <a:lnTo>
                  <a:pt x="2133" y="550"/>
                </a:lnTo>
                <a:lnTo>
                  <a:pt x="2133" y="555"/>
                </a:lnTo>
                <a:lnTo>
                  <a:pt x="2134" y="553"/>
                </a:lnTo>
                <a:lnTo>
                  <a:pt x="2134" y="546"/>
                </a:lnTo>
                <a:lnTo>
                  <a:pt x="2134" y="544"/>
                </a:lnTo>
                <a:lnTo>
                  <a:pt x="2135" y="548"/>
                </a:lnTo>
                <a:lnTo>
                  <a:pt x="2135" y="550"/>
                </a:lnTo>
                <a:lnTo>
                  <a:pt x="2135" y="548"/>
                </a:lnTo>
                <a:lnTo>
                  <a:pt x="2135" y="546"/>
                </a:lnTo>
                <a:lnTo>
                  <a:pt x="2136" y="550"/>
                </a:lnTo>
                <a:lnTo>
                  <a:pt x="2136" y="553"/>
                </a:lnTo>
                <a:lnTo>
                  <a:pt x="2136" y="552"/>
                </a:lnTo>
                <a:lnTo>
                  <a:pt x="2137" y="550"/>
                </a:lnTo>
                <a:lnTo>
                  <a:pt x="2137" y="552"/>
                </a:lnTo>
                <a:lnTo>
                  <a:pt x="2137" y="555"/>
                </a:lnTo>
                <a:lnTo>
                  <a:pt x="2138" y="553"/>
                </a:lnTo>
                <a:lnTo>
                  <a:pt x="2138" y="548"/>
                </a:lnTo>
                <a:lnTo>
                  <a:pt x="2138" y="550"/>
                </a:lnTo>
                <a:lnTo>
                  <a:pt x="2138" y="550"/>
                </a:lnTo>
                <a:lnTo>
                  <a:pt x="2139" y="550"/>
                </a:lnTo>
                <a:lnTo>
                  <a:pt x="2139" y="542"/>
                </a:lnTo>
                <a:lnTo>
                  <a:pt x="2139" y="544"/>
                </a:lnTo>
                <a:lnTo>
                  <a:pt x="2140" y="550"/>
                </a:lnTo>
                <a:lnTo>
                  <a:pt x="2140" y="550"/>
                </a:lnTo>
                <a:lnTo>
                  <a:pt x="2140" y="546"/>
                </a:lnTo>
                <a:lnTo>
                  <a:pt x="2141" y="548"/>
                </a:lnTo>
                <a:lnTo>
                  <a:pt x="2141" y="555"/>
                </a:lnTo>
                <a:lnTo>
                  <a:pt x="2141" y="559"/>
                </a:lnTo>
                <a:lnTo>
                  <a:pt x="2141" y="553"/>
                </a:lnTo>
                <a:lnTo>
                  <a:pt x="2142" y="553"/>
                </a:lnTo>
                <a:lnTo>
                  <a:pt x="2142" y="557"/>
                </a:lnTo>
                <a:lnTo>
                  <a:pt x="2142" y="559"/>
                </a:lnTo>
                <a:lnTo>
                  <a:pt x="2143" y="553"/>
                </a:lnTo>
                <a:lnTo>
                  <a:pt x="2143" y="552"/>
                </a:lnTo>
                <a:lnTo>
                  <a:pt x="2143" y="552"/>
                </a:lnTo>
                <a:lnTo>
                  <a:pt x="2143" y="553"/>
                </a:lnTo>
                <a:lnTo>
                  <a:pt x="2144" y="550"/>
                </a:lnTo>
                <a:lnTo>
                  <a:pt x="2144" y="548"/>
                </a:lnTo>
                <a:lnTo>
                  <a:pt x="2144" y="548"/>
                </a:lnTo>
                <a:lnTo>
                  <a:pt x="2145" y="552"/>
                </a:lnTo>
                <a:lnTo>
                  <a:pt x="2145" y="548"/>
                </a:lnTo>
                <a:lnTo>
                  <a:pt x="2145" y="544"/>
                </a:lnTo>
                <a:lnTo>
                  <a:pt x="2146" y="550"/>
                </a:lnTo>
                <a:lnTo>
                  <a:pt x="2146" y="555"/>
                </a:lnTo>
                <a:lnTo>
                  <a:pt x="2146" y="553"/>
                </a:lnTo>
                <a:lnTo>
                  <a:pt x="2146" y="552"/>
                </a:lnTo>
                <a:lnTo>
                  <a:pt x="2147" y="552"/>
                </a:lnTo>
                <a:lnTo>
                  <a:pt x="2147" y="555"/>
                </a:lnTo>
                <a:lnTo>
                  <a:pt x="2147" y="553"/>
                </a:lnTo>
                <a:lnTo>
                  <a:pt x="2148" y="548"/>
                </a:lnTo>
                <a:lnTo>
                  <a:pt x="2148" y="546"/>
                </a:lnTo>
                <a:lnTo>
                  <a:pt x="2148" y="550"/>
                </a:lnTo>
                <a:lnTo>
                  <a:pt x="2149" y="546"/>
                </a:lnTo>
                <a:lnTo>
                  <a:pt x="2149" y="538"/>
                </a:lnTo>
                <a:lnTo>
                  <a:pt x="2149" y="534"/>
                </a:lnTo>
                <a:lnTo>
                  <a:pt x="2149" y="531"/>
                </a:lnTo>
                <a:lnTo>
                  <a:pt x="2150" y="531"/>
                </a:lnTo>
                <a:lnTo>
                  <a:pt x="2150" y="521"/>
                </a:lnTo>
                <a:lnTo>
                  <a:pt x="2150" y="511"/>
                </a:lnTo>
                <a:lnTo>
                  <a:pt x="2151" y="513"/>
                </a:lnTo>
                <a:lnTo>
                  <a:pt x="2151" y="515"/>
                </a:lnTo>
                <a:lnTo>
                  <a:pt x="2151" y="510"/>
                </a:lnTo>
                <a:lnTo>
                  <a:pt x="2152" y="500"/>
                </a:lnTo>
                <a:lnTo>
                  <a:pt x="2152" y="500"/>
                </a:lnTo>
                <a:lnTo>
                  <a:pt x="2152" y="506"/>
                </a:lnTo>
                <a:lnTo>
                  <a:pt x="2152" y="502"/>
                </a:lnTo>
                <a:lnTo>
                  <a:pt x="2153" y="500"/>
                </a:lnTo>
                <a:lnTo>
                  <a:pt x="2153" y="496"/>
                </a:lnTo>
                <a:lnTo>
                  <a:pt x="2153" y="500"/>
                </a:lnTo>
                <a:lnTo>
                  <a:pt x="2154" y="496"/>
                </a:lnTo>
                <a:lnTo>
                  <a:pt x="2154" y="490"/>
                </a:lnTo>
                <a:lnTo>
                  <a:pt x="2154" y="494"/>
                </a:lnTo>
                <a:lnTo>
                  <a:pt x="2154" y="496"/>
                </a:lnTo>
                <a:lnTo>
                  <a:pt x="2155" y="498"/>
                </a:lnTo>
                <a:lnTo>
                  <a:pt x="2155" y="490"/>
                </a:lnTo>
                <a:lnTo>
                  <a:pt x="2156" y="489"/>
                </a:lnTo>
                <a:lnTo>
                  <a:pt x="2156" y="492"/>
                </a:lnTo>
                <a:lnTo>
                  <a:pt x="2156" y="496"/>
                </a:lnTo>
                <a:lnTo>
                  <a:pt x="2156" y="490"/>
                </a:lnTo>
                <a:lnTo>
                  <a:pt x="2157" y="490"/>
                </a:lnTo>
                <a:lnTo>
                  <a:pt x="2157" y="496"/>
                </a:lnTo>
                <a:lnTo>
                  <a:pt x="2157" y="502"/>
                </a:lnTo>
                <a:lnTo>
                  <a:pt x="2157" y="492"/>
                </a:lnTo>
                <a:lnTo>
                  <a:pt x="2158" y="498"/>
                </a:lnTo>
                <a:lnTo>
                  <a:pt x="2158" y="502"/>
                </a:lnTo>
                <a:lnTo>
                  <a:pt x="2158" y="504"/>
                </a:lnTo>
                <a:lnTo>
                  <a:pt x="2159" y="500"/>
                </a:lnTo>
                <a:lnTo>
                  <a:pt x="2159" y="502"/>
                </a:lnTo>
                <a:lnTo>
                  <a:pt x="2159" y="504"/>
                </a:lnTo>
                <a:lnTo>
                  <a:pt x="2160" y="508"/>
                </a:lnTo>
                <a:lnTo>
                  <a:pt x="2160" y="506"/>
                </a:lnTo>
                <a:lnTo>
                  <a:pt x="2160" y="506"/>
                </a:lnTo>
                <a:lnTo>
                  <a:pt x="2160" y="506"/>
                </a:lnTo>
                <a:lnTo>
                  <a:pt x="2161" y="511"/>
                </a:lnTo>
                <a:lnTo>
                  <a:pt x="2161" y="510"/>
                </a:lnTo>
                <a:lnTo>
                  <a:pt x="2161" y="510"/>
                </a:lnTo>
                <a:lnTo>
                  <a:pt x="2162" y="513"/>
                </a:lnTo>
                <a:lnTo>
                  <a:pt x="2162" y="515"/>
                </a:lnTo>
                <a:lnTo>
                  <a:pt x="2162" y="517"/>
                </a:lnTo>
                <a:lnTo>
                  <a:pt x="2162" y="511"/>
                </a:lnTo>
                <a:lnTo>
                  <a:pt x="2163" y="521"/>
                </a:lnTo>
                <a:lnTo>
                  <a:pt x="2163" y="523"/>
                </a:lnTo>
                <a:lnTo>
                  <a:pt x="2164" y="523"/>
                </a:lnTo>
                <a:lnTo>
                  <a:pt x="2164" y="521"/>
                </a:lnTo>
                <a:lnTo>
                  <a:pt x="2164" y="519"/>
                </a:lnTo>
                <a:lnTo>
                  <a:pt x="2164" y="525"/>
                </a:lnTo>
                <a:lnTo>
                  <a:pt x="2165" y="529"/>
                </a:lnTo>
                <a:lnTo>
                  <a:pt x="2165" y="521"/>
                </a:lnTo>
                <a:lnTo>
                  <a:pt x="2165" y="519"/>
                </a:lnTo>
                <a:lnTo>
                  <a:pt x="2165" y="519"/>
                </a:lnTo>
                <a:lnTo>
                  <a:pt x="2166" y="521"/>
                </a:lnTo>
                <a:lnTo>
                  <a:pt x="2166" y="519"/>
                </a:lnTo>
                <a:lnTo>
                  <a:pt x="2166" y="513"/>
                </a:lnTo>
                <a:lnTo>
                  <a:pt x="2167" y="510"/>
                </a:lnTo>
                <a:lnTo>
                  <a:pt x="2167" y="510"/>
                </a:lnTo>
                <a:lnTo>
                  <a:pt x="2167" y="508"/>
                </a:lnTo>
                <a:lnTo>
                  <a:pt x="2168" y="498"/>
                </a:lnTo>
                <a:lnTo>
                  <a:pt x="2168" y="494"/>
                </a:lnTo>
                <a:lnTo>
                  <a:pt x="2168" y="498"/>
                </a:lnTo>
                <a:lnTo>
                  <a:pt x="2168" y="492"/>
                </a:lnTo>
                <a:lnTo>
                  <a:pt x="2169" y="485"/>
                </a:lnTo>
                <a:lnTo>
                  <a:pt x="2169" y="487"/>
                </a:lnTo>
                <a:lnTo>
                  <a:pt x="2169" y="483"/>
                </a:lnTo>
                <a:lnTo>
                  <a:pt x="2170" y="479"/>
                </a:lnTo>
                <a:lnTo>
                  <a:pt x="2170" y="473"/>
                </a:lnTo>
                <a:lnTo>
                  <a:pt x="2170" y="473"/>
                </a:lnTo>
                <a:lnTo>
                  <a:pt x="2171" y="479"/>
                </a:lnTo>
                <a:lnTo>
                  <a:pt x="2171" y="481"/>
                </a:lnTo>
                <a:lnTo>
                  <a:pt x="2171" y="481"/>
                </a:lnTo>
                <a:lnTo>
                  <a:pt x="2172" y="475"/>
                </a:lnTo>
                <a:lnTo>
                  <a:pt x="2172" y="479"/>
                </a:lnTo>
                <a:lnTo>
                  <a:pt x="2172" y="477"/>
                </a:lnTo>
                <a:lnTo>
                  <a:pt x="2172" y="462"/>
                </a:lnTo>
                <a:lnTo>
                  <a:pt x="2173" y="458"/>
                </a:lnTo>
                <a:lnTo>
                  <a:pt x="2173" y="477"/>
                </a:lnTo>
                <a:lnTo>
                  <a:pt x="2173" y="485"/>
                </a:lnTo>
                <a:lnTo>
                  <a:pt x="2173" y="496"/>
                </a:lnTo>
                <a:lnTo>
                  <a:pt x="2174" y="506"/>
                </a:lnTo>
                <a:lnTo>
                  <a:pt x="2174" y="513"/>
                </a:lnTo>
                <a:lnTo>
                  <a:pt x="2175" y="523"/>
                </a:lnTo>
                <a:lnTo>
                  <a:pt x="2175" y="523"/>
                </a:lnTo>
                <a:lnTo>
                  <a:pt x="2175" y="525"/>
                </a:lnTo>
                <a:lnTo>
                  <a:pt x="2175" y="525"/>
                </a:lnTo>
                <a:lnTo>
                  <a:pt x="2176" y="527"/>
                </a:lnTo>
                <a:lnTo>
                  <a:pt x="2176" y="529"/>
                </a:lnTo>
                <a:lnTo>
                  <a:pt x="2176" y="525"/>
                </a:lnTo>
                <a:lnTo>
                  <a:pt x="2177" y="525"/>
                </a:lnTo>
                <a:lnTo>
                  <a:pt x="2177" y="534"/>
                </a:lnTo>
                <a:lnTo>
                  <a:pt x="2177" y="532"/>
                </a:lnTo>
                <a:lnTo>
                  <a:pt x="2177" y="527"/>
                </a:lnTo>
                <a:lnTo>
                  <a:pt x="2178" y="529"/>
                </a:lnTo>
                <a:lnTo>
                  <a:pt x="2178" y="532"/>
                </a:lnTo>
                <a:lnTo>
                  <a:pt x="2178" y="532"/>
                </a:lnTo>
                <a:lnTo>
                  <a:pt x="2179" y="529"/>
                </a:lnTo>
                <a:lnTo>
                  <a:pt x="2179" y="531"/>
                </a:lnTo>
                <a:lnTo>
                  <a:pt x="2179" y="532"/>
                </a:lnTo>
                <a:lnTo>
                  <a:pt x="2180" y="532"/>
                </a:lnTo>
                <a:lnTo>
                  <a:pt x="2180" y="529"/>
                </a:lnTo>
                <a:lnTo>
                  <a:pt x="2180" y="532"/>
                </a:lnTo>
                <a:lnTo>
                  <a:pt x="2180" y="534"/>
                </a:lnTo>
                <a:lnTo>
                  <a:pt x="2181" y="538"/>
                </a:lnTo>
                <a:lnTo>
                  <a:pt x="2181" y="561"/>
                </a:lnTo>
                <a:lnTo>
                  <a:pt x="2181" y="569"/>
                </a:lnTo>
                <a:lnTo>
                  <a:pt x="2181" y="584"/>
                </a:lnTo>
                <a:lnTo>
                  <a:pt x="2182" y="609"/>
                </a:lnTo>
                <a:lnTo>
                  <a:pt x="2182" y="603"/>
                </a:lnTo>
                <a:lnTo>
                  <a:pt x="2183" y="544"/>
                </a:lnTo>
                <a:lnTo>
                  <a:pt x="2183" y="481"/>
                </a:lnTo>
                <a:lnTo>
                  <a:pt x="2183" y="393"/>
                </a:lnTo>
                <a:lnTo>
                  <a:pt x="2183" y="253"/>
                </a:lnTo>
                <a:lnTo>
                  <a:pt x="2184" y="127"/>
                </a:lnTo>
                <a:lnTo>
                  <a:pt x="2184" y="71"/>
                </a:lnTo>
                <a:lnTo>
                  <a:pt x="2184" y="128"/>
                </a:lnTo>
                <a:lnTo>
                  <a:pt x="2185" y="316"/>
                </a:lnTo>
                <a:lnTo>
                  <a:pt x="2185" y="519"/>
                </a:lnTo>
                <a:lnTo>
                  <a:pt x="2185" y="603"/>
                </a:lnTo>
                <a:lnTo>
                  <a:pt x="2185" y="598"/>
                </a:lnTo>
                <a:lnTo>
                  <a:pt x="2186" y="569"/>
                </a:lnTo>
                <a:lnTo>
                  <a:pt x="2186" y="548"/>
                </a:lnTo>
                <a:lnTo>
                  <a:pt x="2186" y="550"/>
                </a:lnTo>
                <a:lnTo>
                  <a:pt x="2187" y="555"/>
                </a:lnTo>
                <a:lnTo>
                  <a:pt x="2187" y="555"/>
                </a:lnTo>
                <a:lnTo>
                  <a:pt x="2187" y="550"/>
                </a:lnTo>
                <a:lnTo>
                  <a:pt x="2188" y="553"/>
                </a:lnTo>
                <a:lnTo>
                  <a:pt x="2188" y="557"/>
                </a:lnTo>
                <a:lnTo>
                  <a:pt x="2188" y="559"/>
                </a:lnTo>
                <a:lnTo>
                  <a:pt x="2188" y="559"/>
                </a:lnTo>
                <a:lnTo>
                  <a:pt x="2189" y="555"/>
                </a:lnTo>
                <a:lnTo>
                  <a:pt x="2189" y="555"/>
                </a:lnTo>
                <a:lnTo>
                  <a:pt x="2189" y="559"/>
                </a:lnTo>
                <a:lnTo>
                  <a:pt x="2190" y="555"/>
                </a:lnTo>
                <a:lnTo>
                  <a:pt x="2190" y="552"/>
                </a:lnTo>
                <a:lnTo>
                  <a:pt x="2190" y="555"/>
                </a:lnTo>
                <a:lnTo>
                  <a:pt x="2191" y="557"/>
                </a:lnTo>
                <a:lnTo>
                  <a:pt x="2191" y="555"/>
                </a:lnTo>
                <a:lnTo>
                  <a:pt x="2191" y="555"/>
                </a:lnTo>
                <a:lnTo>
                  <a:pt x="2191" y="559"/>
                </a:lnTo>
                <a:lnTo>
                  <a:pt x="2192" y="565"/>
                </a:lnTo>
                <a:lnTo>
                  <a:pt x="2192" y="565"/>
                </a:lnTo>
                <a:lnTo>
                  <a:pt x="2192" y="557"/>
                </a:lnTo>
                <a:lnTo>
                  <a:pt x="2193" y="555"/>
                </a:lnTo>
                <a:lnTo>
                  <a:pt x="2193" y="559"/>
                </a:lnTo>
                <a:lnTo>
                  <a:pt x="2193" y="559"/>
                </a:lnTo>
                <a:lnTo>
                  <a:pt x="2194" y="555"/>
                </a:lnTo>
                <a:lnTo>
                  <a:pt x="2194" y="555"/>
                </a:lnTo>
                <a:lnTo>
                  <a:pt x="2194" y="555"/>
                </a:lnTo>
                <a:lnTo>
                  <a:pt x="2194" y="559"/>
                </a:lnTo>
                <a:lnTo>
                  <a:pt x="2195" y="557"/>
                </a:lnTo>
                <a:lnTo>
                  <a:pt x="2195" y="559"/>
                </a:lnTo>
                <a:lnTo>
                  <a:pt x="2195" y="559"/>
                </a:lnTo>
                <a:lnTo>
                  <a:pt x="2196" y="557"/>
                </a:lnTo>
                <a:lnTo>
                  <a:pt x="2196" y="561"/>
                </a:lnTo>
                <a:lnTo>
                  <a:pt x="2196" y="559"/>
                </a:lnTo>
                <a:lnTo>
                  <a:pt x="2196" y="557"/>
                </a:lnTo>
                <a:lnTo>
                  <a:pt x="2197" y="557"/>
                </a:lnTo>
                <a:lnTo>
                  <a:pt x="2197" y="555"/>
                </a:lnTo>
                <a:lnTo>
                  <a:pt x="2197" y="553"/>
                </a:lnTo>
                <a:lnTo>
                  <a:pt x="2198" y="555"/>
                </a:lnTo>
                <a:lnTo>
                  <a:pt x="2198" y="559"/>
                </a:lnTo>
                <a:lnTo>
                  <a:pt x="2198" y="559"/>
                </a:lnTo>
                <a:lnTo>
                  <a:pt x="2199" y="555"/>
                </a:lnTo>
                <a:lnTo>
                  <a:pt x="2199" y="557"/>
                </a:lnTo>
                <a:lnTo>
                  <a:pt x="2199" y="563"/>
                </a:lnTo>
                <a:lnTo>
                  <a:pt x="2199" y="563"/>
                </a:lnTo>
                <a:lnTo>
                  <a:pt x="2200" y="559"/>
                </a:lnTo>
                <a:lnTo>
                  <a:pt x="2200" y="553"/>
                </a:lnTo>
                <a:lnTo>
                  <a:pt x="2200" y="565"/>
                </a:lnTo>
                <a:lnTo>
                  <a:pt x="2201" y="563"/>
                </a:lnTo>
                <a:lnTo>
                  <a:pt x="2201" y="561"/>
                </a:lnTo>
                <a:lnTo>
                  <a:pt x="2201" y="561"/>
                </a:lnTo>
                <a:lnTo>
                  <a:pt x="2202" y="561"/>
                </a:lnTo>
                <a:lnTo>
                  <a:pt x="2202" y="569"/>
                </a:lnTo>
                <a:lnTo>
                  <a:pt x="2202" y="561"/>
                </a:lnTo>
                <a:lnTo>
                  <a:pt x="2202" y="559"/>
                </a:lnTo>
                <a:lnTo>
                  <a:pt x="2203" y="567"/>
                </a:lnTo>
                <a:lnTo>
                  <a:pt x="2203" y="569"/>
                </a:lnTo>
                <a:lnTo>
                  <a:pt x="2203" y="563"/>
                </a:lnTo>
                <a:lnTo>
                  <a:pt x="2204" y="561"/>
                </a:lnTo>
                <a:lnTo>
                  <a:pt x="2204" y="565"/>
                </a:lnTo>
                <a:lnTo>
                  <a:pt x="2204" y="565"/>
                </a:lnTo>
                <a:lnTo>
                  <a:pt x="2204" y="563"/>
                </a:lnTo>
                <a:lnTo>
                  <a:pt x="2205" y="557"/>
                </a:lnTo>
                <a:lnTo>
                  <a:pt x="2205" y="544"/>
                </a:lnTo>
                <a:lnTo>
                  <a:pt x="2206" y="544"/>
                </a:lnTo>
                <a:lnTo>
                  <a:pt x="2206" y="538"/>
                </a:lnTo>
                <a:lnTo>
                  <a:pt x="2206" y="527"/>
                </a:lnTo>
                <a:lnTo>
                  <a:pt x="2206" y="523"/>
                </a:lnTo>
                <a:lnTo>
                  <a:pt x="2207" y="525"/>
                </a:lnTo>
                <a:lnTo>
                  <a:pt x="2207" y="525"/>
                </a:lnTo>
                <a:lnTo>
                  <a:pt x="2207" y="521"/>
                </a:lnTo>
                <a:lnTo>
                  <a:pt x="2207" y="521"/>
                </a:lnTo>
                <a:lnTo>
                  <a:pt x="2208" y="529"/>
                </a:lnTo>
                <a:lnTo>
                  <a:pt x="2208" y="523"/>
                </a:lnTo>
                <a:lnTo>
                  <a:pt x="2208" y="515"/>
                </a:lnTo>
                <a:lnTo>
                  <a:pt x="2209" y="513"/>
                </a:lnTo>
                <a:lnTo>
                  <a:pt x="2209" y="519"/>
                </a:lnTo>
                <a:lnTo>
                  <a:pt x="2209" y="517"/>
                </a:lnTo>
                <a:lnTo>
                  <a:pt x="2210" y="515"/>
                </a:lnTo>
                <a:lnTo>
                  <a:pt x="2210" y="513"/>
                </a:lnTo>
                <a:lnTo>
                  <a:pt x="2210" y="519"/>
                </a:lnTo>
                <a:lnTo>
                  <a:pt x="2210" y="521"/>
                </a:lnTo>
                <a:lnTo>
                  <a:pt x="2211" y="519"/>
                </a:lnTo>
                <a:lnTo>
                  <a:pt x="2211" y="515"/>
                </a:lnTo>
                <a:lnTo>
                  <a:pt x="2211" y="517"/>
                </a:lnTo>
                <a:lnTo>
                  <a:pt x="2212" y="521"/>
                </a:lnTo>
                <a:lnTo>
                  <a:pt x="2212" y="519"/>
                </a:lnTo>
                <a:lnTo>
                  <a:pt x="2212" y="519"/>
                </a:lnTo>
                <a:lnTo>
                  <a:pt x="2213" y="523"/>
                </a:lnTo>
                <a:lnTo>
                  <a:pt x="2213" y="523"/>
                </a:lnTo>
                <a:lnTo>
                  <a:pt x="2213" y="521"/>
                </a:lnTo>
                <a:lnTo>
                  <a:pt x="2214" y="521"/>
                </a:lnTo>
                <a:lnTo>
                  <a:pt x="2214" y="527"/>
                </a:lnTo>
                <a:lnTo>
                  <a:pt x="2214" y="534"/>
                </a:lnTo>
                <a:lnTo>
                  <a:pt x="2214" y="531"/>
                </a:lnTo>
                <a:lnTo>
                  <a:pt x="2215" y="529"/>
                </a:lnTo>
                <a:lnTo>
                  <a:pt x="2215" y="531"/>
                </a:lnTo>
                <a:lnTo>
                  <a:pt x="2215" y="532"/>
                </a:lnTo>
                <a:lnTo>
                  <a:pt x="2215" y="531"/>
                </a:lnTo>
                <a:lnTo>
                  <a:pt x="2216" y="527"/>
                </a:lnTo>
                <a:lnTo>
                  <a:pt x="2216" y="527"/>
                </a:lnTo>
                <a:lnTo>
                  <a:pt x="2217" y="532"/>
                </a:lnTo>
                <a:lnTo>
                  <a:pt x="2217" y="532"/>
                </a:lnTo>
                <a:lnTo>
                  <a:pt x="2217" y="532"/>
                </a:lnTo>
                <a:lnTo>
                  <a:pt x="2217" y="531"/>
                </a:lnTo>
                <a:lnTo>
                  <a:pt x="2218" y="536"/>
                </a:lnTo>
                <a:lnTo>
                  <a:pt x="2218" y="542"/>
                </a:lnTo>
                <a:lnTo>
                  <a:pt x="2218" y="540"/>
                </a:lnTo>
                <a:lnTo>
                  <a:pt x="2218" y="536"/>
                </a:lnTo>
                <a:lnTo>
                  <a:pt x="2219" y="544"/>
                </a:lnTo>
                <a:lnTo>
                  <a:pt x="2219" y="546"/>
                </a:lnTo>
                <a:lnTo>
                  <a:pt x="2219" y="550"/>
                </a:lnTo>
                <a:lnTo>
                  <a:pt x="2220" y="544"/>
                </a:lnTo>
                <a:lnTo>
                  <a:pt x="2220" y="544"/>
                </a:lnTo>
                <a:lnTo>
                  <a:pt x="2220" y="548"/>
                </a:lnTo>
                <a:lnTo>
                  <a:pt x="2221" y="550"/>
                </a:lnTo>
                <a:lnTo>
                  <a:pt x="2221" y="544"/>
                </a:lnTo>
                <a:lnTo>
                  <a:pt x="2221" y="546"/>
                </a:lnTo>
                <a:lnTo>
                  <a:pt x="2222" y="553"/>
                </a:lnTo>
                <a:lnTo>
                  <a:pt x="2222" y="552"/>
                </a:lnTo>
                <a:lnTo>
                  <a:pt x="2222" y="540"/>
                </a:lnTo>
                <a:lnTo>
                  <a:pt x="2222" y="540"/>
                </a:lnTo>
                <a:lnTo>
                  <a:pt x="2223" y="531"/>
                </a:lnTo>
                <a:lnTo>
                  <a:pt x="2223" y="531"/>
                </a:lnTo>
                <a:lnTo>
                  <a:pt x="2223" y="523"/>
                </a:lnTo>
                <a:lnTo>
                  <a:pt x="2223" y="519"/>
                </a:lnTo>
                <a:lnTo>
                  <a:pt x="2224" y="521"/>
                </a:lnTo>
                <a:lnTo>
                  <a:pt x="2224" y="521"/>
                </a:lnTo>
                <a:lnTo>
                  <a:pt x="2225" y="519"/>
                </a:lnTo>
                <a:lnTo>
                  <a:pt x="2225" y="510"/>
                </a:lnTo>
                <a:lnTo>
                  <a:pt x="2225" y="510"/>
                </a:lnTo>
                <a:lnTo>
                  <a:pt x="2225" y="506"/>
                </a:lnTo>
                <a:lnTo>
                  <a:pt x="2226" y="498"/>
                </a:lnTo>
                <a:lnTo>
                  <a:pt x="2226" y="496"/>
                </a:lnTo>
                <a:lnTo>
                  <a:pt x="2226" y="502"/>
                </a:lnTo>
                <a:lnTo>
                  <a:pt x="2226" y="515"/>
                </a:lnTo>
                <a:lnTo>
                  <a:pt x="2227" y="510"/>
                </a:lnTo>
                <a:lnTo>
                  <a:pt x="2227" y="500"/>
                </a:lnTo>
                <a:lnTo>
                  <a:pt x="2227" y="494"/>
                </a:lnTo>
                <a:lnTo>
                  <a:pt x="2228" y="502"/>
                </a:lnTo>
                <a:lnTo>
                  <a:pt x="2228" y="498"/>
                </a:lnTo>
                <a:lnTo>
                  <a:pt x="2228" y="487"/>
                </a:lnTo>
                <a:lnTo>
                  <a:pt x="2229" y="498"/>
                </a:lnTo>
                <a:lnTo>
                  <a:pt x="2229" y="519"/>
                </a:lnTo>
                <a:lnTo>
                  <a:pt x="2229" y="529"/>
                </a:lnTo>
                <a:lnTo>
                  <a:pt x="2230" y="529"/>
                </a:lnTo>
                <a:lnTo>
                  <a:pt x="2230" y="532"/>
                </a:lnTo>
                <a:lnTo>
                  <a:pt x="2230" y="548"/>
                </a:lnTo>
                <a:lnTo>
                  <a:pt x="2230" y="550"/>
                </a:lnTo>
                <a:lnTo>
                  <a:pt x="2231" y="552"/>
                </a:lnTo>
                <a:lnTo>
                  <a:pt x="2231" y="548"/>
                </a:lnTo>
                <a:lnTo>
                  <a:pt x="2231" y="548"/>
                </a:lnTo>
                <a:lnTo>
                  <a:pt x="2232" y="555"/>
                </a:lnTo>
                <a:lnTo>
                  <a:pt x="2232" y="553"/>
                </a:lnTo>
                <a:lnTo>
                  <a:pt x="2232" y="550"/>
                </a:lnTo>
                <a:lnTo>
                  <a:pt x="2233" y="552"/>
                </a:lnTo>
                <a:lnTo>
                  <a:pt x="2233" y="553"/>
                </a:lnTo>
                <a:lnTo>
                  <a:pt x="2233" y="555"/>
                </a:lnTo>
                <a:lnTo>
                  <a:pt x="2233" y="555"/>
                </a:lnTo>
                <a:lnTo>
                  <a:pt x="2234" y="555"/>
                </a:lnTo>
                <a:lnTo>
                  <a:pt x="2234" y="557"/>
                </a:lnTo>
                <a:lnTo>
                  <a:pt x="2234" y="561"/>
                </a:lnTo>
                <a:lnTo>
                  <a:pt x="2235" y="561"/>
                </a:lnTo>
                <a:lnTo>
                  <a:pt x="2235" y="569"/>
                </a:lnTo>
                <a:lnTo>
                  <a:pt x="2235" y="563"/>
                </a:lnTo>
                <a:lnTo>
                  <a:pt x="2236" y="553"/>
                </a:lnTo>
                <a:lnTo>
                  <a:pt x="2236" y="552"/>
                </a:lnTo>
                <a:lnTo>
                  <a:pt x="2236" y="553"/>
                </a:lnTo>
                <a:lnTo>
                  <a:pt x="2236" y="559"/>
                </a:lnTo>
                <a:lnTo>
                  <a:pt x="2237" y="573"/>
                </a:lnTo>
                <a:lnTo>
                  <a:pt x="2237" y="588"/>
                </a:lnTo>
                <a:lnTo>
                  <a:pt x="2237" y="596"/>
                </a:lnTo>
                <a:lnTo>
                  <a:pt x="2238" y="613"/>
                </a:lnTo>
                <a:lnTo>
                  <a:pt x="2238" y="628"/>
                </a:lnTo>
                <a:lnTo>
                  <a:pt x="2238" y="611"/>
                </a:lnTo>
                <a:lnTo>
                  <a:pt x="2238" y="548"/>
                </a:lnTo>
                <a:lnTo>
                  <a:pt x="2239" y="475"/>
                </a:lnTo>
                <a:lnTo>
                  <a:pt x="2239" y="372"/>
                </a:lnTo>
                <a:lnTo>
                  <a:pt x="2239" y="232"/>
                </a:lnTo>
                <a:lnTo>
                  <a:pt x="2240" y="123"/>
                </a:lnTo>
                <a:lnTo>
                  <a:pt x="2240" y="88"/>
                </a:lnTo>
                <a:lnTo>
                  <a:pt x="2240" y="86"/>
                </a:lnTo>
                <a:lnTo>
                  <a:pt x="2241" y="341"/>
                </a:lnTo>
                <a:lnTo>
                  <a:pt x="2241" y="532"/>
                </a:lnTo>
                <a:lnTo>
                  <a:pt x="2241" y="609"/>
                </a:lnTo>
                <a:lnTo>
                  <a:pt x="2241" y="617"/>
                </a:lnTo>
                <a:lnTo>
                  <a:pt x="2242" y="596"/>
                </a:lnTo>
                <a:lnTo>
                  <a:pt x="2242" y="578"/>
                </a:lnTo>
                <a:lnTo>
                  <a:pt x="2242" y="582"/>
                </a:lnTo>
                <a:lnTo>
                  <a:pt x="2243" y="584"/>
                </a:lnTo>
                <a:lnTo>
                  <a:pt x="2243" y="580"/>
                </a:lnTo>
                <a:lnTo>
                  <a:pt x="2243" y="576"/>
                </a:lnTo>
                <a:lnTo>
                  <a:pt x="2244" y="582"/>
                </a:lnTo>
                <a:lnTo>
                  <a:pt x="2244" y="586"/>
                </a:lnTo>
                <a:lnTo>
                  <a:pt x="2244" y="584"/>
                </a:lnTo>
                <a:lnTo>
                  <a:pt x="2244" y="582"/>
                </a:lnTo>
                <a:lnTo>
                  <a:pt x="2245" y="578"/>
                </a:lnTo>
                <a:lnTo>
                  <a:pt x="2245" y="582"/>
                </a:lnTo>
                <a:lnTo>
                  <a:pt x="2245" y="582"/>
                </a:lnTo>
                <a:lnTo>
                  <a:pt x="2246" y="584"/>
                </a:lnTo>
                <a:lnTo>
                  <a:pt x="2246" y="582"/>
                </a:lnTo>
                <a:lnTo>
                  <a:pt x="2246" y="584"/>
                </a:lnTo>
                <a:lnTo>
                  <a:pt x="2246" y="582"/>
                </a:lnTo>
                <a:lnTo>
                  <a:pt x="2247" y="586"/>
                </a:lnTo>
                <a:lnTo>
                  <a:pt x="2247" y="590"/>
                </a:lnTo>
                <a:lnTo>
                  <a:pt x="2247" y="586"/>
                </a:lnTo>
                <a:lnTo>
                  <a:pt x="2248" y="588"/>
                </a:lnTo>
                <a:lnTo>
                  <a:pt x="2248" y="584"/>
                </a:lnTo>
                <a:lnTo>
                  <a:pt x="2248" y="580"/>
                </a:lnTo>
                <a:lnTo>
                  <a:pt x="2249" y="586"/>
                </a:lnTo>
                <a:lnTo>
                  <a:pt x="2249" y="588"/>
                </a:lnTo>
                <a:lnTo>
                  <a:pt x="2249" y="586"/>
                </a:lnTo>
                <a:lnTo>
                  <a:pt x="2249" y="588"/>
                </a:lnTo>
                <a:lnTo>
                  <a:pt x="2250" y="600"/>
                </a:lnTo>
                <a:lnTo>
                  <a:pt x="2250" y="603"/>
                </a:lnTo>
                <a:lnTo>
                  <a:pt x="2250" y="600"/>
                </a:lnTo>
                <a:lnTo>
                  <a:pt x="2251" y="590"/>
                </a:lnTo>
                <a:lnTo>
                  <a:pt x="2251" y="586"/>
                </a:lnTo>
                <a:lnTo>
                  <a:pt x="2251" y="596"/>
                </a:lnTo>
                <a:lnTo>
                  <a:pt x="2252" y="592"/>
                </a:lnTo>
                <a:lnTo>
                  <a:pt x="2252" y="586"/>
                </a:lnTo>
                <a:lnTo>
                  <a:pt x="2252" y="588"/>
                </a:lnTo>
                <a:lnTo>
                  <a:pt x="2252" y="588"/>
                </a:lnTo>
                <a:lnTo>
                  <a:pt x="2253" y="594"/>
                </a:lnTo>
                <a:lnTo>
                  <a:pt x="2253" y="588"/>
                </a:lnTo>
                <a:lnTo>
                  <a:pt x="2253" y="588"/>
                </a:lnTo>
                <a:lnTo>
                  <a:pt x="2254" y="588"/>
                </a:lnTo>
                <a:lnTo>
                  <a:pt x="2254" y="596"/>
                </a:lnTo>
                <a:lnTo>
                  <a:pt x="2254" y="590"/>
                </a:lnTo>
                <a:lnTo>
                  <a:pt x="2255" y="592"/>
                </a:lnTo>
                <a:lnTo>
                  <a:pt x="2255" y="594"/>
                </a:lnTo>
                <a:lnTo>
                  <a:pt x="2255" y="596"/>
                </a:lnTo>
                <a:lnTo>
                  <a:pt x="2255" y="592"/>
                </a:lnTo>
                <a:lnTo>
                  <a:pt x="2256" y="590"/>
                </a:lnTo>
                <a:lnTo>
                  <a:pt x="2256" y="592"/>
                </a:lnTo>
                <a:lnTo>
                  <a:pt x="2256" y="594"/>
                </a:lnTo>
                <a:lnTo>
                  <a:pt x="2257" y="586"/>
                </a:lnTo>
                <a:lnTo>
                  <a:pt x="2257" y="582"/>
                </a:lnTo>
                <a:lnTo>
                  <a:pt x="2257" y="594"/>
                </a:lnTo>
                <a:lnTo>
                  <a:pt x="2257" y="600"/>
                </a:lnTo>
                <a:lnTo>
                  <a:pt x="2258" y="603"/>
                </a:lnTo>
                <a:lnTo>
                  <a:pt x="2258" y="600"/>
                </a:lnTo>
                <a:lnTo>
                  <a:pt x="2259" y="602"/>
                </a:lnTo>
                <a:lnTo>
                  <a:pt x="2259" y="607"/>
                </a:lnTo>
                <a:lnTo>
                  <a:pt x="2259" y="607"/>
                </a:lnTo>
                <a:lnTo>
                  <a:pt x="2259" y="605"/>
                </a:lnTo>
                <a:lnTo>
                  <a:pt x="2260" y="605"/>
                </a:lnTo>
                <a:lnTo>
                  <a:pt x="2260" y="609"/>
                </a:lnTo>
                <a:lnTo>
                  <a:pt x="2260" y="611"/>
                </a:lnTo>
                <a:lnTo>
                  <a:pt x="2260" y="603"/>
                </a:lnTo>
                <a:lnTo>
                  <a:pt x="2261" y="605"/>
                </a:lnTo>
                <a:lnTo>
                  <a:pt x="2261" y="602"/>
                </a:lnTo>
                <a:lnTo>
                  <a:pt x="2261" y="594"/>
                </a:lnTo>
                <a:lnTo>
                  <a:pt x="2262" y="586"/>
                </a:lnTo>
                <a:lnTo>
                  <a:pt x="2262" y="576"/>
                </a:lnTo>
                <a:lnTo>
                  <a:pt x="2262" y="575"/>
                </a:lnTo>
                <a:lnTo>
                  <a:pt x="2263" y="569"/>
                </a:lnTo>
                <a:lnTo>
                  <a:pt x="2263" y="553"/>
                </a:lnTo>
                <a:lnTo>
                  <a:pt x="2263" y="538"/>
                </a:lnTo>
                <a:lnTo>
                  <a:pt x="2264" y="540"/>
                </a:lnTo>
                <a:lnTo>
                  <a:pt x="2264" y="534"/>
                </a:lnTo>
                <a:lnTo>
                  <a:pt x="2264" y="529"/>
                </a:lnTo>
                <a:lnTo>
                  <a:pt x="2264" y="525"/>
                </a:lnTo>
                <a:lnTo>
                  <a:pt x="2265" y="531"/>
                </a:lnTo>
                <a:lnTo>
                  <a:pt x="2265" y="527"/>
                </a:lnTo>
                <a:lnTo>
                  <a:pt x="2265" y="525"/>
                </a:lnTo>
                <a:lnTo>
                  <a:pt x="2265" y="517"/>
                </a:lnTo>
                <a:lnTo>
                  <a:pt x="2266" y="515"/>
                </a:lnTo>
                <a:lnTo>
                  <a:pt x="2266" y="523"/>
                </a:lnTo>
                <a:lnTo>
                  <a:pt x="2267" y="519"/>
                </a:lnTo>
                <a:lnTo>
                  <a:pt x="2267" y="517"/>
                </a:lnTo>
                <a:lnTo>
                  <a:pt x="2267" y="517"/>
                </a:lnTo>
                <a:lnTo>
                  <a:pt x="2267" y="527"/>
                </a:lnTo>
                <a:lnTo>
                  <a:pt x="2268" y="525"/>
                </a:lnTo>
                <a:lnTo>
                  <a:pt x="2268" y="521"/>
                </a:lnTo>
                <a:lnTo>
                  <a:pt x="2268" y="521"/>
                </a:lnTo>
                <a:lnTo>
                  <a:pt x="2268" y="523"/>
                </a:lnTo>
                <a:lnTo>
                  <a:pt x="2269" y="525"/>
                </a:lnTo>
                <a:lnTo>
                  <a:pt x="2269" y="519"/>
                </a:lnTo>
                <a:lnTo>
                  <a:pt x="2269" y="521"/>
                </a:lnTo>
                <a:lnTo>
                  <a:pt x="2270" y="525"/>
                </a:lnTo>
                <a:lnTo>
                  <a:pt x="2270" y="527"/>
                </a:lnTo>
                <a:lnTo>
                  <a:pt x="2270" y="525"/>
                </a:lnTo>
                <a:lnTo>
                  <a:pt x="2271" y="521"/>
                </a:lnTo>
                <a:lnTo>
                  <a:pt x="2271" y="525"/>
                </a:lnTo>
                <a:lnTo>
                  <a:pt x="2271" y="531"/>
                </a:lnTo>
                <a:lnTo>
                  <a:pt x="2272" y="527"/>
                </a:lnTo>
                <a:lnTo>
                  <a:pt x="2272" y="523"/>
                </a:lnTo>
                <a:lnTo>
                  <a:pt x="2272" y="527"/>
                </a:lnTo>
                <a:lnTo>
                  <a:pt x="2272" y="534"/>
                </a:lnTo>
                <a:lnTo>
                  <a:pt x="2273" y="532"/>
                </a:lnTo>
                <a:lnTo>
                  <a:pt x="2273" y="529"/>
                </a:lnTo>
                <a:lnTo>
                  <a:pt x="2273" y="531"/>
                </a:lnTo>
                <a:lnTo>
                  <a:pt x="2274" y="538"/>
                </a:lnTo>
                <a:lnTo>
                  <a:pt x="2274" y="536"/>
                </a:lnTo>
                <a:lnTo>
                  <a:pt x="2274" y="532"/>
                </a:lnTo>
                <a:lnTo>
                  <a:pt x="2275" y="534"/>
                </a:lnTo>
                <a:lnTo>
                  <a:pt x="2275" y="540"/>
                </a:lnTo>
                <a:lnTo>
                  <a:pt x="2275" y="542"/>
                </a:lnTo>
                <a:lnTo>
                  <a:pt x="2275" y="538"/>
                </a:lnTo>
                <a:lnTo>
                  <a:pt x="2276" y="536"/>
                </a:lnTo>
                <a:lnTo>
                  <a:pt x="2276" y="538"/>
                </a:lnTo>
                <a:lnTo>
                  <a:pt x="2276" y="538"/>
                </a:lnTo>
                <a:lnTo>
                  <a:pt x="2276" y="532"/>
                </a:lnTo>
                <a:lnTo>
                  <a:pt x="2277" y="534"/>
                </a:lnTo>
                <a:lnTo>
                  <a:pt x="2277" y="531"/>
                </a:lnTo>
                <a:lnTo>
                  <a:pt x="2278" y="532"/>
                </a:lnTo>
                <a:lnTo>
                  <a:pt x="2278" y="536"/>
                </a:lnTo>
                <a:lnTo>
                  <a:pt x="2278" y="534"/>
                </a:lnTo>
                <a:lnTo>
                  <a:pt x="2278" y="538"/>
                </a:lnTo>
                <a:lnTo>
                  <a:pt x="2279" y="540"/>
                </a:lnTo>
                <a:lnTo>
                  <a:pt x="2279" y="534"/>
                </a:lnTo>
                <a:lnTo>
                  <a:pt x="2279" y="536"/>
                </a:lnTo>
                <a:lnTo>
                  <a:pt x="2280" y="532"/>
                </a:lnTo>
                <a:lnTo>
                  <a:pt x="2280" y="531"/>
                </a:lnTo>
                <a:lnTo>
                  <a:pt x="2280" y="527"/>
                </a:lnTo>
                <a:lnTo>
                  <a:pt x="2280" y="515"/>
                </a:lnTo>
                <a:lnTo>
                  <a:pt x="2281" y="511"/>
                </a:lnTo>
                <a:lnTo>
                  <a:pt x="2281" y="515"/>
                </a:lnTo>
                <a:lnTo>
                  <a:pt x="2281" y="508"/>
                </a:lnTo>
                <a:lnTo>
                  <a:pt x="2282" y="504"/>
                </a:lnTo>
                <a:lnTo>
                  <a:pt x="2282" y="498"/>
                </a:lnTo>
                <a:lnTo>
                  <a:pt x="2282" y="494"/>
                </a:lnTo>
                <a:lnTo>
                  <a:pt x="2283" y="494"/>
                </a:lnTo>
                <a:lnTo>
                  <a:pt x="2283" y="490"/>
                </a:lnTo>
                <a:lnTo>
                  <a:pt x="2283" y="483"/>
                </a:lnTo>
                <a:lnTo>
                  <a:pt x="2283" y="487"/>
                </a:lnTo>
                <a:lnTo>
                  <a:pt x="2284" y="490"/>
                </a:lnTo>
                <a:lnTo>
                  <a:pt x="2284" y="489"/>
                </a:lnTo>
                <a:lnTo>
                  <a:pt x="2284" y="492"/>
                </a:lnTo>
                <a:lnTo>
                  <a:pt x="2284" y="490"/>
                </a:lnTo>
                <a:lnTo>
                  <a:pt x="2285" y="492"/>
                </a:lnTo>
                <a:lnTo>
                  <a:pt x="2285" y="485"/>
                </a:lnTo>
                <a:lnTo>
                  <a:pt x="2286" y="475"/>
                </a:lnTo>
                <a:lnTo>
                  <a:pt x="2286" y="469"/>
                </a:lnTo>
                <a:lnTo>
                  <a:pt x="2286" y="492"/>
                </a:lnTo>
                <a:lnTo>
                  <a:pt x="2286" y="506"/>
                </a:lnTo>
                <a:lnTo>
                  <a:pt x="2287" y="506"/>
                </a:lnTo>
                <a:lnTo>
                  <a:pt x="2287" y="515"/>
                </a:lnTo>
                <a:lnTo>
                  <a:pt x="2287" y="525"/>
                </a:lnTo>
                <a:lnTo>
                  <a:pt x="2288" y="531"/>
                </a:lnTo>
                <a:lnTo>
                  <a:pt x="2288" y="534"/>
                </a:lnTo>
                <a:lnTo>
                  <a:pt x="2288" y="538"/>
                </a:lnTo>
                <a:lnTo>
                  <a:pt x="2288" y="538"/>
                </a:lnTo>
                <a:lnTo>
                  <a:pt x="2289" y="542"/>
                </a:lnTo>
                <a:lnTo>
                  <a:pt x="2289" y="534"/>
                </a:lnTo>
                <a:lnTo>
                  <a:pt x="2289" y="536"/>
                </a:lnTo>
                <a:lnTo>
                  <a:pt x="2290" y="540"/>
                </a:lnTo>
                <a:lnTo>
                  <a:pt x="2290" y="538"/>
                </a:lnTo>
                <a:lnTo>
                  <a:pt x="2290" y="534"/>
                </a:lnTo>
                <a:lnTo>
                  <a:pt x="2291" y="538"/>
                </a:lnTo>
                <a:lnTo>
                  <a:pt x="2291" y="544"/>
                </a:lnTo>
                <a:lnTo>
                  <a:pt x="2291" y="544"/>
                </a:lnTo>
                <a:lnTo>
                  <a:pt x="2291" y="542"/>
                </a:lnTo>
                <a:lnTo>
                  <a:pt x="2292" y="542"/>
                </a:lnTo>
                <a:lnTo>
                  <a:pt x="2292" y="540"/>
                </a:lnTo>
                <a:lnTo>
                  <a:pt x="2292" y="544"/>
                </a:lnTo>
                <a:lnTo>
                  <a:pt x="2293" y="546"/>
                </a:lnTo>
                <a:lnTo>
                  <a:pt x="2293" y="546"/>
                </a:lnTo>
                <a:lnTo>
                  <a:pt x="2293" y="555"/>
                </a:lnTo>
                <a:lnTo>
                  <a:pt x="2294" y="575"/>
                </a:lnTo>
                <a:lnTo>
                  <a:pt x="2294" y="584"/>
                </a:lnTo>
                <a:lnTo>
                  <a:pt x="2294" y="598"/>
                </a:lnTo>
                <a:lnTo>
                  <a:pt x="2294" y="615"/>
                </a:lnTo>
                <a:lnTo>
                  <a:pt x="2295" y="598"/>
                </a:lnTo>
                <a:lnTo>
                  <a:pt x="2295" y="527"/>
                </a:lnTo>
                <a:lnTo>
                  <a:pt x="2295" y="433"/>
                </a:lnTo>
                <a:lnTo>
                  <a:pt x="2296" y="325"/>
                </a:lnTo>
                <a:lnTo>
                  <a:pt x="2296" y="186"/>
                </a:lnTo>
                <a:lnTo>
                  <a:pt x="2296" y="67"/>
                </a:lnTo>
                <a:lnTo>
                  <a:pt x="2297" y="21"/>
                </a:lnTo>
                <a:lnTo>
                  <a:pt x="2297" y="99"/>
                </a:lnTo>
                <a:lnTo>
                  <a:pt x="2297" y="304"/>
                </a:lnTo>
                <a:lnTo>
                  <a:pt x="2297" y="515"/>
                </a:lnTo>
                <a:lnTo>
                  <a:pt x="2298" y="613"/>
                </a:lnTo>
                <a:lnTo>
                  <a:pt x="2298" y="613"/>
                </a:lnTo>
                <a:lnTo>
                  <a:pt x="2298" y="590"/>
                </a:lnTo>
                <a:lnTo>
                  <a:pt x="2299" y="571"/>
                </a:lnTo>
                <a:lnTo>
                  <a:pt x="2299" y="559"/>
                </a:lnTo>
                <a:lnTo>
                  <a:pt x="2299" y="563"/>
                </a:lnTo>
                <a:lnTo>
                  <a:pt x="2299" y="567"/>
                </a:lnTo>
                <a:lnTo>
                  <a:pt x="2300" y="565"/>
                </a:lnTo>
                <a:lnTo>
                  <a:pt x="2300" y="563"/>
                </a:lnTo>
                <a:lnTo>
                  <a:pt x="2301" y="565"/>
                </a:lnTo>
                <a:lnTo>
                  <a:pt x="2301" y="567"/>
                </a:lnTo>
                <a:lnTo>
                  <a:pt x="2301" y="575"/>
                </a:lnTo>
                <a:lnTo>
                  <a:pt x="2301" y="571"/>
                </a:lnTo>
                <a:lnTo>
                  <a:pt x="2302" y="573"/>
                </a:lnTo>
                <a:lnTo>
                  <a:pt x="2302" y="571"/>
                </a:lnTo>
                <a:lnTo>
                  <a:pt x="2302" y="575"/>
                </a:lnTo>
                <a:lnTo>
                  <a:pt x="2302" y="573"/>
                </a:lnTo>
                <a:lnTo>
                  <a:pt x="2303" y="567"/>
                </a:lnTo>
                <a:lnTo>
                  <a:pt x="2303" y="569"/>
                </a:lnTo>
                <a:lnTo>
                  <a:pt x="2303" y="575"/>
                </a:lnTo>
                <a:lnTo>
                  <a:pt x="2304" y="575"/>
                </a:lnTo>
                <a:lnTo>
                  <a:pt x="2304" y="571"/>
                </a:lnTo>
                <a:lnTo>
                  <a:pt x="2304" y="571"/>
                </a:lnTo>
                <a:lnTo>
                  <a:pt x="2305" y="575"/>
                </a:lnTo>
                <a:lnTo>
                  <a:pt x="2305" y="578"/>
                </a:lnTo>
                <a:lnTo>
                  <a:pt x="2305" y="576"/>
                </a:lnTo>
                <a:lnTo>
                  <a:pt x="2305" y="575"/>
                </a:lnTo>
                <a:lnTo>
                  <a:pt x="2306" y="573"/>
                </a:lnTo>
                <a:lnTo>
                  <a:pt x="2306" y="576"/>
                </a:lnTo>
                <a:lnTo>
                  <a:pt x="2306" y="573"/>
                </a:lnTo>
                <a:lnTo>
                  <a:pt x="2307" y="569"/>
                </a:lnTo>
                <a:lnTo>
                  <a:pt x="2307" y="573"/>
                </a:lnTo>
                <a:lnTo>
                  <a:pt x="2307" y="575"/>
                </a:lnTo>
                <a:lnTo>
                  <a:pt x="2307" y="575"/>
                </a:lnTo>
                <a:lnTo>
                  <a:pt x="2308" y="571"/>
                </a:lnTo>
                <a:lnTo>
                  <a:pt x="2308" y="569"/>
                </a:lnTo>
                <a:lnTo>
                  <a:pt x="2309" y="575"/>
                </a:lnTo>
                <a:lnTo>
                  <a:pt x="2309" y="571"/>
                </a:lnTo>
                <a:lnTo>
                  <a:pt x="2309" y="567"/>
                </a:lnTo>
                <a:lnTo>
                  <a:pt x="2309" y="573"/>
                </a:lnTo>
                <a:lnTo>
                  <a:pt x="2310" y="575"/>
                </a:lnTo>
                <a:lnTo>
                  <a:pt x="2310" y="576"/>
                </a:lnTo>
                <a:lnTo>
                  <a:pt x="2310" y="571"/>
                </a:lnTo>
                <a:lnTo>
                  <a:pt x="2310" y="571"/>
                </a:lnTo>
                <a:lnTo>
                  <a:pt x="2311" y="575"/>
                </a:lnTo>
                <a:lnTo>
                  <a:pt x="2311" y="573"/>
                </a:lnTo>
                <a:lnTo>
                  <a:pt x="2311" y="567"/>
                </a:lnTo>
                <a:lnTo>
                  <a:pt x="2312" y="569"/>
                </a:lnTo>
                <a:lnTo>
                  <a:pt x="2312" y="571"/>
                </a:lnTo>
                <a:lnTo>
                  <a:pt x="2312" y="573"/>
                </a:lnTo>
                <a:lnTo>
                  <a:pt x="2313" y="567"/>
                </a:lnTo>
                <a:lnTo>
                  <a:pt x="2313" y="567"/>
                </a:lnTo>
                <a:lnTo>
                  <a:pt x="2313" y="573"/>
                </a:lnTo>
                <a:lnTo>
                  <a:pt x="2313" y="575"/>
                </a:lnTo>
                <a:lnTo>
                  <a:pt x="2314" y="567"/>
                </a:lnTo>
                <a:lnTo>
                  <a:pt x="2314" y="571"/>
                </a:lnTo>
                <a:lnTo>
                  <a:pt x="2314" y="567"/>
                </a:lnTo>
                <a:lnTo>
                  <a:pt x="2315" y="569"/>
                </a:lnTo>
                <a:lnTo>
                  <a:pt x="2315" y="569"/>
                </a:lnTo>
                <a:lnTo>
                  <a:pt x="2315" y="567"/>
                </a:lnTo>
                <a:lnTo>
                  <a:pt x="2316" y="576"/>
                </a:lnTo>
                <a:lnTo>
                  <a:pt x="2316" y="578"/>
                </a:lnTo>
                <a:lnTo>
                  <a:pt x="2316" y="575"/>
                </a:lnTo>
                <a:lnTo>
                  <a:pt x="2317" y="571"/>
                </a:lnTo>
                <a:lnTo>
                  <a:pt x="2317" y="575"/>
                </a:lnTo>
                <a:lnTo>
                  <a:pt x="2317" y="573"/>
                </a:lnTo>
                <a:lnTo>
                  <a:pt x="2317" y="573"/>
                </a:lnTo>
                <a:lnTo>
                  <a:pt x="2318" y="567"/>
                </a:lnTo>
                <a:lnTo>
                  <a:pt x="2318" y="565"/>
                </a:lnTo>
                <a:lnTo>
                  <a:pt x="2318" y="567"/>
                </a:lnTo>
                <a:lnTo>
                  <a:pt x="2318" y="557"/>
                </a:lnTo>
                <a:lnTo>
                  <a:pt x="2319" y="546"/>
                </a:lnTo>
                <a:lnTo>
                  <a:pt x="2319" y="538"/>
                </a:lnTo>
                <a:lnTo>
                  <a:pt x="2320" y="538"/>
                </a:lnTo>
                <a:lnTo>
                  <a:pt x="2320" y="534"/>
                </a:lnTo>
                <a:lnTo>
                  <a:pt x="2320" y="525"/>
                </a:lnTo>
                <a:lnTo>
                  <a:pt x="2320" y="519"/>
                </a:lnTo>
                <a:lnTo>
                  <a:pt x="2321" y="517"/>
                </a:lnTo>
                <a:lnTo>
                  <a:pt x="2321" y="519"/>
                </a:lnTo>
                <a:lnTo>
                  <a:pt x="2321" y="511"/>
                </a:lnTo>
                <a:lnTo>
                  <a:pt x="2322" y="504"/>
                </a:lnTo>
                <a:lnTo>
                  <a:pt x="2322" y="506"/>
                </a:lnTo>
                <a:lnTo>
                  <a:pt x="2322" y="508"/>
                </a:lnTo>
                <a:lnTo>
                  <a:pt x="2322" y="506"/>
                </a:lnTo>
                <a:lnTo>
                  <a:pt x="2323" y="498"/>
                </a:lnTo>
                <a:lnTo>
                  <a:pt x="2323" y="496"/>
                </a:lnTo>
                <a:lnTo>
                  <a:pt x="2323" y="502"/>
                </a:lnTo>
                <a:lnTo>
                  <a:pt x="2324" y="500"/>
                </a:lnTo>
                <a:lnTo>
                  <a:pt x="2324" y="498"/>
                </a:lnTo>
                <a:lnTo>
                  <a:pt x="2324" y="496"/>
                </a:lnTo>
                <a:lnTo>
                  <a:pt x="2325" y="500"/>
                </a:lnTo>
                <a:lnTo>
                  <a:pt x="2325" y="500"/>
                </a:lnTo>
                <a:lnTo>
                  <a:pt x="2325" y="498"/>
                </a:lnTo>
                <a:lnTo>
                  <a:pt x="2325" y="498"/>
                </a:lnTo>
                <a:lnTo>
                  <a:pt x="2326" y="500"/>
                </a:lnTo>
                <a:lnTo>
                  <a:pt x="2326" y="504"/>
                </a:lnTo>
                <a:lnTo>
                  <a:pt x="2326" y="496"/>
                </a:lnTo>
                <a:lnTo>
                  <a:pt x="2326" y="502"/>
                </a:lnTo>
                <a:lnTo>
                  <a:pt x="2327" y="504"/>
                </a:lnTo>
                <a:lnTo>
                  <a:pt x="2327" y="506"/>
                </a:lnTo>
                <a:lnTo>
                  <a:pt x="2328" y="506"/>
                </a:lnTo>
                <a:lnTo>
                  <a:pt x="2328" y="506"/>
                </a:lnTo>
                <a:lnTo>
                  <a:pt x="2328" y="508"/>
                </a:lnTo>
                <a:lnTo>
                  <a:pt x="2328" y="510"/>
                </a:lnTo>
                <a:lnTo>
                  <a:pt x="2329" y="506"/>
                </a:lnTo>
                <a:lnTo>
                  <a:pt x="2329" y="506"/>
                </a:lnTo>
                <a:lnTo>
                  <a:pt x="2329" y="506"/>
                </a:lnTo>
                <a:lnTo>
                  <a:pt x="2330" y="508"/>
                </a:lnTo>
                <a:lnTo>
                  <a:pt x="2330" y="513"/>
                </a:lnTo>
                <a:lnTo>
                  <a:pt x="2330" y="513"/>
                </a:lnTo>
                <a:lnTo>
                  <a:pt x="2330" y="508"/>
                </a:lnTo>
                <a:lnTo>
                  <a:pt x="2331" y="517"/>
                </a:lnTo>
                <a:lnTo>
                  <a:pt x="2331" y="511"/>
                </a:lnTo>
                <a:lnTo>
                  <a:pt x="2331" y="511"/>
                </a:lnTo>
                <a:lnTo>
                  <a:pt x="2332" y="519"/>
                </a:lnTo>
                <a:lnTo>
                  <a:pt x="2332" y="525"/>
                </a:lnTo>
                <a:lnTo>
                  <a:pt x="2332" y="525"/>
                </a:lnTo>
                <a:lnTo>
                  <a:pt x="2333" y="517"/>
                </a:lnTo>
                <a:lnTo>
                  <a:pt x="2333" y="521"/>
                </a:lnTo>
                <a:lnTo>
                  <a:pt x="2333" y="525"/>
                </a:lnTo>
                <a:lnTo>
                  <a:pt x="2333" y="529"/>
                </a:lnTo>
                <a:lnTo>
                  <a:pt x="2334" y="521"/>
                </a:lnTo>
                <a:lnTo>
                  <a:pt x="2334" y="525"/>
                </a:lnTo>
                <a:lnTo>
                  <a:pt x="2334" y="527"/>
                </a:lnTo>
                <a:lnTo>
                  <a:pt x="2335" y="523"/>
                </a:lnTo>
                <a:lnTo>
                  <a:pt x="2335" y="513"/>
                </a:lnTo>
                <a:lnTo>
                  <a:pt x="2335" y="502"/>
                </a:lnTo>
                <a:lnTo>
                  <a:pt x="2336" y="504"/>
                </a:lnTo>
                <a:lnTo>
                  <a:pt x="2336" y="498"/>
                </a:lnTo>
                <a:lnTo>
                  <a:pt x="2336" y="492"/>
                </a:lnTo>
                <a:lnTo>
                  <a:pt x="2336" y="485"/>
                </a:lnTo>
                <a:lnTo>
                  <a:pt x="2337" y="487"/>
                </a:lnTo>
                <a:lnTo>
                  <a:pt x="2337" y="489"/>
                </a:lnTo>
                <a:lnTo>
                  <a:pt x="2337" y="483"/>
                </a:lnTo>
                <a:lnTo>
                  <a:pt x="2338" y="475"/>
                </a:lnTo>
                <a:lnTo>
                  <a:pt x="2338" y="473"/>
                </a:lnTo>
                <a:lnTo>
                  <a:pt x="2338" y="479"/>
                </a:lnTo>
                <a:lnTo>
                  <a:pt x="2339" y="483"/>
                </a:lnTo>
                <a:lnTo>
                  <a:pt x="2339" y="481"/>
                </a:lnTo>
                <a:lnTo>
                  <a:pt x="2339" y="485"/>
                </a:lnTo>
                <a:lnTo>
                  <a:pt x="2339" y="483"/>
                </a:lnTo>
                <a:lnTo>
                  <a:pt x="2340" y="481"/>
                </a:lnTo>
                <a:lnTo>
                  <a:pt x="2340" y="477"/>
                </a:lnTo>
                <a:lnTo>
                  <a:pt x="2340" y="469"/>
                </a:lnTo>
                <a:lnTo>
                  <a:pt x="2341" y="463"/>
                </a:lnTo>
                <a:lnTo>
                  <a:pt x="2341" y="467"/>
                </a:lnTo>
                <a:lnTo>
                  <a:pt x="2341" y="483"/>
                </a:lnTo>
                <a:lnTo>
                  <a:pt x="2341" y="494"/>
                </a:lnTo>
                <a:lnTo>
                  <a:pt x="2342" y="504"/>
                </a:lnTo>
                <a:lnTo>
                  <a:pt x="2342" y="517"/>
                </a:lnTo>
                <a:lnTo>
                  <a:pt x="2342" y="521"/>
                </a:lnTo>
                <a:lnTo>
                  <a:pt x="2343" y="525"/>
                </a:lnTo>
                <a:lnTo>
                  <a:pt x="2343" y="531"/>
                </a:lnTo>
                <a:lnTo>
                  <a:pt x="2343" y="538"/>
                </a:lnTo>
                <a:lnTo>
                  <a:pt x="2344" y="531"/>
                </a:lnTo>
                <a:lnTo>
                  <a:pt x="2344" y="527"/>
                </a:lnTo>
                <a:lnTo>
                  <a:pt x="2344" y="531"/>
                </a:lnTo>
                <a:lnTo>
                  <a:pt x="2344" y="532"/>
                </a:lnTo>
                <a:lnTo>
                  <a:pt x="2345" y="532"/>
                </a:lnTo>
                <a:lnTo>
                  <a:pt x="2345" y="531"/>
                </a:lnTo>
                <a:lnTo>
                  <a:pt x="2345" y="529"/>
                </a:lnTo>
                <a:lnTo>
                  <a:pt x="2346" y="534"/>
                </a:lnTo>
                <a:lnTo>
                  <a:pt x="2346" y="532"/>
                </a:lnTo>
                <a:lnTo>
                  <a:pt x="2346" y="532"/>
                </a:lnTo>
                <a:lnTo>
                  <a:pt x="2347" y="532"/>
                </a:lnTo>
                <a:lnTo>
                  <a:pt x="2347" y="540"/>
                </a:lnTo>
                <a:lnTo>
                  <a:pt x="2347" y="538"/>
                </a:lnTo>
                <a:lnTo>
                  <a:pt x="2347" y="532"/>
                </a:lnTo>
                <a:lnTo>
                  <a:pt x="2348" y="536"/>
                </a:lnTo>
                <a:lnTo>
                  <a:pt x="2348" y="559"/>
                </a:lnTo>
                <a:lnTo>
                  <a:pt x="2348" y="573"/>
                </a:lnTo>
                <a:lnTo>
                  <a:pt x="2349" y="575"/>
                </a:lnTo>
                <a:lnTo>
                  <a:pt x="2349" y="594"/>
                </a:lnTo>
                <a:lnTo>
                  <a:pt x="2349" y="613"/>
                </a:lnTo>
                <a:lnTo>
                  <a:pt x="2349" y="600"/>
                </a:lnTo>
                <a:lnTo>
                  <a:pt x="2350" y="538"/>
                </a:lnTo>
                <a:lnTo>
                  <a:pt x="2350" y="454"/>
                </a:lnTo>
                <a:lnTo>
                  <a:pt x="2351" y="349"/>
                </a:lnTo>
                <a:lnTo>
                  <a:pt x="2351" y="201"/>
                </a:lnTo>
                <a:lnTo>
                  <a:pt x="2351" y="77"/>
                </a:lnTo>
                <a:lnTo>
                  <a:pt x="2351" y="50"/>
                </a:lnTo>
                <a:lnTo>
                  <a:pt x="2352" y="190"/>
                </a:lnTo>
                <a:lnTo>
                  <a:pt x="2352" y="255"/>
                </a:lnTo>
                <a:lnTo>
                  <a:pt x="2352" y="586"/>
                </a:lnTo>
                <a:lnTo>
                  <a:pt x="2352" y="603"/>
                </a:lnTo>
                <a:lnTo>
                  <a:pt x="2353" y="573"/>
                </a:lnTo>
                <a:lnTo>
                  <a:pt x="2353" y="561"/>
                </a:lnTo>
                <a:lnTo>
                  <a:pt x="2353" y="555"/>
                </a:lnTo>
                <a:lnTo>
                  <a:pt x="2354" y="553"/>
                </a:lnTo>
                <a:lnTo>
                  <a:pt x="2354" y="555"/>
                </a:lnTo>
                <a:lnTo>
                  <a:pt x="2354" y="555"/>
                </a:lnTo>
                <a:lnTo>
                  <a:pt x="2355" y="559"/>
                </a:lnTo>
                <a:lnTo>
                  <a:pt x="2355" y="555"/>
                </a:lnTo>
                <a:lnTo>
                  <a:pt x="2355" y="552"/>
                </a:lnTo>
                <a:lnTo>
                  <a:pt x="2355" y="555"/>
                </a:lnTo>
                <a:lnTo>
                  <a:pt x="2356" y="555"/>
                </a:lnTo>
                <a:lnTo>
                  <a:pt x="2356" y="552"/>
                </a:lnTo>
                <a:lnTo>
                  <a:pt x="2356" y="550"/>
                </a:lnTo>
                <a:lnTo>
                  <a:pt x="2357" y="557"/>
                </a:lnTo>
                <a:lnTo>
                  <a:pt x="2357" y="557"/>
                </a:lnTo>
                <a:lnTo>
                  <a:pt x="2357" y="555"/>
                </a:lnTo>
                <a:lnTo>
                  <a:pt x="2358" y="555"/>
                </a:lnTo>
                <a:lnTo>
                  <a:pt x="2358" y="559"/>
                </a:lnTo>
                <a:lnTo>
                  <a:pt x="2358" y="565"/>
                </a:lnTo>
                <a:lnTo>
                  <a:pt x="2359" y="559"/>
                </a:lnTo>
                <a:lnTo>
                  <a:pt x="2359" y="553"/>
                </a:lnTo>
                <a:lnTo>
                  <a:pt x="2359" y="557"/>
                </a:lnTo>
                <a:lnTo>
                  <a:pt x="2359" y="559"/>
                </a:lnTo>
                <a:lnTo>
                  <a:pt x="2360" y="559"/>
                </a:lnTo>
                <a:lnTo>
                  <a:pt x="2360" y="555"/>
                </a:lnTo>
                <a:lnTo>
                  <a:pt x="2360" y="555"/>
                </a:lnTo>
                <a:lnTo>
                  <a:pt x="2360" y="557"/>
                </a:lnTo>
                <a:lnTo>
                  <a:pt x="2361" y="555"/>
                </a:lnTo>
                <a:lnTo>
                  <a:pt x="2361" y="553"/>
                </a:lnTo>
                <a:lnTo>
                  <a:pt x="2362" y="555"/>
                </a:lnTo>
                <a:lnTo>
                  <a:pt x="2362" y="555"/>
                </a:lnTo>
                <a:lnTo>
                  <a:pt x="2362" y="555"/>
                </a:lnTo>
                <a:lnTo>
                  <a:pt x="2362" y="553"/>
                </a:lnTo>
                <a:lnTo>
                  <a:pt x="2363" y="553"/>
                </a:lnTo>
                <a:lnTo>
                  <a:pt x="2363" y="555"/>
                </a:lnTo>
                <a:lnTo>
                  <a:pt x="2363" y="557"/>
                </a:lnTo>
                <a:lnTo>
                  <a:pt x="2363" y="555"/>
                </a:lnTo>
                <a:lnTo>
                  <a:pt x="2364" y="555"/>
                </a:lnTo>
                <a:lnTo>
                  <a:pt x="2364" y="553"/>
                </a:lnTo>
                <a:lnTo>
                  <a:pt x="2364" y="559"/>
                </a:lnTo>
                <a:lnTo>
                  <a:pt x="2365" y="557"/>
                </a:lnTo>
                <a:lnTo>
                  <a:pt x="2365" y="552"/>
                </a:lnTo>
                <a:lnTo>
                  <a:pt x="2365" y="553"/>
                </a:lnTo>
                <a:lnTo>
                  <a:pt x="2366" y="553"/>
                </a:lnTo>
                <a:lnTo>
                  <a:pt x="2366" y="550"/>
                </a:lnTo>
                <a:lnTo>
                  <a:pt x="2366" y="546"/>
                </a:lnTo>
                <a:lnTo>
                  <a:pt x="2367" y="550"/>
                </a:lnTo>
                <a:lnTo>
                  <a:pt x="2367" y="553"/>
                </a:lnTo>
                <a:lnTo>
                  <a:pt x="2367" y="553"/>
                </a:lnTo>
                <a:lnTo>
                  <a:pt x="2367" y="550"/>
                </a:lnTo>
                <a:lnTo>
                  <a:pt x="2368" y="552"/>
                </a:lnTo>
                <a:lnTo>
                  <a:pt x="2368" y="555"/>
                </a:lnTo>
                <a:lnTo>
                  <a:pt x="2368" y="555"/>
                </a:lnTo>
                <a:lnTo>
                  <a:pt x="2368" y="550"/>
                </a:lnTo>
                <a:lnTo>
                  <a:pt x="2369" y="550"/>
                </a:lnTo>
                <a:lnTo>
                  <a:pt x="2369" y="557"/>
                </a:lnTo>
                <a:lnTo>
                  <a:pt x="2370" y="555"/>
                </a:lnTo>
                <a:lnTo>
                  <a:pt x="2370" y="553"/>
                </a:lnTo>
                <a:lnTo>
                  <a:pt x="2370" y="550"/>
                </a:lnTo>
                <a:lnTo>
                  <a:pt x="2370" y="553"/>
                </a:lnTo>
                <a:lnTo>
                  <a:pt x="2371" y="553"/>
                </a:lnTo>
                <a:lnTo>
                  <a:pt x="2371" y="546"/>
                </a:lnTo>
                <a:lnTo>
                  <a:pt x="2371" y="540"/>
                </a:lnTo>
                <a:lnTo>
                  <a:pt x="2371" y="540"/>
                </a:lnTo>
                <a:lnTo>
                  <a:pt x="2372" y="534"/>
                </a:lnTo>
                <a:lnTo>
                  <a:pt x="2372" y="527"/>
                </a:lnTo>
                <a:lnTo>
                  <a:pt x="2372" y="519"/>
                </a:lnTo>
                <a:lnTo>
                  <a:pt x="2373" y="517"/>
                </a:lnTo>
                <a:lnTo>
                  <a:pt x="2373" y="517"/>
                </a:lnTo>
                <a:lnTo>
                  <a:pt x="2373" y="508"/>
                </a:lnTo>
                <a:lnTo>
                  <a:pt x="2374" y="508"/>
                </a:lnTo>
                <a:lnTo>
                  <a:pt x="2374" y="508"/>
                </a:lnTo>
                <a:lnTo>
                  <a:pt x="2374" y="508"/>
                </a:lnTo>
                <a:lnTo>
                  <a:pt x="2375" y="502"/>
                </a:lnTo>
                <a:lnTo>
                  <a:pt x="2375" y="500"/>
                </a:lnTo>
                <a:lnTo>
                  <a:pt x="2375" y="504"/>
                </a:lnTo>
                <a:lnTo>
                  <a:pt x="2375" y="506"/>
                </a:lnTo>
                <a:lnTo>
                  <a:pt x="2376" y="504"/>
                </a:lnTo>
                <a:lnTo>
                  <a:pt x="2376" y="502"/>
                </a:lnTo>
                <a:lnTo>
                  <a:pt x="2376" y="504"/>
                </a:lnTo>
                <a:lnTo>
                  <a:pt x="2377" y="508"/>
                </a:lnTo>
                <a:lnTo>
                  <a:pt x="2377" y="508"/>
                </a:lnTo>
                <a:lnTo>
                  <a:pt x="2377" y="500"/>
                </a:lnTo>
                <a:lnTo>
                  <a:pt x="2378" y="504"/>
                </a:lnTo>
                <a:lnTo>
                  <a:pt x="2378" y="504"/>
                </a:lnTo>
                <a:lnTo>
                  <a:pt x="2378" y="502"/>
                </a:lnTo>
                <a:lnTo>
                  <a:pt x="2378" y="504"/>
                </a:lnTo>
                <a:lnTo>
                  <a:pt x="2379" y="502"/>
                </a:lnTo>
                <a:lnTo>
                  <a:pt x="2379" y="510"/>
                </a:lnTo>
                <a:lnTo>
                  <a:pt x="2379" y="511"/>
                </a:lnTo>
                <a:lnTo>
                  <a:pt x="2380" y="508"/>
                </a:lnTo>
                <a:lnTo>
                  <a:pt x="2380" y="504"/>
                </a:lnTo>
                <a:lnTo>
                  <a:pt x="2380" y="508"/>
                </a:lnTo>
                <a:lnTo>
                  <a:pt x="2381" y="511"/>
                </a:lnTo>
                <a:lnTo>
                  <a:pt x="2381" y="510"/>
                </a:lnTo>
                <a:lnTo>
                  <a:pt x="2381" y="510"/>
                </a:lnTo>
                <a:lnTo>
                  <a:pt x="2381" y="513"/>
                </a:lnTo>
                <a:lnTo>
                  <a:pt x="2382" y="517"/>
                </a:lnTo>
                <a:lnTo>
                  <a:pt x="2382" y="517"/>
                </a:lnTo>
                <a:lnTo>
                  <a:pt x="2382" y="517"/>
                </a:lnTo>
                <a:lnTo>
                  <a:pt x="2383" y="519"/>
                </a:lnTo>
                <a:lnTo>
                  <a:pt x="2383" y="525"/>
                </a:lnTo>
                <a:lnTo>
                  <a:pt x="2383" y="525"/>
                </a:lnTo>
                <a:lnTo>
                  <a:pt x="2383" y="521"/>
                </a:lnTo>
                <a:lnTo>
                  <a:pt x="2384" y="523"/>
                </a:lnTo>
                <a:lnTo>
                  <a:pt x="2384" y="525"/>
                </a:lnTo>
                <a:lnTo>
                  <a:pt x="2384" y="527"/>
                </a:lnTo>
                <a:lnTo>
                  <a:pt x="2385" y="525"/>
                </a:lnTo>
                <a:lnTo>
                  <a:pt x="2385" y="523"/>
                </a:lnTo>
                <a:lnTo>
                  <a:pt x="2385" y="529"/>
                </a:lnTo>
                <a:lnTo>
                  <a:pt x="2386" y="531"/>
                </a:lnTo>
                <a:lnTo>
                  <a:pt x="2386" y="529"/>
                </a:lnTo>
                <a:lnTo>
                  <a:pt x="2386" y="527"/>
                </a:lnTo>
                <a:lnTo>
                  <a:pt x="2386" y="532"/>
                </a:lnTo>
                <a:lnTo>
                  <a:pt x="2387" y="531"/>
                </a:lnTo>
                <a:lnTo>
                  <a:pt x="2387" y="529"/>
                </a:lnTo>
                <a:lnTo>
                  <a:pt x="2387" y="529"/>
                </a:lnTo>
                <a:lnTo>
                  <a:pt x="2388" y="531"/>
                </a:lnTo>
                <a:lnTo>
                  <a:pt x="2388" y="536"/>
                </a:lnTo>
                <a:lnTo>
                  <a:pt x="2388" y="529"/>
                </a:lnTo>
                <a:lnTo>
                  <a:pt x="2389" y="527"/>
                </a:lnTo>
                <a:lnTo>
                  <a:pt x="2389" y="529"/>
                </a:lnTo>
                <a:lnTo>
                  <a:pt x="2389" y="527"/>
                </a:lnTo>
                <a:lnTo>
                  <a:pt x="2389" y="525"/>
                </a:lnTo>
                <a:lnTo>
                  <a:pt x="2390" y="519"/>
                </a:lnTo>
                <a:lnTo>
                  <a:pt x="2390" y="513"/>
                </a:lnTo>
                <a:lnTo>
                  <a:pt x="2390" y="515"/>
                </a:lnTo>
                <a:lnTo>
                  <a:pt x="2391" y="511"/>
                </a:lnTo>
                <a:lnTo>
                  <a:pt x="2391" y="504"/>
                </a:lnTo>
                <a:lnTo>
                  <a:pt x="2391" y="500"/>
                </a:lnTo>
                <a:lnTo>
                  <a:pt x="2391" y="504"/>
                </a:lnTo>
                <a:lnTo>
                  <a:pt x="2392" y="502"/>
                </a:lnTo>
                <a:lnTo>
                  <a:pt x="2392" y="489"/>
                </a:lnTo>
                <a:lnTo>
                  <a:pt x="2392" y="483"/>
                </a:lnTo>
                <a:lnTo>
                  <a:pt x="2393" y="483"/>
                </a:lnTo>
                <a:lnTo>
                  <a:pt x="2393" y="483"/>
                </a:lnTo>
                <a:lnTo>
                  <a:pt x="2393" y="481"/>
                </a:lnTo>
                <a:lnTo>
                  <a:pt x="2394" y="485"/>
                </a:lnTo>
                <a:lnTo>
                  <a:pt x="2394" y="494"/>
                </a:lnTo>
                <a:lnTo>
                  <a:pt x="2394" y="490"/>
                </a:lnTo>
                <a:lnTo>
                  <a:pt x="2394" y="487"/>
                </a:lnTo>
                <a:lnTo>
                  <a:pt x="2395" y="479"/>
                </a:lnTo>
                <a:lnTo>
                  <a:pt x="2395" y="475"/>
                </a:lnTo>
                <a:lnTo>
                  <a:pt x="2395" y="475"/>
                </a:lnTo>
                <a:lnTo>
                  <a:pt x="2396" y="481"/>
                </a:lnTo>
                <a:lnTo>
                  <a:pt x="2396" y="498"/>
                </a:lnTo>
                <a:lnTo>
                  <a:pt x="2396" y="506"/>
                </a:lnTo>
                <a:lnTo>
                  <a:pt x="2397" y="511"/>
                </a:lnTo>
                <a:lnTo>
                  <a:pt x="2397" y="521"/>
                </a:lnTo>
                <a:lnTo>
                  <a:pt x="2397" y="527"/>
                </a:lnTo>
                <a:lnTo>
                  <a:pt x="2397" y="531"/>
                </a:lnTo>
                <a:lnTo>
                  <a:pt x="2398" y="532"/>
                </a:lnTo>
                <a:lnTo>
                  <a:pt x="2398" y="534"/>
                </a:lnTo>
                <a:lnTo>
                  <a:pt x="2398" y="529"/>
                </a:lnTo>
                <a:lnTo>
                  <a:pt x="2399" y="538"/>
                </a:lnTo>
                <a:lnTo>
                  <a:pt x="2399" y="540"/>
                </a:lnTo>
                <a:lnTo>
                  <a:pt x="2399" y="542"/>
                </a:lnTo>
                <a:lnTo>
                  <a:pt x="2400" y="540"/>
                </a:lnTo>
                <a:lnTo>
                  <a:pt x="2400" y="538"/>
                </a:lnTo>
                <a:lnTo>
                  <a:pt x="2400" y="538"/>
                </a:lnTo>
                <a:lnTo>
                  <a:pt x="2400" y="540"/>
                </a:lnTo>
                <a:lnTo>
                  <a:pt x="2401" y="538"/>
                </a:lnTo>
                <a:lnTo>
                  <a:pt x="2401" y="538"/>
                </a:lnTo>
                <a:lnTo>
                  <a:pt x="2401" y="542"/>
                </a:lnTo>
                <a:lnTo>
                  <a:pt x="2402" y="544"/>
                </a:lnTo>
                <a:lnTo>
                  <a:pt x="2402" y="538"/>
                </a:lnTo>
                <a:lnTo>
                  <a:pt x="2402" y="540"/>
                </a:lnTo>
                <a:lnTo>
                  <a:pt x="2402" y="552"/>
                </a:lnTo>
                <a:lnTo>
                  <a:pt x="2403" y="576"/>
                </a:lnTo>
                <a:lnTo>
                  <a:pt x="2403" y="588"/>
                </a:lnTo>
                <a:lnTo>
                  <a:pt x="2404" y="600"/>
                </a:lnTo>
                <a:lnTo>
                  <a:pt x="2404" y="613"/>
                </a:lnTo>
                <a:lnTo>
                  <a:pt x="2404" y="611"/>
                </a:lnTo>
                <a:lnTo>
                  <a:pt x="2404" y="494"/>
                </a:lnTo>
                <a:lnTo>
                  <a:pt x="2405" y="389"/>
                </a:lnTo>
                <a:lnTo>
                  <a:pt x="2405" y="234"/>
                </a:lnTo>
                <a:lnTo>
                  <a:pt x="2405" y="117"/>
                </a:lnTo>
                <a:lnTo>
                  <a:pt x="2405" y="94"/>
                </a:lnTo>
                <a:lnTo>
                  <a:pt x="2406" y="230"/>
                </a:lnTo>
                <a:lnTo>
                  <a:pt x="2406" y="477"/>
                </a:lnTo>
                <a:lnTo>
                  <a:pt x="2406" y="615"/>
                </a:lnTo>
                <a:lnTo>
                  <a:pt x="2407" y="617"/>
                </a:lnTo>
                <a:lnTo>
                  <a:pt x="2407" y="576"/>
                </a:lnTo>
                <a:lnTo>
                  <a:pt x="2407" y="565"/>
                </a:lnTo>
                <a:lnTo>
                  <a:pt x="2408" y="569"/>
                </a:lnTo>
                <a:lnTo>
                  <a:pt x="2408" y="567"/>
                </a:lnTo>
                <a:lnTo>
                  <a:pt x="2408" y="559"/>
                </a:lnTo>
                <a:lnTo>
                  <a:pt x="2408" y="563"/>
                </a:lnTo>
                <a:lnTo>
                  <a:pt x="2409" y="565"/>
                </a:lnTo>
                <a:lnTo>
                  <a:pt x="2409" y="573"/>
                </a:lnTo>
                <a:lnTo>
                  <a:pt x="2409" y="565"/>
                </a:lnTo>
                <a:lnTo>
                  <a:pt x="2410" y="565"/>
                </a:lnTo>
                <a:lnTo>
                  <a:pt x="2410" y="569"/>
                </a:lnTo>
                <a:lnTo>
                  <a:pt x="2410" y="576"/>
                </a:lnTo>
                <a:lnTo>
                  <a:pt x="2410" y="571"/>
                </a:lnTo>
                <a:lnTo>
                  <a:pt x="2411" y="569"/>
                </a:lnTo>
                <a:lnTo>
                  <a:pt x="2411" y="567"/>
                </a:lnTo>
                <a:lnTo>
                  <a:pt x="2412" y="569"/>
                </a:lnTo>
                <a:lnTo>
                  <a:pt x="2412" y="569"/>
                </a:lnTo>
                <a:lnTo>
                  <a:pt x="2412" y="567"/>
                </a:lnTo>
                <a:lnTo>
                  <a:pt x="2412" y="569"/>
                </a:lnTo>
                <a:lnTo>
                  <a:pt x="2413" y="571"/>
                </a:lnTo>
                <a:lnTo>
                  <a:pt x="2413" y="571"/>
                </a:lnTo>
                <a:lnTo>
                  <a:pt x="2413" y="567"/>
                </a:lnTo>
                <a:lnTo>
                  <a:pt x="2413" y="567"/>
                </a:lnTo>
                <a:lnTo>
                  <a:pt x="2414" y="571"/>
                </a:lnTo>
                <a:lnTo>
                  <a:pt x="2414" y="573"/>
                </a:lnTo>
                <a:lnTo>
                  <a:pt x="2414" y="563"/>
                </a:lnTo>
                <a:lnTo>
                  <a:pt x="2415" y="563"/>
                </a:lnTo>
                <a:lnTo>
                  <a:pt x="2415" y="569"/>
                </a:lnTo>
                <a:lnTo>
                  <a:pt x="2415" y="575"/>
                </a:lnTo>
                <a:lnTo>
                  <a:pt x="2416" y="569"/>
                </a:lnTo>
                <a:lnTo>
                  <a:pt x="2416" y="567"/>
                </a:lnTo>
                <a:lnTo>
                  <a:pt x="2416" y="569"/>
                </a:lnTo>
                <a:lnTo>
                  <a:pt x="2417" y="575"/>
                </a:lnTo>
                <a:lnTo>
                  <a:pt x="2417" y="571"/>
                </a:lnTo>
                <a:lnTo>
                  <a:pt x="2417" y="565"/>
                </a:lnTo>
                <a:lnTo>
                  <a:pt x="2417" y="571"/>
                </a:lnTo>
                <a:lnTo>
                  <a:pt x="2418" y="573"/>
                </a:lnTo>
                <a:lnTo>
                  <a:pt x="2418" y="571"/>
                </a:lnTo>
                <a:lnTo>
                  <a:pt x="2418" y="567"/>
                </a:lnTo>
                <a:lnTo>
                  <a:pt x="2419" y="565"/>
                </a:lnTo>
                <a:lnTo>
                  <a:pt x="2419" y="567"/>
                </a:lnTo>
                <a:lnTo>
                  <a:pt x="2419" y="565"/>
                </a:lnTo>
                <a:lnTo>
                  <a:pt x="2420" y="561"/>
                </a:lnTo>
                <a:lnTo>
                  <a:pt x="2420" y="563"/>
                </a:lnTo>
                <a:lnTo>
                  <a:pt x="2420" y="565"/>
                </a:lnTo>
                <a:lnTo>
                  <a:pt x="2420" y="565"/>
                </a:lnTo>
                <a:lnTo>
                  <a:pt x="2421" y="565"/>
                </a:lnTo>
                <a:lnTo>
                  <a:pt x="2421" y="567"/>
                </a:lnTo>
                <a:lnTo>
                  <a:pt x="2421" y="573"/>
                </a:lnTo>
                <a:lnTo>
                  <a:pt x="2421" y="571"/>
                </a:lnTo>
                <a:lnTo>
                  <a:pt x="2422" y="573"/>
                </a:lnTo>
                <a:lnTo>
                  <a:pt x="2422" y="567"/>
                </a:lnTo>
                <a:lnTo>
                  <a:pt x="2423" y="567"/>
                </a:lnTo>
                <a:lnTo>
                  <a:pt x="2423" y="563"/>
                </a:lnTo>
                <a:lnTo>
                  <a:pt x="2423" y="559"/>
                </a:lnTo>
                <a:lnTo>
                  <a:pt x="2423" y="561"/>
                </a:lnTo>
                <a:lnTo>
                  <a:pt x="2424" y="565"/>
                </a:lnTo>
                <a:lnTo>
                  <a:pt x="2424" y="565"/>
                </a:lnTo>
                <a:lnTo>
                  <a:pt x="2424" y="559"/>
                </a:lnTo>
                <a:lnTo>
                  <a:pt x="2425" y="552"/>
                </a:lnTo>
                <a:lnTo>
                  <a:pt x="2425" y="552"/>
                </a:lnTo>
                <a:lnTo>
                  <a:pt x="2425" y="544"/>
                </a:lnTo>
                <a:lnTo>
                  <a:pt x="2425" y="532"/>
                </a:lnTo>
                <a:lnTo>
                  <a:pt x="2426" y="529"/>
                </a:lnTo>
                <a:lnTo>
                  <a:pt x="2426" y="525"/>
                </a:lnTo>
                <a:lnTo>
                  <a:pt x="2426" y="527"/>
                </a:lnTo>
                <a:lnTo>
                  <a:pt x="2427" y="523"/>
                </a:lnTo>
                <a:lnTo>
                  <a:pt x="2427" y="519"/>
                </a:lnTo>
                <a:lnTo>
                  <a:pt x="2427" y="517"/>
                </a:lnTo>
                <a:lnTo>
                  <a:pt x="2428" y="517"/>
                </a:lnTo>
                <a:lnTo>
                  <a:pt x="2428" y="515"/>
                </a:lnTo>
                <a:lnTo>
                  <a:pt x="2428" y="511"/>
                </a:lnTo>
                <a:lnTo>
                  <a:pt x="2428" y="511"/>
                </a:lnTo>
                <a:lnTo>
                  <a:pt x="2429" y="515"/>
                </a:lnTo>
                <a:lnTo>
                  <a:pt x="2429" y="513"/>
                </a:lnTo>
                <a:lnTo>
                  <a:pt x="2429" y="506"/>
                </a:lnTo>
                <a:lnTo>
                  <a:pt x="2429" y="508"/>
                </a:lnTo>
                <a:lnTo>
                  <a:pt x="2430" y="519"/>
                </a:lnTo>
                <a:lnTo>
                  <a:pt x="2430" y="519"/>
                </a:lnTo>
                <a:lnTo>
                  <a:pt x="2431" y="513"/>
                </a:lnTo>
                <a:lnTo>
                  <a:pt x="2431" y="513"/>
                </a:lnTo>
                <a:lnTo>
                  <a:pt x="2431" y="519"/>
                </a:lnTo>
                <a:lnTo>
                  <a:pt x="2431" y="521"/>
                </a:lnTo>
                <a:lnTo>
                  <a:pt x="2432" y="517"/>
                </a:lnTo>
                <a:lnTo>
                  <a:pt x="2432" y="513"/>
                </a:lnTo>
                <a:lnTo>
                  <a:pt x="2432" y="517"/>
                </a:lnTo>
                <a:lnTo>
                  <a:pt x="2433" y="521"/>
                </a:lnTo>
                <a:lnTo>
                  <a:pt x="2433" y="515"/>
                </a:lnTo>
                <a:lnTo>
                  <a:pt x="2433" y="515"/>
                </a:lnTo>
                <a:lnTo>
                  <a:pt x="2433" y="523"/>
                </a:lnTo>
                <a:lnTo>
                  <a:pt x="2434" y="527"/>
                </a:lnTo>
                <a:lnTo>
                  <a:pt x="2434" y="523"/>
                </a:lnTo>
                <a:lnTo>
                  <a:pt x="2434" y="525"/>
                </a:lnTo>
                <a:lnTo>
                  <a:pt x="2435" y="523"/>
                </a:lnTo>
                <a:lnTo>
                  <a:pt x="2435" y="532"/>
                </a:lnTo>
                <a:lnTo>
                  <a:pt x="2435" y="534"/>
                </a:lnTo>
                <a:lnTo>
                  <a:pt x="2436" y="534"/>
                </a:lnTo>
                <a:lnTo>
                  <a:pt x="2436" y="529"/>
                </a:lnTo>
                <a:lnTo>
                  <a:pt x="2436" y="534"/>
                </a:lnTo>
                <a:lnTo>
                  <a:pt x="2436" y="534"/>
                </a:lnTo>
                <a:lnTo>
                  <a:pt x="2437" y="536"/>
                </a:lnTo>
                <a:lnTo>
                  <a:pt x="2437" y="536"/>
                </a:lnTo>
                <a:lnTo>
                  <a:pt x="2437" y="544"/>
                </a:lnTo>
                <a:lnTo>
                  <a:pt x="2438" y="546"/>
                </a:lnTo>
                <a:lnTo>
                  <a:pt x="2438" y="542"/>
                </a:lnTo>
                <a:lnTo>
                  <a:pt x="2438" y="540"/>
                </a:lnTo>
                <a:lnTo>
                  <a:pt x="2439" y="546"/>
                </a:lnTo>
                <a:lnTo>
                  <a:pt x="2439" y="550"/>
                </a:lnTo>
                <a:lnTo>
                  <a:pt x="2439" y="542"/>
                </a:lnTo>
                <a:lnTo>
                  <a:pt x="2439" y="538"/>
                </a:lnTo>
                <a:lnTo>
                  <a:pt x="2440" y="540"/>
                </a:lnTo>
                <a:lnTo>
                  <a:pt x="2440" y="548"/>
                </a:lnTo>
                <a:lnTo>
                  <a:pt x="2440" y="546"/>
                </a:lnTo>
                <a:lnTo>
                  <a:pt x="2441" y="538"/>
                </a:lnTo>
                <a:lnTo>
                  <a:pt x="2441" y="544"/>
                </a:lnTo>
                <a:lnTo>
                  <a:pt x="2441" y="546"/>
                </a:lnTo>
                <a:lnTo>
                  <a:pt x="2442" y="542"/>
                </a:lnTo>
                <a:lnTo>
                  <a:pt x="2442" y="538"/>
                </a:lnTo>
                <a:lnTo>
                  <a:pt x="2442" y="538"/>
                </a:lnTo>
                <a:lnTo>
                  <a:pt x="2442" y="540"/>
                </a:lnTo>
                <a:lnTo>
                  <a:pt x="2443" y="534"/>
                </a:lnTo>
                <a:lnTo>
                  <a:pt x="2443" y="529"/>
                </a:lnTo>
                <a:lnTo>
                  <a:pt x="2443" y="525"/>
                </a:lnTo>
                <a:lnTo>
                  <a:pt x="2444" y="527"/>
                </a:lnTo>
                <a:lnTo>
                  <a:pt x="2444" y="525"/>
                </a:lnTo>
                <a:lnTo>
                  <a:pt x="2444" y="511"/>
                </a:lnTo>
                <a:lnTo>
                  <a:pt x="2444" y="511"/>
                </a:lnTo>
                <a:lnTo>
                  <a:pt x="2445" y="513"/>
                </a:lnTo>
                <a:lnTo>
                  <a:pt x="2445" y="508"/>
                </a:lnTo>
                <a:lnTo>
                  <a:pt x="2446" y="504"/>
                </a:lnTo>
                <a:lnTo>
                  <a:pt x="2446" y="498"/>
                </a:lnTo>
                <a:lnTo>
                  <a:pt x="2446" y="498"/>
                </a:lnTo>
                <a:lnTo>
                  <a:pt x="2446" y="502"/>
                </a:lnTo>
                <a:lnTo>
                  <a:pt x="2447" y="502"/>
                </a:lnTo>
                <a:lnTo>
                  <a:pt x="2447" y="498"/>
                </a:lnTo>
                <a:lnTo>
                  <a:pt x="2447" y="500"/>
                </a:lnTo>
                <a:lnTo>
                  <a:pt x="2447" y="500"/>
                </a:lnTo>
                <a:lnTo>
                  <a:pt x="2448" y="494"/>
                </a:lnTo>
                <a:lnTo>
                  <a:pt x="2448" y="489"/>
                </a:lnTo>
                <a:lnTo>
                  <a:pt x="2448" y="483"/>
                </a:lnTo>
                <a:lnTo>
                  <a:pt x="2449" y="487"/>
                </a:lnTo>
                <a:lnTo>
                  <a:pt x="2449" y="519"/>
                </a:lnTo>
                <a:lnTo>
                  <a:pt x="2449" y="525"/>
                </a:lnTo>
                <a:lnTo>
                  <a:pt x="2450" y="531"/>
                </a:lnTo>
                <a:lnTo>
                  <a:pt x="2450" y="536"/>
                </a:lnTo>
                <a:lnTo>
                  <a:pt x="2450" y="538"/>
                </a:lnTo>
                <a:lnTo>
                  <a:pt x="2450" y="540"/>
                </a:lnTo>
                <a:lnTo>
                  <a:pt x="2451" y="546"/>
                </a:lnTo>
                <a:lnTo>
                  <a:pt x="2451" y="550"/>
                </a:lnTo>
                <a:lnTo>
                  <a:pt x="2451" y="552"/>
                </a:lnTo>
                <a:lnTo>
                  <a:pt x="2452" y="548"/>
                </a:lnTo>
                <a:lnTo>
                  <a:pt x="2452" y="552"/>
                </a:lnTo>
                <a:lnTo>
                  <a:pt x="2452" y="555"/>
                </a:lnTo>
                <a:lnTo>
                  <a:pt x="2452" y="557"/>
                </a:lnTo>
                <a:lnTo>
                  <a:pt x="2453" y="550"/>
                </a:lnTo>
                <a:lnTo>
                  <a:pt x="2453" y="550"/>
                </a:lnTo>
                <a:lnTo>
                  <a:pt x="2454" y="559"/>
                </a:lnTo>
                <a:lnTo>
                  <a:pt x="2454" y="561"/>
                </a:lnTo>
                <a:lnTo>
                  <a:pt x="2454" y="561"/>
                </a:lnTo>
                <a:lnTo>
                  <a:pt x="2454" y="553"/>
                </a:lnTo>
                <a:lnTo>
                  <a:pt x="2455" y="557"/>
                </a:lnTo>
                <a:lnTo>
                  <a:pt x="2455" y="555"/>
                </a:lnTo>
                <a:lnTo>
                  <a:pt x="2455" y="559"/>
                </a:lnTo>
                <a:lnTo>
                  <a:pt x="2455" y="573"/>
                </a:lnTo>
                <a:lnTo>
                  <a:pt x="2456" y="592"/>
                </a:lnTo>
                <a:lnTo>
                  <a:pt x="2456" y="600"/>
                </a:lnTo>
                <a:lnTo>
                  <a:pt x="2456" y="617"/>
                </a:lnTo>
                <a:lnTo>
                  <a:pt x="2457" y="632"/>
                </a:lnTo>
                <a:lnTo>
                  <a:pt x="2457" y="607"/>
                </a:lnTo>
                <a:lnTo>
                  <a:pt x="2457" y="546"/>
                </a:lnTo>
                <a:lnTo>
                  <a:pt x="2458" y="458"/>
                </a:lnTo>
                <a:lnTo>
                  <a:pt x="2458" y="318"/>
                </a:lnTo>
                <a:lnTo>
                  <a:pt x="2458" y="169"/>
                </a:lnTo>
                <a:lnTo>
                  <a:pt x="2458" y="98"/>
                </a:lnTo>
                <a:lnTo>
                  <a:pt x="2459" y="117"/>
                </a:lnTo>
                <a:lnTo>
                  <a:pt x="2459" y="287"/>
                </a:lnTo>
                <a:lnTo>
                  <a:pt x="2459" y="490"/>
                </a:lnTo>
                <a:lnTo>
                  <a:pt x="2460" y="603"/>
                </a:lnTo>
                <a:lnTo>
                  <a:pt x="2460" y="636"/>
                </a:lnTo>
                <a:lnTo>
                  <a:pt x="2460" y="621"/>
                </a:lnTo>
                <a:lnTo>
                  <a:pt x="2461" y="590"/>
                </a:lnTo>
                <a:lnTo>
                  <a:pt x="2461" y="582"/>
                </a:lnTo>
                <a:lnTo>
                  <a:pt x="2461" y="588"/>
                </a:lnTo>
                <a:lnTo>
                  <a:pt x="2462" y="582"/>
                </a:lnTo>
                <a:lnTo>
                  <a:pt x="2462" y="576"/>
                </a:lnTo>
                <a:lnTo>
                  <a:pt x="2462" y="580"/>
                </a:lnTo>
                <a:lnTo>
                  <a:pt x="2462" y="584"/>
                </a:lnTo>
                <a:lnTo>
                  <a:pt x="2463" y="582"/>
                </a:lnTo>
                <a:lnTo>
                  <a:pt x="2463" y="575"/>
                </a:lnTo>
                <a:lnTo>
                  <a:pt x="2463" y="580"/>
                </a:lnTo>
                <a:lnTo>
                  <a:pt x="2463" y="584"/>
                </a:lnTo>
                <a:lnTo>
                  <a:pt x="2464" y="586"/>
                </a:lnTo>
                <a:lnTo>
                  <a:pt x="2464" y="584"/>
                </a:lnTo>
                <a:lnTo>
                  <a:pt x="2465" y="582"/>
                </a:lnTo>
                <a:lnTo>
                  <a:pt x="2465" y="586"/>
                </a:lnTo>
                <a:lnTo>
                  <a:pt x="2465" y="586"/>
                </a:lnTo>
                <a:lnTo>
                  <a:pt x="2465" y="584"/>
                </a:lnTo>
                <a:lnTo>
                  <a:pt x="2466" y="590"/>
                </a:lnTo>
                <a:lnTo>
                  <a:pt x="2466" y="592"/>
                </a:lnTo>
                <a:lnTo>
                  <a:pt x="2466" y="594"/>
                </a:lnTo>
                <a:lnTo>
                  <a:pt x="2466" y="586"/>
                </a:lnTo>
                <a:lnTo>
                  <a:pt x="2467" y="582"/>
                </a:lnTo>
                <a:lnTo>
                  <a:pt x="2467" y="588"/>
                </a:lnTo>
                <a:lnTo>
                  <a:pt x="2467" y="596"/>
                </a:lnTo>
                <a:lnTo>
                  <a:pt x="2468" y="592"/>
                </a:lnTo>
                <a:lnTo>
                  <a:pt x="2468" y="586"/>
                </a:lnTo>
                <a:lnTo>
                  <a:pt x="2468" y="586"/>
                </a:lnTo>
                <a:lnTo>
                  <a:pt x="2469" y="586"/>
                </a:lnTo>
                <a:lnTo>
                  <a:pt x="2469" y="588"/>
                </a:lnTo>
                <a:lnTo>
                  <a:pt x="2469" y="594"/>
                </a:lnTo>
                <a:lnTo>
                  <a:pt x="2470" y="594"/>
                </a:lnTo>
                <a:lnTo>
                  <a:pt x="2470" y="594"/>
                </a:lnTo>
                <a:lnTo>
                  <a:pt x="2470" y="582"/>
                </a:lnTo>
                <a:lnTo>
                  <a:pt x="2470" y="576"/>
                </a:lnTo>
                <a:lnTo>
                  <a:pt x="2471" y="580"/>
                </a:lnTo>
                <a:lnTo>
                  <a:pt x="2471" y="582"/>
                </a:lnTo>
                <a:lnTo>
                  <a:pt x="2471" y="586"/>
                </a:lnTo>
                <a:lnTo>
                  <a:pt x="2471" y="584"/>
                </a:lnTo>
                <a:lnTo>
                  <a:pt x="2472" y="588"/>
                </a:lnTo>
                <a:lnTo>
                  <a:pt x="2472" y="590"/>
                </a:lnTo>
                <a:lnTo>
                  <a:pt x="2473" y="588"/>
                </a:lnTo>
                <a:lnTo>
                  <a:pt x="2473" y="586"/>
                </a:lnTo>
                <a:lnTo>
                  <a:pt x="2473" y="588"/>
                </a:lnTo>
                <a:lnTo>
                  <a:pt x="2473" y="594"/>
                </a:lnTo>
                <a:lnTo>
                  <a:pt x="2474" y="594"/>
                </a:lnTo>
                <a:lnTo>
                  <a:pt x="2474" y="586"/>
                </a:lnTo>
                <a:lnTo>
                  <a:pt x="2474" y="586"/>
                </a:lnTo>
                <a:lnTo>
                  <a:pt x="2475" y="594"/>
                </a:lnTo>
                <a:lnTo>
                  <a:pt x="2475" y="600"/>
                </a:lnTo>
                <a:lnTo>
                  <a:pt x="2475" y="594"/>
                </a:lnTo>
                <a:lnTo>
                  <a:pt x="2475" y="596"/>
                </a:lnTo>
                <a:lnTo>
                  <a:pt x="2476" y="598"/>
                </a:lnTo>
                <a:lnTo>
                  <a:pt x="2476" y="598"/>
                </a:lnTo>
                <a:lnTo>
                  <a:pt x="2476" y="600"/>
                </a:lnTo>
                <a:lnTo>
                  <a:pt x="2477" y="600"/>
                </a:lnTo>
                <a:lnTo>
                  <a:pt x="2477" y="603"/>
                </a:lnTo>
                <a:lnTo>
                  <a:pt x="2477" y="607"/>
                </a:lnTo>
                <a:lnTo>
                  <a:pt x="2478" y="607"/>
                </a:lnTo>
                <a:lnTo>
                  <a:pt x="2478" y="592"/>
                </a:lnTo>
                <a:lnTo>
                  <a:pt x="2478" y="588"/>
                </a:lnTo>
                <a:lnTo>
                  <a:pt x="2478" y="584"/>
                </a:lnTo>
                <a:lnTo>
                  <a:pt x="2479" y="578"/>
                </a:lnTo>
                <a:lnTo>
                  <a:pt x="2479" y="571"/>
                </a:lnTo>
                <a:lnTo>
                  <a:pt x="2479" y="565"/>
                </a:lnTo>
                <a:lnTo>
                  <a:pt x="2480" y="565"/>
                </a:lnTo>
                <a:lnTo>
                  <a:pt x="2480" y="552"/>
                </a:lnTo>
                <a:lnTo>
                  <a:pt x="2480" y="550"/>
                </a:lnTo>
                <a:lnTo>
                  <a:pt x="2481" y="544"/>
                </a:lnTo>
                <a:lnTo>
                  <a:pt x="2481" y="546"/>
                </a:lnTo>
                <a:lnTo>
                  <a:pt x="2481" y="542"/>
                </a:lnTo>
                <a:lnTo>
                  <a:pt x="2481" y="531"/>
                </a:lnTo>
                <a:lnTo>
                  <a:pt x="2482" y="527"/>
                </a:lnTo>
                <a:lnTo>
                  <a:pt x="2482" y="532"/>
                </a:lnTo>
                <a:lnTo>
                  <a:pt x="2482" y="525"/>
                </a:lnTo>
                <a:lnTo>
                  <a:pt x="2483" y="523"/>
                </a:lnTo>
                <a:lnTo>
                  <a:pt x="2483" y="525"/>
                </a:lnTo>
                <a:lnTo>
                  <a:pt x="2483" y="529"/>
                </a:lnTo>
                <a:lnTo>
                  <a:pt x="2484" y="532"/>
                </a:lnTo>
                <a:lnTo>
                  <a:pt x="2484" y="529"/>
                </a:lnTo>
                <a:lnTo>
                  <a:pt x="2484" y="529"/>
                </a:lnTo>
                <a:lnTo>
                  <a:pt x="2484" y="529"/>
                </a:lnTo>
                <a:lnTo>
                  <a:pt x="2485" y="531"/>
                </a:lnTo>
                <a:lnTo>
                  <a:pt x="2485" y="529"/>
                </a:lnTo>
                <a:lnTo>
                  <a:pt x="2485" y="521"/>
                </a:lnTo>
                <a:lnTo>
                  <a:pt x="2486" y="523"/>
                </a:lnTo>
                <a:lnTo>
                  <a:pt x="2486" y="527"/>
                </a:lnTo>
                <a:lnTo>
                  <a:pt x="2486" y="532"/>
                </a:lnTo>
                <a:lnTo>
                  <a:pt x="2486" y="534"/>
                </a:lnTo>
                <a:lnTo>
                  <a:pt x="2487" y="532"/>
                </a:lnTo>
                <a:lnTo>
                  <a:pt x="2487" y="542"/>
                </a:lnTo>
                <a:lnTo>
                  <a:pt x="2487" y="536"/>
                </a:lnTo>
                <a:lnTo>
                  <a:pt x="2488" y="536"/>
                </a:lnTo>
                <a:lnTo>
                  <a:pt x="2488" y="538"/>
                </a:lnTo>
                <a:lnTo>
                  <a:pt x="2488" y="544"/>
                </a:lnTo>
                <a:lnTo>
                  <a:pt x="2489" y="548"/>
                </a:lnTo>
                <a:lnTo>
                  <a:pt x="2489" y="540"/>
                </a:lnTo>
                <a:lnTo>
                  <a:pt x="2489" y="540"/>
                </a:lnTo>
                <a:lnTo>
                  <a:pt x="2489" y="540"/>
                </a:lnTo>
                <a:lnTo>
                  <a:pt x="2490" y="544"/>
                </a:lnTo>
                <a:lnTo>
                  <a:pt x="2490" y="538"/>
                </a:lnTo>
                <a:lnTo>
                  <a:pt x="2490" y="542"/>
                </a:lnTo>
                <a:lnTo>
                  <a:pt x="2491" y="542"/>
                </a:lnTo>
                <a:lnTo>
                  <a:pt x="2491" y="548"/>
                </a:lnTo>
                <a:lnTo>
                  <a:pt x="2491" y="550"/>
                </a:lnTo>
                <a:lnTo>
                  <a:pt x="2492" y="553"/>
                </a:lnTo>
                <a:lnTo>
                  <a:pt x="2492" y="552"/>
                </a:lnTo>
                <a:lnTo>
                  <a:pt x="2492" y="561"/>
                </a:lnTo>
                <a:lnTo>
                  <a:pt x="2492" y="557"/>
                </a:lnTo>
                <a:lnTo>
                  <a:pt x="2493" y="555"/>
                </a:lnTo>
                <a:lnTo>
                  <a:pt x="2493" y="553"/>
                </a:lnTo>
                <a:lnTo>
                  <a:pt x="2493" y="555"/>
                </a:lnTo>
                <a:lnTo>
                  <a:pt x="2494" y="555"/>
                </a:lnTo>
                <a:lnTo>
                  <a:pt x="2494" y="553"/>
                </a:lnTo>
                <a:lnTo>
                  <a:pt x="2494" y="552"/>
                </a:lnTo>
                <a:lnTo>
                  <a:pt x="2494" y="559"/>
                </a:lnTo>
                <a:lnTo>
                  <a:pt x="2495" y="557"/>
                </a:lnTo>
                <a:lnTo>
                  <a:pt x="2495" y="552"/>
                </a:lnTo>
                <a:lnTo>
                  <a:pt x="2495" y="550"/>
                </a:lnTo>
                <a:lnTo>
                  <a:pt x="2496" y="555"/>
                </a:lnTo>
                <a:lnTo>
                  <a:pt x="2496" y="557"/>
                </a:lnTo>
                <a:lnTo>
                  <a:pt x="2496" y="552"/>
                </a:lnTo>
                <a:lnTo>
                  <a:pt x="2497" y="546"/>
                </a:lnTo>
                <a:lnTo>
                  <a:pt x="2497" y="550"/>
                </a:lnTo>
                <a:lnTo>
                  <a:pt x="2497" y="552"/>
                </a:lnTo>
                <a:lnTo>
                  <a:pt x="2497" y="544"/>
                </a:lnTo>
                <a:lnTo>
                  <a:pt x="2498" y="538"/>
                </a:lnTo>
                <a:lnTo>
                  <a:pt x="2498" y="540"/>
                </a:lnTo>
                <a:lnTo>
                  <a:pt x="2498" y="542"/>
                </a:lnTo>
                <a:lnTo>
                  <a:pt x="2499" y="534"/>
                </a:lnTo>
                <a:lnTo>
                  <a:pt x="2499" y="523"/>
                </a:lnTo>
                <a:lnTo>
                  <a:pt x="2499" y="521"/>
                </a:lnTo>
                <a:lnTo>
                  <a:pt x="2500" y="527"/>
                </a:lnTo>
                <a:lnTo>
                  <a:pt x="2500" y="515"/>
                </a:lnTo>
                <a:lnTo>
                  <a:pt x="2500" y="511"/>
                </a:lnTo>
                <a:lnTo>
                  <a:pt x="2500" y="515"/>
                </a:lnTo>
                <a:lnTo>
                  <a:pt x="2501" y="515"/>
                </a:lnTo>
                <a:lnTo>
                  <a:pt x="2501" y="511"/>
                </a:lnTo>
                <a:lnTo>
                  <a:pt x="2501" y="504"/>
                </a:lnTo>
                <a:lnTo>
                  <a:pt x="2502" y="504"/>
                </a:lnTo>
                <a:lnTo>
                  <a:pt x="2502" y="506"/>
                </a:lnTo>
                <a:lnTo>
                  <a:pt x="2502" y="506"/>
                </a:lnTo>
                <a:lnTo>
                  <a:pt x="2503" y="502"/>
                </a:lnTo>
                <a:lnTo>
                  <a:pt x="2503" y="508"/>
                </a:lnTo>
                <a:lnTo>
                  <a:pt x="2503" y="511"/>
                </a:lnTo>
                <a:lnTo>
                  <a:pt x="2504" y="511"/>
                </a:lnTo>
                <a:lnTo>
                  <a:pt x="2504" y="506"/>
                </a:lnTo>
                <a:lnTo>
                  <a:pt x="2504" y="496"/>
                </a:lnTo>
                <a:lnTo>
                  <a:pt x="2504" y="496"/>
                </a:lnTo>
                <a:lnTo>
                  <a:pt x="2505" y="502"/>
                </a:lnTo>
                <a:lnTo>
                  <a:pt x="2505" y="515"/>
                </a:lnTo>
                <a:lnTo>
                  <a:pt x="2505" y="525"/>
                </a:lnTo>
                <a:lnTo>
                  <a:pt x="2505" y="534"/>
                </a:lnTo>
                <a:lnTo>
                  <a:pt x="2506" y="544"/>
                </a:lnTo>
                <a:lnTo>
                  <a:pt x="2506" y="546"/>
                </a:lnTo>
                <a:lnTo>
                  <a:pt x="2507" y="548"/>
                </a:lnTo>
                <a:lnTo>
                  <a:pt x="2507" y="553"/>
                </a:lnTo>
                <a:lnTo>
                  <a:pt x="2507" y="555"/>
                </a:lnTo>
                <a:lnTo>
                  <a:pt x="2507" y="553"/>
                </a:lnTo>
                <a:lnTo>
                  <a:pt x="2508" y="552"/>
                </a:lnTo>
                <a:lnTo>
                  <a:pt x="2508" y="557"/>
                </a:lnTo>
                <a:lnTo>
                  <a:pt x="2508" y="559"/>
                </a:lnTo>
                <a:lnTo>
                  <a:pt x="2508" y="563"/>
                </a:lnTo>
                <a:lnTo>
                  <a:pt x="2509" y="559"/>
                </a:lnTo>
                <a:lnTo>
                  <a:pt x="2509" y="559"/>
                </a:lnTo>
                <a:lnTo>
                  <a:pt x="2509" y="563"/>
                </a:lnTo>
                <a:lnTo>
                  <a:pt x="2510" y="563"/>
                </a:lnTo>
                <a:lnTo>
                  <a:pt x="2510" y="557"/>
                </a:lnTo>
                <a:lnTo>
                  <a:pt x="2510" y="553"/>
                </a:lnTo>
                <a:lnTo>
                  <a:pt x="2511" y="563"/>
                </a:lnTo>
                <a:lnTo>
                  <a:pt x="2511" y="565"/>
                </a:lnTo>
                <a:lnTo>
                  <a:pt x="2511" y="571"/>
                </a:lnTo>
                <a:lnTo>
                  <a:pt x="2512" y="586"/>
                </a:lnTo>
                <a:lnTo>
                  <a:pt x="2512" y="605"/>
                </a:lnTo>
                <a:lnTo>
                  <a:pt x="2512" y="626"/>
                </a:lnTo>
                <a:lnTo>
                  <a:pt x="2512" y="632"/>
                </a:lnTo>
                <a:lnTo>
                  <a:pt x="2513" y="584"/>
                </a:lnTo>
                <a:lnTo>
                  <a:pt x="2513" y="511"/>
                </a:lnTo>
                <a:lnTo>
                  <a:pt x="2513" y="414"/>
                </a:lnTo>
                <a:lnTo>
                  <a:pt x="2513" y="282"/>
                </a:lnTo>
                <a:lnTo>
                  <a:pt x="2514" y="140"/>
                </a:lnTo>
                <a:lnTo>
                  <a:pt x="2514" y="56"/>
                </a:lnTo>
                <a:lnTo>
                  <a:pt x="2515" y="52"/>
                </a:lnTo>
                <a:lnTo>
                  <a:pt x="2515" y="155"/>
                </a:lnTo>
                <a:lnTo>
                  <a:pt x="2515" y="337"/>
                </a:lnTo>
                <a:lnTo>
                  <a:pt x="2515" y="506"/>
                </a:lnTo>
                <a:lnTo>
                  <a:pt x="2516" y="550"/>
                </a:lnTo>
                <a:lnTo>
                  <a:pt x="2516" y="642"/>
                </a:lnTo>
                <a:lnTo>
                  <a:pt x="2516" y="644"/>
                </a:lnTo>
                <a:lnTo>
                  <a:pt x="2516" y="624"/>
                </a:lnTo>
                <a:lnTo>
                  <a:pt x="2517" y="602"/>
                </a:lnTo>
                <a:lnTo>
                  <a:pt x="2517" y="590"/>
                </a:lnTo>
                <a:lnTo>
                  <a:pt x="2517" y="586"/>
                </a:lnTo>
                <a:lnTo>
                  <a:pt x="2518" y="584"/>
                </a:lnTo>
                <a:lnTo>
                  <a:pt x="2518" y="588"/>
                </a:lnTo>
                <a:lnTo>
                  <a:pt x="2518" y="592"/>
                </a:lnTo>
                <a:lnTo>
                  <a:pt x="2519" y="584"/>
                </a:lnTo>
                <a:lnTo>
                  <a:pt x="2519" y="586"/>
                </a:lnTo>
                <a:lnTo>
                  <a:pt x="2519" y="588"/>
                </a:lnTo>
                <a:lnTo>
                  <a:pt x="2520" y="592"/>
                </a:lnTo>
                <a:lnTo>
                  <a:pt x="2520" y="588"/>
                </a:lnTo>
                <a:lnTo>
                  <a:pt x="2520" y="582"/>
                </a:lnTo>
                <a:lnTo>
                  <a:pt x="2520" y="588"/>
                </a:lnTo>
                <a:lnTo>
                  <a:pt x="2521" y="590"/>
                </a:lnTo>
                <a:lnTo>
                  <a:pt x="2521" y="588"/>
                </a:lnTo>
                <a:lnTo>
                  <a:pt x="2521" y="582"/>
                </a:lnTo>
                <a:lnTo>
                  <a:pt x="2522" y="586"/>
                </a:lnTo>
                <a:lnTo>
                  <a:pt x="2522" y="592"/>
                </a:lnTo>
                <a:lnTo>
                  <a:pt x="2522" y="586"/>
                </a:lnTo>
                <a:lnTo>
                  <a:pt x="2523" y="582"/>
                </a:lnTo>
                <a:lnTo>
                  <a:pt x="2523" y="582"/>
                </a:lnTo>
                <a:lnTo>
                  <a:pt x="2523" y="584"/>
                </a:lnTo>
                <a:lnTo>
                  <a:pt x="2523" y="588"/>
                </a:lnTo>
                <a:lnTo>
                  <a:pt x="2524" y="586"/>
                </a:lnTo>
                <a:lnTo>
                  <a:pt x="2524" y="586"/>
                </a:lnTo>
                <a:lnTo>
                  <a:pt x="2524" y="590"/>
                </a:lnTo>
                <a:lnTo>
                  <a:pt x="2524" y="590"/>
                </a:lnTo>
                <a:lnTo>
                  <a:pt x="2525" y="586"/>
                </a:lnTo>
                <a:lnTo>
                  <a:pt x="2525" y="594"/>
                </a:lnTo>
                <a:lnTo>
                  <a:pt x="2526" y="592"/>
                </a:lnTo>
                <a:lnTo>
                  <a:pt x="2526" y="590"/>
                </a:lnTo>
                <a:lnTo>
                  <a:pt x="2526" y="582"/>
                </a:lnTo>
                <a:lnTo>
                  <a:pt x="2526" y="588"/>
                </a:lnTo>
                <a:lnTo>
                  <a:pt x="2527" y="588"/>
                </a:lnTo>
                <a:lnTo>
                  <a:pt x="2527" y="590"/>
                </a:lnTo>
                <a:lnTo>
                  <a:pt x="2527" y="580"/>
                </a:lnTo>
                <a:lnTo>
                  <a:pt x="2528" y="578"/>
                </a:lnTo>
                <a:lnTo>
                  <a:pt x="2528" y="586"/>
                </a:lnTo>
                <a:lnTo>
                  <a:pt x="2528" y="594"/>
                </a:lnTo>
                <a:lnTo>
                  <a:pt x="2528" y="588"/>
                </a:lnTo>
                <a:lnTo>
                  <a:pt x="2529" y="584"/>
                </a:lnTo>
                <a:lnTo>
                  <a:pt x="2529" y="588"/>
                </a:lnTo>
                <a:lnTo>
                  <a:pt x="2529" y="592"/>
                </a:lnTo>
                <a:lnTo>
                  <a:pt x="2530" y="588"/>
                </a:lnTo>
                <a:lnTo>
                  <a:pt x="2530" y="588"/>
                </a:lnTo>
                <a:lnTo>
                  <a:pt x="2530" y="586"/>
                </a:lnTo>
                <a:lnTo>
                  <a:pt x="2531" y="588"/>
                </a:lnTo>
                <a:lnTo>
                  <a:pt x="2531" y="592"/>
                </a:lnTo>
                <a:lnTo>
                  <a:pt x="2531" y="588"/>
                </a:lnTo>
                <a:lnTo>
                  <a:pt x="2531" y="586"/>
                </a:lnTo>
                <a:lnTo>
                  <a:pt x="2532" y="592"/>
                </a:lnTo>
                <a:lnTo>
                  <a:pt x="2532" y="590"/>
                </a:lnTo>
                <a:lnTo>
                  <a:pt x="2532" y="592"/>
                </a:lnTo>
                <a:lnTo>
                  <a:pt x="2533" y="590"/>
                </a:lnTo>
                <a:lnTo>
                  <a:pt x="2533" y="598"/>
                </a:lnTo>
                <a:lnTo>
                  <a:pt x="2533" y="600"/>
                </a:lnTo>
                <a:lnTo>
                  <a:pt x="2534" y="600"/>
                </a:lnTo>
                <a:lnTo>
                  <a:pt x="2534" y="596"/>
                </a:lnTo>
                <a:lnTo>
                  <a:pt x="2534" y="594"/>
                </a:lnTo>
                <a:lnTo>
                  <a:pt x="2534" y="600"/>
                </a:lnTo>
                <a:lnTo>
                  <a:pt x="2535" y="586"/>
                </a:lnTo>
                <a:lnTo>
                  <a:pt x="2535" y="580"/>
                </a:lnTo>
                <a:lnTo>
                  <a:pt x="2535" y="578"/>
                </a:lnTo>
                <a:lnTo>
                  <a:pt x="2536" y="575"/>
                </a:lnTo>
                <a:lnTo>
                  <a:pt x="2536" y="561"/>
                </a:lnTo>
                <a:lnTo>
                  <a:pt x="2536" y="550"/>
                </a:lnTo>
                <a:lnTo>
                  <a:pt x="2536" y="542"/>
                </a:lnTo>
                <a:lnTo>
                  <a:pt x="2537" y="542"/>
                </a:lnTo>
                <a:lnTo>
                  <a:pt x="2537" y="532"/>
                </a:lnTo>
                <a:lnTo>
                  <a:pt x="2537" y="527"/>
                </a:lnTo>
                <a:lnTo>
                  <a:pt x="2538" y="523"/>
                </a:lnTo>
                <a:lnTo>
                  <a:pt x="2538" y="525"/>
                </a:lnTo>
                <a:lnTo>
                  <a:pt x="2538" y="525"/>
                </a:lnTo>
                <a:lnTo>
                  <a:pt x="2539" y="521"/>
                </a:lnTo>
                <a:lnTo>
                  <a:pt x="2539" y="517"/>
                </a:lnTo>
                <a:lnTo>
                  <a:pt x="2539" y="523"/>
                </a:lnTo>
                <a:lnTo>
                  <a:pt x="2539" y="527"/>
                </a:lnTo>
                <a:lnTo>
                  <a:pt x="2540" y="521"/>
                </a:lnTo>
                <a:lnTo>
                  <a:pt x="2540" y="519"/>
                </a:lnTo>
                <a:lnTo>
                  <a:pt x="2541" y="521"/>
                </a:lnTo>
                <a:lnTo>
                  <a:pt x="2541" y="523"/>
                </a:lnTo>
                <a:lnTo>
                  <a:pt x="2541" y="517"/>
                </a:lnTo>
                <a:lnTo>
                  <a:pt x="2541" y="513"/>
                </a:lnTo>
                <a:lnTo>
                  <a:pt x="2542" y="519"/>
                </a:lnTo>
                <a:lnTo>
                  <a:pt x="2542" y="517"/>
                </a:lnTo>
                <a:lnTo>
                  <a:pt x="2542" y="515"/>
                </a:lnTo>
                <a:lnTo>
                  <a:pt x="2542" y="515"/>
                </a:lnTo>
                <a:lnTo>
                  <a:pt x="2543" y="515"/>
                </a:lnTo>
                <a:lnTo>
                  <a:pt x="2543" y="521"/>
                </a:lnTo>
                <a:lnTo>
                  <a:pt x="2543" y="517"/>
                </a:lnTo>
                <a:lnTo>
                  <a:pt x="2544" y="517"/>
                </a:lnTo>
                <a:lnTo>
                  <a:pt x="2544" y="521"/>
                </a:lnTo>
                <a:lnTo>
                  <a:pt x="2544" y="529"/>
                </a:lnTo>
                <a:lnTo>
                  <a:pt x="2545" y="527"/>
                </a:lnTo>
                <a:lnTo>
                  <a:pt x="2545" y="519"/>
                </a:lnTo>
                <a:lnTo>
                  <a:pt x="2545" y="523"/>
                </a:lnTo>
                <a:lnTo>
                  <a:pt x="2545" y="521"/>
                </a:lnTo>
                <a:lnTo>
                  <a:pt x="2546" y="527"/>
                </a:lnTo>
                <a:lnTo>
                  <a:pt x="2546" y="521"/>
                </a:lnTo>
                <a:lnTo>
                  <a:pt x="2546" y="523"/>
                </a:lnTo>
                <a:lnTo>
                  <a:pt x="2547" y="531"/>
                </a:lnTo>
                <a:lnTo>
                  <a:pt x="2547" y="527"/>
                </a:lnTo>
                <a:lnTo>
                  <a:pt x="2547" y="519"/>
                </a:lnTo>
                <a:lnTo>
                  <a:pt x="2547" y="529"/>
                </a:lnTo>
                <a:lnTo>
                  <a:pt x="2548" y="532"/>
                </a:lnTo>
                <a:lnTo>
                  <a:pt x="2548" y="536"/>
                </a:lnTo>
                <a:lnTo>
                  <a:pt x="2549" y="531"/>
                </a:lnTo>
                <a:lnTo>
                  <a:pt x="2549" y="531"/>
                </a:lnTo>
                <a:lnTo>
                  <a:pt x="2549" y="532"/>
                </a:lnTo>
                <a:lnTo>
                  <a:pt x="2549" y="536"/>
                </a:lnTo>
                <a:lnTo>
                  <a:pt x="2550" y="536"/>
                </a:lnTo>
                <a:lnTo>
                  <a:pt x="2550" y="531"/>
                </a:lnTo>
                <a:lnTo>
                  <a:pt x="2550" y="534"/>
                </a:lnTo>
                <a:lnTo>
                  <a:pt x="2550" y="540"/>
                </a:lnTo>
                <a:lnTo>
                  <a:pt x="2551" y="534"/>
                </a:lnTo>
                <a:lnTo>
                  <a:pt x="2551" y="531"/>
                </a:lnTo>
                <a:lnTo>
                  <a:pt x="2551" y="529"/>
                </a:lnTo>
                <a:lnTo>
                  <a:pt x="2552" y="538"/>
                </a:lnTo>
                <a:lnTo>
                  <a:pt x="2552" y="531"/>
                </a:lnTo>
                <a:lnTo>
                  <a:pt x="2552" y="529"/>
                </a:lnTo>
                <a:lnTo>
                  <a:pt x="2553" y="529"/>
                </a:lnTo>
                <a:lnTo>
                  <a:pt x="2553" y="527"/>
                </a:lnTo>
                <a:lnTo>
                  <a:pt x="2553" y="527"/>
                </a:lnTo>
                <a:lnTo>
                  <a:pt x="2553" y="519"/>
                </a:lnTo>
                <a:lnTo>
                  <a:pt x="2554" y="513"/>
                </a:lnTo>
                <a:lnTo>
                  <a:pt x="2554" y="515"/>
                </a:lnTo>
                <a:lnTo>
                  <a:pt x="2554" y="511"/>
                </a:lnTo>
                <a:lnTo>
                  <a:pt x="2555" y="506"/>
                </a:lnTo>
                <a:lnTo>
                  <a:pt x="2555" y="500"/>
                </a:lnTo>
                <a:lnTo>
                  <a:pt x="2555" y="498"/>
                </a:lnTo>
                <a:lnTo>
                  <a:pt x="2555" y="490"/>
                </a:lnTo>
                <a:lnTo>
                  <a:pt x="2556" y="487"/>
                </a:lnTo>
                <a:lnTo>
                  <a:pt x="2556" y="481"/>
                </a:lnTo>
                <a:lnTo>
                  <a:pt x="2557" y="485"/>
                </a:lnTo>
                <a:lnTo>
                  <a:pt x="2557" y="485"/>
                </a:lnTo>
                <a:lnTo>
                  <a:pt x="2557" y="483"/>
                </a:lnTo>
                <a:lnTo>
                  <a:pt x="2557" y="483"/>
                </a:lnTo>
                <a:lnTo>
                  <a:pt x="2558" y="489"/>
                </a:lnTo>
                <a:lnTo>
                  <a:pt x="2558" y="492"/>
                </a:lnTo>
                <a:lnTo>
                  <a:pt x="2558" y="492"/>
                </a:lnTo>
                <a:lnTo>
                  <a:pt x="2558" y="481"/>
                </a:lnTo>
                <a:lnTo>
                  <a:pt x="2559" y="477"/>
                </a:lnTo>
                <a:lnTo>
                  <a:pt x="2559" y="481"/>
                </a:lnTo>
                <a:lnTo>
                  <a:pt x="2559" y="498"/>
                </a:lnTo>
                <a:lnTo>
                  <a:pt x="2560" y="504"/>
                </a:lnTo>
                <a:lnTo>
                  <a:pt x="2560" y="508"/>
                </a:lnTo>
                <a:lnTo>
                  <a:pt x="2560" y="510"/>
                </a:lnTo>
                <a:lnTo>
                  <a:pt x="2561" y="527"/>
                </a:lnTo>
                <a:lnTo>
                  <a:pt x="2561" y="529"/>
                </a:lnTo>
                <a:lnTo>
                  <a:pt x="2561" y="531"/>
                </a:lnTo>
                <a:lnTo>
                  <a:pt x="2562" y="532"/>
                </a:lnTo>
                <a:lnTo>
                  <a:pt x="2562" y="532"/>
                </a:lnTo>
                <a:lnTo>
                  <a:pt x="2562" y="531"/>
                </a:lnTo>
                <a:lnTo>
                  <a:pt x="2562" y="532"/>
                </a:lnTo>
                <a:lnTo>
                  <a:pt x="2563" y="538"/>
                </a:lnTo>
                <a:lnTo>
                  <a:pt x="2563" y="540"/>
                </a:lnTo>
                <a:lnTo>
                  <a:pt x="2563" y="532"/>
                </a:lnTo>
                <a:lnTo>
                  <a:pt x="2564" y="534"/>
                </a:lnTo>
                <a:lnTo>
                  <a:pt x="2564" y="538"/>
                </a:lnTo>
                <a:lnTo>
                  <a:pt x="2564" y="542"/>
                </a:lnTo>
                <a:lnTo>
                  <a:pt x="2565" y="540"/>
                </a:lnTo>
                <a:lnTo>
                  <a:pt x="2565" y="540"/>
                </a:lnTo>
                <a:lnTo>
                  <a:pt x="2565" y="542"/>
                </a:lnTo>
                <a:lnTo>
                  <a:pt x="2565" y="548"/>
                </a:lnTo>
                <a:lnTo>
                  <a:pt x="2566" y="544"/>
                </a:lnTo>
                <a:lnTo>
                  <a:pt x="2566" y="540"/>
                </a:lnTo>
                <a:lnTo>
                  <a:pt x="2566" y="548"/>
                </a:lnTo>
                <a:lnTo>
                  <a:pt x="2566" y="569"/>
                </a:lnTo>
                <a:lnTo>
                  <a:pt x="2567" y="582"/>
                </a:lnTo>
                <a:lnTo>
                  <a:pt x="2567" y="590"/>
                </a:lnTo>
                <a:lnTo>
                  <a:pt x="2568" y="611"/>
                </a:lnTo>
                <a:lnTo>
                  <a:pt x="2568" y="621"/>
                </a:lnTo>
                <a:lnTo>
                  <a:pt x="2568" y="553"/>
                </a:lnTo>
                <a:lnTo>
                  <a:pt x="2568" y="473"/>
                </a:lnTo>
                <a:lnTo>
                  <a:pt x="2569" y="370"/>
                </a:lnTo>
                <a:lnTo>
                  <a:pt x="2569" y="232"/>
                </a:lnTo>
                <a:lnTo>
                  <a:pt x="2569" y="98"/>
                </a:lnTo>
                <a:lnTo>
                  <a:pt x="2570" y="52"/>
                </a:lnTo>
                <a:lnTo>
                  <a:pt x="2570" y="128"/>
                </a:lnTo>
                <a:lnTo>
                  <a:pt x="2570" y="349"/>
                </a:lnTo>
                <a:lnTo>
                  <a:pt x="2570" y="557"/>
                </a:lnTo>
                <a:lnTo>
                  <a:pt x="2571" y="615"/>
                </a:lnTo>
                <a:lnTo>
                  <a:pt x="2571" y="590"/>
                </a:lnTo>
                <a:lnTo>
                  <a:pt x="2571" y="571"/>
                </a:lnTo>
                <a:lnTo>
                  <a:pt x="2572" y="567"/>
                </a:lnTo>
                <a:lnTo>
                  <a:pt x="2572" y="567"/>
                </a:lnTo>
                <a:lnTo>
                  <a:pt x="2572" y="559"/>
                </a:lnTo>
                <a:lnTo>
                  <a:pt x="2573" y="565"/>
                </a:lnTo>
                <a:lnTo>
                  <a:pt x="2573" y="571"/>
                </a:lnTo>
                <a:lnTo>
                  <a:pt x="2573" y="567"/>
                </a:lnTo>
                <a:lnTo>
                  <a:pt x="2573" y="561"/>
                </a:lnTo>
                <a:lnTo>
                  <a:pt x="2574" y="569"/>
                </a:lnTo>
                <a:lnTo>
                  <a:pt x="2574" y="575"/>
                </a:lnTo>
                <a:lnTo>
                  <a:pt x="2574" y="569"/>
                </a:lnTo>
                <a:lnTo>
                  <a:pt x="2574" y="565"/>
                </a:lnTo>
                <a:lnTo>
                  <a:pt x="2575" y="565"/>
                </a:lnTo>
                <a:lnTo>
                  <a:pt x="2575" y="565"/>
                </a:lnTo>
                <a:lnTo>
                  <a:pt x="2576" y="573"/>
                </a:lnTo>
                <a:lnTo>
                  <a:pt x="2576" y="569"/>
                </a:lnTo>
                <a:lnTo>
                  <a:pt x="2576" y="567"/>
                </a:lnTo>
                <a:lnTo>
                  <a:pt x="2576" y="573"/>
                </a:lnTo>
                <a:lnTo>
                  <a:pt x="2577" y="576"/>
                </a:lnTo>
                <a:lnTo>
                  <a:pt x="2577" y="569"/>
                </a:lnTo>
                <a:lnTo>
                  <a:pt x="2577" y="567"/>
                </a:lnTo>
                <a:lnTo>
                  <a:pt x="2578" y="567"/>
                </a:lnTo>
                <a:lnTo>
                  <a:pt x="2578" y="569"/>
                </a:lnTo>
                <a:lnTo>
                  <a:pt x="2578" y="565"/>
                </a:lnTo>
                <a:lnTo>
                  <a:pt x="2578" y="563"/>
                </a:lnTo>
                <a:lnTo>
                  <a:pt x="2579" y="569"/>
                </a:lnTo>
                <a:lnTo>
                  <a:pt x="2579" y="571"/>
                </a:lnTo>
                <a:lnTo>
                  <a:pt x="2579" y="569"/>
                </a:lnTo>
                <a:lnTo>
                  <a:pt x="2580" y="565"/>
                </a:lnTo>
                <a:lnTo>
                  <a:pt x="2580" y="569"/>
                </a:lnTo>
                <a:lnTo>
                  <a:pt x="2580" y="573"/>
                </a:lnTo>
                <a:lnTo>
                  <a:pt x="2581" y="573"/>
                </a:lnTo>
                <a:lnTo>
                  <a:pt x="2581" y="567"/>
                </a:lnTo>
                <a:lnTo>
                  <a:pt x="2581" y="569"/>
                </a:lnTo>
                <a:lnTo>
                  <a:pt x="2581" y="573"/>
                </a:lnTo>
                <a:lnTo>
                  <a:pt x="2582" y="571"/>
                </a:lnTo>
                <a:lnTo>
                  <a:pt x="2582" y="571"/>
                </a:lnTo>
                <a:lnTo>
                  <a:pt x="2582" y="569"/>
                </a:lnTo>
                <a:lnTo>
                  <a:pt x="2583" y="571"/>
                </a:lnTo>
                <a:lnTo>
                  <a:pt x="2583" y="571"/>
                </a:lnTo>
                <a:lnTo>
                  <a:pt x="2583" y="569"/>
                </a:lnTo>
                <a:lnTo>
                  <a:pt x="2584" y="565"/>
                </a:lnTo>
                <a:lnTo>
                  <a:pt x="2584" y="571"/>
                </a:lnTo>
                <a:lnTo>
                  <a:pt x="2584" y="567"/>
                </a:lnTo>
                <a:lnTo>
                  <a:pt x="2584" y="565"/>
                </a:lnTo>
                <a:lnTo>
                  <a:pt x="2585" y="563"/>
                </a:lnTo>
                <a:lnTo>
                  <a:pt x="2585" y="571"/>
                </a:lnTo>
                <a:lnTo>
                  <a:pt x="2585" y="573"/>
                </a:lnTo>
                <a:lnTo>
                  <a:pt x="2586" y="567"/>
                </a:lnTo>
                <a:lnTo>
                  <a:pt x="2586" y="569"/>
                </a:lnTo>
                <a:lnTo>
                  <a:pt x="2586" y="571"/>
                </a:lnTo>
                <a:lnTo>
                  <a:pt x="2587" y="573"/>
                </a:lnTo>
                <a:lnTo>
                  <a:pt x="2587" y="573"/>
                </a:lnTo>
                <a:lnTo>
                  <a:pt x="2587" y="567"/>
                </a:lnTo>
                <a:lnTo>
                  <a:pt x="2587" y="571"/>
                </a:lnTo>
                <a:lnTo>
                  <a:pt x="2588" y="576"/>
                </a:lnTo>
                <a:lnTo>
                  <a:pt x="2588" y="571"/>
                </a:lnTo>
                <a:lnTo>
                  <a:pt x="2588" y="569"/>
                </a:lnTo>
                <a:lnTo>
                  <a:pt x="2589" y="567"/>
                </a:lnTo>
                <a:lnTo>
                  <a:pt x="2589" y="571"/>
                </a:lnTo>
                <a:lnTo>
                  <a:pt x="2589" y="567"/>
                </a:lnTo>
                <a:lnTo>
                  <a:pt x="2589" y="559"/>
                </a:lnTo>
                <a:lnTo>
                  <a:pt x="2590" y="553"/>
                </a:lnTo>
                <a:lnTo>
                  <a:pt x="2590" y="552"/>
                </a:lnTo>
                <a:lnTo>
                  <a:pt x="2591" y="552"/>
                </a:lnTo>
                <a:lnTo>
                  <a:pt x="2591" y="540"/>
                </a:lnTo>
                <a:lnTo>
                  <a:pt x="2591" y="536"/>
                </a:lnTo>
                <a:lnTo>
                  <a:pt x="2591" y="536"/>
                </a:lnTo>
                <a:lnTo>
                  <a:pt x="2592" y="534"/>
                </a:lnTo>
                <a:lnTo>
                  <a:pt x="2592" y="529"/>
                </a:lnTo>
                <a:lnTo>
                  <a:pt x="2592" y="521"/>
                </a:lnTo>
                <a:lnTo>
                  <a:pt x="2592" y="523"/>
                </a:lnTo>
                <a:lnTo>
                  <a:pt x="2593" y="523"/>
                </a:lnTo>
                <a:lnTo>
                  <a:pt x="2593" y="517"/>
                </a:lnTo>
                <a:lnTo>
                  <a:pt x="2593" y="513"/>
                </a:lnTo>
                <a:lnTo>
                  <a:pt x="2594" y="513"/>
                </a:lnTo>
                <a:lnTo>
                  <a:pt x="2594" y="515"/>
                </a:lnTo>
                <a:lnTo>
                  <a:pt x="2594" y="510"/>
                </a:lnTo>
                <a:lnTo>
                  <a:pt x="2595" y="510"/>
                </a:lnTo>
                <a:lnTo>
                  <a:pt x="2595" y="515"/>
                </a:lnTo>
                <a:lnTo>
                  <a:pt x="2595" y="517"/>
                </a:lnTo>
                <a:lnTo>
                  <a:pt x="2595" y="515"/>
                </a:lnTo>
                <a:lnTo>
                  <a:pt x="2596" y="513"/>
                </a:lnTo>
                <a:lnTo>
                  <a:pt x="2596" y="517"/>
                </a:lnTo>
                <a:lnTo>
                  <a:pt x="2596" y="519"/>
                </a:lnTo>
                <a:lnTo>
                  <a:pt x="2597" y="515"/>
                </a:lnTo>
                <a:lnTo>
                  <a:pt x="2597" y="508"/>
                </a:lnTo>
                <a:lnTo>
                  <a:pt x="2597" y="515"/>
                </a:lnTo>
                <a:lnTo>
                  <a:pt x="2597" y="517"/>
                </a:lnTo>
                <a:lnTo>
                  <a:pt x="2598" y="523"/>
                </a:lnTo>
                <a:lnTo>
                  <a:pt x="2598" y="519"/>
                </a:lnTo>
                <a:lnTo>
                  <a:pt x="2599" y="515"/>
                </a:lnTo>
                <a:lnTo>
                  <a:pt x="2599" y="519"/>
                </a:lnTo>
                <a:lnTo>
                  <a:pt x="2599" y="519"/>
                </a:lnTo>
                <a:lnTo>
                  <a:pt x="2599" y="515"/>
                </a:lnTo>
                <a:lnTo>
                  <a:pt x="2600" y="513"/>
                </a:lnTo>
                <a:lnTo>
                  <a:pt x="2600" y="521"/>
                </a:lnTo>
                <a:lnTo>
                  <a:pt x="2600" y="519"/>
                </a:lnTo>
                <a:lnTo>
                  <a:pt x="2600" y="515"/>
                </a:lnTo>
                <a:lnTo>
                  <a:pt x="2601" y="517"/>
                </a:lnTo>
                <a:lnTo>
                  <a:pt x="2601" y="523"/>
                </a:lnTo>
                <a:lnTo>
                  <a:pt x="2602" y="529"/>
                </a:lnTo>
                <a:lnTo>
                  <a:pt x="2602" y="527"/>
                </a:lnTo>
                <a:lnTo>
                  <a:pt x="2602" y="527"/>
                </a:lnTo>
                <a:lnTo>
                  <a:pt x="2602" y="532"/>
                </a:lnTo>
                <a:lnTo>
                  <a:pt x="2603" y="540"/>
                </a:lnTo>
                <a:lnTo>
                  <a:pt x="2603" y="531"/>
                </a:lnTo>
                <a:lnTo>
                  <a:pt x="2603" y="527"/>
                </a:lnTo>
                <a:lnTo>
                  <a:pt x="2603" y="536"/>
                </a:lnTo>
                <a:lnTo>
                  <a:pt x="2604" y="540"/>
                </a:lnTo>
                <a:lnTo>
                  <a:pt x="2604" y="532"/>
                </a:lnTo>
                <a:lnTo>
                  <a:pt x="2604" y="531"/>
                </a:lnTo>
                <a:lnTo>
                  <a:pt x="2605" y="536"/>
                </a:lnTo>
                <a:lnTo>
                  <a:pt x="2605" y="538"/>
                </a:lnTo>
                <a:lnTo>
                  <a:pt x="2605" y="540"/>
                </a:lnTo>
                <a:lnTo>
                  <a:pt x="2606" y="538"/>
                </a:lnTo>
                <a:lnTo>
                  <a:pt x="2606" y="534"/>
                </a:lnTo>
                <a:lnTo>
                  <a:pt x="2606" y="540"/>
                </a:lnTo>
                <a:lnTo>
                  <a:pt x="2607" y="548"/>
                </a:lnTo>
                <a:lnTo>
                  <a:pt x="2607" y="546"/>
                </a:lnTo>
                <a:lnTo>
                  <a:pt x="2607" y="540"/>
                </a:lnTo>
                <a:lnTo>
                  <a:pt x="2607" y="546"/>
                </a:lnTo>
                <a:lnTo>
                  <a:pt x="2608" y="542"/>
                </a:lnTo>
                <a:lnTo>
                  <a:pt x="2608" y="538"/>
                </a:lnTo>
                <a:lnTo>
                  <a:pt x="2608" y="536"/>
                </a:lnTo>
                <a:lnTo>
                  <a:pt x="2608" y="536"/>
                </a:lnTo>
                <a:lnTo>
                  <a:pt x="2609" y="532"/>
                </a:lnTo>
                <a:lnTo>
                  <a:pt x="2609" y="529"/>
                </a:lnTo>
                <a:lnTo>
                  <a:pt x="2610" y="525"/>
                </a:lnTo>
                <a:lnTo>
                  <a:pt x="2610" y="529"/>
                </a:lnTo>
                <a:lnTo>
                  <a:pt x="2610" y="525"/>
                </a:lnTo>
                <a:lnTo>
                  <a:pt x="2610" y="517"/>
                </a:lnTo>
                <a:lnTo>
                  <a:pt x="2611" y="510"/>
                </a:lnTo>
                <a:lnTo>
                  <a:pt x="2611" y="502"/>
                </a:lnTo>
                <a:lnTo>
                  <a:pt x="2611" y="508"/>
                </a:lnTo>
                <a:lnTo>
                  <a:pt x="2611" y="506"/>
                </a:lnTo>
                <a:lnTo>
                  <a:pt x="2612" y="502"/>
                </a:lnTo>
                <a:lnTo>
                  <a:pt x="2612" y="502"/>
                </a:lnTo>
                <a:lnTo>
                  <a:pt x="2612" y="502"/>
                </a:lnTo>
                <a:lnTo>
                  <a:pt x="2613" y="494"/>
                </a:lnTo>
                <a:lnTo>
                  <a:pt x="2613" y="490"/>
                </a:lnTo>
                <a:lnTo>
                  <a:pt x="2613" y="492"/>
                </a:lnTo>
                <a:lnTo>
                  <a:pt x="2614" y="498"/>
                </a:lnTo>
                <a:lnTo>
                  <a:pt x="2614" y="496"/>
                </a:lnTo>
                <a:lnTo>
                  <a:pt x="2614" y="494"/>
                </a:lnTo>
                <a:lnTo>
                  <a:pt x="2615" y="487"/>
                </a:lnTo>
                <a:lnTo>
                  <a:pt x="2615" y="487"/>
                </a:lnTo>
                <a:lnTo>
                  <a:pt x="2615" y="492"/>
                </a:lnTo>
                <a:lnTo>
                  <a:pt x="2615" y="506"/>
                </a:lnTo>
                <a:lnTo>
                  <a:pt x="2616" y="513"/>
                </a:lnTo>
                <a:lnTo>
                  <a:pt x="2616" y="525"/>
                </a:lnTo>
                <a:lnTo>
                  <a:pt x="2616" y="534"/>
                </a:lnTo>
                <a:lnTo>
                  <a:pt x="2616" y="534"/>
                </a:lnTo>
                <a:lnTo>
                  <a:pt x="2617" y="538"/>
                </a:lnTo>
                <a:lnTo>
                  <a:pt x="2617" y="552"/>
                </a:lnTo>
                <a:lnTo>
                  <a:pt x="2618" y="555"/>
                </a:lnTo>
                <a:lnTo>
                  <a:pt x="2618" y="555"/>
                </a:lnTo>
                <a:lnTo>
                  <a:pt x="2618" y="552"/>
                </a:lnTo>
                <a:lnTo>
                  <a:pt x="2618" y="555"/>
                </a:lnTo>
                <a:lnTo>
                  <a:pt x="2619" y="557"/>
                </a:lnTo>
                <a:lnTo>
                  <a:pt x="2619" y="559"/>
                </a:lnTo>
                <a:lnTo>
                  <a:pt x="2619" y="563"/>
                </a:lnTo>
                <a:lnTo>
                  <a:pt x="2619" y="559"/>
                </a:lnTo>
                <a:lnTo>
                  <a:pt x="2620" y="557"/>
                </a:lnTo>
                <a:lnTo>
                  <a:pt x="2620" y="555"/>
                </a:lnTo>
                <a:lnTo>
                  <a:pt x="2620" y="552"/>
                </a:lnTo>
                <a:lnTo>
                  <a:pt x="2621" y="552"/>
                </a:lnTo>
                <a:lnTo>
                  <a:pt x="2621" y="561"/>
                </a:lnTo>
                <a:lnTo>
                  <a:pt x="2621" y="559"/>
                </a:lnTo>
                <a:lnTo>
                  <a:pt x="2622" y="552"/>
                </a:lnTo>
                <a:lnTo>
                  <a:pt x="2622" y="552"/>
                </a:lnTo>
                <a:lnTo>
                  <a:pt x="2622" y="569"/>
                </a:lnTo>
                <a:lnTo>
                  <a:pt x="2623" y="596"/>
                </a:lnTo>
                <a:lnTo>
                  <a:pt x="2623" y="600"/>
                </a:lnTo>
                <a:lnTo>
                  <a:pt x="2623" y="619"/>
                </a:lnTo>
                <a:lnTo>
                  <a:pt x="2623" y="640"/>
                </a:lnTo>
                <a:lnTo>
                  <a:pt x="2624" y="605"/>
                </a:lnTo>
                <a:lnTo>
                  <a:pt x="2624" y="536"/>
                </a:lnTo>
                <a:lnTo>
                  <a:pt x="2624" y="442"/>
                </a:lnTo>
                <a:lnTo>
                  <a:pt x="2625" y="308"/>
                </a:lnTo>
                <a:lnTo>
                  <a:pt x="2625" y="172"/>
                </a:lnTo>
                <a:lnTo>
                  <a:pt x="2625" y="86"/>
                </a:lnTo>
                <a:lnTo>
                  <a:pt x="2626" y="125"/>
                </a:lnTo>
                <a:lnTo>
                  <a:pt x="2626" y="304"/>
                </a:lnTo>
                <a:lnTo>
                  <a:pt x="2626" y="515"/>
                </a:lnTo>
                <a:lnTo>
                  <a:pt x="2626" y="621"/>
                </a:lnTo>
                <a:lnTo>
                  <a:pt x="2627" y="630"/>
                </a:lnTo>
                <a:lnTo>
                  <a:pt x="2627" y="603"/>
                </a:lnTo>
                <a:lnTo>
                  <a:pt x="2627" y="596"/>
                </a:lnTo>
                <a:lnTo>
                  <a:pt x="2628" y="590"/>
                </a:lnTo>
                <a:lnTo>
                  <a:pt x="2628" y="588"/>
                </a:lnTo>
                <a:lnTo>
                  <a:pt x="2628" y="586"/>
                </a:lnTo>
                <a:lnTo>
                  <a:pt x="2629" y="592"/>
                </a:lnTo>
                <a:lnTo>
                  <a:pt x="2629" y="596"/>
                </a:lnTo>
                <a:lnTo>
                  <a:pt x="2629" y="592"/>
                </a:lnTo>
                <a:lnTo>
                  <a:pt x="2629" y="586"/>
                </a:lnTo>
                <a:lnTo>
                  <a:pt x="2630" y="586"/>
                </a:lnTo>
                <a:lnTo>
                  <a:pt x="2630" y="590"/>
                </a:lnTo>
                <a:lnTo>
                  <a:pt x="2630" y="588"/>
                </a:lnTo>
                <a:lnTo>
                  <a:pt x="2631" y="588"/>
                </a:lnTo>
                <a:lnTo>
                  <a:pt x="2631" y="598"/>
                </a:lnTo>
                <a:lnTo>
                  <a:pt x="2631" y="602"/>
                </a:lnTo>
                <a:lnTo>
                  <a:pt x="2631" y="592"/>
                </a:lnTo>
                <a:lnTo>
                  <a:pt x="2632" y="594"/>
                </a:lnTo>
                <a:lnTo>
                  <a:pt x="2632" y="600"/>
                </a:lnTo>
                <a:lnTo>
                  <a:pt x="2632" y="602"/>
                </a:lnTo>
                <a:lnTo>
                  <a:pt x="2633" y="600"/>
                </a:lnTo>
                <a:lnTo>
                  <a:pt x="2633" y="600"/>
                </a:lnTo>
                <a:lnTo>
                  <a:pt x="2633" y="598"/>
                </a:lnTo>
                <a:lnTo>
                  <a:pt x="2634" y="603"/>
                </a:lnTo>
                <a:lnTo>
                  <a:pt x="2634" y="603"/>
                </a:lnTo>
                <a:lnTo>
                  <a:pt x="2634" y="600"/>
                </a:lnTo>
                <a:lnTo>
                  <a:pt x="2634" y="602"/>
                </a:lnTo>
                <a:lnTo>
                  <a:pt x="2635" y="605"/>
                </a:lnTo>
                <a:lnTo>
                  <a:pt x="2635" y="607"/>
                </a:lnTo>
                <a:lnTo>
                  <a:pt x="2635" y="607"/>
                </a:lnTo>
                <a:lnTo>
                  <a:pt x="2636" y="611"/>
                </a:lnTo>
                <a:lnTo>
                  <a:pt x="2636" y="609"/>
                </a:lnTo>
                <a:lnTo>
                  <a:pt x="2636" y="609"/>
                </a:lnTo>
                <a:lnTo>
                  <a:pt x="2637" y="605"/>
                </a:lnTo>
                <a:lnTo>
                  <a:pt x="2637" y="603"/>
                </a:lnTo>
                <a:lnTo>
                  <a:pt x="2637" y="603"/>
                </a:lnTo>
                <a:lnTo>
                  <a:pt x="2637" y="609"/>
                </a:lnTo>
                <a:lnTo>
                  <a:pt x="2638" y="602"/>
                </a:lnTo>
                <a:lnTo>
                  <a:pt x="2638" y="598"/>
                </a:lnTo>
                <a:lnTo>
                  <a:pt x="2638" y="605"/>
                </a:lnTo>
                <a:lnTo>
                  <a:pt x="2639" y="611"/>
                </a:lnTo>
                <a:lnTo>
                  <a:pt x="2639" y="605"/>
                </a:lnTo>
                <a:lnTo>
                  <a:pt x="2639" y="607"/>
                </a:lnTo>
                <a:lnTo>
                  <a:pt x="2639" y="603"/>
                </a:lnTo>
                <a:lnTo>
                  <a:pt x="2640" y="609"/>
                </a:lnTo>
                <a:lnTo>
                  <a:pt x="2640" y="605"/>
                </a:lnTo>
                <a:lnTo>
                  <a:pt x="2640" y="609"/>
                </a:lnTo>
                <a:lnTo>
                  <a:pt x="2641" y="609"/>
                </a:lnTo>
                <a:lnTo>
                  <a:pt x="2641" y="613"/>
                </a:lnTo>
                <a:lnTo>
                  <a:pt x="2641" y="613"/>
                </a:lnTo>
                <a:lnTo>
                  <a:pt x="2642" y="609"/>
                </a:lnTo>
                <a:lnTo>
                  <a:pt x="2642" y="607"/>
                </a:lnTo>
                <a:lnTo>
                  <a:pt x="2642" y="607"/>
                </a:lnTo>
                <a:lnTo>
                  <a:pt x="2642" y="623"/>
                </a:lnTo>
                <a:lnTo>
                  <a:pt x="2643" y="619"/>
                </a:lnTo>
                <a:lnTo>
                  <a:pt x="2643" y="617"/>
                </a:lnTo>
                <a:lnTo>
                  <a:pt x="2644" y="623"/>
                </a:lnTo>
                <a:lnTo>
                  <a:pt x="2644" y="626"/>
                </a:lnTo>
                <a:lnTo>
                  <a:pt x="2644" y="623"/>
                </a:lnTo>
                <a:lnTo>
                  <a:pt x="2644" y="623"/>
                </a:lnTo>
                <a:lnTo>
                  <a:pt x="2645" y="630"/>
                </a:lnTo>
                <a:lnTo>
                  <a:pt x="2645" y="634"/>
                </a:lnTo>
                <a:lnTo>
                  <a:pt x="2645" y="632"/>
                </a:lnTo>
                <a:lnTo>
                  <a:pt x="2645" y="623"/>
                </a:lnTo>
                <a:lnTo>
                  <a:pt x="2646" y="623"/>
                </a:lnTo>
                <a:lnTo>
                  <a:pt x="2646" y="623"/>
                </a:lnTo>
                <a:lnTo>
                  <a:pt x="2646" y="615"/>
                </a:lnTo>
                <a:lnTo>
                  <a:pt x="2647" y="603"/>
                </a:lnTo>
                <a:lnTo>
                  <a:pt x="2647" y="596"/>
                </a:lnTo>
                <a:lnTo>
                  <a:pt x="2647" y="592"/>
                </a:lnTo>
                <a:lnTo>
                  <a:pt x="2648" y="586"/>
                </a:lnTo>
                <a:lnTo>
                  <a:pt x="2648" y="576"/>
                </a:lnTo>
                <a:lnTo>
                  <a:pt x="2648" y="576"/>
                </a:lnTo>
                <a:lnTo>
                  <a:pt x="2648" y="578"/>
                </a:lnTo>
                <a:lnTo>
                  <a:pt x="2649" y="569"/>
                </a:lnTo>
                <a:lnTo>
                  <a:pt x="2649" y="559"/>
                </a:lnTo>
                <a:lnTo>
                  <a:pt x="2649" y="552"/>
                </a:lnTo>
                <a:lnTo>
                  <a:pt x="2650" y="550"/>
                </a:lnTo>
                <a:lnTo>
                  <a:pt x="2650" y="557"/>
                </a:lnTo>
                <a:lnTo>
                  <a:pt x="2650" y="557"/>
                </a:lnTo>
                <a:lnTo>
                  <a:pt x="2650" y="557"/>
                </a:lnTo>
                <a:lnTo>
                  <a:pt x="2651" y="561"/>
                </a:lnTo>
                <a:lnTo>
                  <a:pt x="2651" y="567"/>
                </a:lnTo>
                <a:lnTo>
                  <a:pt x="2652" y="563"/>
                </a:lnTo>
                <a:lnTo>
                  <a:pt x="2652" y="552"/>
                </a:lnTo>
                <a:lnTo>
                  <a:pt x="2652" y="550"/>
                </a:lnTo>
                <a:lnTo>
                  <a:pt x="2652" y="553"/>
                </a:lnTo>
                <a:lnTo>
                  <a:pt x="2653" y="548"/>
                </a:lnTo>
                <a:lnTo>
                  <a:pt x="2653" y="548"/>
                </a:lnTo>
                <a:lnTo>
                  <a:pt x="2653" y="552"/>
                </a:lnTo>
                <a:lnTo>
                  <a:pt x="2653" y="555"/>
                </a:lnTo>
                <a:lnTo>
                  <a:pt x="2654" y="555"/>
                </a:lnTo>
                <a:lnTo>
                  <a:pt x="2654" y="553"/>
                </a:lnTo>
                <a:lnTo>
                  <a:pt x="2654" y="552"/>
                </a:lnTo>
                <a:lnTo>
                  <a:pt x="2655" y="553"/>
                </a:lnTo>
                <a:lnTo>
                  <a:pt x="2655" y="548"/>
                </a:lnTo>
                <a:lnTo>
                  <a:pt x="2655" y="548"/>
                </a:lnTo>
                <a:lnTo>
                  <a:pt x="2656" y="561"/>
                </a:lnTo>
                <a:lnTo>
                  <a:pt x="2656" y="569"/>
                </a:lnTo>
                <a:lnTo>
                  <a:pt x="2656" y="563"/>
                </a:lnTo>
                <a:lnTo>
                  <a:pt x="2657" y="553"/>
                </a:lnTo>
                <a:lnTo>
                  <a:pt x="2657" y="552"/>
                </a:lnTo>
                <a:lnTo>
                  <a:pt x="2657" y="552"/>
                </a:lnTo>
                <a:lnTo>
                  <a:pt x="2657" y="561"/>
                </a:lnTo>
                <a:lnTo>
                  <a:pt x="2658" y="563"/>
                </a:lnTo>
                <a:lnTo>
                  <a:pt x="2658" y="565"/>
                </a:lnTo>
                <a:lnTo>
                  <a:pt x="2658" y="557"/>
                </a:lnTo>
                <a:lnTo>
                  <a:pt x="2658" y="552"/>
                </a:lnTo>
                <a:lnTo>
                  <a:pt x="2659" y="553"/>
                </a:lnTo>
                <a:lnTo>
                  <a:pt x="2659" y="559"/>
                </a:lnTo>
                <a:lnTo>
                  <a:pt x="2660" y="576"/>
                </a:lnTo>
                <a:lnTo>
                  <a:pt x="2660" y="578"/>
                </a:lnTo>
                <a:lnTo>
                  <a:pt x="2660" y="575"/>
                </a:lnTo>
                <a:lnTo>
                  <a:pt x="2660" y="571"/>
                </a:lnTo>
                <a:lnTo>
                  <a:pt x="2661" y="573"/>
                </a:lnTo>
                <a:lnTo>
                  <a:pt x="2661" y="575"/>
                </a:lnTo>
                <a:lnTo>
                  <a:pt x="2661" y="576"/>
                </a:lnTo>
                <a:lnTo>
                  <a:pt x="2661" y="578"/>
                </a:lnTo>
                <a:lnTo>
                  <a:pt x="2662" y="582"/>
                </a:lnTo>
                <a:lnTo>
                  <a:pt x="2662" y="588"/>
                </a:lnTo>
                <a:lnTo>
                  <a:pt x="2663" y="580"/>
                </a:lnTo>
                <a:lnTo>
                  <a:pt x="2663" y="571"/>
                </a:lnTo>
                <a:lnTo>
                  <a:pt x="2663" y="571"/>
                </a:lnTo>
                <a:lnTo>
                  <a:pt x="2663" y="576"/>
                </a:lnTo>
                <a:lnTo>
                  <a:pt x="2664" y="569"/>
                </a:lnTo>
                <a:lnTo>
                  <a:pt x="2664" y="569"/>
                </a:lnTo>
                <a:lnTo>
                  <a:pt x="2664" y="573"/>
                </a:lnTo>
                <a:lnTo>
                  <a:pt x="2665" y="576"/>
                </a:lnTo>
                <a:lnTo>
                  <a:pt x="2665" y="576"/>
                </a:lnTo>
                <a:lnTo>
                  <a:pt x="2665" y="567"/>
                </a:lnTo>
                <a:lnTo>
                  <a:pt x="2665" y="575"/>
                </a:lnTo>
                <a:lnTo>
                  <a:pt x="2666" y="580"/>
                </a:lnTo>
                <a:lnTo>
                  <a:pt x="2666" y="580"/>
                </a:lnTo>
                <a:lnTo>
                  <a:pt x="2666" y="573"/>
                </a:lnTo>
                <a:lnTo>
                  <a:pt x="2667" y="565"/>
                </a:lnTo>
                <a:lnTo>
                  <a:pt x="2667" y="575"/>
                </a:lnTo>
                <a:lnTo>
                  <a:pt x="2667" y="573"/>
                </a:lnTo>
                <a:lnTo>
                  <a:pt x="2668" y="555"/>
                </a:lnTo>
                <a:lnTo>
                  <a:pt x="2668" y="550"/>
                </a:lnTo>
                <a:lnTo>
                  <a:pt x="2668" y="552"/>
                </a:lnTo>
                <a:lnTo>
                  <a:pt x="2668" y="553"/>
                </a:lnTo>
                <a:lnTo>
                  <a:pt x="2669" y="548"/>
                </a:lnTo>
                <a:lnTo>
                  <a:pt x="2669" y="538"/>
                </a:lnTo>
                <a:lnTo>
                  <a:pt x="2669" y="532"/>
                </a:lnTo>
                <a:lnTo>
                  <a:pt x="2669" y="538"/>
                </a:lnTo>
                <a:lnTo>
                  <a:pt x="2670" y="534"/>
                </a:lnTo>
                <a:lnTo>
                  <a:pt x="2670" y="527"/>
                </a:lnTo>
                <a:lnTo>
                  <a:pt x="2671" y="527"/>
                </a:lnTo>
                <a:lnTo>
                  <a:pt x="2671" y="536"/>
                </a:lnTo>
                <a:lnTo>
                  <a:pt x="2671" y="538"/>
                </a:lnTo>
                <a:lnTo>
                  <a:pt x="2671" y="531"/>
                </a:lnTo>
                <a:lnTo>
                  <a:pt x="2672" y="527"/>
                </a:lnTo>
                <a:lnTo>
                  <a:pt x="2672" y="527"/>
                </a:lnTo>
                <a:lnTo>
                  <a:pt x="2672" y="517"/>
                </a:lnTo>
                <a:lnTo>
                  <a:pt x="2673" y="511"/>
                </a:lnTo>
                <a:lnTo>
                  <a:pt x="2673" y="515"/>
                </a:lnTo>
                <a:lnTo>
                  <a:pt x="2673" y="546"/>
                </a:lnTo>
                <a:lnTo>
                  <a:pt x="2673" y="561"/>
                </a:lnTo>
                <a:lnTo>
                  <a:pt x="2674" y="563"/>
                </a:lnTo>
                <a:lnTo>
                  <a:pt x="2674" y="561"/>
                </a:lnTo>
                <a:lnTo>
                  <a:pt x="2674" y="580"/>
                </a:lnTo>
                <a:lnTo>
                  <a:pt x="2675" y="588"/>
                </a:lnTo>
                <a:lnTo>
                  <a:pt x="2675" y="576"/>
                </a:lnTo>
                <a:lnTo>
                  <a:pt x="2675" y="569"/>
                </a:lnTo>
                <a:lnTo>
                  <a:pt x="2676" y="571"/>
                </a:lnTo>
                <a:lnTo>
                  <a:pt x="2676" y="576"/>
                </a:lnTo>
                <a:lnTo>
                  <a:pt x="2676" y="569"/>
                </a:lnTo>
                <a:lnTo>
                  <a:pt x="2676" y="557"/>
                </a:lnTo>
                <a:lnTo>
                  <a:pt x="2677" y="567"/>
                </a:lnTo>
                <a:lnTo>
                  <a:pt x="2677" y="580"/>
                </a:lnTo>
                <a:lnTo>
                  <a:pt x="2677" y="584"/>
                </a:lnTo>
                <a:lnTo>
                  <a:pt x="2677" y="588"/>
                </a:lnTo>
                <a:lnTo>
                  <a:pt x="2678" y="588"/>
                </a:lnTo>
                <a:lnTo>
                  <a:pt x="2678" y="588"/>
                </a:lnTo>
                <a:lnTo>
                  <a:pt x="2679" y="592"/>
                </a:lnTo>
                <a:lnTo>
                  <a:pt x="2679" y="592"/>
                </a:lnTo>
                <a:lnTo>
                  <a:pt x="2679" y="596"/>
                </a:lnTo>
                <a:lnTo>
                  <a:pt x="2679" y="598"/>
                </a:lnTo>
                <a:lnTo>
                  <a:pt x="2680" y="592"/>
                </a:lnTo>
                <a:lnTo>
                  <a:pt x="2680" y="576"/>
                </a:lnTo>
                <a:lnTo>
                  <a:pt x="2680" y="582"/>
                </a:lnTo>
                <a:lnTo>
                  <a:pt x="2681" y="600"/>
                </a:lnTo>
                <a:lnTo>
                  <a:pt x="2681" y="619"/>
                </a:lnTo>
                <a:lnTo>
                  <a:pt x="2681" y="628"/>
                </a:lnTo>
                <a:lnTo>
                  <a:pt x="2682" y="647"/>
                </a:lnTo>
                <a:lnTo>
                  <a:pt x="2682" y="665"/>
                </a:lnTo>
                <a:lnTo>
                  <a:pt x="2682" y="636"/>
                </a:lnTo>
                <a:lnTo>
                  <a:pt x="2682" y="550"/>
                </a:lnTo>
                <a:lnTo>
                  <a:pt x="2683" y="458"/>
                </a:lnTo>
                <a:lnTo>
                  <a:pt x="2683" y="351"/>
                </a:lnTo>
                <a:lnTo>
                  <a:pt x="2683" y="209"/>
                </a:lnTo>
                <a:lnTo>
                  <a:pt x="2684" y="105"/>
                </a:lnTo>
                <a:lnTo>
                  <a:pt x="2684" y="84"/>
                </a:lnTo>
                <a:lnTo>
                  <a:pt x="2684" y="191"/>
                </a:lnTo>
                <a:lnTo>
                  <a:pt x="2684" y="433"/>
                </a:lnTo>
                <a:lnTo>
                  <a:pt x="2685" y="605"/>
                </a:lnTo>
                <a:lnTo>
                  <a:pt x="2685" y="644"/>
                </a:lnTo>
                <a:lnTo>
                  <a:pt x="2686" y="644"/>
                </a:lnTo>
                <a:lnTo>
                  <a:pt x="2686" y="634"/>
                </a:lnTo>
                <a:lnTo>
                  <a:pt x="2686" y="624"/>
                </a:lnTo>
                <a:lnTo>
                  <a:pt x="2686" y="615"/>
                </a:lnTo>
                <a:lnTo>
                  <a:pt x="2687" y="611"/>
                </a:lnTo>
                <a:lnTo>
                  <a:pt x="2687" y="609"/>
                </a:lnTo>
                <a:lnTo>
                  <a:pt x="2687" y="619"/>
                </a:lnTo>
                <a:lnTo>
                  <a:pt x="2687" y="615"/>
                </a:lnTo>
                <a:lnTo>
                  <a:pt x="2688" y="600"/>
                </a:lnTo>
                <a:lnTo>
                  <a:pt x="2688" y="611"/>
                </a:lnTo>
                <a:lnTo>
                  <a:pt x="2688" y="609"/>
                </a:lnTo>
                <a:lnTo>
                  <a:pt x="2689" y="611"/>
                </a:lnTo>
                <a:lnTo>
                  <a:pt x="2689" y="630"/>
                </a:lnTo>
                <a:lnTo>
                  <a:pt x="2689" y="634"/>
                </a:lnTo>
                <a:lnTo>
                  <a:pt x="2690" y="628"/>
                </a:lnTo>
                <a:lnTo>
                  <a:pt x="2690" y="626"/>
                </a:lnTo>
                <a:lnTo>
                  <a:pt x="2690" y="630"/>
                </a:lnTo>
                <a:lnTo>
                  <a:pt x="2690" y="632"/>
                </a:lnTo>
                <a:lnTo>
                  <a:pt x="2691" y="621"/>
                </a:lnTo>
                <a:lnTo>
                  <a:pt x="2691" y="613"/>
                </a:lnTo>
                <a:lnTo>
                  <a:pt x="2691" y="621"/>
                </a:lnTo>
                <a:lnTo>
                  <a:pt x="2692" y="623"/>
                </a:lnTo>
                <a:lnTo>
                  <a:pt x="2692" y="619"/>
                </a:lnTo>
                <a:lnTo>
                  <a:pt x="2692" y="617"/>
                </a:lnTo>
                <a:lnTo>
                  <a:pt x="2692" y="617"/>
                </a:lnTo>
                <a:lnTo>
                  <a:pt x="2693" y="621"/>
                </a:lnTo>
                <a:lnTo>
                  <a:pt x="2693" y="623"/>
                </a:lnTo>
                <a:lnTo>
                  <a:pt x="2694" y="623"/>
                </a:lnTo>
                <a:lnTo>
                  <a:pt x="2694" y="621"/>
                </a:lnTo>
                <a:lnTo>
                  <a:pt x="2694" y="623"/>
                </a:lnTo>
                <a:lnTo>
                  <a:pt x="2694" y="624"/>
                </a:lnTo>
                <a:lnTo>
                  <a:pt x="2695" y="624"/>
                </a:lnTo>
                <a:lnTo>
                  <a:pt x="2695" y="619"/>
                </a:lnTo>
                <a:lnTo>
                  <a:pt x="2695" y="615"/>
                </a:lnTo>
                <a:lnTo>
                  <a:pt x="2695" y="626"/>
                </a:lnTo>
                <a:lnTo>
                  <a:pt x="2696" y="626"/>
                </a:lnTo>
                <a:lnTo>
                  <a:pt x="2696" y="623"/>
                </a:lnTo>
                <a:lnTo>
                  <a:pt x="2696" y="621"/>
                </a:lnTo>
                <a:lnTo>
                  <a:pt x="2697" y="628"/>
                </a:lnTo>
                <a:lnTo>
                  <a:pt x="2697" y="632"/>
                </a:lnTo>
                <a:lnTo>
                  <a:pt x="2697" y="626"/>
                </a:lnTo>
                <a:lnTo>
                  <a:pt x="2698" y="619"/>
                </a:lnTo>
                <a:lnTo>
                  <a:pt x="2698" y="611"/>
                </a:lnTo>
                <a:lnTo>
                  <a:pt x="2698" y="615"/>
                </a:lnTo>
                <a:lnTo>
                  <a:pt x="2698" y="617"/>
                </a:lnTo>
                <a:lnTo>
                  <a:pt x="2699" y="615"/>
                </a:lnTo>
                <a:lnTo>
                  <a:pt x="2699" y="615"/>
                </a:lnTo>
                <a:lnTo>
                  <a:pt x="2699" y="623"/>
                </a:lnTo>
                <a:lnTo>
                  <a:pt x="2700" y="623"/>
                </a:lnTo>
                <a:lnTo>
                  <a:pt x="2700" y="617"/>
                </a:lnTo>
                <a:lnTo>
                  <a:pt x="2700" y="613"/>
                </a:lnTo>
                <a:lnTo>
                  <a:pt x="2700" y="621"/>
                </a:lnTo>
                <a:lnTo>
                  <a:pt x="2701" y="634"/>
                </a:lnTo>
                <a:lnTo>
                  <a:pt x="2701" y="632"/>
                </a:lnTo>
                <a:lnTo>
                  <a:pt x="2702" y="634"/>
                </a:lnTo>
                <a:lnTo>
                  <a:pt x="2702" y="640"/>
                </a:lnTo>
                <a:lnTo>
                  <a:pt x="2702" y="644"/>
                </a:lnTo>
                <a:lnTo>
                  <a:pt x="2702" y="630"/>
                </a:lnTo>
                <a:lnTo>
                  <a:pt x="2703" y="634"/>
                </a:lnTo>
                <a:lnTo>
                  <a:pt x="2703" y="640"/>
                </a:lnTo>
                <a:lnTo>
                  <a:pt x="2703" y="645"/>
                </a:lnTo>
                <a:lnTo>
                  <a:pt x="2703" y="645"/>
                </a:lnTo>
                <a:lnTo>
                  <a:pt x="2704" y="644"/>
                </a:lnTo>
                <a:lnTo>
                  <a:pt x="2704" y="649"/>
                </a:lnTo>
                <a:lnTo>
                  <a:pt x="2705" y="642"/>
                </a:lnTo>
                <a:lnTo>
                  <a:pt x="2705" y="630"/>
                </a:lnTo>
                <a:lnTo>
                  <a:pt x="2705" y="624"/>
                </a:lnTo>
                <a:lnTo>
                  <a:pt x="2705" y="628"/>
                </a:lnTo>
                <a:lnTo>
                  <a:pt x="2706" y="623"/>
                </a:lnTo>
                <a:lnTo>
                  <a:pt x="2706" y="609"/>
                </a:lnTo>
                <a:lnTo>
                  <a:pt x="2706" y="598"/>
                </a:lnTo>
                <a:lnTo>
                  <a:pt x="2706" y="596"/>
                </a:lnTo>
                <a:lnTo>
                  <a:pt x="2707" y="598"/>
                </a:lnTo>
                <a:lnTo>
                  <a:pt x="2707" y="584"/>
                </a:lnTo>
                <a:lnTo>
                  <a:pt x="2707" y="571"/>
                </a:lnTo>
                <a:lnTo>
                  <a:pt x="2708" y="567"/>
                </a:lnTo>
                <a:lnTo>
                  <a:pt x="2708" y="569"/>
                </a:lnTo>
                <a:lnTo>
                  <a:pt x="2708" y="561"/>
                </a:lnTo>
                <a:lnTo>
                  <a:pt x="2709" y="550"/>
                </a:lnTo>
                <a:lnTo>
                  <a:pt x="2709" y="546"/>
                </a:lnTo>
                <a:lnTo>
                  <a:pt x="2709" y="544"/>
                </a:lnTo>
                <a:lnTo>
                  <a:pt x="2710" y="550"/>
                </a:lnTo>
                <a:lnTo>
                  <a:pt x="2710" y="546"/>
                </a:lnTo>
                <a:lnTo>
                  <a:pt x="2710" y="546"/>
                </a:lnTo>
                <a:lnTo>
                  <a:pt x="2710" y="540"/>
                </a:lnTo>
                <a:lnTo>
                  <a:pt x="2711" y="538"/>
                </a:lnTo>
                <a:lnTo>
                  <a:pt x="2711" y="540"/>
                </a:lnTo>
                <a:lnTo>
                  <a:pt x="2711" y="536"/>
                </a:lnTo>
                <a:lnTo>
                  <a:pt x="2711" y="542"/>
                </a:lnTo>
                <a:lnTo>
                  <a:pt x="2712" y="544"/>
                </a:lnTo>
                <a:lnTo>
                  <a:pt x="2712" y="546"/>
                </a:lnTo>
                <a:lnTo>
                  <a:pt x="2713" y="542"/>
                </a:lnTo>
                <a:lnTo>
                  <a:pt x="2713" y="544"/>
                </a:lnTo>
                <a:lnTo>
                  <a:pt x="2713" y="548"/>
                </a:lnTo>
                <a:lnTo>
                  <a:pt x="2713" y="550"/>
                </a:lnTo>
                <a:lnTo>
                  <a:pt x="2714" y="548"/>
                </a:lnTo>
                <a:lnTo>
                  <a:pt x="2714" y="548"/>
                </a:lnTo>
                <a:lnTo>
                  <a:pt x="2714" y="544"/>
                </a:lnTo>
                <a:lnTo>
                  <a:pt x="2715" y="542"/>
                </a:lnTo>
                <a:lnTo>
                  <a:pt x="2715" y="542"/>
                </a:lnTo>
                <a:lnTo>
                  <a:pt x="2715" y="546"/>
                </a:lnTo>
                <a:lnTo>
                  <a:pt x="2715" y="548"/>
                </a:lnTo>
                <a:lnTo>
                  <a:pt x="2716" y="542"/>
                </a:lnTo>
                <a:lnTo>
                  <a:pt x="2716" y="542"/>
                </a:lnTo>
                <a:lnTo>
                  <a:pt x="2716" y="546"/>
                </a:lnTo>
                <a:lnTo>
                  <a:pt x="2717" y="548"/>
                </a:lnTo>
                <a:lnTo>
                  <a:pt x="2717" y="552"/>
                </a:lnTo>
                <a:lnTo>
                  <a:pt x="2717" y="552"/>
                </a:lnTo>
                <a:lnTo>
                  <a:pt x="2718" y="552"/>
                </a:lnTo>
                <a:lnTo>
                  <a:pt x="2718" y="559"/>
                </a:lnTo>
                <a:lnTo>
                  <a:pt x="2718" y="557"/>
                </a:lnTo>
                <a:lnTo>
                  <a:pt x="2718" y="557"/>
                </a:lnTo>
                <a:lnTo>
                  <a:pt x="2719" y="552"/>
                </a:lnTo>
                <a:lnTo>
                  <a:pt x="2719" y="557"/>
                </a:lnTo>
                <a:lnTo>
                  <a:pt x="2719" y="563"/>
                </a:lnTo>
                <a:lnTo>
                  <a:pt x="2719" y="561"/>
                </a:lnTo>
                <a:lnTo>
                  <a:pt x="2720" y="563"/>
                </a:lnTo>
                <a:lnTo>
                  <a:pt x="2720" y="563"/>
                </a:lnTo>
                <a:lnTo>
                  <a:pt x="2721" y="563"/>
                </a:lnTo>
                <a:lnTo>
                  <a:pt x="2721" y="561"/>
                </a:lnTo>
                <a:lnTo>
                  <a:pt x="2721" y="561"/>
                </a:lnTo>
                <a:lnTo>
                  <a:pt x="2721" y="565"/>
                </a:lnTo>
                <a:lnTo>
                  <a:pt x="2722" y="567"/>
                </a:lnTo>
                <a:lnTo>
                  <a:pt x="2722" y="571"/>
                </a:lnTo>
                <a:lnTo>
                  <a:pt x="2722" y="567"/>
                </a:lnTo>
                <a:lnTo>
                  <a:pt x="2723" y="569"/>
                </a:lnTo>
                <a:lnTo>
                  <a:pt x="2723" y="573"/>
                </a:lnTo>
                <a:lnTo>
                  <a:pt x="2723" y="569"/>
                </a:lnTo>
                <a:lnTo>
                  <a:pt x="2724" y="559"/>
                </a:lnTo>
                <a:lnTo>
                  <a:pt x="2724" y="563"/>
                </a:lnTo>
                <a:lnTo>
                  <a:pt x="2724" y="565"/>
                </a:lnTo>
                <a:lnTo>
                  <a:pt x="2724" y="563"/>
                </a:lnTo>
                <a:lnTo>
                  <a:pt x="2725" y="555"/>
                </a:lnTo>
                <a:lnTo>
                  <a:pt x="2725" y="552"/>
                </a:lnTo>
                <a:lnTo>
                  <a:pt x="2725" y="553"/>
                </a:lnTo>
                <a:lnTo>
                  <a:pt x="2726" y="552"/>
                </a:lnTo>
                <a:lnTo>
                  <a:pt x="2726" y="546"/>
                </a:lnTo>
                <a:lnTo>
                  <a:pt x="2726" y="544"/>
                </a:lnTo>
                <a:lnTo>
                  <a:pt x="2726" y="544"/>
                </a:lnTo>
                <a:lnTo>
                  <a:pt x="2727" y="540"/>
                </a:lnTo>
                <a:lnTo>
                  <a:pt x="2727" y="531"/>
                </a:lnTo>
                <a:lnTo>
                  <a:pt x="2727" y="525"/>
                </a:lnTo>
                <a:lnTo>
                  <a:pt x="2728" y="519"/>
                </a:lnTo>
                <a:lnTo>
                  <a:pt x="2728" y="519"/>
                </a:lnTo>
                <a:lnTo>
                  <a:pt x="2728" y="515"/>
                </a:lnTo>
                <a:lnTo>
                  <a:pt x="2729" y="510"/>
                </a:lnTo>
                <a:lnTo>
                  <a:pt x="2729" y="510"/>
                </a:lnTo>
                <a:lnTo>
                  <a:pt x="2729" y="511"/>
                </a:lnTo>
                <a:lnTo>
                  <a:pt x="2729" y="515"/>
                </a:lnTo>
                <a:lnTo>
                  <a:pt x="2730" y="510"/>
                </a:lnTo>
                <a:lnTo>
                  <a:pt x="2730" y="517"/>
                </a:lnTo>
                <a:lnTo>
                  <a:pt x="2730" y="519"/>
                </a:lnTo>
                <a:lnTo>
                  <a:pt x="2731" y="513"/>
                </a:lnTo>
                <a:lnTo>
                  <a:pt x="2731" y="500"/>
                </a:lnTo>
                <a:lnTo>
                  <a:pt x="2731" y="489"/>
                </a:lnTo>
                <a:lnTo>
                  <a:pt x="2732" y="490"/>
                </a:lnTo>
                <a:lnTo>
                  <a:pt x="2732" y="527"/>
                </a:lnTo>
                <a:lnTo>
                  <a:pt x="2732" y="531"/>
                </a:lnTo>
                <a:lnTo>
                  <a:pt x="2732" y="532"/>
                </a:lnTo>
                <a:lnTo>
                  <a:pt x="2733" y="548"/>
                </a:lnTo>
                <a:lnTo>
                  <a:pt x="2733" y="557"/>
                </a:lnTo>
                <a:lnTo>
                  <a:pt x="2733" y="559"/>
                </a:lnTo>
                <a:lnTo>
                  <a:pt x="2734" y="561"/>
                </a:lnTo>
                <a:lnTo>
                  <a:pt x="2734" y="561"/>
                </a:lnTo>
                <a:lnTo>
                  <a:pt x="2734" y="561"/>
                </a:lnTo>
                <a:lnTo>
                  <a:pt x="2734" y="555"/>
                </a:lnTo>
                <a:lnTo>
                  <a:pt x="2735" y="555"/>
                </a:lnTo>
                <a:lnTo>
                  <a:pt x="2735" y="563"/>
                </a:lnTo>
                <a:lnTo>
                  <a:pt x="2735" y="569"/>
                </a:lnTo>
                <a:lnTo>
                  <a:pt x="2736" y="565"/>
                </a:lnTo>
                <a:lnTo>
                  <a:pt x="2736" y="561"/>
                </a:lnTo>
                <a:lnTo>
                  <a:pt x="2736" y="561"/>
                </a:lnTo>
                <a:lnTo>
                  <a:pt x="2737" y="561"/>
                </a:lnTo>
                <a:lnTo>
                  <a:pt x="2737" y="563"/>
                </a:lnTo>
                <a:lnTo>
                  <a:pt x="2737" y="561"/>
                </a:lnTo>
                <a:lnTo>
                  <a:pt x="2737" y="563"/>
                </a:lnTo>
                <a:lnTo>
                  <a:pt x="2738" y="571"/>
                </a:lnTo>
                <a:lnTo>
                  <a:pt x="2738" y="571"/>
                </a:lnTo>
                <a:lnTo>
                  <a:pt x="2738" y="567"/>
                </a:lnTo>
                <a:lnTo>
                  <a:pt x="2739" y="584"/>
                </a:lnTo>
                <a:lnTo>
                  <a:pt x="2739" y="590"/>
                </a:lnTo>
                <a:lnTo>
                  <a:pt x="2739" y="617"/>
                </a:lnTo>
                <a:lnTo>
                  <a:pt x="2740" y="630"/>
                </a:lnTo>
                <a:lnTo>
                  <a:pt x="2740" y="609"/>
                </a:lnTo>
                <a:lnTo>
                  <a:pt x="2740" y="534"/>
                </a:lnTo>
                <a:lnTo>
                  <a:pt x="2740" y="425"/>
                </a:lnTo>
                <a:lnTo>
                  <a:pt x="2741" y="295"/>
                </a:lnTo>
                <a:lnTo>
                  <a:pt x="2741" y="148"/>
                </a:lnTo>
                <a:lnTo>
                  <a:pt x="2741" y="59"/>
                </a:lnTo>
                <a:lnTo>
                  <a:pt x="2742" y="42"/>
                </a:lnTo>
                <a:lnTo>
                  <a:pt x="2742" y="188"/>
                </a:lnTo>
                <a:lnTo>
                  <a:pt x="2742" y="444"/>
                </a:lnTo>
                <a:lnTo>
                  <a:pt x="2743" y="613"/>
                </a:lnTo>
                <a:lnTo>
                  <a:pt x="2743" y="636"/>
                </a:lnTo>
                <a:lnTo>
                  <a:pt x="2743" y="605"/>
                </a:lnTo>
                <a:lnTo>
                  <a:pt x="2744" y="586"/>
                </a:lnTo>
                <a:lnTo>
                  <a:pt x="2744" y="584"/>
                </a:lnTo>
                <a:lnTo>
                  <a:pt x="2744" y="592"/>
                </a:lnTo>
                <a:lnTo>
                  <a:pt x="2744" y="590"/>
                </a:lnTo>
                <a:lnTo>
                  <a:pt x="2745" y="582"/>
                </a:lnTo>
                <a:lnTo>
                  <a:pt x="2745" y="590"/>
                </a:lnTo>
                <a:lnTo>
                  <a:pt x="2745" y="596"/>
                </a:lnTo>
                <a:lnTo>
                  <a:pt x="2745" y="594"/>
                </a:lnTo>
                <a:lnTo>
                  <a:pt x="2746" y="596"/>
                </a:lnTo>
                <a:lnTo>
                  <a:pt x="2746" y="596"/>
                </a:lnTo>
                <a:lnTo>
                  <a:pt x="2747" y="598"/>
                </a:lnTo>
                <a:lnTo>
                  <a:pt x="2747" y="600"/>
                </a:lnTo>
                <a:lnTo>
                  <a:pt x="2747" y="598"/>
                </a:lnTo>
                <a:lnTo>
                  <a:pt x="2747" y="594"/>
                </a:lnTo>
                <a:lnTo>
                  <a:pt x="2748" y="600"/>
                </a:lnTo>
                <a:lnTo>
                  <a:pt x="2748" y="598"/>
                </a:lnTo>
                <a:lnTo>
                  <a:pt x="2748" y="600"/>
                </a:lnTo>
                <a:lnTo>
                  <a:pt x="2748" y="598"/>
                </a:lnTo>
                <a:lnTo>
                  <a:pt x="2749" y="605"/>
                </a:lnTo>
                <a:lnTo>
                  <a:pt x="2749" y="607"/>
                </a:lnTo>
                <a:lnTo>
                  <a:pt x="2749" y="598"/>
                </a:lnTo>
                <a:lnTo>
                  <a:pt x="2750" y="596"/>
                </a:lnTo>
                <a:lnTo>
                  <a:pt x="2750" y="600"/>
                </a:lnTo>
                <a:lnTo>
                  <a:pt x="2750" y="602"/>
                </a:lnTo>
                <a:lnTo>
                  <a:pt x="2751" y="598"/>
                </a:lnTo>
                <a:lnTo>
                  <a:pt x="2751" y="596"/>
                </a:lnTo>
                <a:lnTo>
                  <a:pt x="2751" y="600"/>
                </a:lnTo>
                <a:lnTo>
                  <a:pt x="2752" y="603"/>
                </a:lnTo>
                <a:lnTo>
                  <a:pt x="2752" y="603"/>
                </a:lnTo>
                <a:lnTo>
                  <a:pt x="2752" y="594"/>
                </a:lnTo>
                <a:lnTo>
                  <a:pt x="2752" y="600"/>
                </a:lnTo>
                <a:lnTo>
                  <a:pt x="2753" y="603"/>
                </a:lnTo>
                <a:lnTo>
                  <a:pt x="2753" y="600"/>
                </a:lnTo>
                <a:lnTo>
                  <a:pt x="2753" y="602"/>
                </a:lnTo>
                <a:lnTo>
                  <a:pt x="2753" y="598"/>
                </a:lnTo>
                <a:lnTo>
                  <a:pt x="2754" y="598"/>
                </a:lnTo>
                <a:lnTo>
                  <a:pt x="2754" y="594"/>
                </a:lnTo>
                <a:lnTo>
                  <a:pt x="2755" y="596"/>
                </a:lnTo>
                <a:lnTo>
                  <a:pt x="2755" y="598"/>
                </a:lnTo>
                <a:lnTo>
                  <a:pt x="2755" y="600"/>
                </a:lnTo>
                <a:lnTo>
                  <a:pt x="2755" y="603"/>
                </a:lnTo>
                <a:lnTo>
                  <a:pt x="2756" y="600"/>
                </a:lnTo>
                <a:lnTo>
                  <a:pt x="2756" y="603"/>
                </a:lnTo>
                <a:lnTo>
                  <a:pt x="2756" y="603"/>
                </a:lnTo>
                <a:lnTo>
                  <a:pt x="2756" y="603"/>
                </a:lnTo>
                <a:lnTo>
                  <a:pt x="2757" y="602"/>
                </a:lnTo>
                <a:lnTo>
                  <a:pt x="2757" y="607"/>
                </a:lnTo>
                <a:lnTo>
                  <a:pt x="2757" y="611"/>
                </a:lnTo>
                <a:lnTo>
                  <a:pt x="2758" y="613"/>
                </a:lnTo>
                <a:lnTo>
                  <a:pt x="2758" y="607"/>
                </a:lnTo>
                <a:lnTo>
                  <a:pt x="2758" y="605"/>
                </a:lnTo>
                <a:lnTo>
                  <a:pt x="2759" y="611"/>
                </a:lnTo>
                <a:lnTo>
                  <a:pt x="2759" y="615"/>
                </a:lnTo>
                <a:lnTo>
                  <a:pt x="2759" y="613"/>
                </a:lnTo>
                <a:lnTo>
                  <a:pt x="2760" y="611"/>
                </a:lnTo>
                <a:lnTo>
                  <a:pt x="2760" y="615"/>
                </a:lnTo>
                <a:lnTo>
                  <a:pt x="2760" y="619"/>
                </a:lnTo>
                <a:lnTo>
                  <a:pt x="2760" y="621"/>
                </a:lnTo>
                <a:lnTo>
                  <a:pt x="2761" y="613"/>
                </a:lnTo>
                <a:lnTo>
                  <a:pt x="2761" y="613"/>
                </a:lnTo>
                <a:lnTo>
                  <a:pt x="2761" y="615"/>
                </a:lnTo>
                <a:lnTo>
                  <a:pt x="2761" y="611"/>
                </a:lnTo>
                <a:lnTo>
                  <a:pt x="2762" y="596"/>
                </a:lnTo>
                <a:lnTo>
                  <a:pt x="2762" y="590"/>
                </a:lnTo>
                <a:lnTo>
                  <a:pt x="2763" y="586"/>
                </a:lnTo>
                <a:lnTo>
                  <a:pt x="2763" y="575"/>
                </a:lnTo>
                <a:lnTo>
                  <a:pt x="2763" y="565"/>
                </a:lnTo>
                <a:lnTo>
                  <a:pt x="2763" y="555"/>
                </a:lnTo>
                <a:lnTo>
                  <a:pt x="2764" y="555"/>
                </a:lnTo>
                <a:lnTo>
                  <a:pt x="2764" y="553"/>
                </a:lnTo>
                <a:lnTo>
                  <a:pt x="2764" y="546"/>
                </a:lnTo>
                <a:lnTo>
                  <a:pt x="2764" y="536"/>
                </a:lnTo>
                <a:lnTo>
                  <a:pt x="2765" y="536"/>
                </a:lnTo>
                <a:lnTo>
                  <a:pt x="2765" y="534"/>
                </a:lnTo>
                <a:lnTo>
                  <a:pt x="2766" y="532"/>
                </a:lnTo>
                <a:lnTo>
                  <a:pt x="2766" y="525"/>
                </a:lnTo>
                <a:lnTo>
                  <a:pt x="2766" y="529"/>
                </a:lnTo>
                <a:lnTo>
                  <a:pt x="2766" y="534"/>
                </a:lnTo>
                <a:lnTo>
                  <a:pt x="2767" y="531"/>
                </a:lnTo>
                <a:lnTo>
                  <a:pt x="2767" y="525"/>
                </a:lnTo>
                <a:lnTo>
                  <a:pt x="2767" y="525"/>
                </a:lnTo>
                <a:lnTo>
                  <a:pt x="2768" y="523"/>
                </a:lnTo>
                <a:lnTo>
                  <a:pt x="2768" y="527"/>
                </a:lnTo>
                <a:lnTo>
                  <a:pt x="2768" y="523"/>
                </a:lnTo>
                <a:lnTo>
                  <a:pt x="2768" y="529"/>
                </a:lnTo>
                <a:lnTo>
                  <a:pt x="2769" y="532"/>
                </a:lnTo>
                <a:lnTo>
                  <a:pt x="2769" y="531"/>
                </a:lnTo>
                <a:lnTo>
                  <a:pt x="2769" y="529"/>
                </a:lnTo>
                <a:lnTo>
                  <a:pt x="2770" y="527"/>
                </a:lnTo>
                <a:lnTo>
                  <a:pt x="2770" y="527"/>
                </a:lnTo>
                <a:lnTo>
                  <a:pt x="2770" y="532"/>
                </a:lnTo>
                <a:lnTo>
                  <a:pt x="2771" y="527"/>
                </a:lnTo>
                <a:lnTo>
                  <a:pt x="2771" y="532"/>
                </a:lnTo>
                <a:lnTo>
                  <a:pt x="2771" y="534"/>
                </a:lnTo>
                <a:lnTo>
                  <a:pt x="2771" y="536"/>
                </a:lnTo>
                <a:lnTo>
                  <a:pt x="2772" y="531"/>
                </a:lnTo>
                <a:lnTo>
                  <a:pt x="2772" y="534"/>
                </a:lnTo>
                <a:lnTo>
                  <a:pt x="2772" y="531"/>
                </a:lnTo>
                <a:lnTo>
                  <a:pt x="2773" y="534"/>
                </a:lnTo>
                <a:lnTo>
                  <a:pt x="2773" y="531"/>
                </a:lnTo>
                <a:lnTo>
                  <a:pt x="2773" y="532"/>
                </a:lnTo>
                <a:lnTo>
                  <a:pt x="2774" y="536"/>
                </a:lnTo>
                <a:lnTo>
                  <a:pt x="2774" y="534"/>
                </a:lnTo>
                <a:lnTo>
                  <a:pt x="2774" y="534"/>
                </a:lnTo>
                <a:lnTo>
                  <a:pt x="2774" y="534"/>
                </a:lnTo>
                <a:lnTo>
                  <a:pt x="2775" y="536"/>
                </a:lnTo>
                <a:lnTo>
                  <a:pt x="2775" y="542"/>
                </a:lnTo>
                <a:lnTo>
                  <a:pt x="2775" y="544"/>
                </a:lnTo>
                <a:lnTo>
                  <a:pt x="2776" y="538"/>
                </a:lnTo>
                <a:lnTo>
                  <a:pt x="2776" y="544"/>
                </a:lnTo>
                <a:lnTo>
                  <a:pt x="2776" y="546"/>
                </a:lnTo>
                <a:lnTo>
                  <a:pt x="2776" y="548"/>
                </a:lnTo>
                <a:lnTo>
                  <a:pt x="2777" y="544"/>
                </a:lnTo>
                <a:lnTo>
                  <a:pt x="2777" y="546"/>
                </a:lnTo>
                <a:lnTo>
                  <a:pt x="2777" y="548"/>
                </a:lnTo>
                <a:lnTo>
                  <a:pt x="2778" y="548"/>
                </a:lnTo>
                <a:lnTo>
                  <a:pt x="2778" y="546"/>
                </a:lnTo>
                <a:lnTo>
                  <a:pt x="2778" y="548"/>
                </a:lnTo>
                <a:lnTo>
                  <a:pt x="2779" y="546"/>
                </a:lnTo>
                <a:lnTo>
                  <a:pt x="2779" y="550"/>
                </a:lnTo>
                <a:lnTo>
                  <a:pt x="2779" y="546"/>
                </a:lnTo>
                <a:lnTo>
                  <a:pt x="2779" y="544"/>
                </a:lnTo>
                <a:lnTo>
                  <a:pt x="2780" y="544"/>
                </a:lnTo>
                <a:lnTo>
                  <a:pt x="2780" y="546"/>
                </a:lnTo>
                <a:lnTo>
                  <a:pt x="2780" y="538"/>
                </a:lnTo>
                <a:lnTo>
                  <a:pt x="2781" y="532"/>
                </a:lnTo>
                <a:lnTo>
                  <a:pt x="2781" y="532"/>
                </a:lnTo>
                <a:lnTo>
                  <a:pt x="2781" y="532"/>
                </a:lnTo>
                <a:lnTo>
                  <a:pt x="2782" y="523"/>
                </a:lnTo>
                <a:lnTo>
                  <a:pt x="2782" y="515"/>
                </a:lnTo>
                <a:lnTo>
                  <a:pt x="2782" y="515"/>
                </a:lnTo>
                <a:lnTo>
                  <a:pt x="2782" y="515"/>
                </a:lnTo>
                <a:lnTo>
                  <a:pt x="2783" y="510"/>
                </a:lnTo>
                <a:lnTo>
                  <a:pt x="2783" y="500"/>
                </a:lnTo>
                <a:lnTo>
                  <a:pt x="2783" y="498"/>
                </a:lnTo>
                <a:lnTo>
                  <a:pt x="2784" y="500"/>
                </a:lnTo>
                <a:lnTo>
                  <a:pt x="2784" y="498"/>
                </a:lnTo>
                <a:lnTo>
                  <a:pt x="2784" y="500"/>
                </a:lnTo>
                <a:lnTo>
                  <a:pt x="2785" y="504"/>
                </a:lnTo>
                <a:lnTo>
                  <a:pt x="2785" y="510"/>
                </a:lnTo>
                <a:lnTo>
                  <a:pt x="2785" y="508"/>
                </a:lnTo>
                <a:lnTo>
                  <a:pt x="2785" y="502"/>
                </a:lnTo>
                <a:lnTo>
                  <a:pt x="2786" y="504"/>
                </a:lnTo>
                <a:lnTo>
                  <a:pt x="2786" y="498"/>
                </a:lnTo>
                <a:lnTo>
                  <a:pt x="2786" y="490"/>
                </a:lnTo>
                <a:lnTo>
                  <a:pt x="2787" y="490"/>
                </a:lnTo>
                <a:lnTo>
                  <a:pt x="2787" y="508"/>
                </a:lnTo>
                <a:lnTo>
                  <a:pt x="2787" y="521"/>
                </a:lnTo>
                <a:lnTo>
                  <a:pt x="2787" y="527"/>
                </a:lnTo>
                <a:lnTo>
                  <a:pt x="2788" y="529"/>
                </a:lnTo>
                <a:lnTo>
                  <a:pt x="2788" y="538"/>
                </a:lnTo>
                <a:lnTo>
                  <a:pt x="2789" y="546"/>
                </a:lnTo>
                <a:lnTo>
                  <a:pt x="2789" y="552"/>
                </a:lnTo>
                <a:lnTo>
                  <a:pt x="2789" y="548"/>
                </a:lnTo>
                <a:lnTo>
                  <a:pt x="2789" y="540"/>
                </a:lnTo>
                <a:lnTo>
                  <a:pt x="2790" y="544"/>
                </a:lnTo>
                <a:lnTo>
                  <a:pt x="2790" y="550"/>
                </a:lnTo>
                <a:lnTo>
                  <a:pt x="2790" y="557"/>
                </a:lnTo>
                <a:lnTo>
                  <a:pt x="2790" y="550"/>
                </a:lnTo>
                <a:lnTo>
                  <a:pt x="2791" y="553"/>
                </a:lnTo>
                <a:lnTo>
                  <a:pt x="2791" y="555"/>
                </a:lnTo>
                <a:lnTo>
                  <a:pt x="2791" y="555"/>
                </a:lnTo>
                <a:lnTo>
                  <a:pt x="2792" y="546"/>
                </a:lnTo>
                <a:lnTo>
                  <a:pt x="2792" y="552"/>
                </a:lnTo>
                <a:lnTo>
                  <a:pt x="2792" y="555"/>
                </a:lnTo>
                <a:lnTo>
                  <a:pt x="2793" y="546"/>
                </a:lnTo>
                <a:lnTo>
                  <a:pt x="2793" y="546"/>
                </a:lnTo>
                <a:lnTo>
                  <a:pt x="2793" y="542"/>
                </a:lnTo>
                <a:lnTo>
                  <a:pt x="2793" y="548"/>
                </a:lnTo>
                <a:lnTo>
                  <a:pt x="2794" y="552"/>
                </a:lnTo>
                <a:lnTo>
                  <a:pt x="2794" y="559"/>
                </a:lnTo>
                <a:lnTo>
                  <a:pt x="2794" y="576"/>
                </a:lnTo>
                <a:lnTo>
                  <a:pt x="2795" y="592"/>
                </a:lnTo>
                <a:lnTo>
                  <a:pt x="2795" y="602"/>
                </a:lnTo>
                <a:lnTo>
                  <a:pt x="2795" y="617"/>
                </a:lnTo>
                <a:lnTo>
                  <a:pt x="2795" y="621"/>
                </a:lnTo>
                <a:lnTo>
                  <a:pt x="2796" y="580"/>
                </a:lnTo>
                <a:lnTo>
                  <a:pt x="2796" y="506"/>
                </a:lnTo>
                <a:lnTo>
                  <a:pt x="2797" y="402"/>
                </a:lnTo>
                <a:lnTo>
                  <a:pt x="2797" y="264"/>
                </a:lnTo>
                <a:lnTo>
                  <a:pt x="2797" y="119"/>
                </a:lnTo>
                <a:lnTo>
                  <a:pt x="2797" y="52"/>
                </a:lnTo>
                <a:lnTo>
                  <a:pt x="2798" y="94"/>
                </a:lnTo>
                <a:lnTo>
                  <a:pt x="2798" y="270"/>
                </a:lnTo>
                <a:lnTo>
                  <a:pt x="2798" y="502"/>
                </a:lnTo>
                <a:lnTo>
                  <a:pt x="2798" y="563"/>
                </a:lnTo>
                <a:lnTo>
                  <a:pt x="2799" y="609"/>
                </a:lnTo>
                <a:lnTo>
                  <a:pt x="2799" y="575"/>
                </a:lnTo>
                <a:lnTo>
                  <a:pt x="2799" y="571"/>
                </a:lnTo>
                <a:lnTo>
                  <a:pt x="2800" y="573"/>
                </a:lnTo>
                <a:lnTo>
                  <a:pt x="2800" y="575"/>
                </a:lnTo>
                <a:lnTo>
                  <a:pt x="2800" y="567"/>
                </a:lnTo>
                <a:lnTo>
                  <a:pt x="2801" y="573"/>
                </a:lnTo>
                <a:lnTo>
                  <a:pt x="2801" y="575"/>
                </a:lnTo>
                <a:lnTo>
                  <a:pt x="2801" y="576"/>
                </a:lnTo>
                <a:lnTo>
                  <a:pt x="2802" y="576"/>
                </a:lnTo>
                <a:lnTo>
                  <a:pt x="2802" y="575"/>
                </a:lnTo>
                <a:lnTo>
                  <a:pt x="2802" y="576"/>
                </a:lnTo>
                <a:lnTo>
                  <a:pt x="2802" y="575"/>
                </a:lnTo>
                <a:lnTo>
                  <a:pt x="2803" y="573"/>
                </a:lnTo>
                <a:lnTo>
                  <a:pt x="2803" y="569"/>
                </a:lnTo>
                <a:lnTo>
                  <a:pt x="2803" y="573"/>
                </a:lnTo>
                <a:lnTo>
                  <a:pt x="2804" y="578"/>
                </a:lnTo>
                <a:lnTo>
                  <a:pt x="2804" y="575"/>
                </a:lnTo>
                <a:lnTo>
                  <a:pt x="2804" y="567"/>
                </a:lnTo>
                <a:lnTo>
                  <a:pt x="2805" y="571"/>
                </a:lnTo>
                <a:lnTo>
                  <a:pt x="2805" y="575"/>
                </a:lnTo>
                <a:lnTo>
                  <a:pt x="2805" y="573"/>
                </a:lnTo>
                <a:lnTo>
                  <a:pt x="2805" y="569"/>
                </a:lnTo>
                <a:lnTo>
                  <a:pt x="2806" y="576"/>
                </a:lnTo>
                <a:lnTo>
                  <a:pt x="2806" y="578"/>
                </a:lnTo>
                <a:lnTo>
                  <a:pt x="2806" y="580"/>
                </a:lnTo>
                <a:lnTo>
                  <a:pt x="2806" y="571"/>
                </a:lnTo>
                <a:lnTo>
                  <a:pt x="2807" y="573"/>
                </a:lnTo>
                <a:lnTo>
                  <a:pt x="2807" y="573"/>
                </a:lnTo>
                <a:lnTo>
                  <a:pt x="2808" y="578"/>
                </a:lnTo>
                <a:lnTo>
                  <a:pt x="2808" y="573"/>
                </a:lnTo>
                <a:lnTo>
                  <a:pt x="2808" y="573"/>
                </a:lnTo>
                <a:lnTo>
                  <a:pt x="2808" y="575"/>
                </a:lnTo>
                <a:lnTo>
                  <a:pt x="2809" y="576"/>
                </a:lnTo>
                <a:lnTo>
                  <a:pt x="2809" y="571"/>
                </a:lnTo>
                <a:lnTo>
                  <a:pt x="2809" y="569"/>
                </a:lnTo>
                <a:lnTo>
                  <a:pt x="2810" y="571"/>
                </a:lnTo>
                <a:lnTo>
                  <a:pt x="2810" y="573"/>
                </a:lnTo>
                <a:lnTo>
                  <a:pt x="2810" y="571"/>
                </a:lnTo>
                <a:lnTo>
                  <a:pt x="2810" y="567"/>
                </a:lnTo>
                <a:lnTo>
                  <a:pt x="2811" y="573"/>
                </a:lnTo>
                <a:lnTo>
                  <a:pt x="2811" y="576"/>
                </a:lnTo>
                <a:lnTo>
                  <a:pt x="2811" y="576"/>
                </a:lnTo>
                <a:lnTo>
                  <a:pt x="2812" y="571"/>
                </a:lnTo>
                <a:lnTo>
                  <a:pt x="2812" y="575"/>
                </a:lnTo>
                <a:lnTo>
                  <a:pt x="2812" y="578"/>
                </a:lnTo>
                <a:lnTo>
                  <a:pt x="2813" y="573"/>
                </a:lnTo>
                <a:lnTo>
                  <a:pt x="2813" y="567"/>
                </a:lnTo>
                <a:lnTo>
                  <a:pt x="2813" y="569"/>
                </a:lnTo>
                <a:lnTo>
                  <a:pt x="2813" y="569"/>
                </a:lnTo>
                <a:lnTo>
                  <a:pt x="2814" y="576"/>
                </a:lnTo>
                <a:lnTo>
                  <a:pt x="2814" y="571"/>
                </a:lnTo>
                <a:lnTo>
                  <a:pt x="2814" y="569"/>
                </a:lnTo>
                <a:lnTo>
                  <a:pt x="2814" y="575"/>
                </a:lnTo>
                <a:lnTo>
                  <a:pt x="2815" y="575"/>
                </a:lnTo>
                <a:lnTo>
                  <a:pt x="2815" y="571"/>
                </a:lnTo>
                <a:lnTo>
                  <a:pt x="2816" y="569"/>
                </a:lnTo>
                <a:lnTo>
                  <a:pt x="2816" y="569"/>
                </a:lnTo>
                <a:lnTo>
                  <a:pt x="2816" y="571"/>
                </a:lnTo>
                <a:lnTo>
                  <a:pt x="2816" y="569"/>
                </a:lnTo>
                <a:lnTo>
                  <a:pt x="2817" y="563"/>
                </a:lnTo>
                <a:lnTo>
                  <a:pt x="2817" y="559"/>
                </a:lnTo>
                <a:lnTo>
                  <a:pt x="2817" y="559"/>
                </a:lnTo>
                <a:lnTo>
                  <a:pt x="2818" y="550"/>
                </a:lnTo>
                <a:lnTo>
                  <a:pt x="2818" y="540"/>
                </a:lnTo>
                <a:lnTo>
                  <a:pt x="2818" y="538"/>
                </a:lnTo>
                <a:lnTo>
                  <a:pt x="2818" y="538"/>
                </a:lnTo>
                <a:lnTo>
                  <a:pt x="2819" y="531"/>
                </a:lnTo>
                <a:lnTo>
                  <a:pt x="2819" y="523"/>
                </a:lnTo>
                <a:lnTo>
                  <a:pt x="2819" y="523"/>
                </a:lnTo>
                <a:lnTo>
                  <a:pt x="2820" y="523"/>
                </a:lnTo>
                <a:lnTo>
                  <a:pt x="2820" y="521"/>
                </a:lnTo>
                <a:lnTo>
                  <a:pt x="2820" y="513"/>
                </a:lnTo>
                <a:lnTo>
                  <a:pt x="2821" y="511"/>
                </a:lnTo>
                <a:lnTo>
                  <a:pt x="2821" y="510"/>
                </a:lnTo>
                <a:lnTo>
                  <a:pt x="2821" y="519"/>
                </a:lnTo>
                <a:lnTo>
                  <a:pt x="2821" y="515"/>
                </a:lnTo>
                <a:lnTo>
                  <a:pt x="2822" y="511"/>
                </a:lnTo>
                <a:lnTo>
                  <a:pt x="2822" y="517"/>
                </a:lnTo>
                <a:lnTo>
                  <a:pt x="2822" y="519"/>
                </a:lnTo>
                <a:lnTo>
                  <a:pt x="2822" y="517"/>
                </a:lnTo>
                <a:lnTo>
                  <a:pt x="2823" y="515"/>
                </a:lnTo>
                <a:lnTo>
                  <a:pt x="2823" y="517"/>
                </a:lnTo>
                <a:lnTo>
                  <a:pt x="2824" y="519"/>
                </a:lnTo>
                <a:lnTo>
                  <a:pt x="2824" y="517"/>
                </a:lnTo>
                <a:lnTo>
                  <a:pt x="2824" y="515"/>
                </a:lnTo>
                <a:lnTo>
                  <a:pt x="2824" y="515"/>
                </a:lnTo>
                <a:lnTo>
                  <a:pt x="2825" y="517"/>
                </a:lnTo>
                <a:lnTo>
                  <a:pt x="2825" y="519"/>
                </a:lnTo>
                <a:lnTo>
                  <a:pt x="2825" y="515"/>
                </a:lnTo>
                <a:lnTo>
                  <a:pt x="2826" y="517"/>
                </a:lnTo>
                <a:lnTo>
                  <a:pt x="2826" y="523"/>
                </a:lnTo>
                <a:lnTo>
                  <a:pt x="2826" y="521"/>
                </a:lnTo>
                <a:lnTo>
                  <a:pt x="2827" y="517"/>
                </a:lnTo>
                <a:lnTo>
                  <a:pt x="2827" y="521"/>
                </a:lnTo>
                <a:lnTo>
                  <a:pt x="2827" y="525"/>
                </a:lnTo>
                <a:lnTo>
                  <a:pt x="2827" y="529"/>
                </a:lnTo>
                <a:lnTo>
                  <a:pt x="2828" y="521"/>
                </a:lnTo>
                <a:lnTo>
                  <a:pt x="2828" y="525"/>
                </a:lnTo>
                <a:lnTo>
                  <a:pt x="2828" y="529"/>
                </a:lnTo>
                <a:lnTo>
                  <a:pt x="2829" y="534"/>
                </a:lnTo>
                <a:lnTo>
                  <a:pt x="2829" y="532"/>
                </a:lnTo>
                <a:lnTo>
                  <a:pt x="2829" y="532"/>
                </a:lnTo>
                <a:lnTo>
                  <a:pt x="2829" y="536"/>
                </a:lnTo>
                <a:lnTo>
                  <a:pt x="2830" y="546"/>
                </a:lnTo>
                <a:lnTo>
                  <a:pt x="2830" y="536"/>
                </a:lnTo>
                <a:lnTo>
                  <a:pt x="2831" y="532"/>
                </a:lnTo>
                <a:lnTo>
                  <a:pt x="2831" y="534"/>
                </a:lnTo>
                <a:lnTo>
                  <a:pt x="2831" y="538"/>
                </a:lnTo>
                <a:lnTo>
                  <a:pt x="2831" y="536"/>
                </a:lnTo>
                <a:lnTo>
                  <a:pt x="2832" y="534"/>
                </a:lnTo>
                <a:lnTo>
                  <a:pt x="2832" y="536"/>
                </a:lnTo>
                <a:lnTo>
                  <a:pt x="2832" y="538"/>
                </a:lnTo>
                <a:lnTo>
                  <a:pt x="2832" y="536"/>
                </a:lnTo>
                <a:lnTo>
                  <a:pt x="2833" y="532"/>
                </a:lnTo>
                <a:lnTo>
                  <a:pt x="2833" y="534"/>
                </a:lnTo>
                <a:lnTo>
                  <a:pt x="2833" y="542"/>
                </a:lnTo>
                <a:lnTo>
                  <a:pt x="2834" y="538"/>
                </a:lnTo>
                <a:lnTo>
                  <a:pt x="2834" y="536"/>
                </a:lnTo>
                <a:lnTo>
                  <a:pt x="2834" y="536"/>
                </a:lnTo>
                <a:lnTo>
                  <a:pt x="2835" y="538"/>
                </a:lnTo>
                <a:lnTo>
                  <a:pt x="2835" y="527"/>
                </a:lnTo>
                <a:lnTo>
                  <a:pt x="2835" y="515"/>
                </a:lnTo>
                <a:lnTo>
                  <a:pt x="2835" y="517"/>
                </a:lnTo>
                <a:lnTo>
                  <a:pt x="2836" y="519"/>
                </a:lnTo>
                <a:lnTo>
                  <a:pt x="2836" y="511"/>
                </a:lnTo>
                <a:lnTo>
                  <a:pt x="2836" y="506"/>
                </a:lnTo>
                <a:lnTo>
                  <a:pt x="2837" y="502"/>
                </a:lnTo>
                <a:lnTo>
                  <a:pt x="2837" y="506"/>
                </a:lnTo>
                <a:lnTo>
                  <a:pt x="2837" y="502"/>
                </a:lnTo>
                <a:lnTo>
                  <a:pt x="2837" y="498"/>
                </a:lnTo>
                <a:lnTo>
                  <a:pt x="2838" y="490"/>
                </a:lnTo>
                <a:lnTo>
                  <a:pt x="2838" y="492"/>
                </a:lnTo>
                <a:lnTo>
                  <a:pt x="2839" y="490"/>
                </a:lnTo>
                <a:lnTo>
                  <a:pt x="2839" y="487"/>
                </a:lnTo>
                <a:lnTo>
                  <a:pt x="2839" y="485"/>
                </a:lnTo>
                <a:lnTo>
                  <a:pt x="2839" y="492"/>
                </a:lnTo>
                <a:lnTo>
                  <a:pt x="2840" y="498"/>
                </a:lnTo>
                <a:lnTo>
                  <a:pt x="2840" y="490"/>
                </a:lnTo>
                <a:lnTo>
                  <a:pt x="2840" y="487"/>
                </a:lnTo>
                <a:lnTo>
                  <a:pt x="2840" y="487"/>
                </a:lnTo>
                <a:lnTo>
                  <a:pt x="2841" y="483"/>
                </a:lnTo>
                <a:lnTo>
                  <a:pt x="2841" y="479"/>
                </a:lnTo>
                <a:lnTo>
                  <a:pt x="2841" y="494"/>
                </a:lnTo>
                <a:lnTo>
                  <a:pt x="2842" y="513"/>
                </a:lnTo>
                <a:lnTo>
                  <a:pt x="2842" y="517"/>
                </a:lnTo>
                <a:lnTo>
                  <a:pt x="2842" y="521"/>
                </a:lnTo>
                <a:lnTo>
                  <a:pt x="2843" y="525"/>
                </a:lnTo>
                <a:lnTo>
                  <a:pt x="2843" y="532"/>
                </a:lnTo>
                <a:lnTo>
                  <a:pt x="2843" y="536"/>
                </a:lnTo>
                <a:lnTo>
                  <a:pt x="2843" y="536"/>
                </a:lnTo>
                <a:lnTo>
                  <a:pt x="2844" y="531"/>
                </a:lnTo>
                <a:lnTo>
                  <a:pt x="2844" y="532"/>
                </a:lnTo>
                <a:lnTo>
                  <a:pt x="2844" y="542"/>
                </a:lnTo>
                <a:lnTo>
                  <a:pt x="2845" y="540"/>
                </a:lnTo>
                <a:lnTo>
                  <a:pt x="2845" y="542"/>
                </a:lnTo>
                <a:lnTo>
                  <a:pt x="2845" y="540"/>
                </a:lnTo>
                <a:lnTo>
                  <a:pt x="2846" y="544"/>
                </a:lnTo>
                <a:lnTo>
                  <a:pt x="2846" y="546"/>
                </a:lnTo>
                <a:lnTo>
                  <a:pt x="2846" y="542"/>
                </a:lnTo>
                <a:lnTo>
                  <a:pt x="2847" y="542"/>
                </a:lnTo>
                <a:lnTo>
                  <a:pt x="2847" y="544"/>
                </a:lnTo>
                <a:lnTo>
                  <a:pt x="2847" y="544"/>
                </a:lnTo>
                <a:lnTo>
                  <a:pt x="2847" y="540"/>
                </a:lnTo>
                <a:lnTo>
                  <a:pt x="2848" y="536"/>
                </a:lnTo>
                <a:lnTo>
                  <a:pt x="2848" y="544"/>
                </a:lnTo>
                <a:lnTo>
                  <a:pt x="2848" y="557"/>
                </a:lnTo>
                <a:lnTo>
                  <a:pt x="2848" y="575"/>
                </a:lnTo>
                <a:lnTo>
                  <a:pt x="2849" y="582"/>
                </a:lnTo>
                <a:lnTo>
                  <a:pt x="2849" y="603"/>
                </a:lnTo>
                <a:lnTo>
                  <a:pt x="2850" y="617"/>
                </a:lnTo>
                <a:lnTo>
                  <a:pt x="2850" y="575"/>
                </a:lnTo>
                <a:lnTo>
                  <a:pt x="2850" y="492"/>
                </a:lnTo>
                <a:lnTo>
                  <a:pt x="2850" y="398"/>
                </a:lnTo>
                <a:lnTo>
                  <a:pt x="2851" y="364"/>
                </a:lnTo>
                <a:lnTo>
                  <a:pt x="2851" y="132"/>
                </a:lnTo>
                <a:lnTo>
                  <a:pt x="2851" y="71"/>
                </a:lnTo>
                <a:lnTo>
                  <a:pt x="2851" y="153"/>
                </a:lnTo>
                <a:lnTo>
                  <a:pt x="2852" y="372"/>
                </a:lnTo>
                <a:lnTo>
                  <a:pt x="2852" y="563"/>
                </a:lnTo>
                <a:lnTo>
                  <a:pt x="2852" y="617"/>
                </a:lnTo>
                <a:lnTo>
                  <a:pt x="2853" y="605"/>
                </a:lnTo>
                <a:lnTo>
                  <a:pt x="2853" y="582"/>
                </a:lnTo>
                <a:lnTo>
                  <a:pt x="2853" y="563"/>
                </a:lnTo>
                <a:lnTo>
                  <a:pt x="2854" y="555"/>
                </a:lnTo>
                <a:lnTo>
                  <a:pt x="2854" y="559"/>
                </a:lnTo>
                <a:lnTo>
                  <a:pt x="2854" y="569"/>
                </a:lnTo>
                <a:lnTo>
                  <a:pt x="2855" y="567"/>
                </a:lnTo>
                <a:lnTo>
                  <a:pt x="2855" y="569"/>
                </a:lnTo>
                <a:lnTo>
                  <a:pt x="2855" y="565"/>
                </a:lnTo>
                <a:lnTo>
                  <a:pt x="2855" y="567"/>
                </a:lnTo>
                <a:lnTo>
                  <a:pt x="2856" y="569"/>
                </a:lnTo>
                <a:lnTo>
                  <a:pt x="2856" y="571"/>
                </a:lnTo>
                <a:lnTo>
                  <a:pt x="2856" y="565"/>
                </a:lnTo>
                <a:lnTo>
                  <a:pt x="2856" y="569"/>
                </a:lnTo>
                <a:lnTo>
                  <a:pt x="2857" y="565"/>
                </a:lnTo>
                <a:lnTo>
                  <a:pt x="2857" y="565"/>
                </a:lnTo>
                <a:lnTo>
                  <a:pt x="2858" y="563"/>
                </a:lnTo>
                <a:lnTo>
                  <a:pt x="2858" y="561"/>
                </a:lnTo>
                <a:lnTo>
                  <a:pt x="2858" y="563"/>
                </a:lnTo>
                <a:lnTo>
                  <a:pt x="2858" y="569"/>
                </a:lnTo>
                <a:lnTo>
                  <a:pt x="2859" y="565"/>
                </a:lnTo>
                <a:lnTo>
                  <a:pt x="2859" y="565"/>
                </a:lnTo>
                <a:lnTo>
                  <a:pt x="2859" y="569"/>
                </a:lnTo>
                <a:lnTo>
                  <a:pt x="2859" y="571"/>
                </a:lnTo>
                <a:lnTo>
                  <a:pt x="2860" y="563"/>
                </a:lnTo>
                <a:lnTo>
                  <a:pt x="2860" y="563"/>
                </a:lnTo>
                <a:lnTo>
                  <a:pt x="2860" y="571"/>
                </a:lnTo>
                <a:lnTo>
                  <a:pt x="2861" y="571"/>
                </a:lnTo>
                <a:lnTo>
                  <a:pt x="2861" y="563"/>
                </a:lnTo>
                <a:lnTo>
                  <a:pt x="2861" y="565"/>
                </a:lnTo>
                <a:lnTo>
                  <a:pt x="2862" y="569"/>
                </a:lnTo>
                <a:lnTo>
                  <a:pt x="2862" y="571"/>
                </a:lnTo>
                <a:lnTo>
                  <a:pt x="2862" y="567"/>
                </a:lnTo>
                <a:lnTo>
                  <a:pt x="2863" y="563"/>
                </a:lnTo>
                <a:lnTo>
                  <a:pt x="2863" y="565"/>
                </a:lnTo>
                <a:lnTo>
                  <a:pt x="2863" y="573"/>
                </a:lnTo>
                <a:lnTo>
                  <a:pt x="2863" y="567"/>
                </a:lnTo>
                <a:lnTo>
                  <a:pt x="2864" y="567"/>
                </a:lnTo>
                <a:lnTo>
                  <a:pt x="2864" y="573"/>
                </a:lnTo>
                <a:lnTo>
                  <a:pt x="2864" y="573"/>
                </a:lnTo>
                <a:lnTo>
                  <a:pt x="2865" y="567"/>
                </a:lnTo>
                <a:lnTo>
                  <a:pt x="2865" y="557"/>
                </a:lnTo>
                <a:lnTo>
                  <a:pt x="2865" y="563"/>
                </a:lnTo>
                <a:lnTo>
                  <a:pt x="2866" y="567"/>
                </a:lnTo>
                <a:lnTo>
                  <a:pt x="2866" y="571"/>
                </a:lnTo>
                <a:lnTo>
                  <a:pt x="2866" y="563"/>
                </a:lnTo>
                <a:lnTo>
                  <a:pt x="2866" y="565"/>
                </a:lnTo>
                <a:lnTo>
                  <a:pt x="2867" y="567"/>
                </a:lnTo>
                <a:lnTo>
                  <a:pt x="2867" y="567"/>
                </a:lnTo>
                <a:lnTo>
                  <a:pt x="2867" y="561"/>
                </a:lnTo>
                <a:lnTo>
                  <a:pt x="2868" y="561"/>
                </a:lnTo>
                <a:lnTo>
                  <a:pt x="2868" y="567"/>
                </a:lnTo>
                <a:lnTo>
                  <a:pt x="2868" y="573"/>
                </a:lnTo>
                <a:lnTo>
                  <a:pt x="2869" y="571"/>
                </a:lnTo>
                <a:lnTo>
                  <a:pt x="2869" y="567"/>
                </a:lnTo>
                <a:lnTo>
                  <a:pt x="2869" y="571"/>
                </a:lnTo>
                <a:lnTo>
                  <a:pt x="2869" y="578"/>
                </a:lnTo>
                <a:lnTo>
                  <a:pt x="2870" y="573"/>
                </a:lnTo>
                <a:lnTo>
                  <a:pt x="2870" y="565"/>
                </a:lnTo>
                <a:lnTo>
                  <a:pt x="2870" y="561"/>
                </a:lnTo>
                <a:lnTo>
                  <a:pt x="2871" y="563"/>
                </a:lnTo>
                <a:lnTo>
                  <a:pt x="2871" y="559"/>
                </a:lnTo>
                <a:lnTo>
                  <a:pt x="2871" y="553"/>
                </a:lnTo>
                <a:lnTo>
                  <a:pt x="2871" y="550"/>
                </a:lnTo>
                <a:lnTo>
                  <a:pt x="2872" y="552"/>
                </a:lnTo>
                <a:lnTo>
                  <a:pt x="2872" y="542"/>
                </a:lnTo>
                <a:lnTo>
                  <a:pt x="2872" y="532"/>
                </a:lnTo>
                <a:lnTo>
                  <a:pt x="2873" y="531"/>
                </a:lnTo>
                <a:lnTo>
                  <a:pt x="2873" y="529"/>
                </a:lnTo>
                <a:lnTo>
                  <a:pt x="2873" y="527"/>
                </a:lnTo>
                <a:lnTo>
                  <a:pt x="2874" y="515"/>
                </a:lnTo>
                <a:lnTo>
                  <a:pt x="2874" y="511"/>
                </a:lnTo>
                <a:lnTo>
                  <a:pt x="2874" y="511"/>
                </a:lnTo>
                <a:lnTo>
                  <a:pt x="2874" y="513"/>
                </a:lnTo>
                <a:lnTo>
                  <a:pt x="2875" y="504"/>
                </a:lnTo>
                <a:lnTo>
                  <a:pt x="2875" y="506"/>
                </a:lnTo>
                <a:lnTo>
                  <a:pt x="2875" y="506"/>
                </a:lnTo>
                <a:lnTo>
                  <a:pt x="2876" y="510"/>
                </a:lnTo>
                <a:lnTo>
                  <a:pt x="2876" y="508"/>
                </a:lnTo>
                <a:lnTo>
                  <a:pt x="2876" y="506"/>
                </a:lnTo>
                <a:lnTo>
                  <a:pt x="2877" y="510"/>
                </a:lnTo>
                <a:lnTo>
                  <a:pt x="2877" y="511"/>
                </a:lnTo>
                <a:lnTo>
                  <a:pt x="2877" y="511"/>
                </a:lnTo>
                <a:lnTo>
                  <a:pt x="2877" y="506"/>
                </a:lnTo>
                <a:lnTo>
                  <a:pt x="2878" y="510"/>
                </a:lnTo>
                <a:lnTo>
                  <a:pt x="2878" y="515"/>
                </a:lnTo>
                <a:lnTo>
                  <a:pt x="2878" y="515"/>
                </a:lnTo>
                <a:lnTo>
                  <a:pt x="2879" y="513"/>
                </a:lnTo>
                <a:lnTo>
                  <a:pt x="2879" y="511"/>
                </a:lnTo>
                <a:lnTo>
                  <a:pt x="2879" y="515"/>
                </a:lnTo>
                <a:lnTo>
                  <a:pt x="2879" y="517"/>
                </a:lnTo>
                <a:lnTo>
                  <a:pt x="2880" y="510"/>
                </a:lnTo>
                <a:lnTo>
                  <a:pt x="2880" y="515"/>
                </a:lnTo>
                <a:lnTo>
                  <a:pt x="2880" y="517"/>
                </a:lnTo>
                <a:lnTo>
                  <a:pt x="2881" y="523"/>
                </a:lnTo>
                <a:lnTo>
                  <a:pt x="2881" y="519"/>
                </a:lnTo>
                <a:lnTo>
                  <a:pt x="2881" y="517"/>
                </a:lnTo>
                <a:lnTo>
                  <a:pt x="2882" y="517"/>
                </a:lnTo>
                <a:lnTo>
                  <a:pt x="2882" y="521"/>
                </a:lnTo>
                <a:lnTo>
                  <a:pt x="2882" y="519"/>
                </a:lnTo>
                <a:lnTo>
                  <a:pt x="2882" y="517"/>
                </a:lnTo>
                <a:lnTo>
                  <a:pt x="2883" y="521"/>
                </a:lnTo>
                <a:lnTo>
                  <a:pt x="2883" y="525"/>
                </a:lnTo>
                <a:lnTo>
                  <a:pt x="2883" y="521"/>
                </a:lnTo>
                <a:lnTo>
                  <a:pt x="2884" y="521"/>
                </a:lnTo>
                <a:lnTo>
                  <a:pt x="2884" y="525"/>
                </a:lnTo>
                <a:lnTo>
                  <a:pt x="2884" y="529"/>
                </a:lnTo>
                <a:lnTo>
                  <a:pt x="2885" y="529"/>
                </a:lnTo>
                <a:lnTo>
                  <a:pt x="2885" y="529"/>
                </a:lnTo>
                <a:lnTo>
                  <a:pt x="2885" y="529"/>
                </a:lnTo>
                <a:lnTo>
                  <a:pt x="2885" y="529"/>
                </a:lnTo>
                <a:lnTo>
                  <a:pt x="2886" y="527"/>
                </a:lnTo>
                <a:lnTo>
                  <a:pt x="2886" y="525"/>
                </a:lnTo>
                <a:lnTo>
                  <a:pt x="2886" y="529"/>
                </a:lnTo>
                <a:lnTo>
                  <a:pt x="2887" y="532"/>
                </a:lnTo>
                <a:lnTo>
                  <a:pt x="2887" y="529"/>
                </a:lnTo>
                <a:lnTo>
                  <a:pt x="2887" y="523"/>
                </a:lnTo>
                <a:lnTo>
                  <a:pt x="2888" y="521"/>
                </a:lnTo>
                <a:lnTo>
                  <a:pt x="2888" y="519"/>
                </a:lnTo>
                <a:lnTo>
                  <a:pt x="2888" y="517"/>
                </a:lnTo>
                <a:lnTo>
                  <a:pt x="2888" y="506"/>
                </a:lnTo>
                <a:lnTo>
                  <a:pt x="2889" y="506"/>
                </a:lnTo>
                <a:lnTo>
                  <a:pt x="2889" y="504"/>
                </a:lnTo>
                <a:lnTo>
                  <a:pt x="2889" y="504"/>
                </a:lnTo>
                <a:lnTo>
                  <a:pt x="2890" y="494"/>
                </a:lnTo>
                <a:lnTo>
                  <a:pt x="2890" y="489"/>
                </a:lnTo>
                <a:lnTo>
                  <a:pt x="2890" y="487"/>
                </a:lnTo>
                <a:lnTo>
                  <a:pt x="2890" y="487"/>
                </a:lnTo>
                <a:lnTo>
                  <a:pt x="2891" y="477"/>
                </a:lnTo>
                <a:lnTo>
                  <a:pt x="2891" y="473"/>
                </a:lnTo>
                <a:lnTo>
                  <a:pt x="2892" y="475"/>
                </a:lnTo>
                <a:lnTo>
                  <a:pt x="2892" y="481"/>
                </a:lnTo>
                <a:lnTo>
                  <a:pt x="2892" y="481"/>
                </a:lnTo>
                <a:lnTo>
                  <a:pt x="2892" y="477"/>
                </a:lnTo>
                <a:lnTo>
                  <a:pt x="2893" y="473"/>
                </a:lnTo>
                <a:lnTo>
                  <a:pt x="2893" y="475"/>
                </a:lnTo>
                <a:lnTo>
                  <a:pt x="2893" y="460"/>
                </a:lnTo>
                <a:lnTo>
                  <a:pt x="2893" y="460"/>
                </a:lnTo>
                <a:lnTo>
                  <a:pt x="2894" y="477"/>
                </a:lnTo>
                <a:lnTo>
                  <a:pt x="2894" y="492"/>
                </a:lnTo>
                <a:lnTo>
                  <a:pt x="2894" y="502"/>
                </a:lnTo>
                <a:lnTo>
                  <a:pt x="2895" y="504"/>
                </a:lnTo>
                <a:lnTo>
                  <a:pt x="2895" y="515"/>
                </a:lnTo>
                <a:lnTo>
                  <a:pt x="2895" y="517"/>
                </a:lnTo>
                <a:lnTo>
                  <a:pt x="2896" y="527"/>
                </a:lnTo>
                <a:lnTo>
                  <a:pt x="2896" y="525"/>
                </a:lnTo>
                <a:lnTo>
                  <a:pt x="2896" y="523"/>
                </a:lnTo>
                <a:lnTo>
                  <a:pt x="2897" y="527"/>
                </a:lnTo>
                <a:lnTo>
                  <a:pt x="2897" y="527"/>
                </a:lnTo>
                <a:lnTo>
                  <a:pt x="2897" y="521"/>
                </a:lnTo>
                <a:lnTo>
                  <a:pt x="2897" y="521"/>
                </a:lnTo>
                <a:lnTo>
                  <a:pt x="2898" y="523"/>
                </a:lnTo>
                <a:lnTo>
                  <a:pt x="2898" y="529"/>
                </a:lnTo>
                <a:lnTo>
                  <a:pt x="2898" y="529"/>
                </a:lnTo>
                <a:lnTo>
                  <a:pt x="2898" y="529"/>
                </a:lnTo>
                <a:lnTo>
                  <a:pt x="2899" y="527"/>
                </a:lnTo>
                <a:lnTo>
                  <a:pt x="2899" y="532"/>
                </a:lnTo>
                <a:lnTo>
                  <a:pt x="2900" y="529"/>
                </a:lnTo>
                <a:lnTo>
                  <a:pt x="2900" y="525"/>
                </a:lnTo>
                <a:lnTo>
                  <a:pt x="2900" y="525"/>
                </a:lnTo>
                <a:lnTo>
                  <a:pt x="2900" y="529"/>
                </a:lnTo>
                <a:lnTo>
                  <a:pt x="2901" y="538"/>
                </a:lnTo>
                <a:lnTo>
                  <a:pt x="2901" y="555"/>
                </a:lnTo>
                <a:lnTo>
                  <a:pt x="2901" y="571"/>
                </a:lnTo>
                <a:lnTo>
                  <a:pt x="2901" y="594"/>
                </a:lnTo>
                <a:lnTo>
                  <a:pt x="2902" y="603"/>
                </a:lnTo>
                <a:lnTo>
                  <a:pt x="2902" y="571"/>
                </a:lnTo>
                <a:lnTo>
                  <a:pt x="2902" y="502"/>
                </a:lnTo>
                <a:lnTo>
                  <a:pt x="2903" y="479"/>
                </a:lnTo>
                <a:lnTo>
                  <a:pt x="2903" y="299"/>
                </a:lnTo>
                <a:lnTo>
                  <a:pt x="2903" y="157"/>
                </a:lnTo>
                <a:lnTo>
                  <a:pt x="2904" y="78"/>
                </a:lnTo>
                <a:lnTo>
                  <a:pt x="2904" y="63"/>
                </a:lnTo>
                <a:lnTo>
                  <a:pt x="2904" y="161"/>
                </a:lnTo>
                <a:lnTo>
                  <a:pt x="2905" y="366"/>
                </a:lnTo>
                <a:lnTo>
                  <a:pt x="2905" y="544"/>
                </a:lnTo>
                <a:lnTo>
                  <a:pt x="2905" y="602"/>
                </a:lnTo>
                <a:lnTo>
                  <a:pt x="2905" y="586"/>
                </a:lnTo>
                <a:lnTo>
                  <a:pt x="2906" y="555"/>
                </a:lnTo>
                <a:lnTo>
                  <a:pt x="2906" y="548"/>
                </a:lnTo>
                <a:lnTo>
                  <a:pt x="2906" y="555"/>
                </a:lnTo>
                <a:lnTo>
                  <a:pt x="2907" y="553"/>
                </a:lnTo>
                <a:lnTo>
                  <a:pt x="2907" y="550"/>
                </a:lnTo>
                <a:lnTo>
                  <a:pt x="2907" y="546"/>
                </a:lnTo>
                <a:lnTo>
                  <a:pt x="2908" y="550"/>
                </a:lnTo>
                <a:lnTo>
                  <a:pt x="2908" y="552"/>
                </a:lnTo>
                <a:lnTo>
                  <a:pt x="2908" y="544"/>
                </a:lnTo>
                <a:lnTo>
                  <a:pt x="2908" y="544"/>
                </a:lnTo>
                <a:lnTo>
                  <a:pt x="2909" y="548"/>
                </a:lnTo>
                <a:lnTo>
                  <a:pt x="2909" y="555"/>
                </a:lnTo>
                <a:lnTo>
                  <a:pt x="2909" y="555"/>
                </a:lnTo>
                <a:lnTo>
                  <a:pt x="2909" y="550"/>
                </a:lnTo>
                <a:lnTo>
                  <a:pt x="2910" y="548"/>
                </a:lnTo>
                <a:lnTo>
                  <a:pt x="2910" y="548"/>
                </a:lnTo>
                <a:lnTo>
                  <a:pt x="2911" y="553"/>
                </a:lnTo>
                <a:lnTo>
                  <a:pt x="2911" y="548"/>
                </a:lnTo>
                <a:lnTo>
                  <a:pt x="2911" y="552"/>
                </a:lnTo>
                <a:lnTo>
                  <a:pt x="2911" y="550"/>
                </a:lnTo>
                <a:lnTo>
                  <a:pt x="2912" y="552"/>
                </a:lnTo>
                <a:lnTo>
                  <a:pt x="2912" y="550"/>
                </a:lnTo>
                <a:lnTo>
                  <a:pt x="2912" y="550"/>
                </a:lnTo>
                <a:lnTo>
                  <a:pt x="2913" y="552"/>
                </a:lnTo>
                <a:lnTo>
                  <a:pt x="2913" y="555"/>
                </a:lnTo>
                <a:lnTo>
                  <a:pt x="2913" y="548"/>
                </a:lnTo>
                <a:lnTo>
                  <a:pt x="2913" y="548"/>
                </a:lnTo>
                <a:lnTo>
                  <a:pt x="2914" y="550"/>
                </a:lnTo>
                <a:lnTo>
                  <a:pt x="2914" y="552"/>
                </a:lnTo>
                <a:lnTo>
                  <a:pt x="2914" y="552"/>
                </a:lnTo>
                <a:lnTo>
                  <a:pt x="2915" y="550"/>
                </a:lnTo>
                <a:lnTo>
                  <a:pt x="2915" y="552"/>
                </a:lnTo>
                <a:lnTo>
                  <a:pt x="2915" y="557"/>
                </a:lnTo>
                <a:lnTo>
                  <a:pt x="2916" y="553"/>
                </a:lnTo>
                <a:lnTo>
                  <a:pt x="2916" y="550"/>
                </a:lnTo>
                <a:lnTo>
                  <a:pt x="2916" y="553"/>
                </a:lnTo>
                <a:lnTo>
                  <a:pt x="2916" y="553"/>
                </a:lnTo>
                <a:lnTo>
                  <a:pt x="2917" y="553"/>
                </a:lnTo>
                <a:lnTo>
                  <a:pt x="2917" y="548"/>
                </a:lnTo>
                <a:lnTo>
                  <a:pt x="2917" y="550"/>
                </a:lnTo>
                <a:lnTo>
                  <a:pt x="2917" y="548"/>
                </a:lnTo>
                <a:lnTo>
                  <a:pt x="2918" y="552"/>
                </a:lnTo>
                <a:lnTo>
                  <a:pt x="2918" y="548"/>
                </a:lnTo>
                <a:lnTo>
                  <a:pt x="2919" y="553"/>
                </a:lnTo>
                <a:lnTo>
                  <a:pt x="2919" y="555"/>
                </a:lnTo>
                <a:lnTo>
                  <a:pt x="2919" y="555"/>
                </a:lnTo>
                <a:lnTo>
                  <a:pt x="2919" y="550"/>
                </a:lnTo>
                <a:lnTo>
                  <a:pt x="2920" y="550"/>
                </a:lnTo>
                <a:lnTo>
                  <a:pt x="2920" y="553"/>
                </a:lnTo>
                <a:lnTo>
                  <a:pt x="2920" y="557"/>
                </a:lnTo>
                <a:lnTo>
                  <a:pt x="2921" y="553"/>
                </a:lnTo>
                <a:lnTo>
                  <a:pt x="2921" y="550"/>
                </a:lnTo>
                <a:lnTo>
                  <a:pt x="2921" y="552"/>
                </a:lnTo>
                <a:lnTo>
                  <a:pt x="2921" y="552"/>
                </a:lnTo>
                <a:lnTo>
                  <a:pt x="2922" y="550"/>
                </a:lnTo>
                <a:lnTo>
                  <a:pt x="2922" y="553"/>
                </a:lnTo>
                <a:lnTo>
                  <a:pt x="2922" y="550"/>
                </a:lnTo>
                <a:lnTo>
                  <a:pt x="2923" y="552"/>
                </a:lnTo>
                <a:lnTo>
                  <a:pt x="2923" y="546"/>
                </a:lnTo>
                <a:lnTo>
                  <a:pt x="2923" y="540"/>
                </a:lnTo>
                <a:lnTo>
                  <a:pt x="2924" y="536"/>
                </a:lnTo>
                <a:lnTo>
                  <a:pt x="2924" y="538"/>
                </a:lnTo>
                <a:lnTo>
                  <a:pt x="2924" y="532"/>
                </a:lnTo>
                <a:lnTo>
                  <a:pt x="2924" y="525"/>
                </a:lnTo>
                <a:lnTo>
                  <a:pt x="2925" y="517"/>
                </a:lnTo>
                <a:lnTo>
                  <a:pt x="2925" y="515"/>
                </a:lnTo>
                <a:lnTo>
                  <a:pt x="2925" y="513"/>
                </a:lnTo>
                <a:lnTo>
                  <a:pt x="2926" y="504"/>
                </a:lnTo>
                <a:lnTo>
                  <a:pt x="2926" y="502"/>
                </a:lnTo>
                <a:lnTo>
                  <a:pt x="2926" y="502"/>
                </a:lnTo>
                <a:lnTo>
                  <a:pt x="2927" y="504"/>
                </a:lnTo>
                <a:lnTo>
                  <a:pt x="2927" y="498"/>
                </a:lnTo>
                <a:lnTo>
                  <a:pt x="2927" y="496"/>
                </a:lnTo>
                <a:lnTo>
                  <a:pt x="2927" y="500"/>
                </a:lnTo>
                <a:lnTo>
                  <a:pt x="2928" y="504"/>
                </a:lnTo>
                <a:lnTo>
                  <a:pt x="2928" y="498"/>
                </a:lnTo>
                <a:lnTo>
                  <a:pt x="2928" y="500"/>
                </a:lnTo>
                <a:lnTo>
                  <a:pt x="2929" y="496"/>
                </a:lnTo>
                <a:lnTo>
                  <a:pt x="2929" y="500"/>
                </a:lnTo>
                <a:lnTo>
                  <a:pt x="2929" y="498"/>
                </a:lnTo>
                <a:lnTo>
                  <a:pt x="2930" y="496"/>
                </a:lnTo>
                <a:lnTo>
                  <a:pt x="2930" y="494"/>
                </a:lnTo>
                <a:lnTo>
                  <a:pt x="2930" y="498"/>
                </a:lnTo>
                <a:lnTo>
                  <a:pt x="2930" y="500"/>
                </a:lnTo>
                <a:lnTo>
                  <a:pt x="2931" y="496"/>
                </a:lnTo>
                <a:lnTo>
                  <a:pt x="2931" y="498"/>
                </a:lnTo>
                <a:lnTo>
                  <a:pt x="2931" y="502"/>
                </a:lnTo>
                <a:lnTo>
                  <a:pt x="2932" y="500"/>
                </a:lnTo>
                <a:lnTo>
                  <a:pt x="2932" y="498"/>
                </a:lnTo>
                <a:lnTo>
                  <a:pt x="2932" y="500"/>
                </a:lnTo>
                <a:lnTo>
                  <a:pt x="2932" y="498"/>
                </a:lnTo>
                <a:lnTo>
                  <a:pt x="2933" y="506"/>
                </a:lnTo>
                <a:lnTo>
                  <a:pt x="2933" y="500"/>
                </a:lnTo>
                <a:lnTo>
                  <a:pt x="2934" y="498"/>
                </a:lnTo>
                <a:lnTo>
                  <a:pt x="2934" y="510"/>
                </a:lnTo>
                <a:lnTo>
                  <a:pt x="2934" y="510"/>
                </a:lnTo>
                <a:lnTo>
                  <a:pt x="2934" y="506"/>
                </a:lnTo>
                <a:lnTo>
                  <a:pt x="2935" y="508"/>
                </a:lnTo>
                <a:lnTo>
                  <a:pt x="2935" y="513"/>
                </a:lnTo>
                <a:lnTo>
                  <a:pt x="2935" y="513"/>
                </a:lnTo>
                <a:lnTo>
                  <a:pt x="2935" y="510"/>
                </a:lnTo>
                <a:lnTo>
                  <a:pt x="2936" y="508"/>
                </a:lnTo>
                <a:lnTo>
                  <a:pt x="2936" y="511"/>
                </a:lnTo>
                <a:lnTo>
                  <a:pt x="2936" y="513"/>
                </a:lnTo>
                <a:lnTo>
                  <a:pt x="2937" y="511"/>
                </a:lnTo>
                <a:lnTo>
                  <a:pt x="2937" y="508"/>
                </a:lnTo>
                <a:lnTo>
                  <a:pt x="2937" y="513"/>
                </a:lnTo>
                <a:lnTo>
                  <a:pt x="2938" y="515"/>
                </a:lnTo>
                <a:lnTo>
                  <a:pt x="2938" y="519"/>
                </a:lnTo>
                <a:lnTo>
                  <a:pt x="2938" y="515"/>
                </a:lnTo>
                <a:lnTo>
                  <a:pt x="2938" y="517"/>
                </a:lnTo>
                <a:lnTo>
                  <a:pt x="2939" y="517"/>
                </a:lnTo>
                <a:lnTo>
                  <a:pt x="2939" y="519"/>
                </a:lnTo>
                <a:lnTo>
                  <a:pt x="2939" y="513"/>
                </a:lnTo>
                <a:lnTo>
                  <a:pt x="2940" y="515"/>
                </a:lnTo>
                <a:lnTo>
                  <a:pt x="2940" y="515"/>
                </a:lnTo>
                <a:lnTo>
                  <a:pt x="2940" y="515"/>
                </a:lnTo>
                <a:lnTo>
                  <a:pt x="2940" y="510"/>
                </a:lnTo>
                <a:lnTo>
                  <a:pt x="2941" y="504"/>
                </a:lnTo>
                <a:lnTo>
                  <a:pt x="2941" y="504"/>
                </a:lnTo>
                <a:lnTo>
                  <a:pt x="2942" y="502"/>
                </a:lnTo>
                <a:lnTo>
                  <a:pt x="2942" y="489"/>
                </a:lnTo>
                <a:lnTo>
                  <a:pt x="2942" y="487"/>
                </a:lnTo>
                <a:lnTo>
                  <a:pt x="2942" y="487"/>
                </a:lnTo>
                <a:lnTo>
                  <a:pt x="2943" y="485"/>
                </a:lnTo>
                <a:lnTo>
                  <a:pt x="2943" y="475"/>
                </a:lnTo>
                <a:lnTo>
                  <a:pt x="2943" y="467"/>
                </a:lnTo>
                <a:lnTo>
                  <a:pt x="2943" y="463"/>
                </a:lnTo>
                <a:lnTo>
                  <a:pt x="2944" y="467"/>
                </a:lnTo>
                <a:lnTo>
                  <a:pt x="2944" y="463"/>
                </a:lnTo>
                <a:lnTo>
                  <a:pt x="2944" y="463"/>
                </a:lnTo>
                <a:lnTo>
                  <a:pt x="2945" y="467"/>
                </a:lnTo>
                <a:lnTo>
                  <a:pt x="2945" y="467"/>
                </a:lnTo>
                <a:lnTo>
                  <a:pt x="2945" y="465"/>
                </a:lnTo>
                <a:lnTo>
                  <a:pt x="2946" y="460"/>
                </a:lnTo>
                <a:lnTo>
                  <a:pt x="2946" y="450"/>
                </a:lnTo>
                <a:lnTo>
                  <a:pt x="2946" y="458"/>
                </a:lnTo>
                <a:lnTo>
                  <a:pt x="2946" y="477"/>
                </a:lnTo>
                <a:lnTo>
                  <a:pt x="2947" y="485"/>
                </a:lnTo>
                <a:lnTo>
                  <a:pt x="2947" y="492"/>
                </a:lnTo>
                <a:lnTo>
                  <a:pt x="2947" y="494"/>
                </a:lnTo>
                <a:lnTo>
                  <a:pt x="2948" y="511"/>
                </a:lnTo>
                <a:lnTo>
                  <a:pt x="2948" y="510"/>
                </a:lnTo>
                <a:lnTo>
                  <a:pt x="2948" y="508"/>
                </a:lnTo>
                <a:lnTo>
                  <a:pt x="2949" y="515"/>
                </a:lnTo>
                <a:lnTo>
                  <a:pt x="2949" y="517"/>
                </a:lnTo>
                <a:lnTo>
                  <a:pt x="2949" y="515"/>
                </a:lnTo>
                <a:lnTo>
                  <a:pt x="2950" y="513"/>
                </a:lnTo>
                <a:lnTo>
                  <a:pt x="2950" y="521"/>
                </a:lnTo>
                <a:lnTo>
                  <a:pt x="2950" y="527"/>
                </a:lnTo>
                <a:lnTo>
                  <a:pt x="2950" y="521"/>
                </a:lnTo>
                <a:lnTo>
                  <a:pt x="2951" y="521"/>
                </a:lnTo>
                <a:lnTo>
                  <a:pt x="2951" y="525"/>
                </a:lnTo>
                <a:lnTo>
                  <a:pt x="2951" y="531"/>
                </a:lnTo>
                <a:lnTo>
                  <a:pt x="2951" y="523"/>
                </a:lnTo>
                <a:lnTo>
                  <a:pt x="2952" y="523"/>
                </a:lnTo>
                <a:lnTo>
                  <a:pt x="2952" y="523"/>
                </a:lnTo>
                <a:lnTo>
                  <a:pt x="2953" y="540"/>
                </a:lnTo>
                <a:lnTo>
                  <a:pt x="2953" y="555"/>
                </a:lnTo>
                <a:lnTo>
                  <a:pt x="2953" y="565"/>
                </a:lnTo>
                <a:lnTo>
                  <a:pt x="2953" y="588"/>
                </a:lnTo>
                <a:lnTo>
                  <a:pt x="2954" y="619"/>
                </a:lnTo>
                <a:lnTo>
                  <a:pt x="2954" y="617"/>
                </a:lnTo>
                <a:lnTo>
                  <a:pt x="2954" y="594"/>
                </a:lnTo>
                <a:lnTo>
                  <a:pt x="2955" y="553"/>
                </a:lnTo>
                <a:lnTo>
                  <a:pt x="2955" y="538"/>
                </a:lnTo>
                <a:lnTo>
                  <a:pt x="2955" y="438"/>
                </a:lnTo>
                <a:lnTo>
                  <a:pt x="2955" y="331"/>
                </a:lnTo>
                <a:lnTo>
                  <a:pt x="2956" y="186"/>
                </a:lnTo>
                <a:lnTo>
                  <a:pt x="2956" y="96"/>
                </a:lnTo>
                <a:lnTo>
                  <a:pt x="2956" y="113"/>
                </a:lnTo>
                <a:lnTo>
                  <a:pt x="2957" y="274"/>
                </a:lnTo>
                <a:lnTo>
                  <a:pt x="2957" y="489"/>
                </a:lnTo>
                <a:lnTo>
                  <a:pt x="2957" y="596"/>
                </a:lnTo>
                <a:lnTo>
                  <a:pt x="2958" y="588"/>
                </a:lnTo>
                <a:lnTo>
                  <a:pt x="2958" y="552"/>
                </a:lnTo>
                <a:lnTo>
                  <a:pt x="2958" y="542"/>
                </a:lnTo>
                <a:lnTo>
                  <a:pt x="2958" y="546"/>
                </a:lnTo>
                <a:lnTo>
                  <a:pt x="2959" y="552"/>
                </a:lnTo>
                <a:lnTo>
                  <a:pt x="2959" y="542"/>
                </a:lnTo>
                <a:lnTo>
                  <a:pt x="2959" y="542"/>
                </a:lnTo>
                <a:lnTo>
                  <a:pt x="2959" y="546"/>
                </a:lnTo>
                <a:lnTo>
                  <a:pt x="2960" y="548"/>
                </a:lnTo>
                <a:lnTo>
                  <a:pt x="2960" y="544"/>
                </a:lnTo>
                <a:lnTo>
                  <a:pt x="2961" y="542"/>
                </a:lnTo>
                <a:lnTo>
                  <a:pt x="2961" y="540"/>
                </a:lnTo>
                <a:lnTo>
                  <a:pt x="2961" y="544"/>
                </a:lnTo>
                <a:lnTo>
                  <a:pt x="2961" y="548"/>
                </a:lnTo>
                <a:lnTo>
                  <a:pt x="2962" y="544"/>
                </a:lnTo>
                <a:lnTo>
                  <a:pt x="2962" y="544"/>
                </a:lnTo>
                <a:lnTo>
                  <a:pt x="2962" y="546"/>
                </a:lnTo>
                <a:lnTo>
                  <a:pt x="2963" y="550"/>
                </a:lnTo>
                <a:lnTo>
                  <a:pt x="2963" y="552"/>
                </a:lnTo>
                <a:lnTo>
                  <a:pt x="2963" y="540"/>
                </a:lnTo>
                <a:lnTo>
                  <a:pt x="2963" y="548"/>
                </a:lnTo>
                <a:lnTo>
                  <a:pt x="2964" y="548"/>
                </a:lnTo>
                <a:lnTo>
                  <a:pt x="2964" y="542"/>
                </a:lnTo>
                <a:lnTo>
                  <a:pt x="2964" y="540"/>
                </a:lnTo>
                <a:lnTo>
                  <a:pt x="2965" y="540"/>
                </a:lnTo>
                <a:lnTo>
                  <a:pt x="2965" y="548"/>
                </a:lnTo>
                <a:lnTo>
                  <a:pt x="2965" y="544"/>
                </a:lnTo>
                <a:lnTo>
                  <a:pt x="2966" y="542"/>
                </a:lnTo>
                <a:lnTo>
                  <a:pt x="2966" y="542"/>
                </a:lnTo>
                <a:lnTo>
                  <a:pt x="2966" y="544"/>
                </a:lnTo>
                <a:lnTo>
                  <a:pt x="2966" y="542"/>
                </a:lnTo>
                <a:lnTo>
                  <a:pt x="2967" y="542"/>
                </a:lnTo>
                <a:lnTo>
                  <a:pt x="2967" y="544"/>
                </a:lnTo>
                <a:lnTo>
                  <a:pt x="2967" y="546"/>
                </a:lnTo>
                <a:lnTo>
                  <a:pt x="2968" y="546"/>
                </a:lnTo>
                <a:lnTo>
                  <a:pt x="2968" y="542"/>
                </a:lnTo>
                <a:lnTo>
                  <a:pt x="2968" y="548"/>
                </a:lnTo>
                <a:lnTo>
                  <a:pt x="2969" y="548"/>
                </a:lnTo>
                <a:lnTo>
                  <a:pt x="2969" y="546"/>
                </a:lnTo>
                <a:lnTo>
                  <a:pt x="2969" y="544"/>
                </a:lnTo>
                <a:lnTo>
                  <a:pt x="2969" y="538"/>
                </a:lnTo>
                <a:lnTo>
                  <a:pt x="2970" y="540"/>
                </a:lnTo>
                <a:lnTo>
                  <a:pt x="2970" y="546"/>
                </a:lnTo>
                <a:lnTo>
                  <a:pt x="2970" y="542"/>
                </a:lnTo>
                <a:lnTo>
                  <a:pt x="2971" y="538"/>
                </a:lnTo>
                <a:lnTo>
                  <a:pt x="2971" y="542"/>
                </a:lnTo>
                <a:lnTo>
                  <a:pt x="2971" y="544"/>
                </a:lnTo>
                <a:lnTo>
                  <a:pt x="2972" y="542"/>
                </a:lnTo>
                <a:lnTo>
                  <a:pt x="2972" y="540"/>
                </a:lnTo>
                <a:lnTo>
                  <a:pt x="2972" y="538"/>
                </a:lnTo>
                <a:lnTo>
                  <a:pt x="2972" y="546"/>
                </a:lnTo>
                <a:lnTo>
                  <a:pt x="2973" y="544"/>
                </a:lnTo>
                <a:lnTo>
                  <a:pt x="2973" y="538"/>
                </a:lnTo>
                <a:lnTo>
                  <a:pt x="2973" y="540"/>
                </a:lnTo>
                <a:lnTo>
                  <a:pt x="2974" y="542"/>
                </a:lnTo>
                <a:lnTo>
                  <a:pt x="2974" y="540"/>
                </a:lnTo>
                <a:lnTo>
                  <a:pt x="2974" y="540"/>
                </a:lnTo>
                <a:lnTo>
                  <a:pt x="2974" y="546"/>
                </a:lnTo>
                <a:lnTo>
                  <a:pt x="2975" y="540"/>
                </a:lnTo>
                <a:lnTo>
                  <a:pt x="2975" y="544"/>
                </a:lnTo>
                <a:lnTo>
                  <a:pt x="2975" y="531"/>
                </a:lnTo>
                <a:lnTo>
                  <a:pt x="2976" y="527"/>
                </a:lnTo>
                <a:lnTo>
                  <a:pt x="2976" y="529"/>
                </a:lnTo>
                <a:lnTo>
                  <a:pt x="2976" y="519"/>
                </a:lnTo>
                <a:lnTo>
                  <a:pt x="2977" y="510"/>
                </a:lnTo>
                <a:lnTo>
                  <a:pt x="2977" y="510"/>
                </a:lnTo>
                <a:lnTo>
                  <a:pt x="2977" y="510"/>
                </a:lnTo>
                <a:lnTo>
                  <a:pt x="2977" y="504"/>
                </a:lnTo>
                <a:lnTo>
                  <a:pt x="2978" y="498"/>
                </a:lnTo>
                <a:lnTo>
                  <a:pt x="2978" y="498"/>
                </a:lnTo>
                <a:lnTo>
                  <a:pt x="2978" y="500"/>
                </a:lnTo>
                <a:lnTo>
                  <a:pt x="2979" y="502"/>
                </a:lnTo>
                <a:lnTo>
                  <a:pt x="2979" y="496"/>
                </a:lnTo>
                <a:lnTo>
                  <a:pt x="2979" y="494"/>
                </a:lnTo>
                <a:lnTo>
                  <a:pt x="2980" y="500"/>
                </a:lnTo>
                <a:lnTo>
                  <a:pt x="2980" y="498"/>
                </a:lnTo>
                <a:lnTo>
                  <a:pt x="2980" y="494"/>
                </a:lnTo>
                <a:lnTo>
                  <a:pt x="2980" y="490"/>
                </a:lnTo>
                <a:lnTo>
                  <a:pt x="2981" y="492"/>
                </a:lnTo>
                <a:lnTo>
                  <a:pt x="2981" y="498"/>
                </a:lnTo>
                <a:lnTo>
                  <a:pt x="2981" y="498"/>
                </a:lnTo>
                <a:lnTo>
                  <a:pt x="2982" y="494"/>
                </a:lnTo>
                <a:lnTo>
                  <a:pt x="2982" y="490"/>
                </a:lnTo>
                <a:lnTo>
                  <a:pt x="2982" y="498"/>
                </a:lnTo>
                <a:lnTo>
                  <a:pt x="2982" y="498"/>
                </a:lnTo>
                <a:lnTo>
                  <a:pt x="2983" y="494"/>
                </a:lnTo>
                <a:lnTo>
                  <a:pt x="2983" y="494"/>
                </a:lnTo>
                <a:lnTo>
                  <a:pt x="2984" y="502"/>
                </a:lnTo>
                <a:lnTo>
                  <a:pt x="2984" y="504"/>
                </a:lnTo>
                <a:lnTo>
                  <a:pt x="2984" y="500"/>
                </a:lnTo>
                <a:lnTo>
                  <a:pt x="2984" y="498"/>
                </a:lnTo>
                <a:lnTo>
                  <a:pt x="2985" y="498"/>
                </a:lnTo>
                <a:lnTo>
                  <a:pt x="2985" y="511"/>
                </a:lnTo>
                <a:lnTo>
                  <a:pt x="2985" y="506"/>
                </a:lnTo>
                <a:lnTo>
                  <a:pt x="2985" y="502"/>
                </a:lnTo>
                <a:lnTo>
                  <a:pt x="2986" y="508"/>
                </a:lnTo>
                <a:lnTo>
                  <a:pt x="2986" y="515"/>
                </a:lnTo>
                <a:lnTo>
                  <a:pt x="2986" y="508"/>
                </a:lnTo>
                <a:lnTo>
                  <a:pt x="2987" y="502"/>
                </a:lnTo>
                <a:lnTo>
                  <a:pt x="2987" y="506"/>
                </a:lnTo>
                <a:lnTo>
                  <a:pt x="2987" y="510"/>
                </a:lnTo>
                <a:lnTo>
                  <a:pt x="2988" y="508"/>
                </a:lnTo>
                <a:lnTo>
                  <a:pt x="2988" y="508"/>
                </a:lnTo>
                <a:lnTo>
                  <a:pt x="2988" y="510"/>
                </a:lnTo>
                <a:lnTo>
                  <a:pt x="2988" y="510"/>
                </a:lnTo>
                <a:lnTo>
                  <a:pt x="2989" y="510"/>
                </a:lnTo>
                <a:lnTo>
                  <a:pt x="2989" y="511"/>
                </a:lnTo>
                <a:lnTo>
                  <a:pt x="2989" y="511"/>
                </a:lnTo>
                <a:lnTo>
                  <a:pt x="2990" y="513"/>
                </a:lnTo>
                <a:lnTo>
                  <a:pt x="2990" y="517"/>
                </a:lnTo>
                <a:lnTo>
                  <a:pt x="2990" y="511"/>
                </a:lnTo>
                <a:lnTo>
                  <a:pt x="2991" y="510"/>
                </a:lnTo>
                <a:lnTo>
                  <a:pt x="2991" y="517"/>
                </a:lnTo>
                <a:lnTo>
                  <a:pt x="2991" y="517"/>
                </a:lnTo>
                <a:lnTo>
                  <a:pt x="2992" y="513"/>
                </a:lnTo>
                <a:lnTo>
                  <a:pt x="2992" y="513"/>
                </a:lnTo>
                <a:lnTo>
                  <a:pt x="2992" y="513"/>
                </a:lnTo>
                <a:lnTo>
                  <a:pt x="2992" y="517"/>
                </a:lnTo>
                <a:lnTo>
                  <a:pt x="2993" y="504"/>
                </a:lnTo>
                <a:lnTo>
                  <a:pt x="2993" y="496"/>
                </a:lnTo>
                <a:lnTo>
                  <a:pt x="2993" y="500"/>
                </a:lnTo>
                <a:lnTo>
                  <a:pt x="2993" y="502"/>
                </a:lnTo>
                <a:lnTo>
                  <a:pt x="2994" y="490"/>
                </a:lnTo>
                <a:lnTo>
                  <a:pt x="2994" y="479"/>
                </a:lnTo>
                <a:lnTo>
                  <a:pt x="2995" y="483"/>
                </a:lnTo>
                <a:lnTo>
                  <a:pt x="2995" y="483"/>
                </a:lnTo>
                <a:lnTo>
                  <a:pt x="2995" y="477"/>
                </a:lnTo>
                <a:lnTo>
                  <a:pt x="2995" y="469"/>
                </a:lnTo>
                <a:lnTo>
                  <a:pt x="2996" y="465"/>
                </a:lnTo>
                <a:lnTo>
                  <a:pt x="2996" y="473"/>
                </a:lnTo>
                <a:lnTo>
                  <a:pt x="2996" y="473"/>
                </a:lnTo>
                <a:lnTo>
                  <a:pt x="2996" y="469"/>
                </a:lnTo>
                <a:lnTo>
                  <a:pt x="2997" y="477"/>
                </a:lnTo>
                <a:lnTo>
                  <a:pt x="2997" y="475"/>
                </a:lnTo>
                <a:lnTo>
                  <a:pt x="2997" y="473"/>
                </a:lnTo>
                <a:lnTo>
                  <a:pt x="2998" y="463"/>
                </a:lnTo>
                <a:lnTo>
                  <a:pt x="2998" y="462"/>
                </a:lnTo>
                <a:lnTo>
                  <a:pt x="2998" y="458"/>
                </a:lnTo>
                <a:lnTo>
                  <a:pt x="2999" y="473"/>
                </a:lnTo>
                <a:lnTo>
                  <a:pt x="2999" y="487"/>
                </a:lnTo>
                <a:lnTo>
                  <a:pt x="2999" y="490"/>
                </a:lnTo>
                <a:lnTo>
                  <a:pt x="3000" y="492"/>
                </a:lnTo>
                <a:lnTo>
                  <a:pt x="3000" y="511"/>
                </a:lnTo>
                <a:lnTo>
                  <a:pt x="3000" y="510"/>
                </a:lnTo>
                <a:lnTo>
                  <a:pt x="3000" y="517"/>
                </a:lnTo>
                <a:lnTo>
                  <a:pt x="3001" y="519"/>
                </a:lnTo>
                <a:lnTo>
                  <a:pt x="3001" y="523"/>
                </a:lnTo>
                <a:lnTo>
                  <a:pt x="3001" y="521"/>
                </a:lnTo>
                <a:lnTo>
                  <a:pt x="3001" y="521"/>
                </a:lnTo>
                <a:lnTo>
                  <a:pt x="3002" y="521"/>
                </a:lnTo>
                <a:lnTo>
                  <a:pt x="3002" y="523"/>
                </a:lnTo>
                <a:lnTo>
                  <a:pt x="3003" y="529"/>
                </a:lnTo>
                <a:lnTo>
                  <a:pt x="3003" y="529"/>
                </a:lnTo>
                <a:lnTo>
                  <a:pt x="3003" y="531"/>
                </a:lnTo>
                <a:lnTo>
                  <a:pt x="3003" y="532"/>
                </a:lnTo>
                <a:lnTo>
                  <a:pt x="3004" y="531"/>
                </a:lnTo>
                <a:lnTo>
                  <a:pt x="3004" y="529"/>
                </a:lnTo>
                <a:lnTo>
                  <a:pt x="3004" y="525"/>
                </a:lnTo>
                <a:lnTo>
                  <a:pt x="3004" y="527"/>
                </a:lnTo>
                <a:lnTo>
                  <a:pt x="3005" y="527"/>
                </a:lnTo>
                <a:lnTo>
                  <a:pt x="3005" y="523"/>
                </a:lnTo>
                <a:lnTo>
                  <a:pt x="3005" y="523"/>
                </a:lnTo>
                <a:lnTo>
                  <a:pt x="3006" y="523"/>
                </a:lnTo>
                <a:lnTo>
                  <a:pt x="3006" y="532"/>
                </a:lnTo>
                <a:lnTo>
                  <a:pt x="3006" y="538"/>
                </a:lnTo>
                <a:lnTo>
                  <a:pt x="3007" y="557"/>
                </a:lnTo>
                <a:lnTo>
                  <a:pt x="3007" y="565"/>
                </a:lnTo>
                <a:lnTo>
                  <a:pt x="3007" y="605"/>
                </a:lnTo>
                <a:lnTo>
                  <a:pt x="3008" y="613"/>
                </a:lnTo>
                <a:lnTo>
                  <a:pt x="3008" y="567"/>
                </a:lnTo>
                <a:lnTo>
                  <a:pt x="3008" y="496"/>
                </a:lnTo>
                <a:lnTo>
                  <a:pt x="3008" y="400"/>
                </a:lnTo>
                <a:lnTo>
                  <a:pt x="3009" y="261"/>
                </a:lnTo>
                <a:lnTo>
                  <a:pt x="3009" y="134"/>
                </a:lnTo>
                <a:lnTo>
                  <a:pt x="3009" y="88"/>
                </a:lnTo>
                <a:lnTo>
                  <a:pt x="3010" y="155"/>
                </a:lnTo>
                <a:lnTo>
                  <a:pt x="3010" y="352"/>
                </a:lnTo>
                <a:lnTo>
                  <a:pt x="3010" y="525"/>
                </a:lnTo>
                <a:lnTo>
                  <a:pt x="3011" y="598"/>
                </a:lnTo>
                <a:lnTo>
                  <a:pt x="3011" y="592"/>
                </a:lnTo>
                <a:lnTo>
                  <a:pt x="3011" y="565"/>
                </a:lnTo>
                <a:lnTo>
                  <a:pt x="3011" y="552"/>
                </a:lnTo>
                <a:lnTo>
                  <a:pt x="3012" y="557"/>
                </a:lnTo>
                <a:lnTo>
                  <a:pt x="3012" y="553"/>
                </a:lnTo>
                <a:lnTo>
                  <a:pt x="3012" y="550"/>
                </a:lnTo>
                <a:lnTo>
                  <a:pt x="3013" y="544"/>
                </a:lnTo>
                <a:lnTo>
                  <a:pt x="3013" y="546"/>
                </a:lnTo>
                <a:lnTo>
                  <a:pt x="3013" y="553"/>
                </a:lnTo>
                <a:lnTo>
                  <a:pt x="3014" y="553"/>
                </a:lnTo>
                <a:lnTo>
                  <a:pt x="3014" y="555"/>
                </a:lnTo>
                <a:lnTo>
                  <a:pt x="3014" y="552"/>
                </a:lnTo>
                <a:lnTo>
                  <a:pt x="3014" y="553"/>
                </a:lnTo>
                <a:lnTo>
                  <a:pt x="3015" y="555"/>
                </a:lnTo>
                <a:lnTo>
                  <a:pt x="3015" y="548"/>
                </a:lnTo>
                <a:lnTo>
                  <a:pt x="3015" y="550"/>
                </a:lnTo>
                <a:lnTo>
                  <a:pt x="3016" y="548"/>
                </a:lnTo>
                <a:lnTo>
                  <a:pt x="3016" y="553"/>
                </a:lnTo>
                <a:lnTo>
                  <a:pt x="3016" y="552"/>
                </a:lnTo>
                <a:lnTo>
                  <a:pt x="3016" y="553"/>
                </a:lnTo>
                <a:lnTo>
                  <a:pt x="3017" y="555"/>
                </a:lnTo>
                <a:lnTo>
                  <a:pt x="3017" y="559"/>
                </a:lnTo>
                <a:lnTo>
                  <a:pt x="3017" y="557"/>
                </a:lnTo>
                <a:lnTo>
                  <a:pt x="3018" y="557"/>
                </a:lnTo>
                <a:lnTo>
                  <a:pt x="3018" y="561"/>
                </a:lnTo>
                <a:lnTo>
                  <a:pt x="3018" y="563"/>
                </a:lnTo>
                <a:lnTo>
                  <a:pt x="3019" y="557"/>
                </a:lnTo>
                <a:lnTo>
                  <a:pt x="3019" y="555"/>
                </a:lnTo>
                <a:lnTo>
                  <a:pt x="3019" y="563"/>
                </a:lnTo>
                <a:lnTo>
                  <a:pt x="3019" y="563"/>
                </a:lnTo>
                <a:lnTo>
                  <a:pt x="3020" y="567"/>
                </a:lnTo>
                <a:lnTo>
                  <a:pt x="3020" y="555"/>
                </a:lnTo>
                <a:lnTo>
                  <a:pt x="3020" y="555"/>
                </a:lnTo>
                <a:lnTo>
                  <a:pt x="3021" y="557"/>
                </a:lnTo>
                <a:lnTo>
                  <a:pt x="3021" y="555"/>
                </a:lnTo>
                <a:lnTo>
                  <a:pt x="3021" y="553"/>
                </a:lnTo>
                <a:lnTo>
                  <a:pt x="3022" y="559"/>
                </a:lnTo>
                <a:lnTo>
                  <a:pt x="3022" y="561"/>
                </a:lnTo>
                <a:lnTo>
                  <a:pt x="3022" y="563"/>
                </a:lnTo>
                <a:lnTo>
                  <a:pt x="3022" y="557"/>
                </a:lnTo>
                <a:lnTo>
                  <a:pt x="3023" y="557"/>
                </a:lnTo>
                <a:lnTo>
                  <a:pt x="3023" y="555"/>
                </a:lnTo>
                <a:lnTo>
                  <a:pt x="3023" y="555"/>
                </a:lnTo>
                <a:lnTo>
                  <a:pt x="3024" y="555"/>
                </a:lnTo>
                <a:lnTo>
                  <a:pt x="3024" y="555"/>
                </a:lnTo>
                <a:lnTo>
                  <a:pt x="3024" y="553"/>
                </a:lnTo>
                <a:lnTo>
                  <a:pt x="3024" y="557"/>
                </a:lnTo>
                <a:lnTo>
                  <a:pt x="3025" y="557"/>
                </a:lnTo>
                <a:lnTo>
                  <a:pt x="3025" y="555"/>
                </a:lnTo>
                <a:lnTo>
                  <a:pt x="3025" y="559"/>
                </a:lnTo>
                <a:lnTo>
                  <a:pt x="3026" y="557"/>
                </a:lnTo>
                <a:lnTo>
                  <a:pt x="3026" y="557"/>
                </a:lnTo>
                <a:lnTo>
                  <a:pt x="3026" y="557"/>
                </a:lnTo>
                <a:lnTo>
                  <a:pt x="3027" y="559"/>
                </a:lnTo>
                <a:lnTo>
                  <a:pt x="3027" y="565"/>
                </a:lnTo>
                <a:lnTo>
                  <a:pt x="3027" y="567"/>
                </a:lnTo>
                <a:lnTo>
                  <a:pt x="3027" y="567"/>
                </a:lnTo>
                <a:lnTo>
                  <a:pt x="3028" y="569"/>
                </a:lnTo>
                <a:lnTo>
                  <a:pt x="3028" y="573"/>
                </a:lnTo>
                <a:lnTo>
                  <a:pt x="3028" y="571"/>
                </a:lnTo>
                <a:lnTo>
                  <a:pt x="3029" y="567"/>
                </a:lnTo>
                <a:lnTo>
                  <a:pt x="3029" y="567"/>
                </a:lnTo>
                <a:lnTo>
                  <a:pt x="3029" y="569"/>
                </a:lnTo>
                <a:lnTo>
                  <a:pt x="3030" y="569"/>
                </a:lnTo>
                <a:lnTo>
                  <a:pt x="3030" y="553"/>
                </a:lnTo>
                <a:lnTo>
                  <a:pt x="3030" y="546"/>
                </a:lnTo>
                <a:lnTo>
                  <a:pt x="3030" y="542"/>
                </a:lnTo>
                <a:lnTo>
                  <a:pt x="3031" y="540"/>
                </a:lnTo>
                <a:lnTo>
                  <a:pt x="3031" y="536"/>
                </a:lnTo>
                <a:lnTo>
                  <a:pt x="3031" y="529"/>
                </a:lnTo>
                <a:lnTo>
                  <a:pt x="3032" y="527"/>
                </a:lnTo>
                <a:lnTo>
                  <a:pt x="3032" y="527"/>
                </a:lnTo>
                <a:lnTo>
                  <a:pt x="3032" y="519"/>
                </a:lnTo>
                <a:lnTo>
                  <a:pt x="3033" y="513"/>
                </a:lnTo>
                <a:lnTo>
                  <a:pt x="3033" y="517"/>
                </a:lnTo>
                <a:lnTo>
                  <a:pt x="3033" y="517"/>
                </a:lnTo>
                <a:lnTo>
                  <a:pt x="3033" y="510"/>
                </a:lnTo>
                <a:lnTo>
                  <a:pt x="3034" y="508"/>
                </a:lnTo>
                <a:lnTo>
                  <a:pt x="3034" y="506"/>
                </a:lnTo>
                <a:lnTo>
                  <a:pt x="3034" y="508"/>
                </a:lnTo>
                <a:lnTo>
                  <a:pt x="3035" y="510"/>
                </a:lnTo>
                <a:lnTo>
                  <a:pt x="3035" y="510"/>
                </a:lnTo>
                <a:lnTo>
                  <a:pt x="3035" y="506"/>
                </a:lnTo>
                <a:lnTo>
                  <a:pt x="3035" y="511"/>
                </a:lnTo>
                <a:lnTo>
                  <a:pt x="3036" y="511"/>
                </a:lnTo>
                <a:lnTo>
                  <a:pt x="3036" y="508"/>
                </a:lnTo>
                <a:lnTo>
                  <a:pt x="3037" y="506"/>
                </a:lnTo>
                <a:lnTo>
                  <a:pt x="3037" y="506"/>
                </a:lnTo>
                <a:lnTo>
                  <a:pt x="3037" y="511"/>
                </a:lnTo>
                <a:lnTo>
                  <a:pt x="3037" y="508"/>
                </a:lnTo>
                <a:lnTo>
                  <a:pt x="3038" y="506"/>
                </a:lnTo>
                <a:lnTo>
                  <a:pt x="3038" y="510"/>
                </a:lnTo>
                <a:lnTo>
                  <a:pt x="3038" y="515"/>
                </a:lnTo>
                <a:lnTo>
                  <a:pt x="3038" y="511"/>
                </a:lnTo>
                <a:lnTo>
                  <a:pt x="3039" y="511"/>
                </a:lnTo>
                <a:lnTo>
                  <a:pt x="3039" y="511"/>
                </a:lnTo>
                <a:lnTo>
                  <a:pt x="3039" y="517"/>
                </a:lnTo>
                <a:lnTo>
                  <a:pt x="3040" y="513"/>
                </a:lnTo>
                <a:lnTo>
                  <a:pt x="3040" y="517"/>
                </a:lnTo>
                <a:lnTo>
                  <a:pt x="3040" y="519"/>
                </a:lnTo>
                <a:lnTo>
                  <a:pt x="3041" y="523"/>
                </a:lnTo>
                <a:lnTo>
                  <a:pt x="3041" y="525"/>
                </a:lnTo>
                <a:lnTo>
                  <a:pt x="3041" y="519"/>
                </a:lnTo>
                <a:lnTo>
                  <a:pt x="3042" y="525"/>
                </a:lnTo>
                <a:lnTo>
                  <a:pt x="3042" y="529"/>
                </a:lnTo>
                <a:lnTo>
                  <a:pt x="3042" y="527"/>
                </a:lnTo>
                <a:lnTo>
                  <a:pt x="3042" y="523"/>
                </a:lnTo>
                <a:lnTo>
                  <a:pt x="3043" y="532"/>
                </a:lnTo>
                <a:lnTo>
                  <a:pt x="3043" y="532"/>
                </a:lnTo>
                <a:lnTo>
                  <a:pt x="3043" y="531"/>
                </a:lnTo>
                <a:lnTo>
                  <a:pt x="3043" y="525"/>
                </a:lnTo>
                <a:lnTo>
                  <a:pt x="3044" y="529"/>
                </a:lnTo>
                <a:lnTo>
                  <a:pt x="3044" y="531"/>
                </a:lnTo>
                <a:lnTo>
                  <a:pt x="3045" y="536"/>
                </a:lnTo>
                <a:lnTo>
                  <a:pt x="3045" y="534"/>
                </a:lnTo>
                <a:lnTo>
                  <a:pt x="3045" y="534"/>
                </a:lnTo>
                <a:lnTo>
                  <a:pt x="3045" y="532"/>
                </a:lnTo>
                <a:lnTo>
                  <a:pt x="3046" y="536"/>
                </a:lnTo>
                <a:lnTo>
                  <a:pt x="3046" y="532"/>
                </a:lnTo>
                <a:lnTo>
                  <a:pt x="3046" y="534"/>
                </a:lnTo>
                <a:lnTo>
                  <a:pt x="3046" y="536"/>
                </a:lnTo>
                <a:lnTo>
                  <a:pt x="3047" y="538"/>
                </a:lnTo>
                <a:lnTo>
                  <a:pt x="3047" y="536"/>
                </a:lnTo>
                <a:lnTo>
                  <a:pt x="3047" y="532"/>
                </a:lnTo>
                <a:lnTo>
                  <a:pt x="3048" y="532"/>
                </a:lnTo>
                <a:lnTo>
                  <a:pt x="3048" y="540"/>
                </a:lnTo>
                <a:lnTo>
                  <a:pt x="3048" y="534"/>
                </a:lnTo>
                <a:lnTo>
                  <a:pt x="3049" y="531"/>
                </a:lnTo>
                <a:lnTo>
                  <a:pt x="3049" y="527"/>
                </a:lnTo>
                <a:lnTo>
                  <a:pt x="3049" y="523"/>
                </a:lnTo>
                <a:lnTo>
                  <a:pt x="3050" y="521"/>
                </a:lnTo>
                <a:lnTo>
                  <a:pt x="3050" y="511"/>
                </a:lnTo>
                <a:lnTo>
                  <a:pt x="3050" y="510"/>
                </a:lnTo>
                <a:lnTo>
                  <a:pt x="3050" y="506"/>
                </a:lnTo>
                <a:lnTo>
                  <a:pt x="3051" y="508"/>
                </a:lnTo>
                <a:lnTo>
                  <a:pt x="3051" y="500"/>
                </a:lnTo>
                <a:lnTo>
                  <a:pt x="3051" y="498"/>
                </a:lnTo>
                <a:lnTo>
                  <a:pt x="3052" y="494"/>
                </a:lnTo>
                <a:lnTo>
                  <a:pt x="3052" y="500"/>
                </a:lnTo>
                <a:lnTo>
                  <a:pt x="3052" y="489"/>
                </a:lnTo>
                <a:lnTo>
                  <a:pt x="3053" y="487"/>
                </a:lnTo>
                <a:lnTo>
                  <a:pt x="3053" y="489"/>
                </a:lnTo>
                <a:lnTo>
                  <a:pt x="3053" y="496"/>
                </a:lnTo>
                <a:lnTo>
                  <a:pt x="3053" y="496"/>
                </a:lnTo>
                <a:lnTo>
                  <a:pt x="3054" y="487"/>
                </a:lnTo>
                <a:lnTo>
                  <a:pt x="3054" y="490"/>
                </a:lnTo>
                <a:lnTo>
                  <a:pt x="3054" y="492"/>
                </a:lnTo>
                <a:lnTo>
                  <a:pt x="3054" y="490"/>
                </a:lnTo>
                <a:lnTo>
                  <a:pt x="3055" y="479"/>
                </a:lnTo>
                <a:lnTo>
                  <a:pt x="3055" y="471"/>
                </a:lnTo>
                <a:lnTo>
                  <a:pt x="3056" y="475"/>
                </a:lnTo>
                <a:lnTo>
                  <a:pt x="3056" y="485"/>
                </a:lnTo>
                <a:lnTo>
                  <a:pt x="3056" y="496"/>
                </a:lnTo>
                <a:lnTo>
                  <a:pt x="3056" y="510"/>
                </a:lnTo>
                <a:lnTo>
                  <a:pt x="3057" y="511"/>
                </a:lnTo>
                <a:lnTo>
                  <a:pt x="3057" y="519"/>
                </a:lnTo>
                <a:lnTo>
                  <a:pt x="3057" y="523"/>
                </a:lnTo>
                <a:lnTo>
                  <a:pt x="3058" y="531"/>
                </a:lnTo>
                <a:lnTo>
                  <a:pt x="3058" y="534"/>
                </a:lnTo>
                <a:lnTo>
                  <a:pt x="3058" y="540"/>
                </a:lnTo>
                <a:lnTo>
                  <a:pt x="3058" y="536"/>
                </a:lnTo>
                <a:lnTo>
                  <a:pt x="3059" y="534"/>
                </a:lnTo>
                <a:lnTo>
                  <a:pt x="3059" y="536"/>
                </a:lnTo>
                <a:lnTo>
                  <a:pt x="3059" y="546"/>
                </a:lnTo>
                <a:lnTo>
                  <a:pt x="3060" y="544"/>
                </a:lnTo>
                <a:lnTo>
                  <a:pt x="3060" y="544"/>
                </a:lnTo>
                <a:lnTo>
                  <a:pt x="3060" y="546"/>
                </a:lnTo>
                <a:lnTo>
                  <a:pt x="3061" y="544"/>
                </a:lnTo>
                <a:lnTo>
                  <a:pt x="3061" y="540"/>
                </a:lnTo>
                <a:lnTo>
                  <a:pt x="3061" y="540"/>
                </a:lnTo>
                <a:lnTo>
                  <a:pt x="3061" y="540"/>
                </a:lnTo>
                <a:lnTo>
                  <a:pt x="3062" y="538"/>
                </a:lnTo>
                <a:lnTo>
                  <a:pt x="3062" y="544"/>
                </a:lnTo>
                <a:lnTo>
                  <a:pt x="3062" y="542"/>
                </a:lnTo>
                <a:lnTo>
                  <a:pt x="3062" y="544"/>
                </a:lnTo>
                <a:lnTo>
                  <a:pt x="3063" y="567"/>
                </a:lnTo>
                <a:lnTo>
                  <a:pt x="3063" y="582"/>
                </a:lnTo>
                <a:lnTo>
                  <a:pt x="3064" y="592"/>
                </a:lnTo>
                <a:lnTo>
                  <a:pt x="3064" y="609"/>
                </a:lnTo>
                <a:lnTo>
                  <a:pt x="3064" y="607"/>
                </a:lnTo>
                <a:lnTo>
                  <a:pt x="3064" y="561"/>
                </a:lnTo>
                <a:lnTo>
                  <a:pt x="3065" y="496"/>
                </a:lnTo>
                <a:lnTo>
                  <a:pt x="3065" y="429"/>
                </a:lnTo>
                <a:lnTo>
                  <a:pt x="3065" y="345"/>
                </a:lnTo>
                <a:lnTo>
                  <a:pt x="3066" y="239"/>
                </a:lnTo>
                <a:lnTo>
                  <a:pt x="3066" y="146"/>
                </a:lnTo>
                <a:lnTo>
                  <a:pt x="3066" y="90"/>
                </a:lnTo>
                <a:lnTo>
                  <a:pt x="3066" y="78"/>
                </a:lnTo>
                <a:lnTo>
                  <a:pt x="3067" y="90"/>
                </a:lnTo>
                <a:lnTo>
                  <a:pt x="3067" y="241"/>
                </a:lnTo>
                <a:lnTo>
                  <a:pt x="3067" y="450"/>
                </a:lnTo>
                <a:lnTo>
                  <a:pt x="3068" y="578"/>
                </a:lnTo>
                <a:lnTo>
                  <a:pt x="3068" y="607"/>
                </a:lnTo>
                <a:lnTo>
                  <a:pt x="3068" y="584"/>
                </a:lnTo>
                <a:lnTo>
                  <a:pt x="3069" y="561"/>
                </a:lnTo>
                <a:lnTo>
                  <a:pt x="3069" y="561"/>
                </a:lnTo>
                <a:lnTo>
                  <a:pt x="3069" y="567"/>
                </a:lnTo>
                <a:lnTo>
                  <a:pt x="3069" y="561"/>
                </a:lnTo>
                <a:lnTo>
                  <a:pt x="3070" y="561"/>
                </a:lnTo>
                <a:lnTo>
                  <a:pt x="3070" y="561"/>
                </a:lnTo>
                <a:lnTo>
                  <a:pt x="3070" y="567"/>
                </a:lnTo>
                <a:lnTo>
                  <a:pt x="3071" y="569"/>
                </a:lnTo>
                <a:lnTo>
                  <a:pt x="3071" y="563"/>
                </a:lnTo>
                <a:lnTo>
                  <a:pt x="3071" y="563"/>
                </a:lnTo>
                <a:lnTo>
                  <a:pt x="3072" y="569"/>
                </a:lnTo>
                <a:lnTo>
                  <a:pt x="3072" y="569"/>
                </a:lnTo>
                <a:lnTo>
                  <a:pt x="3072" y="565"/>
                </a:lnTo>
                <a:lnTo>
                  <a:pt x="3072" y="565"/>
                </a:lnTo>
                <a:lnTo>
                  <a:pt x="3073" y="567"/>
                </a:lnTo>
                <a:lnTo>
                  <a:pt x="3073" y="569"/>
                </a:lnTo>
                <a:lnTo>
                  <a:pt x="3073" y="567"/>
                </a:lnTo>
                <a:lnTo>
                  <a:pt x="3074" y="567"/>
                </a:lnTo>
                <a:lnTo>
                  <a:pt x="3074" y="569"/>
                </a:lnTo>
                <a:lnTo>
                  <a:pt x="3074" y="575"/>
                </a:lnTo>
                <a:lnTo>
                  <a:pt x="3075" y="569"/>
                </a:lnTo>
                <a:lnTo>
                  <a:pt x="3075" y="567"/>
                </a:lnTo>
                <a:lnTo>
                  <a:pt x="3075" y="573"/>
                </a:lnTo>
                <a:lnTo>
                  <a:pt x="3075" y="573"/>
                </a:lnTo>
                <a:lnTo>
                  <a:pt x="3076" y="573"/>
                </a:lnTo>
                <a:lnTo>
                  <a:pt x="3076" y="565"/>
                </a:lnTo>
                <a:lnTo>
                  <a:pt x="3076" y="567"/>
                </a:lnTo>
                <a:lnTo>
                  <a:pt x="3077" y="576"/>
                </a:lnTo>
                <a:lnTo>
                  <a:pt x="3077" y="573"/>
                </a:lnTo>
                <a:lnTo>
                  <a:pt x="3077" y="569"/>
                </a:lnTo>
                <a:lnTo>
                  <a:pt x="3077" y="571"/>
                </a:lnTo>
                <a:lnTo>
                  <a:pt x="3078" y="571"/>
                </a:lnTo>
                <a:lnTo>
                  <a:pt x="3078" y="569"/>
                </a:lnTo>
                <a:lnTo>
                  <a:pt x="3079" y="569"/>
                </a:lnTo>
                <a:lnTo>
                  <a:pt x="3079" y="569"/>
                </a:lnTo>
                <a:lnTo>
                  <a:pt x="3079" y="575"/>
                </a:lnTo>
                <a:lnTo>
                  <a:pt x="3079" y="573"/>
                </a:lnTo>
                <a:lnTo>
                  <a:pt x="3080" y="565"/>
                </a:lnTo>
                <a:lnTo>
                  <a:pt x="3080" y="567"/>
                </a:lnTo>
                <a:lnTo>
                  <a:pt x="3080" y="575"/>
                </a:lnTo>
                <a:lnTo>
                  <a:pt x="3080" y="575"/>
                </a:lnTo>
                <a:lnTo>
                  <a:pt x="3081" y="576"/>
                </a:lnTo>
                <a:lnTo>
                  <a:pt x="3081" y="571"/>
                </a:lnTo>
                <a:lnTo>
                  <a:pt x="3081" y="571"/>
                </a:lnTo>
                <a:lnTo>
                  <a:pt x="3082" y="575"/>
                </a:lnTo>
                <a:lnTo>
                  <a:pt x="3082" y="571"/>
                </a:lnTo>
                <a:lnTo>
                  <a:pt x="3082" y="569"/>
                </a:lnTo>
                <a:lnTo>
                  <a:pt x="3083" y="569"/>
                </a:lnTo>
                <a:lnTo>
                  <a:pt x="3083" y="571"/>
                </a:lnTo>
                <a:lnTo>
                  <a:pt x="3083" y="575"/>
                </a:lnTo>
                <a:lnTo>
                  <a:pt x="3083" y="567"/>
                </a:lnTo>
                <a:lnTo>
                  <a:pt x="3084" y="576"/>
                </a:lnTo>
                <a:lnTo>
                  <a:pt x="3084" y="580"/>
                </a:lnTo>
                <a:lnTo>
                  <a:pt x="3084" y="584"/>
                </a:lnTo>
                <a:lnTo>
                  <a:pt x="3085" y="580"/>
                </a:lnTo>
                <a:lnTo>
                  <a:pt x="3085" y="580"/>
                </a:lnTo>
                <a:lnTo>
                  <a:pt x="3085" y="580"/>
                </a:lnTo>
                <a:lnTo>
                  <a:pt x="3085" y="580"/>
                </a:lnTo>
                <a:lnTo>
                  <a:pt x="3086" y="576"/>
                </a:lnTo>
                <a:lnTo>
                  <a:pt x="3086" y="573"/>
                </a:lnTo>
                <a:lnTo>
                  <a:pt x="3087" y="576"/>
                </a:lnTo>
                <a:lnTo>
                  <a:pt x="3087" y="575"/>
                </a:lnTo>
                <a:lnTo>
                  <a:pt x="3087" y="563"/>
                </a:lnTo>
                <a:lnTo>
                  <a:pt x="3087" y="559"/>
                </a:lnTo>
                <a:lnTo>
                  <a:pt x="3088" y="557"/>
                </a:lnTo>
                <a:lnTo>
                  <a:pt x="3088" y="550"/>
                </a:lnTo>
                <a:lnTo>
                  <a:pt x="3088" y="538"/>
                </a:lnTo>
                <a:lnTo>
                  <a:pt x="3088" y="534"/>
                </a:lnTo>
                <a:lnTo>
                  <a:pt x="3089" y="532"/>
                </a:lnTo>
                <a:lnTo>
                  <a:pt x="3089" y="531"/>
                </a:lnTo>
                <a:lnTo>
                  <a:pt x="3089" y="523"/>
                </a:lnTo>
                <a:lnTo>
                  <a:pt x="3090" y="519"/>
                </a:lnTo>
                <a:lnTo>
                  <a:pt x="3090" y="525"/>
                </a:lnTo>
                <a:lnTo>
                  <a:pt x="3090" y="525"/>
                </a:lnTo>
                <a:lnTo>
                  <a:pt x="3091" y="519"/>
                </a:lnTo>
                <a:lnTo>
                  <a:pt x="3091" y="511"/>
                </a:lnTo>
                <a:lnTo>
                  <a:pt x="3091" y="513"/>
                </a:lnTo>
                <a:lnTo>
                  <a:pt x="3091" y="515"/>
                </a:lnTo>
                <a:lnTo>
                  <a:pt x="3092" y="515"/>
                </a:lnTo>
                <a:lnTo>
                  <a:pt x="3092" y="511"/>
                </a:lnTo>
                <a:lnTo>
                  <a:pt x="3092" y="515"/>
                </a:lnTo>
                <a:lnTo>
                  <a:pt x="3093" y="521"/>
                </a:lnTo>
                <a:lnTo>
                  <a:pt x="3093" y="521"/>
                </a:lnTo>
                <a:lnTo>
                  <a:pt x="3093" y="517"/>
                </a:lnTo>
                <a:lnTo>
                  <a:pt x="3094" y="519"/>
                </a:lnTo>
                <a:lnTo>
                  <a:pt x="3094" y="517"/>
                </a:lnTo>
                <a:lnTo>
                  <a:pt x="3094" y="521"/>
                </a:lnTo>
                <a:lnTo>
                  <a:pt x="3095" y="515"/>
                </a:lnTo>
                <a:lnTo>
                  <a:pt x="3095" y="511"/>
                </a:lnTo>
                <a:lnTo>
                  <a:pt x="3095" y="515"/>
                </a:lnTo>
                <a:lnTo>
                  <a:pt x="3095" y="515"/>
                </a:lnTo>
                <a:lnTo>
                  <a:pt x="3096" y="513"/>
                </a:lnTo>
                <a:lnTo>
                  <a:pt x="3096" y="515"/>
                </a:lnTo>
                <a:lnTo>
                  <a:pt x="3096" y="517"/>
                </a:lnTo>
                <a:lnTo>
                  <a:pt x="3096" y="529"/>
                </a:lnTo>
                <a:lnTo>
                  <a:pt x="3097" y="523"/>
                </a:lnTo>
                <a:lnTo>
                  <a:pt x="3097" y="519"/>
                </a:lnTo>
                <a:lnTo>
                  <a:pt x="3098" y="525"/>
                </a:lnTo>
                <a:lnTo>
                  <a:pt x="3098" y="529"/>
                </a:lnTo>
                <a:lnTo>
                  <a:pt x="3098" y="527"/>
                </a:lnTo>
                <a:lnTo>
                  <a:pt x="3098" y="523"/>
                </a:lnTo>
                <a:lnTo>
                  <a:pt x="3099" y="523"/>
                </a:lnTo>
                <a:lnTo>
                  <a:pt x="3099" y="531"/>
                </a:lnTo>
                <a:lnTo>
                  <a:pt x="3099" y="529"/>
                </a:lnTo>
                <a:lnTo>
                  <a:pt x="3099" y="525"/>
                </a:lnTo>
                <a:lnTo>
                  <a:pt x="3100" y="529"/>
                </a:lnTo>
                <a:lnTo>
                  <a:pt x="3100" y="532"/>
                </a:lnTo>
                <a:lnTo>
                  <a:pt x="3100" y="532"/>
                </a:lnTo>
                <a:lnTo>
                  <a:pt x="3101" y="531"/>
                </a:lnTo>
                <a:lnTo>
                  <a:pt x="3101" y="532"/>
                </a:lnTo>
                <a:lnTo>
                  <a:pt x="3101" y="538"/>
                </a:lnTo>
                <a:lnTo>
                  <a:pt x="3102" y="540"/>
                </a:lnTo>
                <a:lnTo>
                  <a:pt x="3102" y="540"/>
                </a:lnTo>
                <a:lnTo>
                  <a:pt x="3102" y="538"/>
                </a:lnTo>
                <a:lnTo>
                  <a:pt x="3103" y="544"/>
                </a:lnTo>
                <a:lnTo>
                  <a:pt x="3103" y="542"/>
                </a:lnTo>
                <a:lnTo>
                  <a:pt x="3103" y="534"/>
                </a:lnTo>
                <a:lnTo>
                  <a:pt x="3103" y="536"/>
                </a:lnTo>
                <a:lnTo>
                  <a:pt x="3104" y="540"/>
                </a:lnTo>
                <a:lnTo>
                  <a:pt x="3104" y="540"/>
                </a:lnTo>
                <a:lnTo>
                  <a:pt x="3104" y="534"/>
                </a:lnTo>
                <a:lnTo>
                  <a:pt x="3104" y="529"/>
                </a:lnTo>
                <a:lnTo>
                  <a:pt x="3105" y="525"/>
                </a:lnTo>
                <a:lnTo>
                  <a:pt x="3105" y="525"/>
                </a:lnTo>
                <a:lnTo>
                  <a:pt x="3106" y="517"/>
                </a:lnTo>
                <a:lnTo>
                  <a:pt x="3106" y="513"/>
                </a:lnTo>
                <a:lnTo>
                  <a:pt x="3106" y="510"/>
                </a:lnTo>
                <a:lnTo>
                  <a:pt x="3106" y="511"/>
                </a:lnTo>
                <a:lnTo>
                  <a:pt x="3107" y="510"/>
                </a:lnTo>
                <a:lnTo>
                  <a:pt x="3107" y="502"/>
                </a:lnTo>
                <a:lnTo>
                  <a:pt x="3107" y="500"/>
                </a:lnTo>
                <a:lnTo>
                  <a:pt x="3108" y="500"/>
                </a:lnTo>
                <a:lnTo>
                  <a:pt x="3108" y="492"/>
                </a:lnTo>
                <a:lnTo>
                  <a:pt x="3108" y="490"/>
                </a:lnTo>
                <a:lnTo>
                  <a:pt x="3108" y="494"/>
                </a:lnTo>
                <a:lnTo>
                  <a:pt x="3109" y="500"/>
                </a:lnTo>
                <a:lnTo>
                  <a:pt x="3109" y="498"/>
                </a:lnTo>
                <a:lnTo>
                  <a:pt x="3109" y="494"/>
                </a:lnTo>
                <a:lnTo>
                  <a:pt x="3110" y="492"/>
                </a:lnTo>
                <a:lnTo>
                  <a:pt x="3110" y="496"/>
                </a:lnTo>
                <a:lnTo>
                  <a:pt x="3110" y="502"/>
                </a:lnTo>
                <a:lnTo>
                  <a:pt x="3111" y="494"/>
                </a:lnTo>
                <a:lnTo>
                  <a:pt x="3111" y="490"/>
                </a:lnTo>
                <a:lnTo>
                  <a:pt x="3111" y="489"/>
                </a:lnTo>
                <a:lnTo>
                  <a:pt x="3111" y="477"/>
                </a:lnTo>
                <a:lnTo>
                  <a:pt x="3112" y="489"/>
                </a:lnTo>
                <a:lnTo>
                  <a:pt x="3112" y="502"/>
                </a:lnTo>
                <a:lnTo>
                  <a:pt x="3112" y="513"/>
                </a:lnTo>
                <a:lnTo>
                  <a:pt x="3113" y="523"/>
                </a:lnTo>
                <a:lnTo>
                  <a:pt x="3113" y="527"/>
                </a:lnTo>
                <a:lnTo>
                  <a:pt x="3113" y="531"/>
                </a:lnTo>
                <a:lnTo>
                  <a:pt x="3114" y="536"/>
                </a:lnTo>
                <a:lnTo>
                  <a:pt x="3114" y="544"/>
                </a:lnTo>
                <a:lnTo>
                  <a:pt x="3114" y="544"/>
                </a:lnTo>
                <a:lnTo>
                  <a:pt x="3114" y="540"/>
                </a:lnTo>
                <a:lnTo>
                  <a:pt x="3115" y="540"/>
                </a:lnTo>
                <a:lnTo>
                  <a:pt x="3115" y="548"/>
                </a:lnTo>
                <a:lnTo>
                  <a:pt x="3115" y="546"/>
                </a:lnTo>
                <a:lnTo>
                  <a:pt x="3116" y="544"/>
                </a:lnTo>
                <a:lnTo>
                  <a:pt x="3116" y="544"/>
                </a:lnTo>
                <a:lnTo>
                  <a:pt x="3116" y="550"/>
                </a:lnTo>
                <a:lnTo>
                  <a:pt x="3117" y="553"/>
                </a:lnTo>
                <a:lnTo>
                  <a:pt x="3117" y="548"/>
                </a:lnTo>
                <a:lnTo>
                  <a:pt x="3117" y="544"/>
                </a:lnTo>
                <a:lnTo>
                  <a:pt x="3117" y="546"/>
                </a:lnTo>
                <a:lnTo>
                  <a:pt x="3118" y="553"/>
                </a:lnTo>
                <a:lnTo>
                  <a:pt x="3118" y="550"/>
                </a:lnTo>
                <a:lnTo>
                  <a:pt x="3118" y="552"/>
                </a:lnTo>
                <a:lnTo>
                  <a:pt x="3119" y="553"/>
                </a:lnTo>
                <a:lnTo>
                  <a:pt x="3119" y="580"/>
                </a:lnTo>
                <a:lnTo>
                  <a:pt x="3119" y="590"/>
                </a:lnTo>
                <a:lnTo>
                  <a:pt x="3119" y="600"/>
                </a:lnTo>
                <a:lnTo>
                  <a:pt x="3120" y="623"/>
                </a:lnTo>
                <a:lnTo>
                  <a:pt x="3120" y="623"/>
                </a:lnTo>
                <a:lnTo>
                  <a:pt x="3120" y="571"/>
                </a:lnTo>
                <a:lnTo>
                  <a:pt x="3121" y="498"/>
                </a:lnTo>
                <a:lnTo>
                  <a:pt x="3121" y="412"/>
                </a:lnTo>
                <a:lnTo>
                  <a:pt x="3121" y="291"/>
                </a:lnTo>
                <a:lnTo>
                  <a:pt x="3122" y="161"/>
                </a:lnTo>
                <a:lnTo>
                  <a:pt x="3122" y="94"/>
                </a:lnTo>
                <a:lnTo>
                  <a:pt x="3122" y="123"/>
                </a:lnTo>
                <a:lnTo>
                  <a:pt x="3122" y="280"/>
                </a:lnTo>
                <a:lnTo>
                  <a:pt x="3123" y="483"/>
                </a:lnTo>
                <a:lnTo>
                  <a:pt x="3123" y="600"/>
                </a:lnTo>
                <a:lnTo>
                  <a:pt x="3123" y="619"/>
                </a:lnTo>
                <a:lnTo>
                  <a:pt x="3124" y="598"/>
                </a:lnTo>
                <a:lnTo>
                  <a:pt x="3124" y="575"/>
                </a:lnTo>
                <a:lnTo>
                  <a:pt x="3124" y="571"/>
                </a:lnTo>
                <a:lnTo>
                  <a:pt x="3125" y="571"/>
                </a:lnTo>
                <a:lnTo>
                  <a:pt x="3125" y="571"/>
                </a:lnTo>
                <a:lnTo>
                  <a:pt x="3125" y="573"/>
                </a:lnTo>
                <a:lnTo>
                  <a:pt x="3125" y="565"/>
                </a:lnTo>
                <a:lnTo>
                  <a:pt x="3126" y="565"/>
                </a:lnTo>
                <a:lnTo>
                  <a:pt x="3126" y="567"/>
                </a:lnTo>
                <a:lnTo>
                  <a:pt x="3126" y="578"/>
                </a:lnTo>
                <a:lnTo>
                  <a:pt x="3127" y="569"/>
                </a:lnTo>
                <a:lnTo>
                  <a:pt x="3127" y="567"/>
                </a:lnTo>
                <a:lnTo>
                  <a:pt x="3127" y="573"/>
                </a:lnTo>
                <a:lnTo>
                  <a:pt x="3127" y="571"/>
                </a:lnTo>
                <a:lnTo>
                  <a:pt x="3128" y="573"/>
                </a:lnTo>
                <a:lnTo>
                  <a:pt x="3128" y="571"/>
                </a:lnTo>
                <a:lnTo>
                  <a:pt x="3128" y="575"/>
                </a:lnTo>
                <a:lnTo>
                  <a:pt x="3129" y="576"/>
                </a:lnTo>
                <a:lnTo>
                  <a:pt x="3129" y="578"/>
                </a:lnTo>
                <a:lnTo>
                  <a:pt x="3129" y="575"/>
                </a:lnTo>
                <a:lnTo>
                  <a:pt x="3130" y="573"/>
                </a:lnTo>
                <a:lnTo>
                  <a:pt x="3130" y="576"/>
                </a:lnTo>
                <a:lnTo>
                  <a:pt x="3130" y="576"/>
                </a:lnTo>
                <a:lnTo>
                  <a:pt x="3130" y="573"/>
                </a:lnTo>
                <a:lnTo>
                  <a:pt x="3131" y="571"/>
                </a:lnTo>
                <a:lnTo>
                  <a:pt x="3131" y="575"/>
                </a:lnTo>
                <a:lnTo>
                  <a:pt x="3131" y="575"/>
                </a:lnTo>
                <a:lnTo>
                  <a:pt x="3132" y="571"/>
                </a:lnTo>
                <a:lnTo>
                  <a:pt x="3132" y="567"/>
                </a:lnTo>
                <a:lnTo>
                  <a:pt x="3132" y="573"/>
                </a:lnTo>
                <a:lnTo>
                  <a:pt x="3133" y="573"/>
                </a:lnTo>
                <a:lnTo>
                  <a:pt x="3133" y="571"/>
                </a:lnTo>
                <a:lnTo>
                  <a:pt x="3133" y="563"/>
                </a:lnTo>
                <a:lnTo>
                  <a:pt x="3133" y="565"/>
                </a:lnTo>
                <a:lnTo>
                  <a:pt x="3134" y="573"/>
                </a:lnTo>
                <a:lnTo>
                  <a:pt x="3134" y="575"/>
                </a:lnTo>
                <a:lnTo>
                  <a:pt x="3134" y="571"/>
                </a:lnTo>
                <a:lnTo>
                  <a:pt x="3135" y="576"/>
                </a:lnTo>
                <a:lnTo>
                  <a:pt x="3135" y="576"/>
                </a:lnTo>
                <a:lnTo>
                  <a:pt x="3135" y="575"/>
                </a:lnTo>
                <a:lnTo>
                  <a:pt x="3136" y="569"/>
                </a:lnTo>
                <a:lnTo>
                  <a:pt x="3136" y="573"/>
                </a:lnTo>
                <a:lnTo>
                  <a:pt x="3136" y="571"/>
                </a:lnTo>
                <a:lnTo>
                  <a:pt x="3137" y="571"/>
                </a:lnTo>
                <a:lnTo>
                  <a:pt x="3137" y="567"/>
                </a:lnTo>
                <a:lnTo>
                  <a:pt x="3137" y="565"/>
                </a:lnTo>
                <a:lnTo>
                  <a:pt x="3137" y="571"/>
                </a:lnTo>
                <a:lnTo>
                  <a:pt x="3138" y="571"/>
                </a:lnTo>
                <a:lnTo>
                  <a:pt x="3138" y="563"/>
                </a:lnTo>
                <a:lnTo>
                  <a:pt x="3138" y="565"/>
                </a:lnTo>
                <a:lnTo>
                  <a:pt x="3138" y="571"/>
                </a:lnTo>
                <a:lnTo>
                  <a:pt x="3139" y="569"/>
                </a:lnTo>
                <a:lnTo>
                  <a:pt x="3139" y="569"/>
                </a:lnTo>
                <a:lnTo>
                  <a:pt x="3140" y="573"/>
                </a:lnTo>
                <a:lnTo>
                  <a:pt x="3140" y="578"/>
                </a:lnTo>
                <a:lnTo>
                  <a:pt x="3140" y="578"/>
                </a:lnTo>
                <a:lnTo>
                  <a:pt x="3140" y="571"/>
                </a:lnTo>
                <a:lnTo>
                  <a:pt x="3141" y="571"/>
                </a:lnTo>
                <a:lnTo>
                  <a:pt x="3141" y="571"/>
                </a:lnTo>
                <a:lnTo>
                  <a:pt x="3141" y="573"/>
                </a:lnTo>
                <a:lnTo>
                  <a:pt x="3141" y="573"/>
                </a:lnTo>
                <a:lnTo>
                  <a:pt x="3142" y="565"/>
                </a:lnTo>
                <a:lnTo>
                  <a:pt x="3142" y="567"/>
                </a:lnTo>
                <a:lnTo>
                  <a:pt x="3142" y="571"/>
                </a:lnTo>
                <a:lnTo>
                  <a:pt x="3143" y="567"/>
                </a:lnTo>
                <a:lnTo>
                  <a:pt x="3143" y="561"/>
                </a:lnTo>
                <a:lnTo>
                  <a:pt x="3143" y="559"/>
                </a:lnTo>
                <a:lnTo>
                  <a:pt x="3144" y="561"/>
                </a:lnTo>
                <a:lnTo>
                  <a:pt x="3144" y="555"/>
                </a:lnTo>
                <a:lnTo>
                  <a:pt x="3144" y="548"/>
                </a:lnTo>
                <a:lnTo>
                  <a:pt x="3145" y="542"/>
                </a:lnTo>
                <a:lnTo>
                  <a:pt x="3145" y="538"/>
                </a:lnTo>
                <a:lnTo>
                  <a:pt x="3145" y="542"/>
                </a:lnTo>
                <a:lnTo>
                  <a:pt x="3145" y="534"/>
                </a:lnTo>
                <a:lnTo>
                  <a:pt x="3146" y="529"/>
                </a:lnTo>
                <a:lnTo>
                  <a:pt x="3146" y="531"/>
                </a:lnTo>
                <a:lnTo>
                  <a:pt x="3146" y="532"/>
                </a:lnTo>
                <a:lnTo>
                  <a:pt x="3146" y="521"/>
                </a:lnTo>
                <a:lnTo>
                  <a:pt x="3147" y="521"/>
                </a:lnTo>
                <a:lnTo>
                  <a:pt x="3147" y="523"/>
                </a:lnTo>
                <a:lnTo>
                  <a:pt x="3148" y="525"/>
                </a:lnTo>
                <a:lnTo>
                  <a:pt x="3148" y="523"/>
                </a:lnTo>
                <a:lnTo>
                  <a:pt x="3148" y="517"/>
                </a:lnTo>
                <a:lnTo>
                  <a:pt x="3148" y="519"/>
                </a:lnTo>
                <a:lnTo>
                  <a:pt x="3149" y="525"/>
                </a:lnTo>
                <a:lnTo>
                  <a:pt x="3149" y="523"/>
                </a:lnTo>
                <a:lnTo>
                  <a:pt x="3149" y="517"/>
                </a:lnTo>
                <a:lnTo>
                  <a:pt x="3149" y="523"/>
                </a:lnTo>
                <a:lnTo>
                  <a:pt x="3150" y="529"/>
                </a:lnTo>
                <a:lnTo>
                  <a:pt x="3150" y="527"/>
                </a:lnTo>
                <a:lnTo>
                  <a:pt x="3150" y="525"/>
                </a:lnTo>
                <a:lnTo>
                  <a:pt x="3151" y="531"/>
                </a:lnTo>
                <a:lnTo>
                  <a:pt x="3151" y="534"/>
                </a:lnTo>
                <a:lnTo>
                  <a:pt x="3151" y="532"/>
                </a:lnTo>
                <a:lnTo>
                  <a:pt x="3152" y="529"/>
                </a:lnTo>
                <a:lnTo>
                  <a:pt x="3152" y="527"/>
                </a:lnTo>
                <a:lnTo>
                  <a:pt x="3152" y="532"/>
                </a:lnTo>
                <a:lnTo>
                  <a:pt x="3153" y="532"/>
                </a:lnTo>
                <a:lnTo>
                  <a:pt x="3153" y="531"/>
                </a:lnTo>
                <a:lnTo>
                  <a:pt x="3153" y="529"/>
                </a:lnTo>
                <a:lnTo>
                  <a:pt x="3153" y="536"/>
                </a:lnTo>
                <a:lnTo>
                  <a:pt x="3154" y="540"/>
                </a:lnTo>
                <a:lnTo>
                  <a:pt x="3154" y="532"/>
                </a:lnTo>
                <a:lnTo>
                  <a:pt x="3154" y="536"/>
                </a:lnTo>
                <a:lnTo>
                  <a:pt x="3155" y="540"/>
                </a:lnTo>
                <a:lnTo>
                  <a:pt x="3155" y="540"/>
                </a:lnTo>
                <a:lnTo>
                  <a:pt x="3155" y="542"/>
                </a:lnTo>
                <a:lnTo>
                  <a:pt x="3156" y="540"/>
                </a:lnTo>
                <a:lnTo>
                  <a:pt x="3156" y="538"/>
                </a:lnTo>
                <a:lnTo>
                  <a:pt x="3156" y="540"/>
                </a:lnTo>
                <a:lnTo>
                  <a:pt x="3156" y="540"/>
                </a:lnTo>
                <a:lnTo>
                  <a:pt x="3157" y="531"/>
                </a:lnTo>
                <a:lnTo>
                  <a:pt x="3157" y="536"/>
                </a:lnTo>
                <a:lnTo>
                  <a:pt x="3157" y="546"/>
                </a:lnTo>
                <a:lnTo>
                  <a:pt x="3157" y="540"/>
                </a:lnTo>
                <a:lnTo>
                  <a:pt x="3158" y="538"/>
                </a:lnTo>
                <a:lnTo>
                  <a:pt x="3158" y="542"/>
                </a:lnTo>
                <a:lnTo>
                  <a:pt x="3159" y="546"/>
                </a:lnTo>
                <a:lnTo>
                  <a:pt x="3159" y="542"/>
                </a:lnTo>
                <a:lnTo>
                  <a:pt x="3159" y="540"/>
                </a:lnTo>
                <a:lnTo>
                  <a:pt x="3159" y="542"/>
                </a:lnTo>
                <a:lnTo>
                  <a:pt x="3160" y="548"/>
                </a:lnTo>
                <a:lnTo>
                  <a:pt x="3160" y="546"/>
                </a:lnTo>
                <a:lnTo>
                  <a:pt x="3160" y="542"/>
                </a:lnTo>
                <a:lnTo>
                  <a:pt x="3161" y="538"/>
                </a:lnTo>
                <a:lnTo>
                  <a:pt x="3161" y="542"/>
                </a:lnTo>
                <a:lnTo>
                  <a:pt x="3161" y="538"/>
                </a:lnTo>
                <a:lnTo>
                  <a:pt x="3161" y="529"/>
                </a:lnTo>
                <a:lnTo>
                  <a:pt x="3162" y="525"/>
                </a:lnTo>
                <a:lnTo>
                  <a:pt x="3162" y="525"/>
                </a:lnTo>
                <a:lnTo>
                  <a:pt x="3162" y="521"/>
                </a:lnTo>
                <a:lnTo>
                  <a:pt x="3163" y="511"/>
                </a:lnTo>
                <a:lnTo>
                  <a:pt x="3163" y="506"/>
                </a:lnTo>
                <a:lnTo>
                  <a:pt x="3163" y="508"/>
                </a:lnTo>
                <a:lnTo>
                  <a:pt x="3164" y="508"/>
                </a:lnTo>
                <a:lnTo>
                  <a:pt x="3164" y="502"/>
                </a:lnTo>
                <a:lnTo>
                  <a:pt x="3164" y="494"/>
                </a:lnTo>
                <a:lnTo>
                  <a:pt x="3164" y="496"/>
                </a:lnTo>
                <a:lnTo>
                  <a:pt x="3165" y="502"/>
                </a:lnTo>
                <a:lnTo>
                  <a:pt x="3165" y="498"/>
                </a:lnTo>
                <a:lnTo>
                  <a:pt x="3165" y="502"/>
                </a:lnTo>
                <a:lnTo>
                  <a:pt x="3166" y="500"/>
                </a:lnTo>
                <a:lnTo>
                  <a:pt x="3166" y="502"/>
                </a:lnTo>
                <a:lnTo>
                  <a:pt x="3166" y="496"/>
                </a:lnTo>
                <a:lnTo>
                  <a:pt x="3167" y="494"/>
                </a:lnTo>
                <a:lnTo>
                  <a:pt x="3167" y="483"/>
                </a:lnTo>
                <a:lnTo>
                  <a:pt x="3167" y="487"/>
                </a:lnTo>
                <a:lnTo>
                  <a:pt x="3167" y="502"/>
                </a:lnTo>
                <a:lnTo>
                  <a:pt x="3168" y="513"/>
                </a:lnTo>
                <a:lnTo>
                  <a:pt x="3168" y="519"/>
                </a:lnTo>
                <a:lnTo>
                  <a:pt x="3168" y="532"/>
                </a:lnTo>
                <a:lnTo>
                  <a:pt x="3169" y="536"/>
                </a:lnTo>
                <a:lnTo>
                  <a:pt x="3169" y="540"/>
                </a:lnTo>
                <a:lnTo>
                  <a:pt x="3169" y="544"/>
                </a:lnTo>
                <a:lnTo>
                  <a:pt x="3169" y="555"/>
                </a:lnTo>
                <a:lnTo>
                  <a:pt x="3170" y="555"/>
                </a:lnTo>
                <a:lnTo>
                  <a:pt x="3170" y="550"/>
                </a:lnTo>
                <a:lnTo>
                  <a:pt x="3170" y="550"/>
                </a:lnTo>
                <a:lnTo>
                  <a:pt x="3171" y="548"/>
                </a:lnTo>
                <a:lnTo>
                  <a:pt x="3171" y="557"/>
                </a:lnTo>
                <a:lnTo>
                  <a:pt x="3171" y="553"/>
                </a:lnTo>
                <a:lnTo>
                  <a:pt x="3172" y="548"/>
                </a:lnTo>
                <a:lnTo>
                  <a:pt x="3172" y="552"/>
                </a:lnTo>
                <a:lnTo>
                  <a:pt x="3172" y="557"/>
                </a:lnTo>
                <a:lnTo>
                  <a:pt x="3172" y="557"/>
                </a:lnTo>
                <a:lnTo>
                  <a:pt x="3173" y="555"/>
                </a:lnTo>
                <a:lnTo>
                  <a:pt x="3173" y="555"/>
                </a:lnTo>
                <a:lnTo>
                  <a:pt x="3173" y="555"/>
                </a:lnTo>
                <a:lnTo>
                  <a:pt x="3174" y="555"/>
                </a:lnTo>
                <a:lnTo>
                  <a:pt x="3174" y="552"/>
                </a:lnTo>
                <a:lnTo>
                  <a:pt x="3174" y="555"/>
                </a:lnTo>
                <a:lnTo>
                  <a:pt x="3175" y="573"/>
                </a:lnTo>
                <a:lnTo>
                  <a:pt x="3175" y="592"/>
                </a:lnTo>
                <a:lnTo>
                  <a:pt x="3175" y="600"/>
                </a:lnTo>
                <a:lnTo>
                  <a:pt x="3175" y="621"/>
                </a:lnTo>
                <a:lnTo>
                  <a:pt x="3176" y="634"/>
                </a:lnTo>
                <a:lnTo>
                  <a:pt x="3176" y="600"/>
                </a:lnTo>
                <a:lnTo>
                  <a:pt x="3176" y="527"/>
                </a:lnTo>
                <a:lnTo>
                  <a:pt x="3177" y="438"/>
                </a:lnTo>
                <a:lnTo>
                  <a:pt x="3177" y="314"/>
                </a:lnTo>
                <a:lnTo>
                  <a:pt x="3177" y="180"/>
                </a:lnTo>
                <a:lnTo>
                  <a:pt x="3178" y="115"/>
                </a:lnTo>
                <a:lnTo>
                  <a:pt x="3178" y="169"/>
                </a:lnTo>
                <a:lnTo>
                  <a:pt x="3178" y="207"/>
                </a:lnTo>
                <a:lnTo>
                  <a:pt x="3178" y="534"/>
                </a:lnTo>
                <a:lnTo>
                  <a:pt x="3179" y="621"/>
                </a:lnTo>
                <a:lnTo>
                  <a:pt x="3179" y="611"/>
                </a:lnTo>
                <a:lnTo>
                  <a:pt x="3179" y="584"/>
                </a:lnTo>
                <a:lnTo>
                  <a:pt x="3180" y="578"/>
                </a:lnTo>
                <a:lnTo>
                  <a:pt x="3180" y="580"/>
                </a:lnTo>
                <a:lnTo>
                  <a:pt x="3180" y="573"/>
                </a:lnTo>
                <a:lnTo>
                  <a:pt x="3180" y="575"/>
                </a:lnTo>
                <a:lnTo>
                  <a:pt x="3181" y="576"/>
                </a:lnTo>
                <a:lnTo>
                  <a:pt x="3181" y="580"/>
                </a:lnTo>
                <a:lnTo>
                  <a:pt x="3182" y="573"/>
                </a:lnTo>
                <a:lnTo>
                  <a:pt x="3182" y="575"/>
                </a:lnTo>
                <a:lnTo>
                  <a:pt x="3182" y="580"/>
                </a:lnTo>
                <a:lnTo>
                  <a:pt x="3182" y="582"/>
                </a:lnTo>
                <a:lnTo>
                  <a:pt x="3183" y="580"/>
                </a:lnTo>
                <a:lnTo>
                  <a:pt x="3183" y="576"/>
                </a:lnTo>
                <a:lnTo>
                  <a:pt x="3183" y="582"/>
                </a:lnTo>
                <a:lnTo>
                  <a:pt x="3183" y="588"/>
                </a:lnTo>
                <a:lnTo>
                  <a:pt x="3184" y="582"/>
                </a:lnTo>
                <a:lnTo>
                  <a:pt x="3184" y="578"/>
                </a:lnTo>
                <a:lnTo>
                  <a:pt x="3184" y="578"/>
                </a:lnTo>
                <a:lnTo>
                  <a:pt x="3185" y="580"/>
                </a:lnTo>
                <a:lnTo>
                  <a:pt x="3185" y="578"/>
                </a:lnTo>
                <a:lnTo>
                  <a:pt x="3185" y="578"/>
                </a:lnTo>
                <a:lnTo>
                  <a:pt x="3186" y="580"/>
                </a:lnTo>
                <a:lnTo>
                  <a:pt x="3186" y="582"/>
                </a:lnTo>
                <a:lnTo>
                  <a:pt x="3186" y="580"/>
                </a:lnTo>
                <a:lnTo>
                  <a:pt x="3186" y="576"/>
                </a:lnTo>
                <a:lnTo>
                  <a:pt x="3187" y="576"/>
                </a:lnTo>
                <a:lnTo>
                  <a:pt x="3187" y="582"/>
                </a:lnTo>
                <a:lnTo>
                  <a:pt x="3187" y="580"/>
                </a:lnTo>
                <a:lnTo>
                  <a:pt x="3188" y="578"/>
                </a:lnTo>
                <a:lnTo>
                  <a:pt x="3188" y="578"/>
                </a:lnTo>
                <a:lnTo>
                  <a:pt x="3188" y="584"/>
                </a:lnTo>
                <a:lnTo>
                  <a:pt x="3188" y="584"/>
                </a:lnTo>
                <a:lnTo>
                  <a:pt x="3189" y="582"/>
                </a:lnTo>
                <a:lnTo>
                  <a:pt x="3189" y="578"/>
                </a:lnTo>
                <a:lnTo>
                  <a:pt x="3190" y="582"/>
                </a:lnTo>
                <a:lnTo>
                  <a:pt x="3190" y="582"/>
                </a:lnTo>
                <a:lnTo>
                  <a:pt x="3190" y="578"/>
                </a:lnTo>
                <a:lnTo>
                  <a:pt x="3190" y="578"/>
                </a:lnTo>
                <a:lnTo>
                  <a:pt x="3191" y="576"/>
                </a:lnTo>
                <a:lnTo>
                  <a:pt x="3191" y="578"/>
                </a:lnTo>
                <a:lnTo>
                  <a:pt x="3191" y="575"/>
                </a:lnTo>
                <a:lnTo>
                  <a:pt x="3191" y="575"/>
                </a:lnTo>
                <a:lnTo>
                  <a:pt x="3192" y="575"/>
                </a:lnTo>
                <a:lnTo>
                  <a:pt x="3192" y="580"/>
                </a:lnTo>
                <a:lnTo>
                  <a:pt x="3192" y="576"/>
                </a:lnTo>
                <a:lnTo>
                  <a:pt x="3193" y="576"/>
                </a:lnTo>
                <a:lnTo>
                  <a:pt x="3193" y="578"/>
                </a:lnTo>
                <a:lnTo>
                  <a:pt x="3193" y="580"/>
                </a:lnTo>
                <a:lnTo>
                  <a:pt x="3194" y="578"/>
                </a:lnTo>
                <a:lnTo>
                  <a:pt x="3194" y="573"/>
                </a:lnTo>
                <a:lnTo>
                  <a:pt x="3194" y="573"/>
                </a:lnTo>
                <a:lnTo>
                  <a:pt x="3195" y="580"/>
                </a:lnTo>
                <a:lnTo>
                  <a:pt x="3195" y="576"/>
                </a:lnTo>
                <a:lnTo>
                  <a:pt x="3195" y="573"/>
                </a:lnTo>
                <a:lnTo>
                  <a:pt x="3195" y="578"/>
                </a:lnTo>
                <a:lnTo>
                  <a:pt x="3196" y="578"/>
                </a:lnTo>
                <a:lnTo>
                  <a:pt x="3196" y="580"/>
                </a:lnTo>
                <a:lnTo>
                  <a:pt x="3196" y="576"/>
                </a:lnTo>
                <a:lnTo>
                  <a:pt x="3197" y="576"/>
                </a:lnTo>
                <a:lnTo>
                  <a:pt x="3197" y="578"/>
                </a:lnTo>
                <a:lnTo>
                  <a:pt x="3197" y="582"/>
                </a:lnTo>
                <a:lnTo>
                  <a:pt x="3198" y="575"/>
                </a:lnTo>
                <a:lnTo>
                  <a:pt x="3198" y="567"/>
                </a:lnTo>
                <a:lnTo>
                  <a:pt x="3198" y="571"/>
                </a:lnTo>
                <a:lnTo>
                  <a:pt x="3198" y="573"/>
                </a:lnTo>
                <a:lnTo>
                  <a:pt x="3199" y="563"/>
                </a:lnTo>
                <a:lnTo>
                  <a:pt x="3199" y="559"/>
                </a:lnTo>
                <a:lnTo>
                  <a:pt x="3199" y="557"/>
                </a:lnTo>
                <a:lnTo>
                  <a:pt x="3199" y="557"/>
                </a:lnTo>
                <a:lnTo>
                  <a:pt x="3200" y="550"/>
                </a:lnTo>
                <a:lnTo>
                  <a:pt x="3200" y="540"/>
                </a:lnTo>
                <a:lnTo>
                  <a:pt x="3201" y="538"/>
                </a:lnTo>
                <a:lnTo>
                  <a:pt x="3201" y="544"/>
                </a:lnTo>
                <a:lnTo>
                  <a:pt x="3201" y="536"/>
                </a:lnTo>
                <a:lnTo>
                  <a:pt x="3201" y="527"/>
                </a:lnTo>
                <a:lnTo>
                  <a:pt x="3202" y="532"/>
                </a:lnTo>
                <a:lnTo>
                  <a:pt x="3202" y="532"/>
                </a:lnTo>
                <a:lnTo>
                  <a:pt x="3202" y="529"/>
                </a:lnTo>
                <a:lnTo>
                  <a:pt x="3203" y="521"/>
                </a:lnTo>
                <a:lnTo>
                  <a:pt x="3203" y="527"/>
                </a:lnTo>
                <a:lnTo>
                  <a:pt x="3203" y="531"/>
                </a:lnTo>
                <a:lnTo>
                  <a:pt x="3203" y="532"/>
                </a:lnTo>
                <a:lnTo>
                  <a:pt x="3204" y="529"/>
                </a:lnTo>
                <a:lnTo>
                  <a:pt x="3204" y="527"/>
                </a:lnTo>
                <a:lnTo>
                  <a:pt x="3204" y="531"/>
                </a:lnTo>
                <a:lnTo>
                  <a:pt x="3205" y="531"/>
                </a:lnTo>
                <a:lnTo>
                  <a:pt x="3205" y="529"/>
                </a:lnTo>
                <a:lnTo>
                  <a:pt x="3205" y="529"/>
                </a:lnTo>
                <a:lnTo>
                  <a:pt x="3206" y="532"/>
                </a:lnTo>
                <a:lnTo>
                  <a:pt x="3206" y="538"/>
                </a:lnTo>
                <a:lnTo>
                  <a:pt x="3206" y="531"/>
                </a:lnTo>
                <a:lnTo>
                  <a:pt x="3206" y="529"/>
                </a:lnTo>
                <a:lnTo>
                  <a:pt x="3207" y="531"/>
                </a:lnTo>
                <a:lnTo>
                  <a:pt x="3207" y="534"/>
                </a:lnTo>
                <a:lnTo>
                  <a:pt x="3207" y="536"/>
                </a:lnTo>
                <a:lnTo>
                  <a:pt x="3207" y="531"/>
                </a:lnTo>
                <a:lnTo>
                  <a:pt x="3208" y="531"/>
                </a:lnTo>
                <a:lnTo>
                  <a:pt x="3208" y="538"/>
                </a:lnTo>
                <a:lnTo>
                  <a:pt x="3209" y="536"/>
                </a:lnTo>
                <a:lnTo>
                  <a:pt x="3209" y="532"/>
                </a:lnTo>
                <a:lnTo>
                  <a:pt x="3209" y="536"/>
                </a:lnTo>
                <a:lnTo>
                  <a:pt x="3209" y="546"/>
                </a:lnTo>
                <a:lnTo>
                  <a:pt x="3210" y="544"/>
                </a:lnTo>
                <a:lnTo>
                  <a:pt x="3210" y="536"/>
                </a:lnTo>
                <a:lnTo>
                  <a:pt x="3210" y="548"/>
                </a:lnTo>
                <a:lnTo>
                  <a:pt x="3211" y="550"/>
                </a:lnTo>
                <a:lnTo>
                  <a:pt x="3211" y="544"/>
                </a:lnTo>
                <a:lnTo>
                  <a:pt x="3211" y="544"/>
                </a:lnTo>
                <a:lnTo>
                  <a:pt x="3211" y="544"/>
                </a:lnTo>
                <a:lnTo>
                  <a:pt x="3212" y="544"/>
                </a:lnTo>
                <a:lnTo>
                  <a:pt x="3212" y="546"/>
                </a:lnTo>
                <a:lnTo>
                  <a:pt x="3212" y="542"/>
                </a:lnTo>
                <a:lnTo>
                  <a:pt x="3213" y="540"/>
                </a:lnTo>
                <a:lnTo>
                  <a:pt x="3213" y="544"/>
                </a:lnTo>
                <a:lnTo>
                  <a:pt x="3213" y="546"/>
                </a:lnTo>
                <a:lnTo>
                  <a:pt x="3214" y="540"/>
                </a:lnTo>
                <a:lnTo>
                  <a:pt x="3214" y="544"/>
                </a:lnTo>
                <a:lnTo>
                  <a:pt x="3214" y="546"/>
                </a:lnTo>
                <a:lnTo>
                  <a:pt x="3214" y="552"/>
                </a:lnTo>
                <a:lnTo>
                  <a:pt x="3215" y="550"/>
                </a:lnTo>
                <a:lnTo>
                  <a:pt x="3215" y="546"/>
                </a:lnTo>
                <a:lnTo>
                  <a:pt x="3215" y="546"/>
                </a:lnTo>
                <a:lnTo>
                  <a:pt x="3216" y="552"/>
                </a:lnTo>
                <a:lnTo>
                  <a:pt x="3216" y="542"/>
                </a:lnTo>
                <a:lnTo>
                  <a:pt x="3216" y="536"/>
                </a:lnTo>
                <a:lnTo>
                  <a:pt x="3217" y="542"/>
                </a:lnTo>
                <a:lnTo>
                  <a:pt x="3217" y="544"/>
                </a:lnTo>
                <a:lnTo>
                  <a:pt x="3217" y="540"/>
                </a:lnTo>
                <a:lnTo>
                  <a:pt x="3217" y="529"/>
                </a:lnTo>
                <a:lnTo>
                  <a:pt x="3218" y="523"/>
                </a:lnTo>
                <a:lnTo>
                  <a:pt x="3218" y="527"/>
                </a:lnTo>
                <a:lnTo>
                  <a:pt x="3218" y="523"/>
                </a:lnTo>
                <a:lnTo>
                  <a:pt x="3219" y="513"/>
                </a:lnTo>
                <a:lnTo>
                  <a:pt x="3219" y="506"/>
                </a:lnTo>
                <a:lnTo>
                  <a:pt x="3219" y="511"/>
                </a:lnTo>
                <a:lnTo>
                  <a:pt x="3220" y="508"/>
                </a:lnTo>
                <a:lnTo>
                  <a:pt x="3220" y="502"/>
                </a:lnTo>
                <a:lnTo>
                  <a:pt x="3220" y="498"/>
                </a:lnTo>
                <a:lnTo>
                  <a:pt x="3220" y="496"/>
                </a:lnTo>
                <a:lnTo>
                  <a:pt x="3221" y="500"/>
                </a:lnTo>
                <a:lnTo>
                  <a:pt x="3221" y="496"/>
                </a:lnTo>
                <a:lnTo>
                  <a:pt x="3221" y="496"/>
                </a:lnTo>
                <a:lnTo>
                  <a:pt x="3222" y="504"/>
                </a:lnTo>
                <a:lnTo>
                  <a:pt x="3222" y="502"/>
                </a:lnTo>
                <a:lnTo>
                  <a:pt x="3222" y="496"/>
                </a:lnTo>
                <a:lnTo>
                  <a:pt x="3222" y="490"/>
                </a:lnTo>
                <a:lnTo>
                  <a:pt x="3223" y="489"/>
                </a:lnTo>
                <a:lnTo>
                  <a:pt x="3223" y="483"/>
                </a:lnTo>
                <a:lnTo>
                  <a:pt x="3224" y="494"/>
                </a:lnTo>
                <a:lnTo>
                  <a:pt x="3224" y="511"/>
                </a:lnTo>
                <a:lnTo>
                  <a:pt x="3224" y="519"/>
                </a:lnTo>
                <a:lnTo>
                  <a:pt x="3224" y="527"/>
                </a:lnTo>
                <a:lnTo>
                  <a:pt x="3225" y="532"/>
                </a:lnTo>
                <a:lnTo>
                  <a:pt x="3225" y="540"/>
                </a:lnTo>
                <a:lnTo>
                  <a:pt x="3225" y="548"/>
                </a:lnTo>
                <a:lnTo>
                  <a:pt x="3225" y="550"/>
                </a:lnTo>
                <a:lnTo>
                  <a:pt x="3226" y="548"/>
                </a:lnTo>
                <a:lnTo>
                  <a:pt x="3226" y="542"/>
                </a:lnTo>
                <a:lnTo>
                  <a:pt x="3226" y="546"/>
                </a:lnTo>
                <a:lnTo>
                  <a:pt x="3227" y="550"/>
                </a:lnTo>
                <a:lnTo>
                  <a:pt x="3227" y="555"/>
                </a:lnTo>
                <a:lnTo>
                  <a:pt x="3227" y="550"/>
                </a:lnTo>
                <a:lnTo>
                  <a:pt x="3228" y="544"/>
                </a:lnTo>
                <a:lnTo>
                  <a:pt x="3228" y="548"/>
                </a:lnTo>
                <a:lnTo>
                  <a:pt x="3228" y="550"/>
                </a:lnTo>
                <a:lnTo>
                  <a:pt x="3228" y="550"/>
                </a:lnTo>
                <a:lnTo>
                  <a:pt x="3229" y="550"/>
                </a:lnTo>
                <a:lnTo>
                  <a:pt x="3229" y="552"/>
                </a:lnTo>
                <a:lnTo>
                  <a:pt x="3229" y="553"/>
                </a:lnTo>
                <a:lnTo>
                  <a:pt x="3230" y="550"/>
                </a:lnTo>
                <a:lnTo>
                  <a:pt x="3230" y="548"/>
                </a:lnTo>
                <a:lnTo>
                  <a:pt x="3230" y="548"/>
                </a:lnTo>
                <a:lnTo>
                  <a:pt x="3230" y="559"/>
                </a:lnTo>
                <a:lnTo>
                  <a:pt x="3231" y="573"/>
                </a:lnTo>
                <a:lnTo>
                  <a:pt x="3231" y="590"/>
                </a:lnTo>
                <a:lnTo>
                  <a:pt x="3232" y="605"/>
                </a:lnTo>
                <a:lnTo>
                  <a:pt x="3232" y="630"/>
                </a:lnTo>
                <a:lnTo>
                  <a:pt x="3232" y="621"/>
                </a:lnTo>
                <a:lnTo>
                  <a:pt x="3232" y="563"/>
                </a:lnTo>
                <a:lnTo>
                  <a:pt x="3233" y="489"/>
                </a:lnTo>
                <a:lnTo>
                  <a:pt x="3233" y="389"/>
                </a:lnTo>
                <a:lnTo>
                  <a:pt x="3233" y="238"/>
                </a:lnTo>
                <a:lnTo>
                  <a:pt x="3233" y="127"/>
                </a:lnTo>
                <a:lnTo>
                  <a:pt x="3234" y="115"/>
                </a:lnTo>
                <a:lnTo>
                  <a:pt x="3234" y="230"/>
                </a:lnTo>
                <a:lnTo>
                  <a:pt x="3234" y="429"/>
                </a:lnTo>
                <a:lnTo>
                  <a:pt x="3235" y="575"/>
                </a:lnTo>
                <a:lnTo>
                  <a:pt x="3235" y="619"/>
                </a:lnTo>
                <a:lnTo>
                  <a:pt x="3235" y="602"/>
                </a:lnTo>
                <a:lnTo>
                  <a:pt x="3236" y="573"/>
                </a:lnTo>
                <a:lnTo>
                  <a:pt x="3236" y="569"/>
                </a:lnTo>
                <a:lnTo>
                  <a:pt x="3236" y="567"/>
                </a:lnTo>
                <a:lnTo>
                  <a:pt x="3236" y="567"/>
                </a:lnTo>
                <a:lnTo>
                  <a:pt x="3237" y="569"/>
                </a:lnTo>
                <a:lnTo>
                  <a:pt x="3237" y="569"/>
                </a:lnTo>
                <a:lnTo>
                  <a:pt x="3237" y="569"/>
                </a:lnTo>
                <a:lnTo>
                  <a:pt x="3238" y="571"/>
                </a:lnTo>
                <a:lnTo>
                  <a:pt x="3238" y="580"/>
                </a:lnTo>
                <a:lnTo>
                  <a:pt x="3238" y="578"/>
                </a:lnTo>
                <a:lnTo>
                  <a:pt x="3239" y="573"/>
                </a:lnTo>
                <a:lnTo>
                  <a:pt x="3239" y="573"/>
                </a:lnTo>
                <a:lnTo>
                  <a:pt x="3239" y="575"/>
                </a:lnTo>
                <a:lnTo>
                  <a:pt x="3240" y="569"/>
                </a:lnTo>
                <a:lnTo>
                  <a:pt x="3240" y="563"/>
                </a:lnTo>
                <a:lnTo>
                  <a:pt x="3240" y="571"/>
                </a:lnTo>
                <a:lnTo>
                  <a:pt x="3240" y="573"/>
                </a:lnTo>
                <a:lnTo>
                  <a:pt x="3241" y="575"/>
                </a:lnTo>
                <a:lnTo>
                  <a:pt x="3241" y="569"/>
                </a:lnTo>
                <a:lnTo>
                  <a:pt x="3241" y="567"/>
                </a:lnTo>
                <a:lnTo>
                  <a:pt x="3241" y="573"/>
                </a:lnTo>
                <a:lnTo>
                  <a:pt x="3242" y="569"/>
                </a:lnTo>
                <a:lnTo>
                  <a:pt x="3242" y="571"/>
                </a:lnTo>
                <a:lnTo>
                  <a:pt x="3243" y="569"/>
                </a:lnTo>
                <a:lnTo>
                  <a:pt x="3243" y="573"/>
                </a:lnTo>
                <a:lnTo>
                  <a:pt x="3243" y="571"/>
                </a:lnTo>
                <a:lnTo>
                  <a:pt x="3243" y="569"/>
                </a:lnTo>
                <a:lnTo>
                  <a:pt x="3244" y="565"/>
                </a:lnTo>
                <a:lnTo>
                  <a:pt x="3244" y="567"/>
                </a:lnTo>
                <a:lnTo>
                  <a:pt x="3244" y="575"/>
                </a:lnTo>
                <a:lnTo>
                  <a:pt x="3244" y="571"/>
                </a:lnTo>
                <a:lnTo>
                  <a:pt x="3245" y="567"/>
                </a:lnTo>
                <a:lnTo>
                  <a:pt x="3245" y="569"/>
                </a:lnTo>
                <a:lnTo>
                  <a:pt x="3245" y="576"/>
                </a:lnTo>
                <a:lnTo>
                  <a:pt x="3246" y="575"/>
                </a:lnTo>
                <a:lnTo>
                  <a:pt x="3246" y="573"/>
                </a:lnTo>
                <a:lnTo>
                  <a:pt x="3246" y="569"/>
                </a:lnTo>
                <a:lnTo>
                  <a:pt x="3247" y="571"/>
                </a:lnTo>
                <a:lnTo>
                  <a:pt x="3247" y="567"/>
                </a:lnTo>
                <a:lnTo>
                  <a:pt x="3247" y="563"/>
                </a:lnTo>
                <a:lnTo>
                  <a:pt x="3248" y="561"/>
                </a:lnTo>
                <a:lnTo>
                  <a:pt x="3248" y="571"/>
                </a:lnTo>
                <a:lnTo>
                  <a:pt x="3248" y="569"/>
                </a:lnTo>
                <a:lnTo>
                  <a:pt x="3248" y="567"/>
                </a:lnTo>
                <a:lnTo>
                  <a:pt x="3249" y="567"/>
                </a:lnTo>
                <a:lnTo>
                  <a:pt x="3249" y="576"/>
                </a:lnTo>
                <a:lnTo>
                  <a:pt x="3249" y="578"/>
                </a:lnTo>
                <a:lnTo>
                  <a:pt x="3249" y="571"/>
                </a:lnTo>
                <a:lnTo>
                  <a:pt x="3250" y="563"/>
                </a:lnTo>
                <a:lnTo>
                  <a:pt x="3250" y="569"/>
                </a:lnTo>
                <a:lnTo>
                  <a:pt x="3251" y="573"/>
                </a:lnTo>
                <a:lnTo>
                  <a:pt x="3251" y="571"/>
                </a:lnTo>
                <a:lnTo>
                  <a:pt x="3251" y="575"/>
                </a:lnTo>
                <a:lnTo>
                  <a:pt x="3251" y="575"/>
                </a:lnTo>
                <a:lnTo>
                  <a:pt x="3252" y="578"/>
                </a:lnTo>
                <a:lnTo>
                  <a:pt x="3252" y="573"/>
                </a:lnTo>
                <a:lnTo>
                  <a:pt x="3252" y="569"/>
                </a:lnTo>
                <a:lnTo>
                  <a:pt x="3253" y="567"/>
                </a:lnTo>
                <a:lnTo>
                  <a:pt x="3253" y="575"/>
                </a:lnTo>
                <a:lnTo>
                  <a:pt x="3253" y="575"/>
                </a:lnTo>
                <a:lnTo>
                  <a:pt x="3253" y="565"/>
                </a:lnTo>
                <a:lnTo>
                  <a:pt x="3254" y="567"/>
                </a:lnTo>
                <a:lnTo>
                  <a:pt x="3254" y="567"/>
                </a:lnTo>
                <a:lnTo>
                  <a:pt x="3254" y="567"/>
                </a:lnTo>
                <a:lnTo>
                  <a:pt x="3255" y="557"/>
                </a:lnTo>
                <a:lnTo>
                  <a:pt x="3255" y="559"/>
                </a:lnTo>
                <a:lnTo>
                  <a:pt x="3255" y="557"/>
                </a:lnTo>
                <a:lnTo>
                  <a:pt x="3256" y="546"/>
                </a:lnTo>
                <a:lnTo>
                  <a:pt x="3256" y="540"/>
                </a:lnTo>
                <a:lnTo>
                  <a:pt x="3256" y="532"/>
                </a:lnTo>
                <a:lnTo>
                  <a:pt x="3256" y="531"/>
                </a:lnTo>
                <a:lnTo>
                  <a:pt x="3257" y="532"/>
                </a:lnTo>
                <a:lnTo>
                  <a:pt x="3257" y="529"/>
                </a:lnTo>
                <a:lnTo>
                  <a:pt x="3257" y="525"/>
                </a:lnTo>
                <a:lnTo>
                  <a:pt x="3258" y="525"/>
                </a:lnTo>
                <a:lnTo>
                  <a:pt x="3258" y="527"/>
                </a:lnTo>
                <a:lnTo>
                  <a:pt x="3258" y="517"/>
                </a:lnTo>
                <a:lnTo>
                  <a:pt x="3259" y="513"/>
                </a:lnTo>
                <a:lnTo>
                  <a:pt x="3259" y="517"/>
                </a:lnTo>
                <a:lnTo>
                  <a:pt x="3259" y="521"/>
                </a:lnTo>
                <a:lnTo>
                  <a:pt x="3259" y="517"/>
                </a:lnTo>
                <a:lnTo>
                  <a:pt x="3260" y="515"/>
                </a:lnTo>
                <a:lnTo>
                  <a:pt x="3260" y="515"/>
                </a:lnTo>
                <a:lnTo>
                  <a:pt x="3260" y="527"/>
                </a:lnTo>
                <a:lnTo>
                  <a:pt x="3261" y="525"/>
                </a:lnTo>
                <a:lnTo>
                  <a:pt x="3261" y="521"/>
                </a:lnTo>
                <a:lnTo>
                  <a:pt x="3261" y="519"/>
                </a:lnTo>
                <a:lnTo>
                  <a:pt x="3262" y="529"/>
                </a:lnTo>
                <a:lnTo>
                  <a:pt x="3262" y="529"/>
                </a:lnTo>
                <a:lnTo>
                  <a:pt x="3262" y="521"/>
                </a:lnTo>
                <a:lnTo>
                  <a:pt x="3262" y="527"/>
                </a:lnTo>
                <a:lnTo>
                  <a:pt x="3263" y="525"/>
                </a:lnTo>
                <a:lnTo>
                  <a:pt x="3263" y="527"/>
                </a:lnTo>
                <a:lnTo>
                  <a:pt x="3263" y="523"/>
                </a:lnTo>
                <a:lnTo>
                  <a:pt x="3264" y="521"/>
                </a:lnTo>
                <a:lnTo>
                  <a:pt x="3264" y="529"/>
                </a:lnTo>
                <a:lnTo>
                  <a:pt x="3264" y="525"/>
                </a:lnTo>
                <a:lnTo>
                  <a:pt x="3264" y="523"/>
                </a:lnTo>
                <a:lnTo>
                  <a:pt x="3265" y="521"/>
                </a:lnTo>
                <a:lnTo>
                  <a:pt x="3265" y="531"/>
                </a:lnTo>
                <a:lnTo>
                  <a:pt x="3265" y="534"/>
                </a:lnTo>
                <a:lnTo>
                  <a:pt x="3266" y="529"/>
                </a:lnTo>
                <a:lnTo>
                  <a:pt x="3266" y="529"/>
                </a:lnTo>
                <a:lnTo>
                  <a:pt x="3266" y="536"/>
                </a:lnTo>
                <a:lnTo>
                  <a:pt x="3267" y="540"/>
                </a:lnTo>
                <a:lnTo>
                  <a:pt x="3267" y="534"/>
                </a:lnTo>
                <a:lnTo>
                  <a:pt x="3267" y="531"/>
                </a:lnTo>
                <a:lnTo>
                  <a:pt x="3267" y="532"/>
                </a:lnTo>
                <a:lnTo>
                  <a:pt x="3268" y="546"/>
                </a:lnTo>
                <a:lnTo>
                  <a:pt x="3268" y="542"/>
                </a:lnTo>
                <a:lnTo>
                  <a:pt x="3268" y="540"/>
                </a:lnTo>
                <a:lnTo>
                  <a:pt x="3269" y="542"/>
                </a:lnTo>
                <a:lnTo>
                  <a:pt x="3269" y="548"/>
                </a:lnTo>
                <a:lnTo>
                  <a:pt x="3269" y="538"/>
                </a:lnTo>
                <a:lnTo>
                  <a:pt x="3270" y="531"/>
                </a:lnTo>
                <a:lnTo>
                  <a:pt x="3270" y="538"/>
                </a:lnTo>
                <a:lnTo>
                  <a:pt x="3270" y="540"/>
                </a:lnTo>
                <a:lnTo>
                  <a:pt x="3270" y="540"/>
                </a:lnTo>
                <a:lnTo>
                  <a:pt x="3271" y="538"/>
                </a:lnTo>
                <a:lnTo>
                  <a:pt x="3271" y="534"/>
                </a:lnTo>
                <a:lnTo>
                  <a:pt x="3271" y="538"/>
                </a:lnTo>
                <a:lnTo>
                  <a:pt x="3272" y="540"/>
                </a:lnTo>
                <a:lnTo>
                  <a:pt x="3272" y="538"/>
                </a:lnTo>
                <a:lnTo>
                  <a:pt x="3272" y="536"/>
                </a:lnTo>
                <a:lnTo>
                  <a:pt x="3272" y="542"/>
                </a:lnTo>
                <a:lnTo>
                  <a:pt x="3273" y="546"/>
                </a:lnTo>
                <a:lnTo>
                  <a:pt x="3273" y="536"/>
                </a:lnTo>
                <a:lnTo>
                  <a:pt x="3273" y="532"/>
                </a:lnTo>
                <a:lnTo>
                  <a:pt x="3274" y="527"/>
                </a:lnTo>
                <a:lnTo>
                  <a:pt x="3274" y="527"/>
                </a:lnTo>
                <a:lnTo>
                  <a:pt x="3274" y="521"/>
                </a:lnTo>
                <a:lnTo>
                  <a:pt x="3275" y="513"/>
                </a:lnTo>
                <a:lnTo>
                  <a:pt x="3275" y="511"/>
                </a:lnTo>
                <a:lnTo>
                  <a:pt x="3275" y="519"/>
                </a:lnTo>
                <a:lnTo>
                  <a:pt x="3275" y="510"/>
                </a:lnTo>
                <a:lnTo>
                  <a:pt x="3276" y="500"/>
                </a:lnTo>
                <a:lnTo>
                  <a:pt x="3276" y="498"/>
                </a:lnTo>
                <a:lnTo>
                  <a:pt x="3276" y="498"/>
                </a:lnTo>
                <a:lnTo>
                  <a:pt x="3277" y="496"/>
                </a:lnTo>
                <a:lnTo>
                  <a:pt x="3277" y="492"/>
                </a:lnTo>
                <a:lnTo>
                  <a:pt x="3277" y="490"/>
                </a:lnTo>
                <a:lnTo>
                  <a:pt x="3278" y="500"/>
                </a:lnTo>
                <a:lnTo>
                  <a:pt x="3278" y="500"/>
                </a:lnTo>
                <a:lnTo>
                  <a:pt x="3278" y="494"/>
                </a:lnTo>
                <a:lnTo>
                  <a:pt x="3278" y="492"/>
                </a:lnTo>
                <a:lnTo>
                  <a:pt x="3279" y="492"/>
                </a:lnTo>
                <a:lnTo>
                  <a:pt x="3279" y="489"/>
                </a:lnTo>
                <a:lnTo>
                  <a:pt x="3279" y="483"/>
                </a:lnTo>
                <a:lnTo>
                  <a:pt x="3280" y="494"/>
                </a:lnTo>
                <a:lnTo>
                  <a:pt x="3280" y="513"/>
                </a:lnTo>
                <a:lnTo>
                  <a:pt x="3280" y="521"/>
                </a:lnTo>
                <a:lnTo>
                  <a:pt x="3281" y="525"/>
                </a:lnTo>
                <a:lnTo>
                  <a:pt x="3281" y="529"/>
                </a:lnTo>
                <a:lnTo>
                  <a:pt x="3281" y="536"/>
                </a:lnTo>
                <a:lnTo>
                  <a:pt x="3282" y="540"/>
                </a:lnTo>
                <a:lnTo>
                  <a:pt x="3282" y="540"/>
                </a:lnTo>
                <a:lnTo>
                  <a:pt x="3282" y="538"/>
                </a:lnTo>
                <a:lnTo>
                  <a:pt x="3282" y="540"/>
                </a:lnTo>
                <a:lnTo>
                  <a:pt x="3283" y="548"/>
                </a:lnTo>
                <a:lnTo>
                  <a:pt x="3283" y="546"/>
                </a:lnTo>
                <a:lnTo>
                  <a:pt x="3283" y="548"/>
                </a:lnTo>
                <a:lnTo>
                  <a:pt x="3283" y="548"/>
                </a:lnTo>
                <a:lnTo>
                  <a:pt x="3284" y="553"/>
                </a:lnTo>
                <a:lnTo>
                  <a:pt x="3284" y="548"/>
                </a:lnTo>
                <a:lnTo>
                  <a:pt x="3285" y="544"/>
                </a:lnTo>
                <a:lnTo>
                  <a:pt x="3285" y="548"/>
                </a:lnTo>
                <a:lnTo>
                  <a:pt x="3285" y="548"/>
                </a:lnTo>
                <a:lnTo>
                  <a:pt x="3285" y="548"/>
                </a:lnTo>
                <a:lnTo>
                  <a:pt x="3286" y="550"/>
                </a:lnTo>
                <a:lnTo>
                  <a:pt x="3286" y="563"/>
                </a:lnTo>
                <a:lnTo>
                  <a:pt x="3286" y="582"/>
                </a:lnTo>
                <a:lnTo>
                  <a:pt x="3286" y="584"/>
                </a:lnTo>
                <a:lnTo>
                  <a:pt x="3287" y="586"/>
                </a:lnTo>
                <a:lnTo>
                  <a:pt x="3287" y="605"/>
                </a:lnTo>
                <a:lnTo>
                  <a:pt x="3287" y="636"/>
                </a:lnTo>
                <a:lnTo>
                  <a:pt x="3288" y="628"/>
                </a:lnTo>
                <a:lnTo>
                  <a:pt x="3288" y="582"/>
                </a:lnTo>
                <a:lnTo>
                  <a:pt x="3288" y="515"/>
                </a:lnTo>
                <a:lnTo>
                  <a:pt x="3289" y="423"/>
                </a:lnTo>
                <a:lnTo>
                  <a:pt x="3289" y="287"/>
                </a:lnTo>
                <a:lnTo>
                  <a:pt x="3289" y="146"/>
                </a:lnTo>
                <a:lnTo>
                  <a:pt x="3290" y="88"/>
                </a:lnTo>
                <a:lnTo>
                  <a:pt x="3290" y="80"/>
                </a:lnTo>
                <a:lnTo>
                  <a:pt x="3290" y="370"/>
                </a:lnTo>
                <a:lnTo>
                  <a:pt x="3290" y="553"/>
                </a:lnTo>
                <a:lnTo>
                  <a:pt x="3291" y="603"/>
                </a:lnTo>
                <a:lnTo>
                  <a:pt x="3291" y="586"/>
                </a:lnTo>
                <a:lnTo>
                  <a:pt x="3291" y="565"/>
                </a:lnTo>
                <a:lnTo>
                  <a:pt x="3291" y="557"/>
                </a:lnTo>
                <a:lnTo>
                  <a:pt x="3292" y="553"/>
                </a:lnTo>
                <a:lnTo>
                  <a:pt x="3292" y="557"/>
                </a:lnTo>
                <a:lnTo>
                  <a:pt x="3293" y="559"/>
                </a:lnTo>
                <a:lnTo>
                  <a:pt x="3293" y="561"/>
                </a:lnTo>
                <a:lnTo>
                  <a:pt x="3293" y="559"/>
                </a:lnTo>
                <a:lnTo>
                  <a:pt x="3293" y="555"/>
                </a:lnTo>
                <a:lnTo>
                  <a:pt x="3294" y="559"/>
                </a:lnTo>
                <a:lnTo>
                  <a:pt x="3294" y="561"/>
                </a:lnTo>
                <a:lnTo>
                  <a:pt x="3294" y="557"/>
                </a:lnTo>
                <a:lnTo>
                  <a:pt x="3294" y="559"/>
                </a:lnTo>
                <a:lnTo>
                  <a:pt x="3295" y="563"/>
                </a:lnTo>
                <a:lnTo>
                  <a:pt x="3295" y="567"/>
                </a:lnTo>
                <a:lnTo>
                  <a:pt x="3295" y="559"/>
                </a:lnTo>
                <a:lnTo>
                  <a:pt x="3296" y="557"/>
                </a:lnTo>
                <a:lnTo>
                  <a:pt x="3296" y="559"/>
                </a:lnTo>
                <a:lnTo>
                  <a:pt x="3296" y="559"/>
                </a:lnTo>
                <a:lnTo>
                  <a:pt x="3297" y="553"/>
                </a:lnTo>
                <a:lnTo>
                  <a:pt x="3297" y="553"/>
                </a:lnTo>
                <a:lnTo>
                  <a:pt x="3297" y="555"/>
                </a:lnTo>
                <a:lnTo>
                  <a:pt x="3298" y="565"/>
                </a:lnTo>
                <a:lnTo>
                  <a:pt x="3298" y="563"/>
                </a:lnTo>
                <a:lnTo>
                  <a:pt x="3298" y="555"/>
                </a:lnTo>
                <a:lnTo>
                  <a:pt x="3298" y="553"/>
                </a:lnTo>
                <a:lnTo>
                  <a:pt x="3299" y="559"/>
                </a:lnTo>
                <a:lnTo>
                  <a:pt x="3299" y="557"/>
                </a:lnTo>
                <a:lnTo>
                  <a:pt x="3299" y="555"/>
                </a:lnTo>
                <a:lnTo>
                  <a:pt x="3300" y="555"/>
                </a:lnTo>
                <a:lnTo>
                  <a:pt x="3300" y="557"/>
                </a:lnTo>
                <a:lnTo>
                  <a:pt x="3300" y="555"/>
                </a:lnTo>
                <a:lnTo>
                  <a:pt x="3301" y="552"/>
                </a:lnTo>
                <a:lnTo>
                  <a:pt x="3301" y="552"/>
                </a:lnTo>
                <a:lnTo>
                  <a:pt x="3301" y="555"/>
                </a:lnTo>
                <a:lnTo>
                  <a:pt x="3301" y="553"/>
                </a:lnTo>
                <a:lnTo>
                  <a:pt x="3302" y="552"/>
                </a:lnTo>
                <a:lnTo>
                  <a:pt x="3302" y="553"/>
                </a:lnTo>
                <a:lnTo>
                  <a:pt x="3302" y="555"/>
                </a:lnTo>
                <a:lnTo>
                  <a:pt x="3302" y="559"/>
                </a:lnTo>
                <a:lnTo>
                  <a:pt x="3303" y="557"/>
                </a:lnTo>
                <a:lnTo>
                  <a:pt x="3303" y="555"/>
                </a:lnTo>
                <a:lnTo>
                  <a:pt x="3304" y="559"/>
                </a:lnTo>
                <a:lnTo>
                  <a:pt x="3304" y="559"/>
                </a:lnTo>
                <a:lnTo>
                  <a:pt x="3304" y="559"/>
                </a:lnTo>
                <a:lnTo>
                  <a:pt x="3304" y="555"/>
                </a:lnTo>
                <a:lnTo>
                  <a:pt x="3305" y="555"/>
                </a:lnTo>
                <a:lnTo>
                  <a:pt x="3305" y="567"/>
                </a:lnTo>
                <a:lnTo>
                  <a:pt x="3305" y="569"/>
                </a:lnTo>
                <a:lnTo>
                  <a:pt x="3306" y="567"/>
                </a:lnTo>
                <a:lnTo>
                  <a:pt x="3306" y="563"/>
                </a:lnTo>
                <a:lnTo>
                  <a:pt x="3306" y="567"/>
                </a:lnTo>
                <a:lnTo>
                  <a:pt x="3306" y="565"/>
                </a:lnTo>
                <a:lnTo>
                  <a:pt x="3307" y="559"/>
                </a:lnTo>
                <a:lnTo>
                  <a:pt x="3307" y="561"/>
                </a:lnTo>
                <a:lnTo>
                  <a:pt x="3307" y="561"/>
                </a:lnTo>
                <a:lnTo>
                  <a:pt x="3308" y="557"/>
                </a:lnTo>
                <a:lnTo>
                  <a:pt x="3308" y="548"/>
                </a:lnTo>
                <a:lnTo>
                  <a:pt x="3308" y="546"/>
                </a:lnTo>
                <a:lnTo>
                  <a:pt x="3309" y="544"/>
                </a:lnTo>
                <a:lnTo>
                  <a:pt x="3309" y="538"/>
                </a:lnTo>
                <a:lnTo>
                  <a:pt x="3309" y="532"/>
                </a:lnTo>
                <a:lnTo>
                  <a:pt x="3309" y="527"/>
                </a:lnTo>
                <a:lnTo>
                  <a:pt x="3310" y="523"/>
                </a:lnTo>
                <a:lnTo>
                  <a:pt x="3310" y="525"/>
                </a:lnTo>
                <a:lnTo>
                  <a:pt x="3310" y="513"/>
                </a:lnTo>
                <a:lnTo>
                  <a:pt x="3311" y="511"/>
                </a:lnTo>
                <a:lnTo>
                  <a:pt x="3311" y="506"/>
                </a:lnTo>
                <a:lnTo>
                  <a:pt x="3311" y="506"/>
                </a:lnTo>
                <a:lnTo>
                  <a:pt x="3312" y="502"/>
                </a:lnTo>
                <a:lnTo>
                  <a:pt x="3312" y="494"/>
                </a:lnTo>
                <a:lnTo>
                  <a:pt x="3312" y="492"/>
                </a:lnTo>
                <a:lnTo>
                  <a:pt x="3312" y="498"/>
                </a:lnTo>
                <a:lnTo>
                  <a:pt x="3313" y="492"/>
                </a:lnTo>
                <a:lnTo>
                  <a:pt x="3313" y="490"/>
                </a:lnTo>
                <a:lnTo>
                  <a:pt x="3313" y="492"/>
                </a:lnTo>
                <a:lnTo>
                  <a:pt x="3314" y="500"/>
                </a:lnTo>
                <a:lnTo>
                  <a:pt x="3314" y="492"/>
                </a:lnTo>
                <a:lnTo>
                  <a:pt x="3314" y="487"/>
                </a:lnTo>
                <a:lnTo>
                  <a:pt x="3314" y="492"/>
                </a:lnTo>
                <a:lnTo>
                  <a:pt x="3315" y="494"/>
                </a:lnTo>
                <a:lnTo>
                  <a:pt x="3315" y="496"/>
                </a:lnTo>
                <a:lnTo>
                  <a:pt x="3315" y="494"/>
                </a:lnTo>
                <a:lnTo>
                  <a:pt x="3316" y="490"/>
                </a:lnTo>
                <a:lnTo>
                  <a:pt x="3316" y="494"/>
                </a:lnTo>
                <a:lnTo>
                  <a:pt x="3316" y="496"/>
                </a:lnTo>
                <a:lnTo>
                  <a:pt x="3317" y="494"/>
                </a:lnTo>
                <a:lnTo>
                  <a:pt x="3317" y="494"/>
                </a:lnTo>
                <a:lnTo>
                  <a:pt x="3317" y="498"/>
                </a:lnTo>
                <a:lnTo>
                  <a:pt x="3317" y="500"/>
                </a:lnTo>
                <a:lnTo>
                  <a:pt x="3318" y="498"/>
                </a:lnTo>
                <a:lnTo>
                  <a:pt x="3318" y="494"/>
                </a:lnTo>
                <a:lnTo>
                  <a:pt x="3318" y="500"/>
                </a:lnTo>
                <a:lnTo>
                  <a:pt x="3319" y="500"/>
                </a:lnTo>
                <a:lnTo>
                  <a:pt x="3319" y="500"/>
                </a:lnTo>
                <a:lnTo>
                  <a:pt x="3319" y="498"/>
                </a:lnTo>
                <a:lnTo>
                  <a:pt x="3320" y="498"/>
                </a:lnTo>
                <a:lnTo>
                  <a:pt x="3320" y="504"/>
                </a:lnTo>
                <a:lnTo>
                  <a:pt x="3320" y="506"/>
                </a:lnTo>
                <a:lnTo>
                  <a:pt x="3320" y="498"/>
                </a:lnTo>
                <a:lnTo>
                  <a:pt x="3321" y="500"/>
                </a:lnTo>
                <a:lnTo>
                  <a:pt x="3321" y="506"/>
                </a:lnTo>
                <a:lnTo>
                  <a:pt x="3321" y="506"/>
                </a:lnTo>
                <a:lnTo>
                  <a:pt x="3322" y="502"/>
                </a:lnTo>
                <a:lnTo>
                  <a:pt x="3322" y="504"/>
                </a:lnTo>
                <a:lnTo>
                  <a:pt x="3322" y="508"/>
                </a:lnTo>
                <a:lnTo>
                  <a:pt x="3323" y="506"/>
                </a:lnTo>
                <a:lnTo>
                  <a:pt x="3323" y="502"/>
                </a:lnTo>
                <a:lnTo>
                  <a:pt x="3323" y="504"/>
                </a:lnTo>
                <a:lnTo>
                  <a:pt x="3323" y="506"/>
                </a:lnTo>
                <a:lnTo>
                  <a:pt x="3324" y="508"/>
                </a:lnTo>
                <a:lnTo>
                  <a:pt x="3324" y="504"/>
                </a:lnTo>
                <a:lnTo>
                  <a:pt x="3324" y="504"/>
                </a:lnTo>
                <a:lnTo>
                  <a:pt x="3325" y="508"/>
                </a:lnTo>
                <a:lnTo>
                  <a:pt x="3325" y="511"/>
                </a:lnTo>
                <a:lnTo>
                  <a:pt x="3325" y="508"/>
                </a:lnTo>
                <a:lnTo>
                  <a:pt x="3325" y="504"/>
                </a:lnTo>
                <a:lnTo>
                  <a:pt x="3326" y="508"/>
                </a:lnTo>
                <a:lnTo>
                  <a:pt x="3326" y="513"/>
                </a:lnTo>
                <a:lnTo>
                  <a:pt x="3327" y="513"/>
                </a:lnTo>
                <a:lnTo>
                  <a:pt x="3327" y="506"/>
                </a:lnTo>
                <a:lnTo>
                  <a:pt x="3327" y="504"/>
                </a:lnTo>
                <a:lnTo>
                  <a:pt x="3327" y="500"/>
                </a:lnTo>
                <a:lnTo>
                  <a:pt x="3328" y="492"/>
                </a:lnTo>
                <a:lnTo>
                  <a:pt x="3328" y="481"/>
                </a:lnTo>
                <a:lnTo>
                  <a:pt x="3328" y="483"/>
                </a:lnTo>
                <a:lnTo>
                  <a:pt x="3328" y="483"/>
                </a:lnTo>
                <a:lnTo>
                  <a:pt x="3329" y="481"/>
                </a:lnTo>
                <a:lnTo>
                  <a:pt x="3329" y="471"/>
                </a:lnTo>
                <a:lnTo>
                  <a:pt x="3329" y="467"/>
                </a:lnTo>
                <a:lnTo>
                  <a:pt x="3330" y="465"/>
                </a:lnTo>
                <a:lnTo>
                  <a:pt x="3330" y="460"/>
                </a:lnTo>
                <a:lnTo>
                  <a:pt x="3330" y="454"/>
                </a:lnTo>
                <a:lnTo>
                  <a:pt x="3331" y="452"/>
                </a:lnTo>
                <a:lnTo>
                  <a:pt x="3331" y="460"/>
                </a:lnTo>
                <a:lnTo>
                  <a:pt x="3331" y="463"/>
                </a:lnTo>
                <a:lnTo>
                  <a:pt x="3331" y="467"/>
                </a:lnTo>
                <a:lnTo>
                  <a:pt x="3332" y="467"/>
                </a:lnTo>
                <a:lnTo>
                  <a:pt x="3332" y="473"/>
                </a:lnTo>
                <a:lnTo>
                  <a:pt x="3332" y="465"/>
                </a:lnTo>
                <a:lnTo>
                  <a:pt x="3333" y="463"/>
                </a:lnTo>
                <a:lnTo>
                  <a:pt x="3333" y="460"/>
                </a:lnTo>
                <a:lnTo>
                  <a:pt x="3333" y="456"/>
                </a:lnTo>
                <a:lnTo>
                  <a:pt x="3333" y="454"/>
                </a:lnTo>
                <a:lnTo>
                  <a:pt x="3334" y="467"/>
                </a:lnTo>
                <a:lnTo>
                  <a:pt x="3334" y="479"/>
                </a:lnTo>
                <a:lnTo>
                  <a:pt x="3335" y="481"/>
                </a:lnTo>
                <a:lnTo>
                  <a:pt x="3335" y="496"/>
                </a:lnTo>
                <a:lnTo>
                  <a:pt x="3335" y="504"/>
                </a:lnTo>
                <a:lnTo>
                  <a:pt x="3335" y="504"/>
                </a:lnTo>
                <a:lnTo>
                  <a:pt x="3336" y="508"/>
                </a:lnTo>
                <a:lnTo>
                  <a:pt x="3336" y="510"/>
                </a:lnTo>
                <a:lnTo>
                  <a:pt x="3336" y="511"/>
                </a:lnTo>
                <a:lnTo>
                  <a:pt x="3336" y="510"/>
                </a:lnTo>
                <a:lnTo>
                  <a:pt x="3337" y="515"/>
                </a:lnTo>
                <a:lnTo>
                  <a:pt x="3337" y="517"/>
                </a:lnTo>
                <a:lnTo>
                  <a:pt x="3337" y="521"/>
                </a:lnTo>
                <a:lnTo>
                  <a:pt x="3338" y="517"/>
                </a:lnTo>
                <a:lnTo>
                  <a:pt x="3338" y="517"/>
                </a:lnTo>
                <a:lnTo>
                  <a:pt x="3338" y="523"/>
                </a:lnTo>
                <a:lnTo>
                  <a:pt x="3339" y="527"/>
                </a:lnTo>
                <a:lnTo>
                  <a:pt x="3339" y="517"/>
                </a:lnTo>
                <a:lnTo>
                  <a:pt x="3339" y="515"/>
                </a:lnTo>
                <a:lnTo>
                  <a:pt x="3339" y="517"/>
                </a:lnTo>
                <a:lnTo>
                  <a:pt x="3340" y="525"/>
                </a:lnTo>
                <a:lnTo>
                  <a:pt x="3340" y="527"/>
                </a:lnTo>
                <a:lnTo>
                  <a:pt x="3340" y="546"/>
                </a:lnTo>
                <a:lnTo>
                  <a:pt x="3341" y="563"/>
                </a:lnTo>
                <a:lnTo>
                  <a:pt x="3341" y="582"/>
                </a:lnTo>
                <a:lnTo>
                  <a:pt x="3341" y="594"/>
                </a:lnTo>
                <a:lnTo>
                  <a:pt x="3342" y="569"/>
                </a:lnTo>
                <a:lnTo>
                  <a:pt x="3342" y="553"/>
                </a:lnTo>
                <a:lnTo>
                  <a:pt x="3342" y="416"/>
                </a:lnTo>
                <a:lnTo>
                  <a:pt x="3343" y="283"/>
                </a:lnTo>
                <a:lnTo>
                  <a:pt x="3343" y="138"/>
                </a:lnTo>
                <a:lnTo>
                  <a:pt x="3343" y="67"/>
                </a:lnTo>
                <a:lnTo>
                  <a:pt x="3343" y="119"/>
                </a:lnTo>
                <a:lnTo>
                  <a:pt x="3344" y="318"/>
                </a:lnTo>
                <a:lnTo>
                  <a:pt x="3344" y="515"/>
                </a:lnTo>
                <a:lnTo>
                  <a:pt x="3344" y="592"/>
                </a:lnTo>
                <a:lnTo>
                  <a:pt x="3344" y="580"/>
                </a:lnTo>
                <a:lnTo>
                  <a:pt x="3345" y="552"/>
                </a:lnTo>
                <a:lnTo>
                  <a:pt x="3345" y="536"/>
                </a:lnTo>
                <a:lnTo>
                  <a:pt x="3346" y="540"/>
                </a:lnTo>
                <a:lnTo>
                  <a:pt x="3346" y="544"/>
                </a:lnTo>
                <a:lnTo>
                  <a:pt x="3346" y="542"/>
                </a:lnTo>
                <a:lnTo>
                  <a:pt x="3346" y="536"/>
                </a:lnTo>
                <a:lnTo>
                  <a:pt x="3347" y="540"/>
                </a:lnTo>
                <a:lnTo>
                  <a:pt x="3347" y="542"/>
                </a:lnTo>
                <a:lnTo>
                  <a:pt x="3347" y="544"/>
                </a:lnTo>
                <a:lnTo>
                  <a:pt x="3348" y="544"/>
                </a:lnTo>
                <a:lnTo>
                  <a:pt x="3348" y="540"/>
                </a:lnTo>
                <a:lnTo>
                  <a:pt x="3348" y="546"/>
                </a:lnTo>
                <a:lnTo>
                  <a:pt x="3348" y="544"/>
                </a:lnTo>
                <a:lnTo>
                  <a:pt x="3349" y="542"/>
                </a:lnTo>
                <a:lnTo>
                  <a:pt x="3349" y="544"/>
                </a:lnTo>
                <a:lnTo>
                  <a:pt x="3349" y="544"/>
                </a:lnTo>
                <a:lnTo>
                  <a:pt x="3350" y="544"/>
                </a:lnTo>
                <a:lnTo>
                  <a:pt x="3350" y="546"/>
                </a:lnTo>
                <a:lnTo>
                  <a:pt x="3350" y="544"/>
                </a:lnTo>
                <a:lnTo>
                  <a:pt x="3351" y="540"/>
                </a:lnTo>
                <a:lnTo>
                  <a:pt x="3351" y="548"/>
                </a:lnTo>
                <a:lnTo>
                  <a:pt x="3351" y="542"/>
                </a:lnTo>
                <a:lnTo>
                  <a:pt x="3351" y="542"/>
                </a:lnTo>
                <a:lnTo>
                  <a:pt x="3352" y="536"/>
                </a:lnTo>
                <a:lnTo>
                  <a:pt x="3352" y="540"/>
                </a:lnTo>
                <a:lnTo>
                  <a:pt x="3352" y="544"/>
                </a:lnTo>
                <a:lnTo>
                  <a:pt x="3352" y="542"/>
                </a:lnTo>
                <a:lnTo>
                  <a:pt x="3353" y="542"/>
                </a:lnTo>
                <a:lnTo>
                  <a:pt x="3353" y="544"/>
                </a:lnTo>
                <a:lnTo>
                  <a:pt x="3354" y="548"/>
                </a:lnTo>
                <a:lnTo>
                  <a:pt x="3354" y="544"/>
                </a:lnTo>
                <a:lnTo>
                  <a:pt x="3354" y="542"/>
                </a:lnTo>
                <a:lnTo>
                  <a:pt x="3354" y="544"/>
                </a:lnTo>
                <a:lnTo>
                  <a:pt x="3355" y="544"/>
                </a:lnTo>
                <a:lnTo>
                  <a:pt x="3355" y="540"/>
                </a:lnTo>
                <a:lnTo>
                  <a:pt x="3355" y="538"/>
                </a:lnTo>
                <a:lnTo>
                  <a:pt x="3356" y="542"/>
                </a:lnTo>
                <a:lnTo>
                  <a:pt x="3356" y="542"/>
                </a:lnTo>
                <a:lnTo>
                  <a:pt x="3356" y="534"/>
                </a:lnTo>
                <a:lnTo>
                  <a:pt x="3356" y="532"/>
                </a:lnTo>
                <a:lnTo>
                  <a:pt x="3357" y="534"/>
                </a:lnTo>
                <a:lnTo>
                  <a:pt x="3357" y="538"/>
                </a:lnTo>
                <a:lnTo>
                  <a:pt x="3357" y="538"/>
                </a:lnTo>
                <a:lnTo>
                  <a:pt x="3358" y="532"/>
                </a:lnTo>
                <a:lnTo>
                  <a:pt x="3358" y="540"/>
                </a:lnTo>
                <a:lnTo>
                  <a:pt x="3358" y="542"/>
                </a:lnTo>
                <a:lnTo>
                  <a:pt x="3359" y="540"/>
                </a:lnTo>
                <a:lnTo>
                  <a:pt x="3359" y="536"/>
                </a:lnTo>
                <a:lnTo>
                  <a:pt x="3359" y="542"/>
                </a:lnTo>
                <a:lnTo>
                  <a:pt x="3359" y="542"/>
                </a:lnTo>
                <a:lnTo>
                  <a:pt x="3360" y="548"/>
                </a:lnTo>
                <a:lnTo>
                  <a:pt x="3360" y="538"/>
                </a:lnTo>
                <a:lnTo>
                  <a:pt x="3360" y="540"/>
                </a:lnTo>
                <a:lnTo>
                  <a:pt x="3361" y="544"/>
                </a:lnTo>
                <a:lnTo>
                  <a:pt x="3361" y="546"/>
                </a:lnTo>
                <a:lnTo>
                  <a:pt x="3361" y="540"/>
                </a:lnTo>
                <a:lnTo>
                  <a:pt x="3362" y="538"/>
                </a:lnTo>
                <a:lnTo>
                  <a:pt x="3362" y="538"/>
                </a:lnTo>
                <a:lnTo>
                  <a:pt x="3362" y="540"/>
                </a:lnTo>
                <a:lnTo>
                  <a:pt x="3362" y="534"/>
                </a:lnTo>
                <a:lnTo>
                  <a:pt x="3363" y="531"/>
                </a:lnTo>
                <a:lnTo>
                  <a:pt x="3363" y="532"/>
                </a:lnTo>
                <a:lnTo>
                  <a:pt x="3363" y="531"/>
                </a:lnTo>
                <a:lnTo>
                  <a:pt x="3364" y="525"/>
                </a:lnTo>
                <a:lnTo>
                  <a:pt x="3364" y="517"/>
                </a:lnTo>
                <a:lnTo>
                  <a:pt x="3364" y="513"/>
                </a:lnTo>
                <a:lnTo>
                  <a:pt x="3365" y="511"/>
                </a:lnTo>
                <a:lnTo>
                  <a:pt x="3365" y="508"/>
                </a:lnTo>
                <a:lnTo>
                  <a:pt x="3365" y="498"/>
                </a:lnTo>
                <a:lnTo>
                  <a:pt x="3365" y="496"/>
                </a:lnTo>
                <a:lnTo>
                  <a:pt x="3366" y="500"/>
                </a:lnTo>
                <a:lnTo>
                  <a:pt x="3366" y="496"/>
                </a:lnTo>
                <a:lnTo>
                  <a:pt x="3366" y="489"/>
                </a:lnTo>
                <a:lnTo>
                  <a:pt x="3367" y="492"/>
                </a:lnTo>
                <a:lnTo>
                  <a:pt x="3367" y="496"/>
                </a:lnTo>
                <a:lnTo>
                  <a:pt x="3367" y="494"/>
                </a:lnTo>
                <a:lnTo>
                  <a:pt x="3367" y="490"/>
                </a:lnTo>
                <a:lnTo>
                  <a:pt x="3368" y="487"/>
                </a:lnTo>
                <a:lnTo>
                  <a:pt x="3368" y="492"/>
                </a:lnTo>
                <a:lnTo>
                  <a:pt x="3368" y="494"/>
                </a:lnTo>
                <a:lnTo>
                  <a:pt x="3369" y="492"/>
                </a:lnTo>
                <a:lnTo>
                  <a:pt x="3369" y="490"/>
                </a:lnTo>
                <a:lnTo>
                  <a:pt x="3369" y="494"/>
                </a:lnTo>
                <a:lnTo>
                  <a:pt x="3370" y="494"/>
                </a:lnTo>
                <a:lnTo>
                  <a:pt x="3370" y="494"/>
                </a:lnTo>
                <a:lnTo>
                  <a:pt x="3370" y="494"/>
                </a:lnTo>
                <a:lnTo>
                  <a:pt x="3370" y="494"/>
                </a:lnTo>
                <a:lnTo>
                  <a:pt x="3371" y="500"/>
                </a:lnTo>
                <a:lnTo>
                  <a:pt x="3371" y="492"/>
                </a:lnTo>
                <a:lnTo>
                  <a:pt x="3371" y="496"/>
                </a:lnTo>
                <a:lnTo>
                  <a:pt x="3372" y="498"/>
                </a:lnTo>
                <a:lnTo>
                  <a:pt x="3372" y="502"/>
                </a:lnTo>
                <a:lnTo>
                  <a:pt x="3372" y="502"/>
                </a:lnTo>
                <a:lnTo>
                  <a:pt x="3373" y="502"/>
                </a:lnTo>
                <a:lnTo>
                  <a:pt x="3373" y="504"/>
                </a:lnTo>
                <a:lnTo>
                  <a:pt x="3373" y="508"/>
                </a:lnTo>
                <a:lnTo>
                  <a:pt x="3373" y="506"/>
                </a:lnTo>
                <a:lnTo>
                  <a:pt x="3374" y="500"/>
                </a:lnTo>
                <a:lnTo>
                  <a:pt x="3374" y="506"/>
                </a:lnTo>
                <a:lnTo>
                  <a:pt x="3374" y="508"/>
                </a:lnTo>
                <a:lnTo>
                  <a:pt x="3375" y="510"/>
                </a:lnTo>
                <a:lnTo>
                  <a:pt x="3375" y="508"/>
                </a:lnTo>
                <a:lnTo>
                  <a:pt x="3375" y="506"/>
                </a:lnTo>
                <a:lnTo>
                  <a:pt x="3375" y="511"/>
                </a:lnTo>
                <a:lnTo>
                  <a:pt x="3376" y="515"/>
                </a:lnTo>
                <a:lnTo>
                  <a:pt x="3376" y="511"/>
                </a:lnTo>
                <a:lnTo>
                  <a:pt x="3377" y="513"/>
                </a:lnTo>
                <a:lnTo>
                  <a:pt x="3377" y="513"/>
                </a:lnTo>
                <a:lnTo>
                  <a:pt x="3377" y="517"/>
                </a:lnTo>
                <a:lnTo>
                  <a:pt x="3377" y="511"/>
                </a:lnTo>
                <a:lnTo>
                  <a:pt x="3378" y="513"/>
                </a:lnTo>
                <a:lnTo>
                  <a:pt x="3378" y="519"/>
                </a:lnTo>
                <a:lnTo>
                  <a:pt x="3378" y="521"/>
                </a:lnTo>
                <a:lnTo>
                  <a:pt x="3378" y="511"/>
                </a:lnTo>
                <a:lnTo>
                  <a:pt x="3379" y="510"/>
                </a:lnTo>
                <a:lnTo>
                  <a:pt x="3379" y="511"/>
                </a:lnTo>
                <a:lnTo>
                  <a:pt x="3379" y="519"/>
                </a:lnTo>
                <a:lnTo>
                  <a:pt x="3380" y="515"/>
                </a:lnTo>
                <a:lnTo>
                  <a:pt x="3380" y="511"/>
                </a:lnTo>
                <a:lnTo>
                  <a:pt x="3380" y="511"/>
                </a:lnTo>
                <a:lnTo>
                  <a:pt x="3381" y="519"/>
                </a:lnTo>
                <a:lnTo>
                  <a:pt x="3381" y="519"/>
                </a:lnTo>
                <a:lnTo>
                  <a:pt x="3381" y="513"/>
                </a:lnTo>
                <a:lnTo>
                  <a:pt x="3381" y="515"/>
                </a:lnTo>
                <a:lnTo>
                  <a:pt x="3382" y="515"/>
                </a:lnTo>
                <a:lnTo>
                  <a:pt x="3382" y="515"/>
                </a:lnTo>
                <a:lnTo>
                  <a:pt x="3382" y="504"/>
                </a:lnTo>
                <a:lnTo>
                  <a:pt x="3383" y="498"/>
                </a:lnTo>
                <a:lnTo>
                  <a:pt x="3383" y="502"/>
                </a:lnTo>
                <a:lnTo>
                  <a:pt x="3383" y="498"/>
                </a:lnTo>
                <a:lnTo>
                  <a:pt x="3384" y="489"/>
                </a:lnTo>
                <a:lnTo>
                  <a:pt x="3384" y="483"/>
                </a:lnTo>
                <a:lnTo>
                  <a:pt x="3384" y="485"/>
                </a:lnTo>
                <a:lnTo>
                  <a:pt x="3385" y="483"/>
                </a:lnTo>
                <a:lnTo>
                  <a:pt x="3385" y="477"/>
                </a:lnTo>
                <a:lnTo>
                  <a:pt x="3385" y="469"/>
                </a:lnTo>
                <a:lnTo>
                  <a:pt x="3385" y="471"/>
                </a:lnTo>
                <a:lnTo>
                  <a:pt x="3386" y="471"/>
                </a:lnTo>
                <a:lnTo>
                  <a:pt x="3386" y="469"/>
                </a:lnTo>
                <a:lnTo>
                  <a:pt x="3386" y="469"/>
                </a:lnTo>
                <a:lnTo>
                  <a:pt x="3386" y="473"/>
                </a:lnTo>
                <a:lnTo>
                  <a:pt x="3387" y="479"/>
                </a:lnTo>
                <a:lnTo>
                  <a:pt x="3387" y="475"/>
                </a:lnTo>
                <a:lnTo>
                  <a:pt x="3388" y="467"/>
                </a:lnTo>
                <a:lnTo>
                  <a:pt x="3388" y="467"/>
                </a:lnTo>
                <a:lnTo>
                  <a:pt x="3388" y="463"/>
                </a:lnTo>
                <a:lnTo>
                  <a:pt x="3388" y="458"/>
                </a:lnTo>
                <a:lnTo>
                  <a:pt x="3389" y="475"/>
                </a:lnTo>
                <a:lnTo>
                  <a:pt x="3389" y="489"/>
                </a:lnTo>
                <a:lnTo>
                  <a:pt x="3389" y="498"/>
                </a:lnTo>
                <a:lnTo>
                  <a:pt x="3389" y="502"/>
                </a:lnTo>
                <a:lnTo>
                  <a:pt x="3390" y="504"/>
                </a:lnTo>
                <a:lnTo>
                  <a:pt x="3390" y="506"/>
                </a:lnTo>
                <a:lnTo>
                  <a:pt x="3390" y="511"/>
                </a:lnTo>
                <a:lnTo>
                  <a:pt x="3391" y="519"/>
                </a:lnTo>
                <a:lnTo>
                  <a:pt x="3391" y="517"/>
                </a:lnTo>
                <a:lnTo>
                  <a:pt x="3391" y="517"/>
                </a:lnTo>
                <a:lnTo>
                  <a:pt x="3392" y="523"/>
                </a:lnTo>
                <a:lnTo>
                  <a:pt x="3392" y="521"/>
                </a:lnTo>
                <a:lnTo>
                  <a:pt x="3392" y="523"/>
                </a:lnTo>
                <a:lnTo>
                  <a:pt x="3393" y="521"/>
                </a:lnTo>
                <a:lnTo>
                  <a:pt x="3393" y="529"/>
                </a:lnTo>
                <a:lnTo>
                  <a:pt x="3393" y="531"/>
                </a:lnTo>
                <a:lnTo>
                  <a:pt x="3393" y="527"/>
                </a:lnTo>
                <a:lnTo>
                  <a:pt x="3394" y="525"/>
                </a:lnTo>
                <a:lnTo>
                  <a:pt x="3394" y="523"/>
                </a:lnTo>
                <a:lnTo>
                  <a:pt x="3394" y="531"/>
                </a:lnTo>
                <a:lnTo>
                  <a:pt x="3394" y="529"/>
                </a:lnTo>
                <a:lnTo>
                  <a:pt x="3395" y="531"/>
                </a:lnTo>
                <a:lnTo>
                  <a:pt x="3395" y="529"/>
                </a:lnTo>
                <a:lnTo>
                  <a:pt x="3396" y="529"/>
                </a:lnTo>
                <a:lnTo>
                  <a:pt x="3396" y="534"/>
                </a:lnTo>
                <a:lnTo>
                  <a:pt x="3396" y="542"/>
                </a:lnTo>
                <a:lnTo>
                  <a:pt x="3396" y="563"/>
                </a:lnTo>
                <a:lnTo>
                  <a:pt x="3397" y="580"/>
                </a:lnTo>
                <a:lnTo>
                  <a:pt x="3397" y="602"/>
                </a:lnTo>
                <a:lnTo>
                  <a:pt x="3397" y="607"/>
                </a:lnTo>
                <a:lnTo>
                  <a:pt x="3397" y="569"/>
                </a:lnTo>
                <a:lnTo>
                  <a:pt x="3398" y="508"/>
                </a:lnTo>
                <a:lnTo>
                  <a:pt x="3398" y="421"/>
                </a:lnTo>
                <a:lnTo>
                  <a:pt x="3398" y="287"/>
                </a:lnTo>
                <a:lnTo>
                  <a:pt x="3399" y="151"/>
                </a:lnTo>
                <a:lnTo>
                  <a:pt x="3399" y="99"/>
                </a:lnTo>
                <a:lnTo>
                  <a:pt x="3399" y="180"/>
                </a:lnTo>
                <a:lnTo>
                  <a:pt x="3400" y="379"/>
                </a:lnTo>
                <a:lnTo>
                  <a:pt x="3400" y="552"/>
                </a:lnTo>
                <a:lnTo>
                  <a:pt x="3400" y="607"/>
                </a:lnTo>
                <a:lnTo>
                  <a:pt x="3401" y="584"/>
                </a:lnTo>
                <a:lnTo>
                  <a:pt x="3401" y="552"/>
                </a:lnTo>
                <a:lnTo>
                  <a:pt x="3401" y="548"/>
                </a:lnTo>
                <a:lnTo>
                  <a:pt x="3401" y="550"/>
                </a:lnTo>
                <a:lnTo>
                  <a:pt x="3402" y="552"/>
                </a:lnTo>
                <a:lnTo>
                  <a:pt x="3402" y="548"/>
                </a:lnTo>
                <a:lnTo>
                  <a:pt x="3402" y="548"/>
                </a:lnTo>
                <a:lnTo>
                  <a:pt x="3403" y="552"/>
                </a:lnTo>
                <a:lnTo>
                  <a:pt x="3403" y="553"/>
                </a:lnTo>
                <a:lnTo>
                  <a:pt x="3403" y="555"/>
                </a:lnTo>
                <a:lnTo>
                  <a:pt x="3404" y="552"/>
                </a:lnTo>
                <a:lnTo>
                  <a:pt x="3404" y="552"/>
                </a:lnTo>
                <a:lnTo>
                  <a:pt x="3404" y="550"/>
                </a:lnTo>
                <a:lnTo>
                  <a:pt x="3404" y="550"/>
                </a:lnTo>
                <a:lnTo>
                  <a:pt x="3405" y="548"/>
                </a:lnTo>
                <a:lnTo>
                  <a:pt x="3405" y="544"/>
                </a:lnTo>
                <a:lnTo>
                  <a:pt x="3405" y="548"/>
                </a:lnTo>
                <a:lnTo>
                  <a:pt x="3406" y="550"/>
                </a:lnTo>
                <a:lnTo>
                  <a:pt x="3406" y="548"/>
                </a:lnTo>
                <a:lnTo>
                  <a:pt x="3406" y="542"/>
                </a:lnTo>
                <a:lnTo>
                  <a:pt x="3407" y="546"/>
                </a:lnTo>
                <a:lnTo>
                  <a:pt x="3407" y="550"/>
                </a:lnTo>
                <a:lnTo>
                  <a:pt x="3407" y="546"/>
                </a:lnTo>
                <a:lnTo>
                  <a:pt x="3407" y="546"/>
                </a:lnTo>
                <a:lnTo>
                  <a:pt x="3408" y="550"/>
                </a:lnTo>
                <a:lnTo>
                  <a:pt x="3408" y="555"/>
                </a:lnTo>
                <a:lnTo>
                  <a:pt x="3408" y="548"/>
                </a:lnTo>
                <a:lnTo>
                  <a:pt x="3409" y="544"/>
                </a:lnTo>
                <a:lnTo>
                  <a:pt x="3409" y="546"/>
                </a:lnTo>
                <a:lnTo>
                  <a:pt x="3409" y="550"/>
                </a:lnTo>
                <a:lnTo>
                  <a:pt x="3409" y="546"/>
                </a:lnTo>
                <a:lnTo>
                  <a:pt x="3410" y="542"/>
                </a:lnTo>
                <a:lnTo>
                  <a:pt x="3410" y="544"/>
                </a:lnTo>
                <a:lnTo>
                  <a:pt x="3410" y="548"/>
                </a:lnTo>
                <a:lnTo>
                  <a:pt x="3411" y="550"/>
                </a:lnTo>
                <a:lnTo>
                  <a:pt x="3411" y="546"/>
                </a:lnTo>
                <a:lnTo>
                  <a:pt x="3411" y="546"/>
                </a:lnTo>
                <a:lnTo>
                  <a:pt x="3412" y="548"/>
                </a:lnTo>
                <a:lnTo>
                  <a:pt x="3412" y="553"/>
                </a:lnTo>
                <a:lnTo>
                  <a:pt x="3412" y="553"/>
                </a:lnTo>
                <a:lnTo>
                  <a:pt x="3412" y="550"/>
                </a:lnTo>
                <a:lnTo>
                  <a:pt x="3413" y="552"/>
                </a:lnTo>
                <a:lnTo>
                  <a:pt x="3413" y="550"/>
                </a:lnTo>
                <a:lnTo>
                  <a:pt x="3413" y="544"/>
                </a:lnTo>
                <a:lnTo>
                  <a:pt x="3414" y="544"/>
                </a:lnTo>
                <a:lnTo>
                  <a:pt x="3414" y="550"/>
                </a:lnTo>
                <a:lnTo>
                  <a:pt x="3414" y="552"/>
                </a:lnTo>
                <a:lnTo>
                  <a:pt x="3415" y="550"/>
                </a:lnTo>
                <a:lnTo>
                  <a:pt x="3415" y="546"/>
                </a:lnTo>
                <a:lnTo>
                  <a:pt x="3415" y="550"/>
                </a:lnTo>
                <a:lnTo>
                  <a:pt x="3415" y="555"/>
                </a:lnTo>
                <a:lnTo>
                  <a:pt x="3416" y="553"/>
                </a:lnTo>
                <a:lnTo>
                  <a:pt x="3416" y="550"/>
                </a:lnTo>
                <a:lnTo>
                  <a:pt x="3416" y="550"/>
                </a:lnTo>
                <a:lnTo>
                  <a:pt x="3417" y="552"/>
                </a:lnTo>
                <a:lnTo>
                  <a:pt x="3417" y="553"/>
                </a:lnTo>
                <a:lnTo>
                  <a:pt x="3417" y="552"/>
                </a:lnTo>
                <a:lnTo>
                  <a:pt x="3417" y="548"/>
                </a:lnTo>
                <a:lnTo>
                  <a:pt x="3418" y="553"/>
                </a:lnTo>
                <a:lnTo>
                  <a:pt x="3418" y="550"/>
                </a:lnTo>
                <a:lnTo>
                  <a:pt x="3418" y="546"/>
                </a:lnTo>
                <a:lnTo>
                  <a:pt x="3419" y="542"/>
                </a:lnTo>
                <a:lnTo>
                  <a:pt x="3419" y="542"/>
                </a:lnTo>
                <a:lnTo>
                  <a:pt x="3419" y="536"/>
                </a:lnTo>
                <a:lnTo>
                  <a:pt x="3420" y="529"/>
                </a:lnTo>
                <a:lnTo>
                  <a:pt x="3420" y="529"/>
                </a:lnTo>
                <a:lnTo>
                  <a:pt x="3420" y="529"/>
                </a:lnTo>
                <a:lnTo>
                  <a:pt x="3420" y="525"/>
                </a:lnTo>
                <a:lnTo>
                  <a:pt x="3421" y="515"/>
                </a:lnTo>
                <a:lnTo>
                  <a:pt x="3421" y="511"/>
                </a:lnTo>
                <a:lnTo>
                  <a:pt x="3421" y="511"/>
                </a:lnTo>
                <a:lnTo>
                  <a:pt x="3422" y="513"/>
                </a:lnTo>
                <a:lnTo>
                  <a:pt x="3422" y="508"/>
                </a:lnTo>
                <a:lnTo>
                  <a:pt x="3422" y="504"/>
                </a:lnTo>
                <a:lnTo>
                  <a:pt x="3423" y="508"/>
                </a:lnTo>
                <a:lnTo>
                  <a:pt x="3423" y="508"/>
                </a:lnTo>
                <a:lnTo>
                  <a:pt x="3423" y="510"/>
                </a:lnTo>
                <a:lnTo>
                  <a:pt x="3423" y="506"/>
                </a:lnTo>
                <a:lnTo>
                  <a:pt x="3424" y="508"/>
                </a:lnTo>
                <a:lnTo>
                  <a:pt x="3424" y="508"/>
                </a:lnTo>
                <a:lnTo>
                  <a:pt x="3424" y="508"/>
                </a:lnTo>
                <a:lnTo>
                  <a:pt x="3425" y="502"/>
                </a:lnTo>
                <a:lnTo>
                  <a:pt x="3425" y="506"/>
                </a:lnTo>
                <a:lnTo>
                  <a:pt x="3425" y="510"/>
                </a:lnTo>
                <a:lnTo>
                  <a:pt x="3426" y="510"/>
                </a:lnTo>
                <a:lnTo>
                  <a:pt x="3426" y="502"/>
                </a:lnTo>
                <a:lnTo>
                  <a:pt x="3426" y="506"/>
                </a:lnTo>
                <a:lnTo>
                  <a:pt x="3426" y="510"/>
                </a:lnTo>
                <a:lnTo>
                  <a:pt x="3427" y="511"/>
                </a:lnTo>
                <a:lnTo>
                  <a:pt x="3427" y="508"/>
                </a:lnTo>
                <a:lnTo>
                  <a:pt x="3427" y="510"/>
                </a:lnTo>
                <a:lnTo>
                  <a:pt x="3428" y="515"/>
                </a:lnTo>
                <a:lnTo>
                  <a:pt x="3428" y="517"/>
                </a:lnTo>
                <a:lnTo>
                  <a:pt x="3428" y="517"/>
                </a:lnTo>
                <a:lnTo>
                  <a:pt x="3428" y="513"/>
                </a:lnTo>
                <a:lnTo>
                  <a:pt x="3429" y="519"/>
                </a:lnTo>
                <a:lnTo>
                  <a:pt x="3429" y="525"/>
                </a:lnTo>
                <a:lnTo>
                  <a:pt x="3430" y="519"/>
                </a:lnTo>
                <a:lnTo>
                  <a:pt x="3430" y="523"/>
                </a:lnTo>
                <a:lnTo>
                  <a:pt x="3430" y="523"/>
                </a:lnTo>
                <a:lnTo>
                  <a:pt x="3430" y="523"/>
                </a:lnTo>
                <a:lnTo>
                  <a:pt x="3431" y="519"/>
                </a:lnTo>
                <a:lnTo>
                  <a:pt x="3431" y="519"/>
                </a:lnTo>
                <a:lnTo>
                  <a:pt x="3431" y="521"/>
                </a:lnTo>
                <a:lnTo>
                  <a:pt x="3431" y="529"/>
                </a:lnTo>
                <a:lnTo>
                  <a:pt x="3432" y="529"/>
                </a:lnTo>
                <a:lnTo>
                  <a:pt x="3432" y="534"/>
                </a:lnTo>
                <a:lnTo>
                  <a:pt x="3432" y="534"/>
                </a:lnTo>
                <a:lnTo>
                  <a:pt x="3433" y="534"/>
                </a:lnTo>
                <a:lnTo>
                  <a:pt x="3433" y="532"/>
                </a:lnTo>
                <a:lnTo>
                  <a:pt x="3433" y="527"/>
                </a:lnTo>
                <a:lnTo>
                  <a:pt x="3434" y="531"/>
                </a:lnTo>
                <a:lnTo>
                  <a:pt x="3434" y="536"/>
                </a:lnTo>
                <a:lnTo>
                  <a:pt x="3434" y="538"/>
                </a:lnTo>
                <a:lnTo>
                  <a:pt x="3435" y="531"/>
                </a:lnTo>
                <a:lnTo>
                  <a:pt x="3435" y="531"/>
                </a:lnTo>
                <a:lnTo>
                  <a:pt x="3435" y="532"/>
                </a:lnTo>
                <a:lnTo>
                  <a:pt x="3435" y="538"/>
                </a:lnTo>
                <a:lnTo>
                  <a:pt x="3436" y="531"/>
                </a:lnTo>
                <a:lnTo>
                  <a:pt x="3436" y="529"/>
                </a:lnTo>
                <a:lnTo>
                  <a:pt x="3436" y="534"/>
                </a:lnTo>
                <a:lnTo>
                  <a:pt x="3436" y="534"/>
                </a:lnTo>
                <a:lnTo>
                  <a:pt x="3437" y="529"/>
                </a:lnTo>
                <a:lnTo>
                  <a:pt x="3437" y="525"/>
                </a:lnTo>
                <a:lnTo>
                  <a:pt x="3438" y="525"/>
                </a:lnTo>
                <a:lnTo>
                  <a:pt x="3438" y="531"/>
                </a:lnTo>
                <a:lnTo>
                  <a:pt x="3438" y="529"/>
                </a:lnTo>
                <a:lnTo>
                  <a:pt x="3438" y="529"/>
                </a:lnTo>
                <a:lnTo>
                  <a:pt x="3439" y="531"/>
                </a:lnTo>
                <a:lnTo>
                  <a:pt x="3439" y="527"/>
                </a:lnTo>
                <a:lnTo>
                  <a:pt x="3439" y="517"/>
                </a:lnTo>
                <a:lnTo>
                  <a:pt x="3439" y="513"/>
                </a:lnTo>
                <a:lnTo>
                  <a:pt x="3440" y="508"/>
                </a:lnTo>
                <a:lnTo>
                  <a:pt x="3440" y="508"/>
                </a:lnTo>
                <a:lnTo>
                  <a:pt x="3440" y="502"/>
                </a:lnTo>
                <a:lnTo>
                  <a:pt x="3441" y="498"/>
                </a:lnTo>
                <a:lnTo>
                  <a:pt x="3441" y="492"/>
                </a:lnTo>
                <a:lnTo>
                  <a:pt x="3441" y="494"/>
                </a:lnTo>
                <a:lnTo>
                  <a:pt x="3442" y="496"/>
                </a:lnTo>
                <a:lnTo>
                  <a:pt x="3442" y="490"/>
                </a:lnTo>
                <a:lnTo>
                  <a:pt x="3442" y="489"/>
                </a:lnTo>
                <a:lnTo>
                  <a:pt x="3443" y="492"/>
                </a:lnTo>
                <a:lnTo>
                  <a:pt x="3443" y="500"/>
                </a:lnTo>
                <a:lnTo>
                  <a:pt x="3443" y="492"/>
                </a:lnTo>
                <a:lnTo>
                  <a:pt x="3443" y="489"/>
                </a:lnTo>
                <a:lnTo>
                  <a:pt x="3444" y="490"/>
                </a:lnTo>
                <a:lnTo>
                  <a:pt x="3444" y="494"/>
                </a:lnTo>
                <a:lnTo>
                  <a:pt x="3444" y="483"/>
                </a:lnTo>
                <a:lnTo>
                  <a:pt x="3445" y="477"/>
                </a:lnTo>
                <a:lnTo>
                  <a:pt x="3445" y="481"/>
                </a:lnTo>
                <a:lnTo>
                  <a:pt x="3445" y="500"/>
                </a:lnTo>
                <a:lnTo>
                  <a:pt x="3446" y="506"/>
                </a:lnTo>
                <a:lnTo>
                  <a:pt x="3446" y="504"/>
                </a:lnTo>
                <a:lnTo>
                  <a:pt x="3446" y="508"/>
                </a:lnTo>
                <a:lnTo>
                  <a:pt x="3446" y="517"/>
                </a:lnTo>
                <a:lnTo>
                  <a:pt x="3447" y="527"/>
                </a:lnTo>
                <a:lnTo>
                  <a:pt x="3447" y="531"/>
                </a:lnTo>
                <a:lnTo>
                  <a:pt x="3447" y="538"/>
                </a:lnTo>
                <a:lnTo>
                  <a:pt x="3447" y="548"/>
                </a:lnTo>
                <a:lnTo>
                  <a:pt x="3448" y="548"/>
                </a:lnTo>
                <a:lnTo>
                  <a:pt x="3448" y="544"/>
                </a:lnTo>
                <a:lnTo>
                  <a:pt x="3449" y="542"/>
                </a:lnTo>
                <a:lnTo>
                  <a:pt x="3449" y="550"/>
                </a:lnTo>
                <a:lnTo>
                  <a:pt x="3449" y="552"/>
                </a:lnTo>
                <a:lnTo>
                  <a:pt x="3449" y="548"/>
                </a:lnTo>
                <a:lnTo>
                  <a:pt x="3450" y="548"/>
                </a:lnTo>
                <a:lnTo>
                  <a:pt x="3450" y="553"/>
                </a:lnTo>
                <a:lnTo>
                  <a:pt x="3450" y="557"/>
                </a:lnTo>
                <a:lnTo>
                  <a:pt x="3451" y="553"/>
                </a:lnTo>
                <a:lnTo>
                  <a:pt x="3451" y="553"/>
                </a:lnTo>
                <a:lnTo>
                  <a:pt x="3451" y="553"/>
                </a:lnTo>
                <a:lnTo>
                  <a:pt x="3451" y="555"/>
                </a:lnTo>
                <a:lnTo>
                  <a:pt x="3452" y="557"/>
                </a:lnTo>
                <a:lnTo>
                  <a:pt x="3452" y="573"/>
                </a:lnTo>
                <a:lnTo>
                  <a:pt x="3452" y="590"/>
                </a:lnTo>
                <a:lnTo>
                  <a:pt x="3453" y="607"/>
                </a:lnTo>
                <a:lnTo>
                  <a:pt x="3453" y="628"/>
                </a:lnTo>
                <a:lnTo>
                  <a:pt x="3453" y="628"/>
                </a:lnTo>
                <a:lnTo>
                  <a:pt x="3454" y="619"/>
                </a:lnTo>
                <a:lnTo>
                  <a:pt x="3454" y="523"/>
                </a:lnTo>
                <a:lnTo>
                  <a:pt x="3454" y="423"/>
                </a:lnTo>
                <a:lnTo>
                  <a:pt x="3454" y="285"/>
                </a:lnTo>
                <a:lnTo>
                  <a:pt x="3455" y="161"/>
                </a:lnTo>
                <a:lnTo>
                  <a:pt x="3455" y="117"/>
                </a:lnTo>
                <a:lnTo>
                  <a:pt x="3455" y="195"/>
                </a:lnTo>
                <a:lnTo>
                  <a:pt x="3455" y="377"/>
                </a:lnTo>
                <a:lnTo>
                  <a:pt x="3456" y="548"/>
                </a:lnTo>
                <a:lnTo>
                  <a:pt x="3456" y="628"/>
                </a:lnTo>
                <a:lnTo>
                  <a:pt x="3457" y="611"/>
                </a:lnTo>
                <a:lnTo>
                  <a:pt x="3457" y="584"/>
                </a:lnTo>
                <a:lnTo>
                  <a:pt x="3457" y="578"/>
                </a:lnTo>
                <a:lnTo>
                  <a:pt x="3457" y="580"/>
                </a:lnTo>
                <a:lnTo>
                  <a:pt x="3458" y="578"/>
                </a:lnTo>
                <a:lnTo>
                  <a:pt x="3458" y="571"/>
                </a:lnTo>
                <a:lnTo>
                  <a:pt x="3458" y="571"/>
                </a:lnTo>
                <a:lnTo>
                  <a:pt x="3459" y="578"/>
                </a:lnTo>
                <a:lnTo>
                  <a:pt x="3459" y="584"/>
                </a:lnTo>
                <a:lnTo>
                  <a:pt x="3459" y="580"/>
                </a:lnTo>
                <a:lnTo>
                  <a:pt x="3459" y="576"/>
                </a:lnTo>
                <a:lnTo>
                  <a:pt x="3460" y="576"/>
                </a:lnTo>
                <a:lnTo>
                  <a:pt x="3460" y="584"/>
                </a:lnTo>
                <a:lnTo>
                  <a:pt x="3460" y="575"/>
                </a:lnTo>
                <a:lnTo>
                  <a:pt x="3461" y="575"/>
                </a:lnTo>
                <a:lnTo>
                  <a:pt x="3461" y="576"/>
                </a:lnTo>
                <a:lnTo>
                  <a:pt x="3461" y="582"/>
                </a:lnTo>
                <a:lnTo>
                  <a:pt x="3462" y="580"/>
                </a:lnTo>
                <a:lnTo>
                  <a:pt x="3462" y="576"/>
                </a:lnTo>
                <a:lnTo>
                  <a:pt x="3462" y="578"/>
                </a:lnTo>
                <a:lnTo>
                  <a:pt x="3462" y="580"/>
                </a:lnTo>
                <a:lnTo>
                  <a:pt x="3463" y="580"/>
                </a:lnTo>
                <a:lnTo>
                  <a:pt x="3463" y="576"/>
                </a:lnTo>
                <a:lnTo>
                  <a:pt x="3463" y="576"/>
                </a:lnTo>
                <a:lnTo>
                  <a:pt x="3464" y="582"/>
                </a:lnTo>
                <a:lnTo>
                  <a:pt x="3464" y="590"/>
                </a:lnTo>
                <a:lnTo>
                  <a:pt x="3464" y="588"/>
                </a:lnTo>
                <a:lnTo>
                  <a:pt x="3465" y="586"/>
                </a:lnTo>
                <a:lnTo>
                  <a:pt x="3465" y="586"/>
                </a:lnTo>
                <a:lnTo>
                  <a:pt x="3465" y="588"/>
                </a:lnTo>
                <a:lnTo>
                  <a:pt x="3465" y="584"/>
                </a:lnTo>
                <a:lnTo>
                  <a:pt x="3466" y="584"/>
                </a:lnTo>
                <a:lnTo>
                  <a:pt x="3466" y="584"/>
                </a:lnTo>
                <a:lnTo>
                  <a:pt x="3466" y="588"/>
                </a:lnTo>
                <a:lnTo>
                  <a:pt x="3467" y="592"/>
                </a:lnTo>
                <a:lnTo>
                  <a:pt x="3467" y="588"/>
                </a:lnTo>
                <a:lnTo>
                  <a:pt x="3467" y="590"/>
                </a:lnTo>
                <a:lnTo>
                  <a:pt x="3468" y="590"/>
                </a:lnTo>
                <a:lnTo>
                  <a:pt x="3468" y="582"/>
                </a:lnTo>
                <a:lnTo>
                  <a:pt x="3468" y="580"/>
                </a:lnTo>
                <a:lnTo>
                  <a:pt x="3468" y="578"/>
                </a:lnTo>
                <a:lnTo>
                  <a:pt x="3469" y="590"/>
                </a:lnTo>
                <a:lnTo>
                  <a:pt x="3469" y="590"/>
                </a:lnTo>
                <a:lnTo>
                  <a:pt x="3469" y="580"/>
                </a:lnTo>
                <a:lnTo>
                  <a:pt x="3470" y="586"/>
                </a:lnTo>
                <a:lnTo>
                  <a:pt x="3470" y="586"/>
                </a:lnTo>
                <a:lnTo>
                  <a:pt x="3470" y="590"/>
                </a:lnTo>
                <a:lnTo>
                  <a:pt x="3470" y="588"/>
                </a:lnTo>
                <a:lnTo>
                  <a:pt x="3471" y="590"/>
                </a:lnTo>
                <a:lnTo>
                  <a:pt x="3471" y="596"/>
                </a:lnTo>
                <a:lnTo>
                  <a:pt x="3472" y="596"/>
                </a:lnTo>
                <a:lnTo>
                  <a:pt x="3472" y="594"/>
                </a:lnTo>
                <a:lnTo>
                  <a:pt x="3472" y="592"/>
                </a:lnTo>
                <a:lnTo>
                  <a:pt x="3472" y="596"/>
                </a:lnTo>
                <a:lnTo>
                  <a:pt x="3473" y="603"/>
                </a:lnTo>
                <a:lnTo>
                  <a:pt x="3473" y="598"/>
                </a:lnTo>
                <a:lnTo>
                  <a:pt x="3473" y="600"/>
                </a:lnTo>
                <a:lnTo>
                  <a:pt x="3473" y="602"/>
                </a:lnTo>
                <a:lnTo>
                  <a:pt x="3474" y="603"/>
                </a:lnTo>
                <a:lnTo>
                  <a:pt x="3474" y="605"/>
                </a:lnTo>
                <a:lnTo>
                  <a:pt x="3474" y="600"/>
                </a:lnTo>
                <a:lnTo>
                  <a:pt x="3475" y="598"/>
                </a:lnTo>
                <a:lnTo>
                  <a:pt x="3475" y="603"/>
                </a:lnTo>
                <a:lnTo>
                  <a:pt x="3475" y="596"/>
                </a:lnTo>
                <a:lnTo>
                  <a:pt x="3476" y="592"/>
                </a:lnTo>
                <a:lnTo>
                  <a:pt x="3476" y="590"/>
                </a:lnTo>
                <a:lnTo>
                  <a:pt x="3476" y="584"/>
                </a:lnTo>
                <a:lnTo>
                  <a:pt x="3476" y="575"/>
                </a:lnTo>
                <a:lnTo>
                  <a:pt x="3477" y="569"/>
                </a:lnTo>
                <a:lnTo>
                  <a:pt x="3477" y="567"/>
                </a:lnTo>
                <a:lnTo>
                  <a:pt x="3477" y="561"/>
                </a:lnTo>
                <a:lnTo>
                  <a:pt x="3478" y="559"/>
                </a:lnTo>
                <a:lnTo>
                  <a:pt x="3478" y="552"/>
                </a:lnTo>
                <a:lnTo>
                  <a:pt x="3478" y="552"/>
                </a:lnTo>
                <a:lnTo>
                  <a:pt x="3478" y="552"/>
                </a:lnTo>
                <a:lnTo>
                  <a:pt x="3479" y="552"/>
                </a:lnTo>
                <a:lnTo>
                  <a:pt x="3479" y="546"/>
                </a:lnTo>
                <a:lnTo>
                  <a:pt x="3480" y="544"/>
                </a:lnTo>
                <a:lnTo>
                  <a:pt x="3480" y="548"/>
                </a:lnTo>
                <a:lnTo>
                  <a:pt x="3480" y="548"/>
                </a:lnTo>
                <a:lnTo>
                  <a:pt x="3480" y="546"/>
                </a:lnTo>
                <a:lnTo>
                  <a:pt x="3481" y="542"/>
                </a:lnTo>
                <a:lnTo>
                  <a:pt x="3481" y="548"/>
                </a:lnTo>
                <a:lnTo>
                  <a:pt x="3481" y="548"/>
                </a:lnTo>
                <a:lnTo>
                  <a:pt x="3481" y="542"/>
                </a:lnTo>
                <a:lnTo>
                  <a:pt x="3482" y="540"/>
                </a:lnTo>
                <a:lnTo>
                  <a:pt x="3482" y="542"/>
                </a:lnTo>
                <a:lnTo>
                  <a:pt x="3482" y="544"/>
                </a:lnTo>
                <a:lnTo>
                  <a:pt x="3483" y="550"/>
                </a:lnTo>
                <a:lnTo>
                  <a:pt x="3483" y="546"/>
                </a:lnTo>
                <a:lnTo>
                  <a:pt x="3483" y="544"/>
                </a:lnTo>
                <a:lnTo>
                  <a:pt x="3484" y="552"/>
                </a:lnTo>
                <a:lnTo>
                  <a:pt x="3484" y="553"/>
                </a:lnTo>
                <a:lnTo>
                  <a:pt x="3484" y="550"/>
                </a:lnTo>
                <a:lnTo>
                  <a:pt x="3484" y="552"/>
                </a:lnTo>
                <a:lnTo>
                  <a:pt x="3485" y="555"/>
                </a:lnTo>
                <a:lnTo>
                  <a:pt x="3485" y="555"/>
                </a:lnTo>
                <a:lnTo>
                  <a:pt x="3485" y="552"/>
                </a:lnTo>
                <a:lnTo>
                  <a:pt x="3486" y="550"/>
                </a:lnTo>
                <a:lnTo>
                  <a:pt x="3486" y="552"/>
                </a:lnTo>
                <a:lnTo>
                  <a:pt x="3486" y="555"/>
                </a:lnTo>
                <a:lnTo>
                  <a:pt x="3487" y="555"/>
                </a:lnTo>
                <a:lnTo>
                  <a:pt x="3487" y="553"/>
                </a:lnTo>
                <a:lnTo>
                  <a:pt x="3487" y="555"/>
                </a:lnTo>
                <a:lnTo>
                  <a:pt x="3488" y="559"/>
                </a:lnTo>
                <a:lnTo>
                  <a:pt x="3488" y="557"/>
                </a:lnTo>
                <a:lnTo>
                  <a:pt x="3488" y="559"/>
                </a:lnTo>
                <a:lnTo>
                  <a:pt x="3488" y="563"/>
                </a:lnTo>
                <a:lnTo>
                  <a:pt x="3489" y="567"/>
                </a:lnTo>
                <a:lnTo>
                  <a:pt x="3489" y="559"/>
                </a:lnTo>
                <a:lnTo>
                  <a:pt x="3489" y="563"/>
                </a:lnTo>
                <a:lnTo>
                  <a:pt x="3489" y="567"/>
                </a:lnTo>
                <a:lnTo>
                  <a:pt x="3490" y="567"/>
                </a:lnTo>
                <a:lnTo>
                  <a:pt x="3490" y="563"/>
                </a:lnTo>
                <a:lnTo>
                  <a:pt x="3491" y="557"/>
                </a:lnTo>
                <a:lnTo>
                  <a:pt x="3491" y="557"/>
                </a:lnTo>
                <a:lnTo>
                  <a:pt x="3491" y="565"/>
                </a:lnTo>
                <a:lnTo>
                  <a:pt x="3491" y="561"/>
                </a:lnTo>
                <a:lnTo>
                  <a:pt x="3492" y="557"/>
                </a:lnTo>
                <a:lnTo>
                  <a:pt x="3492" y="561"/>
                </a:lnTo>
                <a:lnTo>
                  <a:pt x="3492" y="561"/>
                </a:lnTo>
                <a:lnTo>
                  <a:pt x="3493" y="561"/>
                </a:lnTo>
                <a:lnTo>
                  <a:pt x="3493" y="552"/>
                </a:lnTo>
                <a:lnTo>
                  <a:pt x="3493" y="557"/>
                </a:lnTo>
                <a:lnTo>
                  <a:pt x="3493" y="559"/>
                </a:lnTo>
                <a:lnTo>
                  <a:pt x="3494" y="561"/>
                </a:lnTo>
                <a:lnTo>
                  <a:pt x="3494" y="557"/>
                </a:lnTo>
                <a:lnTo>
                  <a:pt x="3494" y="553"/>
                </a:lnTo>
                <a:lnTo>
                  <a:pt x="3495" y="559"/>
                </a:lnTo>
                <a:lnTo>
                  <a:pt x="3495" y="559"/>
                </a:lnTo>
                <a:lnTo>
                  <a:pt x="3495" y="555"/>
                </a:lnTo>
                <a:lnTo>
                  <a:pt x="3496" y="557"/>
                </a:lnTo>
                <a:lnTo>
                  <a:pt x="3496" y="555"/>
                </a:lnTo>
                <a:lnTo>
                  <a:pt x="3496" y="555"/>
                </a:lnTo>
                <a:lnTo>
                  <a:pt x="3496" y="548"/>
                </a:lnTo>
                <a:lnTo>
                  <a:pt x="3497" y="538"/>
                </a:lnTo>
                <a:lnTo>
                  <a:pt x="3497" y="534"/>
                </a:lnTo>
                <a:lnTo>
                  <a:pt x="3497" y="536"/>
                </a:lnTo>
                <a:lnTo>
                  <a:pt x="3497" y="529"/>
                </a:lnTo>
                <a:lnTo>
                  <a:pt x="3498" y="527"/>
                </a:lnTo>
                <a:lnTo>
                  <a:pt x="3498" y="525"/>
                </a:lnTo>
                <a:lnTo>
                  <a:pt x="3499" y="525"/>
                </a:lnTo>
                <a:lnTo>
                  <a:pt x="3499" y="517"/>
                </a:lnTo>
                <a:lnTo>
                  <a:pt x="3499" y="513"/>
                </a:lnTo>
                <a:lnTo>
                  <a:pt x="3499" y="510"/>
                </a:lnTo>
                <a:lnTo>
                  <a:pt x="3500" y="511"/>
                </a:lnTo>
                <a:lnTo>
                  <a:pt x="3500" y="513"/>
                </a:lnTo>
                <a:lnTo>
                  <a:pt x="3500" y="513"/>
                </a:lnTo>
                <a:lnTo>
                  <a:pt x="3501" y="515"/>
                </a:lnTo>
                <a:lnTo>
                  <a:pt x="3501" y="515"/>
                </a:lnTo>
                <a:lnTo>
                  <a:pt x="3501" y="515"/>
                </a:lnTo>
                <a:lnTo>
                  <a:pt x="3501" y="510"/>
                </a:lnTo>
                <a:lnTo>
                  <a:pt x="3502" y="504"/>
                </a:lnTo>
                <a:lnTo>
                  <a:pt x="3502" y="498"/>
                </a:lnTo>
                <a:lnTo>
                  <a:pt x="3502" y="513"/>
                </a:lnTo>
                <a:lnTo>
                  <a:pt x="3503" y="523"/>
                </a:lnTo>
                <a:lnTo>
                  <a:pt x="3503" y="531"/>
                </a:lnTo>
                <a:lnTo>
                  <a:pt x="3503" y="532"/>
                </a:lnTo>
                <a:lnTo>
                  <a:pt x="3504" y="536"/>
                </a:lnTo>
                <a:lnTo>
                  <a:pt x="3504" y="540"/>
                </a:lnTo>
                <a:lnTo>
                  <a:pt x="3504" y="546"/>
                </a:lnTo>
                <a:lnTo>
                  <a:pt x="3504" y="552"/>
                </a:lnTo>
                <a:lnTo>
                  <a:pt x="3505" y="563"/>
                </a:lnTo>
                <a:lnTo>
                  <a:pt x="3505" y="563"/>
                </a:lnTo>
                <a:lnTo>
                  <a:pt x="3505" y="561"/>
                </a:lnTo>
                <a:lnTo>
                  <a:pt x="3506" y="561"/>
                </a:lnTo>
                <a:lnTo>
                  <a:pt x="3506" y="569"/>
                </a:lnTo>
                <a:lnTo>
                  <a:pt x="3506" y="565"/>
                </a:lnTo>
                <a:lnTo>
                  <a:pt x="3507" y="563"/>
                </a:lnTo>
                <a:lnTo>
                  <a:pt x="3507" y="565"/>
                </a:lnTo>
                <a:lnTo>
                  <a:pt x="3507" y="569"/>
                </a:lnTo>
                <a:lnTo>
                  <a:pt x="3507" y="571"/>
                </a:lnTo>
                <a:lnTo>
                  <a:pt x="3508" y="563"/>
                </a:lnTo>
                <a:lnTo>
                  <a:pt x="3508" y="567"/>
                </a:lnTo>
                <a:lnTo>
                  <a:pt x="3508" y="569"/>
                </a:lnTo>
                <a:lnTo>
                  <a:pt x="3509" y="569"/>
                </a:lnTo>
                <a:lnTo>
                  <a:pt x="3509" y="569"/>
                </a:lnTo>
                <a:lnTo>
                  <a:pt x="3509" y="569"/>
                </a:lnTo>
                <a:lnTo>
                  <a:pt x="3510" y="584"/>
                </a:lnTo>
                <a:lnTo>
                  <a:pt x="3510" y="605"/>
                </a:lnTo>
                <a:lnTo>
                  <a:pt x="3510" y="609"/>
                </a:lnTo>
                <a:lnTo>
                  <a:pt x="3510" y="626"/>
                </a:lnTo>
                <a:lnTo>
                  <a:pt x="3511" y="647"/>
                </a:lnTo>
                <a:lnTo>
                  <a:pt x="3511" y="628"/>
                </a:lnTo>
                <a:lnTo>
                  <a:pt x="3511" y="561"/>
                </a:lnTo>
                <a:lnTo>
                  <a:pt x="3512" y="479"/>
                </a:lnTo>
                <a:lnTo>
                  <a:pt x="3512" y="366"/>
                </a:lnTo>
                <a:lnTo>
                  <a:pt x="3512" y="234"/>
                </a:lnTo>
                <a:lnTo>
                  <a:pt x="3512" y="134"/>
                </a:lnTo>
                <a:lnTo>
                  <a:pt x="3513" y="132"/>
                </a:lnTo>
                <a:lnTo>
                  <a:pt x="3513" y="148"/>
                </a:lnTo>
                <a:lnTo>
                  <a:pt x="3513" y="469"/>
                </a:lnTo>
                <a:lnTo>
                  <a:pt x="3514" y="611"/>
                </a:lnTo>
                <a:lnTo>
                  <a:pt x="3514" y="630"/>
                </a:lnTo>
                <a:lnTo>
                  <a:pt x="3514" y="609"/>
                </a:lnTo>
                <a:lnTo>
                  <a:pt x="3515" y="590"/>
                </a:lnTo>
                <a:lnTo>
                  <a:pt x="3515" y="592"/>
                </a:lnTo>
                <a:lnTo>
                  <a:pt x="3515" y="580"/>
                </a:lnTo>
                <a:lnTo>
                  <a:pt x="3515" y="580"/>
                </a:lnTo>
                <a:lnTo>
                  <a:pt x="3516" y="582"/>
                </a:lnTo>
                <a:lnTo>
                  <a:pt x="3516" y="588"/>
                </a:lnTo>
                <a:lnTo>
                  <a:pt x="3516" y="584"/>
                </a:lnTo>
                <a:lnTo>
                  <a:pt x="3517" y="582"/>
                </a:lnTo>
                <a:lnTo>
                  <a:pt x="3517" y="588"/>
                </a:lnTo>
                <a:lnTo>
                  <a:pt x="3517" y="592"/>
                </a:lnTo>
                <a:lnTo>
                  <a:pt x="3518" y="588"/>
                </a:lnTo>
                <a:lnTo>
                  <a:pt x="3518" y="590"/>
                </a:lnTo>
                <a:lnTo>
                  <a:pt x="3518" y="588"/>
                </a:lnTo>
                <a:lnTo>
                  <a:pt x="3518" y="590"/>
                </a:lnTo>
                <a:lnTo>
                  <a:pt x="3519" y="586"/>
                </a:lnTo>
                <a:lnTo>
                  <a:pt x="3519" y="582"/>
                </a:lnTo>
                <a:lnTo>
                  <a:pt x="3519" y="578"/>
                </a:lnTo>
                <a:lnTo>
                  <a:pt x="3520" y="584"/>
                </a:lnTo>
                <a:lnTo>
                  <a:pt x="3520" y="582"/>
                </a:lnTo>
                <a:lnTo>
                  <a:pt x="3520" y="576"/>
                </a:lnTo>
                <a:lnTo>
                  <a:pt x="3520" y="578"/>
                </a:lnTo>
                <a:lnTo>
                  <a:pt x="3521" y="588"/>
                </a:lnTo>
                <a:lnTo>
                  <a:pt x="3521" y="584"/>
                </a:lnTo>
                <a:lnTo>
                  <a:pt x="3522" y="584"/>
                </a:lnTo>
                <a:lnTo>
                  <a:pt x="3522" y="584"/>
                </a:lnTo>
                <a:lnTo>
                  <a:pt x="3522" y="586"/>
                </a:lnTo>
                <a:lnTo>
                  <a:pt x="3522" y="586"/>
                </a:lnTo>
                <a:lnTo>
                  <a:pt x="3523" y="586"/>
                </a:lnTo>
                <a:lnTo>
                  <a:pt x="3523" y="584"/>
                </a:lnTo>
                <a:lnTo>
                  <a:pt x="3523" y="588"/>
                </a:lnTo>
                <a:lnTo>
                  <a:pt x="3523" y="588"/>
                </a:lnTo>
                <a:lnTo>
                  <a:pt x="3524" y="584"/>
                </a:lnTo>
                <a:lnTo>
                  <a:pt x="3524" y="582"/>
                </a:lnTo>
                <a:lnTo>
                  <a:pt x="3524" y="582"/>
                </a:lnTo>
                <a:lnTo>
                  <a:pt x="3525" y="588"/>
                </a:lnTo>
                <a:lnTo>
                  <a:pt x="3525" y="582"/>
                </a:lnTo>
                <a:lnTo>
                  <a:pt x="3525" y="582"/>
                </a:lnTo>
                <a:lnTo>
                  <a:pt x="3526" y="584"/>
                </a:lnTo>
                <a:lnTo>
                  <a:pt x="3526" y="588"/>
                </a:lnTo>
                <a:lnTo>
                  <a:pt x="3526" y="584"/>
                </a:lnTo>
                <a:lnTo>
                  <a:pt x="3526" y="580"/>
                </a:lnTo>
                <a:lnTo>
                  <a:pt x="3527" y="582"/>
                </a:lnTo>
                <a:lnTo>
                  <a:pt x="3527" y="582"/>
                </a:lnTo>
                <a:lnTo>
                  <a:pt x="3527" y="582"/>
                </a:lnTo>
                <a:lnTo>
                  <a:pt x="3528" y="580"/>
                </a:lnTo>
                <a:lnTo>
                  <a:pt x="3528" y="578"/>
                </a:lnTo>
                <a:lnTo>
                  <a:pt x="3528" y="588"/>
                </a:lnTo>
                <a:lnTo>
                  <a:pt x="3529" y="586"/>
                </a:lnTo>
                <a:lnTo>
                  <a:pt x="3529" y="578"/>
                </a:lnTo>
                <a:lnTo>
                  <a:pt x="3529" y="578"/>
                </a:lnTo>
                <a:lnTo>
                  <a:pt x="3530" y="580"/>
                </a:lnTo>
                <a:lnTo>
                  <a:pt x="3530" y="586"/>
                </a:lnTo>
                <a:lnTo>
                  <a:pt x="3530" y="580"/>
                </a:lnTo>
                <a:lnTo>
                  <a:pt x="3530" y="578"/>
                </a:lnTo>
                <a:lnTo>
                  <a:pt x="3531" y="582"/>
                </a:lnTo>
                <a:lnTo>
                  <a:pt x="3531" y="584"/>
                </a:lnTo>
                <a:lnTo>
                  <a:pt x="3531" y="582"/>
                </a:lnTo>
                <a:lnTo>
                  <a:pt x="3531" y="578"/>
                </a:lnTo>
                <a:lnTo>
                  <a:pt x="3532" y="582"/>
                </a:lnTo>
                <a:lnTo>
                  <a:pt x="3532" y="584"/>
                </a:lnTo>
                <a:lnTo>
                  <a:pt x="3533" y="582"/>
                </a:lnTo>
                <a:lnTo>
                  <a:pt x="3533" y="575"/>
                </a:lnTo>
                <a:lnTo>
                  <a:pt x="3533" y="580"/>
                </a:lnTo>
                <a:lnTo>
                  <a:pt x="3533" y="580"/>
                </a:lnTo>
                <a:lnTo>
                  <a:pt x="3534" y="573"/>
                </a:lnTo>
                <a:lnTo>
                  <a:pt x="3534" y="569"/>
                </a:lnTo>
                <a:lnTo>
                  <a:pt x="3534" y="567"/>
                </a:lnTo>
                <a:lnTo>
                  <a:pt x="3534" y="565"/>
                </a:lnTo>
                <a:lnTo>
                  <a:pt x="3535" y="557"/>
                </a:lnTo>
                <a:lnTo>
                  <a:pt x="3535" y="552"/>
                </a:lnTo>
                <a:lnTo>
                  <a:pt x="3535" y="548"/>
                </a:lnTo>
                <a:lnTo>
                  <a:pt x="3536" y="550"/>
                </a:lnTo>
                <a:lnTo>
                  <a:pt x="3536" y="546"/>
                </a:lnTo>
                <a:lnTo>
                  <a:pt x="3536" y="540"/>
                </a:lnTo>
                <a:lnTo>
                  <a:pt x="3537" y="538"/>
                </a:lnTo>
                <a:lnTo>
                  <a:pt x="3537" y="540"/>
                </a:lnTo>
                <a:lnTo>
                  <a:pt x="3537" y="540"/>
                </a:lnTo>
                <a:lnTo>
                  <a:pt x="3538" y="531"/>
                </a:lnTo>
                <a:lnTo>
                  <a:pt x="3538" y="532"/>
                </a:lnTo>
                <a:lnTo>
                  <a:pt x="3538" y="532"/>
                </a:lnTo>
                <a:lnTo>
                  <a:pt x="3538" y="534"/>
                </a:lnTo>
                <a:lnTo>
                  <a:pt x="3539" y="529"/>
                </a:lnTo>
                <a:lnTo>
                  <a:pt x="3539" y="525"/>
                </a:lnTo>
                <a:lnTo>
                  <a:pt x="3539" y="529"/>
                </a:lnTo>
                <a:lnTo>
                  <a:pt x="3539" y="532"/>
                </a:lnTo>
                <a:lnTo>
                  <a:pt x="3540" y="527"/>
                </a:lnTo>
                <a:lnTo>
                  <a:pt x="3540" y="527"/>
                </a:lnTo>
                <a:lnTo>
                  <a:pt x="3541" y="527"/>
                </a:lnTo>
                <a:lnTo>
                  <a:pt x="3541" y="532"/>
                </a:lnTo>
                <a:lnTo>
                  <a:pt x="3541" y="531"/>
                </a:lnTo>
                <a:lnTo>
                  <a:pt x="3541" y="527"/>
                </a:lnTo>
                <a:lnTo>
                  <a:pt x="3542" y="527"/>
                </a:lnTo>
                <a:lnTo>
                  <a:pt x="3542" y="531"/>
                </a:lnTo>
                <a:lnTo>
                  <a:pt x="3542" y="532"/>
                </a:lnTo>
                <a:lnTo>
                  <a:pt x="3542" y="529"/>
                </a:lnTo>
                <a:lnTo>
                  <a:pt x="3543" y="527"/>
                </a:lnTo>
                <a:lnTo>
                  <a:pt x="3543" y="532"/>
                </a:lnTo>
                <a:lnTo>
                  <a:pt x="3543" y="534"/>
                </a:lnTo>
                <a:lnTo>
                  <a:pt x="3544" y="529"/>
                </a:lnTo>
                <a:lnTo>
                  <a:pt x="3544" y="531"/>
                </a:lnTo>
                <a:lnTo>
                  <a:pt x="3544" y="536"/>
                </a:lnTo>
                <a:lnTo>
                  <a:pt x="3545" y="536"/>
                </a:lnTo>
                <a:lnTo>
                  <a:pt x="3545" y="534"/>
                </a:lnTo>
                <a:lnTo>
                  <a:pt x="3545" y="534"/>
                </a:lnTo>
                <a:lnTo>
                  <a:pt x="3546" y="540"/>
                </a:lnTo>
                <a:lnTo>
                  <a:pt x="3546" y="542"/>
                </a:lnTo>
                <a:lnTo>
                  <a:pt x="3546" y="538"/>
                </a:lnTo>
                <a:lnTo>
                  <a:pt x="3546" y="536"/>
                </a:lnTo>
                <a:lnTo>
                  <a:pt x="3547" y="538"/>
                </a:lnTo>
                <a:lnTo>
                  <a:pt x="3547" y="544"/>
                </a:lnTo>
                <a:lnTo>
                  <a:pt x="3547" y="540"/>
                </a:lnTo>
                <a:lnTo>
                  <a:pt x="3548" y="540"/>
                </a:lnTo>
                <a:lnTo>
                  <a:pt x="3548" y="542"/>
                </a:lnTo>
                <a:lnTo>
                  <a:pt x="3548" y="544"/>
                </a:lnTo>
                <a:lnTo>
                  <a:pt x="3549" y="540"/>
                </a:lnTo>
                <a:lnTo>
                  <a:pt x="3549" y="538"/>
                </a:lnTo>
                <a:lnTo>
                  <a:pt x="3549" y="540"/>
                </a:lnTo>
                <a:lnTo>
                  <a:pt x="3549" y="546"/>
                </a:lnTo>
                <a:lnTo>
                  <a:pt x="3550" y="542"/>
                </a:lnTo>
                <a:lnTo>
                  <a:pt x="3550" y="538"/>
                </a:lnTo>
                <a:lnTo>
                  <a:pt x="3550" y="542"/>
                </a:lnTo>
                <a:lnTo>
                  <a:pt x="3551" y="544"/>
                </a:lnTo>
                <a:lnTo>
                  <a:pt x="3551" y="546"/>
                </a:lnTo>
                <a:lnTo>
                  <a:pt x="3551" y="542"/>
                </a:lnTo>
                <a:lnTo>
                  <a:pt x="3552" y="542"/>
                </a:lnTo>
                <a:lnTo>
                  <a:pt x="3552" y="542"/>
                </a:lnTo>
                <a:lnTo>
                  <a:pt x="3552" y="544"/>
                </a:lnTo>
                <a:lnTo>
                  <a:pt x="3552" y="540"/>
                </a:lnTo>
                <a:lnTo>
                  <a:pt x="3553" y="538"/>
                </a:lnTo>
                <a:lnTo>
                  <a:pt x="3553" y="542"/>
                </a:lnTo>
                <a:lnTo>
                  <a:pt x="3553" y="546"/>
                </a:lnTo>
                <a:lnTo>
                  <a:pt x="3554" y="538"/>
                </a:lnTo>
                <a:lnTo>
                  <a:pt x="3554" y="536"/>
                </a:lnTo>
                <a:lnTo>
                  <a:pt x="3554" y="538"/>
                </a:lnTo>
                <a:lnTo>
                  <a:pt x="3554" y="540"/>
                </a:lnTo>
                <a:lnTo>
                  <a:pt x="3555" y="538"/>
                </a:lnTo>
                <a:lnTo>
                  <a:pt x="3555" y="538"/>
                </a:lnTo>
                <a:lnTo>
                  <a:pt x="3555" y="536"/>
                </a:lnTo>
                <a:lnTo>
                  <a:pt x="3556" y="536"/>
                </a:lnTo>
                <a:lnTo>
                  <a:pt x="3556" y="527"/>
                </a:lnTo>
                <a:lnTo>
                  <a:pt x="3556" y="521"/>
                </a:lnTo>
                <a:lnTo>
                  <a:pt x="3557" y="519"/>
                </a:lnTo>
                <a:lnTo>
                  <a:pt x="3557" y="515"/>
                </a:lnTo>
                <a:lnTo>
                  <a:pt x="3557" y="510"/>
                </a:lnTo>
                <a:lnTo>
                  <a:pt x="3557" y="510"/>
                </a:lnTo>
                <a:lnTo>
                  <a:pt x="3558" y="510"/>
                </a:lnTo>
                <a:lnTo>
                  <a:pt x="3558" y="511"/>
                </a:lnTo>
                <a:lnTo>
                  <a:pt x="3558" y="502"/>
                </a:lnTo>
                <a:lnTo>
                  <a:pt x="3559" y="490"/>
                </a:lnTo>
                <a:lnTo>
                  <a:pt x="3559" y="490"/>
                </a:lnTo>
                <a:lnTo>
                  <a:pt x="3559" y="498"/>
                </a:lnTo>
                <a:lnTo>
                  <a:pt x="3560" y="494"/>
                </a:lnTo>
                <a:lnTo>
                  <a:pt x="3560" y="492"/>
                </a:lnTo>
                <a:lnTo>
                  <a:pt x="3560" y="500"/>
                </a:lnTo>
                <a:lnTo>
                  <a:pt x="3560" y="504"/>
                </a:lnTo>
                <a:lnTo>
                  <a:pt x="3561" y="504"/>
                </a:lnTo>
                <a:lnTo>
                  <a:pt x="3561" y="504"/>
                </a:lnTo>
                <a:lnTo>
                  <a:pt x="3561" y="498"/>
                </a:lnTo>
                <a:lnTo>
                  <a:pt x="3562" y="500"/>
                </a:lnTo>
                <a:lnTo>
                  <a:pt x="3562" y="502"/>
                </a:lnTo>
                <a:lnTo>
                  <a:pt x="3562" y="494"/>
                </a:lnTo>
                <a:lnTo>
                  <a:pt x="3562" y="485"/>
                </a:lnTo>
                <a:lnTo>
                  <a:pt x="3563" y="483"/>
                </a:lnTo>
                <a:lnTo>
                  <a:pt x="3563" y="500"/>
                </a:lnTo>
                <a:lnTo>
                  <a:pt x="3563" y="513"/>
                </a:lnTo>
                <a:lnTo>
                  <a:pt x="3564" y="511"/>
                </a:lnTo>
                <a:lnTo>
                  <a:pt x="3564" y="517"/>
                </a:lnTo>
                <a:lnTo>
                  <a:pt x="3564" y="529"/>
                </a:lnTo>
                <a:lnTo>
                  <a:pt x="3565" y="536"/>
                </a:lnTo>
                <a:lnTo>
                  <a:pt x="3565" y="538"/>
                </a:lnTo>
                <a:lnTo>
                  <a:pt x="3565" y="538"/>
                </a:lnTo>
                <a:lnTo>
                  <a:pt x="3565" y="540"/>
                </a:lnTo>
                <a:lnTo>
                  <a:pt x="3566" y="544"/>
                </a:lnTo>
                <a:lnTo>
                  <a:pt x="3566" y="538"/>
                </a:lnTo>
                <a:lnTo>
                  <a:pt x="3566" y="542"/>
                </a:lnTo>
                <a:lnTo>
                  <a:pt x="3567" y="546"/>
                </a:lnTo>
                <a:lnTo>
                  <a:pt x="3567" y="548"/>
                </a:lnTo>
                <a:lnTo>
                  <a:pt x="3567" y="544"/>
                </a:lnTo>
                <a:lnTo>
                  <a:pt x="3568" y="550"/>
                </a:lnTo>
                <a:lnTo>
                  <a:pt x="3568" y="550"/>
                </a:lnTo>
                <a:lnTo>
                  <a:pt x="3568" y="555"/>
                </a:lnTo>
                <a:lnTo>
                  <a:pt x="3568" y="550"/>
                </a:lnTo>
                <a:lnTo>
                  <a:pt x="3569" y="550"/>
                </a:lnTo>
                <a:lnTo>
                  <a:pt x="3569" y="548"/>
                </a:lnTo>
                <a:lnTo>
                  <a:pt x="3569" y="552"/>
                </a:lnTo>
                <a:lnTo>
                  <a:pt x="3570" y="552"/>
                </a:lnTo>
                <a:lnTo>
                  <a:pt x="3570" y="555"/>
                </a:lnTo>
                <a:lnTo>
                  <a:pt x="3570" y="575"/>
                </a:lnTo>
                <a:lnTo>
                  <a:pt x="3571" y="596"/>
                </a:lnTo>
                <a:lnTo>
                  <a:pt x="3571" y="598"/>
                </a:lnTo>
                <a:lnTo>
                  <a:pt x="3571" y="617"/>
                </a:lnTo>
                <a:lnTo>
                  <a:pt x="3571" y="624"/>
                </a:lnTo>
                <a:lnTo>
                  <a:pt x="3572" y="588"/>
                </a:lnTo>
                <a:lnTo>
                  <a:pt x="3572" y="527"/>
                </a:lnTo>
                <a:lnTo>
                  <a:pt x="3572" y="450"/>
                </a:lnTo>
                <a:lnTo>
                  <a:pt x="3573" y="419"/>
                </a:lnTo>
                <a:lnTo>
                  <a:pt x="3573" y="214"/>
                </a:lnTo>
                <a:lnTo>
                  <a:pt x="3573" y="125"/>
                </a:lnTo>
                <a:lnTo>
                  <a:pt x="3573" y="103"/>
                </a:lnTo>
                <a:lnTo>
                  <a:pt x="3574" y="190"/>
                </a:lnTo>
                <a:lnTo>
                  <a:pt x="3574" y="374"/>
                </a:lnTo>
                <a:lnTo>
                  <a:pt x="3575" y="540"/>
                </a:lnTo>
                <a:lnTo>
                  <a:pt x="3575" y="615"/>
                </a:lnTo>
                <a:lnTo>
                  <a:pt x="3575" y="619"/>
                </a:lnTo>
                <a:lnTo>
                  <a:pt x="3575" y="607"/>
                </a:lnTo>
                <a:lnTo>
                  <a:pt x="3576" y="586"/>
                </a:lnTo>
                <a:lnTo>
                  <a:pt x="3576" y="567"/>
                </a:lnTo>
                <a:lnTo>
                  <a:pt x="3576" y="565"/>
                </a:lnTo>
                <a:lnTo>
                  <a:pt x="3576" y="569"/>
                </a:lnTo>
                <a:lnTo>
                  <a:pt x="3577" y="567"/>
                </a:lnTo>
                <a:lnTo>
                  <a:pt x="3577" y="565"/>
                </a:lnTo>
                <a:lnTo>
                  <a:pt x="3577" y="563"/>
                </a:lnTo>
                <a:lnTo>
                  <a:pt x="3578" y="569"/>
                </a:lnTo>
                <a:lnTo>
                  <a:pt x="3578" y="571"/>
                </a:lnTo>
                <a:lnTo>
                  <a:pt x="3578" y="573"/>
                </a:lnTo>
                <a:lnTo>
                  <a:pt x="3579" y="569"/>
                </a:lnTo>
                <a:lnTo>
                  <a:pt x="3579" y="569"/>
                </a:lnTo>
                <a:lnTo>
                  <a:pt x="3579" y="571"/>
                </a:lnTo>
                <a:lnTo>
                  <a:pt x="3579" y="567"/>
                </a:lnTo>
                <a:lnTo>
                  <a:pt x="3580" y="565"/>
                </a:lnTo>
                <a:lnTo>
                  <a:pt x="3580" y="565"/>
                </a:lnTo>
                <a:lnTo>
                  <a:pt x="3580" y="571"/>
                </a:lnTo>
                <a:lnTo>
                  <a:pt x="3581" y="571"/>
                </a:lnTo>
                <a:lnTo>
                  <a:pt x="3581" y="567"/>
                </a:lnTo>
                <a:lnTo>
                  <a:pt x="3581" y="567"/>
                </a:lnTo>
                <a:lnTo>
                  <a:pt x="3581" y="573"/>
                </a:lnTo>
                <a:lnTo>
                  <a:pt x="3582" y="567"/>
                </a:lnTo>
                <a:lnTo>
                  <a:pt x="3582" y="561"/>
                </a:lnTo>
                <a:lnTo>
                  <a:pt x="3583" y="565"/>
                </a:lnTo>
                <a:lnTo>
                  <a:pt x="3583" y="569"/>
                </a:lnTo>
                <a:lnTo>
                  <a:pt x="3583" y="571"/>
                </a:lnTo>
                <a:lnTo>
                  <a:pt x="3583" y="565"/>
                </a:lnTo>
                <a:lnTo>
                  <a:pt x="3584" y="563"/>
                </a:lnTo>
                <a:lnTo>
                  <a:pt x="3584" y="567"/>
                </a:lnTo>
                <a:lnTo>
                  <a:pt x="3584" y="569"/>
                </a:lnTo>
                <a:lnTo>
                  <a:pt x="3584" y="565"/>
                </a:lnTo>
                <a:lnTo>
                  <a:pt x="3585" y="559"/>
                </a:lnTo>
                <a:lnTo>
                  <a:pt x="3585" y="565"/>
                </a:lnTo>
                <a:lnTo>
                  <a:pt x="3585" y="567"/>
                </a:lnTo>
                <a:lnTo>
                  <a:pt x="3586" y="563"/>
                </a:lnTo>
                <a:lnTo>
                  <a:pt x="3586" y="563"/>
                </a:lnTo>
                <a:lnTo>
                  <a:pt x="3586" y="565"/>
                </a:lnTo>
                <a:lnTo>
                  <a:pt x="3587" y="563"/>
                </a:lnTo>
                <a:lnTo>
                  <a:pt x="3587" y="567"/>
                </a:lnTo>
                <a:lnTo>
                  <a:pt x="3587" y="559"/>
                </a:lnTo>
                <a:lnTo>
                  <a:pt x="3588" y="557"/>
                </a:lnTo>
                <a:lnTo>
                  <a:pt x="3588" y="559"/>
                </a:lnTo>
                <a:lnTo>
                  <a:pt x="3588" y="563"/>
                </a:lnTo>
                <a:lnTo>
                  <a:pt x="3588" y="552"/>
                </a:lnTo>
                <a:lnTo>
                  <a:pt x="3589" y="557"/>
                </a:lnTo>
                <a:lnTo>
                  <a:pt x="3589" y="561"/>
                </a:lnTo>
                <a:lnTo>
                  <a:pt x="3589" y="563"/>
                </a:lnTo>
                <a:lnTo>
                  <a:pt x="3590" y="559"/>
                </a:lnTo>
                <a:lnTo>
                  <a:pt x="3590" y="555"/>
                </a:lnTo>
                <a:lnTo>
                  <a:pt x="3590" y="559"/>
                </a:lnTo>
                <a:lnTo>
                  <a:pt x="3591" y="565"/>
                </a:lnTo>
                <a:lnTo>
                  <a:pt x="3591" y="557"/>
                </a:lnTo>
                <a:lnTo>
                  <a:pt x="3591" y="553"/>
                </a:lnTo>
                <a:lnTo>
                  <a:pt x="3591" y="557"/>
                </a:lnTo>
                <a:lnTo>
                  <a:pt x="3592" y="563"/>
                </a:lnTo>
                <a:lnTo>
                  <a:pt x="3592" y="555"/>
                </a:lnTo>
                <a:lnTo>
                  <a:pt x="3592" y="557"/>
                </a:lnTo>
                <a:lnTo>
                  <a:pt x="3592" y="559"/>
                </a:lnTo>
                <a:lnTo>
                  <a:pt x="3593" y="559"/>
                </a:lnTo>
                <a:lnTo>
                  <a:pt x="3593" y="559"/>
                </a:lnTo>
                <a:lnTo>
                  <a:pt x="3594" y="555"/>
                </a:lnTo>
                <a:lnTo>
                  <a:pt x="3594" y="557"/>
                </a:lnTo>
                <a:lnTo>
                  <a:pt x="3594" y="563"/>
                </a:lnTo>
                <a:lnTo>
                  <a:pt x="3594" y="561"/>
                </a:lnTo>
                <a:lnTo>
                  <a:pt x="3595" y="555"/>
                </a:lnTo>
                <a:lnTo>
                  <a:pt x="3595" y="553"/>
                </a:lnTo>
                <a:lnTo>
                  <a:pt x="3595" y="565"/>
                </a:lnTo>
                <a:lnTo>
                  <a:pt x="3596" y="559"/>
                </a:lnTo>
                <a:lnTo>
                  <a:pt x="3596" y="555"/>
                </a:lnTo>
                <a:lnTo>
                  <a:pt x="3596" y="550"/>
                </a:lnTo>
                <a:lnTo>
                  <a:pt x="3596" y="546"/>
                </a:lnTo>
                <a:lnTo>
                  <a:pt x="3597" y="546"/>
                </a:lnTo>
                <a:lnTo>
                  <a:pt x="3597" y="532"/>
                </a:lnTo>
                <a:lnTo>
                  <a:pt x="3597" y="529"/>
                </a:lnTo>
                <a:lnTo>
                  <a:pt x="3598" y="531"/>
                </a:lnTo>
                <a:lnTo>
                  <a:pt x="3598" y="527"/>
                </a:lnTo>
                <a:lnTo>
                  <a:pt x="3598" y="523"/>
                </a:lnTo>
                <a:lnTo>
                  <a:pt x="3599" y="517"/>
                </a:lnTo>
                <a:lnTo>
                  <a:pt x="3599" y="517"/>
                </a:lnTo>
                <a:lnTo>
                  <a:pt x="3599" y="521"/>
                </a:lnTo>
                <a:lnTo>
                  <a:pt x="3599" y="513"/>
                </a:lnTo>
                <a:lnTo>
                  <a:pt x="3600" y="510"/>
                </a:lnTo>
                <a:lnTo>
                  <a:pt x="3600" y="515"/>
                </a:lnTo>
                <a:lnTo>
                  <a:pt x="3600" y="521"/>
                </a:lnTo>
                <a:lnTo>
                  <a:pt x="3600" y="517"/>
                </a:lnTo>
                <a:lnTo>
                  <a:pt x="3601" y="513"/>
                </a:lnTo>
                <a:lnTo>
                  <a:pt x="3601" y="513"/>
                </a:lnTo>
                <a:lnTo>
                  <a:pt x="3602" y="517"/>
                </a:lnTo>
                <a:lnTo>
                  <a:pt x="3602" y="513"/>
                </a:lnTo>
                <a:lnTo>
                  <a:pt x="3602" y="511"/>
                </a:lnTo>
                <a:lnTo>
                  <a:pt x="3602" y="511"/>
                </a:lnTo>
                <a:lnTo>
                  <a:pt x="3603" y="519"/>
                </a:lnTo>
                <a:lnTo>
                  <a:pt x="3603" y="515"/>
                </a:lnTo>
                <a:lnTo>
                  <a:pt x="3603" y="511"/>
                </a:lnTo>
                <a:lnTo>
                  <a:pt x="3604" y="511"/>
                </a:lnTo>
                <a:lnTo>
                  <a:pt x="3604" y="515"/>
                </a:lnTo>
                <a:lnTo>
                  <a:pt x="3604" y="519"/>
                </a:lnTo>
                <a:lnTo>
                  <a:pt x="3604" y="511"/>
                </a:lnTo>
                <a:lnTo>
                  <a:pt x="3605" y="513"/>
                </a:lnTo>
                <a:lnTo>
                  <a:pt x="3605" y="519"/>
                </a:lnTo>
                <a:lnTo>
                  <a:pt x="3605" y="523"/>
                </a:lnTo>
                <a:lnTo>
                  <a:pt x="3606" y="517"/>
                </a:lnTo>
                <a:lnTo>
                  <a:pt x="3606" y="517"/>
                </a:lnTo>
                <a:lnTo>
                  <a:pt x="3606" y="523"/>
                </a:lnTo>
                <a:lnTo>
                  <a:pt x="3607" y="523"/>
                </a:lnTo>
                <a:lnTo>
                  <a:pt x="3607" y="521"/>
                </a:lnTo>
                <a:lnTo>
                  <a:pt x="3607" y="517"/>
                </a:lnTo>
                <a:lnTo>
                  <a:pt x="3607" y="521"/>
                </a:lnTo>
                <a:lnTo>
                  <a:pt x="3608" y="525"/>
                </a:lnTo>
                <a:lnTo>
                  <a:pt x="3608" y="521"/>
                </a:lnTo>
                <a:lnTo>
                  <a:pt x="3608" y="523"/>
                </a:lnTo>
                <a:lnTo>
                  <a:pt x="3609" y="521"/>
                </a:lnTo>
                <a:lnTo>
                  <a:pt x="3609" y="527"/>
                </a:lnTo>
                <a:lnTo>
                  <a:pt x="3609" y="529"/>
                </a:lnTo>
                <a:lnTo>
                  <a:pt x="3610" y="525"/>
                </a:lnTo>
                <a:lnTo>
                  <a:pt x="3610" y="527"/>
                </a:lnTo>
                <a:lnTo>
                  <a:pt x="3610" y="531"/>
                </a:lnTo>
                <a:lnTo>
                  <a:pt x="3610" y="532"/>
                </a:lnTo>
                <a:lnTo>
                  <a:pt x="3611" y="527"/>
                </a:lnTo>
                <a:lnTo>
                  <a:pt x="3611" y="531"/>
                </a:lnTo>
                <a:lnTo>
                  <a:pt x="3611" y="534"/>
                </a:lnTo>
                <a:lnTo>
                  <a:pt x="3612" y="534"/>
                </a:lnTo>
                <a:lnTo>
                  <a:pt x="3612" y="529"/>
                </a:lnTo>
                <a:lnTo>
                  <a:pt x="3612" y="529"/>
                </a:lnTo>
                <a:lnTo>
                  <a:pt x="3613" y="529"/>
                </a:lnTo>
                <a:lnTo>
                  <a:pt x="3613" y="532"/>
                </a:lnTo>
                <a:lnTo>
                  <a:pt x="3613" y="531"/>
                </a:lnTo>
                <a:lnTo>
                  <a:pt x="3613" y="529"/>
                </a:lnTo>
                <a:lnTo>
                  <a:pt x="3614" y="534"/>
                </a:lnTo>
                <a:lnTo>
                  <a:pt x="3614" y="536"/>
                </a:lnTo>
                <a:lnTo>
                  <a:pt x="3614" y="532"/>
                </a:lnTo>
                <a:lnTo>
                  <a:pt x="3615" y="529"/>
                </a:lnTo>
                <a:lnTo>
                  <a:pt x="3615" y="531"/>
                </a:lnTo>
                <a:lnTo>
                  <a:pt x="3615" y="534"/>
                </a:lnTo>
                <a:lnTo>
                  <a:pt x="3615" y="527"/>
                </a:lnTo>
                <a:lnTo>
                  <a:pt x="3616" y="525"/>
                </a:lnTo>
                <a:lnTo>
                  <a:pt x="3616" y="519"/>
                </a:lnTo>
                <a:lnTo>
                  <a:pt x="3617" y="525"/>
                </a:lnTo>
                <a:lnTo>
                  <a:pt x="3617" y="529"/>
                </a:lnTo>
                <a:lnTo>
                  <a:pt x="3617" y="527"/>
                </a:lnTo>
                <a:lnTo>
                  <a:pt x="3617" y="523"/>
                </a:lnTo>
                <a:lnTo>
                  <a:pt x="3618" y="523"/>
                </a:lnTo>
                <a:lnTo>
                  <a:pt x="3618" y="525"/>
                </a:lnTo>
                <a:lnTo>
                  <a:pt x="3618" y="521"/>
                </a:lnTo>
                <a:lnTo>
                  <a:pt x="3618" y="517"/>
                </a:lnTo>
                <a:lnTo>
                  <a:pt x="3619" y="521"/>
                </a:lnTo>
                <a:lnTo>
                  <a:pt x="3619" y="519"/>
                </a:lnTo>
                <a:lnTo>
                  <a:pt x="3619" y="511"/>
                </a:lnTo>
                <a:lnTo>
                  <a:pt x="3620" y="508"/>
                </a:lnTo>
                <a:lnTo>
                  <a:pt x="3620" y="506"/>
                </a:lnTo>
                <a:lnTo>
                  <a:pt x="3620" y="506"/>
                </a:lnTo>
                <a:lnTo>
                  <a:pt x="3621" y="496"/>
                </a:lnTo>
                <a:lnTo>
                  <a:pt x="3621" y="494"/>
                </a:lnTo>
                <a:lnTo>
                  <a:pt x="3621" y="494"/>
                </a:lnTo>
                <a:lnTo>
                  <a:pt x="3621" y="494"/>
                </a:lnTo>
                <a:lnTo>
                  <a:pt x="3622" y="485"/>
                </a:lnTo>
                <a:lnTo>
                  <a:pt x="3622" y="475"/>
                </a:lnTo>
                <a:lnTo>
                  <a:pt x="3622" y="477"/>
                </a:lnTo>
                <a:lnTo>
                  <a:pt x="3623" y="481"/>
                </a:lnTo>
                <a:lnTo>
                  <a:pt x="3623" y="479"/>
                </a:lnTo>
                <a:lnTo>
                  <a:pt x="3623" y="481"/>
                </a:lnTo>
                <a:lnTo>
                  <a:pt x="3623" y="481"/>
                </a:lnTo>
                <a:lnTo>
                  <a:pt x="3624" y="485"/>
                </a:lnTo>
                <a:lnTo>
                  <a:pt x="3624" y="483"/>
                </a:lnTo>
                <a:lnTo>
                  <a:pt x="3625" y="475"/>
                </a:lnTo>
                <a:lnTo>
                  <a:pt x="3625" y="467"/>
                </a:lnTo>
                <a:lnTo>
                  <a:pt x="3625" y="475"/>
                </a:lnTo>
                <a:lnTo>
                  <a:pt x="3625" y="492"/>
                </a:lnTo>
                <a:lnTo>
                  <a:pt x="3626" y="500"/>
                </a:lnTo>
                <a:lnTo>
                  <a:pt x="3626" y="506"/>
                </a:lnTo>
                <a:lnTo>
                  <a:pt x="3626" y="517"/>
                </a:lnTo>
                <a:lnTo>
                  <a:pt x="3626" y="527"/>
                </a:lnTo>
                <a:lnTo>
                  <a:pt x="3627" y="529"/>
                </a:lnTo>
                <a:lnTo>
                  <a:pt x="3627" y="527"/>
                </a:lnTo>
                <a:lnTo>
                  <a:pt x="3627" y="531"/>
                </a:lnTo>
                <a:lnTo>
                  <a:pt x="3628" y="534"/>
                </a:lnTo>
                <a:lnTo>
                  <a:pt x="3628" y="531"/>
                </a:lnTo>
                <a:lnTo>
                  <a:pt x="3628" y="532"/>
                </a:lnTo>
                <a:lnTo>
                  <a:pt x="3629" y="531"/>
                </a:lnTo>
                <a:lnTo>
                  <a:pt x="3629" y="538"/>
                </a:lnTo>
                <a:lnTo>
                  <a:pt x="3629" y="534"/>
                </a:lnTo>
                <a:lnTo>
                  <a:pt x="3629" y="529"/>
                </a:lnTo>
                <a:lnTo>
                  <a:pt x="3630" y="532"/>
                </a:lnTo>
                <a:lnTo>
                  <a:pt x="3630" y="534"/>
                </a:lnTo>
                <a:lnTo>
                  <a:pt x="3630" y="538"/>
                </a:lnTo>
                <a:lnTo>
                  <a:pt x="3631" y="536"/>
                </a:lnTo>
                <a:lnTo>
                  <a:pt x="3631" y="540"/>
                </a:lnTo>
                <a:lnTo>
                  <a:pt x="3631" y="544"/>
                </a:lnTo>
                <a:lnTo>
                  <a:pt x="3632" y="552"/>
                </a:lnTo>
                <a:lnTo>
                  <a:pt x="3632" y="559"/>
                </a:lnTo>
                <a:lnTo>
                  <a:pt x="3632" y="565"/>
                </a:lnTo>
                <a:lnTo>
                  <a:pt x="3633" y="594"/>
                </a:lnTo>
                <a:lnTo>
                  <a:pt x="3633" y="619"/>
                </a:lnTo>
                <a:lnTo>
                  <a:pt x="3633" y="619"/>
                </a:lnTo>
                <a:lnTo>
                  <a:pt x="3633" y="584"/>
                </a:lnTo>
                <a:lnTo>
                  <a:pt x="3634" y="532"/>
                </a:lnTo>
                <a:lnTo>
                  <a:pt x="3634" y="485"/>
                </a:lnTo>
                <a:lnTo>
                  <a:pt x="3634" y="410"/>
                </a:lnTo>
                <a:lnTo>
                  <a:pt x="3634" y="297"/>
                </a:lnTo>
                <a:lnTo>
                  <a:pt x="3635" y="186"/>
                </a:lnTo>
                <a:lnTo>
                  <a:pt x="3635" y="121"/>
                </a:lnTo>
                <a:lnTo>
                  <a:pt x="3636" y="77"/>
                </a:lnTo>
                <a:lnTo>
                  <a:pt x="3636" y="92"/>
                </a:lnTo>
                <a:lnTo>
                  <a:pt x="3636" y="224"/>
                </a:lnTo>
                <a:lnTo>
                  <a:pt x="3636" y="419"/>
                </a:lnTo>
                <a:lnTo>
                  <a:pt x="3637" y="559"/>
                </a:lnTo>
                <a:lnTo>
                  <a:pt x="3637" y="607"/>
                </a:lnTo>
                <a:lnTo>
                  <a:pt x="3637" y="596"/>
                </a:lnTo>
                <a:lnTo>
                  <a:pt x="3637" y="576"/>
                </a:lnTo>
                <a:lnTo>
                  <a:pt x="3638" y="563"/>
                </a:lnTo>
                <a:lnTo>
                  <a:pt x="3638" y="561"/>
                </a:lnTo>
                <a:lnTo>
                  <a:pt x="3638" y="557"/>
                </a:lnTo>
                <a:lnTo>
                  <a:pt x="3639" y="559"/>
                </a:lnTo>
                <a:lnTo>
                  <a:pt x="3639" y="559"/>
                </a:lnTo>
                <a:lnTo>
                  <a:pt x="3639" y="553"/>
                </a:lnTo>
                <a:lnTo>
                  <a:pt x="3640" y="555"/>
                </a:lnTo>
                <a:lnTo>
                  <a:pt x="3640" y="561"/>
                </a:lnTo>
                <a:lnTo>
                  <a:pt x="3640" y="561"/>
                </a:lnTo>
                <a:lnTo>
                  <a:pt x="3641" y="559"/>
                </a:lnTo>
                <a:lnTo>
                  <a:pt x="3641" y="557"/>
                </a:lnTo>
                <a:lnTo>
                  <a:pt x="3641" y="559"/>
                </a:lnTo>
                <a:lnTo>
                  <a:pt x="3641" y="563"/>
                </a:lnTo>
                <a:lnTo>
                  <a:pt x="3642" y="559"/>
                </a:lnTo>
                <a:lnTo>
                  <a:pt x="3642" y="557"/>
                </a:lnTo>
                <a:lnTo>
                  <a:pt x="3642" y="561"/>
                </a:lnTo>
                <a:lnTo>
                  <a:pt x="3642" y="565"/>
                </a:lnTo>
                <a:lnTo>
                  <a:pt x="3643" y="561"/>
                </a:lnTo>
                <a:lnTo>
                  <a:pt x="3643" y="557"/>
                </a:lnTo>
                <a:lnTo>
                  <a:pt x="3644" y="563"/>
                </a:lnTo>
                <a:lnTo>
                  <a:pt x="3644" y="561"/>
                </a:lnTo>
                <a:lnTo>
                  <a:pt x="3644" y="555"/>
                </a:lnTo>
                <a:lnTo>
                  <a:pt x="3644" y="555"/>
                </a:lnTo>
                <a:lnTo>
                  <a:pt x="3645" y="561"/>
                </a:lnTo>
                <a:lnTo>
                  <a:pt x="3645" y="563"/>
                </a:lnTo>
                <a:lnTo>
                  <a:pt x="3645" y="565"/>
                </a:lnTo>
                <a:lnTo>
                  <a:pt x="3646" y="563"/>
                </a:lnTo>
                <a:lnTo>
                  <a:pt x="3646" y="563"/>
                </a:lnTo>
                <a:lnTo>
                  <a:pt x="3646" y="567"/>
                </a:lnTo>
                <a:lnTo>
                  <a:pt x="3646" y="563"/>
                </a:lnTo>
                <a:lnTo>
                  <a:pt x="3647" y="561"/>
                </a:lnTo>
                <a:lnTo>
                  <a:pt x="3647" y="559"/>
                </a:lnTo>
                <a:lnTo>
                  <a:pt x="3647" y="563"/>
                </a:lnTo>
                <a:lnTo>
                  <a:pt x="3648" y="563"/>
                </a:lnTo>
                <a:lnTo>
                  <a:pt x="3648" y="557"/>
                </a:lnTo>
                <a:lnTo>
                  <a:pt x="3648" y="555"/>
                </a:lnTo>
                <a:lnTo>
                  <a:pt x="3649" y="559"/>
                </a:lnTo>
                <a:lnTo>
                  <a:pt x="3649" y="565"/>
                </a:lnTo>
                <a:lnTo>
                  <a:pt x="3649" y="561"/>
                </a:lnTo>
                <a:lnTo>
                  <a:pt x="3649" y="557"/>
                </a:lnTo>
                <a:lnTo>
                  <a:pt x="3650" y="557"/>
                </a:lnTo>
                <a:lnTo>
                  <a:pt x="3650" y="563"/>
                </a:lnTo>
                <a:lnTo>
                  <a:pt x="3650" y="557"/>
                </a:lnTo>
                <a:lnTo>
                  <a:pt x="3651" y="552"/>
                </a:lnTo>
                <a:lnTo>
                  <a:pt x="3651" y="555"/>
                </a:lnTo>
                <a:lnTo>
                  <a:pt x="3651" y="559"/>
                </a:lnTo>
                <a:lnTo>
                  <a:pt x="3652" y="561"/>
                </a:lnTo>
                <a:lnTo>
                  <a:pt x="3652" y="555"/>
                </a:lnTo>
                <a:lnTo>
                  <a:pt x="3652" y="557"/>
                </a:lnTo>
                <a:lnTo>
                  <a:pt x="3652" y="563"/>
                </a:lnTo>
                <a:lnTo>
                  <a:pt x="3653" y="561"/>
                </a:lnTo>
                <a:lnTo>
                  <a:pt x="3653" y="555"/>
                </a:lnTo>
                <a:lnTo>
                  <a:pt x="3653" y="555"/>
                </a:lnTo>
                <a:lnTo>
                  <a:pt x="3654" y="561"/>
                </a:lnTo>
                <a:lnTo>
                  <a:pt x="3654" y="561"/>
                </a:lnTo>
                <a:lnTo>
                  <a:pt x="3654" y="557"/>
                </a:lnTo>
                <a:lnTo>
                  <a:pt x="3655" y="553"/>
                </a:lnTo>
                <a:lnTo>
                  <a:pt x="3655" y="559"/>
                </a:lnTo>
                <a:lnTo>
                  <a:pt x="3655" y="561"/>
                </a:lnTo>
                <a:lnTo>
                  <a:pt x="3655" y="553"/>
                </a:lnTo>
                <a:lnTo>
                  <a:pt x="3656" y="550"/>
                </a:lnTo>
                <a:lnTo>
                  <a:pt x="3656" y="553"/>
                </a:lnTo>
                <a:lnTo>
                  <a:pt x="3656" y="548"/>
                </a:lnTo>
                <a:lnTo>
                  <a:pt x="3657" y="540"/>
                </a:lnTo>
                <a:lnTo>
                  <a:pt x="3657" y="538"/>
                </a:lnTo>
                <a:lnTo>
                  <a:pt x="3657" y="536"/>
                </a:lnTo>
                <a:lnTo>
                  <a:pt x="3657" y="534"/>
                </a:lnTo>
                <a:lnTo>
                  <a:pt x="3658" y="527"/>
                </a:lnTo>
                <a:lnTo>
                  <a:pt x="3658" y="523"/>
                </a:lnTo>
                <a:lnTo>
                  <a:pt x="3658" y="519"/>
                </a:lnTo>
                <a:lnTo>
                  <a:pt x="3659" y="521"/>
                </a:lnTo>
                <a:lnTo>
                  <a:pt x="3659" y="515"/>
                </a:lnTo>
                <a:lnTo>
                  <a:pt x="3659" y="508"/>
                </a:lnTo>
                <a:lnTo>
                  <a:pt x="3660" y="517"/>
                </a:lnTo>
                <a:lnTo>
                  <a:pt x="3660" y="515"/>
                </a:lnTo>
                <a:lnTo>
                  <a:pt x="3660" y="513"/>
                </a:lnTo>
                <a:lnTo>
                  <a:pt x="3660" y="510"/>
                </a:lnTo>
                <a:lnTo>
                  <a:pt x="3661" y="511"/>
                </a:lnTo>
                <a:lnTo>
                  <a:pt x="3661" y="521"/>
                </a:lnTo>
                <a:lnTo>
                  <a:pt x="3661" y="515"/>
                </a:lnTo>
                <a:lnTo>
                  <a:pt x="3662" y="510"/>
                </a:lnTo>
                <a:lnTo>
                  <a:pt x="3662" y="506"/>
                </a:lnTo>
                <a:lnTo>
                  <a:pt x="3662" y="519"/>
                </a:lnTo>
                <a:lnTo>
                  <a:pt x="3663" y="519"/>
                </a:lnTo>
                <a:lnTo>
                  <a:pt x="3663" y="515"/>
                </a:lnTo>
                <a:lnTo>
                  <a:pt x="3663" y="515"/>
                </a:lnTo>
                <a:lnTo>
                  <a:pt x="3663" y="523"/>
                </a:lnTo>
                <a:lnTo>
                  <a:pt x="3664" y="519"/>
                </a:lnTo>
                <a:lnTo>
                  <a:pt x="3664" y="515"/>
                </a:lnTo>
                <a:lnTo>
                  <a:pt x="3664" y="511"/>
                </a:lnTo>
                <a:lnTo>
                  <a:pt x="3665" y="513"/>
                </a:lnTo>
                <a:lnTo>
                  <a:pt x="3665" y="519"/>
                </a:lnTo>
                <a:lnTo>
                  <a:pt x="3665" y="519"/>
                </a:lnTo>
                <a:lnTo>
                  <a:pt x="3665" y="513"/>
                </a:lnTo>
                <a:lnTo>
                  <a:pt x="3666" y="515"/>
                </a:lnTo>
                <a:lnTo>
                  <a:pt x="3666" y="519"/>
                </a:lnTo>
                <a:lnTo>
                  <a:pt x="3666" y="517"/>
                </a:lnTo>
                <a:lnTo>
                  <a:pt x="3667" y="517"/>
                </a:lnTo>
                <a:lnTo>
                  <a:pt x="3667" y="517"/>
                </a:lnTo>
                <a:lnTo>
                  <a:pt x="3667" y="521"/>
                </a:lnTo>
                <a:lnTo>
                  <a:pt x="3668" y="523"/>
                </a:lnTo>
                <a:lnTo>
                  <a:pt x="3668" y="521"/>
                </a:lnTo>
                <a:lnTo>
                  <a:pt x="3668" y="521"/>
                </a:lnTo>
                <a:lnTo>
                  <a:pt x="3668" y="531"/>
                </a:lnTo>
                <a:lnTo>
                  <a:pt x="3669" y="529"/>
                </a:lnTo>
                <a:lnTo>
                  <a:pt x="3669" y="525"/>
                </a:lnTo>
                <a:lnTo>
                  <a:pt x="3669" y="523"/>
                </a:lnTo>
                <a:lnTo>
                  <a:pt x="3670" y="532"/>
                </a:lnTo>
                <a:lnTo>
                  <a:pt x="3670" y="534"/>
                </a:lnTo>
                <a:lnTo>
                  <a:pt x="3670" y="523"/>
                </a:lnTo>
                <a:lnTo>
                  <a:pt x="3671" y="527"/>
                </a:lnTo>
                <a:lnTo>
                  <a:pt x="3671" y="531"/>
                </a:lnTo>
                <a:lnTo>
                  <a:pt x="3671" y="532"/>
                </a:lnTo>
                <a:lnTo>
                  <a:pt x="3671" y="527"/>
                </a:lnTo>
                <a:lnTo>
                  <a:pt x="3672" y="525"/>
                </a:lnTo>
                <a:lnTo>
                  <a:pt x="3672" y="525"/>
                </a:lnTo>
                <a:lnTo>
                  <a:pt x="3672" y="532"/>
                </a:lnTo>
                <a:lnTo>
                  <a:pt x="3673" y="534"/>
                </a:lnTo>
                <a:lnTo>
                  <a:pt x="3673" y="531"/>
                </a:lnTo>
                <a:lnTo>
                  <a:pt x="3673" y="529"/>
                </a:lnTo>
                <a:lnTo>
                  <a:pt x="3674" y="532"/>
                </a:lnTo>
                <a:lnTo>
                  <a:pt x="3674" y="529"/>
                </a:lnTo>
                <a:lnTo>
                  <a:pt x="3674" y="527"/>
                </a:lnTo>
                <a:lnTo>
                  <a:pt x="3675" y="527"/>
                </a:lnTo>
                <a:lnTo>
                  <a:pt x="3675" y="534"/>
                </a:lnTo>
                <a:lnTo>
                  <a:pt x="3675" y="529"/>
                </a:lnTo>
                <a:lnTo>
                  <a:pt x="3675" y="525"/>
                </a:lnTo>
                <a:lnTo>
                  <a:pt x="3676" y="521"/>
                </a:lnTo>
                <a:lnTo>
                  <a:pt x="3676" y="527"/>
                </a:lnTo>
                <a:lnTo>
                  <a:pt x="3676" y="527"/>
                </a:lnTo>
                <a:lnTo>
                  <a:pt x="3676" y="525"/>
                </a:lnTo>
                <a:lnTo>
                  <a:pt x="3677" y="525"/>
                </a:lnTo>
                <a:lnTo>
                  <a:pt x="3677" y="531"/>
                </a:lnTo>
                <a:lnTo>
                  <a:pt x="3678" y="531"/>
                </a:lnTo>
                <a:lnTo>
                  <a:pt x="3678" y="525"/>
                </a:lnTo>
                <a:lnTo>
                  <a:pt x="3678" y="519"/>
                </a:lnTo>
                <a:lnTo>
                  <a:pt x="3678" y="523"/>
                </a:lnTo>
                <a:lnTo>
                  <a:pt x="3679" y="523"/>
                </a:lnTo>
                <a:lnTo>
                  <a:pt x="3679" y="519"/>
                </a:lnTo>
                <a:lnTo>
                  <a:pt x="3679" y="517"/>
                </a:lnTo>
                <a:lnTo>
                  <a:pt x="3679" y="517"/>
                </a:lnTo>
                <a:lnTo>
                  <a:pt x="3680" y="515"/>
                </a:lnTo>
                <a:lnTo>
                  <a:pt x="3680" y="510"/>
                </a:lnTo>
                <a:lnTo>
                  <a:pt x="3680" y="502"/>
                </a:lnTo>
                <a:lnTo>
                  <a:pt x="3681" y="500"/>
                </a:lnTo>
                <a:lnTo>
                  <a:pt x="3681" y="504"/>
                </a:lnTo>
                <a:lnTo>
                  <a:pt x="3681" y="494"/>
                </a:lnTo>
                <a:lnTo>
                  <a:pt x="3682" y="483"/>
                </a:lnTo>
                <a:lnTo>
                  <a:pt x="3682" y="485"/>
                </a:lnTo>
                <a:lnTo>
                  <a:pt x="3682" y="485"/>
                </a:lnTo>
                <a:lnTo>
                  <a:pt x="3683" y="483"/>
                </a:lnTo>
                <a:lnTo>
                  <a:pt x="3683" y="479"/>
                </a:lnTo>
                <a:lnTo>
                  <a:pt x="3683" y="481"/>
                </a:lnTo>
                <a:lnTo>
                  <a:pt x="3683" y="490"/>
                </a:lnTo>
                <a:lnTo>
                  <a:pt x="3684" y="487"/>
                </a:lnTo>
                <a:lnTo>
                  <a:pt x="3684" y="479"/>
                </a:lnTo>
                <a:lnTo>
                  <a:pt x="3684" y="477"/>
                </a:lnTo>
                <a:lnTo>
                  <a:pt x="3684" y="479"/>
                </a:lnTo>
                <a:lnTo>
                  <a:pt x="3685" y="483"/>
                </a:lnTo>
                <a:lnTo>
                  <a:pt x="3685" y="490"/>
                </a:lnTo>
                <a:lnTo>
                  <a:pt x="3686" y="502"/>
                </a:lnTo>
                <a:lnTo>
                  <a:pt x="3686" y="510"/>
                </a:lnTo>
                <a:lnTo>
                  <a:pt x="3686" y="517"/>
                </a:lnTo>
                <a:lnTo>
                  <a:pt x="3686" y="523"/>
                </a:lnTo>
                <a:lnTo>
                  <a:pt x="3687" y="525"/>
                </a:lnTo>
                <a:lnTo>
                  <a:pt x="3687" y="532"/>
                </a:lnTo>
                <a:lnTo>
                  <a:pt x="3687" y="538"/>
                </a:lnTo>
                <a:lnTo>
                  <a:pt x="3687" y="534"/>
                </a:lnTo>
                <a:lnTo>
                  <a:pt x="3688" y="531"/>
                </a:lnTo>
                <a:lnTo>
                  <a:pt x="3688" y="532"/>
                </a:lnTo>
                <a:lnTo>
                  <a:pt x="3688" y="536"/>
                </a:lnTo>
                <a:lnTo>
                  <a:pt x="3689" y="532"/>
                </a:lnTo>
                <a:lnTo>
                  <a:pt x="3689" y="531"/>
                </a:lnTo>
                <a:lnTo>
                  <a:pt x="3689" y="532"/>
                </a:lnTo>
                <a:lnTo>
                  <a:pt x="3690" y="540"/>
                </a:lnTo>
                <a:lnTo>
                  <a:pt x="3690" y="540"/>
                </a:lnTo>
                <a:lnTo>
                  <a:pt x="3690" y="532"/>
                </a:lnTo>
                <a:lnTo>
                  <a:pt x="3691" y="534"/>
                </a:lnTo>
                <a:lnTo>
                  <a:pt x="3691" y="540"/>
                </a:lnTo>
                <a:lnTo>
                  <a:pt x="3691" y="544"/>
                </a:lnTo>
                <a:lnTo>
                  <a:pt x="3691" y="542"/>
                </a:lnTo>
                <a:lnTo>
                  <a:pt x="3692" y="544"/>
                </a:lnTo>
                <a:lnTo>
                  <a:pt x="3692" y="550"/>
                </a:lnTo>
                <a:lnTo>
                  <a:pt x="3692" y="565"/>
                </a:lnTo>
                <a:lnTo>
                  <a:pt x="3693" y="580"/>
                </a:lnTo>
                <a:lnTo>
                  <a:pt x="3693" y="592"/>
                </a:lnTo>
                <a:lnTo>
                  <a:pt x="3693" y="613"/>
                </a:lnTo>
                <a:lnTo>
                  <a:pt x="3694" y="617"/>
                </a:lnTo>
                <a:lnTo>
                  <a:pt x="3694" y="563"/>
                </a:lnTo>
                <a:lnTo>
                  <a:pt x="3694" y="489"/>
                </a:lnTo>
                <a:lnTo>
                  <a:pt x="3694" y="393"/>
                </a:lnTo>
                <a:lnTo>
                  <a:pt x="3695" y="247"/>
                </a:lnTo>
                <a:lnTo>
                  <a:pt x="3695" y="125"/>
                </a:lnTo>
                <a:lnTo>
                  <a:pt x="3695" y="94"/>
                </a:lnTo>
                <a:lnTo>
                  <a:pt x="3695" y="205"/>
                </a:lnTo>
                <a:lnTo>
                  <a:pt x="3696" y="408"/>
                </a:lnTo>
                <a:lnTo>
                  <a:pt x="3696" y="563"/>
                </a:lnTo>
                <a:lnTo>
                  <a:pt x="3697" y="607"/>
                </a:lnTo>
                <a:lnTo>
                  <a:pt x="3697" y="586"/>
                </a:lnTo>
                <a:lnTo>
                  <a:pt x="3697" y="567"/>
                </a:lnTo>
                <a:lnTo>
                  <a:pt x="3697" y="565"/>
                </a:lnTo>
                <a:lnTo>
                  <a:pt x="3698" y="559"/>
                </a:lnTo>
                <a:lnTo>
                  <a:pt x="3698" y="555"/>
                </a:lnTo>
                <a:lnTo>
                  <a:pt x="3698" y="559"/>
                </a:lnTo>
                <a:lnTo>
                  <a:pt x="3699" y="563"/>
                </a:lnTo>
                <a:lnTo>
                  <a:pt x="3699" y="557"/>
                </a:lnTo>
                <a:lnTo>
                  <a:pt x="3699" y="557"/>
                </a:lnTo>
                <a:lnTo>
                  <a:pt x="3699" y="557"/>
                </a:lnTo>
                <a:lnTo>
                  <a:pt x="3700" y="559"/>
                </a:lnTo>
                <a:lnTo>
                  <a:pt x="3700" y="557"/>
                </a:lnTo>
                <a:lnTo>
                  <a:pt x="3700" y="555"/>
                </a:lnTo>
                <a:lnTo>
                  <a:pt x="3701" y="559"/>
                </a:lnTo>
                <a:lnTo>
                  <a:pt x="3701" y="561"/>
                </a:lnTo>
                <a:lnTo>
                  <a:pt x="3701" y="565"/>
                </a:lnTo>
                <a:lnTo>
                  <a:pt x="3702" y="555"/>
                </a:lnTo>
                <a:lnTo>
                  <a:pt x="3702" y="561"/>
                </a:lnTo>
                <a:lnTo>
                  <a:pt x="3702" y="563"/>
                </a:lnTo>
                <a:lnTo>
                  <a:pt x="3702" y="561"/>
                </a:lnTo>
                <a:lnTo>
                  <a:pt x="3703" y="557"/>
                </a:lnTo>
                <a:lnTo>
                  <a:pt x="3703" y="563"/>
                </a:lnTo>
                <a:lnTo>
                  <a:pt x="3703" y="569"/>
                </a:lnTo>
                <a:lnTo>
                  <a:pt x="3704" y="563"/>
                </a:lnTo>
                <a:lnTo>
                  <a:pt x="3704" y="555"/>
                </a:lnTo>
                <a:lnTo>
                  <a:pt x="3704" y="561"/>
                </a:lnTo>
                <a:lnTo>
                  <a:pt x="3705" y="565"/>
                </a:lnTo>
                <a:lnTo>
                  <a:pt x="3705" y="563"/>
                </a:lnTo>
                <a:lnTo>
                  <a:pt x="3705" y="561"/>
                </a:lnTo>
                <a:lnTo>
                  <a:pt x="3705" y="561"/>
                </a:lnTo>
                <a:lnTo>
                  <a:pt x="3706" y="563"/>
                </a:lnTo>
                <a:lnTo>
                  <a:pt x="3706" y="563"/>
                </a:lnTo>
                <a:lnTo>
                  <a:pt x="3706" y="561"/>
                </a:lnTo>
                <a:lnTo>
                  <a:pt x="3707" y="559"/>
                </a:lnTo>
                <a:lnTo>
                  <a:pt x="3707" y="567"/>
                </a:lnTo>
                <a:lnTo>
                  <a:pt x="3707" y="567"/>
                </a:lnTo>
                <a:lnTo>
                  <a:pt x="3707" y="561"/>
                </a:lnTo>
                <a:lnTo>
                  <a:pt x="3708" y="561"/>
                </a:lnTo>
                <a:lnTo>
                  <a:pt x="3708" y="561"/>
                </a:lnTo>
                <a:lnTo>
                  <a:pt x="3708" y="565"/>
                </a:lnTo>
                <a:lnTo>
                  <a:pt x="3709" y="559"/>
                </a:lnTo>
                <a:lnTo>
                  <a:pt x="3709" y="559"/>
                </a:lnTo>
                <a:lnTo>
                  <a:pt x="3709" y="561"/>
                </a:lnTo>
                <a:lnTo>
                  <a:pt x="3710" y="561"/>
                </a:lnTo>
                <a:lnTo>
                  <a:pt x="3710" y="559"/>
                </a:lnTo>
                <a:lnTo>
                  <a:pt x="3710" y="553"/>
                </a:lnTo>
                <a:lnTo>
                  <a:pt x="3710" y="561"/>
                </a:lnTo>
                <a:lnTo>
                  <a:pt x="3711" y="565"/>
                </a:lnTo>
                <a:lnTo>
                  <a:pt x="3711" y="563"/>
                </a:lnTo>
                <a:lnTo>
                  <a:pt x="3711" y="561"/>
                </a:lnTo>
                <a:lnTo>
                  <a:pt x="3712" y="565"/>
                </a:lnTo>
                <a:lnTo>
                  <a:pt x="3712" y="571"/>
                </a:lnTo>
                <a:lnTo>
                  <a:pt x="3712" y="575"/>
                </a:lnTo>
                <a:lnTo>
                  <a:pt x="3713" y="571"/>
                </a:lnTo>
                <a:lnTo>
                  <a:pt x="3713" y="569"/>
                </a:lnTo>
                <a:lnTo>
                  <a:pt x="3713" y="573"/>
                </a:lnTo>
                <a:lnTo>
                  <a:pt x="3713" y="575"/>
                </a:lnTo>
                <a:lnTo>
                  <a:pt x="3714" y="567"/>
                </a:lnTo>
                <a:lnTo>
                  <a:pt x="3714" y="561"/>
                </a:lnTo>
                <a:lnTo>
                  <a:pt x="3714" y="565"/>
                </a:lnTo>
                <a:lnTo>
                  <a:pt x="3715" y="563"/>
                </a:lnTo>
                <a:lnTo>
                  <a:pt x="3715" y="553"/>
                </a:lnTo>
                <a:lnTo>
                  <a:pt x="3715" y="550"/>
                </a:lnTo>
                <a:lnTo>
                  <a:pt x="3716" y="555"/>
                </a:lnTo>
                <a:lnTo>
                  <a:pt x="3716" y="552"/>
                </a:lnTo>
                <a:lnTo>
                  <a:pt x="3716" y="536"/>
                </a:lnTo>
                <a:lnTo>
                  <a:pt x="3716" y="531"/>
                </a:lnTo>
                <a:lnTo>
                  <a:pt x="3717" y="527"/>
                </a:lnTo>
                <a:lnTo>
                  <a:pt x="3717" y="525"/>
                </a:lnTo>
                <a:lnTo>
                  <a:pt x="3717" y="521"/>
                </a:lnTo>
                <a:lnTo>
                  <a:pt x="3718" y="515"/>
                </a:lnTo>
                <a:lnTo>
                  <a:pt x="3718" y="515"/>
                </a:lnTo>
                <a:lnTo>
                  <a:pt x="3718" y="519"/>
                </a:lnTo>
                <a:lnTo>
                  <a:pt x="3718" y="519"/>
                </a:lnTo>
                <a:lnTo>
                  <a:pt x="3719" y="511"/>
                </a:lnTo>
                <a:lnTo>
                  <a:pt x="3719" y="511"/>
                </a:lnTo>
                <a:lnTo>
                  <a:pt x="3720" y="513"/>
                </a:lnTo>
                <a:lnTo>
                  <a:pt x="3720" y="513"/>
                </a:lnTo>
                <a:lnTo>
                  <a:pt x="3720" y="508"/>
                </a:lnTo>
                <a:lnTo>
                  <a:pt x="3720" y="510"/>
                </a:lnTo>
                <a:lnTo>
                  <a:pt x="3721" y="515"/>
                </a:lnTo>
                <a:lnTo>
                  <a:pt x="3721" y="515"/>
                </a:lnTo>
                <a:lnTo>
                  <a:pt x="3721" y="508"/>
                </a:lnTo>
                <a:lnTo>
                  <a:pt x="3721" y="506"/>
                </a:lnTo>
                <a:lnTo>
                  <a:pt x="3722" y="510"/>
                </a:lnTo>
                <a:lnTo>
                  <a:pt x="3722" y="513"/>
                </a:lnTo>
                <a:lnTo>
                  <a:pt x="3722" y="511"/>
                </a:lnTo>
                <a:lnTo>
                  <a:pt x="3723" y="506"/>
                </a:lnTo>
                <a:lnTo>
                  <a:pt x="3723" y="513"/>
                </a:lnTo>
                <a:lnTo>
                  <a:pt x="3723" y="517"/>
                </a:lnTo>
                <a:lnTo>
                  <a:pt x="3724" y="513"/>
                </a:lnTo>
                <a:lnTo>
                  <a:pt x="3724" y="513"/>
                </a:lnTo>
                <a:lnTo>
                  <a:pt x="3724" y="511"/>
                </a:lnTo>
                <a:lnTo>
                  <a:pt x="3724" y="519"/>
                </a:lnTo>
                <a:lnTo>
                  <a:pt x="3725" y="517"/>
                </a:lnTo>
                <a:lnTo>
                  <a:pt x="3725" y="517"/>
                </a:lnTo>
                <a:lnTo>
                  <a:pt x="3725" y="515"/>
                </a:lnTo>
                <a:lnTo>
                  <a:pt x="3726" y="523"/>
                </a:lnTo>
                <a:lnTo>
                  <a:pt x="3726" y="517"/>
                </a:lnTo>
                <a:lnTo>
                  <a:pt x="3726" y="515"/>
                </a:lnTo>
                <a:lnTo>
                  <a:pt x="3726" y="519"/>
                </a:lnTo>
                <a:lnTo>
                  <a:pt x="3727" y="521"/>
                </a:lnTo>
                <a:lnTo>
                  <a:pt x="3727" y="521"/>
                </a:lnTo>
                <a:lnTo>
                  <a:pt x="3728" y="521"/>
                </a:lnTo>
                <a:lnTo>
                  <a:pt x="3728" y="519"/>
                </a:lnTo>
                <a:lnTo>
                  <a:pt x="3728" y="523"/>
                </a:lnTo>
                <a:lnTo>
                  <a:pt x="3728" y="527"/>
                </a:lnTo>
                <a:lnTo>
                  <a:pt x="3729" y="519"/>
                </a:lnTo>
                <a:lnTo>
                  <a:pt x="3729" y="521"/>
                </a:lnTo>
                <a:lnTo>
                  <a:pt x="3729" y="523"/>
                </a:lnTo>
                <a:lnTo>
                  <a:pt x="3729" y="523"/>
                </a:lnTo>
                <a:lnTo>
                  <a:pt x="3730" y="517"/>
                </a:lnTo>
                <a:lnTo>
                  <a:pt x="3730" y="517"/>
                </a:lnTo>
                <a:lnTo>
                  <a:pt x="3730" y="525"/>
                </a:lnTo>
                <a:lnTo>
                  <a:pt x="3731" y="527"/>
                </a:lnTo>
                <a:lnTo>
                  <a:pt x="3731" y="527"/>
                </a:lnTo>
                <a:lnTo>
                  <a:pt x="3731" y="525"/>
                </a:lnTo>
                <a:lnTo>
                  <a:pt x="3732" y="527"/>
                </a:lnTo>
                <a:lnTo>
                  <a:pt x="3732" y="529"/>
                </a:lnTo>
                <a:lnTo>
                  <a:pt x="3732" y="525"/>
                </a:lnTo>
                <a:lnTo>
                  <a:pt x="3733" y="523"/>
                </a:lnTo>
                <a:lnTo>
                  <a:pt x="3733" y="523"/>
                </a:lnTo>
                <a:lnTo>
                  <a:pt x="3733" y="525"/>
                </a:lnTo>
                <a:lnTo>
                  <a:pt x="3733" y="523"/>
                </a:lnTo>
                <a:lnTo>
                  <a:pt x="3734" y="515"/>
                </a:lnTo>
                <a:lnTo>
                  <a:pt x="3734" y="519"/>
                </a:lnTo>
                <a:lnTo>
                  <a:pt x="3734" y="523"/>
                </a:lnTo>
                <a:lnTo>
                  <a:pt x="3735" y="527"/>
                </a:lnTo>
                <a:lnTo>
                  <a:pt x="3735" y="525"/>
                </a:lnTo>
                <a:lnTo>
                  <a:pt x="3735" y="519"/>
                </a:lnTo>
                <a:lnTo>
                  <a:pt x="3736" y="523"/>
                </a:lnTo>
                <a:lnTo>
                  <a:pt x="3736" y="525"/>
                </a:lnTo>
                <a:lnTo>
                  <a:pt x="3736" y="519"/>
                </a:lnTo>
                <a:lnTo>
                  <a:pt x="3736" y="515"/>
                </a:lnTo>
                <a:lnTo>
                  <a:pt x="3737" y="515"/>
                </a:lnTo>
                <a:lnTo>
                  <a:pt x="3737" y="510"/>
                </a:lnTo>
                <a:lnTo>
                  <a:pt x="3737" y="502"/>
                </a:lnTo>
                <a:lnTo>
                  <a:pt x="3737" y="496"/>
                </a:lnTo>
                <a:lnTo>
                  <a:pt x="3738" y="492"/>
                </a:lnTo>
                <a:lnTo>
                  <a:pt x="3738" y="494"/>
                </a:lnTo>
                <a:lnTo>
                  <a:pt x="3739" y="492"/>
                </a:lnTo>
                <a:lnTo>
                  <a:pt x="3739" y="483"/>
                </a:lnTo>
                <a:lnTo>
                  <a:pt x="3739" y="481"/>
                </a:lnTo>
                <a:lnTo>
                  <a:pt x="3739" y="481"/>
                </a:lnTo>
                <a:lnTo>
                  <a:pt x="3740" y="477"/>
                </a:lnTo>
                <a:lnTo>
                  <a:pt x="3740" y="471"/>
                </a:lnTo>
                <a:lnTo>
                  <a:pt x="3740" y="475"/>
                </a:lnTo>
                <a:lnTo>
                  <a:pt x="3741" y="485"/>
                </a:lnTo>
                <a:lnTo>
                  <a:pt x="3741" y="483"/>
                </a:lnTo>
                <a:lnTo>
                  <a:pt x="3741" y="475"/>
                </a:lnTo>
                <a:lnTo>
                  <a:pt x="3741" y="475"/>
                </a:lnTo>
                <a:lnTo>
                  <a:pt x="3742" y="473"/>
                </a:lnTo>
                <a:lnTo>
                  <a:pt x="3742" y="463"/>
                </a:lnTo>
                <a:lnTo>
                  <a:pt x="3742" y="471"/>
                </a:lnTo>
                <a:lnTo>
                  <a:pt x="3743" y="490"/>
                </a:lnTo>
                <a:lnTo>
                  <a:pt x="3743" y="506"/>
                </a:lnTo>
                <a:lnTo>
                  <a:pt x="3743" y="510"/>
                </a:lnTo>
                <a:lnTo>
                  <a:pt x="3744" y="513"/>
                </a:lnTo>
                <a:lnTo>
                  <a:pt x="3744" y="511"/>
                </a:lnTo>
                <a:lnTo>
                  <a:pt x="3744" y="527"/>
                </a:lnTo>
                <a:lnTo>
                  <a:pt x="3744" y="529"/>
                </a:lnTo>
                <a:lnTo>
                  <a:pt x="3745" y="521"/>
                </a:lnTo>
                <a:lnTo>
                  <a:pt x="3745" y="521"/>
                </a:lnTo>
                <a:lnTo>
                  <a:pt x="3745" y="521"/>
                </a:lnTo>
                <a:lnTo>
                  <a:pt x="3745" y="529"/>
                </a:lnTo>
                <a:lnTo>
                  <a:pt x="3746" y="529"/>
                </a:lnTo>
                <a:lnTo>
                  <a:pt x="3746" y="525"/>
                </a:lnTo>
                <a:lnTo>
                  <a:pt x="3747" y="532"/>
                </a:lnTo>
                <a:lnTo>
                  <a:pt x="3747" y="532"/>
                </a:lnTo>
                <a:lnTo>
                  <a:pt x="3747" y="531"/>
                </a:lnTo>
                <a:lnTo>
                  <a:pt x="3747" y="532"/>
                </a:lnTo>
                <a:lnTo>
                  <a:pt x="3748" y="532"/>
                </a:lnTo>
                <a:lnTo>
                  <a:pt x="3748" y="540"/>
                </a:lnTo>
                <a:lnTo>
                  <a:pt x="3748" y="536"/>
                </a:lnTo>
                <a:lnTo>
                  <a:pt x="3749" y="531"/>
                </a:lnTo>
                <a:lnTo>
                  <a:pt x="3749" y="534"/>
                </a:lnTo>
                <a:lnTo>
                  <a:pt x="3749" y="548"/>
                </a:lnTo>
                <a:lnTo>
                  <a:pt x="3749" y="561"/>
                </a:lnTo>
                <a:lnTo>
                  <a:pt x="3750" y="576"/>
                </a:lnTo>
                <a:lnTo>
                  <a:pt x="3750" y="584"/>
                </a:lnTo>
                <a:lnTo>
                  <a:pt x="3750" y="609"/>
                </a:lnTo>
                <a:lnTo>
                  <a:pt x="3751" y="596"/>
                </a:lnTo>
                <a:lnTo>
                  <a:pt x="3751" y="527"/>
                </a:lnTo>
                <a:lnTo>
                  <a:pt x="3751" y="506"/>
                </a:lnTo>
                <a:lnTo>
                  <a:pt x="3752" y="312"/>
                </a:lnTo>
                <a:lnTo>
                  <a:pt x="3752" y="163"/>
                </a:lnTo>
                <a:lnTo>
                  <a:pt x="3752" y="86"/>
                </a:lnTo>
                <a:lnTo>
                  <a:pt x="3752" y="148"/>
                </a:lnTo>
                <a:lnTo>
                  <a:pt x="3753" y="345"/>
                </a:lnTo>
                <a:lnTo>
                  <a:pt x="3753" y="540"/>
                </a:lnTo>
                <a:lnTo>
                  <a:pt x="3753" y="605"/>
                </a:lnTo>
                <a:lnTo>
                  <a:pt x="3754" y="576"/>
                </a:lnTo>
                <a:lnTo>
                  <a:pt x="3754" y="555"/>
                </a:lnTo>
                <a:lnTo>
                  <a:pt x="3754" y="557"/>
                </a:lnTo>
                <a:lnTo>
                  <a:pt x="3755" y="553"/>
                </a:lnTo>
                <a:lnTo>
                  <a:pt x="3755" y="548"/>
                </a:lnTo>
                <a:lnTo>
                  <a:pt x="3755" y="550"/>
                </a:lnTo>
                <a:lnTo>
                  <a:pt x="3755" y="553"/>
                </a:lnTo>
                <a:lnTo>
                  <a:pt x="3756" y="553"/>
                </a:lnTo>
                <a:lnTo>
                  <a:pt x="3756" y="544"/>
                </a:lnTo>
                <a:lnTo>
                  <a:pt x="3756" y="548"/>
                </a:lnTo>
                <a:lnTo>
                  <a:pt x="3757" y="555"/>
                </a:lnTo>
                <a:lnTo>
                  <a:pt x="3757" y="555"/>
                </a:lnTo>
                <a:lnTo>
                  <a:pt x="3757" y="552"/>
                </a:lnTo>
                <a:lnTo>
                  <a:pt x="3758" y="550"/>
                </a:lnTo>
                <a:lnTo>
                  <a:pt x="3758" y="555"/>
                </a:lnTo>
                <a:lnTo>
                  <a:pt x="3758" y="552"/>
                </a:lnTo>
                <a:lnTo>
                  <a:pt x="3758" y="548"/>
                </a:lnTo>
                <a:lnTo>
                  <a:pt x="3759" y="546"/>
                </a:lnTo>
                <a:lnTo>
                  <a:pt x="3759" y="553"/>
                </a:lnTo>
                <a:lnTo>
                  <a:pt x="3759" y="555"/>
                </a:lnTo>
                <a:lnTo>
                  <a:pt x="3760" y="553"/>
                </a:lnTo>
                <a:lnTo>
                  <a:pt x="3760" y="550"/>
                </a:lnTo>
                <a:lnTo>
                  <a:pt x="3760" y="550"/>
                </a:lnTo>
                <a:lnTo>
                  <a:pt x="3760" y="552"/>
                </a:lnTo>
                <a:lnTo>
                  <a:pt x="3761" y="550"/>
                </a:lnTo>
                <a:lnTo>
                  <a:pt x="3761" y="544"/>
                </a:lnTo>
                <a:lnTo>
                  <a:pt x="3762" y="544"/>
                </a:lnTo>
                <a:lnTo>
                  <a:pt x="3762" y="550"/>
                </a:lnTo>
                <a:lnTo>
                  <a:pt x="3762" y="550"/>
                </a:lnTo>
                <a:lnTo>
                  <a:pt x="3762" y="550"/>
                </a:lnTo>
                <a:lnTo>
                  <a:pt x="3763" y="552"/>
                </a:lnTo>
                <a:lnTo>
                  <a:pt x="3763" y="553"/>
                </a:lnTo>
                <a:lnTo>
                  <a:pt x="3763" y="552"/>
                </a:lnTo>
                <a:lnTo>
                  <a:pt x="3763" y="546"/>
                </a:lnTo>
                <a:lnTo>
                  <a:pt x="3764" y="548"/>
                </a:lnTo>
                <a:lnTo>
                  <a:pt x="3764" y="550"/>
                </a:lnTo>
                <a:lnTo>
                  <a:pt x="3764" y="548"/>
                </a:lnTo>
                <a:lnTo>
                  <a:pt x="3765" y="546"/>
                </a:lnTo>
                <a:lnTo>
                  <a:pt x="3765" y="544"/>
                </a:lnTo>
                <a:lnTo>
                  <a:pt x="3765" y="546"/>
                </a:lnTo>
                <a:lnTo>
                  <a:pt x="3766" y="546"/>
                </a:lnTo>
                <a:lnTo>
                  <a:pt x="3766" y="544"/>
                </a:lnTo>
                <a:lnTo>
                  <a:pt x="3766" y="542"/>
                </a:lnTo>
                <a:lnTo>
                  <a:pt x="3766" y="540"/>
                </a:lnTo>
                <a:lnTo>
                  <a:pt x="3767" y="546"/>
                </a:lnTo>
                <a:lnTo>
                  <a:pt x="3767" y="540"/>
                </a:lnTo>
                <a:lnTo>
                  <a:pt x="3767" y="546"/>
                </a:lnTo>
                <a:lnTo>
                  <a:pt x="3768" y="552"/>
                </a:lnTo>
                <a:lnTo>
                  <a:pt x="3768" y="548"/>
                </a:lnTo>
                <a:lnTo>
                  <a:pt x="3768" y="548"/>
                </a:lnTo>
                <a:lnTo>
                  <a:pt x="3768" y="544"/>
                </a:lnTo>
                <a:lnTo>
                  <a:pt x="3769" y="544"/>
                </a:lnTo>
                <a:lnTo>
                  <a:pt x="3769" y="552"/>
                </a:lnTo>
                <a:lnTo>
                  <a:pt x="3770" y="544"/>
                </a:lnTo>
                <a:lnTo>
                  <a:pt x="3770" y="540"/>
                </a:lnTo>
                <a:lnTo>
                  <a:pt x="3770" y="542"/>
                </a:lnTo>
                <a:lnTo>
                  <a:pt x="3770" y="550"/>
                </a:lnTo>
                <a:lnTo>
                  <a:pt x="3771" y="550"/>
                </a:lnTo>
                <a:lnTo>
                  <a:pt x="3771" y="538"/>
                </a:lnTo>
                <a:lnTo>
                  <a:pt x="3771" y="540"/>
                </a:lnTo>
                <a:lnTo>
                  <a:pt x="3771" y="544"/>
                </a:lnTo>
                <a:lnTo>
                  <a:pt x="3772" y="546"/>
                </a:lnTo>
                <a:lnTo>
                  <a:pt x="3772" y="540"/>
                </a:lnTo>
                <a:lnTo>
                  <a:pt x="3772" y="536"/>
                </a:lnTo>
                <a:lnTo>
                  <a:pt x="3773" y="534"/>
                </a:lnTo>
                <a:lnTo>
                  <a:pt x="3773" y="532"/>
                </a:lnTo>
                <a:lnTo>
                  <a:pt x="3773" y="521"/>
                </a:lnTo>
                <a:lnTo>
                  <a:pt x="3774" y="515"/>
                </a:lnTo>
                <a:lnTo>
                  <a:pt x="3774" y="515"/>
                </a:lnTo>
                <a:lnTo>
                  <a:pt x="3774" y="513"/>
                </a:lnTo>
                <a:lnTo>
                  <a:pt x="3774" y="506"/>
                </a:lnTo>
                <a:lnTo>
                  <a:pt x="3775" y="500"/>
                </a:lnTo>
                <a:lnTo>
                  <a:pt x="3775" y="498"/>
                </a:lnTo>
                <a:lnTo>
                  <a:pt x="3775" y="502"/>
                </a:lnTo>
                <a:lnTo>
                  <a:pt x="3776" y="496"/>
                </a:lnTo>
                <a:lnTo>
                  <a:pt x="3776" y="494"/>
                </a:lnTo>
                <a:lnTo>
                  <a:pt x="3776" y="498"/>
                </a:lnTo>
                <a:lnTo>
                  <a:pt x="3777" y="498"/>
                </a:lnTo>
                <a:lnTo>
                  <a:pt x="3777" y="496"/>
                </a:lnTo>
                <a:lnTo>
                  <a:pt x="3777" y="492"/>
                </a:lnTo>
                <a:lnTo>
                  <a:pt x="3778" y="498"/>
                </a:lnTo>
                <a:lnTo>
                  <a:pt x="3778" y="504"/>
                </a:lnTo>
                <a:lnTo>
                  <a:pt x="3778" y="504"/>
                </a:lnTo>
                <a:lnTo>
                  <a:pt x="3778" y="500"/>
                </a:lnTo>
                <a:lnTo>
                  <a:pt x="3779" y="500"/>
                </a:lnTo>
                <a:lnTo>
                  <a:pt x="3779" y="506"/>
                </a:lnTo>
                <a:lnTo>
                  <a:pt x="3779" y="504"/>
                </a:lnTo>
                <a:lnTo>
                  <a:pt x="3779" y="500"/>
                </a:lnTo>
                <a:lnTo>
                  <a:pt x="3780" y="500"/>
                </a:lnTo>
                <a:lnTo>
                  <a:pt x="3780" y="504"/>
                </a:lnTo>
                <a:lnTo>
                  <a:pt x="3781" y="504"/>
                </a:lnTo>
                <a:lnTo>
                  <a:pt x="3781" y="500"/>
                </a:lnTo>
                <a:lnTo>
                  <a:pt x="3781" y="498"/>
                </a:lnTo>
                <a:lnTo>
                  <a:pt x="3781" y="504"/>
                </a:lnTo>
                <a:lnTo>
                  <a:pt x="3782" y="506"/>
                </a:lnTo>
                <a:lnTo>
                  <a:pt x="3782" y="506"/>
                </a:lnTo>
                <a:lnTo>
                  <a:pt x="3782" y="502"/>
                </a:lnTo>
                <a:lnTo>
                  <a:pt x="3782" y="504"/>
                </a:lnTo>
                <a:lnTo>
                  <a:pt x="3783" y="510"/>
                </a:lnTo>
                <a:lnTo>
                  <a:pt x="3783" y="510"/>
                </a:lnTo>
                <a:lnTo>
                  <a:pt x="3783" y="506"/>
                </a:lnTo>
                <a:lnTo>
                  <a:pt x="3784" y="513"/>
                </a:lnTo>
                <a:lnTo>
                  <a:pt x="3784" y="519"/>
                </a:lnTo>
                <a:lnTo>
                  <a:pt x="3784" y="513"/>
                </a:lnTo>
                <a:lnTo>
                  <a:pt x="3785" y="511"/>
                </a:lnTo>
                <a:lnTo>
                  <a:pt x="3785" y="513"/>
                </a:lnTo>
                <a:lnTo>
                  <a:pt x="3785" y="519"/>
                </a:lnTo>
                <a:lnTo>
                  <a:pt x="3786" y="515"/>
                </a:lnTo>
                <a:lnTo>
                  <a:pt x="3786" y="510"/>
                </a:lnTo>
                <a:lnTo>
                  <a:pt x="3786" y="513"/>
                </a:lnTo>
                <a:lnTo>
                  <a:pt x="3786" y="517"/>
                </a:lnTo>
                <a:lnTo>
                  <a:pt x="3787" y="515"/>
                </a:lnTo>
                <a:lnTo>
                  <a:pt x="3787" y="511"/>
                </a:lnTo>
                <a:lnTo>
                  <a:pt x="3787" y="515"/>
                </a:lnTo>
                <a:lnTo>
                  <a:pt x="3787" y="515"/>
                </a:lnTo>
                <a:lnTo>
                  <a:pt x="3788" y="515"/>
                </a:lnTo>
                <a:lnTo>
                  <a:pt x="3788" y="513"/>
                </a:lnTo>
                <a:lnTo>
                  <a:pt x="3789" y="515"/>
                </a:lnTo>
                <a:lnTo>
                  <a:pt x="3789" y="517"/>
                </a:lnTo>
                <a:lnTo>
                  <a:pt x="3789" y="521"/>
                </a:lnTo>
                <a:lnTo>
                  <a:pt x="3789" y="517"/>
                </a:lnTo>
                <a:lnTo>
                  <a:pt x="3790" y="513"/>
                </a:lnTo>
                <a:lnTo>
                  <a:pt x="3790" y="521"/>
                </a:lnTo>
                <a:lnTo>
                  <a:pt x="3790" y="517"/>
                </a:lnTo>
                <a:lnTo>
                  <a:pt x="3790" y="513"/>
                </a:lnTo>
                <a:lnTo>
                  <a:pt x="3791" y="510"/>
                </a:lnTo>
                <a:lnTo>
                  <a:pt x="3791" y="508"/>
                </a:lnTo>
                <a:lnTo>
                  <a:pt x="3791" y="513"/>
                </a:lnTo>
                <a:lnTo>
                  <a:pt x="3792" y="513"/>
                </a:lnTo>
                <a:lnTo>
                  <a:pt x="3792" y="508"/>
                </a:lnTo>
                <a:lnTo>
                  <a:pt x="3792" y="510"/>
                </a:lnTo>
                <a:lnTo>
                  <a:pt x="3793" y="515"/>
                </a:lnTo>
                <a:lnTo>
                  <a:pt x="3793" y="513"/>
                </a:lnTo>
                <a:lnTo>
                  <a:pt x="3793" y="504"/>
                </a:lnTo>
                <a:lnTo>
                  <a:pt x="3794" y="506"/>
                </a:lnTo>
                <a:lnTo>
                  <a:pt x="3794" y="502"/>
                </a:lnTo>
                <a:lnTo>
                  <a:pt x="3794" y="500"/>
                </a:lnTo>
                <a:lnTo>
                  <a:pt x="3794" y="496"/>
                </a:lnTo>
                <a:lnTo>
                  <a:pt x="3795" y="490"/>
                </a:lnTo>
                <a:lnTo>
                  <a:pt x="3795" y="494"/>
                </a:lnTo>
                <a:lnTo>
                  <a:pt x="3795" y="496"/>
                </a:lnTo>
                <a:lnTo>
                  <a:pt x="3796" y="487"/>
                </a:lnTo>
                <a:lnTo>
                  <a:pt x="3796" y="485"/>
                </a:lnTo>
                <a:lnTo>
                  <a:pt x="3796" y="483"/>
                </a:lnTo>
                <a:lnTo>
                  <a:pt x="3797" y="485"/>
                </a:lnTo>
                <a:lnTo>
                  <a:pt x="3797" y="475"/>
                </a:lnTo>
                <a:lnTo>
                  <a:pt x="3797" y="467"/>
                </a:lnTo>
                <a:lnTo>
                  <a:pt x="3797" y="467"/>
                </a:lnTo>
                <a:lnTo>
                  <a:pt x="3798" y="467"/>
                </a:lnTo>
                <a:lnTo>
                  <a:pt x="3798" y="465"/>
                </a:lnTo>
                <a:lnTo>
                  <a:pt x="3798" y="465"/>
                </a:lnTo>
                <a:lnTo>
                  <a:pt x="3799" y="469"/>
                </a:lnTo>
                <a:lnTo>
                  <a:pt x="3799" y="471"/>
                </a:lnTo>
                <a:lnTo>
                  <a:pt x="3799" y="467"/>
                </a:lnTo>
                <a:lnTo>
                  <a:pt x="3800" y="460"/>
                </a:lnTo>
                <a:lnTo>
                  <a:pt x="3800" y="462"/>
                </a:lnTo>
                <a:lnTo>
                  <a:pt x="3800" y="465"/>
                </a:lnTo>
                <a:lnTo>
                  <a:pt x="3800" y="481"/>
                </a:lnTo>
                <a:lnTo>
                  <a:pt x="3801" y="489"/>
                </a:lnTo>
                <a:lnTo>
                  <a:pt x="3801" y="494"/>
                </a:lnTo>
                <a:lnTo>
                  <a:pt x="3801" y="511"/>
                </a:lnTo>
                <a:lnTo>
                  <a:pt x="3802" y="517"/>
                </a:lnTo>
                <a:lnTo>
                  <a:pt x="3802" y="515"/>
                </a:lnTo>
                <a:lnTo>
                  <a:pt x="3802" y="517"/>
                </a:lnTo>
                <a:lnTo>
                  <a:pt x="3802" y="527"/>
                </a:lnTo>
                <a:lnTo>
                  <a:pt x="3803" y="525"/>
                </a:lnTo>
                <a:lnTo>
                  <a:pt x="3803" y="521"/>
                </a:lnTo>
                <a:lnTo>
                  <a:pt x="3803" y="519"/>
                </a:lnTo>
                <a:lnTo>
                  <a:pt x="3804" y="527"/>
                </a:lnTo>
                <a:lnTo>
                  <a:pt x="3804" y="531"/>
                </a:lnTo>
                <a:lnTo>
                  <a:pt x="3804" y="527"/>
                </a:lnTo>
                <a:lnTo>
                  <a:pt x="3805" y="523"/>
                </a:lnTo>
                <a:lnTo>
                  <a:pt x="3805" y="529"/>
                </a:lnTo>
                <a:lnTo>
                  <a:pt x="3805" y="534"/>
                </a:lnTo>
                <a:lnTo>
                  <a:pt x="3805" y="531"/>
                </a:lnTo>
                <a:lnTo>
                  <a:pt x="3806" y="529"/>
                </a:lnTo>
                <a:lnTo>
                  <a:pt x="3806" y="531"/>
                </a:lnTo>
                <a:lnTo>
                  <a:pt x="3806" y="546"/>
                </a:lnTo>
                <a:lnTo>
                  <a:pt x="3807" y="555"/>
                </a:lnTo>
                <a:lnTo>
                  <a:pt x="3807" y="571"/>
                </a:lnTo>
                <a:lnTo>
                  <a:pt x="3807" y="584"/>
                </a:lnTo>
                <a:lnTo>
                  <a:pt x="3808" y="615"/>
                </a:lnTo>
                <a:lnTo>
                  <a:pt x="3808" y="630"/>
                </a:lnTo>
                <a:lnTo>
                  <a:pt x="3808" y="602"/>
                </a:lnTo>
                <a:lnTo>
                  <a:pt x="3808" y="557"/>
                </a:lnTo>
                <a:lnTo>
                  <a:pt x="3809" y="517"/>
                </a:lnTo>
                <a:lnTo>
                  <a:pt x="3809" y="454"/>
                </a:lnTo>
                <a:lnTo>
                  <a:pt x="3809" y="341"/>
                </a:lnTo>
                <a:lnTo>
                  <a:pt x="3810" y="203"/>
                </a:lnTo>
                <a:lnTo>
                  <a:pt x="3810" y="121"/>
                </a:lnTo>
                <a:lnTo>
                  <a:pt x="3810" y="105"/>
                </a:lnTo>
                <a:lnTo>
                  <a:pt x="3810" y="234"/>
                </a:lnTo>
                <a:lnTo>
                  <a:pt x="3811" y="291"/>
                </a:lnTo>
                <a:lnTo>
                  <a:pt x="3811" y="582"/>
                </a:lnTo>
                <a:lnTo>
                  <a:pt x="3811" y="603"/>
                </a:lnTo>
                <a:lnTo>
                  <a:pt x="3812" y="571"/>
                </a:lnTo>
                <a:lnTo>
                  <a:pt x="3812" y="555"/>
                </a:lnTo>
                <a:lnTo>
                  <a:pt x="3812" y="559"/>
                </a:lnTo>
                <a:lnTo>
                  <a:pt x="3813" y="561"/>
                </a:lnTo>
                <a:lnTo>
                  <a:pt x="3813" y="553"/>
                </a:lnTo>
                <a:lnTo>
                  <a:pt x="3813" y="550"/>
                </a:lnTo>
                <a:lnTo>
                  <a:pt x="3813" y="555"/>
                </a:lnTo>
                <a:lnTo>
                  <a:pt x="3814" y="559"/>
                </a:lnTo>
                <a:lnTo>
                  <a:pt x="3814" y="557"/>
                </a:lnTo>
                <a:lnTo>
                  <a:pt x="3814" y="557"/>
                </a:lnTo>
                <a:lnTo>
                  <a:pt x="3815" y="557"/>
                </a:lnTo>
                <a:lnTo>
                  <a:pt x="3815" y="563"/>
                </a:lnTo>
                <a:lnTo>
                  <a:pt x="3815" y="561"/>
                </a:lnTo>
                <a:lnTo>
                  <a:pt x="3816" y="552"/>
                </a:lnTo>
                <a:lnTo>
                  <a:pt x="3816" y="552"/>
                </a:lnTo>
                <a:lnTo>
                  <a:pt x="3816" y="557"/>
                </a:lnTo>
                <a:lnTo>
                  <a:pt x="3816" y="559"/>
                </a:lnTo>
                <a:lnTo>
                  <a:pt x="3817" y="555"/>
                </a:lnTo>
                <a:lnTo>
                  <a:pt x="3817" y="553"/>
                </a:lnTo>
                <a:lnTo>
                  <a:pt x="3817" y="563"/>
                </a:lnTo>
                <a:lnTo>
                  <a:pt x="3818" y="561"/>
                </a:lnTo>
                <a:lnTo>
                  <a:pt x="3818" y="555"/>
                </a:lnTo>
                <a:lnTo>
                  <a:pt x="3818" y="553"/>
                </a:lnTo>
                <a:lnTo>
                  <a:pt x="3819" y="563"/>
                </a:lnTo>
                <a:lnTo>
                  <a:pt x="3819" y="561"/>
                </a:lnTo>
                <a:lnTo>
                  <a:pt x="3819" y="553"/>
                </a:lnTo>
                <a:lnTo>
                  <a:pt x="3819" y="550"/>
                </a:lnTo>
                <a:lnTo>
                  <a:pt x="3820" y="553"/>
                </a:lnTo>
                <a:lnTo>
                  <a:pt x="3820" y="555"/>
                </a:lnTo>
                <a:lnTo>
                  <a:pt x="3820" y="557"/>
                </a:lnTo>
                <a:lnTo>
                  <a:pt x="3821" y="555"/>
                </a:lnTo>
                <a:lnTo>
                  <a:pt x="3821" y="559"/>
                </a:lnTo>
                <a:lnTo>
                  <a:pt x="3821" y="563"/>
                </a:lnTo>
                <a:lnTo>
                  <a:pt x="3821" y="559"/>
                </a:lnTo>
                <a:lnTo>
                  <a:pt x="3822" y="555"/>
                </a:lnTo>
                <a:lnTo>
                  <a:pt x="3822" y="553"/>
                </a:lnTo>
                <a:lnTo>
                  <a:pt x="3823" y="561"/>
                </a:lnTo>
                <a:lnTo>
                  <a:pt x="3823" y="555"/>
                </a:lnTo>
                <a:lnTo>
                  <a:pt x="3823" y="555"/>
                </a:lnTo>
                <a:lnTo>
                  <a:pt x="3823" y="552"/>
                </a:lnTo>
                <a:lnTo>
                  <a:pt x="3824" y="555"/>
                </a:lnTo>
                <a:lnTo>
                  <a:pt x="3824" y="553"/>
                </a:lnTo>
                <a:lnTo>
                  <a:pt x="3824" y="553"/>
                </a:lnTo>
                <a:lnTo>
                  <a:pt x="3824" y="552"/>
                </a:lnTo>
                <a:lnTo>
                  <a:pt x="3825" y="553"/>
                </a:lnTo>
                <a:lnTo>
                  <a:pt x="3825" y="555"/>
                </a:lnTo>
                <a:lnTo>
                  <a:pt x="3825" y="550"/>
                </a:lnTo>
                <a:lnTo>
                  <a:pt x="3826" y="550"/>
                </a:lnTo>
                <a:lnTo>
                  <a:pt x="3826" y="555"/>
                </a:lnTo>
                <a:lnTo>
                  <a:pt x="3826" y="561"/>
                </a:lnTo>
                <a:lnTo>
                  <a:pt x="3827" y="561"/>
                </a:lnTo>
                <a:lnTo>
                  <a:pt x="3827" y="557"/>
                </a:lnTo>
                <a:lnTo>
                  <a:pt x="3827" y="559"/>
                </a:lnTo>
                <a:lnTo>
                  <a:pt x="3828" y="561"/>
                </a:lnTo>
                <a:lnTo>
                  <a:pt x="3828" y="557"/>
                </a:lnTo>
                <a:lnTo>
                  <a:pt x="3828" y="552"/>
                </a:lnTo>
                <a:lnTo>
                  <a:pt x="3828" y="553"/>
                </a:lnTo>
                <a:lnTo>
                  <a:pt x="3829" y="555"/>
                </a:lnTo>
                <a:lnTo>
                  <a:pt x="3829" y="550"/>
                </a:lnTo>
                <a:lnTo>
                  <a:pt x="3829" y="540"/>
                </a:lnTo>
                <a:lnTo>
                  <a:pt x="3829" y="540"/>
                </a:lnTo>
                <a:lnTo>
                  <a:pt x="3830" y="544"/>
                </a:lnTo>
                <a:lnTo>
                  <a:pt x="3830" y="534"/>
                </a:lnTo>
                <a:lnTo>
                  <a:pt x="3831" y="527"/>
                </a:lnTo>
                <a:lnTo>
                  <a:pt x="3831" y="525"/>
                </a:lnTo>
                <a:lnTo>
                  <a:pt x="3831" y="525"/>
                </a:lnTo>
                <a:lnTo>
                  <a:pt x="3831" y="519"/>
                </a:lnTo>
                <a:lnTo>
                  <a:pt x="3832" y="510"/>
                </a:lnTo>
                <a:lnTo>
                  <a:pt x="3832" y="510"/>
                </a:lnTo>
                <a:lnTo>
                  <a:pt x="3832" y="513"/>
                </a:lnTo>
                <a:lnTo>
                  <a:pt x="3832" y="517"/>
                </a:lnTo>
                <a:lnTo>
                  <a:pt x="3833" y="515"/>
                </a:lnTo>
                <a:lnTo>
                  <a:pt x="3833" y="511"/>
                </a:lnTo>
                <a:lnTo>
                  <a:pt x="3833" y="511"/>
                </a:lnTo>
                <a:lnTo>
                  <a:pt x="3834" y="517"/>
                </a:lnTo>
                <a:lnTo>
                  <a:pt x="3834" y="513"/>
                </a:lnTo>
                <a:lnTo>
                  <a:pt x="3834" y="510"/>
                </a:lnTo>
                <a:lnTo>
                  <a:pt x="3835" y="515"/>
                </a:lnTo>
                <a:lnTo>
                  <a:pt x="3835" y="517"/>
                </a:lnTo>
                <a:lnTo>
                  <a:pt x="3835" y="513"/>
                </a:lnTo>
                <a:lnTo>
                  <a:pt x="3836" y="511"/>
                </a:lnTo>
                <a:lnTo>
                  <a:pt x="3836" y="513"/>
                </a:lnTo>
                <a:lnTo>
                  <a:pt x="3836" y="519"/>
                </a:lnTo>
                <a:lnTo>
                  <a:pt x="3836" y="519"/>
                </a:lnTo>
                <a:lnTo>
                  <a:pt x="3837" y="517"/>
                </a:lnTo>
                <a:lnTo>
                  <a:pt x="3837" y="519"/>
                </a:lnTo>
                <a:lnTo>
                  <a:pt x="3837" y="523"/>
                </a:lnTo>
                <a:lnTo>
                  <a:pt x="3838" y="519"/>
                </a:lnTo>
                <a:lnTo>
                  <a:pt x="3838" y="515"/>
                </a:lnTo>
                <a:lnTo>
                  <a:pt x="3838" y="519"/>
                </a:lnTo>
                <a:lnTo>
                  <a:pt x="3839" y="527"/>
                </a:lnTo>
                <a:lnTo>
                  <a:pt x="3839" y="525"/>
                </a:lnTo>
                <a:lnTo>
                  <a:pt x="3839" y="519"/>
                </a:lnTo>
                <a:lnTo>
                  <a:pt x="3839" y="517"/>
                </a:lnTo>
                <a:lnTo>
                  <a:pt x="3840" y="521"/>
                </a:lnTo>
                <a:lnTo>
                  <a:pt x="3840" y="523"/>
                </a:lnTo>
                <a:lnTo>
                  <a:pt x="3840" y="523"/>
                </a:lnTo>
                <a:lnTo>
                  <a:pt x="3840" y="521"/>
                </a:lnTo>
                <a:lnTo>
                  <a:pt x="3841" y="527"/>
                </a:lnTo>
                <a:lnTo>
                  <a:pt x="3841" y="534"/>
                </a:lnTo>
                <a:lnTo>
                  <a:pt x="3842" y="531"/>
                </a:lnTo>
                <a:lnTo>
                  <a:pt x="3842" y="531"/>
                </a:lnTo>
                <a:lnTo>
                  <a:pt x="3842" y="534"/>
                </a:lnTo>
                <a:lnTo>
                  <a:pt x="3842" y="540"/>
                </a:lnTo>
                <a:lnTo>
                  <a:pt x="3843" y="536"/>
                </a:lnTo>
                <a:lnTo>
                  <a:pt x="3843" y="529"/>
                </a:lnTo>
                <a:lnTo>
                  <a:pt x="3843" y="529"/>
                </a:lnTo>
                <a:lnTo>
                  <a:pt x="3844" y="532"/>
                </a:lnTo>
                <a:lnTo>
                  <a:pt x="3844" y="531"/>
                </a:lnTo>
                <a:lnTo>
                  <a:pt x="3844" y="527"/>
                </a:lnTo>
                <a:lnTo>
                  <a:pt x="3844" y="527"/>
                </a:lnTo>
                <a:lnTo>
                  <a:pt x="3845" y="534"/>
                </a:lnTo>
                <a:lnTo>
                  <a:pt x="3845" y="529"/>
                </a:lnTo>
                <a:lnTo>
                  <a:pt x="3845" y="529"/>
                </a:lnTo>
                <a:lnTo>
                  <a:pt x="3846" y="529"/>
                </a:lnTo>
                <a:lnTo>
                  <a:pt x="3846" y="534"/>
                </a:lnTo>
                <a:lnTo>
                  <a:pt x="3846" y="531"/>
                </a:lnTo>
                <a:lnTo>
                  <a:pt x="3847" y="532"/>
                </a:lnTo>
                <a:lnTo>
                  <a:pt x="3847" y="531"/>
                </a:lnTo>
                <a:lnTo>
                  <a:pt x="3847" y="534"/>
                </a:lnTo>
                <a:lnTo>
                  <a:pt x="3847" y="536"/>
                </a:lnTo>
                <a:lnTo>
                  <a:pt x="3848" y="531"/>
                </a:lnTo>
                <a:lnTo>
                  <a:pt x="3848" y="527"/>
                </a:lnTo>
                <a:lnTo>
                  <a:pt x="3848" y="532"/>
                </a:lnTo>
                <a:lnTo>
                  <a:pt x="3848" y="536"/>
                </a:lnTo>
                <a:lnTo>
                  <a:pt x="3849" y="531"/>
                </a:lnTo>
                <a:lnTo>
                  <a:pt x="3849" y="523"/>
                </a:lnTo>
                <a:lnTo>
                  <a:pt x="3850" y="529"/>
                </a:lnTo>
                <a:lnTo>
                  <a:pt x="3850" y="532"/>
                </a:lnTo>
                <a:lnTo>
                  <a:pt x="3850" y="525"/>
                </a:lnTo>
                <a:lnTo>
                  <a:pt x="3850" y="523"/>
                </a:lnTo>
                <a:lnTo>
                  <a:pt x="3851" y="521"/>
                </a:lnTo>
                <a:lnTo>
                  <a:pt x="3851" y="525"/>
                </a:lnTo>
                <a:lnTo>
                  <a:pt x="3851" y="519"/>
                </a:lnTo>
                <a:lnTo>
                  <a:pt x="3852" y="513"/>
                </a:lnTo>
                <a:lnTo>
                  <a:pt x="3852" y="510"/>
                </a:lnTo>
                <a:lnTo>
                  <a:pt x="3852" y="508"/>
                </a:lnTo>
                <a:lnTo>
                  <a:pt x="3852" y="504"/>
                </a:lnTo>
                <a:lnTo>
                  <a:pt x="3853" y="500"/>
                </a:lnTo>
                <a:lnTo>
                  <a:pt x="3853" y="498"/>
                </a:lnTo>
                <a:lnTo>
                  <a:pt x="3853" y="498"/>
                </a:lnTo>
                <a:lnTo>
                  <a:pt x="3854" y="492"/>
                </a:lnTo>
                <a:lnTo>
                  <a:pt x="3854" y="481"/>
                </a:lnTo>
                <a:lnTo>
                  <a:pt x="3854" y="483"/>
                </a:lnTo>
                <a:lnTo>
                  <a:pt x="3855" y="483"/>
                </a:lnTo>
                <a:lnTo>
                  <a:pt x="3855" y="485"/>
                </a:lnTo>
                <a:lnTo>
                  <a:pt x="3855" y="483"/>
                </a:lnTo>
                <a:lnTo>
                  <a:pt x="3855" y="485"/>
                </a:lnTo>
                <a:lnTo>
                  <a:pt x="3856" y="490"/>
                </a:lnTo>
                <a:lnTo>
                  <a:pt x="3856" y="487"/>
                </a:lnTo>
                <a:lnTo>
                  <a:pt x="3857" y="477"/>
                </a:lnTo>
                <a:lnTo>
                  <a:pt x="3857" y="481"/>
                </a:lnTo>
                <a:lnTo>
                  <a:pt x="3857" y="477"/>
                </a:lnTo>
                <a:lnTo>
                  <a:pt x="3857" y="481"/>
                </a:lnTo>
                <a:lnTo>
                  <a:pt x="3858" y="490"/>
                </a:lnTo>
                <a:lnTo>
                  <a:pt x="3858" y="500"/>
                </a:lnTo>
                <a:lnTo>
                  <a:pt x="3858" y="508"/>
                </a:lnTo>
                <a:lnTo>
                  <a:pt x="3858" y="521"/>
                </a:lnTo>
                <a:lnTo>
                  <a:pt x="3859" y="527"/>
                </a:lnTo>
                <a:lnTo>
                  <a:pt x="3859" y="532"/>
                </a:lnTo>
                <a:lnTo>
                  <a:pt x="3859" y="531"/>
                </a:lnTo>
                <a:lnTo>
                  <a:pt x="3860" y="540"/>
                </a:lnTo>
                <a:lnTo>
                  <a:pt x="3860" y="534"/>
                </a:lnTo>
                <a:lnTo>
                  <a:pt x="3860" y="534"/>
                </a:lnTo>
                <a:lnTo>
                  <a:pt x="3861" y="532"/>
                </a:lnTo>
                <a:lnTo>
                  <a:pt x="3861" y="536"/>
                </a:lnTo>
                <a:lnTo>
                  <a:pt x="3861" y="542"/>
                </a:lnTo>
                <a:lnTo>
                  <a:pt x="3861" y="540"/>
                </a:lnTo>
                <a:lnTo>
                  <a:pt x="3862" y="538"/>
                </a:lnTo>
                <a:lnTo>
                  <a:pt x="3862" y="546"/>
                </a:lnTo>
                <a:lnTo>
                  <a:pt x="3862" y="548"/>
                </a:lnTo>
                <a:lnTo>
                  <a:pt x="3863" y="540"/>
                </a:lnTo>
                <a:lnTo>
                  <a:pt x="3863" y="536"/>
                </a:lnTo>
                <a:lnTo>
                  <a:pt x="3863" y="546"/>
                </a:lnTo>
                <a:lnTo>
                  <a:pt x="3863" y="552"/>
                </a:lnTo>
                <a:lnTo>
                  <a:pt x="3864" y="552"/>
                </a:lnTo>
                <a:lnTo>
                  <a:pt x="3864" y="565"/>
                </a:lnTo>
                <a:lnTo>
                  <a:pt x="3865" y="584"/>
                </a:lnTo>
                <a:lnTo>
                  <a:pt x="3865" y="600"/>
                </a:lnTo>
                <a:lnTo>
                  <a:pt x="3865" y="611"/>
                </a:lnTo>
                <a:lnTo>
                  <a:pt x="3865" y="619"/>
                </a:lnTo>
                <a:lnTo>
                  <a:pt x="3866" y="576"/>
                </a:lnTo>
                <a:lnTo>
                  <a:pt x="3866" y="517"/>
                </a:lnTo>
                <a:lnTo>
                  <a:pt x="3866" y="427"/>
                </a:lnTo>
                <a:lnTo>
                  <a:pt x="3866" y="299"/>
                </a:lnTo>
                <a:lnTo>
                  <a:pt x="3867" y="159"/>
                </a:lnTo>
                <a:lnTo>
                  <a:pt x="3867" y="69"/>
                </a:lnTo>
                <a:lnTo>
                  <a:pt x="3867" y="21"/>
                </a:lnTo>
                <a:lnTo>
                  <a:pt x="3868" y="21"/>
                </a:lnTo>
                <a:lnTo>
                  <a:pt x="3868" y="101"/>
                </a:lnTo>
                <a:lnTo>
                  <a:pt x="3868" y="234"/>
                </a:lnTo>
                <a:lnTo>
                  <a:pt x="3869" y="385"/>
                </a:lnTo>
                <a:lnTo>
                  <a:pt x="3869" y="498"/>
                </a:lnTo>
                <a:lnTo>
                  <a:pt x="3869" y="576"/>
                </a:lnTo>
                <a:lnTo>
                  <a:pt x="3869" y="613"/>
                </a:lnTo>
                <a:lnTo>
                  <a:pt x="3870" y="607"/>
                </a:lnTo>
                <a:lnTo>
                  <a:pt x="3870" y="575"/>
                </a:lnTo>
                <a:lnTo>
                  <a:pt x="3870" y="565"/>
                </a:lnTo>
                <a:lnTo>
                  <a:pt x="3871" y="569"/>
                </a:lnTo>
                <a:lnTo>
                  <a:pt x="3871" y="569"/>
                </a:lnTo>
                <a:lnTo>
                  <a:pt x="3871" y="565"/>
                </a:lnTo>
                <a:lnTo>
                  <a:pt x="3871" y="563"/>
                </a:lnTo>
                <a:lnTo>
                  <a:pt x="3872" y="563"/>
                </a:lnTo>
                <a:lnTo>
                  <a:pt x="3872" y="569"/>
                </a:lnTo>
                <a:lnTo>
                  <a:pt x="3873" y="563"/>
                </a:lnTo>
                <a:lnTo>
                  <a:pt x="3873" y="563"/>
                </a:lnTo>
                <a:lnTo>
                  <a:pt x="3873" y="561"/>
                </a:lnTo>
                <a:lnTo>
                  <a:pt x="3873" y="569"/>
                </a:lnTo>
                <a:lnTo>
                  <a:pt x="3874" y="567"/>
                </a:lnTo>
                <a:lnTo>
                  <a:pt x="3874" y="559"/>
                </a:lnTo>
                <a:lnTo>
                  <a:pt x="3874" y="567"/>
                </a:lnTo>
                <a:lnTo>
                  <a:pt x="3874" y="573"/>
                </a:lnTo>
                <a:lnTo>
                  <a:pt x="3875" y="571"/>
                </a:lnTo>
                <a:lnTo>
                  <a:pt x="3875" y="569"/>
                </a:lnTo>
                <a:lnTo>
                  <a:pt x="3875" y="569"/>
                </a:lnTo>
                <a:lnTo>
                  <a:pt x="3876" y="575"/>
                </a:lnTo>
                <a:lnTo>
                  <a:pt x="3876" y="575"/>
                </a:lnTo>
                <a:lnTo>
                  <a:pt x="3876" y="573"/>
                </a:lnTo>
                <a:lnTo>
                  <a:pt x="3877" y="571"/>
                </a:lnTo>
                <a:lnTo>
                  <a:pt x="3877" y="575"/>
                </a:lnTo>
                <a:lnTo>
                  <a:pt x="3877" y="578"/>
                </a:lnTo>
                <a:lnTo>
                  <a:pt x="3877" y="573"/>
                </a:lnTo>
                <a:lnTo>
                  <a:pt x="3878" y="569"/>
                </a:lnTo>
                <a:lnTo>
                  <a:pt x="3878" y="571"/>
                </a:lnTo>
                <a:lnTo>
                  <a:pt x="3878" y="573"/>
                </a:lnTo>
                <a:lnTo>
                  <a:pt x="3879" y="569"/>
                </a:lnTo>
                <a:lnTo>
                  <a:pt x="3879" y="565"/>
                </a:lnTo>
                <a:lnTo>
                  <a:pt x="3879" y="569"/>
                </a:lnTo>
                <a:lnTo>
                  <a:pt x="3880" y="576"/>
                </a:lnTo>
                <a:lnTo>
                  <a:pt x="3880" y="573"/>
                </a:lnTo>
                <a:lnTo>
                  <a:pt x="3880" y="569"/>
                </a:lnTo>
                <a:lnTo>
                  <a:pt x="3881" y="571"/>
                </a:lnTo>
                <a:lnTo>
                  <a:pt x="3881" y="575"/>
                </a:lnTo>
                <a:lnTo>
                  <a:pt x="3881" y="569"/>
                </a:lnTo>
                <a:lnTo>
                  <a:pt x="3881" y="569"/>
                </a:lnTo>
                <a:lnTo>
                  <a:pt x="3882" y="569"/>
                </a:lnTo>
                <a:lnTo>
                  <a:pt x="3882" y="571"/>
                </a:lnTo>
                <a:lnTo>
                  <a:pt x="3882" y="569"/>
                </a:lnTo>
                <a:lnTo>
                  <a:pt x="3882" y="565"/>
                </a:lnTo>
                <a:lnTo>
                  <a:pt x="3883" y="565"/>
                </a:lnTo>
                <a:lnTo>
                  <a:pt x="3883" y="571"/>
                </a:lnTo>
                <a:lnTo>
                  <a:pt x="3884" y="575"/>
                </a:lnTo>
                <a:lnTo>
                  <a:pt x="3884" y="567"/>
                </a:lnTo>
                <a:lnTo>
                  <a:pt x="3884" y="565"/>
                </a:lnTo>
                <a:lnTo>
                  <a:pt x="3884" y="573"/>
                </a:lnTo>
                <a:lnTo>
                  <a:pt x="3885" y="578"/>
                </a:lnTo>
                <a:lnTo>
                  <a:pt x="3885" y="575"/>
                </a:lnTo>
                <a:lnTo>
                  <a:pt x="3885" y="573"/>
                </a:lnTo>
                <a:lnTo>
                  <a:pt x="3886" y="578"/>
                </a:lnTo>
                <a:lnTo>
                  <a:pt x="3886" y="584"/>
                </a:lnTo>
                <a:lnTo>
                  <a:pt x="3886" y="586"/>
                </a:lnTo>
                <a:lnTo>
                  <a:pt x="3886" y="582"/>
                </a:lnTo>
                <a:lnTo>
                  <a:pt x="3887" y="588"/>
                </a:lnTo>
                <a:lnTo>
                  <a:pt x="3887" y="592"/>
                </a:lnTo>
                <a:lnTo>
                  <a:pt x="3887" y="582"/>
                </a:lnTo>
                <a:lnTo>
                  <a:pt x="3888" y="582"/>
                </a:lnTo>
                <a:lnTo>
                  <a:pt x="3888" y="580"/>
                </a:lnTo>
                <a:lnTo>
                  <a:pt x="3888" y="576"/>
                </a:lnTo>
                <a:lnTo>
                  <a:pt x="3889" y="569"/>
                </a:lnTo>
                <a:lnTo>
                  <a:pt x="3889" y="559"/>
                </a:lnTo>
                <a:lnTo>
                  <a:pt x="3889" y="555"/>
                </a:lnTo>
                <a:lnTo>
                  <a:pt x="3889" y="552"/>
                </a:lnTo>
                <a:lnTo>
                  <a:pt x="3890" y="542"/>
                </a:lnTo>
                <a:lnTo>
                  <a:pt x="3890" y="531"/>
                </a:lnTo>
                <a:lnTo>
                  <a:pt x="3890" y="531"/>
                </a:lnTo>
                <a:lnTo>
                  <a:pt x="3890" y="529"/>
                </a:lnTo>
                <a:lnTo>
                  <a:pt x="3891" y="529"/>
                </a:lnTo>
                <a:lnTo>
                  <a:pt x="3891" y="519"/>
                </a:lnTo>
                <a:lnTo>
                  <a:pt x="3892" y="521"/>
                </a:lnTo>
                <a:lnTo>
                  <a:pt x="3892" y="527"/>
                </a:lnTo>
                <a:lnTo>
                  <a:pt x="3892" y="523"/>
                </a:lnTo>
                <a:lnTo>
                  <a:pt x="3892" y="519"/>
                </a:lnTo>
                <a:lnTo>
                  <a:pt x="3893" y="517"/>
                </a:lnTo>
                <a:lnTo>
                  <a:pt x="3893" y="523"/>
                </a:lnTo>
                <a:lnTo>
                  <a:pt x="3893" y="521"/>
                </a:lnTo>
                <a:lnTo>
                  <a:pt x="3894" y="517"/>
                </a:lnTo>
                <a:lnTo>
                  <a:pt x="3894" y="513"/>
                </a:lnTo>
                <a:lnTo>
                  <a:pt x="3894" y="515"/>
                </a:lnTo>
                <a:lnTo>
                  <a:pt x="3894" y="519"/>
                </a:lnTo>
                <a:lnTo>
                  <a:pt x="3895" y="519"/>
                </a:lnTo>
                <a:lnTo>
                  <a:pt x="3895" y="511"/>
                </a:lnTo>
                <a:lnTo>
                  <a:pt x="3895" y="513"/>
                </a:lnTo>
                <a:lnTo>
                  <a:pt x="3896" y="521"/>
                </a:lnTo>
                <a:lnTo>
                  <a:pt x="3896" y="519"/>
                </a:lnTo>
                <a:lnTo>
                  <a:pt x="3896" y="517"/>
                </a:lnTo>
                <a:lnTo>
                  <a:pt x="3897" y="523"/>
                </a:lnTo>
                <a:lnTo>
                  <a:pt x="3897" y="523"/>
                </a:lnTo>
                <a:lnTo>
                  <a:pt x="3897" y="523"/>
                </a:lnTo>
                <a:lnTo>
                  <a:pt x="3897" y="519"/>
                </a:lnTo>
                <a:lnTo>
                  <a:pt x="3898" y="521"/>
                </a:lnTo>
                <a:lnTo>
                  <a:pt x="3898" y="523"/>
                </a:lnTo>
                <a:lnTo>
                  <a:pt x="3898" y="529"/>
                </a:lnTo>
                <a:lnTo>
                  <a:pt x="3899" y="527"/>
                </a:lnTo>
                <a:lnTo>
                  <a:pt x="3899" y="527"/>
                </a:lnTo>
                <a:lnTo>
                  <a:pt x="3899" y="531"/>
                </a:lnTo>
                <a:lnTo>
                  <a:pt x="3900" y="534"/>
                </a:lnTo>
                <a:lnTo>
                  <a:pt x="3900" y="527"/>
                </a:lnTo>
                <a:lnTo>
                  <a:pt x="3900" y="523"/>
                </a:lnTo>
                <a:lnTo>
                  <a:pt x="3900" y="531"/>
                </a:lnTo>
                <a:lnTo>
                  <a:pt x="3901" y="532"/>
                </a:lnTo>
                <a:lnTo>
                  <a:pt x="3901" y="531"/>
                </a:lnTo>
                <a:lnTo>
                  <a:pt x="3901" y="525"/>
                </a:lnTo>
                <a:lnTo>
                  <a:pt x="3902" y="532"/>
                </a:lnTo>
                <a:lnTo>
                  <a:pt x="3902" y="532"/>
                </a:lnTo>
                <a:lnTo>
                  <a:pt x="3902" y="532"/>
                </a:lnTo>
                <a:lnTo>
                  <a:pt x="3903" y="531"/>
                </a:lnTo>
                <a:lnTo>
                  <a:pt x="3903" y="532"/>
                </a:lnTo>
                <a:lnTo>
                  <a:pt x="3903" y="540"/>
                </a:lnTo>
                <a:lnTo>
                  <a:pt x="3903" y="531"/>
                </a:lnTo>
                <a:lnTo>
                  <a:pt x="3904" y="527"/>
                </a:lnTo>
                <a:lnTo>
                  <a:pt x="3904" y="532"/>
                </a:lnTo>
                <a:lnTo>
                  <a:pt x="3904" y="534"/>
                </a:lnTo>
                <a:lnTo>
                  <a:pt x="3905" y="532"/>
                </a:lnTo>
                <a:lnTo>
                  <a:pt x="3905" y="532"/>
                </a:lnTo>
                <a:lnTo>
                  <a:pt x="3905" y="532"/>
                </a:lnTo>
                <a:lnTo>
                  <a:pt x="3905" y="536"/>
                </a:lnTo>
                <a:lnTo>
                  <a:pt x="3906" y="536"/>
                </a:lnTo>
                <a:lnTo>
                  <a:pt x="3906" y="531"/>
                </a:lnTo>
                <a:lnTo>
                  <a:pt x="3906" y="531"/>
                </a:lnTo>
                <a:lnTo>
                  <a:pt x="3907" y="532"/>
                </a:lnTo>
                <a:lnTo>
                  <a:pt x="3907" y="531"/>
                </a:lnTo>
                <a:lnTo>
                  <a:pt x="3907" y="531"/>
                </a:lnTo>
                <a:lnTo>
                  <a:pt x="3908" y="529"/>
                </a:lnTo>
                <a:lnTo>
                  <a:pt x="3908" y="534"/>
                </a:lnTo>
                <a:lnTo>
                  <a:pt x="3908" y="538"/>
                </a:lnTo>
                <a:lnTo>
                  <a:pt x="3908" y="532"/>
                </a:lnTo>
                <a:lnTo>
                  <a:pt x="3909" y="529"/>
                </a:lnTo>
                <a:lnTo>
                  <a:pt x="3909" y="531"/>
                </a:lnTo>
                <a:lnTo>
                  <a:pt x="3909" y="534"/>
                </a:lnTo>
                <a:lnTo>
                  <a:pt x="3910" y="532"/>
                </a:lnTo>
                <a:lnTo>
                  <a:pt x="3910" y="525"/>
                </a:lnTo>
                <a:lnTo>
                  <a:pt x="3910" y="523"/>
                </a:lnTo>
                <a:lnTo>
                  <a:pt x="3911" y="531"/>
                </a:lnTo>
                <a:lnTo>
                  <a:pt x="3911" y="527"/>
                </a:lnTo>
                <a:lnTo>
                  <a:pt x="3911" y="521"/>
                </a:lnTo>
                <a:lnTo>
                  <a:pt x="3911" y="517"/>
                </a:lnTo>
                <a:lnTo>
                  <a:pt x="3912" y="515"/>
                </a:lnTo>
                <a:lnTo>
                  <a:pt x="3912" y="511"/>
                </a:lnTo>
                <a:lnTo>
                  <a:pt x="3912" y="504"/>
                </a:lnTo>
                <a:lnTo>
                  <a:pt x="3913" y="504"/>
                </a:lnTo>
                <a:lnTo>
                  <a:pt x="3913" y="500"/>
                </a:lnTo>
                <a:lnTo>
                  <a:pt x="3913" y="502"/>
                </a:lnTo>
                <a:lnTo>
                  <a:pt x="3913" y="490"/>
                </a:lnTo>
                <a:lnTo>
                  <a:pt x="3914" y="489"/>
                </a:lnTo>
                <a:lnTo>
                  <a:pt x="3914" y="487"/>
                </a:lnTo>
                <a:lnTo>
                  <a:pt x="3915" y="481"/>
                </a:lnTo>
                <a:lnTo>
                  <a:pt x="3915" y="477"/>
                </a:lnTo>
                <a:lnTo>
                  <a:pt x="3915" y="473"/>
                </a:lnTo>
                <a:lnTo>
                  <a:pt x="3915" y="485"/>
                </a:lnTo>
                <a:lnTo>
                  <a:pt x="3916" y="489"/>
                </a:lnTo>
                <a:lnTo>
                  <a:pt x="3916" y="481"/>
                </a:lnTo>
                <a:lnTo>
                  <a:pt x="3916" y="481"/>
                </a:lnTo>
                <a:lnTo>
                  <a:pt x="3916" y="481"/>
                </a:lnTo>
                <a:lnTo>
                  <a:pt x="3917" y="477"/>
                </a:lnTo>
                <a:lnTo>
                  <a:pt x="3917" y="473"/>
                </a:lnTo>
                <a:lnTo>
                  <a:pt x="3918" y="483"/>
                </a:lnTo>
                <a:lnTo>
                  <a:pt x="3918" y="506"/>
                </a:lnTo>
                <a:lnTo>
                  <a:pt x="3918" y="508"/>
                </a:lnTo>
                <a:lnTo>
                  <a:pt x="3918" y="515"/>
                </a:lnTo>
                <a:lnTo>
                  <a:pt x="3919" y="517"/>
                </a:lnTo>
                <a:lnTo>
                  <a:pt x="3919" y="523"/>
                </a:lnTo>
                <a:lnTo>
                  <a:pt x="3919" y="534"/>
                </a:lnTo>
                <a:lnTo>
                  <a:pt x="3919" y="534"/>
                </a:lnTo>
                <a:lnTo>
                  <a:pt x="3920" y="523"/>
                </a:lnTo>
                <a:lnTo>
                  <a:pt x="3920" y="531"/>
                </a:lnTo>
                <a:lnTo>
                  <a:pt x="3920" y="534"/>
                </a:lnTo>
                <a:lnTo>
                  <a:pt x="3921" y="532"/>
                </a:lnTo>
                <a:lnTo>
                  <a:pt x="3921" y="525"/>
                </a:lnTo>
                <a:lnTo>
                  <a:pt x="3921" y="529"/>
                </a:lnTo>
                <a:lnTo>
                  <a:pt x="3922" y="534"/>
                </a:lnTo>
                <a:lnTo>
                  <a:pt x="3922" y="540"/>
                </a:lnTo>
                <a:lnTo>
                  <a:pt x="3922" y="532"/>
                </a:lnTo>
                <a:lnTo>
                  <a:pt x="3923" y="531"/>
                </a:lnTo>
                <a:lnTo>
                  <a:pt x="3923" y="536"/>
                </a:lnTo>
                <a:lnTo>
                  <a:pt x="3923" y="542"/>
                </a:lnTo>
                <a:lnTo>
                  <a:pt x="3923" y="540"/>
                </a:lnTo>
                <a:lnTo>
                  <a:pt x="3924" y="538"/>
                </a:lnTo>
                <a:lnTo>
                  <a:pt x="3924" y="540"/>
                </a:lnTo>
                <a:lnTo>
                  <a:pt x="3924" y="546"/>
                </a:lnTo>
                <a:lnTo>
                  <a:pt x="3924" y="544"/>
                </a:lnTo>
                <a:lnTo>
                  <a:pt x="3925" y="546"/>
                </a:lnTo>
                <a:lnTo>
                  <a:pt x="3925" y="557"/>
                </a:lnTo>
                <a:lnTo>
                  <a:pt x="3926" y="578"/>
                </a:lnTo>
                <a:lnTo>
                  <a:pt x="3926" y="590"/>
                </a:lnTo>
                <a:lnTo>
                  <a:pt x="3926" y="598"/>
                </a:lnTo>
                <a:lnTo>
                  <a:pt x="3926" y="621"/>
                </a:lnTo>
                <a:lnTo>
                  <a:pt x="3927" y="613"/>
                </a:lnTo>
                <a:lnTo>
                  <a:pt x="3927" y="561"/>
                </a:lnTo>
                <a:lnTo>
                  <a:pt x="3927" y="492"/>
                </a:lnTo>
                <a:lnTo>
                  <a:pt x="3927" y="404"/>
                </a:lnTo>
                <a:lnTo>
                  <a:pt x="3928" y="276"/>
                </a:lnTo>
                <a:lnTo>
                  <a:pt x="3928" y="153"/>
                </a:lnTo>
                <a:lnTo>
                  <a:pt x="3928" y="99"/>
                </a:lnTo>
                <a:lnTo>
                  <a:pt x="3929" y="174"/>
                </a:lnTo>
                <a:lnTo>
                  <a:pt x="3929" y="352"/>
                </a:lnTo>
                <a:lnTo>
                  <a:pt x="3929" y="531"/>
                </a:lnTo>
                <a:lnTo>
                  <a:pt x="3930" y="598"/>
                </a:lnTo>
                <a:lnTo>
                  <a:pt x="3930" y="607"/>
                </a:lnTo>
                <a:lnTo>
                  <a:pt x="3930" y="575"/>
                </a:lnTo>
                <a:lnTo>
                  <a:pt x="3931" y="569"/>
                </a:lnTo>
                <a:lnTo>
                  <a:pt x="3931" y="563"/>
                </a:lnTo>
                <a:lnTo>
                  <a:pt x="3931" y="561"/>
                </a:lnTo>
                <a:lnTo>
                  <a:pt x="3931" y="561"/>
                </a:lnTo>
                <a:lnTo>
                  <a:pt x="3932" y="561"/>
                </a:lnTo>
                <a:lnTo>
                  <a:pt x="3932" y="559"/>
                </a:lnTo>
                <a:lnTo>
                  <a:pt x="3932" y="559"/>
                </a:lnTo>
                <a:lnTo>
                  <a:pt x="3932" y="559"/>
                </a:lnTo>
                <a:lnTo>
                  <a:pt x="3933" y="557"/>
                </a:lnTo>
                <a:lnTo>
                  <a:pt x="3933" y="561"/>
                </a:lnTo>
                <a:lnTo>
                  <a:pt x="3934" y="552"/>
                </a:lnTo>
                <a:lnTo>
                  <a:pt x="3934" y="553"/>
                </a:lnTo>
                <a:lnTo>
                  <a:pt x="3934" y="553"/>
                </a:lnTo>
                <a:lnTo>
                  <a:pt x="3934" y="559"/>
                </a:lnTo>
                <a:lnTo>
                  <a:pt x="3935" y="555"/>
                </a:lnTo>
                <a:lnTo>
                  <a:pt x="3935" y="559"/>
                </a:lnTo>
                <a:lnTo>
                  <a:pt x="3935" y="559"/>
                </a:lnTo>
                <a:lnTo>
                  <a:pt x="3935" y="561"/>
                </a:lnTo>
                <a:lnTo>
                  <a:pt x="3936" y="559"/>
                </a:lnTo>
                <a:lnTo>
                  <a:pt x="3936" y="557"/>
                </a:lnTo>
                <a:lnTo>
                  <a:pt x="3936" y="561"/>
                </a:lnTo>
                <a:lnTo>
                  <a:pt x="3937" y="559"/>
                </a:lnTo>
                <a:lnTo>
                  <a:pt x="3937" y="555"/>
                </a:lnTo>
                <a:lnTo>
                  <a:pt x="3937" y="553"/>
                </a:lnTo>
                <a:lnTo>
                  <a:pt x="3938" y="557"/>
                </a:lnTo>
                <a:lnTo>
                  <a:pt x="3938" y="563"/>
                </a:lnTo>
                <a:lnTo>
                  <a:pt x="3938" y="557"/>
                </a:lnTo>
                <a:lnTo>
                  <a:pt x="3939" y="555"/>
                </a:lnTo>
                <a:lnTo>
                  <a:pt x="3939" y="559"/>
                </a:lnTo>
                <a:lnTo>
                  <a:pt x="3939" y="563"/>
                </a:lnTo>
                <a:lnTo>
                  <a:pt x="3939" y="553"/>
                </a:lnTo>
                <a:lnTo>
                  <a:pt x="3940" y="552"/>
                </a:lnTo>
                <a:lnTo>
                  <a:pt x="3940" y="553"/>
                </a:lnTo>
                <a:lnTo>
                  <a:pt x="3940" y="555"/>
                </a:lnTo>
                <a:lnTo>
                  <a:pt x="3941" y="559"/>
                </a:lnTo>
                <a:lnTo>
                  <a:pt x="3941" y="552"/>
                </a:lnTo>
                <a:lnTo>
                  <a:pt x="3941" y="553"/>
                </a:lnTo>
                <a:lnTo>
                  <a:pt x="3942" y="559"/>
                </a:lnTo>
                <a:lnTo>
                  <a:pt x="3942" y="559"/>
                </a:lnTo>
                <a:lnTo>
                  <a:pt x="3942" y="552"/>
                </a:lnTo>
                <a:lnTo>
                  <a:pt x="3942" y="552"/>
                </a:lnTo>
                <a:lnTo>
                  <a:pt x="3943" y="555"/>
                </a:lnTo>
                <a:lnTo>
                  <a:pt x="3943" y="553"/>
                </a:lnTo>
                <a:lnTo>
                  <a:pt x="3943" y="550"/>
                </a:lnTo>
                <a:lnTo>
                  <a:pt x="3944" y="550"/>
                </a:lnTo>
                <a:lnTo>
                  <a:pt x="3944" y="552"/>
                </a:lnTo>
                <a:lnTo>
                  <a:pt x="3944" y="555"/>
                </a:lnTo>
                <a:lnTo>
                  <a:pt x="3945" y="555"/>
                </a:lnTo>
                <a:lnTo>
                  <a:pt x="3945" y="553"/>
                </a:lnTo>
                <a:lnTo>
                  <a:pt x="3945" y="559"/>
                </a:lnTo>
                <a:lnTo>
                  <a:pt x="3945" y="559"/>
                </a:lnTo>
                <a:lnTo>
                  <a:pt x="3946" y="557"/>
                </a:lnTo>
                <a:lnTo>
                  <a:pt x="3946" y="555"/>
                </a:lnTo>
                <a:lnTo>
                  <a:pt x="3946" y="553"/>
                </a:lnTo>
                <a:lnTo>
                  <a:pt x="3947" y="561"/>
                </a:lnTo>
                <a:lnTo>
                  <a:pt x="3947" y="559"/>
                </a:lnTo>
                <a:lnTo>
                  <a:pt x="3947" y="559"/>
                </a:lnTo>
                <a:lnTo>
                  <a:pt x="3947" y="559"/>
                </a:lnTo>
                <a:lnTo>
                  <a:pt x="3948" y="561"/>
                </a:lnTo>
                <a:lnTo>
                  <a:pt x="3948" y="559"/>
                </a:lnTo>
                <a:lnTo>
                  <a:pt x="3948" y="561"/>
                </a:lnTo>
                <a:lnTo>
                  <a:pt x="3949" y="559"/>
                </a:lnTo>
                <a:lnTo>
                  <a:pt x="3949" y="559"/>
                </a:lnTo>
                <a:lnTo>
                  <a:pt x="3949" y="553"/>
                </a:lnTo>
                <a:lnTo>
                  <a:pt x="3950" y="546"/>
                </a:lnTo>
                <a:lnTo>
                  <a:pt x="3950" y="544"/>
                </a:lnTo>
                <a:lnTo>
                  <a:pt x="3950" y="540"/>
                </a:lnTo>
                <a:lnTo>
                  <a:pt x="3950" y="538"/>
                </a:lnTo>
                <a:lnTo>
                  <a:pt x="3951" y="529"/>
                </a:lnTo>
                <a:lnTo>
                  <a:pt x="3951" y="529"/>
                </a:lnTo>
                <a:lnTo>
                  <a:pt x="3951" y="525"/>
                </a:lnTo>
                <a:lnTo>
                  <a:pt x="3952" y="519"/>
                </a:lnTo>
                <a:lnTo>
                  <a:pt x="3952" y="515"/>
                </a:lnTo>
                <a:lnTo>
                  <a:pt x="3952" y="511"/>
                </a:lnTo>
                <a:lnTo>
                  <a:pt x="3953" y="517"/>
                </a:lnTo>
                <a:lnTo>
                  <a:pt x="3953" y="517"/>
                </a:lnTo>
                <a:lnTo>
                  <a:pt x="3953" y="511"/>
                </a:lnTo>
                <a:lnTo>
                  <a:pt x="3953" y="508"/>
                </a:lnTo>
                <a:lnTo>
                  <a:pt x="3954" y="511"/>
                </a:lnTo>
                <a:lnTo>
                  <a:pt x="3954" y="515"/>
                </a:lnTo>
                <a:lnTo>
                  <a:pt x="3954" y="510"/>
                </a:lnTo>
                <a:lnTo>
                  <a:pt x="3955" y="508"/>
                </a:lnTo>
                <a:lnTo>
                  <a:pt x="3955" y="510"/>
                </a:lnTo>
                <a:lnTo>
                  <a:pt x="3955" y="511"/>
                </a:lnTo>
                <a:lnTo>
                  <a:pt x="3955" y="510"/>
                </a:lnTo>
                <a:lnTo>
                  <a:pt x="3956" y="506"/>
                </a:lnTo>
                <a:lnTo>
                  <a:pt x="3956" y="511"/>
                </a:lnTo>
                <a:lnTo>
                  <a:pt x="3956" y="515"/>
                </a:lnTo>
                <a:lnTo>
                  <a:pt x="3957" y="513"/>
                </a:lnTo>
                <a:lnTo>
                  <a:pt x="3957" y="511"/>
                </a:lnTo>
                <a:lnTo>
                  <a:pt x="3957" y="511"/>
                </a:lnTo>
                <a:lnTo>
                  <a:pt x="3958" y="521"/>
                </a:lnTo>
                <a:lnTo>
                  <a:pt x="3958" y="521"/>
                </a:lnTo>
                <a:lnTo>
                  <a:pt x="3958" y="515"/>
                </a:lnTo>
                <a:lnTo>
                  <a:pt x="3958" y="513"/>
                </a:lnTo>
                <a:lnTo>
                  <a:pt x="3959" y="517"/>
                </a:lnTo>
                <a:lnTo>
                  <a:pt x="3959" y="519"/>
                </a:lnTo>
                <a:lnTo>
                  <a:pt x="3960" y="515"/>
                </a:lnTo>
                <a:lnTo>
                  <a:pt x="3960" y="511"/>
                </a:lnTo>
                <a:lnTo>
                  <a:pt x="3960" y="517"/>
                </a:lnTo>
                <a:lnTo>
                  <a:pt x="3960" y="521"/>
                </a:lnTo>
                <a:lnTo>
                  <a:pt x="3961" y="515"/>
                </a:lnTo>
                <a:lnTo>
                  <a:pt x="3961" y="515"/>
                </a:lnTo>
                <a:lnTo>
                  <a:pt x="3961" y="523"/>
                </a:lnTo>
                <a:lnTo>
                  <a:pt x="3961" y="527"/>
                </a:lnTo>
                <a:lnTo>
                  <a:pt x="3962" y="527"/>
                </a:lnTo>
                <a:lnTo>
                  <a:pt x="3962" y="523"/>
                </a:lnTo>
                <a:lnTo>
                  <a:pt x="3962" y="525"/>
                </a:lnTo>
                <a:lnTo>
                  <a:pt x="3963" y="529"/>
                </a:lnTo>
                <a:lnTo>
                  <a:pt x="3963" y="531"/>
                </a:lnTo>
                <a:lnTo>
                  <a:pt x="3963" y="523"/>
                </a:lnTo>
                <a:lnTo>
                  <a:pt x="3964" y="525"/>
                </a:lnTo>
                <a:lnTo>
                  <a:pt x="3964" y="532"/>
                </a:lnTo>
                <a:lnTo>
                  <a:pt x="3964" y="532"/>
                </a:lnTo>
                <a:lnTo>
                  <a:pt x="3964" y="525"/>
                </a:lnTo>
                <a:lnTo>
                  <a:pt x="3965" y="523"/>
                </a:lnTo>
                <a:lnTo>
                  <a:pt x="3965" y="529"/>
                </a:lnTo>
                <a:lnTo>
                  <a:pt x="3965" y="527"/>
                </a:lnTo>
                <a:lnTo>
                  <a:pt x="3966" y="527"/>
                </a:lnTo>
                <a:lnTo>
                  <a:pt x="3966" y="523"/>
                </a:lnTo>
                <a:lnTo>
                  <a:pt x="3966" y="525"/>
                </a:lnTo>
                <a:lnTo>
                  <a:pt x="3966" y="527"/>
                </a:lnTo>
                <a:lnTo>
                  <a:pt x="3967" y="521"/>
                </a:lnTo>
                <a:lnTo>
                  <a:pt x="3967" y="517"/>
                </a:lnTo>
                <a:lnTo>
                  <a:pt x="3968" y="525"/>
                </a:lnTo>
                <a:lnTo>
                  <a:pt x="3968" y="527"/>
                </a:lnTo>
                <a:lnTo>
                  <a:pt x="3968" y="521"/>
                </a:lnTo>
                <a:lnTo>
                  <a:pt x="3968" y="519"/>
                </a:lnTo>
                <a:lnTo>
                  <a:pt x="3969" y="521"/>
                </a:lnTo>
                <a:lnTo>
                  <a:pt x="3969" y="527"/>
                </a:lnTo>
                <a:lnTo>
                  <a:pt x="3969" y="523"/>
                </a:lnTo>
                <a:lnTo>
                  <a:pt x="3969" y="521"/>
                </a:lnTo>
                <a:lnTo>
                  <a:pt x="3970" y="521"/>
                </a:lnTo>
                <a:lnTo>
                  <a:pt x="3970" y="523"/>
                </a:lnTo>
                <a:lnTo>
                  <a:pt x="3970" y="523"/>
                </a:lnTo>
                <a:lnTo>
                  <a:pt x="3971" y="517"/>
                </a:lnTo>
                <a:lnTo>
                  <a:pt x="3971" y="511"/>
                </a:lnTo>
                <a:lnTo>
                  <a:pt x="3971" y="511"/>
                </a:lnTo>
                <a:lnTo>
                  <a:pt x="3972" y="508"/>
                </a:lnTo>
                <a:lnTo>
                  <a:pt x="3972" y="506"/>
                </a:lnTo>
                <a:lnTo>
                  <a:pt x="3972" y="504"/>
                </a:lnTo>
                <a:lnTo>
                  <a:pt x="3973" y="508"/>
                </a:lnTo>
                <a:lnTo>
                  <a:pt x="3973" y="508"/>
                </a:lnTo>
                <a:lnTo>
                  <a:pt x="3973" y="494"/>
                </a:lnTo>
                <a:lnTo>
                  <a:pt x="3973" y="489"/>
                </a:lnTo>
                <a:lnTo>
                  <a:pt x="3974" y="494"/>
                </a:lnTo>
                <a:lnTo>
                  <a:pt x="3974" y="492"/>
                </a:lnTo>
                <a:lnTo>
                  <a:pt x="3974" y="487"/>
                </a:lnTo>
                <a:lnTo>
                  <a:pt x="3974" y="481"/>
                </a:lnTo>
                <a:lnTo>
                  <a:pt x="3975" y="479"/>
                </a:lnTo>
                <a:lnTo>
                  <a:pt x="3975" y="479"/>
                </a:lnTo>
                <a:lnTo>
                  <a:pt x="3976" y="471"/>
                </a:lnTo>
                <a:lnTo>
                  <a:pt x="3976" y="467"/>
                </a:lnTo>
                <a:lnTo>
                  <a:pt x="3976" y="473"/>
                </a:lnTo>
                <a:lnTo>
                  <a:pt x="3976" y="481"/>
                </a:lnTo>
                <a:lnTo>
                  <a:pt x="3977" y="475"/>
                </a:lnTo>
                <a:lnTo>
                  <a:pt x="3977" y="473"/>
                </a:lnTo>
                <a:lnTo>
                  <a:pt x="3977" y="471"/>
                </a:lnTo>
                <a:lnTo>
                  <a:pt x="3977" y="471"/>
                </a:lnTo>
                <a:lnTo>
                  <a:pt x="3978" y="467"/>
                </a:lnTo>
                <a:lnTo>
                  <a:pt x="3978" y="471"/>
                </a:lnTo>
                <a:lnTo>
                  <a:pt x="3979" y="490"/>
                </a:lnTo>
                <a:lnTo>
                  <a:pt x="3979" y="502"/>
                </a:lnTo>
                <a:lnTo>
                  <a:pt x="3979" y="510"/>
                </a:lnTo>
                <a:lnTo>
                  <a:pt x="3979" y="511"/>
                </a:lnTo>
                <a:lnTo>
                  <a:pt x="3980" y="521"/>
                </a:lnTo>
                <a:lnTo>
                  <a:pt x="3980" y="534"/>
                </a:lnTo>
                <a:lnTo>
                  <a:pt x="3980" y="532"/>
                </a:lnTo>
                <a:lnTo>
                  <a:pt x="3981" y="525"/>
                </a:lnTo>
                <a:lnTo>
                  <a:pt x="3981" y="523"/>
                </a:lnTo>
                <a:lnTo>
                  <a:pt x="3981" y="527"/>
                </a:lnTo>
                <a:lnTo>
                  <a:pt x="3981" y="532"/>
                </a:lnTo>
                <a:lnTo>
                  <a:pt x="3982" y="529"/>
                </a:lnTo>
                <a:lnTo>
                  <a:pt x="3982" y="527"/>
                </a:lnTo>
                <a:lnTo>
                  <a:pt x="3982" y="532"/>
                </a:lnTo>
                <a:lnTo>
                  <a:pt x="3983" y="542"/>
                </a:lnTo>
                <a:lnTo>
                  <a:pt x="3983" y="536"/>
                </a:lnTo>
                <a:lnTo>
                  <a:pt x="3983" y="531"/>
                </a:lnTo>
                <a:lnTo>
                  <a:pt x="3984" y="534"/>
                </a:lnTo>
                <a:lnTo>
                  <a:pt x="3984" y="540"/>
                </a:lnTo>
                <a:lnTo>
                  <a:pt x="3984" y="540"/>
                </a:lnTo>
                <a:lnTo>
                  <a:pt x="3984" y="536"/>
                </a:lnTo>
                <a:lnTo>
                  <a:pt x="3985" y="540"/>
                </a:lnTo>
                <a:lnTo>
                  <a:pt x="3985" y="561"/>
                </a:lnTo>
                <a:lnTo>
                  <a:pt x="3985" y="578"/>
                </a:lnTo>
                <a:lnTo>
                  <a:pt x="3985" y="584"/>
                </a:lnTo>
                <a:lnTo>
                  <a:pt x="3986" y="607"/>
                </a:lnTo>
                <a:lnTo>
                  <a:pt x="3986" y="632"/>
                </a:lnTo>
                <a:lnTo>
                  <a:pt x="3987" y="621"/>
                </a:lnTo>
                <a:lnTo>
                  <a:pt x="3987" y="576"/>
                </a:lnTo>
                <a:lnTo>
                  <a:pt x="3987" y="546"/>
                </a:lnTo>
                <a:lnTo>
                  <a:pt x="3987" y="525"/>
                </a:lnTo>
                <a:lnTo>
                  <a:pt x="3988" y="492"/>
                </a:lnTo>
                <a:lnTo>
                  <a:pt x="3988" y="440"/>
                </a:lnTo>
                <a:lnTo>
                  <a:pt x="3988" y="352"/>
                </a:lnTo>
                <a:lnTo>
                  <a:pt x="3989" y="241"/>
                </a:lnTo>
                <a:lnTo>
                  <a:pt x="3989" y="140"/>
                </a:lnTo>
                <a:lnTo>
                  <a:pt x="3989" y="96"/>
                </a:lnTo>
                <a:lnTo>
                  <a:pt x="3989" y="92"/>
                </a:lnTo>
                <a:lnTo>
                  <a:pt x="3990" y="341"/>
                </a:lnTo>
                <a:lnTo>
                  <a:pt x="3990" y="529"/>
                </a:lnTo>
                <a:lnTo>
                  <a:pt x="3990" y="600"/>
                </a:lnTo>
                <a:lnTo>
                  <a:pt x="3991" y="580"/>
                </a:lnTo>
                <a:lnTo>
                  <a:pt x="3991" y="557"/>
                </a:lnTo>
                <a:lnTo>
                  <a:pt x="3991" y="555"/>
                </a:lnTo>
                <a:lnTo>
                  <a:pt x="3992" y="553"/>
                </a:lnTo>
                <a:lnTo>
                  <a:pt x="3992" y="550"/>
                </a:lnTo>
                <a:lnTo>
                  <a:pt x="3992" y="552"/>
                </a:lnTo>
                <a:lnTo>
                  <a:pt x="3992" y="557"/>
                </a:lnTo>
                <a:lnTo>
                  <a:pt x="3993" y="552"/>
                </a:lnTo>
                <a:lnTo>
                  <a:pt x="3993" y="546"/>
                </a:lnTo>
                <a:lnTo>
                  <a:pt x="3993" y="550"/>
                </a:lnTo>
                <a:lnTo>
                  <a:pt x="3993" y="546"/>
                </a:lnTo>
                <a:lnTo>
                  <a:pt x="3994" y="552"/>
                </a:lnTo>
                <a:lnTo>
                  <a:pt x="3994" y="546"/>
                </a:lnTo>
                <a:lnTo>
                  <a:pt x="3995" y="548"/>
                </a:lnTo>
                <a:lnTo>
                  <a:pt x="3995" y="550"/>
                </a:lnTo>
                <a:lnTo>
                  <a:pt x="3995" y="552"/>
                </a:lnTo>
                <a:lnTo>
                  <a:pt x="3995" y="550"/>
                </a:lnTo>
                <a:lnTo>
                  <a:pt x="3996" y="548"/>
                </a:lnTo>
                <a:lnTo>
                  <a:pt x="3996" y="552"/>
                </a:lnTo>
                <a:lnTo>
                  <a:pt x="3996" y="553"/>
                </a:lnTo>
                <a:lnTo>
                  <a:pt x="3997" y="550"/>
                </a:lnTo>
                <a:lnTo>
                  <a:pt x="3997" y="550"/>
                </a:lnTo>
                <a:lnTo>
                  <a:pt x="3997" y="555"/>
                </a:lnTo>
                <a:lnTo>
                  <a:pt x="3997" y="555"/>
                </a:lnTo>
                <a:lnTo>
                  <a:pt x="3998" y="552"/>
                </a:lnTo>
                <a:lnTo>
                  <a:pt x="3998" y="550"/>
                </a:lnTo>
                <a:lnTo>
                  <a:pt x="3998" y="550"/>
                </a:lnTo>
                <a:lnTo>
                  <a:pt x="3999" y="553"/>
                </a:lnTo>
                <a:lnTo>
                  <a:pt x="3999" y="548"/>
                </a:lnTo>
                <a:lnTo>
                  <a:pt x="3999" y="544"/>
                </a:lnTo>
                <a:lnTo>
                  <a:pt x="4000" y="544"/>
                </a:lnTo>
                <a:lnTo>
                  <a:pt x="4000" y="548"/>
                </a:lnTo>
                <a:lnTo>
                  <a:pt x="4000" y="544"/>
                </a:lnTo>
                <a:lnTo>
                  <a:pt x="4000" y="544"/>
                </a:lnTo>
                <a:lnTo>
                  <a:pt x="4001" y="542"/>
                </a:lnTo>
                <a:lnTo>
                  <a:pt x="4001" y="548"/>
                </a:lnTo>
                <a:lnTo>
                  <a:pt x="4002" y="548"/>
                </a:lnTo>
                <a:lnTo>
                  <a:pt x="4002" y="542"/>
                </a:lnTo>
                <a:lnTo>
                  <a:pt x="4002" y="542"/>
                </a:lnTo>
                <a:lnTo>
                  <a:pt x="4002" y="546"/>
                </a:lnTo>
                <a:lnTo>
                  <a:pt x="4003" y="548"/>
                </a:lnTo>
                <a:lnTo>
                  <a:pt x="4003" y="544"/>
                </a:lnTo>
                <a:lnTo>
                  <a:pt x="4003" y="544"/>
                </a:lnTo>
                <a:lnTo>
                  <a:pt x="4003" y="548"/>
                </a:lnTo>
                <a:lnTo>
                  <a:pt x="4004" y="550"/>
                </a:lnTo>
                <a:lnTo>
                  <a:pt x="4004" y="544"/>
                </a:lnTo>
                <a:lnTo>
                  <a:pt x="4004" y="540"/>
                </a:lnTo>
                <a:lnTo>
                  <a:pt x="4005" y="542"/>
                </a:lnTo>
                <a:lnTo>
                  <a:pt x="4005" y="548"/>
                </a:lnTo>
                <a:lnTo>
                  <a:pt x="4005" y="542"/>
                </a:lnTo>
                <a:lnTo>
                  <a:pt x="4006" y="538"/>
                </a:lnTo>
                <a:lnTo>
                  <a:pt x="4006" y="540"/>
                </a:lnTo>
                <a:lnTo>
                  <a:pt x="4006" y="542"/>
                </a:lnTo>
                <a:lnTo>
                  <a:pt x="4006" y="540"/>
                </a:lnTo>
                <a:lnTo>
                  <a:pt x="4007" y="540"/>
                </a:lnTo>
                <a:lnTo>
                  <a:pt x="4007" y="544"/>
                </a:lnTo>
                <a:lnTo>
                  <a:pt x="4007" y="550"/>
                </a:lnTo>
                <a:lnTo>
                  <a:pt x="4008" y="552"/>
                </a:lnTo>
                <a:lnTo>
                  <a:pt x="4008" y="542"/>
                </a:lnTo>
                <a:lnTo>
                  <a:pt x="4008" y="544"/>
                </a:lnTo>
                <a:lnTo>
                  <a:pt x="4008" y="546"/>
                </a:lnTo>
                <a:lnTo>
                  <a:pt x="4009" y="546"/>
                </a:lnTo>
                <a:lnTo>
                  <a:pt x="4009" y="536"/>
                </a:lnTo>
                <a:lnTo>
                  <a:pt x="4010" y="544"/>
                </a:lnTo>
                <a:lnTo>
                  <a:pt x="4010" y="544"/>
                </a:lnTo>
                <a:lnTo>
                  <a:pt x="4010" y="538"/>
                </a:lnTo>
                <a:lnTo>
                  <a:pt x="4010" y="527"/>
                </a:lnTo>
                <a:lnTo>
                  <a:pt x="4011" y="521"/>
                </a:lnTo>
                <a:lnTo>
                  <a:pt x="4011" y="519"/>
                </a:lnTo>
                <a:lnTo>
                  <a:pt x="4011" y="517"/>
                </a:lnTo>
                <a:lnTo>
                  <a:pt x="4011" y="508"/>
                </a:lnTo>
                <a:lnTo>
                  <a:pt x="4012" y="504"/>
                </a:lnTo>
                <a:lnTo>
                  <a:pt x="4012" y="500"/>
                </a:lnTo>
                <a:lnTo>
                  <a:pt x="4012" y="502"/>
                </a:lnTo>
                <a:lnTo>
                  <a:pt x="4013" y="500"/>
                </a:lnTo>
                <a:lnTo>
                  <a:pt x="4013" y="496"/>
                </a:lnTo>
                <a:lnTo>
                  <a:pt x="4013" y="498"/>
                </a:lnTo>
                <a:lnTo>
                  <a:pt x="4014" y="502"/>
                </a:lnTo>
                <a:lnTo>
                  <a:pt x="4014" y="502"/>
                </a:lnTo>
                <a:lnTo>
                  <a:pt x="4014" y="498"/>
                </a:lnTo>
                <a:lnTo>
                  <a:pt x="4014" y="500"/>
                </a:lnTo>
                <a:lnTo>
                  <a:pt x="4015" y="504"/>
                </a:lnTo>
                <a:lnTo>
                  <a:pt x="4015" y="502"/>
                </a:lnTo>
                <a:lnTo>
                  <a:pt x="4015" y="496"/>
                </a:lnTo>
                <a:lnTo>
                  <a:pt x="4016" y="500"/>
                </a:lnTo>
                <a:lnTo>
                  <a:pt x="4016" y="506"/>
                </a:lnTo>
                <a:lnTo>
                  <a:pt x="4016" y="506"/>
                </a:lnTo>
                <a:lnTo>
                  <a:pt x="4016" y="502"/>
                </a:lnTo>
                <a:lnTo>
                  <a:pt x="4017" y="502"/>
                </a:lnTo>
                <a:lnTo>
                  <a:pt x="4017" y="506"/>
                </a:lnTo>
                <a:lnTo>
                  <a:pt x="4018" y="508"/>
                </a:lnTo>
                <a:lnTo>
                  <a:pt x="4018" y="502"/>
                </a:lnTo>
                <a:lnTo>
                  <a:pt x="4018" y="498"/>
                </a:lnTo>
                <a:lnTo>
                  <a:pt x="4018" y="500"/>
                </a:lnTo>
                <a:lnTo>
                  <a:pt x="4019" y="502"/>
                </a:lnTo>
                <a:lnTo>
                  <a:pt x="4019" y="496"/>
                </a:lnTo>
                <a:lnTo>
                  <a:pt x="4019" y="494"/>
                </a:lnTo>
                <a:lnTo>
                  <a:pt x="4019" y="496"/>
                </a:lnTo>
                <a:lnTo>
                  <a:pt x="4020" y="500"/>
                </a:lnTo>
                <a:lnTo>
                  <a:pt x="4020" y="494"/>
                </a:lnTo>
                <a:lnTo>
                  <a:pt x="4021" y="489"/>
                </a:lnTo>
                <a:lnTo>
                  <a:pt x="4021" y="483"/>
                </a:lnTo>
                <a:lnTo>
                  <a:pt x="4021" y="481"/>
                </a:lnTo>
                <a:lnTo>
                  <a:pt x="4021" y="479"/>
                </a:lnTo>
                <a:lnTo>
                  <a:pt x="4022" y="477"/>
                </a:lnTo>
                <a:lnTo>
                  <a:pt x="4022" y="477"/>
                </a:lnTo>
                <a:lnTo>
                  <a:pt x="4022" y="483"/>
                </a:lnTo>
                <a:lnTo>
                  <a:pt x="4022" y="487"/>
                </a:lnTo>
                <a:lnTo>
                  <a:pt x="4023" y="479"/>
                </a:lnTo>
                <a:lnTo>
                  <a:pt x="4023" y="471"/>
                </a:lnTo>
                <a:lnTo>
                  <a:pt x="4023" y="473"/>
                </a:lnTo>
                <a:lnTo>
                  <a:pt x="4024" y="475"/>
                </a:lnTo>
                <a:lnTo>
                  <a:pt x="4024" y="475"/>
                </a:lnTo>
                <a:lnTo>
                  <a:pt x="4024" y="479"/>
                </a:lnTo>
                <a:lnTo>
                  <a:pt x="4025" y="492"/>
                </a:lnTo>
                <a:lnTo>
                  <a:pt x="4025" y="500"/>
                </a:lnTo>
                <a:lnTo>
                  <a:pt x="4025" y="504"/>
                </a:lnTo>
                <a:lnTo>
                  <a:pt x="4026" y="508"/>
                </a:lnTo>
                <a:lnTo>
                  <a:pt x="4026" y="515"/>
                </a:lnTo>
                <a:lnTo>
                  <a:pt x="4026" y="521"/>
                </a:lnTo>
                <a:lnTo>
                  <a:pt x="4026" y="519"/>
                </a:lnTo>
                <a:lnTo>
                  <a:pt x="4027" y="519"/>
                </a:lnTo>
                <a:lnTo>
                  <a:pt x="4027" y="529"/>
                </a:lnTo>
                <a:lnTo>
                  <a:pt x="4027" y="532"/>
                </a:lnTo>
                <a:lnTo>
                  <a:pt x="4027" y="532"/>
                </a:lnTo>
                <a:lnTo>
                  <a:pt x="4028" y="529"/>
                </a:lnTo>
                <a:lnTo>
                  <a:pt x="4028" y="534"/>
                </a:lnTo>
                <a:lnTo>
                  <a:pt x="4029" y="536"/>
                </a:lnTo>
                <a:lnTo>
                  <a:pt x="4029" y="532"/>
                </a:lnTo>
                <a:lnTo>
                  <a:pt x="4029" y="527"/>
                </a:lnTo>
                <a:lnTo>
                  <a:pt x="4029" y="529"/>
                </a:lnTo>
                <a:lnTo>
                  <a:pt x="4030" y="531"/>
                </a:lnTo>
                <a:lnTo>
                  <a:pt x="4030" y="531"/>
                </a:lnTo>
                <a:lnTo>
                  <a:pt x="4030" y="523"/>
                </a:lnTo>
                <a:lnTo>
                  <a:pt x="4030" y="527"/>
                </a:lnTo>
                <a:lnTo>
                  <a:pt x="4031" y="532"/>
                </a:lnTo>
                <a:lnTo>
                  <a:pt x="4031" y="532"/>
                </a:lnTo>
                <a:lnTo>
                  <a:pt x="4031" y="525"/>
                </a:lnTo>
                <a:lnTo>
                  <a:pt x="4032" y="538"/>
                </a:lnTo>
                <a:lnTo>
                  <a:pt x="4032" y="557"/>
                </a:lnTo>
                <a:lnTo>
                  <a:pt x="4032" y="576"/>
                </a:lnTo>
                <a:lnTo>
                  <a:pt x="4033" y="575"/>
                </a:lnTo>
                <a:lnTo>
                  <a:pt x="4033" y="590"/>
                </a:lnTo>
                <a:lnTo>
                  <a:pt x="4033" y="621"/>
                </a:lnTo>
                <a:lnTo>
                  <a:pt x="4034" y="626"/>
                </a:lnTo>
                <a:lnTo>
                  <a:pt x="4034" y="584"/>
                </a:lnTo>
                <a:lnTo>
                  <a:pt x="4034" y="565"/>
                </a:lnTo>
                <a:lnTo>
                  <a:pt x="4034" y="425"/>
                </a:lnTo>
                <a:lnTo>
                  <a:pt x="4035" y="314"/>
                </a:lnTo>
                <a:lnTo>
                  <a:pt x="4035" y="178"/>
                </a:lnTo>
                <a:lnTo>
                  <a:pt x="4035" y="96"/>
                </a:lnTo>
                <a:lnTo>
                  <a:pt x="4035" y="115"/>
                </a:lnTo>
                <a:lnTo>
                  <a:pt x="4036" y="261"/>
                </a:lnTo>
                <a:lnTo>
                  <a:pt x="4036" y="460"/>
                </a:lnTo>
                <a:lnTo>
                  <a:pt x="4037" y="567"/>
                </a:lnTo>
                <a:lnTo>
                  <a:pt x="4037" y="582"/>
                </a:lnTo>
                <a:lnTo>
                  <a:pt x="4037" y="559"/>
                </a:lnTo>
                <a:lnTo>
                  <a:pt x="4037" y="550"/>
                </a:lnTo>
                <a:lnTo>
                  <a:pt x="4038" y="542"/>
                </a:lnTo>
                <a:lnTo>
                  <a:pt x="4038" y="540"/>
                </a:lnTo>
                <a:lnTo>
                  <a:pt x="4038" y="538"/>
                </a:lnTo>
                <a:lnTo>
                  <a:pt x="4039" y="538"/>
                </a:lnTo>
                <a:lnTo>
                  <a:pt x="4039" y="538"/>
                </a:lnTo>
                <a:lnTo>
                  <a:pt x="4039" y="538"/>
                </a:lnTo>
                <a:lnTo>
                  <a:pt x="4040" y="542"/>
                </a:lnTo>
                <a:lnTo>
                  <a:pt x="4040" y="542"/>
                </a:lnTo>
                <a:lnTo>
                  <a:pt x="4040" y="532"/>
                </a:lnTo>
                <a:lnTo>
                  <a:pt x="4040" y="534"/>
                </a:lnTo>
                <a:lnTo>
                  <a:pt x="4041" y="540"/>
                </a:lnTo>
                <a:lnTo>
                  <a:pt x="4041" y="542"/>
                </a:lnTo>
                <a:lnTo>
                  <a:pt x="4041" y="534"/>
                </a:lnTo>
                <a:lnTo>
                  <a:pt x="4042" y="532"/>
                </a:lnTo>
                <a:lnTo>
                  <a:pt x="4042" y="538"/>
                </a:lnTo>
                <a:lnTo>
                  <a:pt x="4042" y="544"/>
                </a:lnTo>
                <a:lnTo>
                  <a:pt x="4042" y="542"/>
                </a:lnTo>
                <a:lnTo>
                  <a:pt x="4043" y="538"/>
                </a:lnTo>
                <a:lnTo>
                  <a:pt x="4043" y="546"/>
                </a:lnTo>
                <a:lnTo>
                  <a:pt x="4043" y="544"/>
                </a:lnTo>
                <a:lnTo>
                  <a:pt x="4044" y="542"/>
                </a:lnTo>
                <a:lnTo>
                  <a:pt x="4044" y="540"/>
                </a:lnTo>
                <a:lnTo>
                  <a:pt x="4044" y="540"/>
                </a:lnTo>
                <a:lnTo>
                  <a:pt x="4045" y="542"/>
                </a:lnTo>
                <a:lnTo>
                  <a:pt x="4045" y="540"/>
                </a:lnTo>
                <a:lnTo>
                  <a:pt x="4045" y="538"/>
                </a:lnTo>
                <a:lnTo>
                  <a:pt x="4045" y="536"/>
                </a:lnTo>
                <a:lnTo>
                  <a:pt x="4046" y="542"/>
                </a:lnTo>
                <a:lnTo>
                  <a:pt x="4046" y="540"/>
                </a:lnTo>
                <a:lnTo>
                  <a:pt x="4046" y="538"/>
                </a:lnTo>
                <a:lnTo>
                  <a:pt x="4047" y="536"/>
                </a:lnTo>
                <a:lnTo>
                  <a:pt x="4047" y="538"/>
                </a:lnTo>
                <a:lnTo>
                  <a:pt x="4047" y="540"/>
                </a:lnTo>
                <a:lnTo>
                  <a:pt x="4048" y="532"/>
                </a:lnTo>
                <a:lnTo>
                  <a:pt x="4048" y="534"/>
                </a:lnTo>
                <a:lnTo>
                  <a:pt x="4048" y="538"/>
                </a:lnTo>
                <a:lnTo>
                  <a:pt x="4048" y="540"/>
                </a:lnTo>
                <a:lnTo>
                  <a:pt x="4049" y="538"/>
                </a:lnTo>
                <a:lnTo>
                  <a:pt x="4049" y="534"/>
                </a:lnTo>
                <a:lnTo>
                  <a:pt x="4049" y="542"/>
                </a:lnTo>
                <a:lnTo>
                  <a:pt x="4050" y="546"/>
                </a:lnTo>
                <a:lnTo>
                  <a:pt x="4050" y="536"/>
                </a:lnTo>
                <a:lnTo>
                  <a:pt x="4050" y="534"/>
                </a:lnTo>
                <a:lnTo>
                  <a:pt x="4050" y="536"/>
                </a:lnTo>
                <a:lnTo>
                  <a:pt x="4051" y="542"/>
                </a:lnTo>
                <a:lnTo>
                  <a:pt x="4051" y="536"/>
                </a:lnTo>
                <a:lnTo>
                  <a:pt x="4051" y="534"/>
                </a:lnTo>
                <a:lnTo>
                  <a:pt x="4052" y="538"/>
                </a:lnTo>
                <a:lnTo>
                  <a:pt x="4052" y="540"/>
                </a:lnTo>
                <a:lnTo>
                  <a:pt x="4052" y="544"/>
                </a:lnTo>
                <a:lnTo>
                  <a:pt x="4053" y="540"/>
                </a:lnTo>
                <a:lnTo>
                  <a:pt x="4053" y="546"/>
                </a:lnTo>
                <a:lnTo>
                  <a:pt x="4053" y="552"/>
                </a:lnTo>
                <a:lnTo>
                  <a:pt x="4053" y="552"/>
                </a:lnTo>
                <a:lnTo>
                  <a:pt x="4054" y="546"/>
                </a:lnTo>
                <a:lnTo>
                  <a:pt x="4054" y="544"/>
                </a:lnTo>
                <a:lnTo>
                  <a:pt x="4054" y="550"/>
                </a:lnTo>
                <a:lnTo>
                  <a:pt x="4055" y="552"/>
                </a:lnTo>
                <a:lnTo>
                  <a:pt x="4055" y="540"/>
                </a:lnTo>
                <a:lnTo>
                  <a:pt x="4055" y="538"/>
                </a:lnTo>
                <a:lnTo>
                  <a:pt x="4056" y="532"/>
                </a:lnTo>
                <a:lnTo>
                  <a:pt x="4056" y="536"/>
                </a:lnTo>
                <a:lnTo>
                  <a:pt x="4056" y="525"/>
                </a:lnTo>
                <a:lnTo>
                  <a:pt x="4056" y="523"/>
                </a:lnTo>
                <a:lnTo>
                  <a:pt x="4057" y="521"/>
                </a:lnTo>
                <a:lnTo>
                  <a:pt x="4057" y="523"/>
                </a:lnTo>
                <a:lnTo>
                  <a:pt x="4057" y="513"/>
                </a:lnTo>
                <a:lnTo>
                  <a:pt x="4058" y="510"/>
                </a:lnTo>
                <a:lnTo>
                  <a:pt x="4058" y="506"/>
                </a:lnTo>
                <a:lnTo>
                  <a:pt x="4058" y="506"/>
                </a:lnTo>
                <a:lnTo>
                  <a:pt x="4059" y="506"/>
                </a:lnTo>
                <a:lnTo>
                  <a:pt x="4059" y="504"/>
                </a:lnTo>
                <a:lnTo>
                  <a:pt x="4059" y="502"/>
                </a:lnTo>
                <a:lnTo>
                  <a:pt x="4059" y="508"/>
                </a:lnTo>
                <a:lnTo>
                  <a:pt x="4060" y="506"/>
                </a:lnTo>
                <a:lnTo>
                  <a:pt x="4060" y="502"/>
                </a:lnTo>
                <a:lnTo>
                  <a:pt x="4060" y="504"/>
                </a:lnTo>
                <a:lnTo>
                  <a:pt x="4061" y="510"/>
                </a:lnTo>
                <a:lnTo>
                  <a:pt x="4061" y="511"/>
                </a:lnTo>
                <a:lnTo>
                  <a:pt x="4061" y="506"/>
                </a:lnTo>
                <a:lnTo>
                  <a:pt x="4061" y="506"/>
                </a:lnTo>
                <a:lnTo>
                  <a:pt x="4062" y="506"/>
                </a:lnTo>
                <a:lnTo>
                  <a:pt x="4062" y="508"/>
                </a:lnTo>
                <a:lnTo>
                  <a:pt x="4063" y="498"/>
                </a:lnTo>
                <a:lnTo>
                  <a:pt x="4063" y="504"/>
                </a:lnTo>
                <a:lnTo>
                  <a:pt x="4063" y="502"/>
                </a:lnTo>
                <a:lnTo>
                  <a:pt x="4063" y="510"/>
                </a:lnTo>
                <a:lnTo>
                  <a:pt x="4064" y="504"/>
                </a:lnTo>
                <a:lnTo>
                  <a:pt x="4064" y="502"/>
                </a:lnTo>
                <a:lnTo>
                  <a:pt x="4064" y="510"/>
                </a:lnTo>
                <a:lnTo>
                  <a:pt x="4064" y="515"/>
                </a:lnTo>
                <a:lnTo>
                  <a:pt x="4065" y="511"/>
                </a:lnTo>
                <a:lnTo>
                  <a:pt x="4065" y="510"/>
                </a:lnTo>
                <a:lnTo>
                  <a:pt x="4065" y="515"/>
                </a:lnTo>
                <a:lnTo>
                  <a:pt x="4066" y="521"/>
                </a:lnTo>
                <a:lnTo>
                  <a:pt x="4066" y="521"/>
                </a:lnTo>
                <a:lnTo>
                  <a:pt x="4066" y="513"/>
                </a:lnTo>
                <a:lnTo>
                  <a:pt x="4067" y="515"/>
                </a:lnTo>
                <a:lnTo>
                  <a:pt x="4067" y="521"/>
                </a:lnTo>
                <a:lnTo>
                  <a:pt x="4067" y="523"/>
                </a:lnTo>
                <a:lnTo>
                  <a:pt x="4068" y="515"/>
                </a:lnTo>
                <a:lnTo>
                  <a:pt x="4068" y="517"/>
                </a:lnTo>
                <a:lnTo>
                  <a:pt x="4068" y="521"/>
                </a:lnTo>
                <a:lnTo>
                  <a:pt x="4068" y="519"/>
                </a:lnTo>
                <a:lnTo>
                  <a:pt x="4069" y="517"/>
                </a:lnTo>
                <a:lnTo>
                  <a:pt x="4069" y="515"/>
                </a:lnTo>
                <a:lnTo>
                  <a:pt x="4069" y="523"/>
                </a:lnTo>
                <a:lnTo>
                  <a:pt x="4069" y="527"/>
                </a:lnTo>
                <a:lnTo>
                  <a:pt x="4070" y="525"/>
                </a:lnTo>
                <a:lnTo>
                  <a:pt x="4070" y="523"/>
                </a:lnTo>
                <a:lnTo>
                  <a:pt x="4071" y="529"/>
                </a:lnTo>
                <a:lnTo>
                  <a:pt x="4071" y="527"/>
                </a:lnTo>
                <a:lnTo>
                  <a:pt x="4071" y="521"/>
                </a:lnTo>
                <a:lnTo>
                  <a:pt x="4071" y="521"/>
                </a:lnTo>
                <a:lnTo>
                  <a:pt x="4072" y="519"/>
                </a:lnTo>
                <a:lnTo>
                  <a:pt x="4072" y="523"/>
                </a:lnTo>
                <a:lnTo>
                  <a:pt x="4072" y="519"/>
                </a:lnTo>
                <a:lnTo>
                  <a:pt x="4072" y="521"/>
                </a:lnTo>
                <a:lnTo>
                  <a:pt x="4073" y="523"/>
                </a:lnTo>
                <a:lnTo>
                  <a:pt x="4073" y="529"/>
                </a:lnTo>
                <a:lnTo>
                  <a:pt x="4073" y="525"/>
                </a:lnTo>
                <a:lnTo>
                  <a:pt x="4074" y="521"/>
                </a:lnTo>
                <a:lnTo>
                  <a:pt x="4074" y="519"/>
                </a:lnTo>
                <a:lnTo>
                  <a:pt x="4074" y="521"/>
                </a:lnTo>
                <a:lnTo>
                  <a:pt x="4075" y="521"/>
                </a:lnTo>
                <a:lnTo>
                  <a:pt x="4075" y="517"/>
                </a:lnTo>
                <a:lnTo>
                  <a:pt x="4075" y="517"/>
                </a:lnTo>
                <a:lnTo>
                  <a:pt x="4076" y="521"/>
                </a:lnTo>
                <a:lnTo>
                  <a:pt x="4076" y="523"/>
                </a:lnTo>
                <a:lnTo>
                  <a:pt x="4076" y="519"/>
                </a:lnTo>
                <a:lnTo>
                  <a:pt x="4076" y="519"/>
                </a:lnTo>
                <a:lnTo>
                  <a:pt x="4077" y="523"/>
                </a:lnTo>
                <a:lnTo>
                  <a:pt x="4077" y="527"/>
                </a:lnTo>
                <a:lnTo>
                  <a:pt x="4077" y="519"/>
                </a:lnTo>
                <a:lnTo>
                  <a:pt x="4077" y="517"/>
                </a:lnTo>
                <a:lnTo>
                  <a:pt x="4078" y="523"/>
                </a:lnTo>
                <a:lnTo>
                  <a:pt x="4078" y="525"/>
                </a:lnTo>
                <a:lnTo>
                  <a:pt x="4079" y="521"/>
                </a:lnTo>
                <a:lnTo>
                  <a:pt x="4079" y="517"/>
                </a:lnTo>
                <a:lnTo>
                  <a:pt x="4079" y="519"/>
                </a:lnTo>
                <a:lnTo>
                  <a:pt x="4079" y="521"/>
                </a:lnTo>
                <a:lnTo>
                  <a:pt x="4080" y="519"/>
                </a:lnTo>
                <a:lnTo>
                  <a:pt x="4080" y="519"/>
                </a:lnTo>
                <a:lnTo>
                  <a:pt x="4080" y="527"/>
                </a:lnTo>
                <a:lnTo>
                  <a:pt x="4080" y="527"/>
                </a:lnTo>
                <a:lnTo>
                  <a:pt x="4081" y="525"/>
                </a:lnTo>
                <a:lnTo>
                  <a:pt x="4081" y="521"/>
                </a:lnTo>
                <a:lnTo>
                  <a:pt x="4082" y="519"/>
                </a:lnTo>
                <a:lnTo>
                  <a:pt x="4082" y="517"/>
                </a:lnTo>
                <a:lnTo>
                  <a:pt x="4082" y="521"/>
                </a:lnTo>
                <a:lnTo>
                  <a:pt x="4082" y="517"/>
                </a:lnTo>
                <a:lnTo>
                  <a:pt x="4083" y="517"/>
                </a:lnTo>
                <a:lnTo>
                  <a:pt x="4083" y="517"/>
                </a:lnTo>
                <a:lnTo>
                  <a:pt x="4083" y="523"/>
                </a:lnTo>
                <a:lnTo>
                  <a:pt x="4084" y="527"/>
                </a:lnTo>
                <a:lnTo>
                  <a:pt x="4084" y="517"/>
                </a:lnTo>
                <a:lnTo>
                  <a:pt x="4084" y="521"/>
                </a:lnTo>
                <a:lnTo>
                  <a:pt x="4084" y="527"/>
                </a:lnTo>
                <a:lnTo>
                  <a:pt x="4085" y="521"/>
                </a:lnTo>
                <a:lnTo>
                  <a:pt x="4085" y="519"/>
                </a:lnTo>
                <a:lnTo>
                  <a:pt x="4085" y="525"/>
                </a:lnTo>
                <a:lnTo>
                  <a:pt x="4086" y="527"/>
                </a:lnTo>
                <a:lnTo>
                  <a:pt x="4086" y="525"/>
                </a:lnTo>
                <a:lnTo>
                  <a:pt x="4086" y="523"/>
                </a:lnTo>
                <a:lnTo>
                  <a:pt x="4087" y="523"/>
                </a:lnTo>
                <a:lnTo>
                  <a:pt x="4087" y="525"/>
                </a:lnTo>
                <a:lnTo>
                  <a:pt x="4087" y="525"/>
                </a:lnTo>
                <a:lnTo>
                  <a:pt x="4087" y="521"/>
                </a:lnTo>
                <a:lnTo>
                  <a:pt x="4088" y="519"/>
                </a:lnTo>
                <a:lnTo>
                  <a:pt x="4088" y="523"/>
                </a:lnTo>
                <a:lnTo>
                  <a:pt x="4088" y="519"/>
                </a:lnTo>
                <a:lnTo>
                  <a:pt x="4088" y="513"/>
                </a:lnTo>
                <a:lnTo>
                  <a:pt x="4089" y="513"/>
                </a:lnTo>
                <a:lnTo>
                  <a:pt x="4089" y="515"/>
                </a:lnTo>
                <a:lnTo>
                  <a:pt x="4090" y="513"/>
                </a:lnTo>
                <a:lnTo>
                  <a:pt x="4090" y="517"/>
                </a:lnTo>
                <a:lnTo>
                  <a:pt x="4090" y="521"/>
                </a:lnTo>
                <a:lnTo>
                  <a:pt x="4090" y="527"/>
                </a:lnTo>
                <a:lnTo>
                  <a:pt x="4091" y="523"/>
                </a:lnTo>
                <a:lnTo>
                  <a:pt x="4091" y="515"/>
                </a:lnTo>
                <a:lnTo>
                  <a:pt x="4091" y="519"/>
                </a:lnTo>
                <a:lnTo>
                  <a:pt x="4092" y="523"/>
                </a:lnTo>
                <a:lnTo>
                  <a:pt x="4092" y="527"/>
                </a:lnTo>
                <a:lnTo>
                  <a:pt x="4092" y="521"/>
                </a:lnTo>
                <a:lnTo>
                  <a:pt x="4092" y="515"/>
                </a:lnTo>
                <a:lnTo>
                  <a:pt x="4093" y="508"/>
                </a:lnTo>
                <a:lnTo>
                  <a:pt x="4093" y="502"/>
                </a:lnTo>
                <a:lnTo>
                  <a:pt x="4093" y="496"/>
                </a:lnTo>
                <a:lnTo>
                  <a:pt x="4094" y="496"/>
                </a:lnTo>
                <a:lnTo>
                  <a:pt x="4094" y="494"/>
                </a:lnTo>
                <a:lnTo>
                  <a:pt x="4094" y="494"/>
                </a:lnTo>
                <a:lnTo>
                  <a:pt x="4095" y="490"/>
                </a:lnTo>
                <a:lnTo>
                  <a:pt x="4095" y="489"/>
                </a:lnTo>
                <a:lnTo>
                  <a:pt x="4095" y="485"/>
                </a:lnTo>
                <a:lnTo>
                  <a:pt x="4095" y="489"/>
                </a:lnTo>
                <a:lnTo>
                  <a:pt x="4096" y="487"/>
                </a:lnTo>
                <a:lnTo>
                  <a:pt x="4096" y="489"/>
                </a:lnTo>
                <a:lnTo>
                  <a:pt x="4096" y="490"/>
                </a:lnTo>
                <a:lnTo>
                  <a:pt x="4097" y="496"/>
                </a:lnTo>
                <a:lnTo>
                  <a:pt x="4097" y="498"/>
                </a:lnTo>
                <a:lnTo>
                  <a:pt x="4097" y="498"/>
                </a:lnTo>
                <a:lnTo>
                  <a:pt x="4098" y="496"/>
                </a:lnTo>
                <a:lnTo>
                  <a:pt x="4098" y="494"/>
                </a:lnTo>
                <a:lnTo>
                  <a:pt x="4098" y="494"/>
                </a:lnTo>
                <a:lnTo>
                  <a:pt x="4098" y="498"/>
                </a:lnTo>
                <a:lnTo>
                  <a:pt x="4099" y="504"/>
                </a:lnTo>
                <a:lnTo>
                  <a:pt x="4099" y="517"/>
                </a:lnTo>
                <a:lnTo>
                  <a:pt x="4099" y="525"/>
                </a:lnTo>
                <a:lnTo>
                  <a:pt x="4100" y="529"/>
                </a:lnTo>
                <a:lnTo>
                  <a:pt x="4100" y="531"/>
                </a:lnTo>
                <a:lnTo>
                  <a:pt x="4100" y="536"/>
                </a:lnTo>
                <a:lnTo>
                  <a:pt x="4101" y="540"/>
                </a:lnTo>
                <a:lnTo>
                  <a:pt x="4101" y="534"/>
                </a:lnTo>
                <a:lnTo>
                  <a:pt x="4101" y="532"/>
                </a:lnTo>
                <a:lnTo>
                  <a:pt x="4101" y="536"/>
                </a:lnTo>
                <a:lnTo>
                  <a:pt x="4102" y="540"/>
                </a:lnTo>
                <a:lnTo>
                  <a:pt x="4102" y="540"/>
                </a:lnTo>
                <a:lnTo>
                  <a:pt x="4102" y="540"/>
                </a:lnTo>
                <a:lnTo>
                  <a:pt x="4103" y="542"/>
                </a:lnTo>
                <a:lnTo>
                  <a:pt x="4103" y="546"/>
                </a:lnTo>
                <a:lnTo>
                  <a:pt x="4103" y="542"/>
                </a:lnTo>
                <a:lnTo>
                  <a:pt x="4103" y="536"/>
                </a:lnTo>
                <a:lnTo>
                  <a:pt x="4104" y="542"/>
                </a:lnTo>
                <a:lnTo>
                  <a:pt x="4104" y="548"/>
                </a:lnTo>
                <a:lnTo>
                  <a:pt x="4105" y="550"/>
                </a:lnTo>
                <a:lnTo>
                  <a:pt x="4105" y="538"/>
                </a:lnTo>
                <a:lnTo>
                  <a:pt x="4105" y="538"/>
                </a:lnTo>
                <a:lnTo>
                  <a:pt x="4105" y="544"/>
                </a:lnTo>
                <a:lnTo>
                  <a:pt x="4106" y="553"/>
                </a:lnTo>
                <a:lnTo>
                  <a:pt x="4106" y="567"/>
                </a:lnTo>
                <a:lnTo>
                  <a:pt x="4106" y="578"/>
                </a:lnTo>
                <a:lnTo>
                  <a:pt x="4106" y="600"/>
                </a:lnTo>
                <a:lnTo>
                  <a:pt x="4107" y="619"/>
                </a:lnTo>
                <a:lnTo>
                  <a:pt x="4107" y="607"/>
                </a:lnTo>
                <a:lnTo>
                  <a:pt x="4107" y="553"/>
                </a:lnTo>
                <a:lnTo>
                  <a:pt x="4108" y="487"/>
                </a:lnTo>
                <a:lnTo>
                  <a:pt x="4108" y="393"/>
                </a:lnTo>
                <a:lnTo>
                  <a:pt x="4108" y="255"/>
                </a:lnTo>
                <a:lnTo>
                  <a:pt x="4109" y="212"/>
                </a:lnTo>
                <a:lnTo>
                  <a:pt x="4109" y="84"/>
                </a:lnTo>
                <a:lnTo>
                  <a:pt x="4109" y="155"/>
                </a:lnTo>
                <a:lnTo>
                  <a:pt x="4109" y="331"/>
                </a:lnTo>
                <a:lnTo>
                  <a:pt x="4110" y="504"/>
                </a:lnTo>
                <a:lnTo>
                  <a:pt x="4110" y="594"/>
                </a:lnTo>
                <a:lnTo>
                  <a:pt x="4110" y="605"/>
                </a:lnTo>
                <a:lnTo>
                  <a:pt x="4111" y="578"/>
                </a:lnTo>
                <a:lnTo>
                  <a:pt x="4111" y="561"/>
                </a:lnTo>
                <a:lnTo>
                  <a:pt x="4111" y="563"/>
                </a:lnTo>
                <a:lnTo>
                  <a:pt x="4111" y="561"/>
                </a:lnTo>
                <a:lnTo>
                  <a:pt x="4112" y="561"/>
                </a:lnTo>
                <a:lnTo>
                  <a:pt x="4112" y="555"/>
                </a:lnTo>
                <a:lnTo>
                  <a:pt x="4113" y="559"/>
                </a:lnTo>
                <a:lnTo>
                  <a:pt x="4113" y="559"/>
                </a:lnTo>
                <a:lnTo>
                  <a:pt x="4113" y="563"/>
                </a:lnTo>
                <a:lnTo>
                  <a:pt x="4113" y="561"/>
                </a:lnTo>
                <a:lnTo>
                  <a:pt x="4114" y="563"/>
                </a:lnTo>
                <a:lnTo>
                  <a:pt x="4114" y="571"/>
                </a:lnTo>
                <a:lnTo>
                  <a:pt x="4114" y="571"/>
                </a:lnTo>
                <a:lnTo>
                  <a:pt x="4114" y="569"/>
                </a:lnTo>
                <a:lnTo>
                  <a:pt x="4115" y="567"/>
                </a:lnTo>
                <a:lnTo>
                  <a:pt x="4115" y="569"/>
                </a:lnTo>
                <a:lnTo>
                  <a:pt x="4115" y="571"/>
                </a:lnTo>
                <a:lnTo>
                  <a:pt x="4116" y="567"/>
                </a:lnTo>
                <a:lnTo>
                  <a:pt x="4116" y="567"/>
                </a:lnTo>
                <a:lnTo>
                  <a:pt x="4116" y="567"/>
                </a:lnTo>
                <a:lnTo>
                  <a:pt x="4117" y="567"/>
                </a:lnTo>
                <a:lnTo>
                  <a:pt x="4117" y="563"/>
                </a:lnTo>
                <a:lnTo>
                  <a:pt x="4117" y="559"/>
                </a:lnTo>
                <a:lnTo>
                  <a:pt x="4117" y="561"/>
                </a:lnTo>
                <a:lnTo>
                  <a:pt x="4118" y="569"/>
                </a:lnTo>
                <a:lnTo>
                  <a:pt x="4118" y="569"/>
                </a:lnTo>
                <a:lnTo>
                  <a:pt x="4118" y="565"/>
                </a:lnTo>
                <a:lnTo>
                  <a:pt x="4119" y="567"/>
                </a:lnTo>
                <a:lnTo>
                  <a:pt x="4119" y="569"/>
                </a:lnTo>
                <a:lnTo>
                  <a:pt x="4119" y="569"/>
                </a:lnTo>
                <a:lnTo>
                  <a:pt x="4120" y="569"/>
                </a:lnTo>
                <a:lnTo>
                  <a:pt x="4120" y="569"/>
                </a:lnTo>
                <a:lnTo>
                  <a:pt x="4120" y="565"/>
                </a:lnTo>
                <a:lnTo>
                  <a:pt x="4121" y="575"/>
                </a:lnTo>
                <a:lnTo>
                  <a:pt x="4121" y="565"/>
                </a:lnTo>
                <a:lnTo>
                  <a:pt x="4121" y="569"/>
                </a:lnTo>
                <a:lnTo>
                  <a:pt x="4121" y="569"/>
                </a:lnTo>
                <a:lnTo>
                  <a:pt x="4122" y="571"/>
                </a:lnTo>
                <a:lnTo>
                  <a:pt x="4122" y="569"/>
                </a:lnTo>
                <a:lnTo>
                  <a:pt x="4122" y="565"/>
                </a:lnTo>
                <a:lnTo>
                  <a:pt x="4122" y="565"/>
                </a:lnTo>
                <a:lnTo>
                  <a:pt x="4123" y="567"/>
                </a:lnTo>
                <a:lnTo>
                  <a:pt x="4123" y="563"/>
                </a:lnTo>
                <a:lnTo>
                  <a:pt x="4124" y="561"/>
                </a:lnTo>
                <a:lnTo>
                  <a:pt x="4124" y="561"/>
                </a:lnTo>
                <a:lnTo>
                  <a:pt x="4124" y="565"/>
                </a:lnTo>
                <a:lnTo>
                  <a:pt x="4124" y="563"/>
                </a:lnTo>
                <a:lnTo>
                  <a:pt x="4125" y="559"/>
                </a:lnTo>
                <a:lnTo>
                  <a:pt x="4125" y="561"/>
                </a:lnTo>
                <a:lnTo>
                  <a:pt x="4125" y="567"/>
                </a:lnTo>
                <a:lnTo>
                  <a:pt x="4126" y="567"/>
                </a:lnTo>
                <a:lnTo>
                  <a:pt x="4126" y="565"/>
                </a:lnTo>
                <a:lnTo>
                  <a:pt x="4126" y="565"/>
                </a:lnTo>
                <a:lnTo>
                  <a:pt x="4126" y="573"/>
                </a:lnTo>
                <a:lnTo>
                  <a:pt x="4127" y="576"/>
                </a:lnTo>
                <a:lnTo>
                  <a:pt x="4127" y="573"/>
                </a:lnTo>
                <a:lnTo>
                  <a:pt x="4127" y="573"/>
                </a:lnTo>
                <a:lnTo>
                  <a:pt x="4128" y="578"/>
                </a:lnTo>
                <a:lnTo>
                  <a:pt x="4128" y="584"/>
                </a:lnTo>
                <a:lnTo>
                  <a:pt x="4128" y="580"/>
                </a:lnTo>
                <a:lnTo>
                  <a:pt x="4129" y="582"/>
                </a:lnTo>
                <a:lnTo>
                  <a:pt x="4129" y="586"/>
                </a:lnTo>
                <a:lnTo>
                  <a:pt x="4129" y="584"/>
                </a:lnTo>
                <a:lnTo>
                  <a:pt x="4129" y="575"/>
                </a:lnTo>
                <a:lnTo>
                  <a:pt x="4130" y="573"/>
                </a:lnTo>
                <a:lnTo>
                  <a:pt x="4130" y="575"/>
                </a:lnTo>
                <a:lnTo>
                  <a:pt x="4130" y="575"/>
                </a:lnTo>
                <a:lnTo>
                  <a:pt x="4130" y="567"/>
                </a:lnTo>
                <a:lnTo>
                  <a:pt x="4131" y="561"/>
                </a:lnTo>
                <a:lnTo>
                  <a:pt x="4131" y="553"/>
                </a:lnTo>
                <a:lnTo>
                  <a:pt x="4132" y="553"/>
                </a:lnTo>
                <a:lnTo>
                  <a:pt x="4132" y="548"/>
                </a:lnTo>
                <a:lnTo>
                  <a:pt x="4132" y="544"/>
                </a:lnTo>
                <a:lnTo>
                  <a:pt x="4132" y="538"/>
                </a:lnTo>
                <a:lnTo>
                  <a:pt x="4133" y="540"/>
                </a:lnTo>
                <a:lnTo>
                  <a:pt x="4133" y="532"/>
                </a:lnTo>
                <a:lnTo>
                  <a:pt x="4133" y="523"/>
                </a:lnTo>
                <a:lnTo>
                  <a:pt x="4134" y="517"/>
                </a:lnTo>
                <a:lnTo>
                  <a:pt x="4134" y="519"/>
                </a:lnTo>
                <a:lnTo>
                  <a:pt x="4134" y="519"/>
                </a:lnTo>
                <a:lnTo>
                  <a:pt x="4134" y="510"/>
                </a:lnTo>
                <a:lnTo>
                  <a:pt x="4135" y="506"/>
                </a:lnTo>
                <a:lnTo>
                  <a:pt x="4135" y="511"/>
                </a:lnTo>
                <a:lnTo>
                  <a:pt x="4135" y="513"/>
                </a:lnTo>
                <a:lnTo>
                  <a:pt x="4136" y="515"/>
                </a:lnTo>
                <a:lnTo>
                  <a:pt x="4136" y="510"/>
                </a:lnTo>
                <a:lnTo>
                  <a:pt x="4136" y="511"/>
                </a:lnTo>
                <a:lnTo>
                  <a:pt x="4137" y="513"/>
                </a:lnTo>
                <a:lnTo>
                  <a:pt x="4137" y="510"/>
                </a:lnTo>
                <a:lnTo>
                  <a:pt x="4137" y="506"/>
                </a:lnTo>
                <a:lnTo>
                  <a:pt x="4137" y="513"/>
                </a:lnTo>
                <a:lnTo>
                  <a:pt x="4138" y="513"/>
                </a:lnTo>
                <a:lnTo>
                  <a:pt x="4138" y="510"/>
                </a:lnTo>
                <a:lnTo>
                  <a:pt x="4138" y="508"/>
                </a:lnTo>
                <a:lnTo>
                  <a:pt x="4138" y="510"/>
                </a:lnTo>
                <a:lnTo>
                  <a:pt x="4139" y="513"/>
                </a:lnTo>
                <a:lnTo>
                  <a:pt x="4139" y="513"/>
                </a:lnTo>
                <a:lnTo>
                  <a:pt x="4140" y="508"/>
                </a:lnTo>
                <a:lnTo>
                  <a:pt x="4140" y="508"/>
                </a:lnTo>
                <a:lnTo>
                  <a:pt x="4140" y="511"/>
                </a:lnTo>
                <a:lnTo>
                  <a:pt x="4140" y="504"/>
                </a:lnTo>
                <a:lnTo>
                  <a:pt x="4141" y="506"/>
                </a:lnTo>
                <a:lnTo>
                  <a:pt x="4141" y="511"/>
                </a:lnTo>
                <a:lnTo>
                  <a:pt x="4141" y="515"/>
                </a:lnTo>
                <a:lnTo>
                  <a:pt x="4142" y="513"/>
                </a:lnTo>
                <a:lnTo>
                  <a:pt x="4142" y="511"/>
                </a:lnTo>
                <a:lnTo>
                  <a:pt x="4142" y="511"/>
                </a:lnTo>
                <a:lnTo>
                  <a:pt x="4143" y="515"/>
                </a:lnTo>
                <a:lnTo>
                  <a:pt x="4143" y="517"/>
                </a:lnTo>
                <a:lnTo>
                  <a:pt x="4143" y="511"/>
                </a:lnTo>
                <a:lnTo>
                  <a:pt x="4143" y="515"/>
                </a:lnTo>
                <a:lnTo>
                  <a:pt x="4144" y="519"/>
                </a:lnTo>
                <a:lnTo>
                  <a:pt x="4144" y="523"/>
                </a:lnTo>
                <a:lnTo>
                  <a:pt x="4144" y="517"/>
                </a:lnTo>
                <a:lnTo>
                  <a:pt x="4145" y="515"/>
                </a:lnTo>
                <a:lnTo>
                  <a:pt x="4145" y="519"/>
                </a:lnTo>
                <a:lnTo>
                  <a:pt x="4145" y="523"/>
                </a:lnTo>
                <a:lnTo>
                  <a:pt x="4145" y="517"/>
                </a:lnTo>
                <a:lnTo>
                  <a:pt x="4146" y="515"/>
                </a:lnTo>
                <a:lnTo>
                  <a:pt x="4146" y="515"/>
                </a:lnTo>
                <a:lnTo>
                  <a:pt x="4146" y="519"/>
                </a:lnTo>
                <a:lnTo>
                  <a:pt x="4147" y="519"/>
                </a:lnTo>
                <a:lnTo>
                  <a:pt x="4147" y="515"/>
                </a:lnTo>
                <a:lnTo>
                  <a:pt x="4147" y="515"/>
                </a:lnTo>
                <a:lnTo>
                  <a:pt x="4148" y="521"/>
                </a:lnTo>
                <a:lnTo>
                  <a:pt x="4148" y="523"/>
                </a:lnTo>
                <a:lnTo>
                  <a:pt x="4148" y="519"/>
                </a:lnTo>
                <a:lnTo>
                  <a:pt x="4148" y="515"/>
                </a:lnTo>
                <a:lnTo>
                  <a:pt x="4149" y="521"/>
                </a:lnTo>
                <a:lnTo>
                  <a:pt x="4149" y="523"/>
                </a:lnTo>
                <a:lnTo>
                  <a:pt x="4149" y="519"/>
                </a:lnTo>
                <a:lnTo>
                  <a:pt x="4150" y="515"/>
                </a:lnTo>
                <a:lnTo>
                  <a:pt x="4150" y="519"/>
                </a:lnTo>
                <a:lnTo>
                  <a:pt x="4150" y="523"/>
                </a:lnTo>
                <a:lnTo>
                  <a:pt x="4151" y="515"/>
                </a:lnTo>
                <a:lnTo>
                  <a:pt x="4151" y="515"/>
                </a:lnTo>
                <a:lnTo>
                  <a:pt x="4151" y="517"/>
                </a:lnTo>
                <a:lnTo>
                  <a:pt x="4151" y="521"/>
                </a:lnTo>
                <a:lnTo>
                  <a:pt x="4152" y="519"/>
                </a:lnTo>
                <a:lnTo>
                  <a:pt x="4152" y="513"/>
                </a:lnTo>
                <a:lnTo>
                  <a:pt x="4152" y="515"/>
                </a:lnTo>
                <a:lnTo>
                  <a:pt x="4153" y="521"/>
                </a:lnTo>
                <a:lnTo>
                  <a:pt x="4153" y="515"/>
                </a:lnTo>
                <a:lnTo>
                  <a:pt x="4153" y="513"/>
                </a:lnTo>
                <a:lnTo>
                  <a:pt x="4153" y="517"/>
                </a:lnTo>
                <a:lnTo>
                  <a:pt x="4154" y="519"/>
                </a:lnTo>
                <a:lnTo>
                  <a:pt x="4154" y="517"/>
                </a:lnTo>
                <a:lnTo>
                  <a:pt x="4155" y="508"/>
                </a:lnTo>
                <a:lnTo>
                  <a:pt x="4155" y="500"/>
                </a:lnTo>
                <a:lnTo>
                  <a:pt x="4155" y="498"/>
                </a:lnTo>
                <a:lnTo>
                  <a:pt x="4155" y="502"/>
                </a:lnTo>
                <a:lnTo>
                  <a:pt x="4156" y="490"/>
                </a:lnTo>
                <a:lnTo>
                  <a:pt x="4156" y="487"/>
                </a:lnTo>
                <a:lnTo>
                  <a:pt x="4156" y="485"/>
                </a:lnTo>
                <a:lnTo>
                  <a:pt x="4156" y="483"/>
                </a:lnTo>
                <a:lnTo>
                  <a:pt x="4157" y="475"/>
                </a:lnTo>
                <a:lnTo>
                  <a:pt x="4157" y="473"/>
                </a:lnTo>
                <a:lnTo>
                  <a:pt x="4157" y="469"/>
                </a:lnTo>
                <a:lnTo>
                  <a:pt x="4158" y="473"/>
                </a:lnTo>
                <a:lnTo>
                  <a:pt x="4158" y="471"/>
                </a:lnTo>
                <a:lnTo>
                  <a:pt x="4158" y="475"/>
                </a:lnTo>
                <a:lnTo>
                  <a:pt x="4159" y="481"/>
                </a:lnTo>
                <a:lnTo>
                  <a:pt x="4159" y="489"/>
                </a:lnTo>
                <a:lnTo>
                  <a:pt x="4159" y="483"/>
                </a:lnTo>
                <a:lnTo>
                  <a:pt x="4159" y="479"/>
                </a:lnTo>
                <a:lnTo>
                  <a:pt x="4160" y="487"/>
                </a:lnTo>
                <a:lnTo>
                  <a:pt x="4160" y="489"/>
                </a:lnTo>
                <a:lnTo>
                  <a:pt x="4160" y="473"/>
                </a:lnTo>
                <a:lnTo>
                  <a:pt x="4161" y="467"/>
                </a:lnTo>
                <a:lnTo>
                  <a:pt x="4161" y="489"/>
                </a:lnTo>
                <a:lnTo>
                  <a:pt x="4161" y="498"/>
                </a:lnTo>
                <a:lnTo>
                  <a:pt x="4162" y="506"/>
                </a:lnTo>
                <a:lnTo>
                  <a:pt x="4162" y="508"/>
                </a:lnTo>
                <a:lnTo>
                  <a:pt x="4162" y="515"/>
                </a:lnTo>
                <a:lnTo>
                  <a:pt x="4163" y="519"/>
                </a:lnTo>
                <a:lnTo>
                  <a:pt x="4163" y="521"/>
                </a:lnTo>
                <a:lnTo>
                  <a:pt x="4163" y="517"/>
                </a:lnTo>
                <a:lnTo>
                  <a:pt x="4163" y="523"/>
                </a:lnTo>
                <a:lnTo>
                  <a:pt x="4164" y="525"/>
                </a:lnTo>
                <a:lnTo>
                  <a:pt x="4164" y="529"/>
                </a:lnTo>
                <a:lnTo>
                  <a:pt x="4164" y="525"/>
                </a:lnTo>
                <a:lnTo>
                  <a:pt x="4164" y="529"/>
                </a:lnTo>
                <a:lnTo>
                  <a:pt x="4165" y="527"/>
                </a:lnTo>
                <a:lnTo>
                  <a:pt x="4165" y="534"/>
                </a:lnTo>
                <a:lnTo>
                  <a:pt x="4166" y="532"/>
                </a:lnTo>
                <a:lnTo>
                  <a:pt x="4166" y="529"/>
                </a:lnTo>
                <a:lnTo>
                  <a:pt x="4166" y="529"/>
                </a:lnTo>
                <a:lnTo>
                  <a:pt x="4166" y="529"/>
                </a:lnTo>
                <a:lnTo>
                  <a:pt x="4167" y="531"/>
                </a:lnTo>
                <a:lnTo>
                  <a:pt x="4167" y="548"/>
                </a:lnTo>
                <a:lnTo>
                  <a:pt x="4167" y="573"/>
                </a:lnTo>
                <a:lnTo>
                  <a:pt x="4167" y="586"/>
                </a:lnTo>
                <a:lnTo>
                  <a:pt x="4168" y="605"/>
                </a:lnTo>
                <a:lnTo>
                  <a:pt x="4168" y="613"/>
                </a:lnTo>
                <a:lnTo>
                  <a:pt x="4168" y="563"/>
                </a:lnTo>
                <a:lnTo>
                  <a:pt x="4169" y="498"/>
                </a:lnTo>
                <a:lnTo>
                  <a:pt x="4169" y="427"/>
                </a:lnTo>
                <a:lnTo>
                  <a:pt x="4169" y="333"/>
                </a:lnTo>
                <a:lnTo>
                  <a:pt x="4170" y="232"/>
                </a:lnTo>
                <a:lnTo>
                  <a:pt x="4170" y="155"/>
                </a:lnTo>
                <a:lnTo>
                  <a:pt x="4170" y="86"/>
                </a:lnTo>
                <a:lnTo>
                  <a:pt x="4171" y="44"/>
                </a:lnTo>
                <a:lnTo>
                  <a:pt x="4171" y="67"/>
                </a:lnTo>
                <a:lnTo>
                  <a:pt x="4171" y="224"/>
                </a:lnTo>
                <a:lnTo>
                  <a:pt x="4171" y="437"/>
                </a:lnTo>
                <a:lnTo>
                  <a:pt x="4172" y="567"/>
                </a:lnTo>
                <a:lnTo>
                  <a:pt x="4172" y="580"/>
                </a:lnTo>
                <a:lnTo>
                  <a:pt x="4172" y="553"/>
                </a:lnTo>
                <a:lnTo>
                  <a:pt x="4172" y="542"/>
                </a:lnTo>
                <a:lnTo>
                  <a:pt x="4173" y="538"/>
                </a:lnTo>
                <a:lnTo>
                  <a:pt x="4173" y="534"/>
                </a:lnTo>
                <a:lnTo>
                  <a:pt x="4174" y="536"/>
                </a:lnTo>
                <a:lnTo>
                  <a:pt x="4174" y="540"/>
                </a:lnTo>
                <a:lnTo>
                  <a:pt x="4174" y="544"/>
                </a:lnTo>
                <a:lnTo>
                  <a:pt x="4174" y="542"/>
                </a:lnTo>
                <a:lnTo>
                  <a:pt x="4175" y="546"/>
                </a:lnTo>
                <a:lnTo>
                  <a:pt x="4175" y="550"/>
                </a:lnTo>
                <a:lnTo>
                  <a:pt x="4175" y="546"/>
                </a:lnTo>
                <a:lnTo>
                  <a:pt x="4175" y="544"/>
                </a:lnTo>
                <a:lnTo>
                  <a:pt x="4176" y="544"/>
                </a:lnTo>
                <a:lnTo>
                  <a:pt x="4176" y="548"/>
                </a:lnTo>
                <a:lnTo>
                  <a:pt x="4176" y="546"/>
                </a:lnTo>
                <a:lnTo>
                  <a:pt x="4177" y="540"/>
                </a:lnTo>
                <a:lnTo>
                  <a:pt x="4177" y="544"/>
                </a:lnTo>
                <a:lnTo>
                  <a:pt x="4177" y="548"/>
                </a:lnTo>
                <a:lnTo>
                  <a:pt x="4178" y="540"/>
                </a:lnTo>
                <a:lnTo>
                  <a:pt x="4178" y="540"/>
                </a:lnTo>
                <a:lnTo>
                  <a:pt x="4178" y="540"/>
                </a:lnTo>
                <a:lnTo>
                  <a:pt x="4179" y="538"/>
                </a:lnTo>
                <a:lnTo>
                  <a:pt x="4179" y="542"/>
                </a:lnTo>
                <a:lnTo>
                  <a:pt x="4179" y="536"/>
                </a:lnTo>
                <a:lnTo>
                  <a:pt x="4179" y="538"/>
                </a:lnTo>
                <a:lnTo>
                  <a:pt x="4180" y="542"/>
                </a:lnTo>
                <a:lnTo>
                  <a:pt x="4180" y="546"/>
                </a:lnTo>
                <a:lnTo>
                  <a:pt x="4180" y="538"/>
                </a:lnTo>
                <a:lnTo>
                  <a:pt x="4181" y="538"/>
                </a:lnTo>
                <a:lnTo>
                  <a:pt x="4181" y="546"/>
                </a:lnTo>
                <a:lnTo>
                  <a:pt x="4181" y="546"/>
                </a:lnTo>
                <a:lnTo>
                  <a:pt x="4182" y="544"/>
                </a:lnTo>
                <a:lnTo>
                  <a:pt x="4182" y="540"/>
                </a:lnTo>
                <a:lnTo>
                  <a:pt x="4182" y="544"/>
                </a:lnTo>
                <a:lnTo>
                  <a:pt x="4182" y="544"/>
                </a:lnTo>
                <a:lnTo>
                  <a:pt x="4183" y="540"/>
                </a:lnTo>
                <a:lnTo>
                  <a:pt x="4183" y="540"/>
                </a:lnTo>
                <a:lnTo>
                  <a:pt x="4183" y="538"/>
                </a:lnTo>
                <a:lnTo>
                  <a:pt x="4184" y="542"/>
                </a:lnTo>
                <a:lnTo>
                  <a:pt x="4184" y="542"/>
                </a:lnTo>
                <a:lnTo>
                  <a:pt x="4184" y="536"/>
                </a:lnTo>
                <a:lnTo>
                  <a:pt x="4185" y="538"/>
                </a:lnTo>
                <a:lnTo>
                  <a:pt x="4185" y="546"/>
                </a:lnTo>
                <a:lnTo>
                  <a:pt x="4185" y="546"/>
                </a:lnTo>
                <a:lnTo>
                  <a:pt x="4185" y="538"/>
                </a:lnTo>
                <a:lnTo>
                  <a:pt x="4186" y="536"/>
                </a:lnTo>
                <a:lnTo>
                  <a:pt x="4186" y="544"/>
                </a:lnTo>
                <a:lnTo>
                  <a:pt x="4186" y="546"/>
                </a:lnTo>
                <a:lnTo>
                  <a:pt x="4187" y="546"/>
                </a:lnTo>
                <a:lnTo>
                  <a:pt x="4187" y="540"/>
                </a:lnTo>
                <a:lnTo>
                  <a:pt x="4187" y="548"/>
                </a:lnTo>
                <a:lnTo>
                  <a:pt x="4187" y="548"/>
                </a:lnTo>
                <a:lnTo>
                  <a:pt x="4188" y="544"/>
                </a:lnTo>
                <a:lnTo>
                  <a:pt x="4188" y="542"/>
                </a:lnTo>
                <a:lnTo>
                  <a:pt x="4188" y="544"/>
                </a:lnTo>
                <a:lnTo>
                  <a:pt x="4189" y="544"/>
                </a:lnTo>
                <a:lnTo>
                  <a:pt x="4189" y="538"/>
                </a:lnTo>
                <a:lnTo>
                  <a:pt x="4189" y="536"/>
                </a:lnTo>
                <a:lnTo>
                  <a:pt x="4190" y="542"/>
                </a:lnTo>
                <a:lnTo>
                  <a:pt x="4190" y="544"/>
                </a:lnTo>
                <a:lnTo>
                  <a:pt x="4190" y="538"/>
                </a:lnTo>
                <a:lnTo>
                  <a:pt x="4190" y="534"/>
                </a:lnTo>
                <a:lnTo>
                  <a:pt x="4191" y="527"/>
                </a:lnTo>
                <a:lnTo>
                  <a:pt x="4191" y="527"/>
                </a:lnTo>
                <a:lnTo>
                  <a:pt x="4191" y="517"/>
                </a:lnTo>
                <a:lnTo>
                  <a:pt x="4192" y="513"/>
                </a:lnTo>
                <a:lnTo>
                  <a:pt x="4192" y="506"/>
                </a:lnTo>
                <a:lnTo>
                  <a:pt x="4192" y="504"/>
                </a:lnTo>
                <a:lnTo>
                  <a:pt x="4193" y="502"/>
                </a:lnTo>
                <a:lnTo>
                  <a:pt x="4193" y="498"/>
                </a:lnTo>
                <a:lnTo>
                  <a:pt x="4193" y="494"/>
                </a:lnTo>
                <a:lnTo>
                  <a:pt x="4193" y="498"/>
                </a:lnTo>
                <a:lnTo>
                  <a:pt x="4194" y="496"/>
                </a:lnTo>
                <a:lnTo>
                  <a:pt x="4194" y="494"/>
                </a:lnTo>
                <a:lnTo>
                  <a:pt x="4194" y="490"/>
                </a:lnTo>
                <a:lnTo>
                  <a:pt x="4195" y="500"/>
                </a:lnTo>
                <a:lnTo>
                  <a:pt x="4195" y="500"/>
                </a:lnTo>
                <a:lnTo>
                  <a:pt x="4195" y="494"/>
                </a:lnTo>
                <a:lnTo>
                  <a:pt x="4195" y="496"/>
                </a:lnTo>
                <a:lnTo>
                  <a:pt x="4196" y="496"/>
                </a:lnTo>
                <a:lnTo>
                  <a:pt x="4196" y="500"/>
                </a:lnTo>
                <a:lnTo>
                  <a:pt x="4196" y="500"/>
                </a:lnTo>
                <a:lnTo>
                  <a:pt x="4197" y="496"/>
                </a:lnTo>
                <a:lnTo>
                  <a:pt x="4197" y="502"/>
                </a:lnTo>
                <a:lnTo>
                  <a:pt x="4197" y="508"/>
                </a:lnTo>
                <a:lnTo>
                  <a:pt x="4198" y="504"/>
                </a:lnTo>
                <a:lnTo>
                  <a:pt x="4198" y="502"/>
                </a:lnTo>
                <a:lnTo>
                  <a:pt x="4198" y="500"/>
                </a:lnTo>
                <a:lnTo>
                  <a:pt x="4198" y="504"/>
                </a:lnTo>
                <a:lnTo>
                  <a:pt x="4199" y="502"/>
                </a:lnTo>
                <a:lnTo>
                  <a:pt x="4199" y="496"/>
                </a:lnTo>
                <a:lnTo>
                  <a:pt x="4199" y="500"/>
                </a:lnTo>
                <a:lnTo>
                  <a:pt x="4200" y="506"/>
                </a:lnTo>
                <a:lnTo>
                  <a:pt x="4200" y="506"/>
                </a:lnTo>
                <a:lnTo>
                  <a:pt x="4200" y="504"/>
                </a:lnTo>
                <a:lnTo>
                  <a:pt x="4201" y="506"/>
                </a:lnTo>
                <a:lnTo>
                  <a:pt x="4201" y="513"/>
                </a:lnTo>
                <a:lnTo>
                  <a:pt x="4201" y="511"/>
                </a:lnTo>
                <a:lnTo>
                  <a:pt x="4201" y="513"/>
                </a:lnTo>
                <a:lnTo>
                  <a:pt x="4202" y="508"/>
                </a:lnTo>
                <a:lnTo>
                  <a:pt x="4202" y="515"/>
                </a:lnTo>
                <a:lnTo>
                  <a:pt x="4202" y="515"/>
                </a:lnTo>
                <a:lnTo>
                  <a:pt x="4203" y="510"/>
                </a:lnTo>
                <a:lnTo>
                  <a:pt x="4203" y="511"/>
                </a:lnTo>
                <a:lnTo>
                  <a:pt x="4203" y="515"/>
                </a:lnTo>
                <a:lnTo>
                  <a:pt x="4204" y="517"/>
                </a:lnTo>
                <a:lnTo>
                  <a:pt x="4204" y="511"/>
                </a:lnTo>
                <a:lnTo>
                  <a:pt x="4204" y="511"/>
                </a:lnTo>
                <a:lnTo>
                  <a:pt x="4204" y="511"/>
                </a:lnTo>
                <a:lnTo>
                  <a:pt x="4205" y="521"/>
                </a:lnTo>
                <a:lnTo>
                  <a:pt x="4205" y="517"/>
                </a:lnTo>
                <a:lnTo>
                  <a:pt x="4205" y="515"/>
                </a:lnTo>
                <a:lnTo>
                  <a:pt x="4206" y="517"/>
                </a:lnTo>
                <a:lnTo>
                  <a:pt x="4206" y="521"/>
                </a:lnTo>
                <a:lnTo>
                  <a:pt x="4206" y="515"/>
                </a:lnTo>
                <a:lnTo>
                  <a:pt x="4206" y="515"/>
                </a:lnTo>
                <a:lnTo>
                  <a:pt x="4207" y="515"/>
                </a:lnTo>
                <a:lnTo>
                  <a:pt x="4207" y="517"/>
                </a:lnTo>
                <a:lnTo>
                  <a:pt x="4208" y="517"/>
                </a:lnTo>
                <a:lnTo>
                  <a:pt x="4208" y="513"/>
                </a:lnTo>
                <a:lnTo>
                  <a:pt x="4208" y="511"/>
                </a:lnTo>
                <a:lnTo>
                  <a:pt x="4208" y="515"/>
                </a:lnTo>
                <a:lnTo>
                  <a:pt x="4209" y="515"/>
                </a:lnTo>
                <a:lnTo>
                  <a:pt x="4209" y="506"/>
                </a:lnTo>
                <a:lnTo>
                  <a:pt x="4209" y="506"/>
                </a:lnTo>
                <a:lnTo>
                  <a:pt x="4209" y="515"/>
                </a:lnTo>
                <a:lnTo>
                  <a:pt x="4210" y="513"/>
                </a:lnTo>
                <a:lnTo>
                  <a:pt x="4210" y="508"/>
                </a:lnTo>
                <a:lnTo>
                  <a:pt x="4210" y="508"/>
                </a:lnTo>
                <a:lnTo>
                  <a:pt x="4211" y="510"/>
                </a:lnTo>
                <a:lnTo>
                  <a:pt x="4211" y="515"/>
                </a:lnTo>
                <a:lnTo>
                  <a:pt x="4211" y="508"/>
                </a:lnTo>
                <a:lnTo>
                  <a:pt x="4212" y="504"/>
                </a:lnTo>
                <a:lnTo>
                  <a:pt x="4212" y="508"/>
                </a:lnTo>
                <a:lnTo>
                  <a:pt x="4212" y="508"/>
                </a:lnTo>
                <a:lnTo>
                  <a:pt x="4213" y="492"/>
                </a:lnTo>
                <a:lnTo>
                  <a:pt x="4213" y="487"/>
                </a:lnTo>
                <a:lnTo>
                  <a:pt x="4213" y="485"/>
                </a:lnTo>
                <a:lnTo>
                  <a:pt x="4213" y="490"/>
                </a:lnTo>
                <a:lnTo>
                  <a:pt x="4214" y="485"/>
                </a:lnTo>
                <a:lnTo>
                  <a:pt x="4214" y="475"/>
                </a:lnTo>
                <a:lnTo>
                  <a:pt x="4214" y="469"/>
                </a:lnTo>
                <a:lnTo>
                  <a:pt x="4214" y="471"/>
                </a:lnTo>
                <a:lnTo>
                  <a:pt x="4215" y="465"/>
                </a:lnTo>
                <a:lnTo>
                  <a:pt x="4215" y="463"/>
                </a:lnTo>
                <a:lnTo>
                  <a:pt x="4216" y="465"/>
                </a:lnTo>
                <a:lnTo>
                  <a:pt x="4216" y="469"/>
                </a:lnTo>
                <a:lnTo>
                  <a:pt x="4216" y="471"/>
                </a:lnTo>
                <a:lnTo>
                  <a:pt x="4216" y="471"/>
                </a:lnTo>
                <a:lnTo>
                  <a:pt x="4217" y="473"/>
                </a:lnTo>
                <a:lnTo>
                  <a:pt x="4217" y="473"/>
                </a:lnTo>
                <a:lnTo>
                  <a:pt x="4217" y="481"/>
                </a:lnTo>
                <a:lnTo>
                  <a:pt x="4217" y="481"/>
                </a:lnTo>
                <a:lnTo>
                  <a:pt x="4218" y="469"/>
                </a:lnTo>
                <a:lnTo>
                  <a:pt x="4218" y="465"/>
                </a:lnTo>
                <a:lnTo>
                  <a:pt x="4218" y="479"/>
                </a:lnTo>
                <a:lnTo>
                  <a:pt x="4219" y="492"/>
                </a:lnTo>
                <a:lnTo>
                  <a:pt x="4219" y="494"/>
                </a:lnTo>
                <a:lnTo>
                  <a:pt x="4219" y="504"/>
                </a:lnTo>
                <a:lnTo>
                  <a:pt x="4220" y="515"/>
                </a:lnTo>
                <a:lnTo>
                  <a:pt x="4220" y="511"/>
                </a:lnTo>
                <a:lnTo>
                  <a:pt x="4220" y="510"/>
                </a:lnTo>
                <a:lnTo>
                  <a:pt x="4221" y="513"/>
                </a:lnTo>
                <a:lnTo>
                  <a:pt x="4221" y="519"/>
                </a:lnTo>
                <a:lnTo>
                  <a:pt x="4221" y="525"/>
                </a:lnTo>
                <a:lnTo>
                  <a:pt x="4221" y="519"/>
                </a:lnTo>
                <a:lnTo>
                  <a:pt x="4222" y="527"/>
                </a:lnTo>
                <a:lnTo>
                  <a:pt x="4222" y="527"/>
                </a:lnTo>
                <a:lnTo>
                  <a:pt x="4222" y="525"/>
                </a:lnTo>
                <a:lnTo>
                  <a:pt x="4223" y="525"/>
                </a:lnTo>
                <a:lnTo>
                  <a:pt x="4223" y="527"/>
                </a:lnTo>
                <a:lnTo>
                  <a:pt x="4223" y="529"/>
                </a:lnTo>
                <a:lnTo>
                  <a:pt x="4224" y="525"/>
                </a:lnTo>
                <a:lnTo>
                  <a:pt x="4224" y="521"/>
                </a:lnTo>
                <a:lnTo>
                  <a:pt x="4224" y="521"/>
                </a:lnTo>
                <a:lnTo>
                  <a:pt x="4224" y="532"/>
                </a:lnTo>
                <a:lnTo>
                  <a:pt x="4225" y="553"/>
                </a:lnTo>
                <a:lnTo>
                  <a:pt x="4225" y="567"/>
                </a:lnTo>
                <a:lnTo>
                  <a:pt x="4225" y="580"/>
                </a:lnTo>
                <a:lnTo>
                  <a:pt x="4225" y="607"/>
                </a:lnTo>
                <a:lnTo>
                  <a:pt x="4226" y="613"/>
                </a:lnTo>
                <a:lnTo>
                  <a:pt x="4226" y="573"/>
                </a:lnTo>
                <a:lnTo>
                  <a:pt x="4227" y="521"/>
                </a:lnTo>
                <a:lnTo>
                  <a:pt x="4227" y="481"/>
                </a:lnTo>
                <a:lnTo>
                  <a:pt x="4227" y="437"/>
                </a:lnTo>
                <a:lnTo>
                  <a:pt x="4227" y="360"/>
                </a:lnTo>
                <a:lnTo>
                  <a:pt x="4228" y="331"/>
                </a:lnTo>
                <a:lnTo>
                  <a:pt x="4228" y="182"/>
                </a:lnTo>
                <a:lnTo>
                  <a:pt x="4228" y="127"/>
                </a:lnTo>
                <a:lnTo>
                  <a:pt x="4229" y="99"/>
                </a:lnTo>
                <a:lnTo>
                  <a:pt x="4229" y="195"/>
                </a:lnTo>
                <a:lnTo>
                  <a:pt x="4229" y="402"/>
                </a:lnTo>
                <a:lnTo>
                  <a:pt x="4229" y="550"/>
                </a:lnTo>
                <a:lnTo>
                  <a:pt x="4230" y="584"/>
                </a:lnTo>
                <a:lnTo>
                  <a:pt x="4230" y="555"/>
                </a:lnTo>
                <a:lnTo>
                  <a:pt x="4230" y="542"/>
                </a:lnTo>
                <a:lnTo>
                  <a:pt x="4231" y="540"/>
                </a:lnTo>
                <a:lnTo>
                  <a:pt x="4231" y="542"/>
                </a:lnTo>
                <a:lnTo>
                  <a:pt x="4231" y="531"/>
                </a:lnTo>
                <a:lnTo>
                  <a:pt x="4232" y="532"/>
                </a:lnTo>
                <a:lnTo>
                  <a:pt x="4232" y="544"/>
                </a:lnTo>
                <a:lnTo>
                  <a:pt x="4232" y="544"/>
                </a:lnTo>
                <a:lnTo>
                  <a:pt x="4232" y="542"/>
                </a:lnTo>
                <a:lnTo>
                  <a:pt x="4233" y="540"/>
                </a:lnTo>
                <a:lnTo>
                  <a:pt x="4233" y="540"/>
                </a:lnTo>
                <a:lnTo>
                  <a:pt x="4233" y="542"/>
                </a:lnTo>
                <a:lnTo>
                  <a:pt x="4233" y="536"/>
                </a:lnTo>
                <a:lnTo>
                  <a:pt x="4234" y="532"/>
                </a:lnTo>
                <a:lnTo>
                  <a:pt x="4234" y="536"/>
                </a:lnTo>
                <a:lnTo>
                  <a:pt x="4235" y="542"/>
                </a:lnTo>
                <a:lnTo>
                  <a:pt x="4235" y="536"/>
                </a:lnTo>
                <a:lnTo>
                  <a:pt x="4235" y="532"/>
                </a:lnTo>
                <a:lnTo>
                  <a:pt x="4235" y="534"/>
                </a:lnTo>
                <a:lnTo>
                  <a:pt x="4236" y="536"/>
                </a:lnTo>
                <a:lnTo>
                  <a:pt x="4236" y="542"/>
                </a:lnTo>
                <a:lnTo>
                  <a:pt x="4236" y="536"/>
                </a:lnTo>
                <a:lnTo>
                  <a:pt x="4237" y="536"/>
                </a:lnTo>
                <a:lnTo>
                  <a:pt x="4237" y="540"/>
                </a:lnTo>
                <a:lnTo>
                  <a:pt x="4237" y="540"/>
                </a:lnTo>
                <a:lnTo>
                  <a:pt x="4237" y="536"/>
                </a:lnTo>
                <a:lnTo>
                  <a:pt x="4238" y="534"/>
                </a:lnTo>
                <a:lnTo>
                  <a:pt x="4238" y="538"/>
                </a:lnTo>
                <a:lnTo>
                  <a:pt x="4238" y="540"/>
                </a:lnTo>
                <a:lnTo>
                  <a:pt x="4239" y="534"/>
                </a:lnTo>
                <a:lnTo>
                  <a:pt x="4239" y="532"/>
                </a:lnTo>
                <a:lnTo>
                  <a:pt x="4239" y="536"/>
                </a:lnTo>
                <a:lnTo>
                  <a:pt x="4240" y="540"/>
                </a:lnTo>
                <a:lnTo>
                  <a:pt x="4240" y="540"/>
                </a:lnTo>
                <a:lnTo>
                  <a:pt x="4240" y="534"/>
                </a:lnTo>
                <a:lnTo>
                  <a:pt x="4240" y="536"/>
                </a:lnTo>
                <a:lnTo>
                  <a:pt x="4241" y="536"/>
                </a:lnTo>
                <a:lnTo>
                  <a:pt x="4241" y="532"/>
                </a:lnTo>
                <a:lnTo>
                  <a:pt x="4241" y="536"/>
                </a:lnTo>
                <a:lnTo>
                  <a:pt x="4242" y="536"/>
                </a:lnTo>
                <a:lnTo>
                  <a:pt x="4242" y="542"/>
                </a:lnTo>
                <a:lnTo>
                  <a:pt x="4242" y="538"/>
                </a:lnTo>
                <a:lnTo>
                  <a:pt x="4243" y="534"/>
                </a:lnTo>
                <a:lnTo>
                  <a:pt x="4243" y="532"/>
                </a:lnTo>
                <a:lnTo>
                  <a:pt x="4243" y="536"/>
                </a:lnTo>
                <a:lnTo>
                  <a:pt x="4243" y="532"/>
                </a:lnTo>
                <a:lnTo>
                  <a:pt x="4244" y="527"/>
                </a:lnTo>
                <a:lnTo>
                  <a:pt x="4244" y="531"/>
                </a:lnTo>
                <a:lnTo>
                  <a:pt x="4244" y="534"/>
                </a:lnTo>
                <a:lnTo>
                  <a:pt x="4245" y="534"/>
                </a:lnTo>
                <a:lnTo>
                  <a:pt x="4245" y="536"/>
                </a:lnTo>
                <a:lnTo>
                  <a:pt x="4245" y="534"/>
                </a:lnTo>
                <a:lnTo>
                  <a:pt x="4246" y="542"/>
                </a:lnTo>
                <a:lnTo>
                  <a:pt x="4246" y="548"/>
                </a:lnTo>
                <a:lnTo>
                  <a:pt x="4246" y="538"/>
                </a:lnTo>
                <a:lnTo>
                  <a:pt x="4246" y="532"/>
                </a:lnTo>
                <a:lnTo>
                  <a:pt x="4247" y="538"/>
                </a:lnTo>
                <a:lnTo>
                  <a:pt x="4247" y="536"/>
                </a:lnTo>
                <a:lnTo>
                  <a:pt x="4247" y="529"/>
                </a:lnTo>
                <a:lnTo>
                  <a:pt x="4248" y="523"/>
                </a:lnTo>
                <a:lnTo>
                  <a:pt x="4248" y="521"/>
                </a:lnTo>
                <a:lnTo>
                  <a:pt x="4248" y="527"/>
                </a:lnTo>
                <a:lnTo>
                  <a:pt x="4248" y="523"/>
                </a:lnTo>
                <a:lnTo>
                  <a:pt x="4249" y="513"/>
                </a:lnTo>
                <a:lnTo>
                  <a:pt x="4249" y="511"/>
                </a:lnTo>
                <a:lnTo>
                  <a:pt x="4250" y="511"/>
                </a:lnTo>
                <a:lnTo>
                  <a:pt x="4250" y="506"/>
                </a:lnTo>
                <a:lnTo>
                  <a:pt x="4250" y="504"/>
                </a:lnTo>
                <a:lnTo>
                  <a:pt x="4250" y="494"/>
                </a:lnTo>
                <a:lnTo>
                  <a:pt x="4251" y="498"/>
                </a:lnTo>
                <a:lnTo>
                  <a:pt x="4251" y="498"/>
                </a:lnTo>
                <a:lnTo>
                  <a:pt x="4251" y="496"/>
                </a:lnTo>
                <a:lnTo>
                  <a:pt x="4251" y="490"/>
                </a:lnTo>
                <a:lnTo>
                  <a:pt x="4252" y="494"/>
                </a:lnTo>
                <a:lnTo>
                  <a:pt x="4252" y="492"/>
                </a:lnTo>
                <a:lnTo>
                  <a:pt x="4252" y="494"/>
                </a:lnTo>
                <a:lnTo>
                  <a:pt x="4253" y="492"/>
                </a:lnTo>
                <a:lnTo>
                  <a:pt x="4253" y="496"/>
                </a:lnTo>
                <a:lnTo>
                  <a:pt x="4253" y="496"/>
                </a:lnTo>
                <a:lnTo>
                  <a:pt x="4254" y="494"/>
                </a:lnTo>
                <a:lnTo>
                  <a:pt x="4254" y="489"/>
                </a:lnTo>
                <a:lnTo>
                  <a:pt x="4254" y="492"/>
                </a:lnTo>
                <a:lnTo>
                  <a:pt x="4254" y="496"/>
                </a:lnTo>
                <a:lnTo>
                  <a:pt x="4255" y="500"/>
                </a:lnTo>
                <a:lnTo>
                  <a:pt x="4255" y="500"/>
                </a:lnTo>
                <a:lnTo>
                  <a:pt x="4255" y="504"/>
                </a:lnTo>
                <a:lnTo>
                  <a:pt x="4256" y="506"/>
                </a:lnTo>
                <a:lnTo>
                  <a:pt x="4256" y="506"/>
                </a:lnTo>
                <a:lnTo>
                  <a:pt x="4256" y="502"/>
                </a:lnTo>
                <a:lnTo>
                  <a:pt x="4256" y="508"/>
                </a:lnTo>
                <a:lnTo>
                  <a:pt x="4257" y="510"/>
                </a:lnTo>
                <a:lnTo>
                  <a:pt x="4257" y="508"/>
                </a:lnTo>
                <a:lnTo>
                  <a:pt x="4258" y="506"/>
                </a:lnTo>
                <a:lnTo>
                  <a:pt x="4258" y="508"/>
                </a:lnTo>
                <a:lnTo>
                  <a:pt x="4258" y="511"/>
                </a:lnTo>
                <a:lnTo>
                  <a:pt x="4258" y="515"/>
                </a:lnTo>
                <a:lnTo>
                  <a:pt x="4259" y="510"/>
                </a:lnTo>
                <a:lnTo>
                  <a:pt x="4259" y="511"/>
                </a:lnTo>
                <a:lnTo>
                  <a:pt x="4259" y="515"/>
                </a:lnTo>
                <a:lnTo>
                  <a:pt x="4259" y="517"/>
                </a:lnTo>
                <a:lnTo>
                  <a:pt x="4260" y="513"/>
                </a:lnTo>
                <a:lnTo>
                  <a:pt x="4260" y="511"/>
                </a:lnTo>
                <a:lnTo>
                  <a:pt x="4260" y="517"/>
                </a:lnTo>
                <a:lnTo>
                  <a:pt x="4261" y="519"/>
                </a:lnTo>
                <a:lnTo>
                  <a:pt x="4261" y="517"/>
                </a:lnTo>
                <a:lnTo>
                  <a:pt x="4261" y="513"/>
                </a:lnTo>
                <a:lnTo>
                  <a:pt x="4262" y="513"/>
                </a:lnTo>
                <a:lnTo>
                  <a:pt x="4262" y="521"/>
                </a:lnTo>
                <a:lnTo>
                  <a:pt x="4262" y="523"/>
                </a:lnTo>
                <a:lnTo>
                  <a:pt x="4262" y="521"/>
                </a:lnTo>
                <a:lnTo>
                  <a:pt x="4263" y="525"/>
                </a:lnTo>
                <a:lnTo>
                  <a:pt x="4263" y="527"/>
                </a:lnTo>
                <a:lnTo>
                  <a:pt x="4263" y="523"/>
                </a:lnTo>
                <a:lnTo>
                  <a:pt x="4264" y="521"/>
                </a:lnTo>
                <a:lnTo>
                  <a:pt x="4264" y="519"/>
                </a:lnTo>
                <a:lnTo>
                  <a:pt x="4264" y="521"/>
                </a:lnTo>
                <a:lnTo>
                  <a:pt x="4265" y="519"/>
                </a:lnTo>
                <a:lnTo>
                  <a:pt x="4265" y="517"/>
                </a:lnTo>
                <a:lnTo>
                  <a:pt x="4265" y="515"/>
                </a:lnTo>
                <a:lnTo>
                  <a:pt x="4266" y="523"/>
                </a:lnTo>
                <a:lnTo>
                  <a:pt x="4266" y="519"/>
                </a:lnTo>
                <a:lnTo>
                  <a:pt x="4266" y="519"/>
                </a:lnTo>
                <a:lnTo>
                  <a:pt x="4266" y="521"/>
                </a:lnTo>
                <a:lnTo>
                  <a:pt x="4267" y="521"/>
                </a:lnTo>
                <a:lnTo>
                  <a:pt x="4267" y="523"/>
                </a:lnTo>
                <a:lnTo>
                  <a:pt x="4267" y="521"/>
                </a:lnTo>
                <a:lnTo>
                  <a:pt x="4267" y="519"/>
                </a:lnTo>
                <a:lnTo>
                  <a:pt x="4268" y="517"/>
                </a:lnTo>
                <a:lnTo>
                  <a:pt x="4268" y="517"/>
                </a:lnTo>
                <a:lnTo>
                  <a:pt x="4269" y="504"/>
                </a:lnTo>
                <a:lnTo>
                  <a:pt x="4269" y="498"/>
                </a:lnTo>
                <a:lnTo>
                  <a:pt x="4269" y="498"/>
                </a:lnTo>
                <a:lnTo>
                  <a:pt x="4269" y="496"/>
                </a:lnTo>
                <a:lnTo>
                  <a:pt x="4270" y="492"/>
                </a:lnTo>
                <a:lnTo>
                  <a:pt x="4270" y="485"/>
                </a:lnTo>
                <a:lnTo>
                  <a:pt x="4270" y="483"/>
                </a:lnTo>
                <a:lnTo>
                  <a:pt x="4270" y="487"/>
                </a:lnTo>
                <a:lnTo>
                  <a:pt x="4271" y="481"/>
                </a:lnTo>
                <a:lnTo>
                  <a:pt x="4271" y="483"/>
                </a:lnTo>
                <a:lnTo>
                  <a:pt x="4271" y="487"/>
                </a:lnTo>
                <a:lnTo>
                  <a:pt x="4272" y="492"/>
                </a:lnTo>
                <a:lnTo>
                  <a:pt x="4272" y="494"/>
                </a:lnTo>
                <a:lnTo>
                  <a:pt x="4272" y="498"/>
                </a:lnTo>
                <a:lnTo>
                  <a:pt x="4273" y="492"/>
                </a:lnTo>
                <a:lnTo>
                  <a:pt x="4273" y="502"/>
                </a:lnTo>
                <a:lnTo>
                  <a:pt x="4273" y="502"/>
                </a:lnTo>
                <a:lnTo>
                  <a:pt x="4274" y="485"/>
                </a:lnTo>
                <a:lnTo>
                  <a:pt x="4274" y="471"/>
                </a:lnTo>
                <a:lnTo>
                  <a:pt x="4274" y="485"/>
                </a:lnTo>
                <a:lnTo>
                  <a:pt x="4274" y="500"/>
                </a:lnTo>
                <a:lnTo>
                  <a:pt x="4275" y="504"/>
                </a:lnTo>
                <a:lnTo>
                  <a:pt x="4275" y="515"/>
                </a:lnTo>
                <a:lnTo>
                  <a:pt x="4275" y="525"/>
                </a:lnTo>
                <a:lnTo>
                  <a:pt x="4275" y="531"/>
                </a:lnTo>
                <a:lnTo>
                  <a:pt x="4276" y="531"/>
                </a:lnTo>
                <a:lnTo>
                  <a:pt x="4276" y="532"/>
                </a:lnTo>
                <a:lnTo>
                  <a:pt x="4277" y="534"/>
                </a:lnTo>
                <a:lnTo>
                  <a:pt x="4277" y="536"/>
                </a:lnTo>
                <a:lnTo>
                  <a:pt x="4277" y="536"/>
                </a:lnTo>
                <a:lnTo>
                  <a:pt x="4277" y="531"/>
                </a:lnTo>
                <a:lnTo>
                  <a:pt x="4278" y="534"/>
                </a:lnTo>
                <a:lnTo>
                  <a:pt x="4278" y="538"/>
                </a:lnTo>
                <a:lnTo>
                  <a:pt x="4278" y="527"/>
                </a:lnTo>
                <a:lnTo>
                  <a:pt x="4279" y="527"/>
                </a:lnTo>
                <a:lnTo>
                  <a:pt x="4279" y="534"/>
                </a:lnTo>
                <a:lnTo>
                  <a:pt x="4279" y="540"/>
                </a:lnTo>
                <a:lnTo>
                  <a:pt x="4279" y="538"/>
                </a:lnTo>
                <a:lnTo>
                  <a:pt x="4280" y="536"/>
                </a:lnTo>
                <a:lnTo>
                  <a:pt x="4280" y="531"/>
                </a:lnTo>
                <a:lnTo>
                  <a:pt x="4280" y="536"/>
                </a:lnTo>
                <a:lnTo>
                  <a:pt x="4281" y="544"/>
                </a:lnTo>
                <a:lnTo>
                  <a:pt x="4281" y="557"/>
                </a:lnTo>
                <a:lnTo>
                  <a:pt x="4281" y="575"/>
                </a:lnTo>
                <a:lnTo>
                  <a:pt x="4282" y="590"/>
                </a:lnTo>
                <a:lnTo>
                  <a:pt x="4282" y="615"/>
                </a:lnTo>
                <a:lnTo>
                  <a:pt x="4282" y="613"/>
                </a:lnTo>
                <a:lnTo>
                  <a:pt x="4282" y="569"/>
                </a:lnTo>
                <a:lnTo>
                  <a:pt x="4283" y="500"/>
                </a:lnTo>
                <a:lnTo>
                  <a:pt x="4283" y="395"/>
                </a:lnTo>
                <a:lnTo>
                  <a:pt x="4283" y="249"/>
                </a:lnTo>
                <a:lnTo>
                  <a:pt x="4284" y="127"/>
                </a:lnTo>
                <a:lnTo>
                  <a:pt x="4284" y="86"/>
                </a:lnTo>
                <a:lnTo>
                  <a:pt x="4284" y="176"/>
                </a:lnTo>
                <a:lnTo>
                  <a:pt x="4285" y="366"/>
                </a:lnTo>
                <a:lnTo>
                  <a:pt x="4285" y="529"/>
                </a:lnTo>
                <a:lnTo>
                  <a:pt x="4285" y="602"/>
                </a:lnTo>
                <a:lnTo>
                  <a:pt x="4285" y="598"/>
                </a:lnTo>
                <a:lnTo>
                  <a:pt x="4286" y="569"/>
                </a:lnTo>
                <a:lnTo>
                  <a:pt x="4286" y="555"/>
                </a:lnTo>
                <a:lnTo>
                  <a:pt x="4286" y="557"/>
                </a:lnTo>
                <a:lnTo>
                  <a:pt x="4287" y="559"/>
                </a:lnTo>
                <a:lnTo>
                  <a:pt x="4287" y="553"/>
                </a:lnTo>
                <a:lnTo>
                  <a:pt x="4287" y="553"/>
                </a:lnTo>
                <a:lnTo>
                  <a:pt x="4288" y="553"/>
                </a:lnTo>
                <a:lnTo>
                  <a:pt x="4288" y="557"/>
                </a:lnTo>
                <a:lnTo>
                  <a:pt x="4288" y="557"/>
                </a:lnTo>
                <a:lnTo>
                  <a:pt x="4288" y="557"/>
                </a:lnTo>
                <a:lnTo>
                  <a:pt x="4289" y="553"/>
                </a:lnTo>
                <a:lnTo>
                  <a:pt x="4289" y="563"/>
                </a:lnTo>
                <a:lnTo>
                  <a:pt x="4289" y="561"/>
                </a:lnTo>
                <a:lnTo>
                  <a:pt x="4290" y="559"/>
                </a:lnTo>
                <a:lnTo>
                  <a:pt x="4290" y="559"/>
                </a:lnTo>
                <a:lnTo>
                  <a:pt x="4290" y="559"/>
                </a:lnTo>
                <a:lnTo>
                  <a:pt x="4290" y="563"/>
                </a:lnTo>
                <a:lnTo>
                  <a:pt x="4291" y="561"/>
                </a:lnTo>
                <a:lnTo>
                  <a:pt x="4291" y="557"/>
                </a:lnTo>
                <a:lnTo>
                  <a:pt x="4291" y="559"/>
                </a:lnTo>
                <a:lnTo>
                  <a:pt x="4292" y="565"/>
                </a:lnTo>
                <a:lnTo>
                  <a:pt x="4292" y="555"/>
                </a:lnTo>
                <a:lnTo>
                  <a:pt x="4292" y="552"/>
                </a:lnTo>
                <a:lnTo>
                  <a:pt x="4293" y="550"/>
                </a:lnTo>
                <a:lnTo>
                  <a:pt x="4293" y="557"/>
                </a:lnTo>
                <a:lnTo>
                  <a:pt x="4293" y="553"/>
                </a:lnTo>
                <a:lnTo>
                  <a:pt x="4293" y="555"/>
                </a:lnTo>
                <a:lnTo>
                  <a:pt x="4294" y="555"/>
                </a:lnTo>
                <a:lnTo>
                  <a:pt x="4294" y="561"/>
                </a:lnTo>
                <a:lnTo>
                  <a:pt x="4294" y="561"/>
                </a:lnTo>
                <a:lnTo>
                  <a:pt x="4295" y="563"/>
                </a:lnTo>
                <a:lnTo>
                  <a:pt x="4295" y="565"/>
                </a:lnTo>
                <a:lnTo>
                  <a:pt x="4295" y="571"/>
                </a:lnTo>
                <a:lnTo>
                  <a:pt x="4296" y="569"/>
                </a:lnTo>
                <a:lnTo>
                  <a:pt x="4296" y="559"/>
                </a:lnTo>
                <a:lnTo>
                  <a:pt x="4296" y="557"/>
                </a:lnTo>
                <a:lnTo>
                  <a:pt x="4296" y="561"/>
                </a:lnTo>
                <a:lnTo>
                  <a:pt x="4297" y="561"/>
                </a:lnTo>
                <a:lnTo>
                  <a:pt x="4297" y="555"/>
                </a:lnTo>
                <a:lnTo>
                  <a:pt x="4297" y="555"/>
                </a:lnTo>
                <a:lnTo>
                  <a:pt x="4298" y="563"/>
                </a:lnTo>
                <a:lnTo>
                  <a:pt x="4298" y="565"/>
                </a:lnTo>
                <a:lnTo>
                  <a:pt x="4298" y="563"/>
                </a:lnTo>
                <a:lnTo>
                  <a:pt x="4298" y="561"/>
                </a:lnTo>
                <a:lnTo>
                  <a:pt x="4299" y="563"/>
                </a:lnTo>
                <a:lnTo>
                  <a:pt x="4299" y="567"/>
                </a:lnTo>
                <a:lnTo>
                  <a:pt x="4299" y="565"/>
                </a:lnTo>
                <a:lnTo>
                  <a:pt x="4300" y="567"/>
                </a:lnTo>
                <a:lnTo>
                  <a:pt x="4300" y="569"/>
                </a:lnTo>
                <a:lnTo>
                  <a:pt x="4300" y="575"/>
                </a:lnTo>
                <a:lnTo>
                  <a:pt x="4301" y="571"/>
                </a:lnTo>
                <a:lnTo>
                  <a:pt x="4301" y="569"/>
                </a:lnTo>
                <a:lnTo>
                  <a:pt x="4301" y="571"/>
                </a:lnTo>
                <a:lnTo>
                  <a:pt x="4301" y="576"/>
                </a:lnTo>
                <a:lnTo>
                  <a:pt x="4302" y="578"/>
                </a:lnTo>
                <a:lnTo>
                  <a:pt x="4302" y="575"/>
                </a:lnTo>
                <a:lnTo>
                  <a:pt x="4302" y="576"/>
                </a:lnTo>
                <a:lnTo>
                  <a:pt x="4303" y="584"/>
                </a:lnTo>
                <a:lnTo>
                  <a:pt x="4303" y="584"/>
                </a:lnTo>
                <a:lnTo>
                  <a:pt x="4303" y="580"/>
                </a:lnTo>
                <a:lnTo>
                  <a:pt x="4304" y="575"/>
                </a:lnTo>
                <a:lnTo>
                  <a:pt x="4304" y="571"/>
                </a:lnTo>
                <a:lnTo>
                  <a:pt x="4304" y="565"/>
                </a:lnTo>
                <a:lnTo>
                  <a:pt x="4304" y="557"/>
                </a:lnTo>
                <a:lnTo>
                  <a:pt x="4305" y="550"/>
                </a:lnTo>
                <a:lnTo>
                  <a:pt x="4305" y="548"/>
                </a:lnTo>
                <a:lnTo>
                  <a:pt x="4305" y="542"/>
                </a:lnTo>
                <a:lnTo>
                  <a:pt x="4306" y="527"/>
                </a:lnTo>
                <a:lnTo>
                  <a:pt x="4306" y="521"/>
                </a:lnTo>
                <a:lnTo>
                  <a:pt x="4306" y="519"/>
                </a:lnTo>
                <a:lnTo>
                  <a:pt x="4307" y="525"/>
                </a:lnTo>
                <a:lnTo>
                  <a:pt x="4307" y="515"/>
                </a:lnTo>
                <a:lnTo>
                  <a:pt x="4307" y="513"/>
                </a:lnTo>
                <a:lnTo>
                  <a:pt x="4308" y="517"/>
                </a:lnTo>
                <a:lnTo>
                  <a:pt x="4308" y="525"/>
                </a:lnTo>
                <a:lnTo>
                  <a:pt x="4308" y="519"/>
                </a:lnTo>
                <a:lnTo>
                  <a:pt x="4308" y="515"/>
                </a:lnTo>
                <a:lnTo>
                  <a:pt x="4309" y="519"/>
                </a:lnTo>
                <a:lnTo>
                  <a:pt x="4309" y="523"/>
                </a:lnTo>
                <a:lnTo>
                  <a:pt x="4309" y="517"/>
                </a:lnTo>
                <a:lnTo>
                  <a:pt x="4309" y="515"/>
                </a:lnTo>
                <a:lnTo>
                  <a:pt x="4310" y="517"/>
                </a:lnTo>
                <a:lnTo>
                  <a:pt x="4310" y="523"/>
                </a:lnTo>
                <a:lnTo>
                  <a:pt x="4311" y="525"/>
                </a:lnTo>
                <a:lnTo>
                  <a:pt x="4311" y="515"/>
                </a:lnTo>
                <a:lnTo>
                  <a:pt x="4311" y="521"/>
                </a:lnTo>
                <a:lnTo>
                  <a:pt x="4311" y="523"/>
                </a:lnTo>
                <a:lnTo>
                  <a:pt x="4312" y="521"/>
                </a:lnTo>
                <a:lnTo>
                  <a:pt x="4312" y="517"/>
                </a:lnTo>
                <a:lnTo>
                  <a:pt x="4312" y="515"/>
                </a:lnTo>
                <a:lnTo>
                  <a:pt x="4312" y="521"/>
                </a:lnTo>
                <a:lnTo>
                  <a:pt x="4313" y="525"/>
                </a:lnTo>
                <a:lnTo>
                  <a:pt x="4313" y="517"/>
                </a:lnTo>
                <a:lnTo>
                  <a:pt x="4313" y="517"/>
                </a:lnTo>
                <a:lnTo>
                  <a:pt x="4314" y="525"/>
                </a:lnTo>
                <a:lnTo>
                  <a:pt x="4314" y="527"/>
                </a:lnTo>
                <a:lnTo>
                  <a:pt x="4314" y="525"/>
                </a:lnTo>
                <a:lnTo>
                  <a:pt x="4315" y="523"/>
                </a:lnTo>
                <a:lnTo>
                  <a:pt x="4315" y="527"/>
                </a:lnTo>
                <a:lnTo>
                  <a:pt x="4315" y="534"/>
                </a:lnTo>
                <a:lnTo>
                  <a:pt x="4316" y="531"/>
                </a:lnTo>
                <a:lnTo>
                  <a:pt x="4316" y="527"/>
                </a:lnTo>
                <a:lnTo>
                  <a:pt x="4316" y="527"/>
                </a:lnTo>
                <a:lnTo>
                  <a:pt x="4316" y="536"/>
                </a:lnTo>
                <a:lnTo>
                  <a:pt x="4317" y="531"/>
                </a:lnTo>
                <a:lnTo>
                  <a:pt x="4317" y="532"/>
                </a:lnTo>
                <a:lnTo>
                  <a:pt x="4317" y="529"/>
                </a:lnTo>
                <a:lnTo>
                  <a:pt x="4317" y="531"/>
                </a:lnTo>
                <a:lnTo>
                  <a:pt x="4318" y="527"/>
                </a:lnTo>
                <a:lnTo>
                  <a:pt x="4318" y="529"/>
                </a:lnTo>
                <a:lnTo>
                  <a:pt x="4319" y="529"/>
                </a:lnTo>
                <a:lnTo>
                  <a:pt x="4319" y="534"/>
                </a:lnTo>
                <a:lnTo>
                  <a:pt x="4319" y="532"/>
                </a:lnTo>
                <a:lnTo>
                  <a:pt x="4319" y="531"/>
                </a:lnTo>
                <a:lnTo>
                  <a:pt x="4320" y="527"/>
                </a:lnTo>
                <a:lnTo>
                  <a:pt x="4320" y="531"/>
                </a:lnTo>
                <a:lnTo>
                  <a:pt x="4320" y="534"/>
                </a:lnTo>
                <a:lnTo>
                  <a:pt x="4320" y="529"/>
                </a:lnTo>
                <a:lnTo>
                  <a:pt x="4321" y="527"/>
                </a:lnTo>
                <a:lnTo>
                  <a:pt x="4321" y="536"/>
                </a:lnTo>
                <a:lnTo>
                  <a:pt x="4321" y="534"/>
                </a:lnTo>
                <a:lnTo>
                  <a:pt x="4322" y="531"/>
                </a:lnTo>
                <a:lnTo>
                  <a:pt x="4322" y="527"/>
                </a:lnTo>
                <a:lnTo>
                  <a:pt x="4322" y="529"/>
                </a:lnTo>
                <a:lnTo>
                  <a:pt x="4323" y="534"/>
                </a:lnTo>
                <a:lnTo>
                  <a:pt x="4323" y="529"/>
                </a:lnTo>
                <a:lnTo>
                  <a:pt x="4323" y="523"/>
                </a:lnTo>
                <a:lnTo>
                  <a:pt x="4324" y="525"/>
                </a:lnTo>
                <a:lnTo>
                  <a:pt x="4324" y="529"/>
                </a:lnTo>
                <a:lnTo>
                  <a:pt x="4324" y="523"/>
                </a:lnTo>
                <a:lnTo>
                  <a:pt x="4324" y="521"/>
                </a:lnTo>
                <a:lnTo>
                  <a:pt x="4325" y="517"/>
                </a:lnTo>
                <a:lnTo>
                  <a:pt x="4325" y="527"/>
                </a:lnTo>
                <a:lnTo>
                  <a:pt x="4325" y="519"/>
                </a:lnTo>
                <a:lnTo>
                  <a:pt x="4326" y="510"/>
                </a:lnTo>
                <a:lnTo>
                  <a:pt x="4326" y="500"/>
                </a:lnTo>
                <a:lnTo>
                  <a:pt x="4326" y="504"/>
                </a:lnTo>
                <a:lnTo>
                  <a:pt x="4327" y="504"/>
                </a:lnTo>
                <a:lnTo>
                  <a:pt x="4327" y="494"/>
                </a:lnTo>
                <a:lnTo>
                  <a:pt x="4327" y="494"/>
                </a:lnTo>
                <a:lnTo>
                  <a:pt x="4327" y="492"/>
                </a:lnTo>
                <a:lnTo>
                  <a:pt x="4328" y="492"/>
                </a:lnTo>
                <a:lnTo>
                  <a:pt x="4328" y="485"/>
                </a:lnTo>
                <a:lnTo>
                  <a:pt x="4328" y="483"/>
                </a:lnTo>
                <a:lnTo>
                  <a:pt x="4328" y="487"/>
                </a:lnTo>
                <a:lnTo>
                  <a:pt x="4329" y="492"/>
                </a:lnTo>
                <a:lnTo>
                  <a:pt x="4329" y="490"/>
                </a:lnTo>
                <a:lnTo>
                  <a:pt x="4330" y="489"/>
                </a:lnTo>
                <a:lnTo>
                  <a:pt x="4330" y="487"/>
                </a:lnTo>
                <a:lnTo>
                  <a:pt x="4330" y="498"/>
                </a:lnTo>
                <a:lnTo>
                  <a:pt x="4330" y="496"/>
                </a:lnTo>
                <a:lnTo>
                  <a:pt x="4331" y="489"/>
                </a:lnTo>
                <a:lnTo>
                  <a:pt x="4331" y="479"/>
                </a:lnTo>
                <a:lnTo>
                  <a:pt x="4331" y="483"/>
                </a:lnTo>
                <a:lnTo>
                  <a:pt x="4332" y="492"/>
                </a:lnTo>
                <a:lnTo>
                  <a:pt x="4332" y="496"/>
                </a:lnTo>
                <a:lnTo>
                  <a:pt x="4332" y="506"/>
                </a:lnTo>
                <a:lnTo>
                  <a:pt x="4332" y="515"/>
                </a:lnTo>
                <a:lnTo>
                  <a:pt x="4333" y="517"/>
                </a:lnTo>
                <a:lnTo>
                  <a:pt x="4333" y="517"/>
                </a:lnTo>
                <a:lnTo>
                  <a:pt x="4333" y="529"/>
                </a:lnTo>
                <a:lnTo>
                  <a:pt x="4334" y="532"/>
                </a:lnTo>
                <a:lnTo>
                  <a:pt x="4334" y="542"/>
                </a:lnTo>
                <a:lnTo>
                  <a:pt x="4334" y="536"/>
                </a:lnTo>
                <a:lnTo>
                  <a:pt x="4335" y="536"/>
                </a:lnTo>
                <a:lnTo>
                  <a:pt x="4335" y="538"/>
                </a:lnTo>
                <a:lnTo>
                  <a:pt x="4335" y="542"/>
                </a:lnTo>
                <a:lnTo>
                  <a:pt x="4335" y="538"/>
                </a:lnTo>
                <a:lnTo>
                  <a:pt x="4336" y="538"/>
                </a:lnTo>
                <a:lnTo>
                  <a:pt x="4336" y="542"/>
                </a:lnTo>
                <a:lnTo>
                  <a:pt x="4336" y="544"/>
                </a:lnTo>
                <a:lnTo>
                  <a:pt x="4337" y="538"/>
                </a:lnTo>
                <a:lnTo>
                  <a:pt x="4337" y="538"/>
                </a:lnTo>
                <a:lnTo>
                  <a:pt x="4337" y="542"/>
                </a:lnTo>
                <a:lnTo>
                  <a:pt x="4338" y="548"/>
                </a:lnTo>
                <a:lnTo>
                  <a:pt x="4338" y="546"/>
                </a:lnTo>
                <a:lnTo>
                  <a:pt x="4338" y="540"/>
                </a:lnTo>
                <a:lnTo>
                  <a:pt x="4338" y="553"/>
                </a:lnTo>
                <a:lnTo>
                  <a:pt x="4339" y="575"/>
                </a:lnTo>
                <a:lnTo>
                  <a:pt x="4339" y="590"/>
                </a:lnTo>
                <a:lnTo>
                  <a:pt x="4339" y="592"/>
                </a:lnTo>
                <a:lnTo>
                  <a:pt x="4340" y="621"/>
                </a:lnTo>
                <a:lnTo>
                  <a:pt x="4340" y="609"/>
                </a:lnTo>
                <a:lnTo>
                  <a:pt x="4340" y="546"/>
                </a:lnTo>
                <a:lnTo>
                  <a:pt x="4340" y="456"/>
                </a:lnTo>
                <a:lnTo>
                  <a:pt x="4341" y="333"/>
                </a:lnTo>
                <a:lnTo>
                  <a:pt x="4341" y="195"/>
                </a:lnTo>
                <a:lnTo>
                  <a:pt x="4341" y="101"/>
                </a:lnTo>
                <a:lnTo>
                  <a:pt x="4342" y="123"/>
                </a:lnTo>
                <a:lnTo>
                  <a:pt x="4342" y="270"/>
                </a:lnTo>
                <a:lnTo>
                  <a:pt x="4342" y="481"/>
                </a:lnTo>
                <a:lnTo>
                  <a:pt x="4343" y="600"/>
                </a:lnTo>
                <a:lnTo>
                  <a:pt x="4343" y="602"/>
                </a:lnTo>
                <a:lnTo>
                  <a:pt x="4343" y="571"/>
                </a:lnTo>
                <a:lnTo>
                  <a:pt x="4343" y="557"/>
                </a:lnTo>
                <a:lnTo>
                  <a:pt x="4344" y="563"/>
                </a:lnTo>
                <a:lnTo>
                  <a:pt x="4344" y="559"/>
                </a:lnTo>
                <a:lnTo>
                  <a:pt x="4344" y="553"/>
                </a:lnTo>
                <a:lnTo>
                  <a:pt x="4345" y="553"/>
                </a:lnTo>
                <a:lnTo>
                  <a:pt x="4345" y="559"/>
                </a:lnTo>
                <a:lnTo>
                  <a:pt x="4345" y="561"/>
                </a:lnTo>
                <a:lnTo>
                  <a:pt x="4346" y="555"/>
                </a:lnTo>
                <a:lnTo>
                  <a:pt x="4346" y="555"/>
                </a:lnTo>
                <a:lnTo>
                  <a:pt x="4346" y="563"/>
                </a:lnTo>
                <a:lnTo>
                  <a:pt x="4346" y="559"/>
                </a:lnTo>
                <a:lnTo>
                  <a:pt x="4347" y="557"/>
                </a:lnTo>
                <a:lnTo>
                  <a:pt x="4347" y="553"/>
                </a:lnTo>
                <a:lnTo>
                  <a:pt x="4347" y="557"/>
                </a:lnTo>
                <a:lnTo>
                  <a:pt x="4348" y="555"/>
                </a:lnTo>
                <a:lnTo>
                  <a:pt x="4348" y="553"/>
                </a:lnTo>
                <a:lnTo>
                  <a:pt x="4348" y="553"/>
                </a:lnTo>
                <a:lnTo>
                  <a:pt x="4349" y="557"/>
                </a:lnTo>
                <a:lnTo>
                  <a:pt x="4349" y="557"/>
                </a:lnTo>
                <a:lnTo>
                  <a:pt x="4349" y="557"/>
                </a:lnTo>
                <a:lnTo>
                  <a:pt x="4349" y="555"/>
                </a:lnTo>
                <a:lnTo>
                  <a:pt x="4350" y="559"/>
                </a:lnTo>
                <a:lnTo>
                  <a:pt x="4350" y="561"/>
                </a:lnTo>
                <a:lnTo>
                  <a:pt x="4350" y="557"/>
                </a:lnTo>
                <a:lnTo>
                  <a:pt x="4351" y="555"/>
                </a:lnTo>
                <a:lnTo>
                  <a:pt x="4351" y="559"/>
                </a:lnTo>
                <a:lnTo>
                  <a:pt x="4351" y="563"/>
                </a:lnTo>
                <a:lnTo>
                  <a:pt x="4351" y="561"/>
                </a:lnTo>
                <a:lnTo>
                  <a:pt x="4352" y="561"/>
                </a:lnTo>
                <a:lnTo>
                  <a:pt x="4352" y="557"/>
                </a:lnTo>
                <a:lnTo>
                  <a:pt x="4353" y="561"/>
                </a:lnTo>
                <a:lnTo>
                  <a:pt x="4353" y="553"/>
                </a:lnTo>
                <a:lnTo>
                  <a:pt x="4353" y="553"/>
                </a:lnTo>
                <a:lnTo>
                  <a:pt x="4353" y="552"/>
                </a:lnTo>
                <a:lnTo>
                  <a:pt x="4354" y="557"/>
                </a:lnTo>
                <a:lnTo>
                  <a:pt x="4354" y="552"/>
                </a:lnTo>
                <a:lnTo>
                  <a:pt x="4354" y="550"/>
                </a:lnTo>
                <a:lnTo>
                  <a:pt x="4354" y="553"/>
                </a:lnTo>
                <a:lnTo>
                  <a:pt x="4355" y="557"/>
                </a:lnTo>
                <a:lnTo>
                  <a:pt x="4355" y="557"/>
                </a:lnTo>
                <a:lnTo>
                  <a:pt x="4355" y="553"/>
                </a:lnTo>
                <a:lnTo>
                  <a:pt x="4356" y="552"/>
                </a:lnTo>
                <a:lnTo>
                  <a:pt x="4356" y="557"/>
                </a:lnTo>
                <a:lnTo>
                  <a:pt x="4356" y="557"/>
                </a:lnTo>
                <a:lnTo>
                  <a:pt x="4357" y="553"/>
                </a:lnTo>
                <a:lnTo>
                  <a:pt x="4357" y="555"/>
                </a:lnTo>
                <a:lnTo>
                  <a:pt x="4357" y="563"/>
                </a:lnTo>
                <a:lnTo>
                  <a:pt x="4357" y="561"/>
                </a:lnTo>
                <a:lnTo>
                  <a:pt x="4358" y="555"/>
                </a:lnTo>
                <a:lnTo>
                  <a:pt x="4358" y="553"/>
                </a:lnTo>
                <a:lnTo>
                  <a:pt x="4358" y="553"/>
                </a:lnTo>
                <a:lnTo>
                  <a:pt x="4359" y="563"/>
                </a:lnTo>
                <a:lnTo>
                  <a:pt x="4359" y="561"/>
                </a:lnTo>
                <a:lnTo>
                  <a:pt x="4359" y="561"/>
                </a:lnTo>
                <a:lnTo>
                  <a:pt x="4359" y="563"/>
                </a:lnTo>
                <a:lnTo>
                  <a:pt x="4360" y="565"/>
                </a:lnTo>
                <a:lnTo>
                  <a:pt x="4360" y="561"/>
                </a:lnTo>
                <a:lnTo>
                  <a:pt x="4361" y="559"/>
                </a:lnTo>
                <a:lnTo>
                  <a:pt x="4361" y="561"/>
                </a:lnTo>
                <a:lnTo>
                  <a:pt x="4361" y="563"/>
                </a:lnTo>
                <a:lnTo>
                  <a:pt x="4361" y="559"/>
                </a:lnTo>
                <a:lnTo>
                  <a:pt x="4362" y="557"/>
                </a:lnTo>
                <a:lnTo>
                  <a:pt x="4362" y="548"/>
                </a:lnTo>
                <a:lnTo>
                  <a:pt x="4362" y="552"/>
                </a:lnTo>
                <a:lnTo>
                  <a:pt x="4362" y="544"/>
                </a:lnTo>
                <a:lnTo>
                  <a:pt x="4363" y="531"/>
                </a:lnTo>
                <a:lnTo>
                  <a:pt x="4363" y="525"/>
                </a:lnTo>
                <a:lnTo>
                  <a:pt x="4363" y="525"/>
                </a:lnTo>
                <a:lnTo>
                  <a:pt x="4364" y="523"/>
                </a:lnTo>
                <a:lnTo>
                  <a:pt x="4364" y="519"/>
                </a:lnTo>
                <a:lnTo>
                  <a:pt x="4364" y="513"/>
                </a:lnTo>
                <a:lnTo>
                  <a:pt x="4365" y="517"/>
                </a:lnTo>
                <a:lnTo>
                  <a:pt x="4365" y="521"/>
                </a:lnTo>
                <a:lnTo>
                  <a:pt x="4365" y="513"/>
                </a:lnTo>
                <a:lnTo>
                  <a:pt x="4366" y="511"/>
                </a:lnTo>
                <a:lnTo>
                  <a:pt x="4366" y="515"/>
                </a:lnTo>
                <a:lnTo>
                  <a:pt x="4366" y="517"/>
                </a:lnTo>
                <a:lnTo>
                  <a:pt x="4366" y="517"/>
                </a:lnTo>
                <a:lnTo>
                  <a:pt x="4367" y="515"/>
                </a:lnTo>
                <a:lnTo>
                  <a:pt x="4367" y="515"/>
                </a:lnTo>
                <a:lnTo>
                  <a:pt x="4367" y="519"/>
                </a:lnTo>
                <a:lnTo>
                  <a:pt x="4368" y="519"/>
                </a:lnTo>
                <a:lnTo>
                  <a:pt x="4368" y="511"/>
                </a:lnTo>
                <a:lnTo>
                  <a:pt x="4368" y="513"/>
                </a:lnTo>
                <a:lnTo>
                  <a:pt x="4369" y="519"/>
                </a:lnTo>
                <a:lnTo>
                  <a:pt x="4369" y="517"/>
                </a:lnTo>
                <a:lnTo>
                  <a:pt x="4369" y="515"/>
                </a:lnTo>
                <a:lnTo>
                  <a:pt x="4369" y="511"/>
                </a:lnTo>
                <a:lnTo>
                  <a:pt x="4370" y="515"/>
                </a:lnTo>
                <a:lnTo>
                  <a:pt x="4370" y="517"/>
                </a:lnTo>
                <a:lnTo>
                  <a:pt x="4370" y="515"/>
                </a:lnTo>
                <a:lnTo>
                  <a:pt x="4370" y="517"/>
                </a:lnTo>
                <a:lnTo>
                  <a:pt x="4371" y="519"/>
                </a:lnTo>
                <a:lnTo>
                  <a:pt x="4371" y="527"/>
                </a:lnTo>
                <a:lnTo>
                  <a:pt x="4372" y="521"/>
                </a:lnTo>
                <a:lnTo>
                  <a:pt x="4372" y="519"/>
                </a:lnTo>
                <a:lnTo>
                  <a:pt x="4372" y="521"/>
                </a:lnTo>
                <a:lnTo>
                  <a:pt x="4372" y="525"/>
                </a:lnTo>
                <a:lnTo>
                  <a:pt x="4373" y="525"/>
                </a:lnTo>
                <a:lnTo>
                  <a:pt x="4373" y="521"/>
                </a:lnTo>
                <a:lnTo>
                  <a:pt x="4373" y="523"/>
                </a:lnTo>
                <a:lnTo>
                  <a:pt x="4374" y="527"/>
                </a:lnTo>
                <a:lnTo>
                  <a:pt x="4374" y="529"/>
                </a:lnTo>
                <a:lnTo>
                  <a:pt x="4374" y="523"/>
                </a:lnTo>
                <a:lnTo>
                  <a:pt x="4374" y="521"/>
                </a:lnTo>
                <a:lnTo>
                  <a:pt x="4375" y="531"/>
                </a:lnTo>
                <a:lnTo>
                  <a:pt x="4375" y="527"/>
                </a:lnTo>
                <a:lnTo>
                  <a:pt x="4375" y="525"/>
                </a:lnTo>
                <a:lnTo>
                  <a:pt x="4376" y="531"/>
                </a:lnTo>
                <a:lnTo>
                  <a:pt x="4376" y="534"/>
                </a:lnTo>
                <a:lnTo>
                  <a:pt x="4376" y="532"/>
                </a:lnTo>
                <a:lnTo>
                  <a:pt x="4377" y="534"/>
                </a:lnTo>
                <a:lnTo>
                  <a:pt x="4377" y="529"/>
                </a:lnTo>
                <a:lnTo>
                  <a:pt x="4377" y="536"/>
                </a:lnTo>
                <a:lnTo>
                  <a:pt x="4377" y="534"/>
                </a:lnTo>
                <a:lnTo>
                  <a:pt x="4378" y="527"/>
                </a:lnTo>
                <a:lnTo>
                  <a:pt x="4378" y="527"/>
                </a:lnTo>
                <a:lnTo>
                  <a:pt x="4378" y="529"/>
                </a:lnTo>
                <a:lnTo>
                  <a:pt x="4378" y="527"/>
                </a:lnTo>
                <a:lnTo>
                  <a:pt x="4379" y="527"/>
                </a:lnTo>
                <a:lnTo>
                  <a:pt x="4379" y="525"/>
                </a:lnTo>
                <a:lnTo>
                  <a:pt x="4380" y="529"/>
                </a:lnTo>
                <a:lnTo>
                  <a:pt x="4380" y="532"/>
                </a:lnTo>
                <a:lnTo>
                  <a:pt x="4380" y="532"/>
                </a:lnTo>
                <a:lnTo>
                  <a:pt x="4380" y="527"/>
                </a:lnTo>
                <a:lnTo>
                  <a:pt x="4381" y="529"/>
                </a:lnTo>
                <a:lnTo>
                  <a:pt x="4381" y="531"/>
                </a:lnTo>
                <a:lnTo>
                  <a:pt x="4381" y="525"/>
                </a:lnTo>
                <a:lnTo>
                  <a:pt x="4382" y="523"/>
                </a:lnTo>
                <a:lnTo>
                  <a:pt x="4382" y="527"/>
                </a:lnTo>
                <a:lnTo>
                  <a:pt x="4382" y="532"/>
                </a:lnTo>
                <a:lnTo>
                  <a:pt x="4382" y="529"/>
                </a:lnTo>
                <a:lnTo>
                  <a:pt x="4383" y="517"/>
                </a:lnTo>
                <a:lnTo>
                  <a:pt x="4383" y="510"/>
                </a:lnTo>
                <a:lnTo>
                  <a:pt x="4383" y="511"/>
                </a:lnTo>
                <a:lnTo>
                  <a:pt x="4384" y="504"/>
                </a:lnTo>
                <a:lnTo>
                  <a:pt x="4384" y="500"/>
                </a:lnTo>
                <a:lnTo>
                  <a:pt x="4384" y="496"/>
                </a:lnTo>
                <a:lnTo>
                  <a:pt x="4385" y="502"/>
                </a:lnTo>
                <a:lnTo>
                  <a:pt x="4385" y="500"/>
                </a:lnTo>
                <a:lnTo>
                  <a:pt x="4385" y="490"/>
                </a:lnTo>
                <a:lnTo>
                  <a:pt x="4385" y="485"/>
                </a:lnTo>
                <a:lnTo>
                  <a:pt x="4386" y="487"/>
                </a:lnTo>
                <a:lnTo>
                  <a:pt x="4386" y="483"/>
                </a:lnTo>
                <a:lnTo>
                  <a:pt x="4386" y="477"/>
                </a:lnTo>
                <a:lnTo>
                  <a:pt x="4387" y="477"/>
                </a:lnTo>
                <a:lnTo>
                  <a:pt x="4387" y="485"/>
                </a:lnTo>
                <a:lnTo>
                  <a:pt x="4387" y="489"/>
                </a:lnTo>
                <a:lnTo>
                  <a:pt x="4388" y="487"/>
                </a:lnTo>
                <a:lnTo>
                  <a:pt x="4388" y="487"/>
                </a:lnTo>
                <a:lnTo>
                  <a:pt x="4388" y="487"/>
                </a:lnTo>
                <a:lnTo>
                  <a:pt x="4388" y="496"/>
                </a:lnTo>
                <a:lnTo>
                  <a:pt x="4389" y="492"/>
                </a:lnTo>
                <a:lnTo>
                  <a:pt x="4389" y="487"/>
                </a:lnTo>
                <a:lnTo>
                  <a:pt x="4389" y="481"/>
                </a:lnTo>
                <a:lnTo>
                  <a:pt x="4390" y="489"/>
                </a:lnTo>
                <a:lnTo>
                  <a:pt x="4390" y="500"/>
                </a:lnTo>
                <a:lnTo>
                  <a:pt x="4390" y="504"/>
                </a:lnTo>
                <a:lnTo>
                  <a:pt x="4391" y="513"/>
                </a:lnTo>
                <a:lnTo>
                  <a:pt x="4391" y="523"/>
                </a:lnTo>
                <a:lnTo>
                  <a:pt x="4391" y="527"/>
                </a:lnTo>
                <a:lnTo>
                  <a:pt x="4391" y="529"/>
                </a:lnTo>
                <a:lnTo>
                  <a:pt x="4392" y="531"/>
                </a:lnTo>
                <a:lnTo>
                  <a:pt x="4392" y="532"/>
                </a:lnTo>
                <a:lnTo>
                  <a:pt x="4392" y="536"/>
                </a:lnTo>
                <a:lnTo>
                  <a:pt x="4393" y="532"/>
                </a:lnTo>
                <a:lnTo>
                  <a:pt x="4393" y="531"/>
                </a:lnTo>
                <a:lnTo>
                  <a:pt x="4393" y="538"/>
                </a:lnTo>
                <a:lnTo>
                  <a:pt x="4393" y="538"/>
                </a:lnTo>
                <a:lnTo>
                  <a:pt x="4394" y="536"/>
                </a:lnTo>
                <a:lnTo>
                  <a:pt x="4394" y="532"/>
                </a:lnTo>
                <a:lnTo>
                  <a:pt x="4395" y="536"/>
                </a:lnTo>
                <a:lnTo>
                  <a:pt x="4395" y="540"/>
                </a:lnTo>
                <a:lnTo>
                  <a:pt x="4395" y="538"/>
                </a:lnTo>
                <a:lnTo>
                  <a:pt x="4395" y="532"/>
                </a:lnTo>
                <a:lnTo>
                  <a:pt x="4396" y="536"/>
                </a:lnTo>
                <a:lnTo>
                  <a:pt x="4396" y="542"/>
                </a:lnTo>
                <a:lnTo>
                  <a:pt x="4396" y="540"/>
                </a:lnTo>
                <a:lnTo>
                  <a:pt x="4396" y="552"/>
                </a:lnTo>
                <a:lnTo>
                  <a:pt x="4397" y="571"/>
                </a:lnTo>
                <a:lnTo>
                  <a:pt x="4397" y="590"/>
                </a:lnTo>
                <a:lnTo>
                  <a:pt x="4397" y="602"/>
                </a:lnTo>
                <a:lnTo>
                  <a:pt x="4398" y="613"/>
                </a:lnTo>
                <a:lnTo>
                  <a:pt x="4398" y="592"/>
                </a:lnTo>
                <a:lnTo>
                  <a:pt x="4398" y="542"/>
                </a:lnTo>
                <a:lnTo>
                  <a:pt x="4399" y="462"/>
                </a:lnTo>
                <a:lnTo>
                  <a:pt x="4399" y="435"/>
                </a:lnTo>
                <a:lnTo>
                  <a:pt x="4399" y="209"/>
                </a:lnTo>
                <a:lnTo>
                  <a:pt x="4399" y="103"/>
                </a:lnTo>
                <a:lnTo>
                  <a:pt x="4400" y="65"/>
                </a:lnTo>
                <a:lnTo>
                  <a:pt x="4400" y="86"/>
                </a:lnTo>
                <a:lnTo>
                  <a:pt x="4400" y="191"/>
                </a:lnTo>
                <a:lnTo>
                  <a:pt x="4401" y="339"/>
                </a:lnTo>
                <a:lnTo>
                  <a:pt x="4401" y="481"/>
                </a:lnTo>
                <a:lnTo>
                  <a:pt x="4401" y="569"/>
                </a:lnTo>
                <a:lnTo>
                  <a:pt x="4401" y="609"/>
                </a:lnTo>
                <a:lnTo>
                  <a:pt x="4402" y="619"/>
                </a:lnTo>
                <a:lnTo>
                  <a:pt x="4402" y="602"/>
                </a:lnTo>
                <a:lnTo>
                  <a:pt x="4403" y="567"/>
                </a:lnTo>
                <a:lnTo>
                  <a:pt x="4403" y="555"/>
                </a:lnTo>
                <a:lnTo>
                  <a:pt x="4403" y="553"/>
                </a:lnTo>
                <a:lnTo>
                  <a:pt x="4403" y="557"/>
                </a:lnTo>
                <a:lnTo>
                  <a:pt x="4404" y="546"/>
                </a:lnTo>
                <a:lnTo>
                  <a:pt x="4404" y="546"/>
                </a:lnTo>
                <a:lnTo>
                  <a:pt x="4404" y="546"/>
                </a:lnTo>
                <a:lnTo>
                  <a:pt x="4404" y="555"/>
                </a:lnTo>
                <a:lnTo>
                  <a:pt x="4405" y="557"/>
                </a:lnTo>
                <a:lnTo>
                  <a:pt x="4405" y="552"/>
                </a:lnTo>
                <a:lnTo>
                  <a:pt x="4405" y="553"/>
                </a:lnTo>
                <a:lnTo>
                  <a:pt x="4406" y="557"/>
                </a:lnTo>
                <a:lnTo>
                  <a:pt x="4406" y="559"/>
                </a:lnTo>
                <a:lnTo>
                  <a:pt x="4406" y="555"/>
                </a:lnTo>
                <a:lnTo>
                  <a:pt x="4407" y="555"/>
                </a:lnTo>
                <a:lnTo>
                  <a:pt x="4407" y="555"/>
                </a:lnTo>
                <a:lnTo>
                  <a:pt x="4407" y="553"/>
                </a:lnTo>
                <a:lnTo>
                  <a:pt x="4407" y="550"/>
                </a:lnTo>
                <a:lnTo>
                  <a:pt x="4408" y="548"/>
                </a:lnTo>
                <a:lnTo>
                  <a:pt x="4408" y="555"/>
                </a:lnTo>
                <a:lnTo>
                  <a:pt x="4408" y="553"/>
                </a:lnTo>
                <a:lnTo>
                  <a:pt x="4409" y="550"/>
                </a:lnTo>
                <a:lnTo>
                  <a:pt x="4409" y="550"/>
                </a:lnTo>
                <a:lnTo>
                  <a:pt x="4409" y="552"/>
                </a:lnTo>
                <a:lnTo>
                  <a:pt x="4410" y="555"/>
                </a:lnTo>
                <a:lnTo>
                  <a:pt x="4410" y="555"/>
                </a:lnTo>
                <a:lnTo>
                  <a:pt x="4410" y="555"/>
                </a:lnTo>
                <a:lnTo>
                  <a:pt x="4411" y="553"/>
                </a:lnTo>
                <a:lnTo>
                  <a:pt x="4411" y="557"/>
                </a:lnTo>
                <a:lnTo>
                  <a:pt x="4411" y="555"/>
                </a:lnTo>
                <a:lnTo>
                  <a:pt x="4411" y="553"/>
                </a:lnTo>
                <a:lnTo>
                  <a:pt x="4412" y="555"/>
                </a:lnTo>
                <a:lnTo>
                  <a:pt x="4412" y="559"/>
                </a:lnTo>
                <a:lnTo>
                  <a:pt x="4412" y="552"/>
                </a:lnTo>
                <a:lnTo>
                  <a:pt x="4412" y="546"/>
                </a:lnTo>
                <a:lnTo>
                  <a:pt x="4413" y="550"/>
                </a:lnTo>
                <a:lnTo>
                  <a:pt x="4413" y="552"/>
                </a:lnTo>
                <a:lnTo>
                  <a:pt x="4414" y="557"/>
                </a:lnTo>
                <a:lnTo>
                  <a:pt x="4414" y="553"/>
                </a:lnTo>
                <a:lnTo>
                  <a:pt x="4414" y="550"/>
                </a:lnTo>
                <a:lnTo>
                  <a:pt x="4414" y="550"/>
                </a:lnTo>
                <a:lnTo>
                  <a:pt x="4415" y="555"/>
                </a:lnTo>
                <a:lnTo>
                  <a:pt x="4415" y="550"/>
                </a:lnTo>
                <a:lnTo>
                  <a:pt x="4415" y="548"/>
                </a:lnTo>
                <a:lnTo>
                  <a:pt x="4415" y="550"/>
                </a:lnTo>
                <a:lnTo>
                  <a:pt x="4416" y="550"/>
                </a:lnTo>
                <a:lnTo>
                  <a:pt x="4416" y="552"/>
                </a:lnTo>
                <a:lnTo>
                  <a:pt x="4416" y="550"/>
                </a:lnTo>
                <a:lnTo>
                  <a:pt x="4417" y="548"/>
                </a:lnTo>
                <a:lnTo>
                  <a:pt x="4417" y="552"/>
                </a:lnTo>
                <a:lnTo>
                  <a:pt x="4417" y="552"/>
                </a:lnTo>
                <a:lnTo>
                  <a:pt x="4418" y="552"/>
                </a:lnTo>
                <a:lnTo>
                  <a:pt x="4418" y="557"/>
                </a:lnTo>
                <a:lnTo>
                  <a:pt x="4418" y="557"/>
                </a:lnTo>
                <a:lnTo>
                  <a:pt x="4419" y="553"/>
                </a:lnTo>
                <a:lnTo>
                  <a:pt x="4419" y="548"/>
                </a:lnTo>
                <a:lnTo>
                  <a:pt x="4419" y="552"/>
                </a:lnTo>
                <a:lnTo>
                  <a:pt x="4419" y="557"/>
                </a:lnTo>
                <a:lnTo>
                  <a:pt x="4420" y="555"/>
                </a:lnTo>
                <a:lnTo>
                  <a:pt x="4420" y="552"/>
                </a:lnTo>
                <a:lnTo>
                  <a:pt x="4420" y="555"/>
                </a:lnTo>
                <a:lnTo>
                  <a:pt x="4420" y="561"/>
                </a:lnTo>
                <a:lnTo>
                  <a:pt x="4421" y="559"/>
                </a:lnTo>
                <a:lnTo>
                  <a:pt x="4421" y="553"/>
                </a:lnTo>
                <a:lnTo>
                  <a:pt x="4422" y="550"/>
                </a:lnTo>
                <a:lnTo>
                  <a:pt x="4422" y="552"/>
                </a:lnTo>
                <a:lnTo>
                  <a:pt x="4422" y="548"/>
                </a:lnTo>
                <a:lnTo>
                  <a:pt x="4422" y="536"/>
                </a:lnTo>
                <a:lnTo>
                  <a:pt x="4423" y="529"/>
                </a:lnTo>
                <a:lnTo>
                  <a:pt x="4423" y="531"/>
                </a:lnTo>
                <a:lnTo>
                  <a:pt x="4423" y="527"/>
                </a:lnTo>
                <a:lnTo>
                  <a:pt x="4424" y="519"/>
                </a:lnTo>
                <a:lnTo>
                  <a:pt x="4424" y="515"/>
                </a:lnTo>
                <a:lnTo>
                  <a:pt x="4424" y="513"/>
                </a:lnTo>
                <a:lnTo>
                  <a:pt x="4424" y="515"/>
                </a:lnTo>
                <a:lnTo>
                  <a:pt x="4425" y="510"/>
                </a:lnTo>
                <a:lnTo>
                  <a:pt x="4425" y="508"/>
                </a:lnTo>
                <a:lnTo>
                  <a:pt x="4425" y="513"/>
                </a:lnTo>
                <a:lnTo>
                  <a:pt x="4426" y="515"/>
                </a:lnTo>
                <a:lnTo>
                  <a:pt x="4426" y="508"/>
                </a:lnTo>
                <a:lnTo>
                  <a:pt x="4426" y="508"/>
                </a:lnTo>
                <a:lnTo>
                  <a:pt x="4427" y="510"/>
                </a:lnTo>
                <a:lnTo>
                  <a:pt x="4427" y="513"/>
                </a:lnTo>
                <a:lnTo>
                  <a:pt x="4427" y="515"/>
                </a:lnTo>
                <a:lnTo>
                  <a:pt x="4427" y="513"/>
                </a:lnTo>
                <a:lnTo>
                  <a:pt x="4428" y="511"/>
                </a:lnTo>
                <a:lnTo>
                  <a:pt x="4428" y="517"/>
                </a:lnTo>
                <a:lnTo>
                  <a:pt x="4428" y="511"/>
                </a:lnTo>
                <a:lnTo>
                  <a:pt x="4429" y="510"/>
                </a:lnTo>
                <a:lnTo>
                  <a:pt x="4429" y="511"/>
                </a:lnTo>
                <a:lnTo>
                  <a:pt x="4429" y="515"/>
                </a:lnTo>
                <a:lnTo>
                  <a:pt x="4430" y="519"/>
                </a:lnTo>
                <a:lnTo>
                  <a:pt x="4430" y="513"/>
                </a:lnTo>
                <a:lnTo>
                  <a:pt x="4430" y="515"/>
                </a:lnTo>
                <a:lnTo>
                  <a:pt x="4430" y="517"/>
                </a:lnTo>
                <a:lnTo>
                  <a:pt x="4431" y="517"/>
                </a:lnTo>
                <a:lnTo>
                  <a:pt x="4431" y="511"/>
                </a:lnTo>
                <a:lnTo>
                  <a:pt x="4431" y="510"/>
                </a:lnTo>
                <a:lnTo>
                  <a:pt x="4432" y="517"/>
                </a:lnTo>
                <a:lnTo>
                  <a:pt x="4432" y="523"/>
                </a:lnTo>
                <a:lnTo>
                  <a:pt x="4432" y="525"/>
                </a:lnTo>
                <a:lnTo>
                  <a:pt x="4433" y="521"/>
                </a:lnTo>
                <a:lnTo>
                  <a:pt x="4433" y="525"/>
                </a:lnTo>
                <a:lnTo>
                  <a:pt x="4433" y="527"/>
                </a:lnTo>
                <a:lnTo>
                  <a:pt x="4433" y="527"/>
                </a:lnTo>
                <a:lnTo>
                  <a:pt x="4434" y="523"/>
                </a:lnTo>
                <a:lnTo>
                  <a:pt x="4434" y="529"/>
                </a:lnTo>
                <a:lnTo>
                  <a:pt x="4434" y="536"/>
                </a:lnTo>
                <a:lnTo>
                  <a:pt x="4435" y="532"/>
                </a:lnTo>
                <a:lnTo>
                  <a:pt x="4435" y="527"/>
                </a:lnTo>
                <a:lnTo>
                  <a:pt x="4435" y="529"/>
                </a:lnTo>
                <a:lnTo>
                  <a:pt x="4435" y="529"/>
                </a:lnTo>
                <a:lnTo>
                  <a:pt x="4436" y="529"/>
                </a:lnTo>
                <a:lnTo>
                  <a:pt x="4436" y="527"/>
                </a:lnTo>
                <a:lnTo>
                  <a:pt x="4436" y="529"/>
                </a:lnTo>
                <a:lnTo>
                  <a:pt x="4437" y="532"/>
                </a:lnTo>
                <a:lnTo>
                  <a:pt x="4437" y="534"/>
                </a:lnTo>
                <a:lnTo>
                  <a:pt x="4437" y="534"/>
                </a:lnTo>
                <a:lnTo>
                  <a:pt x="4438" y="538"/>
                </a:lnTo>
                <a:lnTo>
                  <a:pt x="4438" y="544"/>
                </a:lnTo>
                <a:lnTo>
                  <a:pt x="4438" y="538"/>
                </a:lnTo>
                <a:lnTo>
                  <a:pt x="4438" y="538"/>
                </a:lnTo>
                <a:lnTo>
                  <a:pt x="4439" y="536"/>
                </a:lnTo>
                <a:lnTo>
                  <a:pt x="4439" y="536"/>
                </a:lnTo>
                <a:lnTo>
                  <a:pt x="4439" y="540"/>
                </a:lnTo>
                <a:lnTo>
                  <a:pt x="4440" y="536"/>
                </a:lnTo>
                <a:lnTo>
                  <a:pt x="4440" y="538"/>
                </a:lnTo>
                <a:lnTo>
                  <a:pt x="4440" y="540"/>
                </a:lnTo>
                <a:lnTo>
                  <a:pt x="4441" y="540"/>
                </a:lnTo>
                <a:lnTo>
                  <a:pt x="4441" y="538"/>
                </a:lnTo>
                <a:lnTo>
                  <a:pt x="4441" y="536"/>
                </a:lnTo>
                <a:lnTo>
                  <a:pt x="4441" y="534"/>
                </a:lnTo>
                <a:lnTo>
                  <a:pt x="4442" y="540"/>
                </a:lnTo>
                <a:lnTo>
                  <a:pt x="4442" y="536"/>
                </a:lnTo>
                <a:lnTo>
                  <a:pt x="4442" y="529"/>
                </a:lnTo>
                <a:lnTo>
                  <a:pt x="4443" y="532"/>
                </a:lnTo>
                <a:lnTo>
                  <a:pt x="4443" y="542"/>
                </a:lnTo>
                <a:lnTo>
                  <a:pt x="4443" y="536"/>
                </a:lnTo>
                <a:lnTo>
                  <a:pt x="4443" y="532"/>
                </a:lnTo>
                <a:lnTo>
                  <a:pt x="4444" y="523"/>
                </a:lnTo>
                <a:lnTo>
                  <a:pt x="4444" y="521"/>
                </a:lnTo>
                <a:lnTo>
                  <a:pt x="4444" y="517"/>
                </a:lnTo>
                <a:lnTo>
                  <a:pt x="4445" y="510"/>
                </a:lnTo>
                <a:lnTo>
                  <a:pt x="4445" y="510"/>
                </a:lnTo>
                <a:lnTo>
                  <a:pt x="4445" y="510"/>
                </a:lnTo>
                <a:lnTo>
                  <a:pt x="4446" y="504"/>
                </a:lnTo>
                <a:lnTo>
                  <a:pt x="4446" y="498"/>
                </a:lnTo>
                <a:lnTo>
                  <a:pt x="4446" y="492"/>
                </a:lnTo>
                <a:lnTo>
                  <a:pt x="4446" y="487"/>
                </a:lnTo>
                <a:lnTo>
                  <a:pt x="4447" y="490"/>
                </a:lnTo>
                <a:lnTo>
                  <a:pt x="4447" y="490"/>
                </a:lnTo>
                <a:lnTo>
                  <a:pt x="4447" y="489"/>
                </a:lnTo>
                <a:lnTo>
                  <a:pt x="4448" y="500"/>
                </a:lnTo>
                <a:lnTo>
                  <a:pt x="4448" y="506"/>
                </a:lnTo>
                <a:lnTo>
                  <a:pt x="4448" y="500"/>
                </a:lnTo>
                <a:lnTo>
                  <a:pt x="4449" y="502"/>
                </a:lnTo>
                <a:lnTo>
                  <a:pt x="4449" y="508"/>
                </a:lnTo>
                <a:lnTo>
                  <a:pt x="4449" y="504"/>
                </a:lnTo>
                <a:lnTo>
                  <a:pt x="4449" y="494"/>
                </a:lnTo>
                <a:lnTo>
                  <a:pt x="4450" y="492"/>
                </a:lnTo>
                <a:lnTo>
                  <a:pt x="4450" y="508"/>
                </a:lnTo>
                <a:lnTo>
                  <a:pt x="4450" y="519"/>
                </a:lnTo>
                <a:lnTo>
                  <a:pt x="4451" y="525"/>
                </a:lnTo>
                <a:lnTo>
                  <a:pt x="4451" y="527"/>
                </a:lnTo>
                <a:lnTo>
                  <a:pt x="4451" y="532"/>
                </a:lnTo>
                <a:lnTo>
                  <a:pt x="4452" y="538"/>
                </a:lnTo>
                <a:lnTo>
                  <a:pt x="4452" y="548"/>
                </a:lnTo>
                <a:lnTo>
                  <a:pt x="4452" y="538"/>
                </a:lnTo>
                <a:lnTo>
                  <a:pt x="4453" y="538"/>
                </a:lnTo>
                <a:lnTo>
                  <a:pt x="4453" y="542"/>
                </a:lnTo>
                <a:lnTo>
                  <a:pt x="4453" y="544"/>
                </a:lnTo>
                <a:lnTo>
                  <a:pt x="4453" y="542"/>
                </a:lnTo>
                <a:lnTo>
                  <a:pt x="4454" y="542"/>
                </a:lnTo>
                <a:lnTo>
                  <a:pt x="4454" y="546"/>
                </a:lnTo>
                <a:lnTo>
                  <a:pt x="4454" y="552"/>
                </a:lnTo>
                <a:lnTo>
                  <a:pt x="4454" y="552"/>
                </a:lnTo>
                <a:lnTo>
                  <a:pt x="4455" y="550"/>
                </a:lnTo>
                <a:lnTo>
                  <a:pt x="4455" y="553"/>
                </a:lnTo>
                <a:lnTo>
                  <a:pt x="4456" y="553"/>
                </a:lnTo>
                <a:lnTo>
                  <a:pt x="4456" y="548"/>
                </a:lnTo>
                <a:lnTo>
                  <a:pt x="4456" y="546"/>
                </a:lnTo>
                <a:lnTo>
                  <a:pt x="4456" y="544"/>
                </a:lnTo>
                <a:lnTo>
                  <a:pt x="4457" y="546"/>
                </a:lnTo>
                <a:lnTo>
                  <a:pt x="4457" y="546"/>
                </a:lnTo>
                <a:lnTo>
                  <a:pt x="4457" y="546"/>
                </a:lnTo>
                <a:lnTo>
                  <a:pt x="4457" y="563"/>
                </a:lnTo>
                <a:lnTo>
                  <a:pt x="4458" y="584"/>
                </a:lnTo>
                <a:lnTo>
                  <a:pt x="4458" y="594"/>
                </a:lnTo>
                <a:lnTo>
                  <a:pt x="4458" y="596"/>
                </a:lnTo>
                <a:lnTo>
                  <a:pt x="4459" y="626"/>
                </a:lnTo>
                <a:lnTo>
                  <a:pt x="4459" y="615"/>
                </a:lnTo>
                <a:lnTo>
                  <a:pt x="4459" y="555"/>
                </a:lnTo>
                <a:lnTo>
                  <a:pt x="4460" y="475"/>
                </a:lnTo>
                <a:lnTo>
                  <a:pt x="4460" y="370"/>
                </a:lnTo>
                <a:lnTo>
                  <a:pt x="4460" y="230"/>
                </a:lnTo>
                <a:lnTo>
                  <a:pt x="4461" y="128"/>
                </a:lnTo>
                <a:lnTo>
                  <a:pt x="4461" y="111"/>
                </a:lnTo>
                <a:lnTo>
                  <a:pt x="4461" y="209"/>
                </a:lnTo>
                <a:lnTo>
                  <a:pt x="4461" y="391"/>
                </a:lnTo>
                <a:lnTo>
                  <a:pt x="4462" y="546"/>
                </a:lnTo>
                <a:lnTo>
                  <a:pt x="4462" y="603"/>
                </a:lnTo>
                <a:lnTo>
                  <a:pt x="4462" y="603"/>
                </a:lnTo>
                <a:lnTo>
                  <a:pt x="4462" y="584"/>
                </a:lnTo>
                <a:lnTo>
                  <a:pt x="4463" y="573"/>
                </a:lnTo>
                <a:lnTo>
                  <a:pt x="4463" y="567"/>
                </a:lnTo>
                <a:lnTo>
                  <a:pt x="4464" y="565"/>
                </a:lnTo>
                <a:lnTo>
                  <a:pt x="4464" y="561"/>
                </a:lnTo>
                <a:lnTo>
                  <a:pt x="4464" y="567"/>
                </a:lnTo>
                <a:lnTo>
                  <a:pt x="4464" y="567"/>
                </a:lnTo>
                <a:lnTo>
                  <a:pt x="4465" y="559"/>
                </a:lnTo>
                <a:lnTo>
                  <a:pt x="4465" y="563"/>
                </a:lnTo>
                <a:lnTo>
                  <a:pt x="4465" y="567"/>
                </a:lnTo>
                <a:lnTo>
                  <a:pt x="4465" y="569"/>
                </a:lnTo>
                <a:lnTo>
                  <a:pt x="4466" y="567"/>
                </a:lnTo>
                <a:lnTo>
                  <a:pt x="4466" y="565"/>
                </a:lnTo>
                <a:lnTo>
                  <a:pt x="4466" y="565"/>
                </a:lnTo>
                <a:lnTo>
                  <a:pt x="4467" y="561"/>
                </a:lnTo>
                <a:lnTo>
                  <a:pt x="4467" y="561"/>
                </a:lnTo>
                <a:lnTo>
                  <a:pt x="4467" y="557"/>
                </a:lnTo>
                <a:lnTo>
                  <a:pt x="4468" y="565"/>
                </a:lnTo>
                <a:lnTo>
                  <a:pt x="4468" y="569"/>
                </a:lnTo>
                <a:lnTo>
                  <a:pt x="4468" y="561"/>
                </a:lnTo>
                <a:lnTo>
                  <a:pt x="4469" y="567"/>
                </a:lnTo>
                <a:lnTo>
                  <a:pt x="4469" y="569"/>
                </a:lnTo>
                <a:lnTo>
                  <a:pt x="4469" y="569"/>
                </a:lnTo>
                <a:lnTo>
                  <a:pt x="4469" y="563"/>
                </a:lnTo>
                <a:lnTo>
                  <a:pt x="4470" y="563"/>
                </a:lnTo>
                <a:lnTo>
                  <a:pt x="4470" y="569"/>
                </a:lnTo>
                <a:lnTo>
                  <a:pt x="4470" y="575"/>
                </a:lnTo>
                <a:lnTo>
                  <a:pt x="4471" y="569"/>
                </a:lnTo>
                <a:lnTo>
                  <a:pt x="4471" y="565"/>
                </a:lnTo>
                <a:lnTo>
                  <a:pt x="4471" y="571"/>
                </a:lnTo>
                <a:lnTo>
                  <a:pt x="4472" y="578"/>
                </a:lnTo>
                <a:lnTo>
                  <a:pt x="4472" y="575"/>
                </a:lnTo>
                <a:lnTo>
                  <a:pt x="4472" y="565"/>
                </a:lnTo>
                <a:lnTo>
                  <a:pt x="4472" y="567"/>
                </a:lnTo>
                <a:lnTo>
                  <a:pt x="4473" y="573"/>
                </a:lnTo>
                <a:lnTo>
                  <a:pt x="4473" y="569"/>
                </a:lnTo>
                <a:lnTo>
                  <a:pt x="4473" y="567"/>
                </a:lnTo>
                <a:lnTo>
                  <a:pt x="4473" y="571"/>
                </a:lnTo>
                <a:lnTo>
                  <a:pt x="4474" y="573"/>
                </a:lnTo>
                <a:lnTo>
                  <a:pt x="4474" y="573"/>
                </a:lnTo>
                <a:lnTo>
                  <a:pt x="4475" y="569"/>
                </a:lnTo>
                <a:lnTo>
                  <a:pt x="4475" y="563"/>
                </a:lnTo>
                <a:lnTo>
                  <a:pt x="4475" y="569"/>
                </a:lnTo>
                <a:lnTo>
                  <a:pt x="4475" y="571"/>
                </a:lnTo>
                <a:lnTo>
                  <a:pt x="4476" y="569"/>
                </a:lnTo>
                <a:lnTo>
                  <a:pt x="4476" y="565"/>
                </a:lnTo>
                <a:lnTo>
                  <a:pt x="4476" y="569"/>
                </a:lnTo>
                <a:lnTo>
                  <a:pt x="4477" y="569"/>
                </a:lnTo>
                <a:lnTo>
                  <a:pt x="4477" y="571"/>
                </a:lnTo>
                <a:lnTo>
                  <a:pt x="4477" y="565"/>
                </a:lnTo>
                <a:lnTo>
                  <a:pt x="4477" y="575"/>
                </a:lnTo>
                <a:lnTo>
                  <a:pt x="4478" y="573"/>
                </a:lnTo>
                <a:lnTo>
                  <a:pt x="4478" y="567"/>
                </a:lnTo>
                <a:lnTo>
                  <a:pt x="4478" y="567"/>
                </a:lnTo>
                <a:lnTo>
                  <a:pt x="4479" y="573"/>
                </a:lnTo>
                <a:lnTo>
                  <a:pt x="4479" y="580"/>
                </a:lnTo>
                <a:lnTo>
                  <a:pt x="4479" y="578"/>
                </a:lnTo>
                <a:lnTo>
                  <a:pt x="4480" y="569"/>
                </a:lnTo>
                <a:lnTo>
                  <a:pt x="4480" y="575"/>
                </a:lnTo>
                <a:lnTo>
                  <a:pt x="4480" y="576"/>
                </a:lnTo>
                <a:lnTo>
                  <a:pt x="4480" y="580"/>
                </a:lnTo>
                <a:lnTo>
                  <a:pt x="4481" y="582"/>
                </a:lnTo>
                <a:lnTo>
                  <a:pt x="4481" y="584"/>
                </a:lnTo>
                <a:lnTo>
                  <a:pt x="4481" y="588"/>
                </a:lnTo>
                <a:lnTo>
                  <a:pt x="4482" y="594"/>
                </a:lnTo>
                <a:lnTo>
                  <a:pt x="4482" y="588"/>
                </a:lnTo>
                <a:lnTo>
                  <a:pt x="4482" y="582"/>
                </a:lnTo>
                <a:lnTo>
                  <a:pt x="4483" y="586"/>
                </a:lnTo>
                <a:lnTo>
                  <a:pt x="4483" y="588"/>
                </a:lnTo>
                <a:lnTo>
                  <a:pt x="4483" y="582"/>
                </a:lnTo>
                <a:lnTo>
                  <a:pt x="4483" y="573"/>
                </a:lnTo>
                <a:lnTo>
                  <a:pt x="4484" y="569"/>
                </a:lnTo>
                <a:lnTo>
                  <a:pt x="4484" y="567"/>
                </a:lnTo>
                <a:lnTo>
                  <a:pt x="4484" y="555"/>
                </a:lnTo>
                <a:lnTo>
                  <a:pt x="4485" y="550"/>
                </a:lnTo>
                <a:lnTo>
                  <a:pt x="4485" y="548"/>
                </a:lnTo>
                <a:lnTo>
                  <a:pt x="4485" y="544"/>
                </a:lnTo>
                <a:lnTo>
                  <a:pt x="4485" y="538"/>
                </a:lnTo>
                <a:lnTo>
                  <a:pt x="4486" y="532"/>
                </a:lnTo>
                <a:lnTo>
                  <a:pt x="4486" y="527"/>
                </a:lnTo>
                <a:lnTo>
                  <a:pt x="4486" y="527"/>
                </a:lnTo>
                <a:lnTo>
                  <a:pt x="4487" y="525"/>
                </a:lnTo>
                <a:lnTo>
                  <a:pt x="4487" y="523"/>
                </a:lnTo>
                <a:lnTo>
                  <a:pt x="4487" y="525"/>
                </a:lnTo>
                <a:lnTo>
                  <a:pt x="4488" y="523"/>
                </a:lnTo>
                <a:lnTo>
                  <a:pt x="4488" y="521"/>
                </a:lnTo>
                <a:lnTo>
                  <a:pt x="4488" y="523"/>
                </a:lnTo>
                <a:lnTo>
                  <a:pt x="4488" y="523"/>
                </a:lnTo>
                <a:lnTo>
                  <a:pt x="4489" y="529"/>
                </a:lnTo>
                <a:lnTo>
                  <a:pt x="4489" y="527"/>
                </a:lnTo>
                <a:lnTo>
                  <a:pt x="4489" y="521"/>
                </a:lnTo>
                <a:lnTo>
                  <a:pt x="4490" y="521"/>
                </a:lnTo>
                <a:lnTo>
                  <a:pt x="4490" y="525"/>
                </a:lnTo>
                <a:lnTo>
                  <a:pt x="4490" y="527"/>
                </a:lnTo>
                <a:lnTo>
                  <a:pt x="4491" y="525"/>
                </a:lnTo>
                <a:lnTo>
                  <a:pt x="4491" y="523"/>
                </a:lnTo>
                <a:lnTo>
                  <a:pt x="4491" y="525"/>
                </a:lnTo>
                <a:lnTo>
                  <a:pt x="4491" y="527"/>
                </a:lnTo>
                <a:lnTo>
                  <a:pt x="4492" y="529"/>
                </a:lnTo>
                <a:lnTo>
                  <a:pt x="4492" y="527"/>
                </a:lnTo>
                <a:lnTo>
                  <a:pt x="4492" y="529"/>
                </a:lnTo>
                <a:lnTo>
                  <a:pt x="4493" y="531"/>
                </a:lnTo>
                <a:lnTo>
                  <a:pt x="4493" y="532"/>
                </a:lnTo>
                <a:lnTo>
                  <a:pt x="4493" y="527"/>
                </a:lnTo>
                <a:lnTo>
                  <a:pt x="4494" y="531"/>
                </a:lnTo>
                <a:lnTo>
                  <a:pt x="4494" y="532"/>
                </a:lnTo>
                <a:lnTo>
                  <a:pt x="4494" y="532"/>
                </a:lnTo>
                <a:lnTo>
                  <a:pt x="4494" y="525"/>
                </a:lnTo>
                <a:lnTo>
                  <a:pt x="4495" y="529"/>
                </a:lnTo>
                <a:lnTo>
                  <a:pt x="4495" y="534"/>
                </a:lnTo>
                <a:lnTo>
                  <a:pt x="4495" y="536"/>
                </a:lnTo>
                <a:lnTo>
                  <a:pt x="4496" y="534"/>
                </a:lnTo>
                <a:lnTo>
                  <a:pt x="4496" y="534"/>
                </a:lnTo>
                <a:lnTo>
                  <a:pt x="4496" y="536"/>
                </a:lnTo>
                <a:lnTo>
                  <a:pt x="4496" y="542"/>
                </a:lnTo>
                <a:lnTo>
                  <a:pt x="4497" y="536"/>
                </a:lnTo>
                <a:lnTo>
                  <a:pt x="4497" y="538"/>
                </a:lnTo>
                <a:lnTo>
                  <a:pt x="4498" y="540"/>
                </a:lnTo>
                <a:lnTo>
                  <a:pt x="4498" y="540"/>
                </a:lnTo>
                <a:lnTo>
                  <a:pt x="4498" y="536"/>
                </a:lnTo>
                <a:lnTo>
                  <a:pt x="4498" y="534"/>
                </a:lnTo>
                <a:lnTo>
                  <a:pt x="4499" y="534"/>
                </a:lnTo>
                <a:lnTo>
                  <a:pt x="4499" y="538"/>
                </a:lnTo>
                <a:lnTo>
                  <a:pt x="4499" y="540"/>
                </a:lnTo>
                <a:lnTo>
                  <a:pt x="4499" y="540"/>
                </a:lnTo>
                <a:lnTo>
                  <a:pt x="4500" y="540"/>
                </a:lnTo>
                <a:lnTo>
                  <a:pt x="4500" y="546"/>
                </a:lnTo>
                <a:lnTo>
                  <a:pt x="4500" y="536"/>
                </a:lnTo>
                <a:lnTo>
                  <a:pt x="4501" y="534"/>
                </a:lnTo>
                <a:lnTo>
                  <a:pt x="4501" y="536"/>
                </a:lnTo>
                <a:lnTo>
                  <a:pt x="4501" y="540"/>
                </a:lnTo>
                <a:lnTo>
                  <a:pt x="4502" y="538"/>
                </a:lnTo>
                <a:lnTo>
                  <a:pt x="4502" y="531"/>
                </a:lnTo>
                <a:lnTo>
                  <a:pt x="4502" y="534"/>
                </a:lnTo>
                <a:lnTo>
                  <a:pt x="4502" y="540"/>
                </a:lnTo>
                <a:lnTo>
                  <a:pt x="4503" y="538"/>
                </a:lnTo>
                <a:lnTo>
                  <a:pt x="4503" y="538"/>
                </a:lnTo>
                <a:lnTo>
                  <a:pt x="4503" y="538"/>
                </a:lnTo>
                <a:lnTo>
                  <a:pt x="4504" y="542"/>
                </a:lnTo>
                <a:lnTo>
                  <a:pt x="4504" y="542"/>
                </a:lnTo>
                <a:lnTo>
                  <a:pt x="4504" y="532"/>
                </a:lnTo>
                <a:lnTo>
                  <a:pt x="4504" y="527"/>
                </a:lnTo>
                <a:lnTo>
                  <a:pt x="4505" y="525"/>
                </a:lnTo>
                <a:lnTo>
                  <a:pt x="4505" y="521"/>
                </a:lnTo>
                <a:lnTo>
                  <a:pt x="4506" y="513"/>
                </a:lnTo>
                <a:lnTo>
                  <a:pt x="4506" y="510"/>
                </a:lnTo>
                <a:lnTo>
                  <a:pt x="4506" y="513"/>
                </a:lnTo>
                <a:lnTo>
                  <a:pt x="4506" y="508"/>
                </a:lnTo>
                <a:lnTo>
                  <a:pt x="4507" y="502"/>
                </a:lnTo>
                <a:lnTo>
                  <a:pt x="4507" y="498"/>
                </a:lnTo>
                <a:lnTo>
                  <a:pt x="4507" y="498"/>
                </a:lnTo>
                <a:lnTo>
                  <a:pt x="4507" y="500"/>
                </a:lnTo>
                <a:lnTo>
                  <a:pt x="4508" y="500"/>
                </a:lnTo>
                <a:lnTo>
                  <a:pt x="4508" y="496"/>
                </a:lnTo>
                <a:lnTo>
                  <a:pt x="4508" y="500"/>
                </a:lnTo>
                <a:lnTo>
                  <a:pt x="4509" y="506"/>
                </a:lnTo>
                <a:lnTo>
                  <a:pt x="4509" y="504"/>
                </a:lnTo>
                <a:lnTo>
                  <a:pt x="4509" y="504"/>
                </a:lnTo>
                <a:lnTo>
                  <a:pt x="4510" y="502"/>
                </a:lnTo>
                <a:lnTo>
                  <a:pt x="4510" y="496"/>
                </a:lnTo>
                <a:lnTo>
                  <a:pt x="4510" y="504"/>
                </a:lnTo>
                <a:lnTo>
                  <a:pt x="4510" y="508"/>
                </a:lnTo>
                <a:lnTo>
                  <a:pt x="4511" y="523"/>
                </a:lnTo>
                <a:lnTo>
                  <a:pt x="4511" y="534"/>
                </a:lnTo>
                <a:lnTo>
                  <a:pt x="4511" y="542"/>
                </a:lnTo>
                <a:lnTo>
                  <a:pt x="4512" y="542"/>
                </a:lnTo>
                <a:lnTo>
                  <a:pt x="4512" y="542"/>
                </a:lnTo>
                <a:lnTo>
                  <a:pt x="4512" y="544"/>
                </a:lnTo>
                <a:lnTo>
                  <a:pt x="4513" y="542"/>
                </a:lnTo>
                <a:lnTo>
                  <a:pt x="4513" y="536"/>
                </a:lnTo>
                <a:lnTo>
                  <a:pt x="4513" y="536"/>
                </a:lnTo>
                <a:lnTo>
                  <a:pt x="4514" y="546"/>
                </a:lnTo>
                <a:lnTo>
                  <a:pt x="4514" y="546"/>
                </a:lnTo>
                <a:lnTo>
                  <a:pt x="4514" y="540"/>
                </a:lnTo>
                <a:lnTo>
                  <a:pt x="4514" y="538"/>
                </a:lnTo>
                <a:lnTo>
                  <a:pt x="4515" y="542"/>
                </a:lnTo>
                <a:lnTo>
                  <a:pt x="4515" y="546"/>
                </a:lnTo>
                <a:lnTo>
                  <a:pt x="4515" y="542"/>
                </a:lnTo>
                <a:lnTo>
                  <a:pt x="4515" y="538"/>
                </a:lnTo>
                <a:lnTo>
                  <a:pt x="4516" y="544"/>
                </a:lnTo>
                <a:lnTo>
                  <a:pt x="4516" y="550"/>
                </a:lnTo>
                <a:lnTo>
                  <a:pt x="4517" y="546"/>
                </a:lnTo>
                <a:lnTo>
                  <a:pt x="4517" y="540"/>
                </a:lnTo>
                <a:lnTo>
                  <a:pt x="4517" y="546"/>
                </a:lnTo>
                <a:lnTo>
                  <a:pt x="4517" y="548"/>
                </a:lnTo>
                <a:lnTo>
                  <a:pt x="4518" y="555"/>
                </a:lnTo>
                <a:lnTo>
                  <a:pt x="4518" y="559"/>
                </a:lnTo>
                <a:lnTo>
                  <a:pt x="4518" y="590"/>
                </a:lnTo>
                <a:lnTo>
                  <a:pt x="4519" y="603"/>
                </a:lnTo>
                <a:lnTo>
                  <a:pt x="4519" y="623"/>
                </a:lnTo>
                <a:lnTo>
                  <a:pt x="4519" y="607"/>
                </a:lnTo>
                <a:lnTo>
                  <a:pt x="4519" y="555"/>
                </a:lnTo>
                <a:lnTo>
                  <a:pt x="4520" y="485"/>
                </a:lnTo>
                <a:lnTo>
                  <a:pt x="4520" y="385"/>
                </a:lnTo>
                <a:lnTo>
                  <a:pt x="4520" y="239"/>
                </a:lnTo>
                <a:lnTo>
                  <a:pt x="4521" y="117"/>
                </a:lnTo>
                <a:lnTo>
                  <a:pt x="4521" y="84"/>
                </a:lnTo>
                <a:lnTo>
                  <a:pt x="4521" y="170"/>
                </a:lnTo>
                <a:lnTo>
                  <a:pt x="4522" y="358"/>
                </a:lnTo>
                <a:lnTo>
                  <a:pt x="4522" y="515"/>
                </a:lnTo>
                <a:lnTo>
                  <a:pt x="4522" y="598"/>
                </a:lnTo>
                <a:lnTo>
                  <a:pt x="4522" y="600"/>
                </a:lnTo>
                <a:lnTo>
                  <a:pt x="4523" y="578"/>
                </a:lnTo>
                <a:lnTo>
                  <a:pt x="4523" y="565"/>
                </a:lnTo>
                <a:lnTo>
                  <a:pt x="4523" y="567"/>
                </a:lnTo>
                <a:lnTo>
                  <a:pt x="4523" y="565"/>
                </a:lnTo>
                <a:lnTo>
                  <a:pt x="4524" y="563"/>
                </a:lnTo>
                <a:lnTo>
                  <a:pt x="4524" y="553"/>
                </a:lnTo>
                <a:lnTo>
                  <a:pt x="4525" y="559"/>
                </a:lnTo>
                <a:lnTo>
                  <a:pt x="4525" y="563"/>
                </a:lnTo>
                <a:lnTo>
                  <a:pt x="4525" y="561"/>
                </a:lnTo>
                <a:lnTo>
                  <a:pt x="4525" y="559"/>
                </a:lnTo>
                <a:lnTo>
                  <a:pt x="4526" y="557"/>
                </a:lnTo>
                <a:lnTo>
                  <a:pt x="4526" y="559"/>
                </a:lnTo>
                <a:lnTo>
                  <a:pt x="4526" y="561"/>
                </a:lnTo>
                <a:lnTo>
                  <a:pt x="4527" y="559"/>
                </a:lnTo>
                <a:lnTo>
                  <a:pt x="4527" y="559"/>
                </a:lnTo>
                <a:lnTo>
                  <a:pt x="4527" y="561"/>
                </a:lnTo>
                <a:lnTo>
                  <a:pt x="4527" y="567"/>
                </a:lnTo>
                <a:lnTo>
                  <a:pt x="4528" y="557"/>
                </a:lnTo>
                <a:lnTo>
                  <a:pt x="4528" y="559"/>
                </a:lnTo>
                <a:lnTo>
                  <a:pt x="4528" y="563"/>
                </a:lnTo>
                <a:lnTo>
                  <a:pt x="4529" y="567"/>
                </a:lnTo>
                <a:lnTo>
                  <a:pt x="4529" y="565"/>
                </a:lnTo>
                <a:lnTo>
                  <a:pt x="4529" y="559"/>
                </a:lnTo>
                <a:lnTo>
                  <a:pt x="4530" y="557"/>
                </a:lnTo>
                <a:lnTo>
                  <a:pt x="4530" y="561"/>
                </a:lnTo>
                <a:lnTo>
                  <a:pt x="4530" y="561"/>
                </a:lnTo>
                <a:lnTo>
                  <a:pt x="4530" y="557"/>
                </a:lnTo>
                <a:lnTo>
                  <a:pt x="4531" y="559"/>
                </a:lnTo>
                <a:lnTo>
                  <a:pt x="4531" y="561"/>
                </a:lnTo>
                <a:lnTo>
                  <a:pt x="4531" y="561"/>
                </a:lnTo>
                <a:lnTo>
                  <a:pt x="4532" y="559"/>
                </a:lnTo>
                <a:lnTo>
                  <a:pt x="4532" y="561"/>
                </a:lnTo>
                <a:lnTo>
                  <a:pt x="4532" y="567"/>
                </a:lnTo>
                <a:lnTo>
                  <a:pt x="4533" y="563"/>
                </a:lnTo>
                <a:lnTo>
                  <a:pt x="4533" y="563"/>
                </a:lnTo>
                <a:lnTo>
                  <a:pt x="4533" y="557"/>
                </a:lnTo>
                <a:lnTo>
                  <a:pt x="4533" y="561"/>
                </a:lnTo>
                <a:lnTo>
                  <a:pt x="4534" y="563"/>
                </a:lnTo>
                <a:lnTo>
                  <a:pt x="4534" y="559"/>
                </a:lnTo>
                <a:lnTo>
                  <a:pt x="4534" y="557"/>
                </a:lnTo>
                <a:lnTo>
                  <a:pt x="4535" y="561"/>
                </a:lnTo>
                <a:lnTo>
                  <a:pt x="4535" y="561"/>
                </a:lnTo>
                <a:lnTo>
                  <a:pt x="4535" y="557"/>
                </a:lnTo>
                <a:lnTo>
                  <a:pt x="4536" y="557"/>
                </a:lnTo>
                <a:lnTo>
                  <a:pt x="4536" y="555"/>
                </a:lnTo>
                <a:lnTo>
                  <a:pt x="4536" y="561"/>
                </a:lnTo>
                <a:lnTo>
                  <a:pt x="4536" y="559"/>
                </a:lnTo>
                <a:lnTo>
                  <a:pt x="4537" y="557"/>
                </a:lnTo>
                <a:lnTo>
                  <a:pt x="4537" y="559"/>
                </a:lnTo>
                <a:lnTo>
                  <a:pt x="4537" y="567"/>
                </a:lnTo>
                <a:lnTo>
                  <a:pt x="4538" y="563"/>
                </a:lnTo>
                <a:lnTo>
                  <a:pt x="4538" y="565"/>
                </a:lnTo>
                <a:lnTo>
                  <a:pt x="4538" y="571"/>
                </a:lnTo>
                <a:lnTo>
                  <a:pt x="4538" y="576"/>
                </a:lnTo>
                <a:lnTo>
                  <a:pt x="4539" y="575"/>
                </a:lnTo>
                <a:lnTo>
                  <a:pt x="4539" y="571"/>
                </a:lnTo>
                <a:lnTo>
                  <a:pt x="4539" y="573"/>
                </a:lnTo>
                <a:lnTo>
                  <a:pt x="4540" y="578"/>
                </a:lnTo>
                <a:lnTo>
                  <a:pt x="4540" y="580"/>
                </a:lnTo>
                <a:lnTo>
                  <a:pt x="4540" y="578"/>
                </a:lnTo>
                <a:lnTo>
                  <a:pt x="4541" y="573"/>
                </a:lnTo>
                <a:lnTo>
                  <a:pt x="4541" y="575"/>
                </a:lnTo>
                <a:lnTo>
                  <a:pt x="4541" y="571"/>
                </a:lnTo>
                <a:lnTo>
                  <a:pt x="4541" y="565"/>
                </a:lnTo>
                <a:lnTo>
                  <a:pt x="4542" y="559"/>
                </a:lnTo>
                <a:lnTo>
                  <a:pt x="4542" y="553"/>
                </a:lnTo>
                <a:lnTo>
                  <a:pt x="4542" y="559"/>
                </a:lnTo>
                <a:lnTo>
                  <a:pt x="4543" y="550"/>
                </a:lnTo>
                <a:lnTo>
                  <a:pt x="4543" y="544"/>
                </a:lnTo>
                <a:lnTo>
                  <a:pt x="4543" y="552"/>
                </a:lnTo>
                <a:lnTo>
                  <a:pt x="4544" y="546"/>
                </a:lnTo>
                <a:lnTo>
                  <a:pt x="4544" y="534"/>
                </a:lnTo>
                <a:lnTo>
                  <a:pt x="4544" y="529"/>
                </a:lnTo>
                <a:lnTo>
                  <a:pt x="4544" y="523"/>
                </a:lnTo>
                <a:lnTo>
                  <a:pt x="4545" y="527"/>
                </a:lnTo>
                <a:lnTo>
                  <a:pt x="4545" y="519"/>
                </a:lnTo>
                <a:lnTo>
                  <a:pt x="4545" y="513"/>
                </a:lnTo>
                <a:lnTo>
                  <a:pt x="4546" y="515"/>
                </a:lnTo>
                <a:lnTo>
                  <a:pt x="4546" y="521"/>
                </a:lnTo>
                <a:lnTo>
                  <a:pt x="4546" y="517"/>
                </a:lnTo>
                <a:lnTo>
                  <a:pt x="4546" y="515"/>
                </a:lnTo>
                <a:lnTo>
                  <a:pt x="4547" y="513"/>
                </a:lnTo>
                <a:lnTo>
                  <a:pt x="4547" y="515"/>
                </a:lnTo>
                <a:lnTo>
                  <a:pt x="4548" y="515"/>
                </a:lnTo>
                <a:lnTo>
                  <a:pt x="4548" y="513"/>
                </a:lnTo>
                <a:lnTo>
                  <a:pt x="4548" y="510"/>
                </a:lnTo>
                <a:lnTo>
                  <a:pt x="4548" y="510"/>
                </a:lnTo>
                <a:lnTo>
                  <a:pt x="4549" y="513"/>
                </a:lnTo>
                <a:lnTo>
                  <a:pt x="4549" y="511"/>
                </a:lnTo>
                <a:lnTo>
                  <a:pt x="4549" y="511"/>
                </a:lnTo>
                <a:lnTo>
                  <a:pt x="4549" y="513"/>
                </a:lnTo>
                <a:lnTo>
                  <a:pt x="4550" y="521"/>
                </a:lnTo>
                <a:lnTo>
                  <a:pt x="4550" y="517"/>
                </a:lnTo>
                <a:lnTo>
                  <a:pt x="4550" y="515"/>
                </a:lnTo>
                <a:lnTo>
                  <a:pt x="4551" y="519"/>
                </a:lnTo>
                <a:lnTo>
                  <a:pt x="4551" y="521"/>
                </a:lnTo>
                <a:lnTo>
                  <a:pt x="4551" y="519"/>
                </a:lnTo>
                <a:lnTo>
                  <a:pt x="4552" y="513"/>
                </a:lnTo>
                <a:lnTo>
                  <a:pt x="4552" y="519"/>
                </a:lnTo>
                <a:lnTo>
                  <a:pt x="4552" y="519"/>
                </a:lnTo>
                <a:lnTo>
                  <a:pt x="4552" y="519"/>
                </a:lnTo>
                <a:lnTo>
                  <a:pt x="4553" y="515"/>
                </a:lnTo>
                <a:lnTo>
                  <a:pt x="4553" y="523"/>
                </a:lnTo>
                <a:lnTo>
                  <a:pt x="4553" y="523"/>
                </a:lnTo>
                <a:lnTo>
                  <a:pt x="4554" y="521"/>
                </a:lnTo>
                <a:lnTo>
                  <a:pt x="4554" y="517"/>
                </a:lnTo>
                <a:lnTo>
                  <a:pt x="4554" y="517"/>
                </a:lnTo>
                <a:lnTo>
                  <a:pt x="4555" y="523"/>
                </a:lnTo>
                <a:lnTo>
                  <a:pt x="4555" y="525"/>
                </a:lnTo>
                <a:lnTo>
                  <a:pt x="4555" y="523"/>
                </a:lnTo>
                <a:lnTo>
                  <a:pt x="4556" y="517"/>
                </a:lnTo>
                <a:lnTo>
                  <a:pt x="4556" y="525"/>
                </a:lnTo>
                <a:lnTo>
                  <a:pt x="4556" y="529"/>
                </a:lnTo>
                <a:lnTo>
                  <a:pt x="4556" y="525"/>
                </a:lnTo>
                <a:lnTo>
                  <a:pt x="4557" y="521"/>
                </a:lnTo>
                <a:lnTo>
                  <a:pt x="4557" y="527"/>
                </a:lnTo>
                <a:lnTo>
                  <a:pt x="4557" y="531"/>
                </a:lnTo>
                <a:lnTo>
                  <a:pt x="4557" y="523"/>
                </a:lnTo>
                <a:lnTo>
                  <a:pt x="4558" y="523"/>
                </a:lnTo>
                <a:lnTo>
                  <a:pt x="4558" y="523"/>
                </a:lnTo>
                <a:lnTo>
                  <a:pt x="4559" y="525"/>
                </a:lnTo>
                <a:lnTo>
                  <a:pt x="4559" y="521"/>
                </a:lnTo>
                <a:lnTo>
                  <a:pt x="4559" y="519"/>
                </a:lnTo>
                <a:lnTo>
                  <a:pt x="4559" y="521"/>
                </a:lnTo>
                <a:lnTo>
                  <a:pt x="4560" y="523"/>
                </a:lnTo>
                <a:lnTo>
                  <a:pt x="4560" y="519"/>
                </a:lnTo>
                <a:lnTo>
                  <a:pt x="4560" y="517"/>
                </a:lnTo>
                <a:lnTo>
                  <a:pt x="4560" y="519"/>
                </a:lnTo>
                <a:lnTo>
                  <a:pt x="4561" y="521"/>
                </a:lnTo>
                <a:lnTo>
                  <a:pt x="4561" y="523"/>
                </a:lnTo>
                <a:lnTo>
                  <a:pt x="4561" y="517"/>
                </a:lnTo>
                <a:lnTo>
                  <a:pt x="4562" y="519"/>
                </a:lnTo>
                <a:lnTo>
                  <a:pt x="4562" y="523"/>
                </a:lnTo>
                <a:lnTo>
                  <a:pt x="4562" y="525"/>
                </a:lnTo>
                <a:lnTo>
                  <a:pt x="4563" y="519"/>
                </a:lnTo>
                <a:lnTo>
                  <a:pt x="4563" y="517"/>
                </a:lnTo>
                <a:lnTo>
                  <a:pt x="4563" y="519"/>
                </a:lnTo>
                <a:lnTo>
                  <a:pt x="4564" y="517"/>
                </a:lnTo>
                <a:lnTo>
                  <a:pt x="4564" y="502"/>
                </a:lnTo>
                <a:lnTo>
                  <a:pt x="4564" y="494"/>
                </a:lnTo>
                <a:lnTo>
                  <a:pt x="4564" y="496"/>
                </a:lnTo>
                <a:lnTo>
                  <a:pt x="4565" y="494"/>
                </a:lnTo>
                <a:lnTo>
                  <a:pt x="4565" y="489"/>
                </a:lnTo>
                <a:lnTo>
                  <a:pt x="4565" y="485"/>
                </a:lnTo>
                <a:lnTo>
                  <a:pt x="4565" y="481"/>
                </a:lnTo>
                <a:lnTo>
                  <a:pt x="4566" y="481"/>
                </a:lnTo>
                <a:lnTo>
                  <a:pt x="4566" y="473"/>
                </a:lnTo>
                <a:lnTo>
                  <a:pt x="4567" y="467"/>
                </a:lnTo>
                <a:lnTo>
                  <a:pt x="4567" y="473"/>
                </a:lnTo>
                <a:lnTo>
                  <a:pt x="4567" y="481"/>
                </a:lnTo>
                <a:lnTo>
                  <a:pt x="4567" y="483"/>
                </a:lnTo>
                <a:lnTo>
                  <a:pt x="4568" y="487"/>
                </a:lnTo>
                <a:lnTo>
                  <a:pt x="4568" y="487"/>
                </a:lnTo>
                <a:lnTo>
                  <a:pt x="4568" y="485"/>
                </a:lnTo>
                <a:lnTo>
                  <a:pt x="4568" y="487"/>
                </a:lnTo>
                <a:lnTo>
                  <a:pt x="4569" y="490"/>
                </a:lnTo>
                <a:lnTo>
                  <a:pt x="4569" y="485"/>
                </a:lnTo>
                <a:lnTo>
                  <a:pt x="4569" y="477"/>
                </a:lnTo>
                <a:lnTo>
                  <a:pt x="4570" y="477"/>
                </a:lnTo>
                <a:lnTo>
                  <a:pt x="4570" y="481"/>
                </a:lnTo>
                <a:lnTo>
                  <a:pt x="4570" y="498"/>
                </a:lnTo>
                <a:lnTo>
                  <a:pt x="4571" y="504"/>
                </a:lnTo>
                <a:lnTo>
                  <a:pt x="4571" y="515"/>
                </a:lnTo>
                <a:lnTo>
                  <a:pt x="4571" y="519"/>
                </a:lnTo>
                <a:lnTo>
                  <a:pt x="4572" y="515"/>
                </a:lnTo>
                <a:lnTo>
                  <a:pt x="4572" y="525"/>
                </a:lnTo>
                <a:lnTo>
                  <a:pt x="4572" y="531"/>
                </a:lnTo>
                <a:lnTo>
                  <a:pt x="4572" y="529"/>
                </a:lnTo>
                <a:lnTo>
                  <a:pt x="4573" y="525"/>
                </a:lnTo>
                <a:lnTo>
                  <a:pt x="4573" y="532"/>
                </a:lnTo>
                <a:lnTo>
                  <a:pt x="4573" y="531"/>
                </a:lnTo>
                <a:lnTo>
                  <a:pt x="4574" y="534"/>
                </a:lnTo>
                <a:lnTo>
                  <a:pt x="4574" y="529"/>
                </a:lnTo>
                <a:lnTo>
                  <a:pt x="4574" y="529"/>
                </a:lnTo>
                <a:lnTo>
                  <a:pt x="4575" y="532"/>
                </a:lnTo>
                <a:lnTo>
                  <a:pt x="4575" y="529"/>
                </a:lnTo>
                <a:lnTo>
                  <a:pt x="4575" y="529"/>
                </a:lnTo>
                <a:lnTo>
                  <a:pt x="4575" y="531"/>
                </a:lnTo>
                <a:lnTo>
                  <a:pt x="4576" y="532"/>
                </a:lnTo>
                <a:lnTo>
                  <a:pt x="4576" y="536"/>
                </a:lnTo>
                <a:lnTo>
                  <a:pt x="4576" y="550"/>
                </a:lnTo>
                <a:lnTo>
                  <a:pt x="4577" y="571"/>
                </a:lnTo>
                <a:lnTo>
                  <a:pt x="4577" y="586"/>
                </a:lnTo>
                <a:lnTo>
                  <a:pt x="4577" y="605"/>
                </a:lnTo>
                <a:lnTo>
                  <a:pt x="4578" y="609"/>
                </a:lnTo>
                <a:lnTo>
                  <a:pt x="4578" y="565"/>
                </a:lnTo>
                <a:lnTo>
                  <a:pt x="4578" y="506"/>
                </a:lnTo>
                <a:lnTo>
                  <a:pt x="4578" y="444"/>
                </a:lnTo>
                <a:lnTo>
                  <a:pt x="4579" y="356"/>
                </a:lnTo>
                <a:lnTo>
                  <a:pt x="4579" y="234"/>
                </a:lnTo>
                <a:lnTo>
                  <a:pt x="4579" y="130"/>
                </a:lnTo>
                <a:lnTo>
                  <a:pt x="4580" y="63"/>
                </a:lnTo>
                <a:lnTo>
                  <a:pt x="4580" y="33"/>
                </a:lnTo>
                <a:lnTo>
                  <a:pt x="4580" y="86"/>
                </a:lnTo>
                <a:lnTo>
                  <a:pt x="4580" y="262"/>
                </a:lnTo>
                <a:lnTo>
                  <a:pt x="4581" y="460"/>
                </a:lnTo>
                <a:lnTo>
                  <a:pt x="4581" y="573"/>
                </a:lnTo>
                <a:lnTo>
                  <a:pt x="4581" y="586"/>
                </a:lnTo>
                <a:lnTo>
                  <a:pt x="4582" y="557"/>
                </a:lnTo>
                <a:lnTo>
                  <a:pt x="4582" y="548"/>
                </a:lnTo>
                <a:lnTo>
                  <a:pt x="4582" y="552"/>
                </a:lnTo>
                <a:lnTo>
                  <a:pt x="4583" y="546"/>
                </a:lnTo>
                <a:lnTo>
                  <a:pt x="4583" y="548"/>
                </a:lnTo>
                <a:lnTo>
                  <a:pt x="4583" y="553"/>
                </a:lnTo>
                <a:lnTo>
                  <a:pt x="4583" y="553"/>
                </a:lnTo>
                <a:lnTo>
                  <a:pt x="4584" y="550"/>
                </a:lnTo>
                <a:lnTo>
                  <a:pt x="4584" y="553"/>
                </a:lnTo>
                <a:lnTo>
                  <a:pt x="4584" y="553"/>
                </a:lnTo>
                <a:lnTo>
                  <a:pt x="4585" y="552"/>
                </a:lnTo>
                <a:lnTo>
                  <a:pt x="4585" y="550"/>
                </a:lnTo>
                <a:lnTo>
                  <a:pt x="4585" y="552"/>
                </a:lnTo>
                <a:lnTo>
                  <a:pt x="4586" y="553"/>
                </a:lnTo>
                <a:lnTo>
                  <a:pt x="4586" y="553"/>
                </a:lnTo>
                <a:lnTo>
                  <a:pt x="4586" y="548"/>
                </a:lnTo>
                <a:lnTo>
                  <a:pt x="4586" y="542"/>
                </a:lnTo>
                <a:lnTo>
                  <a:pt x="4587" y="548"/>
                </a:lnTo>
                <a:lnTo>
                  <a:pt x="4587" y="552"/>
                </a:lnTo>
                <a:lnTo>
                  <a:pt x="4587" y="548"/>
                </a:lnTo>
                <a:lnTo>
                  <a:pt x="4588" y="546"/>
                </a:lnTo>
                <a:lnTo>
                  <a:pt x="4588" y="550"/>
                </a:lnTo>
                <a:lnTo>
                  <a:pt x="4588" y="555"/>
                </a:lnTo>
                <a:lnTo>
                  <a:pt x="4588" y="552"/>
                </a:lnTo>
                <a:lnTo>
                  <a:pt x="4589" y="550"/>
                </a:lnTo>
                <a:lnTo>
                  <a:pt x="4589" y="548"/>
                </a:lnTo>
                <a:lnTo>
                  <a:pt x="4589" y="550"/>
                </a:lnTo>
                <a:lnTo>
                  <a:pt x="4590" y="550"/>
                </a:lnTo>
                <a:lnTo>
                  <a:pt x="4590" y="546"/>
                </a:lnTo>
                <a:lnTo>
                  <a:pt x="4590" y="552"/>
                </a:lnTo>
                <a:lnTo>
                  <a:pt x="4591" y="553"/>
                </a:lnTo>
                <a:lnTo>
                  <a:pt x="4591" y="550"/>
                </a:lnTo>
                <a:lnTo>
                  <a:pt x="4591" y="548"/>
                </a:lnTo>
                <a:lnTo>
                  <a:pt x="4591" y="544"/>
                </a:lnTo>
                <a:lnTo>
                  <a:pt x="4592" y="544"/>
                </a:lnTo>
                <a:lnTo>
                  <a:pt x="4592" y="544"/>
                </a:lnTo>
                <a:lnTo>
                  <a:pt x="4592" y="540"/>
                </a:lnTo>
                <a:lnTo>
                  <a:pt x="4593" y="538"/>
                </a:lnTo>
                <a:lnTo>
                  <a:pt x="4593" y="542"/>
                </a:lnTo>
                <a:lnTo>
                  <a:pt x="4593" y="546"/>
                </a:lnTo>
                <a:lnTo>
                  <a:pt x="4594" y="544"/>
                </a:lnTo>
                <a:lnTo>
                  <a:pt x="4594" y="540"/>
                </a:lnTo>
                <a:lnTo>
                  <a:pt x="4594" y="544"/>
                </a:lnTo>
                <a:lnTo>
                  <a:pt x="4594" y="550"/>
                </a:lnTo>
                <a:lnTo>
                  <a:pt x="4595" y="548"/>
                </a:lnTo>
                <a:lnTo>
                  <a:pt x="4595" y="548"/>
                </a:lnTo>
                <a:lnTo>
                  <a:pt x="4595" y="548"/>
                </a:lnTo>
                <a:lnTo>
                  <a:pt x="4596" y="552"/>
                </a:lnTo>
                <a:lnTo>
                  <a:pt x="4596" y="550"/>
                </a:lnTo>
                <a:lnTo>
                  <a:pt x="4596" y="546"/>
                </a:lnTo>
                <a:lnTo>
                  <a:pt x="4597" y="553"/>
                </a:lnTo>
                <a:lnTo>
                  <a:pt x="4597" y="555"/>
                </a:lnTo>
                <a:lnTo>
                  <a:pt x="4597" y="552"/>
                </a:lnTo>
                <a:lnTo>
                  <a:pt x="4597" y="548"/>
                </a:lnTo>
                <a:lnTo>
                  <a:pt x="4598" y="550"/>
                </a:lnTo>
                <a:lnTo>
                  <a:pt x="4598" y="553"/>
                </a:lnTo>
                <a:lnTo>
                  <a:pt x="4598" y="553"/>
                </a:lnTo>
                <a:lnTo>
                  <a:pt x="4599" y="550"/>
                </a:lnTo>
                <a:lnTo>
                  <a:pt x="4599" y="548"/>
                </a:lnTo>
                <a:lnTo>
                  <a:pt x="4599" y="553"/>
                </a:lnTo>
                <a:lnTo>
                  <a:pt x="4599" y="550"/>
                </a:lnTo>
                <a:lnTo>
                  <a:pt x="4600" y="546"/>
                </a:lnTo>
                <a:lnTo>
                  <a:pt x="4600" y="544"/>
                </a:lnTo>
                <a:lnTo>
                  <a:pt x="4601" y="544"/>
                </a:lnTo>
                <a:lnTo>
                  <a:pt x="4601" y="536"/>
                </a:lnTo>
                <a:lnTo>
                  <a:pt x="4601" y="525"/>
                </a:lnTo>
                <a:lnTo>
                  <a:pt x="4601" y="523"/>
                </a:lnTo>
                <a:lnTo>
                  <a:pt x="4602" y="521"/>
                </a:lnTo>
                <a:lnTo>
                  <a:pt x="4602" y="521"/>
                </a:lnTo>
                <a:lnTo>
                  <a:pt x="4602" y="513"/>
                </a:lnTo>
                <a:lnTo>
                  <a:pt x="4602" y="510"/>
                </a:lnTo>
                <a:lnTo>
                  <a:pt x="4603" y="511"/>
                </a:lnTo>
                <a:lnTo>
                  <a:pt x="4603" y="510"/>
                </a:lnTo>
                <a:lnTo>
                  <a:pt x="4603" y="506"/>
                </a:lnTo>
                <a:lnTo>
                  <a:pt x="4604" y="502"/>
                </a:lnTo>
                <a:lnTo>
                  <a:pt x="4604" y="510"/>
                </a:lnTo>
                <a:lnTo>
                  <a:pt x="4604" y="508"/>
                </a:lnTo>
                <a:lnTo>
                  <a:pt x="4605" y="506"/>
                </a:lnTo>
                <a:lnTo>
                  <a:pt x="4605" y="504"/>
                </a:lnTo>
                <a:lnTo>
                  <a:pt x="4605" y="504"/>
                </a:lnTo>
                <a:lnTo>
                  <a:pt x="4606" y="510"/>
                </a:lnTo>
                <a:lnTo>
                  <a:pt x="4606" y="510"/>
                </a:lnTo>
                <a:lnTo>
                  <a:pt x="4606" y="504"/>
                </a:lnTo>
                <a:lnTo>
                  <a:pt x="4606" y="508"/>
                </a:lnTo>
                <a:lnTo>
                  <a:pt x="4607" y="510"/>
                </a:lnTo>
                <a:lnTo>
                  <a:pt x="4607" y="513"/>
                </a:lnTo>
                <a:lnTo>
                  <a:pt x="4607" y="510"/>
                </a:lnTo>
                <a:lnTo>
                  <a:pt x="4607" y="510"/>
                </a:lnTo>
                <a:lnTo>
                  <a:pt x="4608" y="517"/>
                </a:lnTo>
                <a:lnTo>
                  <a:pt x="4608" y="515"/>
                </a:lnTo>
                <a:lnTo>
                  <a:pt x="4609" y="510"/>
                </a:lnTo>
                <a:lnTo>
                  <a:pt x="4609" y="506"/>
                </a:lnTo>
                <a:lnTo>
                  <a:pt x="4609" y="510"/>
                </a:lnTo>
                <a:lnTo>
                  <a:pt x="4609" y="515"/>
                </a:lnTo>
                <a:lnTo>
                  <a:pt x="4610" y="508"/>
                </a:lnTo>
                <a:lnTo>
                  <a:pt x="4610" y="508"/>
                </a:lnTo>
                <a:lnTo>
                  <a:pt x="4610" y="513"/>
                </a:lnTo>
                <a:lnTo>
                  <a:pt x="4610" y="517"/>
                </a:lnTo>
                <a:lnTo>
                  <a:pt x="4611" y="517"/>
                </a:lnTo>
                <a:lnTo>
                  <a:pt x="4611" y="515"/>
                </a:lnTo>
                <a:lnTo>
                  <a:pt x="4611" y="519"/>
                </a:lnTo>
                <a:lnTo>
                  <a:pt x="4612" y="525"/>
                </a:lnTo>
                <a:lnTo>
                  <a:pt x="4612" y="523"/>
                </a:lnTo>
                <a:lnTo>
                  <a:pt x="4612" y="517"/>
                </a:lnTo>
                <a:lnTo>
                  <a:pt x="4613" y="519"/>
                </a:lnTo>
                <a:lnTo>
                  <a:pt x="4613" y="527"/>
                </a:lnTo>
                <a:lnTo>
                  <a:pt x="4613" y="527"/>
                </a:lnTo>
                <a:lnTo>
                  <a:pt x="4614" y="517"/>
                </a:lnTo>
                <a:lnTo>
                  <a:pt x="4614" y="521"/>
                </a:lnTo>
                <a:lnTo>
                  <a:pt x="4614" y="527"/>
                </a:lnTo>
                <a:lnTo>
                  <a:pt x="4614" y="521"/>
                </a:lnTo>
                <a:lnTo>
                  <a:pt x="4615" y="521"/>
                </a:lnTo>
                <a:lnTo>
                  <a:pt x="4615" y="519"/>
                </a:lnTo>
                <a:lnTo>
                  <a:pt x="4615" y="523"/>
                </a:lnTo>
                <a:lnTo>
                  <a:pt x="4616" y="525"/>
                </a:lnTo>
                <a:lnTo>
                  <a:pt x="4616" y="519"/>
                </a:lnTo>
                <a:lnTo>
                  <a:pt x="4616" y="515"/>
                </a:lnTo>
                <a:lnTo>
                  <a:pt x="4617" y="521"/>
                </a:lnTo>
                <a:lnTo>
                  <a:pt x="4617" y="521"/>
                </a:lnTo>
                <a:lnTo>
                  <a:pt x="4617" y="519"/>
                </a:lnTo>
                <a:lnTo>
                  <a:pt x="4617" y="517"/>
                </a:lnTo>
                <a:lnTo>
                  <a:pt x="4618" y="523"/>
                </a:lnTo>
                <a:lnTo>
                  <a:pt x="4618" y="523"/>
                </a:lnTo>
                <a:lnTo>
                  <a:pt x="4618" y="519"/>
                </a:lnTo>
                <a:lnTo>
                  <a:pt x="4618" y="519"/>
                </a:lnTo>
                <a:lnTo>
                  <a:pt x="4619" y="521"/>
                </a:lnTo>
                <a:lnTo>
                  <a:pt x="4619" y="523"/>
                </a:lnTo>
                <a:lnTo>
                  <a:pt x="4620" y="521"/>
                </a:lnTo>
                <a:lnTo>
                  <a:pt x="4620" y="517"/>
                </a:lnTo>
                <a:lnTo>
                  <a:pt x="4620" y="515"/>
                </a:lnTo>
                <a:lnTo>
                  <a:pt x="4620" y="521"/>
                </a:lnTo>
                <a:lnTo>
                  <a:pt x="4621" y="517"/>
                </a:lnTo>
                <a:lnTo>
                  <a:pt x="4621" y="508"/>
                </a:lnTo>
                <a:lnTo>
                  <a:pt x="4621" y="502"/>
                </a:lnTo>
                <a:lnTo>
                  <a:pt x="4622" y="502"/>
                </a:lnTo>
                <a:lnTo>
                  <a:pt x="4622" y="496"/>
                </a:lnTo>
                <a:lnTo>
                  <a:pt x="4622" y="492"/>
                </a:lnTo>
                <a:lnTo>
                  <a:pt x="4622" y="492"/>
                </a:lnTo>
                <a:lnTo>
                  <a:pt x="4623" y="496"/>
                </a:lnTo>
                <a:lnTo>
                  <a:pt x="4623" y="490"/>
                </a:lnTo>
                <a:lnTo>
                  <a:pt x="4623" y="483"/>
                </a:lnTo>
                <a:lnTo>
                  <a:pt x="4624" y="475"/>
                </a:lnTo>
                <a:lnTo>
                  <a:pt x="4624" y="479"/>
                </a:lnTo>
                <a:lnTo>
                  <a:pt x="4624" y="485"/>
                </a:lnTo>
                <a:lnTo>
                  <a:pt x="4625" y="481"/>
                </a:lnTo>
                <a:lnTo>
                  <a:pt x="4625" y="487"/>
                </a:lnTo>
                <a:lnTo>
                  <a:pt x="4625" y="487"/>
                </a:lnTo>
                <a:lnTo>
                  <a:pt x="4625" y="490"/>
                </a:lnTo>
                <a:lnTo>
                  <a:pt x="4626" y="492"/>
                </a:lnTo>
                <a:lnTo>
                  <a:pt x="4626" y="492"/>
                </a:lnTo>
                <a:lnTo>
                  <a:pt x="4626" y="489"/>
                </a:lnTo>
                <a:lnTo>
                  <a:pt x="4626" y="483"/>
                </a:lnTo>
                <a:lnTo>
                  <a:pt x="4627" y="469"/>
                </a:lnTo>
                <a:lnTo>
                  <a:pt x="4627" y="473"/>
                </a:lnTo>
                <a:lnTo>
                  <a:pt x="4628" y="494"/>
                </a:lnTo>
                <a:lnTo>
                  <a:pt x="4628" y="504"/>
                </a:lnTo>
                <a:lnTo>
                  <a:pt x="4628" y="511"/>
                </a:lnTo>
                <a:lnTo>
                  <a:pt x="4628" y="517"/>
                </a:lnTo>
                <a:lnTo>
                  <a:pt x="4629" y="523"/>
                </a:lnTo>
                <a:lnTo>
                  <a:pt x="4629" y="529"/>
                </a:lnTo>
                <a:lnTo>
                  <a:pt x="4629" y="532"/>
                </a:lnTo>
                <a:lnTo>
                  <a:pt x="4630" y="531"/>
                </a:lnTo>
                <a:lnTo>
                  <a:pt x="4630" y="529"/>
                </a:lnTo>
                <a:lnTo>
                  <a:pt x="4630" y="532"/>
                </a:lnTo>
                <a:lnTo>
                  <a:pt x="4630" y="536"/>
                </a:lnTo>
                <a:lnTo>
                  <a:pt x="4631" y="534"/>
                </a:lnTo>
                <a:lnTo>
                  <a:pt x="4631" y="529"/>
                </a:lnTo>
                <a:lnTo>
                  <a:pt x="4631" y="531"/>
                </a:lnTo>
                <a:lnTo>
                  <a:pt x="4632" y="532"/>
                </a:lnTo>
                <a:lnTo>
                  <a:pt x="4632" y="527"/>
                </a:lnTo>
                <a:lnTo>
                  <a:pt x="4632" y="527"/>
                </a:lnTo>
                <a:lnTo>
                  <a:pt x="4633" y="532"/>
                </a:lnTo>
                <a:lnTo>
                  <a:pt x="4633" y="540"/>
                </a:lnTo>
                <a:lnTo>
                  <a:pt x="4633" y="536"/>
                </a:lnTo>
                <a:lnTo>
                  <a:pt x="4633" y="531"/>
                </a:lnTo>
                <a:lnTo>
                  <a:pt x="4634" y="550"/>
                </a:lnTo>
                <a:lnTo>
                  <a:pt x="4634" y="571"/>
                </a:lnTo>
                <a:lnTo>
                  <a:pt x="4634" y="575"/>
                </a:lnTo>
                <a:lnTo>
                  <a:pt x="4635" y="586"/>
                </a:lnTo>
                <a:lnTo>
                  <a:pt x="4635" y="603"/>
                </a:lnTo>
                <a:lnTo>
                  <a:pt x="4635" y="586"/>
                </a:lnTo>
                <a:lnTo>
                  <a:pt x="4636" y="531"/>
                </a:lnTo>
                <a:lnTo>
                  <a:pt x="4636" y="450"/>
                </a:lnTo>
                <a:lnTo>
                  <a:pt x="4636" y="335"/>
                </a:lnTo>
                <a:lnTo>
                  <a:pt x="4636" y="203"/>
                </a:lnTo>
                <a:lnTo>
                  <a:pt x="4637" y="105"/>
                </a:lnTo>
                <a:lnTo>
                  <a:pt x="4637" y="82"/>
                </a:lnTo>
                <a:lnTo>
                  <a:pt x="4637" y="82"/>
                </a:lnTo>
                <a:lnTo>
                  <a:pt x="4638" y="195"/>
                </a:lnTo>
                <a:lnTo>
                  <a:pt x="4638" y="356"/>
                </a:lnTo>
                <a:lnTo>
                  <a:pt x="4638" y="487"/>
                </a:lnTo>
                <a:lnTo>
                  <a:pt x="4639" y="563"/>
                </a:lnTo>
                <a:lnTo>
                  <a:pt x="4639" y="605"/>
                </a:lnTo>
                <a:lnTo>
                  <a:pt x="4639" y="603"/>
                </a:lnTo>
                <a:lnTo>
                  <a:pt x="4639" y="569"/>
                </a:lnTo>
                <a:lnTo>
                  <a:pt x="4640" y="555"/>
                </a:lnTo>
                <a:lnTo>
                  <a:pt x="4640" y="557"/>
                </a:lnTo>
                <a:lnTo>
                  <a:pt x="4640" y="559"/>
                </a:lnTo>
                <a:lnTo>
                  <a:pt x="4641" y="552"/>
                </a:lnTo>
                <a:lnTo>
                  <a:pt x="4641" y="550"/>
                </a:lnTo>
                <a:lnTo>
                  <a:pt x="4641" y="552"/>
                </a:lnTo>
                <a:lnTo>
                  <a:pt x="4641" y="552"/>
                </a:lnTo>
                <a:lnTo>
                  <a:pt x="4642" y="546"/>
                </a:lnTo>
                <a:lnTo>
                  <a:pt x="4642" y="540"/>
                </a:lnTo>
                <a:lnTo>
                  <a:pt x="4643" y="546"/>
                </a:lnTo>
                <a:lnTo>
                  <a:pt x="4643" y="550"/>
                </a:lnTo>
                <a:lnTo>
                  <a:pt x="4643" y="548"/>
                </a:lnTo>
                <a:lnTo>
                  <a:pt x="4643" y="548"/>
                </a:lnTo>
                <a:lnTo>
                  <a:pt x="4644" y="548"/>
                </a:lnTo>
                <a:lnTo>
                  <a:pt x="4644" y="550"/>
                </a:lnTo>
                <a:lnTo>
                  <a:pt x="4644" y="550"/>
                </a:lnTo>
                <a:lnTo>
                  <a:pt x="4644" y="548"/>
                </a:lnTo>
                <a:lnTo>
                  <a:pt x="4645" y="546"/>
                </a:lnTo>
                <a:lnTo>
                  <a:pt x="4645" y="546"/>
                </a:lnTo>
                <a:lnTo>
                  <a:pt x="4645" y="552"/>
                </a:lnTo>
                <a:lnTo>
                  <a:pt x="4646" y="544"/>
                </a:lnTo>
                <a:lnTo>
                  <a:pt x="4646" y="540"/>
                </a:lnTo>
                <a:lnTo>
                  <a:pt x="4646" y="544"/>
                </a:lnTo>
                <a:lnTo>
                  <a:pt x="4647" y="555"/>
                </a:lnTo>
                <a:lnTo>
                  <a:pt x="4647" y="550"/>
                </a:lnTo>
                <a:lnTo>
                  <a:pt x="4647" y="544"/>
                </a:lnTo>
                <a:lnTo>
                  <a:pt x="4647" y="546"/>
                </a:lnTo>
                <a:lnTo>
                  <a:pt x="4648" y="552"/>
                </a:lnTo>
                <a:lnTo>
                  <a:pt x="4648" y="550"/>
                </a:lnTo>
                <a:lnTo>
                  <a:pt x="4648" y="546"/>
                </a:lnTo>
                <a:lnTo>
                  <a:pt x="4649" y="544"/>
                </a:lnTo>
                <a:lnTo>
                  <a:pt x="4649" y="548"/>
                </a:lnTo>
                <a:lnTo>
                  <a:pt x="4649" y="542"/>
                </a:lnTo>
                <a:lnTo>
                  <a:pt x="4649" y="542"/>
                </a:lnTo>
                <a:lnTo>
                  <a:pt x="4650" y="546"/>
                </a:lnTo>
                <a:lnTo>
                  <a:pt x="4650" y="546"/>
                </a:lnTo>
                <a:lnTo>
                  <a:pt x="4651" y="550"/>
                </a:lnTo>
                <a:lnTo>
                  <a:pt x="4651" y="544"/>
                </a:lnTo>
                <a:lnTo>
                  <a:pt x="4651" y="544"/>
                </a:lnTo>
                <a:lnTo>
                  <a:pt x="4651" y="552"/>
                </a:lnTo>
                <a:lnTo>
                  <a:pt x="4652" y="552"/>
                </a:lnTo>
                <a:lnTo>
                  <a:pt x="4652" y="550"/>
                </a:lnTo>
                <a:lnTo>
                  <a:pt x="4652" y="546"/>
                </a:lnTo>
                <a:lnTo>
                  <a:pt x="4652" y="553"/>
                </a:lnTo>
                <a:lnTo>
                  <a:pt x="4653" y="555"/>
                </a:lnTo>
                <a:lnTo>
                  <a:pt x="4653" y="546"/>
                </a:lnTo>
                <a:lnTo>
                  <a:pt x="4653" y="546"/>
                </a:lnTo>
                <a:lnTo>
                  <a:pt x="4654" y="546"/>
                </a:lnTo>
                <a:lnTo>
                  <a:pt x="4654" y="548"/>
                </a:lnTo>
                <a:lnTo>
                  <a:pt x="4654" y="548"/>
                </a:lnTo>
                <a:lnTo>
                  <a:pt x="4655" y="546"/>
                </a:lnTo>
                <a:lnTo>
                  <a:pt x="4655" y="550"/>
                </a:lnTo>
                <a:lnTo>
                  <a:pt x="4655" y="555"/>
                </a:lnTo>
                <a:lnTo>
                  <a:pt x="4655" y="557"/>
                </a:lnTo>
                <a:lnTo>
                  <a:pt x="4656" y="553"/>
                </a:lnTo>
                <a:lnTo>
                  <a:pt x="4656" y="557"/>
                </a:lnTo>
                <a:lnTo>
                  <a:pt x="4656" y="557"/>
                </a:lnTo>
                <a:lnTo>
                  <a:pt x="4657" y="557"/>
                </a:lnTo>
                <a:lnTo>
                  <a:pt x="4657" y="553"/>
                </a:lnTo>
                <a:lnTo>
                  <a:pt x="4657" y="553"/>
                </a:lnTo>
                <a:lnTo>
                  <a:pt x="4658" y="552"/>
                </a:lnTo>
                <a:lnTo>
                  <a:pt x="4658" y="555"/>
                </a:lnTo>
                <a:lnTo>
                  <a:pt x="4658" y="546"/>
                </a:lnTo>
                <a:lnTo>
                  <a:pt x="4659" y="540"/>
                </a:lnTo>
                <a:lnTo>
                  <a:pt x="4659" y="534"/>
                </a:lnTo>
                <a:lnTo>
                  <a:pt x="4659" y="527"/>
                </a:lnTo>
                <a:lnTo>
                  <a:pt x="4659" y="525"/>
                </a:lnTo>
                <a:lnTo>
                  <a:pt x="4660" y="517"/>
                </a:lnTo>
                <a:lnTo>
                  <a:pt x="4660" y="523"/>
                </a:lnTo>
                <a:lnTo>
                  <a:pt x="4660" y="527"/>
                </a:lnTo>
                <a:lnTo>
                  <a:pt x="4660" y="517"/>
                </a:lnTo>
                <a:lnTo>
                  <a:pt x="4661" y="510"/>
                </a:lnTo>
                <a:lnTo>
                  <a:pt x="4661" y="511"/>
                </a:lnTo>
                <a:lnTo>
                  <a:pt x="4662" y="511"/>
                </a:lnTo>
                <a:lnTo>
                  <a:pt x="4662" y="510"/>
                </a:lnTo>
                <a:lnTo>
                  <a:pt x="4662" y="510"/>
                </a:lnTo>
                <a:lnTo>
                  <a:pt x="4662" y="511"/>
                </a:lnTo>
                <a:lnTo>
                  <a:pt x="4663" y="513"/>
                </a:lnTo>
                <a:lnTo>
                  <a:pt x="4663" y="513"/>
                </a:lnTo>
                <a:lnTo>
                  <a:pt x="4663" y="508"/>
                </a:lnTo>
                <a:lnTo>
                  <a:pt x="4664" y="511"/>
                </a:lnTo>
                <a:lnTo>
                  <a:pt x="4664" y="519"/>
                </a:lnTo>
                <a:lnTo>
                  <a:pt x="4664" y="515"/>
                </a:lnTo>
                <a:lnTo>
                  <a:pt x="4664" y="511"/>
                </a:lnTo>
                <a:lnTo>
                  <a:pt x="4665" y="511"/>
                </a:lnTo>
                <a:lnTo>
                  <a:pt x="4665" y="515"/>
                </a:lnTo>
                <a:lnTo>
                  <a:pt x="4665" y="517"/>
                </a:lnTo>
                <a:lnTo>
                  <a:pt x="4666" y="515"/>
                </a:lnTo>
                <a:lnTo>
                  <a:pt x="4666" y="515"/>
                </a:lnTo>
                <a:lnTo>
                  <a:pt x="4666" y="521"/>
                </a:lnTo>
                <a:lnTo>
                  <a:pt x="4667" y="521"/>
                </a:lnTo>
                <a:lnTo>
                  <a:pt x="4667" y="523"/>
                </a:lnTo>
                <a:lnTo>
                  <a:pt x="4667" y="521"/>
                </a:lnTo>
                <a:lnTo>
                  <a:pt x="4667" y="525"/>
                </a:lnTo>
                <a:lnTo>
                  <a:pt x="4668" y="531"/>
                </a:lnTo>
                <a:lnTo>
                  <a:pt x="4668" y="527"/>
                </a:lnTo>
                <a:lnTo>
                  <a:pt x="4668" y="523"/>
                </a:lnTo>
                <a:lnTo>
                  <a:pt x="4668" y="529"/>
                </a:lnTo>
                <a:lnTo>
                  <a:pt x="4669" y="529"/>
                </a:lnTo>
                <a:lnTo>
                  <a:pt x="4669" y="529"/>
                </a:lnTo>
                <a:lnTo>
                  <a:pt x="4670" y="527"/>
                </a:lnTo>
                <a:lnTo>
                  <a:pt x="4670" y="531"/>
                </a:lnTo>
                <a:lnTo>
                  <a:pt x="4670" y="534"/>
                </a:lnTo>
                <a:lnTo>
                  <a:pt x="4670" y="531"/>
                </a:lnTo>
                <a:lnTo>
                  <a:pt x="4671" y="527"/>
                </a:lnTo>
                <a:lnTo>
                  <a:pt x="4671" y="531"/>
                </a:lnTo>
                <a:lnTo>
                  <a:pt x="4671" y="542"/>
                </a:lnTo>
                <a:lnTo>
                  <a:pt x="4672" y="540"/>
                </a:lnTo>
                <a:lnTo>
                  <a:pt x="4672" y="536"/>
                </a:lnTo>
                <a:lnTo>
                  <a:pt x="4672" y="536"/>
                </a:lnTo>
                <a:lnTo>
                  <a:pt x="4672" y="540"/>
                </a:lnTo>
                <a:lnTo>
                  <a:pt x="4673" y="542"/>
                </a:lnTo>
                <a:lnTo>
                  <a:pt x="4673" y="536"/>
                </a:lnTo>
                <a:lnTo>
                  <a:pt x="4673" y="540"/>
                </a:lnTo>
                <a:lnTo>
                  <a:pt x="4674" y="544"/>
                </a:lnTo>
                <a:lnTo>
                  <a:pt x="4674" y="542"/>
                </a:lnTo>
                <a:lnTo>
                  <a:pt x="4674" y="538"/>
                </a:lnTo>
                <a:lnTo>
                  <a:pt x="4675" y="536"/>
                </a:lnTo>
                <a:lnTo>
                  <a:pt x="4675" y="538"/>
                </a:lnTo>
                <a:lnTo>
                  <a:pt x="4675" y="544"/>
                </a:lnTo>
                <a:lnTo>
                  <a:pt x="4675" y="540"/>
                </a:lnTo>
                <a:lnTo>
                  <a:pt x="4676" y="534"/>
                </a:lnTo>
                <a:lnTo>
                  <a:pt x="4676" y="536"/>
                </a:lnTo>
                <a:lnTo>
                  <a:pt x="4676" y="542"/>
                </a:lnTo>
                <a:lnTo>
                  <a:pt x="4677" y="540"/>
                </a:lnTo>
                <a:lnTo>
                  <a:pt x="4677" y="540"/>
                </a:lnTo>
                <a:lnTo>
                  <a:pt x="4677" y="542"/>
                </a:lnTo>
                <a:lnTo>
                  <a:pt x="4678" y="544"/>
                </a:lnTo>
                <a:lnTo>
                  <a:pt x="4678" y="538"/>
                </a:lnTo>
                <a:lnTo>
                  <a:pt x="4678" y="534"/>
                </a:lnTo>
                <a:lnTo>
                  <a:pt x="4678" y="536"/>
                </a:lnTo>
                <a:lnTo>
                  <a:pt x="4679" y="532"/>
                </a:lnTo>
                <a:lnTo>
                  <a:pt x="4679" y="527"/>
                </a:lnTo>
                <a:lnTo>
                  <a:pt x="4679" y="517"/>
                </a:lnTo>
                <a:lnTo>
                  <a:pt x="4680" y="513"/>
                </a:lnTo>
                <a:lnTo>
                  <a:pt x="4680" y="525"/>
                </a:lnTo>
                <a:lnTo>
                  <a:pt x="4680" y="519"/>
                </a:lnTo>
                <a:lnTo>
                  <a:pt x="4681" y="511"/>
                </a:lnTo>
                <a:lnTo>
                  <a:pt x="4681" y="513"/>
                </a:lnTo>
                <a:lnTo>
                  <a:pt x="4681" y="504"/>
                </a:lnTo>
                <a:lnTo>
                  <a:pt x="4681" y="500"/>
                </a:lnTo>
                <a:lnTo>
                  <a:pt x="4682" y="498"/>
                </a:lnTo>
                <a:lnTo>
                  <a:pt x="4682" y="496"/>
                </a:lnTo>
                <a:lnTo>
                  <a:pt x="4682" y="502"/>
                </a:lnTo>
                <a:lnTo>
                  <a:pt x="4683" y="506"/>
                </a:lnTo>
                <a:lnTo>
                  <a:pt x="4683" y="502"/>
                </a:lnTo>
                <a:lnTo>
                  <a:pt x="4683" y="498"/>
                </a:lnTo>
                <a:lnTo>
                  <a:pt x="4683" y="504"/>
                </a:lnTo>
                <a:lnTo>
                  <a:pt x="4684" y="513"/>
                </a:lnTo>
                <a:lnTo>
                  <a:pt x="4684" y="511"/>
                </a:lnTo>
                <a:lnTo>
                  <a:pt x="4684" y="504"/>
                </a:lnTo>
                <a:lnTo>
                  <a:pt x="4685" y="504"/>
                </a:lnTo>
                <a:lnTo>
                  <a:pt x="4685" y="519"/>
                </a:lnTo>
                <a:lnTo>
                  <a:pt x="4685" y="529"/>
                </a:lnTo>
                <a:lnTo>
                  <a:pt x="4686" y="531"/>
                </a:lnTo>
                <a:lnTo>
                  <a:pt x="4686" y="544"/>
                </a:lnTo>
                <a:lnTo>
                  <a:pt x="4686" y="552"/>
                </a:lnTo>
                <a:lnTo>
                  <a:pt x="4686" y="553"/>
                </a:lnTo>
                <a:lnTo>
                  <a:pt x="4687" y="546"/>
                </a:lnTo>
                <a:lnTo>
                  <a:pt x="4687" y="548"/>
                </a:lnTo>
                <a:lnTo>
                  <a:pt x="4687" y="548"/>
                </a:lnTo>
                <a:lnTo>
                  <a:pt x="4688" y="548"/>
                </a:lnTo>
                <a:lnTo>
                  <a:pt x="4688" y="546"/>
                </a:lnTo>
                <a:lnTo>
                  <a:pt x="4688" y="552"/>
                </a:lnTo>
                <a:lnTo>
                  <a:pt x="4689" y="559"/>
                </a:lnTo>
                <a:lnTo>
                  <a:pt x="4689" y="555"/>
                </a:lnTo>
                <a:lnTo>
                  <a:pt x="4689" y="555"/>
                </a:lnTo>
                <a:lnTo>
                  <a:pt x="4689" y="555"/>
                </a:lnTo>
                <a:lnTo>
                  <a:pt x="4690" y="557"/>
                </a:lnTo>
                <a:lnTo>
                  <a:pt x="4690" y="559"/>
                </a:lnTo>
                <a:lnTo>
                  <a:pt x="4690" y="553"/>
                </a:lnTo>
                <a:lnTo>
                  <a:pt x="4691" y="550"/>
                </a:lnTo>
                <a:lnTo>
                  <a:pt x="4691" y="552"/>
                </a:lnTo>
                <a:lnTo>
                  <a:pt x="4691" y="557"/>
                </a:lnTo>
                <a:lnTo>
                  <a:pt x="4691" y="567"/>
                </a:lnTo>
                <a:lnTo>
                  <a:pt x="4692" y="584"/>
                </a:lnTo>
                <a:lnTo>
                  <a:pt x="4692" y="600"/>
                </a:lnTo>
                <a:lnTo>
                  <a:pt x="4693" y="624"/>
                </a:lnTo>
                <a:lnTo>
                  <a:pt x="4693" y="628"/>
                </a:lnTo>
                <a:lnTo>
                  <a:pt x="4693" y="588"/>
                </a:lnTo>
                <a:lnTo>
                  <a:pt x="4693" y="523"/>
                </a:lnTo>
                <a:lnTo>
                  <a:pt x="4694" y="435"/>
                </a:lnTo>
                <a:lnTo>
                  <a:pt x="4694" y="289"/>
                </a:lnTo>
                <a:lnTo>
                  <a:pt x="4694" y="159"/>
                </a:lnTo>
                <a:lnTo>
                  <a:pt x="4694" y="98"/>
                </a:lnTo>
                <a:lnTo>
                  <a:pt x="4695" y="176"/>
                </a:lnTo>
                <a:lnTo>
                  <a:pt x="4695" y="368"/>
                </a:lnTo>
                <a:lnTo>
                  <a:pt x="4695" y="536"/>
                </a:lnTo>
                <a:lnTo>
                  <a:pt x="4696" y="609"/>
                </a:lnTo>
                <a:lnTo>
                  <a:pt x="4696" y="615"/>
                </a:lnTo>
                <a:lnTo>
                  <a:pt x="4696" y="588"/>
                </a:lnTo>
                <a:lnTo>
                  <a:pt x="4697" y="578"/>
                </a:lnTo>
                <a:lnTo>
                  <a:pt x="4697" y="573"/>
                </a:lnTo>
                <a:lnTo>
                  <a:pt x="4697" y="580"/>
                </a:lnTo>
                <a:lnTo>
                  <a:pt x="4697" y="584"/>
                </a:lnTo>
                <a:lnTo>
                  <a:pt x="4698" y="576"/>
                </a:lnTo>
                <a:lnTo>
                  <a:pt x="4698" y="576"/>
                </a:lnTo>
                <a:lnTo>
                  <a:pt x="4698" y="575"/>
                </a:lnTo>
                <a:lnTo>
                  <a:pt x="4699" y="580"/>
                </a:lnTo>
                <a:lnTo>
                  <a:pt x="4699" y="575"/>
                </a:lnTo>
                <a:lnTo>
                  <a:pt x="4699" y="573"/>
                </a:lnTo>
                <a:lnTo>
                  <a:pt x="4700" y="573"/>
                </a:lnTo>
                <a:lnTo>
                  <a:pt x="4700" y="575"/>
                </a:lnTo>
                <a:lnTo>
                  <a:pt x="4700" y="571"/>
                </a:lnTo>
                <a:lnTo>
                  <a:pt x="4701" y="569"/>
                </a:lnTo>
                <a:lnTo>
                  <a:pt x="4701" y="567"/>
                </a:lnTo>
                <a:lnTo>
                  <a:pt x="4701" y="571"/>
                </a:lnTo>
                <a:lnTo>
                  <a:pt x="4701" y="575"/>
                </a:lnTo>
                <a:lnTo>
                  <a:pt x="4702" y="573"/>
                </a:lnTo>
                <a:lnTo>
                  <a:pt x="4702" y="573"/>
                </a:lnTo>
                <a:lnTo>
                  <a:pt x="4702" y="580"/>
                </a:lnTo>
                <a:lnTo>
                  <a:pt x="4702" y="580"/>
                </a:lnTo>
                <a:lnTo>
                  <a:pt x="4703" y="578"/>
                </a:lnTo>
                <a:lnTo>
                  <a:pt x="4703" y="578"/>
                </a:lnTo>
                <a:lnTo>
                  <a:pt x="4704" y="580"/>
                </a:lnTo>
                <a:lnTo>
                  <a:pt x="4704" y="584"/>
                </a:lnTo>
                <a:lnTo>
                  <a:pt x="4704" y="582"/>
                </a:lnTo>
                <a:lnTo>
                  <a:pt x="4704" y="580"/>
                </a:lnTo>
                <a:lnTo>
                  <a:pt x="4705" y="580"/>
                </a:lnTo>
                <a:lnTo>
                  <a:pt x="4705" y="584"/>
                </a:lnTo>
                <a:lnTo>
                  <a:pt x="4705" y="580"/>
                </a:lnTo>
                <a:lnTo>
                  <a:pt x="4705" y="576"/>
                </a:lnTo>
                <a:lnTo>
                  <a:pt x="4706" y="576"/>
                </a:lnTo>
                <a:lnTo>
                  <a:pt x="4706" y="578"/>
                </a:lnTo>
                <a:lnTo>
                  <a:pt x="4706" y="578"/>
                </a:lnTo>
                <a:lnTo>
                  <a:pt x="4707" y="575"/>
                </a:lnTo>
                <a:lnTo>
                  <a:pt x="4707" y="576"/>
                </a:lnTo>
                <a:lnTo>
                  <a:pt x="4707" y="582"/>
                </a:lnTo>
                <a:lnTo>
                  <a:pt x="4708" y="586"/>
                </a:lnTo>
                <a:lnTo>
                  <a:pt x="4708" y="584"/>
                </a:lnTo>
                <a:lnTo>
                  <a:pt x="4708" y="580"/>
                </a:lnTo>
                <a:lnTo>
                  <a:pt x="4709" y="578"/>
                </a:lnTo>
                <a:lnTo>
                  <a:pt x="4709" y="576"/>
                </a:lnTo>
                <a:lnTo>
                  <a:pt x="4709" y="580"/>
                </a:lnTo>
                <a:lnTo>
                  <a:pt x="4709" y="582"/>
                </a:lnTo>
                <a:lnTo>
                  <a:pt x="4710" y="590"/>
                </a:lnTo>
                <a:lnTo>
                  <a:pt x="4710" y="592"/>
                </a:lnTo>
                <a:lnTo>
                  <a:pt x="4710" y="588"/>
                </a:lnTo>
                <a:lnTo>
                  <a:pt x="4710" y="590"/>
                </a:lnTo>
                <a:lnTo>
                  <a:pt x="4711" y="596"/>
                </a:lnTo>
                <a:lnTo>
                  <a:pt x="4711" y="594"/>
                </a:lnTo>
                <a:lnTo>
                  <a:pt x="4712" y="596"/>
                </a:lnTo>
                <a:lnTo>
                  <a:pt x="4712" y="594"/>
                </a:lnTo>
                <a:lnTo>
                  <a:pt x="4712" y="598"/>
                </a:lnTo>
                <a:lnTo>
                  <a:pt x="4712" y="602"/>
                </a:lnTo>
                <a:lnTo>
                  <a:pt x="4713" y="602"/>
                </a:lnTo>
                <a:lnTo>
                  <a:pt x="4713" y="598"/>
                </a:lnTo>
                <a:lnTo>
                  <a:pt x="4713" y="602"/>
                </a:lnTo>
                <a:lnTo>
                  <a:pt x="4713" y="605"/>
                </a:lnTo>
                <a:lnTo>
                  <a:pt x="4714" y="602"/>
                </a:lnTo>
                <a:lnTo>
                  <a:pt x="4714" y="596"/>
                </a:lnTo>
                <a:lnTo>
                  <a:pt x="4714" y="594"/>
                </a:lnTo>
                <a:lnTo>
                  <a:pt x="4715" y="592"/>
                </a:lnTo>
                <a:lnTo>
                  <a:pt x="4715" y="580"/>
                </a:lnTo>
                <a:lnTo>
                  <a:pt x="4715" y="573"/>
                </a:lnTo>
                <a:lnTo>
                  <a:pt x="4716" y="565"/>
                </a:lnTo>
                <a:lnTo>
                  <a:pt x="4716" y="563"/>
                </a:lnTo>
                <a:lnTo>
                  <a:pt x="4716" y="553"/>
                </a:lnTo>
                <a:lnTo>
                  <a:pt x="4717" y="548"/>
                </a:lnTo>
                <a:lnTo>
                  <a:pt x="4717" y="544"/>
                </a:lnTo>
                <a:lnTo>
                  <a:pt x="4717" y="548"/>
                </a:lnTo>
                <a:lnTo>
                  <a:pt x="4717" y="542"/>
                </a:lnTo>
                <a:lnTo>
                  <a:pt x="4718" y="538"/>
                </a:lnTo>
                <a:lnTo>
                  <a:pt x="4718" y="536"/>
                </a:lnTo>
                <a:lnTo>
                  <a:pt x="4718" y="538"/>
                </a:lnTo>
                <a:lnTo>
                  <a:pt x="4719" y="536"/>
                </a:lnTo>
                <a:lnTo>
                  <a:pt x="4719" y="536"/>
                </a:lnTo>
                <a:lnTo>
                  <a:pt x="4719" y="529"/>
                </a:lnTo>
                <a:lnTo>
                  <a:pt x="4720" y="532"/>
                </a:lnTo>
                <a:lnTo>
                  <a:pt x="4720" y="536"/>
                </a:lnTo>
                <a:lnTo>
                  <a:pt x="4720" y="531"/>
                </a:lnTo>
                <a:lnTo>
                  <a:pt x="4720" y="532"/>
                </a:lnTo>
                <a:lnTo>
                  <a:pt x="4721" y="534"/>
                </a:lnTo>
                <a:lnTo>
                  <a:pt x="4721" y="544"/>
                </a:lnTo>
                <a:lnTo>
                  <a:pt x="4721" y="536"/>
                </a:lnTo>
                <a:lnTo>
                  <a:pt x="4721" y="532"/>
                </a:lnTo>
                <a:lnTo>
                  <a:pt x="4722" y="534"/>
                </a:lnTo>
                <a:lnTo>
                  <a:pt x="4722" y="536"/>
                </a:lnTo>
                <a:lnTo>
                  <a:pt x="4723" y="538"/>
                </a:lnTo>
                <a:lnTo>
                  <a:pt x="4723" y="534"/>
                </a:lnTo>
                <a:lnTo>
                  <a:pt x="4723" y="532"/>
                </a:lnTo>
                <a:lnTo>
                  <a:pt x="4723" y="536"/>
                </a:lnTo>
                <a:lnTo>
                  <a:pt x="4724" y="540"/>
                </a:lnTo>
                <a:lnTo>
                  <a:pt x="4724" y="532"/>
                </a:lnTo>
                <a:lnTo>
                  <a:pt x="4724" y="540"/>
                </a:lnTo>
                <a:lnTo>
                  <a:pt x="4725" y="544"/>
                </a:lnTo>
                <a:lnTo>
                  <a:pt x="4725" y="542"/>
                </a:lnTo>
                <a:lnTo>
                  <a:pt x="4725" y="542"/>
                </a:lnTo>
                <a:lnTo>
                  <a:pt x="4725" y="542"/>
                </a:lnTo>
                <a:lnTo>
                  <a:pt x="4726" y="544"/>
                </a:lnTo>
                <a:lnTo>
                  <a:pt x="4726" y="550"/>
                </a:lnTo>
                <a:lnTo>
                  <a:pt x="4726" y="550"/>
                </a:lnTo>
                <a:lnTo>
                  <a:pt x="4727" y="546"/>
                </a:lnTo>
                <a:lnTo>
                  <a:pt x="4727" y="548"/>
                </a:lnTo>
                <a:lnTo>
                  <a:pt x="4727" y="553"/>
                </a:lnTo>
                <a:lnTo>
                  <a:pt x="4728" y="548"/>
                </a:lnTo>
                <a:lnTo>
                  <a:pt x="4728" y="548"/>
                </a:lnTo>
                <a:lnTo>
                  <a:pt x="4728" y="552"/>
                </a:lnTo>
                <a:lnTo>
                  <a:pt x="4728" y="552"/>
                </a:lnTo>
                <a:lnTo>
                  <a:pt x="4729" y="548"/>
                </a:lnTo>
                <a:lnTo>
                  <a:pt x="4729" y="544"/>
                </a:lnTo>
                <a:lnTo>
                  <a:pt x="4729" y="544"/>
                </a:lnTo>
                <a:lnTo>
                  <a:pt x="4730" y="544"/>
                </a:lnTo>
                <a:lnTo>
                  <a:pt x="4730" y="544"/>
                </a:lnTo>
                <a:lnTo>
                  <a:pt x="4730" y="540"/>
                </a:lnTo>
                <a:lnTo>
                  <a:pt x="4731" y="542"/>
                </a:lnTo>
                <a:lnTo>
                  <a:pt x="4731" y="546"/>
                </a:lnTo>
                <a:lnTo>
                  <a:pt x="4731" y="550"/>
                </a:lnTo>
                <a:lnTo>
                  <a:pt x="4731" y="546"/>
                </a:lnTo>
                <a:lnTo>
                  <a:pt x="4732" y="546"/>
                </a:lnTo>
                <a:lnTo>
                  <a:pt x="4732" y="548"/>
                </a:lnTo>
                <a:lnTo>
                  <a:pt x="4732" y="544"/>
                </a:lnTo>
                <a:lnTo>
                  <a:pt x="4733" y="544"/>
                </a:lnTo>
                <a:lnTo>
                  <a:pt x="4733" y="544"/>
                </a:lnTo>
                <a:lnTo>
                  <a:pt x="4733" y="548"/>
                </a:lnTo>
                <a:lnTo>
                  <a:pt x="4733" y="546"/>
                </a:lnTo>
                <a:lnTo>
                  <a:pt x="4734" y="544"/>
                </a:lnTo>
                <a:lnTo>
                  <a:pt x="4734" y="540"/>
                </a:lnTo>
                <a:lnTo>
                  <a:pt x="4734" y="536"/>
                </a:lnTo>
                <a:lnTo>
                  <a:pt x="4735" y="536"/>
                </a:lnTo>
                <a:lnTo>
                  <a:pt x="4735" y="525"/>
                </a:lnTo>
                <a:lnTo>
                  <a:pt x="4735" y="519"/>
                </a:lnTo>
                <a:lnTo>
                  <a:pt x="4736" y="517"/>
                </a:lnTo>
                <a:lnTo>
                  <a:pt x="4736" y="527"/>
                </a:lnTo>
                <a:lnTo>
                  <a:pt x="4736" y="515"/>
                </a:lnTo>
                <a:lnTo>
                  <a:pt x="4736" y="510"/>
                </a:lnTo>
                <a:lnTo>
                  <a:pt x="4737" y="508"/>
                </a:lnTo>
                <a:lnTo>
                  <a:pt x="4737" y="508"/>
                </a:lnTo>
                <a:lnTo>
                  <a:pt x="4737" y="502"/>
                </a:lnTo>
                <a:lnTo>
                  <a:pt x="4738" y="504"/>
                </a:lnTo>
                <a:lnTo>
                  <a:pt x="4738" y="504"/>
                </a:lnTo>
                <a:lnTo>
                  <a:pt x="4738" y="506"/>
                </a:lnTo>
                <a:lnTo>
                  <a:pt x="4739" y="508"/>
                </a:lnTo>
                <a:lnTo>
                  <a:pt x="4739" y="502"/>
                </a:lnTo>
                <a:lnTo>
                  <a:pt x="4739" y="510"/>
                </a:lnTo>
                <a:lnTo>
                  <a:pt x="4739" y="517"/>
                </a:lnTo>
                <a:lnTo>
                  <a:pt x="4740" y="513"/>
                </a:lnTo>
                <a:lnTo>
                  <a:pt x="4740" y="496"/>
                </a:lnTo>
                <a:lnTo>
                  <a:pt x="4740" y="506"/>
                </a:lnTo>
                <a:lnTo>
                  <a:pt x="4741" y="523"/>
                </a:lnTo>
                <a:lnTo>
                  <a:pt x="4741" y="531"/>
                </a:lnTo>
                <a:lnTo>
                  <a:pt x="4741" y="531"/>
                </a:lnTo>
                <a:lnTo>
                  <a:pt x="4742" y="540"/>
                </a:lnTo>
                <a:lnTo>
                  <a:pt x="4742" y="548"/>
                </a:lnTo>
                <a:lnTo>
                  <a:pt x="4742" y="555"/>
                </a:lnTo>
                <a:lnTo>
                  <a:pt x="4742" y="553"/>
                </a:lnTo>
                <a:lnTo>
                  <a:pt x="4743" y="546"/>
                </a:lnTo>
                <a:lnTo>
                  <a:pt x="4743" y="550"/>
                </a:lnTo>
                <a:lnTo>
                  <a:pt x="4743" y="557"/>
                </a:lnTo>
                <a:lnTo>
                  <a:pt x="4744" y="552"/>
                </a:lnTo>
                <a:lnTo>
                  <a:pt x="4744" y="550"/>
                </a:lnTo>
                <a:lnTo>
                  <a:pt x="4744" y="550"/>
                </a:lnTo>
                <a:lnTo>
                  <a:pt x="4744" y="553"/>
                </a:lnTo>
                <a:lnTo>
                  <a:pt x="4745" y="550"/>
                </a:lnTo>
                <a:lnTo>
                  <a:pt x="4745" y="548"/>
                </a:lnTo>
                <a:lnTo>
                  <a:pt x="4746" y="546"/>
                </a:lnTo>
                <a:lnTo>
                  <a:pt x="4746" y="553"/>
                </a:lnTo>
                <a:lnTo>
                  <a:pt x="4746" y="555"/>
                </a:lnTo>
                <a:lnTo>
                  <a:pt x="4746" y="553"/>
                </a:lnTo>
                <a:lnTo>
                  <a:pt x="4747" y="553"/>
                </a:lnTo>
                <a:lnTo>
                  <a:pt x="4747" y="561"/>
                </a:lnTo>
                <a:lnTo>
                  <a:pt x="4747" y="575"/>
                </a:lnTo>
                <a:lnTo>
                  <a:pt x="4747" y="590"/>
                </a:lnTo>
                <a:lnTo>
                  <a:pt x="4748" y="602"/>
                </a:lnTo>
                <a:lnTo>
                  <a:pt x="4748" y="628"/>
                </a:lnTo>
                <a:lnTo>
                  <a:pt x="4748" y="624"/>
                </a:lnTo>
                <a:lnTo>
                  <a:pt x="4749" y="615"/>
                </a:lnTo>
                <a:lnTo>
                  <a:pt x="4749" y="498"/>
                </a:lnTo>
                <a:lnTo>
                  <a:pt x="4749" y="412"/>
                </a:lnTo>
                <a:lnTo>
                  <a:pt x="4750" y="276"/>
                </a:lnTo>
                <a:lnTo>
                  <a:pt x="4750" y="146"/>
                </a:lnTo>
                <a:lnTo>
                  <a:pt x="4750" y="94"/>
                </a:lnTo>
                <a:lnTo>
                  <a:pt x="4750" y="180"/>
                </a:lnTo>
                <a:lnTo>
                  <a:pt x="4751" y="383"/>
                </a:lnTo>
                <a:lnTo>
                  <a:pt x="4751" y="555"/>
                </a:lnTo>
                <a:lnTo>
                  <a:pt x="4751" y="628"/>
                </a:lnTo>
                <a:lnTo>
                  <a:pt x="4752" y="624"/>
                </a:lnTo>
                <a:lnTo>
                  <a:pt x="4752" y="611"/>
                </a:lnTo>
                <a:lnTo>
                  <a:pt x="4752" y="580"/>
                </a:lnTo>
                <a:lnTo>
                  <a:pt x="4752" y="569"/>
                </a:lnTo>
                <a:lnTo>
                  <a:pt x="4753" y="573"/>
                </a:lnTo>
                <a:lnTo>
                  <a:pt x="4753" y="580"/>
                </a:lnTo>
                <a:lnTo>
                  <a:pt x="4754" y="575"/>
                </a:lnTo>
                <a:lnTo>
                  <a:pt x="4754" y="569"/>
                </a:lnTo>
                <a:lnTo>
                  <a:pt x="4754" y="569"/>
                </a:lnTo>
                <a:lnTo>
                  <a:pt x="4754" y="576"/>
                </a:lnTo>
                <a:lnTo>
                  <a:pt x="4755" y="575"/>
                </a:lnTo>
                <a:lnTo>
                  <a:pt x="4755" y="573"/>
                </a:lnTo>
                <a:lnTo>
                  <a:pt x="4755" y="571"/>
                </a:lnTo>
                <a:lnTo>
                  <a:pt x="4755" y="571"/>
                </a:lnTo>
                <a:lnTo>
                  <a:pt x="4756" y="575"/>
                </a:lnTo>
                <a:lnTo>
                  <a:pt x="4756" y="573"/>
                </a:lnTo>
                <a:lnTo>
                  <a:pt x="4756" y="563"/>
                </a:lnTo>
                <a:lnTo>
                  <a:pt x="4757" y="567"/>
                </a:lnTo>
                <a:lnTo>
                  <a:pt x="4757" y="573"/>
                </a:lnTo>
                <a:lnTo>
                  <a:pt x="4757" y="565"/>
                </a:lnTo>
                <a:lnTo>
                  <a:pt x="4758" y="565"/>
                </a:lnTo>
                <a:lnTo>
                  <a:pt x="4758" y="569"/>
                </a:lnTo>
                <a:lnTo>
                  <a:pt x="4758" y="575"/>
                </a:lnTo>
                <a:lnTo>
                  <a:pt x="4759" y="571"/>
                </a:lnTo>
                <a:lnTo>
                  <a:pt x="4759" y="567"/>
                </a:lnTo>
                <a:lnTo>
                  <a:pt x="4759" y="569"/>
                </a:lnTo>
                <a:lnTo>
                  <a:pt x="4759" y="573"/>
                </a:lnTo>
                <a:lnTo>
                  <a:pt x="4760" y="571"/>
                </a:lnTo>
                <a:lnTo>
                  <a:pt x="4760" y="569"/>
                </a:lnTo>
                <a:lnTo>
                  <a:pt x="4760" y="567"/>
                </a:lnTo>
                <a:lnTo>
                  <a:pt x="4761" y="575"/>
                </a:lnTo>
                <a:lnTo>
                  <a:pt x="4761" y="569"/>
                </a:lnTo>
                <a:lnTo>
                  <a:pt x="4761" y="563"/>
                </a:lnTo>
                <a:lnTo>
                  <a:pt x="4762" y="567"/>
                </a:lnTo>
                <a:lnTo>
                  <a:pt x="4762" y="571"/>
                </a:lnTo>
                <a:lnTo>
                  <a:pt x="4762" y="575"/>
                </a:lnTo>
                <a:lnTo>
                  <a:pt x="4762" y="567"/>
                </a:lnTo>
                <a:lnTo>
                  <a:pt x="4763" y="569"/>
                </a:lnTo>
                <a:lnTo>
                  <a:pt x="4763" y="573"/>
                </a:lnTo>
                <a:lnTo>
                  <a:pt x="4763" y="573"/>
                </a:lnTo>
                <a:lnTo>
                  <a:pt x="4763" y="573"/>
                </a:lnTo>
                <a:lnTo>
                  <a:pt x="4764" y="571"/>
                </a:lnTo>
                <a:lnTo>
                  <a:pt x="4764" y="576"/>
                </a:lnTo>
                <a:lnTo>
                  <a:pt x="4765" y="575"/>
                </a:lnTo>
                <a:lnTo>
                  <a:pt x="4765" y="573"/>
                </a:lnTo>
                <a:lnTo>
                  <a:pt x="4765" y="567"/>
                </a:lnTo>
                <a:lnTo>
                  <a:pt x="4765" y="571"/>
                </a:lnTo>
                <a:lnTo>
                  <a:pt x="4766" y="569"/>
                </a:lnTo>
                <a:lnTo>
                  <a:pt x="4766" y="569"/>
                </a:lnTo>
                <a:lnTo>
                  <a:pt x="4766" y="567"/>
                </a:lnTo>
                <a:lnTo>
                  <a:pt x="4767" y="571"/>
                </a:lnTo>
                <a:lnTo>
                  <a:pt x="4767" y="576"/>
                </a:lnTo>
                <a:lnTo>
                  <a:pt x="4767" y="575"/>
                </a:lnTo>
                <a:lnTo>
                  <a:pt x="4767" y="571"/>
                </a:lnTo>
                <a:lnTo>
                  <a:pt x="4768" y="573"/>
                </a:lnTo>
                <a:lnTo>
                  <a:pt x="4768" y="580"/>
                </a:lnTo>
                <a:lnTo>
                  <a:pt x="4768" y="586"/>
                </a:lnTo>
                <a:lnTo>
                  <a:pt x="4769" y="576"/>
                </a:lnTo>
                <a:lnTo>
                  <a:pt x="4769" y="575"/>
                </a:lnTo>
                <a:lnTo>
                  <a:pt x="4769" y="582"/>
                </a:lnTo>
                <a:lnTo>
                  <a:pt x="4770" y="578"/>
                </a:lnTo>
                <a:lnTo>
                  <a:pt x="4770" y="576"/>
                </a:lnTo>
                <a:lnTo>
                  <a:pt x="4770" y="575"/>
                </a:lnTo>
                <a:lnTo>
                  <a:pt x="4770" y="575"/>
                </a:lnTo>
                <a:lnTo>
                  <a:pt x="4771" y="575"/>
                </a:lnTo>
                <a:lnTo>
                  <a:pt x="4771" y="571"/>
                </a:lnTo>
                <a:lnTo>
                  <a:pt x="4771" y="555"/>
                </a:lnTo>
                <a:lnTo>
                  <a:pt x="4771" y="559"/>
                </a:lnTo>
                <a:lnTo>
                  <a:pt x="4772" y="557"/>
                </a:lnTo>
                <a:lnTo>
                  <a:pt x="4772" y="548"/>
                </a:lnTo>
                <a:lnTo>
                  <a:pt x="4773" y="536"/>
                </a:lnTo>
                <a:lnTo>
                  <a:pt x="4773" y="540"/>
                </a:lnTo>
                <a:lnTo>
                  <a:pt x="4773" y="534"/>
                </a:lnTo>
                <a:lnTo>
                  <a:pt x="4773" y="529"/>
                </a:lnTo>
                <a:lnTo>
                  <a:pt x="4774" y="525"/>
                </a:lnTo>
                <a:lnTo>
                  <a:pt x="4774" y="525"/>
                </a:lnTo>
                <a:lnTo>
                  <a:pt x="4774" y="527"/>
                </a:lnTo>
                <a:lnTo>
                  <a:pt x="4775" y="525"/>
                </a:lnTo>
                <a:lnTo>
                  <a:pt x="4775" y="519"/>
                </a:lnTo>
                <a:lnTo>
                  <a:pt x="4775" y="523"/>
                </a:lnTo>
                <a:lnTo>
                  <a:pt x="4775" y="525"/>
                </a:lnTo>
                <a:lnTo>
                  <a:pt x="4776" y="529"/>
                </a:lnTo>
                <a:lnTo>
                  <a:pt x="4776" y="519"/>
                </a:lnTo>
                <a:lnTo>
                  <a:pt x="4776" y="519"/>
                </a:lnTo>
                <a:lnTo>
                  <a:pt x="4777" y="525"/>
                </a:lnTo>
                <a:lnTo>
                  <a:pt x="4777" y="521"/>
                </a:lnTo>
                <a:lnTo>
                  <a:pt x="4777" y="513"/>
                </a:lnTo>
                <a:lnTo>
                  <a:pt x="4778" y="515"/>
                </a:lnTo>
                <a:lnTo>
                  <a:pt x="4778" y="521"/>
                </a:lnTo>
                <a:lnTo>
                  <a:pt x="4778" y="521"/>
                </a:lnTo>
                <a:lnTo>
                  <a:pt x="4778" y="523"/>
                </a:lnTo>
                <a:lnTo>
                  <a:pt x="4779" y="517"/>
                </a:lnTo>
                <a:lnTo>
                  <a:pt x="4779" y="525"/>
                </a:lnTo>
                <a:lnTo>
                  <a:pt x="4779" y="529"/>
                </a:lnTo>
                <a:lnTo>
                  <a:pt x="4780" y="525"/>
                </a:lnTo>
                <a:lnTo>
                  <a:pt x="4780" y="523"/>
                </a:lnTo>
                <a:lnTo>
                  <a:pt x="4780" y="523"/>
                </a:lnTo>
                <a:lnTo>
                  <a:pt x="4781" y="531"/>
                </a:lnTo>
                <a:lnTo>
                  <a:pt x="4781" y="527"/>
                </a:lnTo>
                <a:lnTo>
                  <a:pt x="4781" y="525"/>
                </a:lnTo>
                <a:lnTo>
                  <a:pt x="4781" y="529"/>
                </a:lnTo>
                <a:lnTo>
                  <a:pt x="4782" y="531"/>
                </a:lnTo>
                <a:lnTo>
                  <a:pt x="4782" y="532"/>
                </a:lnTo>
                <a:lnTo>
                  <a:pt x="4782" y="527"/>
                </a:lnTo>
                <a:lnTo>
                  <a:pt x="4783" y="527"/>
                </a:lnTo>
                <a:lnTo>
                  <a:pt x="4783" y="532"/>
                </a:lnTo>
                <a:lnTo>
                  <a:pt x="4783" y="529"/>
                </a:lnTo>
                <a:lnTo>
                  <a:pt x="4784" y="527"/>
                </a:lnTo>
                <a:lnTo>
                  <a:pt x="4784" y="525"/>
                </a:lnTo>
                <a:lnTo>
                  <a:pt x="4784" y="529"/>
                </a:lnTo>
                <a:lnTo>
                  <a:pt x="4784" y="529"/>
                </a:lnTo>
                <a:lnTo>
                  <a:pt x="4785" y="519"/>
                </a:lnTo>
                <a:lnTo>
                  <a:pt x="4785" y="523"/>
                </a:lnTo>
                <a:lnTo>
                  <a:pt x="4785" y="532"/>
                </a:lnTo>
                <a:lnTo>
                  <a:pt x="4786" y="534"/>
                </a:lnTo>
                <a:lnTo>
                  <a:pt x="4786" y="536"/>
                </a:lnTo>
                <a:lnTo>
                  <a:pt x="4786" y="529"/>
                </a:lnTo>
                <a:lnTo>
                  <a:pt x="4786" y="532"/>
                </a:lnTo>
                <a:lnTo>
                  <a:pt x="4787" y="536"/>
                </a:lnTo>
                <a:lnTo>
                  <a:pt x="4787" y="534"/>
                </a:lnTo>
                <a:lnTo>
                  <a:pt x="4788" y="531"/>
                </a:lnTo>
                <a:lnTo>
                  <a:pt x="4788" y="531"/>
                </a:lnTo>
                <a:lnTo>
                  <a:pt x="4788" y="534"/>
                </a:lnTo>
                <a:lnTo>
                  <a:pt x="4788" y="531"/>
                </a:lnTo>
                <a:lnTo>
                  <a:pt x="4789" y="527"/>
                </a:lnTo>
                <a:lnTo>
                  <a:pt x="4789" y="527"/>
                </a:lnTo>
                <a:lnTo>
                  <a:pt x="4789" y="527"/>
                </a:lnTo>
                <a:lnTo>
                  <a:pt x="4789" y="525"/>
                </a:lnTo>
                <a:lnTo>
                  <a:pt x="4790" y="527"/>
                </a:lnTo>
                <a:lnTo>
                  <a:pt x="4790" y="525"/>
                </a:lnTo>
                <a:lnTo>
                  <a:pt x="4790" y="529"/>
                </a:lnTo>
                <a:lnTo>
                  <a:pt x="4791" y="525"/>
                </a:lnTo>
                <a:lnTo>
                  <a:pt x="4791" y="517"/>
                </a:lnTo>
                <a:lnTo>
                  <a:pt x="4791" y="513"/>
                </a:lnTo>
                <a:lnTo>
                  <a:pt x="4792" y="508"/>
                </a:lnTo>
                <a:lnTo>
                  <a:pt x="4792" y="500"/>
                </a:lnTo>
                <a:lnTo>
                  <a:pt x="4792" y="498"/>
                </a:lnTo>
                <a:lnTo>
                  <a:pt x="4792" y="496"/>
                </a:lnTo>
                <a:lnTo>
                  <a:pt x="4793" y="492"/>
                </a:lnTo>
                <a:lnTo>
                  <a:pt x="4793" y="489"/>
                </a:lnTo>
                <a:lnTo>
                  <a:pt x="4793" y="487"/>
                </a:lnTo>
                <a:lnTo>
                  <a:pt x="4794" y="477"/>
                </a:lnTo>
                <a:lnTo>
                  <a:pt x="4794" y="487"/>
                </a:lnTo>
                <a:lnTo>
                  <a:pt x="4794" y="490"/>
                </a:lnTo>
                <a:lnTo>
                  <a:pt x="4794" y="490"/>
                </a:lnTo>
                <a:lnTo>
                  <a:pt x="4795" y="490"/>
                </a:lnTo>
                <a:lnTo>
                  <a:pt x="4795" y="490"/>
                </a:lnTo>
                <a:lnTo>
                  <a:pt x="4796" y="500"/>
                </a:lnTo>
                <a:lnTo>
                  <a:pt x="4796" y="498"/>
                </a:lnTo>
                <a:lnTo>
                  <a:pt x="4796" y="487"/>
                </a:lnTo>
                <a:lnTo>
                  <a:pt x="4796" y="479"/>
                </a:lnTo>
                <a:lnTo>
                  <a:pt x="4797" y="492"/>
                </a:lnTo>
                <a:lnTo>
                  <a:pt x="4797" y="504"/>
                </a:lnTo>
                <a:lnTo>
                  <a:pt x="4797" y="511"/>
                </a:lnTo>
                <a:lnTo>
                  <a:pt x="4797" y="511"/>
                </a:lnTo>
                <a:lnTo>
                  <a:pt x="4798" y="523"/>
                </a:lnTo>
                <a:lnTo>
                  <a:pt x="4798" y="523"/>
                </a:lnTo>
                <a:lnTo>
                  <a:pt x="4798" y="527"/>
                </a:lnTo>
                <a:lnTo>
                  <a:pt x="4799" y="525"/>
                </a:lnTo>
                <a:lnTo>
                  <a:pt x="4799" y="529"/>
                </a:lnTo>
                <a:lnTo>
                  <a:pt x="4799" y="531"/>
                </a:lnTo>
                <a:lnTo>
                  <a:pt x="4800" y="527"/>
                </a:lnTo>
                <a:lnTo>
                  <a:pt x="4800" y="532"/>
                </a:lnTo>
                <a:lnTo>
                  <a:pt x="4800" y="531"/>
                </a:lnTo>
                <a:lnTo>
                  <a:pt x="4800" y="538"/>
                </a:lnTo>
                <a:lnTo>
                  <a:pt x="4801" y="538"/>
                </a:lnTo>
                <a:lnTo>
                  <a:pt x="4801" y="534"/>
                </a:lnTo>
                <a:lnTo>
                  <a:pt x="4801" y="538"/>
                </a:lnTo>
                <a:lnTo>
                  <a:pt x="4802" y="538"/>
                </a:lnTo>
                <a:lnTo>
                  <a:pt x="4802" y="538"/>
                </a:lnTo>
                <a:lnTo>
                  <a:pt x="4802" y="538"/>
                </a:lnTo>
                <a:lnTo>
                  <a:pt x="4803" y="538"/>
                </a:lnTo>
                <a:lnTo>
                  <a:pt x="4803" y="548"/>
                </a:lnTo>
                <a:lnTo>
                  <a:pt x="4803" y="540"/>
                </a:lnTo>
                <a:lnTo>
                  <a:pt x="4804" y="536"/>
                </a:lnTo>
                <a:lnTo>
                  <a:pt x="4804" y="542"/>
                </a:lnTo>
                <a:lnTo>
                  <a:pt x="4804" y="559"/>
                </a:lnTo>
                <a:lnTo>
                  <a:pt x="4804" y="573"/>
                </a:lnTo>
                <a:lnTo>
                  <a:pt x="4805" y="580"/>
                </a:lnTo>
                <a:lnTo>
                  <a:pt x="4805" y="600"/>
                </a:lnTo>
                <a:lnTo>
                  <a:pt x="4805" y="609"/>
                </a:lnTo>
                <a:lnTo>
                  <a:pt x="4805" y="576"/>
                </a:lnTo>
                <a:lnTo>
                  <a:pt x="4806" y="508"/>
                </a:lnTo>
                <a:lnTo>
                  <a:pt x="4806" y="425"/>
                </a:lnTo>
                <a:lnTo>
                  <a:pt x="4807" y="303"/>
                </a:lnTo>
                <a:lnTo>
                  <a:pt x="4807" y="161"/>
                </a:lnTo>
                <a:lnTo>
                  <a:pt x="4807" y="86"/>
                </a:lnTo>
                <a:lnTo>
                  <a:pt x="4807" y="99"/>
                </a:lnTo>
                <a:lnTo>
                  <a:pt x="4808" y="230"/>
                </a:lnTo>
                <a:lnTo>
                  <a:pt x="4808" y="423"/>
                </a:lnTo>
                <a:lnTo>
                  <a:pt x="4808" y="477"/>
                </a:lnTo>
                <a:lnTo>
                  <a:pt x="4808" y="605"/>
                </a:lnTo>
                <a:lnTo>
                  <a:pt x="4809" y="611"/>
                </a:lnTo>
                <a:lnTo>
                  <a:pt x="4809" y="582"/>
                </a:lnTo>
                <a:lnTo>
                  <a:pt x="4809" y="555"/>
                </a:lnTo>
                <a:lnTo>
                  <a:pt x="4810" y="555"/>
                </a:lnTo>
                <a:lnTo>
                  <a:pt x="4810" y="557"/>
                </a:lnTo>
                <a:lnTo>
                  <a:pt x="4810" y="561"/>
                </a:lnTo>
                <a:lnTo>
                  <a:pt x="4811" y="553"/>
                </a:lnTo>
                <a:lnTo>
                  <a:pt x="4811" y="552"/>
                </a:lnTo>
                <a:lnTo>
                  <a:pt x="4811" y="555"/>
                </a:lnTo>
                <a:lnTo>
                  <a:pt x="4812" y="559"/>
                </a:lnTo>
                <a:lnTo>
                  <a:pt x="4812" y="559"/>
                </a:lnTo>
                <a:lnTo>
                  <a:pt x="4812" y="555"/>
                </a:lnTo>
                <a:lnTo>
                  <a:pt x="4812" y="552"/>
                </a:lnTo>
                <a:lnTo>
                  <a:pt x="4813" y="557"/>
                </a:lnTo>
                <a:lnTo>
                  <a:pt x="4813" y="559"/>
                </a:lnTo>
                <a:lnTo>
                  <a:pt x="4813" y="555"/>
                </a:lnTo>
                <a:lnTo>
                  <a:pt x="4813" y="555"/>
                </a:lnTo>
                <a:lnTo>
                  <a:pt x="4814" y="561"/>
                </a:lnTo>
                <a:lnTo>
                  <a:pt x="4814" y="561"/>
                </a:lnTo>
                <a:lnTo>
                  <a:pt x="4815" y="552"/>
                </a:lnTo>
                <a:lnTo>
                  <a:pt x="4815" y="550"/>
                </a:lnTo>
                <a:lnTo>
                  <a:pt x="4815" y="555"/>
                </a:lnTo>
                <a:lnTo>
                  <a:pt x="4815" y="559"/>
                </a:lnTo>
                <a:lnTo>
                  <a:pt x="4816" y="557"/>
                </a:lnTo>
                <a:lnTo>
                  <a:pt x="4816" y="553"/>
                </a:lnTo>
                <a:lnTo>
                  <a:pt x="4816" y="557"/>
                </a:lnTo>
                <a:lnTo>
                  <a:pt x="4817" y="557"/>
                </a:lnTo>
                <a:lnTo>
                  <a:pt x="4817" y="555"/>
                </a:lnTo>
                <a:lnTo>
                  <a:pt x="4817" y="553"/>
                </a:lnTo>
                <a:lnTo>
                  <a:pt x="4817" y="557"/>
                </a:lnTo>
                <a:lnTo>
                  <a:pt x="4818" y="561"/>
                </a:lnTo>
                <a:lnTo>
                  <a:pt x="4818" y="555"/>
                </a:lnTo>
                <a:lnTo>
                  <a:pt x="4818" y="548"/>
                </a:lnTo>
                <a:lnTo>
                  <a:pt x="4819" y="544"/>
                </a:lnTo>
                <a:lnTo>
                  <a:pt x="4819" y="552"/>
                </a:lnTo>
                <a:lnTo>
                  <a:pt x="4819" y="552"/>
                </a:lnTo>
                <a:lnTo>
                  <a:pt x="4820" y="550"/>
                </a:lnTo>
                <a:lnTo>
                  <a:pt x="4820" y="550"/>
                </a:lnTo>
                <a:lnTo>
                  <a:pt x="4820" y="552"/>
                </a:lnTo>
                <a:lnTo>
                  <a:pt x="4820" y="552"/>
                </a:lnTo>
                <a:lnTo>
                  <a:pt x="4821" y="553"/>
                </a:lnTo>
                <a:lnTo>
                  <a:pt x="4821" y="553"/>
                </a:lnTo>
                <a:lnTo>
                  <a:pt x="4821" y="555"/>
                </a:lnTo>
                <a:lnTo>
                  <a:pt x="4822" y="559"/>
                </a:lnTo>
                <a:lnTo>
                  <a:pt x="4822" y="552"/>
                </a:lnTo>
                <a:lnTo>
                  <a:pt x="4822" y="552"/>
                </a:lnTo>
                <a:lnTo>
                  <a:pt x="4823" y="552"/>
                </a:lnTo>
                <a:lnTo>
                  <a:pt x="4823" y="557"/>
                </a:lnTo>
                <a:lnTo>
                  <a:pt x="4823" y="553"/>
                </a:lnTo>
                <a:lnTo>
                  <a:pt x="4823" y="550"/>
                </a:lnTo>
                <a:lnTo>
                  <a:pt x="4824" y="550"/>
                </a:lnTo>
                <a:lnTo>
                  <a:pt x="4824" y="555"/>
                </a:lnTo>
                <a:lnTo>
                  <a:pt x="4824" y="552"/>
                </a:lnTo>
                <a:lnTo>
                  <a:pt x="4825" y="546"/>
                </a:lnTo>
                <a:lnTo>
                  <a:pt x="4825" y="550"/>
                </a:lnTo>
                <a:lnTo>
                  <a:pt x="4825" y="557"/>
                </a:lnTo>
                <a:lnTo>
                  <a:pt x="4826" y="559"/>
                </a:lnTo>
                <a:lnTo>
                  <a:pt x="4826" y="553"/>
                </a:lnTo>
                <a:lnTo>
                  <a:pt x="4826" y="559"/>
                </a:lnTo>
                <a:lnTo>
                  <a:pt x="4826" y="561"/>
                </a:lnTo>
                <a:lnTo>
                  <a:pt x="4827" y="561"/>
                </a:lnTo>
                <a:lnTo>
                  <a:pt x="4827" y="555"/>
                </a:lnTo>
                <a:lnTo>
                  <a:pt x="4827" y="552"/>
                </a:lnTo>
                <a:lnTo>
                  <a:pt x="4828" y="557"/>
                </a:lnTo>
                <a:lnTo>
                  <a:pt x="4828" y="553"/>
                </a:lnTo>
                <a:lnTo>
                  <a:pt x="4828" y="544"/>
                </a:lnTo>
                <a:lnTo>
                  <a:pt x="4828" y="544"/>
                </a:lnTo>
                <a:lnTo>
                  <a:pt x="4829" y="544"/>
                </a:lnTo>
                <a:lnTo>
                  <a:pt x="4829" y="538"/>
                </a:lnTo>
                <a:lnTo>
                  <a:pt x="4829" y="529"/>
                </a:lnTo>
                <a:lnTo>
                  <a:pt x="4830" y="525"/>
                </a:lnTo>
                <a:lnTo>
                  <a:pt x="4830" y="525"/>
                </a:lnTo>
                <a:lnTo>
                  <a:pt x="4830" y="523"/>
                </a:lnTo>
                <a:lnTo>
                  <a:pt x="4831" y="521"/>
                </a:lnTo>
                <a:lnTo>
                  <a:pt x="4831" y="515"/>
                </a:lnTo>
                <a:lnTo>
                  <a:pt x="4831" y="515"/>
                </a:lnTo>
                <a:lnTo>
                  <a:pt x="4831" y="515"/>
                </a:lnTo>
                <a:lnTo>
                  <a:pt x="4832" y="510"/>
                </a:lnTo>
                <a:lnTo>
                  <a:pt x="4832" y="508"/>
                </a:lnTo>
                <a:lnTo>
                  <a:pt x="4832" y="508"/>
                </a:lnTo>
                <a:lnTo>
                  <a:pt x="4833" y="517"/>
                </a:lnTo>
                <a:lnTo>
                  <a:pt x="4833" y="513"/>
                </a:lnTo>
                <a:lnTo>
                  <a:pt x="4833" y="511"/>
                </a:lnTo>
                <a:lnTo>
                  <a:pt x="4834" y="513"/>
                </a:lnTo>
                <a:lnTo>
                  <a:pt x="4834" y="515"/>
                </a:lnTo>
                <a:lnTo>
                  <a:pt x="4834" y="517"/>
                </a:lnTo>
                <a:lnTo>
                  <a:pt x="4834" y="511"/>
                </a:lnTo>
                <a:lnTo>
                  <a:pt x="4835" y="513"/>
                </a:lnTo>
                <a:lnTo>
                  <a:pt x="4835" y="517"/>
                </a:lnTo>
                <a:lnTo>
                  <a:pt x="4835" y="519"/>
                </a:lnTo>
                <a:lnTo>
                  <a:pt x="4836" y="513"/>
                </a:lnTo>
                <a:lnTo>
                  <a:pt x="4836" y="517"/>
                </a:lnTo>
                <a:lnTo>
                  <a:pt x="4836" y="523"/>
                </a:lnTo>
                <a:lnTo>
                  <a:pt x="4836" y="519"/>
                </a:lnTo>
                <a:lnTo>
                  <a:pt x="4837" y="513"/>
                </a:lnTo>
                <a:lnTo>
                  <a:pt x="4837" y="515"/>
                </a:lnTo>
                <a:lnTo>
                  <a:pt x="4837" y="519"/>
                </a:lnTo>
                <a:lnTo>
                  <a:pt x="4838" y="517"/>
                </a:lnTo>
                <a:lnTo>
                  <a:pt x="4838" y="515"/>
                </a:lnTo>
                <a:lnTo>
                  <a:pt x="4838" y="515"/>
                </a:lnTo>
                <a:lnTo>
                  <a:pt x="4839" y="521"/>
                </a:lnTo>
                <a:lnTo>
                  <a:pt x="4839" y="527"/>
                </a:lnTo>
                <a:lnTo>
                  <a:pt x="4839" y="525"/>
                </a:lnTo>
                <a:lnTo>
                  <a:pt x="4839" y="521"/>
                </a:lnTo>
                <a:lnTo>
                  <a:pt x="4840" y="523"/>
                </a:lnTo>
                <a:lnTo>
                  <a:pt x="4840" y="531"/>
                </a:lnTo>
                <a:lnTo>
                  <a:pt x="4840" y="523"/>
                </a:lnTo>
                <a:lnTo>
                  <a:pt x="4841" y="521"/>
                </a:lnTo>
                <a:lnTo>
                  <a:pt x="4841" y="523"/>
                </a:lnTo>
                <a:lnTo>
                  <a:pt x="4841" y="525"/>
                </a:lnTo>
                <a:lnTo>
                  <a:pt x="4842" y="523"/>
                </a:lnTo>
                <a:lnTo>
                  <a:pt x="4842" y="523"/>
                </a:lnTo>
                <a:lnTo>
                  <a:pt x="4842" y="525"/>
                </a:lnTo>
                <a:lnTo>
                  <a:pt x="4842" y="529"/>
                </a:lnTo>
                <a:lnTo>
                  <a:pt x="4843" y="527"/>
                </a:lnTo>
                <a:lnTo>
                  <a:pt x="4843" y="523"/>
                </a:lnTo>
                <a:lnTo>
                  <a:pt x="4843" y="521"/>
                </a:lnTo>
                <a:lnTo>
                  <a:pt x="4844" y="525"/>
                </a:lnTo>
                <a:lnTo>
                  <a:pt x="4844" y="527"/>
                </a:lnTo>
                <a:lnTo>
                  <a:pt x="4844" y="523"/>
                </a:lnTo>
                <a:lnTo>
                  <a:pt x="4845" y="523"/>
                </a:lnTo>
                <a:lnTo>
                  <a:pt x="4845" y="525"/>
                </a:lnTo>
                <a:lnTo>
                  <a:pt x="4845" y="529"/>
                </a:lnTo>
                <a:lnTo>
                  <a:pt x="4846" y="527"/>
                </a:lnTo>
                <a:lnTo>
                  <a:pt x="4846" y="523"/>
                </a:lnTo>
                <a:lnTo>
                  <a:pt x="4846" y="525"/>
                </a:lnTo>
                <a:lnTo>
                  <a:pt x="4846" y="529"/>
                </a:lnTo>
                <a:lnTo>
                  <a:pt x="4847" y="527"/>
                </a:lnTo>
                <a:lnTo>
                  <a:pt x="4847" y="521"/>
                </a:lnTo>
                <a:lnTo>
                  <a:pt x="4847" y="525"/>
                </a:lnTo>
                <a:lnTo>
                  <a:pt x="4847" y="532"/>
                </a:lnTo>
                <a:lnTo>
                  <a:pt x="4848" y="525"/>
                </a:lnTo>
                <a:lnTo>
                  <a:pt x="4848" y="521"/>
                </a:lnTo>
                <a:lnTo>
                  <a:pt x="4849" y="517"/>
                </a:lnTo>
                <a:lnTo>
                  <a:pt x="4849" y="513"/>
                </a:lnTo>
                <a:lnTo>
                  <a:pt x="4849" y="508"/>
                </a:lnTo>
                <a:lnTo>
                  <a:pt x="4849" y="500"/>
                </a:lnTo>
                <a:lnTo>
                  <a:pt x="4850" y="494"/>
                </a:lnTo>
                <a:lnTo>
                  <a:pt x="4850" y="494"/>
                </a:lnTo>
                <a:lnTo>
                  <a:pt x="4850" y="494"/>
                </a:lnTo>
                <a:lnTo>
                  <a:pt x="4850" y="492"/>
                </a:lnTo>
                <a:lnTo>
                  <a:pt x="4851" y="487"/>
                </a:lnTo>
                <a:lnTo>
                  <a:pt x="4851" y="483"/>
                </a:lnTo>
                <a:lnTo>
                  <a:pt x="4851" y="485"/>
                </a:lnTo>
                <a:lnTo>
                  <a:pt x="4852" y="475"/>
                </a:lnTo>
                <a:lnTo>
                  <a:pt x="4852" y="471"/>
                </a:lnTo>
                <a:lnTo>
                  <a:pt x="4852" y="481"/>
                </a:lnTo>
                <a:lnTo>
                  <a:pt x="4853" y="487"/>
                </a:lnTo>
                <a:lnTo>
                  <a:pt x="4853" y="483"/>
                </a:lnTo>
                <a:lnTo>
                  <a:pt x="4853" y="483"/>
                </a:lnTo>
                <a:lnTo>
                  <a:pt x="4854" y="487"/>
                </a:lnTo>
                <a:lnTo>
                  <a:pt x="4854" y="489"/>
                </a:lnTo>
                <a:lnTo>
                  <a:pt x="4854" y="487"/>
                </a:lnTo>
                <a:lnTo>
                  <a:pt x="4854" y="487"/>
                </a:lnTo>
                <a:lnTo>
                  <a:pt x="4855" y="477"/>
                </a:lnTo>
                <a:lnTo>
                  <a:pt x="4855" y="475"/>
                </a:lnTo>
                <a:lnTo>
                  <a:pt x="4855" y="485"/>
                </a:lnTo>
                <a:lnTo>
                  <a:pt x="4855" y="494"/>
                </a:lnTo>
                <a:lnTo>
                  <a:pt x="4856" y="508"/>
                </a:lnTo>
                <a:lnTo>
                  <a:pt x="4856" y="517"/>
                </a:lnTo>
                <a:lnTo>
                  <a:pt x="4857" y="527"/>
                </a:lnTo>
                <a:lnTo>
                  <a:pt x="4857" y="527"/>
                </a:lnTo>
                <a:lnTo>
                  <a:pt x="4857" y="532"/>
                </a:lnTo>
                <a:lnTo>
                  <a:pt x="4857" y="536"/>
                </a:lnTo>
                <a:lnTo>
                  <a:pt x="4858" y="532"/>
                </a:lnTo>
                <a:lnTo>
                  <a:pt x="4858" y="531"/>
                </a:lnTo>
                <a:lnTo>
                  <a:pt x="4858" y="527"/>
                </a:lnTo>
                <a:lnTo>
                  <a:pt x="4858" y="532"/>
                </a:lnTo>
                <a:lnTo>
                  <a:pt x="4859" y="534"/>
                </a:lnTo>
                <a:lnTo>
                  <a:pt x="4859" y="529"/>
                </a:lnTo>
                <a:lnTo>
                  <a:pt x="4859" y="531"/>
                </a:lnTo>
                <a:lnTo>
                  <a:pt x="4860" y="529"/>
                </a:lnTo>
                <a:lnTo>
                  <a:pt x="4860" y="529"/>
                </a:lnTo>
                <a:lnTo>
                  <a:pt x="4860" y="529"/>
                </a:lnTo>
                <a:lnTo>
                  <a:pt x="4861" y="531"/>
                </a:lnTo>
                <a:lnTo>
                  <a:pt x="4861" y="536"/>
                </a:lnTo>
                <a:lnTo>
                  <a:pt x="4861" y="542"/>
                </a:lnTo>
                <a:lnTo>
                  <a:pt x="4862" y="538"/>
                </a:lnTo>
                <a:lnTo>
                  <a:pt x="4862" y="531"/>
                </a:lnTo>
                <a:lnTo>
                  <a:pt x="4862" y="534"/>
                </a:lnTo>
                <a:lnTo>
                  <a:pt x="4862" y="540"/>
                </a:lnTo>
                <a:lnTo>
                  <a:pt x="4863" y="540"/>
                </a:lnTo>
                <a:lnTo>
                  <a:pt x="4863" y="544"/>
                </a:lnTo>
                <a:lnTo>
                  <a:pt x="4863" y="565"/>
                </a:lnTo>
                <a:lnTo>
                  <a:pt x="4864" y="584"/>
                </a:lnTo>
                <a:lnTo>
                  <a:pt x="4864" y="598"/>
                </a:lnTo>
                <a:lnTo>
                  <a:pt x="4864" y="609"/>
                </a:lnTo>
                <a:lnTo>
                  <a:pt x="4865" y="596"/>
                </a:lnTo>
                <a:lnTo>
                  <a:pt x="4865" y="542"/>
                </a:lnTo>
                <a:lnTo>
                  <a:pt x="4865" y="465"/>
                </a:lnTo>
                <a:lnTo>
                  <a:pt x="4865" y="352"/>
                </a:lnTo>
                <a:lnTo>
                  <a:pt x="4866" y="216"/>
                </a:lnTo>
                <a:lnTo>
                  <a:pt x="4866" y="123"/>
                </a:lnTo>
                <a:lnTo>
                  <a:pt x="4866" y="101"/>
                </a:lnTo>
                <a:lnTo>
                  <a:pt x="4866" y="191"/>
                </a:lnTo>
                <a:lnTo>
                  <a:pt x="4867" y="377"/>
                </a:lnTo>
                <a:lnTo>
                  <a:pt x="4867" y="540"/>
                </a:lnTo>
                <a:lnTo>
                  <a:pt x="4868" y="594"/>
                </a:lnTo>
                <a:lnTo>
                  <a:pt x="4868" y="596"/>
                </a:lnTo>
                <a:lnTo>
                  <a:pt x="4868" y="559"/>
                </a:lnTo>
                <a:lnTo>
                  <a:pt x="4868" y="555"/>
                </a:lnTo>
                <a:lnTo>
                  <a:pt x="4869" y="565"/>
                </a:lnTo>
                <a:lnTo>
                  <a:pt x="4869" y="557"/>
                </a:lnTo>
                <a:lnTo>
                  <a:pt x="4869" y="552"/>
                </a:lnTo>
                <a:lnTo>
                  <a:pt x="4870" y="550"/>
                </a:lnTo>
                <a:lnTo>
                  <a:pt x="4870" y="555"/>
                </a:lnTo>
                <a:lnTo>
                  <a:pt x="4870" y="552"/>
                </a:lnTo>
                <a:lnTo>
                  <a:pt x="4870" y="544"/>
                </a:lnTo>
                <a:lnTo>
                  <a:pt x="4871" y="548"/>
                </a:lnTo>
                <a:lnTo>
                  <a:pt x="4871" y="553"/>
                </a:lnTo>
                <a:lnTo>
                  <a:pt x="4871" y="553"/>
                </a:lnTo>
                <a:lnTo>
                  <a:pt x="4872" y="552"/>
                </a:lnTo>
                <a:lnTo>
                  <a:pt x="4872" y="550"/>
                </a:lnTo>
                <a:lnTo>
                  <a:pt x="4872" y="555"/>
                </a:lnTo>
                <a:lnTo>
                  <a:pt x="4873" y="555"/>
                </a:lnTo>
                <a:lnTo>
                  <a:pt x="4873" y="552"/>
                </a:lnTo>
                <a:lnTo>
                  <a:pt x="4873" y="555"/>
                </a:lnTo>
                <a:lnTo>
                  <a:pt x="4873" y="555"/>
                </a:lnTo>
                <a:lnTo>
                  <a:pt x="4874" y="559"/>
                </a:lnTo>
                <a:lnTo>
                  <a:pt x="4874" y="550"/>
                </a:lnTo>
                <a:lnTo>
                  <a:pt x="4874" y="552"/>
                </a:lnTo>
                <a:lnTo>
                  <a:pt x="4875" y="552"/>
                </a:lnTo>
                <a:lnTo>
                  <a:pt x="4875" y="555"/>
                </a:lnTo>
                <a:lnTo>
                  <a:pt x="4875" y="555"/>
                </a:lnTo>
                <a:lnTo>
                  <a:pt x="4876" y="553"/>
                </a:lnTo>
                <a:lnTo>
                  <a:pt x="4876" y="555"/>
                </a:lnTo>
                <a:lnTo>
                  <a:pt x="4876" y="561"/>
                </a:lnTo>
                <a:lnTo>
                  <a:pt x="4876" y="557"/>
                </a:lnTo>
                <a:lnTo>
                  <a:pt x="4877" y="552"/>
                </a:lnTo>
                <a:lnTo>
                  <a:pt x="4877" y="553"/>
                </a:lnTo>
                <a:lnTo>
                  <a:pt x="4877" y="559"/>
                </a:lnTo>
                <a:lnTo>
                  <a:pt x="4878" y="557"/>
                </a:lnTo>
                <a:lnTo>
                  <a:pt x="4878" y="553"/>
                </a:lnTo>
                <a:lnTo>
                  <a:pt x="4878" y="552"/>
                </a:lnTo>
                <a:lnTo>
                  <a:pt x="4878" y="555"/>
                </a:lnTo>
                <a:lnTo>
                  <a:pt x="4879" y="557"/>
                </a:lnTo>
                <a:lnTo>
                  <a:pt x="4879" y="552"/>
                </a:lnTo>
                <a:lnTo>
                  <a:pt x="4879" y="550"/>
                </a:lnTo>
                <a:lnTo>
                  <a:pt x="4880" y="557"/>
                </a:lnTo>
                <a:lnTo>
                  <a:pt x="4880" y="553"/>
                </a:lnTo>
                <a:lnTo>
                  <a:pt x="4880" y="555"/>
                </a:lnTo>
                <a:lnTo>
                  <a:pt x="4881" y="553"/>
                </a:lnTo>
                <a:lnTo>
                  <a:pt x="4881" y="557"/>
                </a:lnTo>
                <a:lnTo>
                  <a:pt x="4881" y="555"/>
                </a:lnTo>
                <a:lnTo>
                  <a:pt x="4881" y="544"/>
                </a:lnTo>
                <a:lnTo>
                  <a:pt x="4882" y="542"/>
                </a:lnTo>
                <a:lnTo>
                  <a:pt x="4882" y="550"/>
                </a:lnTo>
                <a:lnTo>
                  <a:pt x="4882" y="553"/>
                </a:lnTo>
                <a:lnTo>
                  <a:pt x="4883" y="552"/>
                </a:lnTo>
                <a:lnTo>
                  <a:pt x="4883" y="552"/>
                </a:lnTo>
                <a:lnTo>
                  <a:pt x="4883" y="557"/>
                </a:lnTo>
                <a:lnTo>
                  <a:pt x="4884" y="563"/>
                </a:lnTo>
                <a:lnTo>
                  <a:pt x="4884" y="563"/>
                </a:lnTo>
                <a:lnTo>
                  <a:pt x="4884" y="561"/>
                </a:lnTo>
                <a:lnTo>
                  <a:pt x="4884" y="567"/>
                </a:lnTo>
                <a:lnTo>
                  <a:pt x="4885" y="576"/>
                </a:lnTo>
                <a:lnTo>
                  <a:pt x="4885" y="573"/>
                </a:lnTo>
                <a:lnTo>
                  <a:pt x="4885" y="569"/>
                </a:lnTo>
                <a:lnTo>
                  <a:pt x="4886" y="569"/>
                </a:lnTo>
                <a:lnTo>
                  <a:pt x="4886" y="571"/>
                </a:lnTo>
                <a:lnTo>
                  <a:pt x="4886" y="569"/>
                </a:lnTo>
                <a:lnTo>
                  <a:pt x="4887" y="563"/>
                </a:lnTo>
                <a:lnTo>
                  <a:pt x="4887" y="563"/>
                </a:lnTo>
                <a:lnTo>
                  <a:pt x="4887" y="569"/>
                </a:lnTo>
                <a:lnTo>
                  <a:pt x="4887" y="565"/>
                </a:lnTo>
                <a:lnTo>
                  <a:pt x="4888" y="555"/>
                </a:lnTo>
                <a:lnTo>
                  <a:pt x="4888" y="546"/>
                </a:lnTo>
                <a:lnTo>
                  <a:pt x="4888" y="546"/>
                </a:lnTo>
                <a:lnTo>
                  <a:pt x="4889" y="548"/>
                </a:lnTo>
                <a:lnTo>
                  <a:pt x="4889" y="540"/>
                </a:lnTo>
                <a:lnTo>
                  <a:pt x="4889" y="532"/>
                </a:lnTo>
                <a:lnTo>
                  <a:pt x="4889" y="529"/>
                </a:lnTo>
                <a:lnTo>
                  <a:pt x="4890" y="534"/>
                </a:lnTo>
                <a:lnTo>
                  <a:pt x="4890" y="531"/>
                </a:lnTo>
                <a:lnTo>
                  <a:pt x="4891" y="527"/>
                </a:lnTo>
                <a:lnTo>
                  <a:pt x="4891" y="523"/>
                </a:lnTo>
                <a:lnTo>
                  <a:pt x="4891" y="527"/>
                </a:lnTo>
                <a:lnTo>
                  <a:pt x="4891" y="521"/>
                </a:lnTo>
                <a:lnTo>
                  <a:pt x="4892" y="517"/>
                </a:lnTo>
                <a:lnTo>
                  <a:pt x="4892" y="517"/>
                </a:lnTo>
                <a:lnTo>
                  <a:pt x="4892" y="521"/>
                </a:lnTo>
                <a:lnTo>
                  <a:pt x="4892" y="519"/>
                </a:lnTo>
                <a:lnTo>
                  <a:pt x="4893" y="513"/>
                </a:lnTo>
                <a:lnTo>
                  <a:pt x="4893" y="510"/>
                </a:lnTo>
                <a:lnTo>
                  <a:pt x="4893" y="517"/>
                </a:lnTo>
                <a:lnTo>
                  <a:pt x="4894" y="517"/>
                </a:lnTo>
                <a:lnTo>
                  <a:pt x="4894" y="513"/>
                </a:lnTo>
                <a:lnTo>
                  <a:pt x="4894" y="508"/>
                </a:lnTo>
                <a:lnTo>
                  <a:pt x="4895" y="513"/>
                </a:lnTo>
                <a:lnTo>
                  <a:pt x="4895" y="521"/>
                </a:lnTo>
                <a:lnTo>
                  <a:pt x="4895" y="519"/>
                </a:lnTo>
                <a:lnTo>
                  <a:pt x="4895" y="521"/>
                </a:lnTo>
                <a:lnTo>
                  <a:pt x="4896" y="525"/>
                </a:lnTo>
                <a:lnTo>
                  <a:pt x="4896" y="527"/>
                </a:lnTo>
                <a:lnTo>
                  <a:pt x="4896" y="517"/>
                </a:lnTo>
                <a:lnTo>
                  <a:pt x="4897" y="515"/>
                </a:lnTo>
                <a:lnTo>
                  <a:pt x="4897" y="523"/>
                </a:lnTo>
                <a:lnTo>
                  <a:pt x="4897" y="527"/>
                </a:lnTo>
                <a:lnTo>
                  <a:pt x="4897" y="525"/>
                </a:lnTo>
                <a:lnTo>
                  <a:pt x="4898" y="521"/>
                </a:lnTo>
                <a:lnTo>
                  <a:pt x="4898" y="525"/>
                </a:lnTo>
                <a:lnTo>
                  <a:pt x="4899" y="525"/>
                </a:lnTo>
                <a:lnTo>
                  <a:pt x="4899" y="523"/>
                </a:lnTo>
                <a:lnTo>
                  <a:pt x="4899" y="519"/>
                </a:lnTo>
                <a:lnTo>
                  <a:pt x="4899" y="527"/>
                </a:lnTo>
                <a:lnTo>
                  <a:pt x="4900" y="532"/>
                </a:lnTo>
                <a:lnTo>
                  <a:pt x="4900" y="531"/>
                </a:lnTo>
                <a:lnTo>
                  <a:pt x="4900" y="529"/>
                </a:lnTo>
                <a:lnTo>
                  <a:pt x="4900" y="531"/>
                </a:lnTo>
                <a:lnTo>
                  <a:pt x="4901" y="534"/>
                </a:lnTo>
                <a:lnTo>
                  <a:pt x="4901" y="532"/>
                </a:lnTo>
                <a:lnTo>
                  <a:pt x="4901" y="529"/>
                </a:lnTo>
                <a:lnTo>
                  <a:pt x="4902" y="525"/>
                </a:lnTo>
                <a:lnTo>
                  <a:pt x="4902" y="531"/>
                </a:lnTo>
                <a:lnTo>
                  <a:pt x="4902" y="529"/>
                </a:lnTo>
                <a:lnTo>
                  <a:pt x="4903" y="531"/>
                </a:lnTo>
                <a:lnTo>
                  <a:pt x="4903" y="531"/>
                </a:lnTo>
                <a:lnTo>
                  <a:pt x="4903" y="534"/>
                </a:lnTo>
                <a:lnTo>
                  <a:pt x="4904" y="532"/>
                </a:lnTo>
                <a:lnTo>
                  <a:pt x="4904" y="529"/>
                </a:lnTo>
                <a:lnTo>
                  <a:pt x="4904" y="531"/>
                </a:lnTo>
                <a:lnTo>
                  <a:pt x="4904" y="531"/>
                </a:lnTo>
                <a:lnTo>
                  <a:pt x="4905" y="531"/>
                </a:lnTo>
                <a:lnTo>
                  <a:pt x="4905" y="531"/>
                </a:lnTo>
                <a:lnTo>
                  <a:pt x="4905" y="527"/>
                </a:lnTo>
                <a:lnTo>
                  <a:pt x="4906" y="529"/>
                </a:lnTo>
                <a:lnTo>
                  <a:pt x="4906" y="538"/>
                </a:lnTo>
                <a:lnTo>
                  <a:pt x="4906" y="534"/>
                </a:lnTo>
                <a:lnTo>
                  <a:pt x="4907" y="534"/>
                </a:lnTo>
                <a:lnTo>
                  <a:pt x="4907" y="534"/>
                </a:lnTo>
                <a:lnTo>
                  <a:pt x="4907" y="538"/>
                </a:lnTo>
                <a:lnTo>
                  <a:pt x="4907" y="532"/>
                </a:lnTo>
                <a:lnTo>
                  <a:pt x="4908" y="527"/>
                </a:lnTo>
                <a:lnTo>
                  <a:pt x="4908" y="523"/>
                </a:lnTo>
                <a:lnTo>
                  <a:pt x="4908" y="523"/>
                </a:lnTo>
                <a:lnTo>
                  <a:pt x="4908" y="513"/>
                </a:lnTo>
                <a:lnTo>
                  <a:pt x="4909" y="508"/>
                </a:lnTo>
                <a:lnTo>
                  <a:pt x="4909" y="504"/>
                </a:lnTo>
                <a:lnTo>
                  <a:pt x="4910" y="508"/>
                </a:lnTo>
                <a:lnTo>
                  <a:pt x="4910" y="511"/>
                </a:lnTo>
                <a:lnTo>
                  <a:pt x="4910" y="510"/>
                </a:lnTo>
                <a:lnTo>
                  <a:pt x="4910" y="502"/>
                </a:lnTo>
                <a:lnTo>
                  <a:pt x="4911" y="498"/>
                </a:lnTo>
                <a:lnTo>
                  <a:pt x="4911" y="494"/>
                </a:lnTo>
                <a:lnTo>
                  <a:pt x="4911" y="489"/>
                </a:lnTo>
                <a:lnTo>
                  <a:pt x="4912" y="485"/>
                </a:lnTo>
                <a:lnTo>
                  <a:pt x="4912" y="496"/>
                </a:lnTo>
                <a:lnTo>
                  <a:pt x="4912" y="502"/>
                </a:lnTo>
                <a:lnTo>
                  <a:pt x="4912" y="500"/>
                </a:lnTo>
                <a:lnTo>
                  <a:pt x="4913" y="500"/>
                </a:lnTo>
                <a:lnTo>
                  <a:pt x="4913" y="498"/>
                </a:lnTo>
                <a:lnTo>
                  <a:pt x="4913" y="508"/>
                </a:lnTo>
                <a:lnTo>
                  <a:pt x="4914" y="504"/>
                </a:lnTo>
                <a:lnTo>
                  <a:pt x="4914" y="496"/>
                </a:lnTo>
                <a:lnTo>
                  <a:pt x="4914" y="492"/>
                </a:lnTo>
                <a:lnTo>
                  <a:pt x="4915" y="506"/>
                </a:lnTo>
                <a:lnTo>
                  <a:pt x="4915" y="515"/>
                </a:lnTo>
                <a:lnTo>
                  <a:pt x="4915" y="521"/>
                </a:lnTo>
                <a:lnTo>
                  <a:pt x="4915" y="531"/>
                </a:lnTo>
                <a:lnTo>
                  <a:pt x="4916" y="540"/>
                </a:lnTo>
                <a:lnTo>
                  <a:pt x="4916" y="540"/>
                </a:lnTo>
                <a:lnTo>
                  <a:pt x="4916" y="538"/>
                </a:lnTo>
                <a:lnTo>
                  <a:pt x="4916" y="542"/>
                </a:lnTo>
                <a:lnTo>
                  <a:pt x="4917" y="542"/>
                </a:lnTo>
                <a:lnTo>
                  <a:pt x="4917" y="540"/>
                </a:lnTo>
                <a:lnTo>
                  <a:pt x="4918" y="540"/>
                </a:lnTo>
                <a:lnTo>
                  <a:pt x="4918" y="538"/>
                </a:lnTo>
                <a:lnTo>
                  <a:pt x="4918" y="542"/>
                </a:lnTo>
                <a:lnTo>
                  <a:pt x="4918" y="548"/>
                </a:lnTo>
                <a:lnTo>
                  <a:pt x="4919" y="542"/>
                </a:lnTo>
                <a:lnTo>
                  <a:pt x="4919" y="542"/>
                </a:lnTo>
                <a:lnTo>
                  <a:pt x="4919" y="550"/>
                </a:lnTo>
                <a:lnTo>
                  <a:pt x="4920" y="553"/>
                </a:lnTo>
                <a:lnTo>
                  <a:pt x="4920" y="550"/>
                </a:lnTo>
                <a:lnTo>
                  <a:pt x="4920" y="546"/>
                </a:lnTo>
                <a:lnTo>
                  <a:pt x="4920" y="552"/>
                </a:lnTo>
                <a:lnTo>
                  <a:pt x="4921" y="557"/>
                </a:lnTo>
                <a:lnTo>
                  <a:pt x="4921" y="550"/>
                </a:lnTo>
                <a:lnTo>
                  <a:pt x="4921" y="552"/>
                </a:lnTo>
                <a:lnTo>
                  <a:pt x="4922" y="561"/>
                </a:lnTo>
                <a:lnTo>
                  <a:pt x="4922" y="576"/>
                </a:lnTo>
                <a:lnTo>
                  <a:pt x="4922" y="573"/>
                </a:lnTo>
                <a:lnTo>
                  <a:pt x="4923" y="571"/>
                </a:lnTo>
                <a:lnTo>
                  <a:pt x="4923" y="590"/>
                </a:lnTo>
                <a:lnTo>
                  <a:pt x="4923" y="623"/>
                </a:lnTo>
                <a:lnTo>
                  <a:pt x="4923" y="615"/>
                </a:lnTo>
                <a:lnTo>
                  <a:pt x="4924" y="576"/>
                </a:lnTo>
                <a:lnTo>
                  <a:pt x="4924" y="517"/>
                </a:lnTo>
                <a:lnTo>
                  <a:pt x="4924" y="438"/>
                </a:lnTo>
                <a:lnTo>
                  <a:pt x="4925" y="324"/>
                </a:lnTo>
                <a:lnTo>
                  <a:pt x="4925" y="188"/>
                </a:lnTo>
                <a:lnTo>
                  <a:pt x="4925" y="98"/>
                </a:lnTo>
                <a:lnTo>
                  <a:pt x="4926" y="94"/>
                </a:lnTo>
                <a:lnTo>
                  <a:pt x="4926" y="209"/>
                </a:lnTo>
                <a:lnTo>
                  <a:pt x="4926" y="391"/>
                </a:lnTo>
                <a:lnTo>
                  <a:pt x="4926" y="544"/>
                </a:lnTo>
                <a:lnTo>
                  <a:pt x="4927" y="609"/>
                </a:lnTo>
                <a:lnTo>
                  <a:pt x="4927" y="598"/>
                </a:lnTo>
                <a:lnTo>
                  <a:pt x="4927" y="586"/>
                </a:lnTo>
                <a:lnTo>
                  <a:pt x="4928" y="563"/>
                </a:lnTo>
                <a:lnTo>
                  <a:pt x="4928" y="565"/>
                </a:lnTo>
                <a:lnTo>
                  <a:pt x="4928" y="565"/>
                </a:lnTo>
                <a:lnTo>
                  <a:pt x="4929" y="563"/>
                </a:lnTo>
                <a:lnTo>
                  <a:pt x="4929" y="561"/>
                </a:lnTo>
                <a:lnTo>
                  <a:pt x="4929" y="563"/>
                </a:lnTo>
                <a:lnTo>
                  <a:pt x="4929" y="569"/>
                </a:lnTo>
                <a:lnTo>
                  <a:pt x="4930" y="569"/>
                </a:lnTo>
                <a:lnTo>
                  <a:pt x="4930" y="565"/>
                </a:lnTo>
                <a:lnTo>
                  <a:pt x="4930" y="561"/>
                </a:lnTo>
                <a:lnTo>
                  <a:pt x="4931" y="565"/>
                </a:lnTo>
                <a:lnTo>
                  <a:pt x="4931" y="567"/>
                </a:lnTo>
                <a:lnTo>
                  <a:pt x="4931" y="563"/>
                </a:lnTo>
                <a:lnTo>
                  <a:pt x="4931" y="567"/>
                </a:lnTo>
                <a:lnTo>
                  <a:pt x="4932" y="569"/>
                </a:lnTo>
                <a:lnTo>
                  <a:pt x="4932" y="567"/>
                </a:lnTo>
                <a:lnTo>
                  <a:pt x="4933" y="565"/>
                </a:lnTo>
                <a:lnTo>
                  <a:pt x="4933" y="565"/>
                </a:lnTo>
                <a:lnTo>
                  <a:pt x="4933" y="571"/>
                </a:lnTo>
                <a:lnTo>
                  <a:pt x="4933" y="573"/>
                </a:lnTo>
                <a:lnTo>
                  <a:pt x="4934" y="573"/>
                </a:lnTo>
                <a:lnTo>
                  <a:pt x="4934" y="567"/>
                </a:lnTo>
                <a:lnTo>
                  <a:pt x="4934" y="567"/>
                </a:lnTo>
                <a:lnTo>
                  <a:pt x="4934" y="571"/>
                </a:lnTo>
                <a:lnTo>
                  <a:pt x="4935" y="569"/>
                </a:lnTo>
                <a:lnTo>
                  <a:pt x="4935" y="559"/>
                </a:lnTo>
                <a:lnTo>
                  <a:pt x="4935" y="561"/>
                </a:lnTo>
                <a:lnTo>
                  <a:pt x="4936" y="565"/>
                </a:lnTo>
                <a:lnTo>
                  <a:pt x="4936" y="561"/>
                </a:lnTo>
                <a:lnTo>
                  <a:pt x="4936" y="557"/>
                </a:lnTo>
                <a:lnTo>
                  <a:pt x="4937" y="561"/>
                </a:lnTo>
                <a:lnTo>
                  <a:pt x="4937" y="569"/>
                </a:lnTo>
                <a:lnTo>
                  <a:pt x="4937" y="563"/>
                </a:lnTo>
                <a:lnTo>
                  <a:pt x="4937" y="559"/>
                </a:lnTo>
                <a:lnTo>
                  <a:pt x="4938" y="559"/>
                </a:lnTo>
                <a:lnTo>
                  <a:pt x="4938" y="563"/>
                </a:lnTo>
                <a:lnTo>
                  <a:pt x="4938" y="567"/>
                </a:lnTo>
                <a:lnTo>
                  <a:pt x="4939" y="563"/>
                </a:lnTo>
                <a:lnTo>
                  <a:pt x="4939" y="569"/>
                </a:lnTo>
                <a:lnTo>
                  <a:pt x="4939" y="571"/>
                </a:lnTo>
                <a:lnTo>
                  <a:pt x="4939" y="569"/>
                </a:lnTo>
                <a:lnTo>
                  <a:pt x="4940" y="565"/>
                </a:lnTo>
                <a:lnTo>
                  <a:pt x="4940" y="561"/>
                </a:lnTo>
                <a:lnTo>
                  <a:pt x="4941" y="563"/>
                </a:lnTo>
                <a:lnTo>
                  <a:pt x="4941" y="563"/>
                </a:lnTo>
                <a:lnTo>
                  <a:pt x="4941" y="557"/>
                </a:lnTo>
                <a:lnTo>
                  <a:pt x="4941" y="559"/>
                </a:lnTo>
                <a:lnTo>
                  <a:pt x="4942" y="561"/>
                </a:lnTo>
                <a:lnTo>
                  <a:pt x="4942" y="563"/>
                </a:lnTo>
                <a:lnTo>
                  <a:pt x="4942" y="563"/>
                </a:lnTo>
                <a:lnTo>
                  <a:pt x="4942" y="561"/>
                </a:lnTo>
                <a:lnTo>
                  <a:pt x="4943" y="563"/>
                </a:lnTo>
                <a:lnTo>
                  <a:pt x="4943" y="571"/>
                </a:lnTo>
                <a:lnTo>
                  <a:pt x="4943" y="571"/>
                </a:lnTo>
                <a:lnTo>
                  <a:pt x="4944" y="571"/>
                </a:lnTo>
                <a:lnTo>
                  <a:pt x="4944" y="573"/>
                </a:lnTo>
                <a:lnTo>
                  <a:pt x="4944" y="584"/>
                </a:lnTo>
                <a:lnTo>
                  <a:pt x="4945" y="580"/>
                </a:lnTo>
                <a:lnTo>
                  <a:pt x="4945" y="578"/>
                </a:lnTo>
                <a:lnTo>
                  <a:pt x="4945" y="582"/>
                </a:lnTo>
                <a:lnTo>
                  <a:pt x="4945" y="586"/>
                </a:lnTo>
                <a:lnTo>
                  <a:pt x="4946" y="584"/>
                </a:lnTo>
                <a:lnTo>
                  <a:pt x="4946" y="582"/>
                </a:lnTo>
                <a:lnTo>
                  <a:pt x="4946" y="580"/>
                </a:lnTo>
                <a:lnTo>
                  <a:pt x="4947" y="582"/>
                </a:lnTo>
                <a:lnTo>
                  <a:pt x="4947" y="576"/>
                </a:lnTo>
                <a:lnTo>
                  <a:pt x="4947" y="569"/>
                </a:lnTo>
                <a:lnTo>
                  <a:pt x="4948" y="561"/>
                </a:lnTo>
                <a:lnTo>
                  <a:pt x="4948" y="559"/>
                </a:lnTo>
                <a:lnTo>
                  <a:pt x="4948" y="548"/>
                </a:lnTo>
                <a:lnTo>
                  <a:pt x="4949" y="540"/>
                </a:lnTo>
                <a:lnTo>
                  <a:pt x="4949" y="536"/>
                </a:lnTo>
                <a:lnTo>
                  <a:pt x="4949" y="538"/>
                </a:lnTo>
                <a:lnTo>
                  <a:pt x="4949" y="534"/>
                </a:lnTo>
                <a:lnTo>
                  <a:pt x="4950" y="532"/>
                </a:lnTo>
                <a:lnTo>
                  <a:pt x="4950" y="525"/>
                </a:lnTo>
                <a:lnTo>
                  <a:pt x="4950" y="523"/>
                </a:lnTo>
                <a:lnTo>
                  <a:pt x="4950" y="525"/>
                </a:lnTo>
                <a:lnTo>
                  <a:pt x="4951" y="519"/>
                </a:lnTo>
                <a:lnTo>
                  <a:pt x="4951" y="517"/>
                </a:lnTo>
                <a:lnTo>
                  <a:pt x="4952" y="519"/>
                </a:lnTo>
                <a:lnTo>
                  <a:pt x="4952" y="521"/>
                </a:lnTo>
                <a:lnTo>
                  <a:pt x="4952" y="510"/>
                </a:lnTo>
                <a:lnTo>
                  <a:pt x="4952" y="508"/>
                </a:lnTo>
                <a:lnTo>
                  <a:pt x="4953" y="504"/>
                </a:lnTo>
                <a:lnTo>
                  <a:pt x="4953" y="510"/>
                </a:lnTo>
                <a:lnTo>
                  <a:pt x="4953" y="508"/>
                </a:lnTo>
                <a:lnTo>
                  <a:pt x="4953" y="504"/>
                </a:lnTo>
                <a:lnTo>
                  <a:pt x="4954" y="502"/>
                </a:lnTo>
                <a:lnTo>
                  <a:pt x="4954" y="508"/>
                </a:lnTo>
                <a:lnTo>
                  <a:pt x="4954" y="506"/>
                </a:lnTo>
                <a:lnTo>
                  <a:pt x="4955" y="508"/>
                </a:lnTo>
                <a:lnTo>
                  <a:pt x="4955" y="506"/>
                </a:lnTo>
                <a:lnTo>
                  <a:pt x="4955" y="510"/>
                </a:lnTo>
                <a:lnTo>
                  <a:pt x="4956" y="513"/>
                </a:lnTo>
                <a:lnTo>
                  <a:pt x="4956" y="508"/>
                </a:lnTo>
                <a:lnTo>
                  <a:pt x="4956" y="510"/>
                </a:lnTo>
                <a:lnTo>
                  <a:pt x="4957" y="506"/>
                </a:lnTo>
                <a:lnTo>
                  <a:pt x="4957" y="510"/>
                </a:lnTo>
                <a:lnTo>
                  <a:pt x="4957" y="508"/>
                </a:lnTo>
                <a:lnTo>
                  <a:pt x="4957" y="502"/>
                </a:lnTo>
                <a:lnTo>
                  <a:pt x="4958" y="502"/>
                </a:lnTo>
                <a:lnTo>
                  <a:pt x="4958" y="506"/>
                </a:lnTo>
                <a:lnTo>
                  <a:pt x="4958" y="506"/>
                </a:lnTo>
                <a:lnTo>
                  <a:pt x="4958" y="506"/>
                </a:lnTo>
                <a:lnTo>
                  <a:pt x="4959" y="508"/>
                </a:lnTo>
                <a:lnTo>
                  <a:pt x="4959" y="511"/>
                </a:lnTo>
                <a:lnTo>
                  <a:pt x="4960" y="508"/>
                </a:lnTo>
                <a:lnTo>
                  <a:pt x="4960" y="510"/>
                </a:lnTo>
                <a:lnTo>
                  <a:pt x="4960" y="510"/>
                </a:lnTo>
                <a:lnTo>
                  <a:pt x="4960" y="513"/>
                </a:lnTo>
                <a:lnTo>
                  <a:pt x="4961" y="513"/>
                </a:lnTo>
                <a:lnTo>
                  <a:pt x="4961" y="508"/>
                </a:lnTo>
                <a:lnTo>
                  <a:pt x="4961" y="511"/>
                </a:lnTo>
                <a:lnTo>
                  <a:pt x="4961" y="515"/>
                </a:lnTo>
                <a:lnTo>
                  <a:pt x="4962" y="511"/>
                </a:lnTo>
                <a:lnTo>
                  <a:pt x="4962" y="510"/>
                </a:lnTo>
                <a:lnTo>
                  <a:pt x="4962" y="508"/>
                </a:lnTo>
                <a:lnTo>
                  <a:pt x="4963" y="515"/>
                </a:lnTo>
                <a:lnTo>
                  <a:pt x="4963" y="513"/>
                </a:lnTo>
                <a:lnTo>
                  <a:pt x="4963" y="511"/>
                </a:lnTo>
                <a:lnTo>
                  <a:pt x="4964" y="510"/>
                </a:lnTo>
                <a:lnTo>
                  <a:pt x="4964" y="511"/>
                </a:lnTo>
                <a:lnTo>
                  <a:pt x="4964" y="513"/>
                </a:lnTo>
                <a:lnTo>
                  <a:pt x="4965" y="511"/>
                </a:lnTo>
                <a:lnTo>
                  <a:pt x="4965" y="506"/>
                </a:lnTo>
                <a:lnTo>
                  <a:pt x="4965" y="508"/>
                </a:lnTo>
                <a:lnTo>
                  <a:pt x="4965" y="515"/>
                </a:lnTo>
                <a:lnTo>
                  <a:pt x="4966" y="506"/>
                </a:lnTo>
                <a:lnTo>
                  <a:pt x="4966" y="502"/>
                </a:lnTo>
                <a:lnTo>
                  <a:pt x="4966" y="504"/>
                </a:lnTo>
                <a:lnTo>
                  <a:pt x="4967" y="506"/>
                </a:lnTo>
                <a:lnTo>
                  <a:pt x="4967" y="508"/>
                </a:lnTo>
                <a:lnTo>
                  <a:pt x="4967" y="504"/>
                </a:lnTo>
                <a:lnTo>
                  <a:pt x="4968" y="502"/>
                </a:lnTo>
                <a:lnTo>
                  <a:pt x="4968" y="508"/>
                </a:lnTo>
                <a:lnTo>
                  <a:pt x="4968" y="508"/>
                </a:lnTo>
                <a:lnTo>
                  <a:pt x="4968" y="504"/>
                </a:lnTo>
                <a:lnTo>
                  <a:pt x="4969" y="502"/>
                </a:lnTo>
                <a:lnTo>
                  <a:pt x="4969" y="508"/>
                </a:lnTo>
                <a:lnTo>
                  <a:pt x="4969" y="504"/>
                </a:lnTo>
                <a:lnTo>
                  <a:pt x="4970" y="506"/>
                </a:lnTo>
                <a:lnTo>
                  <a:pt x="4970" y="504"/>
                </a:lnTo>
                <a:lnTo>
                  <a:pt x="4970" y="506"/>
                </a:lnTo>
                <a:lnTo>
                  <a:pt x="4971" y="506"/>
                </a:lnTo>
                <a:lnTo>
                  <a:pt x="4971" y="494"/>
                </a:lnTo>
                <a:lnTo>
                  <a:pt x="4971" y="483"/>
                </a:lnTo>
                <a:lnTo>
                  <a:pt x="4971" y="483"/>
                </a:lnTo>
                <a:lnTo>
                  <a:pt x="4972" y="483"/>
                </a:lnTo>
                <a:lnTo>
                  <a:pt x="4972" y="481"/>
                </a:lnTo>
                <a:lnTo>
                  <a:pt x="4972" y="469"/>
                </a:lnTo>
                <a:lnTo>
                  <a:pt x="4973" y="467"/>
                </a:lnTo>
                <a:lnTo>
                  <a:pt x="4973" y="471"/>
                </a:lnTo>
                <a:lnTo>
                  <a:pt x="4973" y="465"/>
                </a:lnTo>
                <a:lnTo>
                  <a:pt x="4973" y="460"/>
                </a:lnTo>
                <a:lnTo>
                  <a:pt x="4974" y="462"/>
                </a:lnTo>
                <a:lnTo>
                  <a:pt x="4974" y="469"/>
                </a:lnTo>
                <a:lnTo>
                  <a:pt x="4974" y="469"/>
                </a:lnTo>
                <a:lnTo>
                  <a:pt x="4975" y="467"/>
                </a:lnTo>
                <a:lnTo>
                  <a:pt x="4975" y="471"/>
                </a:lnTo>
                <a:lnTo>
                  <a:pt x="4975" y="477"/>
                </a:lnTo>
                <a:lnTo>
                  <a:pt x="4976" y="479"/>
                </a:lnTo>
                <a:lnTo>
                  <a:pt x="4976" y="471"/>
                </a:lnTo>
                <a:lnTo>
                  <a:pt x="4976" y="463"/>
                </a:lnTo>
                <a:lnTo>
                  <a:pt x="4976" y="463"/>
                </a:lnTo>
                <a:lnTo>
                  <a:pt x="4977" y="479"/>
                </a:lnTo>
                <a:lnTo>
                  <a:pt x="4977" y="483"/>
                </a:lnTo>
                <a:lnTo>
                  <a:pt x="4977" y="487"/>
                </a:lnTo>
                <a:lnTo>
                  <a:pt x="4978" y="498"/>
                </a:lnTo>
                <a:lnTo>
                  <a:pt x="4978" y="504"/>
                </a:lnTo>
                <a:lnTo>
                  <a:pt x="4978" y="506"/>
                </a:lnTo>
                <a:lnTo>
                  <a:pt x="4979" y="506"/>
                </a:lnTo>
                <a:lnTo>
                  <a:pt x="4979" y="513"/>
                </a:lnTo>
                <a:lnTo>
                  <a:pt x="4979" y="515"/>
                </a:lnTo>
                <a:lnTo>
                  <a:pt x="4979" y="515"/>
                </a:lnTo>
                <a:lnTo>
                  <a:pt x="4980" y="511"/>
                </a:lnTo>
                <a:lnTo>
                  <a:pt x="4980" y="515"/>
                </a:lnTo>
                <a:lnTo>
                  <a:pt x="4980" y="519"/>
                </a:lnTo>
                <a:lnTo>
                  <a:pt x="4981" y="519"/>
                </a:lnTo>
                <a:lnTo>
                  <a:pt x="4981" y="510"/>
                </a:lnTo>
                <a:lnTo>
                  <a:pt x="4981" y="517"/>
                </a:lnTo>
                <a:lnTo>
                  <a:pt x="4981" y="525"/>
                </a:lnTo>
                <a:lnTo>
                  <a:pt x="4982" y="521"/>
                </a:lnTo>
                <a:lnTo>
                  <a:pt x="4982" y="517"/>
                </a:lnTo>
                <a:lnTo>
                  <a:pt x="4982" y="515"/>
                </a:lnTo>
                <a:lnTo>
                  <a:pt x="4983" y="517"/>
                </a:lnTo>
                <a:lnTo>
                  <a:pt x="4983" y="515"/>
                </a:lnTo>
                <a:lnTo>
                  <a:pt x="4983" y="515"/>
                </a:lnTo>
                <a:lnTo>
                  <a:pt x="4984" y="515"/>
                </a:lnTo>
                <a:lnTo>
                  <a:pt x="4984" y="525"/>
                </a:lnTo>
                <a:lnTo>
                  <a:pt x="4984" y="546"/>
                </a:lnTo>
                <a:lnTo>
                  <a:pt x="4984" y="559"/>
                </a:lnTo>
                <a:lnTo>
                  <a:pt x="4985" y="567"/>
                </a:lnTo>
                <a:lnTo>
                  <a:pt x="4985" y="590"/>
                </a:lnTo>
                <a:lnTo>
                  <a:pt x="4985" y="602"/>
                </a:lnTo>
                <a:lnTo>
                  <a:pt x="4986" y="561"/>
                </a:lnTo>
                <a:lnTo>
                  <a:pt x="4986" y="492"/>
                </a:lnTo>
                <a:lnTo>
                  <a:pt x="4986" y="417"/>
                </a:lnTo>
                <a:lnTo>
                  <a:pt x="4987" y="295"/>
                </a:lnTo>
                <a:lnTo>
                  <a:pt x="4987" y="247"/>
                </a:lnTo>
                <a:lnTo>
                  <a:pt x="4987" y="71"/>
                </a:lnTo>
                <a:lnTo>
                  <a:pt x="4987" y="77"/>
                </a:lnTo>
                <a:lnTo>
                  <a:pt x="4988" y="230"/>
                </a:lnTo>
                <a:lnTo>
                  <a:pt x="4988" y="431"/>
                </a:lnTo>
                <a:lnTo>
                  <a:pt x="4988" y="559"/>
                </a:lnTo>
                <a:lnTo>
                  <a:pt x="4989" y="578"/>
                </a:lnTo>
                <a:lnTo>
                  <a:pt x="4989" y="555"/>
                </a:lnTo>
                <a:lnTo>
                  <a:pt x="4989" y="534"/>
                </a:lnTo>
                <a:lnTo>
                  <a:pt x="4990" y="527"/>
                </a:lnTo>
                <a:lnTo>
                  <a:pt x="4990" y="531"/>
                </a:lnTo>
                <a:lnTo>
                  <a:pt x="4990" y="534"/>
                </a:lnTo>
                <a:lnTo>
                  <a:pt x="4990" y="534"/>
                </a:lnTo>
                <a:lnTo>
                  <a:pt x="4991" y="529"/>
                </a:lnTo>
                <a:lnTo>
                  <a:pt x="4991" y="529"/>
                </a:lnTo>
                <a:lnTo>
                  <a:pt x="4991" y="534"/>
                </a:lnTo>
                <a:lnTo>
                  <a:pt x="4992" y="532"/>
                </a:lnTo>
                <a:lnTo>
                  <a:pt x="4992" y="534"/>
                </a:lnTo>
                <a:lnTo>
                  <a:pt x="4992" y="531"/>
                </a:lnTo>
                <a:lnTo>
                  <a:pt x="4992" y="534"/>
                </a:lnTo>
                <a:lnTo>
                  <a:pt x="4993" y="534"/>
                </a:lnTo>
                <a:lnTo>
                  <a:pt x="4993" y="529"/>
                </a:lnTo>
                <a:lnTo>
                  <a:pt x="4994" y="525"/>
                </a:lnTo>
                <a:lnTo>
                  <a:pt x="4994" y="527"/>
                </a:lnTo>
                <a:lnTo>
                  <a:pt x="4994" y="534"/>
                </a:lnTo>
                <a:lnTo>
                  <a:pt x="4994" y="532"/>
                </a:lnTo>
                <a:lnTo>
                  <a:pt x="4995" y="529"/>
                </a:lnTo>
                <a:lnTo>
                  <a:pt x="4995" y="529"/>
                </a:lnTo>
                <a:lnTo>
                  <a:pt x="4995" y="534"/>
                </a:lnTo>
                <a:lnTo>
                  <a:pt x="4995" y="534"/>
                </a:lnTo>
                <a:lnTo>
                  <a:pt x="4996" y="532"/>
                </a:lnTo>
                <a:lnTo>
                  <a:pt x="4996" y="531"/>
                </a:lnTo>
                <a:lnTo>
                  <a:pt x="4996" y="538"/>
                </a:lnTo>
                <a:lnTo>
                  <a:pt x="4997" y="532"/>
                </a:lnTo>
                <a:lnTo>
                  <a:pt x="4997" y="531"/>
                </a:lnTo>
                <a:lnTo>
                  <a:pt x="4997" y="531"/>
                </a:lnTo>
                <a:lnTo>
                  <a:pt x="4998" y="531"/>
                </a:lnTo>
                <a:lnTo>
                  <a:pt x="4998" y="534"/>
                </a:lnTo>
                <a:lnTo>
                  <a:pt x="4998" y="527"/>
                </a:lnTo>
                <a:lnTo>
                  <a:pt x="4999" y="525"/>
                </a:lnTo>
                <a:lnTo>
                  <a:pt x="4999" y="532"/>
                </a:lnTo>
                <a:lnTo>
                  <a:pt x="4999" y="529"/>
                </a:lnTo>
                <a:lnTo>
                  <a:pt x="4999" y="529"/>
                </a:lnTo>
                <a:lnTo>
                  <a:pt x="5000" y="529"/>
                </a:lnTo>
                <a:lnTo>
                  <a:pt x="5000" y="531"/>
                </a:lnTo>
                <a:lnTo>
                  <a:pt x="5000" y="534"/>
                </a:lnTo>
                <a:lnTo>
                  <a:pt x="5000" y="531"/>
                </a:lnTo>
                <a:lnTo>
                  <a:pt x="5001" y="531"/>
                </a:lnTo>
                <a:lnTo>
                  <a:pt x="5001" y="532"/>
                </a:lnTo>
                <a:lnTo>
                  <a:pt x="5002" y="534"/>
                </a:lnTo>
                <a:lnTo>
                  <a:pt x="5002" y="532"/>
                </a:lnTo>
                <a:lnTo>
                  <a:pt x="5002" y="527"/>
                </a:lnTo>
                <a:lnTo>
                  <a:pt x="5002" y="531"/>
                </a:lnTo>
                <a:lnTo>
                  <a:pt x="5003" y="534"/>
                </a:lnTo>
                <a:lnTo>
                  <a:pt x="5003" y="525"/>
                </a:lnTo>
                <a:lnTo>
                  <a:pt x="5003" y="519"/>
                </a:lnTo>
                <a:lnTo>
                  <a:pt x="5003" y="527"/>
                </a:lnTo>
                <a:lnTo>
                  <a:pt x="5004" y="534"/>
                </a:lnTo>
                <a:lnTo>
                  <a:pt x="5004" y="536"/>
                </a:lnTo>
                <a:lnTo>
                  <a:pt x="5004" y="529"/>
                </a:lnTo>
                <a:lnTo>
                  <a:pt x="5005" y="527"/>
                </a:lnTo>
                <a:lnTo>
                  <a:pt x="5005" y="534"/>
                </a:lnTo>
                <a:lnTo>
                  <a:pt x="5005" y="538"/>
                </a:lnTo>
                <a:lnTo>
                  <a:pt x="5006" y="536"/>
                </a:lnTo>
                <a:lnTo>
                  <a:pt x="5006" y="534"/>
                </a:lnTo>
                <a:lnTo>
                  <a:pt x="5006" y="538"/>
                </a:lnTo>
                <a:lnTo>
                  <a:pt x="5007" y="542"/>
                </a:lnTo>
                <a:lnTo>
                  <a:pt x="5007" y="540"/>
                </a:lnTo>
                <a:lnTo>
                  <a:pt x="5007" y="540"/>
                </a:lnTo>
                <a:lnTo>
                  <a:pt x="5007" y="544"/>
                </a:lnTo>
                <a:lnTo>
                  <a:pt x="5008" y="542"/>
                </a:lnTo>
                <a:lnTo>
                  <a:pt x="5008" y="544"/>
                </a:lnTo>
                <a:lnTo>
                  <a:pt x="5008" y="540"/>
                </a:lnTo>
                <a:lnTo>
                  <a:pt x="5009" y="544"/>
                </a:lnTo>
                <a:lnTo>
                  <a:pt x="5009" y="544"/>
                </a:lnTo>
                <a:lnTo>
                  <a:pt x="5009" y="546"/>
                </a:lnTo>
                <a:lnTo>
                  <a:pt x="5010" y="529"/>
                </a:lnTo>
                <a:lnTo>
                  <a:pt x="5010" y="529"/>
                </a:lnTo>
                <a:lnTo>
                  <a:pt x="5010" y="527"/>
                </a:lnTo>
                <a:lnTo>
                  <a:pt x="5010" y="515"/>
                </a:lnTo>
                <a:lnTo>
                  <a:pt x="5011" y="508"/>
                </a:lnTo>
                <a:lnTo>
                  <a:pt x="5011" y="504"/>
                </a:lnTo>
                <a:lnTo>
                  <a:pt x="5011" y="506"/>
                </a:lnTo>
                <a:lnTo>
                  <a:pt x="5011" y="498"/>
                </a:lnTo>
                <a:lnTo>
                  <a:pt x="5012" y="494"/>
                </a:lnTo>
                <a:lnTo>
                  <a:pt x="5012" y="494"/>
                </a:lnTo>
                <a:lnTo>
                  <a:pt x="5013" y="502"/>
                </a:lnTo>
                <a:lnTo>
                  <a:pt x="5013" y="496"/>
                </a:lnTo>
                <a:lnTo>
                  <a:pt x="5013" y="494"/>
                </a:lnTo>
                <a:lnTo>
                  <a:pt x="5013" y="489"/>
                </a:lnTo>
                <a:lnTo>
                  <a:pt x="5014" y="496"/>
                </a:lnTo>
                <a:lnTo>
                  <a:pt x="5014" y="496"/>
                </a:lnTo>
                <a:lnTo>
                  <a:pt x="5014" y="496"/>
                </a:lnTo>
                <a:lnTo>
                  <a:pt x="5015" y="494"/>
                </a:lnTo>
                <a:lnTo>
                  <a:pt x="5015" y="500"/>
                </a:lnTo>
                <a:lnTo>
                  <a:pt x="5015" y="498"/>
                </a:lnTo>
                <a:lnTo>
                  <a:pt x="5015" y="496"/>
                </a:lnTo>
                <a:lnTo>
                  <a:pt x="5016" y="490"/>
                </a:lnTo>
                <a:lnTo>
                  <a:pt x="5016" y="498"/>
                </a:lnTo>
                <a:lnTo>
                  <a:pt x="5016" y="500"/>
                </a:lnTo>
                <a:lnTo>
                  <a:pt x="5017" y="496"/>
                </a:lnTo>
                <a:lnTo>
                  <a:pt x="5017" y="490"/>
                </a:lnTo>
                <a:lnTo>
                  <a:pt x="5017" y="496"/>
                </a:lnTo>
                <a:lnTo>
                  <a:pt x="5018" y="500"/>
                </a:lnTo>
                <a:lnTo>
                  <a:pt x="5018" y="498"/>
                </a:lnTo>
                <a:lnTo>
                  <a:pt x="5018" y="490"/>
                </a:lnTo>
                <a:lnTo>
                  <a:pt x="5018" y="496"/>
                </a:lnTo>
                <a:lnTo>
                  <a:pt x="5019" y="506"/>
                </a:lnTo>
                <a:lnTo>
                  <a:pt x="5019" y="502"/>
                </a:lnTo>
                <a:lnTo>
                  <a:pt x="5019" y="500"/>
                </a:lnTo>
                <a:lnTo>
                  <a:pt x="5019" y="502"/>
                </a:lnTo>
                <a:lnTo>
                  <a:pt x="5020" y="506"/>
                </a:lnTo>
                <a:lnTo>
                  <a:pt x="5020" y="504"/>
                </a:lnTo>
                <a:lnTo>
                  <a:pt x="5021" y="502"/>
                </a:lnTo>
                <a:lnTo>
                  <a:pt x="5021" y="506"/>
                </a:lnTo>
                <a:lnTo>
                  <a:pt x="5021" y="511"/>
                </a:lnTo>
                <a:lnTo>
                  <a:pt x="5021" y="513"/>
                </a:lnTo>
                <a:lnTo>
                  <a:pt x="5022" y="510"/>
                </a:lnTo>
                <a:lnTo>
                  <a:pt x="5022" y="508"/>
                </a:lnTo>
                <a:lnTo>
                  <a:pt x="5022" y="510"/>
                </a:lnTo>
                <a:lnTo>
                  <a:pt x="5023" y="511"/>
                </a:lnTo>
                <a:lnTo>
                  <a:pt x="5023" y="508"/>
                </a:lnTo>
                <a:lnTo>
                  <a:pt x="5023" y="506"/>
                </a:lnTo>
                <a:lnTo>
                  <a:pt x="5023" y="511"/>
                </a:lnTo>
                <a:lnTo>
                  <a:pt x="5024" y="513"/>
                </a:lnTo>
                <a:lnTo>
                  <a:pt x="5024" y="511"/>
                </a:lnTo>
                <a:lnTo>
                  <a:pt x="5024" y="508"/>
                </a:lnTo>
                <a:lnTo>
                  <a:pt x="5025" y="510"/>
                </a:lnTo>
                <a:lnTo>
                  <a:pt x="5025" y="513"/>
                </a:lnTo>
                <a:lnTo>
                  <a:pt x="5025" y="515"/>
                </a:lnTo>
                <a:lnTo>
                  <a:pt x="5026" y="511"/>
                </a:lnTo>
                <a:lnTo>
                  <a:pt x="5026" y="511"/>
                </a:lnTo>
                <a:lnTo>
                  <a:pt x="5026" y="519"/>
                </a:lnTo>
                <a:lnTo>
                  <a:pt x="5026" y="513"/>
                </a:lnTo>
                <a:lnTo>
                  <a:pt x="5027" y="511"/>
                </a:lnTo>
                <a:lnTo>
                  <a:pt x="5027" y="511"/>
                </a:lnTo>
                <a:lnTo>
                  <a:pt x="5027" y="517"/>
                </a:lnTo>
                <a:lnTo>
                  <a:pt x="5028" y="515"/>
                </a:lnTo>
                <a:lnTo>
                  <a:pt x="5028" y="510"/>
                </a:lnTo>
                <a:lnTo>
                  <a:pt x="5028" y="510"/>
                </a:lnTo>
                <a:lnTo>
                  <a:pt x="5029" y="513"/>
                </a:lnTo>
                <a:lnTo>
                  <a:pt x="5029" y="513"/>
                </a:lnTo>
                <a:lnTo>
                  <a:pt x="5029" y="506"/>
                </a:lnTo>
                <a:lnTo>
                  <a:pt x="5029" y="502"/>
                </a:lnTo>
                <a:lnTo>
                  <a:pt x="5030" y="511"/>
                </a:lnTo>
                <a:lnTo>
                  <a:pt x="5030" y="515"/>
                </a:lnTo>
                <a:lnTo>
                  <a:pt x="5030" y="500"/>
                </a:lnTo>
                <a:lnTo>
                  <a:pt x="5031" y="492"/>
                </a:lnTo>
                <a:lnTo>
                  <a:pt x="5031" y="490"/>
                </a:lnTo>
                <a:lnTo>
                  <a:pt x="5031" y="487"/>
                </a:lnTo>
                <a:lnTo>
                  <a:pt x="5032" y="483"/>
                </a:lnTo>
                <a:lnTo>
                  <a:pt x="5032" y="479"/>
                </a:lnTo>
                <a:lnTo>
                  <a:pt x="5032" y="477"/>
                </a:lnTo>
                <a:lnTo>
                  <a:pt x="5032" y="483"/>
                </a:lnTo>
                <a:lnTo>
                  <a:pt x="5033" y="471"/>
                </a:lnTo>
                <a:lnTo>
                  <a:pt x="5033" y="460"/>
                </a:lnTo>
                <a:lnTo>
                  <a:pt x="5033" y="458"/>
                </a:lnTo>
                <a:lnTo>
                  <a:pt x="5034" y="467"/>
                </a:lnTo>
                <a:lnTo>
                  <a:pt x="5034" y="462"/>
                </a:lnTo>
                <a:lnTo>
                  <a:pt x="5034" y="465"/>
                </a:lnTo>
                <a:lnTo>
                  <a:pt x="5034" y="471"/>
                </a:lnTo>
                <a:lnTo>
                  <a:pt x="5035" y="475"/>
                </a:lnTo>
                <a:lnTo>
                  <a:pt x="5035" y="477"/>
                </a:lnTo>
                <a:lnTo>
                  <a:pt x="5036" y="473"/>
                </a:lnTo>
                <a:lnTo>
                  <a:pt x="5036" y="463"/>
                </a:lnTo>
                <a:lnTo>
                  <a:pt x="5036" y="465"/>
                </a:lnTo>
                <a:lnTo>
                  <a:pt x="5036" y="479"/>
                </a:lnTo>
                <a:lnTo>
                  <a:pt x="5037" y="489"/>
                </a:lnTo>
                <a:lnTo>
                  <a:pt x="5037" y="494"/>
                </a:lnTo>
                <a:lnTo>
                  <a:pt x="5037" y="511"/>
                </a:lnTo>
                <a:lnTo>
                  <a:pt x="5037" y="517"/>
                </a:lnTo>
                <a:lnTo>
                  <a:pt x="5038" y="515"/>
                </a:lnTo>
                <a:lnTo>
                  <a:pt x="5038" y="515"/>
                </a:lnTo>
                <a:lnTo>
                  <a:pt x="5038" y="513"/>
                </a:lnTo>
                <a:lnTo>
                  <a:pt x="5039" y="515"/>
                </a:lnTo>
                <a:lnTo>
                  <a:pt x="5039" y="515"/>
                </a:lnTo>
                <a:lnTo>
                  <a:pt x="5039" y="515"/>
                </a:lnTo>
                <a:lnTo>
                  <a:pt x="5040" y="517"/>
                </a:lnTo>
                <a:lnTo>
                  <a:pt x="5040" y="525"/>
                </a:lnTo>
                <a:lnTo>
                  <a:pt x="5040" y="519"/>
                </a:lnTo>
                <a:lnTo>
                  <a:pt x="5040" y="523"/>
                </a:lnTo>
                <a:lnTo>
                  <a:pt x="5041" y="521"/>
                </a:lnTo>
                <a:lnTo>
                  <a:pt x="5041" y="529"/>
                </a:lnTo>
                <a:lnTo>
                  <a:pt x="5041" y="525"/>
                </a:lnTo>
                <a:lnTo>
                  <a:pt x="5042" y="519"/>
                </a:lnTo>
                <a:lnTo>
                  <a:pt x="5042" y="523"/>
                </a:lnTo>
                <a:lnTo>
                  <a:pt x="5042" y="529"/>
                </a:lnTo>
                <a:lnTo>
                  <a:pt x="5042" y="534"/>
                </a:lnTo>
                <a:lnTo>
                  <a:pt x="5043" y="548"/>
                </a:lnTo>
                <a:lnTo>
                  <a:pt x="5043" y="565"/>
                </a:lnTo>
                <a:lnTo>
                  <a:pt x="5044" y="571"/>
                </a:lnTo>
                <a:lnTo>
                  <a:pt x="5044" y="578"/>
                </a:lnTo>
                <a:lnTo>
                  <a:pt x="5044" y="600"/>
                </a:lnTo>
                <a:lnTo>
                  <a:pt x="5044" y="611"/>
                </a:lnTo>
                <a:lnTo>
                  <a:pt x="5045" y="592"/>
                </a:lnTo>
                <a:lnTo>
                  <a:pt x="5045" y="536"/>
                </a:lnTo>
                <a:lnTo>
                  <a:pt x="5045" y="471"/>
                </a:lnTo>
                <a:lnTo>
                  <a:pt x="5045" y="383"/>
                </a:lnTo>
                <a:lnTo>
                  <a:pt x="5046" y="249"/>
                </a:lnTo>
                <a:lnTo>
                  <a:pt x="5046" y="132"/>
                </a:lnTo>
                <a:lnTo>
                  <a:pt x="5046" y="103"/>
                </a:lnTo>
                <a:lnTo>
                  <a:pt x="5047" y="167"/>
                </a:lnTo>
                <a:lnTo>
                  <a:pt x="5047" y="372"/>
                </a:lnTo>
                <a:lnTo>
                  <a:pt x="5047" y="552"/>
                </a:lnTo>
                <a:lnTo>
                  <a:pt x="5048" y="598"/>
                </a:lnTo>
                <a:lnTo>
                  <a:pt x="5048" y="563"/>
                </a:lnTo>
                <a:lnTo>
                  <a:pt x="5048" y="542"/>
                </a:lnTo>
                <a:lnTo>
                  <a:pt x="5048" y="548"/>
                </a:lnTo>
                <a:lnTo>
                  <a:pt x="5049" y="546"/>
                </a:lnTo>
                <a:lnTo>
                  <a:pt x="5049" y="542"/>
                </a:lnTo>
                <a:lnTo>
                  <a:pt x="5049" y="540"/>
                </a:lnTo>
                <a:lnTo>
                  <a:pt x="5050" y="548"/>
                </a:lnTo>
                <a:lnTo>
                  <a:pt x="5050" y="552"/>
                </a:lnTo>
                <a:lnTo>
                  <a:pt x="5050" y="546"/>
                </a:lnTo>
                <a:lnTo>
                  <a:pt x="5051" y="544"/>
                </a:lnTo>
                <a:lnTo>
                  <a:pt x="5051" y="548"/>
                </a:lnTo>
                <a:lnTo>
                  <a:pt x="5051" y="550"/>
                </a:lnTo>
                <a:lnTo>
                  <a:pt x="5052" y="544"/>
                </a:lnTo>
                <a:lnTo>
                  <a:pt x="5052" y="542"/>
                </a:lnTo>
                <a:lnTo>
                  <a:pt x="5052" y="546"/>
                </a:lnTo>
                <a:lnTo>
                  <a:pt x="5052" y="548"/>
                </a:lnTo>
                <a:lnTo>
                  <a:pt x="5053" y="546"/>
                </a:lnTo>
                <a:lnTo>
                  <a:pt x="5053" y="546"/>
                </a:lnTo>
                <a:lnTo>
                  <a:pt x="5053" y="548"/>
                </a:lnTo>
                <a:lnTo>
                  <a:pt x="5053" y="555"/>
                </a:lnTo>
                <a:lnTo>
                  <a:pt x="5054" y="553"/>
                </a:lnTo>
                <a:lnTo>
                  <a:pt x="5054" y="544"/>
                </a:lnTo>
                <a:lnTo>
                  <a:pt x="5055" y="546"/>
                </a:lnTo>
                <a:lnTo>
                  <a:pt x="5055" y="550"/>
                </a:lnTo>
                <a:lnTo>
                  <a:pt x="5055" y="550"/>
                </a:lnTo>
                <a:lnTo>
                  <a:pt x="5055" y="548"/>
                </a:lnTo>
                <a:lnTo>
                  <a:pt x="5056" y="550"/>
                </a:lnTo>
                <a:lnTo>
                  <a:pt x="5056" y="555"/>
                </a:lnTo>
                <a:lnTo>
                  <a:pt x="5056" y="550"/>
                </a:lnTo>
                <a:lnTo>
                  <a:pt x="5057" y="546"/>
                </a:lnTo>
                <a:lnTo>
                  <a:pt x="5057" y="544"/>
                </a:lnTo>
                <a:lnTo>
                  <a:pt x="5057" y="546"/>
                </a:lnTo>
                <a:lnTo>
                  <a:pt x="5057" y="548"/>
                </a:lnTo>
                <a:lnTo>
                  <a:pt x="5058" y="546"/>
                </a:lnTo>
                <a:lnTo>
                  <a:pt x="5058" y="550"/>
                </a:lnTo>
                <a:lnTo>
                  <a:pt x="5058" y="550"/>
                </a:lnTo>
                <a:lnTo>
                  <a:pt x="5059" y="548"/>
                </a:lnTo>
                <a:lnTo>
                  <a:pt x="5059" y="548"/>
                </a:lnTo>
                <a:lnTo>
                  <a:pt x="5059" y="546"/>
                </a:lnTo>
                <a:lnTo>
                  <a:pt x="5060" y="550"/>
                </a:lnTo>
                <a:lnTo>
                  <a:pt x="5060" y="548"/>
                </a:lnTo>
                <a:lnTo>
                  <a:pt x="5060" y="548"/>
                </a:lnTo>
                <a:lnTo>
                  <a:pt x="5060" y="544"/>
                </a:lnTo>
                <a:lnTo>
                  <a:pt x="5061" y="548"/>
                </a:lnTo>
                <a:lnTo>
                  <a:pt x="5061" y="550"/>
                </a:lnTo>
                <a:lnTo>
                  <a:pt x="5061" y="546"/>
                </a:lnTo>
                <a:lnTo>
                  <a:pt x="5061" y="544"/>
                </a:lnTo>
                <a:lnTo>
                  <a:pt x="5062" y="548"/>
                </a:lnTo>
                <a:lnTo>
                  <a:pt x="5062" y="557"/>
                </a:lnTo>
                <a:lnTo>
                  <a:pt x="5063" y="552"/>
                </a:lnTo>
                <a:lnTo>
                  <a:pt x="5063" y="544"/>
                </a:lnTo>
                <a:lnTo>
                  <a:pt x="5063" y="548"/>
                </a:lnTo>
                <a:lnTo>
                  <a:pt x="5063" y="557"/>
                </a:lnTo>
                <a:lnTo>
                  <a:pt x="5064" y="555"/>
                </a:lnTo>
                <a:lnTo>
                  <a:pt x="5064" y="552"/>
                </a:lnTo>
                <a:lnTo>
                  <a:pt x="5064" y="550"/>
                </a:lnTo>
                <a:lnTo>
                  <a:pt x="5065" y="557"/>
                </a:lnTo>
                <a:lnTo>
                  <a:pt x="5065" y="557"/>
                </a:lnTo>
                <a:lnTo>
                  <a:pt x="5065" y="552"/>
                </a:lnTo>
                <a:lnTo>
                  <a:pt x="5065" y="548"/>
                </a:lnTo>
                <a:lnTo>
                  <a:pt x="5066" y="550"/>
                </a:lnTo>
                <a:lnTo>
                  <a:pt x="5066" y="552"/>
                </a:lnTo>
                <a:lnTo>
                  <a:pt x="5066" y="544"/>
                </a:lnTo>
                <a:lnTo>
                  <a:pt x="5067" y="540"/>
                </a:lnTo>
                <a:lnTo>
                  <a:pt x="5067" y="542"/>
                </a:lnTo>
                <a:lnTo>
                  <a:pt x="5067" y="536"/>
                </a:lnTo>
                <a:lnTo>
                  <a:pt x="5068" y="531"/>
                </a:lnTo>
                <a:lnTo>
                  <a:pt x="5068" y="523"/>
                </a:lnTo>
                <a:lnTo>
                  <a:pt x="5068" y="521"/>
                </a:lnTo>
                <a:lnTo>
                  <a:pt x="5068" y="521"/>
                </a:lnTo>
                <a:lnTo>
                  <a:pt x="5069" y="515"/>
                </a:lnTo>
                <a:lnTo>
                  <a:pt x="5069" y="513"/>
                </a:lnTo>
                <a:lnTo>
                  <a:pt x="5069" y="513"/>
                </a:lnTo>
                <a:lnTo>
                  <a:pt x="5070" y="517"/>
                </a:lnTo>
                <a:lnTo>
                  <a:pt x="5070" y="515"/>
                </a:lnTo>
                <a:lnTo>
                  <a:pt x="5070" y="508"/>
                </a:lnTo>
                <a:lnTo>
                  <a:pt x="5071" y="515"/>
                </a:lnTo>
                <a:lnTo>
                  <a:pt x="5071" y="519"/>
                </a:lnTo>
                <a:lnTo>
                  <a:pt x="5071" y="515"/>
                </a:lnTo>
                <a:lnTo>
                  <a:pt x="5071" y="513"/>
                </a:lnTo>
                <a:lnTo>
                  <a:pt x="5072" y="510"/>
                </a:lnTo>
                <a:lnTo>
                  <a:pt x="5072" y="515"/>
                </a:lnTo>
                <a:lnTo>
                  <a:pt x="5072" y="519"/>
                </a:lnTo>
                <a:lnTo>
                  <a:pt x="5073" y="513"/>
                </a:lnTo>
                <a:lnTo>
                  <a:pt x="5073" y="515"/>
                </a:lnTo>
                <a:lnTo>
                  <a:pt x="5073" y="515"/>
                </a:lnTo>
                <a:lnTo>
                  <a:pt x="5074" y="517"/>
                </a:lnTo>
                <a:lnTo>
                  <a:pt x="5074" y="513"/>
                </a:lnTo>
                <a:lnTo>
                  <a:pt x="5074" y="510"/>
                </a:lnTo>
                <a:lnTo>
                  <a:pt x="5074" y="515"/>
                </a:lnTo>
                <a:lnTo>
                  <a:pt x="5075" y="517"/>
                </a:lnTo>
                <a:lnTo>
                  <a:pt x="5075" y="519"/>
                </a:lnTo>
                <a:lnTo>
                  <a:pt x="5075" y="517"/>
                </a:lnTo>
                <a:lnTo>
                  <a:pt x="5076" y="521"/>
                </a:lnTo>
                <a:lnTo>
                  <a:pt x="5076" y="525"/>
                </a:lnTo>
                <a:lnTo>
                  <a:pt x="5076" y="521"/>
                </a:lnTo>
                <a:lnTo>
                  <a:pt x="5076" y="517"/>
                </a:lnTo>
                <a:lnTo>
                  <a:pt x="5077" y="521"/>
                </a:lnTo>
                <a:lnTo>
                  <a:pt x="5077" y="527"/>
                </a:lnTo>
                <a:lnTo>
                  <a:pt x="5077" y="529"/>
                </a:lnTo>
                <a:lnTo>
                  <a:pt x="5078" y="525"/>
                </a:lnTo>
                <a:lnTo>
                  <a:pt x="5078" y="527"/>
                </a:lnTo>
                <a:lnTo>
                  <a:pt x="5078" y="532"/>
                </a:lnTo>
                <a:lnTo>
                  <a:pt x="5079" y="532"/>
                </a:lnTo>
                <a:lnTo>
                  <a:pt x="5079" y="531"/>
                </a:lnTo>
                <a:lnTo>
                  <a:pt x="5079" y="529"/>
                </a:lnTo>
                <a:lnTo>
                  <a:pt x="5079" y="542"/>
                </a:lnTo>
                <a:lnTo>
                  <a:pt x="5080" y="534"/>
                </a:lnTo>
                <a:lnTo>
                  <a:pt x="5080" y="531"/>
                </a:lnTo>
                <a:lnTo>
                  <a:pt x="5080" y="529"/>
                </a:lnTo>
                <a:lnTo>
                  <a:pt x="5081" y="534"/>
                </a:lnTo>
                <a:lnTo>
                  <a:pt x="5081" y="542"/>
                </a:lnTo>
                <a:lnTo>
                  <a:pt x="5081" y="538"/>
                </a:lnTo>
                <a:lnTo>
                  <a:pt x="5082" y="536"/>
                </a:lnTo>
                <a:lnTo>
                  <a:pt x="5082" y="542"/>
                </a:lnTo>
                <a:lnTo>
                  <a:pt x="5082" y="544"/>
                </a:lnTo>
                <a:lnTo>
                  <a:pt x="5082" y="544"/>
                </a:lnTo>
                <a:lnTo>
                  <a:pt x="5083" y="540"/>
                </a:lnTo>
                <a:lnTo>
                  <a:pt x="5083" y="544"/>
                </a:lnTo>
                <a:lnTo>
                  <a:pt x="5083" y="546"/>
                </a:lnTo>
                <a:lnTo>
                  <a:pt x="5084" y="544"/>
                </a:lnTo>
                <a:lnTo>
                  <a:pt x="5084" y="536"/>
                </a:lnTo>
                <a:lnTo>
                  <a:pt x="5084" y="534"/>
                </a:lnTo>
                <a:lnTo>
                  <a:pt x="5084" y="536"/>
                </a:lnTo>
                <a:lnTo>
                  <a:pt x="5085" y="534"/>
                </a:lnTo>
                <a:lnTo>
                  <a:pt x="5085" y="532"/>
                </a:lnTo>
                <a:lnTo>
                  <a:pt x="5086" y="532"/>
                </a:lnTo>
                <a:lnTo>
                  <a:pt x="5086" y="534"/>
                </a:lnTo>
                <a:lnTo>
                  <a:pt x="5086" y="531"/>
                </a:lnTo>
                <a:lnTo>
                  <a:pt x="5086" y="525"/>
                </a:lnTo>
                <a:lnTo>
                  <a:pt x="5087" y="519"/>
                </a:lnTo>
                <a:lnTo>
                  <a:pt x="5087" y="523"/>
                </a:lnTo>
                <a:lnTo>
                  <a:pt x="5087" y="515"/>
                </a:lnTo>
                <a:lnTo>
                  <a:pt x="5087" y="511"/>
                </a:lnTo>
                <a:lnTo>
                  <a:pt x="5088" y="510"/>
                </a:lnTo>
                <a:lnTo>
                  <a:pt x="5088" y="517"/>
                </a:lnTo>
                <a:lnTo>
                  <a:pt x="5088" y="513"/>
                </a:lnTo>
                <a:lnTo>
                  <a:pt x="5089" y="504"/>
                </a:lnTo>
                <a:lnTo>
                  <a:pt x="5089" y="496"/>
                </a:lnTo>
                <a:lnTo>
                  <a:pt x="5089" y="492"/>
                </a:lnTo>
                <a:lnTo>
                  <a:pt x="5090" y="496"/>
                </a:lnTo>
                <a:lnTo>
                  <a:pt x="5090" y="494"/>
                </a:lnTo>
                <a:lnTo>
                  <a:pt x="5090" y="496"/>
                </a:lnTo>
                <a:lnTo>
                  <a:pt x="5090" y="502"/>
                </a:lnTo>
                <a:lnTo>
                  <a:pt x="5091" y="506"/>
                </a:lnTo>
                <a:lnTo>
                  <a:pt x="5091" y="508"/>
                </a:lnTo>
                <a:lnTo>
                  <a:pt x="5091" y="498"/>
                </a:lnTo>
                <a:lnTo>
                  <a:pt x="5092" y="508"/>
                </a:lnTo>
                <a:lnTo>
                  <a:pt x="5092" y="510"/>
                </a:lnTo>
                <a:lnTo>
                  <a:pt x="5092" y="498"/>
                </a:lnTo>
                <a:lnTo>
                  <a:pt x="5093" y="498"/>
                </a:lnTo>
                <a:lnTo>
                  <a:pt x="5093" y="515"/>
                </a:lnTo>
                <a:lnTo>
                  <a:pt x="5093" y="532"/>
                </a:lnTo>
                <a:lnTo>
                  <a:pt x="5094" y="538"/>
                </a:lnTo>
                <a:lnTo>
                  <a:pt x="5094" y="542"/>
                </a:lnTo>
                <a:lnTo>
                  <a:pt x="5094" y="546"/>
                </a:lnTo>
                <a:lnTo>
                  <a:pt x="5094" y="552"/>
                </a:lnTo>
                <a:lnTo>
                  <a:pt x="5095" y="553"/>
                </a:lnTo>
                <a:lnTo>
                  <a:pt x="5095" y="546"/>
                </a:lnTo>
                <a:lnTo>
                  <a:pt x="5095" y="542"/>
                </a:lnTo>
                <a:lnTo>
                  <a:pt x="5095" y="548"/>
                </a:lnTo>
                <a:lnTo>
                  <a:pt x="5096" y="553"/>
                </a:lnTo>
                <a:lnTo>
                  <a:pt x="5096" y="550"/>
                </a:lnTo>
                <a:lnTo>
                  <a:pt x="5097" y="552"/>
                </a:lnTo>
                <a:lnTo>
                  <a:pt x="5097" y="559"/>
                </a:lnTo>
                <a:lnTo>
                  <a:pt x="5097" y="559"/>
                </a:lnTo>
                <a:lnTo>
                  <a:pt x="5097" y="553"/>
                </a:lnTo>
                <a:lnTo>
                  <a:pt x="5098" y="550"/>
                </a:lnTo>
                <a:lnTo>
                  <a:pt x="5098" y="552"/>
                </a:lnTo>
                <a:lnTo>
                  <a:pt x="5098" y="559"/>
                </a:lnTo>
                <a:lnTo>
                  <a:pt x="5098" y="561"/>
                </a:lnTo>
                <a:lnTo>
                  <a:pt x="5099" y="561"/>
                </a:lnTo>
                <a:lnTo>
                  <a:pt x="5099" y="582"/>
                </a:lnTo>
                <a:lnTo>
                  <a:pt x="5099" y="603"/>
                </a:lnTo>
                <a:lnTo>
                  <a:pt x="5100" y="615"/>
                </a:lnTo>
                <a:lnTo>
                  <a:pt x="5100" y="630"/>
                </a:lnTo>
                <a:lnTo>
                  <a:pt x="5100" y="613"/>
                </a:lnTo>
                <a:lnTo>
                  <a:pt x="5101" y="555"/>
                </a:lnTo>
                <a:lnTo>
                  <a:pt x="5101" y="463"/>
                </a:lnTo>
                <a:lnTo>
                  <a:pt x="5101" y="335"/>
                </a:lnTo>
                <a:lnTo>
                  <a:pt x="5102" y="191"/>
                </a:lnTo>
                <a:lnTo>
                  <a:pt x="5102" y="111"/>
                </a:lnTo>
                <a:lnTo>
                  <a:pt x="5102" y="140"/>
                </a:lnTo>
                <a:lnTo>
                  <a:pt x="5102" y="304"/>
                </a:lnTo>
                <a:lnTo>
                  <a:pt x="5103" y="506"/>
                </a:lnTo>
                <a:lnTo>
                  <a:pt x="5103" y="613"/>
                </a:lnTo>
                <a:lnTo>
                  <a:pt x="5103" y="619"/>
                </a:lnTo>
                <a:lnTo>
                  <a:pt x="5103" y="584"/>
                </a:lnTo>
                <a:lnTo>
                  <a:pt x="5104" y="573"/>
                </a:lnTo>
                <a:lnTo>
                  <a:pt x="5104" y="575"/>
                </a:lnTo>
                <a:lnTo>
                  <a:pt x="5105" y="576"/>
                </a:lnTo>
                <a:lnTo>
                  <a:pt x="5105" y="571"/>
                </a:lnTo>
                <a:lnTo>
                  <a:pt x="5105" y="569"/>
                </a:lnTo>
                <a:lnTo>
                  <a:pt x="5105" y="565"/>
                </a:lnTo>
                <a:lnTo>
                  <a:pt x="5106" y="565"/>
                </a:lnTo>
                <a:lnTo>
                  <a:pt x="5106" y="563"/>
                </a:lnTo>
                <a:lnTo>
                  <a:pt x="5106" y="563"/>
                </a:lnTo>
                <a:lnTo>
                  <a:pt x="5106" y="561"/>
                </a:lnTo>
                <a:lnTo>
                  <a:pt x="5107" y="571"/>
                </a:lnTo>
                <a:lnTo>
                  <a:pt x="5107" y="571"/>
                </a:lnTo>
                <a:lnTo>
                  <a:pt x="5107" y="571"/>
                </a:lnTo>
                <a:lnTo>
                  <a:pt x="5108" y="571"/>
                </a:lnTo>
                <a:lnTo>
                  <a:pt x="5108" y="576"/>
                </a:lnTo>
                <a:lnTo>
                  <a:pt x="5108" y="578"/>
                </a:lnTo>
                <a:lnTo>
                  <a:pt x="5109" y="575"/>
                </a:lnTo>
                <a:lnTo>
                  <a:pt x="5109" y="578"/>
                </a:lnTo>
                <a:lnTo>
                  <a:pt x="5109" y="582"/>
                </a:lnTo>
                <a:lnTo>
                  <a:pt x="5110" y="578"/>
                </a:lnTo>
                <a:lnTo>
                  <a:pt x="5110" y="573"/>
                </a:lnTo>
                <a:lnTo>
                  <a:pt x="5110" y="573"/>
                </a:lnTo>
                <a:lnTo>
                  <a:pt x="5110" y="576"/>
                </a:lnTo>
                <a:lnTo>
                  <a:pt x="5111" y="578"/>
                </a:lnTo>
                <a:lnTo>
                  <a:pt x="5111" y="573"/>
                </a:lnTo>
                <a:lnTo>
                  <a:pt x="5111" y="569"/>
                </a:lnTo>
                <a:lnTo>
                  <a:pt x="5112" y="573"/>
                </a:lnTo>
                <a:lnTo>
                  <a:pt x="5112" y="578"/>
                </a:lnTo>
                <a:lnTo>
                  <a:pt x="5112" y="580"/>
                </a:lnTo>
                <a:lnTo>
                  <a:pt x="5113" y="576"/>
                </a:lnTo>
                <a:lnTo>
                  <a:pt x="5113" y="576"/>
                </a:lnTo>
                <a:lnTo>
                  <a:pt x="5113" y="576"/>
                </a:lnTo>
                <a:lnTo>
                  <a:pt x="5113" y="578"/>
                </a:lnTo>
                <a:lnTo>
                  <a:pt x="5114" y="576"/>
                </a:lnTo>
                <a:lnTo>
                  <a:pt x="5114" y="580"/>
                </a:lnTo>
                <a:lnTo>
                  <a:pt x="5114" y="584"/>
                </a:lnTo>
                <a:lnTo>
                  <a:pt x="5115" y="582"/>
                </a:lnTo>
                <a:lnTo>
                  <a:pt x="5115" y="575"/>
                </a:lnTo>
                <a:lnTo>
                  <a:pt x="5115" y="576"/>
                </a:lnTo>
                <a:lnTo>
                  <a:pt x="5116" y="584"/>
                </a:lnTo>
                <a:lnTo>
                  <a:pt x="5116" y="582"/>
                </a:lnTo>
                <a:lnTo>
                  <a:pt x="5116" y="575"/>
                </a:lnTo>
                <a:lnTo>
                  <a:pt x="5116" y="576"/>
                </a:lnTo>
                <a:lnTo>
                  <a:pt x="5117" y="582"/>
                </a:lnTo>
                <a:lnTo>
                  <a:pt x="5117" y="575"/>
                </a:lnTo>
                <a:lnTo>
                  <a:pt x="5117" y="571"/>
                </a:lnTo>
                <a:lnTo>
                  <a:pt x="5118" y="571"/>
                </a:lnTo>
                <a:lnTo>
                  <a:pt x="5118" y="578"/>
                </a:lnTo>
                <a:lnTo>
                  <a:pt x="5118" y="578"/>
                </a:lnTo>
                <a:lnTo>
                  <a:pt x="5118" y="582"/>
                </a:lnTo>
                <a:lnTo>
                  <a:pt x="5119" y="584"/>
                </a:lnTo>
                <a:lnTo>
                  <a:pt x="5119" y="592"/>
                </a:lnTo>
                <a:lnTo>
                  <a:pt x="5119" y="598"/>
                </a:lnTo>
                <a:lnTo>
                  <a:pt x="5120" y="596"/>
                </a:lnTo>
                <a:lnTo>
                  <a:pt x="5120" y="598"/>
                </a:lnTo>
                <a:lnTo>
                  <a:pt x="5120" y="602"/>
                </a:lnTo>
                <a:lnTo>
                  <a:pt x="5121" y="609"/>
                </a:lnTo>
                <a:lnTo>
                  <a:pt x="5121" y="607"/>
                </a:lnTo>
                <a:lnTo>
                  <a:pt x="5121" y="598"/>
                </a:lnTo>
                <a:lnTo>
                  <a:pt x="5121" y="600"/>
                </a:lnTo>
                <a:lnTo>
                  <a:pt x="5122" y="600"/>
                </a:lnTo>
                <a:lnTo>
                  <a:pt x="5122" y="590"/>
                </a:lnTo>
                <a:lnTo>
                  <a:pt x="5122" y="584"/>
                </a:lnTo>
                <a:lnTo>
                  <a:pt x="5123" y="582"/>
                </a:lnTo>
                <a:lnTo>
                  <a:pt x="5123" y="578"/>
                </a:lnTo>
                <a:lnTo>
                  <a:pt x="5123" y="573"/>
                </a:lnTo>
                <a:lnTo>
                  <a:pt x="5124" y="565"/>
                </a:lnTo>
                <a:lnTo>
                  <a:pt x="5124" y="555"/>
                </a:lnTo>
                <a:lnTo>
                  <a:pt x="5124" y="563"/>
                </a:lnTo>
                <a:lnTo>
                  <a:pt x="5124" y="559"/>
                </a:lnTo>
                <a:lnTo>
                  <a:pt x="5125" y="550"/>
                </a:lnTo>
                <a:lnTo>
                  <a:pt x="5125" y="552"/>
                </a:lnTo>
                <a:lnTo>
                  <a:pt x="5125" y="555"/>
                </a:lnTo>
                <a:lnTo>
                  <a:pt x="5126" y="552"/>
                </a:lnTo>
                <a:lnTo>
                  <a:pt x="5126" y="548"/>
                </a:lnTo>
                <a:lnTo>
                  <a:pt x="5126" y="542"/>
                </a:lnTo>
                <a:lnTo>
                  <a:pt x="5126" y="540"/>
                </a:lnTo>
                <a:lnTo>
                  <a:pt x="5127" y="546"/>
                </a:lnTo>
                <a:lnTo>
                  <a:pt x="5127" y="542"/>
                </a:lnTo>
                <a:lnTo>
                  <a:pt x="5127" y="542"/>
                </a:lnTo>
                <a:lnTo>
                  <a:pt x="5128" y="548"/>
                </a:lnTo>
                <a:lnTo>
                  <a:pt x="5128" y="546"/>
                </a:lnTo>
                <a:lnTo>
                  <a:pt x="5128" y="544"/>
                </a:lnTo>
                <a:lnTo>
                  <a:pt x="5129" y="540"/>
                </a:lnTo>
                <a:lnTo>
                  <a:pt x="5129" y="536"/>
                </a:lnTo>
                <a:lnTo>
                  <a:pt x="5129" y="548"/>
                </a:lnTo>
                <a:lnTo>
                  <a:pt x="5129" y="544"/>
                </a:lnTo>
                <a:lnTo>
                  <a:pt x="5130" y="536"/>
                </a:lnTo>
                <a:lnTo>
                  <a:pt x="5130" y="542"/>
                </a:lnTo>
                <a:lnTo>
                  <a:pt x="5130" y="548"/>
                </a:lnTo>
                <a:lnTo>
                  <a:pt x="5131" y="548"/>
                </a:lnTo>
                <a:lnTo>
                  <a:pt x="5131" y="542"/>
                </a:lnTo>
                <a:lnTo>
                  <a:pt x="5131" y="546"/>
                </a:lnTo>
                <a:lnTo>
                  <a:pt x="5132" y="546"/>
                </a:lnTo>
                <a:lnTo>
                  <a:pt x="5132" y="553"/>
                </a:lnTo>
                <a:lnTo>
                  <a:pt x="5132" y="544"/>
                </a:lnTo>
                <a:lnTo>
                  <a:pt x="5132" y="544"/>
                </a:lnTo>
                <a:lnTo>
                  <a:pt x="5133" y="548"/>
                </a:lnTo>
                <a:lnTo>
                  <a:pt x="5133" y="550"/>
                </a:lnTo>
                <a:lnTo>
                  <a:pt x="5133" y="550"/>
                </a:lnTo>
                <a:lnTo>
                  <a:pt x="5134" y="546"/>
                </a:lnTo>
                <a:lnTo>
                  <a:pt x="5134" y="553"/>
                </a:lnTo>
                <a:lnTo>
                  <a:pt x="5134" y="555"/>
                </a:lnTo>
                <a:lnTo>
                  <a:pt x="5135" y="552"/>
                </a:lnTo>
                <a:lnTo>
                  <a:pt x="5135" y="552"/>
                </a:lnTo>
                <a:lnTo>
                  <a:pt x="5135" y="555"/>
                </a:lnTo>
                <a:lnTo>
                  <a:pt x="5135" y="559"/>
                </a:lnTo>
                <a:lnTo>
                  <a:pt x="5136" y="561"/>
                </a:lnTo>
                <a:lnTo>
                  <a:pt x="5136" y="550"/>
                </a:lnTo>
                <a:lnTo>
                  <a:pt x="5136" y="548"/>
                </a:lnTo>
                <a:lnTo>
                  <a:pt x="5137" y="553"/>
                </a:lnTo>
                <a:lnTo>
                  <a:pt x="5137" y="552"/>
                </a:lnTo>
                <a:lnTo>
                  <a:pt x="5137" y="550"/>
                </a:lnTo>
                <a:lnTo>
                  <a:pt x="5137" y="555"/>
                </a:lnTo>
                <a:lnTo>
                  <a:pt x="5138" y="563"/>
                </a:lnTo>
                <a:lnTo>
                  <a:pt x="5138" y="555"/>
                </a:lnTo>
                <a:lnTo>
                  <a:pt x="5139" y="550"/>
                </a:lnTo>
                <a:lnTo>
                  <a:pt x="5139" y="553"/>
                </a:lnTo>
                <a:lnTo>
                  <a:pt x="5139" y="557"/>
                </a:lnTo>
                <a:lnTo>
                  <a:pt x="5139" y="561"/>
                </a:lnTo>
                <a:lnTo>
                  <a:pt x="5140" y="555"/>
                </a:lnTo>
                <a:lnTo>
                  <a:pt x="5140" y="552"/>
                </a:lnTo>
                <a:lnTo>
                  <a:pt x="5140" y="561"/>
                </a:lnTo>
                <a:lnTo>
                  <a:pt x="5140" y="559"/>
                </a:lnTo>
                <a:lnTo>
                  <a:pt x="5141" y="553"/>
                </a:lnTo>
                <a:lnTo>
                  <a:pt x="5141" y="552"/>
                </a:lnTo>
                <a:lnTo>
                  <a:pt x="5141" y="552"/>
                </a:lnTo>
                <a:lnTo>
                  <a:pt x="5142" y="552"/>
                </a:lnTo>
                <a:lnTo>
                  <a:pt x="5142" y="544"/>
                </a:lnTo>
                <a:lnTo>
                  <a:pt x="5142" y="536"/>
                </a:lnTo>
                <a:lnTo>
                  <a:pt x="5143" y="534"/>
                </a:lnTo>
                <a:lnTo>
                  <a:pt x="5143" y="536"/>
                </a:lnTo>
                <a:lnTo>
                  <a:pt x="5143" y="534"/>
                </a:lnTo>
                <a:lnTo>
                  <a:pt x="5144" y="525"/>
                </a:lnTo>
                <a:lnTo>
                  <a:pt x="5144" y="521"/>
                </a:lnTo>
                <a:lnTo>
                  <a:pt x="5144" y="525"/>
                </a:lnTo>
                <a:lnTo>
                  <a:pt x="5144" y="521"/>
                </a:lnTo>
                <a:lnTo>
                  <a:pt x="5145" y="521"/>
                </a:lnTo>
                <a:lnTo>
                  <a:pt x="5145" y="521"/>
                </a:lnTo>
                <a:lnTo>
                  <a:pt x="5145" y="525"/>
                </a:lnTo>
                <a:lnTo>
                  <a:pt x="5145" y="529"/>
                </a:lnTo>
                <a:lnTo>
                  <a:pt x="5146" y="523"/>
                </a:lnTo>
                <a:lnTo>
                  <a:pt x="5146" y="525"/>
                </a:lnTo>
                <a:lnTo>
                  <a:pt x="5147" y="534"/>
                </a:lnTo>
                <a:lnTo>
                  <a:pt x="5147" y="531"/>
                </a:lnTo>
                <a:lnTo>
                  <a:pt x="5147" y="517"/>
                </a:lnTo>
                <a:lnTo>
                  <a:pt x="5147" y="523"/>
                </a:lnTo>
                <a:lnTo>
                  <a:pt x="5148" y="540"/>
                </a:lnTo>
                <a:lnTo>
                  <a:pt x="5148" y="550"/>
                </a:lnTo>
                <a:lnTo>
                  <a:pt x="5148" y="552"/>
                </a:lnTo>
                <a:lnTo>
                  <a:pt x="5148" y="555"/>
                </a:lnTo>
                <a:lnTo>
                  <a:pt x="5149" y="565"/>
                </a:lnTo>
                <a:lnTo>
                  <a:pt x="5149" y="569"/>
                </a:lnTo>
                <a:lnTo>
                  <a:pt x="5149" y="567"/>
                </a:lnTo>
                <a:lnTo>
                  <a:pt x="5150" y="569"/>
                </a:lnTo>
                <a:lnTo>
                  <a:pt x="5150" y="567"/>
                </a:lnTo>
                <a:lnTo>
                  <a:pt x="5150" y="569"/>
                </a:lnTo>
                <a:lnTo>
                  <a:pt x="5151" y="569"/>
                </a:lnTo>
                <a:lnTo>
                  <a:pt x="5151" y="565"/>
                </a:lnTo>
                <a:lnTo>
                  <a:pt x="5151" y="569"/>
                </a:lnTo>
                <a:lnTo>
                  <a:pt x="5152" y="571"/>
                </a:lnTo>
                <a:lnTo>
                  <a:pt x="5152" y="573"/>
                </a:lnTo>
                <a:lnTo>
                  <a:pt x="5152" y="567"/>
                </a:lnTo>
                <a:lnTo>
                  <a:pt x="5152" y="569"/>
                </a:lnTo>
                <a:lnTo>
                  <a:pt x="5153" y="571"/>
                </a:lnTo>
                <a:lnTo>
                  <a:pt x="5153" y="573"/>
                </a:lnTo>
                <a:lnTo>
                  <a:pt x="5153" y="573"/>
                </a:lnTo>
                <a:lnTo>
                  <a:pt x="5154" y="575"/>
                </a:lnTo>
                <a:lnTo>
                  <a:pt x="5154" y="584"/>
                </a:lnTo>
                <a:lnTo>
                  <a:pt x="5154" y="592"/>
                </a:lnTo>
                <a:lnTo>
                  <a:pt x="5155" y="602"/>
                </a:lnTo>
                <a:lnTo>
                  <a:pt x="5155" y="609"/>
                </a:lnTo>
                <a:lnTo>
                  <a:pt x="5155" y="628"/>
                </a:lnTo>
                <a:lnTo>
                  <a:pt x="5155" y="653"/>
                </a:lnTo>
                <a:lnTo>
                  <a:pt x="5156" y="617"/>
                </a:lnTo>
                <a:lnTo>
                  <a:pt x="5156" y="546"/>
                </a:lnTo>
                <a:lnTo>
                  <a:pt x="5156" y="456"/>
                </a:lnTo>
                <a:lnTo>
                  <a:pt x="5156" y="324"/>
                </a:lnTo>
                <a:lnTo>
                  <a:pt x="5157" y="172"/>
                </a:lnTo>
                <a:lnTo>
                  <a:pt x="5157" y="88"/>
                </a:lnTo>
                <a:lnTo>
                  <a:pt x="5158" y="113"/>
                </a:lnTo>
                <a:lnTo>
                  <a:pt x="5158" y="297"/>
                </a:lnTo>
                <a:lnTo>
                  <a:pt x="5158" y="366"/>
                </a:lnTo>
                <a:lnTo>
                  <a:pt x="5158" y="605"/>
                </a:lnTo>
                <a:lnTo>
                  <a:pt x="5159" y="640"/>
                </a:lnTo>
                <a:lnTo>
                  <a:pt x="5159" y="642"/>
                </a:lnTo>
                <a:lnTo>
                  <a:pt x="5159" y="615"/>
                </a:lnTo>
                <a:lnTo>
                  <a:pt x="5160" y="592"/>
                </a:lnTo>
                <a:lnTo>
                  <a:pt x="5160" y="598"/>
                </a:lnTo>
                <a:lnTo>
                  <a:pt x="5160" y="598"/>
                </a:lnTo>
                <a:lnTo>
                  <a:pt x="5160" y="592"/>
                </a:lnTo>
                <a:lnTo>
                  <a:pt x="5161" y="586"/>
                </a:lnTo>
                <a:lnTo>
                  <a:pt x="5161" y="586"/>
                </a:lnTo>
                <a:lnTo>
                  <a:pt x="5161" y="586"/>
                </a:lnTo>
                <a:lnTo>
                  <a:pt x="5162" y="592"/>
                </a:lnTo>
                <a:lnTo>
                  <a:pt x="5162" y="586"/>
                </a:lnTo>
                <a:lnTo>
                  <a:pt x="5162" y="588"/>
                </a:lnTo>
                <a:lnTo>
                  <a:pt x="5163" y="590"/>
                </a:lnTo>
                <a:lnTo>
                  <a:pt x="5163" y="594"/>
                </a:lnTo>
                <a:lnTo>
                  <a:pt x="5163" y="590"/>
                </a:lnTo>
                <a:lnTo>
                  <a:pt x="5163" y="588"/>
                </a:lnTo>
                <a:lnTo>
                  <a:pt x="5164" y="594"/>
                </a:lnTo>
                <a:lnTo>
                  <a:pt x="5164" y="602"/>
                </a:lnTo>
                <a:lnTo>
                  <a:pt x="5164" y="592"/>
                </a:lnTo>
                <a:lnTo>
                  <a:pt x="5164" y="584"/>
                </a:lnTo>
                <a:lnTo>
                  <a:pt x="5165" y="586"/>
                </a:lnTo>
                <a:lnTo>
                  <a:pt x="5165" y="588"/>
                </a:lnTo>
                <a:lnTo>
                  <a:pt x="5166" y="590"/>
                </a:lnTo>
                <a:lnTo>
                  <a:pt x="5166" y="586"/>
                </a:lnTo>
                <a:lnTo>
                  <a:pt x="5166" y="584"/>
                </a:lnTo>
                <a:lnTo>
                  <a:pt x="5166" y="586"/>
                </a:lnTo>
                <a:lnTo>
                  <a:pt x="5167" y="586"/>
                </a:lnTo>
                <a:lnTo>
                  <a:pt x="5167" y="586"/>
                </a:lnTo>
                <a:lnTo>
                  <a:pt x="5167" y="586"/>
                </a:lnTo>
                <a:lnTo>
                  <a:pt x="5168" y="584"/>
                </a:lnTo>
                <a:lnTo>
                  <a:pt x="5168" y="588"/>
                </a:lnTo>
                <a:lnTo>
                  <a:pt x="5168" y="586"/>
                </a:lnTo>
                <a:lnTo>
                  <a:pt x="5168" y="586"/>
                </a:lnTo>
                <a:lnTo>
                  <a:pt x="5169" y="588"/>
                </a:lnTo>
                <a:lnTo>
                  <a:pt x="5169" y="588"/>
                </a:lnTo>
                <a:lnTo>
                  <a:pt x="5169" y="586"/>
                </a:lnTo>
                <a:lnTo>
                  <a:pt x="5170" y="588"/>
                </a:lnTo>
                <a:lnTo>
                  <a:pt x="5170" y="588"/>
                </a:lnTo>
                <a:lnTo>
                  <a:pt x="5170" y="590"/>
                </a:lnTo>
                <a:lnTo>
                  <a:pt x="5171" y="584"/>
                </a:lnTo>
                <a:lnTo>
                  <a:pt x="5171" y="582"/>
                </a:lnTo>
                <a:lnTo>
                  <a:pt x="5171" y="582"/>
                </a:lnTo>
                <a:lnTo>
                  <a:pt x="5171" y="586"/>
                </a:lnTo>
                <a:lnTo>
                  <a:pt x="5172" y="584"/>
                </a:lnTo>
                <a:lnTo>
                  <a:pt x="5172" y="584"/>
                </a:lnTo>
                <a:lnTo>
                  <a:pt x="5173" y="586"/>
                </a:lnTo>
                <a:lnTo>
                  <a:pt x="5173" y="588"/>
                </a:lnTo>
                <a:lnTo>
                  <a:pt x="5173" y="586"/>
                </a:lnTo>
                <a:lnTo>
                  <a:pt x="5173" y="586"/>
                </a:lnTo>
                <a:lnTo>
                  <a:pt x="5174" y="594"/>
                </a:lnTo>
                <a:lnTo>
                  <a:pt x="5174" y="600"/>
                </a:lnTo>
                <a:lnTo>
                  <a:pt x="5174" y="596"/>
                </a:lnTo>
                <a:lnTo>
                  <a:pt x="5174" y="598"/>
                </a:lnTo>
                <a:lnTo>
                  <a:pt x="5175" y="602"/>
                </a:lnTo>
                <a:lnTo>
                  <a:pt x="5175" y="609"/>
                </a:lnTo>
                <a:lnTo>
                  <a:pt x="5175" y="607"/>
                </a:lnTo>
                <a:lnTo>
                  <a:pt x="5176" y="605"/>
                </a:lnTo>
                <a:lnTo>
                  <a:pt x="5176" y="605"/>
                </a:lnTo>
                <a:lnTo>
                  <a:pt x="5176" y="611"/>
                </a:lnTo>
                <a:lnTo>
                  <a:pt x="5177" y="611"/>
                </a:lnTo>
                <a:lnTo>
                  <a:pt x="5177" y="611"/>
                </a:lnTo>
                <a:lnTo>
                  <a:pt x="5177" y="613"/>
                </a:lnTo>
                <a:lnTo>
                  <a:pt x="5177" y="611"/>
                </a:lnTo>
                <a:lnTo>
                  <a:pt x="5178" y="613"/>
                </a:lnTo>
                <a:lnTo>
                  <a:pt x="5178" y="603"/>
                </a:lnTo>
                <a:lnTo>
                  <a:pt x="5178" y="598"/>
                </a:lnTo>
                <a:lnTo>
                  <a:pt x="5179" y="596"/>
                </a:lnTo>
                <a:lnTo>
                  <a:pt x="5179" y="594"/>
                </a:lnTo>
                <a:lnTo>
                  <a:pt x="5179" y="578"/>
                </a:lnTo>
                <a:lnTo>
                  <a:pt x="5179" y="571"/>
                </a:lnTo>
                <a:lnTo>
                  <a:pt x="5180" y="565"/>
                </a:lnTo>
                <a:lnTo>
                  <a:pt x="5180" y="561"/>
                </a:lnTo>
                <a:lnTo>
                  <a:pt x="5181" y="557"/>
                </a:lnTo>
                <a:lnTo>
                  <a:pt x="5181" y="544"/>
                </a:lnTo>
                <a:lnTo>
                  <a:pt x="5181" y="540"/>
                </a:lnTo>
                <a:lnTo>
                  <a:pt x="5181" y="542"/>
                </a:lnTo>
                <a:lnTo>
                  <a:pt x="5182" y="540"/>
                </a:lnTo>
                <a:lnTo>
                  <a:pt x="5182" y="532"/>
                </a:lnTo>
                <a:lnTo>
                  <a:pt x="5182" y="534"/>
                </a:lnTo>
                <a:lnTo>
                  <a:pt x="5182" y="536"/>
                </a:lnTo>
                <a:lnTo>
                  <a:pt x="5183" y="532"/>
                </a:lnTo>
                <a:lnTo>
                  <a:pt x="5183" y="529"/>
                </a:lnTo>
                <a:lnTo>
                  <a:pt x="5183" y="529"/>
                </a:lnTo>
                <a:lnTo>
                  <a:pt x="5184" y="534"/>
                </a:lnTo>
                <a:lnTo>
                  <a:pt x="5184" y="536"/>
                </a:lnTo>
                <a:lnTo>
                  <a:pt x="5184" y="525"/>
                </a:lnTo>
                <a:lnTo>
                  <a:pt x="5185" y="529"/>
                </a:lnTo>
                <a:lnTo>
                  <a:pt x="5185" y="532"/>
                </a:lnTo>
                <a:lnTo>
                  <a:pt x="5185" y="532"/>
                </a:lnTo>
                <a:lnTo>
                  <a:pt x="5185" y="525"/>
                </a:lnTo>
                <a:lnTo>
                  <a:pt x="5186" y="523"/>
                </a:lnTo>
                <a:lnTo>
                  <a:pt x="5186" y="532"/>
                </a:lnTo>
                <a:lnTo>
                  <a:pt x="5186" y="534"/>
                </a:lnTo>
                <a:lnTo>
                  <a:pt x="5187" y="531"/>
                </a:lnTo>
                <a:lnTo>
                  <a:pt x="5187" y="527"/>
                </a:lnTo>
                <a:lnTo>
                  <a:pt x="5187" y="529"/>
                </a:lnTo>
                <a:lnTo>
                  <a:pt x="5187" y="532"/>
                </a:lnTo>
                <a:lnTo>
                  <a:pt x="5188" y="531"/>
                </a:lnTo>
                <a:lnTo>
                  <a:pt x="5188" y="529"/>
                </a:lnTo>
                <a:lnTo>
                  <a:pt x="5189" y="532"/>
                </a:lnTo>
                <a:lnTo>
                  <a:pt x="5189" y="536"/>
                </a:lnTo>
                <a:lnTo>
                  <a:pt x="5189" y="538"/>
                </a:lnTo>
                <a:lnTo>
                  <a:pt x="5189" y="536"/>
                </a:lnTo>
                <a:lnTo>
                  <a:pt x="5190" y="536"/>
                </a:lnTo>
                <a:lnTo>
                  <a:pt x="5190" y="542"/>
                </a:lnTo>
                <a:lnTo>
                  <a:pt x="5190" y="538"/>
                </a:lnTo>
                <a:lnTo>
                  <a:pt x="5190" y="532"/>
                </a:lnTo>
                <a:lnTo>
                  <a:pt x="5191" y="532"/>
                </a:lnTo>
                <a:lnTo>
                  <a:pt x="5191" y="536"/>
                </a:lnTo>
                <a:lnTo>
                  <a:pt x="5191" y="534"/>
                </a:lnTo>
                <a:lnTo>
                  <a:pt x="5192" y="531"/>
                </a:lnTo>
                <a:lnTo>
                  <a:pt x="5192" y="532"/>
                </a:lnTo>
                <a:lnTo>
                  <a:pt x="5192" y="534"/>
                </a:lnTo>
                <a:lnTo>
                  <a:pt x="5193" y="536"/>
                </a:lnTo>
                <a:lnTo>
                  <a:pt x="5193" y="534"/>
                </a:lnTo>
                <a:lnTo>
                  <a:pt x="5193" y="536"/>
                </a:lnTo>
                <a:lnTo>
                  <a:pt x="5193" y="536"/>
                </a:lnTo>
                <a:lnTo>
                  <a:pt x="5194" y="540"/>
                </a:lnTo>
                <a:lnTo>
                  <a:pt x="5194" y="534"/>
                </a:lnTo>
                <a:lnTo>
                  <a:pt x="5194" y="534"/>
                </a:lnTo>
                <a:lnTo>
                  <a:pt x="5195" y="534"/>
                </a:lnTo>
                <a:lnTo>
                  <a:pt x="5195" y="540"/>
                </a:lnTo>
                <a:lnTo>
                  <a:pt x="5195" y="538"/>
                </a:lnTo>
                <a:lnTo>
                  <a:pt x="5196" y="531"/>
                </a:lnTo>
                <a:lnTo>
                  <a:pt x="5196" y="529"/>
                </a:lnTo>
                <a:lnTo>
                  <a:pt x="5196" y="536"/>
                </a:lnTo>
                <a:lnTo>
                  <a:pt x="5197" y="531"/>
                </a:lnTo>
                <a:lnTo>
                  <a:pt x="5197" y="527"/>
                </a:lnTo>
                <a:lnTo>
                  <a:pt x="5197" y="527"/>
                </a:lnTo>
                <a:lnTo>
                  <a:pt x="5197" y="531"/>
                </a:lnTo>
                <a:lnTo>
                  <a:pt x="5198" y="531"/>
                </a:lnTo>
                <a:lnTo>
                  <a:pt x="5198" y="527"/>
                </a:lnTo>
                <a:lnTo>
                  <a:pt x="5198" y="525"/>
                </a:lnTo>
                <a:lnTo>
                  <a:pt x="5198" y="527"/>
                </a:lnTo>
                <a:lnTo>
                  <a:pt x="5199" y="529"/>
                </a:lnTo>
                <a:lnTo>
                  <a:pt x="5199" y="523"/>
                </a:lnTo>
                <a:lnTo>
                  <a:pt x="5200" y="521"/>
                </a:lnTo>
                <a:lnTo>
                  <a:pt x="5200" y="517"/>
                </a:lnTo>
                <a:lnTo>
                  <a:pt x="5200" y="515"/>
                </a:lnTo>
                <a:lnTo>
                  <a:pt x="5200" y="504"/>
                </a:lnTo>
                <a:lnTo>
                  <a:pt x="5201" y="498"/>
                </a:lnTo>
                <a:lnTo>
                  <a:pt x="5201" y="504"/>
                </a:lnTo>
                <a:lnTo>
                  <a:pt x="5201" y="504"/>
                </a:lnTo>
                <a:lnTo>
                  <a:pt x="5201" y="496"/>
                </a:lnTo>
                <a:lnTo>
                  <a:pt x="5202" y="492"/>
                </a:lnTo>
                <a:lnTo>
                  <a:pt x="5202" y="489"/>
                </a:lnTo>
                <a:lnTo>
                  <a:pt x="5202" y="487"/>
                </a:lnTo>
                <a:lnTo>
                  <a:pt x="5203" y="483"/>
                </a:lnTo>
                <a:lnTo>
                  <a:pt x="5203" y="479"/>
                </a:lnTo>
                <a:lnTo>
                  <a:pt x="5203" y="492"/>
                </a:lnTo>
                <a:lnTo>
                  <a:pt x="5204" y="494"/>
                </a:lnTo>
                <a:lnTo>
                  <a:pt x="5204" y="489"/>
                </a:lnTo>
                <a:lnTo>
                  <a:pt x="5204" y="492"/>
                </a:lnTo>
                <a:lnTo>
                  <a:pt x="5205" y="490"/>
                </a:lnTo>
                <a:lnTo>
                  <a:pt x="5205" y="492"/>
                </a:lnTo>
                <a:lnTo>
                  <a:pt x="5205" y="487"/>
                </a:lnTo>
                <a:lnTo>
                  <a:pt x="5205" y="489"/>
                </a:lnTo>
                <a:lnTo>
                  <a:pt x="5206" y="504"/>
                </a:lnTo>
                <a:lnTo>
                  <a:pt x="5206" y="508"/>
                </a:lnTo>
                <a:lnTo>
                  <a:pt x="5206" y="515"/>
                </a:lnTo>
                <a:lnTo>
                  <a:pt x="5206" y="521"/>
                </a:lnTo>
                <a:lnTo>
                  <a:pt x="5207" y="525"/>
                </a:lnTo>
                <a:lnTo>
                  <a:pt x="5207" y="531"/>
                </a:lnTo>
                <a:lnTo>
                  <a:pt x="5208" y="538"/>
                </a:lnTo>
                <a:lnTo>
                  <a:pt x="5208" y="532"/>
                </a:lnTo>
                <a:lnTo>
                  <a:pt x="5208" y="529"/>
                </a:lnTo>
                <a:lnTo>
                  <a:pt x="5208" y="532"/>
                </a:lnTo>
                <a:lnTo>
                  <a:pt x="5209" y="538"/>
                </a:lnTo>
                <a:lnTo>
                  <a:pt x="5209" y="534"/>
                </a:lnTo>
                <a:lnTo>
                  <a:pt x="5209" y="527"/>
                </a:lnTo>
                <a:lnTo>
                  <a:pt x="5210" y="527"/>
                </a:lnTo>
                <a:lnTo>
                  <a:pt x="5210" y="532"/>
                </a:lnTo>
                <a:lnTo>
                  <a:pt x="5210" y="534"/>
                </a:lnTo>
                <a:lnTo>
                  <a:pt x="5210" y="527"/>
                </a:lnTo>
                <a:lnTo>
                  <a:pt x="5211" y="532"/>
                </a:lnTo>
                <a:lnTo>
                  <a:pt x="5211" y="536"/>
                </a:lnTo>
                <a:lnTo>
                  <a:pt x="5211" y="534"/>
                </a:lnTo>
                <a:lnTo>
                  <a:pt x="5212" y="531"/>
                </a:lnTo>
                <a:lnTo>
                  <a:pt x="5212" y="532"/>
                </a:lnTo>
                <a:lnTo>
                  <a:pt x="5212" y="542"/>
                </a:lnTo>
                <a:lnTo>
                  <a:pt x="5213" y="557"/>
                </a:lnTo>
                <a:lnTo>
                  <a:pt x="5213" y="569"/>
                </a:lnTo>
                <a:lnTo>
                  <a:pt x="5213" y="578"/>
                </a:lnTo>
                <a:lnTo>
                  <a:pt x="5213" y="598"/>
                </a:lnTo>
                <a:lnTo>
                  <a:pt x="5214" y="613"/>
                </a:lnTo>
                <a:lnTo>
                  <a:pt x="5214" y="576"/>
                </a:lnTo>
                <a:lnTo>
                  <a:pt x="5214" y="510"/>
                </a:lnTo>
                <a:lnTo>
                  <a:pt x="5215" y="421"/>
                </a:lnTo>
                <a:lnTo>
                  <a:pt x="5215" y="299"/>
                </a:lnTo>
                <a:lnTo>
                  <a:pt x="5215" y="153"/>
                </a:lnTo>
                <a:lnTo>
                  <a:pt x="5216" y="59"/>
                </a:lnTo>
                <a:lnTo>
                  <a:pt x="5216" y="50"/>
                </a:lnTo>
                <a:lnTo>
                  <a:pt x="5216" y="163"/>
                </a:lnTo>
                <a:lnTo>
                  <a:pt x="5216" y="374"/>
                </a:lnTo>
                <a:lnTo>
                  <a:pt x="5217" y="538"/>
                </a:lnTo>
                <a:lnTo>
                  <a:pt x="5217" y="600"/>
                </a:lnTo>
                <a:lnTo>
                  <a:pt x="5217" y="578"/>
                </a:lnTo>
                <a:lnTo>
                  <a:pt x="5218" y="565"/>
                </a:lnTo>
                <a:lnTo>
                  <a:pt x="5218" y="542"/>
                </a:lnTo>
                <a:lnTo>
                  <a:pt x="5218" y="548"/>
                </a:lnTo>
                <a:lnTo>
                  <a:pt x="5219" y="552"/>
                </a:lnTo>
                <a:lnTo>
                  <a:pt x="5219" y="550"/>
                </a:lnTo>
                <a:lnTo>
                  <a:pt x="5219" y="546"/>
                </a:lnTo>
                <a:lnTo>
                  <a:pt x="5219" y="550"/>
                </a:lnTo>
                <a:lnTo>
                  <a:pt x="5220" y="552"/>
                </a:lnTo>
                <a:lnTo>
                  <a:pt x="5220" y="550"/>
                </a:lnTo>
                <a:lnTo>
                  <a:pt x="5220" y="542"/>
                </a:lnTo>
                <a:lnTo>
                  <a:pt x="5221" y="540"/>
                </a:lnTo>
                <a:lnTo>
                  <a:pt x="5221" y="542"/>
                </a:lnTo>
                <a:lnTo>
                  <a:pt x="5221" y="546"/>
                </a:lnTo>
                <a:lnTo>
                  <a:pt x="5221" y="542"/>
                </a:lnTo>
                <a:lnTo>
                  <a:pt x="5222" y="548"/>
                </a:lnTo>
                <a:lnTo>
                  <a:pt x="5222" y="548"/>
                </a:lnTo>
                <a:lnTo>
                  <a:pt x="5222" y="548"/>
                </a:lnTo>
                <a:lnTo>
                  <a:pt x="5223" y="550"/>
                </a:lnTo>
                <a:lnTo>
                  <a:pt x="5223" y="548"/>
                </a:lnTo>
                <a:lnTo>
                  <a:pt x="5223" y="552"/>
                </a:lnTo>
                <a:lnTo>
                  <a:pt x="5224" y="555"/>
                </a:lnTo>
                <a:lnTo>
                  <a:pt x="5224" y="552"/>
                </a:lnTo>
                <a:lnTo>
                  <a:pt x="5224" y="548"/>
                </a:lnTo>
                <a:lnTo>
                  <a:pt x="5224" y="550"/>
                </a:lnTo>
                <a:lnTo>
                  <a:pt x="5225" y="552"/>
                </a:lnTo>
                <a:lnTo>
                  <a:pt x="5225" y="550"/>
                </a:lnTo>
                <a:lnTo>
                  <a:pt x="5225" y="546"/>
                </a:lnTo>
                <a:lnTo>
                  <a:pt x="5226" y="552"/>
                </a:lnTo>
                <a:lnTo>
                  <a:pt x="5226" y="553"/>
                </a:lnTo>
                <a:lnTo>
                  <a:pt x="5226" y="557"/>
                </a:lnTo>
                <a:lnTo>
                  <a:pt x="5227" y="548"/>
                </a:lnTo>
                <a:lnTo>
                  <a:pt x="5227" y="552"/>
                </a:lnTo>
                <a:lnTo>
                  <a:pt x="5227" y="552"/>
                </a:lnTo>
                <a:lnTo>
                  <a:pt x="5227" y="548"/>
                </a:lnTo>
                <a:lnTo>
                  <a:pt x="5228" y="548"/>
                </a:lnTo>
                <a:lnTo>
                  <a:pt x="5228" y="550"/>
                </a:lnTo>
                <a:lnTo>
                  <a:pt x="5228" y="552"/>
                </a:lnTo>
                <a:lnTo>
                  <a:pt x="5229" y="555"/>
                </a:lnTo>
                <a:lnTo>
                  <a:pt x="5229" y="546"/>
                </a:lnTo>
                <a:lnTo>
                  <a:pt x="5229" y="553"/>
                </a:lnTo>
                <a:lnTo>
                  <a:pt x="5229" y="552"/>
                </a:lnTo>
                <a:lnTo>
                  <a:pt x="5230" y="557"/>
                </a:lnTo>
                <a:lnTo>
                  <a:pt x="5230" y="546"/>
                </a:lnTo>
                <a:lnTo>
                  <a:pt x="5230" y="550"/>
                </a:lnTo>
                <a:lnTo>
                  <a:pt x="5231" y="548"/>
                </a:lnTo>
                <a:lnTo>
                  <a:pt x="5231" y="550"/>
                </a:lnTo>
                <a:lnTo>
                  <a:pt x="5231" y="546"/>
                </a:lnTo>
                <a:lnTo>
                  <a:pt x="5232" y="548"/>
                </a:lnTo>
                <a:lnTo>
                  <a:pt x="5232" y="553"/>
                </a:lnTo>
                <a:lnTo>
                  <a:pt x="5232" y="552"/>
                </a:lnTo>
                <a:lnTo>
                  <a:pt x="5232" y="553"/>
                </a:lnTo>
                <a:lnTo>
                  <a:pt x="5233" y="542"/>
                </a:lnTo>
                <a:lnTo>
                  <a:pt x="5233" y="553"/>
                </a:lnTo>
                <a:lnTo>
                  <a:pt x="5234" y="557"/>
                </a:lnTo>
                <a:lnTo>
                  <a:pt x="5234" y="557"/>
                </a:lnTo>
                <a:lnTo>
                  <a:pt x="5234" y="555"/>
                </a:lnTo>
                <a:lnTo>
                  <a:pt x="5234" y="555"/>
                </a:lnTo>
                <a:lnTo>
                  <a:pt x="5235" y="563"/>
                </a:lnTo>
                <a:lnTo>
                  <a:pt x="5235" y="563"/>
                </a:lnTo>
                <a:lnTo>
                  <a:pt x="5235" y="553"/>
                </a:lnTo>
                <a:lnTo>
                  <a:pt x="5235" y="559"/>
                </a:lnTo>
                <a:lnTo>
                  <a:pt x="5236" y="559"/>
                </a:lnTo>
                <a:lnTo>
                  <a:pt x="5236" y="561"/>
                </a:lnTo>
                <a:lnTo>
                  <a:pt x="5236" y="550"/>
                </a:lnTo>
                <a:lnTo>
                  <a:pt x="5237" y="546"/>
                </a:lnTo>
                <a:lnTo>
                  <a:pt x="5237" y="542"/>
                </a:lnTo>
                <a:lnTo>
                  <a:pt x="5237" y="534"/>
                </a:lnTo>
                <a:lnTo>
                  <a:pt x="5238" y="525"/>
                </a:lnTo>
                <a:lnTo>
                  <a:pt x="5238" y="519"/>
                </a:lnTo>
                <a:lnTo>
                  <a:pt x="5238" y="517"/>
                </a:lnTo>
                <a:lnTo>
                  <a:pt x="5239" y="519"/>
                </a:lnTo>
                <a:lnTo>
                  <a:pt x="5239" y="517"/>
                </a:lnTo>
                <a:lnTo>
                  <a:pt x="5239" y="508"/>
                </a:lnTo>
                <a:lnTo>
                  <a:pt x="5239" y="510"/>
                </a:lnTo>
                <a:lnTo>
                  <a:pt x="5240" y="511"/>
                </a:lnTo>
                <a:lnTo>
                  <a:pt x="5240" y="510"/>
                </a:lnTo>
                <a:lnTo>
                  <a:pt x="5240" y="500"/>
                </a:lnTo>
                <a:lnTo>
                  <a:pt x="5240" y="506"/>
                </a:lnTo>
                <a:lnTo>
                  <a:pt x="5241" y="508"/>
                </a:lnTo>
                <a:lnTo>
                  <a:pt x="5241" y="511"/>
                </a:lnTo>
                <a:lnTo>
                  <a:pt x="5242" y="502"/>
                </a:lnTo>
                <a:lnTo>
                  <a:pt x="5242" y="504"/>
                </a:lnTo>
                <a:lnTo>
                  <a:pt x="5242" y="510"/>
                </a:lnTo>
                <a:lnTo>
                  <a:pt x="5242" y="510"/>
                </a:lnTo>
                <a:lnTo>
                  <a:pt x="5243" y="508"/>
                </a:lnTo>
                <a:lnTo>
                  <a:pt x="5243" y="508"/>
                </a:lnTo>
                <a:lnTo>
                  <a:pt x="5243" y="513"/>
                </a:lnTo>
                <a:lnTo>
                  <a:pt x="5243" y="513"/>
                </a:lnTo>
                <a:lnTo>
                  <a:pt x="5244" y="508"/>
                </a:lnTo>
                <a:lnTo>
                  <a:pt x="5244" y="506"/>
                </a:lnTo>
                <a:lnTo>
                  <a:pt x="5244" y="508"/>
                </a:lnTo>
                <a:lnTo>
                  <a:pt x="5245" y="511"/>
                </a:lnTo>
                <a:lnTo>
                  <a:pt x="5245" y="508"/>
                </a:lnTo>
                <a:lnTo>
                  <a:pt x="5245" y="506"/>
                </a:lnTo>
                <a:lnTo>
                  <a:pt x="5246" y="510"/>
                </a:lnTo>
                <a:lnTo>
                  <a:pt x="5246" y="513"/>
                </a:lnTo>
                <a:lnTo>
                  <a:pt x="5246" y="517"/>
                </a:lnTo>
                <a:lnTo>
                  <a:pt x="5247" y="513"/>
                </a:lnTo>
                <a:lnTo>
                  <a:pt x="5247" y="517"/>
                </a:lnTo>
                <a:lnTo>
                  <a:pt x="5247" y="517"/>
                </a:lnTo>
                <a:lnTo>
                  <a:pt x="5247" y="517"/>
                </a:lnTo>
                <a:lnTo>
                  <a:pt x="5248" y="511"/>
                </a:lnTo>
                <a:lnTo>
                  <a:pt x="5248" y="517"/>
                </a:lnTo>
                <a:lnTo>
                  <a:pt x="5248" y="521"/>
                </a:lnTo>
                <a:lnTo>
                  <a:pt x="5248" y="523"/>
                </a:lnTo>
                <a:lnTo>
                  <a:pt x="5249" y="515"/>
                </a:lnTo>
                <a:lnTo>
                  <a:pt x="5249" y="519"/>
                </a:lnTo>
                <a:lnTo>
                  <a:pt x="5250" y="523"/>
                </a:lnTo>
                <a:lnTo>
                  <a:pt x="5250" y="523"/>
                </a:lnTo>
                <a:lnTo>
                  <a:pt x="5250" y="517"/>
                </a:lnTo>
                <a:lnTo>
                  <a:pt x="5250" y="519"/>
                </a:lnTo>
                <a:lnTo>
                  <a:pt x="5251" y="519"/>
                </a:lnTo>
                <a:lnTo>
                  <a:pt x="5251" y="521"/>
                </a:lnTo>
                <a:lnTo>
                  <a:pt x="5251" y="515"/>
                </a:lnTo>
                <a:lnTo>
                  <a:pt x="5251" y="517"/>
                </a:lnTo>
                <a:lnTo>
                  <a:pt x="5252" y="521"/>
                </a:lnTo>
                <a:lnTo>
                  <a:pt x="5252" y="527"/>
                </a:lnTo>
                <a:lnTo>
                  <a:pt x="5252" y="523"/>
                </a:lnTo>
                <a:lnTo>
                  <a:pt x="5253" y="519"/>
                </a:lnTo>
                <a:lnTo>
                  <a:pt x="5253" y="523"/>
                </a:lnTo>
                <a:lnTo>
                  <a:pt x="5253" y="523"/>
                </a:lnTo>
                <a:lnTo>
                  <a:pt x="5254" y="517"/>
                </a:lnTo>
                <a:lnTo>
                  <a:pt x="5254" y="515"/>
                </a:lnTo>
                <a:lnTo>
                  <a:pt x="5254" y="519"/>
                </a:lnTo>
                <a:lnTo>
                  <a:pt x="5255" y="517"/>
                </a:lnTo>
                <a:lnTo>
                  <a:pt x="5255" y="513"/>
                </a:lnTo>
                <a:lnTo>
                  <a:pt x="5255" y="510"/>
                </a:lnTo>
                <a:lnTo>
                  <a:pt x="5255" y="504"/>
                </a:lnTo>
                <a:lnTo>
                  <a:pt x="5256" y="498"/>
                </a:lnTo>
                <a:lnTo>
                  <a:pt x="5256" y="498"/>
                </a:lnTo>
                <a:lnTo>
                  <a:pt x="5256" y="490"/>
                </a:lnTo>
                <a:lnTo>
                  <a:pt x="5257" y="492"/>
                </a:lnTo>
                <a:lnTo>
                  <a:pt x="5257" y="496"/>
                </a:lnTo>
                <a:lnTo>
                  <a:pt x="5257" y="489"/>
                </a:lnTo>
                <a:lnTo>
                  <a:pt x="5258" y="483"/>
                </a:lnTo>
                <a:lnTo>
                  <a:pt x="5258" y="477"/>
                </a:lnTo>
                <a:lnTo>
                  <a:pt x="5258" y="485"/>
                </a:lnTo>
                <a:lnTo>
                  <a:pt x="5258" y="483"/>
                </a:lnTo>
                <a:lnTo>
                  <a:pt x="5259" y="475"/>
                </a:lnTo>
                <a:lnTo>
                  <a:pt x="5259" y="477"/>
                </a:lnTo>
                <a:lnTo>
                  <a:pt x="5259" y="485"/>
                </a:lnTo>
                <a:lnTo>
                  <a:pt x="5259" y="490"/>
                </a:lnTo>
                <a:lnTo>
                  <a:pt x="5260" y="487"/>
                </a:lnTo>
                <a:lnTo>
                  <a:pt x="5260" y="481"/>
                </a:lnTo>
                <a:lnTo>
                  <a:pt x="5261" y="485"/>
                </a:lnTo>
                <a:lnTo>
                  <a:pt x="5261" y="489"/>
                </a:lnTo>
                <a:lnTo>
                  <a:pt x="5261" y="481"/>
                </a:lnTo>
                <a:lnTo>
                  <a:pt x="5261" y="471"/>
                </a:lnTo>
                <a:lnTo>
                  <a:pt x="5262" y="477"/>
                </a:lnTo>
                <a:lnTo>
                  <a:pt x="5262" y="496"/>
                </a:lnTo>
                <a:lnTo>
                  <a:pt x="5262" y="504"/>
                </a:lnTo>
                <a:lnTo>
                  <a:pt x="5263" y="510"/>
                </a:lnTo>
                <a:lnTo>
                  <a:pt x="5263" y="517"/>
                </a:lnTo>
                <a:lnTo>
                  <a:pt x="5263" y="523"/>
                </a:lnTo>
                <a:lnTo>
                  <a:pt x="5263" y="531"/>
                </a:lnTo>
                <a:lnTo>
                  <a:pt x="5264" y="529"/>
                </a:lnTo>
                <a:lnTo>
                  <a:pt x="5264" y="525"/>
                </a:lnTo>
                <a:lnTo>
                  <a:pt x="5264" y="529"/>
                </a:lnTo>
                <a:lnTo>
                  <a:pt x="5265" y="531"/>
                </a:lnTo>
                <a:lnTo>
                  <a:pt x="5265" y="527"/>
                </a:lnTo>
                <a:lnTo>
                  <a:pt x="5265" y="529"/>
                </a:lnTo>
                <a:lnTo>
                  <a:pt x="5266" y="534"/>
                </a:lnTo>
                <a:lnTo>
                  <a:pt x="5266" y="534"/>
                </a:lnTo>
                <a:lnTo>
                  <a:pt x="5266" y="529"/>
                </a:lnTo>
                <a:lnTo>
                  <a:pt x="5266" y="529"/>
                </a:lnTo>
                <a:lnTo>
                  <a:pt x="5267" y="532"/>
                </a:lnTo>
                <a:lnTo>
                  <a:pt x="5267" y="536"/>
                </a:lnTo>
                <a:lnTo>
                  <a:pt x="5267" y="529"/>
                </a:lnTo>
                <a:lnTo>
                  <a:pt x="5268" y="525"/>
                </a:lnTo>
                <a:lnTo>
                  <a:pt x="5268" y="532"/>
                </a:lnTo>
                <a:lnTo>
                  <a:pt x="5268" y="548"/>
                </a:lnTo>
                <a:lnTo>
                  <a:pt x="5269" y="563"/>
                </a:lnTo>
                <a:lnTo>
                  <a:pt x="5269" y="573"/>
                </a:lnTo>
                <a:lnTo>
                  <a:pt x="5269" y="584"/>
                </a:lnTo>
                <a:lnTo>
                  <a:pt x="5269" y="611"/>
                </a:lnTo>
                <a:lnTo>
                  <a:pt x="5270" y="617"/>
                </a:lnTo>
                <a:lnTo>
                  <a:pt x="5270" y="531"/>
                </a:lnTo>
                <a:lnTo>
                  <a:pt x="5270" y="454"/>
                </a:lnTo>
                <a:lnTo>
                  <a:pt x="5271" y="343"/>
                </a:lnTo>
                <a:lnTo>
                  <a:pt x="5271" y="195"/>
                </a:lnTo>
                <a:lnTo>
                  <a:pt x="5271" y="77"/>
                </a:lnTo>
                <a:lnTo>
                  <a:pt x="5271" y="19"/>
                </a:lnTo>
                <a:lnTo>
                  <a:pt x="5272" y="6"/>
                </a:lnTo>
                <a:lnTo>
                  <a:pt x="5272" y="82"/>
                </a:lnTo>
                <a:lnTo>
                  <a:pt x="5272" y="195"/>
                </a:lnTo>
                <a:lnTo>
                  <a:pt x="5273" y="333"/>
                </a:lnTo>
                <a:lnTo>
                  <a:pt x="5273" y="450"/>
                </a:lnTo>
                <a:lnTo>
                  <a:pt x="5273" y="544"/>
                </a:lnTo>
                <a:lnTo>
                  <a:pt x="5274" y="594"/>
                </a:lnTo>
                <a:lnTo>
                  <a:pt x="5274" y="596"/>
                </a:lnTo>
                <a:lnTo>
                  <a:pt x="5274" y="571"/>
                </a:lnTo>
                <a:lnTo>
                  <a:pt x="5274" y="550"/>
                </a:lnTo>
                <a:lnTo>
                  <a:pt x="5275" y="546"/>
                </a:lnTo>
                <a:lnTo>
                  <a:pt x="5275" y="546"/>
                </a:lnTo>
                <a:lnTo>
                  <a:pt x="5276" y="550"/>
                </a:lnTo>
                <a:lnTo>
                  <a:pt x="5276" y="550"/>
                </a:lnTo>
                <a:lnTo>
                  <a:pt x="5276" y="552"/>
                </a:lnTo>
                <a:lnTo>
                  <a:pt x="5276" y="542"/>
                </a:lnTo>
                <a:lnTo>
                  <a:pt x="5277" y="546"/>
                </a:lnTo>
                <a:lnTo>
                  <a:pt x="5277" y="552"/>
                </a:lnTo>
                <a:lnTo>
                  <a:pt x="5277" y="550"/>
                </a:lnTo>
                <a:lnTo>
                  <a:pt x="5277" y="544"/>
                </a:lnTo>
                <a:lnTo>
                  <a:pt x="5278" y="546"/>
                </a:lnTo>
                <a:lnTo>
                  <a:pt x="5278" y="553"/>
                </a:lnTo>
                <a:lnTo>
                  <a:pt x="5278" y="546"/>
                </a:lnTo>
                <a:lnTo>
                  <a:pt x="5279" y="538"/>
                </a:lnTo>
                <a:lnTo>
                  <a:pt x="5279" y="542"/>
                </a:lnTo>
                <a:lnTo>
                  <a:pt x="5279" y="546"/>
                </a:lnTo>
                <a:lnTo>
                  <a:pt x="5280" y="550"/>
                </a:lnTo>
                <a:lnTo>
                  <a:pt x="5280" y="544"/>
                </a:lnTo>
                <a:lnTo>
                  <a:pt x="5280" y="544"/>
                </a:lnTo>
                <a:lnTo>
                  <a:pt x="5280" y="548"/>
                </a:lnTo>
                <a:lnTo>
                  <a:pt x="5281" y="550"/>
                </a:lnTo>
                <a:lnTo>
                  <a:pt x="5281" y="546"/>
                </a:lnTo>
                <a:lnTo>
                  <a:pt x="5281" y="546"/>
                </a:lnTo>
                <a:lnTo>
                  <a:pt x="5282" y="544"/>
                </a:lnTo>
                <a:lnTo>
                  <a:pt x="5282" y="552"/>
                </a:lnTo>
                <a:lnTo>
                  <a:pt x="5282" y="548"/>
                </a:lnTo>
                <a:lnTo>
                  <a:pt x="5282" y="544"/>
                </a:lnTo>
                <a:lnTo>
                  <a:pt x="5283" y="546"/>
                </a:lnTo>
                <a:lnTo>
                  <a:pt x="5283" y="548"/>
                </a:lnTo>
                <a:lnTo>
                  <a:pt x="5284" y="548"/>
                </a:lnTo>
                <a:lnTo>
                  <a:pt x="5284" y="544"/>
                </a:lnTo>
                <a:lnTo>
                  <a:pt x="5284" y="544"/>
                </a:lnTo>
                <a:lnTo>
                  <a:pt x="5284" y="548"/>
                </a:lnTo>
                <a:lnTo>
                  <a:pt x="5285" y="546"/>
                </a:lnTo>
                <a:lnTo>
                  <a:pt x="5285" y="538"/>
                </a:lnTo>
                <a:lnTo>
                  <a:pt x="5285" y="538"/>
                </a:lnTo>
                <a:lnTo>
                  <a:pt x="5285" y="546"/>
                </a:lnTo>
                <a:lnTo>
                  <a:pt x="5286" y="544"/>
                </a:lnTo>
                <a:lnTo>
                  <a:pt x="5286" y="540"/>
                </a:lnTo>
                <a:lnTo>
                  <a:pt x="5286" y="540"/>
                </a:lnTo>
                <a:lnTo>
                  <a:pt x="5287" y="542"/>
                </a:lnTo>
                <a:lnTo>
                  <a:pt x="5287" y="542"/>
                </a:lnTo>
                <a:lnTo>
                  <a:pt x="5287" y="540"/>
                </a:lnTo>
                <a:lnTo>
                  <a:pt x="5288" y="540"/>
                </a:lnTo>
                <a:lnTo>
                  <a:pt x="5288" y="544"/>
                </a:lnTo>
                <a:lnTo>
                  <a:pt x="5288" y="546"/>
                </a:lnTo>
                <a:lnTo>
                  <a:pt x="5288" y="540"/>
                </a:lnTo>
                <a:lnTo>
                  <a:pt x="5289" y="542"/>
                </a:lnTo>
                <a:lnTo>
                  <a:pt x="5289" y="546"/>
                </a:lnTo>
                <a:lnTo>
                  <a:pt x="5289" y="546"/>
                </a:lnTo>
                <a:lnTo>
                  <a:pt x="5290" y="542"/>
                </a:lnTo>
                <a:lnTo>
                  <a:pt x="5290" y="538"/>
                </a:lnTo>
                <a:lnTo>
                  <a:pt x="5290" y="544"/>
                </a:lnTo>
                <a:lnTo>
                  <a:pt x="5290" y="548"/>
                </a:lnTo>
                <a:lnTo>
                  <a:pt x="5291" y="544"/>
                </a:lnTo>
                <a:lnTo>
                  <a:pt x="5291" y="540"/>
                </a:lnTo>
                <a:lnTo>
                  <a:pt x="5292" y="550"/>
                </a:lnTo>
                <a:lnTo>
                  <a:pt x="5292" y="552"/>
                </a:lnTo>
                <a:lnTo>
                  <a:pt x="5292" y="550"/>
                </a:lnTo>
                <a:lnTo>
                  <a:pt x="5292" y="548"/>
                </a:lnTo>
                <a:lnTo>
                  <a:pt x="5293" y="548"/>
                </a:lnTo>
                <a:lnTo>
                  <a:pt x="5293" y="550"/>
                </a:lnTo>
                <a:lnTo>
                  <a:pt x="5293" y="546"/>
                </a:lnTo>
                <a:lnTo>
                  <a:pt x="5293" y="538"/>
                </a:lnTo>
                <a:lnTo>
                  <a:pt x="5294" y="540"/>
                </a:lnTo>
                <a:lnTo>
                  <a:pt x="5294" y="536"/>
                </a:lnTo>
                <a:lnTo>
                  <a:pt x="5295" y="531"/>
                </a:lnTo>
                <a:lnTo>
                  <a:pt x="5295" y="527"/>
                </a:lnTo>
                <a:lnTo>
                  <a:pt x="5295" y="521"/>
                </a:lnTo>
                <a:lnTo>
                  <a:pt x="5295" y="523"/>
                </a:lnTo>
                <a:lnTo>
                  <a:pt x="5296" y="515"/>
                </a:lnTo>
                <a:lnTo>
                  <a:pt x="5296" y="506"/>
                </a:lnTo>
                <a:lnTo>
                  <a:pt x="5296" y="502"/>
                </a:lnTo>
                <a:lnTo>
                  <a:pt x="5297" y="506"/>
                </a:lnTo>
                <a:lnTo>
                  <a:pt x="5297" y="510"/>
                </a:lnTo>
                <a:lnTo>
                  <a:pt x="5297" y="502"/>
                </a:lnTo>
                <a:lnTo>
                  <a:pt x="5297" y="498"/>
                </a:lnTo>
                <a:lnTo>
                  <a:pt x="5298" y="502"/>
                </a:lnTo>
                <a:lnTo>
                  <a:pt x="5298" y="506"/>
                </a:lnTo>
                <a:lnTo>
                  <a:pt x="5298" y="506"/>
                </a:lnTo>
                <a:lnTo>
                  <a:pt x="5299" y="504"/>
                </a:lnTo>
                <a:lnTo>
                  <a:pt x="5299" y="504"/>
                </a:lnTo>
                <a:lnTo>
                  <a:pt x="5299" y="508"/>
                </a:lnTo>
                <a:lnTo>
                  <a:pt x="5300" y="508"/>
                </a:lnTo>
                <a:lnTo>
                  <a:pt x="5300" y="500"/>
                </a:lnTo>
                <a:lnTo>
                  <a:pt x="5300" y="504"/>
                </a:lnTo>
                <a:lnTo>
                  <a:pt x="5300" y="506"/>
                </a:lnTo>
                <a:lnTo>
                  <a:pt x="5301" y="500"/>
                </a:lnTo>
                <a:lnTo>
                  <a:pt x="5301" y="494"/>
                </a:lnTo>
                <a:lnTo>
                  <a:pt x="5301" y="498"/>
                </a:lnTo>
                <a:lnTo>
                  <a:pt x="5301" y="502"/>
                </a:lnTo>
                <a:lnTo>
                  <a:pt x="5302" y="504"/>
                </a:lnTo>
                <a:lnTo>
                  <a:pt x="5302" y="502"/>
                </a:lnTo>
                <a:lnTo>
                  <a:pt x="5303" y="498"/>
                </a:lnTo>
                <a:lnTo>
                  <a:pt x="5303" y="506"/>
                </a:lnTo>
                <a:lnTo>
                  <a:pt x="5303" y="510"/>
                </a:lnTo>
                <a:lnTo>
                  <a:pt x="5303" y="504"/>
                </a:lnTo>
                <a:lnTo>
                  <a:pt x="5304" y="502"/>
                </a:lnTo>
                <a:lnTo>
                  <a:pt x="5304" y="508"/>
                </a:lnTo>
                <a:lnTo>
                  <a:pt x="5304" y="510"/>
                </a:lnTo>
                <a:lnTo>
                  <a:pt x="5305" y="506"/>
                </a:lnTo>
                <a:lnTo>
                  <a:pt x="5305" y="502"/>
                </a:lnTo>
                <a:lnTo>
                  <a:pt x="5305" y="510"/>
                </a:lnTo>
                <a:lnTo>
                  <a:pt x="5305" y="513"/>
                </a:lnTo>
                <a:lnTo>
                  <a:pt x="5306" y="510"/>
                </a:lnTo>
                <a:lnTo>
                  <a:pt x="5306" y="508"/>
                </a:lnTo>
                <a:lnTo>
                  <a:pt x="5306" y="506"/>
                </a:lnTo>
                <a:lnTo>
                  <a:pt x="5307" y="510"/>
                </a:lnTo>
                <a:lnTo>
                  <a:pt x="5307" y="511"/>
                </a:lnTo>
                <a:lnTo>
                  <a:pt x="5307" y="504"/>
                </a:lnTo>
                <a:lnTo>
                  <a:pt x="5308" y="506"/>
                </a:lnTo>
                <a:lnTo>
                  <a:pt x="5308" y="517"/>
                </a:lnTo>
                <a:lnTo>
                  <a:pt x="5308" y="511"/>
                </a:lnTo>
                <a:lnTo>
                  <a:pt x="5308" y="510"/>
                </a:lnTo>
                <a:lnTo>
                  <a:pt x="5309" y="510"/>
                </a:lnTo>
                <a:lnTo>
                  <a:pt x="5309" y="515"/>
                </a:lnTo>
                <a:lnTo>
                  <a:pt x="5309" y="513"/>
                </a:lnTo>
                <a:lnTo>
                  <a:pt x="5309" y="510"/>
                </a:lnTo>
                <a:lnTo>
                  <a:pt x="5310" y="510"/>
                </a:lnTo>
                <a:lnTo>
                  <a:pt x="5310" y="513"/>
                </a:lnTo>
                <a:lnTo>
                  <a:pt x="5311" y="517"/>
                </a:lnTo>
                <a:lnTo>
                  <a:pt x="5311" y="508"/>
                </a:lnTo>
                <a:lnTo>
                  <a:pt x="5311" y="506"/>
                </a:lnTo>
                <a:lnTo>
                  <a:pt x="5311" y="504"/>
                </a:lnTo>
                <a:lnTo>
                  <a:pt x="5312" y="510"/>
                </a:lnTo>
                <a:lnTo>
                  <a:pt x="5312" y="500"/>
                </a:lnTo>
                <a:lnTo>
                  <a:pt x="5312" y="494"/>
                </a:lnTo>
                <a:lnTo>
                  <a:pt x="5313" y="492"/>
                </a:lnTo>
                <a:lnTo>
                  <a:pt x="5313" y="489"/>
                </a:lnTo>
                <a:lnTo>
                  <a:pt x="5313" y="485"/>
                </a:lnTo>
                <a:lnTo>
                  <a:pt x="5313" y="479"/>
                </a:lnTo>
                <a:lnTo>
                  <a:pt x="5314" y="483"/>
                </a:lnTo>
                <a:lnTo>
                  <a:pt x="5314" y="479"/>
                </a:lnTo>
                <a:lnTo>
                  <a:pt x="5314" y="481"/>
                </a:lnTo>
                <a:lnTo>
                  <a:pt x="5315" y="462"/>
                </a:lnTo>
                <a:lnTo>
                  <a:pt x="5315" y="465"/>
                </a:lnTo>
                <a:lnTo>
                  <a:pt x="5315" y="469"/>
                </a:lnTo>
                <a:lnTo>
                  <a:pt x="5316" y="467"/>
                </a:lnTo>
                <a:lnTo>
                  <a:pt x="5316" y="460"/>
                </a:lnTo>
                <a:lnTo>
                  <a:pt x="5316" y="463"/>
                </a:lnTo>
                <a:lnTo>
                  <a:pt x="5316" y="467"/>
                </a:lnTo>
                <a:lnTo>
                  <a:pt x="5317" y="467"/>
                </a:lnTo>
                <a:lnTo>
                  <a:pt x="5317" y="465"/>
                </a:lnTo>
                <a:lnTo>
                  <a:pt x="5317" y="467"/>
                </a:lnTo>
                <a:lnTo>
                  <a:pt x="5318" y="469"/>
                </a:lnTo>
                <a:lnTo>
                  <a:pt x="5318" y="477"/>
                </a:lnTo>
                <a:lnTo>
                  <a:pt x="5318" y="475"/>
                </a:lnTo>
                <a:lnTo>
                  <a:pt x="5319" y="465"/>
                </a:lnTo>
                <a:lnTo>
                  <a:pt x="5319" y="460"/>
                </a:lnTo>
                <a:lnTo>
                  <a:pt x="5319" y="473"/>
                </a:lnTo>
                <a:lnTo>
                  <a:pt x="5319" y="483"/>
                </a:lnTo>
                <a:lnTo>
                  <a:pt x="5320" y="490"/>
                </a:lnTo>
                <a:lnTo>
                  <a:pt x="5320" y="502"/>
                </a:lnTo>
                <a:lnTo>
                  <a:pt x="5320" y="510"/>
                </a:lnTo>
                <a:lnTo>
                  <a:pt x="5321" y="513"/>
                </a:lnTo>
                <a:lnTo>
                  <a:pt x="5321" y="511"/>
                </a:lnTo>
                <a:lnTo>
                  <a:pt x="5321" y="517"/>
                </a:lnTo>
                <a:lnTo>
                  <a:pt x="5322" y="519"/>
                </a:lnTo>
                <a:lnTo>
                  <a:pt x="5322" y="519"/>
                </a:lnTo>
                <a:lnTo>
                  <a:pt x="5322" y="511"/>
                </a:lnTo>
                <a:lnTo>
                  <a:pt x="5322" y="517"/>
                </a:lnTo>
                <a:lnTo>
                  <a:pt x="5323" y="515"/>
                </a:lnTo>
                <a:lnTo>
                  <a:pt x="5323" y="517"/>
                </a:lnTo>
                <a:lnTo>
                  <a:pt x="5323" y="515"/>
                </a:lnTo>
                <a:lnTo>
                  <a:pt x="5324" y="519"/>
                </a:lnTo>
                <a:lnTo>
                  <a:pt x="5324" y="521"/>
                </a:lnTo>
                <a:lnTo>
                  <a:pt x="5324" y="525"/>
                </a:lnTo>
                <a:lnTo>
                  <a:pt x="5324" y="521"/>
                </a:lnTo>
                <a:lnTo>
                  <a:pt x="5325" y="523"/>
                </a:lnTo>
                <a:lnTo>
                  <a:pt x="5325" y="523"/>
                </a:lnTo>
                <a:lnTo>
                  <a:pt x="5326" y="540"/>
                </a:lnTo>
                <a:lnTo>
                  <a:pt x="5326" y="559"/>
                </a:lnTo>
                <a:lnTo>
                  <a:pt x="5326" y="571"/>
                </a:lnTo>
                <a:lnTo>
                  <a:pt x="5326" y="588"/>
                </a:lnTo>
                <a:lnTo>
                  <a:pt x="5327" y="613"/>
                </a:lnTo>
                <a:lnTo>
                  <a:pt x="5327" y="600"/>
                </a:lnTo>
                <a:lnTo>
                  <a:pt x="5327" y="552"/>
                </a:lnTo>
                <a:lnTo>
                  <a:pt x="5327" y="498"/>
                </a:lnTo>
                <a:lnTo>
                  <a:pt x="5328" y="435"/>
                </a:lnTo>
                <a:lnTo>
                  <a:pt x="5328" y="322"/>
                </a:lnTo>
                <a:lnTo>
                  <a:pt x="5328" y="186"/>
                </a:lnTo>
                <a:lnTo>
                  <a:pt x="5329" y="86"/>
                </a:lnTo>
                <a:lnTo>
                  <a:pt x="5329" y="56"/>
                </a:lnTo>
                <a:lnTo>
                  <a:pt x="5329" y="54"/>
                </a:lnTo>
                <a:lnTo>
                  <a:pt x="5330" y="266"/>
                </a:lnTo>
                <a:lnTo>
                  <a:pt x="5330" y="462"/>
                </a:lnTo>
                <a:lnTo>
                  <a:pt x="5330" y="573"/>
                </a:lnTo>
                <a:lnTo>
                  <a:pt x="5330" y="598"/>
                </a:lnTo>
                <a:lnTo>
                  <a:pt x="5331" y="559"/>
                </a:lnTo>
                <a:lnTo>
                  <a:pt x="5331" y="540"/>
                </a:lnTo>
                <a:lnTo>
                  <a:pt x="5331" y="536"/>
                </a:lnTo>
                <a:lnTo>
                  <a:pt x="5332" y="540"/>
                </a:lnTo>
                <a:lnTo>
                  <a:pt x="5332" y="531"/>
                </a:lnTo>
                <a:lnTo>
                  <a:pt x="5332" y="525"/>
                </a:lnTo>
                <a:lnTo>
                  <a:pt x="5332" y="531"/>
                </a:lnTo>
                <a:lnTo>
                  <a:pt x="5333" y="531"/>
                </a:lnTo>
                <a:lnTo>
                  <a:pt x="5333" y="523"/>
                </a:lnTo>
                <a:lnTo>
                  <a:pt x="5334" y="523"/>
                </a:lnTo>
                <a:lnTo>
                  <a:pt x="5334" y="527"/>
                </a:lnTo>
                <a:lnTo>
                  <a:pt x="5334" y="532"/>
                </a:lnTo>
                <a:lnTo>
                  <a:pt x="5334" y="527"/>
                </a:lnTo>
                <a:lnTo>
                  <a:pt x="5335" y="529"/>
                </a:lnTo>
                <a:lnTo>
                  <a:pt x="5335" y="534"/>
                </a:lnTo>
                <a:lnTo>
                  <a:pt x="5335" y="536"/>
                </a:lnTo>
                <a:lnTo>
                  <a:pt x="5335" y="531"/>
                </a:lnTo>
                <a:lnTo>
                  <a:pt x="5336" y="531"/>
                </a:lnTo>
                <a:lnTo>
                  <a:pt x="5336" y="532"/>
                </a:lnTo>
                <a:lnTo>
                  <a:pt x="5337" y="532"/>
                </a:lnTo>
                <a:lnTo>
                  <a:pt x="5337" y="534"/>
                </a:lnTo>
                <a:lnTo>
                  <a:pt x="5337" y="531"/>
                </a:lnTo>
                <a:lnTo>
                  <a:pt x="5337" y="536"/>
                </a:lnTo>
                <a:lnTo>
                  <a:pt x="5338" y="540"/>
                </a:lnTo>
                <a:lnTo>
                  <a:pt x="5338" y="536"/>
                </a:lnTo>
                <a:lnTo>
                  <a:pt x="5338" y="531"/>
                </a:lnTo>
                <a:lnTo>
                  <a:pt x="5338" y="532"/>
                </a:lnTo>
                <a:lnTo>
                  <a:pt x="5339" y="529"/>
                </a:lnTo>
                <a:lnTo>
                  <a:pt x="5339" y="529"/>
                </a:lnTo>
                <a:lnTo>
                  <a:pt x="5339" y="525"/>
                </a:lnTo>
                <a:lnTo>
                  <a:pt x="5340" y="527"/>
                </a:lnTo>
                <a:lnTo>
                  <a:pt x="5340" y="527"/>
                </a:lnTo>
                <a:lnTo>
                  <a:pt x="5340" y="529"/>
                </a:lnTo>
                <a:lnTo>
                  <a:pt x="5341" y="525"/>
                </a:lnTo>
                <a:lnTo>
                  <a:pt x="5341" y="527"/>
                </a:lnTo>
                <a:lnTo>
                  <a:pt x="5341" y="532"/>
                </a:lnTo>
                <a:lnTo>
                  <a:pt x="5342" y="538"/>
                </a:lnTo>
                <a:lnTo>
                  <a:pt x="5342" y="529"/>
                </a:lnTo>
                <a:lnTo>
                  <a:pt x="5342" y="531"/>
                </a:lnTo>
                <a:lnTo>
                  <a:pt x="5342" y="532"/>
                </a:lnTo>
                <a:lnTo>
                  <a:pt x="5343" y="534"/>
                </a:lnTo>
                <a:lnTo>
                  <a:pt x="5343" y="534"/>
                </a:lnTo>
                <a:lnTo>
                  <a:pt x="5343" y="531"/>
                </a:lnTo>
                <a:lnTo>
                  <a:pt x="5343" y="532"/>
                </a:lnTo>
                <a:lnTo>
                  <a:pt x="5344" y="534"/>
                </a:lnTo>
                <a:lnTo>
                  <a:pt x="5344" y="532"/>
                </a:lnTo>
                <a:lnTo>
                  <a:pt x="5345" y="529"/>
                </a:lnTo>
                <a:lnTo>
                  <a:pt x="5345" y="529"/>
                </a:lnTo>
                <a:lnTo>
                  <a:pt x="5345" y="525"/>
                </a:lnTo>
                <a:lnTo>
                  <a:pt x="5345" y="529"/>
                </a:lnTo>
                <a:lnTo>
                  <a:pt x="5346" y="525"/>
                </a:lnTo>
                <a:lnTo>
                  <a:pt x="5346" y="529"/>
                </a:lnTo>
                <a:lnTo>
                  <a:pt x="5346" y="529"/>
                </a:lnTo>
                <a:lnTo>
                  <a:pt x="5346" y="531"/>
                </a:lnTo>
                <a:lnTo>
                  <a:pt x="5347" y="527"/>
                </a:lnTo>
                <a:lnTo>
                  <a:pt x="5347" y="529"/>
                </a:lnTo>
                <a:lnTo>
                  <a:pt x="5347" y="538"/>
                </a:lnTo>
                <a:lnTo>
                  <a:pt x="5348" y="542"/>
                </a:lnTo>
                <a:lnTo>
                  <a:pt x="5348" y="536"/>
                </a:lnTo>
                <a:lnTo>
                  <a:pt x="5348" y="534"/>
                </a:lnTo>
                <a:lnTo>
                  <a:pt x="5349" y="538"/>
                </a:lnTo>
                <a:lnTo>
                  <a:pt x="5349" y="544"/>
                </a:lnTo>
                <a:lnTo>
                  <a:pt x="5349" y="540"/>
                </a:lnTo>
                <a:lnTo>
                  <a:pt x="5350" y="538"/>
                </a:lnTo>
                <a:lnTo>
                  <a:pt x="5350" y="534"/>
                </a:lnTo>
                <a:lnTo>
                  <a:pt x="5350" y="536"/>
                </a:lnTo>
                <a:lnTo>
                  <a:pt x="5350" y="529"/>
                </a:lnTo>
                <a:lnTo>
                  <a:pt x="5351" y="525"/>
                </a:lnTo>
                <a:lnTo>
                  <a:pt x="5351" y="521"/>
                </a:lnTo>
                <a:lnTo>
                  <a:pt x="5351" y="521"/>
                </a:lnTo>
                <a:lnTo>
                  <a:pt x="5351" y="519"/>
                </a:lnTo>
                <a:lnTo>
                  <a:pt x="5352" y="508"/>
                </a:lnTo>
                <a:lnTo>
                  <a:pt x="5352" y="510"/>
                </a:lnTo>
                <a:lnTo>
                  <a:pt x="5353" y="510"/>
                </a:lnTo>
                <a:lnTo>
                  <a:pt x="5353" y="504"/>
                </a:lnTo>
                <a:lnTo>
                  <a:pt x="5353" y="500"/>
                </a:lnTo>
                <a:lnTo>
                  <a:pt x="5353" y="496"/>
                </a:lnTo>
                <a:lnTo>
                  <a:pt x="5354" y="500"/>
                </a:lnTo>
                <a:lnTo>
                  <a:pt x="5354" y="496"/>
                </a:lnTo>
                <a:lnTo>
                  <a:pt x="5354" y="492"/>
                </a:lnTo>
                <a:lnTo>
                  <a:pt x="5355" y="490"/>
                </a:lnTo>
                <a:lnTo>
                  <a:pt x="5355" y="496"/>
                </a:lnTo>
                <a:lnTo>
                  <a:pt x="5355" y="502"/>
                </a:lnTo>
                <a:lnTo>
                  <a:pt x="5356" y="498"/>
                </a:lnTo>
                <a:lnTo>
                  <a:pt x="5356" y="496"/>
                </a:lnTo>
                <a:lnTo>
                  <a:pt x="5356" y="502"/>
                </a:lnTo>
                <a:lnTo>
                  <a:pt x="5356" y="506"/>
                </a:lnTo>
                <a:lnTo>
                  <a:pt x="5357" y="498"/>
                </a:lnTo>
                <a:lnTo>
                  <a:pt x="5357" y="492"/>
                </a:lnTo>
                <a:lnTo>
                  <a:pt x="5357" y="498"/>
                </a:lnTo>
                <a:lnTo>
                  <a:pt x="5358" y="502"/>
                </a:lnTo>
                <a:lnTo>
                  <a:pt x="5358" y="496"/>
                </a:lnTo>
                <a:lnTo>
                  <a:pt x="5358" y="496"/>
                </a:lnTo>
                <a:lnTo>
                  <a:pt x="5358" y="504"/>
                </a:lnTo>
                <a:lnTo>
                  <a:pt x="5359" y="508"/>
                </a:lnTo>
                <a:lnTo>
                  <a:pt x="5359" y="508"/>
                </a:lnTo>
                <a:lnTo>
                  <a:pt x="5359" y="502"/>
                </a:lnTo>
                <a:lnTo>
                  <a:pt x="5360" y="510"/>
                </a:lnTo>
                <a:lnTo>
                  <a:pt x="5360" y="513"/>
                </a:lnTo>
                <a:lnTo>
                  <a:pt x="5360" y="511"/>
                </a:lnTo>
                <a:lnTo>
                  <a:pt x="5361" y="513"/>
                </a:lnTo>
                <a:lnTo>
                  <a:pt x="5361" y="510"/>
                </a:lnTo>
                <a:lnTo>
                  <a:pt x="5361" y="510"/>
                </a:lnTo>
                <a:lnTo>
                  <a:pt x="5361" y="508"/>
                </a:lnTo>
                <a:lnTo>
                  <a:pt x="5362" y="504"/>
                </a:lnTo>
                <a:lnTo>
                  <a:pt x="5362" y="510"/>
                </a:lnTo>
                <a:lnTo>
                  <a:pt x="5362" y="515"/>
                </a:lnTo>
                <a:lnTo>
                  <a:pt x="5363" y="521"/>
                </a:lnTo>
                <a:lnTo>
                  <a:pt x="5363" y="513"/>
                </a:lnTo>
                <a:lnTo>
                  <a:pt x="5363" y="513"/>
                </a:lnTo>
                <a:lnTo>
                  <a:pt x="5364" y="515"/>
                </a:lnTo>
                <a:lnTo>
                  <a:pt x="5364" y="519"/>
                </a:lnTo>
                <a:lnTo>
                  <a:pt x="5364" y="519"/>
                </a:lnTo>
                <a:lnTo>
                  <a:pt x="5364" y="515"/>
                </a:lnTo>
                <a:lnTo>
                  <a:pt x="5365" y="523"/>
                </a:lnTo>
                <a:lnTo>
                  <a:pt x="5365" y="525"/>
                </a:lnTo>
                <a:lnTo>
                  <a:pt x="5365" y="517"/>
                </a:lnTo>
                <a:lnTo>
                  <a:pt x="5366" y="513"/>
                </a:lnTo>
                <a:lnTo>
                  <a:pt x="5366" y="515"/>
                </a:lnTo>
                <a:lnTo>
                  <a:pt x="5366" y="517"/>
                </a:lnTo>
                <a:lnTo>
                  <a:pt x="5366" y="521"/>
                </a:lnTo>
                <a:lnTo>
                  <a:pt x="5367" y="519"/>
                </a:lnTo>
                <a:lnTo>
                  <a:pt x="5367" y="519"/>
                </a:lnTo>
                <a:lnTo>
                  <a:pt x="5367" y="523"/>
                </a:lnTo>
                <a:lnTo>
                  <a:pt x="5368" y="519"/>
                </a:lnTo>
                <a:lnTo>
                  <a:pt x="5368" y="517"/>
                </a:lnTo>
                <a:lnTo>
                  <a:pt x="5368" y="517"/>
                </a:lnTo>
                <a:lnTo>
                  <a:pt x="5369" y="523"/>
                </a:lnTo>
                <a:lnTo>
                  <a:pt x="5369" y="527"/>
                </a:lnTo>
                <a:lnTo>
                  <a:pt x="5369" y="517"/>
                </a:lnTo>
                <a:lnTo>
                  <a:pt x="5369" y="510"/>
                </a:lnTo>
                <a:lnTo>
                  <a:pt x="5370" y="506"/>
                </a:lnTo>
                <a:lnTo>
                  <a:pt x="5370" y="506"/>
                </a:lnTo>
                <a:lnTo>
                  <a:pt x="5370" y="494"/>
                </a:lnTo>
                <a:lnTo>
                  <a:pt x="5371" y="494"/>
                </a:lnTo>
                <a:lnTo>
                  <a:pt x="5371" y="492"/>
                </a:lnTo>
                <a:lnTo>
                  <a:pt x="5371" y="487"/>
                </a:lnTo>
                <a:lnTo>
                  <a:pt x="5372" y="475"/>
                </a:lnTo>
                <a:lnTo>
                  <a:pt x="5372" y="469"/>
                </a:lnTo>
                <a:lnTo>
                  <a:pt x="5372" y="477"/>
                </a:lnTo>
                <a:lnTo>
                  <a:pt x="5372" y="483"/>
                </a:lnTo>
                <a:lnTo>
                  <a:pt x="5373" y="485"/>
                </a:lnTo>
                <a:lnTo>
                  <a:pt x="5373" y="490"/>
                </a:lnTo>
                <a:lnTo>
                  <a:pt x="5373" y="494"/>
                </a:lnTo>
                <a:lnTo>
                  <a:pt x="5374" y="498"/>
                </a:lnTo>
                <a:lnTo>
                  <a:pt x="5374" y="496"/>
                </a:lnTo>
                <a:lnTo>
                  <a:pt x="5374" y="494"/>
                </a:lnTo>
                <a:lnTo>
                  <a:pt x="5374" y="492"/>
                </a:lnTo>
                <a:lnTo>
                  <a:pt x="5375" y="485"/>
                </a:lnTo>
                <a:lnTo>
                  <a:pt x="5375" y="481"/>
                </a:lnTo>
                <a:lnTo>
                  <a:pt x="5375" y="489"/>
                </a:lnTo>
                <a:lnTo>
                  <a:pt x="5376" y="494"/>
                </a:lnTo>
                <a:lnTo>
                  <a:pt x="5376" y="504"/>
                </a:lnTo>
                <a:lnTo>
                  <a:pt x="5376" y="506"/>
                </a:lnTo>
                <a:lnTo>
                  <a:pt x="5377" y="510"/>
                </a:lnTo>
                <a:lnTo>
                  <a:pt x="5377" y="515"/>
                </a:lnTo>
                <a:lnTo>
                  <a:pt x="5377" y="525"/>
                </a:lnTo>
                <a:lnTo>
                  <a:pt x="5377" y="529"/>
                </a:lnTo>
                <a:lnTo>
                  <a:pt x="5378" y="529"/>
                </a:lnTo>
                <a:lnTo>
                  <a:pt x="5378" y="527"/>
                </a:lnTo>
                <a:lnTo>
                  <a:pt x="5379" y="529"/>
                </a:lnTo>
                <a:lnTo>
                  <a:pt x="5379" y="532"/>
                </a:lnTo>
                <a:lnTo>
                  <a:pt x="5379" y="529"/>
                </a:lnTo>
                <a:lnTo>
                  <a:pt x="5379" y="527"/>
                </a:lnTo>
                <a:lnTo>
                  <a:pt x="5380" y="532"/>
                </a:lnTo>
                <a:lnTo>
                  <a:pt x="5380" y="534"/>
                </a:lnTo>
                <a:lnTo>
                  <a:pt x="5380" y="529"/>
                </a:lnTo>
                <a:lnTo>
                  <a:pt x="5380" y="529"/>
                </a:lnTo>
                <a:lnTo>
                  <a:pt x="5381" y="534"/>
                </a:lnTo>
                <a:lnTo>
                  <a:pt x="5381" y="540"/>
                </a:lnTo>
                <a:lnTo>
                  <a:pt x="5381" y="540"/>
                </a:lnTo>
                <a:lnTo>
                  <a:pt x="5382" y="534"/>
                </a:lnTo>
                <a:lnTo>
                  <a:pt x="5382" y="542"/>
                </a:lnTo>
                <a:lnTo>
                  <a:pt x="5382" y="550"/>
                </a:lnTo>
                <a:lnTo>
                  <a:pt x="5383" y="563"/>
                </a:lnTo>
                <a:lnTo>
                  <a:pt x="5383" y="575"/>
                </a:lnTo>
                <a:lnTo>
                  <a:pt x="5383" y="594"/>
                </a:lnTo>
                <a:lnTo>
                  <a:pt x="5384" y="617"/>
                </a:lnTo>
                <a:lnTo>
                  <a:pt x="5384" y="578"/>
                </a:lnTo>
                <a:lnTo>
                  <a:pt x="5384" y="504"/>
                </a:lnTo>
                <a:lnTo>
                  <a:pt x="5384" y="408"/>
                </a:lnTo>
                <a:lnTo>
                  <a:pt x="5385" y="287"/>
                </a:lnTo>
                <a:lnTo>
                  <a:pt x="5385" y="142"/>
                </a:lnTo>
                <a:lnTo>
                  <a:pt x="5385" y="44"/>
                </a:lnTo>
                <a:lnTo>
                  <a:pt x="5385" y="12"/>
                </a:lnTo>
                <a:lnTo>
                  <a:pt x="5386" y="99"/>
                </a:lnTo>
                <a:lnTo>
                  <a:pt x="5386" y="283"/>
                </a:lnTo>
                <a:lnTo>
                  <a:pt x="5387" y="463"/>
                </a:lnTo>
                <a:lnTo>
                  <a:pt x="5387" y="573"/>
                </a:lnTo>
                <a:lnTo>
                  <a:pt x="5387" y="605"/>
                </a:lnTo>
                <a:lnTo>
                  <a:pt x="5387" y="592"/>
                </a:lnTo>
                <a:lnTo>
                  <a:pt x="5388" y="565"/>
                </a:lnTo>
                <a:lnTo>
                  <a:pt x="5388" y="553"/>
                </a:lnTo>
                <a:lnTo>
                  <a:pt x="5388" y="557"/>
                </a:lnTo>
                <a:lnTo>
                  <a:pt x="5388" y="557"/>
                </a:lnTo>
                <a:lnTo>
                  <a:pt x="5389" y="559"/>
                </a:lnTo>
                <a:lnTo>
                  <a:pt x="5389" y="553"/>
                </a:lnTo>
                <a:lnTo>
                  <a:pt x="5389" y="552"/>
                </a:lnTo>
                <a:lnTo>
                  <a:pt x="5390" y="561"/>
                </a:lnTo>
                <a:lnTo>
                  <a:pt x="5390" y="565"/>
                </a:lnTo>
                <a:lnTo>
                  <a:pt x="5390" y="555"/>
                </a:lnTo>
                <a:lnTo>
                  <a:pt x="5391" y="555"/>
                </a:lnTo>
                <a:lnTo>
                  <a:pt x="5391" y="559"/>
                </a:lnTo>
                <a:lnTo>
                  <a:pt x="5391" y="561"/>
                </a:lnTo>
                <a:lnTo>
                  <a:pt x="5392" y="557"/>
                </a:lnTo>
                <a:lnTo>
                  <a:pt x="5392" y="557"/>
                </a:lnTo>
                <a:lnTo>
                  <a:pt x="5392" y="559"/>
                </a:lnTo>
                <a:lnTo>
                  <a:pt x="5392" y="561"/>
                </a:lnTo>
                <a:lnTo>
                  <a:pt x="5393" y="557"/>
                </a:lnTo>
                <a:lnTo>
                  <a:pt x="5393" y="557"/>
                </a:lnTo>
                <a:lnTo>
                  <a:pt x="5393" y="561"/>
                </a:lnTo>
                <a:lnTo>
                  <a:pt x="5393" y="565"/>
                </a:lnTo>
                <a:lnTo>
                  <a:pt x="5394" y="563"/>
                </a:lnTo>
                <a:lnTo>
                  <a:pt x="5394" y="559"/>
                </a:lnTo>
                <a:lnTo>
                  <a:pt x="5395" y="567"/>
                </a:lnTo>
                <a:lnTo>
                  <a:pt x="5395" y="565"/>
                </a:lnTo>
                <a:lnTo>
                  <a:pt x="5395" y="561"/>
                </a:lnTo>
                <a:lnTo>
                  <a:pt x="5395" y="563"/>
                </a:lnTo>
                <a:lnTo>
                  <a:pt x="5396" y="569"/>
                </a:lnTo>
                <a:lnTo>
                  <a:pt x="5396" y="573"/>
                </a:lnTo>
                <a:lnTo>
                  <a:pt x="5396" y="571"/>
                </a:lnTo>
                <a:lnTo>
                  <a:pt x="5396" y="559"/>
                </a:lnTo>
                <a:lnTo>
                  <a:pt x="5397" y="559"/>
                </a:lnTo>
                <a:lnTo>
                  <a:pt x="5397" y="563"/>
                </a:lnTo>
                <a:lnTo>
                  <a:pt x="5398" y="569"/>
                </a:lnTo>
                <a:lnTo>
                  <a:pt x="5398" y="565"/>
                </a:lnTo>
                <a:lnTo>
                  <a:pt x="5398" y="567"/>
                </a:lnTo>
                <a:lnTo>
                  <a:pt x="5398" y="567"/>
                </a:lnTo>
                <a:lnTo>
                  <a:pt x="5399" y="569"/>
                </a:lnTo>
                <a:lnTo>
                  <a:pt x="5399" y="565"/>
                </a:lnTo>
                <a:lnTo>
                  <a:pt x="5399" y="565"/>
                </a:lnTo>
                <a:lnTo>
                  <a:pt x="5400" y="571"/>
                </a:lnTo>
                <a:lnTo>
                  <a:pt x="5400" y="573"/>
                </a:lnTo>
                <a:lnTo>
                  <a:pt x="5400" y="571"/>
                </a:lnTo>
                <a:lnTo>
                  <a:pt x="5400" y="569"/>
                </a:lnTo>
                <a:lnTo>
                  <a:pt x="5401" y="573"/>
                </a:lnTo>
                <a:lnTo>
                  <a:pt x="5401" y="575"/>
                </a:lnTo>
                <a:lnTo>
                  <a:pt x="5401" y="571"/>
                </a:lnTo>
                <a:lnTo>
                  <a:pt x="5402" y="567"/>
                </a:lnTo>
                <a:lnTo>
                  <a:pt x="5402" y="575"/>
                </a:lnTo>
                <a:lnTo>
                  <a:pt x="5402" y="582"/>
                </a:lnTo>
                <a:lnTo>
                  <a:pt x="5403" y="580"/>
                </a:lnTo>
                <a:lnTo>
                  <a:pt x="5403" y="576"/>
                </a:lnTo>
                <a:lnTo>
                  <a:pt x="5403" y="578"/>
                </a:lnTo>
                <a:lnTo>
                  <a:pt x="5403" y="584"/>
                </a:lnTo>
                <a:lnTo>
                  <a:pt x="5404" y="588"/>
                </a:lnTo>
                <a:lnTo>
                  <a:pt x="5404" y="586"/>
                </a:lnTo>
                <a:lnTo>
                  <a:pt x="5404" y="590"/>
                </a:lnTo>
                <a:lnTo>
                  <a:pt x="5404" y="598"/>
                </a:lnTo>
                <a:lnTo>
                  <a:pt x="5405" y="598"/>
                </a:lnTo>
                <a:lnTo>
                  <a:pt x="5405" y="594"/>
                </a:lnTo>
                <a:lnTo>
                  <a:pt x="5406" y="594"/>
                </a:lnTo>
                <a:lnTo>
                  <a:pt x="5406" y="598"/>
                </a:lnTo>
                <a:lnTo>
                  <a:pt x="5406" y="594"/>
                </a:lnTo>
                <a:lnTo>
                  <a:pt x="5406" y="586"/>
                </a:lnTo>
                <a:lnTo>
                  <a:pt x="5407" y="580"/>
                </a:lnTo>
                <a:lnTo>
                  <a:pt x="5407" y="578"/>
                </a:lnTo>
                <a:lnTo>
                  <a:pt x="5407" y="580"/>
                </a:lnTo>
                <a:lnTo>
                  <a:pt x="5408" y="565"/>
                </a:lnTo>
                <a:lnTo>
                  <a:pt x="5408" y="557"/>
                </a:lnTo>
                <a:lnTo>
                  <a:pt x="5408" y="555"/>
                </a:lnTo>
                <a:lnTo>
                  <a:pt x="5408" y="550"/>
                </a:lnTo>
                <a:lnTo>
                  <a:pt x="5409" y="540"/>
                </a:lnTo>
                <a:lnTo>
                  <a:pt x="5409" y="534"/>
                </a:lnTo>
                <a:lnTo>
                  <a:pt x="5409" y="536"/>
                </a:lnTo>
                <a:lnTo>
                  <a:pt x="5410" y="536"/>
                </a:lnTo>
                <a:lnTo>
                  <a:pt x="5410" y="525"/>
                </a:lnTo>
                <a:lnTo>
                  <a:pt x="5410" y="517"/>
                </a:lnTo>
                <a:lnTo>
                  <a:pt x="5411" y="515"/>
                </a:lnTo>
                <a:lnTo>
                  <a:pt x="5411" y="515"/>
                </a:lnTo>
                <a:lnTo>
                  <a:pt x="5411" y="517"/>
                </a:lnTo>
                <a:lnTo>
                  <a:pt x="5411" y="506"/>
                </a:lnTo>
                <a:lnTo>
                  <a:pt x="5412" y="506"/>
                </a:lnTo>
                <a:lnTo>
                  <a:pt x="5412" y="510"/>
                </a:lnTo>
                <a:lnTo>
                  <a:pt x="5412" y="508"/>
                </a:lnTo>
                <a:lnTo>
                  <a:pt x="5413" y="502"/>
                </a:lnTo>
                <a:lnTo>
                  <a:pt x="5413" y="504"/>
                </a:lnTo>
                <a:lnTo>
                  <a:pt x="5413" y="510"/>
                </a:lnTo>
                <a:lnTo>
                  <a:pt x="5414" y="511"/>
                </a:lnTo>
                <a:lnTo>
                  <a:pt x="5414" y="510"/>
                </a:lnTo>
                <a:lnTo>
                  <a:pt x="5414" y="508"/>
                </a:lnTo>
                <a:lnTo>
                  <a:pt x="5414" y="513"/>
                </a:lnTo>
                <a:lnTo>
                  <a:pt x="5415" y="519"/>
                </a:lnTo>
                <a:lnTo>
                  <a:pt x="5415" y="511"/>
                </a:lnTo>
                <a:lnTo>
                  <a:pt x="5415" y="511"/>
                </a:lnTo>
                <a:lnTo>
                  <a:pt x="5416" y="517"/>
                </a:lnTo>
                <a:lnTo>
                  <a:pt x="5416" y="521"/>
                </a:lnTo>
                <a:lnTo>
                  <a:pt x="5416" y="517"/>
                </a:lnTo>
                <a:lnTo>
                  <a:pt x="5417" y="513"/>
                </a:lnTo>
                <a:lnTo>
                  <a:pt x="5417" y="513"/>
                </a:lnTo>
                <a:lnTo>
                  <a:pt x="5417" y="521"/>
                </a:lnTo>
                <a:lnTo>
                  <a:pt x="5417" y="513"/>
                </a:lnTo>
                <a:lnTo>
                  <a:pt x="5418" y="510"/>
                </a:lnTo>
                <a:lnTo>
                  <a:pt x="5418" y="513"/>
                </a:lnTo>
                <a:lnTo>
                  <a:pt x="5418" y="519"/>
                </a:lnTo>
                <a:lnTo>
                  <a:pt x="5419" y="521"/>
                </a:lnTo>
                <a:lnTo>
                  <a:pt x="5419" y="517"/>
                </a:lnTo>
                <a:lnTo>
                  <a:pt x="5419" y="517"/>
                </a:lnTo>
                <a:lnTo>
                  <a:pt x="5419" y="525"/>
                </a:lnTo>
                <a:lnTo>
                  <a:pt x="5420" y="521"/>
                </a:lnTo>
                <a:lnTo>
                  <a:pt x="5420" y="517"/>
                </a:lnTo>
                <a:lnTo>
                  <a:pt x="5421" y="519"/>
                </a:lnTo>
                <a:lnTo>
                  <a:pt x="5421" y="525"/>
                </a:lnTo>
                <a:lnTo>
                  <a:pt x="5421" y="525"/>
                </a:lnTo>
                <a:lnTo>
                  <a:pt x="5421" y="523"/>
                </a:lnTo>
                <a:lnTo>
                  <a:pt x="5422" y="521"/>
                </a:lnTo>
                <a:lnTo>
                  <a:pt x="5422" y="525"/>
                </a:lnTo>
                <a:lnTo>
                  <a:pt x="5422" y="525"/>
                </a:lnTo>
                <a:lnTo>
                  <a:pt x="5422" y="523"/>
                </a:lnTo>
                <a:lnTo>
                  <a:pt x="5423" y="527"/>
                </a:lnTo>
                <a:lnTo>
                  <a:pt x="5423" y="529"/>
                </a:lnTo>
                <a:lnTo>
                  <a:pt x="5423" y="529"/>
                </a:lnTo>
                <a:lnTo>
                  <a:pt x="5424" y="521"/>
                </a:lnTo>
                <a:lnTo>
                  <a:pt x="5424" y="519"/>
                </a:lnTo>
                <a:lnTo>
                  <a:pt x="5424" y="523"/>
                </a:lnTo>
                <a:lnTo>
                  <a:pt x="5425" y="523"/>
                </a:lnTo>
                <a:lnTo>
                  <a:pt x="5425" y="517"/>
                </a:lnTo>
                <a:lnTo>
                  <a:pt x="5425" y="515"/>
                </a:lnTo>
                <a:lnTo>
                  <a:pt x="5425" y="515"/>
                </a:lnTo>
                <a:lnTo>
                  <a:pt x="5426" y="519"/>
                </a:lnTo>
                <a:lnTo>
                  <a:pt x="5426" y="517"/>
                </a:lnTo>
                <a:lnTo>
                  <a:pt x="5426" y="511"/>
                </a:lnTo>
                <a:lnTo>
                  <a:pt x="5427" y="515"/>
                </a:lnTo>
                <a:lnTo>
                  <a:pt x="5427" y="511"/>
                </a:lnTo>
                <a:lnTo>
                  <a:pt x="5427" y="506"/>
                </a:lnTo>
                <a:lnTo>
                  <a:pt x="5427" y="496"/>
                </a:lnTo>
                <a:lnTo>
                  <a:pt x="5428" y="494"/>
                </a:lnTo>
                <a:lnTo>
                  <a:pt x="5428" y="492"/>
                </a:lnTo>
                <a:lnTo>
                  <a:pt x="5429" y="490"/>
                </a:lnTo>
                <a:lnTo>
                  <a:pt x="5429" y="487"/>
                </a:lnTo>
                <a:lnTo>
                  <a:pt x="5429" y="479"/>
                </a:lnTo>
                <a:lnTo>
                  <a:pt x="5429" y="481"/>
                </a:lnTo>
                <a:lnTo>
                  <a:pt x="5430" y="481"/>
                </a:lnTo>
                <a:lnTo>
                  <a:pt x="5430" y="475"/>
                </a:lnTo>
                <a:lnTo>
                  <a:pt x="5430" y="477"/>
                </a:lnTo>
                <a:lnTo>
                  <a:pt x="5430" y="479"/>
                </a:lnTo>
                <a:lnTo>
                  <a:pt x="5431" y="483"/>
                </a:lnTo>
                <a:lnTo>
                  <a:pt x="5431" y="481"/>
                </a:lnTo>
                <a:lnTo>
                  <a:pt x="5431" y="483"/>
                </a:lnTo>
                <a:lnTo>
                  <a:pt x="5432" y="489"/>
                </a:lnTo>
                <a:lnTo>
                  <a:pt x="5432" y="483"/>
                </a:lnTo>
                <a:lnTo>
                  <a:pt x="5432" y="469"/>
                </a:lnTo>
                <a:lnTo>
                  <a:pt x="5433" y="465"/>
                </a:lnTo>
                <a:lnTo>
                  <a:pt x="5433" y="481"/>
                </a:lnTo>
                <a:lnTo>
                  <a:pt x="5433" y="496"/>
                </a:lnTo>
                <a:lnTo>
                  <a:pt x="5433" y="502"/>
                </a:lnTo>
                <a:lnTo>
                  <a:pt x="5434" y="502"/>
                </a:lnTo>
                <a:lnTo>
                  <a:pt x="5434" y="513"/>
                </a:lnTo>
                <a:lnTo>
                  <a:pt x="5434" y="521"/>
                </a:lnTo>
                <a:lnTo>
                  <a:pt x="5435" y="521"/>
                </a:lnTo>
                <a:lnTo>
                  <a:pt x="5435" y="519"/>
                </a:lnTo>
                <a:lnTo>
                  <a:pt x="5435" y="519"/>
                </a:lnTo>
                <a:lnTo>
                  <a:pt x="5435" y="519"/>
                </a:lnTo>
                <a:lnTo>
                  <a:pt x="5436" y="521"/>
                </a:lnTo>
                <a:lnTo>
                  <a:pt x="5436" y="515"/>
                </a:lnTo>
                <a:lnTo>
                  <a:pt x="5437" y="515"/>
                </a:lnTo>
                <a:lnTo>
                  <a:pt x="5437" y="519"/>
                </a:lnTo>
                <a:lnTo>
                  <a:pt x="5437" y="523"/>
                </a:lnTo>
                <a:lnTo>
                  <a:pt x="5437" y="517"/>
                </a:lnTo>
                <a:lnTo>
                  <a:pt x="5438" y="517"/>
                </a:lnTo>
                <a:lnTo>
                  <a:pt x="5438" y="525"/>
                </a:lnTo>
                <a:lnTo>
                  <a:pt x="5438" y="527"/>
                </a:lnTo>
                <a:lnTo>
                  <a:pt x="5438" y="521"/>
                </a:lnTo>
                <a:lnTo>
                  <a:pt x="5439" y="523"/>
                </a:lnTo>
                <a:lnTo>
                  <a:pt x="5439" y="531"/>
                </a:lnTo>
                <a:lnTo>
                  <a:pt x="5440" y="550"/>
                </a:lnTo>
                <a:lnTo>
                  <a:pt x="5440" y="569"/>
                </a:lnTo>
                <a:lnTo>
                  <a:pt x="5440" y="573"/>
                </a:lnTo>
                <a:lnTo>
                  <a:pt x="5440" y="594"/>
                </a:lnTo>
                <a:lnTo>
                  <a:pt x="5441" y="582"/>
                </a:lnTo>
                <a:lnTo>
                  <a:pt x="5441" y="571"/>
                </a:lnTo>
                <a:lnTo>
                  <a:pt x="5441" y="416"/>
                </a:lnTo>
                <a:lnTo>
                  <a:pt x="5441" y="295"/>
                </a:lnTo>
                <a:lnTo>
                  <a:pt x="5442" y="148"/>
                </a:lnTo>
                <a:lnTo>
                  <a:pt x="5442" y="42"/>
                </a:lnTo>
                <a:lnTo>
                  <a:pt x="5442" y="50"/>
                </a:lnTo>
                <a:lnTo>
                  <a:pt x="5443" y="224"/>
                </a:lnTo>
                <a:lnTo>
                  <a:pt x="5443" y="458"/>
                </a:lnTo>
                <a:lnTo>
                  <a:pt x="5443" y="584"/>
                </a:lnTo>
                <a:lnTo>
                  <a:pt x="5444" y="580"/>
                </a:lnTo>
                <a:lnTo>
                  <a:pt x="5444" y="548"/>
                </a:lnTo>
                <a:lnTo>
                  <a:pt x="5444" y="538"/>
                </a:lnTo>
                <a:lnTo>
                  <a:pt x="5445" y="542"/>
                </a:lnTo>
                <a:lnTo>
                  <a:pt x="5445" y="538"/>
                </a:lnTo>
                <a:lnTo>
                  <a:pt x="5445" y="540"/>
                </a:lnTo>
                <a:lnTo>
                  <a:pt x="5445" y="540"/>
                </a:lnTo>
                <a:lnTo>
                  <a:pt x="5446" y="542"/>
                </a:lnTo>
                <a:lnTo>
                  <a:pt x="5446" y="538"/>
                </a:lnTo>
                <a:lnTo>
                  <a:pt x="5446" y="536"/>
                </a:lnTo>
                <a:lnTo>
                  <a:pt x="5446" y="542"/>
                </a:lnTo>
                <a:lnTo>
                  <a:pt x="5447" y="542"/>
                </a:lnTo>
                <a:lnTo>
                  <a:pt x="5447" y="538"/>
                </a:lnTo>
                <a:lnTo>
                  <a:pt x="5448" y="532"/>
                </a:lnTo>
                <a:lnTo>
                  <a:pt x="5448" y="536"/>
                </a:lnTo>
                <a:lnTo>
                  <a:pt x="5448" y="542"/>
                </a:lnTo>
                <a:lnTo>
                  <a:pt x="5448" y="544"/>
                </a:lnTo>
                <a:lnTo>
                  <a:pt x="5449" y="538"/>
                </a:lnTo>
                <a:lnTo>
                  <a:pt x="5449" y="540"/>
                </a:lnTo>
                <a:lnTo>
                  <a:pt x="5449" y="542"/>
                </a:lnTo>
                <a:lnTo>
                  <a:pt x="5450" y="540"/>
                </a:lnTo>
                <a:lnTo>
                  <a:pt x="5450" y="536"/>
                </a:lnTo>
                <a:lnTo>
                  <a:pt x="5450" y="534"/>
                </a:lnTo>
                <a:lnTo>
                  <a:pt x="5450" y="544"/>
                </a:lnTo>
                <a:lnTo>
                  <a:pt x="5451" y="540"/>
                </a:lnTo>
                <a:lnTo>
                  <a:pt x="5451" y="532"/>
                </a:lnTo>
                <a:lnTo>
                  <a:pt x="5451" y="531"/>
                </a:lnTo>
                <a:lnTo>
                  <a:pt x="5452" y="534"/>
                </a:lnTo>
                <a:lnTo>
                  <a:pt x="5452" y="536"/>
                </a:lnTo>
                <a:lnTo>
                  <a:pt x="5452" y="534"/>
                </a:lnTo>
                <a:lnTo>
                  <a:pt x="5453" y="531"/>
                </a:lnTo>
                <a:lnTo>
                  <a:pt x="5453" y="534"/>
                </a:lnTo>
                <a:lnTo>
                  <a:pt x="5453" y="540"/>
                </a:lnTo>
                <a:lnTo>
                  <a:pt x="5453" y="538"/>
                </a:lnTo>
                <a:lnTo>
                  <a:pt x="5454" y="536"/>
                </a:lnTo>
                <a:lnTo>
                  <a:pt x="5454" y="536"/>
                </a:lnTo>
                <a:lnTo>
                  <a:pt x="5454" y="540"/>
                </a:lnTo>
                <a:lnTo>
                  <a:pt x="5454" y="538"/>
                </a:lnTo>
                <a:lnTo>
                  <a:pt x="5455" y="532"/>
                </a:lnTo>
                <a:lnTo>
                  <a:pt x="5455" y="540"/>
                </a:lnTo>
                <a:lnTo>
                  <a:pt x="5456" y="540"/>
                </a:lnTo>
                <a:lnTo>
                  <a:pt x="5456" y="538"/>
                </a:lnTo>
                <a:lnTo>
                  <a:pt x="5456" y="531"/>
                </a:lnTo>
                <a:lnTo>
                  <a:pt x="5456" y="532"/>
                </a:lnTo>
                <a:lnTo>
                  <a:pt x="5457" y="534"/>
                </a:lnTo>
                <a:lnTo>
                  <a:pt x="5457" y="534"/>
                </a:lnTo>
                <a:lnTo>
                  <a:pt x="5457" y="534"/>
                </a:lnTo>
                <a:lnTo>
                  <a:pt x="5458" y="532"/>
                </a:lnTo>
                <a:lnTo>
                  <a:pt x="5458" y="536"/>
                </a:lnTo>
                <a:lnTo>
                  <a:pt x="5458" y="534"/>
                </a:lnTo>
                <a:lnTo>
                  <a:pt x="5459" y="536"/>
                </a:lnTo>
                <a:lnTo>
                  <a:pt x="5459" y="536"/>
                </a:lnTo>
                <a:lnTo>
                  <a:pt x="5459" y="540"/>
                </a:lnTo>
                <a:lnTo>
                  <a:pt x="5459" y="550"/>
                </a:lnTo>
                <a:lnTo>
                  <a:pt x="5460" y="542"/>
                </a:lnTo>
                <a:lnTo>
                  <a:pt x="5460" y="542"/>
                </a:lnTo>
                <a:lnTo>
                  <a:pt x="5460" y="546"/>
                </a:lnTo>
                <a:lnTo>
                  <a:pt x="5461" y="548"/>
                </a:lnTo>
                <a:lnTo>
                  <a:pt x="5461" y="546"/>
                </a:lnTo>
                <a:lnTo>
                  <a:pt x="5461" y="544"/>
                </a:lnTo>
                <a:lnTo>
                  <a:pt x="5461" y="546"/>
                </a:lnTo>
                <a:lnTo>
                  <a:pt x="5462" y="546"/>
                </a:lnTo>
                <a:lnTo>
                  <a:pt x="5462" y="540"/>
                </a:lnTo>
                <a:lnTo>
                  <a:pt x="5462" y="534"/>
                </a:lnTo>
                <a:lnTo>
                  <a:pt x="5463" y="534"/>
                </a:lnTo>
                <a:lnTo>
                  <a:pt x="5463" y="532"/>
                </a:lnTo>
                <a:lnTo>
                  <a:pt x="5463" y="529"/>
                </a:lnTo>
                <a:lnTo>
                  <a:pt x="5464" y="521"/>
                </a:lnTo>
                <a:lnTo>
                  <a:pt x="5464" y="517"/>
                </a:lnTo>
                <a:lnTo>
                  <a:pt x="5464" y="517"/>
                </a:lnTo>
                <a:lnTo>
                  <a:pt x="5464" y="510"/>
                </a:lnTo>
                <a:lnTo>
                  <a:pt x="5465" y="506"/>
                </a:lnTo>
                <a:lnTo>
                  <a:pt x="5465" y="504"/>
                </a:lnTo>
                <a:lnTo>
                  <a:pt x="5465" y="504"/>
                </a:lnTo>
                <a:lnTo>
                  <a:pt x="5466" y="506"/>
                </a:lnTo>
                <a:lnTo>
                  <a:pt x="5466" y="502"/>
                </a:lnTo>
                <a:lnTo>
                  <a:pt x="5466" y="492"/>
                </a:lnTo>
                <a:lnTo>
                  <a:pt x="5467" y="494"/>
                </a:lnTo>
                <a:lnTo>
                  <a:pt x="5467" y="496"/>
                </a:lnTo>
                <a:lnTo>
                  <a:pt x="5467" y="490"/>
                </a:lnTo>
                <a:lnTo>
                  <a:pt x="5467" y="487"/>
                </a:lnTo>
                <a:lnTo>
                  <a:pt x="5468" y="489"/>
                </a:lnTo>
                <a:lnTo>
                  <a:pt x="5468" y="492"/>
                </a:lnTo>
                <a:lnTo>
                  <a:pt x="5468" y="487"/>
                </a:lnTo>
                <a:lnTo>
                  <a:pt x="5469" y="487"/>
                </a:lnTo>
                <a:lnTo>
                  <a:pt x="5469" y="487"/>
                </a:lnTo>
                <a:lnTo>
                  <a:pt x="5469" y="490"/>
                </a:lnTo>
                <a:lnTo>
                  <a:pt x="5469" y="489"/>
                </a:lnTo>
                <a:lnTo>
                  <a:pt x="5470" y="489"/>
                </a:lnTo>
                <a:lnTo>
                  <a:pt x="5470" y="487"/>
                </a:lnTo>
                <a:lnTo>
                  <a:pt x="5470" y="494"/>
                </a:lnTo>
                <a:lnTo>
                  <a:pt x="5471" y="496"/>
                </a:lnTo>
                <a:lnTo>
                  <a:pt x="5471" y="483"/>
                </a:lnTo>
                <a:lnTo>
                  <a:pt x="5471" y="487"/>
                </a:lnTo>
                <a:lnTo>
                  <a:pt x="5472" y="489"/>
                </a:lnTo>
                <a:lnTo>
                  <a:pt x="5472" y="492"/>
                </a:lnTo>
                <a:lnTo>
                  <a:pt x="5472" y="485"/>
                </a:lnTo>
                <a:lnTo>
                  <a:pt x="5472" y="487"/>
                </a:lnTo>
                <a:lnTo>
                  <a:pt x="5473" y="500"/>
                </a:lnTo>
                <a:lnTo>
                  <a:pt x="5473" y="498"/>
                </a:lnTo>
                <a:lnTo>
                  <a:pt x="5473" y="494"/>
                </a:lnTo>
                <a:lnTo>
                  <a:pt x="5474" y="494"/>
                </a:lnTo>
                <a:lnTo>
                  <a:pt x="5474" y="498"/>
                </a:lnTo>
                <a:lnTo>
                  <a:pt x="5474" y="502"/>
                </a:lnTo>
                <a:lnTo>
                  <a:pt x="5475" y="500"/>
                </a:lnTo>
                <a:lnTo>
                  <a:pt x="5475" y="496"/>
                </a:lnTo>
                <a:lnTo>
                  <a:pt x="5475" y="504"/>
                </a:lnTo>
                <a:lnTo>
                  <a:pt x="5475" y="506"/>
                </a:lnTo>
                <a:lnTo>
                  <a:pt x="5476" y="500"/>
                </a:lnTo>
                <a:lnTo>
                  <a:pt x="5476" y="500"/>
                </a:lnTo>
                <a:lnTo>
                  <a:pt x="5476" y="502"/>
                </a:lnTo>
                <a:lnTo>
                  <a:pt x="5477" y="506"/>
                </a:lnTo>
                <a:lnTo>
                  <a:pt x="5477" y="504"/>
                </a:lnTo>
                <a:lnTo>
                  <a:pt x="5477" y="500"/>
                </a:lnTo>
                <a:lnTo>
                  <a:pt x="5478" y="502"/>
                </a:lnTo>
                <a:lnTo>
                  <a:pt x="5478" y="506"/>
                </a:lnTo>
                <a:lnTo>
                  <a:pt x="5478" y="508"/>
                </a:lnTo>
                <a:lnTo>
                  <a:pt x="5479" y="502"/>
                </a:lnTo>
                <a:lnTo>
                  <a:pt x="5479" y="506"/>
                </a:lnTo>
                <a:lnTo>
                  <a:pt x="5479" y="508"/>
                </a:lnTo>
                <a:lnTo>
                  <a:pt x="5479" y="508"/>
                </a:lnTo>
                <a:lnTo>
                  <a:pt x="5480" y="502"/>
                </a:lnTo>
                <a:lnTo>
                  <a:pt x="5480" y="506"/>
                </a:lnTo>
                <a:lnTo>
                  <a:pt x="5480" y="506"/>
                </a:lnTo>
                <a:lnTo>
                  <a:pt x="5480" y="508"/>
                </a:lnTo>
                <a:lnTo>
                  <a:pt x="5481" y="504"/>
                </a:lnTo>
                <a:lnTo>
                  <a:pt x="5481" y="502"/>
                </a:lnTo>
                <a:lnTo>
                  <a:pt x="5482" y="506"/>
                </a:lnTo>
                <a:lnTo>
                  <a:pt x="5482" y="510"/>
                </a:lnTo>
                <a:lnTo>
                  <a:pt x="5482" y="500"/>
                </a:lnTo>
                <a:lnTo>
                  <a:pt x="5482" y="494"/>
                </a:lnTo>
                <a:lnTo>
                  <a:pt x="5483" y="490"/>
                </a:lnTo>
                <a:lnTo>
                  <a:pt x="5483" y="481"/>
                </a:lnTo>
                <a:lnTo>
                  <a:pt x="5483" y="475"/>
                </a:lnTo>
                <a:lnTo>
                  <a:pt x="5483" y="471"/>
                </a:lnTo>
                <a:lnTo>
                  <a:pt x="5484" y="475"/>
                </a:lnTo>
                <a:lnTo>
                  <a:pt x="5484" y="479"/>
                </a:lnTo>
                <a:lnTo>
                  <a:pt x="5484" y="469"/>
                </a:lnTo>
                <a:lnTo>
                  <a:pt x="5485" y="462"/>
                </a:lnTo>
                <a:lnTo>
                  <a:pt x="5485" y="460"/>
                </a:lnTo>
                <a:lnTo>
                  <a:pt x="5485" y="463"/>
                </a:lnTo>
                <a:lnTo>
                  <a:pt x="5486" y="465"/>
                </a:lnTo>
                <a:lnTo>
                  <a:pt x="5486" y="462"/>
                </a:lnTo>
                <a:lnTo>
                  <a:pt x="5486" y="463"/>
                </a:lnTo>
                <a:lnTo>
                  <a:pt x="5487" y="467"/>
                </a:lnTo>
                <a:lnTo>
                  <a:pt x="5487" y="465"/>
                </a:lnTo>
                <a:lnTo>
                  <a:pt x="5487" y="460"/>
                </a:lnTo>
                <a:lnTo>
                  <a:pt x="5487" y="463"/>
                </a:lnTo>
                <a:lnTo>
                  <a:pt x="5488" y="469"/>
                </a:lnTo>
                <a:lnTo>
                  <a:pt x="5488" y="458"/>
                </a:lnTo>
                <a:lnTo>
                  <a:pt x="5488" y="437"/>
                </a:lnTo>
                <a:lnTo>
                  <a:pt x="5488" y="448"/>
                </a:lnTo>
                <a:lnTo>
                  <a:pt x="5489" y="469"/>
                </a:lnTo>
                <a:lnTo>
                  <a:pt x="5489" y="481"/>
                </a:lnTo>
                <a:lnTo>
                  <a:pt x="5490" y="479"/>
                </a:lnTo>
                <a:lnTo>
                  <a:pt x="5490" y="487"/>
                </a:lnTo>
                <a:lnTo>
                  <a:pt x="5490" y="498"/>
                </a:lnTo>
                <a:lnTo>
                  <a:pt x="5490" y="504"/>
                </a:lnTo>
                <a:lnTo>
                  <a:pt x="5491" y="510"/>
                </a:lnTo>
                <a:lnTo>
                  <a:pt x="5491" y="510"/>
                </a:lnTo>
                <a:lnTo>
                  <a:pt x="5491" y="506"/>
                </a:lnTo>
                <a:lnTo>
                  <a:pt x="5491" y="515"/>
                </a:lnTo>
                <a:lnTo>
                  <a:pt x="5492" y="510"/>
                </a:lnTo>
                <a:lnTo>
                  <a:pt x="5492" y="508"/>
                </a:lnTo>
                <a:lnTo>
                  <a:pt x="5492" y="511"/>
                </a:lnTo>
                <a:lnTo>
                  <a:pt x="5493" y="513"/>
                </a:lnTo>
                <a:lnTo>
                  <a:pt x="5493" y="515"/>
                </a:lnTo>
                <a:lnTo>
                  <a:pt x="5493" y="508"/>
                </a:lnTo>
                <a:lnTo>
                  <a:pt x="5494" y="510"/>
                </a:lnTo>
                <a:lnTo>
                  <a:pt x="5494" y="511"/>
                </a:lnTo>
                <a:lnTo>
                  <a:pt x="5494" y="511"/>
                </a:lnTo>
                <a:lnTo>
                  <a:pt x="5495" y="511"/>
                </a:lnTo>
                <a:lnTo>
                  <a:pt x="5495" y="513"/>
                </a:lnTo>
                <a:lnTo>
                  <a:pt x="5495" y="523"/>
                </a:lnTo>
                <a:lnTo>
                  <a:pt x="5495" y="542"/>
                </a:lnTo>
                <a:lnTo>
                  <a:pt x="5496" y="552"/>
                </a:lnTo>
                <a:lnTo>
                  <a:pt x="5496" y="567"/>
                </a:lnTo>
                <a:lnTo>
                  <a:pt x="5496" y="594"/>
                </a:lnTo>
                <a:lnTo>
                  <a:pt x="5497" y="594"/>
                </a:lnTo>
                <a:lnTo>
                  <a:pt x="5497" y="550"/>
                </a:lnTo>
                <a:lnTo>
                  <a:pt x="5497" y="489"/>
                </a:lnTo>
                <a:lnTo>
                  <a:pt x="5498" y="440"/>
                </a:lnTo>
                <a:lnTo>
                  <a:pt x="5498" y="375"/>
                </a:lnTo>
                <a:lnTo>
                  <a:pt x="5498" y="253"/>
                </a:lnTo>
                <a:lnTo>
                  <a:pt x="5498" y="130"/>
                </a:lnTo>
                <a:lnTo>
                  <a:pt x="5499" y="57"/>
                </a:lnTo>
                <a:lnTo>
                  <a:pt x="5499" y="29"/>
                </a:lnTo>
                <a:lnTo>
                  <a:pt x="5499" y="88"/>
                </a:lnTo>
                <a:lnTo>
                  <a:pt x="5499" y="278"/>
                </a:lnTo>
                <a:lnTo>
                  <a:pt x="5500" y="492"/>
                </a:lnTo>
                <a:lnTo>
                  <a:pt x="5500" y="576"/>
                </a:lnTo>
                <a:lnTo>
                  <a:pt x="5501" y="590"/>
                </a:lnTo>
                <a:lnTo>
                  <a:pt x="5501" y="532"/>
                </a:lnTo>
                <a:lnTo>
                  <a:pt x="5501" y="523"/>
                </a:lnTo>
                <a:lnTo>
                  <a:pt x="5501" y="527"/>
                </a:lnTo>
                <a:lnTo>
                  <a:pt x="5502" y="527"/>
                </a:lnTo>
                <a:lnTo>
                  <a:pt x="5502" y="525"/>
                </a:lnTo>
                <a:lnTo>
                  <a:pt x="5502" y="525"/>
                </a:lnTo>
                <a:lnTo>
                  <a:pt x="5503" y="532"/>
                </a:lnTo>
                <a:lnTo>
                  <a:pt x="5503" y="531"/>
                </a:lnTo>
                <a:lnTo>
                  <a:pt x="5503" y="529"/>
                </a:lnTo>
                <a:lnTo>
                  <a:pt x="5503" y="525"/>
                </a:lnTo>
                <a:lnTo>
                  <a:pt x="5504" y="527"/>
                </a:lnTo>
                <a:lnTo>
                  <a:pt x="5504" y="529"/>
                </a:lnTo>
                <a:lnTo>
                  <a:pt x="5504" y="525"/>
                </a:lnTo>
                <a:lnTo>
                  <a:pt x="5505" y="523"/>
                </a:lnTo>
                <a:lnTo>
                  <a:pt x="5505" y="527"/>
                </a:lnTo>
                <a:lnTo>
                  <a:pt x="5505" y="532"/>
                </a:lnTo>
                <a:lnTo>
                  <a:pt x="5506" y="529"/>
                </a:lnTo>
                <a:lnTo>
                  <a:pt x="5506" y="525"/>
                </a:lnTo>
                <a:lnTo>
                  <a:pt x="5506" y="529"/>
                </a:lnTo>
                <a:lnTo>
                  <a:pt x="5506" y="532"/>
                </a:lnTo>
                <a:lnTo>
                  <a:pt x="5507" y="531"/>
                </a:lnTo>
                <a:lnTo>
                  <a:pt x="5507" y="529"/>
                </a:lnTo>
                <a:lnTo>
                  <a:pt x="5507" y="527"/>
                </a:lnTo>
                <a:lnTo>
                  <a:pt x="5508" y="532"/>
                </a:lnTo>
                <a:lnTo>
                  <a:pt x="5508" y="534"/>
                </a:lnTo>
                <a:lnTo>
                  <a:pt x="5508" y="529"/>
                </a:lnTo>
                <a:lnTo>
                  <a:pt x="5509" y="531"/>
                </a:lnTo>
                <a:lnTo>
                  <a:pt x="5509" y="532"/>
                </a:lnTo>
                <a:lnTo>
                  <a:pt x="5509" y="529"/>
                </a:lnTo>
                <a:lnTo>
                  <a:pt x="5509" y="527"/>
                </a:lnTo>
                <a:lnTo>
                  <a:pt x="5510" y="523"/>
                </a:lnTo>
                <a:lnTo>
                  <a:pt x="5510" y="531"/>
                </a:lnTo>
                <a:lnTo>
                  <a:pt x="5510" y="532"/>
                </a:lnTo>
                <a:lnTo>
                  <a:pt x="5511" y="529"/>
                </a:lnTo>
                <a:lnTo>
                  <a:pt x="5511" y="529"/>
                </a:lnTo>
                <a:lnTo>
                  <a:pt x="5511" y="529"/>
                </a:lnTo>
                <a:lnTo>
                  <a:pt x="5511" y="531"/>
                </a:lnTo>
                <a:lnTo>
                  <a:pt x="5512" y="527"/>
                </a:lnTo>
                <a:lnTo>
                  <a:pt x="5512" y="525"/>
                </a:lnTo>
                <a:lnTo>
                  <a:pt x="5512" y="525"/>
                </a:lnTo>
                <a:lnTo>
                  <a:pt x="5513" y="529"/>
                </a:lnTo>
                <a:lnTo>
                  <a:pt x="5513" y="523"/>
                </a:lnTo>
                <a:lnTo>
                  <a:pt x="5513" y="523"/>
                </a:lnTo>
                <a:lnTo>
                  <a:pt x="5514" y="527"/>
                </a:lnTo>
                <a:lnTo>
                  <a:pt x="5514" y="531"/>
                </a:lnTo>
                <a:lnTo>
                  <a:pt x="5514" y="531"/>
                </a:lnTo>
                <a:lnTo>
                  <a:pt x="5514" y="527"/>
                </a:lnTo>
                <a:lnTo>
                  <a:pt x="5515" y="529"/>
                </a:lnTo>
                <a:lnTo>
                  <a:pt x="5515" y="531"/>
                </a:lnTo>
                <a:lnTo>
                  <a:pt x="5515" y="532"/>
                </a:lnTo>
                <a:lnTo>
                  <a:pt x="5516" y="523"/>
                </a:lnTo>
                <a:lnTo>
                  <a:pt x="5516" y="527"/>
                </a:lnTo>
                <a:lnTo>
                  <a:pt x="5516" y="532"/>
                </a:lnTo>
                <a:lnTo>
                  <a:pt x="5517" y="532"/>
                </a:lnTo>
                <a:lnTo>
                  <a:pt x="5517" y="527"/>
                </a:lnTo>
                <a:lnTo>
                  <a:pt x="5517" y="529"/>
                </a:lnTo>
                <a:lnTo>
                  <a:pt x="5517" y="532"/>
                </a:lnTo>
                <a:lnTo>
                  <a:pt x="5518" y="536"/>
                </a:lnTo>
                <a:lnTo>
                  <a:pt x="5518" y="531"/>
                </a:lnTo>
                <a:lnTo>
                  <a:pt x="5518" y="529"/>
                </a:lnTo>
                <a:lnTo>
                  <a:pt x="5519" y="536"/>
                </a:lnTo>
                <a:lnTo>
                  <a:pt x="5519" y="538"/>
                </a:lnTo>
                <a:lnTo>
                  <a:pt x="5519" y="531"/>
                </a:lnTo>
                <a:lnTo>
                  <a:pt x="5520" y="521"/>
                </a:lnTo>
                <a:lnTo>
                  <a:pt x="5520" y="515"/>
                </a:lnTo>
                <a:lnTo>
                  <a:pt x="5520" y="511"/>
                </a:lnTo>
                <a:lnTo>
                  <a:pt x="5520" y="500"/>
                </a:lnTo>
                <a:lnTo>
                  <a:pt x="5521" y="496"/>
                </a:lnTo>
                <a:lnTo>
                  <a:pt x="5521" y="502"/>
                </a:lnTo>
                <a:lnTo>
                  <a:pt x="5521" y="504"/>
                </a:lnTo>
                <a:lnTo>
                  <a:pt x="5522" y="498"/>
                </a:lnTo>
                <a:lnTo>
                  <a:pt x="5522" y="492"/>
                </a:lnTo>
                <a:lnTo>
                  <a:pt x="5522" y="490"/>
                </a:lnTo>
                <a:lnTo>
                  <a:pt x="5522" y="492"/>
                </a:lnTo>
                <a:lnTo>
                  <a:pt x="5523" y="490"/>
                </a:lnTo>
                <a:lnTo>
                  <a:pt x="5523" y="489"/>
                </a:lnTo>
                <a:lnTo>
                  <a:pt x="5524" y="489"/>
                </a:lnTo>
                <a:lnTo>
                  <a:pt x="5524" y="492"/>
                </a:lnTo>
                <a:lnTo>
                  <a:pt x="5524" y="490"/>
                </a:lnTo>
                <a:lnTo>
                  <a:pt x="5524" y="487"/>
                </a:lnTo>
                <a:lnTo>
                  <a:pt x="5525" y="487"/>
                </a:lnTo>
                <a:lnTo>
                  <a:pt x="5525" y="492"/>
                </a:lnTo>
                <a:lnTo>
                  <a:pt x="5525" y="489"/>
                </a:lnTo>
                <a:lnTo>
                  <a:pt x="5525" y="483"/>
                </a:lnTo>
                <a:lnTo>
                  <a:pt x="5526" y="485"/>
                </a:lnTo>
                <a:lnTo>
                  <a:pt x="5526" y="490"/>
                </a:lnTo>
                <a:lnTo>
                  <a:pt x="5526" y="494"/>
                </a:lnTo>
                <a:lnTo>
                  <a:pt x="5527" y="492"/>
                </a:lnTo>
                <a:lnTo>
                  <a:pt x="5527" y="489"/>
                </a:lnTo>
                <a:lnTo>
                  <a:pt x="5527" y="496"/>
                </a:lnTo>
                <a:lnTo>
                  <a:pt x="5528" y="500"/>
                </a:lnTo>
                <a:lnTo>
                  <a:pt x="5528" y="498"/>
                </a:lnTo>
                <a:lnTo>
                  <a:pt x="5528" y="498"/>
                </a:lnTo>
                <a:lnTo>
                  <a:pt x="5528" y="498"/>
                </a:lnTo>
                <a:lnTo>
                  <a:pt x="5529" y="500"/>
                </a:lnTo>
                <a:lnTo>
                  <a:pt x="5529" y="500"/>
                </a:lnTo>
                <a:lnTo>
                  <a:pt x="5529" y="494"/>
                </a:lnTo>
                <a:lnTo>
                  <a:pt x="5530" y="496"/>
                </a:lnTo>
                <a:lnTo>
                  <a:pt x="5530" y="500"/>
                </a:lnTo>
                <a:lnTo>
                  <a:pt x="5530" y="502"/>
                </a:lnTo>
                <a:lnTo>
                  <a:pt x="5530" y="496"/>
                </a:lnTo>
                <a:lnTo>
                  <a:pt x="5531" y="492"/>
                </a:lnTo>
                <a:lnTo>
                  <a:pt x="5531" y="500"/>
                </a:lnTo>
                <a:lnTo>
                  <a:pt x="5532" y="502"/>
                </a:lnTo>
                <a:lnTo>
                  <a:pt x="5532" y="500"/>
                </a:lnTo>
                <a:lnTo>
                  <a:pt x="5532" y="494"/>
                </a:lnTo>
                <a:lnTo>
                  <a:pt x="5532" y="506"/>
                </a:lnTo>
                <a:lnTo>
                  <a:pt x="5533" y="511"/>
                </a:lnTo>
                <a:lnTo>
                  <a:pt x="5533" y="510"/>
                </a:lnTo>
                <a:lnTo>
                  <a:pt x="5533" y="510"/>
                </a:lnTo>
                <a:lnTo>
                  <a:pt x="5533" y="511"/>
                </a:lnTo>
                <a:lnTo>
                  <a:pt x="5534" y="517"/>
                </a:lnTo>
                <a:lnTo>
                  <a:pt x="5534" y="510"/>
                </a:lnTo>
                <a:lnTo>
                  <a:pt x="5534" y="510"/>
                </a:lnTo>
                <a:lnTo>
                  <a:pt x="5535" y="510"/>
                </a:lnTo>
                <a:lnTo>
                  <a:pt x="5535" y="517"/>
                </a:lnTo>
                <a:lnTo>
                  <a:pt x="5535" y="508"/>
                </a:lnTo>
                <a:lnTo>
                  <a:pt x="5536" y="510"/>
                </a:lnTo>
                <a:lnTo>
                  <a:pt x="5536" y="515"/>
                </a:lnTo>
                <a:lnTo>
                  <a:pt x="5536" y="519"/>
                </a:lnTo>
                <a:lnTo>
                  <a:pt x="5537" y="511"/>
                </a:lnTo>
                <a:lnTo>
                  <a:pt x="5537" y="508"/>
                </a:lnTo>
                <a:lnTo>
                  <a:pt x="5537" y="506"/>
                </a:lnTo>
                <a:lnTo>
                  <a:pt x="5537" y="504"/>
                </a:lnTo>
                <a:lnTo>
                  <a:pt x="5538" y="504"/>
                </a:lnTo>
                <a:lnTo>
                  <a:pt x="5538" y="489"/>
                </a:lnTo>
                <a:lnTo>
                  <a:pt x="5538" y="485"/>
                </a:lnTo>
                <a:lnTo>
                  <a:pt x="5539" y="490"/>
                </a:lnTo>
                <a:lnTo>
                  <a:pt x="5539" y="485"/>
                </a:lnTo>
                <a:lnTo>
                  <a:pt x="5539" y="483"/>
                </a:lnTo>
                <a:lnTo>
                  <a:pt x="5540" y="477"/>
                </a:lnTo>
                <a:lnTo>
                  <a:pt x="5540" y="475"/>
                </a:lnTo>
                <a:lnTo>
                  <a:pt x="5540" y="469"/>
                </a:lnTo>
                <a:lnTo>
                  <a:pt x="5540" y="465"/>
                </a:lnTo>
                <a:lnTo>
                  <a:pt x="5541" y="471"/>
                </a:lnTo>
                <a:lnTo>
                  <a:pt x="5541" y="475"/>
                </a:lnTo>
                <a:lnTo>
                  <a:pt x="5541" y="481"/>
                </a:lnTo>
                <a:lnTo>
                  <a:pt x="5541" y="483"/>
                </a:lnTo>
                <a:lnTo>
                  <a:pt x="5542" y="481"/>
                </a:lnTo>
                <a:lnTo>
                  <a:pt x="5542" y="485"/>
                </a:lnTo>
                <a:lnTo>
                  <a:pt x="5543" y="487"/>
                </a:lnTo>
                <a:lnTo>
                  <a:pt x="5543" y="487"/>
                </a:lnTo>
                <a:lnTo>
                  <a:pt x="5543" y="473"/>
                </a:lnTo>
                <a:lnTo>
                  <a:pt x="5543" y="471"/>
                </a:lnTo>
                <a:lnTo>
                  <a:pt x="5544" y="492"/>
                </a:lnTo>
                <a:lnTo>
                  <a:pt x="5544" y="494"/>
                </a:lnTo>
                <a:lnTo>
                  <a:pt x="5544" y="494"/>
                </a:lnTo>
                <a:lnTo>
                  <a:pt x="5545" y="504"/>
                </a:lnTo>
                <a:lnTo>
                  <a:pt x="5545" y="515"/>
                </a:lnTo>
                <a:lnTo>
                  <a:pt x="5545" y="519"/>
                </a:lnTo>
                <a:lnTo>
                  <a:pt x="5545" y="521"/>
                </a:lnTo>
                <a:lnTo>
                  <a:pt x="5546" y="521"/>
                </a:lnTo>
                <a:lnTo>
                  <a:pt x="5546" y="521"/>
                </a:lnTo>
                <a:lnTo>
                  <a:pt x="5546" y="521"/>
                </a:lnTo>
                <a:lnTo>
                  <a:pt x="5547" y="525"/>
                </a:lnTo>
                <a:lnTo>
                  <a:pt x="5547" y="531"/>
                </a:lnTo>
                <a:lnTo>
                  <a:pt x="5547" y="536"/>
                </a:lnTo>
                <a:lnTo>
                  <a:pt x="5548" y="534"/>
                </a:lnTo>
                <a:lnTo>
                  <a:pt x="5548" y="525"/>
                </a:lnTo>
                <a:lnTo>
                  <a:pt x="5548" y="525"/>
                </a:lnTo>
                <a:lnTo>
                  <a:pt x="5548" y="529"/>
                </a:lnTo>
                <a:lnTo>
                  <a:pt x="5549" y="534"/>
                </a:lnTo>
                <a:lnTo>
                  <a:pt x="5549" y="531"/>
                </a:lnTo>
                <a:lnTo>
                  <a:pt x="5549" y="525"/>
                </a:lnTo>
                <a:lnTo>
                  <a:pt x="5549" y="523"/>
                </a:lnTo>
                <a:lnTo>
                  <a:pt x="5550" y="544"/>
                </a:lnTo>
                <a:lnTo>
                  <a:pt x="5550" y="561"/>
                </a:lnTo>
                <a:lnTo>
                  <a:pt x="5551" y="576"/>
                </a:lnTo>
                <a:lnTo>
                  <a:pt x="5551" y="594"/>
                </a:lnTo>
                <a:lnTo>
                  <a:pt x="5551" y="609"/>
                </a:lnTo>
                <a:lnTo>
                  <a:pt x="5551" y="559"/>
                </a:lnTo>
                <a:lnTo>
                  <a:pt x="5552" y="483"/>
                </a:lnTo>
                <a:lnTo>
                  <a:pt x="5552" y="389"/>
                </a:lnTo>
                <a:lnTo>
                  <a:pt x="5552" y="253"/>
                </a:lnTo>
                <a:lnTo>
                  <a:pt x="5553" y="207"/>
                </a:lnTo>
                <a:lnTo>
                  <a:pt x="5553" y="19"/>
                </a:lnTo>
                <a:lnTo>
                  <a:pt x="5553" y="12"/>
                </a:lnTo>
                <a:lnTo>
                  <a:pt x="5553" y="113"/>
                </a:lnTo>
                <a:lnTo>
                  <a:pt x="5554" y="255"/>
                </a:lnTo>
                <a:lnTo>
                  <a:pt x="5554" y="377"/>
                </a:lnTo>
                <a:lnTo>
                  <a:pt x="5554" y="475"/>
                </a:lnTo>
                <a:lnTo>
                  <a:pt x="5555" y="544"/>
                </a:lnTo>
                <a:lnTo>
                  <a:pt x="5555" y="598"/>
                </a:lnTo>
                <a:lnTo>
                  <a:pt x="5555" y="611"/>
                </a:lnTo>
                <a:lnTo>
                  <a:pt x="5556" y="582"/>
                </a:lnTo>
                <a:lnTo>
                  <a:pt x="5556" y="563"/>
                </a:lnTo>
                <a:lnTo>
                  <a:pt x="5556" y="557"/>
                </a:lnTo>
                <a:lnTo>
                  <a:pt x="5556" y="557"/>
                </a:lnTo>
                <a:lnTo>
                  <a:pt x="5557" y="552"/>
                </a:lnTo>
                <a:lnTo>
                  <a:pt x="5557" y="550"/>
                </a:lnTo>
                <a:lnTo>
                  <a:pt x="5557" y="553"/>
                </a:lnTo>
                <a:lnTo>
                  <a:pt x="5558" y="559"/>
                </a:lnTo>
                <a:lnTo>
                  <a:pt x="5558" y="559"/>
                </a:lnTo>
                <a:lnTo>
                  <a:pt x="5558" y="563"/>
                </a:lnTo>
                <a:lnTo>
                  <a:pt x="5559" y="563"/>
                </a:lnTo>
                <a:lnTo>
                  <a:pt x="5559" y="561"/>
                </a:lnTo>
                <a:lnTo>
                  <a:pt x="5559" y="555"/>
                </a:lnTo>
                <a:lnTo>
                  <a:pt x="5559" y="565"/>
                </a:lnTo>
                <a:lnTo>
                  <a:pt x="5560" y="567"/>
                </a:lnTo>
                <a:lnTo>
                  <a:pt x="5560" y="571"/>
                </a:lnTo>
                <a:lnTo>
                  <a:pt x="5560" y="553"/>
                </a:lnTo>
                <a:lnTo>
                  <a:pt x="5561" y="557"/>
                </a:lnTo>
                <a:lnTo>
                  <a:pt x="5561" y="563"/>
                </a:lnTo>
                <a:lnTo>
                  <a:pt x="5561" y="565"/>
                </a:lnTo>
                <a:lnTo>
                  <a:pt x="5562" y="567"/>
                </a:lnTo>
                <a:lnTo>
                  <a:pt x="5562" y="569"/>
                </a:lnTo>
                <a:lnTo>
                  <a:pt x="5562" y="565"/>
                </a:lnTo>
                <a:lnTo>
                  <a:pt x="5562" y="559"/>
                </a:lnTo>
                <a:lnTo>
                  <a:pt x="5563" y="561"/>
                </a:lnTo>
                <a:lnTo>
                  <a:pt x="5563" y="563"/>
                </a:lnTo>
                <a:lnTo>
                  <a:pt x="5563" y="567"/>
                </a:lnTo>
                <a:lnTo>
                  <a:pt x="5564" y="576"/>
                </a:lnTo>
                <a:lnTo>
                  <a:pt x="5564" y="573"/>
                </a:lnTo>
                <a:lnTo>
                  <a:pt x="5564" y="569"/>
                </a:lnTo>
                <a:lnTo>
                  <a:pt x="5564" y="569"/>
                </a:lnTo>
                <a:lnTo>
                  <a:pt x="5565" y="569"/>
                </a:lnTo>
                <a:lnTo>
                  <a:pt x="5565" y="563"/>
                </a:lnTo>
                <a:lnTo>
                  <a:pt x="5566" y="569"/>
                </a:lnTo>
                <a:lnTo>
                  <a:pt x="5566" y="569"/>
                </a:lnTo>
                <a:lnTo>
                  <a:pt x="5566" y="569"/>
                </a:lnTo>
                <a:lnTo>
                  <a:pt x="5566" y="565"/>
                </a:lnTo>
                <a:lnTo>
                  <a:pt x="5567" y="561"/>
                </a:lnTo>
                <a:lnTo>
                  <a:pt x="5567" y="567"/>
                </a:lnTo>
                <a:lnTo>
                  <a:pt x="5567" y="573"/>
                </a:lnTo>
                <a:lnTo>
                  <a:pt x="5567" y="576"/>
                </a:lnTo>
                <a:lnTo>
                  <a:pt x="5568" y="576"/>
                </a:lnTo>
                <a:lnTo>
                  <a:pt x="5568" y="575"/>
                </a:lnTo>
                <a:lnTo>
                  <a:pt x="5568" y="576"/>
                </a:lnTo>
                <a:lnTo>
                  <a:pt x="5569" y="569"/>
                </a:lnTo>
                <a:lnTo>
                  <a:pt x="5569" y="563"/>
                </a:lnTo>
                <a:lnTo>
                  <a:pt x="5569" y="569"/>
                </a:lnTo>
                <a:lnTo>
                  <a:pt x="5570" y="578"/>
                </a:lnTo>
                <a:lnTo>
                  <a:pt x="5570" y="582"/>
                </a:lnTo>
                <a:lnTo>
                  <a:pt x="5570" y="584"/>
                </a:lnTo>
                <a:lnTo>
                  <a:pt x="5570" y="582"/>
                </a:lnTo>
                <a:lnTo>
                  <a:pt x="5571" y="588"/>
                </a:lnTo>
                <a:lnTo>
                  <a:pt x="5571" y="588"/>
                </a:lnTo>
                <a:lnTo>
                  <a:pt x="5571" y="588"/>
                </a:lnTo>
                <a:lnTo>
                  <a:pt x="5572" y="590"/>
                </a:lnTo>
                <a:lnTo>
                  <a:pt x="5572" y="600"/>
                </a:lnTo>
                <a:lnTo>
                  <a:pt x="5572" y="603"/>
                </a:lnTo>
                <a:lnTo>
                  <a:pt x="5572" y="598"/>
                </a:lnTo>
                <a:lnTo>
                  <a:pt x="5573" y="586"/>
                </a:lnTo>
                <a:lnTo>
                  <a:pt x="5573" y="586"/>
                </a:lnTo>
                <a:lnTo>
                  <a:pt x="5574" y="590"/>
                </a:lnTo>
                <a:lnTo>
                  <a:pt x="5574" y="582"/>
                </a:lnTo>
                <a:lnTo>
                  <a:pt x="5574" y="573"/>
                </a:lnTo>
                <a:lnTo>
                  <a:pt x="5574" y="565"/>
                </a:lnTo>
                <a:lnTo>
                  <a:pt x="5575" y="561"/>
                </a:lnTo>
                <a:lnTo>
                  <a:pt x="5575" y="559"/>
                </a:lnTo>
                <a:lnTo>
                  <a:pt x="5575" y="540"/>
                </a:lnTo>
                <a:lnTo>
                  <a:pt x="5575" y="538"/>
                </a:lnTo>
                <a:lnTo>
                  <a:pt x="5576" y="536"/>
                </a:lnTo>
                <a:lnTo>
                  <a:pt x="5576" y="538"/>
                </a:lnTo>
                <a:lnTo>
                  <a:pt x="5576" y="531"/>
                </a:lnTo>
                <a:lnTo>
                  <a:pt x="5577" y="531"/>
                </a:lnTo>
                <a:lnTo>
                  <a:pt x="5577" y="529"/>
                </a:lnTo>
                <a:lnTo>
                  <a:pt x="5577" y="534"/>
                </a:lnTo>
                <a:lnTo>
                  <a:pt x="5578" y="529"/>
                </a:lnTo>
                <a:lnTo>
                  <a:pt x="5578" y="529"/>
                </a:lnTo>
                <a:lnTo>
                  <a:pt x="5578" y="532"/>
                </a:lnTo>
                <a:lnTo>
                  <a:pt x="5578" y="531"/>
                </a:lnTo>
                <a:lnTo>
                  <a:pt x="5579" y="525"/>
                </a:lnTo>
                <a:lnTo>
                  <a:pt x="5579" y="525"/>
                </a:lnTo>
                <a:lnTo>
                  <a:pt x="5579" y="523"/>
                </a:lnTo>
                <a:lnTo>
                  <a:pt x="5580" y="529"/>
                </a:lnTo>
                <a:lnTo>
                  <a:pt x="5580" y="523"/>
                </a:lnTo>
                <a:lnTo>
                  <a:pt x="5580" y="521"/>
                </a:lnTo>
                <a:lnTo>
                  <a:pt x="5581" y="525"/>
                </a:lnTo>
                <a:lnTo>
                  <a:pt x="5581" y="529"/>
                </a:lnTo>
                <a:lnTo>
                  <a:pt x="5581" y="527"/>
                </a:lnTo>
                <a:lnTo>
                  <a:pt x="5582" y="525"/>
                </a:lnTo>
                <a:lnTo>
                  <a:pt x="5582" y="527"/>
                </a:lnTo>
                <a:lnTo>
                  <a:pt x="5582" y="529"/>
                </a:lnTo>
                <a:lnTo>
                  <a:pt x="5582" y="531"/>
                </a:lnTo>
                <a:lnTo>
                  <a:pt x="5583" y="531"/>
                </a:lnTo>
                <a:lnTo>
                  <a:pt x="5583" y="536"/>
                </a:lnTo>
                <a:lnTo>
                  <a:pt x="5583" y="538"/>
                </a:lnTo>
                <a:lnTo>
                  <a:pt x="5583" y="538"/>
                </a:lnTo>
                <a:lnTo>
                  <a:pt x="5584" y="544"/>
                </a:lnTo>
                <a:lnTo>
                  <a:pt x="5584" y="542"/>
                </a:lnTo>
                <a:lnTo>
                  <a:pt x="5585" y="542"/>
                </a:lnTo>
                <a:lnTo>
                  <a:pt x="5585" y="544"/>
                </a:lnTo>
                <a:lnTo>
                  <a:pt x="5585" y="542"/>
                </a:lnTo>
                <a:lnTo>
                  <a:pt x="5585" y="548"/>
                </a:lnTo>
                <a:lnTo>
                  <a:pt x="5586" y="552"/>
                </a:lnTo>
                <a:lnTo>
                  <a:pt x="5586" y="548"/>
                </a:lnTo>
                <a:lnTo>
                  <a:pt x="5586" y="542"/>
                </a:lnTo>
                <a:lnTo>
                  <a:pt x="5586" y="542"/>
                </a:lnTo>
                <a:lnTo>
                  <a:pt x="5587" y="544"/>
                </a:lnTo>
                <a:lnTo>
                  <a:pt x="5587" y="550"/>
                </a:lnTo>
                <a:lnTo>
                  <a:pt x="5587" y="546"/>
                </a:lnTo>
                <a:lnTo>
                  <a:pt x="5588" y="542"/>
                </a:lnTo>
                <a:lnTo>
                  <a:pt x="5588" y="546"/>
                </a:lnTo>
                <a:lnTo>
                  <a:pt x="5588" y="550"/>
                </a:lnTo>
                <a:lnTo>
                  <a:pt x="5589" y="544"/>
                </a:lnTo>
                <a:lnTo>
                  <a:pt x="5589" y="542"/>
                </a:lnTo>
                <a:lnTo>
                  <a:pt x="5589" y="546"/>
                </a:lnTo>
                <a:lnTo>
                  <a:pt x="5590" y="552"/>
                </a:lnTo>
                <a:lnTo>
                  <a:pt x="5590" y="555"/>
                </a:lnTo>
                <a:lnTo>
                  <a:pt x="5590" y="546"/>
                </a:lnTo>
                <a:lnTo>
                  <a:pt x="5590" y="542"/>
                </a:lnTo>
                <a:lnTo>
                  <a:pt x="5591" y="542"/>
                </a:lnTo>
                <a:lnTo>
                  <a:pt x="5591" y="532"/>
                </a:lnTo>
                <a:lnTo>
                  <a:pt x="5591" y="525"/>
                </a:lnTo>
                <a:lnTo>
                  <a:pt x="5591" y="523"/>
                </a:lnTo>
                <a:lnTo>
                  <a:pt x="5592" y="521"/>
                </a:lnTo>
                <a:lnTo>
                  <a:pt x="5592" y="517"/>
                </a:lnTo>
                <a:lnTo>
                  <a:pt x="5593" y="506"/>
                </a:lnTo>
                <a:lnTo>
                  <a:pt x="5593" y="500"/>
                </a:lnTo>
                <a:lnTo>
                  <a:pt x="5593" y="502"/>
                </a:lnTo>
                <a:lnTo>
                  <a:pt x="5593" y="510"/>
                </a:lnTo>
                <a:lnTo>
                  <a:pt x="5594" y="506"/>
                </a:lnTo>
                <a:lnTo>
                  <a:pt x="5594" y="510"/>
                </a:lnTo>
                <a:lnTo>
                  <a:pt x="5594" y="513"/>
                </a:lnTo>
                <a:lnTo>
                  <a:pt x="5595" y="519"/>
                </a:lnTo>
                <a:lnTo>
                  <a:pt x="5595" y="510"/>
                </a:lnTo>
                <a:lnTo>
                  <a:pt x="5595" y="511"/>
                </a:lnTo>
                <a:lnTo>
                  <a:pt x="5595" y="517"/>
                </a:lnTo>
                <a:lnTo>
                  <a:pt x="5596" y="510"/>
                </a:lnTo>
                <a:lnTo>
                  <a:pt x="5596" y="502"/>
                </a:lnTo>
                <a:lnTo>
                  <a:pt x="5596" y="508"/>
                </a:lnTo>
                <a:lnTo>
                  <a:pt x="5597" y="525"/>
                </a:lnTo>
                <a:lnTo>
                  <a:pt x="5597" y="532"/>
                </a:lnTo>
                <a:lnTo>
                  <a:pt x="5597" y="536"/>
                </a:lnTo>
                <a:lnTo>
                  <a:pt x="5598" y="538"/>
                </a:lnTo>
                <a:lnTo>
                  <a:pt x="5598" y="542"/>
                </a:lnTo>
                <a:lnTo>
                  <a:pt x="5598" y="548"/>
                </a:lnTo>
                <a:lnTo>
                  <a:pt x="5598" y="548"/>
                </a:lnTo>
                <a:lnTo>
                  <a:pt x="5599" y="544"/>
                </a:lnTo>
                <a:lnTo>
                  <a:pt x="5599" y="548"/>
                </a:lnTo>
                <a:lnTo>
                  <a:pt x="5599" y="550"/>
                </a:lnTo>
                <a:lnTo>
                  <a:pt x="5600" y="552"/>
                </a:lnTo>
                <a:lnTo>
                  <a:pt x="5600" y="552"/>
                </a:lnTo>
                <a:lnTo>
                  <a:pt x="5600" y="550"/>
                </a:lnTo>
                <a:lnTo>
                  <a:pt x="5601" y="553"/>
                </a:lnTo>
                <a:lnTo>
                  <a:pt x="5601" y="559"/>
                </a:lnTo>
                <a:lnTo>
                  <a:pt x="5601" y="553"/>
                </a:lnTo>
                <a:lnTo>
                  <a:pt x="5601" y="548"/>
                </a:lnTo>
                <a:lnTo>
                  <a:pt x="5602" y="550"/>
                </a:lnTo>
                <a:lnTo>
                  <a:pt x="5602" y="553"/>
                </a:lnTo>
                <a:lnTo>
                  <a:pt x="5602" y="552"/>
                </a:lnTo>
                <a:lnTo>
                  <a:pt x="5603" y="550"/>
                </a:lnTo>
                <a:lnTo>
                  <a:pt x="5603" y="555"/>
                </a:lnTo>
                <a:lnTo>
                  <a:pt x="5603" y="563"/>
                </a:lnTo>
                <a:lnTo>
                  <a:pt x="5604" y="575"/>
                </a:lnTo>
                <a:lnTo>
                  <a:pt x="5604" y="582"/>
                </a:lnTo>
                <a:lnTo>
                  <a:pt x="5604" y="600"/>
                </a:lnTo>
                <a:lnTo>
                  <a:pt x="5604" y="615"/>
                </a:lnTo>
                <a:lnTo>
                  <a:pt x="5605" y="617"/>
                </a:lnTo>
                <a:lnTo>
                  <a:pt x="5605" y="502"/>
                </a:lnTo>
                <a:lnTo>
                  <a:pt x="5605" y="402"/>
                </a:lnTo>
                <a:lnTo>
                  <a:pt x="5606" y="274"/>
                </a:lnTo>
                <a:lnTo>
                  <a:pt x="5606" y="130"/>
                </a:lnTo>
                <a:lnTo>
                  <a:pt x="5606" y="44"/>
                </a:lnTo>
                <a:lnTo>
                  <a:pt x="5606" y="78"/>
                </a:lnTo>
                <a:lnTo>
                  <a:pt x="5607" y="259"/>
                </a:lnTo>
                <a:lnTo>
                  <a:pt x="5607" y="498"/>
                </a:lnTo>
                <a:lnTo>
                  <a:pt x="5607" y="617"/>
                </a:lnTo>
                <a:lnTo>
                  <a:pt x="5608" y="602"/>
                </a:lnTo>
                <a:lnTo>
                  <a:pt x="5608" y="575"/>
                </a:lnTo>
                <a:lnTo>
                  <a:pt x="5608" y="563"/>
                </a:lnTo>
                <a:lnTo>
                  <a:pt x="5609" y="561"/>
                </a:lnTo>
                <a:lnTo>
                  <a:pt x="5609" y="561"/>
                </a:lnTo>
                <a:lnTo>
                  <a:pt x="5609" y="561"/>
                </a:lnTo>
                <a:lnTo>
                  <a:pt x="5609" y="561"/>
                </a:lnTo>
                <a:lnTo>
                  <a:pt x="5610" y="565"/>
                </a:lnTo>
                <a:lnTo>
                  <a:pt x="5610" y="561"/>
                </a:lnTo>
                <a:lnTo>
                  <a:pt x="5610" y="565"/>
                </a:lnTo>
                <a:lnTo>
                  <a:pt x="5611" y="565"/>
                </a:lnTo>
                <a:lnTo>
                  <a:pt x="5611" y="565"/>
                </a:lnTo>
                <a:lnTo>
                  <a:pt x="5611" y="565"/>
                </a:lnTo>
                <a:lnTo>
                  <a:pt x="5612" y="567"/>
                </a:lnTo>
                <a:lnTo>
                  <a:pt x="5612" y="567"/>
                </a:lnTo>
                <a:lnTo>
                  <a:pt x="5612" y="569"/>
                </a:lnTo>
                <a:lnTo>
                  <a:pt x="5612" y="563"/>
                </a:lnTo>
                <a:lnTo>
                  <a:pt x="5613" y="565"/>
                </a:lnTo>
                <a:lnTo>
                  <a:pt x="5613" y="571"/>
                </a:lnTo>
                <a:lnTo>
                  <a:pt x="5613" y="569"/>
                </a:lnTo>
                <a:lnTo>
                  <a:pt x="5614" y="567"/>
                </a:lnTo>
                <a:lnTo>
                  <a:pt x="5614" y="567"/>
                </a:lnTo>
                <a:lnTo>
                  <a:pt x="5614" y="563"/>
                </a:lnTo>
                <a:lnTo>
                  <a:pt x="5614" y="569"/>
                </a:lnTo>
                <a:lnTo>
                  <a:pt x="5615" y="563"/>
                </a:lnTo>
                <a:lnTo>
                  <a:pt x="5615" y="559"/>
                </a:lnTo>
                <a:lnTo>
                  <a:pt x="5615" y="561"/>
                </a:lnTo>
                <a:lnTo>
                  <a:pt x="5616" y="565"/>
                </a:lnTo>
                <a:lnTo>
                  <a:pt x="5616" y="565"/>
                </a:lnTo>
                <a:lnTo>
                  <a:pt x="5616" y="559"/>
                </a:lnTo>
                <a:lnTo>
                  <a:pt x="5617" y="559"/>
                </a:lnTo>
                <a:lnTo>
                  <a:pt x="5617" y="563"/>
                </a:lnTo>
                <a:lnTo>
                  <a:pt x="5617" y="561"/>
                </a:lnTo>
                <a:lnTo>
                  <a:pt x="5617" y="561"/>
                </a:lnTo>
                <a:lnTo>
                  <a:pt x="5618" y="567"/>
                </a:lnTo>
                <a:lnTo>
                  <a:pt x="5618" y="571"/>
                </a:lnTo>
                <a:lnTo>
                  <a:pt x="5618" y="567"/>
                </a:lnTo>
                <a:lnTo>
                  <a:pt x="5619" y="565"/>
                </a:lnTo>
                <a:lnTo>
                  <a:pt x="5619" y="571"/>
                </a:lnTo>
                <a:lnTo>
                  <a:pt x="5619" y="571"/>
                </a:lnTo>
                <a:lnTo>
                  <a:pt x="5620" y="569"/>
                </a:lnTo>
                <a:lnTo>
                  <a:pt x="5620" y="563"/>
                </a:lnTo>
                <a:lnTo>
                  <a:pt x="5620" y="565"/>
                </a:lnTo>
                <a:lnTo>
                  <a:pt x="5620" y="567"/>
                </a:lnTo>
                <a:lnTo>
                  <a:pt x="5621" y="571"/>
                </a:lnTo>
                <a:lnTo>
                  <a:pt x="5621" y="567"/>
                </a:lnTo>
                <a:lnTo>
                  <a:pt x="5621" y="567"/>
                </a:lnTo>
                <a:lnTo>
                  <a:pt x="5622" y="575"/>
                </a:lnTo>
                <a:lnTo>
                  <a:pt x="5622" y="573"/>
                </a:lnTo>
                <a:lnTo>
                  <a:pt x="5622" y="573"/>
                </a:lnTo>
                <a:lnTo>
                  <a:pt x="5623" y="567"/>
                </a:lnTo>
                <a:lnTo>
                  <a:pt x="5623" y="576"/>
                </a:lnTo>
                <a:lnTo>
                  <a:pt x="5623" y="584"/>
                </a:lnTo>
                <a:lnTo>
                  <a:pt x="5624" y="580"/>
                </a:lnTo>
                <a:lnTo>
                  <a:pt x="5624" y="575"/>
                </a:lnTo>
                <a:lnTo>
                  <a:pt x="5624" y="582"/>
                </a:lnTo>
                <a:lnTo>
                  <a:pt x="5624" y="590"/>
                </a:lnTo>
                <a:lnTo>
                  <a:pt x="5625" y="584"/>
                </a:lnTo>
                <a:lnTo>
                  <a:pt x="5625" y="582"/>
                </a:lnTo>
                <a:lnTo>
                  <a:pt x="5625" y="586"/>
                </a:lnTo>
                <a:lnTo>
                  <a:pt x="5625" y="590"/>
                </a:lnTo>
                <a:lnTo>
                  <a:pt x="5626" y="586"/>
                </a:lnTo>
                <a:lnTo>
                  <a:pt x="5626" y="578"/>
                </a:lnTo>
                <a:lnTo>
                  <a:pt x="5627" y="573"/>
                </a:lnTo>
                <a:lnTo>
                  <a:pt x="5627" y="576"/>
                </a:lnTo>
                <a:lnTo>
                  <a:pt x="5627" y="573"/>
                </a:lnTo>
                <a:lnTo>
                  <a:pt x="5627" y="557"/>
                </a:lnTo>
                <a:lnTo>
                  <a:pt x="5628" y="552"/>
                </a:lnTo>
                <a:lnTo>
                  <a:pt x="5628" y="552"/>
                </a:lnTo>
                <a:lnTo>
                  <a:pt x="5628" y="542"/>
                </a:lnTo>
                <a:lnTo>
                  <a:pt x="5628" y="531"/>
                </a:lnTo>
                <a:lnTo>
                  <a:pt x="5629" y="525"/>
                </a:lnTo>
                <a:lnTo>
                  <a:pt x="5629" y="525"/>
                </a:lnTo>
                <a:lnTo>
                  <a:pt x="5629" y="525"/>
                </a:lnTo>
                <a:lnTo>
                  <a:pt x="5630" y="515"/>
                </a:lnTo>
                <a:lnTo>
                  <a:pt x="5630" y="515"/>
                </a:lnTo>
                <a:lnTo>
                  <a:pt x="5630" y="517"/>
                </a:lnTo>
                <a:lnTo>
                  <a:pt x="5631" y="525"/>
                </a:lnTo>
                <a:lnTo>
                  <a:pt x="5631" y="519"/>
                </a:lnTo>
                <a:lnTo>
                  <a:pt x="5631" y="517"/>
                </a:lnTo>
                <a:lnTo>
                  <a:pt x="5632" y="521"/>
                </a:lnTo>
                <a:lnTo>
                  <a:pt x="5632" y="523"/>
                </a:lnTo>
                <a:lnTo>
                  <a:pt x="5632" y="519"/>
                </a:lnTo>
                <a:lnTo>
                  <a:pt x="5632" y="517"/>
                </a:lnTo>
                <a:lnTo>
                  <a:pt x="5633" y="521"/>
                </a:lnTo>
                <a:lnTo>
                  <a:pt x="5633" y="525"/>
                </a:lnTo>
                <a:lnTo>
                  <a:pt x="5633" y="521"/>
                </a:lnTo>
                <a:lnTo>
                  <a:pt x="5633" y="517"/>
                </a:lnTo>
                <a:lnTo>
                  <a:pt x="5634" y="517"/>
                </a:lnTo>
                <a:lnTo>
                  <a:pt x="5634" y="519"/>
                </a:lnTo>
                <a:lnTo>
                  <a:pt x="5635" y="517"/>
                </a:lnTo>
                <a:lnTo>
                  <a:pt x="5635" y="511"/>
                </a:lnTo>
                <a:lnTo>
                  <a:pt x="5635" y="511"/>
                </a:lnTo>
                <a:lnTo>
                  <a:pt x="5635" y="517"/>
                </a:lnTo>
                <a:lnTo>
                  <a:pt x="5636" y="519"/>
                </a:lnTo>
                <a:lnTo>
                  <a:pt x="5636" y="515"/>
                </a:lnTo>
                <a:lnTo>
                  <a:pt x="5636" y="517"/>
                </a:lnTo>
                <a:lnTo>
                  <a:pt x="5636" y="525"/>
                </a:lnTo>
                <a:lnTo>
                  <a:pt x="5637" y="527"/>
                </a:lnTo>
                <a:lnTo>
                  <a:pt x="5637" y="521"/>
                </a:lnTo>
                <a:lnTo>
                  <a:pt x="5637" y="519"/>
                </a:lnTo>
                <a:lnTo>
                  <a:pt x="5638" y="529"/>
                </a:lnTo>
                <a:lnTo>
                  <a:pt x="5638" y="525"/>
                </a:lnTo>
                <a:lnTo>
                  <a:pt x="5638" y="523"/>
                </a:lnTo>
                <a:lnTo>
                  <a:pt x="5639" y="521"/>
                </a:lnTo>
                <a:lnTo>
                  <a:pt x="5639" y="525"/>
                </a:lnTo>
                <a:lnTo>
                  <a:pt x="5639" y="532"/>
                </a:lnTo>
                <a:lnTo>
                  <a:pt x="5640" y="527"/>
                </a:lnTo>
                <a:lnTo>
                  <a:pt x="5640" y="527"/>
                </a:lnTo>
                <a:lnTo>
                  <a:pt x="5640" y="531"/>
                </a:lnTo>
                <a:lnTo>
                  <a:pt x="5640" y="532"/>
                </a:lnTo>
                <a:lnTo>
                  <a:pt x="5641" y="527"/>
                </a:lnTo>
                <a:lnTo>
                  <a:pt x="5641" y="525"/>
                </a:lnTo>
                <a:lnTo>
                  <a:pt x="5641" y="529"/>
                </a:lnTo>
                <a:lnTo>
                  <a:pt x="5642" y="532"/>
                </a:lnTo>
                <a:lnTo>
                  <a:pt x="5642" y="532"/>
                </a:lnTo>
                <a:lnTo>
                  <a:pt x="5642" y="525"/>
                </a:lnTo>
                <a:lnTo>
                  <a:pt x="5643" y="521"/>
                </a:lnTo>
                <a:lnTo>
                  <a:pt x="5643" y="527"/>
                </a:lnTo>
                <a:lnTo>
                  <a:pt x="5643" y="527"/>
                </a:lnTo>
                <a:lnTo>
                  <a:pt x="5643" y="527"/>
                </a:lnTo>
                <a:lnTo>
                  <a:pt x="5644" y="529"/>
                </a:lnTo>
                <a:lnTo>
                  <a:pt x="5644" y="532"/>
                </a:lnTo>
                <a:lnTo>
                  <a:pt x="5644" y="527"/>
                </a:lnTo>
                <a:lnTo>
                  <a:pt x="5644" y="511"/>
                </a:lnTo>
                <a:lnTo>
                  <a:pt x="5645" y="511"/>
                </a:lnTo>
                <a:lnTo>
                  <a:pt x="5645" y="508"/>
                </a:lnTo>
                <a:lnTo>
                  <a:pt x="5646" y="511"/>
                </a:lnTo>
                <a:lnTo>
                  <a:pt x="5646" y="502"/>
                </a:lnTo>
                <a:lnTo>
                  <a:pt x="5646" y="504"/>
                </a:lnTo>
                <a:lnTo>
                  <a:pt x="5646" y="504"/>
                </a:lnTo>
                <a:lnTo>
                  <a:pt x="5647" y="502"/>
                </a:lnTo>
                <a:lnTo>
                  <a:pt x="5647" y="494"/>
                </a:lnTo>
                <a:lnTo>
                  <a:pt x="5647" y="489"/>
                </a:lnTo>
                <a:lnTo>
                  <a:pt x="5648" y="487"/>
                </a:lnTo>
                <a:lnTo>
                  <a:pt x="5648" y="494"/>
                </a:lnTo>
                <a:lnTo>
                  <a:pt x="5648" y="487"/>
                </a:lnTo>
                <a:lnTo>
                  <a:pt x="5648" y="487"/>
                </a:lnTo>
                <a:lnTo>
                  <a:pt x="5649" y="494"/>
                </a:lnTo>
                <a:lnTo>
                  <a:pt x="5649" y="494"/>
                </a:lnTo>
                <a:lnTo>
                  <a:pt x="5649" y="492"/>
                </a:lnTo>
                <a:lnTo>
                  <a:pt x="5650" y="489"/>
                </a:lnTo>
                <a:lnTo>
                  <a:pt x="5650" y="492"/>
                </a:lnTo>
                <a:lnTo>
                  <a:pt x="5650" y="487"/>
                </a:lnTo>
                <a:lnTo>
                  <a:pt x="5651" y="485"/>
                </a:lnTo>
                <a:lnTo>
                  <a:pt x="5651" y="496"/>
                </a:lnTo>
                <a:lnTo>
                  <a:pt x="5651" y="510"/>
                </a:lnTo>
                <a:lnTo>
                  <a:pt x="5651" y="523"/>
                </a:lnTo>
                <a:lnTo>
                  <a:pt x="5652" y="525"/>
                </a:lnTo>
                <a:lnTo>
                  <a:pt x="5652" y="529"/>
                </a:lnTo>
                <a:lnTo>
                  <a:pt x="5652" y="531"/>
                </a:lnTo>
                <a:lnTo>
                  <a:pt x="5652" y="538"/>
                </a:lnTo>
                <a:lnTo>
                  <a:pt x="5653" y="538"/>
                </a:lnTo>
                <a:lnTo>
                  <a:pt x="5653" y="532"/>
                </a:lnTo>
                <a:lnTo>
                  <a:pt x="5654" y="534"/>
                </a:lnTo>
                <a:lnTo>
                  <a:pt x="5654" y="540"/>
                </a:lnTo>
                <a:lnTo>
                  <a:pt x="5654" y="542"/>
                </a:lnTo>
                <a:lnTo>
                  <a:pt x="5654" y="540"/>
                </a:lnTo>
                <a:lnTo>
                  <a:pt x="5655" y="536"/>
                </a:lnTo>
                <a:lnTo>
                  <a:pt x="5655" y="536"/>
                </a:lnTo>
                <a:lnTo>
                  <a:pt x="5655" y="542"/>
                </a:lnTo>
                <a:lnTo>
                  <a:pt x="5656" y="542"/>
                </a:lnTo>
                <a:lnTo>
                  <a:pt x="5656" y="546"/>
                </a:lnTo>
                <a:lnTo>
                  <a:pt x="5656" y="548"/>
                </a:lnTo>
                <a:lnTo>
                  <a:pt x="5656" y="563"/>
                </a:lnTo>
                <a:lnTo>
                  <a:pt x="5657" y="571"/>
                </a:lnTo>
                <a:lnTo>
                  <a:pt x="5657" y="586"/>
                </a:lnTo>
                <a:lnTo>
                  <a:pt x="5657" y="588"/>
                </a:lnTo>
                <a:lnTo>
                  <a:pt x="5658" y="605"/>
                </a:lnTo>
                <a:lnTo>
                  <a:pt x="5658" y="624"/>
                </a:lnTo>
                <a:lnTo>
                  <a:pt x="5658" y="624"/>
                </a:lnTo>
                <a:lnTo>
                  <a:pt x="5659" y="582"/>
                </a:lnTo>
                <a:lnTo>
                  <a:pt x="5659" y="521"/>
                </a:lnTo>
                <a:lnTo>
                  <a:pt x="5659" y="438"/>
                </a:lnTo>
                <a:lnTo>
                  <a:pt x="5659" y="333"/>
                </a:lnTo>
                <a:lnTo>
                  <a:pt x="5660" y="186"/>
                </a:lnTo>
                <a:lnTo>
                  <a:pt x="5660" y="59"/>
                </a:lnTo>
                <a:lnTo>
                  <a:pt x="5660" y="10"/>
                </a:lnTo>
                <a:lnTo>
                  <a:pt x="5661" y="88"/>
                </a:lnTo>
                <a:lnTo>
                  <a:pt x="5661" y="312"/>
                </a:lnTo>
                <a:lnTo>
                  <a:pt x="5661" y="529"/>
                </a:lnTo>
                <a:lnTo>
                  <a:pt x="5662" y="603"/>
                </a:lnTo>
                <a:lnTo>
                  <a:pt x="5662" y="565"/>
                </a:lnTo>
                <a:lnTo>
                  <a:pt x="5662" y="546"/>
                </a:lnTo>
                <a:lnTo>
                  <a:pt x="5662" y="548"/>
                </a:lnTo>
                <a:lnTo>
                  <a:pt x="5663" y="555"/>
                </a:lnTo>
                <a:lnTo>
                  <a:pt x="5663" y="559"/>
                </a:lnTo>
                <a:lnTo>
                  <a:pt x="5663" y="553"/>
                </a:lnTo>
                <a:lnTo>
                  <a:pt x="5664" y="553"/>
                </a:lnTo>
                <a:lnTo>
                  <a:pt x="5664" y="557"/>
                </a:lnTo>
                <a:lnTo>
                  <a:pt x="5664" y="557"/>
                </a:lnTo>
                <a:lnTo>
                  <a:pt x="5665" y="557"/>
                </a:lnTo>
                <a:lnTo>
                  <a:pt x="5665" y="557"/>
                </a:lnTo>
                <a:lnTo>
                  <a:pt x="5665" y="561"/>
                </a:lnTo>
                <a:lnTo>
                  <a:pt x="5665" y="557"/>
                </a:lnTo>
                <a:lnTo>
                  <a:pt x="5666" y="561"/>
                </a:lnTo>
                <a:lnTo>
                  <a:pt x="5666" y="559"/>
                </a:lnTo>
                <a:lnTo>
                  <a:pt x="5666" y="561"/>
                </a:lnTo>
                <a:lnTo>
                  <a:pt x="5667" y="559"/>
                </a:lnTo>
                <a:lnTo>
                  <a:pt x="5667" y="557"/>
                </a:lnTo>
                <a:lnTo>
                  <a:pt x="5667" y="559"/>
                </a:lnTo>
                <a:lnTo>
                  <a:pt x="5667" y="563"/>
                </a:lnTo>
                <a:lnTo>
                  <a:pt x="5668" y="565"/>
                </a:lnTo>
                <a:lnTo>
                  <a:pt x="5668" y="563"/>
                </a:lnTo>
                <a:lnTo>
                  <a:pt x="5669" y="559"/>
                </a:lnTo>
                <a:lnTo>
                  <a:pt x="5669" y="559"/>
                </a:lnTo>
                <a:lnTo>
                  <a:pt x="5669" y="567"/>
                </a:lnTo>
                <a:lnTo>
                  <a:pt x="5669" y="559"/>
                </a:lnTo>
                <a:lnTo>
                  <a:pt x="5670" y="561"/>
                </a:lnTo>
                <a:lnTo>
                  <a:pt x="5670" y="561"/>
                </a:lnTo>
                <a:lnTo>
                  <a:pt x="5670" y="565"/>
                </a:lnTo>
                <a:lnTo>
                  <a:pt x="5670" y="561"/>
                </a:lnTo>
                <a:lnTo>
                  <a:pt x="5671" y="555"/>
                </a:lnTo>
                <a:lnTo>
                  <a:pt x="5671" y="553"/>
                </a:lnTo>
                <a:lnTo>
                  <a:pt x="5671" y="553"/>
                </a:lnTo>
                <a:lnTo>
                  <a:pt x="5672" y="555"/>
                </a:lnTo>
                <a:lnTo>
                  <a:pt x="5672" y="552"/>
                </a:lnTo>
                <a:lnTo>
                  <a:pt x="5672" y="555"/>
                </a:lnTo>
                <a:lnTo>
                  <a:pt x="5673" y="559"/>
                </a:lnTo>
                <a:lnTo>
                  <a:pt x="5673" y="561"/>
                </a:lnTo>
                <a:lnTo>
                  <a:pt x="5673" y="559"/>
                </a:lnTo>
                <a:lnTo>
                  <a:pt x="5673" y="559"/>
                </a:lnTo>
                <a:lnTo>
                  <a:pt x="5674" y="561"/>
                </a:lnTo>
                <a:lnTo>
                  <a:pt x="5674" y="565"/>
                </a:lnTo>
                <a:lnTo>
                  <a:pt x="5674" y="563"/>
                </a:lnTo>
                <a:lnTo>
                  <a:pt x="5675" y="557"/>
                </a:lnTo>
                <a:lnTo>
                  <a:pt x="5675" y="565"/>
                </a:lnTo>
                <a:lnTo>
                  <a:pt x="5675" y="567"/>
                </a:lnTo>
                <a:lnTo>
                  <a:pt x="5675" y="569"/>
                </a:lnTo>
                <a:lnTo>
                  <a:pt x="5676" y="567"/>
                </a:lnTo>
                <a:lnTo>
                  <a:pt x="5676" y="567"/>
                </a:lnTo>
                <a:lnTo>
                  <a:pt x="5677" y="573"/>
                </a:lnTo>
                <a:lnTo>
                  <a:pt x="5677" y="567"/>
                </a:lnTo>
                <a:lnTo>
                  <a:pt x="5677" y="563"/>
                </a:lnTo>
                <a:lnTo>
                  <a:pt x="5677" y="569"/>
                </a:lnTo>
                <a:lnTo>
                  <a:pt x="5678" y="571"/>
                </a:lnTo>
                <a:lnTo>
                  <a:pt x="5678" y="571"/>
                </a:lnTo>
                <a:lnTo>
                  <a:pt x="5678" y="565"/>
                </a:lnTo>
                <a:lnTo>
                  <a:pt x="5678" y="567"/>
                </a:lnTo>
                <a:lnTo>
                  <a:pt x="5679" y="571"/>
                </a:lnTo>
                <a:lnTo>
                  <a:pt x="5679" y="575"/>
                </a:lnTo>
                <a:lnTo>
                  <a:pt x="5679" y="565"/>
                </a:lnTo>
                <a:lnTo>
                  <a:pt x="5680" y="563"/>
                </a:lnTo>
                <a:lnTo>
                  <a:pt x="5680" y="563"/>
                </a:lnTo>
                <a:lnTo>
                  <a:pt x="5680" y="557"/>
                </a:lnTo>
                <a:lnTo>
                  <a:pt x="5681" y="548"/>
                </a:lnTo>
                <a:lnTo>
                  <a:pt x="5681" y="540"/>
                </a:lnTo>
                <a:lnTo>
                  <a:pt x="5681" y="532"/>
                </a:lnTo>
                <a:lnTo>
                  <a:pt x="5681" y="529"/>
                </a:lnTo>
                <a:lnTo>
                  <a:pt x="5682" y="523"/>
                </a:lnTo>
                <a:lnTo>
                  <a:pt x="5682" y="519"/>
                </a:lnTo>
                <a:lnTo>
                  <a:pt x="5682" y="519"/>
                </a:lnTo>
                <a:lnTo>
                  <a:pt x="5683" y="517"/>
                </a:lnTo>
                <a:lnTo>
                  <a:pt x="5683" y="511"/>
                </a:lnTo>
                <a:lnTo>
                  <a:pt x="5683" y="511"/>
                </a:lnTo>
                <a:lnTo>
                  <a:pt x="5684" y="513"/>
                </a:lnTo>
                <a:lnTo>
                  <a:pt x="5684" y="517"/>
                </a:lnTo>
                <a:lnTo>
                  <a:pt x="5684" y="513"/>
                </a:lnTo>
                <a:lnTo>
                  <a:pt x="5685" y="510"/>
                </a:lnTo>
                <a:lnTo>
                  <a:pt x="5685" y="508"/>
                </a:lnTo>
                <a:lnTo>
                  <a:pt x="5685" y="511"/>
                </a:lnTo>
                <a:lnTo>
                  <a:pt x="5685" y="513"/>
                </a:lnTo>
                <a:lnTo>
                  <a:pt x="5686" y="510"/>
                </a:lnTo>
                <a:lnTo>
                  <a:pt x="5686" y="511"/>
                </a:lnTo>
                <a:lnTo>
                  <a:pt x="5686" y="513"/>
                </a:lnTo>
                <a:lnTo>
                  <a:pt x="5686" y="517"/>
                </a:lnTo>
                <a:lnTo>
                  <a:pt x="5687" y="510"/>
                </a:lnTo>
                <a:lnTo>
                  <a:pt x="5687" y="511"/>
                </a:lnTo>
                <a:lnTo>
                  <a:pt x="5688" y="515"/>
                </a:lnTo>
                <a:lnTo>
                  <a:pt x="5688" y="515"/>
                </a:lnTo>
                <a:lnTo>
                  <a:pt x="5688" y="508"/>
                </a:lnTo>
                <a:lnTo>
                  <a:pt x="5688" y="506"/>
                </a:lnTo>
                <a:lnTo>
                  <a:pt x="5689" y="510"/>
                </a:lnTo>
                <a:lnTo>
                  <a:pt x="5689" y="513"/>
                </a:lnTo>
                <a:lnTo>
                  <a:pt x="5689" y="513"/>
                </a:lnTo>
                <a:lnTo>
                  <a:pt x="5690" y="511"/>
                </a:lnTo>
                <a:lnTo>
                  <a:pt x="5690" y="517"/>
                </a:lnTo>
                <a:lnTo>
                  <a:pt x="5690" y="523"/>
                </a:lnTo>
                <a:lnTo>
                  <a:pt x="5690" y="521"/>
                </a:lnTo>
                <a:lnTo>
                  <a:pt x="5691" y="515"/>
                </a:lnTo>
                <a:lnTo>
                  <a:pt x="5691" y="519"/>
                </a:lnTo>
                <a:lnTo>
                  <a:pt x="5691" y="523"/>
                </a:lnTo>
                <a:lnTo>
                  <a:pt x="5692" y="519"/>
                </a:lnTo>
                <a:lnTo>
                  <a:pt x="5692" y="515"/>
                </a:lnTo>
                <a:lnTo>
                  <a:pt x="5692" y="517"/>
                </a:lnTo>
                <a:lnTo>
                  <a:pt x="5693" y="521"/>
                </a:lnTo>
                <a:lnTo>
                  <a:pt x="5693" y="523"/>
                </a:lnTo>
                <a:lnTo>
                  <a:pt x="5693" y="521"/>
                </a:lnTo>
                <a:lnTo>
                  <a:pt x="5693" y="525"/>
                </a:lnTo>
                <a:lnTo>
                  <a:pt x="5694" y="529"/>
                </a:lnTo>
                <a:lnTo>
                  <a:pt x="5694" y="531"/>
                </a:lnTo>
                <a:lnTo>
                  <a:pt x="5694" y="529"/>
                </a:lnTo>
                <a:lnTo>
                  <a:pt x="5694" y="527"/>
                </a:lnTo>
                <a:lnTo>
                  <a:pt x="5695" y="523"/>
                </a:lnTo>
                <a:lnTo>
                  <a:pt x="5695" y="525"/>
                </a:lnTo>
                <a:lnTo>
                  <a:pt x="5696" y="525"/>
                </a:lnTo>
                <a:lnTo>
                  <a:pt x="5696" y="521"/>
                </a:lnTo>
                <a:lnTo>
                  <a:pt x="5696" y="525"/>
                </a:lnTo>
                <a:lnTo>
                  <a:pt x="5696" y="525"/>
                </a:lnTo>
                <a:lnTo>
                  <a:pt x="5697" y="525"/>
                </a:lnTo>
                <a:lnTo>
                  <a:pt x="5697" y="517"/>
                </a:lnTo>
                <a:lnTo>
                  <a:pt x="5697" y="523"/>
                </a:lnTo>
                <a:lnTo>
                  <a:pt x="5698" y="525"/>
                </a:lnTo>
                <a:lnTo>
                  <a:pt x="5698" y="523"/>
                </a:lnTo>
                <a:lnTo>
                  <a:pt x="5698" y="519"/>
                </a:lnTo>
                <a:lnTo>
                  <a:pt x="5698" y="517"/>
                </a:lnTo>
                <a:lnTo>
                  <a:pt x="5699" y="517"/>
                </a:lnTo>
                <a:lnTo>
                  <a:pt x="5699" y="515"/>
                </a:lnTo>
                <a:lnTo>
                  <a:pt x="5699" y="500"/>
                </a:lnTo>
                <a:lnTo>
                  <a:pt x="5700" y="496"/>
                </a:lnTo>
                <a:lnTo>
                  <a:pt x="5700" y="500"/>
                </a:lnTo>
                <a:lnTo>
                  <a:pt x="5700" y="498"/>
                </a:lnTo>
                <a:lnTo>
                  <a:pt x="5701" y="492"/>
                </a:lnTo>
                <a:lnTo>
                  <a:pt x="5701" y="483"/>
                </a:lnTo>
                <a:lnTo>
                  <a:pt x="5701" y="489"/>
                </a:lnTo>
                <a:lnTo>
                  <a:pt x="5701" y="487"/>
                </a:lnTo>
                <a:lnTo>
                  <a:pt x="5702" y="479"/>
                </a:lnTo>
                <a:lnTo>
                  <a:pt x="5702" y="483"/>
                </a:lnTo>
                <a:lnTo>
                  <a:pt x="5702" y="489"/>
                </a:lnTo>
                <a:lnTo>
                  <a:pt x="5703" y="489"/>
                </a:lnTo>
                <a:lnTo>
                  <a:pt x="5703" y="483"/>
                </a:lnTo>
                <a:lnTo>
                  <a:pt x="5703" y="483"/>
                </a:lnTo>
                <a:lnTo>
                  <a:pt x="5704" y="487"/>
                </a:lnTo>
                <a:lnTo>
                  <a:pt x="5704" y="485"/>
                </a:lnTo>
                <a:lnTo>
                  <a:pt x="5704" y="467"/>
                </a:lnTo>
                <a:lnTo>
                  <a:pt x="5704" y="471"/>
                </a:lnTo>
                <a:lnTo>
                  <a:pt x="5705" y="494"/>
                </a:lnTo>
                <a:lnTo>
                  <a:pt x="5705" y="506"/>
                </a:lnTo>
                <a:lnTo>
                  <a:pt x="5705" y="508"/>
                </a:lnTo>
                <a:lnTo>
                  <a:pt x="5706" y="515"/>
                </a:lnTo>
                <a:lnTo>
                  <a:pt x="5706" y="521"/>
                </a:lnTo>
                <a:lnTo>
                  <a:pt x="5706" y="532"/>
                </a:lnTo>
                <a:lnTo>
                  <a:pt x="5707" y="527"/>
                </a:lnTo>
                <a:lnTo>
                  <a:pt x="5707" y="529"/>
                </a:lnTo>
                <a:lnTo>
                  <a:pt x="5707" y="527"/>
                </a:lnTo>
                <a:lnTo>
                  <a:pt x="5707" y="531"/>
                </a:lnTo>
                <a:lnTo>
                  <a:pt x="5708" y="534"/>
                </a:lnTo>
                <a:lnTo>
                  <a:pt x="5708" y="527"/>
                </a:lnTo>
                <a:lnTo>
                  <a:pt x="5708" y="529"/>
                </a:lnTo>
                <a:lnTo>
                  <a:pt x="5709" y="531"/>
                </a:lnTo>
                <a:lnTo>
                  <a:pt x="5709" y="532"/>
                </a:lnTo>
                <a:lnTo>
                  <a:pt x="5709" y="529"/>
                </a:lnTo>
                <a:lnTo>
                  <a:pt x="5709" y="525"/>
                </a:lnTo>
                <a:lnTo>
                  <a:pt x="5710" y="531"/>
                </a:lnTo>
                <a:lnTo>
                  <a:pt x="5710" y="531"/>
                </a:lnTo>
                <a:lnTo>
                  <a:pt x="5710" y="525"/>
                </a:lnTo>
                <a:lnTo>
                  <a:pt x="5711" y="525"/>
                </a:lnTo>
                <a:lnTo>
                  <a:pt x="5711" y="529"/>
                </a:lnTo>
                <a:lnTo>
                  <a:pt x="5711" y="538"/>
                </a:lnTo>
                <a:lnTo>
                  <a:pt x="5712" y="540"/>
                </a:lnTo>
                <a:lnTo>
                  <a:pt x="5712" y="559"/>
                </a:lnTo>
                <a:lnTo>
                  <a:pt x="5712" y="576"/>
                </a:lnTo>
                <a:lnTo>
                  <a:pt x="5712" y="590"/>
                </a:lnTo>
                <a:lnTo>
                  <a:pt x="5713" y="602"/>
                </a:lnTo>
                <a:lnTo>
                  <a:pt x="5713" y="578"/>
                </a:lnTo>
                <a:lnTo>
                  <a:pt x="5713" y="510"/>
                </a:lnTo>
                <a:lnTo>
                  <a:pt x="5714" y="427"/>
                </a:lnTo>
                <a:lnTo>
                  <a:pt x="5714" y="312"/>
                </a:lnTo>
                <a:lnTo>
                  <a:pt x="5714" y="167"/>
                </a:lnTo>
                <a:lnTo>
                  <a:pt x="5715" y="48"/>
                </a:lnTo>
                <a:lnTo>
                  <a:pt x="5715" y="17"/>
                </a:lnTo>
                <a:lnTo>
                  <a:pt x="5715" y="103"/>
                </a:lnTo>
                <a:lnTo>
                  <a:pt x="5715" y="312"/>
                </a:lnTo>
                <a:lnTo>
                  <a:pt x="5716" y="513"/>
                </a:lnTo>
                <a:lnTo>
                  <a:pt x="5716" y="582"/>
                </a:lnTo>
                <a:lnTo>
                  <a:pt x="5716" y="590"/>
                </a:lnTo>
                <a:lnTo>
                  <a:pt x="5717" y="544"/>
                </a:lnTo>
                <a:lnTo>
                  <a:pt x="5717" y="536"/>
                </a:lnTo>
                <a:lnTo>
                  <a:pt x="5717" y="548"/>
                </a:lnTo>
                <a:lnTo>
                  <a:pt x="5717" y="548"/>
                </a:lnTo>
                <a:lnTo>
                  <a:pt x="5718" y="538"/>
                </a:lnTo>
                <a:lnTo>
                  <a:pt x="5718" y="536"/>
                </a:lnTo>
                <a:lnTo>
                  <a:pt x="5719" y="542"/>
                </a:lnTo>
                <a:lnTo>
                  <a:pt x="5719" y="550"/>
                </a:lnTo>
                <a:lnTo>
                  <a:pt x="5719" y="546"/>
                </a:lnTo>
                <a:lnTo>
                  <a:pt x="5719" y="538"/>
                </a:lnTo>
                <a:lnTo>
                  <a:pt x="5720" y="538"/>
                </a:lnTo>
                <a:lnTo>
                  <a:pt x="5720" y="540"/>
                </a:lnTo>
                <a:lnTo>
                  <a:pt x="5720" y="538"/>
                </a:lnTo>
                <a:lnTo>
                  <a:pt x="5720" y="532"/>
                </a:lnTo>
                <a:lnTo>
                  <a:pt x="5721" y="536"/>
                </a:lnTo>
                <a:lnTo>
                  <a:pt x="5721" y="546"/>
                </a:lnTo>
                <a:lnTo>
                  <a:pt x="5721" y="542"/>
                </a:lnTo>
                <a:lnTo>
                  <a:pt x="5722" y="544"/>
                </a:lnTo>
                <a:lnTo>
                  <a:pt x="5722" y="546"/>
                </a:lnTo>
                <a:lnTo>
                  <a:pt x="5722" y="546"/>
                </a:lnTo>
                <a:lnTo>
                  <a:pt x="5723" y="542"/>
                </a:lnTo>
                <a:lnTo>
                  <a:pt x="5723" y="540"/>
                </a:lnTo>
                <a:lnTo>
                  <a:pt x="5723" y="544"/>
                </a:lnTo>
                <a:lnTo>
                  <a:pt x="5723" y="544"/>
                </a:lnTo>
                <a:lnTo>
                  <a:pt x="5724" y="544"/>
                </a:lnTo>
                <a:lnTo>
                  <a:pt x="5724" y="540"/>
                </a:lnTo>
                <a:lnTo>
                  <a:pt x="5724" y="540"/>
                </a:lnTo>
                <a:lnTo>
                  <a:pt x="5725" y="546"/>
                </a:lnTo>
                <a:lnTo>
                  <a:pt x="5725" y="548"/>
                </a:lnTo>
                <a:lnTo>
                  <a:pt x="5725" y="546"/>
                </a:lnTo>
                <a:lnTo>
                  <a:pt x="5726" y="540"/>
                </a:lnTo>
                <a:lnTo>
                  <a:pt x="5726" y="542"/>
                </a:lnTo>
                <a:lnTo>
                  <a:pt x="5726" y="544"/>
                </a:lnTo>
                <a:lnTo>
                  <a:pt x="5727" y="540"/>
                </a:lnTo>
                <a:lnTo>
                  <a:pt x="5727" y="538"/>
                </a:lnTo>
                <a:lnTo>
                  <a:pt x="5727" y="540"/>
                </a:lnTo>
                <a:lnTo>
                  <a:pt x="5727" y="544"/>
                </a:lnTo>
                <a:lnTo>
                  <a:pt x="5728" y="540"/>
                </a:lnTo>
                <a:lnTo>
                  <a:pt x="5728" y="538"/>
                </a:lnTo>
                <a:lnTo>
                  <a:pt x="5728" y="540"/>
                </a:lnTo>
                <a:lnTo>
                  <a:pt x="5728" y="544"/>
                </a:lnTo>
                <a:lnTo>
                  <a:pt x="5729" y="542"/>
                </a:lnTo>
                <a:lnTo>
                  <a:pt x="5729" y="546"/>
                </a:lnTo>
                <a:lnTo>
                  <a:pt x="5730" y="544"/>
                </a:lnTo>
                <a:lnTo>
                  <a:pt x="5730" y="546"/>
                </a:lnTo>
                <a:lnTo>
                  <a:pt x="5730" y="542"/>
                </a:lnTo>
                <a:lnTo>
                  <a:pt x="5730" y="540"/>
                </a:lnTo>
                <a:lnTo>
                  <a:pt x="5731" y="538"/>
                </a:lnTo>
                <a:lnTo>
                  <a:pt x="5731" y="544"/>
                </a:lnTo>
                <a:lnTo>
                  <a:pt x="5731" y="548"/>
                </a:lnTo>
                <a:lnTo>
                  <a:pt x="5731" y="538"/>
                </a:lnTo>
                <a:lnTo>
                  <a:pt x="5732" y="536"/>
                </a:lnTo>
                <a:lnTo>
                  <a:pt x="5732" y="540"/>
                </a:lnTo>
                <a:lnTo>
                  <a:pt x="5732" y="546"/>
                </a:lnTo>
                <a:lnTo>
                  <a:pt x="5733" y="544"/>
                </a:lnTo>
                <a:lnTo>
                  <a:pt x="5733" y="544"/>
                </a:lnTo>
                <a:lnTo>
                  <a:pt x="5733" y="546"/>
                </a:lnTo>
                <a:lnTo>
                  <a:pt x="5734" y="548"/>
                </a:lnTo>
                <a:lnTo>
                  <a:pt x="5734" y="546"/>
                </a:lnTo>
                <a:lnTo>
                  <a:pt x="5734" y="544"/>
                </a:lnTo>
                <a:lnTo>
                  <a:pt x="5735" y="550"/>
                </a:lnTo>
                <a:lnTo>
                  <a:pt x="5735" y="546"/>
                </a:lnTo>
                <a:lnTo>
                  <a:pt x="5735" y="546"/>
                </a:lnTo>
                <a:lnTo>
                  <a:pt x="5735" y="540"/>
                </a:lnTo>
                <a:lnTo>
                  <a:pt x="5736" y="540"/>
                </a:lnTo>
                <a:lnTo>
                  <a:pt x="5736" y="542"/>
                </a:lnTo>
                <a:lnTo>
                  <a:pt x="5736" y="540"/>
                </a:lnTo>
                <a:lnTo>
                  <a:pt x="5736" y="531"/>
                </a:lnTo>
                <a:lnTo>
                  <a:pt x="5737" y="521"/>
                </a:lnTo>
                <a:lnTo>
                  <a:pt x="5737" y="523"/>
                </a:lnTo>
                <a:lnTo>
                  <a:pt x="5738" y="515"/>
                </a:lnTo>
                <a:lnTo>
                  <a:pt x="5738" y="506"/>
                </a:lnTo>
                <a:lnTo>
                  <a:pt x="5738" y="502"/>
                </a:lnTo>
                <a:lnTo>
                  <a:pt x="5738" y="504"/>
                </a:lnTo>
                <a:lnTo>
                  <a:pt x="5739" y="508"/>
                </a:lnTo>
                <a:lnTo>
                  <a:pt x="5739" y="504"/>
                </a:lnTo>
                <a:lnTo>
                  <a:pt x="5739" y="500"/>
                </a:lnTo>
                <a:lnTo>
                  <a:pt x="5739" y="502"/>
                </a:lnTo>
                <a:lnTo>
                  <a:pt x="5740" y="500"/>
                </a:lnTo>
                <a:lnTo>
                  <a:pt x="5740" y="494"/>
                </a:lnTo>
                <a:lnTo>
                  <a:pt x="5740" y="492"/>
                </a:lnTo>
                <a:lnTo>
                  <a:pt x="5741" y="500"/>
                </a:lnTo>
                <a:lnTo>
                  <a:pt x="5741" y="502"/>
                </a:lnTo>
                <a:lnTo>
                  <a:pt x="5741" y="496"/>
                </a:lnTo>
                <a:lnTo>
                  <a:pt x="5742" y="492"/>
                </a:lnTo>
                <a:lnTo>
                  <a:pt x="5742" y="494"/>
                </a:lnTo>
                <a:lnTo>
                  <a:pt x="5742" y="498"/>
                </a:lnTo>
                <a:lnTo>
                  <a:pt x="5743" y="496"/>
                </a:lnTo>
                <a:lnTo>
                  <a:pt x="5743" y="496"/>
                </a:lnTo>
                <a:lnTo>
                  <a:pt x="5743" y="498"/>
                </a:lnTo>
                <a:lnTo>
                  <a:pt x="5743" y="500"/>
                </a:lnTo>
                <a:lnTo>
                  <a:pt x="5744" y="498"/>
                </a:lnTo>
                <a:lnTo>
                  <a:pt x="5744" y="492"/>
                </a:lnTo>
                <a:lnTo>
                  <a:pt x="5744" y="494"/>
                </a:lnTo>
                <a:lnTo>
                  <a:pt x="5745" y="498"/>
                </a:lnTo>
                <a:lnTo>
                  <a:pt x="5745" y="496"/>
                </a:lnTo>
                <a:lnTo>
                  <a:pt x="5745" y="498"/>
                </a:lnTo>
                <a:lnTo>
                  <a:pt x="5746" y="498"/>
                </a:lnTo>
                <a:lnTo>
                  <a:pt x="5746" y="502"/>
                </a:lnTo>
                <a:lnTo>
                  <a:pt x="5746" y="506"/>
                </a:lnTo>
                <a:lnTo>
                  <a:pt x="5746" y="500"/>
                </a:lnTo>
                <a:lnTo>
                  <a:pt x="5747" y="502"/>
                </a:lnTo>
                <a:lnTo>
                  <a:pt x="5747" y="508"/>
                </a:lnTo>
                <a:lnTo>
                  <a:pt x="5747" y="508"/>
                </a:lnTo>
                <a:lnTo>
                  <a:pt x="5748" y="500"/>
                </a:lnTo>
                <a:lnTo>
                  <a:pt x="5748" y="502"/>
                </a:lnTo>
                <a:lnTo>
                  <a:pt x="5748" y="508"/>
                </a:lnTo>
                <a:lnTo>
                  <a:pt x="5749" y="506"/>
                </a:lnTo>
                <a:lnTo>
                  <a:pt x="5749" y="504"/>
                </a:lnTo>
                <a:lnTo>
                  <a:pt x="5749" y="504"/>
                </a:lnTo>
                <a:lnTo>
                  <a:pt x="5749" y="506"/>
                </a:lnTo>
                <a:lnTo>
                  <a:pt x="5750" y="513"/>
                </a:lnTo>
                <a:lnTo>
                  <a:pt x="5750" y="510"/>
                </a:lnTo>
                <a:lnTo>
                  <a:pt x="5750" y="510"/>
                </a:lnTo>
                <a:lnTo>
                  <a:pt x="5751" y="511"/>
                </a:lnTo>
                <a:lnTo>
                  <a:pt x="5751" y="519"/>
                </a:lnTo>
                <a:lnTo>
                  <a:pt x="5751" y="517"/>
                </a:lnTo>
                <a:lnTo>
                  <a:pt x="5751" y="511"/>
                </a:lnTo>
                <a:lnTo>
                  <a:pt x="5752" y="510"/>
                </a:lnTo>
                <a:lnTo>
                  <a:pt x="5752" y="517"/>
                </a:lnTo>
                <a:lnTo>
                  <a:pt x="5752" y="515"/>
                </a:lnTo>
                <a:lnTo>
                  <a:pt x="5753" y="515"/>
                </a:lnTo>
                <a:lnTo>
                  <a:pt x="5753" y="517"/>
                </a:lnTo>
                <a:lnTo>
                  <a:pt x="5753" y="515"/>
                </a:lnTo>
                <a:lnTo>
                  <a:pt x="5754" y="517"/>
                </a:lnTo>
                <a:lnTo>
                  <a:pt x="5754" y="511"/>
                </a:lnTo>
                <a:lnTo>
                  <a:pt x="5754" y="511"/>
                </a:lnTo>
                <a:lnTo>
                  <a:pt x="5754" y="510"/>
                </a:lnTo>
                <a:lnTo>
                  <a:pt x="5755" y="508"/>
                </a:lnTo>
                <a:lnTo>
                  <a:pt x="5755" y="498"/>
                </a:lnTo>
                <a:lnTo>
                  <a:pt x="5755" y="489"/>
                </a:lnTo>
                <a:lnTo>
                  <a:pt x="5756" y="485"/>
                </a:lnTo>
                <a:lnTo>
                  <a:pt x="5756" y="485"/>
                </a:lnTo>
                <a:lnTo>
                  <a:pt x="5756" y="485"/>
                </a:lnTo>
                <a:lnTo>
                  <a:pt x="5757" y="481"/>
                </a:lnTo>
                <a:lnTo>
                  <a:pt x="5757" y="481"/>
                </a:lnTo>
                <a:lnTo>
                  <a:pt x="5757" y="475"/>
                </a:lnTo>
                <a:lnTo>
                  <a:pt x="5757" y="471"/>
                </a:lnTo>
                <a:lnTo>
                  <a:pt x="5758" y="462"/>
                </a:lnTo>
                <a:lnTo>
                  <a:pt x="5758" y="467"/>
                </a:lnTo>
                <a:lnTo>
                  <a:pt x="5758" y="473"/>
                </a:lnTo>
                <a:lnTo>
                  <a:pt x="5759" y="471"/>
                </a:lnTo>
                <a:lnTo>
                  <a:pt x="5759" y="467"/>
                </a:lnTo>
                <a:lnTo>
                  <a:pt x="5759" y="469"/>
                </a:lnTo>
                <a:lnTo>
                  <a:pt x="5759" y="479"/>
                </a:lnTo>
                <a:lnTo>
                  <a:pt x="5760" y="479"/>
                </a:lnTo>
                <a:lnTo>
                  <a:pt x="5760" y="475"/>
                </a:lnTo>
                <a:lnTo>
                  <a:pt x="5760" y="473"/>
                </a:lnTo>
                <a:lnTo>
                  <a:pt x="5761" y="477"/>
                </a:lnTo>
                <a:lnTo>
                  <a:pt x="5761" y="479"/>
                </a:lnTo>
                <a:lnTo>
                  <a:pt x="5761" y="467"/>
                </a:lnTo>
                <a:lnTo>
                  <a:pt x="5762" y="458"/>
                </a:lnTo>
                <a:lnTo>
                  <a:pt x="5762" y="465"/>
                </a:lnTo>
                <a:lnTo>
                  <a:pt x="5762" y="483"/>
                </a:lnTo>
                <a:lnTo>
                  <a:pt x="5762" y="490"/>
                </a:lnTo>
                <a:lnTo>
                  <a:pt x="5763" y="494"/>
                </a:lnTo>
                <a:lnTo>
                  <a:pt x="5763" y="508"/>
                </a:lnTo>
                <a:lnTo>
                  <a:pt x="5763" y="515"/>
                </a:lnTo>
                <a:lnTo>
                  <a:pt x="5764" y="513"/>
                </a:lnTo>
                <a:lnTo>
                  <a:pt x="5764" y="517"/>
                </a:lnTo>
                <a:lnTo>
                  <a:pt x="5764" y="517"/>
                </a:lnTo>
                <a:lnTo>
                  <a:pt x="5765" y="525"/>
                </a:lnTo>
                <a:lnTo>
                  <a:pt x="5765" y="519"/>
                </a:lnTo>
                <a:lnTo>
                  <a:pt x="5765" y="521"/>
                </a:lnTo>
                <a:lnTo>
                  <a:pt x="5765" y="521"/>
                </a:lnTo>
                <a:lnTo>
                  <a:pt x="5766" y="521"/>
                </a:lnTo>
                <a:lnTo>
                  <a:pt x="5766" y="521"/>
                </a:lnTo>
                <a:lnTo>
                  <a:pt x="5766" y="513"/>
                </a:lnTo>
                <a:lnTo>
                  <a:pt x="5767" y="519"/>
                </a:lnTo>
                <a:lnTo>
                  <a:pt x="5767" y="521"/>
                </a:lnTo>
                <a:lnTo>
                  <a:pt x="5767" y="519"/>
                </a:lnTo>
                <a:lnTo>
                  <a:pt x="5768" y="517"/>
                </a:lnTo>
                <a:lnTo>
                  <a:pt x="5768" y="521"/>
                </a:lnTo>
                <a:lnTo>
                  <a:pt x="5768" y="525"/>
                </a:lnTo>
                <a:lnTo>
                  <a:pt x="5768" y="531"/>
                </a:lnTo>
                <a:lnTo>
                  <a:pt x="5769" y="532"/>
                </a:lnTo>
                <a:lnTo>
                  <a:pt x="5769" y="550"/>
                </a:lnTo>
                <a:lnTo>
                  <a:pt x="5769" y="567"/>
                </a:lnTo>
                <a:lnTo>
                  <a:pt x="5770" y="588"/>
                </a:lnTo>
                <a:lnTo>
                  <a:pt x="5770" y="603"/>
                </a:lnTo>
                <a:lnTo>
                  <a:pt x="5770" y="573"/>
                </a:lnTo>
                <a:lnTo>
                  <a:pt x="5770" y="510"/>
                </a:lnTo>
                <a:lnTo>
                  <a:pt x="5771" y="427"/>
                </a:lnTo>
                <a:lnTo>
                  <a:pt x="5771" y="312"/>
                </a:lnTo>
                <a:lnTo>
                  <a:pt x="5772" y="169"/>
                </a:lnTo>
                <a:lnTo>
                  <a:pt x="5772" y="73"/>
                </a:lnTo>
                <a:lnTo>
                  <a:pt x="5772" y="63"/>
                </a:lnTo>
                <a:lnTo>
                  <a:pt x="5772" y="153"/>
                </a:lnTo>
                <a:lnTo>
                  <a:pt x="5773" y="337"/>
                </a:lnTo>
                <a:lnTo>
                  <a:pt x="5773" y="513"/>
                </a:lnTo>
                <a:lnTo>
                  <a:pt x="5773" y="594"/>
                </a:lnTo>
                <a:lnTo>
                  <a:pt x="5773" y="580"/>
                </a:lnTo>
                <a:lnTo>
                  <a:pt x="5774" y="552"/>
                </a:lnTo>
                <a:lnTo>
                  <a:pt x="5774" y="538"/>
                </a:lnTo>
                <a:lnTo>
                  <a:pt x="5774" y="534"/>
                </a:lnTo>
                <a:lnTo>
                  <a:pt x="5775" y="542"/>
                </a:lnTo>
                <a:lnTo>
                  <a:pt x="5775" y="534"/>
                </a:lnTo>
                <a:lnTo>
                  <a:pt x="5775" y="529"/>
                </a:lnTo>
                <a:lnTo>
                  <a:pt x="5776" y="538"/>
                </a:lnTo>
                <a:lnTo>
                  <a:pt x="5776" y="542"/>
                </a:lnTo>
                <a:lnTo>
                  <a:pt x="5776" y="538"/>
                </a:lnTo>
                <a:lnTo>
                  <a:pt x="5777" y="534"/>
                </a:lnTo>
                <a:lnTo>
                  <a:pt x="5777" y="536"/>
                </a:lnTo>
                <a:lnTo>
                  <a:pt x="5777" y="538"/>
                </a:lnTo>
                <a:lnTo>
                  <a:pt x="5777" y="532"/>
                </a:lnTo>
                <a:lnTo>
                  <a:pt x="5778" y="529"/>
                </a:lnTo>
                <a:lnTo>
                  <a:pt x="5778" y="536"/>
                </a:lnTo>
                <a:lnTo>
                  <a:pt x="5778" y="532"/>
                </a:lnTo>
                <a:lnTo>
                  <a:pt x="5778" y="531"/>
                </a:lnTo>
                <a:lnTo>
                  <a:pt x="5779" y="527"/>
                </a:lnTo>
                <a:lnTo>
                  <a:pt x="5779" y="529"/>
                </a:lnTo>
                <a:lnTo>
                  <a:pt x="5780" y="534"/>
                </a:lnTo>
                <a:lnTo>
                  <a:pt x="5780" y="531"/>
                </a:lnTo>
                <a:lnTo>
                  <a:pt x="5780" y="531"/>
                </a:lnTo>
                <a:lnTo>
                  <a:pt x="5780" y="536"/>
                </a:lnTo>
                <a:lnTo>
                  <a:pt x="5781" y="542"/>
                </a:lnTo>
                <a:lnTo>
                  <a:pt x="5781" y="534"/>
                </a:lnTo>
                <a:lnTo>
                  <a:pt x="5781" y="531"/>
                </a:lnTo>
                <a:lnTo>
                  <a:pt x="5781" y="532"/>
                </a:lnTo>
                <a:lnTo>
                  <a:pt x="5782" y="538"/>
                </a:lnTo>
                <a:lnTo>
                  <a:pt x="5782" y="532"/>
                </a:lnTo>
                <a:lnTo>
                  <a:pt x="5782" y="531"/>
                </a:lnTo>
                <a:lnTo>
                  <a:pt x="5783" y="532"/>
                </a:lnTo>
                <a:lnTo>
                  <a:pt x="5783" y="536"/>
                </a:lnTo>
                <a:lnTo>
                  <a:pt x="5783" y="538"/>
                </a:lnTo>
                <a:lnTo>
                  <a:pt x="5784" y="534"/>
                </a:lnTo>
                <a:lnTo>
                  <a:pt x="5784" y="534"/>
                </a:lnTo>
                <a:lnTo>
                  <a:pt x="5784" y="540"/>
                </a:lnTo>
                <a:lnTo>
                  <a:pt x="5785" y="542"/>
                </a:lnTo>
                <a:lnTo>
                  <a:pt x="5785" y="536"/>
                </a:lnTo>
                <a:lnTo>
                  <a:pt x="5785" y="538"/>
                </a:lnTo>
                <a:lnTo>
                  <a:pt x="5785" y="540"/>
                </a:lnTo>
                <a:lnTo>
                  <a:pt x="5786" y="542"/>
                </a:lnTo>
                <a:lnTo>
                  <a:pt x="5786" y="536"/>
                </a:lnTo>
                <a:lnTo>
                  <a:pt x="5786" y="532"/>
                </a:lnTo>
                <a:lnTo>
                  <a:pt x="5787" y="536"/>
                </a:lnTo>
                <a:lnTo>
                  <a:pt x="5787" y="540"/>
                </a:lnTo>
                <a:lnTo>
                  <a:pt x="5787" y="536"/>
                </a:lnTo>
                <a:lnTo>
                  <a:pt x="5788" y="529"/>
                </a:lnTo>
                <a:lnTo>
                  <a:pt x="5788" y="536"/>
                </a:lnTo>
                <a:lnTo>
                  <a:pt x="5788" y="546"/>
                </a:lnTo>
                <a:lnTo>
                  <a:pt x="5788" y="544"/>
                </a:lnTo>
                <a:lnTo>
                  <a:pt x="5789" y="540"/>
                </a:lnTo>
                <a:lnTo>
                  <a:pt x="5789" y="540"/>
                </a:lnTo>
                <a:lnTo>
                  <a:pt x="5789" y="540"/>
                </a:lnTo>
                <a:lnTo>
                  <a:pt x="5789" y="550"/>
                </a:lnTo>
                <a:lnTo>
                  <a:pt x="5790" y="546"/>
                </a:lnTo>
                <a:lnTo>
                  <a:pt x="5790" y="546"/>
                </a:lnTo>
                <a:lnTo>
                  <a:pt x="5791" y="550"/>
                </a:lnTo>
                <a:lnTo>
                  <a:pt x="5791" y="553"/>
                </a:lnTo>
                <a:lnTo>
                  <a:pt x="5791" y="542"/>
                </a:lnTo>
                <a:lnTo>
                  <a:pt x="5791" y="544"/>
                </a:lnTo>
                <a:lnTo>
                  <a:pt x="5792" y="553"/>
                </a:lnTo>
                <a:lnTo>
                  <a:pt x="5792" y="553"/>
                </a:lnTo>
                <a:lnTo>
                  <a:pt x="5792" y="548"/>
                </a:lnTo>
                <a:lnTo>
                  <a:pt x="5793" y="546"/>
                </a:lnTo>
                <a:lnTo>
                  <a:pt x="5793" y="550"/>
                </a:lnTo>
                <a:lnTo>
                  <a:pt x="5793" y="548"/>
                </a:lnTo>
                <a:lnTo>
                  <a:pt x="5793" y="542"/>
                </a:lnTo>
                <a:lnTo>
                  <a:pt x="5794" y="529"/>
                </a:lnTo>
                <a:lnTo>
                  <a:pt x="5794" y="523"/>
                </a:lnTo>
                <a:lnTo>
                  <a:pt x="5794" y="525"/>
                </a:lnTo>
                <a:lnTo>
                  <a:pt x="5795" y="519"/>
                </a:lnTo>
                <a:lnTo>
                  <a:pt x="5795" y="511"/>
                </a:lnTo>
                <a:lnTo>
                  <a:pt x="5795" y="513"/>
                </a:lnTo>
                <a:lnTo>
                  <a:pt x="5796" y="521"/>
                </a:lnTo>
                <a:lnTo>
                  <a:pt x="5796" y="511"/>
                </a:lnTo>
                <a:lnTo>
                  <a:pt x="5796" y="502"/>
                </a:lnTo>
                <a:lnTo>
                  <a:pt x="5796" y="502"/>
                </a:lnTo>
                <a:lnTo>
                  <a:pt x="5797" y="508"/>
                </a:lnTo>
                <a:lnTo>
                  <a:pt x="5797" y="506"/>
                </a:lnTo>
                <a:lnTo>
                  <a:pt x="5797" y="506"/>
                </a:lnTo>
                <a:lnTo>
                  <a:pt x="5797" y="506"/>
                </a:lnTo>
                <a:lnTo>
                  <a:pt x="5798" y="508"/>
                </a:lnTo>
                <a:lnTo>
                  <a:pt x="5798" y="511"/>
                </a:lnTo>
                <a:lnTo>
                  <a:pt x="5799" y="506"/>
                </a:lnTo>
                <a:lnTo>
                  <a:pt x="5799" y="502"/>
                </a:lnTo>
                <a:lnTo>
                  <a:pt x="5799" y="502"/>
                </a:lnTo>
                <a:lnTo>
                  <a:pt x="5799" y="506"/>
                </a:lnTo>
                <a:lnTo>
                  <a:pt x="5800" y="500"/>
                </a:lnTo>
                <a:lnTo>
                  <a:pt x="5800" y="502"/>
                </a:lnTo>
                <a:lnTo>
                  <a:pt x="5800" y="511"/>
                </a:lnTo>
                <a:lnTo>
                  <a:pt x="5801" y="517"/>
                </a:lnTo>
                <a:lnTo>
                  <a:pt x="5801" y="515"/>
                </a:lnTo>
                <a:lnTo>
                  <a:pt x="5801" y="511"/>
                </a:lnTo>
                <a:lnTo>
                  <a:pt x="5801" y="510"/>
                </a:lnTo>
                <a:lnTo>
                  <a:pt x="5802" y="515"/>
                </a:lnTo>
                <a:lnTo>
                  <a:pt x="5802" y="513"/>
                </a:lnTo>
                <a:lnTo>
                  <a:pt x="5802" y="504"/>
                </a:lnTo>
                <a:lnTo>
                  <a:pt x="5803" y="508"/>
                </a:lnTo>
                <a:lnTo>
                  <a:pt x="5803" y="519"/>
                </a:lnTo>
                <a:lnTo>
                  <a:pt x="5803" y="519"/>
                </a:lnTo>
                <a:lnTo>
                  <a:pt x="5804" y="515"/>
                </a:lnTo>
                <a:lnTo>
                  <a:pt x="5804" y="513"/>
                </a:lnTo>
                <a:lnTo>
                  <a:pt x="5804" y="517"/>
                </a:lnTo>
                <a:lnTo>
                  <a:pt x="5804" y="519"/>
                </a:lnTo>
                <a:lnTo>
                  <a:pt x="5805" y="517"/>
                </a:lnTo>
                <a:lnTo>
                  <a:pt x="5805" y="515"/>
                </a:lnTo>
                <a:lnTo>
                  <a:pt x="5805" y="521"/>
                </a:lnTo>
                <a:lnTo>
                  <a:pt x="5806" y="523"/>
                </a:lnTo>
                <a:lnTo>
                  <a:pt x="5806" y="525"/>
                </a:lnTo>
                <a:lnTo>
                  <a:pt x="5806" y="529"/>
                </a:lnTo>
                <a:lnTo>
                  <a:pt x="5807" y="531"/>
                </a:lnTo>
                <a:lnTo>
                  <a:pt x="5807" y="536"/>
                </a:lnTo>
                <a:lnTo>
                  <a:pt x="5807" y="534"/>
                </a:lnTo>
                <a:lnTo>
                  <a:pt x="5807" y="531"/>
                </a:lnTo>
                <a:lnTo>
                  <a:pt x="5808" y="536"/>
                </a:lnTo>
                <a:lnTo>
                  <a:pt x="5808" y="534"/>
                </a:lnTo>
                <a:lnTo>
                  <a:pt x="5808" y="531"/>
                </a:lnTo>
                <a:lnTo>
                  <a:pt x="5809" y="529"/>
                </a:lnTo>
                <a:lnTo>
                  <a:pt x="5809" y="532"/>
                </a:lnTo>
                <a:lnTo>
                  <a:pt x="5809" y="538"/>
                </a:lnTo>
                <a:lnTo>
                  <a:pt x="5810" y="532"/>
                </a:lnTo>
                <a:lnTo>
                  <a:pt x="5810" y="525"/>
                </a:lnTo>
                <a:lnTo>
                  <a:pt x="5810" y="529"/>
                </a:lnTo>
                <a:lnTo>
                  <a:pt x="5810" y="538"/>
                </a:lnTo>
                <a:lnTo>
                  <a:pt x="5811" y="531"/>
                </a:lnTo>
                <a:lnTo>
                  <a:pt x="5811" y="531"/>
                </a:lnTo>
                <a:lnTo>
                  <a:pt x="5811" y="521"/>
                </a:lnTo>
                <a:lnTo>
                  <a:pt x="5812" y="519"/>
                </a:lnTo>
                <a:lnTo>
                  <a:pt x="5812" y="515"/>
                </a:lnTo>
                <a:lnTo>
                  <a:pt x="5812" y="508"/>
                </a:lnTo>
                <a:lnTo>
                  <a:pt x="5812" y="513"/>
                </a:lnTo>
                <a:lnTo>
                  <a:pt x="5813" y="511"/>
                </a:lnTo>
                <a:lnTo>
                  <a:pt x="5813" y="510"/>
                </a:lnTo>
                <a:lnTo>
                  <a:pt x="5814" y="494"/>
                </a:lnTo>
                <a:lnTo>
                  <a:pt x="5814" y="492"/>
                </a:lnTo>
                <a:lnTo>
                  <a:pt x="5814" y="494"/>
                </a:lnTo>
                <a:lnTo>
                  <a:pt x="5814" y="494"/>
                </a:lnTo>
                <a:lnTo>
                  <a:pt x="5815" y="490"/>
                </a:lnTo>
                <a:lnTo>
                  <a:pt x="5815" y="490"/>
                </a:lnTo>
                <a:lnTo>
                  <a:pt x="5815" y="496"/>
                </a:lnTo>
                <a:lnTo>
                  <a:pt x="5815" y="498"/>
                </a:lnTo>
                <a:lnTo>
                  <a:pt x="5816" y="498"/>
                </a:lnTo>
                <a:lnTo>
                  <a:pt x="5816" y="500"/>
                </a:lnTo>
                <a:lnTo>
                  <a:pt x="5816" y="506"/>
                </a:lnTo>
                <a:lnTo>
                  <a:pt x="5817" y="511"/>
                </a:lnTo>
                <a:lnTo>
                  <a:pt x="5817" y="504"/>
                </a:lnTo>
                <a:lnTo>
                  <a:pt x="5817" y="490"/>
                </a:lnTo>
                <a:lnTo>
                  <a:pt x="5818" y="487"/>
                </a:lnTo>
                <a:lnTo>
                  <a:pt x="5818" y="498"/>
                </a:lnTo>
                <a:lnTo>
                  <a:pt x="5818" y="506"/>
                </a:lnTo>
                <a:lnTo>
                  <a:pt x="5818" y="515"/>
                </a:lnTo>
                <a:lnTo>
                  <a:pt x="5819" y="529"/>
                </a:lnTo>
                <a:lnTo>
                  <a:pt x="5819" y="536"/>
                </a:lnTo>
                <a:lnTo>
                  <a:pt x="5819" y="538"/>
                </a:lnTo>
                <a:lnTo>
                  <a:pt x="5820" y="538"/>
                </a:lnTo>
                <a:lnTo>
                  <a:pt x="5820" y="542"/>
                </a:lnTo>
                <a:lnTo>
                  <a:pt x="5820" y="548"/>
                </a:lnTo>
                <a:lnTo>
                  <a:pt x="5820" y="550"/>
                </a:lnTo>
                <a:lnTo>
                  <a:pt x="5821" y="550"/>
                </a:lnTo>
                <a:lnTo>
                  <a:pt x="5821" y="544"/>
                </a:lnTo>
                <a:lnTo>
                  <a:pt x="5822" y="546"/>
                </a:lnTo>
                <a:lnTo>
                  <a:pt x="5822" y="552"/>
                </a:lnTo>
                <a:lnTo>
                  <a:pt x="5822" y="552"/>
                </a:lnTo>
                <a:lnTo>
                  <a:pt x="5822" y="546"/>
                </a:lnTo>
                <a:lnTo>
                  <a:pt x="5823" y="546"/>
                </a:lnTo>
                <a:lnTo>
                  <a:pt x="5823" y="550"/>
                </a:lnTo>
                <a:lnTo>
                  <a:pt x="5823" y="552"/>
                </a:lnTo>
                <a:lnTo>
                  <a:pt x="5823" y="552"/>
                </a:lnTo>
                <a:lnTo>
                  <a:pt x="5824" y="552"/>
                </a:lnTo>
                <a:lnTo>
                  <a:pt x="5824" y="555"/>
                </a:lnTo>
                <a:lnTo>
                  <a:pt x="5824" y="561"/>
                </a:lnTo>
                <a:lnTo>
                  <a:pt x="5825" y="571"/>
                </a:lnTo>
                <a:lnTo>
                  <a:pt x="5825" y="586"/>
                </a:lnTo>
                <a:lnTo>
                  <a:pt x="5825" y="605"/>
                </a:lnTo>
                <a:lnTo>
                  <a:pt x="5826" y="623"/>
                </a:lnTo>
                <a:lnTo>
                  <a:pt x="5826" y="621"/>
                </a:lnTo>
                <a:lnTo>
                  <a:pt x="5826" y="571"/>
                </a:lnTo>
                <a:lnTo>
                  <a:pt x="5826" y="500"/>
                </a:lnTo>
                <a:lnTo>
                  <a:pt x="5827" y="402"/>
                </a:lnTo>
                <a:lnTo>
                  <a:pt x="5827" y="264"/>
                </a:lnTo>
                <a:lnTo>
                  <a:pt x="5827" y="132"/>
                </a:lnTo>
                <a:lnTo>
                  <a:pt x="5828" y="61"/>
                </a:lnTo>
                <a:lnTo>
                  <a:pt x="5828" y="50"/>
                </a:lnTo>
                <a:lnTo>
                  <a:pt x="5828" y="245"/>
                </a:lnTo>
                <a:lnTo>
                  <a:pt x="5829" y="458"/>
                </a:lnTo>
                <a:lnTo>
                  <a:pt x="5829" y="584"/>
                </a:lnTo>
                <a:lnTo>
                  <a:pt x="5829" y="613"/>
                </a:lnTo>
                <a:lnTo>
                  <a:pt x="5830" y="590"/>
                </a:lnTo>
                <a:lnTo>
                  <a:pt x="5830" y="567"/>
                </a:lnTo>
                <a:lnTo>
                  <a:pt x="5830" y="565"/>
                </a:lnTo>
                <a:lnTo>
                  <a:pt x="5830" y="578"/>
                </a:lnTo>
                <a:lnTo>
                  <a:pt x="5831" y="573"/>
                </a:lnTo>
                <a:lnTo>
                  <a:pt x="5831" y="573"/>
                </a:lnTo>
                <a:lnTo>
                  <a:pt x="5831" y="575"/>
                </a:lnTo>
                <a:lnTo>
                  <a:pt x="5831" y="578"/>
                </a:lnTo>
                <a:lnTo>
                  <a:pt x="5832" y="571"/>
                </a:lnTo>
                <a:lnTo>
                  <a:pt x="5832" y="571"/>
                </a:lnTo>
                <a:lnTo>
                  <a:pt x="5833" y="573"/>
                </a:lnTo>
                <a:lnTo>
                  <a:pt x="5833" y="573"/>
                </a:lnTo>
                <a:lnTo>
                  <a:pt x="5833" y="571"/>
                </a:lnTo>
                <a:lnTo>
                  <a:pt x="5833" y="569"/>
                </a:lnTo>
                <a:lnTo>
                  <a:pt x="5834" y="573"/>
                </a:lnTo>
                <a:lnTo>
                  <a:pt x="5834" y="578"/>
                </a:lnTo>
                <a:lnTo>
                  <a:pt x="5834" y="578"/>
                </a:lnTo>
                <a:lnTo>
                  <a:pt x="5835" y="575"/>
                </a:lnTo>
                <a:lnTo>
                  <a:pt x="5835" y="576"/>
                </a:lnTo>
                <a:lnTo>
                  <a:pt x="5835" y="580"/>
                </a:lnTo>
                <a:lnTo>
                  <a:pt x="5835" y="582"/>
                </a:lnTo>
                <a:lnTo>
                  <a:pt x="5836" y="571"/>
                </a:lnTo>
                <a:lnTo>
                  <a:pt x="5836" y="571"/>
                </a:lnTo>
                <a:lnTo>
                  <a:pt x="5836" y="576"/>
                </a:lnTo>
                <a:lnTo>
                  <a:pt x="5837" y="576"/>
                </a:lnTo>
                <a:lnTo>
                  <a:pt x="5837" y="573"/>
                </a:lnTo>
                <a:lnTo>
                  <a:pt x="5837" y="576"/>
                </a:lnTo>
                <a:lnTo>
                  <a:pt x="5838" y="578"/>
                </a:lnTo>
                <a:lnTo>
                  <a:pt x="5838" y="584"/>
                </a:lnTo>
                <a:lnTo>
                  <a:pt x="5838" y="582"/>
                </a:lnTo>
                <a:lnTo>
                  <a:pt x="5838" y="582"/>
                </a:lnTo>
                <a:lnTo>
                  <a:pt x="5839" y="584"/>
                </a:lnTo>
                <a:lnTo>
                  <a:pt x="5839" y="588"/>
                </a:lnTo>
                <a:lnTo>
                  <a:pt x="5839" y="584"/>
                </a:lnTo>
                <a:lnTo>
                  <a:pt x="5839" y="580"/>
                </a:lnTo>
                <a:lnTo>
                  <a:pt x="5840" y="582"/>
                </a:lnTo>
                <a:lnTo>
                  <a:pt x="5840" y="582"/>
                </a:lnTo>
                <a:lnTo>
                  <a:pt x="5841" y="578"/>
                </a:lnTo>
                <a:lnTo>
                  <a:pt x="5841" y="584"/>
                </a:lnTo>
                <a:lnTo>
                  <a:pt x="5841" y="582"/>
                </a:lnTo>
                <a:lnTo>
                  <a:pt x="5841" y="590"/>
                </a:lnTo>
                <a:lnTo>
                  <a:pt x="5842" y="586"/>
                </a:lnTo>
                <a:lnTo>
                  <a:pt x="5842" y="582"/>
                </a:lnTo>
                <a:lnTo>
                  <a:pt x="5842" y="580"/>
                </a:lnTo>
                <a:lnTo>
                  <a:pt x="5843" y="584"/>
                </a:lnTo>
                <a:lnTo>
                  <a:pt x="5843" y="590"/>
                </a:lnTo>
                <a:lnTo>
                  <a:pt x="5843" y="584"/>
                </a:lnTo>
                <a:lnTo>
                  <a:pt x="5843" y="584"/>
                </a:lnTo>
                <a:lnTo>
                  <a:pt x="5844" y="592"/>
                </a:lnTo>
                <a:lnTo>
                  <a:pt x="5844" y="596"/>
                </a:lnTo>
                <a:lnTo>
                  <a:pt x="5844" y="592"/>
                </a:lnTo>
                <a:lnTo>
                  <a:pt x="5845" y="592"/>
                </a:lnTo>
                <a:lnTo>
                  <a:pt x="5845" y="594"/>
                </a:lnTo>
                <a:lnTo>
                  <a:pt x="5845" y="596"/>
                </a:lnTo>
                <a:lnTo>
                  <a:pt x="5846" y="598"/>
                </a:lnTo>
                <a:lnTo>
                  <a:pt x="5846" y="596"/>
                </a:lnTo>
                <a:lnTo>
                  <a:pt x="5846" y="605"/>
                </a:lnTo>
                <a:lnTo>
                  <a:pt x="5846" y="611"/>
                </a:lnTo>
                <a:lnTo>
                  <a:pt x="5847" y="611"/>
                </a:lnTo>
                <a:lnTo>
                  <a:pt x="5847" y="607"/>
                </a:lnTo>
                <a:lnTo>
                  <a:pt x="5847" y="611"/>
                </a:lnTo>
                <a:lnTo>
                  <a:pt x="5848" y="613"/>
                </a:lnTo>
                <a:lnTo>
                  <a:pt x="5848" y="607"/>
                </a:lnTo>
                <a:lnTo>
                  <a:pt x="5848" y="600"/>
                </a:lnTo>
                <a:lnTo>
                  <a:pt x="5849" y="596"/>
                </a:lnTo>
                <a:lnTo>
                  <a:pt x="5849" y="605"/>
                </a:lnTo>
                <a:lnTo>
                  <a:pt x="5849" y="613"/>
                </a:lnTo>
                <a:lnTo>
                  <a:pt x="5849" y="602"/>
                </a:lnTo>
                <a:lnTo>
                  <a:pt x="5850" y="594"/>
                </a:lnTo>
                <a:lnTo>
                  <a:pt x="5850" y="594"/>
                </a:lnTo>
                <a:lnTo>
                  <a:pt x="5850" y="592"/>
                </a:lnTo>
                <a:lnTo>
                  <a:pt x="5851" y="573"/>
                </a:lnTo>
                <a:lnTo>
                  <a:pt x="5851" y="565"/>
                </a:lnTo>
                <a:lnTo>
                  <a:pt x="5851" y="555"/>
                </a:lnTo>
                <a:lnTo>
                  <a:pt x="5852" y="546"/>
                </a:lnTo>
                <a:lnTo>
                  <a:pt x="5852" y="538"/>
                </a:lnTo>
                <a:lnTo>
                  <a:pt x="5852" y="532"/>
                </a:lnTo>
                <a:lnTo>
                  <a:pt x="5852" y="532"/>
                </a:lnTo>
                <a:lnTo>
                  <a:pt x="5853" y="534"/>
                </a:lnTo>
                <a:lnTo>
                  <a:pt x="5853" y="527"/>
                </a:lnTo>
                <a:lnTo>
                  <a:pt x="5853" y="527"/>
                </a:lnTo>
                <a:lnTo>
                  <a:pt x="5854" y="525"/>
                </a:lnTo>
                <a:lnTo>
                  <a:pt x="5854" y="531"/>
                </a:lnTo>
                <a:lnTo>
                  <a:pt x="5854" y="525"/>
                </a:lnTo>
                <a:lnTo>
                  <a:pt x="5854" y="517"/>
                </a:lnTo>
                <a:lnTo>
                  <a:pt x="5855" y="521"/>
                </a:lnTo>
                <a:lnTo>
                  <a:pt x="5855" y="527"/>
                </a:lnTo>
                <a:lnTo>
                  <a:pt x="5855" y="519"/>
                </a:lnTo>
                <a:lnTo>
                  <a:pt x="5856" y="515"/>
                </a:lnTo>
                <a:lnTo>
                  <a:pt x="5856" y="515"/>
                </a:lnTo>
                <a:lnTo>
                  <a:pt x="5856" y="519"/>
                </a:lnTo>
                <a:lnTo>
                  <a:pt x="5857" y="521"/>
                </a:lnTo>
                <a:lnTo>
                  <a:pt x="5857" y="519"/>
                </a:lnTo>
                <a:lnTo>
                  <a:pt x="5857" y="521"/>
                </a:lnTo>
                <a:lnTo>
                  <a:pt x="5857" y="525"/>
                </a:lnTo>
                <a:lnTo>
                  <a:pt x="5858" y="529"/>
                </a:lnTo>
                <a:lnTo>
                  <a:pt x="5858" y="523"/>
                </a:lnTo>
                <a:lnTo>
                  <a:pt x="5858" y="521"/>
                </a:lnTo>
                <a:lnTo>
                  <a:pt x="5859" y="529"/>
                </a:lnTo>
                <a:lnTo>
                  <a:pt x="5859" y="527"/>
                </a:lnTo>
                <a:lnTo>
                  <a:pt x="5859" y="529"/>
                </a:lnTo>
                <a:lnTo>
                  <a:pt x="5860" y="523"/>
                </a:lnTo>
                <a:lnTo>
                  <a:pt x="5860" y="525"/>
                </a:lnTo>
                <a:lnTo>
                  <a:pt x="5860" y="531"/>
                </a:lnTo>
                <a:lnTo>
                  <a:pt x="5860" y="527"/>
                </a:lnTo>
                <a:lnTo>
                  <a:pt x="5861" y="525"/>
                </a:lnTo>
                <a:lnTo>
                  <a:pt x="5861" y="527"/>
                </a:lnTo>
                <a:lnTo>
                  <a:pt x="5861" y="534"/>
                </a:lnTo>
                <a:lnTo>
                  <a:pt x="5862" y="534"/>
                </a:lnTo>
                <a:lnTo>
                  <a:pt x="5862" y="529"/>
                </a:lnTo>
                <a:lnTo>
                  <a:pt x="5862" y="532"/>
                </a:lnTo>
                <a:lnTo>
                  <a:pt x="5862" y="542"/>
                </a:lnTo>
                <a:lnTo>
                  <a:pt x="5863" y="534"/>
                </a:lnTo>
                <a:lnTo>
                  <a:pt x="5863" y="531"/>
                </a:lnTo>
                <a:lnTo>
                  <a:pt x="5864" y="531"/>
                </a:lnTo>
                <a:lnTo>
                  <a:pt x="5864" y="536"/>
                </a:lnTo>
                <a:lnTo>
                  <a:pt x="5864" y="534"/>
                </a:lnTo>
                <a:lnTo>
                  <a:pt x="5864" y="534"/>
                </a:lnTo>
                <a:lnTo>
                  <a:pt x="5865" y="529"/>
                </a:lnTo>
                <a:lnTo>
                  <a:pt x="5865" y="536"/>
                </a:lnTo>
                <a:lnTo>
                  <a:pt x="5865" y="538"/>
                </a:lnTo>
                <a:lnTo>
                  <a:pt x="5865" y="536"/>
                </a:lnTo>
                <a:lnTo>
                  <a:pt x="5866" y="534"/>
                </a:lnTo>
                <a:lnTo>
                  <a:pt x="5866" y="532"/>
                </a:lnTo>
                <a:lnTo>
                  <a:pt x="5866" y="534"/>
                </a:lnTo>
                <a:lnTo>
                  <a:pt x="5867" y="531"/>
                </a:lnTo>
                <a:lnTo>
                  <a:pt x="5867" y="529"/>
                </a:lnTo>
                <a:lnTo>
                  <a:pt x="5867" y="532"/>
                </a:lnTo>
                <a:lnTo>
                  <a:pt x="5868" y="538"/>
                </a:lnTo>
                <a:lnTo>
                  <a:pt x="5868" y="531"/>
                </a:lnTo>
                <a:lnTo>
                  <a:pt x="5868" y="521"/>
                </a:lnTo>
                <a:lnTo>
                  <a:pt x="5868" y="513"/>
                </a:lnTo>
                <a:lnTo>
                  <a:pt x="5869" y="517"/>
                </a:lnTo>
                <a:lnTo>
                  <a:pt x="5869" y="510"/>
                </a:lnTo>
                <a:lnTo>
                  <a:pt x="5869" y="502"/>
                </a:lnTo>
                <a:lnTo>
                  <a:pt x="5870" y="500"/>
                </a:lnTo>
                <a:lnTo>
                  <a:pt x="5870" y="498"/>
                </a:lnTo>
                <a:lnTo>
                  <a:pt x="5870" y="492"/>
                </a:lnTo>
                <a:lnTo>
                  <a:pt x="5871" y="487"/>
                </a:lnTo>
                <a:lnTo>
                  <a:pt x="5871" y="487"/>
                </a:lnTo>
                <a:lnTo>
                  <a:pt x="5871" y="494"/>
                </a:lnTo>
                <a:lnTo>
                  <a:pt x="5872" y="494"/>
                </a:lnTo>
                <a:lnTo>
                  <a:pt x="5872" y="490"/>
                </a:lnTo>
                <a:lnTo>
                  <a:pt x="5872" y="496"/>
                </a:lnTo>
                <a:lnTo>
                  <a:pt x="5872" y="498"/>
                </a:lnTo>
                <a:lnTo>
                  <a:pt x="5873" y="500"/>
                </a:lnTo>
                <a:lnTo>
                  <a:pt x="5873" y="498"/>
                </a:lnTo>
                <a:lnTo>
                  <a:pt x="5873" y="492"/>
                </a:lnTo>
                <a:lnTo>
                  <a:pt x="5873" y="487"/>
                </a:lnTo>
                <a:lnTo>
                  <a:pt x="5874" y="485"/>
                </a:lnTo>
                <a:lnTo>
                  <a:pt x="5874" y="498"/>
                </a:lnTo>
                <a:lnTo>
                  <a:pt x="5875" y="508"/>
                </a:lnTo>
                <a:lnTo>
                  <a:pt x="5875" y="517"/>
                </a:lnTo>
                <a:lnTo>
                  <a:pt x="5875" y="527"/>
                </a:lnTo>
                <a:lnTo>
                  <a:pt x="5875" y="532"/>
                </a:lnTo>
                <a:lnTo>
                  <a:pt x="5876" y="532"/>
                </a:lnTo>
                <a:lnTo>
                  <a:pt x="5876" y="538"/>
                </a:lnTo>
                <a:lnTo>
                  <a:pt x="5876" y="544"/>
                </a:lnTo>
                <a:lnTo>
                  <a:pt x="5876" y="538"/>
                </a:lnTo>
                <a:lnTo>
                  <a:pt x="5877" y="538"/>
                </a:lnTo>
                <a:lnTo>
                  <a:pt x="5877" y="538"/>
                </a:lnTo>
                <a:lnTo>
                  <a:pt x="5877" y="544"/>
                </a:lnTo>
                <a:lnTo>
                  <a:pt x="5878" y="542"/>
                </a:lnTo>
                <a:lnTo>
                  <a:pt x="5878" y="538"/>
                </a:lnTo>
                <a:lnTo>
                  <a:pt x="5878" y="536"/>
                </a:lnTo>
                <a:lnTo>
                  <a:pt x="5879" y="546"/>
                </a:lnTo>
                <a:lnTo>
                  <a:pt x="5879" y="544"/>
                </a:lnTo>
                <a:lnTo>
                  <a:pt x="5879" y="538"/>
                </a:lnTo>
                <a:lnTo>
                  <a:pt x="5880" y="538"/>
                </a:lnTo>
                <a:lnTo>
                  <a:pt x="5880" y="540"/>
                </a:lnTo>
                <a:lnTo>
                  <a:pt x="5880" y="542"/>
                </a:lnTo>
                <a:lnTo>
                  <a:pt x="5880" y="536"/>
                </a:lnTo>
                <a:lnTo>
                  <a:pt x="5881" y="538"/>
                </a:lnTo>
                <a:lnTo>
                  <a:pt x="5881" y="548"/>
                </a:lnTo>
                <a:lnTo>
                  <a:pt x="5881" y="559"/>
                </a:lnTo>
                <a:lnTo>
                  <a:pt x="5881" y="575"/>
                </a:lnTo>
                <a:lnTo>
                  <a:pt x="5882" y="584"/>
                </a:lnTo>
                <a:lnTo>
                  <a:pt x="5882" y="594"/>
                </a:lnTo>
                <a:lnTo>
                  <a:pt x="5883" y="611"/>
                </a:lnTo>
                <a:lnTo>
                  <a:pt x="5883" y="580"/>
                </a:lnTo>
                <a:lnTo>
                  <a:pt x="5883" y="506"/>
                </a:lnTo>
                <a:lnTo>
                  <a:pt x="5883" y="421"/>
                </a:lnTo>
                <a:lnTo>
                  <a:pt x="5884" y="310"/>
                </a:lnTo>
                <a:lnTo>
                  <a:pt x="5884" y="165"/>
                </a:lnTo>
                <a:lnTo>
                  <a:pt x="5884" y="52"/>
                </a:lnTo>
                <a:lnTo>
                  <a:pt x="5884" y="23"/>
                </a:lnTo>
                <a:lnTo>
                  <a:pt x="5885" y="125"/>
                </a:lnTo>
                <a:lnTo>
                  <a:pt x="5885" y="347"/>
                </a:lnTo>
                <a:lnTo>
                  <a:pt x="5885" y="534"/>
                </a:lnTo>
                <a:lnTo>
                  <a:pt x="5886" y="594"/>
                </a:lnTo>
                <a:lnTo>
                  <a:pt x="5886" y="584"/>
                </a:lnTo>
                <a:lnTo>
                  <a:pt x="5886" y="553"/>
                </a:lnTo>
                <a:lnTo>
                  <a:pt x="5887" y="553"/>
                </a:lnTo>
                <a:lnTo>
                  <a:pt x="5887" y="552"/>
                </a:lnTo>
                <a:lnTo>
                  <a:pt x="5887" y="557"/>
                </a:lnTo>
                <a:lnTo>
                  <a:pt x="5888" y="555"/>
                </a:lnTo>
                <a:lnTo>
                  <a:pt x="5888" y="559"/>
                </a:lnTo>
                <a:lnTo>
                  <a:pt x="5888" y="555"/>
                </a:lnTo>
                <a:lnTo>
                  <a:pt x="5888" y="557"/>
                </a:lnTo>
                <a:lnTo>
                  <a:pt x="5889" y="561"/>
                </a:lnTo>
                <a:lnTo>
                  <a:pt x="5889" y="557"/>
                </a:lnTo>
                <a:lnTo>
                  <a:pt x="5889" y="552"/>
                </a:lnTo>
                <a:lnTo>
                  <a:pt x="5890" y="553"/>
                </a:lnTo>
                <a:lnTo>
                  <a:pt x="5890" y="561"/>
                </a:lnTo>
                <a:lnTo>
                  <a:pt x="5890" y="559"/>
                </a:lnTo>
                <a:lnTo>
                  <a:pt x="5891" y="555"/>
                </a:lnTo>
                <a:lnTo>
                  <a:pt x="5891" y="555"/>
                </a:lnTo>
                <a:lnTo>
                  <a:pt x="5891" y="561"/>
                </a:lnTo>
                <a:lnTo>
                  <a:pt x="5891" y="559"/>
                </a:lnTo>
                <a:lnTo>
                  <a:pt x="5892" y="557"/>
                </a:lnTo>
                <a:lnTo>
                  <a:pt x="5892" y="553"/>
                </a:lnTo>
                <a:lnTo>
                  <a:pt x="5892" y="557"/>
                </a:lnTo>
                <a:lnTo>
                  <a:pt x="5892" y="555"/>
                </a:lnTo>
                <a:lnTo>
                  <a:pt x="5893" y="552"/>
                </a:lnTo>
                <a:lnTo>
                  <a:pt x="5893" y="548"/>
                </a:lnTo>
                <a:lnTo>
                  <a:pt x="5894" y="552"/>
                </a:lnTo>
                <a:lnTo>
                  <a:pt x="5894" y="552"/>
                </a:lnTo>
                <a:lnTo>
                  <a:pt x="5894" y="550"/>
                </a:lnTo>
                <a:lnTo>
                  <a:pt x="5894" y="550"/>
                </a:lnTo>
                <a:lnTo>
                  <a:pt x="5895" y="553"/>
                </a:lnTo>
                <a:lnTo>
                  <a:pt x="5895" y="555"/>
                </a:lnTo>
                <a:lnTo>
                  <a:pt x="5895" y="555"/>
                </a:lnTo>
                <a:lnTo>
                  <a:pt x="5896" y="553"/>
                </a:lnTo>
                <a:lnTo>
                  <a:pt x="5896" y="557"/>
                </a:lnTo>
                <a:lnTo>
                  <a:pt x="5896" y="557"/>
                </a:lnTo>
                <a:lnTo>
                  <a:pt x="5896" y="552"/>
                </a:lnTo>
                <a:lnTo>
                  <a:pt x="5897" y="552"/>
                </a:lnTo>
                <a:lnTo>
                  <a:pt x="5897" y="555"/>
                </a:lnTo>
                <a:lnTo>
                  <a:pt x="5897" y="559"/>
                </a:lnTo>
                <a:lnTo>
                  <a:pt x="5898" y="555"/>
                </a:lnTo>
                <a:lnTo>
                  <a:pt x="5898" y="548"/>
                </a:lnTo>
                <a:lnTo>
                  <a:pt x="5898" y="552"/>
                </a:lnTo>
                <a:lnTo>
                  <a:pt x="5899" y="555"/>
                </a:lnTo>
                <a:lnTo>
                  <a:pt x="5899" y="552"/>
                </a:lnTo>
                <a:lnTo>
                  <a:pt x="5899" y="544"/>
                </a:lnTo>
                <a:lnTo>
                  <a:pt x="5899" y="544"/>
                </a:lnTo>
                <a:lnTo>
                  <a:pt x="5900" y="548"/>
                </a:lnTo>
                <a:lnTo>
                  <a:pt x="5900" y="550"/>
                </a:lnTo>
                <a:lnTo>
                  <a:pt x="5900" y="548"/>
                </a:lnTo>
                <a:lnTo>
                  <a:pt x="5901" y="550"/>
                </a:lnTo>
                <a:lnTo>
                  <a:pt x="5901" y="555"/>
                </a:lnTo>
                <a:lnTo>
                  <a:pt x="5901" y="559"/>
                </a:lnTo>
                <a:lnTo>
                  <a:pt x="5902" y="553"/>
                </a:lnTo>
                <a:lnTo>
                  <a:pt x="5902" y="555"/>
                </a:lnTo>
                <a:lnTo>
                  <a:pt x="5902" y="561"/>
                </a:lnTo>
                <a:lnTo>
                  <a:pt x="5902" y="565"/>
                </a:lnTo>
                <a:lnTo>
                  <a:pt x="5903" y="559"/>
                </a:lnTo>
                <a:lnTo>
                  <a:pt x="5903" y="557"/>
                </a:lnTo>
                <a:lnTo>
                  <a:pt x="5903" y="561"/>
                </a:lnTo>
                <a:lnTo>
                  <a:pt x="5904" y="561"/>
                </a:lnTo>
                <a:lnTo>
                  <a:pt x="5904" y="557"/>
                </a:lnTo>
                <a:lnTo>
                  <a:pt x="5904" y="552"/>
                </a:lnTo>
                <a:lnTo>
                  <a:pt x="5904" y="546"/>
                </a:lnTo>
                <a:lnTo>
                  <a:pt x="5905" y="550"/>
                </a:lnTo>
                <a:lnTo>
                  <a:pt x="5905" y="542"/>
                </a:lnTo>
                <a:lnTo>
                  <a:pt x="5905" y="536"/>
                </a:lnTo>
                <a:lnTo>
                  <a:pt x="5906" y="536"/>
                </a:lnTo>
                <a:lnTo>
                  <a:pt x="5906" y="534"/>
                </a:lnTo>
                <a:lnTo>
                  <a:pt x="5906" y="529"/>
                </a:lnTo>
                <a:lnTo>
                  <a:pt x="5907" y="523"/>
                </a:lnTo>
                <a:lnTo>
                  <a:pt x="5907" y="519"/>
                </a:lnTo>
                <a:lnTo>
                  <a:pt x="5907" y="523"/>
                </a:lnTo>
                <a:lnTo>
                  <a:pt x="5907" y="519"/>
                </a:lnTo>
                <a:lnTo>
                  <a:pt x="5908" y="511"/>
                </a:lnTo>
                <a:lnTo>
                  <a:pt x="5908" y="508"/>
                </a:lnTo>
                <a:lnTo>
                  <a:pt x="5908" y="510"/>
                </a:lnTo>
                <a:lnTo>
                  <a:pt x="5909" y="511"/>
                </a:lnTo>
                <a:lnTo>
                  <a:pt x="5909" y="504"/>
                </a:lnTo>
                <a:lnTo>
                  <a:pt x="5909" y="504"/>
                </a:lnTo>
                <a:lnTo>
                  <a:pt x="5910" y="508"/>
                </a:lnTo>
                <a:lnTo>
                  <a:pt x="5910" y="508"/>
                </a:lnTo>
                <a:lnTo>
                  <a:pt x="5910" y="500"/>
                </a:lnTo>
                <a:lnTo>
                  <a:pt x="5910" y="498"/>
                </a:lnTo>
                <a:lnTo>
                  <a:pt x="5911" y="502"/>
                </a:lnTo>
                <a:lnTo>
                  <a:pt x="5911" y="510"/>
                </a:lnTo>
                <a:lnTo>
                  <a:pt x="5911" y="504"/>
                </a:lnTo>
                <a:lnTo>
                  <a:pt x="5912" y="498"/>
                </a:lnTo>
                <a:lnTo>
                  <a:pt x="5912" y="506"/>
                </a:lnTo>
                <a:lnTo>
                  <a:pt x="5912" y="506"/>
                </a:lnTo>
                <a:lnTo>
                  <a:pt x="5913" y="508"/>
                </a:lnTo>
                <a:lnTo>
                  <a:pt x="5913" y="504"/>
                </a:lnTo>
                <a:lnTo>
                  <a:pt x="5913" y="504"/>
                </a:lnTo>
                <a:lnTo>
                  <a:pt x="5913" y="513"/>
                </a:lnTo>
                <a:lnTo>
                  <a:pt x="5914" y="510"/>
                </a:lnTo>
                <a:lnTo>
                  <a:pt x="5914" y="510"/>
                </a:lnTo>
                <a:lnTo>
                  <a:pt x="5914" y="515"/>
                </a:lnTo>
                <a:lnTo>
                  <a:pt x="5915" y="513"/>
                </a:lnTo>
                <a:lnTo>
                  <a:pt x="5915" y="513"/>
                </a:lnTo>
                <a:lnTo>
                  <a:pt x="5915" y="511"/>
                </a:lnTo>
                <a:lnTo>
                  <a:pt x="5915" y="511"/>
                </a:lnTo>
                <a:lnTo>
                  <a:pt x="5916" y="513"/>
                </a:lnTo>
                <a:lnTo>
                  <a:pt x="5916" y="515"/>
                </a:lnTo>
                <a:lnTo>
                  <a:pt x="5917" y="511"/>
                </a:lnTo>
                <a:lnTo>
                  <a:pt x="5917" y="510"/>
                </a:lnTo>
                <a:lnTo>
                  <a:pt x="5917" y="517"/>
                </a:lnTo>
                <a:lnTo>
                  <a:pt x="5917" y="519"/>
                </a:lnTo>
                <a:lnTo>
                  <a:pt x="5918" y="515"/>
                </a:lnTo>
                <a:lnTo>
                  <a:pt x="5918" y="511"/>
                </a:lnTo>
                <a:lnTo>
                  <a:pt x="5918" y="517"/>
                </a:lnTo>
                <a:lnTo>
                  <a:pt x="5918" y="521"/>
                </a:lnTo>
                <a:lnTo>
                  <a:pt x="5919" y="519"/>
                </a:lnTo>
                <a:lnTo>
                  <a:pt x="5919" y="515"/>
                </a:lnTo>
                <a:lnTo>
                  <a:pt x="5919" y="521"/>
                </a:lnTo>
                <a:lnTo>
                  <a:pt x="5920" y="525"/>
                </a:lnTo>
                <a:lnTo>
                  <a:pt x="5920" y="521"/>
                </a:lnTo>
                <a:lnTo>
                  <a:pt x="5920" y="517"/>
                </a:lnTo>
                <a:lnTo>
                  <a:pt x="5921" y="523"/>
                </a:lnTo>
                <a:lnTo>
                  <a:pt x="5921" y="529"/>
                </a:lnTo>
                <a:lnTo>
                  <a:pt x="5921" y="525"/>
                </a:lnTo>
                <a:lnTo>
                  <a:pt x="5921" y="519"/>
                </a:lnTo>
                <a:lnTo>
                  <a:pt x="5922" y="517"/>
                </a:lnTo>
                <a:lnTo>
                  <a:pt x="5922" y="523"/>
                </a:lnTo>
                <a:lnTo>
                  <a:pt x="5922" y="521"/>
                </a:lnTo>
                <a:lnTo>
                  <a:pt x="5923" y="513"/>
                </a:lnTo>
                <a:lnTo>
                  <a:pt x="5923" y="513"/>
                </a:lnTo>
                <a:lnTo>
                  <a:pt x="5923" y="510"/>
                </a:lnTo>
                <a:lnTo>
                  <a:pt x="5923" y="506"/>
                </a:lnTo>
                <a:lnTo>
                  <a:pt x="5924" y="498"/>
                </a:lnTo>
                <a:lnTo>
                  <a:pt x="5924" y="490"/>
                </a:lnTo>
                <a:lnTo>
                  <a:pt x="5925" y="492"/>
                </a:lnTo>
                <a:lnTo>
                  <a:pt x="5925" y="494"/>
                </a:lnTo>
                <a:lnTo>
                  <a:pt x="5925" y="492"/>
                </a:lnTo>
                <a:lnTo>
                  <a:pt x="5925" y="489"/>
                </a:lnTo>
                <a:lnTo>
                  <a:pt x="5926" y="481"/>
                </a:lnTo>
                <a:lnTo>
                  <a:pt x="5926" y="483"/>
                </a:lnTo>
                <a:lnTo>
                  <a:pt x="5926" y="479"/>
                </a:lnTo>
                <a:lnTo>
                  <a:pt x="5926" y="473"/>
                </a:lnTo>
                <a:lnTo>
                  <a:pt x="5927" y="473"/>
                </a:lnTo>
                <a:lnTo>
                  <a:pt x="5927" y="481"/>
                </a:lnTo>
                <a:lnTo>
                  <a:pt x="5927" y="479"/>
                </a:lnTo>
                <a:lnTo>
                  <a:pt x="5928" y="477"/>
                </a:lnTo>
                <a:lnTo>
                  <a:pt x="5928" y="475"/>
                </a:lnTo>
                <a:lnTo>
                  <a:pt x="5928" y="483"/>
                </a:lnTo>
                <a:lnTo>
                  <a:pt x="5929" y="481"/>
                </a:lnTo>
                <a:lnTo>
                  <a:pt x="5929" y="467"/>
                </a:lnTo>
                <a:lnTo>
                  <a:pt x="5929" y="462"/>
                </a:lnTo>
                <a:lnTo>
                  <a:pt x="5930" y="487"/>
                </a:lnTo>
                <a:lnTo>
                  <a:pt x="5930" y="492"/>
                </a:lnTo>
                <a:lnTo>
                  <a:pt x="5930" y="498"/>
                </a:lnTo>
                <a:lnTo>
                  <a:pt x="5930" y="504"/>
                </a:lnTo>
                <a:lnTo>
                  <a:pt x="5931" y="513"/>
                </a:lnTo>
                <a:lnTo>
                  <a:pt x="5931" y="521"/>
                </a:lnTo>
                <a:lnTo>
                  <a:pt x="5931" y="525"/>
                </a:lnTo>
                <a:lnTo>
                  <a:pt x="5932" y="523"/>
                </a:lnTo>
                <a:lnTo>
                  <a:pt x="5932" y="523"/>
                </a:lnTo>
                <a:lnTo>
                  <a:pt x="5932" y="527"/>
                </a:lnTo>
                <a:lnTo>
                  <a:pt x="5933" y="525"/>
                </a:lnTo>
                <a:lnTo>
                  <a:pt x="5933" y="523"/>
                </a:lnTo>
                <a:lnTo>
                  <a:pt x="5933" y="529"/>
                </a:lnTo>
                <a:lnTo>
                  <a:pt x="5933" y="531"/>
                </a:lnTo>
                <a:lnTo>
                  <a:pt x="5934" y="525"/>
                </a:lnTo>
                <a:lnTo>
                  <a:pt x="5934" y="525"/>
                </a:lnTo>
                <a:lnTo>
                  <a:pt x="5934" y="525"/>
                </a:lnTo>
                <a:lnTo>
                  <a:pt x="5934" y="527"/>
                </a:lnTo>
                <a:lnTo>
                  <a:pt x="5935" y="525"/>
                </a:lnTo>
                <a:lnTo>
                  <a:pt x="5935" y="519"/>
                </a:lnTo>
                <a:lnTo>
                  <a:pt x="5936" y="532"/>
                </a:lnTo>
                <a:lnTo>
                  <a:pt x="5936" y="544"/>
                </a:lnTo>
                <a:lnTo>
                  <a:pt x="5936" y="555"/>
                </a:lnTo>
                <a:lnTo>
                  <a:pt x="5936" y="567"/>
                </a:lnTo>
                <a:lnTo>
                  <a:pt x="5937" y="573"/>
                </a:lnTo>
                <a:lnTo>
                  <a:pt x="5937" y="588"/>
                </a:lnTo>
                <a:lnTo>
                  <a:pt x="5937" y="607"/>
                </a:lnTo>
                <a:lnTo>
                  <a:pt x="5938" y="586"/>
                </a:lnTo>
                <a:lnTo>
                  <a:pt x="5938" y="525"/>
                </a:lnTo>
                <a:lnTo>
                  <a:pt x="5938" y="442"/>
                </a:lnTo>
                <a:lnTo>
                  <a:pt x="5938" y="335"/>
                </a:lnTo>
                <a:lnTo>
                  <a:pt x="5939" y="184"/>
                </a:lnTo>
                <a:lnTo>
                  <a:pt x="5939" y="73"/>
                </a:lnTo>
                <a:lnTo>
                  <a:pt x="5939" y="63"/>
                </a:lnTo>
                <a:lnTo>
                  <a:pt x="5940" y="78"/>
                </a:lnTo>
                <a:lnTo>
                  <a:pt x="5940" y="402"/>
                </a:lnTo>
                <a:lnTo>
                  <a:pt x="5940" y="567"/>
                </a:lnTo>
                <a:lnTo>
                  <a:pt x="5941" y="594"/>
                </a:lnTo>
                <a:lnTo>
                  <a:pt x="5941" y="561"/>
                </a:lnTo>
                <a:lnTo>
                  <a:pt x="5941" y="540"/>
                </a:lnTo>
                <a:lnTo>
                  <a:pt x="5941" y="538"/>
                </a:lnTo>
                <a:lnTo>
                  <a:pt x="5942" y="544"/>
                </a:lnTo>
                <a:lnTo>
                  <a:pt x="5942" y="546"/>
                </a:lnTo>
                <a:lnTo>
                  <a:pt x="5942" y="540"/>
                </a:lnTo>
                <a:lnTo>
                  <a:pt x="5942" y="534"/>
                </a:lnTo>
                <a:lnTo>
                  <a:pt x="5943" y="538"/>
                </a:lnTo>
                <a:lnTo>
                  <a:pt x="5943" y="542"/>
                </a:lnTo>
                <a:lnTo>
                  <a:pt x="5944" y="538"/>
                </a:lnTo>
                <a:lnTo>
                  <a:pt x="5944" y="534"/>
                </a:lnTo>
                <a:lnTo>
                  <a:pt x="5944" y="534"/>
                </a:lnTo>
                <a:lnTo>
                  <a:pt x="5944" y="546"/>
                </a:lnTo>
                <a:lnTo>
                  <a:pt x="5945" y="544"/>
                </a:lnTo>
                <a:lnTo>
                  <a:pt x="5945" y="540"/>
                </a:lnTo>
                <a:lnTo>
                  <a:pt x="5945" y="542"/>
                </a:lnTo>
                <a:lnTo>
                  <a:pt x="5946" y="550"/>
                </a:lnTo>
                <a:lnTo>
                  <a:pt x="5946" y="548"/>
                </a:lnTo>
                <a:lnTo>
                  <a:pt x="5946" y="548"/>
                </a:lnTo>
                <a:lnTo>
                  <a:pt x="5946" y="546"/>
                </a:lnTo>
                <a:lnTo>
                  <a:pt x="5947" y="546"/>
                </a:lnTo>
                <a:lnTo>
                  <a:pt x="5947" y="550"/>
                </a:lnTo>
                <a:lnTo>
                  <a:pt x="5947" y="542"/>
                </a:lnTo>
                <a:lnTo>
                  <a:pt x="5948" y="538"/>
                </a:lnTo>
                <a:lnTo>
                  <a:pt x="5948" y="544"/>
                </a:lnTo>
                <a:lnTo>
                  <a:pt x="5948" y="546"/>
                </a:lnTo>
                <a:lnTo>
                  <a:pt x="5949" y="540"/>
                </a:lnTo>
                <a:lnTo>
                  <a:pt x="5949" y="538"/>
                </a:lnTo>
                <a:lnTo>
                  <a:pt x="5949" y="544"/>
                </a:lnTo>
                <a:lnTo>
                  <a:pt x="5949" y="548"/>
                </a:lnTo>
                <a:lnTo>
                  <a:pt x="5950" y="544"/>
                </a:lnTo>
                <a:lnTo>
                  <a:pt x="5950" y="542"/>
                </a:lnTo>
                <a:lnTo>
                  <a:pt x="5950" y="540"/>
                </a:lnTo>
                <a:lnTo>
                  <a:pt x="5951" y="546"/>
                </a:lnTo>
                <a:lnTo>
                  <a:pt x="5951" y="544"/>
                </a:lnTo>
                <a:lnTo>
                  <a:pt x="5951" y="540"/>
                </a:lnTo>
                <a:lnTo>
                  <a:pt x="5952" y="540"/>
                </a:lnTo>
                <a:lnTo>
                  <a:pt x="5952" y="542"/>
                </a:lnTo>
                <a:lnTo>
                  <a:pt x="5952" y="542"/>
                </a:lnTo>
                <a:lnTo>
                  <a:pt x="5952" y="536"/>
                </a:lnTo>
                <a:lnTo>
                  <a:pt x="5953" y="532"/>
                </a:lnTo>
                <a:lnTo>
                  <a:pt x="5953" y="540"/>
                </a:lnTo>
                <a:lnTo>
                  <a:pt x="5953" y="540"/>
                </a:lnTo>
                <a:lnTo>
                  <a:pt x="5954" y="536"/>
                </a:lnTo>
                <a:lnTo>
                  <a:pt x="5954" y="534"/>
                </a:lnTo>
                <a:lnTo>
                  <a:pt x="5954" y="540"/>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7" name="Line 464">
            <a:extLst>
              <a:ext uri="{FF2B5EF4-FFF2-40B4-BE49-F238E27FC236}">
                <a16:creationId xmlns:a16="http://schemas.microsoft.com/office/drawing/2014/main" id="{C489E499-2967-4010-A935-B6C205FBC97A}"/>
              </a:ext>
            </a:extLst>
          </p:cNvPr>
          <p:cNvSpPr>
            <a:spLocks noChangeShapeType="1"/>
          </p:cNvSpPr>
          <p:nvPr/>
        </p:nvSpPr>
        <p:spPr bwMode="auto">
          <a:xfrm>
            <a:off x="4696778" y="6466523"/>
            <a:ext cx="7137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9" name="Line 466">
            <a:extLst>
              <a:ext uri="{FF2B5EF4-FFF2-40B4-BE49-F238E27FC236}">
                <a16:creationId xmlns:a16="http://schemas.microsoft.com/office/drawing/2014/main" id="{796E5C32-E671-436D-976A-45B1CE8F1B5B}"/>
              </a:ext>
            </a:extLst>
          </p:cNvPr>
          <p:cNvSpPr>
            <a:spLocks noChangeShapeType="1"/>
          </p:cNvSpPr>
          <p:nvPr/>
        </p:nvSpPr>
        <p:spPr bwMode="auto">
          <a:xfrm flipV="1">
            <a:off x="51508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0" name="Line 467">
            <a:extLst>
              <a:ext uri="{FF2B5EF4-FFF2-40B4-BE49-F238E27FC236}">
                <a16:creationId xmlns:a16="http://schemas.microsoft.com/office/drawing/2014/main" id="{4D8E7884-721F-48CA-8BA2-E8416F11D374}"/>
              </a:ext>
            </a:extLst>
          </p:cNvPr>
          <p:cNvSpPr>
            <a:spLocks noChangeShapeType="1"/>
          </p:cNvSpPr>
          <p:nvPr/>
        </p:nvSpPr>
        <p:spPr bwMode="auto">
          <a:xfrm flipV="1">
            <a:off x="73225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1" name="Line 468">
            <a:extLst>
              <a:ext uri="{FF2B5EF4-FFF2-40B4-BE49-F238E27FC236}">
                <a16:creationId xmlns:a16="http://schemas.microsoft.com/office/drawing/2014/main" id="{0110510C-BF1F-42F6-96CF-0066704F0714}"/>
              </a:ext>
            </a:extLst>
          </p:cNvPr>
          <p:cNvSpPr>
            <a:spLocks noChangeShapeType="1"/>
          </p:cNvSpPr>
          <p:nvPr/>
        </p:nvSpPr>
        <p:spPr bwMode="auto">
          <a:xfrm flipV="1">
            <a:off x="94942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2" name="Line 469">
            <a:extLst>
              <a:ext uri="{FF2B5EF4-FFF2-40B4-BE49-F238E27FC236}">
                <a16:creationId xmlns:a16="http://schemas.microsoft.com/office/drawing/2014/main" id="{19FC48EE-28B1-4413-A74A-87D4F1D35FEF}"/>
              </a:ext>
            </a:extLst>
          </p:cNvPr>
          <p:cNvSpPr>
            <a:spLocks noChangeShapeType="1"/>
          </p:cNvSpPr>
          <p:nvPr/>
        </p:nvSpPr>
        <p:spPr bwMode="auto">
          <a:xfrm flipV="1">
            <a:off x="116659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Rectangle 474">
            <a:extLst>
              <a:ext uri="{FF2B5EF4-FFF2-40B4-BE49-F238E27FC236}">
                <a16:creationId xmlns:a16="http://schemas.microsoft.com/office/drawing/2014/main" id="{5B8E6F25-7092-4F01-837C-FB5B9BB71D2E}"/>
              </a:ext>
            </a:extLst>
          </p:cNvPr>
          <p:cNvSpPr>
            <a:spLocks noChangeArrowheads="1"/>
          </p:cNvSpPr>
          <p:nvPr/>
        </p:nvSpPr>
        <p:spPr bwMode="auto">
          <a:xfrm>
            <a:off x="5088890" y="6517323"/>
            <a:ext cx="1889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8" name="Rectangle 475">
            <a:extLst>
              <a:ext uri="{FF2B5EF4-FFF2-40B4-BE49-F238E27FC236}">
                <a16:creationId xmlns:a16="http://schemas.microsoft.com/office/drawing/2014/main" id="{AA1062BB-D821-4A8E-88A3-57ABF0B6CD22}"/>
              </a:ext>
            </a:extLst>
          </p:cNvPr>
          <p:cNvSpPr>
            <a:spLocks noChangeArrowheads="1"/>
          </p:cNvSpPr>
          <p:nvPr/>
        </p:nvSpPr>
        <p:spPr bwMode="auto">
          <a:xfrm>
            <a:off x="7233603" y="6517323"/>
            <a:ext cx="2444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9" name="Rectangle 476">
            <a:extLst>
              <a:ext uri="{FF2B5EF4-FFF2-40B4-BE49-F238E27FC236}">
                <a16:creationId xmlns:a16="http://schemas.microsoft.com/office/drawing/2014/main" id="{7A81D6B9-9C46-42BD-9E90-0742AD2F6D0D}"/>
              </a:ext>
            </a:extLst>
          </p:cNvPr>
          <p:cNvSpPr>
            <a:spLocks noChangeArrowheads="1"/>
          </p:cNvSpPr>
          <p:nvPr/>
        </p:nvSpPr>
        <p:spPr bwMode="auto">
          <a:xfrm>
            <a:off x="9430703" y="6517323"/>
            <a:ext cx="1889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0" name="Rectangle 477">
            <a:extLst>
              <a:ext uri="{FF2B5EF4-FFF2-40B4-BE49-F238E27FC236}">
                <a16:creationId xmlns:a16="http://schemas.microsoft.com/office/drawing/2014/main" id="{2B2F104B-CF06-440D-9243-5181FDA66DEF}"/>
              </a:ext>
            </a:extLst>
          </p:cNvPr>
          <p:cNvSpPr>
            <a:spLocks noChangeArrowheads="1"/>
          </p:cNvSpPr>
          <p:nvPr/>
        </p:nvSpPr>
        <p:spPr bwMode="auto">
          <a:xfrm>
            <a:off x="11580178" y="6517323"/>
            <a:ext cx="2444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1" name="Freeform 478">
            <a:extLst>
              <a:ext uri="{FF2B5EF4-FFF2-40B4-BE49-F238E27FC236}">
                <a16:creationId xmlns:a16="http://schemas.microsoft.com/office/drawing/2014/main" id="{8C4E7C79-B3D3-41D6-BEC5-335650948B8C}"/>
              </a:ext>
            </a:extLst>
          </p:cNvPr>
          <p:cNvSpPr>
            <a:spLocks/>
          </p:cNvSpPr>
          <p:nvPr/>
        </p:nvSpPr>
        <p:spPr bwMode="auto">
          <a:xfrm>
            <a:off x="11626215" y="6712586"/>
            <a:ext cx="44450" cy="44450"/>
          </a:xfrm>
          <a:custGeom>
            <a:avLst/>
            <a:gdLst>
              <a:gd name="T0" fmla="*/ 0 w 155"/>
              <a:gd name="T1" fmla="*/ 148 h 155"/>
              <a:gd name="T2" fmla="*/ 2 w 155"/>
              <a:gd name="T3" fmla="*/ 144 h 155"/>
              <a:gd name="T4" fmla="*/ 69 w 155"/>
              <a:gd name="T5" fmla="*/ 77 h 155"/>
              <a:gd name="T6" fmla="*/ 2 w 155"/>
              <a:gd name="T7" fmla="*/ 11 h 155"/>
              <a:gd name="T8" fmla="*/ 0 w 155"/>
              <a:gd name="T9" fmla="*/ 7 h 155"/>
              <a:gd name="T10" fmla="*/ 2 w 155"/>
              <a:gd name="T11" fmla="*/ 2 h 155"/>
              <a:gd name="T12" fmla="*/ 7 w 155"/>
              <a:gd name="T13" fmla="*/ 0 h 155"/>
              <a:gd name="T14" fmla="*/ 12 w 155"/>
              <a:gd name="T15" fmla="*/ 2 h 155"/>
              <a:gd name="T16" fmla="*/ 78 w 155"/>
              <a:gd name="T17" fmla="*/ 69 h 155"/>
              <a:gd name="T18" fmla="*/ 144 w 155"/>
              <a:gd name="T19" fmla="*/ 2 h 155"/>
              <a:gd name="T20" fmla="*/ 149 w 155"/>
              <a:gd name="T21" fmla="*/ 0 h 155"/>
              <a:gd name="T22" fmla="*/ 153 w 155"/>
              <a:gd name="T23" fmla="*/ 2 h 155"/>
              <a:gd name="T24" fmla="*/ 155 w 155"/>
              <a:gd name="T25" fmla="*/ 7 h 155"/>
              <a:gd name="T26" fmla="*/ 153 w 155"/>
              <a:gd name="T27" fmla="*/ 11 h 155"/>
              <a:gd name="T28" fmla="*/ 87 w 155"/>
              <a:gd name="T29" fmla="*/ 77 h 155"/>
              <a:gd name="T30" fmla="*/ 153 w 155"/>
              <a:gd name="T31" fmla="*/ 144 h 155"/>
              <a:gd name="T32" fmla="*/ 155 w 155"/>
              <a:gd name="T33" fmla="*/ 148 h 155"/>
              <a:gd name="T34" fmla="*/ 153 w 155"/>
              <a:gd name="T35" fmla="*/ 153 h 155"/>
              <a:gd name="T36" fmla="*/ 149 w 155"/>
              <a:gd name="T37" fmla="*/ 155 h 155"/>
              <a:gd name="T38" fmla="*/ 144 w 155"/>
              <a:gd name="T39" fmla="*/ 152 h 155"/>
              <a:gd name="T40" fmla="*/ 78 w 155"/>
              <a:gd name="T41" fmla="*/ 86 h 155"/>
              <a:gd name="T42" fmla="*/ 12 w 155"/>
              <a:gd name="T43" fmla="*/ 152 h 155"/>
              <a:gd name="T44" fmla="*/ 7 w 155"/>
              <a:gd name="T45" fmla="*/ 155 h 155"/>
              <a:gd name="T46" fmla="*/ 2 w 155"/>
              <a:gd name="T47" fmla="*/ 153 h 155"/>
              <a:gd name="T48" fmla="*/ 0 w 155"/>
              <a:gd name="T49" fmla="*/ 14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55">
                <a:moveTo>
                  <a:pt x="0" y="148"/>
                </a:moveTo>
                <a:cubicBezTo>
                  <a:pt x="0" y="147"/>
                  <a:pt x="1" y="145"/>
                  <a:pt x="2" y="144"/>
                </a:cubicBezTo>
                <a:lnTo>
                  <a:pt x="69" y="77"/>
                </a:lnTo>
                <a:lnTo>
                  <a:pt x="2" y="11"/>
                </a:lnTo>
                <a:cubicBezTo>
                  <a:pt x="1" y="10"/>
                  <a:pt x="0" y="8"/>
                  <a:pt x="0" y="7"/>
                </a:cubicBezTo>
                <a:cubicBezTo>
                  <a:pt x="0" y="5"/>
                  <a:pt x="1" y="4"/>
                  <a:pt x="2" y="2"/>
                </a:cubicBezTo>
                <a:cubicBezTo>
                  <a:pt x="4" y="1"/>
                  <a:pt x="5" y="0"/>
                  <a:pt x="7" y="0"/>
                </a:cubicBezTo>
                <a:cubicBezTo>
                  <a:pt x="8" y="0"/>
                  <a:pt x="10" y="1"/>
                  <a:pt x="12" y="2"/>
                </a:cubicBezTo>
                <a:lnTo>
                  <a:pt x="78" y="69"/>
                </a:lnTo>
                <a:lnTo>
                  <a:pt x="144" y="2"/>
                </a:lnTo>
                <a:cubicBezTo>
                  <a:pt x="146" y="1"/>
                  <a:pt x="147" y="0"/>
                  <a:pt x="149" y="0"/>
                </a:cubicBezTo>
                <a:cubicBezTo>
                  <a:pt x="150" y="0"/>
                  <a:pt x="152" y="1"/>
                  <a:pt x="153" y="2"/>
                </a:cubicBezTo>
                <a:cubicBezTo>
                  <a:pt x="154" y="3"/>
                  <a:pt x="155" y="5"/>
                  <a:pt x="155" y="7"/>
                </a:cubicBezTo>
                <a:cubicBezTo>
                  <a:pt x="155" y="8"/>
                  <a:pt x="155" y="10"/>
                  <a:pt x="153" y="11"/>
                </a:cubicBezTo>
                <a:lnTo>
                  <a:pt x="87" y="77"/>
                </a:lnTo>
                <a:lnTo>
                  <a:pt x="153" y="144"/>
                </a:lnTo>
                <a:cubicBezTo>
                  <a:pt x="155" y="145"/>
                  <a:pt x="155" y="147"/>
                  <a:pt x="155" y="148"/>
                </a:cubicBezTo>
                <a:cubicBezTo>
                  <a:pt x="155" y="150"/>
                  <a:pt x="154" y="151"/>
                  <a:pt x="153" y="153"/>
                </a:cubicBezTo>
                <a:cubicBezTo>
                  <a:pt x="152" y="154"/>
                  <a:pt x="150" y="155"/>
                  <a:pt x="149" y="155"/>
                </a:cubicBezTo>
                <a:cubicBezTo>
                  <a:pt x="147" y="155"/>
                  <a:pt x="146" y="154"/>
                  <a:pt x="144" y="152"/>
                </a:cubicBezTo>
                <a:lnTo>
                  <a:pt x="78" y="86"/>
                </a:lnTo>
                <a:lnTo>
                  <a:pt x="12" y="152"/>
                </a:lnTo>
                <a:cubicBezTo>
                  <a:pt x="10" y="154"/>
                  <a:pt x="9" y="155"/>
                  <a:pt x="7" y="155"/>
                </a:cubicBezTo>
                <a:cubicBezTo>
                  <a:pt x="5" y="155"/>
                  <a:pt x="4" y="154"/>
                  <a:pt x="2" y="153"/>
                </a:cubicBezTo>
                <a:cubicBezTo>
                  <a:pt x="1" y="151"/>
                  <a:pt x="0" y="150"/>
                  <a:pt x="0" y="148"/>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2" name="Rectangle 479">
            <a:extLst>
              <a:ext uri="{FF2B5EF4-FFF2-40B4-BE49-F238E27FC236}">
                <a16:creationId xmlns:a16="http://schemas.microsoft.com/office/drawing/2014/main" id="{DE90DB58-6515-4293-9DF2-D0D60BF90305}"/>
              </a:ext>
            </a:extLst>
          </p:cNvPr>
          <p:cNvSpPr>
            <a:spLocks noChangeArrowheads="1"/>
          </p:cNvSpPr>
          <p:nvPr/>
        </p:nvSpPr>
        <p:spPr bwMode="auto">
          <a:xfrm>
            <a:off x="11686540" y="6674486"/>
            <a:ext cx="16192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3" name="Rectangle 480">
            <a:extLst>
              <a:ext uri="{FF2B5EF4-FFF2-40B4-BE49-F238E27FC236}">
                <a16:creationId xmlns:a16="http://schemas.microsoft.com/office/drawing/2014/main" id="{97B5FC5B-FBA5-47AA-AE2C-B7316C4C0999}"/>
              </a:ext>
            </a:extLst>
          </p:cNvPr>
          <p:cNvSpPr>
            <a:spLocks noChangeArrowheads="1"/>
          </p:cNvSpPr>
          <p:nvPr/>
        </p:nvSpPr>
        <p:spPr bwMode="auto">
          <a:xfrm>
            <a:off x="11792903" y="6645911"/>
            <a:ext cx="7302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7" name="Freeform 504">
            <a:extLst>
              <a:ext uri="{FF2B5EF4-FFF2-40B4-BE49-F238E27FC236}">
                <a16:creationId xmlns:a16="http://schemas.microsoft.com/office/drawing/2014/main" id="{C900D0D1-7D27-4A1C-A0D7-ECBD8B134EC0}"/>
              </a:ext>
            </a:extLst>
          </p:cNvPr>
          <p:cNvSpPr>
            <a:spLocks/>
          </p:cNvSpPr>
          <p:nvPr/>
        </p:nvSpPr>
        <p:spPr bwMode="auto">
          <a:xfrm>
            <a:off x="4696778" y="4147186"/>
            <a:ext cx="7137400" cy="2117725"/>
          </a:xfrm>
          <a:custGeom>
            <a:avLst/>
            <a:gdLst>
              <a:gd name="T0" fmla="*/ 68 w 4496"/>
              <a:gd name="T1" fmla="*/ 1112 h 1334"/>
              <a:gd name="T2" fmla="*/ 139 w 4496"/>
              <a:gd name="T3" fmla="*/ 1004 h 1334"/>
              <a:gd name="T4" fmla="*/ 210 w 4496"/>
              <a:gd name="T5" fmla="*/ 1129 h 1334"/>
              <a:gd name="T6" fmla="*/ 281 w 4496"/>
              <a:gd name="T7" fmla="*/ 1292 h 1334"/>
              <a:gd name="T8" fmla="*/ 352 w 4496"/>
              <a:gd name="T9" fmla="*/ 1217 h 1334"/>
              <a:gd name="T10" fmla="*/ 423 w 4496"/>
              <a:gd name="T11" fmla="*/ 1208 h 1334"/>
              <a:gd name="T12" fmla="*/ 494 w 4496"/>
              <a:gd name="T13" fmla="*/ 1083 h 1334"/>
              <a:gd name="T14" fmla="*/ 565 w 4496"/>
              <a:gd name="T15" fmla="*/ 1112 h 1334"/>
              <a:gd name="T16" fmla="*/ 637 w 4496"/>
              <a:gd name="T17" fmla="*/ 1129 h 1334"/>
              <a:gd name="T18" fmla="*/ 708 w 4496"/>
              <a:gd name="T19" fmla="*/ 1004 h 1334"/>
              <a:gd name="T20" fmla="*/ 779 w 4496"/>
              <a:gd name="T21" fmla="*/ 1129 h 1334"/>
              <a:gd name="T22" fmla="*/ 850 w 4496"/>
              <a:gd name="T23" fmla="*/ 1179 h 1334"/>
              <a:gd name="T24" fmla="*/ 921 w 4496"/>
              <a:gd name="T25" fmla="*/ 1183 h 1334"/>
              <a:gd name="T26" fmla="*/ 992 w 4496"/>
              <a:gd name="T27" fmla="*/ 1175 h 1334"/>
              <a:gd name="T28" fmla="*/ 1063 w 4496"/>
              <a:gd name="T29" fmla="*/ 1062 h 1334"/>
              <a:gd name="T30" fmla="*/ 1134 w 4496"/>
              <a:gd name="T31" fmla="*/ 1100 h 1334"/>
              <a:gd name="T32" fmla="*/ 1206 w 4496"/>
              <a:gd name="T33" fmla="*/ 1096 h 1334"/>
              <a:gd name="T34" fmla="*/ 1277 w 4496"/>
              <a:gd name="T35" fmla="*/ 974 h 1334"/>
              <a:gd name="T36" fmla="*/ 1348 w 4496"/>
              <a:gd name="T37" fmla="*/ 1229 h 1334"/>
              <a:gd name="T38" fmla="*/ 1419 w 4496"/>
              <a:gd name="T39" fmla="*/ 1154 h 1334"/>
              <a:gd name="T40" fmla="*/ 1490 w 4496"/>
              <a:gd name="T41" fmla="*/ 1150 h 1334"/>
              <a:gd name="T42" fmla="*/ 1561 w 4496"/>
              <a:gd name="T43" fmla="*/ 1146 h 1334"/>
              <a:gd name="T44" fmla="*/ 1632 w 4496"/>
              <a:gd name="T45" fmla="*/ 1050 h 1334"/>
              <a:gd name="T46" fmla="*/ 1703 w 4496"/>
              <a:gd name="T47" fmla="*/ 999 h 1334"/>
              <a:gd name="T48" fmla="*/ 1775 w 4496"/>
              <a:gd name="T49" fmla="*/ 1171 h 1334"/>
              <a:gd name="T50" fmla="*/ 1846 w 4496"/>
              <a:gd name="T51" fmla="*/ 1137 h 1334"/>
              <a:gd name="T52" fmla="*/ 1917 w 4496"/>
              <a:gd name="T53" fmla="*/ 1116 h 1334"/>
              <a:gd name="T54" fmla="*/ 1988 w 4496"/>
              <a:gd name="T55" fmla="*/ 1129 h 1334"/>
              <a:gd name="T56" fmla="*/ 2059 w 4496"/>
              <a:gd name="T57" fmla="*/ 1050 h 1334"/>
              <a:gd name="T58" fmla="*/ 2130 w 4496"/>
              <a:gd name="T59" fmla="*/ 1104 h 1334"/>
              <a:gd name="T60" fmla="*/ 2201 w 4496"/>
              <a:gd name="T61" fmla="*/ 1091 h 1334"/>
              <a:gd name="T62" fmla="*/ 2273 w 4496"/>
              <a:gd name="T63" fmla="*/ 1096 h 1334"/>
              <a:gd name="T64" fmla="*/ 2344 w 4496"/>
              <a:gd name="T65" fmla="*/ 1033 h 1334"/>
              <a:gd name="T66" fmla="*/ 2415 w 4496"/>
              <a:gd name="T67" fmla="*/ 1133 h 1334"/>
              <a:gd name="T68" fmla="*/ 2486 w 4496"/>
              <a:gd name="T69" fmla="*/ 677 h 1334"/>
              <a:gd name="T70" fmla="*/ 2557 w 4496"/>
              <a:gd name="T71" fmla="*/ 1175 h 1334"/>
              <a:gd name="T72" fmla="*/ 2628 w 4496"/>
              <a:gd name="T73" fmla="*/ 1179 h 1334"/>
              <a:gd name="T74" fmla="*/ 2699 w 4496"/>
              <a:gd name="T75" fmla="*/ 1133 h 1334"/>
              <a:gd name="T76" fmla="*/ 2770 w 4496"/>
              <a:gd name="T77" fmla="*/ 1054 h 1334"/>
              <a:gd name="T78" fmla="*/ 2842 w 4496"/>
              <a:gd name="T79" fmla="*/ 1087 h 1334"/>
              <a:gd name="T80" fmla="*/ 2913 w 4496"/>
              <a:gd name="T81" fmla="*/ 1016 h 1334"/>
              <a:gd name="T82" fmla="*/ 2984 w 4496"/>
              <a:gd name="T83" fmla="*/ 1100 h 1334"/>
              <a:gd name="T84" fmla="*/ 3055 w 4496"/>
              <a:gd name="T85" fmla="*/ 907 h 1334"/>
              <a:gd name="T86" fmla="*/ 3126 w 4496"/>
              <a:gd name="T87" fmla="*/ 1125 h 1334"/>
              <a:gd name="T88" fmla="*/ 3197 w 4496"/>
              <a:gd name="T89" fmla="*/ 1133 h 1334"/>
              <a:gd name="T90" fmla="*/ 3268 w 4496"/>
              <a:gd name="T91" fmla="*/ 1045 h 1334"/>
              <a:gd name="T92" fmla="*/ 3339 w 4496"/>
              <a:gd name="T93" fmla="*/ 1079 h 1334"/>
              <a:gd name="T94" fmla="*/ 3411 w 4496"/>
              <a:gd name="T95" fmla="*/ 1062 h 1334"/>
              <a:gd name="T96" fmla="*/ 3482 w 4496"/>
              <a:gd name="T97" fmla="*/ 978 h 1334"/>
              <a:gd name="T98" fmla="*/ 3553 w 4496"/>
              <a:gd name="T99" fmla="*/ 1280 h 1334"/>
              <a:gd name="T100" fmla="*/ 3624 w 4496"/>
              <a:gd name="T101" fmla="*/ 1137 h 1334"/>
              <a:gd name="T102" fmla="*/ 3695 w 4496"/>
              <a:gd name="T103" fmla="*/ 1116 h 1334"/>
              <a:gd name="T104" fmla="*/ 3766 w 4496"/>
              <a:gd name="T105" fmla="*/ 1075 h 1334"/>
              <a:gd name="T106" fmla="*/ 3837 w 4496"/>
              <a:gd name="T107" fmla="*/ 1062 h 1334"/>
              <a:gd name="T108" fmla="*/ 3908 w 4496"/>
              <a:gd name="T109" fmla="*/ 1091 h 1334"/>
              <a:gd name="T110" fmla="*/ 3980 w 4496"/>
              <a:gd name="T111" fmla="*/ 1033 h 1334"/>
              <a:gd name="T112" fmla="*/ 4051 w 4496"/>
              <a:gd name="T113" fmla="*/ 1125 h 1334"/>
              <a:gd name="T114" fmla="*/ 4122 w 4496"/>
              <a:gd name="T115" fmla="*/ 1162 h 1334"/>
              <a:gd name="T116" fmla="*/ 4193 w 4496"/>
              <a:gd name="T117" fmla="*/ 1200 h 1334"/>
              <a:gd name="T118" fmla="*/ 4264 w 4496"/>
              <a:gd name="T119" fmla="*/ 1229 h 1334"/>
              <a:gd name="T120" fmla="*/ 4335 w 4496"/>
              <a:gd name="T121" fmla="*/ 1079 h 1334"/>
              <a:gd name="T122" fmla="*/ 4406 w 4496"/>
              <a:gd name="T123" fmla="*/ 1108 h 1334"/>
              <a:gd name="T124" fmla="*/ 4477 w 4496"/>
              <a:gd name="T125" fmla="*/ 1054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96" h="1334">
                <a:moveTo>
                  <a:pt x="0" y="1097"/>
                </a:moveTo>
                <a:lnTo>
                  <a:pt x="2" y="1087"/>
                </a:lnTo>
                <a:lnTo>
                  <a:pt x="5" y="1083"/>
                </a:lnTo>
                <a:lnTo>
                  <a:pt x="7" y="1091"/>
                </a:lnTo>
                <a:lnTo>
                  <a:pt x="10" y="1096"/>
                </a:lnTo>
                <a:lnTo>
                  <a:pt x="13" y="1096"/>
                </a:lnTo>
                <a:lnTo>
                  <a:pt x="16" y="1091"/>
                </a:lnTo>
                <a:lnTo>
                  <a:pt x="18" y="1104"/>
                </a:lnTo>
                <a:lnTo>
                  <a:pt x="21" y="1121"/>
                </a:lnTo>
                <a:lnTo>
                  <a:pt x="24" y="1112"/>
                </a:lnTo>
                <a:lnTo>
                  <a:pt x="26" y="1112"/>
                </a:lnTo>
                <a:lnTo>
                  <a:pt x="29" y="1121"/>
                </a:lnTo>
                <a:lnTo>
                  <a:pt x="32" y="1133"/>
                </a:lnTo>
                <a:lnTo>
                  <a:pt x="35" y="1125"/>
                </a:lnTo>
                <a:lnTo>
                  <a:pt x="37" y="1108"/>
                </a:lnTo>
                <a:lnTo>
                  <a:pt x="40" y="1108"/>
                </a:lnTo>
                <a:lnTo>
                  <a:pt x="43" y="1116"/>
                </a:lnTo>
                <a:lnTo>
                  <a:pt x="46" y="1112"/>
                </a:lnTo>
                <a:lnTo>
                  <a:pt x="48" y="1104"/>
                </a:lnTo>
                <a:lnTo>
                  <a:pt x="51" y="1104"/>
                </a:lnTo>
                <a:lnTo>
                  <a:pt x="54" y="1121"/>
                </a:lnTo>
                <a:lnTo>
                  <a:pt x="56" y="1108"/>
                </a:lnTo>
                <a:lnTo>
                  <a:pt x="59" y="1108"/>
                </a:lnTo>
                <a:lnTo>
                  <a:pt x="62" y="1108"/>
                </a:lnTo>
                <a:lnTo>
                  <a:pt x="65" y="1121"/>
                </a:lnTo>
                <a:lnTo>
                  <a:pt x="68" y="1112"/>
                </a:lnTo>
                <a:lnTo>
                  <a:pt x="70" y="1116"/>
                </a:lnTo>
                <a:lnTo>
                  <a:pt x="73" y="1112"/>
                </a:lnTo>
                <a:lnTo>
                  <a:pt x="76" y="1121"/>
                </a:lnTo>
                <a:lnTo>
                  <a:pt x="78" y="1125"/>
                </a:lnTo>
                <a:lnTo>
                  <a:pt x="81" y="1112"/>
                </a:lnTo>
                <a:lnTo>
                  <a:pt x="84" y="1104"/>
                </a:lnTo>
                <a:lnTo>
                  <a:pt x="87" y="1116"/>
                </a:lnTo>
                <a:lnTo>
                  <a:pt x="89" y="1125"/>
                </a:lnTo>
                <a:lnTo>
                  <a:pt x="92" y="1112"/>
                </a:lnTo>
                <a:lnTo>
                  <a:pt x="95" y="1096"/>
                </a:lnTo>
                <a:lnTo>
                  <a:pt x="98" y="1108"/>
                </a:lnTo>
                <a:lnTo>
                  <a:pt x="100" y="1116"/>
                </a:lnTo>
                <a:lnTo>
                  <a:pt x="103" y="1100"/>
                </a:lnTo>
                <a:lnTo>
                  <a:pt x="106" y="1096"/>
                </a:lnTo>
                <a:lnTo>
                  <a:pt x="108" y="1091"/>
                </a:lnTo>
                <a:lnTo>
                  <a:pt x="111" y="1100"/>
                </a:lnTo>
                <a:lnTo>
                  <a:pt x="114" y="1087"/>
                </a:lnTo>
                <a:lnTo>
                  <a:pt x="117" y="1075"/>
                </a:lnTo>
                <a:lnTo>
                  <a:pt x="119" y="1066"/>
                </a:lnTo>
                <a:lnTo>
                  <a:pt x="122" y="1062"/>
                </a:lnTo>
                <a:lnTo>
                  <a:pt x="125" y="1054"/>
                </a:lnTo>
                <a:lnTo>
                  <a:pt x="128" y="1045"/>
                </a:lnTo>
                <a:lnTo>
                  <a:pt x="130" y="1041"/>
                </a:lnTo>
                <a:lnTo>
                  <a:pt x="133" y="1041"/>
                </a:lnTo>
                <a:lnTo>
                  <a:pt x="136" y="1029"/>
                </a:lnTo>
                <a:lnTo>
                  <a:pt x="139" y="1004"/>
                </a:lnTo>
                <a:lnTo>
                  <a:pt x="141" y="1008"/>
                </a:lnTo>
                <a:lnTo>
                  <a:pt x="144" y="1008"/>
                </a:lnTo>
                <a:lnTo>
                  <a:pt x="147" y="1012"/>
                </a:lnTo>
                <a:lnTo>
                  <a:pt x="149" y="1008"/>
                </a:lnTo>
                <a:lnTo>
                  <a:pt x="152" y="1012"/>
                </a:lnTo>
                <a:lnTo>
                  <a:pt x="155" y="1024"/>
                </a:lnTo>
                <a:lnTo>
                  <a:pt x="158" y="1016"/>
                </a:lnTo>
                <a:lnTo>
                  <a:pt x="161" y="995"/>
                </a:lnTo>
                <a:lnTo>
                  <a:pt x="163" y="1004"/>
                </a:lnTo>
                <a:lnTo>
                  <a:pt x="166" y="995"/>
                </a:lnTo>
                <a:lnTo>
                  <a:pt x="169" y="1004"/>
                </a:lnTo>
                <a:lnTo>
                  <a:pt x="171" y="1024"/>
                </a:lnTo>
                <a:lnTo>
                  <a:pt x="174" y="1045"/>
                </a:lnTo>
                <a:lnTo>
                  <a:pt x="177" y="1062"/>
                </a:lnTo>
                <a:lnTo>
                  <a:pt x="180" y="1091"/>
                </a:lnTo>
                <a:lnTo>
                  <a:pt x="182" y="1104"/>
                </a:lnTo>
                <a:lnTo>
                  <a:pt x="185" y="1116"/>
                </a:lnTo>
                <a:lnTo>
                  <a:pt x="188" y="1112"/>
                </a:lnTo>
                <a:lnTo>
                  <a:pt x="191" y="1133"/>
                </a:lnTo>
                <a:lnTo>
                  <a:pt x="193" y="1121"/>
                </a:lnTo>
                <a:lnTo>
                  <a:pt x="196" y="1121"/>
                </a:lnTo>
                <a:lnTo>
                  <a:pt x="199" y="1116"/>
                </a:lnTo>
                <a:lnTo>
                  <a:pt x="201" y="1125"/>
                </a:lnTo>
                <a:lnTo>
                  <a:pt x="204" y="1137"/>
                </a:lnTo>
                <a:lnTo>
                  <a:pt x="207" y="1133"/>
                </a:lnTo>
                <a:lnTo>
                  <a:pt x="210" y="1129"/>
                </a:lnTo>
                <a:lnTo>
                  <a:pt x="212" y="1146"/>
                </a:lnTo>
                <a:lnTo>
                  <a:pt x="215" y="1150"/>
                </a:lnTo>
                <a:lnTo>
                  <a:pt x="218" y="1133"/>
                </a:lnTo>
                <a:lnTo>
                  <a:pt x="221" y="1125"/>
                </a:lnTo>
                <a:lnTo>
                  <a:pt x="223" y="1146"/>
                </a:lnTo>
                <a:lnTo>
                  <a:pt x="226" y="1158"/>
                </a:lnTo>
                <a:lnTo>
                  <a:pt x="229" y="1158"/>
                </a:lnTo>
                <a:lnTo>
                  <a:pt x="232" y="1188"/>
                </a:lnTo>
                <a:lnTo>
                  <a:pt x="234" y="1229"/>
                </a:lnTo>
                <a:lnTo>
                  <a:pt x="237" y="1263"/>
                </a:lnTo>
                <a:lnTo>
                  <a:pt x="240" y="1288"/>
                </a:lnTo>
                <a:lnTo>
                  <a:pt x="243" y="1305"/>
                </a:lnTo>
                <a:lnTo>
                  <a:pt x="245" y="1213"/>
                </a:lnTo>
                <a:lnTo>
                  <a:pt x="248" y="1083"/>
                </a:lnTo>
                <a:lnTo>
                  <a:pt x="251" y="886"/>
                </a:lnTo>
                <a:lnTo>
                  <a:pt x="254" y="606"/>
                </a:lnTo>
                <a:lnTo>
                  <a:pt x="256" y="301"/>
                </a:lnTo>
                <a:lnTo>
                  <a:pt x="259" y="104"/>
                </a:lnTo>
                <a:lnTo>
                  <a:pt x="262" y="0"/>
                </a:lnTo>
                <a:lnTo>
                  <a:pt x="264" y="0"/>
                </a:lnTo>
                <a:lnTo>
                  <a:pt x="267" y="175"/>
                </a:lnTo>
                <a:lnTo>
                  <a:pt x="270" y="464"/>
                </a:lnTo>
                <a:lnTo>
                  <a:pt x="273" y="794"/>
                </a:lnTo>
                <a:lnTo>
                  <a:pt x="275" y="1041"/>
                </a:lnTo>
                <a:lnTo>
                  <a:pt x="278" y="1213"/>
                </a:lnTo>
                <a:lnTo>
                  <a:pt x="281" y="1292"/>
                </a:lnTo>
                <a:lnTo>
                  <a:pt x="284" y="1280"/>
                </a:lnTo>
                <a:lnTo>
                  <a:pt x="286" y="1208"/>
                </a:lnTo>
                <a:lnTo>
                  <a:pt x="289" y="1188"/>
                </a:lnTo>
                <a:lnTo>
                  <a:pt x="292" y="1196"/>
                </a:lnTo>
                <a:lnTo>
                  <a:pt x="294" y="1196"/>
                </a:lnTo>
                <a:lnTo>
                  <a:pt x="297" y="1188"/>
                </a:lnTo>
                <a:lnTo>
                  <a:pt x="300" y="1183"/>
                </a:lnTo>
                <a:lnTo>
                  <a:pt x="303" y="1183"/>
                </a:lnTo>
                <a:lnTo>
                  <a:pt x="306" y="1196"/>
                </a:lnTo>
                <a:lnTo>
                  <a:pt x="308" y="1183"/>
                </a:lnTo>
                <a:lnTo>
                  <a:pt x="311" y="1183"/>
                </a:lnTo>
                <a:lnTo>
                  <a:pt x="314" y="1179"/>
                </a:lnTo>
                <a:lnTo>
                  <a:pt x="316" y="1196"/>
                </a:lnTo>
                <a:lnTo>
                  <a:pt x="319" y="1192"/>
                </a:lnTo>
                <a:lnTo>
                  <a:pt x="322" y="1175"/>
                </a:lnTo>
                <a:lnTo>
                  <a:pt x="325" y="1192"/>
                </a:lnTo>
                <a:lnTo>
                  <a:pt x="327" y="1204"/>
                </a:lnTo>
                <a:lnTo>
                  <a:pt x="330" y="1200"/>
                </a:lnTo>
                <a:lnTo>
                  <a:pt x="333" y="1196"/>
                </a:lnTo>
                <a:lnTo>
                  <a:pt x="336" y="1196"/>
                </a:lnTo>
                <a:lnTo>
                  <a:pt x="338" y="1208"/>
                </a:lnTo>
                <a:lnTo>
                  <a:pt x="341" y="1208"/>
                </a:lnTo>
                <a:lnTo>
                  <a:pt x="344" y="1204"/>
                </a:lnTo>
                <a:lnTo>
                  <a:pt x="347" y="1200"/>
                </a:lnTo>
                <a:lnTo>
                  <a:pt x="349" y="1208"/>
                </a:lnTo>
                <a:lnTo>
                  <a:pt x="352" y="1217"/>
                </a:lnTo>
                <a:lnTo>
                  <a:pt x="355" y="1204"/>
                </a:lnTo>
                <a:lnTo>
                  <a:pt x="357" y="1196"/>
                </a:lnTo>
                <a:lnTo>
                  <a:pt x="360" y="1200"/>
                </a:lnTo>
                <a:lnTo>
                  <a:pt x="363" y="1204"/>
                </a:lnTo>
                <a:lnTo>
                  <a:pt x="366" y="1196"/>
                </a:lnTo>
                <a:lnTo>
                  <a:pt x="368" y="1188"/>
                </a:lnTo>
                <a:lnTo>
                  <a:pt x="371" y="1196"/>
                </a:lnTo>
                <a:lnTo>
                  <a:pt x="374" y="1213"/>
                </a:lnTo>
                <a:lnTo>
                  <a:pt x="377" y="1204"/>
                </a:lnTo>
                <a:lnTo>
                  <a:pt x="379" y="1196"/>
                </a:lnTo>
                <a:lnTo>
                  <a:pt x="382" y="1200"/>
                </a:lnTo>
                <a:lnTo>
                  <a:pt x="385" y="1208"/>
                </a:lnTo>
                <a:lnTo>
                  <a:pt x="387" y="1196"/>
                </a:lnTo>
                <a:lnTo>
                  <a:pt x="390" y="1196"/>
                </a:lnTo>
                <a:lnTo>
                  <a:pt x="393" y="1196"/>
                </a:lnTo>
                <a:lnTo>
                  <a:pt x="396" y="1200"/>
                </a:lnTo>
                <a:lnTo>
                  <a:pt x="399" y="1196"/>
                </a:lnTo>
                <a:lnTo>
                  <a:pt x="401" y="1188"/>
                </a:lnTo>
                <a:lnTo>
                  <a:pt x="404" y="1188"/>
                </a:lnTo>
                <a:lnTo>
                  <a:pt x="407" y="1200"/>
                </a:lnTo>
                <a:lnTo>
                  <a:pt x="409" y="1208"/>
                </a:lnTo>
                <a:lnTo>
                  <a:pt x="412" y="1192"/>
                </a:lnTo>
                <a:lnTo>
                  <a:pt x="415" y="1188"/>
                </a:lnTo>
                <a:lnTo>
                  <a:pt x="418" y="1204"/>
                </a:lnTo>
                <a:lnTo>
                  <a:pt x="420" y="1217"/>
                </a:lnTo>
                <a:lnTo>
                  <a:pt x="423" y="1208"/>
                </a:lnTo>
                <a:lnTo>
                  <a:pt x="426" y="1204"/>
                </a:lnTo>
                <a:lnTo>
                  <a:pt x="429" y="1217"/>
                </a:lnTo>
                <a:lnTo>
                  <a:pt x="431" y="1229"/>
                </a:lnTo>
                <a:lnTo>
                  <a:pt x="434" y="1234"/>
                </a:lnTo>
                <a:lnTo>
                  <a:pt x="437" y="1225"/>
                </a:lnTo>
                <a:lnTo>
                  <a:pt x="440" y="1238"/>
                </a:lnTo>
                <a:lnTo>
                  <a:pt x="442" y="1246"/>
                </a:lnTo>
                <a:lnTo>
                  <a:pt x="445" y="1225"/>
                </a:lnTo>
                <a:lnTo>
                  <a:pt x="448" y="1225"/>
                </a:lnTo>
                <a:lnTo>
                  <a:pt x="450" y="1221"/>
                </a:lnTo>
                <a:lnTo>
                  <a:pt x="453" y="1213"/>
                </a:lnTo>
                <a:lnTo>
                  <a:pt x="456" y="1196"/>
                </a:lnTo>
                <a:lnTo>
                  <a:pt x="459" y="1175"/>
                </a:lnTo>
                <a:lnTo>
                  <a:pt x="461" y="1167"/>
                </a:lnTo>
                <a:lnTo>
                  <a:pt x="464" y="1158"/>
                </a:lnTo>
                <a:lnTo>
                  <a:pt x="467" y="1137"/>
                </a:lnTo>
                <a:lnTo>
                  <a:pt x="470" y="1112"/>
                </a:lnTo>
                <a:lnTo>
                  <a:pt x="472" y="1112"/>
                </a:lnTo>
                <a:lnTo>
                  <a:pt x="475" y="1108"/>
                </a:lnTo>
                <a:lnTo>
                  <a:pt x="478" y="1108"/>
                </a:lnTo>
                <a:lnTo>
                  <a:pt x="480" y="1087"/>
                </a:lnTo>
                <a:lnTo>
                  <a:pt x="483" y="1091"/>
                </a:lnTo>
                <a:lnTo>
                  <a:pt x="486" y="1104"/>
                </a:lnTo>
                <a:lnTo>
                  <a:pt x="489" y="1096"/>
                </a:lnTo>
                <a:lnTo>
                  <a:pt x="492" y="1087"/>
                </a:lnTo>
                <a:lnTo>
                  <a:pt x="494" y="1083"/>
                </a:lnTo>
                <a:lnTo>
                  <a:pt x="497" y="1096"/>
                </a:lnTo>
                <a:lnTo>
                  <a:pt x="500" y="1091"/>
                </a:lnTo>
                <a:lnTo>
                  <a:pt x="502" y="1083"/>
                </a:lnTo>
                <a:lnTo>
                  <a:pt x="505" y="1075"/>
                </a:lnTo>
                <a:lnTo>
                  <a:pt x="508" y="1079"/>
                </a:lnTo>
                <a:lnTo>
                  <a:pt x="511" y="1087"/>
                </a:lnTo>
                <a:lnTo>
                  <a:pt x="513" y="1087"/>
                </a:lnTo>
                <a:lnTo>
                  <a:pt x="516" y="1070"/>
                </a:lnTo>
                <a:lnTo>
                  <a:pt x="519" y="1075"/>
                </a:lnTo>
                <a:lnTo>
                  <a:pt x="522" y="1091"/>
                </a:lnTo>
                <a:lnTo>
                  <a:pt x="524" y="1087"/>
                </a:lnTo>
                <a:lnTo>
                  <a:pt x="527" y="1083"/>
                </a:lnTo>
                <a:lnTo>
                  <a:pt x="530" y="1096"/>
                </a:lnTo>
                <a:lnTo>
                  <a:pt x="532" y="1096"/>
                </a:lnTo>
                <a:lnTo>
                  <a:pt x="535" y="1096"/>
                </a:lnTo>
                <a:lnTo>
                  <a:pt x="538" y="1087"/>
                </a:lnTo>
                <a:lnTo>
                  <a:pt x="541" y="1091"/>
                </a:lnTo>
                <a:lnTo>
                  <a:pt x="544" y="1096"/>
                </a:lnTo>
                <a:lnTo>
                  <a:pt x="546" y="1108"/>
                </a:lnTo>
                <a:lnTo>
                  <a:pt x="549" y="1104"/>
                </a:lnTo>
                <a:lnTo>
                  <a:pt x="552" y="1104"/>
                </a:lnTo>
                <a:lnTo>
                  <a:pt x="554" y="1112"/>
                </a:lnTo>
                <a:lnTo>
                  <a:pt x="557" y="1121"/>
                </a:lnTo>
                <a:lnTo>
                  <a:pt x="560" y="1104"/>
                </a:lnTo>
                <a:lnTo>
                  <a:pt x="563" y="1096"/>
                </a:lnTo>
                <a:lnTo>
                  <a:pt x="565" y="1112"/>
                </a:lnTo>
                <a:lnTo>
                  <a:pt x="568" y="1116"/>
                </a:lnTo>
                <a:lnTo>
                  <a:pt x="571" y="1112"/>
                </a:lnTo>
                <a:lnTo>
                  <a:pt x="574" y="1100"/>
                </a:lnTo>
                <a:lnTo>
                  <a:pt x="576" y="1116"/>
                </a:lnTo>
                <a:lnTo>
                  <a:pt x="579" y="1116"/>
                </a:lnTo>
                <a:lnTo>
                  <a:pt x="582" y="1116"/>
                </a:lnTo>
                <a:lnTo>
                  <a:pt x="585" y="1112"/>
                </a:lnTo>
                <a:lnTo>
                  <a:pt x="587" y="1116"/>
                </a:lnTo>
                <a:lnTo>
                  <a:pt x="590" y="1133"/>
                </a:lnTo>
                <a:lnTo>
                  <a:pt x="593" y="1112"/>
                </a:lnTo>
                <a:lnTo>
                  <a:pt x="595" y="1104"/>
                </a:lnTo>
                <a:lnTo>
                  <a:pt x="598" y="1116"/>
                </a:lnTo>
                <a:lnTo>
                  <a:pt x="601" y="1121"/>
                </a:lnTo>
                <a:lnTo>
                  <a:pt x="604" y="1116"/>
                </a:lnTo>
                <a:lnTo>
                  <a:pt x="606" y="1116"/>
                </a:lnTo>
                <a:lnTo>
                  <a:pt x="609" y="1116"/>
                </a:lnTo>
                <a:lnTo>
                  <a:pt x="612" y="1125"/>
                </a:lnTo>
                <a:lnTo>
                  <a:pt x="615" y="1125"/>
                </a:lnTo>
                <a:lnTo>
                  <a:pt x="617" y="1112"/>
                </a:lnTo>
                <a:lnTo>
                  <a:pt x="620" y="1112"/>
                </a:lnTo>
                <a:lnTo>
                  <a:pt x="623" y="1116"/>
                </a:lnTo>
                <a:lnTo>
                  <a:pt x="625" y="1112"/>
                </a:lnTo>
                <a:lnTo>
                  <a:pt x="628" y="1112"/>
                </a:lnTo>
                <a:lnTo>
                  <a:pt x="631" y="1108"/>
                </a:lnTo>
                <a:lnTo>
                  <a:pt x="634" y="1121"/>
                </a:lnTo>
                <a:lnTo>
                  <a:pt x="637" y="1129"/>
                </a:lnTo>
                <a:lnTo>
                  <a:pt x="639" y="1116"/>
                </a:lnTo>
                <a:lnTo>
                  <a:pt x="642" y="1108"/>
                </a:lnTo>
                <a:lnTo>
                  <a:pt x="645" y="1112"/>
                </a:lnTo>
                <a:lnTo>
                  <a:pt x="647" y="1121"/>
                </a:lnTo>
                <a:lnTo>
                  <a:pt x="650" y="1116"/>
                </a:lnTo>
                <a:lnTo>
                  <a:pt x="653" y="1100"/>
                </a:lnTo>
                <a:lnTo>
                  <a:pt x="656" y="1096"/>
                </a:lnTo>
                <a:lnTo>
                  <a:pt x="658" y="1112"/>
                </a:lnTo>
                <a:lnTo>
                  <a:pt x="661" y="1104"/>
                </a:lnTo>
                <a:lnTo>
                  <a:pt x="664" y="1091"/>
                </a:lnTo>
                <a:lnTo>
                  <a:pt x="667" y="1083"/>
                </a:lnTo>
                <a:lnTo>
                  <a:pt x="669" y="1079"/>
                </a:lnTo>
                <a:lnTo>
                  <a:pt x="672" y="1070"/>
                </a:lnTo>
                <a:lnTo>
                  <a:pt x="675" y="1054"/>
                </a:lnTo>
                <a:lnTo>
                  <a:pt x="678" y="1054"/>
                </a:lnTo>
                <a:lnTo>
                  <a:pt x="680" y="1045"/>
                </a:lnTo>
                <a:lnTo>
                  <a:pt x="683" y="1050"/>
                </a:lnTo>
                <a:lnTo>
                  <a:pt x="686" y="1024"/>
                </a:lnTo>
                <a:lnTo>
                  <a:pt x="688" y="1020"/>
                </a:lnTo>
                <a:lnTo>
                  <a:pt x="691" y="1016"/>
                </a:lnTo>
                <a:lnTo>
                  <a:pt x="694" y="1004"/>
                </a:lnTo>
                <a:lnTo>
                  <a:pt x="697" y="995"/>
                </a:lnTo>
                <a:lnTo>
                  <a:pt x="699" y="987"/>
                </a:lnTo>
                <a:lnTo>
                  <a:pt x="702" y="1012"/>
                </a:lnTo>
                <a:lnTo>
                  <a:pt x="705" y="1020"/>
                </a:lnTo>
                <a:lnTo>
                  <a:pt x="708" y="1004"/>
                </a:lnTo>
                <a:lnTo>
                  <a:pt x="710" y="1004"/>
                </a:lnTo>
                <a:lnTo>
                  <a:pt x="713" y="1004"/>
                </a:lnTo>
                <a:lnTo>
                  <a:pt x="716" y="995"/>
                </a:lnTo>
                <a:lnTo>
                  <a:pt x="718" y="987"/>
                </a:lnTo>
                <a:lnTo>
                  <a:pt x="721" y="1008"/>
                </a:lnTo>
                <a:lnTo>
                  <a:pt x="724" y="1058"/>
                </a:lnTo>
                <a:lnTo>
                  <a:pt x="727" y="1062"/>
                </a:lnTo>
                <a:lnTo>
                  <a:pt x="730" y="1079"/>
                </a:lnTo>
                <a:lnTo>
                  <a:pt x="732" y="1083"/>
                </a:lnTo>
                <a:lnTo>
                  <a:pt x="735" y="1096"/>
                </a:lnTo>
                <a:lnTo>
                  <a:pt x="738" y="1121"/>
                </a:lnTo>
                <a:lnTo>
                  <a:pt x="740" y="1121"/>
                </a:lnTo>
                <a:lnTo>
                  <a:pt x="743" y="1096"/>
                </a:lnTo>
                <a:lnTo>
                  <a:pt x="746" y="1112"/>
                </a:lnTo>
                <a:lnTo>
                  <a:pt x="749" y="1121"/>
                </a:lnTo>
                <a:lnTo>
                  <a:pt x="751" y="1116"/>
                </a:lnTo>
                <a:lnTo>
                  <a:pt x="754" y="1100"/>
                </a:lnTo>
                <a:lnTo>
                  <a:pt x="757" y="1108"/>
                </a:lnTo>
                <a:lnTo>
                  <a:pt x="760" y="1121"/>
                </a:lnTo>
                <a:lnTo>
                  <a:pt x="762" y="1133"/>
                </a:lnTo>
                <a:lnTo>
                  <a:pt x="765" y="1116"/>
                </a:lnTo>
                <a:lnTo>
                  <a:pt x="768" y="1112"/>
                </a:lnTo>
                <a:lnTo>
                  <a:pt x="771" y="1125"/>
                </a:lnTo>
                <a:lnTo>
                  <a:pt x="773" y="1137"/>
                </a:lnTo>
                <a:lnTo>
                  <a:pt x="776" y="1133"/>
                </a:lnTo>
                <a:lnTo>
                  <a:pt x="779" y="1129"/>
                </a:lnTo>
                <a:lnTo>
                  <a:pt x="782" y="1133"/>
                </a:lnTo>
                <a:lnTo>
                  <a:pt x="784" y="1146"/>
                </a:lnTo>
                <a:lnTo>
                  <a:pt x="787" y="1142"/>
                </a:lnTo>
                <a:lnTo>
                  <a:pt x="790" y="1146"/>
                </a:lnTo>
                <a:lnTo>
                  <a:pt x="792" y="1171"/>
                </a:lnTo>
                <a:lnTo>
                  <a:pt x="795" y="1217"/>
                </a:lnTo>
                <a:lnTo>
                  <a:pt x="798" y="1242"/>
                </a:lnTo>
                <a:lnTo>
                  <a:pt x="801" y="1259"/>
                </a:lnTo>
                <a:lnTo>
                  <a:pt x="803" y="1309"/>
                </a:lnTo>
                <a:lnTo>
                  <a:pt x="806" y="1292"/>
                </a:lnTo>
                <a:lnTo>
                  <a:pt x="809" y="1179"/>
                </a:lnTo>
                <a:lnTo>
                  <a:pt x="812" y="1029"/>
                </a:lnTo>
                <a:lnTo>
                  <a:pt x="814" y="836"/>
                </a:lnTo>
                <a:lnTo>
                  <a:pt x="817" y="556"/>
                </a:lnTo>
                <a:lnTo>
                  <a:pt x="820" y="288"/>
                </a:lnTo>
                <a:lnTo>
                  <a:pt x="823" y="171"/>
                </a:lnTo>
                <a:lnTo>
                  <a:pt x="825" y="334"/>
                </a:lnTo>
                <a:lnTo>
                  <a:pt x="828" y="723"/>
                </a:lnTo>
                <a:lnTo>
                  <a:pt x="831" y="1112"/>
                </a:lnTo>
                <a:lnTo>
                  <a:pt x="833" y="1259"/>
                </a:lnTo>
                <a:lnTo>
                  <a:pt x="836" y="1280"/>
                </a:lnTo>
                <a:lnTo>
                  <a:pt x="839" y="1208"/>
                </a:lnTo>
                <a:lnTo>
                  <a:pt x="842" y="1196"/>
                </a:lnTo>
                <a:lnTo>
                  <a:pt x="844" y="1183"/>
                </a:lnTo>
                <a:lnTo>
                  <a:pt x="847" y="1179"/>
                </a:lnTo>
                <a:lnTo>
                  <a:pt x="850" y="1179"/>
                </a:lnTo>
                <a:lnTo>
                  <a:pt x="853" y="1179"/>
                </a:lnTo>
                <a:lnTo>
                  <a:pt x="855" y="1175"/>
                </a:lnTo>
                <a:lnTo>
                  <a:pt x="858" y="1175"/>
                </a:lnTo>
                <a:lnTo>
                  <a:pt x="861" y="1175"/>
                </a:lnTo>
                <a:lnTo>
                  <a:pt x="863" y="1171"/>
                </a:lnTo>
                <a:lnTo>
                  <a:pt x="866" y="1179"/>
                </a:lnTo>
                <a:lnTo>
                  <a:pt x="869" y="1158"/>
                </a:lnTo>
                <a:lnTo>
                  <a:pt x="872" y="1162"/>
                </a:lnTo>
                <a:lnTo>
                  <a:pt x="875" y="1162"/>
                </a:lnTo>
                <a:lnTo>
                  <a:pt x="877" y="1175"/>
                </a:lnTo>
                <a:lnTo>
                  <a:pt x="880" y="1167"/>
                </a:lnTo>
                <a:lnTo>
                  <a:pt x="883" y="1175"/>
                </a:lnTo>
                <a:lnTo>
                  <a:pt x="885" y="1175"/>
                </a:lnTo>
                <a:lnTo>
                  <a:pt x="888" y="1179"/>
                </a:lnTo>
                <a:lnTo>
                  <a:pt x="891" y="1175"/>
                </a:lnTo>
                <a:lnTo>
                  <a:pt x="894" y="1171"/>
                </a:lnTo>
                <a:lnTo>
                  <a:pt x="896" y="1179"/>
                </a:lnTo>
                <a:lnTo>
                  <a:pt x="899" y="1175"/>
                </a:lnTo>
                <a:lnTo>
                  <a:pt x="902" y="1167"/>
                </a:lnTo>
                <a:lnTo>
                  <a:pt x="905" y="1162"/>
                </a:lnTo>
                <a:lnTo>
                  <a:pt x="907" y="1171"/>
                </a:lnTo>
                <a:lnTo>
                  <a:pt x="910" y="1183"/>
                </a:lnTo>
                <a:lnTo>
                  <a:pt x="913" y="1171"/>
                </a:lnTo>
                <a:lnTo>
                  <a:pt x="916" y="1167"/>
                </a:lnTo>
                <a:lnTo>
                  <a:pt x="918" y="1175"/>
                </a:lnTo>
                <a:lnTo>
                  <a:pt x="921" y="1183"/>
                </a:lnTo>
                <a:lnTo>
                  <a:pt x="924" y="1162"/>
                </a:lnTo>
                <a:lnTo>
                  <a:pt x="926" y="1158"/>
                </a:lnTo>
                <a:lnTo>
                  <a:pt x="929" y="1162"/>
                </a:lnTo>
                <a:lnTo>
                  <a:pt x="932" y="1167"/>
                </a:lnTo>
                <a:lnTo>
                  <a:pt x="935" y="1175"/>
                </a:lnTo>
                <a:lnTo>
                  <a:pt x="937" y="1158"/>
                </a:lnTo>
                <a:lnTo>
                  <a:pt x="940" y="1162"/>
                </a:lnTo>
                <a:lnTo>
                  <a:pt x="943" y="1175"/>
                </a:lnTo>
                <a:lnTo>
                  <a:pt x="946" y="1175"/>
                </a:lnTo>
                <a:lnTo>
                  <a:pt x="948" y="1158"/>
                </a:lnTo>
                <a:lnTo>
                  <a:pt x="951" y="1158"/>
                </a:lnTo>
                <a:lnTo>
                  <a:pt x="954" y="1167"/>
                </a:lnTo>
                <a:lnTo>
                  <a:pt x="956" y="1162"/>
                </a:lnTo>
                <a:lnTo>
                  <a:pt x="959" y="1154"/>
                </a:lnTo>
                <a:lnTo>
                  <a:pt x="962" y="1154"/>
                </a:lnTo>
                <a:lnTo>
                  <a:pt x="965" y="1158"/>
                </a:lnTo>
                <a:lnTo>
                  <a:pt x="968" y="1167"/>
                </a:lnTo>
                <a:lnTo>
                  <a:pt x="970" y="1167"/>
                </a:lnTo>
                <a:lnTo>
                  <a:pt x="973" y="1162"/>
                </a:lnTo>
                <a:lnTo>
                  <a:pt x="976" y="1175"/>
                </a:lnTo>
                <a:lnTo>
                  <a:pt x="978" y="1175"/>
                </a:lnTo>
                <a:lnTo>
                  <a:pt x="981" y="1171"/>
                </a:lnTo>
                <a:lnTo>
                  <a:pt x="984" y="1167"/>
                </a:lnTo>
                <a:lnTo>
                  <a:pt x="987" y="1162"/>
                </a:lnTo>
                <a:lnTo>
                  <a:pt x="989" y="1179"/>
                </a:lnTo>
                <a:lnTo>
                  <a:pt x="992" y="1175"/>
                </a:lnTo>
                <a:lnTo>
                  <a:pt x="995" y="1175"/>
                </a:lnTo>
                <a:lnTo>
                  <a:pt x="998" y="1175"/>
                </a:lnTo>
                <a:lnTo>
                  <a:pt x="1000" y="1179"/>
                </a:lnTo>
                <a:lnTo>
                  <a:pt x="1003" y="1175"/>
                </a:lnTo>
                <a:lnTo>
                  <a:pt x="1006" y="1179"/>
                </a:lnTo>
                <a:lnTo>
                  <a:pt x="1009" y="1175"/>
                </a:lnTo>
                <a:lnTo>
                  <a:pt x="1011" y="1175"/>
                </a:lnTo>
                <a:lnTo>
                  <a:pt x="1014" y="1162"/>
                </a:lnTo>
                <a:lnTo>
                  <a:pt x="1017" y="1146"/>
                </a:lnTo>
                <a:lnTo>
                  <a:pt x="1020" y="1142"/>
                </a:lnTo>
                <a:lnTo>
                  <a:pt x="1022" y="1133"/>
                </a:lnTo>
                <a:lnTo>
                  <a:pt x="1025" y="1129"/>
                </a:lnTo>
                <a:lnTo>
                  <a:pt x="1028" y="1108"/>
                </a:lnTo>
                <a:lnTo>
                  <a:pt x="1030" y="1108"/>
                </a:lnTo>
                <a:lnTo>
                  <a:pt x="1033" y="1100"/>
                </a:lnTo>
                <a:lnTo>
                  <a:pt x="1036" y="1087"/>
                </a:lnTo>
                <a:lnTo>
                  <a:pt x="1039" y="1079"/>
                </a:lnTo>
                <a:lnTo>
                  <a:pt x="1041" y="1070"/>
                </a:lnTo>
                <a:lnTo>
                  <a:pt x="1044" y="1083"/>
                </a:lnTo>
                <a:lnTo>
                  <a:pt x="1047" y="1083"/>
                </a:lnTo>
                <a:lnTo>
                  <a:pt x="1050" y="1070"/>
                </a:lnTo>
                <a:lnTo>
                  <a:pt x="1052" y="1062"/>
                </a:lnTo>
                <a:lnTo>
                  <a:pt x="1055" y="1070"/>
                </a:lnTo>
                <a:lnTo>
                  <a:pt x="1058" y="1079"/>
                </a:lnTo>
                <a:lnTo>
                  <a:pt x="1061" y="1066"/>
                </a:lnTo>
                <a:lnTo>
                  <a:pt x="1063" y="1062"/>
                </a:lnTo>
                <a:lnTo>
                  <a:pt x="1066" y="1066"/>
                </a:lnTo>
                <a:lnTo>
                  <a:pt x="1069" y="1070"/>
                </a:lnTo>
                <a:lnTo>
                  <a:pt x="1071" y="1066"/>
                </a:lnTo>
                <a:lnTo>
                  <a:pt x="1074" y="1058"/>
                </a:lnTo>
                <a:lnTo>
                  <a:pt x="1077" y="1070"/>
                </a:lnTo>
                <a:lnTo>
                  <a:pt x="1080" y="1079"/>
                </a:lnTo>
                <a:lnTo>
                  <a:pt x="1082" y="1075"/>
                </a:lnTo>
                <a:lnTo>
                  <a:pt x="1085" y="1070"/>
                </a:lnTo>
                <a:lnTo>
                  <a:pt x="1088" y="1070"/>
                </a:lnTo>
                <a:lnTo>
                  <a:pt x="1091" y="1091"/>
                </a:lnTo>
                <a:lnTo>
                  <a:pt x="1093" y="1091"/>
                </a:lnTo>
                <a:lnTo>
                  <a:pt x="1096" y="1079"/>
                </a:lnTo>
                <a:lnTo>
                  <a:pt x="1099" y="1075"/>
                </a:lnTo>
                <a:lnTo>
                  <a:pt x="1102" y="1083"/>
                </a:lnTo>
                <a:lnTo>
                  <a:pt x="1104" y="1087"/>
                </a:lnTo>
                <a:lnTo>
                  <a:pt x="1107" y="1079"/>
                </a:lnTo>
                <a:lnTo>
                  <a:pt x="1110" y="1070"/>
                </a:lnTo>
                <a:lnTo>
                  <a:pt x="1113" y="1083"/>
                </a:lnTo>
                <a:lnTo>
                  <a:pt x="1115" y="1091"/>
                </a:lnTo>
                <a:lnTo>
                  <a:pt x="1118" y="1079"/>
                </a:lnTo>
                <a:lnTo>
                  <a:pt x="1121" y="1079"/>
                </a:lnTo>
                <a:lnTo>
                  <a:pt x="1123" y="1096"/>
                </a:lnTo>
                <a:lnTo>
                  <a:pt x="1126" y="1104"/>
                </a:lnTo>
                <a:lnTo>
                  <a:pt x="1129" y="1104"/>
                </a:lnTo>
                <a:lnTo>
                  <a:pt x="1132" y="1096"/>
                </a:lnTo>
                <a:lnTo>
                  <a:pt x="1134" y="1100"/>
                </a:lnTo>
                <a:lnTo>
                  <a:pt x="1137" y="1108"/>
                </a:lnTo>
                <a:lnTo>
                  <a:pt x="1140" y="1112"/>
                </a:lnTo>
                <a:lnTo>
                  <a:pt x="1143" y="1096"/>
                </a:lnTo>
                <a:lnTo>
                  <a:pt x="1145" y="1100"/>
                </a:lnTo>
                <a:lnTo>
                  <a:pt x="1148" y="1116"/>
                </a:lnTo>
                <a:lnTo>
                  <a:pt x="1151" y="1116"/>
                </a:lnTo>
                <a:lnTo>
                  <a:pt x="1154" y="1100"/>
                </a:lnTo>
                <a:lnTo>
                  <a:pt x="1156" y="1096"/>
                </a:lnTo>
                <a:lnTo>
                  <a:pt x="1159" y="1108"/>
                </a:lnTo>
                <a:lnTo>
                  <a:pt x="1162" y="1104"/>
                </a:lnTo>
                <a:lnTo>
                  <a:pt x="1164" y="1104"/>
                </a:lnTo>
                <a:lnTo>
                  <a:pt x="1167" y="1096"/>
                </a:lnTo>
                <a:lnTo>
                  <a:pt x="1170" y="1100"/>
                </a:lnTo>
                <a:lnTo>
                  <a:pt x="1173" y="1104"/>
                </a:lnTo>
                <a:lnTo>
                  <a:pt x="1175" y="1091"/>
                </a:lnTo>
                <a:lnTo>
                  <a:pt x="1178" y="1083"/>
                </a:lnTo>
                <a:lnTo>
                  <a:pt x="1181" y="1100"/>
                </a:lnTo>
                <a:lnTo>
                  <a:pt x="1184" y="1104"/>
                </a:lnTo>
                <a:lnTo>
                  <a:pt x="1186" y="1091"/>
                </a:lnTo>
                <a:lnTo>
                  <a:pt x="1189" y="1087"/>
                </a:lnTo>
                <a:lnTo>
                  <a:pt x="1192" y="1091"/>
                </a:lnTo>
                <a:lnTo>
                  <a:pt x="1195" y="1104"/>
                </a:lnTo>
                <a:lnTo>
                  <a:pt x="1197" y="1096"/>
                </a:lnTo>
                <a:lnTo>
                  <a:pt x="1200" y="1091"/>
                </a:lnTo>
                <a:lnTo>
                  <a:pt x="1203" y="1091"/>
                </a:lnTo>
                <a:lnTo>
                  <a:pt x="1206" y="1096"/>
                </a:lnTo>
                <a:lnTo>
                  <a:pt x="1208" y="1096"/>
                </a:lnTo>
                <a:lnTo>
                  <a:pt x="1211" y="1083"/>
                </a:lnTo>
                <a:lnTo>
                  <a:pt x="1214" y="1070"/>
                </a:lnTo>
                <a:lnTo>
                  <a:pt x="1216" y="1070"/>
                </a:lnTo>
                <a:lnTo>
                  <a:pt x="1219" y="1062"/>
                </a:lnTo>
                <a:lnTo>
                  <a:pt x="1222" y="1058"/>
                </a:lnTo>
                <a:lnTo>
                  <a:pt x="1225" y="1054"/>
                </a:lnTo>
                <a:lnTo>
                  <a:pt x="1227" y="1062"/>
                </a:lnTo>
                <a:lnTo>
                  <a:pt x="1230" y="1062"/>
                </a:lnTo>
                <a:lnTo>
                  <a:pt x="1233" y="1033"/>
                </a:lnTo>
                <a:lnTo>
                  <a:pt x="1236" y="1020"/>
                </a:lnTo>
                <a:lnTo>
                  <a:pt x="1238" y="1033"/>
                </a:lnTo>
                <a:lnTo>
                  <a:pt x="1241" y="1029"/>
                </a:lnTo>
                <a:lnTo>
                  <a:pt x="1244" y="1016"/>
                </a:lnTo>
                <a:lnTo>
                  <a:pt x="1247" y="1004"/>
                </a:lnTo>
                <a:lnTo>
                  <a:pt x="1249" y="999"/>
                </a:lnTo>
                <a:lnTo>
                  <a:pt x="1252" y="999"/>
                </a:lnTo>
                <a:lnTo>
                  <a:pt x="1255" y="983"/>
                </a:lnTo>
                <a:lnTo>
                  <a:pt x="1258" y="974"/>
                </a:lnTo>
                <a:lnTo>
                  <a:pt x="1260" y="987"/>
                </a:lnTo>
                <a:lnTo>
                  <a:pt x="1263" y="1004"/>
                </a:lnTo>
                <a:lnTo>
                  <a:pt x="1266" y="991"/>
                </a:lnTo>
                <a:lnTo>
                  <a:pt x="1268" y="987"/>
                </a:lnTo>
                <a:lnTo>
                  <a:pt x="1271" y="983"/>
                </a:lnTo>
                <a:lnTo>
                  <a:pt x="1274" y="983"/>
                </a:lnTo>
                <a:lnTo>
                  <a:pt x="1277" y="974"/>
                </a:lnTo>
                <a:lnTo>
                  <a:pt x="1279" y="983"/>
                </a:lnTo>
                <a:lnTo>
                  <a:pt x="1282" y="1024"/>
                </a:lnTo>
                <a:lnTo>
                  <a:pt x="1285" y="1050"/>
                </a:lnTo>
                <a:lnTo>
                  <a:pt x="1288" y="1066"/>
                </a:lnTo>
                <a:lnTo>
                  <a:pt x="1290" y="1070"/>
                </a:lnTo>
                <a:lnTo>
                  <a:pt x="1293" y="1091"/>
                </a:lnTo>
                <a:lnTo>
                  <a:pt x="1296" y="1121"/>
                </a:lnTo>
                <a:lnTo>
                  <a:pt x="1299" y="1116"/>
                </a:lnTo>
                <a:lnTo>
                  <a:pt x="1301" y="1100"/>
                </a:lnTo>
                <a:lnTo>
                  <a:pt x="1304" y="1096"/>
                </a:lnTo>
                <a:lnTo>
                  <a:pt x="1307" y="1104"/>
                </a:lnTo>
                <a:lnTo>
                  <a:pt x="1309" y="1116"/>
                </a:lnTo>
                <a:lnTo>
                  <a:pt x="1312" y="1108"/>
                </a:lnTo>
                <a:lnTo>
                  <a:pt x="1315" y="1104"/>
                </a:lnTo>
                <a:lnTo>
                  <a:pt x="1318" y="1116"/>
                </a:lnTo>
                <a:lnTo>
                  <a:pt x="1320" y="1137"/>
                </a:lnTo>
                <a:lnTo>
                  <a:pt x="1323" y="1125"/>
                </a:lnTo>
                <a:lnTo>
                  <a:pt x="1326" y="1112"/>
                </a:lnTo>
                <a:lnTo>
                  <a:pt x="1329" y="1121"/>
                </a:lnTo>
                <a:lnTo>
                  <a:pt x="1331" y="1133"/>
                </a:lnTo>
                <a:lnTo>
                  <a:pt x="1334" y="1133"/>
                </a:lnTo>
                <a:lnTo>
                  <a:pt x="1337" y="1125"/>
                </a:lnTo>
                <a:lnTo>
                  <a:pt x="1340" y="1133"/>
                </a:lnTo>
                <a:lnTo>
                  <a:pt x="1342" y="1179"/>
                </a:lnTo>
                <a:lnTo>
                  <a:pt x="1345" y="1217"/>
                </a:lnTo>
                <a:lnTo>
                  <a:pt x="1348" y="1229"/>
                </a:lnTo>
                <a:lnTo>
                  <a:pt x="1351" y="1280"/>
                </a:lnTo>
                <a:lnTo>
                  <a:pt x="1353" y="1334"/>
                </a:lnTo>
                <a:lnTo>
                  <a:pt x="1356" y="1309"/>
                </a:lnTo>
                <a:lnTo>
                  <a:pt x="1359" y="1213"/>
                </a:lnTo>
                <a:lnTo>
                  <a:pt x="1361" y="1146"/>
                </a:lnTo>
                <a:lnTo>
                  <a:pt x="1364" y="1100"/>
                </a:lnTo>
                <a:lnTo>
                  <a:pt x="1367" y="1029"/>
                </a:lnTo>
                <a:lnTo>
                  <a:pt x="1370" y="916"/>
                </a:lnTo>
                <a:lnTo>
                  <a:pt x="1372" y="723"/>
                </a:lnTo>
                <a:lnTo>
                  <a:pt x="1375" y="481"/>
                </a:lnTo>
                <a:lnTo>
                  <a:pt x="1378" y="259"/>
                </a:lnTo>
                <a:lnTo>
                  <a:pt x="1381" y="163"/>
                </a:lnTo>
                <a:lnTo>
                  <a:pt x="1383" y="155"/>
                </a:lnTo>
                <a:lnTo>
                  <a:pt x="1386" y="698"/>
                </a:lnTo>
                <a:lnTo>
                  <a:pt x="1389" y="1108"/>
                </a:lnTo>
                <a:lnTo>
                  <a:pt x="1392" y="1263"/>
                </a:lnTo>
                <a:lnTo>
                  <a:pt x="1394" y="1221"/>
                </a:lnTo>
                <a:lnTo>
                  <a:pt x="1397" y="1171"/>
                </a:lnTo>
                <a:lnTo>
                  <a:pt x="1400" y="1167"/>
                </a:lnTo>
                <a:lnTo>
                  <a:pt x="1402" y="1162"/>
                </a:lnTo>
                <a:lnTo>
                  <a:pt x="1405" y="1154"/>
                </a:lnTo>
                <a:lnTo>
                  <a:pt x="1408" y="1158"/>
                </a:lnTo>
                <a:lnTo>
                  <a:pt x="1411" y="1171"/>
                </a:lnTo>
                <a:lnTo>
                  <a:pt x="1413" y="1158"/>
                </a:lnTo>
                <a:lnTo>
                  <a:pt x="1416" y="1146"/>
                </a:lnTo>
                <a:lnTo>
                  <a:pt x="1419" y="1154"/>
                </a:lnTo>
                <a:lnTo>
                  <a:pt x="1422" y="1146"/>
                </a:lnTo>
                <a:lnTo>
                  <a:pt x="1424" y="1158"/>
                </a:lnTo>
                <a:lnTo>
                  <a:pt x="1427" y="1146"/>
                </a:lnTo>
                <a:lnTo>
                  <a:pt x="1430" y="1150"/>
                </a:lnTo>
                <a:lnTo>
                  <a:pt x="1433" y="1154"/>
                </a:lnTo>
                <a:lnTo>
                  <a:pt x="1435" y="1158"/>
                </a:lnTo>
                <a:lnTo>
                  <a:pt x="1438" y="1154"/>
                </a:lnTo>
                <a:lnTo>
                  <a:pt x="1441" y="1150"/>
                </a:lnTo>
                <a:lnTo>
                  <a:pt x="1444" y="1158"/>
                </a:lnTo>
                <a:lnTo>
                  <a:pt x="1446" y="1162"/>
                </a:lnTo>
                <a:lnTo>
                  <a:pt x="1449" y="1154"/>
                </a:lnTo>
                <a:lnTo>
                  <a:pt x="1452" y="1154"/>
                </a:lnTo>
                <a:lnTo>
                  <a:pt x="1454" y="1167"/>
                </a:lnTo>
                <a:lnTo>
                  <a:pt x="1457" y="1167"/>
                </a:lnTo>
                <a:lnTo>
                  <a:pt x="1460" y="1158"/>
                </a:lnTo>
                <a:lnTo>
                  <a:pt x="1463" y="1154"/>
                </a:lnTo>
                <a:lnTo>
                  <a:pt x="1465" y="1154"/>
                </a:lnTo>
                <a:lnTo>
                  <a:pt x="1468" y="1162"/>
                </a:lnTo>
                <a:lnTo>
                  <a:pt x="1471" y="1150"/>
                </a:lnTo>
                <a:lnTo>
                  <a:pt x="1474" y="1142"/>
                </a:lnTo>
                <a:lnTo>
                  <a:pt x="1476" y="1142"/>
                </a:lnTo>
                <a:lnTo>
                  <a:pt x="1479" y="1150"/>
                </a:lnTo>
                <a:lnTo>
                  <a:pt x="1482" y="1142"/>
                </a:lnTo>
                <a:lnTo>
                  <a:pt x="1485" y="1142"/>
                </a:lnTo>
                <a:lnTo>
                  <a:pt x="1487" y="1137"/>
                </a:lnTo>
                <a:lnTo>
                  <a:pt x="1490" y="1150"/>
                </a:lnTo>
                <a:lnTo>
                  <a:pt x="1493" y="1150"/>
                </a:lnTo>
                <a:lnTo>
                  <a:pt x="1495" y="1137"/>
                </a:lnTo>
                <a:lnTo>
                  <a:pt x="1498" y="1137"/>
                </a:lnTo>
                <a:lnTo>
                  <a:pt x="1501" y="1146"/>
                </a:lnTo>
                <a:lnTo>
                  <a:pt x="1504" y="1150"/>
                </a:lnTo>
                <a:lnTo>
                  <a:pt x="1506" y="1142"/>
                </a:lnTo>
                <a:lnTo>
                  <a:pt x="1509" y="1142"/>
                </a:lnTo>
                <a:lnTo>
                  <a:pt x="1512" y="1150"/>
                </a:lnTo>
                <a:lnTo>
                  <a:pt x="1515" y="1154"/>
                </a:lnTo>
                <a:lnTo>
                  <a:pt x="1517" y="1142"/>
                </a:lnTo>
                <a:lnTo>
                  <a:pt x="1520" y="1133"/>
                </a:lnTo>
                <a:lnTo>
                  <a:pt x="1523" y="1137"/>
                </a:lnTo>
                <a:lnTo>
                  <a:pt x="1526" y="1150"/>
                </a:lnTo>
                <a:lnTo>
                  <a:pt x="1528" y="1137"/>
                </a:lnTo>
                <a:lnTo>
                  <a:pt x="1531" y="1129"/>
                </a:lnTo>
                <a:lnTo>
                  <a:pt x="1534" y="1133"/>
                </a:lnTo>
                <a:lnTo>
                  <a:pt x="1537" y="1137"/>
                </a:lnTo>
                <a:lnTo>
                  <a:pt x="1539" y="1133"/>
                </a:lnTo>
                <a:lnTo>
                  <a:pt x="1542" y="1133"/>
                </a:lnTo>
                <a:lnTo>
                  <a:pt x="1545" y="1142"/>
                </a:lnTo>
                <a:lnTo>
                  <a:pt x="1547" y="1154"/>
                </a:lnTo>
                <a:lnTo>
                  <a:pt x="1550" y="1158"/>
                </a:lnTo>
                <a:lnTo>
                  <a:pt x="1553" y="1137"/>
                </a:lnTo>
                <a:lnTo>
                  <a:pt x="1556" y="1142"/>
                </a:lnTo>
                <a:lnTo>
                  <a:pt x="1558" y="1146"/>
                </a:lnTo>
                <a:lnTo>
                  <a:pt x="1561" y="1146"/>
                </a:lnTo>
                <a:lnTo>
                  <a:pt x="1564" y="1125"/>
                </a:lnTo>
                <a:lnTo>
                  <a:pt x="1567" y="1142"/>
                </a:lnTo>
                <a:lnTo>
                  <a:pt x="1569" y="1142"/>
                </a:lnTo>
                <a:lnTo>
                  <a:pt x="1572" y="1129"/>
                </a:lnTo>
                <a:lnTo>
                  <a:pt x="1575" y="1104"/>
                </a:lnTo>
                <a:lnTo>
                  <a:pt x="1578" y="1091"/>
                </a:lnTo>
                <a:lnTo>
                  <a:pt x="1580" y="1087"/>
                </a:lnTo>
                <a:lnTo>
                  <a:pt x="1583" y="1083"/>
                </a:lnTo>
                <a:lnTo>
                  <a:pt x="1586" y="1062"/>
                </a:lnTo>
                <a:lnTo>
                  <a:pt x="1589" y="1054"/>
                </a:lnTo>
                <a:lnTo>
                  <a:pt x="1591" y="1045"/>
                </a:lnTo>
                <a:lnTo>
                  <a:pt x="1594" y="1050"/>
                </a:lnTo>
                <a:lnTo>
                  <a:pt x="1597" y="1045"/>
                </a:lnTo>
                <a:lnTo>
                  <a:pt x="1599" y="1037"/>
                </a:lnTo>
                <a:lnTo>
                  <a:pt x="1602" y="1041"/>
                </a:lnTo>
                <a:lnTo>
                  <a:pt x="1605" y="1050"/>
                </a:lnTo>
                <a:lnTo>
                  <a:pt x="1608" y="1050"/>
                </a:lnTo>
                <a:lnTo>
                  <a:pt x="1610" y="1041"/>
                </a:lnTo>
                <a:lnTo>
                  <a:pt x="1613" y="1045"/>
                </a:lnTo>
                <a:lnTo>
                  <a:pt x="1616" y="1054"/>
                </a:lnTo>
                <a:lnTo>
                  <a:pt x="1619" y="1050"/>
                </a:lnTo>
                <a:lnTo>
                  <a:pt x="1621" y="1037"/>
                </a:lnTo>
                <a:lnTo>
                  <a:pt x="1624" y="1045"/>
                </a:lnTo>
                <a:lnTo>
                  <a:pt x="1627" y="1058"/>
                </a:lnTo>
                <a:lnTo>
                  <a:pt x="1630" y="1058"/>
                </a:lnTo>
                <a:lnTo>
                  <a:pt x="1632" y="1050"/>
                </a:lnTo>
                <a:lnTo>
                  <a:pt x="1635" y="1050"/>
                </a:lnTo>
                <a:lnTo>
                  <a:pt x="1638" y="1058"/>
                </a:lnTo>
                <a:lnTo>
                  <a:pt x="1640" y="1062"/>
                </a:lnTo>
                <a:lnTo>
                  <a:pt x="1643" y="1050"/>
                </a:lnTo>
                <a:lnTo>
                  <a:pt x="1646" y="1041"/>
                </a:lnTo>
                <a:lnTo>
                  <a:pt x="1649" y="1045"/>
                </a:lnTo>
                <a:lnTo>
                  <a:pt x="1651" y="1050"/>
                </a:lnTo>
                <a:lnTo>
                  <a:pt x="1654" y="1037"/>
                </a:lnTo>
                <a:lnTo>
                  <a:pt x="1657" y="1033"/>
                </a:lnTo>
                <a:lnTo>
                  <a:pt x="1660" y="1037"/>
                </a:lnTo>
                <a:lnTo>
                  <a:pt x="1662" y="1045"/>
                </a:lnTo>
                <a:lnTo>
                  <a:pt x="1665" y="1033"/>
                </a:lnTo>
                <a:lnTo>
                  <a:pt x="1668" y="1020"/>
                </a:lnTo>
                <a:lnTo>
                  <a:pt x="1671" y="1008"/>
                </a:lnTo>
                <a:lnTo>
                  <a:pt x="1673" y="1004"/>
                </a:lnTo>
                <a:lnTo>
                  <a:pt x="1676" y="999"/>
                </a:lnTo>
                <a:lnTo>
                  <a:pt x="1679" y="995"/>
                </a:lnTo>
                <a:lnTo>
                  <a:pt x="1682" y="995"/>
                </a:lnTo>
                <a:lnTo>
                  <a:pt x="1684" y="1008"/>
                </a:lnTo>
                <a:lnTo>
                  <a:pt x="1687" y="1016"/>
                </a:lnTo>
                <a:lnTo>
                  <a:pt x="1690" y="999"/>
                </a:lnTo>
                <a:lnTo>
                  <a:pt x="1692" y="983"/>
                </a:lnTo>
                <a:lnTo>
                  <a:pt x="1695" y="987"/>
                </a:lnTo>
                <a:lnTo>
                  <a:pt x="1698" y="991"/>
                </a:lnTo>
                <a:lnTo>
                  <a:pt x="1701" y="991"/>
                </a:lnTo>
                <a:lnTo>
                  <a:pt x="1703" y="999"/>
                </a:lnTo>
                <a:lnTo>
                  <a:pt x="1706" y="1029"/>
                </a:lnTo>
                <a:lnTo>
                  <a:pt x="1709" y="1045"/>
                </a:lnTo>
                <a:lnTo>
                  <a:pt x="1712" y="1054"/>
                </a:lnTo>
                <a:lnTo>
                  <a:pt x="1714" y="1062"/>
                </a:lnTo>
                <a:lnTo>
                  <a:pt x="1717" y="1079"/>
                </a:lnTo>
                <a:lnTo>
                  <a:pt x="1720" y="1091"/>
                </a:lnTo>
                <a:lnTo>
                  <a:pt x="1723" y="1087"/>
                </a:lnTo>
                <a:lnTo>
                  <a:pt x="1725" y="1087"/>
                </a:lnTo>
                <a:lnTo>
                  <a:pt x="1728" y="1108"/>
                </a:lnTo>
                <a:lnTo>
                  <a:pt x="1731" y="1116"/>
                </a:lnTo>
                <a:lnTo>
                  <a:pt x="1733" y="1116"/>
                </a:lnTo>
                <a:lnTo>
                  <a:pt x="1736" y="1108"/>
                </a:lnTo>
                <a:lnTo>
                  <a:pt x="1739" y="1121"/>
                </a:lnTo>
                <a:lnTo>
                  <a:pt x="1742" y="1125"/>
                </a:lnTo>
                <a:lnTo>
                  <a:pt x="1744" y="1116"/>
                </a:lnTo>
                <a:lnTo>
                  <a:pt x="1747" y="1104"/>
                </a:lnTo>
                <a:lnTo>
                  <a:pt x="1750" y="1108"/>
                </a:lnTo>
                <a:lnTo>
                  <a:pt x="1753" y="1112"/>
                </a:lnTo>
                <a:lnTo>
                  <a:pt x="1755" y="1112"/>
                </a:lnTo>
                <a:lnTo>
                  <a:pt x="1758" y="1096"/>
                </a:lnTo>
                <a:lnTo>
                  <a:pt x="1761" y="1104"/>
                </a:lnTo>
                <a:lnTo>
                  <a:pt x="1764" y="1116"/>
                </a:lnTo>
                <a:lnTo>
                  <a:pt x="1766" y="1116"/>
                </a:lnTo>
                <a:lnTo>
                  <a:pt x="1769" y="1100"/>
                </a:lnTo>
                <a:lnTo>
                  <a:pt x="1772" y="1129"/>
                </a:lnTo>
                <a:lnTo>
                  <a:pt x="1775" y="1171"/>
                </a:lnTo>
                <a:lnTo>
                  <a:pt x="1777" y="1213"/>
                </a:lnTo>
                <a:lnTo>
                  <a:pt x="1780" y="1208"/>
                </a:lnTo>
                <a:lnTo>
                  <a:pt x="1783" y="1242"/>
                </a:lnTo>
                <a:lnTo>
                  <a:pt x="1785" y="1309"/>
                </a:lnTo>
                <a:lnTo>
                  <a:pt x="1788" y="1321"/>
                </a:lnTo>
                <a:lnTo>
                  <a:pt x="1791" y="1229"/>
                </a:lnTo>
                <a:lnTo>
                  <a:pt x="1794" y="1188"/>
                </a:lnTo>
                <a:lnTo>
                  <a:pt x="1797" y="882"/>
                </a:lnTo>
                <a:lnTo>
                  <a:pt x="1799" y="640"/>
                </a:lnTo>
                <a:lnTo>
                  <a:pt x="1802" y="343"/>
                </a:lnTo>
                <a:lnTo>
                  <a:pt x="1805" y="163"/>
                </a:lnTo>
                <a:lnTo>
                  <a:pt x="1807" y="205"/>
                </a:lnTo>
                <a:lnTo>
                  <a:pt x="1810" y="523"/>
                </a:lnTo>
                <a:lnTo>
                  <a:pt x="1813" y="958"/>
                </a:lnTo>
                <a:lnTo>
                  <a:pt x="1816" y="1192"/>
                </a:lnTo>
                <a:lnTo>
                  <a:pt x="1818" y="1225"/>
                </a:lnTo>
                <a:lnTo>
                  <a:pt x="1821" y="1175"/>
                </a:lnTo>
                <a:lnTo>
                  <a:pt x="1824" y="1154"/>
                </a:lnTo>
                <a:lnTo>
                  <a:pt x="1827" y="1137"/>
                </a:lnTo>
                <a:lnTo>
                  <a:pt x="1829" y="1133"/>
                </a:lnTo>
                <a:lnTo>
                  <a:pt x="1832" y="1129"/>
                </a:lnTo>
                <a:lnTo>
                  <a:pt x="1835" y="1129"/>
                </a:lnTo>
                <a:lnTo>
                  <a:pt x="1837" y="1129"/>
                </a:lnTo>
                <a:lnTo>
                  <a:pt x="1840" y="1129"/>
                </a:lnTo>
                <a:lnTo>
                  <a:pt x="1843" y="1137"/>
                </a:lnTo>
                <a:lnTo>
                  <a:pt x="1846" y="1137"/>
                </a:lnTo>
                <a:lnTo>
                  <a:pt x="1848" y="1116"/>
                </a:lnTo>
                <a:lnTo>
                  <a:pt x="1851" y="1121"/>
                </a:lnTo>
                <a:lnTo>
                  <a:pt x="1854" y="1133"/>
                </a:lnTo>
                <a:lnTo>
                  <a:pt x="1857" y="1137"/>
                </a:lnTo>
                <a:lnTo>
                  <a:pt x="1859" y="1121"/>
                </a:lnTo>
                <a:lnTo>
                  <a:pt x="1862" y="1116"/>
                </a:lnTo>
                <a:lnTo>
                  <a:pt x="1865" y="1129"/>
                </a:lnTo>
                <a:lnTo>
                  <a:pt x="1868" y="1142"/>
                </a:lnTo>
                <a:lnTo>
                  <a:pt x="1870" y="1137"/>
                </a:lnTo>
                <a:lnTo>
                  <a:pt x="1873" y="1129"/>
                </a:lnTo>
                <a:lnTo>
                  <a:pt x="1876" y="1146"/>
                </a:lnTo>
                <a:lnTo>
                  <a:pt x="1878" y="1142"/>
                </a:lnTo>
                <a:lnTo>
                  <a:pt x="1881" y="1137"/>
                </a:lnTo>
                <a:lnTo>
                  <a:pt x="1884" y="1133"/>
                </a:lnTo>
                <a:lnTo>
                  <a:pt x="1887" y="1133"/>
                </a:lnTo>
                <a:lnTo>
                  <a:pt x="1890" y="1137"/>
                </a:lnTo>
                <a:lnTo>
                  <a:pt x="1892" y="1133"/>
                </a:lnTo>
                <a:lnTo>
                  <a:pt x="1895" y="1129"/>
                </a:lnTo>
                <a:lnTo>
                  <a:pt x="1898" y="1125"/>
                </a:lnTo>
                <a:lnTo>
                  <a:pt x="1900" y="1137"/>
                </a:lnTo>
                <a:lnTo>
                  <a:pt x="1903" y="1133"/>
                </a:lnTo>
                <a:lnTo>
                  <a:pt x="1906" y="1129"/>
                </a:lnTo>
                <a:lnTo>
                  <a:pt x="1909" y="1125"/>
                </a:lnTo>
                <a:lnTo>
                  <a:pt x="1911" y="1129"/>
                </a:lnTo>
                <a:lnTo>
                  <a:pt x="1914" y="1133"/>
                </a:lnTo>
                <a:lnTo>
                  <a:pt x="1917" y="1116"/>
                </a:lnTo>
                <a:lnTo>
                  <a:pt x="1920" y="1121"/>
                </a:lnTo>
                <a:lnTo>
                  <a:pt x="1922" y="1129"/>
                </a:lnTo>
                <a:lnTo>
                  <a:pt x="1925" y="1133"/>
                </a:lnTo>
                <a:lnTo>
                  <a:pt x="1928" y="1129"/>
                </a:lnTo>
                <a:lnTo>
                  <a:pt x="1930" y="1121"/>
                </a:lnTo>
                <a:lnTo>
                  <a:pt x="1933" y="1137"/>
                </a:lnTo>
                <a:lnTo>
                  <a:pt x="1936" y="1146"/>
                </a:lnTo>
                <a:lnTo>
                  <a:pt x="1939" y="1125"/>
                </a:lnTo>
                <a:lnTo>
                  <a:pt x="1941" y="1121"/>
                </a:lnTo>
                <a:lnTo>
                  <a:pt x="1944" y="1125"/>
                </a:lnTo>
                <a:lnTo>
                  <a:pt x="1947" y="1137"/>
                </a:lnTo>
                <a:lnTo>
                  <a:pt x="1950" y="1125"/>
                </a:lnTo>
                <a:lnTo>
                  <a:pt x="1952" y="1121"/>
                </a:lnTo>
                <a:lnTo>
                  <a:pt x="1955" y="1129"/>
                </a:lnTo>
                <a:lnTo>
                  <a:pt x="1958" y="1133"/>
                </a:lnTo>
                <a:lnTo>
                  <a:pt x="1961" y="1142"/>
                </a:lnTo>
                <a:lnTo>
                  <a:pt x="1963" y="1133"/>
                </a:lnTo>
                <a:lnTo>
                  <a:pt x="1966" y="1146"/>
                </a:lnTo>
                <a:lnTo>
                  <a:pt x="1969" y="1158"/>
                </a:lnTo>
                <a:lnTo>
                  <a:pt x="1971" y="1158"/>
                </a:lnTo>
                <a:lnTo>
                  <a:pt x="1974" y="1146"/>
                </a:lnTo>
                <a:lnTo>
                  <a:pt x="1977" y="1142"/>
                </a:lnTo>
                <a:lnTo>
                  <a:pt x="1980" y="1154"/>
                </a:lnTo>
                <a:lnTo>
                  <a:pt x="1982" y="1158"/>
                </a:lnTo>
                <a:lnTo>
                  <a:pt x="1985" y="1133"/>
                </a:lnTo>
                <a:lnTo>
                  <a:pt x="1988" y="1129"/>
                </a:lnTo>
                <a:lnTo>
                  <a:pt x="1991" y="1116"/>
                </a:lnTo>
                <a:lnTo>
                  <a:pt x="1993" y="1125"/>
                </a:lnTo>
                <a:lnTo>
                  <a:pt x="1996" y="1100"/>
                </a:lnTo>
                <a:lnTo>
                  <a:pt x="1999" y="1096"/>
                </a:lnTo>
                <a:lnTo>
                  <a:pt x="2002" y="1091"/>
                </a:lnTo>
                <a:lnTo>
                  <a:pt x="2004" y="1096"/>
                </a:lnTo>
                <a:lnTo>
                  <a:pt x="2007" y="1075"/>
                </a:lnTo>
                <a:lnTo>
                  <a:pt x="2010" y="1066"/>
                </a:lnTo>
                <a:lnTo>
                  <a:pt x="2013" y="1058"/>
                </a:lnTo>
                <a:lnTo>
                  <a:pt x="2015" y="1058"/>
                </a:lnTo>
                <a:lnTo>
                  <a:pt x="2018" y="1058"/>
                </a:lnTo>
                <a:lnTo>
                  <a:pt x="2021" y="1054"/>
                </a:lnTo>
                <a:lnTo>
                  <a:pt x="2023" y="1050"/>
                </a:lnTo>
                <a:lnTo>
                  <a:pt x="2026" y="1062"/>
                </a:lnTo>
                <a:lnTo>
                  <a:pt x="2029" y="1058"/>
                </a:lnTo>
                <a:lnTo>
                  <a:pt x="2032" y="1050"/>
                </a:lnTo>
                <a:lnTo>
                  <a:pt x="2035" y="1054"/>
                </a:lnTo>
                <a:lnTo>
                  <a:pt x="2037" y="1066"/>
                </a:lnTo>
                <a:lnTo>
                  <a:pt x="2040" y="1070"/>
                </a:lnTo>
                <a:lnTo>
                  <a:pt x="2043" y="1058"/>
                </a:lnTo>
                <a:lnTo>
                  <a:pt x="2045" y="1058"/>
                </a:lnTo>
                <a:lnTo>
                  <a:pt x="2048" y="1058"/>
                </a:lnTo>
                <a:lnTo>
                  <a:pt x="2051" y="1062"/>
                </a:lnTo>
                <a:lnTo>
                  <a:pt x="2054" y="1041"/>
                </a:lnTo>
                <a:lnTo>
                  <a:pt x="2056" y="1054"/>
                </a:lnTo>
                <a:lnTo>
                  <a:pt x="2059" y="1050"/>
                </a:lnTo>
                <a:lnTo>
                  <a:pt x="2062" y="1066"/>
                </a:lnTo>
                <a:lnTo>
                  <a:pt x="2065" y="1054"/>
                </a:lnTo>
                <a:lnTo>
                  <a:pt x="2067" y="1050"/>
                </a:lnTo>
                <a:lnTo>
                  <a:pt x="2070" y="1066"/>
                </a:lnTo>
                <a:lnTo>
                  <a:pt x="2073" y="1079"/>
                </a:lnTo>
                <a:lnTo>
                  <a:pt x="2075" y="1070"/>
                </a:lnTo>
                <a:lnTo>
                  <a:pt x="2078" y="1066"/>
                </a:lnTo>
                <a:lnTo>
                  <a:pt x="2081" y="1079"/>
                </a:lnTo>
                <a:lnTo>
                  <a:pt x="2084" y="1091"/>
                </a:lnTo>
                <a:lnTo>
                  <a:pt x="2086" y="1091"/>
                </a:lnTo>
                <a:lnTo>
                  <a:pt x="2089" y="1075"/>
                </a:lnTo>
                <a:lnTo>
                  <a:pt x="2092" y="1079"/>
                </a:lnTo>
                <a:lnTo>
                  <a:pt x="2095" y="1091"/>
                </a:lnTo>
                <a:lnTo>
                  <a:pt x="2097" y="1096"/>
                </a:lnTo>
                <a:lnTo>
                  <a:pt x="2100" y="1079"/>
                </a:lnTo>
                <a:lnTo>
                  <a:pt x="2103" y="1083"/>
                </a:lnTo>
                <a:lnTo>
                  <a:pt x="2106" y="1091"/>
                </a:lnTo>
                <a:lnTo>
                  <a:pt x="2108" y="1087"/>
                </a:lnTo>
                <a:lnTo>
                  <a:pt x="2111" y="1083"/>
                </a:lnTo>
                <a:lnTo>
                  <a:pt x="2114" y="1079"/>
                </a:lnTo>
                <a:lnTo>
                  <a:pt x="2116" y="1096"/>
                </a:lnTo>
                <a:lnTo>
                  <a:pt x="2119" y="1104"/>
                </a:lnTo>
                <a:lnTo>
                  <a:pt x="2122" y="1100"/>
                </a:lnTo>
                <a:lnTo>
                  <a:pt x="2125" y="1096"/>
                </a:lnTo>
                <a:lnTo>
                  <a:pt x="2128" y="1108"/>
                </a:lnTo>
                <a:lnTo>
                  <a:pt x="2130" y="1104"/>
                </a:lnTo>
                <a:lnTo>
                  <a:pt x="2133" y="1091"/>
                </a:lnTo>
                <a:lnTo>
                  <a:pt x="2136" y="1091"/>
                </a:lnTo>
                <a:lnTo>
                  <a:pt x="2138" y="1087"/>
                </a:lnTo>
                <a:lnTo>
                  <a:pt x="2141" y="1096"/>
                </a:lnTo>
                <a:lnTo>
                  <a:pt x="2144" y="1087"/>
                </a:lnTo>
                <a:lnTo>
                  <a:pt x="2147" y="1091"/>
                </a:lnTo>
                <a:lnTo>
                  <a:pt x="2149" y="1096"/>
                </a:lnTo>
                <a:lnTo>
                  <a:pt x="2152" y="1108"/>
                </a:lnTo>
                <a:lnTo>
                  <a:pt x="2155" y="1100"/>
                </a:lnTo>
                <a:lnTo>
                  <a:pt x="2158" y="1091"/>
                </a:lnTo>
                <a:lnTo>
                  <a:pt x="2160" y="1087"/>
                </a:lnTo>
                <a:lnTo>
                  <a:pt x="2163" y="1091"/>
                </a:lnTo>
                <a:lnTo>
                  <a:pt x="2166" y="1091"/>
                </a:lnTo>
                <a:lnTo>
                  <a:pt x="2168" y="1083"/>
                </a:lnTo>
                <a:lnTo>
                  <a:pt x="2171" y="1083"/>
                </a:lnTo>
                <a:lnTo>
                  <a:pt x="2174" y="1091"/>
                </a:lnTo>
                <a:lnTo>
                  <a:pt x="2177" y="1096"/>
                </a:lnTo>
                <a:lnTo>
                  <a:pt x="2179" y="1087"/>
                </a:lnTo>
                <a:lnTo>
                  <a:pt x="2182" y="1087"/>
                </a:lnTo>
                <a:lnTo>
                  <a:pt x="2185" y="1096"/>
                </a:lnTo>
                <a:lnTo>
                  <a:pt x="2188" y="1104"/>
                </a:lnTo>
                <a:lnTo>
                  <a:pt x="2190" y="1087"/>
                </a:lnTo>
                <a:lnTo>
                  <a:pt x="2193" y="1083"/>
                </a:lnTo>
                <a:lnTo>
                  <a:pt x="2196" y="1096"/>
                </a:lnTo>
                <a:lnTo>
                  <a:pt x="2199" y="1100"/>
                </a:lnTo>
                <a:lnTo>
                  <a:pt x="2201" y="1091"/>
                </a:lnTo>
                <a:lnTo>
                  <a:pt x="2204" y="1083"/>
                </a:lnTo>
                <a:lnTo>
                  <a:pt x="2207" y="1087"/>
                </a:lnTo>
                <a:lnTo>
                  <a:pt x="2209" y="1091"/>
                </a:lnTo>
                <a:lnTo>
                  <a:pt x="2212" y="1087"/>
                </a:lnTo>
                <a:lnTo>
                  <a:pt x="2215" y="1087"/>
                </a:lnTo>
                <a:lnTo>
                  <a:pt x="2218" y="1104"/>
                </a:lnTo>
                <a:lnTo>
                  <a:pt x="2221" y="1104"/>
                </a:lnTo>
                <a:lnTo>
                  <a:pt x="2223" y="1100"/>
                </a:lnTo>
                <a:lnTo>
                  <a:pt x="2226" y="1091"/>
                </a:lnTo>
                <a:lnTo>
                  <a:pt x="2229" y="1087"/>
                </a:lnTo>
                <a:lnTo>
                  <a:pt x="2231" y="1083"/>
                </a:lnTo>
                <a:lnTo>
                  <a:pt x="2234" y="1091"/>
                </a:lnTo>
                <a:lnTo>
                  <a:pt x="2237" y="1083"/>
                </a:lnTo>
                <a:lnTo>
                  <a:pt x="2240" y="1083"/>
                </a:lnTo>
                <a:lnTo>
                  <a:pt x="2242" y="1083"/>
                </a:lnTo>
                <a:lnTo>
                  <a:pt x="2245" y="1096"/>
                </a:lnTo>
                <a:lnTo>
                  <a:pt x="2248" y="1104"/>
                </a:lnTo>
                <a:lnTo>
                  <a:pt x="2251" y="1083"/>
                </a:lnTo>
                <a:lnTo>
                  <a:pt x="2253" y="1091"/>
                </a:lnTo>
                <a:lnTo>
                  <a:pt x="2256" y="1104"/>
                </a:lnTo>
                <a:lnTo>
                  <a:pt x="2259" y="1091"/>
                </a:lnTo>
                <a:lnTo>
                  <a:pt x="2261" y="1087"/>
                </a:lnTo>
                <a:lnTo>
                  <a:pt x="2264" y="1100"/>
                </a:lnTo>
                <a:lnTo>
                  <a:pt x="2267" y="1104"/>
                </a:lnTo>
                <a:lnTo>
                  <a:pt x="2270" y="1100"/>
                </a:lnTo>
                <a:lnTo>
                  <a:pt x="2273" y="1096"/>
                </a:lnTo>
                <a:lnTo>
                  <a:pt x="2275" y="1096"/>
                </a:lnTo>
                <a:lnTo>
                  <a:pt x="2278" y="1100"/>
                </a:lnTo>
                <a:lnTo>
                  <a:pt x="2281" y="1100"/>
                </a:lnTo>
                <a:lnTo>
                  <a:pt x="2283" y="1091"/>
                </a:lnTo>
                <a:lnTo>
                  <a:pt x="2286" y="1087"/>
                </a:lnTo>
                <a:lnTo>
                  <a:pt x="2289" y="1096"/>
                </a:lnTo>
                <a:lnTo>
                  <a:pt x="2292" y="1087"/>
                </a:lnTo>
                <a:lnTo>
                  <a:pt x="2294" y="1075"/>
                </a:lnTo>
                <a:lnTo>
                  <a:pt x="2297" y="1075"/>
                </a:lnTo>
                <a:lnTo>
                  <a:pt x="2300" y="1079"/>
                </a:lnTo>
                <a:lnTo>
                  <a:pt x="2303" y="1075"/>
                </a:lnTo>
                <a:lnTo>
                  <a:pt x="2305" y="1083"/>
                </a:lnTo>
                <a:lnTo>
                  <a:pt x="2308" y="1091"/>
                </a:lnTo>
                <a:lnTo>
                  <a:pt x="2311" y="1104"/>
                </a:lnTo>
                <a:lnTo>
                  <a:pt x="2314" y="1096"/>
                </a:lnTo>
                <a:lnTo>
                  <a:pt x="2316" y="1079"/>
                </a:lnTo>
                <a:lnTo>
                  <a:pt x="2319" y="1087"/>
                </a:lnTo>
                <a:lnTo>
                  <a:pt x="2322" y="1096"/>
                </a:lnTo>
                <a:lnTo>
                  <a:pt x="2324" y="1104"/>
                </a:lnTo>
                <a:lnTo>
                  <a:pt x="2327" y="1091"/>
                </a:lnTo>
                <a:lnTo>
                  <a:pt x="2330" y="1079"/>
                </a:lnTo>
                <a:lnTo>
                  <a:pt x="2333" y="1062"/>
                </a:lnTo>
                <a:lnTo>
                  <a:pt x="2335" y="1050"/>
                </a:lnTo>
                <a:lnTo>
                  <a:pt x="2338" y="1037"/>
                </a:lnTo>
                <a:lnTo>
                  <a:pt x="2341" y="1037"/>
                </a:lnTo>
                <a:lnTo>
                  <a:pt x="2344" y="1033"/>
                </a:lnTo>
                <a:lnTo>
                  <a:pt x="2346" y="1033"/>
                </a:lnTo>
                <a:lnTo>
                  <a:pt x="2349" y="1024"/>
                </a:lnTo>
                <a:lnTo>
                  <a:pt x="2352" y="1020"/>
                </a:lnTo>
                <a:lnTo>
                  <a:pt x="2354" y="1012"/>
                </a:lnTo>
                <a:lnTo>
                  <a:pt x="2357" y="1020"/>
                </a:lnTo>
                <a:lnTo>
                  <a:pt x="2360" y="1016"/>
                </a:lnTo>
                <a:lnTo>
                  <a:pt x="2363" y="1020"/>
                </a:lnTo>
                <a:lnTo>
                  <a:pt x="2366" y="1024"/>
                </a:lnTo>
                <a:lnTo>
                  <a:pt x="2368" y="1037"/>
                </a:lnTo>
                <a:lnTo>
                  <a:pt x="2371" y="1041"/>
                </a:lnTo>
                <a:lnTo>
                  <a:pt x="2374" y="1041"/>
                </a:lnTo>
                <a:lnTo>
                  <a:pt x="2376" y="1037"/>
                </a:lnTo>
                <a:lnTo>
                  <a:pt x="2379" y="1033"/>
                </a:lnTo>
                <a:lnTo>
                  <a:pt x="2382" y="1033"/>
                </a:lnTo>
                <a:lnTo>
                  <a:pt x="2385" y="1041"/>
                </a:lnTo>
                <a:lnTo>
                  <a:pt x="2387" y="1054"/>
                </a:lnTo>
                <a:lnTo>
                  <a:pt x="2390" y="1083"/>
                </a:lnTo>
                <a:lnTo>
                  <a:pt x="2393" y="1100"/>
                </a:lnTo>
                <a:lnTo>
                  <a:pt x="2396" y="1108"/>
                </a:lnTo>
                <a:lnTo>
                  <a:pt x="2398" y="1112"/>
                </a:lnTo>
                <a:lnTo>
                  <a:pt x="2401" y="1125"/>
                </a:lnTo>
                <a:lnTo>
                  <a:pt x="2404" y="1133"/>
                </a:lnTo>
                <a:lnTo>
                  <a:pt x="2406" y="1121"/>
                </a:lnTo>
                <a:lnTo>
                  <a:pt x="2409" y="1116"/>
                </a:lnTo>
                <a:lnTo>
                  <a:pt x="2412" y="1125"/>
                </a:lnTo>
                <a:lnTo>
                  <a:pt x="2415" y="1133"/>
                </a:lnTo>
                <a:lnTo>
                  <a:pt x="2417" y="1133"/>
                </a:lnTo>
                <a:lnTo>
                  <a:pt x="2420" y="1133"/>
                </a:lnTo>
                <a:lnTo>
                  <a:pt x="2423" y="1137"/>
                </a:lnTo>
                <a:lnTo>
                  <a:pt x="2426" y="1146"/>
                </a:lnTo>
                <a:lnTo>
                  <a:pt x="2428" y="1137"/>
                </a:lnTo>
                <a:lnTo>
                  <a:pt x="2431" y="1125"/>
                </a:lnTo>
                <a:lnTo>
                  <a:pt x="2434" y="1137"/>
                </a:lnTo>
                <a:lnTo>
                  <a:pt x="2437" y="1150"/>
                </a:lnTo>
                <a:lnTo>
                  <a:pt x="2439" y="1154"/>
                </a:lnTo>
                <a:lnTo>
                  <a:pt x="2442" y="1129"/>
                </a:lnTo>
                <a:lnTo>
                  <a:pt x="2445" y="1129"/>
                </a:lnTo>
                <a:lnTo>
                  <a:pt x="2447" y="1142"/>
                </a:lnTo>
                <a:lnTo>
                  <a:pt x="2450" y="1162"/>
                </a:lnTo>
                <a:lnTo>
                  <a:pt x="2453" y="1192"/>
                </a:lnTo>
                <a:lnTo>
                  <a:pt x="2456" y="1217"/>
                </a:lnTo>
                <a:lnTo>
                  <a:pt x="2459" y="1263"/>
                </a:lnTo>
                <a:lnTo>
                  <a:pt x="2461" y="1305"/>
                </a:lnTo>
                <a:lnTo>
                  <a:pt x="2464" y="1280"/>
                </a:lnTo>
                <a:lnTo>
                  <a:pt x="2467" y="1162"/>
                </a:lnTo>
                <a:lnTo>
                  <a:pt x="2469" y="1016"/>
                </a:lnTo>
                <a:lnTo>
                  <a:pt x="2472" y="811"/>
                </a:lnTo>
                <a:lnTo>
                  <a:pt x="2475" y="510"/>
                </a:lnTo>
                <a:lnTo>
                  <a:pt x="2478" y="418"/>
                </a:lnTo>
                <a:lnTo>
                  <a:pt x="2480" y="138"/>
                </a:lnTo>
                <a:lnTo>
                  <a:pt x="2483" y="293"/>
                </a:lnTo>
                <a:lnTo>
                  <a:pt x="2486" y="677"/>
                </a:lnTo>
                <a:lnTo>
                  <a:pt x="2489" y="1054"/>
                </a:lnTo>
                <a:lnTo>
                  <a:pt x="2491" y="1250"/>
                </a:lnTo>
                <a:lnTo>
                  <a:pt x="2494" y="1275"/>
                </a:lnTo>
                <a:lnTo>
                  <a:pt x="2497" y="1217"/>
                </a:lnTo>
                <a:lnTo>
                  <a:pt x="2499" y="1179"/>
                </a:lnTo>
                <a:lnTo>
                  <a:pt x="2502" y="1183"/>
                </a:lnTo>
                <a:lnTo>
                  <a:pt x="2505" y="1179"/>
                </a:lnTo>
                <a:lnTo>
                  <a:pt x="2508" y="1179"/>
                </a:lnTo>
                <a:lnTo>
                  <a:pt x="2511" y="1167"/>
                </a:lnTo>
                <a:lnTo>
                  <a:pt x="2513" y="1175"/>
                </a:lnTo>
                <a:lnTo>
                  <a:pt x="2516" y="1175"/>
                </a:lnTo>
                <a:lnTo>
                  <a:pt x="2519" y="1183"/>
                </a:lnTo>
                <a:lnTo>
                  <a:pt x="2521" y="1179"/>
                </a:lnTo>
                <a:lnTo>
                  <a:pt x="2524" y="1183"/>
                </a:lnTo>
                <a:lnTo>
                  <a:pt x="2527" y="1200"/>
                </a:lnTo>
                <a:lnTo>
                  <a:pt x="2530" y="1200"/>
                </a:lnTo>
                <a:lnTo>
                  <a:pt x="2532" y="1196"/>
                </a:lnTo>
                <a:lnTo>
                  <a:pt x="2535" y="1192"/>
                </a:lnTo>
                <a:lnTo>
                  <a:pt x="2538" y="1196"/>
                </a:lnTo>
                <a:lnTo>
                  <a:pt x="2541" y="1200"/>
                </a:lnTo>
                <a:lnTo>
                  <a:pt x="2543" y="1192"/>
                </a:lnTo>
                <a:lnTo>
                  <a:pt x="2546" y="1192"/>
                </a:lnTo>
                <a:lnTo>
                  <a:pt x="2549" y="1192"/>
                </a:lnTo>
                <a:lnTo>
                  <a:pt x="2552" y="1192"/>
                </a:lnTo>
                <a:lnTo>
                  <a:pt x="2554" y="1183"/>
                </a:lnTo>
                <a:lnTo>
                  <a:pt x="2557" y="1175"/>
                </a:lnTo>
                <a:lnTo>
                  <a:pt x="2560" y="1179"/>
                </a:lnTo>
                <a:lnTo>
                  <a:pt x="2562" y="1196"/>
                </a:lnTo>
                <a:lnTo>
                  <a:pt x="2565" y="1196"/>
                </a:lnTo>
                <a:lnTo>
                  <a:pt x="2568" y="1188"/>
                </a:lnTo>
                <a:lnTo>
                  <a:pt x="2571" y="1192"/>
                </a:lnTo>
                <a:lnTo>
                  <a:pt x="2573" y="1196"/>
                </a:lnTo>
                <a:lnTo>
                  <a:pt x="2576" y="1196"/>
                </a:lnTo>
                <a:lnTo>
                  <a:pt x="2579" y="1196"/>
                </a:lnTo>
                <a:lnTo>
                  <a:pt x="2582" y="1196"/>
                </a:lnTo>
                <a:lnTo>
                  <a:pt x="2584" y="1188"/>
                </a:lnTo>
                <a:lnTo>
                  <a:pt x="2587" y="1208"/>
                </a:lnTo>
                <a:lnTo>
                  <a:pt x="2590" y="1188"/>
                </a:lnTo>
                <a:lnTo>
                  <a:pt x="2592" y="1196"/>
                </a:lnTo>
                <a:lnTo>
                  <a:pt x="2595" y="1196"/>
                </a:lnTo>
                <a:lnTo>
                  <a:pt x="2598" y="1200"/>
                </a:lnTo>
                <a:lnTo>
                  <a:pt x="2601" y="1196"/>
                </a:lnTo>
                <a:lnTo>
                  <a:pt x="2604" y="1188"/>
                </a:lnTo>
                <a:lnTo>
                  <a:pt x="2606" y="1188"/>
                </a:lnTo>
                <a:lnTo>
                  <a:pt x="2609" y="1192"/>
                </a:lnTo>
                <a:lnTo>
                  <a:pt x="2612" y="1183"/>
                </a:lnTo>
                <a:lnTo>
                  <a:pt x="2614" y="1179"/>
                </a:lnTo>
                <a:lnTo>
                  <a:pt x="2617" y="1179"/>
                </a:lnTo>
                <a:lnTo>
                  <a:pt x="2620" y="1188"/>
                </a:lnTo>
                <a:lnTo>
                  <a:pt x="2623" y="1183"/>
                </a:lnTo>
                <a:lnTo>
                  <a:pt x="2625" y="1175"/>
                </a:lnTo>
                <a:lnTo>
                  <a:pt x="2628" y="1179"/>
                </a:lnTo>
                <a:lnTo>
                  <a:pt x="2631" y="1192"/>
                </a:lnTo>
                <a:lnTo>
                  <a:pt x="2634" y="1192"/>
                </a:lnTo>
                <a:lnTo>
                  <a:pt x="2636" y="1188"/>
                </a:lnTo>
                <a:lnTo>
                  <a:pt x="2639" y="1188"/>
                </a:lnTo>
                <a:lnTo>
                  <a:pt x="2642" y="1204"/>
                </a:lnTo>
                <a:lnTo>
                  <a:pt x="2645" y="1213"/>
                </a:lnTo>
                <a:lnTo>
                  <a:pt x="2647" y="1204"/>
                </a:lnTo>
                <a:lnTo>
                  <a:pt x="2650" y="1204"/>
                </a:lnTo>
                <a:lnTo>
                  <a:pt x="2653" y="1217"/>
                </a:lnTo>
                <a:lnTo>
                  <a:pt x="2655" y="1229"/>
                </a:lnTo>
                <a:lnTo>
                  <a:pt x="2658" y="1221"/>
                </a:lnTo>
                <a:lnTo>
                  <a:pt x="2661" y="1225"/>
                </a:lnTo>
                <a:lnTo>
                  <a:pt x="2664" y="1234"/>
                </a:lnTo>
                <a:lnTo>
                  <a:pt x="2666" y="1229"/>
                </a:lnTo>
                <a:lnTo>
                  <a:pt x="2669" y="1208"/>
                </a:lnTo>
                <a:lnTo>
                  <a:pt x="2672" y="1204"/>
                </a:lnTo>
                <a:lnTo>
                  <a:pt x="2675" y="1208"/>
                </a:lnTo>
                <a:lnTo>
                  <a:pt x="2677" y="1208"/>
                </a:lnTo>
                <a:lnTo>
                  <a:pt x="2680" y="1192"/>
                </a:lnTo>
                <a:lnTo>
                  <a:pt x="2683" y="1179"/>
                </a:lnTo>
                <a:lnTo>
                  <a:pt x="2685" y="1162"/>
                </a:lnTo>
                <a:lnTo>
                  <a:pt x="2688" y="1162"/>
                </a:lnTo>
                <a:lnTo>
                  <a:pt x="2691" y="1150"/>
                </a:lnTo>
                <a:lnTo>
                  <a:pt x="2694" y="1142"/>
                </a:lnTo>
                <a:lnTo>
                  <a:pt x="2697" y="1129"/>
                </a:lnTo>
                <a:lnTo>
                  <a:pt x="2699" y="1133"/>
                </a:lnTo>
                <a:lnTo>
                  <a:pt x="2702" y="1116"/>
                </a:lnTo>
                <a:lnTo>
                  <a:pt x="2705" y="1096"/>
                </a:lnTo>
                <a:lnTo>
                  <a:pt x="2707" y="1083"/>
                </a:lnTo>
                <a:lnTo>
                  <a:pt x="2710" y="1087"/>
                </a:lnTo>
                <a:lnTo>
                  <a:pt x="2713" y="1087"/>
                </a:lnTo>
                <a:lnTo>
                  <a:pt x="2716" y="1066"/>
                </a:lnTo>
                <a:lnTo>
                  <a:pt x="2718" y="1058"/>
                </a:lnTo>
                <a:lnTo>
                  <a:pt x="2721" y="1070"/>
                </a:lnTo>
                <a:lnTo>
                  <a:pt x="2724" y="1075"/>
                </a:lnTo>
                <a:lnTo>
                  <a:pt x="2727" y="1079"/>
                </a:lnTo>
                <a:lnTo>
                  <a:pt x="2729" y="1066"/>
                </a:lnTo>
                <a:lnTo>
                  <a:pt x="2732" y="1070"/>
                </a:lnTo>
                <a:lnTo>
                  <a:pt x="2735" y="1075"/>
                </a:lnTo>
                <a:lnTo>
                  <a:pt x="2737" y="1066"/>
                </a:lnTo>
                <a:lnTo>
                  <a:pt x="2740" y="1058"/>
                </a:lnTo>
                <a:lnTo>
                  <a:pt x="2743" y="1075"/>
                </a:lnTo>
                <a:lnTo>
                  <a:pt x="2746" y="1075"/>
                </a:lnTo>
                <a:lnTo>
                  <a:pt x="2748" y="1066"/>
                </a:lnTo>
                <a:lnTo>
                  <a:pt x="2751" y="1062"/>
                </a:lnTo>
                <a:lnTo>
                  <a:pt x="2754" y="1066"/>
                </a:lnTo>
                <a:lnTo>
                  <a:pt x="2757" y="1075"/>
                </a:lnTo>
                <a:lnTo>
                  <a:pt x="2759" y="1075"/>
                </a:lnTo>
                <a:lnTo>
                  <a:pt x="2762" y="1062"/>
                </a:lnTo>
                <a:lnTo>
                  <a:pt x="2765" y="1062"/>
                </a:lnTo>
                <a:lnTo>
                  <a:pt x="2768" y="1070"/>
                </a:lnTo>
                <a:lnTo>
                  <a:pt x="2770" y="1054"/>
                </a:lnTo>
                <a:lnTo>
                  <a:pt x="2773" y="1058"/>
                </a:lnTo>
                <a:lnTo>
                  <a:pt x="2776" y="1070"/>
                </a:lnTo>
                <a:lnTo>
                  <a:pt x="2779" y="1079"/>
                </a:lnTo>
                <a:lnTo>
                  <a:pt x="2781" y="1075"/>
                </a:lnTo>
                <a:lnTo>
                  <a:pt x="2784" y="1070"/>
                </a:lnTo>
                <a:lnTo>
                  <a:pt x="2787" y="1070"/>
                </a:lnTo>
                <a:lnTo>
                  <a:pt x="2790" y="1079"/>
                </a:lnTo>
                <a:lnTo>
                  <a:pt x="2792" y="1083"/>
                </a:lnTo>
                <a:lnTo>
                  <a:pt x="2795" y="1070"/>
                </a:lnTo>
                <a:lnTo>
                  <a:pt x="2798" y="1079"/>
                </a:lnTo>
                <a:lnTo>
                  <a:pt x="2800" y="1087"/>
                </a:lnTo>
                <a:lnTo>
                  <a:pt x="2803" y="1096"/>
                </a:lnTo>
                <a:lnTo>
                  <a:pt x="2806" y="1083"/>
                </a:lnTo>
                <a:lnTo>
                  <a:pt x="2809" y="1079"/>
                </a:lnTo>
                <a:lnTo>
                  <a:pt x="2811" y="1087"/>
                </a:lnTo>
                <a:lnTo>
                  <a:pt x="2814" y="1096"/>
                </a:lnTo>
                <a:lnTo>
                  <a:pt x="2817" y="1083"/>
                </a:lnTo>
                <a:lnTo>
                  <a:pt x="2820" y="1079"/>
                </a:lnTo>
                <a:lnTo>
                  <a:pt x="2822" y="1079"/>
                </a:lnTo>
                <a:lnTo>
                  <a:pt x="2825" y="1087"/>
                </a:lnTo>
                <a:lnTo>
                  <a:pt x="2828" y="1087"/>
                </a:lnTo>
                <a:lnTo>
                  <a:pt x="2830" y="1079"/>
                </a:lnTo>
                <a:lnTo>
                  <a:pt x="2833" y="1079"/>
                </a:lnTo>
                <a:lnTo>
                  <a:pt x="2836" y="1091"/>
                </a:lnTo>
                <a:lnTo>
                  <a:pt x="2839" y="1096"/>
                </a:lnTo>
                <a:lnTo>
                  <a:pt x="2842" y="1087"/>
                </a:lnTo>
                <a:lnTo>
                  <a:pt x="2844" y="1079"/>
                </a:lnTo>
                <a:lnTo>
                  <a:pt x="2847" y="1091"/>
                </a:lnTo>
                <a:lnTo>
                  <a:pt x="2850" y="1096"/>
                </a:lnTo>
                <a:lnTo>
                  <a:pt x="2852" y="1087"/>
                </a:lnTo>
                <a:lnTo>
                  <a:pt x="2855" y="1079"/>
                </a:lnTo>
                <a:lnTo>
                  <a:pt x="2858" y="1087"/>
                </a:lnTo>
                <a:lnTo>
                  <a:pt x="2861" y="1096"/>
                </a:lnTo>
                <a:lnTo>
                  <a:pt x="2863" y="1079"/>
                </a:lnTo>
                <a:lnTo>
                  <a:pt x="2866" y="1079"/>
                </a:lnTo>
                <a:lnTo>
                  <a:pt x="2869" y="1083"/>
                </a:lnTo>
                <a:lnTo>
                  <a:pt x="2872" y="1091"/>
                </a:lnTo>
                <a:lnTo>
                  <a:pt x="2874" y="1087"/>
                </a:lnTo>
                <a:lnTo>
                  <a:pt x="2877" y="1075"/>
                </a:lnTo>
                <a:lnTo>
                  <a:pt x="2880" y="1079"/>
                </a:lnTo>
                <a:lnTo>
                  <a:pt x="2883" y="1091"/>
                </a:lnTo>
                <a:lnTo>
                  <a:pt x="2885" y="1079"/>
                </a:lnTo>
                <a:lnTo>
                  <a:pt x="2888" y="1075"/>
                </a:lnTo>
                <a:lnTo>
                  <a:pt x="2891" y="1083"/>
                </a:lnTo>
                <a:lnTo>
                  <a:pt x="2893" y="1087"/>
                </a:lnTo>
                <a:lnTo>
                  <a:pt x="2896" y="1083"/>
                </a:lnTo>
                <a:lnTo>
                  <a:pt x="2899" y="1062"/>
                </a:lnTo>
                <a:lnTo>
                  <a:pt x="2902" y="1045"/>
                </a:lnTo>
                <a:lnTo>
                  <a:pt x="2904" y="1041"/>
                </a:lnTo>
                <a:lnTo>
                  <a:pt x="2907" y="1050"/>
                </a:lnTo>
                <a:lnTo>
                  <a:pt x="2910" y="1024"/>
                </a:lnTo>
                <a:lnTo>
                  <a:pt x="2913" y="1016"/>
                </a:lnTo>
                <a:lnTo>
                  <a:pt x="2915" y="1012"/>
                </a:lnTo>
                <a:lnTo>
                  <a:pt x="2918" y="1008"/>
                </a:lnTo>
                <a:lnTo>
                  <a:pt x="2921" y="991"/>
                </a:lnTo>
                <a:lnTo>
                  <a:pt x="2923" y="987"/>
                </a:lnTo>
                <a:lnTo>
                  <a:pt x="2926" y="978"/>
                </a:lnTo>
                <a:lnTo>
                  <a:pt x="2929" y="987"/>
                </a:lnTo>
                <a:lnTo>
                  <a:pt x="2932" y="983"/>
                </a:lnTo>
                <a:lnTo>
                  <a:pt x="2935" y="991"/>
                </a:lnTo>
                <a:lnTo>
                  <a:pt x="2937" y="1004"/>
                </a:lnTo>
                <a:lnTo>
                  <a:pt x="2940" y="1020"/>
                </a:lnTo>
                <a:lnTo>
                  <a:pt x="2943" y="1008"/>
                </a:lnTo>
                <a:lnTo>
                  <a:pt x="2945" y="999"/>
                </a:lnTo>
                <a:lnTo>
                  <a:pt x="2948" y="1016"/>
                </a:lnTo>
                <a:lnTo>
                  <a:pt x="2951" y="1020"/>
                </a:lnTo>
                <a:lnTo>
                  <a:pt x="2954" y="987"/>
                </a:lnTo>
                <a:lnTo>
                  <a:pt x="2956" y="974"/>
                </a:lnTo>
                <a:lnTo>
                  <a:pt x="2959" y="1020"/>
                </a:lnTo>
                <a:lnTo>
                  <a:pt x="2962" y="1041"/>
                </a:lnTo>
                <a:lnTo>
                  <a:pt x="2965" y="1058"/>
                </a:lnTo>
                <a:lnTo>
                  <a:pt x="2967" y="1062"/>
                </a:lnTo>
                <a:lnTo>
                  <a:pt x="2970" y="1079"/>
                </a:lnTo>
                <a:lnTo>
                  <a:pt x="2973" y="1087"/>
                </a:lnTo>
                <a:lnTo>
                  <a:pt x="2976" y="1091"/>
                </a:lnTo>
                <a:lnTo>
                  <a:pt x="2978" y="1083"/>
                </a:lnTo>
                <a:lnTo>
                  <a:pt x="2981" y="1096"/>
                </a:lnTo>
                <a:lnTo>
                  <a:pt x="2984" y="1100"/>
                </a:lnTo>
                <a:lnTo>
                  <a:pt x="2986" y="1108"/>
                </a:lnTo>
                <a:lnTo>
                  <a:pt x="2989" y="1100"/>
                </a:lnTo>
                <a:lnTo>
                  <a:pt x="2992" y="1108"/>
                </a:lnTo>
                <a:lnTo>
                  <a:pt x="2995" y="1104"/>
                </a:lnTo>
                <a:lnTo>
                  <a:pt x="2997" y="1121"/>
                </a:lnTo>
                <a:lnTo>
                  <a:pt x="3000" y="1116"/>
                </a:lnTo>
                <a:lnTo>
                  <a:pt x="3003" y="1108"/>
                </a:lnTo>
                <a:lnTo>
                  <a:pt x="3006" y="1108"/>
                </a:lnTo>
                <a:lnTo>
                  <a:pt x="3008" y="1108"/>
                </a:lnTo>
                <a:lnTo>
                  <a:pt x="3011" y="1112"/>
                </a:lnTo>
                <a:lnTo>
                  <a:pt x="3014" y="1150"/>
                </a:lnTo>
                <a:lnTo>
                  <a:pt x="3016" y="1204"/>
                </a:lnTo>
                <a:lnTo>
                  <a:pt x="3019" y="1234"/>
                </a:lnTo>
                <a:lnTo>
                  <a:pt x="3022" y="1275"/>
                </a:lnTo>
                <a:lnTo>
                  <a:pt x="3025" y="1292"/>
                </a:lnTo>
                <a:lnTo>
                  <a:pt x="3028" y="1183"/>
                </a:lnTo>
                <a:lnTo>
                  <a:pt x="3030" y="1041"/>
                </a:lnTo>
                <a:lnTo>
                  <a:pt x="3033" y="886"/>
                </a:lnTo>
                <a:lnTo>
                  <a:pt x="3036" y="682"/>
                </a:lnTo>
                <a:lnTo>
                  <a:pt x="3038" y="460"/>
                </a:lnTo>
                <a:lnTo>
                  <a:pt x="3041" y="293"/>
                </a:lnTo>
                <a:lnTo>
                  <a:pt x="3044" y="142"/>
                </a:lnTo>
                <a:lnTo>
                  <a:pt x="3047" y="50"/>
                </a:lnTo>
                <a:lnTo>
                  <a:pt x="3049" y="100"/>
                </a:lnTo>
                <a:lnTo>
                  <a:pt x="3052" y="443"/>
                </a:lnTo>
                <a:lnTo>
                  <a:pt x="3055" y="907"/>
                </a:lnTo>
                <a:lnTo>
                  <a:pt x="3058" y="1192"/>
                </a:lnTo>
                <a:lnTo>
                  <a:pt x="3060" y="1221"/>
                </a:lnTo>
                <a:lnTo>
                  <a:pt x="3063" y="1162"/>
                </a:lnTo>
                <a:lnTo>
                  <a:pt x="3066" y="1137"/>
                </a:lnTo>
                <a:lnTo>
                  <a:pt x="3069" y="1129"/>
                </a:lnTo>
                <a:lnTo>
                  <a:pt x="3071" y="1121"/>
                </a:lnTo>
                <a:lnTo>
                  <a:pt x="3074" y="1125"/>
                </a:lnTo>
                <a:lnTo>
                  <a:pt x="3077" y="1133"/>
                </a:lnTo>
                <a:lnTo>
                  <a:pt x="3080" y="1142"/>
                </a:lnTo>
                <a:lnTo>
                  <a:pt x="3082" y="1137"/>
                </a:lnTo>
                <a:lnTo>
                  <a:pt x="3085" y="1146"/>
                </a:lnTo>
                <a:lnTo>
                  <a:pt x="3088" y="1154"/>
                </a:lnTo>
                <a:lnTo>
                  <a:pt x="3090" y="1146"/>
                </a:lnTo>
                <a:lnTo>
                  <a:pt x="3093" y="1142"/>
                </a:lnTo>
                <a:lnTo>
                  <a:pt x="3096" y="1142"/>
                </a:lnTo>
                <a:lnTo>
                  <a:pt x="3099" y="1150"/>
                </a:lnTo>
                <a:lnTo>
                  <a:pt x="3101" y="1146"/>
                </a:lnTo>
                <a:lnTo>
                  <a:pt x="3104" y="1133"/>
                </a:lnTo>
                <a:lnTo>
                  <a:pt x="3107" y="1142"/>
                </a:lnTo>
                <a:lnTo>
                  <a:pt x="3110" y="1150"/>
                </a:lnTo>
                <a:lnTo>
                  <a:pt x="3112" y="1133"/>
                </a:lnTo>
                <a:lnTo>
                  <a:pt x="3115" y="1133"/>
                </a:lnTo>
                <a:lnTo>
                  <a:pt x="3118" y="1133"/>
                </a:lnTo>
                <a:lnTo>
                  <a:pt x="3121" y="1129"/>
                </a:lnTo>
                <a:lnTo>
                  <a:pt x="3123" y="1137"/>
                </a:lnTo>
                <a:lnTo>
                  <a:pt x="3126" y="1125"/>
                </a:lnTo>
                <a:lnTo>
                  <a:pt x="3129" y="1129"/>
                </a:lnTo>
                <a:lnTo>
                  <a:pt x="3131" y="1137"/>
                </a:lnTo>
                <a:lnTo>
                  <a:pt x="3134" y="1146"/>
                </a:lnTo>
                <a:lnTo>
                  <a:pt x="3137" y="1129"/>
                </a:lnTo>
                <a:lnTo>
                  <a:pt x="3140" y="1129"/>
                </a:lnTo>
                <a:lnTo>
                  <a:pt x="3142" y="1146"/>
                </a:lnTo>
                <a:lnTo>
                  <a:pt x="3145" y="1146"/>
                </a:lnTo>
                <a:lnTo>
                  <a:pt x="3148" y="1142"/>
                </a:lnTo>
                <a:lnTo>
                  <a:pt x="3151" y="1133"/>
                </a:lnTo>
                <a:lnTo>
                  <a:pt x="3153" y="1142"/>
                </a:lnTo>
                <a:lnTo>
                  <a:pt x="3156" y="1142"/>
                </a:lnTo>
                <a:lnTo>
                  <a:pt x="3159" y="1133"/>
                </a:lnTo>
                <a:lnTo>
                  <a:pt x="3161" y="1133"/>
                </a:lnTo>
                <a:lnTo>
                  <a:pt x="3164" y="1129"/>
                </a:lnTo>
                <a:lnTo>
                  <a:pt x="3167" y="1137"/>
                </a:lnTo>
                <a:lnTo>
                  <a:pt x="3170" y="1137"/>
                </a:lnTo>
                <a:lnTo>
                  <a:pt x="3173" y="1125"/>
                </a:lnTo>
                <a:lnTo>
                  <a:pt x="3175" y="1129"/>
                </a:lnTo>
                <a:lnTo>
                  <a:pt x="3178" y="1146"/>
                </a:lnTo>
                <a:lnTo>
                  <a:pt x="3181" y="1146"/>
                </a:lnTo>
                <a:lnTo>
                  <a:pt x="3183" y="1129"/>
                </a:lnTo>
                <a:lnTo>
                  <a:pt x="3186" y="1125"/>
                </a:lnTo>
                <a:lnTo>
                  <a:pt x="3189" y="1142"/>
                </a:lnTo>
                <a:lnTo>
                  <a:pt x="3192" y="1146"/>
                </a:lnTo>
                <a:lnTo>
                  <a:pt x="3194" y="1146"/>
                </a:lnTo>
                <a:lnTo>
                  <a:pt x="3197" y="1133"/>
                </a:lnTo>
                <a:lnTo>
                  <a:pt x="3200" y="1150"/>
                </a:lnTo>
                <a:lnTo>
                  <a:pt x="3203" y="1150"/>
                </a:lnTo>
                <a:lnTo>
                  <a:pt x="3205" y="1142"/>
                </a:lnTo>
                <a:lnTo>
                  <a:pt x="3208" y="1137"/>
                </a:lnTo>
                <a:lnTo>
                  <a:pt x="3211" y="1142"/>
                </a:lnTo>
                <a:lnTo>
                  <a:pt x="3214" y="1142"/>
                </a:lnTo>
                <a:lnTo>
                  <a:pt x="3216" y="1129"/>
                </a:lnTo>
                <a:lnTo>
                  <a:pt x="3219" y="1125"/>
                </a:lnTo>
                <a:lnTo>
                  <a:pt x="3222" y="1137"/>
                </a:lnTo>
                <a:lnTo>
                  <a:pt x="3224" y="1142"/>
                </a:lnTo>
                <a:lnTo>
                  <a:pt x="3227" y="1129"/>
                </a:lnTo>
                <a:lnTo>
                  <a:pt x="3230" y="1121"/>
                </a:lnTo>
                <a:lnTo>
                  <a:pt x="3233" y="1104"/>
                </a:lnTo>
                <a:lnTo>
                  <a:pt x="3235" y="1104"/>
                </a:lnTo>
                <a:lnTo>
                  <a:pt x="3238" y="1083"/>
                </a:lnTo>
                <a:lnTo>
                  <a:pt x="3241" y="1075"/>
                </a:lnTo>
                <a:lnTo>
                  <a:pt x="3244" y="1058"/>
                </a:lnTo>
                <a:lnTo>
                  <a:pt x="3246" y="1054"/>
                </a:lnTo>
                <a:lnTo>
                  <a:pt x="3249" y="1050"/>
                </a:lnTo>
                <a:lnTo>
                  <a:pt x="3252" y="1041"/>
                </a:lnTo>
                <a:lnTo>
                  <a:pt x="3254" y="1033"/>
                </a:lnTo>
                <a:lnTo>
                  <a:pt x="3257" y="1041"/>
                </a:lnTo>
                <a:lnTo>
                  <a:pt x="3260" y="1037"/>
                </a:lnTo>
                <a:lnTo>
                  <a:pt x="3263" y="1033"/>
                </a:lnTo>
                <a:lnTo>
                  <a:pt x="3266" y="1024"/>
                </a:lnTo>
                <a:lnTo>
                  <a:pt x="3268" y="1045"/>
                </a:lnTo>
                <a:lnTo>
                  <a:pt x="3271" y="1045"/>
                </a:lnTo>
                <a:lnTo>
                  <a:pt x="3274" y="1033"/>
                </a:lnTo>
                <a:lnTo>
                  <a:pt x="3276" y="1037"/>
                </a:lnTo>
                <a:lnTo>
                  <a:pt x="3279" y="1037"/>
                </a:lnTo>
                <a:lnTo>
                  <a:pt x="3282" y="1045"/>
                </a:lnTo>
                <a:lnTo>
                  <a:pt x="3285" y="1045"/>
                </a:lnTo>
                <a:lnTo>
                  <a:pt x="3287" y="1037"/>
                </a:lnTo>
                <a:lnTo>
                  <a:pt x="3290" y="1050"/>
                </a:lnTo>
                <a:lnTo>
                  <a:pt x="3293" y="1062"/>
                </a:lnTo>
                <a:lnTo>
                  <a:pt x="3296" y="1054"/>
                </a:lnTo>
                <a:lnTo>
                  <a:pt x="3298" y="1050"/>
                </a:lnTo>
                <a:lnTo>
                  <a:pt x="3301" y="1045"/>
                </a:lnTo>
                <a:lnTo>
                  <a:pt x="3304" y="1054"/>
                </a:lnTo>
                <a:lnTo>
                  <a:pt x="3307" y="1050"/>
                </a:lnTo>
                <a:lnTo>
                  <a:pt x="3309" y="1037"/>
                </a:lnTo>
                <a:lnTo>
                  <a:pt x="3312" y="1045"/>
                </a:lnTo>
                <a:lnTo>
                  <a:pt x="3315" y="1058"/>
                </a:lnTo>
                <a:lnTo>
                  <a:pt x="3318" y="1058"/>
                </a:lnTo>
                <a:lnTo>
                  <a:pt x="3320" y="1054"/>
                </a:lnTo>
                <a:lnTo>
                  <a:pt x="3323" y="1058"/>
                </a:lnTo>
                <a:lnTo>
                  <a:pt x="3326" y="1075"/>
                </a:lnTo>
                <a:lnTo>
                  <a:pt x="3328" y="1070"/>
                </a:lnTo>
                <a:lnTo>
                  <a:pt x="3331" y="1075"/>
                </a:lnTo>
                <a:lnTo>
                  <a:pt x="3334" y="1062"/>
                </a:lnTo>
                <a:lnTo>
                  <a:pt x="3337" y="1079"/>
                </a:lnTo>
                <a:lnTo>
                  <a:pt x="3339" y="1079"/>
                </a:lnTo>
                <a:lnTo>
                  <a:pt x="3342" y="1066"/>
                </a:lnTo>
                <a:lnTo>
                  <a:pt x="3345" y="1070"/>
                </a:lnTo>
                <a:lnTo>
                  <a:pt x="3348" y="1079"/>
                </a:lnTo>
                <a:lnTo>
                  <a:pt x="3350" y="1083"/>
                </a:lnTo>
                <a:lnTo>
                  <a:pt x="3353" y="1070"/>
                </a:lnTo>
                <a:lnTo>
                  <a:pt x="3356" y="1070"/>
                </a:lnTo>
                <a:lnTo>
                  <a:pt x="3359" y="1070"/>
                </a:lnTo>
                <a:lnTo>
                  <a:pt x="3361" y="1091"/>
                </a:lnTo>
                <a:lnTo>
                  <a:pt x="3364" y="1083"/>
                </a:lnTo>
                <a:lnTo>
                  <a:pt x="3367" y="1079"/>
                </a:lnTo>
                <a:lnTo>
                  <a:pt x="3369" y="1083"/>
                </a:lnTo>
                <a:lnTo>
                  <a:pt x="3372" y="1091"/>
                </a:lnTo>
                <a:lnTo>
                  <a:pt x="3375" y="1079"/>
                </a:lnTo>
                <a:lnTo>
                  <a:pt x="3378" y="1079"/>
                </a:lnTo>
                <a:lnTo>
                  <a:pt x="3380" y="1079"/>
                </a:lnTo>
                <a:lnTo>
                  <a:pt x="3383" y="1083"/>
                </a:lnTo>
                <a:lnTo>
                  <a:pt x="3386" y="1083"/>
                </a:lnTo>
                <a:lnTo>
                  <a:pt x="3389" y="1075"/>
                </a:lnTo>
                <a:lnTo>
                  <a:pt x="3391" y="1070"/>
                </a:lnTo>
                <a:lnTo>
                  <a:pt x="3394" y="1079"/>
                </a:lnTo>
                <a:lnTo>
                  <a:pt x="3397" y="1079"/>
                </a:lnTo>
                <a:lnTo>
                  <a:pt x="3400" y="1058"/>
                </a:lnTo>
                <a:lnTo>
                  <a:pt x="3402" y="1058"/>
                </a:lnTo>
                <a:lnTo>
                  <a:pt x="3405" y="1079"/>
                </a:lnTo>
                <a:lnTo>
                  <a:pt x="3408" y="1075"/>
                </a:lnTo>
                <a:lnTo>
                  <a:pt x="3411" y="1062"/>
                </a:lnTo>
                <a:lnTo>
                  <a:pt x="3413" y="1062"/>
                </a:lnTo>
                <a:lnTo>
                  <a:pt x="3416" y="1066"/>
                </a:lnTo>
                <a:lnTo>
                  <a:pt x="3419" y="1079"/>
                </a:lnTo>
                <a:lnTo>
                  <a:pt x="3421" y="1062"/>
                </a:lnTo>
                <a:lnTo>
                  <a:pt x="3424" y="1054"/>
                </a:lnTo>
                <a:lnTo>
                  <a:pt x="3427" y="1062"/>
                </a:lnTo>
                <a:lnTo>
                  <a:pt x="3430" y="1062"/>
                </a:lnTo>
                <a:lnTo>
                  <a:pt x="3432" y="1029"/>
                </a:lnTo>
                <a:lnTo>
                  <a:pt x="3435" y="1016"/>
                </a:lnTo>
                <a:lnTo>
                  <a:pt x="3438" y="1012"/>
                </a:lnTo>
                <a:lnTo>
                  <a:pt x="3441" y="1024"/>
                </a:lnTo>
                <a:lnTo>
                  <a:pt x="3443" y="1012"/>
                </a:lnTo>
                <a:lnTo>
                  <a:pt x="3446" y="991"/>
                </a:lnTo>
                <a:lnTo>
                  <a:pt x="3449" y="978"/>
                </a:lnTo>
                <a:lnTo>
                  <a:pt x="3452" y="983"/>
                </a:lnTo>
                <a:lnTo>
                  <a:pt x="3454" y="970"/>
                </a:lnTo>
                <a:lnTo>
                  <a:pt x="3457" y="966"/>
                </a:lnTo>
                <a:lnTo>
                  <a:pt x="3460" y="970"/>
                </a:lnTo>
                <a:lnTo>
                  <a:pt x="3462" y="978"/>
                </a:lnTo>
                <a:lnTo>
                  <a:pt x="3465" y="983"/>
                </a:lnTo>
                <a:lnTo>
                  <a:pt x="3468" y="983"/>
                </a:lnTo>
                <a:lnTo>
                  <a:pt x="3471" y="987"/>
                </a:lnTo>
                <a:lnTo>
                  <a:pt x="3473" y="987"/>
                </a:lnTo>
                <a:lnTo>
                  <a:pt x="3476" y="1004"/>
                </a:lnTo>
                <a:lnTo>
                  <a:pt x="3479" y="1004"/>
                </a:lnTo>
                <a:lnTo>
                  <a:pt x="3482" y="978"/>
                </a:lnTo>
                <a:lnTo>
                  <a:pt x="3484" y="970"/>
                </a:lnTo>
                <a:lnTo>
                  <a:pt x="3487" y="999"/>
                </a:lnTo>
                <a:lnTo>
                  <a:pt x="3490" y="1029"/>
                </a:lnTo>
                <a:lnTo>
                  <a:pt x="3493" y="1033"/>
                </a:lnTo>
                <a:lnTo>
                  <a:pt x="3495" y="1054"/>
                </a:lnTo>
                <a:lnTo>
                  <a:pt x="3498" y="1079"/>
                </a:lnTo>
                <a:lnTo>
                  <a:pt x="3501" y="1070"/>
                </a:lnTo>
                <a:lnTo>
                  <a:pt x="3504" y="1066"/>
                </a:lnTo>
                <a:lnTo>
                  <a:pt x="3506" y="1075"/>
                </a:lnTo>
                <a:lnTo>
                  <a:pt x="3509" y="1087"/>
                </a:lnTo>
                <a:lnTo>
                  <a:pt x="3512" y="1100"/>
                </a:lnTo>
                <a:lnTo>
                  <a:pt x="3514" y="1087"/>
                </a:lnTo>
                <a:lnTo>
                  <a:pt x="3517" y="1104"/>
                </a:lnTo>
                <a:lnTo>
                  <a:pt x="3520" y="1104"/>
                </a:lnTo>
                <a:lnTo>
                  <a:pt x="3523" y="1100"/>
                </a:lnTo>
                <a:lnTo>
                  <a:pt x="3525" y="1100"/>
                </a:lnTo>
                <a:lnTo>
                  <a:pt x="3528" y="1104"/>
                </a:lnTo>
                <a:lnTo>
                  <a:pt x="3531" y="1108"/>
                </a:lnTo>
                <a:lnTo>
                  <a:pt x="3534" y="1100"/>
                </a:lnTo>
                <a:lnTo>
                  <a:pt x="3536" y="1091"/>
                </a:lnTo>
                <a:lnTo>
                  <a:pt x="3539" y="1091"/>
                </a:lnTo>
                <a:lnTo>
                  <a:pt x="3542" y="1116"/>
                </a:lnTo>
                <a:lnTo>
                  <a:pt x="3545" y="1162"/>
                </a:lnTo>
                <a:lnTo>
                  <a:pt x="3547" y="1192"/>
                </a:lnTo>
                <a:lnTo>
                  <a:pt x="3550" y="1221"/>
                </a:lnTo>
                <a:lnTo>
                  <a:pt x="3553" y="1280"/>
                </a:lnTo>
                <a:lnTo>
                  <a:pt x="3556" y="1292"/>
                </a:lnTo>
                <a:lnTo>
                  <a:pt x="3558" y="1204"/>
                </a:lnTo>
                <a:lnTo>
                  <a:pt x="3561" y="1091"/>
                </a:lnTo>
                <a:lnTo>
                  <a:pt x="3564" y="1004"/>
                </a:lnTo>
                <a:lnTo>
                  <a:pt x="3566" y="907"/>
                </a:lnTo>
                <a:lnTo>
                  <a:pt x="3569" y="740"/>
                </a:lnTo>
                <a:lnTo>
                  <a:pt x="3572" y="677"/>
                </a:lnTo>
                <a:lnTo>
                  <a:pt x="3575" y="351"/>
                </a:lnTo>
                <a:lnTo>
                  <a:pt x="3577" y="230"/>
                </a:lnTo>
                <a:lnTo>
                  <a:pt x="3580" y="171"/>
                </a:lnTo>
                <a:lnTo>
                  <a:pt x="3583" y="380"/>
                </a:lnTo>
                <a:lnTo>
                  <a:pt x="3586" y="832"/>
                </a:lnTo>
                <a:lnTo>
                  <a:pt x="3588" y="1154"/>
                </a:lnTo>
                <a:lnTo>
                  <a:pt x="3591" y="1229"/>
                </a:lnTo>
                <a:lnTo>
                  <a:pt x="3594" y="1167"/>
                </a:lnTo>
                <a:lnTo>
                  <a:pt x="3597" y="1137"/>
                </a:lnTo>
                <a:lnTo>
                  <a:pt x="3599" y="1133"/>
                </a:lnTo>
                <a:lnTo>
                  <a:pt x="3602" y="1137"/>
                </a:lnTo>
                <a:lnTo>
                  <a:pt x="3605" y="1112"/>
                </a:lnTo>
                <a:lnTo>
                  <a:pt x="3607" y="1116"/>
                </a:lnTo>
                <a:lnTo>
                  <a:pt x="3610" y="1142"/>
                </a:lnTo>
                <a:lnTo>
                  <a:pt x="3613" y="1142"/>
                </a:lnTo>
                <a:lnTo>
                  <a:pt x="3616" y="1137"/>
                </a:lnTo>
                <a:lnTo>
                  <a:pt x="3618" y="1133"/>
                </a:lnTo>
                <a:lnTo>
                  <a:pt x="3621" y="1133"/>
                </a:lnTo>
                <a:lnTo>
                  <a:pt x="3624" y="1137"/>
                </a:lnTo>
                <a:lnTo>
                  <a:pt x="3627" y="1125"/>
                </a:lnTo>
                <a:lnTo>
                  <a:pt x="3629" y="1116"/>
                </a:lnTo>
                <a:lnTo>
                  <a:pt x="3632" y="1125"/>
                </a:lnTo>
                <a:lnTo>
                  <a:pt x="3635" y="1137"/>
                </a:lnTo>
                <a:lnTo>
                  <a:pt x="3638" y="1125"/>
                </a:lnTo>
                <a:lnTo>
                  <a:pt x="3640" y="1116"/>
                </a:lnTo>
                <a:lnTo>
                  <a:pt x="3643" y="1121"/>
                </a:lnTo>
                <a:lnTo>
                  <a:pt x="3646" y="1125"/>
                </a:lnTo>
                <a:lnTo>
                  <a:pt x="3649" y="1137"/>
                </a:lnTo>
                <a:lnTo>
                  <a:pt x="3651" y="1125"/>
                </a:lnTo>
                <a:lnTo>
                  <a:pt x="3654" y="1125"/>
                </a:lnTo>
                <a:lnTo>
                  <a:pt x="3657" y="1133"/>
                </a:lnTo>
                <a:lnTo>
                  <a:pt x="3659" y="1133"/>
                </a:lnTo>
                <a:lnTo>
                  <a:pt x="3662" y="1125"/>
                </a:lnTo>
                <a:lnTo>
                  <a:pt x="3665" y="1121"/>
                </a:lnTo>
                <a:lnTo>
                  <a:pt x="3668" y="1129"/>
                </a:lnTo>
                <a:lnTo>
                  <a:pt x="3670" y="1133"/>
                </a:lnTo>
                <a:lnTo>
                  <a:pt x="3673" y="1121"/>
                </a:lnTo>
                <a:lnTo>
                  <a:pt x="3676" y="1116"/>
                </a:lnTo>
                <a:lnTo>
                  <a:pt x="3679" y="1125"/>
                </a:lnTo>
                <a:lnTo>
                  <a:pt x="3681" y="1133"/>
                </a:lnTo>
                <a:lnTo>
                  <a:pt x="3684" y="1133"/>
                </a:lnTo>
                <a:lnTo>
                  <a:pt x="3687" y="1121"/>
                </a:lnTo>
                <a:lnTo>
                  <a:pt x="3690" y="1125"/>
                </a:lnTo>
                <a:lnTo>
                  <a:pt x="3692" y="1125"/>
                </a:lnTo>
                <a:lnTo>
                  <a:pt x="3695" y="1116"/>
                </a:lnTo>
                <a:lnTo>
                  <a:pt x="3698" y="1125"/>
                </a:lnTo>
                <a:lnTo>
                  <a:pt x="3700" y="1125"/>
                </a:lnTo>
                <a:lnTo>
                  <a:pt x="3703" y="1137"/>
                </a:lnTo>
                <a:lnTo>
                  <a:pt x="3706" y="1129"/>
                </a:lnTo>
                <a:lnTo>
                  <a:pt x="3709" y="1121"/>
                </a:lnTo>
                <a:lnTo>
                  <a:pt x="3711" y="1116"/>
                </a:lnTo>
                <a:lnTo>
                  <a:pt x="3714" y="1125"/>
                </a:lnTo>
                <a:lnTo>
                  <a:pt x="3717" y="1116"/>
                </a:lnTo>
                <a:lnTo>
                  <a:pt x="3720" y="1104"/>
                </a:lnTo>
                <a:lnTo>
                  <a:pt x="3722" y="1112"/>
                </a:lnTo>
                <a:lnTo>
                  <a:pt x="3725" y="1121"/>
                </a:lnTo>
                <a:lnTo>
                  <a:pt x="3728" y="1121"/>
                </a:lnTo>
                <a:lnTo>
                  <a:pt x="3731" y="1125"/>
                </a:lnTo>
                <a:lnTo>
                  <a:pt x="3733" y="1121"/>
                </a:lnTo>
                <a:lnTo>
                  <a:pt x="3736" y="1137"/>
                </a:lnTo>
                <a:lnTo>
                  <a:pt x="3739" y="1150"/>
                </a:lnTo>
                <a:lnTo>
                  <a:pt x="3742" y="1129"/>
                </a:lnTo>
                <a:lnTo>
                  <a:pt x="3744" y="1116"/>
                </a:lnTo>
                <a:lnTo>
                  <a:pt x="3747" y="1129"/>
                </a:lnTo>
                <a:lnTo>
                  <a:pt x="3750" y="1125"/>
                </a:lnTo>
                <a:lnTo>
                  <a:pt x="3752" y="1108"/>
                </a:lnTo>
                <a:lnTo>
                  <a:pt x="3755" y="1096"/>
                </a:lnTo>
                <a:lnTo>
                  <a:pt x="3758" y="1091"/>
                </a:lnTo>
                <a:lnTo>
                  <a:pt x="3761" y="1104"/>
                </a:lnTo>
                <a:lnTo>
                  <a:pt x="3764" y="1096"/>
                </a:lnTo>
                <a:lnTo>
                  <a:pt x="3766" y="1075"/>
                </a:lnTo>
                <a:lnTo>
                  <a:pt x="3769" y="1070"/>
                </a:lnTo>
                <a:lnTo>
                  <a:pt x="3772" y="1070"/>
                </a:lnTo>
                <a:lnTo>
                  <a:pt x="3774" y="1058"/>
                </a:lnTo>
                <a:lnTo>
                  <a:pt x="3777" y="1054"/>
                </a:lnTo>
                <a:lnTo>
                  <a:pt x="3780" y="1033"/>
                </a:lnTo>
                <a:lnTo>
                  <a:pt x="3783" y="1041"/>
                </a:lnTo>
                <a:lnTo>
                  <a:pt x="3785" y="1041"/>
                </a:lnTo>
                <a:lnTo>
                  <a:pt x="3788" y="1037"/>
                </a:lnTo>
                <a:lnTo>
                  <a:pt x="3791" y="1024"/>
                </a:lnTo>
                <a:lnTo>
                  <a:pt x="3794" y="1033"/>
                </a:lnTo>
                <a:lnTo>
                  <a:pt x="3796" y="1029"/>
                </a:lnTo>
                <a:lnTo>
                  <a:pt x="3799" y="1033"/>
                </a:lnTo>
                <a:lnTo>
                  <a:pt x="3802" y="1029"/>
                </a:lnTo>
                <a:lnTo>
                  <a:pt x="3804" y="1037"/>
                </a:lnTo>
                <a:lnTo>
                  <a:pt x="3807" y="1037"/>
                </a:lnTo>
                <a:lnTo>
                  <a:pt x="3810" y="1033"/>
                </a:lnTo>
                <a:lnTo>
                  <a:pt x="3813" y="1020"/>
                </a:lnTo>
                <a:lnTo>
                  <a:pt x="3815" y="1029"/>
                </a:lnTo>
                <a:lnTo>
                  <a:pt x="3818" y="1037"/>
                </a:lnTo>
                <a:lnTo>
                  <a:pt x="3821" y="1045"/>
                </a:lnTo>
                <a:lnTo>
                  <a:pt x="3824" y="1045"/>
                </a:lnTo>
                <a:lnTo>
                  <a:pt x="3826" y="1054"/>
                </a:lnTo>
                <a:lnTo>
                  <a:pt x="3829" y="1058"/>
                </a:lnTo>
                <a:lnTo>
                  <a:pt x="3832" y="1058"/>
                </a:lnTo>
                <a:lnTo>
                  <a:pt x="3835" y="1050"/>
                </a:lnTo>
                <a:lnTo>
                  <a:pt x="3837" y="1062"/>
                </a:lnTo>
                <a:lnTo>
                  <a:pt x="3840" y="1066"/>
                </a:lnTo>
                <a:lnTo>
                  <a:pt x="3843" y="1062"/>
                </a:lnTo>
                <a:lnTo>
                  <a:pt x="3845" y="1058"/>
                </a:lnTo>
                <a:lnTo>
                  <a:pt x="3848" y="1062"/>
                </a:lnTo>
                <a:lnTo>
                  <a:pt x="3851" y="1070"/>
                </a:lnTo>
                <a:lnTo>
                  <a:pt x="3854" y="1079"/>
                </a:lnTo>
                <a:lnTo>
                  <a:pt x="3856" y="1066"/>
                </a:lnTo>
                <a:lnTo>
                  <a:pt x="3859" y="1070"/>
                </a:lnTo>
                <a:lnTo>
                  <a:pt x="3862" y="1079"/>
                </a:lnTo>
                <a:lnTo>
                  <a:pt x="3865" y="1083"/>
                </a:lnTo>
                <a:lnTo>
                  <a:pt x="3867" y="1075"/>
                </a:lnTo>
                <a:lnTo>
                  <a:pt x="3870" y="1070"/>
                </a:lnTo>
                <a:lnTo>
                  <a:pt x="3873" y="1083"/>
                </a:lnTo>
                <a:lnTo>
                  <a:pt x="3876" y="1087"/>
                </a:lnTo>
                <a:lnTo>
                  <a:pt x="3878" y="1083"/>
                </a:lnTo>
                <a:lnTo>
                  <a:pt x="3881" y="1075"/>
                </a:lnTo>
                <a:lnTo>
                  <a:pt x="3884" y="1075"/>
                </a:lnTo>
                <a:lnTo>
                  <a:pt x="3887" y="1091"/>
                </a:lnTo>
                <a:lnTo>
                  <a:pt x="3889" y="1096"/>
                </a:lnTo>
                <a:lnTo>
                  <a:pt x="3892" y="1091"/>
                </a:lnTo>
                <a:lnTo>
                  <a:pt x="3895" y="1100"/>
                </a:lnTo>
                <a:lnTo>
                  <a:pt x="3897" y="1104"/>
                </a:lnTo>
                <a:lnTo>
                  <a:pt x="3900" y="1096"/>
                </a:lnTo>
                <a:lnTo>
                  <a:pt x="3903" y="1091"/>
                </a:lnTo>
                <a:lnTo>
                  <a:pt x="3906" y="1087"/>
                </a:lnTo>
                <a:lnTo>
                  <a:pt x="3908" y="1091"/>
                </a:lnTo>
                <a:lnTo>
                  <a:pt x="3911" y="1087"/>
                </a:lnTo>
                <a:lnTo>
                  <a:pt x="3914" y="1083"/>
                </a:lnTo>
                <a:lnTo>
                  <a:pt x="3917" y="1079"/>
                </a:lnTo>
                <a:lnTo>
                  <a:pt x="3919" y="1096"/>
                </a:lnTo>
                <a:lnTo>
                  <a:pt x="3922" y="1087"/>
                </a:lnTo>
                <a:lnTo>
                  <a:pt x="3925" y="1087"/>
                </a:lnTo>
                <a:lnTo>
                  <a:pt x="3928" y="1091"/>
                </a:lnTo>
                <a:lnTo>
                  <a:pt x="3930" y="1091"/>
                </a:lnTo>
                <a:lnTo>
                  <a:pt x="3933" y="1096"/>
                </a:lnTo>
                <a:lnTo>
                  <a:pt x="3936" y="1091"/>
                </a:lnTo>
                <a:lnTo>
                  <a:pt x="3938" y="1087"/>
                </a:lnTo>
                <a:lnTo>
                  <a:pt x="3941" y="1083"/>
                </a:lnTo>
                <a:lnTo>
                  <a:pt x="3944" y="1083"/>
                </a:lnTo>
                <a:lnTo>
                  <a:pt x="3947" y="1054"/>
                </a:lnTo>
                <a:lnTo>
                  <a:pt x="3949" y="1041"/>
                </a:lnTo>
                <a:lnTo>
                  <a:pt x="3952" y="1041"/>
                </a:lnTo>
                <a:lnTo>
                  <a:pt x="3955" y="1037"/>
                </a:lnTo>
                <a:lnTo>
                  <a:pt x="3958" y="1029"/>
                </a:lnTo>
                <a:lnTo>
                  <a:pt x="3960" y="1012"/>
                </a:lnTo>
                <a:lnTo>
                  <a:pt x="3963" y="1008"/>
                </a:lnTo>
                <a:lnTo>
                  <a:pt x="3966" y="1016"/>
                </a:lnTo>
                <a:lnTo>
                  <a:pt x="3969" y="1004"/>
                </a:lnTo>
                <a:lnTo>
                  <a:pt x="3971" y="1008"/>
                </a:lnTo>
                <a:lnTo>
                  <a:pt x="3974" y="1016"/>
                </a:lnTo>
                <a:lnTo>
                  <a:pt x="3977" y="1029"/>
                </a:lnTo>
                <a:lnTo>
                  <a:pt x="3980" y="1033"/>
                </a:lnTo>
                <a:lnTo>
                  <a:pt x="3982" y="1041"/>
                </a:lnTo>
                <a:lnTo>
                  <a:pt x="3985" y="1029"/>
                </a:lnTo>
                <a:lnTo>
                  <a:pt x="3988" y="1050"/>
                </a:lnTo>
                <a:lnTo>
                  <a:pt x="3990" y="1050"/>
                </a:lnTo>
                <a:lnTo>
                  <a:pt x="3993" y="1012"/>
                </a:lnTo>
                <a:lnTo>
                  <a:pt x="3996" y="983"/>
                </a:lnTo>
                <a:lnTo>
                  <a:pt x="3999" y="1012"/>
                </a:lnTo>
                <a:lnTo>
                  <a:pt x="4001" y="1045"/>
                </a:lnTo>
                <a:lnTo>
                  <a:pt x="4004" y="1054"/>
                </a:lnTo>
                <a:lnTo>
                  <a:pt x="4007" y="1079"/>
                </a:lnTo>
                <a:lnTo>
                  <a:pt x="4010" y="1100"/>
                </a:lnTo>
                <a:lnTo>
                  <a:pt x="4012" y="1112"/>
                </a:lnTo>
                <a:lnTo>
                  <a:pt x="4015" y="1112"/>
                </a:lnTo>
                <a:lnTo>
                  <a:pt x="4018" y="1116"/>
                </a:lnTo>
                <a:lnTo>
                  <a:pt x="4021" y="1121"/>
                </a:lnTo>
                <a:lnTo>
                  <a:pt x="4023" y="1125"/>
                </a:lnTo>
                <a:lnTo>
                  <a:pt x="4026" y="1125"/>
                </a:lnTo>
                <a:lnTo>
                  <a:pt x="4029" y="1112"/>
                </a:lnTo>
                <a:lnTo>
                  <a:pt x="4031" y="1121"/>
                </a:lnTo>
                <a:lnTo>
                  <a:pt x="4034" y="1129"/>
                </a:lnTo>
                <a:lnTo>
                  <a:pt x="4037" y="1104"/>
                </a:lnTo>
                <a:lnTo>
                  <a:pt x="4040" y="1104"/>
                </a:lnTo>
                <a:lnTo>
                  <a:pt x="4042" y="1121"/>
                </a:lnTo>
                <a:lnTo>
                  <a:pt x="4045" y="1133"/>
                </a:lnTo>
                <a:lnTo>
                  <a:pt x="4048" y="1129"/>
                </a:lnTo>
                <a:lnTo>
                  <a:pt x="4051" y="1125"/>
                </a:lnTo>
                <a:lnTo>
                  <a:pt x="4053" y="1112"/>
                </a:lnTo>
                <a:lnTo>
                  <a:pt x="4056" y="1125"/>
                </a:lnTo>
                <a:lnTo>
                  <a:pt x="4059" y="1142"/>
                </a:lnTo>
                <a:lnTo>
                  <a:pt x="4062" y="1171"/>
                </a:lnTo>
                <a:lnTo>
                  <a:pt x="4064" y="1208"/>
                </a:lnTo>
                <a:lnTo>
                  <a:pt x="4067" y="1242"/>
                </a:lnTo>
                <a:lnTo>
                  <a:pt x="4070" y="1296"/>
                </a:lnTo>
                <a:lnTo>
                  <a:pt x="4073" y="1292"/>
                </a:lnTo>
                <a:lnTo>
                  <a:pt x="4075" y="1196"/>
                </a:lnTo>
                <a:lnTo>
                  <a:pt x="4078" y="1045"/>
                </a:lnTo>
                <a:lnTo>
                  <a:pt x="4081" y="815"/>
                </a:lnTo>
                <a:lnTo>
                  <a:pt x="4083" y="498"/>
                </a:lnTo>
                <a:lnTo>
                  <a:pt x="4086" y="230"/>
                </a:lnTo>
                <a:lnTo>
                  <a:pt x="4089" y="142"/>
                </a:lnTo>
                <a:lnTo>
                  <a:pt x="4092" y="339"/>
                </a:lnTo>
                <a:lnTo>
                  <a:pt x="4095" y="753"/>
                </a:lnTo>
                <a:lnTo>
                  <a:pt x="4097" y="1108"/>
                </a:lnTo>
                <a:lnTo>
                  <a:pt x="4100" y="1267"/>
                </a:lnTo>
                <a:lnTo>
                  <a:pt x="4103" y="1259"/>
                </a:lnTo>
                <a:lnTo>
                  <a:pt x="4105" y="1196"/>
                </a:lnTo>
                <a:lnTo>
                  <a:pt x="4108" y="1167"/>
                </a:lnTo>
                <a:lnTo>
                  <a:pt x="4111" y="1171"/>
                </a:lnTo>
                <a:lnTo>
                  <a:pt x="4114" y="1175"/>
                </a:lnTo>
                <a:lnTo>
                  <a:pt x="4116" y="1162"/>
                </a:lnTo>
                <a:lnTo>
                  <a:pt x="4119" y="1162"/>
                </a:lnTo>
                <a:lnTo>
                  <a:pt x="4122" y="1162"/>
                </a:lnTo>
                <a:lnTo>
                  <a:pt x="4125" y="1171"/>
                </a:lnTo>
                <a:lnTo>
                  <a:pt x="4127" y="1171"/>
                </a:lnTo>
                <a:lnTo>
                  <a:pt x="4130" y="1171"/>
                </a:lnTo>
                <a:lnTo>
                  <a:pt x="4133" y="1162"/>
                </a:lnTo>
                <a:lnTo>
                  <a:pt x="4135" y="1183"/>
                </a:lnTo>
                <a:lnTo>
                  <a:pt x="4138" y="1179"/>
                </a:lnTo>
                <a:lnTo>
                  <a:pt x="4141" y="1175"/>
                </a:lnTo>
                <a:lnTo>
                  <a:pt x="4144" y="1175"/>
                </a:lnTo>
                <a:lnTo>
                  <a:pt x="4146" y="1175"/>
                </a:lnTo>
                <a:lnTo>
                  <a:pt x="4149" y="1183"/>
                </a:lnTo>
                <a:lnTo>
                  <a:pt x="4152" y="1179"/>
                </a:lnTo>
                <a:lnTo>
                  <a:pt x="4155" y="1171"/>
                </a:lnTo>
                <a:lnTo>
                  <a:pt x="4157" y="1175"/>
                </a:lnTo>
                <a:lnTo>
                  <a:pt x="4160" y="1188"/>
                </a:lnTo>
                <a:lnTo>
                  <a:pt x="4163" y="1167"/>
                </a:lnTo>
                <a:lnTo>
                  <a:pt x="4166" y="1158"/>
                </a:lnTo>
                <a:lnTo>
                  <a:pt x="4168" y="1154"/>
                </a:lnTo>
                <a:lnTo>
                  <a:pt x="4171" y="1171"/>
                </a:lnTo>
                <a:lnTo>
                  <a:pt x="4174" y="1162"/>
                </a:lnTo>
                <a:lnTo>
                  <a:pt x="4176" y="1167"/>
                </a:lnTo>
                <a:lnTo>
                  <a:pt x="4179" y="1167"/>
                </a:lnTo>
                <a:lnTo>
                  <a:pt x="4182" y="1179"/>
                </a:lnTo>
                <a:lnTo>
                  <a:pt x="4185" y="1179"/>
                </a:lnTo>
                <a:lnTo>
                  <a:pt x="4188" y="1183"/>
                </a:lnTo>
                <a:lnTo>
                  <a:pt x="4190" y="1188"/>
                </a:lnTo>
                <a:lnTo>
                  <a:pt x="4193" y="1200"/>
                </a:lnTo>
                <a:lnTo>
                  <a:pt x="4196" y="1196"/>
                </a:lnTo>
                <a:lnTo>
                  <a:pt x="4198" y="1175"/>
                </a:lnTo>
                <a:lnTo>
                  <a:pt x="4201" y="1171"/>
                </a:lnTo>
                <a:lnTo>
                  <a:pt x="4204" y="1179"/>
                </a:lnTo>
                <a:lnTo>
                  <a:pt x="4207" y="1179"/>
                </a:lnTo>
                <a:lnTo>
                  <a:pt x="4209" y="1167"/>
                </a:lnTo>
                <a:lnTo>
                  <a:pt x="4212" y="1167"/>
                </a:lnTo>
                <a:lnTo>
                  <a:pt x="4215" y="1183"/>
                </a:lnTo>
                <a:lnTo>
                  <a:pt x="4218" y="1188"/>
                </a:lnTo>
                <a:lnTo>
                  <a:pt x="4220" y="1183"/>
                </a:lnTo>
                <a:lnTo>
                  <a:pt x="4223" y="1179"/>
                </a:lnTo>
                <a:lnTo>
                  <a:pt x="4226" y="1183"/>
                </a:lnTo>
                <a:lnTo>
                  <a:pt x="4228" y="1192"/>
                </a:lnTo>
                <a:lnTo>
                  <a:pt x="4231" y="1188"/>
                </a:lnTo>
                <a:lnTo>
                  <a:pt x="4234" y="1192"/>
                </a:lnTo>
                <a:lnTo>
                  <a:pt x="4237" y="1196"/>
                </a:lnTo>
                <a:lnTo>
                  <a:pt x="4239" y="1208"/>
                </a:lnTo>
                <a:lnTo>
                  <a:pt x="4242" y="1200"/>
                </a:lnTo>
                <a:lnTo>
                  <a:pt x="4245" y="1196"/>
                </a:lnTo>
                <a:lnTo>
                  <a:pt x="4248" y="1200"/>
                </a:lnTo>
                <a:lnTo>
                  <a:pt x="4250" y="1213"/>
                </a:lnTo>
                <a:lnTo>
                  <a:pt x="4253" y="1217"/>
                </a:lnTo>
                <a:lnTo>
                  <a:pt x="4256" y="1208"/>
                </a:lnTo>
                <a:lnTo>
                  <a:pt x="4259" y="1213"/>
                </a:lnTo>
                <a:lnTo>
                  <a:pt x="4261" y="1229"/>
                </a:lnTo>
                <a:lnTo>
                  <a:pt x="4264" y="1229"/>
                </a:lnTo>
                <a:lnTo>
                  <a:pt x="4267" y="1221"/>
                </a:lnTo>
                <a:lnTo>
                  <a:pt x="4269" y="1208"/>
                </a:lnTo>
                <a:lnTo>
                  <a:pt x="4272" y="1200"/>
                </a:lnTo>
                <a:lnTo>
                  <a:pt x="4275" y="1188"/>
                </a:lnTo>
                <a:lnTo>
                  <a:pt x="4278" y="1171"/>
                </a:lnTo>
                <a:lnTo>
                  <a:pt x="4280" y="1154"/>
                </a:lnTo>
                <a:lnTo>
                  <a:pt x="4283" y="1150"/>
                </a:lnTo>
                <a:lnTo>
                  <a:pt x="4286" y="1137"/>
                </a:lnTo>
                <a:lnTo>
                  <a:pt x="4289" y="1104"/>
                </a:lnTo>
                <a:lnTo>
                  <a:pt x="4291" y="1091"/>
                </a:lnTo>
                <a:lnTo>
                  <a:pt x="4294" y="1087"/>
                </a:lnTo>
                <a:lnTo>
                  <a:pt x="4297" y="1100"/>
                </a:lnTo>
                <a:lnTo>
                  <a:pt x="4300" y="1079"/>
                </a:lnTo>
                <a:lnTo>
                  <a:pt x="4302" y="1075"/>
                </a:lnTo>
                <a:lnTo>
                  <a:pt x="4305" y="1083"/>
                </a:lnTo>
                <a:lnTo>
                  <a:pt x="4308" y="1100"/>
                </a:lnTo>
                <a:lnTo>
                  <a:pt x="4311" y="1087"/>
                </a:lnTo>
                <a:lnTo>
                  <a:pt x="4313" y="1079"/>
                </a:lnTo>
                <a:lnTo>
                  <a:pt x="4316" y="1087"/>
                </a:lnTo>
                <a:lnTo>
                  <a:pt x="4319" y="1096"/>
                </a:lnTo>
                <a:lnTo>
                  <a:pt x="4321" y="1083"/>
                </a:lnTo>
                <a:lnTo>
                  <a:pt x="4324" y="1079"/>
                </a:lnTo>
                <a:lnTo>
                  <a:pt x="4327" y="1083"/>
                </a:lnTo>
                <a:lnTo>
                  <a:pt x="4330" y="1096"/>
                </a:lnTo>
                <a:lnTo>
                  <a:pt x="4333" y="1100"/>
                </a:lnTo>
                <a:lnTo>
                  <a:pt x="4335" y="1079"/>
                </a:lnTo>
                <a:lnTo>
                  <a:pt x="4338" y="1091"/>
                </a:lnTo>
                <a:lnTo>
                  <a:pt x="4341" y="1096"/>
                </a:lnTo>
                <a:lnTo>
                  <a:pt x="4343" y="1091"/>
                </a:lnTo>
                <a:lnTo>
                  <a:pt x="4346" y="1083"/>
                </a:lnTo>
                <a:lnTo>
                  <a:pt x="4349" y="1079"/>
                </a:lnTo>
                <a:lnTo>
                  <a:pt x="4352" y="1091"/>
                </a:lnTo>
                <a:lnTo>
                  <a:pt x="4354" y="1100"/>
                </a:lnTo>
                <a:lnTo>
                  <a:pt x="4357" y="1083"/>
                </a:lnTo>
                <a:lnTo>
                  <a:pt x="4360" y="1083"/>
                </a:lnTo>
                <a:lnTo>
                  <a:pt x="4363" y="1100"/>
                </a:lnTo>
                <a:lnTo>
                  <a:pt x="4365" y="1104"/>
                </a:lnTo>
                <a:lnTo>
                  <a:pt x="4368" y="1100"/>
                </a:lnTo>
                <a:lnTo>
                  <a:pt x="4371" y="1096"/>
                </a:lnTo>
                <a:lnTo>
                  <a:pt x="4373" y="1104"/>
                </a:lnTo>
                <a:lnTo>
                  <a:pt x="4376" y="1121"/>
                </a:lnTo>
                <a:lnTo>
                  <a:pt x="4379" y="1112"/>
                </a:lnTo>
                <a:lnTo>
                  <a:pt x="4382" y="1104"/>
                </a:lnTo>
                <a:lnTo>
                  <a:pt x="4384" y="1104"/>
                </a:lnTo>
                <a:lnTo>
                  <a:pt x="4387" y="1125"/>
                </a:lnTo>
                <a:lnTo>
                  <a:pt x="4390" y="1112"/>
                </a:lnTo>
                <a:lnTo>
                  <a:pt x="4393" y="1116"/>
                </a:lnTo>
                <a:lnTo>
                  <a:pt x="4395" y="1108"/>
                </a:lnTo>
                <a:lnTo>
                  <a:pt x="4398" y="1112"/>
                </a:lnTo>
                <a:lnTo>
                  <a:pt x="4401" y="1104"/>
                </a:lnTo>
                <a:lnTo>
                  <a:pt x="4404" y="1108"/>
                </a:lnTo>
                <a:lnTo>
                  <a:pt x="4406" y="1108"/>
                </a:lnTo>
                <a:lnTo>
                  <a:pt x="4409" y="1121"/>
                </a:lnTo>
                <a:lnTo>
                  <a:pt x="4412" y="1116"/>
                </a:lnTo>
                <a:lnTo>
                  <a:pt x="4414" y="1112"/>
                </a:lnTo>
                <a:lnTo>
                  <a:pt x="4417" y="1104"/>
                </a:lnTo>
                <a:lnTo>
                  <a:pt x="4420" y="1112"/>
                </a:lnTo>
                <a:lnTo>
                  <a:pt x="4423" y="1121"/>
                </a:lnTo>
                <a:lnTo>
                  <a:pt x="4426" y="1108"/>
                </a:lnTo>
                <a:lnTo>
                  <a:pt x="4428" y="1104"/>
                </a:lnTo>
                <a:lnTo>
                  <a:pt x="4431" y="1125"/>
                </a:lnTo>
                <a:lnTo>
                  <a:pt x="4434" y="1121"/>
                </a:lnTo>
                <a:lnTo>
                  <a:pt x="4436" y="1112"/>
                </a:lnTo>
                <a:lnTo>
                  <a:pt x="4439" y="1104"/>
                </a:lnTo>
                <a:lnTo>
                  <a:pt x="4442" y="1108"/>
                </a:lnTo>
                <a:lnTo>
                  <a:pt x="4445" y="1121"/>
                </a:lnTo>
                <a:lnTo>
                  <a:pt x="4447" y="1108"/>
                </a:lnTo>
                <a:lnTo>
                  <a:pt x="4450" y="1096"/>
                </a:lnTo>
                <a:lnTo>
                  <a:pt x="4453" y="1100"/>
                </a:lnTo>
                <a:lnTo>
                  <a:pt x="4456" y="1108"/>
                </a:lnTo>
                <a:lnTo>
                  <a:pt x="4458" y="1096"/>
                </a:lnTo>
                <a:lnTo>
                  <a:pt x="4461" y="1091"/>
                </a:lnTo>
                <a:lnTo>
                  <a:pt x="4464" y="1083"/>
                </a:lnTo>
                <a:lnTo>
                  <a:pt x="4466" y="1104"/>
                </a:lnTo>
                <a:lnTo>
                  <a:pt x="4469" y="1087"/>
                </a:lnTo>
                <a:lnTo>
                  <a:pt x="4472" y="1066"/>
                </a:lnTo>
                <a:lnTo>
                  <a:pt x="4475" y="1045"/>
                </a:lnTo>
                <a:lnTo>
                  <a:pt x="4477" y="1054"/>
                </a:lnTo>
                <a:lnTo>
                  <a:pt x="4480" y="1054"/>
                </a:lnTo>
                <a:lnTo>
                  <a:pt x="4483" y="1033"/>
                </a:lnTo>
                <a:lnTo>
                  <a:pt x="4486" y="1033"/>
                </a:lnTo>
                <a:lnTo>
                  <a:pt x="4488" y="1029"/>
                </a:lnTo>
                <a:lnTo>
                  <a:pt x="4491" y="1029"/>
                </a:lnTo>
                <a:lnTo>
                  <a:pt x="4494" y="1012"/>
                </a:lnTo>
                <a:lnTo>
                  <a:pt x="4496" y="1008"/>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09" name="Straight Connector 508">
            <a:extLst>
              <a:ext uri="{FF2B5EF4-FFF2-40B4-BE49-F238E27FC236}">
                <a16:creationId xmlns:a16="http://schemas.microsoft.com/office/drawing/2014/main" id="{FA2E614B-767E-431A-9614-46B443650B29}"/>
              </a:ext>
            </a:extLst>
          </p:cNvPr>
          <p:cNvCxnSpPr>
            <a:cxnSpLocks/>
          </p:cNvCxnSpPr>
          <p:nvPr/>
        </p:nvCxnSpPr>
        <p:spPr>
          <a:xfrm flipH="1">
            <a:off x="6959600" y="3318726"/>
            <a:ext cx="897606" cy="9687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98FC6785-28CE-4D34-966B-48CC4A17F60D}"/>
              </a:ext>
            </a:extLst>
          </p:cNvPr>
          <p:cNvCxnSpPr/>
          <p:nvPr/>
        </p:nvCxnSpPr>
        <p:spPr>
          <a:xfrm>
            <a:off x="8124825" y="3309938"/>
            <a:ext cx="488950" cy="102393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12" name="Table 511">
            <a:extLst>
              <a:ext uri="{FF2B5EF4-FFF2-40B4-BE49-F238E27FC236}">
                <a16:creationId xmlns:a16="http://schemas.microsoft.com/office/drawing/2014/main" id="{6DCB2D78-F059-48A1-9F93-7293232505F9}"/>
              </a:ext>
            </a:extLst>
          </p:cNvPr>
          <p:cNvGraphicFramePr>
            <a:graphicFrameLocks noGrp="1"/>
          </p:cNvGraphicFramePr>
          <p:nvPr>
            <p:extLst>
              <p:ext uri="{D42A27DB-BD31-4B8C-83A1-F6EECF244321}">
                <p14:modId xmlns:p14="http://schemas.microsoft.com/office/powerpoint/2010/main" val="2782836891"/>
              </p:ext>
            </p:extLst>
          </p:nvPr>
        </p:nvGraphicFramePr>
        <p:xfrm>
          <a:off x="628316" y="201016"/>
          <a:ext cx="10639124" cy="1188720"/>
        </p:xfrm>
        <a:graphic>
          <a:graphicData uri="http://schemas.openxmlformats.org/drawingml/2006/table">
            <a:tbl>
              <a:tblPr/>
              <a:tblGrid>
                <a:gridCol w="10639124">
                  <a:extLst>
                    <a:ext uri="{9D8B030D-6E8A-4147-A177-3AD203B41FA5}">
                      <a16:colId xmlns:a16="http://schemas.microsoft.com/office/drawing/2014/main" val="1410001799"/>
                    </a:ext>
                  </a:extLst>
                </a:gridCol>
              </a:tblGrid>
              <a:tr h="0">
                <a:tc>
                  <a:txBody>
                    <a:bodyPr/>
                    <a:lstStyle/>
                    <a:p>
                      <a:pPr fontAlgn="base"/>
                      <a:br>
                        <a:rPr lang="en-US" dirty="0">
                          <a:effectLst/>
                        </a:rPr>
                      </a:br>
                      <a:r>
                        <a:rPr lang="en-US" dirty="0">
                          <a:effectLst/>
                        </a:rPr>
                        <a:t>This dataset has a single bad heartbeat, an Atrial premature beat between 13400 and 13800.</a:t>
                      </a:r>
                    </a:p>
                    <a:p>
                      <a:pPr fontAlgn="base"/>
                      <a:r>
                        <a:rPr lang="en-US" dirty="0">
                          <a:effectLst/>
                        </a:rPr>
                        <a:t>(For non-experts, this is a beat that happens early, and corresponding, the following beat is longer)</a:t>
                      </a:r>
                    </a:p>
                    <a:p>
                      <a:pPr fontAlgn="base"/>
                      <a:r>
                        <a:rPr lang="en-US" dirty="0">
                          <a:effectLst/>
                        </a:rPr>
                        <a:t>By most standards, this is a subtle anomaly.  </a:t>
                      </a:r>
                    </a:p>
                  </a:txBody>
                  <a:tcPr anchor="ctr">
                    <a:lnL>
                      <a:noFill/>
                    </a:lnL>
                    <a:lnR>
                      <a:noFill/>
                    </a:lnR>
                    <a:lnT>
                      <a:noFill/>
                    </a:lnT>
                    <a:lnB>
                      <a:noFill/>
                    </a:lnB>
                    <a:solidFill>
                      <a:srgbClr val="FFFFFF"/>
                    </a:solidFill>
                  </a:tcPr>
                </a:tc>
                <a:extLst>
                  <a:ext uri="{0D108BD9-81ED-4DB2-BD59-A6C34878D82A}">
                    <a16:rowId xmlns:a16="http://schemas.microsoft.com/office/drawing/2014/main" val="2457848506"/>
                  </a:ext>
                </a:extLst>
              </a:tr>
            </a:tbl>
          </a:graphicData>
        </a:graphic>
      </p:graphicFrame>
      <p:sp>
        <p:nvSpPr>
          <p:cNvPr id="516" name="TextBox 515">
            <a:extLst>
              <a:ext uri="{FF2B5EF4-FFF2-40B4-BE49-F238E27FC236}">
                <a16:creationId xmlns:a16="http://schemas.microsoft.com/office/drawing/2014/main" id="{2638BC1F-BA97-4914-B5D7-50493C4DB06A}"/>
              </a:ext>
            </a:extLst>
          </p:cNvPr>
          <p:cNvSpPr txBox="1"/>
          <p:nvPr/>
        </p:nvSpPr>
        <p:spPr>
          <a:xfrm rot="2169584">
            <a:off x="6197051" y="4010149"/>
            <a:ext cx="960120" cy="369332"/>
          </a:xfrm>
          <a:prstGeom prst="rect">
            <a:avLst/>
          </a:prstGeom>
          <a:noFill/>
        </p:spPr>
        <p:txBody>
          <a:bodyPr wrap="square">
            <a:spAutoFit/>
          </a:bodyPr>
          <a:lstStyle/>
          <a:p>
            <a:r>
              <a:rPr lang="en-US" dirty="0">
                <a:effectLst/>
              </a:rPr>
              <a:t>13400</a:t>
            </a:r>
            <a:endParaRPr lang="en-US" dirty="0"/>
          </a:p>
        </p:txBody>
      </p:sp>
      <p:sp>
        <p:nvSpPr>
          <p:cNvPr id="515" name="TextBox 514">
            <a:extLst>
              <a:ext uri="{FF2B5EF4-FFF2-40B4-BE49-F238E27FC236}">
                <a16:creationId xmlns:a16="http://schemas.microsoft.com/office/drawing/2014/main" id="{B2B5C879-C01E-4D80-9C89-68719C6D4E99}"/>
              </a:ext>
            </a:extLst>
          </p:cNvPr>
          <p:cNvSpPr txBox="1"/>
          <p:nvPr/>
        </p:nvSpPr>
        <p:spPr>
          <a:xfrm rot="19091350">
            <a:off x="8520200" y="3834361"/>
            <a:ext cx="960120" cy="369332"/>
          </a:xfrm>
          <a:prstGeom prst="rect">
            <a:avLst/>
          </a:prstGeom>
          <a:noFill/>
        </p:spPr>
        <p:txBody>
          <a:bodyPr wrap="square">
            <a:spAutoFit/>
          </a:bodyPr>
          <a:lstStyle/>
          <a:p>
            <a:r>
              <a:rPr lang="en-US" dirty="0">
                <a:effectLst/>
              </a:rPr>
              <a:t>13800</a:t>
            </a:r>
            <a:endParaRPr lang="en-US" dirty="0"/>
          </a:p>
        </p:txBody>
      </p:sp>
      <p:sp>
        <p:nvSpPr>
          <p:cNvPr id="521" name="TextBox 520">
            <a:extLst>
              <a:ext uri="{FF2B5EF4-FFF2-40B4-BE49-F238E27FC236}">
                <a16:creationId xmlns:a16="http://schemas.microsoft.com/office/drawing/2014/main" id="{E1CB7F85-3BB5-4692-9904-EF954656089E}"/>
              </a:ext>
            </a:extLst>
          </p:cNvPr>
          <p:cNvSpPr txBox="1"/>
          <p:nvPr/>
        </p:nvSpPr>
        <p:spPr>
          <a:xfrm rot="18745190">
            <a:off x="7319626" y="3782811"/>
            <a:ext cx="1285240" cy="276999"/>
          </a:xfrm>
          <a:prstGeom prst="rect">
            <a:avLst/>
          </a:prstGeom>
          <a:noFill/>
        </p:spPr>
        <p:txBody>
          <a:bodyPr wrap="square">
            <a:spAutoFit/>
          </a:bodyPr>
          <a:lstStyle/>
          <a:p>
            <a:r>
              <a:rPr lang="en-US" sz="1200" dirty="0">
                <a:effectLst/>
              </a:rPr>
              <a:t>Early  beat</a:t>
            </a:r>
            <a:endParaRPr lang="en-US" sz="1200" dirty="0"/>
          </a:p>
        </p:txBody>
      </p:sp>
      <p:sp>
        <p:nvSpPr>
          <p:cNvPr id="523" name="TextBox 522">
            <a:extLst>
              <a:ext uri="{FF2B5EF4-FFF2-40B4-BE49-F238E27FC236}">
                <a16:creationId xmlns:a16="http://schemas.microsoft.com/office/drawing/2014/main" id="{4421F9A7-A8F3-4BE7-9385-459BCED9D6E0}"/>
              </a:ext>
            </a:extLst>
          </p:cNvPr>
          <p:cNvSpPr txBox="1"/>
          <p:nvPr/>
        </p:nvSpPr>
        <p:spPr>
          <a:xfrm>
            <a:off x="2229802" y="5059896"/>
            <a:ext cx="6096000" cy="461665"/>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qtdbSel100MLII</a:t>
            </a:r>
          </a:p>
        </p:txBody>
      </p:sp>
      <p:sp>
        <p:nvSpPr>
          <p:cNvPr id="2" name="Rectangle 1">
            <a:extLst>
              <a:ext uri="{FF2B5EF4-FFF2-40B4-BE49-F238E27FC236}">
                <a16:creationId xmlns:a16="http://schemas.microsoft.com/office/drawing/2014/main" id="{7620F6EB-1806-48E6-8701-7CE4040E3CC7}"/>
              </a:ext>
            </a:extLst>
          </p:cNvPr>
          <p:cNvSpPr/>
          <p:nvPr/>
        </p:nvSpPr>
        <p:spPr>
          <a:xfrm>
            <a:off x="6841067" y="4322282"/>
            <a:ext cx="1816362" cy="2144241"/>
          </a:xfrm>
          <a:prstGeom prst="rect">
            <a:avLst/>
          </a:prstGeom>
          <a:solidFill>
            <a:srgbClr val="FFFF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DD21BE3-17A5-4A43-B692-AEDBD8025334}"/>
              </a:ext>
            </a:extLst>
          </p:cNvPr>
          <p:cNvSpPr/>
          <p:nvPr/>
        </p:nvSpPr>
        <p:spPr>
          <a:xfrm>
            <a:off x="7897974" y="2316164"/>
            <a:ext cx="226852" cy="939008"/>
          </a:xfrm>
          <a:prstGeom prst="rect">
            <a:avLst/>
          </a:prstGeom>
          <a:solidFill>
            <a:srgbClr val="FFFF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1557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2501880" cy="1938992"/>
          </a:xfrm>
          <a:prstGeom prst="rect">
            <a:avLst/>
          </a:prstGeom>
          <a:noFill/>
        </p:spPr>
        <p:txBody>
          <a:bodyPr wrap="square">
            <a:spAutoFit/>
          </a:bodyPr>
          <a:lstStyle/>
          <a:p>
            <a:r>
              <a:rPr lang="en-US" dirty="0"/>
              <a:t>We could try to find an anomalous beats with </a:t>
            </a:r>
            <a:r>
              <a:rPr lang="en-US" i="1" dirty="0"/>
              <a:t>time series discords</a:t>
            </a:r>
            <a:r>
              <a:rPr lang="en-US" dirty="0"/>
              <a:t>, using the Matrix Profile.</a:t>
            </a:r>
          </a:p>
          <a:p>
            <a:r>
              <a:rPr lang="en-US" dirty="0"/>
              <a:t>However, the Matrix Profile finds lots of information, including motifs, we </a:t>
            </a:r>
            <a:r>
              <a:rPr lang="en-US" i="1" dirty="0"/>
              <a:t>only</a:t>
            </a:r>
            <a:r>
              <a:rPr lang="en-US" dirty="0"/>
              <a:t> want the top </a:t>
            </a:r>
            <a:r>
              <a:rPr lang="en-US" i="1" dirty="0"/>
              <a:t>discords</a:t>
            </a:r>
            <a:r>
              <a:rPr lang="en-US" dirty="0"/>
              <a:t>.</a:t>
            </a:r>
          </a:p>
          <a:p>
            <a:r>
              <a:rPr lang="en-US" dirty="0"/>
              <a:t>So let us find just the top-1 discord, this it will be faster than the Matrix Profile.</a:t>
            </a:r>
          </a:p>
          <a:p>
            <a:r>
              <a:rPr lang="en-US" dirty="0"/>
              <a:t>What length should we use? A good cardiological heuristic would be about ½ a beat to 1 beat (100 to 200 datapoints)</a:t>
            </a:r>
          </a:p>
          <a:p>
            <a:r>
              <a:rPr lang="en-US" dirty="0"/>
              <a:t>However, lets assume we don’t know that. Let's use </a:t>
            </a:r>
            <a:r>
              <a:rPr lang="en-US" i="1" dirty="0"/>
              <a:t>all</a:t>
            </a:r>
            <a:r>
              <a:rPr lang="en-US" dirty="0"/>
              <a:t> lengths, from </a:t>
            </a:r>
            <a:r>
              <a:rPr lang="en-US" dirty="0">
                <a:solidFill>
                  <a:srgbClr val="C00000"/>
                </a:solidFill>
              </a:rPr>
              <a:t>30 </a:t>
            </a:r>
            <a:r>
              <a:rPr lang="en-US" dirty="0"/>
              <a:t>to </a:t>
            </a:r>
            <a:r>
              <a:rPr lang="en-US" dirty="0">
                <a:solidFill>
                  <a:srgbClr val="00B050"/>
                </a:solidFill>
              </a:rPr>
              <a:t>300</a:t>
            </a:r>
            <a:r>
              <a:rPr lang="en-US" dirty="0"/>
              <a:t>.</a:t>
            </a:r>
          </a:p>
          <a:p>
            <a:endParaRPr lang="en-US" dirty="0"/>
          </a:p>
          <a:p>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disc_dist_a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disc_nn_loc_a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disc_times</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disc_misses</a:t>
            </a:r>
            <a:r>
              <a:rPr lang="en-US" sz="1200" dirty="0">
                <a:latin typeface="Courier New" panose="02070309020205020404" pitchFamily="49" charset="0"/>
                <a:cs typeface="Courier New" panose="02070309020205020404" pitchFamily="49" charset="0"/>
              </a:rPr>
              <a:t>] = MERLIN3_0(qtdbSel100MLII, 30, 300, 5, true);</a:t>
            </a:r>
            <a:endParaRPr lang="en-US" sz="1400" dirty="0">
              <a:latin typeface="Courier New" panose="02070309020205020404" pitchFamily="49" charset="0"/>
              <a:cs typeface="Courier New" panose="02070309020205020404" pitchFamily="49" charset="0"/>
            </a:endParaRPr>
          </a:p>
        </p:txBody>
      </p:sp>
      <p:sp>
        <p:nvSpPr>
          <p:cNvPr id="884" name="Rectangle 463">
            <a:extLst>
              <a:ext uri="{FF2B5EF4-FFF2-40B4-BE49-F238E27FC236}">
                <a16:creationId xmlns:a16="http://schemas.microsoft.com/office/drawing/2014/main" id="{8595F2CA-4C96-4448-8AE2-F8443A838001}"/>
              </a:ext>
            </a:extLst>
          </p:cNvPr>
          <p:cNvSpPr>
            <a:spLocks noChangeArrowheads="1"/>
          </p:cNvSpPr>
          <p:nvPr/>
        </p:nvSpPr>
        <p:spPr bwMode="auto">
          <a:xfrm>
            <a:off x="1458913" y="2141538"/>
            <a:ext cx="9458325" cy="1130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Line 464">
            <a:extLst>
              <a:ext uri="{FF2B5EF4-FFF2-40B4-BE49-F238E27FC236}">
                <a16:creationId xmlns:a16="http://schemas.microsoft.com/office/drawing/2014/main" id="{7F1856CE-525D-4A21-9BD1-7C5BDF1D8E30}"/>
              </a:ext>
            </a:extLst>
          </p:cNvPr>
          <p:cNvSpPr>
            <a:spLocks noChangeShapeType="1"/>
          </p:cNvSpPr>
          <p:nvPr/>
        </p:nvSpPr>
        <p:spPr bwMode="auto">
          <a:xfrm>
            <a:off x="1458913" y="3271838"/>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465">
            <a:extLst>
              <a:ext uri="{FF2B5EF4-FFF2-40B4-BE49-F238E27FC236}">
                <a16:creationId xmlns:a16="http://schemas.microsoft.com/office/drawing/2014/main" id="{8ED1F3EE-CBF8-40E9-AFC0-A7C88692685B}"/>
              </a:ext>
            </a:extLst>
          </p:cNvPr>
          <p:cNvSpPr>
            <a:spLocks noChangeShapeType="1"/>
          </p:cNvSpPr>
          <p:nvPr/>
        </p:nvSpPr>
        <p:spPr bwMode="auto">
          <a:xfrm flipV="1">
            <a:off x="1458913" y="2141538"/>
            <a:ext cx="0" cy="11303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Freeform 466">
            <a:extLst>
              <a:ext uri="{FF2B5EF4-FFF2-40B4-BE49-F238E27FC236}">
                <a16:creationId xmlns:a16="http://schemas.microsoft.com/office/drawing/2014/main" id="{80E28883-A274-4FBB-87EF-A66321603B44}"/>
              </a:ext>
            </a:extLst>
          </p:cNvPr>
          <p:cNvSpPr>
            <a:spLocks/>
          </p:cNvSpPr>
          <p:nvPr/>
        </p:nvSpPr>
        <p:spPr bwMode="auto">
          <a:xfrm>
            <a:off x="1458913" y="2201863"/>
            <a:ext cx="9458325" cy="1062037"/>
          </a:xfrm>
          <a:custGeom>
            <a:avLst/>
            <a:gdLst>
              <a:gd name="T0" fmla="*/ 93 w 5958"/>
              <a:gd name="T1" fmla="*/ 520 h 669"/>
              <a:gd name="T2" fmla="*/ 186 w 5958"/>
              <a:gd name="T3" fmla="*/ 514 h 669"/>
              <a:gd name="T4" fmla="*/ 279 w 5958"/>
              <a:gd name="T5" fmla="*/ 553 h 669"/>
              <a:gd name="T6" fmla="*/ 373 w 5958"/>
              <a:gd name="T7" fmla="*/ 484 h 669"/>
              <a:gd name="T8" fmla="*/ 466 w 5958"/>
              <a:gd name="T9" fmla="*/ 603 h 669"/>
              <a:gd name="T10" fmla="*/ 559 w 5958"/>
              <a:gd name="T11" fmla="*/ 578 h 669"/>
              <a:gd name="T12" fmla="*/ 652 w 5958"/>
              <a:gd name="T13" fmla="*/ 540 h 669"/>
              <a:gd name="T14" fmla="*/ 745 w 5958"/>
              <a:gd name="T15" fmla="*/ 559 h 669"/>
              <a:gd name="T16" fmla="*/ 839 w 5958"/>
              <a:gd name="T17" fmla="*/ 551 h 669"/>
              <a:gd name="T18" fmla="*/ 932 w 5958"/>
              <a:gd name="T19" fmla="*/ 501 h 669"/>
              <a:gd name="T20" fmla="*/ 1025 w 5958"/>
              <a:gd name="T21" fmla="*/ 557 h 669"/>
              <a:gd name="T22" fmla="*/ 1118 w 5958"/>
              <a:gd name="T23" fmla="*/ 488 h 669"/>
              <a:gd name="T24" fmla="*/ 1212 w 5958"/>
              <a:gd name="T25" fmla="*/ 530 h 669"/>
              <a:gd name="T26" fmla="*/ 1305 w 5958"/>
              <a:gd name="T27" fmla="*/ 536 h 669"/>
              <a:gd name="T28" fmla="*/ 1398 w 5958"/>
              <a:gd name="T29" fmla="*/ 84 h 669"/>
              <a:gd name="T30" fmla="*/ 1491 w 5958"/>
              <a:gd name="T31" fmla="*/ 528 h 669"/>
              <a:gd name="T32" fmla="*/ 1585 w 5958"/>
              <a:gd name="T33" fmla="*/ 551 h 669"/>
              <a:gd name="T34" fmla="*/ 1678 w 5958"/>
              <a:gd name="T35" fmla="*/ 607 h 669"/>
              <a:gd name="T36" fmla="*/ 1771 w 5958"/>
              <a:gd name="T37" fmla="*/ 570 h 669"/>
              <a:gd name="T38" fmla="*/ 1864 w 5958"/>
              <a:gd name="T39" fmla="*/ 524 h 669"/>
              <a:gd name="T40" fmla="*/ 1958 w 5958"/>
              <a:gd name="T41" fmla="*/ 536 h 669"/>
              <a:gd name="T42" fmla="*/ 2051 w 5958"/>
              <a:gd name="T43" fmla="*/ 538 h 669"/>
              <a:gd name="T44" fmla="*/ 2144 w 5958"/>
              <a:gd name="T45" fmla="*/ 555 h 669"/>
              <a:gd name="T46" fmla="*/ 2237 w 5958"/>
              <a:gd name="T47" fmla="*/ 557 h 669"/>
              <a:gd name="T48" fmla="*/ 2331 w 5958"/>
              <a:gd name="T49" fmla="*/ 509 h 669"/>
              <a:gd name="T50" fmla="*/ 2424 w 5958"/>
              <a:gd name="T51" fmla="*/ 570 h 669"/>
              <a:gd name="T52" fmla="*/ 2517 w 5958"/>
              <a:gd name="T53" fmla="*/ 553 h 669"/>
              <a:gd name="T54" fmla="*/ 2611 w 5958"/>
              <a:gd name="T55" fmla="*/ 536 h 669"/>
              <a:gd name="T56" fmla="*/ 2704 w 5958"/>
              <a:gd name="T57" fmla="*/ 648 h 669"/>
              <a:gd name="T58" fmla="*/ 2797 w 5958"/>
              <a:gd name="T59" fmla="*/ 621 h 669"/>
              <a:gd name="T60" fmla="*/ 2890 w 5958"/>
              <a:gd name="T61" fmla="*/ 509 h 669"/>
              <a:gd name="T62" fmla="*/ 2984 w 5958"/>
              <a:gd name="T63" fmla="*/ 497 h 669"/>
              <a:gd name="T64" fmla="*/ 3077 w 5958"/>
              <a:gd name="T65" fmla="*/ 570 h 669"/>
              <a:gd name="T66" fmla="*/ 3170 w 5958"/>
              <a:gd name="T67" fmla="*/ 522 h 669"/>
              <a:gd name="T68" fmla="*/ 3263 w 5958"/>
              <a:gd name="T69" fmla="*/ 522 h 669"/>
              <a:gd name="T70" fmla="*/ 3357 w 5958"/>
              <a:gd name="T71" fmla="*/ 548 h 669"/>
              <a:gd name="T72" fmla="*/ 3450 w 5958"/>
              <a:gd name="T73" fmla="*/ 551 h 669"/>
              <a:gd name="T74" fmla="*/ 3543 w 5958"/>
              <a:gd name="T75" fmla="*/ 536 h 669"/>
              <a:gd name="T76" fmla="*/ 3636 w 5958"/>
              <a:gd name="T77" fmla="*/ 488 h 669"/>
              <a:gd name="T78" fmla="*/ 3730 w 5958"/>
              <a:gd name="T79" fmla="*/ 524 h 669"/>
              <a:gd name="T80" fmla="*/ 3823 w 5958"/>
              <a:gd name="T81" fmla="*/ 561 h 669"/>
              <a:gd name="T82" fmla="*/ 3916 w 5958"/>
              <a:gd name="T83" fmla="*/ 493 h 669"/>
              <a:gd name="T84" fmla="*/ 4009 w 5958"/>
              <a:gd name="T85" fmla="*/ 544 h 669"/>
              <a:gd name="T86" fmla="*/ 4102 w 5958"/>
              <a:gd name="T87" fmla="*/ 534 h 669"/>
              <a:gd name="T88" fmla="*/ 4196 w 5958"/>
              <a:gd name="T89" fmla="*/ 497 h 669"/>
              <a:gd name="T90" fmla="*/ 4289 w 5958"/>
              <a:gd name="T91" fmla="*/ 561 h 669"/>
              <a:gd name="T92" fmla="*/ 4382 w 5958"/>
              <a:gd name="T93" fmla="*/ 532 h 669"/>
              <a:gd name="T94" fmla="*/ 4475 w 5958"/>
              <a:gd name="T95" fmla="*/ 576 h 669"/>
              <a:gd name="T96" fmla="*/ 4569 w 5958"/>
              <a:gd name="T97" fmla="*/ 484 h 669"/>
              <a:gd name="T98" fmla="*/ 4662 w 5958"/>
              <a:gd name="T99" fmla="*/ 530 h 669"/>
              <a:gd name="T100" fmla="*/ 4755 w 5958"/>
              <a:gd name="T101" fmla="*/ 584 h 669"/>
              <a:gd name="T102" fmla="*/ 4848 w 5958"/>
              <a:gd name="T103" fmla="*/ 530 h 669"/>
              <a:gd name="T104" fmla="*/ 4942 w 5958"/>
              <a:gd name="T105" fmla="*/ 566 h 669"/>
              <a:gd name="T106" fmla="*/ 5035 w 5958"/>
              <a:gd name="T107" fmla="*/ 482 h 669"/>
              <a:gd name="T108" fmla="*/ 5128 w 5958"/>
              <a:gd name="T109" fmla="*/ 555 h 669"/>
              <a:gd name="T110" fmla="*/ 5221 w 5958"/>
              <a:gd name="T111" fmla="*/ 551 h 669"/>
              <a:gd name="T112" fmla="*/ 5315 w 5958"/>
              <a:gd name="T113" fmla="*/ 507 h 669"/>
              <a:gd name="T114" fmla="*/ 5408 w 5958"/>
              <a:gd name="T115" fmla="*/ 601 h 669"/>
              <a:gd name="T116" fmla="*/ 5501 w 5958"/>
              <a:gd name="T117" fmla="*/ 378 h 669"/>
              <a:gd name="T118" fmla="*/ 5595 w 5958"/>
              <a:gd name="T119" fmla="*/ 536 h 669"/>
              <a:gd name="T120" fmla="*/ 5688 w 5958"/>
              <a:gd name="T121" fmla="*/ 517 h 669"/>
              <a:gd name="T122" fmla="*/ 5781 w 5958"/>
              <a:gd name="T123" fmla="*/ 536 h 669"/>
              <a:gd name="T124" fmla="*/ 5874 w 5958"/>
              <a:gd name="T125" fmla="*/ 489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8" h="669">
                <a:moveTo>
                  <a:pt x="0" y="561"/>
                </a:moveTo>
                <a:lnTo>
                  <a:pt x="0" y="557"/>
                </a:lnTo>
                <a:lnTo>
                  <a:pt x="0" y="561"/>
                </a:lnTo>
                <a:lnTo>
                  <a:pt x="1" y="565"/>
                </a:lnTo>
                <a:lnTo>
                  <a:pt x="1" y="563"/>
                </a:lnTo>
                <a:lnTo>
                  <a:pt x="1" y="569"/>
                </a:lnTo>
                <a:lnTo>
                  <a:pt x="1" y="570"/>
                </a:lnTo>
                <a:lnTo>
                  <a:pt x="2" y="574"/>
                </a:lnTo>
                <a:lnTo>
                  <a:pt x="2" y="566"/>
                </a:lnTo>
                <a:lnTo>
                  <a:pt x="3" y="566"/>
                </a:lnTo>
                <a:lnTo>
                  <a:pt x="3" y="573"/>
                </a:lnTo>
                <a:lnTo>
                  <a:pt x="3" y="574"/>
                </a:lnTo>
                <a:lnTo>
                  <a:pt x="3" y="566"/>
                </a:lnTo>
                <a:lnTo>
                  <a:pt x="4" y="573"/>
                </a:lnTo>
                <a:lnTo>
                  <a:pt x="4" y="569"/>
                </a:lnTo>
                <a:lnTo>
                  <a:pt x="4" y="570"/>
                </a:lnTo>
                <a:lnTo>
                  <a:pt x="4" y="566"/>
                </a:lnTo>
                <a:lnTo>
                  <a:pt x="5" y="566"/>
                </a:lnTo>
                <a:lnTo>
                  <a:pt x="5" y="570"/>
                </a:lnTo>
                <a:lnTo>
                  <a:pt x="5" y="569"/>
                </a:lnTo>
                <a:lnTo>
                  <a:pt x="6" y="563"/>
                </a:lnTo>
                <a:lnTo>
                  <a:pt x="6" y="557"/>
                </a:lnTo>
                <a:lnTo>
                  <a:pt x="6" y="555"/>
                </a:lnTo>
                <a:lnTo>
                  <a:pt x="7" y="559"/>
                </a:lnTo>
                <a:lnTo>
                  <a:pt x="7" y="549"/>
                </a:lnTo>
                <a:lnTo>
                  <a:pt x="7" y="545"/>
                </a:lnTo>
                <a:lnTo>
                  <a:pt x="8" y="540"/>
                </a:lnTo>
                <a:lnTo>
                  <a:pt x="8" y="540"/>
                </a:lnTo>
                <a:lnTo>
                  <a:pt x="8" y="540"/>
                </a:lnTo>
                <a:lnTo>
                  <a:pt x="8" y="530"/>
                </a:lnTo>
                <a:lnTo>
                  <a:pt x="9" y="528"/>
                </a:lnTo>
                <a:lnTo>
                  <a:pt x="9" y="532"/>
                </a:lnTo>
                <a:lnTo>
                  <a:pt x="9" y="530"/>
                </a:lnTo>
                <a:lnTo>
                  <a:pt x="9" y="524"/>
                </a:lnTo>
                <a:lnTo>
                  <a:pt x="10" y="524"/>
                </a:lnTo>
                <a:lnTo>
                  <a:pt x="10" y="534"/>
                </a:lnTo>
                <a:lnTo>
                  <a:pt x="11" y="534"/>
                </a:lnTo>
                <a:lnTo>
                  <a:pt x="11" y="532"/>
                </a:lnTo>
                <a:lnTo>
                  <a:pt x="11" y="534"/>
                </a:lnTo>
                <a:lnTo>
                  <a:pt x="11" y="532"/>
                </a:lnTo>
                <a:lnTo>
                  <a:pt x="12" y="536"/>
                </a:lnTo>
                <a:lnTo>
                  <a:pt x="12" y="528"/>
                </a:lnTo>
                <a:lnTo>
                  <a:pt x="12" y="530"/>
                </a:lnTo>
                <a:lnTo>
                  <a:pt x="12" y="536"/>
                </a:lnTo>
                <a:lnTo>
                  <a:pt x="13" y="532"/>
                </a:lnTo>
                <a:lnTo>
                  <a:pt x="13" y="532"/>
                </a:lnTo>
                <a:lnTo>
                  <a:pt x="14" y="532"/>
                </a:lnTo>
                <a:lnTo>
                  <a:pt x="14" y="538"/>
                </a:lnTo>
                <a:lnTo>
                  <a:pt x="14" y="540"/>
                </a:lnTo>
                <a:lnTo>
                  <a:pt x="14" y="532"/>
                </a:lnTo>
                <a:lnTo>
                  <a:pt x="15" y="530"/>
                </a:lnTo>
                <a:lnTo>
                  <a:pt x="15" y="534"/>
                </a:lnTo>
                <a:lnTo>
                  <a:pt x="15" y="542"/>
                </a:lnTo>
                <a:lnTo>
                  <a:pt x="15" y="540"/>
                </a:lnTo>
                <a:lnTo>
                  <a:pt x="16" y="538"/>
                </a:lnTo>
                <a:lnTo>
                  <a:pt x="16" y="540"/>
                </a:lnTo>
                <a:lnTo>
                  <a:pt x="17" y="544"/>
                </a:lnTo>
                <a:lnTo>
                  <a:pt x="17" y="540"/>
                </a:lnTo>
                <a:lnTo>
                  <a:pt x="17" y="540"/>
                </a:lnTo>
                <a:lnTo>
                  <a:pt x="17" y="544"/>
                </a:lnTo>
                <a:lnTo>
                  <a:pt x="18" y="549"/>
                </a:lnTo>
                <a:lnTo>
                  <a:pt x="18" y="545"/>
                </a:lnTo>
                <a:lnTo>
                  <a:pt x="18" y="540"/>
                </a:lnTo>
                <a:lnTo>
                  <a:pt x="18" y="542"/>
                </a:lnTo>
                <a:lnTo>
                  <a:pt x="19" y="551"/>
                </a:lnTo>
                <a:lnTo>
                  <a:pt x="19" y="549"/>
                </a:lnTo>
                <a:lnTo>
                  <a:pt x="19" y="551"/>
                </a:lnTo>
                <a:lnTo>
                  <a:pt x="20" y="548"/>
                </a:lnTo>
                <a:lnTo>
                  <a:pt x="20" y="553"/>
                </a:lnTo>
                <a:lnTo>
                  <a:pt x="20" y="555"/>
                </a:lnTo>
                <a:lnTo>
                  <a:pt x="21" y="548"/>
                </a:lnTo>
                <a:lnTo>
                  <a:pt x="21" y="545"/>
                </a:lnTo>
                <a:lnTo>
                  <a:pt x="21" y="555"/>
                </a:lnTo>
                <a:lnTo>
                  <a:pt x="22" y="555"/>
                </a:lnTo>
                <a:lnTo>
                  <a:pt x="22" y="551"/>
                </a:lnTo>
                <a:lnTo>
                  <a:pt x="22" y="548"/>
                </a:lnTo>
                <a:lnTo>
                  <a:pt x="22" y="548"/>
                </a:lnTo>
                <a:lnTo>
                  <a:pt x="23" y="553"/>
                </a:lnTo>
                <a:lnTo>
                  <a:pt x="23" y="551"/>
                </a:lnTo>
                <a:lnTo>
                  <a:pt x="23" y="549"/>
                </a:lnTo>
                <a:lnTo>
                  <a:pt x="23" y="549"/>
                </a:lnTo>
                <a:lnTo>
                  <a:pt x="24" y="555"/>
                </a:lnTo>
                <a:lnTo>
                  <a:pt x="24" y="555"/>
                </a:lnTo>
                <a:lnTo>
                  <a:pt x="25" y="545"/>
                </a:lnTo>
                <a:lnTo>
                  <a:pt x="25" y="548"/>
                </a:lnTo>
                <a:lnTo>
                  <a:pt x="25" y="548"/>
                </a:lnTo>
                <a:lnTo>
                  <a:pt x="25" y="551"/>
                </a:lnTo>
                <a:lnTo>
                  <a:pt x="26" y="542"/>
                </a:lnTo>
                <a:lnTo>
                  <a:pt x="26" y="532"/>
                </a:lnTo>
                <a:lnTo>
                  <a:pt x="26" y="540"/>
                </a:lnTo>
                <a:lnTo>
                  <a:pt x="26" y="540"/>
                </a:lnTo>
                <a:lnTo>
                  <a:pt x="27" y="526"/>
                </a:lnTo>
                <a:lnTo>
                  <a:pt x="27" y="526"/>
                </a:lnTo>
                <a:lnTo>
                  <a:pt x="28" y="522"/>
                </a:lnTo>
                <a:lnTo>
                  <a:pt x="28" y="526"/>
                </a:lnTo>
                <a:lnTo>
                  <a:pt x="28" y="520"/>
                </a:lnTo>
                <a:lnTo>
                  <a:pt x="28" y="518"/>
                </a:lnTo>
                <a:lnTo>
                  <a:pt x="29" y="517"/>
                </a:lnTo>
                <a:lnTo>
                  <a:pt x="29" y="518"/>
                </a:lnTo>
                <a:lnTo>
                  <a:pt x="29" y="509"/>
                </a:lnTo>
                <a:lnTo>
                  <a:pt x="29" y="505"/>
                </a:lnTo>
                <a:lnTo>
                  <a:pt x="30" y="505"/>
                </a:lnTo>
                <a:lnTo>
                  <a:pt x="30" y="507"/>
                </a:lnTo>
                <a:lnTo>
                  <a:pt x="31" y="503"/>
                </a:lnTo>
                <a:lnTo>
                  <a:pt x="31" y="501"/>
                </a:lnTo>
                <a:lnTo>
                  <a:pt x="31" y="509"/>
                </a:lnTo>
                <a:lnTo>
                  <a:pt x="31" y="513"/>
                </a:lnTo>
                <a:lnTo>
                  <a:pt x="32" y="503"/>
                </a:lnTo>
                <a:lnTo>
                  <a:pt x="32" y="503"/>
                </a:lnTo>
                <a:lnTo>
                  <a:pt x="32" y="499"/>
                </a:lnTo>
                <a:lnTo>
                  <a:pt x="32" y="499"/>
                </a:lnTo>
                <a:lnTo>
                  <a:pt x="33" y="509"/>
                </a:lnTo>
                <a:lnTo>
                  <a:pt x="33" y="524"/>
                </a:lnTo>
                <a:lnTo>
                  <a:pt x="33" y="532"/>
                </a:lnTo>
                <a:lnTo>
                  <a:pt x="34" y="538"/>
                </a:lnTo>
                <a:lnTo>
                  <a:pt x="34" y="544"/>
                </a:lnTo>
                <a:lnTo>
                  <a:pt x="34" y="549"/>
                </a:lnTo>
                <a:lnTo>
                  <a:pt x="35" y="553"/>
                </a:lnTo>
                <a:lnTo>
                  <a:pt x="35" y="557"/>
                </a:lnTo>
                <a:lnTo>
                  <a:pt x="35" y="565"/>
                </a:lnTo>
                <a:lnTo>
                  <a:pt x="36" y="561"/>
                </a:lnTo>
                <a:lnTo>
                  <a:pt x="36" y="561"/>
                </a:lnTo>
                <a:lnTo>
                  <a:pt x="36" y="563"/>
                </a:lnTo>
                <a:lnTo>
                  <a:pt x="36" y="565"/>
                </a:lnTo>
                <a:lnTo>
                  <a:pt x="37" y="563"/>
                </a:lnTo>
                <a:lnTo>
                  <a:pt x="37" y="563"/>
                </a:lnTo>
                <a:lnTo>
                  <a:pt x="37" y="563"/>
                </a:lnTo>
                <a:lnTo>
                  <a:pt x="37" y="566"/>
                </a:lnTo>
                <a:lnTo>
                  <a:pt x="38" y="559"/>
                </a:lnTo>
                <a:lnTo>
                  <a:pt x="38" y="559"/>
                </a:lnTo>
                <a:lnTo>
                  <a:pt x="39" y="565"/>
                </a:lnTo>
                <a:lnTo>
                  <a:pt x="39" y="566"/>
                </a:lnTo>
                <a:lnTo>
                  <a:pt x="39" y="569"/>
                </a:lnTo>
                <a:lnTo>
                  <a:pt x="39" y="576"/>
                </a:lnTo>
                <a:lnTo>
                  <a:pt x="40" y="597"/>
                </a:lnTo>
                <a:lnTo>
                  <a:pt x="40" y="611"/>
                </a:lnTo>
                <a:lnTo>
                  <a:pt x="40" y="628"/>
                </a:lnTo>
                <a:lnTo>
                  <a:pt x="40" y="642"/>
                </a:lnTo>
                <a:lnTo>
                  <a:pt x="41" y="613"/>
                </a:lnTo>
                <a:lnTo>
                  <a:pt x="41" y="559"/>
                </a:lnTo>
                <a:lnTo>
                  <a:pt x="42" y="472"/>
                </a:lnTo>
                <a:lnTo>
                  <a:pt x="42" y="339"/>
                </a:lnTo>
                <a:lnTo>
                  <a:pt x="42" y="189"/>
                </a:lnTo>
                <a:lnTo>
                  <a:pt x="42" y="104"/>
                </a:lnTo>
                <a:lnTo>
                  <a:pt x="43" y="139"/>
                </a:lnTo>
                <a:lnTo>
                  <a:pt x="43" y="305"/>
                </a:lnTo>
                <a:lnTo>
                  <a:pt x="43" y="507"/>
                </a:lnTo>
                <a:lnTo>
                  <a:pt x="43" y="617"/>
                </a:lnTo>
                <a:lnTo>
                  <a:pt x="44" y="634"/>
                </a:lnTo>
                <a:lnTo>
                  <a:pt x="44" y="601"/>
                </a:lnTo>
                <a:lnTo>
                  <a:pt x="45" y="590"/>
                </a:lnTo>
                <a:lnTo>
                  <a:pt x="45" y="582"/>
                </a:lnTo>
                <a:lnTo>
                  <a:pt x="45" y="586"/>
                </a:lnTo>
                <a:lnTo>
                  <a:pt x="45" y="588"/>
                </a:lnTo>
                <a:lnTo>
                  <a:pt x="46" y="586"/>
                </a:lnTo>
                <a:lnTo>
                  <a:pt x="46" y="584"/>
                </a:lnTo>
                <a:lnTo>
                  <a:pt x="46" y="586"/>
                </a:lnTo>
                <a:lnTo>
                  <a:pt x="46" y="588"/>
                </a:lnTo>
                <a:lnTo>
                  <a:pt x="47" y="594"/>
                </a:lnTo>
                <a:lnTo>
                  <a:pt x="47" y="590"/>
                </a:lnTo>
                <a:lnTo>
                  <a:pt x="47" y="594"/>
                </a:lnTo>
                <a:lnTo>
                  <a:pt x="48" y="592"/>
                </a:lnTo>
                <a:lnTo>
                  <a:pt x="48" y="588"/>
                </a:lnTo>
                <a:lnTo>
                  <a:pt x="48" y="582"/>
                </a:lnTo>
                <a:lnTo>
                  <a:pt x="49" y="586"/>
                </a:lnTo>
                <a:lnTo>
                  <a:pt x="49" y="586"/>
                </a:lnTo>
                <a:lnTo>
                  <a:pt x="49" y="584"/>
                </a:lnTo>
                <a:lnTo>
                  <a:pt x="50" y="586"/>
                </a:lnTo>
                <a:lnTo>
                  <a:pt x="50" y="592"/>
                </a:lnTo>
                <a:lnTo>
                  <a:pt x="50" y="597"/>
                </a:lnTo>
                <a:lnTo>
                  <a:pt x="50" y="590"/>
                </a:lnTo>
                <a:lnTo>
                  <a:pt x="51" y="584"/>
                </a:lnTo>
                <a:lnTo>
                  <a:pt x="51" y="586"/>
                </a:lnTo>
                <a:lnTo>
                  <a:pt x="51" y="596"/>
                </a:lnTo>
                <a:lnTo>
                  <a:pt x="52" y="594"/>
                </a:lnTo>
                <a:lnTo>
                  <a:pt x="52" y="592"/>
                </a:lnTo>
                <a:lnTo>
                  <a:pt x="52" y="592"/>
                </a:lnTo>
                <a:lnTo>
                  <a:pt x="53" y="596"/>
                </a:lnTo>
                <a:lnTo>
                  <a:pt x="53" y="592"/>
                </a:lnTo>
                <a:lnTo>
                  <a:pt x="53" y="586"/>
                </a:lnTo>
                <a:lnTo>
                  <a:pt x="53" y="588"/>
                </a:lnTo>
                <a:lnTo>
                  <a:pt x="54" y="596"/>
                </a:lnTo>
                <a:lnTo>
                  <a:pt x="54" y="590"/>
                </a:lnTo>
                <a:lnTo>
                  <a:pt x="54" y="588"/>
                </a:lnTo>
                <a:lnTo>
                  <a:pt x="54" y="590"/>
                </a:lnTo>
                <a:lnTo>
                  <a:pt x="55" y="590"/>
                </a:lnTo>
                <a:lnTo>
                  <a:pt x="55" y="588"/>
                </a:lnTo>
                <a:lnTo>
                  <a:pt x="56" y="584"/>
                </a:lnTo>
                <a:lnTo>
                  <a:pt x="56" y="584"/>
                </a:lnTo>
                <a:lnTo>
                  <a:pt x="56" y="594"/>
                </a:lnTo>
                <a:lnTo>
                  <a:pt x="56" y="592"/>
                </a:lnTo>
                <a:lnTo>
                  <a:pt x="57" y="588"/>
                </a:lnTo>
                <a:lnTo>
                  <a:pt x="57" y="582"/>
                </a:lnTo>
                <a:lnTo>
                  <a:pt x="57" y="584"/>
                </a:lnTo>
                <a:lnTo>
                  <a:pt x="57" y="588"/>
                </a:lnTo>
                <a:lnTo>
                  <a:pt x="58" y="588"/>
                </a:lnTo>
                <a:lnTo>
                  <a:pt x="58" y="588"/>
                </a:lnTo>
                <a:lnTo>
                  <a:pt x="59" y="592"/>
                </a:lnTo>
                <a:lnTo>
                  <a:pt x="59" y="594"/>
                </a:lnTo>
                <a:lnTo>
                  <a:pt x="59" y="590"/>
                </a:lnTo>
                <a:lnTo>
                  <a:pt x="59" y="588"/>
                </a:lnTo>
                <a:lnTo>
                  <a:pt x="60" y="588"/>
                </a:lnTo>
                <a:lnTo>
                  <a:pt x="60" y="592"/>
                </a:lnTo>
                <a:lnTo>
                  <a:pt x="60" y="588"/>
                </a:lnTo>
                <a:lnTo>
                  <a:pt x="60" y="588"/>
                </a:lnTo>
                <a:lnTo>
                  <a:pt x="61" y="592"/>
                </a:lnTo>
                <a:lnTo>
                  <a:pt x="61" y="597"/>
                </a:lnTo>
                <a:lnTo>
                  <a:pt x="62" y="601"/>
                </a:lnTo>
                <a:lnTo>
                  <a:pt x="62" y="600"/>
                </a:lnTo>
                <a:lnTo>
                  <a:pt x="62" y="601"/>
                </a:lnTo>
                <a:lnTo>
                  <a:pt x="62" y="611"/>
                </a:lnTo>
                <a:lnTo>
                  <a:pt x="63" y="615"/>
                </a:lnTo>
                <a:lnTo>
                  <a:pt x="63" y="603"/>
                </a:lnTo>
                <a:lnTo>
                  <a:pt x="63" y="607"/>
                </a:lnTo>
                <a:lnTo>
                  <a:pt x="64" y="611"/>
                </a:lnTo>
                <a:lnTo>
                  <a:pt x="64" y="607"/>
                </a:lnTo>
                <a:lnTo>
                  <a:pt x="64" y="601"/>
                </a:lnTo>
                <a:lnTo>
                  <a:pt x="64" y="600"/>
                </a:lnTo>
                <a:lnTo>
                  <a:pt x="65" y="596"/>
                </a:lnTo>
                <a:lnTo>
                  <a:pt x="65" y="594"/>
                </a:lnTo>
                <a:lnTo>
                  <a:pt x="65" y="584"/>
                </a:lnTo>
                <a:lnTo>
                  <a:pt x="66" y="573"/>
                </a:lnTo>
                <a:lnTo>
                  <a:pt x="66" y="573"/>
                </a:lnTo>
                <a:lnTo>
                  <a:pt x="66" y="573"/>
                </a:lnTo>
                <a:lnTo>
                  <a:pt x="67" y="563"/>
                </a:lnTo>
                <a:lnTo>
                  <a:pt x="67" y="559"/>
                </a:lnTo>
                <a:lnTo>
                  <a:pt x="67" y="555"/>
                </a:lnTo>
                <a:lnTo>
                  <a:pt x="67" y="559"/>
                </a:lnTo>
                <a:lnTo>
                  <a:pt x="68" y="555"/>
                </a:lnTo>
                <a:lnTo>
                  <a:pt x="68" y="549"/>
                </a:lnTo>
                <a:lnTo>
                  <a:pt x="68" y="551"/>
                </a:lnTo>
                <a:lnTo>
                  <a:pt x="68" y="551"/>
                </a:lnTo>
                <a:lnTo>
                  <a:pt x="69" y="545"/>
                </a:lnTo>
                <a:lnTo>
                  <a:pt x="69" y="542"/>
                </a:lnTo>
                <a:lnTo>
                  <a:pt x="70" y="548"/>
                </a:lnTo>
                <a:lnTo>
                  <a:pt x="70" y="545"/>
                </a:lnTo>
                <a:lnTo>
                  <a:pt x="70" y="545"/>
                </a:lnTo>
                <a:lnTo>
                  <a:pt x="70" y="542"/>
                </a:lnTo>
                <a:lnTo>
                  <a:pt x="71" y="544"/>
                </a:lnTo>
                <a:lnTo>
                  <a:pt x="71" y="544"/>
                </a:lnTo>
                <a:lnTo>
                  <a:pt x="71" y="549"/>
                </a:lnTo>
                <a:lnTo>
                  <a:pt x="71" y="544"/>
                </a:lnTo>
                <a:lnTo>
                  <a:pt x="72" y="548"/>
                </a:lnTo>
                <a:lnTo>
                  <a:pt x="72" y="549"/>
                </a:lnTo>
                <a:lnTo>
                  <a:pt x="73" y="555"/>
                </a:lnTo>
                <a:lnTo>
                  <a:pt x="73" y="551"/>
                </a:lnTo>
                <a:lnTo>
                  <a:pt x="73" y="549"/>
                </a:lnTo>
                <a:lnTo>
                  <a:pt x="73" y="551"/>
                </a:lnTo>
                <a:lnTo>
                  <a:pt x="74" y="557"/>
                </a:lnTo>
                <a:lnTo>
                  <a:pt x="74" y="549"/>
                </a:lnTo>
                <a:lnTo>
                  <a:pt x="74" y="551"/>
                </a:lnTo>
                <a:lnTo>
                  <a:pt x="74" y="548"/>
                </a:lnTo>
                <a:lnTo>
                  <a:pt x="75" y="555"/>
                </a:lnTo>
                <a:lnTo>
                  <a:pt x="75" y="553"/>
                </a:lnTo>
                <a:lnTo>
                  <a:pt x="76" y="549"/>
                </a:lnTo>
                <a:lnTo>
                  <a:pt x="76" y="549"/>
                </a:lnTo>
                <a:lnTo>
                  <a:pt x="76" y="555"/>
                </a:lnTo>
                <a:lnTo>
                  <a:pt x="76" y="553"/>
                </a:lnTo>
                <a:lnTo>
                  <a:pt x="77" y="549"/>
                </a:lnTo>
                <a:lnTo>
                  <a:pt x="77" y="549"/>
                </a:lnTo>
                <a:lnTo>
                  <a:pt x="77" y="551"/>
                </a:lnTo>
                <a:lnTo>
                  <a:pt x="78" y="553"/>
                </a:lnTo>
                <a:lnTo>
                  <a:pt x="78" y="553"/>
                </a:lnTo>
                <a:lnTo>
                  <a:pt x="78" y="553"/>
                </a:lnTo>
                <a:lnTo>
                  <a:pt x="78" y="557"/>
                </a:lnTo>
                <a:lnTo>
                  <a:pt x="79" y="559"/>
                </a:lnTo>
                <a:lnTo>
                  <a:pt x="79" y="559"/>
                </a:lnTo>
                <a:lnTo>
                  <a:pt x="79" y="557"/>
                </a:lnTo>
                <a:lnTo>
                  <a:pt x="80" y="557"/>
                </a:lnTo>
                <a:lnTo>
                  <a:pt x="80" y="559"/>
                </a:lnTo>
                <a:lnTo>
                  <a:pt x="80" y="555"/>
                </a:lnTo>
                <a:lnTo>
                  <a:pt x="81" y="548"/>
                </a:lnTo>
                <a:lnTo>
                  <a:pt x="81" y="553"/>
                </a:lnTo>
                <a:lnTo>
                  <a:pt x="81" y="557"/>
                </a:lnTo>
                <a:lnTo>
                  <a:pt x="81" y="551"/>
                </a:lnTo>
                <a:lnTo>
                  <a:pt x="82" y="549"/>
                </a:lnTo>
                <a:lnTo>
                  <a:pt x="82" y="553"/>
                </a:lnTo>
                <a:lnTo>
                  <a:pt x="82" y="553"/>
                </a:lnTo>
                <a:lnTo>
                  <a:pt x="82" y="553"/>
                </a:lnTo>
                <a:lnTo>
                  <a:pt x="83" y="551"/>
                </a:lnTo>
                <a:lnTo>
                  <a:pt x="83" y="551"/>
                </a:lnTo>
                <a:lnTo>
                  <a:pt x="84" y="559"/>
                </a:lnTo>
                <a:lnTo>
                  <a:pt x="84" y="555"/>
                </a:lnTo>
                <a:lnTo>
                  <a:pt x="84" y="553"/>
                </a:lnTo>
                <a:lnTo>
                  <a:pt x="84" y="553"/>
                </a:lnTo>
                <a:lnTo>
                  <a:pt x="85" y="557"/>
                </a:lnTo>
                <a:lnTo>
                  <a:pt x="85" y="553"/>
                </a:lnTo>
                <a:lnTo>
                  <a:pt x="85" y="548"/>
                </a:lnTo>
                <a:lnTo>
                  <a:pt x="85" y="542"/>
                </a:lnTo>
                <a:lnTo>
                  <a:pt x="86" y="544"/>
                </a:lnTo>
                <a:lnTo>
                  <a:pt x="86" y="540"/>
                </a:lnTo>
                <a:lnTo>
                  <a:pt x="87" y="530"/>
                </a:lnTo>
                <a:lnTo>
                  <a:pt x="87" y="530"/>
                </a:lnTo>
                <a:lnTo>
                  <a:pt x="87" y="528"/>
                </a:lnTo>
                <a:lnTo>
                  <a:pt x="87" y="524"/>
                </a:lnTo>
                <a:lnTo>
                  <a:pt x="88" y="517"/>
                </a:lnTo>
                <a:lnTo>
                  <a:pt x="88" y="513"/>
                </a:lnTo>
                <a:lnTo>
                  <a:pt x="88" y="511"/>
                </a:lnTo>
                <a:lnTo>
                  <a:pt x="88" y="511"/>
                </a:lnTo>
                <a:lnTo>
                  <a:pt x="89" y="503"/>
                </a:lnTo>
                <a:lnTo>
                  <a:pt x="89" y="505"/>
                </a:lnTo>
                <a:lnTo>
                  <a:pt x="90" y="501"/>
                </a:lnTo>
                <a:lnTo>
                  <a:pt x="90" y="505"/>
                </a:lnTo>
                <a:lnTo>
                  <a:pt x="90" y="511"/>
                </a:lnTo>
                <a:lnTo>
                  <a:pt x="90" y="505"/>
                </a:lnTo>
                <a:lnTo>
                  <a:pt x="91" y="505"/>
                </a:lnTo>
                <a:lnTo>
                  <a:pt x="91" y="507"/>
                </a:lnTo>
                <a:lnTo>
                  <a:pt x="91" y="507"/>
                </a:lnTo>
                <a:lnTo>
                  <a:pt x="91" y="497"/>
                </a:lnTo>
                <a:lnTo>
                  <a:pt x="92" y="488"/>
                </a:lnTo>
                <a:lnTo>
                  <a:pt x="92" y="497"/>
                </a:lnTo>
                <a:lnTo>
                  <a:pt x="92" y="514"/>
                </a:lnTo>
                <a:lnTo>
                  <a:pt x="93" y="520"/>
                </a:lnTo>
                <a:lnTo>
                  <a:pt x="93" y="518"/>
                </a:lnTo>
                <a:lnTo>
                  <a:pt x="93" y="526"/>
                </a:lnTo>
                <a:lnTo>
                  <a:pt x="94" y="534"/>
                </a:lnTo>
                <a:lnTo>
                  <a:pt x="94" y="536"/>
                </a:lnTo>
                <a:lnTo>
                  <a:pt x="94" y="540"/>
                </a:lnTo>
                <a:lnTo>
                  <a:pt x="95" y="551"/>
                </a:lnTo>
                <a:lnTo>
                  <a:pt x="95" y="557"/>
                </a:lnTo>
                <a:lnTo>
                  <a:pt x="95" y="555"/>
                </a:lnTo>
                <a:lnTo>
                  <a:pt x="95" y="551"/>
                </a:lnTo>
                <a:lnTo>
                  <a:pt x="96" y="557"/>
                </a:lnTo>
                <a:lnTo>
                  <a:pt x="96" y="565"/>
                </a:lnTo>
                <a:lnTo>
                  <a:pt x="96" y="559"/>
                </a:lnTo>
                <a:lnTo>
                  <a:pt x="96" y="561"/>
                </a:lnTo>
                <a:lnTo>
                  <a:pt x="97" y="555"/>
                </a:lnTo>
                <a:lnTo>
                  <a:pt x="97" y="561"/>
                </a:lnTo>
                <a:lnTo>
                  <a:pt x="98" y="563"/>
                </a:lnTo>
                <a:lnTo>
                  <a:pt x="98" y="559"/>
                </a:lnTo>
                <a:lnTo>
                  <a:pt x="98" y="557"/>
                </a:lnTo>
                <a:lnTo>
                  <a:pt x="98" y="563"/>
                </a:lnTo>
                <a:lnTo>
                  <a:pt x="99" y="557"/>
                </a:lnTo>
                <a:lnTo>
                  <a:pt x="99" y="555"/>
                </a:lnTo>
                <a:lnTo>
                  <a:pt x="99" y="557"/>
                </a:lnTo>
                <a:lnTo>
                  <a:pt x="99" y="574"/>
                </a:lnTo>
                <a:lnTo>
                  <a:pt x="100" y="592"/>
                </a:lnTo>
                <a:lnTo>
                  <a:pt x="100" y="597"/>
                </a:lnTo>
                <a:lnTo>
                  <a:pt x="101" y="615"/>
                </a:lnTo>
                <a:lnTo>
                  <a:pt x="101" y="634"/>
                </a:lnTo>
                <a:lnTo>
                  <a:pt x="101" y="601"/>
                </a:lnTo>
                <a:lnTo>
                  <a:pt x="101" y="534"/>
                </a:lnTo>
                <a:lnTo>
                  <a:pt x="102" y="453"/>
                </a:lnTo>
                <a:lnTo>
                  <a:pt x="102" y="335"/>
                </a:lnTo>
                <a:lnTo>
                  <a:pt x="102" y="193"/>
                </a:lnTo>
                <a:lnTo>
                  <a:pt x="102" y="94"/>
                </a:lnTo>
                <a:lnTo>
                  <a:pt x="103" y="44"/>
                </a:lnTo>
                <a:lnTo>
                  <a:pt x="103" y="32"/>
                </a:lnTo>
                <a:lnTo>
                  <a:pt x="104" y="96"/>
                </a:lnTo>
                <a:lnTo>
                  <a:pt x="104" y="222"/>
                </a:lnTo>
                <a:lnTo>
                  <a:pt x="104" y="264"/>
                </a:lnTo>
                <a:lnTo>
                  <a:pt x="104" y="542"/>
                </a:lnTo>
                <a:lnTo>
                  <a:pt x="105" y="626"/>
                </a:lnTo>
                <a:lnTo>
                  <a:pt x="105" y="625"/>
                </a:lnTo>
                <a:lnTo>
                  <a:pt x="105" y="588"/>
                </a:lnTo>
                <a:lnTo>
                  <a:pt x="105" y="573"/>
                </a:lnTo>
                <a:lnTo>
                  <a:pt x="106" y="574"/>
                </a:lnTo>
                <a:lnTo>
                  <a:pt x="106" y="576"/>
                </a:lnTo>
                <a:lnTo>
                  <a:pt x="106" y="573"/>
                </a:lnTo>
                <a:lnTo>
                  <a:pt x="107" y="573"/>
                </a:lnTo>
                <a:lnTo>
                  <a:pt x="107" y="582"/>
                </a:lnTo>
                <a:lnTo>
                  <a:pt x="107" y="584"/>
                </a:lnTo>
                <a:lnTo>
                  <a:pt x="108" y="574"/>
                </a:lnTo>
                <a:lnTo>
                  <a:pt x="108" y="578"/>
                </a:lnTo>
                <a:lnTo>
                  <a:pt x="108" y="578"/>
                </a:lnTo>
                <a:lnTo>
                  <a:pt x="109" y="584"/>
                </a:lnTo>
                <a:lnTo>
                  <a:pt x="109" y="576"/>
                </a:lnTo>
                <a:lnTo>
                  <a:pt x="109" y="576"/>
                </a:lnTo>
                <a:lnTo>
                  <a:pt x="109" y="580"/>
                </a:lnTo>
                <a:lnTo>
                  <a:pt x="110" y="582"/>
                </a:lnTo>
                <a:lnTo>
                  <a:pt x="110" y="578"/>
                </a:lnTo>
                <a:lnTo>
                  <a:pt x="110" y="574"/>
                </a:lnTo>
                <a:lnTo>
                  <a:pt x="110" y="578"/>
                </a:lnTo>
                <a:lnTo>
                  <a:pt x="111" y="580"/>
                </a:lnTo>
                <a:lnTo>
                  <a:pt x="111" y="578"/>
                </a:lnTo>
                <a:lnTo>
                  <a:pt x="112" y="576"/>
                </a:lnTo>
                <a:lnTo>
                  <a:pt x="112" y="576"/>
                </a:lnTo>
                <a:lnTo>
                  <a:pt x="112" y="578"/>
                </a:lnTo>
                <a:lnTo>
                  <a:pt x="112" y="576"/>
                </a:lnTo>
                <a:lnTo>
                  <a:pt x="113" y="573"/>
                </a:lnTo>
                <a:lnTo>
                  <a:pt x="113" y="576"/>
                </a:lnTo>
                <a:lnTo>
                  <a:pt x="113" y="578"/>
                </a:lnTo>
                <a:lnTo>
                  <a:pt x="113" y="576"/>
                </a:lnTo>
                <a:lnTo>
                  <a:pt x="114" y="573"/>
                </a:lnTo>
                <a:lnTo>
                  <a:pt x="114" y="574"/>
                </a:lnTo>
                <a:lnTo>
                  <a:pt x="115" y="576"/>
                </a:lnTo>
                <a:lnTo>
                  <a:pt x="115" y="574"/>
                </a:lnTo>
                <a:lnTo>
                  <a:pt x="115" y="574"/>
                </a:lnTo>
                <a:lnTo>
                  <a:pt x="115" y="573"/>
                </a:lnTo>
                <a:lnTo>
                  <a:pt x="116" y="573"/>
                </a:lnTo>
                <a:lnTo>
                  <a:pt x="116" y="578"/>
                </a:lnTo>
                <a:lnTo>
                  <a:pt x="116" y="574"/>
                </a:lnTo>
                <a:lnTo>
                  <a:pt x="116" y="570"/>
                </a:lnTo>
                <a:lnTo>
                  <a:pt x="117" y="573"/>
                </a:lnTo>
                <a:lnTo>
                  <a:pt x="117" y="574"/>
                </a:lnTo>
                <a:lnTo>
                  <a:pt x="118" y="573"/>
                </a:lnTo>
                <a:lnTo>
                  <a:pt x="118" y="573"/>
                </a:lnTo>
                <a:lnTo>
                  <a:pt x="118" y="576"/>
                </a:lnTo>
                <a:lnTo>
                  <a:pt x="118" y="580"/>
                </a:lnTo>
                <a:lnTo>
                  <a:pt x="119" y="576"/>
                </a:lnTo>
                <a:lnTo>
                  <a:pt x="119" y="573"/>
                </a:lnTo>
                <a:lnTo>
                  <a:pt x="119" y="574"/>
                </a:lnTo>
                <a:lnTo>
                  <a:pt x="119" y="576"/>
                </a:lnTo>
                <a:lnTo>
                  <a:pt x="120" y="576"/>
                </a:lnTo>
                <a:lnTo>
                  <a:pt x="120" y="574"/>
                </a:lnTo>
                <a:lnTo>
                  <a:pt x="120" y="580"/>
                </a:lnTo>
                <a:lnTo>
                  <a:pt x="121" y="582"/>
                </a:lnTo>
                <a:lnTo>
                  <a:pt x="121" y="582"/>
                </a:lnTo>
                <a:lnTo>
                  <a:pt x="121" y="582"/>
                </a:lnTo>
                <a:lnTo>
                  <a:pt x="122" y="580"/>
                </a:lnTo>
                <a:lnTo>
                  <a:pt x="122" y="584"/>
                </a:lnTo>
                <a:lnTo>
                  <a:pt x="122" y="584"/>
                </a:lnTo>
                <a:lnTo>
                  <a:pt x="123" y="582"/>
                </a:lnTo>
                <a:lnTo>
                  <a:pt x="123" y="582"/>
                </a:lnTo>
                <a:lnTo>
                  <a:pt x="123" y="586"/>
                </a:lnTo>
                <a:lnTo>
                  <a:pt x="123" y="584"/>
                </a:lnTo>
                <a:lnTo>
                  <a:pt x="124" y="576"/>
                </a:lnTo>
                <a:lnTo>
                  <a:pt x="124" y="570"/>
                </a:lnTo>
                <a:lnTo>
                  <a:pt x="124" y="565"/>
                </a:lnTo>
                <a:lnTo>
                  <a:pt x="124" y="561"/>
                </a:lnTo>
                <a:lnTo>
                  <a:pt x="125" y="553"/>
                </a:lnTo>
                <a:lnTo>
                  <a:pt x="125" y="544"/>
                </a:lnTo>
                <a:lnTo>
                  <a:pt x="126" y="544"/>
                </a:lnTo>
                <a:lnTo>
                  <a:pt x="126" y="542"/>
                </a:lnTo>
                <a:lnTo>
                  <a:pt x="126" y="538"/>
                </a:lnTo>
                <a:lnTo>
                  <a:pt x="126" y="534"/>
                </a:lnTo>
                <a:lnTo>
                  <a:pt x="127" y="532"/>
                </a:lnTo>
                <a:lnTo>
                  <a:pt x="127" y="532"/>
                </a:lnTo>
                <a:lnTo>
                  <a:pt x="127" y="528"/>
                </a:lnTo>
                <a:lnTo>
                  <a:pt x="127" y="526"/>
                </a:lnTo>
                <a:lnTo>
                  <a:pt x="128" y="524"/>
                </a:lnTo>
                <a:lnTo>
                  <a:pt x="128" y="526"/>
                </a:lnTo>
                <a:lnTo>
                  <a:pt x="129" y="528"/>
                </a:lnTo>
                <a:lnTo>
                  <a:pt x="129" y="522"/>
                </a:lnTo>
                <a:lnTo>
                  <a:pt x="129" y="520"/>
                </a:lnTo>
                <a:lnTo>
                  <a:pt x="129" y="522"/>
                </a:lnTo>
                <a:lnTo>
                  <a:pt x="130" y="526"/>
                </a:lnTo>
                <a:lnTo>
                  <a:pt x="130" y="526"/>
                </a:lnTo>
                <a:lnTo>
                  <a:pt x="130" y="522"/>
                </a:lnTo>
                <a:lnTo>
                  <a:pt x="130" y="524"/>
                </a:lnTo>
                <a:lnTo>
                  <a:pt x="131" y="530"/>
                </a:lnTo>
                <a:lnTo>
                  <a:pt x="131" y="520"/>
                </a:lnTo>
                <a:lnTo>
                  <a:pt x="132" y="524"/>
                </a:lnTo>
                <a:lnTo>
                  <a:pt x="132" y="528"/>
                </a:lnTo>
                <a:lnTo>
                  <a:pt x="132" y="526"/>
                </a:lnTo>
                <a:lnTo>
                  <a:pt x="132" y="522"/>
                </a:lnTo>
                <a:lnTo>
                  <a:pt x="133" y="518"/>
                </a:lnTo>
                <a:lnTo>
                  <a:pt x="133" y="522"/>
                </a:lnTo>
                <a:lnTo>
                  <a:pt x="133" y="524"/>
                </a:lnTo>
                <a:lnTo>
                  <a:pt x="133" y="526"/>
                </a:lnTo>
                <a:lnTo>
                  <a:pt x="134" y="526"/>
                </a:lnTo>
                <a:lnTo>
                  <a:pt x="134" y="522"/>
                </a:lnTo>
                <a:lnTo>
                  <a:pt x="134" y="532"/>
                </a:lnTo>
                <a:lnTo>
                  <a:pt x="135" y="534"/>
                </a:lnTo>
                <a:lnTo>
                  <a:pt x="135" y="530"/>
                </a:lnTo>
                <a:lnTo>
                  <a:pt x="135" y="538"/>
                </a:lnTo>
                <a:lnTo>
                  <a:pt x="136" y="542"/>
                </a:lnTo>
                <a:lnTo>
                  <a:pt x="136" y="538"/>
                </a:lnTo>
                <a:lnTo>
                  <a:pt x="136" y="534"/>
                </a:lnTo>
                <a:lnTo>
                  <a:pt x="137" y="534"/>
                </a:lnTo>
                <a:lnTo>
                  <a:pt x="137" y="540"/>
                </a:lnTo>
                <a:lnTo>
                  <a:pt x="137" y="542"/>
                </a:lnTo>
                <a:lnTo>
                  <a:pt x="137" y="536"/>
                </a:lnTo>
                <a:lnTo>
                  <a:pt x="138" y="536"/>
                </a:lnTo>
                <a:lnTo>
                  <a:pt x="138" y="540"/>
                </a:lnTo>
                <a:lnTo>
                  <a:pt x="138" y="544"/>
                </a:lnTo>
                <a:lnTo>
                  <a:pt x="139" y="538"/>
                </a:lnTo>
                <a:lnTo>
                  <a:pt x="139" y="534"/>
                </a:lnTo>
                <a:lnTo>
                  <a:pt x="139" y="542"/>
                </a:lnTo>
                <a:lnTo>
                  <a:pt x="140" y="544"/>
                </a:lnTo>
                <a:lnTo>
                  <a:pt x="140" y="542"/>
                </a:lnTo>
                <a:lnTo>
                  <a:pt x="140" y="540"/>
                </a:lnTo>
                <a:lnTo>
                  <a:pt x="140" y="544"/>
                </a:lnTo>
                <a:lnTo>
                  <a:pt x="141" y="544"/>
                </a:lnTo>
                <a:lnTo>
                  <a:pt x="141" y="542"/>
                </a:lnTo>
                <a:lnTo>
                  <a:pt x="141" y="540"/>
                </a:lnTo>
                <a:lnTo>
                  <a:pt x="141" y="534"/>
                </a:lnTo>
                <a:lnTo>
                  <a:pt x="142" y="542"/>
                </a:lnTo>
                <a:lnTo>
                  <a:pt x="142" y="538"/>
                </a:lnTo>
                <a:lnTo>
                  <a:pt x="143" y="534"/>
                </a:lnTo>
                <a:lnTo>
                  <a:pt x="143" y="528"/>
                </a:lnTo>
                <a:lnTo>
                  <a:pt x="143" y="528"/>
                </a:lnTo>
                <a:lnTo>
                  <a:pt x="143" y="522"/>
                </a:lnTo>
                <a:lnTo>
                  <a:pt x="144" y="518"/>
                </a:lnTo>
                <a:lnTo>
                  <a:pt x="144" y="514"/>
                </a:lnTo>
                <a:lnTo>
                  <a:pt x="144" y="511"/>
                </a:lnTo>
                <a:lnTo>
                  <a:pt x="144" y="509"/>
                </a:lnTo>
                <a:lnTo>
                  <a:pt x="145" y="507"/>
                </a:lnTo>
                <a:lnTo>
                  <a:pt x="145" y="499"/>
                </a:lnTo>
                <a:lnTo>
                  <a:pt x="146" y="501"/>
                </a:lnTo>
                <a:lnTo>
                  <a:pt x="146" y="497"/>
                </a:lnTo>
                <a:lnTo>
                  <a:pt x="146" y="492"/>
                </a:lnTo>
                <a:lnTo>
                  <a:pt x="146" y="492"/>
                </a:lnTo>
                <a:lnTo>
                  <a:pt x="147" y="492"/>
                </a:lnTo>
                <a:lnTo>
                  <a:pt x="147" y="501"/>
                </a:lnTo>
                <a:lnTo>
                  <a:pt x="147" y="493"/>
                </a:lnTo>
                <a:lnTo>
                  <a:pt x="147" y="488"/>
                </a:lnTo>
                <a:lnTo>
                  <a:pt x="148" y="489"/>
                </a:lnTo>
                <a:lnTo>
                  <a:pt x="148" y="489"/>
                </a:lnTo>
                <a:lnTo>
                  <a:pt x="149" y="480"/>
                </a:lnTo>
                <a:lnTo>
                  <a:pt x="149" y="476"/>
                </a:lnTo>
                <a:lnTo>
                  <a:pt x="149" y="497"/>
                </a:lnTo>
                <a:lnTo>
                  <a:pt x="149" y="509"/>
                </a:lnTo>
                <a:lnTo>
                  <a:pt x="150" y="517"/>
                </a:lnTo>
                <a:lnTo>
                  <a:pt x="150" y="517"/>
                </a:lnTo>
                <a:lnTo>
                  <a:pt x="150" y="528"/>
                </a:lnTo>
                <a:lnTo>
                  <a:pt x="151" y="540"/>
                </a:lnTo>
                <a:lnTo>
                  <a:pt x="151" y="542"/>
                </a:lnTo>
                <a:lnTo>
                  <a:pt x="151" y="538"/>
                </a:lnTo>
                <a:lnTo>
                  <a:pt x="151" y="540"/>
                </a:lnTo>
                <a:lnTo>
                  <a:pt x="152" y="544"/>
                </a:lnTo>
                <a:lnTo>
                  <a:pt x="152" y="544"/>
                </a:lnTo>
                <a:lnTo>
                  <a:pt x="152" y="540"/>
                </a:lnTo>
                <a:lnTo>
                  <a:pt x="153" y="538"/>
                </a:lnTo>
                <a:lnTo>
                  <a:pt x="153" y="544"/>
                </a:lnTo>
                <a:lnTo>
                  <a:pt x="153" y="545"/>
                </a:lnTo>
                <a:lnTo>
                  <a:pt x="154" y="542"/>
                </a:lnTo>
                <a:lnTo>
                  <a:pt x="154" y="542"/>
                </a:lnTo>
                <a:lnTo>
                  <a:pt x="154" y="544"/>
                </a:lnTo>
                <a:lnTo>
                  <a:pt x="154" y="545"/>
                </a:lnTo>
                <a:lnTo>
                  <a:pt x="155" y="542"/>
                </a:lnTo>
                <a:lnTo>
                  <a:pt x="155" y="540"/>
                </a:lnTo>
                <a:lnTo>
                  <a:pt x="155" y="545"/>
                </a:lnTo>
                <a:lnTo>
                  <a:pt x="155" y="548"/>
                </a:lnTo>
                <a:lnTo>
                  <a:pt x="156" y="544"/>
                </a:lnTo>
                <a:lnTo>
                  <a:pt x="156" y="545"/>
                </a:lnTo>
                <a:lnTo>
                  <a:pt x="157" y="551"/>
                </a:lnTo>
                <a:lnTo>
                  <a:pt x="157" y="570"/>
                </a:lnTo>
                <a:lnTo>
                  <a:pt x="157" y="584"/>
                </a:lnTo>
                <a:lnTo>
                  <a:pt x="157" y="594"/>
                </a:lnTo>
                <a:lnTo>
                  <a:pt x="158" y="611"/>
                </a:lnTo>
                <a:lnTo>
                  <a:pt x="158" y="625"/>
                </a:lnTo>
                <a:lnTo>
                  <a:pt x="158" y="578"/>
                </a:lnTo>
                <a:lnTo>
                  <a:pt x="158" y="501"/>
                </a:lnTo>
                <a:lnTo>
                  <a:pt x="159" y="406"/>
                </a:lnTo>
                <a:lnTo>
                  <a:pt x="159" y="264"/>
                </a:lnTo>
                <a:lnTo>
                  <a:pt x="160" y="125"/>
                </a:lnTo>
                <a:lnTo>
                  <a:pt x="160" y="75"/>
                </a:lnTo>
                <a:lnTo>
                  <a:pt x="160" y="156"/>
                </a:lnTo>
                <a:lnTo>
                  <a:pt x="160" y="353"/>
                </a:lnTo>
                <a:lnTo>
                  <a:pt x="161" y="542"/>
                </a:lnTo>
                <a:lnTo>
                  <a:pt x="161" y="619"/>
                </a:lnTo>
                <a:lnTo>
                  <a:pt x="161" y="603"/>
                </a:lnTo>
                <a:lnTo>
                  <a:pt x="161" y="574"/>
                </a:lnTo>
                <a:lnTo>
                  <a:pt x="162" y="565"/>
                </a:lnTo>
                <a:lnTo>
                  <a:pt x="162" y="561"/>
                </a:lnTo>
                <a:lnTo>
                  <a:pt x="163" y="559"/>
                </a:lnTo>
                <a:lnTo>
                  <a:pt x="163" y="561"/>
                </a:lnTo>
                <a:lnTo>
                  <a:pt x="163" y="566"/>
                </a:lnTo>
                <a:lnTo>
                  <a:pt x="163" y="561"/>
                </a:lnTo>
                <a:lnTo>
                  <a:pt x="164" y="555"/>
                </a:lnTo>
                <a:lnTo>
                  <a:pt x="164" y="557"/>
                </a:lnTo>
                <a:lnTo>
                  <a:pt x="164" y="565"/>
                </a:lnTo>
                <a:lnTo>
                  <a:pt x="164" y="565"/>
                </a:lnTo>
                <a:lnTo>
                  <a:pt x="165" y="559"/>
                </a:lnTo>
                <a:lnTo>
                  <a:pt x="165" y="565"/>
                </a:lnTo>
                <a:lnTo>
                  <a:pt x="165" y="566"/>
                </a:lnTo>
                <a:lnTo>
                  <a:pt x="166" y="565"/>
                </a:lnTo>
                <a:lnTo>
                  <a:pt x="166" y="559"/>
                </a:lnTo>
                <a:lnTo>
                  <a:pt x="166" y="557"/>
                </a:lnTo>
                <a:lnTo>
                  <a:pt x="167" y="563"/>
                </a:lnTo>
                <a:lnTo>
                  <a:pt x="167" y="563"/>
                </a:lnTo>
                <a:lnTo>
                  <a:pt x="167" y="563"/>
                </a:lnTo>
                <a:lnTo>
                  <a:pt x="168" y="561"/>
                </a:lnTo>
                <a:lnTo>
                  <a:pt x="168" y="565"/>
                </a:lnTo>
                <a:lnTo>
                  <a:pt x="168" y="565"/>
                </a:lnTo>
                <a:lnTo>
                  <a:pt x="168" y="559"/>
                </a:lnTo>
                <a:lnTo>
                  <a:pt x="169" y="555"/>
                </a:lnTo>
                <a:lnTo>
                  <a:pt x="169" y="557"/>
                </a:lnTo>
                <a:lnTo>
                  <a:pt x="169" y="561"/>
                </a:lnTo>
                <a:lnTo>
                  <a:pt x="169" y="559"/>
                </a:lnTo>
                <a:lnTo>
                  <a:pt x="170" y="555"/>
                </a:lnTo>
                <a:lnTo>
                  <a:pt x="170" y="555"/>
                </a:lnTo>
                <a:lnTo>
                  <a:pt x="171" y="561"/>
                </a:lnTo>
                <a:lnTo>
                  <a:pt x="171" y="557"/>
                </a:lnTo>
                <a:lnTo>
                  <a:pt x="171" y="553"/>
                </a:lnTo>
                <a:lnTo>
                  <a:pt x="171" y="557"/>
                </a:lnTo>
                <a:lnTo>
                  <a:pt x="172" y="561"/>
                </a:lnTo>
                <a:lnTo>
                  <a:pt x="172" y="561"/>
                </a:lnTo>
                <a:lnTo>
                  <a:pt x="172" y="557"/>
                </a:lnTo>
                <a:lnTo>
                  <a:pt x="172" y="553"/>
                </a:lnTo>
                <a:lnTo>
                  <a:pt x="173" y="561"/>
                </a:lnTo>
                <a:lnTo>
                  <a:pt x="173" y="555"/>
                </a:lnTo>
                <a:lnTo>
                  <a:pt x="174" y="553"/>
                </a:lnTo>
                <a:lnTo>
                  <a:pt x="174" y="551"/>
                </a:lnTo>
                <a:lnTo>
                  <a:pt x="174" y="555"/>
                </a:lnTo>
                <a:lnTo>
                  <a:pt x="174" y="555"/>
                </a:lnTo>
                <a:lnTo>
                  <a:pt x="175" y="551"/>
                </a:lnTo>
                <a:lnTo>
                  <a:pt x="175" y="545"/>
                </a:lnTo>
                <a:lnTo>
                  <a:pt x="175" y="551"/>
                </a:lnTo>
                <a:lnTo>
                  <a:pt x="175" y="555"/>
                </a:lnTo>
                <a:lnTo>
                  <a:pt x="176" y="553"/>
                </a:lnTo>
                <a:lnTo>
                  <a:pt x="176" y="549"/>
                </a:lnTo>
                <a:lnTo>
                  <a:pt x="177" y="553"/>
                </a:lnTo>
                <a:lnTo>
                  <a:pt x="177" y="561"/>
                </a:lnTo>
                <a:lnTo>
                  <a:pt x="177" y="559"/>
                </a:lnTo>
                <a:lnTo>
                  <a:pt x="177" y="557"/>
                </a:lnTo>
                <a:lnTo>
                  <a:pt x="178" y="559"/>
                </a:lnTo>
                <a:lnTo>
                  <a:pt x="178" y="561"/>
                </a:lnTo>
                <a:lnTo>
                  <a:pt x="178" y="561"/>
                </a:lnTo>
                <a:lnTo>
                  <a:pt x="178" y="559"/>
                </a:lnTo>
                <a:lnTo>
                  <a:pt x="179" y="553"/>
                </a:lnTo>
                <a:lnTo>
                  <a:pt x="179" y="559"/>
                </a:lnTo>
                <a:lnTo>
                  <a:pt x="179" y="559"/>
                </a:lnTo>
                <a:lnTo>
                  <a:pt x="180" y="545"/>
                </a:lnTo>
                <a:lnTo>
                  <a:pt x="180" y="544"/>
                </a:lnTo>
                <a:lnTo>
                  <a:pt x="180" y="538"/>
                </a:lnTo>
                <a:lnTo>
                  <a:pt x="181" y="530"/>
                </a:lnTo>
                <a:lnTo>
                  <a:pt x="181" y="526"/>
                </a:lnTo>
                <a:lnTo>
                  <a:pt x="181" y="522"/>
                </a:lnTo>
                <a:lnTo>
                  <a:pt x="182" y="524"/>
                </a:lnTo>
                <a:lnTo>
                  <a:pt x="182" y="524"/>
                </a:lnTo>
                <a:lnTo>
                  <a:pt x="182" y="518"/>
                </a:lnTo>
                <a:lnTo>
                  <a:pt x="182" y="517"/>
                </a:lnTo>
                <a:lnTo>
                  <a:pt x="183" y="517"/>
                </a:lnTo>
                <a:lnTo>
                  <a:pt x="183" y="518"/>
                </a:lnTo>
                <a:lnTo>
                  <a:pt x="183" y="513"/>
                </a:lnTo>
                <a:lnTo>
                  <a:pt x="183" y="511"/>
                </a:lnTo>
                <a:lnTo>
                  <a:pt x="184" y="513"/>
                </a:lnTo>
                <a:lnTo>
                  <a:pt x="184" y="514"/>
                </a:lnTo>
                <a:lnTo>
                  <a:pt x="185" y="513"/>
                </a:lnTo>
                <a:lnTo>
                  <a:pt x="185" y="507"/>
                </a:lnTo>
                <a:lnTo>
                  <a:pt x="185" y="509"/>
                </a:lnTo>
                <a:lnTo>
                  <a:pt x="185" y="520"/>
                </a:lnTo>
                <a:lnTo>
                  <a:pt x="186" y="518"/>
                </a:lnTo>
                <a:lnTo>
                  <a:pt x="186" y="514"/>
                </a:lnTo>
                <a:lnTo>
                  <a:pt x="186" y="514"/>
                </a:lnTo>
                <a:lnTo>
                  <a:pt x="186" y="517"/>
                </a:lnTo>
                <a:lnTo>
                  <a:pt x="187" y="514"/>
                </a:lnTo>
                <a:lnTo>
                  <a:pt x="187" y="513"/>
                </a:lnTo>
                <a:lnTo>
                  <a:pt x="188" y="513"/>
                </a:lnTo>
                <a:lnTo>
                  <a:pt x="188" y="518"/>
                </a:lnTo>
                <a:lnTo>
                  <a:pt x="188" y="518"/>
                </a:lnTo>
                <a:lnTo>
                  <a:pt x="188" y="518"/>
                </a:lnTo>
                <a:lnTo>
                  <a:pt x="189" y="522"/>
                </a:lnTo>
                <a:lnTo>
                  <a:pt x="189" y="524"/>
                </a:lnTo>
                <a:lnTo>
                  <a:pt x="189" y="522"/>
                </a:lnTo>
                <a:lnTo>
                  <a:pt x="189" y="520"/>
                </a:lnTo>
                <a:lnTo>
                  <a:pt x="190" y="518"/>
                </a:lnTo>
                <a:lnTo>
                  <a:pt x="190" y="522"/>
                </a:lnTo>
                <a:lnTo>
                  <a:pt x="191" y="526"/>
                </a:lnTo>
                <a:lnTo>
                  <a:pt x="191" y="524"/>
                </a:lnTo>
                <a:lnTo>
                  <a:pt x="191" y="520"/>
                </a:lnTo>
                <a:lnTo>
                  <a:pt x="191" y="524"/>
                </a:lnTo>
                <a:lnTo>
                  <a:pt x="192" y="530"/>
                </a:lnTo>
                <a:lnTo>
                  <a:pt x="192" y="532"/>
                </a:lnTo>
                <a:lnTo>
                  <a:pt x="192" y="526"/>
                </a:lnTo>
                <a:lnTo>
                  <a:pt x="192" y="530"/>
                </a:lnTo>
                <a:lnTo>
                  <a:pt x="193" y="534"/>
                </a:lnTo>
                <a:lnTo>
                  <a:pt x="193" y="532"/>
                </a:lnTo>
                <a:lnTo>
                  <a:pt x="193" y="528"/>
                </a:lnTo>
                <a:lnTo>
                  <a:pt x="194" y="532"/>
                </a:lnTo>
                <a:lnTo>
                  <a:pt x="194" y="536"/>
                </a:lnTo>
                <a:lnTo>
                  <a:pt x="194" y="532"/>
                </a:lnTo>
                <a:lnTo>
                  <a:pt x="195" y="528"/>
                </a:lnTo>
                <a:lnTo>
                  <a:pt x="195" y="526"/>
                </a:lnTo>
                <a:lnTo>
                  <a:pt x="195" y="532"/>
                </a:lnTo>
                <a:lnTo>
                  <a:pt x="196" y="530"/>
                </a:lnTo>
                <a:lnTo>
                  <a:pt x="196" y="530"/>
                </a:lnTo>
                <a:lnTo>
                  <a:pt x="196" y="528"/>
                </a:lnTo>
                <a:lnTo>
                  <a:pt x="196" y="530"/>
                </a:lnTo>
                <a:lnTo>
                  <a:pt x="197" y="530"/>
                </a:lnTo>
                <a:lnTo>
                  <a:pt x="197" y="528"/>
                </a:lnTo>
                <a:lnTo>
                  <a:pt x="197" y="530"/>
                </a:lnTo>
                <a:lnTo>
                  <a:pt x="197" y="528"/>
                </a:lnTo>
                <a:lnTo>
                  <a:pt x="198" y="534"/>
                </a:lnTo>
                <a:lnTo>
                  <a:pt x="198" y="532"/>
                </a:lnTo>
                <a:lnTo>
                  <a:pt x="199" y="522"/>
                </a:lnTo>
                <a:lnTo>
                  <a:pt x="199" y="518"/>
                </a:lnTo>
                <a:lnTo>
                  <a:pt x="199" y="517"/>
                </a:lnTo>
                <a:lnTo>
                  <a:pt x="199" y="509"/>
                </a:lnTo>
                <a:lnTo>
                  <a:pt x="200" y="499"/>
                </a:lnTo>
                <a:lnTo>
                  <a:pt x="200" y="497"/>
                </a:lnTo>
                <a:lnTo>
                  <a:pt x="200" y="507"/>
                </a:lnTo>
                <a:lnTo>
                  <a:pt x="200" y="501"/>
                </a:lnTo>
                <a:lnTo>
                  <a:pt x="201" y="497"/>
                </a:lnTo>
                <a:lnTo>
                  <a:pt x="201" y="496"/>
                </a:lnTo>
                <a:lnTo>
                  <a:pt x="202" y="497"/>
                </a:lnTo>
                <a:lnTo>
                  <a:pt x="202" y="486"/>
                </a:lnTo>
                <a:lnTo>
                  <a:pt x="202" y="478"/>
                </a:lnTo>
                <a:lnTo>
                  <a:pt x="202" y="484"/>
                </a:lnTo>
                <a:lnTo>
                  <a:pt x="203" y="492"/>
                </a:lnTo>
                <a:lnTo>
                  <a:pt x="203" y="492"/>
                </a:lnTo>
                <a:lnTo>
                  <a:pt x="203" y="484"/>
                </a:lnTo>
                <a:lnTo>
                  <a:pt x="203" y="486"/>
                </a:lnTo>
                <a:lnTo>
                  <a:pt x="204" y="482"/>
                </a:lnTo>
                <a:lnTo>
                  <a:pt x="204" y="480"/>
                </a:lnTo>
                <a:lnTo>
                  <a:pt x="205" y="496"/>
                </a:lnTo>
                <a:lnTo>
                  <a:pt x="205" y="511"/>
                </a:lnTo>
                <a:lnTo>
                  <a:pt x="205" y="517"/>
                </a:lnTo>
                <a:lnTo>
                  <a:pt x="205" y="524"/>
                </a:lnTo>
                <a:lnTo>
                  <a:pt x="206" y="530"/>
                </a:lnTo>
                <a:lnTo>
                  <a:pt x="206" y="530"/>
                </a:lnTo>
                <a:lnTo>
                  <a:pt x="206" y="532"/>
                </a:lnTo>
                <a:lnTo>
                  <a:pt x="206" y="538"/>
                </a:lnTo>
                <a:lnTo>
                  <a:pt x="207" y="536"/>
                </a:lnTo>
                <a:lnTo>
                  <a:pt x="207" y="536"/>
                </a:lnTo>
                <a:lnTo>
                  <a:pt x="207" y="540"/>
                </a:lnTo>
                <a:lnTo>
                  <a:pt x="208" y="540"/>
                </a:lnTo>
                <a:lnTo>
                  <a:pt x="208" y="538"/>
                </a:lnTo>
                <a:lnTo>
                  <a:pt x="208" y="538"/>
                </a:lnTo>
                <a:lnTo>
                  <a:pt x="209" y="540"/>
                </a:lnTo>
                <a:lnTo>
                  <a:pt x="209" y="545"/>
                </a:lnTo>
                <a:lnTo>
                  <a:pt x="209" y="545"/>
                </a:lnTo>
                <a:lnTo>
                  <a:pt x="210" y="545"/>
                </a:lnTo>
                <a:lnTo>
                  <a:pt x="210" y="548"/>
                </a:lnTo>
                <a:lnTo>
                  <a:pt x="210" y="545"/>
                </a:lnTo>
                <a:lnTo>
                  <a:pt x="210" y="549"/>
                </a:lnTo>
                <a:lnTo>
                  <a:pt x="211" y="545"/>
                </a:lnTo>
                <a:lnTo>
                  <a:pt x="211" y="549"/>
                </a:lnTo>
                <a:lnTo>
                  <a:pt x="211" y="570"/>
                </a:lnTo>
                <a:lnTo>
                  <a:pt x="211" y="584"/>
                </a:lnTo>
                <a:lnTo>
                  <a:pt x="212" y="592"/>
                </a:lnTo>
                <a:lnTo>
                  <a:pt x="212" y="609"/>
                </a:lnTo>
                <a:lnTo>
                  <a:pt x="213" y="600"/>
                </a:lnTo>
                <a:lnTo>
                  <a:pt x="213" y="540"/>
                </a:lnTo>
                <a:lnTo>
                  <a:pt x="213" y="461"/>
                </a:lnTo>
                <a:lnTo>
                  <a:pt x="213" y="341"/>
                </a:lnTo>
                <a:lnTo>
                  <a:pt x="214" y="189"/>
                </a:lnTo>
                <a:lnTo>
                  <a:pt x="214" y="94"/>
                </a:lnTo>
                <a:lnTo>
                  <a:pt x="214" y="86"/>
                </a:lnTo>
                <a:lnTo>
                  <a:pt x="214" y="231"/>
                </a:lnTo>
                <a:lnTo>
                  <a:pt x="215" y="441"/>
                </a:lnTo>
                <a:lnTo>
                  <a:pt x="215" y="586"/>
                </a:lnTo>
                <a:lnTo>
                  <a:pt x="216" y="617"/>
                </a:lnTo>
                <a:lnTo>
                  <a:pt x="216" y="615"/>
                </a:lnTo>
                <a:lnTo>
                  <a:pt x="216" y="565"/>
                </a:lnTo>
                <a:lnTo>
                  <a:pt x="216" y="566"/>
                </a:lnTo>
                <a:lnTo>
                  <a:pt x="217" y="565"/>
                </a:lnTo>
                <a:lnTo>
                  <a:pt x="217" y="557"/>
                </a:lnTo>
                <a:lnTo>
                  <a:pt x="217" y="559"/>
                </a:lnTo>
                <a:lnTo>
                  <a:pt x="217" y="561"/>
                </a:lnTo>
                <a:lnTo>
                  <a:pt x="218" y="561"/>
                </a:lnTo>
                <a:lnTo>
                  <a:pt x="218" y="561"/>
                </a:lnTo>
                <a:lnTo>
                  <a:pt x="219" y="561"/>
                </a:lnTo>
                <a:lnTo>
                  <a:pt x="219" y="559"/>
                </a:lnTo>
                <a:lnTo>
                  <a:pt x="219" y="565"/>
                </a:lnTo>
                <a:lnTo>
                  <a:pt x="219" y="563"/>
                </a:lnTo>
                <a:lnTo>
                  <a:pt x="220" y="559"/>
                </a:lnTo>
                <a:lnTo>
                  <a:pt x="220" y="563"/>
                </a:lnTo>
                <a:lnTo>
                  <a:pt x="220" y="566"/>
                </a:lnTo>
                <a:lnTo>
                  <a:pt x="220" y="569"/>
                </a:lnTo>
                <a:lnTo>
                  <a:pt x="221" y="565"/>
                </a:lnTo>
                <a:lnTo>
                  <a:pt x="221" y="563"/>
                </a:lnTo>
                <a:lnTo>
                  <a:pt x="221" y="569"/>
                </a:lnTo>
                <a:lnTo>
                  <a:pt x="222" y="569"/>
                </a:lnTo>
                <a:lnTo>
                  <a:pt x="222" y="565"/>
                </a:lnTo>
                <a:lnTo>
                  <a:pt x="222" y="566"/>
                </a:lnTo>
                <a:lnTo>
                  <a:pt x="223" y="570"/>
                </a:lnTo>
                <a:lnTo>
                  <a:pt x="223" y="566"/>
                </a:lnTo>
                <a:lnTo>
                  <a:pt x="223" y="569"/>
                </a:lnTo>
                <a:lnTo>
                  <a:pt x="224" y="563"/>
                </a:lnTo>
                <a:lnTo>
                  <a:pt x="224" y="570"/>
                </a:lnTo>
                <a:lnTo>
                  <a:pt x="224" y="569"/>
                </a:lnTo>
                <a:lnTo>
                  <a:pt x="224" y="561"/>
                </a:lnTo>
                <a:lnTo>
                  <a:pt x="225" y="559"/>
                </a:lnTo>
                <a:lnTo>
                  <a:pt x="225" y="565"/>
                </a:lnTo>
                <a:lnTo>
                  <a:pt x="225" y="565"/>
                </a:lnTo>
                <a:lnTo>
                  <a:pt x="225" y="565"/>
                </a:lnTo>
                <a:lnTo>
                  <a:pt x="226" y="569"/>
                </a:lnTo>
                <a:lnTo>
                  <a:pt x="226" y="574"/>
                </a:lnTo>
                <a:lnTo>
                  <a:pt x="227" y="574"/>
                </a:lnTo>
                <a:lnTo>
                  <a:pt x="227" y="569"/>
                </a:lnTo>
                <a:lnTo>
                  <a:pt x="227" y="566"/>
                </a:lnTo>
                <a:lnTo>
                  <a:pt x="227" y="573"/>
                </a:lnTo>
                <a:lnTo>
                  <a:pt x="228" y="573"/>
                </a:lnTo>
                <a:lnTo>
                  <a:pt x="228" y="565"/>
                </a:lnTo>
                <a:lnTo>
                  <a:pt x="228" y="561"/>
                </a:lnTo>
                <a:lnTo>
                  <a:pt x="228" y="561"/>
                </a:lnTo>
                <a:lnTo>
                  <a:pt x="229" y="569"/>
                </a:lnTo>
                <a:lnTo>
                  <a:pt x="229" y="563"/>
                </a:lnTo>
                <a:lnTo>
                  <a:pt x="230" y="553"/>
                </a:lnTo>
                <a:lnTo>
                  <a:pt x="230" y="557"/>
                </a:lnTo>
                <a:lnTo>
                  <a:pt x="230" y="566"/>
                </a:lnTo>
                <a:lnTo>
                  <a:pt x="230" y="569"/>
                </a:lnTo>
                <a:lnTo>
                  <a:pt x="231" y="570"/>
                </a:lnTo>
                <a:lnTo>
                  <a:pt x="231" y="576"/>
                </a:lnTo>
                <a:lnTo>
                  <a:pt x="231" y="576"/>
                </a:lnTo>
                <a:lnTo>
                  <a:pt x="231" y="573"/>
                </a:lnTo>
                <a:lnTo>
                  <a:pt x="232" y="569"/>
                </a:lnTo>
                <a:lnTo>
                  <a:pt x="232" y="566"/>
                </a:lnTo>
                <a:lnTo>
                  <a:pt x="233" y="574"/>
                </a:lnTo>
                <a:lnTo>
                  <a:pt x="233" y="578"/>
                </a:lnTo>
                <a:lnTo>
                  <a:pt x="233" y="576"/>
                </a:lnTo>
                <a:lnTo>
                  <a:pt x="233" y="574"/>
                </a:lnTo>
                <a:lnTo>
                  <a:pt x="234" y="580"/>
                </a:lnTo>
                <a:lnTo>
                  <a:pt x="234" y="580"/>
                </a:lnTo>
                <a:lnTo>
                  <a:pt x="234" y="574"/>
                </a:lnTo>
                <a:lnTo>
                  <a:pt x="234" y="573"/>
                </a:lnTo>
                <a:lnTo>
                  <a:pt x="235" y="574"/>
                </a:lnTo>
                <a:lnTo>
                  <a:pt x="235" y="573"/>
                </a:lnTo>
                <a:lnTo>
                  <a:pt x="235" y="559"/>
                </a:lnTo>
                <a:lnTo>
                  <a:pt x="236" y="544"/>
                </a:lnTo>
                <a:lnTo>
                  <a:pt x="236" y="538"/>
                </a:lnTo>
                <a:lnTo>
                  <a:pt x="236" y="544"/>
                </a:lnTo>
                <a:lnTo>
                  <a:pt x="237" y="540"/>
                </a:lnTo>
                <a:lnTo>
                  <a:pt x="237" y="530"/>
                </a:lnTo>
                <a:lnTo>
                  <a:pt x="237" y="532"/>
                </a:lnTo>
                <a:lnTo>
                  <a:pt x="238" y="534"/>
                </a:lnTo>
                <a:lnTo>
                  <a:pt x="238" y="522"/>
                </a:lnTo>
                <a:lnTo>
                  <a:pt x="238" y="520"/>
                </a:lnTo>
                <a:lnTo>
                  <a:pt x="238" y="520"/>
                </a:lnTo>
                <a:lnTo>
                  <a:pt x="239" y="524"/>
                </a:lnTo>
                <a:lnTo>
                  <a:pt x="239" y="524"/>
                </a:lnTo>
                <a:lnTo>
                  <a:pt x="239" y="518"/>
                </a:lnTo>
                <a:lnTo>
                  <a:pt x="240" y="520"/>
                </a:lnTo>
                <a:lnTo>
                  <a:pt x="240" y="522"/>
                </a:lnTo>
                <a:lnTo>
                  <a:pt x="240" y="522"/>
                </a:lnTo>
                <a:lnTo>
                  <a:pt x="241" y="517"/>
                </a:lnTo>
                <a:lnTo>
                  <a:pt x="241" y="517"/>
                </a:lnTo>
                <a:lnTo>
                  <a:pt x="241" y="526"/>
                </a:lnTo>
                <a:lnTo>
                  <a:pt x="241" y="528"/>
                </a:lnTo>
                <a:lnTo>
                  <a:pt x="242" y="528"/>
                </a:lnTo>
                <a:lnTo>
                  <a:pt x="242" y="524"/>
                </a:lnTo>
                <a:lnTo>
                  <a:pt x="242" y="528"/>
                </a:lnTo>
                <a:lnTo>
                  <a:pt x="242" y="532"/>
                </a:lnTo>
                <a:lnTo>
                  <a:pt x="243" y="528"/>
                </a:lnTo>
                <a:lnTo>
                  <a:pt x="243" y="528"/>
                </a:lnTo>
                <a:lnTo>
                  <a:pt x="244" y="532"/>
                </a:lnTo>
                <a:lnTo>
                  <a:pt x="244" y="534"/>
                </a:lnTo>
                <a:lnTo>
                  <a:pt x="244" y="528"/>
                </a:lnTo>
                <a:lnTo>
                  <a:pt x="244" y="528"/>
                </a:lnTo>
                <a:lnTo>
                  <a:pt x="245" y="530"/>
                </a:lnTo>
                <a:lnTo>
                  <a:pt x="245" y="538"/>
                </a:lnTo>
                <a:lnTo>
                  <a:pt x="245" y="532"/>
                </a:lnTo>
                <a:lnTo>
                  <a:pt x="245" y="530"/>
                </a:lnTo>
                <a:lnTo>
                  <a:pt x="246" y="528"/>
                </a:lnTo>
                <a:lnTo>
                  <a:pt x="246" y="534"/>
                </a:lnTo>
                <a:lnTo>
                  <a:pt x="247" y="538"/>
                </a:lnTo>
                <a:lnTo>
                  <a:pt x="247" y="532"/>
                </a:lnTo>
                <a:lnTo>
                  <a:pt x="247" y="540"/>
                </a:lnTo>
                <a:lnTo>
                  <a:pt x="247" y="542"/>
                </a:lnTo>
                <a:lnTo>
                  <a:pt x="248" y="545"/>
                </a:lnTo>
                <a:lnTo>
                  <a:pt x="248" y="540"/>
                </a:lnTo>
                <a:lnTo>
                  <a:pt x="248" y="538"/>
                </a:lnTo>
                <a:lnTo>
                  <a:pt x="248" y="536"/>
                </a:lnTo>
                <a:lnTo>
                  <a:pt x="249" y="538"/>
                </a:lnTo>
                <a:lnTo>
                  <a:pt x="249" y="540"/>
                </a:lnTo>
                <a:lnTo>
                  <a:pt x="250" y="540"/>
                </a:lnTo>
                <a:lnTo>
                  <a:pt x="250" y="538"/>
                </a:lnTo>
                <a:lnTo>
                  <a:pt x="250" y="534"/>
                </a:lnTo>
                <a:lnTo>
                  <a:pt x="250" y="534"/>
                </a:lnTo>
                <a:lnTo>
                  <a:pt x="251" y="534"/>
                </a:lnTo>
                <a:lnTo>
                  <a:pt x="251" y="534"/>
                </a:lnTo>
                <a:lnTo>
                  <a:pt x="251" y="542"/>
                </a:lnTo>
                <a:lnTo>
                  <a:pt x="251" y="540"/>
                </a:lnTo>
                <a:lnTo>
                  <a:pt x="252" y="538"/>
                </a:lnTo>
                <a:lnTo>
                  <a:pt x="252" y="538"/>
                </a:lnTo>
                <a:lnTo>
                  <a:pt x="252" y="536"/>
                </a:lnTo>
                <a:lnTo>
                  <a:pt x="253" y="534"/>
                </a:lnTo>
                <a:lnTo>
                  <a:pt x="253" y="536"/>
                </a:lnTo>
                <a:lnTo>
                  <a:pt x="253" y="534"/>
                </a:lnTo>
                <a:lnTo>
                  <a:pt x="254" y="538"/>
                </a:lnTo>
                <a:lnTo>
                  <a:pt x="254" y="542"/>
                </a:lnTo>
                <a:lnTo>
                  <a:pt x="254" y="538"/>
                </a:lnTo>
                <a:lnTo>
                  <a:pt x="255" y="538"/>
                </a:lnTo>
                <a:lnTo>
                  <a:pt x="255" y="540"/>
                </a:lnTo>
                <a:lnTo>
                  <a:pt x="255" y="532"/>
                </a:lnTo>
                <a:lnTo>
                  <a:pt x="255" y="524"/>
                </a:lnTo>
                <a:lnTo>
                  <a:pt x="256" y="522"/>
                </a:lnTo>
                <a:lnTo>
                  <a:pt x="256" y="518"/>
                </a:lnTo>
                <a:lnTo>
                  <a:pt x="256" y="513"/>
                </a:lnTo>
                <a:lnTo>
                  <a:pt x="256" y="507"/>
                </a:lnTo>
                <a:lnTo>
                  <a:pt x="257" y="501"/>
                </a:lnTo>
                <a:lnTo>
                  <a:pt x="257" y="503"/>
                </a:lnTo>
                <a:lnTo>
                  <a:pt x="258" y="499"/>
                </a:lnTo>
                <a:lnTo>
                  <a:pt x="258" y="492"/>
                </a:lnTo>
                <a:lnTo>
                  <a:pt x="258" y="489"/>
                </a:lnTo>
                <a:lnTo>
                  <a:pt x="258" y="492"/>
                </a:lnTo>
                <a:lnTo>
                  <a:pt x="259" y="499"/>
                </a:lnTo>
                <a:lnTo>
                  <a:pt x="259" y="499"/>
                </a:lnTo>
                <a:lnTo>
                  <a:pt x="259" y="492"/>
                </a:lnTo>
                <a:lnTo>
                  <a:pt x="259" y="489"/>
                </a:lnTo>
                <a:lnTo>
                  <a:pt x="260" y="493"/>
                </a:lnTo>
                <a:lnTo>
                  <a:pt x="260" y="492"/>
                </a:lnTo>
                <a:lnTo>
                  <a:pt x="261" y="489"/>
                </a:lnTo>
                <a:lnTo>
                  <a:pt x="261" y="488"/>
                </a:lnTo>
                <a:lnTo>
                  <a:pt x="261" y="486"/>
                </a:lnTo>
                <a:lnTo>
                  <a:pt x="261" y="499"/>
                </a:lnTo>
                <a:lnTo>
                  <a:pt x="262" y="503"/>
                </a:lnTo>
                <a:lnTo>
                  <a:pt x="262" y="511"/>
                </a:lnTo>
                <a:lnTo>
                  <a:pt x="262" y="522"/>
                </a:lnTo>
                <a:lnTo>
                  <a:pt x="262" y="530"/>
                </a:lnTo>
                <a:lnTo>
                  <a:pt x="263" y="538"/>
                </a:lnTo>
                <a:lnTo>
                  <a:pt x="263" y="538"/>
                </a:lnTo>
                <a:lnTo>
                  <a:pt x="264" y="542"/>
                </a:lnTo>
                <a:lnTo>
                  <a:pt x="264" y="542"/>
                </a:lnTo>
                <a:lnTo>
                  <a:pt x="264" y="542"/>
                </a:lnTo>
                <a:lnTo>
                  <a:pt x="264" y="540"/>
                </a:lnTo>
                <a:lnTo>
                  <a:pt x="265" y="545"/>
                </a:lnTo>
                <a:lnTo>
                  <a:pt x="265" y="551"/>
                </a:lnTo>
                <a:lnTo>
                  <a:pt x="265" y="548"/>
                </a:lnTo>
                <a:lnTo>
                  <a:pt x="265" y="544"/>
                </a:lnTo>
                <a:lnTo>
                  <a:pt x="266" y="545"/>
                </a:lnTo>
                <a:lnTo>
                  <a:pt x="266" y="551"/>
                </a:lnTo>
                <a:lnTo>
                  <a:pt x="266" y="548"/>
                </a:lnTo>
                <a:lnTo>
                  <a:pt x="267" y="548"/>
                </a:lnTo>
                <a:lnTo>
                  <a:pt x="267" y="549"/>
                </a:lnTo>
                <a:lnTo>
                  <a:pt x="267" y="555"/>
                </a:lnTo>
                <a:lnTo>
                  <a:pt x="268" y="566"/>
                </a:lnTo>
                <a:lnTo>
                  <a:pt x="268" y="570"/>
                </a:lnTo>
                <a:lnTo>
                  <a:pt x="268" y="590"/>
                </a:lnTo>
                <a:lnTo>
                  <a:pt x="269" y="619"/>
                </a:lnTo>
                <a:lnTo>
                  <a:pt x="269" y="632"/>
                </a:lnTo>
                <a:lnTo>
                  <a:pt x="269" y="600"/>
                </a:lnTo>
                <a:lnTo>
                  <a:pt x="269" y="540"/>
                </a:lnTo>
                <a:lnTo>
                  <a:pt x="270" y="472"/>
                </a:lnTo>
                <a:lnTo>
                  <a:pt x="270" y="354"/>
                </a:lnTo>
                <a:lnTo>
                  <a:pt x="270" y="202"/>
                </a:lnTo>
                <a:lnTo>
                  <a:pt x="270" y="88"/>
                </a:lnTo>
                <a:lnTo>
                  <a:pt x="271" y="83"/>
                </a:lnTo>
                <a:lnTo>
                  <a:pt x="271" y="218"/>
                </a:lnTo>
                <a:lnTo>
                  <a:pt x="272" y="434"/>
                </a:lnTo>
                <a:lnTo>
                  <a:pt x="272" y="576"/>
                </a:lnTo>
                <a:lnTo>
                  <a:pt x="272" y="613"/>
                </a:lnTo>
                <a:lnTo>
                  <a:pt x="272" y="590"/>
                </a:lnTo>
                <a:lnTo>
                  <a:pt x="273" y="565"/>
                </a:lnTo>
                <a:lnTo>
                  <a:pt x="273" y="561"/>
                </a:lnTo>
                <a:lnTo>
                  <a:pt x="273" y="565"/>
                </a:lnTo>
                <a:lnTo>
                  <a:pt x="273" y="565"/>
                </a:lnTo>
                <a:lnTo>
                  <a:pt x="274" y="559"/>
                </a:lnTo>
                <a:lnTo>
                  <a:pt x="274" y="555"/>
                </a:lnTo>
                <a:lnTo>
                  <a:pt x="275" y="559"/>
                </a:lnTo>
                <a:lnTo>
                  <a:pt x="275" y="565"/>
                </a:lnTo>
                <a:lnTo>
                  <a:pt x="275" y="561"/>
                </a:lnTo>
                <a:lnTo>
                  <a:pt x="275" y="559"/>
                </a:lnTo>
                <a:lnTo>
                  <a:pt x="276" y="559"/>
                </a:lnTo>
                <a:lnTo>
                  <a:pt x="276" y="559"/>
                </a:lnTo>
                <a:lnTo>
                  <a:pt x="276" y="559"/>
                </a:lnTo>
                <a:lnTo>
                  <a:pt x="276" y="557"/>
                </a:lnTo>
                <a:lnTo>
                  <a:pt x="277" y="557"/>
                </a:lnTo>
                <a:lnTo>
                  <a:pt x="277" y="563"/>
                </a:lnTo>
                <a:lnTo>
                  <a:pt x="278" y="561"/>
                </a:lnTo>
                <a:lnTo>
                  <a:pt x="278" y="555"/>
                </a:lnTo>
                <a:lnTo>
                  <a:pt x="278" y="551"/>
                </a:lnTo>
                <a:lnTo>
                  <a:pt x="278" y="557"/>
                </a:lnTo>
                <a:lnTo>
                  <a:pt x="279" y="557"/>
                </a:lnTo>
                <a:lnTo>
                  <a:pt x="279" y="555"/>
                </a:lnTo>
                <a:lnTo>
                  <a:pt x="279" y="553"/>
                </a:lnTo>
                <a:lnTo>
                  <a:pt x="279" y="557"/>
                </a:lnTo>
                <a:lnTo>
                  <a:pt x="280" y="563"/>
                </a:lnTo>
                <a:lnTo>
                  <a:pt x="280" y="557"/>
                </a:lnTo>
                <a:lnTo>
                  <a:pt x="280" y="555"/>
                </a:lnTo>
                <a:lnTo>
                  <a:pt x="281" y="559"/>
                </a:lnTo>
                <a:lnTo>
                  <a:pt x="281" y="559"/>
                </a:lnTo>
                <a:lnTo>
                  <a:pt x="281" y="553"/>
                </a:lnTo>
                <a:lnTo>
                  <a:pt x="282" y="551"/>
                </a:lnTo>
                <a:lnTo>
                  <a:pt x="282" y="553"/>
                </a:lnTo>
                <a:lnTo>
                  <a:pt x="282" y="561"/>
                </a:lnTo>
                <a:lnTo>
                  <a:pt x="283" y="557"/>
                </a:lnTo>
                <a:lnTo>
                  <a:pt x="283" y="555"/>
                </a:lnTo>
                <a:lnTo>
                  <a:pt x="283" y="553"/>
                </a:lnTo>
                <a:lnTo>
                  <a:pt x="283" y="559"/>
                </a:lnTo>
                <a:lnTo>
                  <a:pt x="284" y="553"/>
                </a:lnTo>
                <a:lnTo>
                  <a:pt x="284" y="551"/>
                </a:lnTo>
                <a:lnTo>
                  <a:pt x="284" y="551"/>
                </a:lnTo>
                <a:lnTo>
                  <a:pt x="284" y="555"/>
                </a:lnTo>
                <a:lnTo>
                  <a:pt x="285" y="557"/>
                </a:lnTo>
                <a:lnTo>
                  <a:pt x="285" y="553"/>
                </a:lnTo>
                <a:lnTo>
                  <a:pt x="286" y="548"/>
                </a:lnTo>
                <a:lnTo>
                  <a:pt x="286" y="551"/>
                </a:lnTo>
                <a:lnTo>
                  <a:pt x="286" y="555"/>
                </a:lnTo>
                <a:lnTo>
                  <a:pt x="286" y="553"/>
                </a:lnTo>
                <a:lnTo>
                  <a:pt x="287" y="553"/>
                </a:lnTo>
                <a:lnTo>
                  <a:pt x="287" y="555"/>
                </a:lnTo>
                <a:lnTo>
                  <a:pt x="287" y="561"/>
                </a:lnTo>
                <a:lnTo>
                  <a:pt x="287" y="557"/>
                </a:lnTo>
                <a:lnTo>
                  <a:pt x="288" y="557"/>
                </a:lnTo>
                <a:lnTo>
                  <a:pt x="288" y="561"/>
                </a:lnTo>
                <a:lnTo>
                  <a:pt x="289" y="569"/>
                </a:lnTo>
                <a:lnTo>
                  <a:pt x="289" y="566"/>
                </a:lnTo>
                <a:lnTo>
                  <a:pt x="289" y="569"/>
                </a:lnTo>
                <a:lnTo>
                  <a:pt x="289" y="573"/>
                </a:lnTo>
                <a:lnTo>
                  <a:pt x="290" y="573"/>
                </a:lnTo>
                <a:lnTo>
                  <a:pt x="290" y="566"/>
                </a:lnTo>
                <a:lnTo>
                  <a:pt x="290" y="566"/>
                </a:lnTo>
                <a:lnTo>
                  <a:pt x="290" y="566"/>
                </a:lnTo>
                <a:lnTo>
                  <a:pt x="291" y="573"/>
                </a:lnTo>
                <a:lnTo>
                  <a:pt x="291" y="565"/>
                </a:lnTo>
                <a:lnTo>
                  <a:pt x="292" y="557"/>
                </a:lnTo>
                <a:lnTo>
                  <a:pt x="292" y="553"/>
                </a:lnTo>
                <a:lnTo>
                  <a:pt x="292" y="551"/>
                </a:lnTo>
                <a:lnTo>
                  <a:pt x="292" y="542"/>
                </a:lnTo>
                <a:lnTo>
                  <a:pt x="293" y="532"/>
                </a:lnTo>
                <a:lnTo>
                  <a:pt x="293" y="524"/>
                </a:lnTo>
                <a:lnTo>
                  <a:pt x="293" y="524"/>
                </a:lnTo>
                <a:lnTo>
                  <a:pt x="293" y="520"/>
                </a:lnTo>
                <a:lnTo>
                  <a:pt x="294" y="511"/>
                </a:lnTo>
                <a:lnTo>
                  <a:pt x="294" y="509"/>
                </a:lnTo>
                <a:lnTo>
                  <a:pt x="294" y="509"/>
                </a:lnTo>
                <a:lnTo>
                  <a:pt x="295" y="511"/>
                </a:lnTo>
                <a:lnTo>
                  <a:pt x="295" y="501"/>
                </a:lnTo>
                <a:lnTo>
                  <a:pt x="295" y="503"/>
                </a:lnTo>
                <a:lnTo>
                  <a:pt x="296" y="501"/>
                </a:lnTo>
                <a:lnTo>
                  <a:pt x="296" y="507"/>
                </a:lnTo>
                <a:lnTo>
                  <a:pt x="296" y="503"/>
                </a:lnTo>
                <a:lnTo>
                  <a:pt x="297" y="499"/>
                </a:lnTo>
                <a:lnTo>
                  <a:pt x="297" y="501"/>
                </a:lnTo>
                <a:lnTo>
                  <a:pt x="297" y="503"/>
                </a:lnTo>
                <a:lnTo>
                  <a:pt x="297" y="507"/>
                </a:lnTo>
                <a:lnTo>
                  <a:pt x="298" y="505"/>
                </a:lnTo>
                <a:lnTo>
                  <a:pt x="298" y="505"/>
                </a:lnTo>
                <a:lnTo>
                  <a:pt x="298" y="507"/>
                </a:lnTo>
                <a:lnTo>
                  <a:pt x="298" y="511"/>
                </a:lnTo>
                <a:lnTo>
                  <a:pt x="299" y="505"/>
                </a:lnTo>
                <a:lnTo>
                  <a:pt x="299" y="503"/>
                </a:lnTo>
                <a:lnTo>
                  <a:pt x="300" y="509"/>
                </a:lnTo>
                <a:lnTo>
                  <a:pt x="300" y="511"/>
                </a:lnTo>
                <a:lnTo>
                  <a:pt x="300" y="509"/>
                </a:lnTo>
                <a:lnTo>
                  <a:pt x="300" y="511"/>
                </a:lnTo>
                <a:lnTo>
                  <a:pt x="301" y="513"/>
                </a:lnTo>
                <a:lnTo>
                  <a:pt x="301" y="511"/>
                </a:lnTo>
                <a:lnTo>
                  <a:pt x="301" y="507"/>
                </a:lnTo>
                <a:lnTo>
                  <a:pt x="301" y="505"/>
                </a:lnTo>
                <a:lnTo>
                  <a:pt x="302" y="509"/>
                </a:lnTo>
                <a:lnTo>
                  <a:pt x="302" y="514"/>
                </a:lnTo>
                <a:lnTo>
                  <a:pt x="303" y="507"/>
                </a:lnTo>
                <a:lnTo>
                  <a:pt x="303" y="505"/>
                </a:lnTo>
                <a:lnTo>
                  <a:pt x="303" y="507"/>
                </a:lnTo>
                <a:lnTo>
                  <a:pt x="303" y="514"/>
                </a:lnTo>
                <a:lnTo>
                  <a:pt x="304" y="517"/>
                </a:lnTo>
                <a:lnTo>
                  <a:pt x="304" y="511"/>
                </a:lnTo>
                <a:lnTo>
                  <a:pt x="304" y="514"/>
                </a:lnTo>
                <a:lnTo>
                  <a:pt x="304" y="520"/>
                </a:lnTo>
                <a:lnTo>
                  <a:pt x="305" y="518"/>
                </a:lnTo>
                <a:lnTo>
                  <a:pt x="305" y="517"/>
                </a:lnTo>
                <a:lnTo>
                  <a:pt x="306" y="517"/>
                </a:lnTo>
                <a:lnTo>
                  <a:pt x="306" y="518"/>
                </a:lnTo>
                <a:lnTo>
                  <a:pt x="306" y="520"/>
                </a:lnTo>
                <a:lnTo>
                  <a:pt x="306" y="517"/>
                </a:lnTo>
                <a:lnTo>
                  <a:pt x="307" y="517"/>
                </a:lnTo>
                <a:lnTo>
                  <a:pt x="307" y="520"/>
                </a:lnTo>
                <a:lnTo>
                  <a:pt x="307" y="522"/>
                </a:lnTo>
                <a:lnTo>
                  <a:pt x="307" y="513"/>
                </a:lnTo>
                <a:lnTo>
                  <a:pt x="308" y="513"/>
                </a:lnTo>
                <a:lnTo>
                  <a:pt x="308" y="517"/>
                </a:lnTo>
                <a:lnTo>
                  <a:pt x="308" y="518"/>
                </a:lnTo>
                <a:lnTo>
                  <a:pt x="309" y="517"/>
                </a:lnTo>
                <a:lnTo>
                  <a:pt x="309" y="511"/>
                </a:lnTo>
                <a:lnTo>
                  <a:pt x="309" y="514"/>
                </a:lnTo>
                <a:lnTo>
                  <a:pt x="310" y="518"/>
                </a:lnTo>
                <a:lnTo>
                  <a:pt x="310" y="513"/>
                </a:lnTo>
                <a:lnTo>
                  <a:pt x="310" y="509"/>
                </a:lnTo>
                <a:lnTo>
                  <a:pt x="311" y="507"/>
                </a:lnTo>
                <a:lnTo>
                  <a:pt x="311" y="507"/>
                </a:lnTo>
                <a:lnTo>
                  <a:pt x="311" y="503"/>
                </a:lnTo>
                <a:lnTo>
                  <a:pt x="311" y="496"/>
                </a:lnTo>
                <a:lnTo>
                  <a:pt x="312" y="493"/>
                </a:lnTo>
                <a:lnTo>
                  <a:pt x="312" y="493"/>
                </a:lnTo>
                <a:lnTo>
                  <a:pt x="312" y="488"/>
                </a:lnTo>
                <a:lnTo>
                  <a:pt x="312" y="486"/>
                </a:lnTo>
                <a:lnTo>
                  <a:pt x="313" y="482"/>
                </a:lnTo>
                <a:lnTo>
                  <a:pt x="313" y="484"/>
                </a:lnTo>
                <a:lnTo>
                  <a:pt x="314" y="478"/>
                </a:lnTo>
                <a:lnTo>
                  <a:pt x="314" y="476"/>
                </a:lnTo>
                <a:lnTo>
                  <a:pt x="314" y="476"/>
                </a:lnTo>
                <a:lnTo>
                  <a:pt x="314" y="474"/>
                </a:lnTo>
                <a:lnTo>
                  <a:pt x="315" y="468"/>
                </a:lnTo>
                <a:lnTo>
                  <a:pt x="315" y="470"/>
                </a:lnTo>
                <a:lnTo>
                  <a:pt x="315" y="472"/>
                </a:lnTo>
                <a:lnTo>
                  <a:pt x="315" y="474"/>
                </a:lnTo>
                <a:lnTo>
                  <a:pt x="316" y="474"/>
                </a:lnTo>
                <a:lnTo>
                  <a:pt x="316" y="474"/>
                </a:lnTo>
                <a:lnTo>
                  <a:pt x="317" y="468"/>
                </a:lnTo>
                <a:lnTo>
                  <a:pt x="317" y="461"/>
                </a:lnTo>
                <a:lnTo>
                  <a:pt x="317" y="478"/>
                </a:lnTo>
                <a:lnTo>
                  <a:pt x="317" y="496"/>
                </a:lnTo>
                <a:lnTo>
                  <a:pt x="318" y="493"/>
                </a:lnTo>
                <a:lnTo>
                  <a:pt x="318" y="501"/>
                </a:lnTo>
                <a:lnTo>
                  <a:pt x="318" y="513"/>
                </a:lnTo>
                <a:lnTo>
                  <a:pt x="318" y="517"/>
                </a:lnTo>
                <a:lnTo>
                  <a:pt x="319" y="522"/>
                </a:lnTo>
                <a:lnTo>
                  <a:pt x="319" y="528"/>
                </a:lnTo>
                <a:lnTo>
                  <a:pt x="320" y="532"/>
                </a:lnTo>
                <a:lnTo>
                  <a:pt x="320" y="524"/>
                </a:lnTo>
                <a:lnTo>
                  <a:pt x="320" y="520"/>
                </a:lnTo>
                <a:lnTo>
                  <a:pt x="320" y="526"/>
                </a:lnTo>
                <a:lnTo>
                  <a:pt x="321" y="534"/>
                </a:lnTo>
                <a:lnTo>
                  <a:pt x="321" y="530"/>
                </a:lnTo>
                <a:lnTo>
                  <a:pt x="321" y="528"/>
                </a:lnTo>
                <a:lnTo>
                  <a:pt x="321" y="532"/>
                </a:lnTo>
                <a:lnTo>
                  <a:pt x="322" y="538"/>
                </a:lnTo>
                <a:lnTo>
                  <a:pt x="322" y="536"/>
                </a:lnTo>
                <a:lnTo>
                  <a:pt x="322" y="534"/>
                </a:lnTo>
                <a:lnTo>
                  <a:pt x="323" y="532"/>
                </a:lnTo>
                <a:lnTo>
                  <a:pt x="323" y="540"/>
                </a:lnTo>
                <a:lnTo>
                  <a:pt x="323" y="542"/>
                </a:lnTo>
                <a:lnTo>
                  <a:pt x="324" y="544"/>
                </a:lnTo>
                <a:lnTo>
                  <a:pt x="324" y="566"/>
                </a:lnTo>
                <a:lnTo>
                  <a:pt x="324" y="580"/>
                </a:lnTo>
                <a:lnTo>
                  <a:pt x="324" y="596"/>
                </a:lnTo>
                <a:lnTo>
                  <a:pt x="325" y="615"/>
                </a:lnTo>
                <a:lnTo>
                  <a:pt x="325" y="588"/>
                </a:lnTo>
                <a:lnTo>
                  <a:pt x="325" y="534"/>
                </a:lnTo>
                <a:lnTo>
                  <a:pt x="326" y="461"/>
                </a:lnTo>
                <a:lnTo>
                  <a:pt x="326" y="347"/>
                </a:lnTo>
                <a:lnTo>
                  <a:pt x="326" y="204"/>
                </a:lnTo>
                <a:lnTo>
                  <a:pt x="327" y="100"/>
                </a:lnTo>
                <a:lnTo>
                  <a:pt x="327" y="84"/>
                </a:lnTo>
                <a:lnTo>
                  <a:pt x="327" y="194"/>
                </a:lnTo>
                <a:lnTo>
                  <a:pt x="328" y="249"/>
                </a:lnTo>
                <a:lnTo>
                  <a:pt x="328" y="570"/>
                </a:lnTo>
                <a:lnTo>
                  <a:pt x="328" y="626"/>
                </a:lnTo>
                <a:lnTo>
                  <a:pt x="328" y="600"/>
                </a:lnTo>
                <a:lnTo>
                  <a:pt x="329" y="566"/>
                </a:lnTo>
                <a:lnTo>
                  <a:pt x="329" y="551"/>
                </a:lnTo>
                <a:lnTo>
                  <a:pt x="329" y="557"/>
                </a:lnTo>
                <a:lnTo>
                  <a:pt x="329" y="561"/>
                </a:lnTo>
                <a:lnTo>
                  <a:pt x="330" y="555"/>
                </a:lnTo>
                <a:lnTo>
                  <a:pt x="330" y="557"/>
                </a:lnTo>
                <a:lnTo>
                  <a:pt x="331" y="555"/>
                </a:lnTo>
                <a:lnTo>
                  <a:pt x="331" y="559"/>
                </a:lnTo>
                <a:lnTo>
                  <a:pt x="331" y="555"/>
                </a:lnTo>
                <a:lnTo>
                  <a:pt x="331" y="553"/>
                </a:lnTo>
                <a:lnTo>
                  <a:pt x="332" y="559"/>
                </a:lnTo>
                <a:lnTo>
                  <a:pt x="332" y="561"/>
                </a:lnTo>
                <a:lnTo>
                  <a:pt x="332" y="559"/>
                </a:lnTo>
                <a:lnTo>
                  <a:pt x="332" y="553"/>
                </a:lnTo>
                <a:lnTo>
                  <a:pt x="333" y="557"/>
                </a:lnTo>
                <a:lnTo>
                  <a:pt x="333" y="563"/>
                </a:lnTo>
                <a:lnTo>
                  <a:pt x="334" y="561"/>
                </a:lnTo>
                <a:lnTo>
                  <a:pt x="334" y="553"/>
                </a:lnTo>
                <a:lnTo>
                  <a:pt x="334" y="555"/>
                </a:lnTo>
                <a:lnTo>
                  <a:pt x="334" y="561"/>
                </a:lnTo>
                <a:lnTo>
                  <a:pt x="335" y="555"/>
                </a:lnTo>
                <a:lnTo>
                  <a:pt x="335" y="553"/>
                </a:lnTo>
                <a:lnTo>
                  <a:pt x="335" y="551"/>
                </a:lnTo>
                <a:lnTo>
                  <a:pt x="335" y="555"/>
                </a:lnTo>
                <a:lnTo>
                  <a:pt x="336" y="555"/>
                </a:lnTo>
                <a:lnTo>
                  <a:pt x="336" y="551"/>
                </a:lnTo>
                <a:lnTo>
                  <a:pt x="337" y="548"/>
                </a:lnTo>
                <a:lnTo>
                  <a:pt x="337" y="555"/>
                </a:lnTo>
                <a:lnTo>
                  <a:pt x="337" y="553"/>
                </a:lnTo>
                <a:lnTo>
                  <a:pt x="337" y="553"/>
                </a:lnTo>
                <a:lnTo>
                  <a:pt x="338" y="551"/>
                </a:lnTo>
                <a:lnTo>
                  <a:pt x="338" y="555"/>
                </a:lnTo>
                <a:lnTo>
                  <a:pt x="338" y="557"/>
                </a:lnTo>
                <a:lnTo>
                  <a:pt x="338" y="553"/>
                </a:lnTo>
                <a:lnTo>
                  <a:pt x="339" y="551"/>
                </a:lnTo>
                <a:lnTo>
                  <a:pt x="339" y="553"/>
                </a:lnTo>
                <a:lnTo>
                  <a:pt x="339" y="559"/>
                </a:lnTo>
                <a:lnTo>
                  <a:pt x="340" y="555"/>
                </a:lnTo>
                <a:lnTo>
                  <a:pt x="340" y="548"/>
                </a:lnTo>
                <a:lnTo>
                  <a:pt x="340" y="553"/>
                </a:lnTo>
                <a:lnTo>
                  <a:pt x="341" y="557"/>
                </a:lnTo>
                <a:lnTo>
                  <a:pt x="341" y="553"/>
                </a:lnTo>
                <a:lnTo>
                  <a:pt x="341" y="548"/>
                </a:lnTo>
                <a:lnTo>
                  <a:pt x="342" y="549"/>
                </a:lnTo>
                <a:lnTo>
                  <a:pt x="342" y="557"/>
                </a:lnTo>
                <a:lnTo>
                  <a:pt x="342" y="549"/>
                </a:lnTo>
                <a:lnTo>
                  <a:pt x="342" y="548"/>
                </a:lnTo>
                <a:lnTo>
                  <a:pt x="343" y="549"/>
                </a:lnTo>
                <a:lnTo>
                  <a:pt x="343" y="555"/>
                </a:lnTo>
                <a:lnTo>
                  <a:pt x="343" y="557"/>
                </a:lnTo>
                <a:lnTo>
                  <a:pt x="343" y="548"/>
                </a:lnTo>
                <a:lnTo>
                  <a:pt x="344" y="553"/>
                </a:lnTo>
                <a:lnTo>
                  <a:pt x="344" y="553"/>
                </a:lnTo>
                <a:lnTo>
                  <a:pt x="345" y="551"/>
                </a:lnTo>
                <a:lnTo>
                  <a:pt x="345" y="551"/>
                </a:lnTo>
                <a:lnTo>
                  <a:pt x="345" y="553"/>
                </a:lnTo>
                <a:lnTo>
                  <a:pt x="345" y="553"/>
                </a:lnTo>
                <a:lnTo>
                  <a:pt x="346" y="559"/>
                </a:lnTo>
                <a:lnTo>
                  <a:pt x="346" y="557"/>
                </a:lnTo>
                <a:lnTo>
                  <a:pt x="346" y="551"/>
                </a:lnTo>
                <a:lnTo>
                  <a:pt x="346" y="557"/>
                </a:lnTo>
                <a:lnTo>
                  <a:pt x="347" y="561"/>
                </a:lnTo>
                <a:lnTo>
                  <a:pt x="347" y="559"/>
                </a:lnTo>
                <a:lnTo>
                  <a:pt x="348" y="551"/>
                </a:lnTo>
                <a:lnTo>
                  <a:pt x="348" y="551"/>
                </a:lnTo>
                <a:lnTo>
                  <a:pt x="348" y="555"/>
                </a:lnTo>
                <a:lnTo>
                  <a:pt x="348" y="551"/>
                </a:lnTo>
                <a:lnTo>
                  <a:pt x="349" y="548"/>
                </a:lnTo>
                <a:lnTo>
                  <a:pt x="349" y="545"/>
                </a:lnTo>
                <a:lnTo>
                  <a:pt x="349" y="549"/>
                </a:lnTo>
                <a:lnTo>
                  <a:pt x="349" y="542"/>
                </a:lnTo>
                <a:lnTo>
                  <a:pt x="350" y="538"/>
                </a:lnTo>
                <a:lnTo>
                  <a:pt x="350" y="534"/>
                </a:lnTo>
                <a:lnTo>
                  <a:pt x="351" y="534"/>
                </a:lnTo>
                <a:lnTo>
                  <a:pt x="351" y="530"/>
                </a:lnTo>
                <a:lnTo>
                  <a:pt x="351" y="524"/>
                </a:lnTo>
                <a:lnTo>
                  <a:pt x="351" y="517"/>
                </a:lnTo>
                <a:lnTo>
                  <a:pt x="352" y="520"/>
                </a:lnTo>
                <a:lnTo>
                  <a:pt x="352" y="520"/>
                </a:lnTo>
                <a:lnTo>
                  <a:pt x="352" y="514"/>
                </a:lnTo>
                <a:lnTo>
                  <a:pt x="352" y="513"/>
                </a:lnTo>
                <a:lnTo>
                  <a:pt x="353" y="517"/>
                </a:lnTo>
                <a:lnTo>
                  <a:pt x="353" y="517"/>
                </a:lnTo>
                <a:lnTo>
                  <a:pt x="353" y="513"/>
                </a:lnTo>
                <a:lnTo>
                  <a:pt x="354" y="513"/>
                </a:lnTo>
                <a:lnTo>
                  <a:pt x="354" y="513"/>
                </a:lnTo>
                <a:lnTo>
                  <a:pt x="354" y="518"/>
                </a:lnTo>
                <a:lnTo>
                  <a:pt x="355" y="511"/>
                </a:lnTo>
                <a:lnTo>
                  <a:pt x="355" y="509"/>
                </a:lnTo>
                <a:lnTo>
                  <a:pt x="355" y="513"/>
                </a:lnTo>
                <a:lnTo>
                  <a:pt x="356" y="518"/>
                </a:lnTo>
                <a:lnTo>
                  <a:pt x="356" y="517"/>
                </a:lnTo>
                <a:lnTo>
                  <a:pt x="356" y="514"/>
                </a:lnTo>
                <a:lnTo>
                  <a:pt x="356" y="517"/>
                </a:lnTo>
                <a:lnTo>
                  <a:pt x="357" y="522"/>
                </a:lnTo>
                <a:lnTo>
                  <a:pt x="357" y="518"/>
                </a:lnTo>
                <a:lnTo>
                  <a:pt x="357" y="518"/>
                </a:lnTo>
                <a:lnTo>
                  <a:pt x="357" y="522"/>
                </a:lnTo>
                <a:lnTo>
                  <a:pt x="358" y="524"/>
                </a:lnTo>
                <a:lnTo>
                  <a:pt x="358" y="522"/>
                </a:lnTo>
                <a:lnTo>
                  <a:pt x="359" y="520"/>
                </a:lnTo>
                <a:lnTo>
                  <a:pt x="359" y="518"/>
                </a:lnTo>
                <a:lnTo>
                  <a:pt x="359" y="522"/>
                </a:lnTo>
                <a:lnTo>
                  <a:pt x="359" y="526"/>
                </a:lnTo>
                <a:lnTo>
                  <a:pt x="360" y="522"/>
                </a:lnTo>
                <a:lnTo>
                  <a:pt x="360" y="522"/>
                </a:lnTo>
                <a:lnTo>
                  <a:pt x="360" y="528"/>
                </a:lnTo>
                <a:lnTo>
                  <a:pt x="360" y="530"/>
                </a:lnTo>
                <a:lnTo>
                  <a:pt x="361" y="526"/>
                </a:lnTo>
                <a:lnTo>
                  <a:pt x="361" y="526"/>
                </a:lnTo>
                <a:lnTo>
                  <a:pt x="362" y="530"/>
                </a:lnTo>
                <a:lnTo>
                  <a:pt x="362" y="534"/>
                </a:lnTo>
                <a:lnTo>
                  <a:pt x="362" y="530"/>
                </a:lnTo>
                <a:lnTo>
                  <a:pt x="362" y="530"/>
                </a:lnTo>
                <a:lnTo>
                  <a:pt x="363" y="530"/>
                </a:lnTo>
                <a:lnTo>
                  <a:pt x="363" y="534"/>
                </a:lnTo>
                <a:lnTo>
                  <a:pt x="363" y="530"/>
                </a:lnTo>
                <a:lnTo>
                  <a:pt x="363" y="528"/>
                </a:lnTo>
                <a:lnTo>
                  <a:pt x="364" y="528"/>
                </a:lnTo>
                <a:lnTo>
                  <a:pt x="364" y="538"/>
                </a:lnTo>
                <a:lnTo>
                  <a:pt x="365" y="536"/>
                </a:lnTo>
                <a:lnTo>
                  <a:pt x="365" y="534"/>
                </a:lnTo>
                <a:lnTo>
                  <a:pt x="365" y="534"/>
                </a:lnTo>
                <a:lnTo>
                  <a:pt x="365" y="538"/>
                </a:lnTo>
                <a:lnTo>
                  <a:pt x="366" y="540"/>
                </a:lnTo>
                <a:lnTo>
                  <a:pt x="366" y="534"/>
                </a:lnTo>
                <a:lnTo>
                  <a:pt x="366" y="532"/>
                </a:lnTo>
                <a:lnTo>
                  <a:pt x="366" y="544"/>
                </a:lnTo>
                <a:lnTo>
                  <a:pt x="367" y="544"/>
                </a:lnTo>
                <a:lnTo>
                  <a:pt x="367" y="534"/>
                </a:lnTo>
                <a:lnTo>
                  <a:pt x="367" y="530"/>
                </a:lnTo>
                <a:lnTo>
                  <a:pt x="368" y="536"/>
                </a:lnTo>
                <a:lnTo>
                  <a:pt x="368" y="536"/>
                </a:lnTo>
                <a:lnTo>
                  <a:pt x="368" y="532"/>
                </a:lnTo>
                <a:lnTo>
                  <a:pt x="369" y="528"/>
                </a:lnTo>
                <a:lnTo>
                  <a:pt x="369" y="524"/>
                </a:lnTo>
                <a:lnTo>
                  <a:pt x="369" y="524"/>
                </a:lnTo>
                <a:lnTo>
                  <a:pt x="370" y="518"/>
                </a:lnTo>
                <a:lnTo>
                  <a:pt x="370" y="513"/>
                </a:lnTo>
                <a:lnTo>
                  <a:pt x="370" y="511"/>
                </a:lnTo>
                <a:lnTo>
                  <a:pt x="370" y="514"/>
                </a:lnTo>
                <a:lnTo>
                  <a:pt x="371" y="509"/>
                </a:lnTo>
                <a:lnTo>
                  <a:pt x="371" y="505"/>
                </a:lnTo>
                <a:lnTo>
                  <a:pt x="371" y="505"/>
                </a:lnTo>
                <a:lnTo>
                  <a:pt x="371" y="501"/>
                </a:lnTo>
                <a:lnTo>
                  <a:pt x="372" y="496"/>
                </a:lnTo>
                <a:lnTo>
                  <a:pt x="372" y="492"/>
                </a:lnTo>
                <a:lnTo>
                  <a:pt x="373" y="484"/>
                </a:lnTo>
                <a:lnTo>
                  <a:pt x="373" y="486"/>
                </a:lnTo>
                <a:lnTo>
                  <a:pt x="373" y="488"/>
                </a:lnTo>
                <a:lnTo>
                  <a:pt x="373" y="489"/>
                </a:lnTo>
                <a:lnTo>
                  <a:pt x="374" y="486"/>
                </a:lnTo>
                <a:lnTo>
                  <a:pt x="374" y="492"/>
                </a:lnTo>
                <a:lnTo>
                  <a:pt x="374" y="488"/>
                </a:lnTo>
                <a:lnTo>
                  <a:pt x="374" y="482"/>
                </a:lnTo>
                <a:lnTo>
                  <a:pt x="375" y="480"/>
                </a:lnTo>
                <a:lnTo>
                  <a:pt x="375" y="492"/>
                </a:lnTo>
                <a:lnTo>
                  <a:pt x="376" y="511"/>
                </a:lnTo>
                <a:lnTo>
                  <a:pt x="376" y="514"/>
                </a:lnTo>
                <a:lnTo>
                  <a:pt x="376" y="514"/>
                </a:lnTo>
                <a:lnTo>
                  <a:pt x="376" y="526"/>
                </a:lnTo>
                <a:lnTo>
                  <a:pt x="377" y="538"/>
                </a:lnTo>
                <a:lnTo>
                  <a:pt x="377" y="540"/>
                </a:lnTo>
                <a:lnTo>
                  <a:pt x="377" y="540"/>
                </a:lnTo>
                <a:lnTo>
                  <a:pt x="377" y="544"/>
                </a:lnTo>
                <a:lnTo>
                  <a:pt x="378" y="548"/>
                </a:lnTo>
                <a:lnTo>
                  <a:pt x="378" y="545"/>
                </a:lnTo>
                <a:lnTo>
                  <a:pt x="379" y="544"/>
                </a:lnTo>
                <a:lnTo>
                  <a:pt x="379" y="548"/>
                </a:lnTo>
                <a:lnTo>
                  <a:pt x="379" y="553"/>
                </a:lnTo>
                <a:lnTo>
                  <a:pt x="379" y="545"/>
                </a:lnTo>
                <a:lnTo>
                  <a:pt x="380" y="542"/>
                </a:lnTo>
                <a:lnTo>
                  <a:pt x="380" y="540"/>
                </a:lnTo>
                <a:lnTo>
                  <a:pt x="380" y="549"/>
                </a:lnTo>
                <a:lnTo>
                  <a:pt x="380" y="548"/>
                </a:lnTo>
                <a:lnTo>
                  <a:pt x="381" y="551"/>
                </a:lnTo>
                <a:lnTo>
                  <a:pt x="381" y="551"/>
                </a:lnTo>
                <a:lnTo>
                  <a:pt x="381" y="553"/>
                </a:lnTo>
                <a:lnTo>
                  <a:pt x="382" y="553"/>
                </a:lnTo>
                <a:lnTo>
                  <a:pt x="382" y="549"/>
                </a:lnTo>
                <a:lnTo>
                  <a:pt x="382" y="548"/>
                </a:lnTo>
                <a:lnTo>
                  <a:pt x="383" y="565"/>
                </a:lnTo>
                <a:lnTo>
                  <a:pt x="383" y="582"/>
                </a:lnTo>
                <a:lnTo>
                  <a:pt x="383" y="597"/>
                </a:lnTo>
                <a:lnTo>
                  <a:pt x="384" y="597"/>
                </a:lnTo>
                <a:lnTo>
                  <a:pt x="384" y="621"/>
                </a:lnTo>
                <a:lnTo>
                  <a:pt x="384" y="628"/>
                </a:lnTo>
                <a:lnTo>
                  <a:pt x="384" y="582"/>
                </a:lnTo>
                <a:lnTo>
                  <a:pt x="385" y="514"/>
                </a:lnTo>
                <a:lnTo>
                  <a:pt x="385" y="424"/>
                </a:lnTo>
                <a:lnTo>
                  <a:pt x="385" y="289"/>
                </a:lnTo>
                <a:lnTo>
                  <a:pt x="385" y="152"/>
                </a:lnTo>
                <a:lnTo>
                  <a:pt x="386" y="92"/>
                </a:lnTo>
                <a:lnTo>
                  <a:pt x="386" y="167"/>
                </a:lnTo>
                <a:lnTo>
                  <a:pt x="387" y="370"/>
                </a:lnTo>
                <a:lnTo>
                  <a:pt x="387" y="559"/>
                </a:lnTo>
                <a:lnTo>
                  <a:pt x="387" y="600"/>
                </a:lnTo>
                <a:lnTo>
                  <a:pt x="387" y="609"/>
                </a:lnTo>
                <a:lnTo>
                  <a:pt x="388" y="592"/>
                </a:lnTo>
                <a:lnTo>
                  <a:pt x="388" y="580"/>
                </a:lnTo>
                <a:lnTo>
                  <a:pt x="388" y="574"/>
                </a:lnTo>
                <a:lnTo>
                  <a:pt x="388" y="570"/>
                </a:lnTo>
                <a:lnTo>
                  <a:pt x="389" y="574"/>
                </a:lnTo>
                <a:lnTo>
                  <a:pt x="389" y="574"/>
                </a:lnTo>
                <a:lnTo>
                  <a:pt x="390" y="573"/>
                </a:lnTo>
                <a:lnTo>
                  <a:pt x="390" y="570"/>
                </a:lnTo>
                <a:lnTo>
                  <a:pt x="390" y="574"/>
                </a:lnTo>
                <a:lnTo>
                  <a:pt x="390" y="576"/>
                </a:lnTo>
                <a:lnTo>
                  <a:pt x="391" y="574"/>
                </a:lnTo>
                <a:lnTo>
                  <a:pt x="391" y="569"/>
                </a:lnTo>
                <a:lnTo>
                  <a:pt x="391" y="570"/>
                </a:lnTo>
                <a:lnTo>
                  <a:pt x="391" y="573"/>
                </a:lnTo>
                <a:lnTo>
                  <a:pt x="392" y="570"/>
                </a:lnTo>
                <a:lnTo>
                  <a:pt x="392" y="569"/>
                </a:lnTo>
                <a:lnTo>
                  <a:pt x="393" y="570"/>
                </a:lnTo>
                <a:lnTo>
                  <a:pt x="393" y="573"/>
                </a:lnTo>
                <a:lnTo>
                  <a:pt x="393" y="569"/>
                </a:lnTo>
                <a:lnTo>
                  <a:pt x="393" y="570"/>
                </a:lnTo>
                <a:lnTo>
                  <a:pt x="394" y="576"/>
                </a:lnTo>
                <a:lnTo>
                  <a:pt x="394" y="580"/>
                </a:lnTo>
                <a:lnTo>
                  <a:pt x="394" y="576"/>
                </a:lnTo>
                <a:lnTo>
                  <a:pt x="394" y="574"/>
                </a:lnTo>
                <a:lnTo>
                  <a:pt x="395" y="573"/>
                </a:lnTo>
                <a:lnTo>
                  <a:pt x="395" y="570"/>
                </a:lnTo>
                <a:lnTo>
                  <a:pt x="395" y="578"/>
                </a:lnTo>
                <a:lnTo>
                  <a:pt x="396" y="570"/>
                </a:lnTo>
                <a:lnTo>
                  <a:pt x="396" y="569"/>
                </a:lnTo>
                <a:lnTo>
                  <a:pt x="396" y="569"/>
                </a:lnTo>
                <a:lnTo>
                  <a:pt x="397" y="570"/>
                </a:lnTo>
                <a:lnTo>
                  <a:pt x="397" y="573"/>
                </a:lnTo>
                <a:lnTo>
                  <a:pt x="397" y="570"/>
                </a:lnTo>
                <a:lnTo>
                  <a:pt x="398" y="576"/>
                </a:lnTo>
                <a:lnTo>
                  <a:pt x="398" y="578"/>
                </a:lnTo>
                <a:lnTo>
                  <a:pt x="398" y="576"/>
                </a:lnTo>
                <a:lnTo>
                  <a:pt x="398" y="570"/>
                </a:lnTo>
                <a:lnTo>
                  <a:pt x="399" y="574"/>
                </a:lnTo>
                <a:lnTo>
                  <a:pt x="399" y="580"/>
                </a:lnTo>
                <a:lnTo>
                  <a:pt x="399" y="573"/>
                </a:lnTo>
                <a:lnTo>
                  <a:pt x="399" y="570"/>
                </a:lnTo>
                <a:lnTo>
                  <a:pt x="400" y="566"/>
                </a:lnTo>
                <a:lnTo>
                  <a:pt x="400" y="570"/>
                </a:lnTo>
                <a:lnTo>
                  <a:pt x="401" y="573"/>
                </a:lnTo>
                <a:lnTo>
                  <a:pt x="401" y="573"/>
                </a:lnTo>
                <a:lnTo>
                  <a:pt x="401" y="573"/>
                </a:lnTo>
                <a:lnTo>
                  <a:pt x="401" y="574"/>
                </a:lnTo>
                <a:lnTo>
                  <a:pt x="402" y="569"/>
                </a:lnTo>
                <a:lnTo>
                  <a:pt x="402" y="569"/>
                </a:lnTo>
                <a:lnTo>
                  <a:pt x="402" y="566"/>
                </a:lnTo>
                <a:lnTo>
                  <a:pt x="402" y="569"/>
                </a:lnTo>
                <a:lnTo>
                  <a:pt x="403" y="569"/>
                </a:lnTo>
                <a:lnTo>
                  <a:pt x="403" y="563"/>
                </a:lnTo>
                <a:lnTo>
                  <a:pt x="404" y="566"/>
                </a:lnTo>
                <a:lnTo>
                  <a:pt x="404" y="574"/>
                </a:lnTo>
                <a:lnTo>
                  <a:pt x="404" y="578"/>
                </a:lnTo>
                <a:lnTo>
                  <a:pt x="404" y="573"/>
                </a:lnTo>
                <a:lnTo>
                  <a:pt x="405" y="570"/>
                </a:lnTo>
                <a:lnTo>
                  <a:pt x="405" y="578"/>
                </a:lnTo>
                <a:lnTo>
                  <a:pt x="405" y="578"/>
                </a:lnTo>
                <a:lnTo>
                  <a:pt x="405" y="576"/>
                </a:lnTo>
                <a:lnTo>
                  <a:pt x="406" y="576"/>
                </a:lnTo>
                <a:lnTo>
                  <a:pt x="406" y="584"/>
                </a:lnTo>
                <a:lnTo>
                  <a:pt x="407" y="582"/>
                </a:lnTo>
                <a:lnTo>
                  <a:pt x="407" y="576"/>
                </a:lnTo>
                <a:lnTo>
                  <a:pt x="407" y="573"/>
                </a:lnTo>
                <a:lnTo>
                  <a:pt x="407" y="569"/>
                </a:lnTo>
                <a:lnTo>
                  <a:pt x="408" y="570"/>
                </a:lnTo>
                <a:lnTo>
                  <a:pt x="408" y="563"/>
                </a:lnTo>
                <a:lnTo>
                  <a:pt x="408" y="559"/>
                </a:lnTo>
                <a:lnTo>
                  <a:pt x="408" y="549"/>
                </a:lnTo>
                <a:lnTo>
                  <a:pt x="409" y="553"/>
                </a:lnTo>
                <a:lnTo>
                  <a:pt x="409" y="545"/>
                </a:lnTo>
                <a:lnTo>
                  <a:pt x="409" y="542"/>
                </a:lnTo>
                <a:lnTo>
                  <a:pt x="410" y="540"/>
                </a:lnTo>
                <a:lnTo>
                  <a:pt x="410" y="544"/>
                </a:lnTo>
                <a:lnTo>
                  <a:pt x="410" y="544"/>
                </a:lnTo>
                <a:lnTo>
                  <a:pt x="411" y="538"/>
                </a:lnTo>
                <a:lnTo>
                  <a:pt x="411" y="540"/>
                </a:lnTo>
                <a:lnTo>
                  <a:pt x="411" y="540"/>
                </a:lnTo>
                <a:lnTo>
                  <a:pt x="411" y="542"/>
                </a:lnTo>
                <a:lnTo>
                  <a:pt x="412" y="536"/>
                </a:lnTo>
                <a:lnTo>
                  <a:pt x="412" y="536"/>
                </a:lnTo>
                <a:lnTo>
                  <a:pt x="412" y="542"/>
                </a:lnTo>
                <a:lnTo>
                  <a:pt x="413" y="538"/>
                </a:lnTo>
                <a:lnTo>
                  <a:pt x="413" y="530"/>
                </a:lnTo>
                <a:lnTo>
                  <a:pt x="413" y="524"/>
                </a:lnTo>
                <a:lnTo>
                  <a:pt x="413" y="532"/>
                </a:lnTo>
                <a:lnTo>
                  <a:pt x="414" y="536"/>
                </a:lnTo>
                <a:lnTo>
                  <a:pt x="414" y="536"/>
                </a:lnTo>
                <a:lnTo>
                  <a:pt x="415" y="538"/>
                </a:lnTo>
                <a:lnTo>
                  <a:pt x="415" y="538"/>
                </a:lnTo>
                <a:lnTo>
                  <a:pt x="415" y="548"/>
                </a:lnTo>
                <a:lnTo>
                  <a:pt x="415" y="542"/>
                </a:lnTo>
                <a:lnTo>
                  <a:pt x="416" y="538"/>
                </a:lnTo>
                <a:lnTo>
                  <a:pt x="416" y="542"/>
                </a:lnTo>
                <a:lnTo>
                  <a:pt x="416" y="545"/>
                </a:lnTo>
                <a:lnTo>
                  <a:pt x="416" y="540"/>
                </a:lnTo>
                <a:lnTo>
                  <a:pt x="417" y="538"/>
                </a:lnTo>
                <a:lnTo>
                  <a:pt x="417" y="534"/>
                </a:lnTo>
                <a:lnTo>
                  <a:pt x="418" y="540"/>
                </a:lnTo>
                <a:lnTo>
                  <a:pt x="418" y="544"/>
                </a:lnTo>
                <a:lnTo>
                  <a:pt x="418" y="544"/>
                </a:lnTo>
                <a:lnTo>
                  <a:pt x="418" y="545"/>
                </a:lnTo>
                <a:lnTo>
                  <a:pt x="419" y="548"/>
                </a:lnTo>
                <a:lnTo>
                  <a:pt x="419" y="548"/>
                </a:lnTo>
                <a:lnTo>
                  <a:pt x="419" y="545"/>
                </a:lnTo>
                <a:lnTo>
                  <a:pt x="419" y="540"/>
                </a:lnTo>
                <a:lnTo>
                  <a:pt x="420" y="544"/>
                </a:lnTo>
                <a:lnTo>
                  <a:pt x="420" y="548"/>
                </a:lnTo>
                <a:lnTo>
                  <a:pt x="421" y="548"/>
                </a:lnTo>
                <a:lnTo>
                  <a:pt x="421" y="548"/>
                </a:lnTo>
                <a:lnTo>
                  <a:pt x="421" y="551"/>
                </a:lnTo>
                <a:lnTo>
                  <a:pt x="421" y="553"/>
                </a:lnTo>
                <a:lnTo>
                  <a:pt x="422" y="549"/>
                </a:lnTo>
                <a:lnTo>
                  <a:pt x="422" y="544"/>
                </a:lnTo>
                <a:lnTo>
                  <a:pt x="422" y="549"/>
                </a:lnTo>
                <a:lnTo>
                  <a:pt x="422" y="561"/>
                </a:lnTo>
                <a:lnTo>
                  <a:pt x="423" y="557"/>
                </a:lnTo>
                <a:lnTo>
                  <a:pt x="423" y="555"/>
                </a:lnTo>
                <a:lnTo>
                  <a:pt x="423" y="555"/>
                </a:lnTo>
                <a:lnTo>
                  <a:pt x="424" y="561"/>
                </a:lnTo>
                <a:lnTo>
                  <a:pt x="424" y="557"/>
                </a:lnTo>
                <a:lnTo>
                  <a:pt x="424" y="555"/>
                </a:lnTo>
                <a:lnTo>
                  <a:pt x="425" y="553"/>
                </a:lnTo>
                <a:lnTo>
                  <a:pt x="425" y="557"/>
                </a:lnTo>
                <a:lnTo>
                  <a:pt x="425" y="555"/>
                </a:lnTo>
                <a:lnTo>
                  <a:pt x="425" y="551"/>
                </a:lnTo>
                <a:lnTo>
                  <a:pt x="426" y="557"/>
                </a:lnTo>
                <a:lnTo>
                  <a:pt x="426" y="561"/>
                </a:lnTo>
                <a:lnTo>
                  <a:pt x="426" y="561"/>
                </a:lnTo>
                <a:lnTo>
                  <a:pt x="427" y="557"/>
                </a:lnTo>
                <a:lnTo>
                  <a:pt x="427" y="555"/>
                </a:lnTo>
                <a:lnTo>
                  <a:pt x="427" y="555"/>
                </a:lnTo>
                <a:lnTo>
                  <a:pt x="428" y="557"/>
                </a:lnTo>
                <a:lnTo>
                  <a:pt x="428" y="557"/>
                </a:lnTo>
                <a:lnTo>
                  <a:pt x="428" y="557"/>
                </a:lnTo>
                <a:lnTo>
                  <a:pt x="429" y="561"/>
                </a:lnTo>
                <a:lnTo>
                  <a:pt x="429" y="563"/>
                </a:lnTo>
                <a:lnTo>
                  <a:pt x="429" y="555"/>
                </a:lnTo>
                <a:lnTo>
                  <a:pt x="429" y="549"/>
                </a:lnTo>
                <a:lnTo>
                  <a:pt x="430" y="544"/>
                </a:lnTo>
                <a:lnTo>
                  <a:pt x="430" y="545"/>
                </a:lnTo>
                <a:lnTo>
                  <a:pt x="430" y="542"/>
                </a:lnTo>
                <a:lnTo>
                  <a:pt x="430" y="540"/>
                </a:lnTo>
                <a:lnTo>
                  <a:pt x="431" y="536"/>
                </a:lnTo>
                <a:lnTo>
                  <a:pt x="431" y="538"/>
                </a:lnTo>
                <a:lnTo>
                  <a:pt x="432" y="536"/>
                </a:lnTo>
                <a:lnTo>
                  <a:pt x="432" y="532"/>
                </a:lnTo>
                <a:lnTo>
                  <a:pt x="432" y="524"/>
                </a:lnTo>
                <a:lnTo>
                  <a:pt x="432" y="528"/>
                </a:lnTo>
                <a:lnTo>
                  <a:pt x="433" y="522"/>
                </a:lnTo>
                <a:lnTo>
                  <a:pt x="433" y="511"/>
                </a:lnTo>
                <a:lnTo>
                  <a:pt x="433" y="505"/>
                </a:lnTo>
                <a:lnTo>
                  <a:pt x="433" y="511"/>
                </a:lnTo>
                <a:lnTo>
                  <a:pt x="434" y="517"/>
                </a:lnTo>
                <a:lnTo>
                  <a:pt x="434" y="518"/>
                </a:lnTo>
                <a:lnTo>
                  <a:pt x="435" y="513"/>
                </a:lnTo>
                <a:lnTo>
                  <a:pt x="435" y="513"/>
                </a:lnTo>
                <a:lnTo>
                  <a:pt x="435" y="511"/>
                </a:lnTo>
                <a:lnTo>
                  <a:pt x="435" y="509"/>
                </a:lnTo>
                <a:lnTo>
                  <a:pt x="436" y="511"/>
                </a:lnTo>
                <a:lnTo>
                  <a:pt x="436" y="524"/>
                </a:lnTo>
                <a:lnTo>
                  <a:pt x="436" y="540"/>
                </a:lnTo>
                <a:lnTo>
                  <a:pt x="436" y="538"/>
                </a:lnTo>
                <a:lnTo>
                  <a:pt x="437" y="542"/>
                </a:lnTo>
                <a:lnTo>
                  <a:pt x="437" y="553"/>
                </a:lnTo>
                <a:lnTo>
                  <a:pt x="438" y="563"/>
                </a:lnTo>
                <a:lnTo>
                  <a:pt x="438" y="563"/>
                </a:lnTo>
                <a:lnTo>
                  <a:pt x="438" y="565"/>
                </a:lnTo>
                <a:lnTo>
                  <a:pt x="438" y="563"/>
                </a:lnTo>
                <a:lnTo>
                  <a:pt x="439" y="570"/>
                </a:lnTo>
                <a:lnTo>
                  <a:pt x="439" y="573"/>
                </a:lnTo>
                <a:lnTo>
                  <a:pt x="439" y="569"/>
                </a:lnTo>
                <a:lnTo>
                  <a:pt x="439" y="566"/>
                </a:lnTo>
                <a:lnTo>
                  <a:pt x="440" y="580"/>
                </a:lnTo>
                <a:lnTo>
                  <a:pt x="440" y="582"/>
                </a:lnTo>
                <a:lnTo>
                  <a:pt x="440" y="576"/>
                </a:lnTo>
                <a:lnTo>
                  <a:pt x="441" y="573"/>
                </a:lnTo>
                <a:lnTo>
                  <a:pt x="441" y="578"/>
                </a:lnTo>
                <a:lnTo>
                  <a:pt x="441" y="580"/>
                </a:lnTo>
                <a:lnTo>
                  <a:pt x="442" y="574"/>
                </a:lnTo>
                <a:lnTo>
                  <a:pt x="442" y="569"/>
                </a:lnTo>
                <a:lnTo>
                  <a:pt x="442" y="570"/>
                </a:lnTo>
                <a:lnTo>
                  <a:pt x="443" y="574"/>
                </a:lnTo>
                <a:lnTo>
                  <a:pt x="443" y="573"/>
                </a:lnTo>
                <a:lnTo>
                  <a:pt x="443" y="573"/>
                </a:lnTo>
                <a:lnTo>
                  <a:pt x="443" y="576"/>
                </a:lnTo>
                <a:lnTo>
                  <a:pt x="444" y="590"/>
                </a:lnTo>
                <a:lnTo>
                  <a:pt x="444" y="601"/>
                </a:lnTo>
                <a:lnTo>
                  <a:pt x="444" y="607"/>
                </a:lnTo>
                <a:lnTo>
                  <a:pt x="444" y="619"/>
                </a:lnTo>
                <a:lnTo>
                  <a:pt x="445" y="646"/>
                </a:lnTo>
                <a:lnTo>
                  <a:pt x="445" y="653"/>
                </a:lnTo>
                <a:lnTo>
                  <a:pt x="446" y="607"/>
                </a:lnTo>
                <a:lnTo>
                  <a:pt x="446" y="536"/>
                </a:lnTo>
                <a:lnTo>
                  <a:pt x="446" y="447"/>
                </a:lnTo>
                <a:lnTo>
                  <a:pt x="446" y="297"/>
                </a:lnTo>
                <a:lnTo>
                  <a:pt x="447" y="246"/>
                </a:lnTo>
                <a:lnTo>
                  <a:pt x="447" y="111"/>
                </a:lnTo>
                <a:lnTo>
                  <a:pt x="447" y="181"/>
                </a:lnTo>
                <a:lnTo>
                  <a:pt x="447" y="385"/>
                </a:lnTo>
                <a:lnTo>
                  <a:pt x="448" y="555"/>
                </a:lnTo>
                <a:lnTo>
                  <a:pt x="448" y="640"/>
                </a:lnTo>
                <a:lnTo>
                  <a:pt x="449" y="646"/>
                </a:lnTo>
                <a:lnTo>
                  <a:pt x="449" y="622"/>
                </a:lnTo>
                <a:lnTo>
                  <a:pt x="449" y="601"/>
                </a:lnTo>
                <a:lnTo>
                  <a:pt x="449" y="601"/>
                </a:lnTo>
                <a:lnTo>
                  <a:pt x="450" y="609"/>
                </a:lnTo>
                <a:lnTo>
                  <a:pt x="450" y="607"/>
                </a:lnTo>
                <a:lnTo>
                  <a:pt x="450" y="601"/>
                </a:lnTo>
                <a:lnTo>
                  <a:pt x="450" y="597"/>
                </a:lnTo>
                <a:lnTo>
                  <a:pt x="451" y="600"/>
                </a:lnTo>
                <a:lnTo>
                  <a:pt x="451" y="603"/>
                </a:lnTo>
                <a:lnTo>
                  <a:pt x="452" y="597"/>
                </a:lnTo>
                <a:lnTo>
                  <a:pt x="452" y="594"/>
                </a:lnTo>
                <a:lnTo>
                  <a:pt x="452" y="594"/>
                </a:lnTo>
                <a:lnTo>
                  <a:pt x="452" y="601"/>
                </a:lnTo>
                <a:lnTo>
                  <a:pt x="453" y="597"/>
                </a:lnTo>
                <a:lnTo>
                  <a:pt x="453" y="596"/>
                </a:lnTo>
                <a:lnTo>
                  <a:pt x="453" y="600"/>
                </a:lnTo>
                <a:lnTo>
                  <a:pt x="453" y="601"/>
                </a:lnTo>
                <a:lnTo>
                  <a:pt x="454" y="601"/>
                </a:lnTo>
                <a:lnTo>
                  <a:pt x="454" y="600"/>
                </a:lnTo>
                <a:lnTo>
                  <a:pt x="454" y="596"/>
                </a:lnTo>
                <a:lnTo>
                  <a:pt x="455" y="601"/>
                </a:lnTo>
                <a:lnTo>
                  <a:pt x="455" y="601"/>
                </a:lnTo>
                <a:lnTo>
                  <a:pt x="455" y="597"/>
                </a:lnTo>
                <a:lnTo>
                  <a:pt x="456" y="597"/>
                </a:lnTo>
                <a:lnTo>
                  <a:pt x="456" y="605"/>
                </a:lnTo>
                <a:lnTo>
                  <a:pt x="456" y="603"/>
                </a:lnTo>
                <a:lnTo>
                  <a:pt x="457" y="597"/>
                </a:lnTo>
                <a:lnTo>
                  <a:pt x="457" y="596"/>
                </a:lnTo>
                <a:lnTo>
                  <a:pt x="457" y="600"/>
                </a:lnTo>
                <a:lnTo>
                  <a:pt x="457" y="603"/>
                </a:lnTo>
                <a:lnTo>
                  <a:pt x="458" y="600"/>
                </a:lnTo>
                <a:lnTo>
                  <a:pt x="458" y="600"/>
                </a:lnTo>
                <a:lnTo>
                  <a:pt x="458" y="597"/>
                </a:lnTo>
                <a:lnTo>
                  <a:pt x="458" y="603"/>
                </a:lnTo>
                <a:lnTo>
                  <a:pt x="459" y="597"/>
                </a:lnTo>
                <a:lnTo>
                  <a:pt x="459" y="592"/>
                </a:lnTo>
                <a:lnTo>
                  <a:pt x="460" y="596"/>
                </a:lnTo>
                <a:lnTo>
                  <a:pt x="460" y="603"/>
                </a:lnTo>
                <a:lnTo>
                  <a:pt x="460" y="600"/>
                </a:lnTo>
                <a:lnTo>
                  <a:pt x="460" y="594"/>
                </a:lnTo>
                <a:lnTo>
                  <a:pt x="461" y="597"/>
                </a:lnTo>
                <a:lnTo>
                  <a:pt x="461" y="601"/>
                </a:lnTo>
                <a:lnTo>
                  <a:pt x="461" y="596"/>
                </a:lnTo>
                <a:lnTo>
                  <a:pt x="461" y="594"/>
                </a:lnTo>
                <a:lnTo>
                  <a:pt x="462" y="592"/>
                </a:lnTo>
                <a:lnTo>
                  <a:pt x="462" y="596"/>
                </a:lnTo>
                <a:lnTo>
                  <a:pt x="463" y="596"/>
                </a:lnTo>
                <a:lnTo>
                  <a:pt x="463" y="592"/>
                </a:lnTo>
                <a:lnTo>
                  <a:pt x="463" y="592"/>
                </a:lnTo>
                <a:lnTo>
                  <a:pt x="463" y="597"/>
                </a:lnTo>
                <a:lnTo>
                  <a:pt x="464" y="600"/>
                </a:lnTo>
                <a:lnTo>
                  <a:pt x="464" y="597"/>
                </a:lnTo>
                <a:lnTo>
                  <a:pt x="464" y="596"/>
                </a:lnTo>
                <a:lnTo>
                  <a:pt x="464" y="600"/>
                </a:lnTo>
                <a:lnTo>
                  <a:pt x="465" y="601"/>
                </a:lnTo>
                <a:lnTo>
                  <a:pt x="465" y="600"/>
                </a:lnTo>
                <a:lnTo>
                  <a:pt x="466" y="601"/>
                </a:lnTo>
                <a:lnTo>
                  <a:pt x="466" y="603"/>
                </a:lnTo>
                <a:lnTo>
                  <a:pt x="466" y="613"/>
                </a:lnTo>
                <a:lnTo>
                  <a:pt x="466" y="615"/>
                </a:lnTo>
                <a:lnTo>
                  <a:pt x="467" y="615"/>
                </a:lnTo>
                <a:lnTo>
                  <a:pt x="467" y="617"/>
                </a:lnTo>
                <a:lnTo>
                  <a:pt x="467" y="622"/>
                </a:lnTo>
                <a:lnTo>
                  <a:pt x="467" y="619"/>
                </a:lnTo>
                <a:lnTo>
                  <a:pt x="468" y="611"/>
                </a:lnTo>
                <a:lnTo>
                  <a:pt x="468" y="609"/>
                </a:lnTo>
                <a:lnTo>
                  <a:pt x="468" y="609"/>
                </a:lnTo>
                <a:lnTo>
                  <a:pt x="469" y="600"/>
                </a:lnTo>
                <a:lnTo>
                  <a:pt x="469" y="594"/>
                </a:lnTo>
                <a:lnTo>
                  <a:pt x="469" y="584"/>
                </a:lnTo>
                <a:lnTo>
                  <a:pt x="470" y="578"/>
                </a:lnTo>
                <a:lnTo>
                  <a:pt x="470" y="570"/>
                </a:lnTo>
                <a:lnTo>
                  <a:pt x="470" y="561"/>
                </a:lnTo>
                <a:lnTo>
                  <a:pt x="471" y="555"/>
                </a:lnTo>
                <a:lnTo>
                  <a:pt x="471" y="557"/>
                </a:lnTo>
                <a:lnTo>
                  <a:pt x="471" y="557"/>
                </a:lnTo>
                <a:lnTo>
                  <a:pt x="471" y="548"/>
                </a:lnTo>
                <a:lnTo>
                  <a:pt x="472" y="542"/>
                </a:lnTo>
                <a:lnTo>
                  <a:pt x="472" y="545"/>
                </a:lnTo>
                <a:lnTo>
                  <a:pt x="472" y="549"/>
                </a:lnTo>
                <a:lnTo>
                  <a:pt x="472" y="545"/>
                </a:lnTo>
                <a:lnTo>
                  <a:pt x="473" y="540"/>
                </a:lnTo>
                <a:lnTo>
                  <a:pt x="473" y="548"/>
                </a:lnTo>
                <a:lnTo>
                  <a:pt x="474" y="551"/>
                </a:lnTo>
                <a:lnTo>
                  <a:pt x="474" y="549"/>
                </a:lnTo>
                <a:lnTo>
                  <a:pt x="474" y="538"/>
                </a:lnTo>
                <a:lnTo>
                  <a:pt x="474" y="540"/>
                </a:lnTo>
                <a:lnTo>
                  <a:pt x="475" y="544"/>
                </a:lnTo>
                <a:lnTo>
                  <a:pt x="475" y="544"/>
                </a:lnTo>
                <a:lnTo>
                  <a:pt x="475" y="542"/>
                </a:lnTo>
                <a:lnTo>
                  <a:pt x="475" y="542"/>
                </a:lnTo>
                <a:lnTo>
                  <a:pt x="476" y="545"/>
                </a:lnTo>
                <a:lnTo>
                  <a:pt x="476" y="545"/>
                </a:lnTo>
                <a:lnTo>
                  <a:pt x="477" y="545"/>
                </a:lnTo>
                <a:lnTo>
                  <a:pt x="477" y="540"/>
                </a:lnTo>
                <a:lnTo>
                  <a:pt x="477" y="545"/>
                </a:lnTo>
                <a:lnTo>
                  <a:pt x="477" y="545"/>
                </a:lnTo>
                <a:lnTo>
                  <a:pt x="478" y="544"/>
                </a:lnTo>
                <a:lnTo>
                  <a:pt x="478" y="544"/>
                </a:lnTo>
                <a:lnTo>
                  <a:pt x="478" y="548"/>
                </a:lnTo>
                <a:lnTo>
                  <a:pt x="478" y="548"/>
                </a:lnTo>
                <a:lnTo>
                  <a:pt x="479" y="544"/>
                </a:lnTo>
                <a:lnTo>
                  <a:pt x="479" y="542"/>
                </a:lnTo>
                <a:lnTo>
                  <a:pt x="480" y="548"/>
                </a:lnTo>
                <a:lnTo>
                  <a:pt x="480" y="555"/>
                </a:lnTo>
                <a:lnTo>
                  <a:pt x="480" y="548"/>
                </a:lnTo>
                <a:lnTo>
                  <a:pt x="480" y="544"/>
                </a:lnTo>
                <a:lnTo>
                  <a:pt x="481" y="545"/>
                </a:lnTo>
                <a:lnTo>
                  <a:pt x="481" y="553"/>
                </a:lnTo>
                <a:lnTo>
                  <a:pt x="481" y="549"/>
                </a:lnTo>
                <a:lnTo>
                  <a:pt x="481" y="548"/>
                </a:lnTo>
                <a:lnTo>
                  <a:pt x="482" y="548"/>
                </a:lnTo>
                <a:lnTo>
                  <a:pt x="482" y="551"/>
                </a:lnTo>
                <a:lnTo>
                  <a:pt x="482" y="551"/>
                </a:lnTo>
                <a:lnTo>
                  <a:pt x="483" y="548"/>
                </a:lnTo>
                <a:lnTo>
                  <a:pt x="483" y="545"/>
                </a:lnTo>
                <a:lnTo>
                  <a:pt x="483" y="551"/>
                </a:lnTo>
                <a:lnTo>
                  <a:pt x="484" y="555"/>
                </a:lnTo>
                <a:lnTo>
                  <a:pt x="484" y="553"/>
                </a:lnTo>
                <a:lnTo>
                  <a:pt x="484" y="548"/>
                </a:lnTo>
                <a:lnTo>
                  <a:pt x="484" y="549"/>
                </a:lnTo>
                <a:lnTo>
                  <a:pt x="485" y="548"/>
                </a:lnTo>
                <a:lnTo>
                  <a:pt x="485" y="544"/>
                </a:lnTo>
                <a:lnTo>
                  <a:pt x="485" y="545"/>
                </a:lnTo>
                <a:lnTo>
                  <a:pt x="486" y="551"/>
                </a:lnTo>
                <a:lnTo>
                  <a:pt x="486" y="548"/>
                </a:lnTo>
                <a:lnTo>
                  <a:pt x="486" y="542"/>
                </a:lnTo>
                <a:lnTo>
                  <a:pt x="486" y="542"/>
                </a:lnTo>
                <a:lnTo>
                  <a:pt x="487" y="545"/>
                </a:lnTo>
                <a:lnTo>
                  <a:pt x="487" y="548"/>
                </a:lnTo>
                <a:lnTo>
                  <a:pt x="488" y="545"/>
                </a:lnTo>
                <a:lnTo>
                  <a:pt x="488" y="538"/>
                </a:lnTo>
                <a:lnTo>
                  <a:pt x="488" y="532"/>
                </a:lnTo>
                <a:lnTo>
                  <a:pt x="488" y="536"/>
                </a:lnTo>
                <a:lnTo>
                  <a:pt x="489" y="526"/>
                </a:lnTo>
                <a:lnTo>
                  <a:pt x="489" y="518"/>
                </a:lnTo>
                <a:lnTo>
                  <a:pt x="489" y="517"/>
                </a:lnTo>
                <a:lnTo>
                  <a:pt x="489" y="520"/>
                </a:lnTo>
                <a:lnTo>
                  <a:pt x="490" y="514"/>
                </a:lnTo>
                <a:lnTo>
                  <a:pt x="490" y="505"/>
                </a:lnTo>
                <a:lnTo>
                  <a:pt x="491" y="503"/>
                </a:lnTo>
                <a:lnTo>
                  <a:pt x="491" y="509"/>
                </a:lnTo>
                <a:lnTo>
                  <a:pt x="491" y="499"/>
                </a:lnTo>
                <a:lnTo>
                  <a:pt x="491" y="497"/>
                </a:lnTo>
                <a:lnTo>
                  <a:pt x="492" y="493"/>
                </a:lnTo>
                <a:lnTo>
                  <a:pt x="492" y="497"/>
                </a:lnTo>
                <a:lnTo>
                  <a:pt x="492" y="503"/>
                </a:lnTo>
                <a:lnTo>
                  <a:pt x="492" y="501"/>
                </a:lnTo>
                <a:lnTo>
                  <a:pt x="493" y="507"/>
                </a:lnTo>
                <a:lnTo>
                  <a:pt x="493" y="505"/>
                </a:lnTo>
                <a:lnTo>
                  <a:pt x="494" y="505"/>
                </a:lnTo>
                <a:lnTo>
                  <a:pt x="494" y="499"/>
                </a:lnTo>
                <a:lnTo>
                  <a:pt x="494" y="497"/>
                </a:lnTo>
                <a:lnTo>
                  <a:pt x="494" y="505"/>
                </a:lnTo>
                <a:lnTo>
                  <a:pt x="495" y="496"/>
                </a:lnTo>
                <a:lnTo>
                  <a:pt x="495" y="492"/>
                </a:lnTo>
                <a:lnTo>
                  <a:pt x="495" y="503"/>
                </a:lnTo>
                <a:lnTo>
                  <a:pt x="495" y="520"/>
                </a:lnTo>
                <a:lnTo>
                  <a:pt x="496" y="528"/>
                </a:lnTo>
                <a:lnTo>
                  <a:pt x="496" y="528"/>
                </a:lnTo>
                <a:lnTo>
                  <a:pt x="496" y="532"/>
                </a:lnTo>
                <a:lnTo>
                  <a:pt x="497" y="542"/>
                </a:lnTo>
                <a:lnTo>
                  <a:pt x="497" y="555"/>
                </a:lnTo>
                <a:lnTo>
                  <a:pt x="497" y="549"/>
                </a:lnTo>
                <a:lnTo>
                  <a:pt x="498" y="548"/>
                </a:lnTo>
                <a:lnTo>
                  <a:pt x="498" y="548"/>
                </a:lnTo>
                <a:lnTo>
                  <a:pt x="498" y="555"/>
                </a:lnTo>
                <a:lnTo>
                  <a:pt x="498" y="553"/>
                </a:lnTo>
                <a:lnTo>
                  <a:pt x="499" y="551"/>
                </a:lnTo>
                <a:lnTo>
                  <a:pt x="499" y="553"/>
                </a:lnTo>
                <a:lnTo>
                  <a:pt x="499" y="557"/>
                </a:lnTo>
                <a:lnTo>
                  <a:pt x="500" y="561"/>
                </a:lnTo>
                <a:lnTo>
                  <a:pt x="500" y="555"/>
                </a:lnTo>
                <a:lnTo>
                  <a:pt x="500" y="561"/>
                </a:lnTo>
                <a:lnTo>
                  <a:pt x="500" y="561"/>
                </a:lnTo>
                <a:lnTo>
                  <a:pt x="501" y="565"/>
                </a:lnTo>
                <a:lnTo>
                  <a:pt x="501" y="559"/>
                </a:lnTo>
                <a:lnTo>
                  <a:pt x="502" y="557"/>
                </a:lnTo>
                <a:lnTo>
                  <a:pt x="502" y="569"/>
                </a:lnTo>
                <a:lnTo>
                  <a:pt x="502" y="584"/>
                </a:lnTo>
                <a:lnTo>
                  <a:pt x="502" y="592"/>
                </a:lnTo>
                <a:lnTo>
                  <a:pt x="503" y="601"/>
                </a:lnTo>
                <a:lnTo>
                  <a:pt x="503" y="621"/>
                </a:lnTo>
                <a:lnTo>
                  <a:pt x="503" y="644"/>
                </a:lnTo>
                <a:lnTo>
                  <a:pt x="503" y="626"/>
                </a:lnTo>
                <a:lnTo>
                  <a:pt x="504" y="559"/>
                </a:lnTo>
                <a:lnTo>
                  <a:pt x="504" y="496"/>
                </a:lnTo>
                <a:lnTo>
                  <a:pt x="505" y="397"/>
                </a:lnTo>
                <a:lnTo>
                  <a:pt x="505" y="243"/>
                </a:lnTo>
                <a:lnTo>
                  <a:pt x="505" y="123"/>
                </a:lnTo>
                <a:lnTo>
                  <a:pt x="505" y="92"/>
                </a:lnTo>
                <a:lnTo>
                  <a:pt x="506" y="189"/>
                </a:lnTo>
                <a:lnTo>
                  <a:pt x="506" y="418"/>
                </a:lnTo>
                <a:lnTo>
                  <a:pt x="506" y="493"/>
                </a:lnTo>
                <a:lnTo>
                  <a:pt x="506" y="642"/>
                </a:lnTo>
                <a:lnTo>
                  <a:pt x="507" y="619"/>
                </a:lnTo>
                <a:lnTo>
                  <a:pt x="507" y="592"/>
                </a:lnTo>
                <a:lnTo>
                  <a:pt x="508" y="574"/>
                </a:lnTo>
                <a:lnTo>
                  <a:pt x="508" y="573"/>
                </a:lnTo>
                <a:lnTo>
                  <a:pt x="508" y="578"/>
                </a:lnTo>
                <a:lnTo>
                  <a:pt x="508" y="576"/>
                </a:lnTo>
                <a:lnTo>
                  <a:pt x="509" y="569"/>
                </a:lnTo>
                <a:lnTo>
                  <a:pt x="509" y="569"/>
                </a:lnTo>
                <a:lnTo>
                  <a:pt x="509" y="570"/>
                </a:lnTo>
                <a:lnTo>
                  <a:pt x="509" y="574"/>
                </a:lnTo>
                <a:lnTo>
                  <a:pt x="510" y="574"/>
                </a:lnTo>
                <a:lnTo>
                  <a:pt x="510" y="573"/>
                </a:lnTo>
                <a:lnTo>
                  <a:pt x="510" y="576"/>
                </a:lnTo>
                <a:lnTo>
                  <a:pt x="511" y="580"/>
                </a:lnTo>
                <a:lnTo>
                  <a:pt x="511" y="574"/>
                </a:lnTo>
                <a:lnTo>
                  <a:pt x="511" y="570"/>
                </a:lnTo>
                <a:lnTo>
                  <a:pt x="512" y="573"/>
                </a:lnTo>
                <a:lnTo>
                  <a:pt x="512" y="574"/>
                </a:lnTo>
                <a:lnTo>
                  <a:pt x="512" y="574"/>
                </a:lnTo>
                <a:lnTo>
                  <a:pt x="512" y="574"/>
                </a:lnTo>
                <a:lnTo>
                  <a:pt x="513" y="570"/>
                </a:lnTo>
                <a:lnTo>
                  <a:pt x="513" y="573"/>
                </a:lnTo>
                <a:lnTo>
                  <a:pt x="513" y="576"/>
                </a:lnTo>
                <a:lnTo>
                  <a:pt x="514" y="576"/>
                </a:lnTo>
                <a:lnTo>
                  <a:pt x="514" y="574"/>
                </a:lnTo>
                <a:lnTo>
                  <a:pt x="514" y="574"/>
                </a:lnTo>
                <a:lnTo>
                  <a:pt x="515" y="576"/>
                </a:lnTo>
                <a:lnTo>
                  <a:pt x="515" y="569"/>
                </a:lnTo>
                <a:lnTo>
                  <a:pt x="515" y="566"/>
                </a:lnTo>
                <a:lnTo>
                  <a:pt x="516" y="569"/>
                </a:lnTo>
                <a:lnTo>
                  <a:pt x="516" y="573"/>
                </a:lnTo>
                <a:lnTo>
                  <a:pt x="516" y="565"/>
                </a:lnTo>
                <a:lnTo>
                  <a:pt x="516" y="565"/>
                </a:lnTo>
                <a:lnTo>
                  <a:pt x="517" y="569"/>
                </a:lnTo>
                <a:lnTo>
                  <a:pt x="517" y="573"/>
                </a:lnTo>
                <a:lnTo>
                  <a:pt x="517" y="570"/>
                </a:lnTo>
                <a:lnTo>
                  <a:pt x="517" y="566"/>
                </a:lnTo>
                <a:lnTo>
                  <a:pt x="518" y="573"/>
                </a:lnTo>
                <a:lnTo>
                  <a:pt x="518" y="574"/>
                </a:lnTo>
                <a:lnTo>
                  <a:pt x="519" y="569"/>
                </a:lnTo>
                <a:lnTo>
                  <a:pt x="519" y="563"/>
                </a:lnTo>
                <a:lnTo>
                  <a:pt x="519" y="566"/>
                </a:lnTo>
                <a:lnTo>
                  <a:pt x="519" y="569"/>
                </a:lnTo>
                <a:lnTo>
                  <a:pt x="520" y="565"/>
                </a:lnTo>
                <a:lnTo>
                  <a:pt x="520" y="557"/>
                </a:lnTo>
                <a:lnTo>
                  <a:pt x="520" y="563"/>
                </a:lnTo>
                <a:lnTo>
                  <a:pt x="520" y="569"/>
                </a:lnTo>
                <a:lnTo>
                  <a:pt x="521" y="573"/>
                </a:lnTo>
                <a:lnTo>
                  <a:pt x="521" y="574"/>
                </a:lnTo>
                <a:lnTo>
                  <a:pt x="522" y="570"/>
                </a:lnTo>
                <a:lnTo>
                  <a:pt x="522" y="573"/>
                </a:lnTo>
                <a:lnTo>
                  <a:pt x="522" y="573"/>
                </a:lnTo>
                <a:lnTo>
                  <a:pt x="522" y="566"/>
                </a:lnTo>
                <a:lnTo>
                  <a:pt x="523" y="570"/>
                </a:lnTo>
                <a:lnTo>
                  <a:pt x="523" y="574"/>
                </a:lnTo>
                <a:lnTo>
                  <a:pt x="523" y="576"/>
                </a:lnTo>
                <a:lnTo>
                  <a:pt x="523" y="569"/>
                </a:lnTo>
                <a:lnTo>
                  <a:pt x="524" y="566"/>
                </a:lnTo>
                <a:lnTo>
                  <a:pt x="524" y="573"/>
                </a:lnTo>
                <a:lnTo>
                  <a:pt x="525" y="573"/>
                </a:lnTo>
                <a:lnTo>
                  <a:pt x="525" y="569"/>
                </a:lnTo>
                <a:lnTo>
                  <a:pt x="525" y="573"/>
                </a:lnTo>
                <a:lnTo>
                  <a:pt x="525" y="574"/>
                </a:lnTo>
                <a:lnTo>
                  <a:pt x="526" y="570"/>
                </a:lnTo>
                <a:lnTo>
                  <a:pt x="526" y="570"/>
                </a:lnTo>
                <a:lnTo>
                  <a:pt x="526" y="561"/>
                </a:lnTo>
                <a:lnTo>
                  <a:pt x="526" y="559"/>
                </a:lnTo>
                <a:lnTo>
                  <a:pt x="527" y="559"/>
                </a:lnTo>
                <a:lnTo>
                  <a:pt x="527" y="551"/>
                </a:lnTo>
                <a:lnTo>
                  <a:pt x="527" y="544"/>
                </a:lnTo>
                <a:lnTo>
                  <a:pt x="528" y="540"/>
                </a:lnTo>
                <a:lnTo>
                  <a:pt x="528" y="540"/>
                </a:lnTo>
                <a:lnTo>
                  <a:pt x="528" y="534"/>
                </a:lnTo>
                <a:lnTo>
                  <a:pt x="529" y="532"/>
                </a:lnTo>
                <a:lnTo>
                  <a:pt x="529" y="528"/>
                </a:lnTo>
                <a:lnTo>
                  <a:pt x="529" y="528"/>
                </a:lnTo>
                <a:lnTo>
                  <a:pt x="530" y="526"/>
                </a:lnTo>
                <a:lnTo>
                  <a:pt x="530" y="520"/>
                </a:lnTo>
                <a:lnTo>
                  <a:pt x="530" y="518"/>
                </a:lnTo>
                <a:lnTo>
                  <a:pt x="530" y="522"/>
                </a:lnTo>
                <a:lnTo>
                  <a:pt x="531" y="524"/>
                </a:lnTo>
                <a:lnTo>
                  <a:pt x="531" y="522"/>
                </a:lnTo>
                <a:lnTo>
                  <a:pt x="531" y="522"/>
                </a:lnTo>
                <a:lnTo>
                  <a:pt x="531" y="524"/>
                </a:lnTo>
                <a:lnTo>
                  <a:pt x="532" y="528"/>
                </a:lnTo>
                <a:lnTo>
                  <a:pt x="532" y="528"/>
                </a:lnTo>
                <a:lnTo>
                  <a:pt x="533" y="526"/>
                </a:lnTo>
                <a:lnTo>
                  <a:pt x="533" y="528"/>
                </a:lnTo>
                <a:lnTo>
                  <a:pt x="533" y="532"/>
                </a:lnTo>
                <a:lnTo>
                  <a:pt x="533" y="528"/>
                </a:lnTo>
                <a:lnTo>
                  <a:pt x="534" y="526"/>
                </a:lnTo>
                <a:lnTo>
                  <a:pt x="534" y="528"/>
                </a:lnTo>
                <a:lnTo>
                  <a:pt x="534" y="532"/>
                </a:lnTo>
                <a:lnTo>
                  <a:pt x="534" y="530"/>
                </a:lnTo>
                <a:lnTo>
                  <a:pt x="535" y="526"/>
                </a:lnTo>
                <a:lnTo>
                  <a:pt x="535" y="530"/>
                </a:lnTo>
                <a:lnTo>
                  <a:pt x="536" y="530"/>
                </a:lnTo>
                <a:lnTo>
                  <a:pt x="536" y="526"/>
                </a:lnTo>
                <a:lnTo>
                  <a:pt x="536" y="522"/>
                </a:lnTo>
                <a:lnTo>
                  <a:pt x="536" y="528"/>
                </a:lnTo>
                <a:lnTo>
                  <a:pt x="537" y="528"/>
                </a:lnTo>
                <a:lnTo>
                  <a:pt x="537" y="530"/>
                </a:lnTo>
                <a:lnTo>
                  <a:pt x="537" y="524"/>
                </a:lnTo>
                <a:lnTo>
                  <a:pt x="537" y="528"/>
                </a:lnTo>
                <a:lnTo>
                  <a:pt x="538" y="534"/>
                </a:lnTo>
                <a:lnTo>
                  <a:pt x="538" y="538"/>
                </a:lnTo>
                <a:lnTo>
                  <a:pt x="539" y="534"/>
                </a:lnTo>
                <a:lnTo>
                  <a:pt x="539" y="536"/>
                </a:lnTo>
                <a:lnTo>
                  <a:pt x="539" y="536"/>
                </a:lnTo>
                <a:lnTo>
                  <a:pt x="539" y="538"/>
                </a:lnTo>
                <a:lnTo>
                  <a:pt x="540" y="534"/>
                </a:lnTo>
                <a:lnTo>
                  <a:pt x="540" y="530"/>
                </a:lnTo>
                <a:lnTo>
                  <a:pt x="540" y="538"/>
                </a:lnTo>
                <a:lnTo>
                  <a:pt x="540" y="540"/>
                </a:lnTo>
                <a:lnTo>
                  <a:pt x="541" y="534"/>
                </a:lnTo>
                <a:lnTo>
                  <a:pt x="541" y="532"/>
                </a:lnTo>
                <a:lnTo>
                  <a:pt x="541" y="536"/>
                </a:lnTo>
                <a:lnTo>
                  <a:pt x="542" y="538"/>
                </a:lnTo>
                <a:lnTo>
                  <a:pt x="542" y="534"/>
                </a:lnTo>
                <a:lnTo>
                  <a:pt x="542" y="532"/>
                </a:lnTo>
                <a:lnTo>
                  <a:pt x="543" y="534"/>
                </a:lnTo>
                <a:lnTo>
                  <a:pt x="543" y="540"/>
                </a:lnTo>
                <a:lnTo>
                  <a:pt x="543" y="542"/>
                </a:lnTo>
                <a:lnTo>
                  <a:pt x="544" y="538"/>
                </a:lnTo>
                <a:lnTo>
                  <a:pt x="544" y="536"/>
                </a:lnTo>
                <a:lnTo>
                  <a:pt x="544" y="536"/>
                </a:lnTo>
                <a:lnTo>
                  <a:pt x="544" y="532"/>
                </a:lnTo>
                <a:lnTo>
                  <a:pt x="545" y="526"/>
                </a:lnTo>
                <a:lnTo>
                  <a:pt x="545" y="526"/>
                </a:lnTo>
                <a:lnTo>
                  <a:pt x="545" y="522"/>
                </a:lnTo>
                <a:lnTo>
                  <a:pt x="545" y="522"/>
                </a:lnTo>
                <a:lnTo>
                  <a:pt x="546" y="509"/>
                </a:lnTo>
                <a:lnTo>
                  <a:pt x="546" y="507"/>
                </a:lnTo>
                <a:lnTo>
                  <a:pt x="547" y="507"/>
                </a:lnTo>
                <a:lnTo>
                  <a:pt x="547" y="503"/>
                </a:lnTo>
                <a:lnTo>
                  <a:pt x="547" y="496"/>
                </a:lnTo>
                <a:lnTo>
                  <a:pt x="547" y="493"/>
                </a:lnTo>
                <a:lnTo>
                  <a:pt x="548" y="493"/>
                </a:lnTo>
                <a:lnTo>
                  <a:pt x="548" y="496"/>
                </a:lnTo>
                <a:lnTo>
                  <a:pt x="548" y="488"/>
                </a:lnTo>
                <a:lnTo>
                  <a:pt x="548" y="482"/>
                </a:lnTo>
                <a:lnTo>
                  <a:pt x="549" y="486"/>
                </a:lnTo>
                <a:lnTo>
                  <a:pt x="549" y="489"/>
                </a:lnTo>
                <a:lnTo>
                  <a:pt x="550" y="493"/>
                </a:lnTo>
                <a:lnTo>
                  <a:pt x="550" y="489"/>
                </a:lnTo>
                <a:lnTo>
                  <a:pt x="550" y="492"/>
                </a:lnTo>
                <a:lnTo>
                  <a:pt x="550" y="489"/>
                </a:lnTo>
                <a:lnTo>
                  <a:pt x="551" y="489"/>
                </a:lnTo>
                <a:lnTo>
                  <a:pt x="551" y="489"/>
                </a:lnTo>
                <a:lnTo>
                  <a:pt x="551" y="480"/>
                </a:lnTo>
                <a:lnTo>
                  <a:pt x="551" y="478"/>
                </a:lnTo>
                <a:lnTo>
                  <a:pt x="552" y="488"/>
                </a:lnTo>
                <a:lnTo>
                  <a:pt x="552" y="499"/>
                </a:lnTo>
                <a:lnTo>
                  <a:pt x="553" y="507"/>
                </a:lnTo>
                <a:lnTo>
                  <a:pt x="553" y="513"/>
                </a:lnTo>
                <a:lnTo>
                  <a:pt x="553" y="524"/>
                </a:lnTo>
                <a:lnTo>
                  <a:pt x="553" y="528"/>
                </a:lnTo>
                <a:lnTo>
                  <a:pt x="554" y="534"/>
                </a:lnTo>
                <a:lnTo>
                  <a:pt x="554" y="542"/>
                </a:lnTo>
                <a:lnTo>
                  <a:pt x="554" y="540"/>
                </a:lnTo>
                <a:lnTo>
                  <a:pt x="554" y="538"/>
                </a:lnTo>
                <a:lnTo>
                  <a:pt x="555" y="534"/>
                </a:lnTo>
                <a:lnTo>
                  <a:pt x="555" y="542"/>
                </a:lnTo>
                <a:lnTo>
                  <a:pt x="555" y="544"/>
                </a:lnTo>
                <a:lnTo>
                  <a:pt x="556" y="544"/>
                </a:lnTo>
                <a:lnTo>
                  <a:pt x="556" y="540"/>
                </a:lnTo>
                <a:lnTo>
                  <a:pt x="556" y="540"/>
                </a:lnTo>
                <a:lnTo>
                  <a:pt x="557" y="544"/>
                </a:lnTo>
                <a:lnTo>
                  <a:pt x="557" y="544"/>
                </a:lnTo>
                <a:lnTo>
                  <a:pt x="557" y="536"/>
                </a:lnTo>
                <a:lnTo>
                  <a:pt x="558" y="542"/>
                </a:lnTo>
                <a:lnTo>
                  <a:pt x="558" y="545"/>
                </a:lnTo>
                <a:lnTo>
                  <a:pt x="558" y="545"/>
                </a:lnTo>
                <a:lnTo>
                  <a:pt x="558" y="548"/>
                </a:lnTo>
                <a:lnTo>
                  <a:pt x="559" y="557"/>
                </a:lnTo>
                <a:lnTo>
                  <a:pt x="559" y="578"/>
                </a:lnTo>
                <a:lnTo>
                  <a:pt x="559" y="590"/>
                </a:lnTo>
                <a:lnTo>
                  <a:pt x="559" y="582"/>
                </a:lnTo>
                <a:lnTo>
                  <a:pt x="560" y="594"/>
                </a:lnTo>
                <a:lnTo>
                  <a:pt x="560" y="622"/>
                </a:lnTo>
                <a:lnTo>
                  <a:pt x="561" y="644"/>
                </a:lnTo>
                <a:lnTo>
                  <a:pt x="561" y="626"/>
                </a:lnTo>
                <a:lnTo>
                  <a:pt x="561" y="603"/>
                </a:lnTo>
                <a:lnTo>
                  <a:pt x="561" y="557"/>
                </a:lnTo>
                <a:lnTo>
                  <a:pt x="562" y="499"/>
                </a:lnTo>
                <a:lnTo>
                  <a:pt x="562" y="412"/>
                </a:lnTo>
                <a:lnTo>
                  <a:pt x="562" y="271"/>
                </a:lnTo>
                <a:lnTo>
                  <a:pt x="562" y="142"/>
                </a:lnTo>
                <a:lnTo>
                  <a:pt x="563" y="98"/>
                </a:lnTo>
                <a:lnTo>
                  <a:pt x="563" y="148"/>
                </a:lnTo>
                <a:lnTo>
                  <a:pt x="564" y="339"/>
                </a:lnTo>
                <a:lnTo>
                  <a:pt x="564" y="545"/>
                </a:lnTo>
                <a:lnTo>
                  <a:pt x="564" y="619"/>
                </a:lnTo>
                <a:lnTo>
                  <a:pt x="564" y="603"/>
                </a:lnTo>
                <a:lnTo>
                  <a:pt x="565" y="566"/>
                </a:lnTo>
                <a:lnTo>
                  <a:pt x="565" y="559"/>
                </a:lnTo>
                <a:lnTo>
                  <a:pt x="565" y="566"/>
                </a:lnTo>
                <a:lnTo>
                  <a:pt x="565" y="563"/>
                </a:lnTo>
                <a:lnTo>
                  <a:pt x="566" y="559"/>
                </a:lnTo>
                <a:lnTo>
                  <a:pt x="566" y="553"/>
                </a:lnTo>
                <a:lnTo>
                  <a:pt x="567" y="557"/>
                </a:lnTo>
                <a:lnTo>
                  <a:pt x="567" y="561"/>
                </a:lnTo>
                <a:lnTo>
                  <a:pt x="567" y="553"/>
                </a:lnTo>
                <a:lnTo>
                  <a:pt x="567" y="553"/>
                </a:lnTo>
                <a:lnTo>
                  <a:pt x="568" y="557"/>
                </a:lnTo>
                <a:lnTo>
                  <a:pt x="568" y="561"/>
                </a:lnTo>
                <a:lnTo>
                  <a:pt x="568" y="555"/>
                </a:lnTo>
                <a:lnTo>
                  <a:pt x="568" y="551"/>
                </a:lnTo>
                <a:lnTo>
                  <a:pt x="569" y="559"/>
                </a:lnTo>
                <a:lnTo>
                  <a:pt x="569" y="559"/>
                </a:lnTo>
                <a:lnTo>
                  <a:pt x="569" y="557"/>
                </a:lnTo>
                <a:lnTo>
                  <a:pt x="570" y="555"/>
                </a:lnTo>
                <a:lnTo>
                  <a:pt x="570" y="557"/>
                </a:lnTo>
                <a:lnTo>
                  <a:pt x="570" y="559"/>
                </a:lnTo>
                <a:lnTo>
                  <a:pt x="571" y="557"/>
                </a:lnTo>
                <a:lnTo>
                  <a:pt x="571" y="555"/>
                </a:lnTo>
                <a:lnTo>
                  <a:pt x="571" y="557"/>
                </a:lnTo>
                <a:lnTo>
                  <a:pt x="571" y="559"/>
                </a:lnTo>
                <a:lnTo>
                  <a:pt x="572" y="555"/>
                </a:lnTo>
                <a:lnTo>
                  <a:pt x="572" y="553"/>
                </a:lnTo>
                <a:lnTo>
                  <a:pt x="572" y="551"/>
                </a:lnTo>
                <a:lnTo>
                  <a:pt x="573" y="559"/>
                </a:lnTo>
                <a:lnTo>
                  <a:pt x="573" y="559"/>
                </a:lnTo>
                <a:lnTo>
                  <a:pt x="573" y="557"/>
                </a:lnTo>
                <a:lnTo>
                  <a:pt x="573" y="553"/>
                </a:lnTo>
                <a:lnTo>
                  <a:pt x="574" y="555"/>
                </a:lnTo>
                <a:lnTo>
                  <a:pt x="574" y="559"/>
                </a:lnTo>
                <a:lnTo>
                  <a:pt x="575" y="551"/>
                </a:lnTo>
                <a:lnTo>
                  <a:pt x="575" y="551"/>
                </a:lnTo>
                <a:lnTo>
                  <a:pt x="575" y="557"/>
                </a:lnTo>
                <a:lnTo>
                  <a:pt x="575" y="561"/>
                </a:lnTo>
                <a:lnTo>
                  <a:pt x="576" y="555"/>
                </a:lnTo>
                <a:lnTo>
                  <a:pt x="576" y="551"/>
                </a:lnTo>
                <a:lnTo>
                  <a:pt x="576" y="555"/>
                </a:lnTo>
                <a:lnTo>
                  <a:pt x="576" y="557"/>
                </a:lnTo>
                <a:lnTo>
                  <a:pt x="577" y="551"/>
                </a:lnTo>
                <a:lnTo>
                  <a:pt x="577" y="548"/>
                </a:lnTo>
                <a:lnTo>
                  <a:pt x="578" y="545"/>
                </a:lnTo>
                <a:lnTo>
                  <a:pt x="578" y="553"/>
                </a:lnTo>
                <a:lnTo>
                  <a:pt x="578" y="549"/>
                </a:lnTo>
                <a:lnTo>
                  <a:pt x="578" y="545"/>
                </a:lnTo>
                <a:lnTo>
                  <a:pt x="579" y="551"/>
                </a:lnTo>
                <a:lnTo>
                  <a:pt x="579" y="553"/>
                </a:lnTo>
                <a:lnTo>
                  <a:pt x="579" y="553"/>
                </a:lnTo>
                <a:lnTo>
                  <a:pt x="579" y="549"/>
                </a:lnTo>
                <a:lnTo>
                  <a:pt x="580" y="553"/>
                </a:lnTo>
                <a:lnTo>
                  <a:pt x="580" y="555"/>
                </a:lnTo>
                <a:lnTo>
                  <a:pt x="581" y="557"/>
                </a:lnTo>
                <a:lnTo>
                  <a:pt x="581" y="555"/>
                </a:lnTo>
                <a:lnTo>
                  <a:pt x="581" y="553"/>
                </a:lnTo>
                <a:lnTo>
                  <a:pt x="581" y="555"/>
                </a:lnTo>
                <a:lnTo>
                  <a:pt x="582" y="555"/>
                </a:lnTo>
                <a:lnTo>
                  <a:pt x="582" y="551"/>
                </a:lnTo>
                <a:lnTo>
                  <a:pt x="582" y="548"/>
                </a:lnTo>
                <a:lnTo>
                  <a:pt x="582" y="548"/>
                </a:lnTo>
                <a:lnTo>
                  <a:pt x="583" y="551"/>
                </a:lnTo>
                <a:lnTo>
                  <a:pt x="583" y="544"/>
                </a:lnTo>
                <a:lnTo>
                  <a:pt x="583" y="540"/>
                </a:lnTo>
                <a:lnTo>
                  <a:pt x="584" y="540"/>
                </a:lnTo>
                <a:lnTo>
                  <a:pt x="584" y="538"/>
                </a:lnTo>
                <a:lnTo>
                  <a:pt x="584" y="528"/>
                </a:lnTo>
                <a:lnTo>
                  <a:pt x="585" y="524"/>
                </a:lnTo>
                <a:lnTo>
                  <a:pt x="585" y="522"/>
                </a:lnTo>
                <a:lnTo>
                  <a:pt x="585" y="524"/>
                </a:lnTo>
                <a:lnTo>
                  <a:pt x="585" y="514"/>
                </a:lnTo>
                <a:lnTo>
                  <a:pt x="586" y="503"/>
                </a:lnTo>
                <a:lnTo>
                  <a:pt x="586" y="507"/>
                </a:lnTo>
                <a:lnTo>
                  <a:pt x="586" y="505"/>
                </a:lnTo>
                <a:lnTo>
                  <a:pt x="587" y="507"/>
                </a:lnTo>
                <a:lnTo>
                  <a:pt x="587" y="503"/>
                </a:lnTo>
                <a:lnTo>
                  <a:pt x="587" y="501"/>
                </a:lnTo>
                <a:lnTo>
                  <a:pt x="587" y="509"/>
                </a:lnTo>
                <a:lnTo>
                  <a:pt x="588" y="509"/>
                </a:lnTo>
                <a:lnTo>
                  <a:pt x="588" y="507"/>
                </a:lnTo>
                <a:lnTo>
                  <a:pt x="589" y="505"/>
                </a:lnTo>
                <a:lnTo>
                  <a:pt x="589" y="509"/>
                </a:lnTo>
                <a:lnTo>
                  <a:pt x="589" y="513"/>
                </a:lnTo>
                <a:lnTo>
                  <a:pt x="589" y="509"/>
                </a:lnTo>
                <a:lnTo>
                  <a:pt x="590" y="501"/>
                </a:lnTo>
                <a:lnTo>
                  <a:pt x="590" y="507"/>
                </a:lnTo>
                <a:lnTo>
                  <a:pt x="590" y="514"/>
                </a:lnTo>
                <a:lnTo>
                  <a:pt x="590" y="513"/>
                </a:lnTo>
                <a:lnTo>
                  <a:pt x="591" y="513"/>
                </a:lnTo>
                <a:lnTo>
                  <a:pt x="591" y="513"/>
                </a:lnTo>
                <a:lnTo>
                  <a:pt x="592" y="517"/>
                </a:lnTo>
                <a:lnTo>
                  <a:pt x="592" y="509"/>
                </a:lnTo>
                <a:lnTo>
                  <a:pt x="592" y="509"/>
                </a:lnTo>
                <a:lnTo>
                  <a:pt x="592" y="511"/>
                </a:lnTo>
                <a:lnTo>
                  <a:pt x="593" y="514"/>
                </a:lnTo>
                <a:lnTo>
                  <a:pt x="593" y="514"/>
                </a:lnTo>
                <a:lnTo>
                  <a:pt x="593" y="511"/>
                </a:lnTo>
                <a:lnTo>
                  <a:pt x="593" y="517"/>
                </a:lnTo>
                <a:lnTo>
                  <a:pt x="594" y="520"/>
                </a:lnTo>
                <a:lnTo>
                  <a:pt x="594" y="520"/>
                </a:lnTo>
                <a:lnTo>
                  <a:pt x="595" y="511"/>
                </a:lnTo>
                <a:lnTo>
                  <a:pt x="595" y="520"/>
                </a:lnTo>
                <a:lnTo>
                  <a:pt x="595" y="526"/>
                </a:lnTo>
                <a:lnTo>
                  <a:pt x="595" y="528"/>
                </a:lnTo>
                <a:lnTo>
                  <a:pt x="596" y="524"/>
                </a:lnTo>
                <a:lnTo>
                  <a:pt x="596" y="522"/>
                </a:lnTo>
                <a:lnTo>
                  <a:pt x="596" y="530"/>
                </a:lnTo>
                <a:lnTo>
                  <a:pt x="596" y="534"/>
                </a:lnTo>
                <a:lnTo>
                  <a:pt x="597" y="522"/>
                </a:lnTo>
                <a:lnTo>
                  <a:pt x="597" y="522"/>
                </a:lnTo>
                <a:lnTo>
                  <a:pt x="597" y="526"/>
                </a:lnTo>
                <a:lnTo>
                  <a:pt x="598" y="528"/>
                </a:lnTo>
                <a:lnTo>
                  <a:pt x="598" y="522"/>
                </a:lnTo>
                <a:lnTo>
                  <a:pt x="598" y="524"/>
                </a:lnTo>
                <a:lnTo>
                  <a:pt x="599" y="524"/>
                </a:lnTo>
                <a:lnTo>
                  <a:pt x="599" y="528"/>
                </a:lnTo>
                <a:lnTo>
                  <a:pt x="599" y="526"/>
                </a:lnTo>
                <a:lnTo>
                  <a:pt x="599" y="522"/>
                </a:lnTo>
                <a:lnTo>
                  <a:pt x="600" y="526"/>
                </a:lnTo>
                <a:lnTo>
                  <a:pt x="600" y="530"/>
                </a:lnTo>
                <a:lnTo>
                  <a:pt x="600" y="524"/>
                </a:lnTo>
                <a:lnTo>
                  <a:pt x="601" y="522"/>
                </a:lnTo>
                <a:lnTo>
                  <a:pt x="601" y="520"/>
                </a:lnTo>
                <a:lnTo>
                  <a:pt x="601" y="522"/>
                </a:lnTo>
                <a:lnTo>
                  <a:pt x="602" y="524"/>
                </a:lnTo>
                <a:lnTo>
                  <a:pt x="602" y="518"/>
                </a:lnTo>
                <a:lnTo>
                  <a:pt x="602" y="520"/>
                </a:lnTo>
                <a:lnTo>
                  <a:pt x="603" y="520"/>
                </a:lnTo>
                <a:lnTo>
                  <a:pt x="603" y="513"/>
                </a:lnTo>
                <a:lnTo>
                  <a:pt x="603" y="511"/>
                </a:lnTo>
                <a:lnTo>
                  <a:pt x="603" y="503"/>
                </a:lnTo>
                <a:lnTo>
                  <a:pt x="604" y="503"/>
                </a:lnTo>
                <a:lnTo>
                  <a:pt x="604" y="503"/>
                </a:lnTo>
                <a:lnTo>
                  <a:pt x="604" y="496"/>
                </a:lnTo>
                <a:lnTo>
                  <a:pt x="604" y="486"/>
                </a:lnTo>
                <a:lnTo>
                  <a:pt x="605" y="492"/>
                </a:lnTo>
                <a:lnTo>
                  <a:pt x="605" y="492"/>
                </a:lnTo>
                <a:lnTo>
                  <a:pt x="606" y="486"/>
                </a:lnTo>
                <a:lnTo>
                  <a:pt x="606" y="480"/>
                </a:lnTo>
                <a:lnTo>
                  <a:pt x="606" y="478"/>
                </a:lnTo>
                <a:lnTo>
                  <a:pt x="606" y="480"/>
                </a:lnTo>
                <a:lnTo>
                  <a:pt x="607" y="480"/>
                </a:lnTo>
                <a:lnTo>
                  <a:pt x="607" y="480"/>
                </a:lnTo>
                <a:lnTo>
                  <a:pt x="607" y="482"/>
                </a:lnTo>
                <a:lnTo>
                  <a:pt x="607" y="482"/>
                </a:lnTo>
                <a:lnTo>
                  <a:pt x="608" y="476"/>
                </a:lnTo>
                <a:lnTo>
                  <a:pt x="608" y="466"/>
                </a:lnTo>
                <a:lnTo>
                  <a:pt x="609" y="465"/>
                </a:lnTo>
                <a:lnTo>
                  <a:pt x="609" y="488"/>
                </a:lnTo>
                <a:lnTo>
                  <a:pt x="609" y="497"/>
                </a:lnTo>
                <a:lnTo>
                  <a:pt x="609" y="499"/>
                </a:lnTo>
                <a:lnTo>
                  <a:pt x="610" y="509"/>
                </a:lnTo>
                <a:lnTo>
                  <a:pt x="610" y="522"/>
                </a:lnTo>
                <a:lnTo>
                  <a:pt x="610" y="532"/>
                </a:lnTo>
                <a:lnTo>
                  <a:pt x="610" y="532"/>
                </a:lnTo>
                <a:lnTo>
                  <a:pt x="611" y="528"/>
                </a:lnTo>
                <a:lnTo>
                  <a:pt x="611" y="530"/>
                </a:lnTo>
                <a:lnTo>
                  <a:pt x="611" y="528"/>
                </a:lnTo>
                <a:lnTo>
                  <a:pt x="612" y="526"/>
                </a:lnTo>
                <a:lnTo>
                  <a:pt x="612" y="530"/>
                </a:lnTo>
                <a:lnTo>
                  <a:pt x="612" y="536"/>
                </a:lnTo>
                <a:lnTo>
                  <a:pt x="613" y="540"/>
                </a:lnTo>
                <a:lnTo>
                  <a:pt x="613" y="534"/>
                </a:lnTo>
                <a:lnTo>
                  <a:pt x="613" y="532"/>
                </a:lnTo>
                <a:lnTo>
                  <a:pt x="613" y="534"/>
                </a:lnTo>
                <a:lnTo>
                  <a:pt x="614" y="538"/>
                </a:lnTo>
                <a:lnTo>
                  <a:pt x="614" y="536"/>
                </a:lnTo>
                <a:lnTo>
                  <a:pt x="614" y="532"/>
                </a:lnTo>
                <a:lnTo>
                  <a:pt x="615" y="538"/>
                </a:lnTo>
                <a:lnTo>
                  <a:pt x="615" y="540"/>
                </a:lnTo>
                <a:lnTo>
                  <a:pt x="615" y="540"/>
                </a:lnTo>
                <a:lnTo>
                  <a:pt x="616" y="544"/>
                </a:lnTo>
                <a:lnTo>
                  <a:pt x="616" y="565"/>
                </a:lnTo>
                <a:lnTo>
                  <a:pt x="616" y="580"/>
                </a:lnTo>
                <a:lnTo>
                  <a:pt x="617" y="596"/>
                </a:lnTo>
                <a:lnTo>
                  <a:pt x="617" y="613"/>
                </a:lnTo>
                <a:lnTo>
                  <a:pt x="617" y="600"/>
                </a:lnTo>
                <a:lnTo>
                  <a:pt x="617" y="545"/>
                </a:lnTo>
                <a:lnTo>
                  <a:pt x="618" y="466"/>
                </a:lnTo>
                <a:lnTo>
                  <a:pt x="618" y="437"/>
                </a:lnTo>
                <a:lnTo>
                  <a:pt x="618" y="200"/>
                </a:lnTo>
                <a:lnTo>
                  <a:pt x="618" y="98"/>
                </a:lnTo>
                <a:lnTo>
                  <a:pt x="619" y="80"/>
                </a:lnTo>
                <a:lnTo>
                  <a:pt x="619" y="171"/>
                </a:lnTo>
                <a:lnTo>
                  <a:pt x="620" y="370"/>
                </a:lnTo>
                <a:lnTo>
                  <a:pt x="620" y="534"/>
                </a:lnTo>
                <a:lnTo>
                  <a:pt x="620" y="607"/>
                </a:lnTo>
                <a:lnTo>
                  <a:pt x="620" y="603"/>
                </a:lnTo>
                <a:lnTo>
                  <a:pt x="621" y="580"/>
                </a:lnTo>
                <a:lnTo>
                  <a:pt x="621" y="559"/>
                </a:lnTo>
                <a:lnTo>
                  <a:pt x="621" y="563"/>
                </a:lnTo>
                <a:lnTo>
                  <a:pt x="621" y="561"/>
                </a:lnTo>
                <a:lnTo>
                  <a:pt x="622" y="555"/>
                </a:lnTo>
                <a:lnTo>
                  <a:pt x="622" y="551"/>
                </a:lnTo>
                <a:lnTo>
                  <a:pt x="623" y="553"/>
                </a:lnTo>
                <a:lnTo>
                  <a:pt x="623" y="549"/>
                </a:lnTo>
                <a:lnTo>
                  <a:pt x="623" y="551"/>
                </a:lnTo>
                <a:lnTo>
                  <a:pt x="623" y="548"/>
                </a:lnTo>
                <a:lnTo>
                  <a:pt x="624" y="553"/>
                </a:lnTo>
                <a:lnTo>
                  <a:pt x="624" y="555"/>
                </a:lnTo>
                <a:lnTo>
                  <a:pt x="624" y="553"/>
                </a:lnTo>
                <a:lnTo>
                  <a:pt x="624" y="551"/>
                </a:lnTo>
                <a:lnTo>
                  <a:pt x="625" y="549"/>
                </a:lnTo>
                <a:lnTo>
                  <a:pt x="625" y="551"/>
                </a:lnTo>
                <a:lnTo>
                  <a:pt x="626" y="549"/>
                </a:lnTo>
                <a:lnTo>
                  <a:pt x="626" y="548"/>
                </a:lnTo>
                <a:lnTo>
                  <a:pt x="626" y="553"/>
                </a:lnTo>
                <a:lnTo>
                  <a:pt x="626" y="559"/>
                </a:lnTo>
                <a:lnTo>
                  <a:pt x="627" y="551"/>
                </a:lnTo>
                <a:lnTo>
                  <a:pt x="627" y="549"/>
                </a:lnTo>
                <a:lnTo>
                  <a:pt x="627" y="553"/>
                </a:lnTo>
                <a:lnTo>
                  <a:pt x="627" y="555"/>
                </a:lnTo>
                <a:lnTo>
                  <a:pt x="628" y="549"/>
                </a:lnTo>
                <a:lnTo>
                  <a:pt x="628" y="548"/>
                </a:lnTo>
                <a:lnTo>
                  <a:pt x="628" y="551"/>
                </a:lnTo>
                <a:lnTo>
                  <a:pt x="629" y="555"/>
                </a:lnTo>
                <a:lnTo>
                  <a:pt x="629" y="557"/>
                </a:lnTo>
                <a:lnTo>
                  <a:pt x="629" y="557"/>
                </a:lnTo>
                <a:lnTo>
                  <a:pt x="630" y="557"/>
                </a:lnTo>
                <a:lnTo>
                  <a:pt x="630" y="559"/>
                </a:lnTo>
                <a:lnTo>
                  <a:pt x="630" y="551"/>
                </a:lnTo>
                <a:lnTo>
                  <a:pt x="631" y="549"/>
                </a:lnTo>
                <a:lnTo>
                  <a:pt x="631" y="559"/>
                </a:lnTo>
                <a:lnTo>
                  <a:pt x="631" y="555"/>
                </a:lnTo>
                <a:lnTo>
                  <a:pt x="631" y="549"/>
                </a:lnTo>
                <a:lnTo>
                  <a:pt x="632" y="545"/>
                </a:lnTo>
                <a:lnTo>
                  <a:pt x="632" y="548"/>
                </a:lnTo>
                <a:lnTo>
                  <a:pt x="632" y="551"/>
                </a:lnTo>
                <a:lnTo>
                  <a:pt x="632" y="551"/>
                </a:lnTo>
                <a:lnTo>
                  <a:pt x="633" y="553"/>
                </a:lnTo>
                <a:lnTo>
                  <a:pt x="633" y="548"/>
                </a:lnTo>
                <a:lnTo>
                  <a:pt x="634" y="549"/>
                </a:lnTo>
                <a:lnTo>
                  <a:pt x="634" y="555"/>
                </a:lnTo>
                <a:lnTo>
                  <a:pt x="634" y="549"/>
                </a:lnTo>
                <a:lnTo>
                  <a:pt x="634" y="548"/>
                </a:lnTo>
                <a:lnTo>
                  <a:pt x="635" y="555"/>
                </a:lnTo>
                <a:lnTo>
                  <a:pt x="635" y="557"/>
                </a:lnTo>
                <a:lnTo>
                  <a:pt x="635" y="548"/>
                </a:lnTo>
                <a:lnTo>
                  <a:pt x="635" y="549"/>
                </a:lnTo>
                <a:lnTo>
                  <a:pt x="636" y="551"/>
                </a:lnTo>
                <a:lnTo>
                  <a:pt x="636" y="559"/>
                </a:lnTo>
                <a:lnTo>
                  <a:pt x="637" y="561"/>
                </a:lnTo>
                <a:lnTo>
                  <a:pt x="637" y="557"/>
                </a:lnTo>
                <a:lnTo>
                  <a:pt x="637" y="565"/>
                </a:lnTo>
                <a:lnTo>
                  <a:pt x="637" y="565"/>
                </a:lnTo>
                <a:lnTo>
                  <a:pt x="638" y="569"/>
                </a:lnTo>
                <a:lnTo>
                  <a:pt x="638" y="565"/>
                </a:lnTo>
                <a:lnTo>
                  <a:pt x="638" y="566"/>
                </a:lnTo>
                <a:lnTo>
                  <a:pt x="638" y="574"/>
                </a:lnTo>
                <a:lnTo>
                  <a:pt x="639" y="578"/>
                </a:lnTo>
                <a:lnTo>
                  <a:pt x="639" y="563"/>
                </a:lnTo>
                <a:lnTo>
                  <a:pt x="640" y="566"/>
                </a:lnTo>
                <a:lnTo>
                  <a:pt x="640" y="565"/>
                </a:lnTo>
                <a:lnTo>
                  <a:pt x="640" y="566"/>
                </a:lnTo>
                <a:lnTo>
                  <a:pt x="640" y="565"/>
                </a:lnTo>
                <a:lnTo>
                  <a:pt x="641" y="549"/>
                </a:lnTo>
                <a:lnTo>
                  <a:pt x="641" y="548"/>
                </a:lnTo>
                <a:lnTo>
                  <a:pt x="641" y="544"/>
                </a:lnTo>
                <a:lnTo>
                  <a:pt x="641" y="532"/>
                </a:lnTo>
                <a:lnTo>
                  <a:pt x="642" y="526"/>
                </a:lnTo>
                <a:lnTo>
                  <a:pt x="642" y="528"/>
                </a:lnTo>
                <a:lnTo>
                  <a:pt x="642" y="532"/>
                </a:lnTo>
                <a:lnTo>
                  <a:pt x="643" y="526"/>
                </a:lnTo>
                <a:lnTo>
                  <a:pt x="643" y="520"/>
                </a:lnTo>
                <a:lnTo>
                  <a:pt x="643" y="522"/>
                </a:lnTo>
                <a:lnTo>
                  <a:pt x="644" y="526"/>
                </a:lnTo>
                <a:lnTo>
                  <a:pt x="644" y="520"/>
                </a:lnTo>
                <a:lnTo>
                  <a:pt x="644" y="520"/>
                </a:lnTo>
                <a:lnTo>
                  <a:pt x="644" y="520"/>
                </a:lnTo>
                <a:lnTo>
                  <a:pt x="645" y="522"/>
                </a:lnTo>
                <a:lnTo>
                  <a:pt x="645" y="520"/>
                </a:lnTo>
                <a:lnTo>
                  <a:pt x="645" y="518"/>
                </a:lnTo>
                <a:lnTo>
                  <a:pt x="646" y="517"/>
                </a:lnTo>
                <a:lnTo>
                  <a:pt x="646" y="520"/>
                </a:lnTo>
                <a:lnTo>
                  <a:pt x="646" y="524"/>
                </a:lnTo>
                <a:lnTo>
                  <a:pt x="646" y="517"/>
                </a:lnTo>
                <a:lnTo>
                  <a:pt x="647" y="522"/>
                </a:lnTo>
                <a:lnTo>
                  <a:pt x="647" y="524"/>
                </a:lnTo>
                <a:lnTo>
                  <a:pt x="648" y="528"/>
                </a:lnTo>
                <a:lnTo>
                  <a:pt x="648" y="526"/>
                </a:lnTo>
                <a:lnTo>
                  <a:pt x="648" y="526"/>
                </a:lnTo>
                <a:lnTo>
                  <a:pt x="648" y="528"/>
                </a:lnTo>
                <a:lnTo>
                  <a:pt x="649" y="530"/>
                </a:lnTo>
                <a:lnTo>
                  <a:pt x="649" y="528"/>
                </a:lnTo>
                <a:lnTo>
                  <a:pt x="649" y="528"/>
                </a:lnTo>
                <a:lnTo>
                  <a:pt x="649" y="538"/>
                </a:lnTo>
                <a:lnTo>
                  <a:pt x="650" y="544"/>
                </a:lnTo>
                <a:lnTo>
                  <a:pt x="650" y="536"/>
                </a:lnTo>
                <a:lnTo>
                  <a:pt x="651" y="532"/>
                </a:lnTo>
                <a:lnTo>
                  <a:pt x="651" y="532"/>
                </a:lnTo>
                <a:lnTo>
                  <a:pt x="651" y="534"/>
                </a:lnTo>
                <a:lnTo>
                  <a:pt x="651" y="542"/>
                </a:lnTo>
                <a:lnTo>
                  <a:pt x="652" y="536"/>
                </a:lnTo>
                <a:lnTo>
                  <a:pt x="652" y="540"/>
                </a:lnTo>
                <a:lnTo>
                  <a:pt x="652" y="540"/>
                </a:lnTo>
                <a:lnTo>
                  <a:pt x="652" y="534"/>
                </a:lnTo>
                <a:lnTo>
                  <a:pt x="653" y="540"/>
                </a:lnTo>
                <a:lnTo>
                  <a:pt x="653" y="542"/>
                </a:lnTo>
                <a:lnTo>
                  <a:pt x="654" y="548"/>
                </a:lnTo>
                <a:lnTo>
                  <a:pt x="654" y="542"/>
                </a:lnTo>
                <a:lnTo>
                  <a:pt x="654" y="532"/>
                </a:lnTo>
                <a:lnTo>
                  <a:pt x="654" y="536"/>
                </a:lnTo>
                <a:lnTo>
                  <a:pt x="655" y="540"/>
                </a:lnTo>
                <a:lnTo>
                  <a:pt x="655" y="544"/>
                </a:lnTo>
                <a:lnTo>
                  <a:pt x="655" y="542"/>
                </a:lnTo>
                <a:lnTo>
                  <a:pt x="655" y="542"/>
                </a:lnTo>
                <a:lnTo>
                  <a:pt x="656" y="548"/>
                </a:lnTo>
                <a:lnTo>
                  <a:pt x="656" y="548"/>
                </a:lnTo>
                <a:lnTo>
                  <a:pt x="656" y="542"/>
                </a:lnTo>
                <a:lnTo>
                  <a:pt x="657" y="545"/>
                </a:lnTo>
                <a:lnTo>
                  <a:pt x="657" y="548"/>
                </a:lnTo>
                <a:lnTo>
                  <a:pt x="657" y="551"/>
                </a:lnTo>
                <a:lnTo>
                  <a:pt x="658" y="542"/>
                </a:lnTo>
                <a:lnTo>
                  <a:pt x="658" y="538"/>
                </a:lnTo>
                <a:lnTo>
                  <a:pt x="658" y="536"/>
                </a:lnTo>
                <a:lnTo>
                  <a:pt x="658" y="545"/>
                </a:lnTo>
                <a:lnTo>
                  <a:pt x="659" y="545"/>
                </a:lnTo>
                <a:lnTo>
                  <a:pt x="659" y="540"/>
                </a:lnTo>
                <a:lnTo>
                  <a:pt x="659" y="540"/>
                </a:lnTo>
                <a:lnTo>
                  <a:pt x="660" y="545"/>
                </a:lnTo>
                <a:lnTo>
                  <a:pt x="660" y="544"/>
                </a:lnTo>
                <a:lnTo>
                  <a:pt x="660" y="534"/>
                </a:lnTo>
                <a:lnTo>
                  <a:pt x="660" y="530"/>
                </a:lnTo>
                <a:lnTo>
                  <a:pt x="661" y="534"/>
                </a:lnTo>
                <a:lnTo>
                  <a:pt x="661" y="526"/>
                </a:lnTo>
                <a:lnTo>
                  <a:pt x="662" y="518"/>
                </a:lnTo>
                <a:lnTo>
                  <a:pt x="662" y="514"/>
                </a:lnTo>
                <a:lnTo>
                  <a:pt x="662" y="514"/>
                </a:lnTo>
                <a:lnTo>
                  <a:pt x="662" y="517"/>
                </a:lnTo>
                <a:lnTo>
                  <a:pt x="663" y="513"/>
                </a:lnTo>
                <a:lnTo>
                  <a:pt x="663" y="497"/>
                </a:lnTo>
                <a:lnTo>
                  <a:pt x="663" y="501"/>
                </a:lnTo>
                <a:lnTo>
                  <a:pt x="663" y="501"/>
                </a:lnTo>
                <a:lnTo>
                  <a:pt x="664" y="497"/>
                </a:lnTo>
                <a:lnTo>
                  <a:pt x="664" y="497"/>
                </a:lnTo>
                <a:lnTo>
                  <a:pt x="665" y="513"/>
                </a:lnTo>
                <a:lnTo>
                  <a:pt x="665" y="518"/>
                </a:lnTo>
                <a:lnTo>
                  <a:pt x="665" y="505"/>
                </a:lnTo>
                <a:lnTo>
                  <a:pt x="665" y="499"/>
                </a:lnTo>
                <a:lnTo>
                  <a:pt x="666" y="507"/>
                </a:lnTo>
                <a:lnTo>
                  <a:pt x="666" y="511"/>
                </a:lnTo>
                <a:lnTo>
                  <a:pt x="666" y="505"/>
                </a:lnTo>
                <a:lnTo>
                  <a:pt x="666" y="503"/>
                </a:lnTo>
                <a:lnTo>
                  <a:pt x="667" y="514"/>
                </a:lnTo>
                <a:lnTo>
                  <a:pt x="667" y="526"/>
                </a:lnTo>
                <a:lnTo>
                  <a:pt x="668" y="536"/>
                </a:lnTo>
                <a:lnTo>
                  <a:pt x="668" y="538"/>
                </a:lnTo>
                <a:lnTo>
                  <a:pt x="668" y="549"/>
                </a:lnTo>
                <a:lnTo>
                  <a:pt x="668" y="559"/>
                </a:lnTo>
                <a:lnTo>
                  <a:pt x="669" y="561"/>
                </a:lnTo>
                <a:lnTo>
                  <a:pt x="669" y="553"/>
                </a:lnTo>
                <a:lnTo>
                  <a:pt x="669" y="557"/>
                </a:lnTo>
                <a:lnTo>
                  <a:pt x="669" y="563"/>
                </a:lnTo>
                <a:lnTo>
                  <a:pt x="670" y="566"/>
                </a:lnTo>
                <a:lnTo>
                  <a:pt x="670" y="565"/>
                </a:lnTo>
                <a:lnTo>
                  <a:pt x="670" y="561"/>
                </a:lnTo>
                <a:lnTo>
                  <a:pt x="671" y="563"/>
                </a:lnTo>
                <a:lnTo>
                  <a:pt x="671" y="566"/>
                </a:lnTo>
                <a:lnTo>
                  <a:pt x="671" y="561"/>
                </a:lnTo>
                <a:lnTo>
                  <a:pt x="672" y="559"/>
                </a:lnTo>
                <a:lnTo>
                  <a:pt x="672" y="566"/>
                </a:lnTo>
                <a:lnTo>
                  <a:pt x="672" y="566"/>
                </a:lnTo>
                <a:lnTo>
                  <a:pt x="672" y="565"/>
                </a:lnTo>
                <a:lnTo>
                  <a:pt x="673" y="565"/>
                </a:lnTo>
                <a:lnTo>
                  <a:pt x="673" y="570"/>
                </a:lnTo>
                <a:lnTo>
                  <a:pt x="673" y="596"/>
                </a:lnTo>
                <a:lnTo>
                  <a:pt x="674" y="607"/>
                </a:lnTo>
                <a:lnTo>
                  <a:pt x="674" y="619"/>
                </a:lnTo>
                <a:lnTo>
                  <a:pt x="674" y="638"/>
                </a:lnTo>
                <a:lnTo>
                  <a:pt x="674" y="617"/>
                </a:lnTo>
                <a:lnTo>
                  <a:pt x="675" y="549"/>
                </a:lnTo>
                <a:lnTo>
                  <a:pt x="675" y="468"/>
                </a:lnTo>
                <a:lnTo>
                  <a:pt x="676" y="357"/>
                </a:lnTo>
                <a:lnTo>
                  <a:pt x="676" y="218"/>
                </a:lnTo>
                <a:lnTo>
                  <a:pt x="676" y="114"/>
                </a:lnTo>
                <a:lnTo>
                  <a:pt x="676" y="92"/>
                </a:lnTo>
                <a:lnTo>
                  <a:pt x="677" y="223"/>
                </a:lnTo>
                <a:lnTo>
                  <a:pt x="677" y="445"/>
                </a:lnTo>
                <a:lnTo>
                  <a:pt x="677" y="596"/>
                </a:lnTo>
                <a:lnTo>
                  <a:pt x="677" y="621"/>
                </a:lnTo>
                <a:lnTo>
                  <a:pt x="678" y="611"/>
                </a:lnTo>
                <a:lnTo>
                  <a:pt x="678" y="592"/>
                </a:lnTo>
                <a:lnTo>
                  <a:pt x="679" y="586"/>
                </a:lnTo>
                <a:lnTo>
                  <a:pt x="679" y="582"/>
                </a:lnTo>
                <a:lnTo>
                  <a:pt x="679" y="574"/>
                </a:lnTo>
                <a:lnTo>
                  <a:pt x="679" y="582"/>
                </a:lnTo>
                <a:lnTo>
                  <a:pt x="680" y="580"/>
                </a:lnTo>
                <a:lnTo>
                  <a:pt x="680" y="578"/>
                </a:lnTo>
                <a:lnTo>
                  <a:pt x="680" y="574"/>
                </a:lnTo>
                <a:lnTo>
                  <a:pt x="680" y="578"/>
                </a:lnTo>
                <a:lnTo>
                  <a:pt x="681" y="582"/>
                </a:lnTo>
                <a:lnTo>
                  <a:pt x="681" y="580"/>
                </a:lnTo>
                <a:lnTo>
                  <a:pt x="682" y="578"/>
                </a:lnTo>
                <a:lnTo>
                  <a:pt x="682" y="584"/>
                </a:lnTo>
                <a:lnTo>
                  <a:pt x="682" y="590"/>
                </a:lnTo>
                <a:lnTo>
                  <a:pt x="682" y="580"/>
                </a:lnTo>
                <a:lnTo>
                  <a:pt x="683" y="578"/>
                </a:lnTo>
                <a:lnTo>
                  <a:pt x="683" y="580"/>
                </a:lnTo>
                <a:lnTo>
                  <a:pt x="683" y="584"/>
                </a:lnTo>
                <a:lnTo>
                  <a:pt x="683" y="580"/>
                </a:lnTo>
                <a:lnTo>
                  <a:pt x="684" y="576"/>
                </a:lnTo>
                <a:lnTo>
                  <a:pt x="684" y="578"/>
                </a:lnTo>
                <a:lnTo>
                  <a:pt x="684" y="584"/>
                </a:lnTo>
                <a:lnTo>
                  <a:pt x="685" y="584"/>
                </a:lnTo>
                <a:lnTo>
                  <a:pt x="685" y="580"/>
                </a:lnTo>
                <a:lnTo>
                  <a:pt x="685" y="578"/>
                </a:lnTo>
                <a:lnTo>
                  <a:pt x="686" y="582"/>
                </a:lnTo>
                <a:lnTo>
                  <a:pt x="686" y="584"/>
                </a:lnTo>
                <a:lnTo>
                  <a:pt x="686" y="580"/>
                </a:lnTo>
                <a:lnTo>
                  <a:pt x="686" y="576"/>
                </a:lnTo>
                <a:lnTo>
                  <a:pt x="687" y="578"/>
                </a:lnTo>
                <a:lnTo>
                  <a:pt x="687" y="582"/>
                </a:lnTo>
                <a:lnTo>
                  <a:pt x="687" y="574"/>
                </a:lnTo>
                <a:lnTo>
                  <a:pt x="688" y="573"/>
                </a:lnTo>
                <a:lnTo>
                  <a:pt x="688" y="578"/>
                </a:lnTo>
                <a:lnTo>
                  <a:pt x="688" y="580"/>
                </a:lnTo>
                <a:lnTo>
                  <a:pt x="688" y="578"/>
                </a:lnTo>
                <a:lnTo>
                  <a:pt x="689" y="573"/>
                </a:lnTo>
                <a:lnTo>
                  <a:pt x="689" y="573"/>
                </a:lnTo>
                <a:lnTo>
                  <a:pt x="690" y="573"/>
                </a:lnTo>
                <a:lnTo>
                  <a:pt x="690" y="570"/>
                </a:lnTo>
                <a:lnTo>
                  <a:pt x="690" y="569"/>
                </a:lnTo>
                <a:lnTo>
                  <a:pt x="690" y="573"/>
                </a:lnTo>
                <a:lnTo>
                  <a:pt x="691" y="578"/>
                </a:lnTo>
                <a:lnTo>
                  <a:pt x="691" y="574"/>
                </a:lnTo>
                <a:lnTo>
                  <a:pt x="691" y="573"/>
                </a:lnTo>
                <a:lnTo>
                  <a:pt x="691" y="573"/>
                </a:lnTo>
                <a:lnTo>
                  <a:pt x="692" y="576"/>
                </a:lnTo>
                <a:lnTo>
                  <a:pt x="692" y="570"/>
                </a:lnTo>
                <a:lnTo>
                  <a:pt x="693" y="573"/>
                </a:lnTo>
                <a:lnTo>
                  <a:pt x="693" y="566"/>
                </a:lnTo>
                <a:lnTo>
                  <a:pt x="693" y="570"/>
                </a:lnTo>
                <a:lnTo>
                  <a:pt x="693" y="580"/>
                </a:lnTo>
                <a:lnTo>
                  <a:pt x="694" y="574"/>
                </a:lnTo>
                <a:lnTo>
                  <a:pt x="694" y="578"/>
                </a:lnTo>
                <a:lnTo>
                  <a:pt x="694" y="584"/>
                </a:lnTo>
                <a:lnTo>
                  <a:pt x="694" y="590"/>
                </a:lnTo>
                <a:lnTo>
                  <a:pt x="695" y="588"/>
                </a:lnTo>
                <a:lnTo>
                  <a:pt x="695" y="586"/>
                </a:lnTo>
                <a:lnTo>
                  <a:pt x="696" y="594"/>
                </a:lnTo>
                <a:lnTo>
                  <a:pt x="696" y="601"/>
                </a:lnTo>
                <a:lnTo>
                  <a:pt x="696" y="596"/>
                </a:lnTo>
                <a:lnTo>
                  <a:pt x="696" y="597"/>
                </a:lnTo>
                <a:lnTo>
                  <a:pt x="697" y="601"/>
                </a:lnTo>
                <a:lnTo>
                  <a:pt x="697" y="600"/>
                </a:lnTo>
                <a:lnTo>
                  <a:pt x="697" y="597"/>
                </a:lnTo>
                <a:lnTo>
                  <a:pt x="697" y="596"/>
                </a:lnTo>
                <a:lnTo>
                  <a:pt x="698" y="586"/>
                </a:lnTo>
                <a:lnTo>
                  <a:pt x="698" y="584"/>
                </a:lnTo>
                <a:lnTo>
                  <a:pt x="698" y="570"/>
                </a:lnTo>
                <a:lnTo>
                  <a:pt x="699" y="561"/>
                </a:lnTo>
                <a:lnTo>
                  <a:pt x="699" y="555"/>
                </a:lnTo>
                <a:lnTo>
                  <a:pt x="699" y="553"/>
                </a:lnTo>
                <a:lnTo>
                  <a:pt x="700" y="548"/>
                </a:lnTo>
                <a:lnTo>
                  <a:pt x="700" y="544"/>
                </a:lnTo>
                <a:lnTo>
                  <a:pt x="700" y="532"/>
                </a:lnTo>
                <a:lnTo>
                  <a:pt x="700" y="534"/>
                </a:lnTo>
                <a:lnTo>
                  <a:pt x="701" y="536"/>
                </a:lnTo>
                <a:lnTo>
                  <a:pt x="701" y="530"/>
                </a:lnTo>
                <a:lnTo>
                  <a:pt x="701" y="530"/>
                </a:lnTo>
                <a:lnTo>
                  <a:pt x="702" y="530"/>
                </a:lnTo>
                <a:lnTo>
                  <a:pt x="702" y="532"/>
                </a:lnTo>
                <a:lnTo>
                  <a:pt x="702" y="528"/>
                </a:lnTo>
                <a:lnTo>
                  <a:pt x="703" y="524"/>
                </a:lnTo>
                <a:lnTo>
                  <a:pt x="703" y="526"/>
                </a:lnTo>
                <a:lnTo>
                  <a:pt x="703" y="532"/>
                </a:lnTo>
                <a:lnTo>
                  <a:pt x="704" y="528"/>
                </a:lnTo>
                <a:lnTo>
                  <a:pt x="704" y="522"/>
                </a:lnTo>
                <a:lnTo>
                  <a:pt x="704" y="524"/>
                </a:lnTo>
                <a:lnTo>
                  <a:pt x="704" y="528"/>
                </a:lnTo>
                <a:lnTo>
                  <a:pt x="705" y="526"/>
                </a:lnTo>
                <a:lnTo>
                  <a:pt x="705" y="522"/>
                </a:lnTo>
                <a:lnTo>
                  <a:pt x="705" y="524"/>
                </a:lnTo>
                <a:lnTo>
                  <a:pt x="705" y="532"/>
                </a:lnTo>
                <a:lnTo>
                  <a:pt x="706" y="530"/>
                </a:lnTo>
                <a:lnTo>
                  <a:pt x="706" y="524"/>
                </a:lnTo>
                <a:lnTo>
                  <a:pt x="707" y="528"/>
                </a:lnTo>
                <a:lnTo>
                  <a:pt x="707" y="532"/>
                </a:lnTo>
                <a:lnTo>
                  <a:pt x="707" y="534"/>
                </a:lnTo>
                <a:lnTo>
                  <a:pt x="707" y="532"/>
                </a:lnTo>
                <a:lnTo>
                  <a:pt x="708" y="528"/>
                </a:lnTo>
                <a:lnTo>
                  <a:pt x="708" y="532"/>
                </a:lnTo>
                <a:lnTo>
                  <a:pt x="708" y="540"/>
                </a:lnTo>
                <a:lnTo>
                  <a:pt x="708" y="530"/>
                </a:lnTo>
                <a:lnTo>
                  <a:pt x="709" y="532"/>
                </a:lnTo>
                <a:lnTo>
                  <a:pt x="709" y="538"/>
                </a:lnTo>
                <a:lnTo>
                  <a:pt x="710" y="538"/>
                </a:lnTo>
                <a:lnTo>
                  <a:pt x="710" y="532"/>
                </a:lnTo>
                <a:lnTo>
                  <a:pt x="710" y="530"/>
                </a:lnTo>
                <a:lnTo>
                  <a:pt x="710" y="536"/>
                </a:lnTo>
                <a:lnTo>
                  <a:pt x="711" y="540"/>
                </a:lnTo>
                <a:lnTo>
                  <a:pt x="711" y="532"/>
                </a:lnTo>
                <a:lnTo>
                  <a:pt x="711" y="532"/>
                </a:lnTo>
                <a:lnTo>
                  <a:pt x="711" y="534"/>
                </a:lnTo>
                <a:lnTo>
                  <a:pt x="712" y="536"/>
                </a:lnTo>
                <a:lnTo>
                  <a:pt x="712" y="534"/>
                </a:lnTo>
                <a:lnTo>
                  <a:pt x="713" y="530"/>
                </a:lnTo>
                <a:lnTo>
                  <a:pt x="713" y="534"/>
                </a:lnTo>
                <a:lnTo>
                  <a:pt x="713" y="542"/>
                </a:lnTo>
                <a:lnTo>
                  <a:pt x="713" y="538"/>
                </a:lnTo>
                <a:lnTo>
                  <a:pt x="714" y="534"/>
                </a:lnTo>
                <a:lnTo>
                  <a:pt x="714" y="536"/>
                </a:lnTo>
                <a:lnTo>
                  <a:pt x="714" y="540"/>
                </a:lnTo>
                <a:lnTo>
                  <a:pt x="714" y="540"/>
                </a:lnTo>
                <a:lnTo>
                  <a:pt x="715" y="542"/>
                </a:lnTo>
                <a:lnTo>
                  <a:pt x="715" y="536"/>
                </a:lnTo>
                <a:lnTo>
                  <a:pt x="715" y="536"/>
                </a:lnTo>
                <a:lnTo>
                  <a:pt x="716" y="540"/>
                </a:lnTo>
                <a:lnTo>
                  <a:pt x="716" y="526"/>
                </a:lnTo>
                <a:lnTo>
                  <a:pt x="716" y="524"/>
                </a:lnTo>
                <a:lnTo>
                  <a:pt x="717" y="524"/>
                </a:lnTo>
                <a:lnTo>
                  <a:pt x="717" y="522"/>
                </a:lnTo>
                <a:lnTo>
                  <a:pt x="717" y="513"/>
                </a:lnTo>
                <a:lnTo>
                  <a:pt x="717" y="509"/>
                </a:lnTo>
                <a:lnTo>
                  <a:pt x="718" y="507"/>
                </a:lnTo>
                <a:lnTo>
                  <a:pt x="718" y="509"/>
                </a:lnTo>
                <a:lnTo>
                  <a:pt x="718" y="505"/>
                </a:lnTo>
                <a:lnTo>
                  <a:pt x="719" y="503"/>
                </a:lnTo>
                <a:lnTo>
                  <a:pt x="719" y="501"/>
                </a:lnTo>
                <a:lnTo>
                  <a:pt x="719" y="501"/>
                </a:lnTo>
                <a:lnTo>
                  <a:pt x="719" y="492"/>
                </a:lnTo>
                <a:lnTo>
                  <a:pt x="720" y="484"/>
                </a:lnTo>
                <a:lnTo>
                  <a:pt x="720" y="482"/>
                </a:lnTo>
                <a:lnTo>
                  <a:pt x="721" y="489"/>
                </a:lnTo>
                <a:lnTo>
                  <a:pt x="721" y="489"/>
                </a:lnTo>
                <a:lnTo>
                  <a:pt x="721" y="488"/>
                </a:lnTo>
                <a:lnTo>
                  <a:pt x="721" y="484"/>
                </a:lnTo>
                <a:lnTo>
                  <a:pt x="722" y="488"/>
                </a:lnTo>
                <a:lnTo>
                  <a:pt x="722" y="492"/>
                </a:lnTo>
                <a:lnTo>
                  <a:pt x="722" y="492"/>
                </a:lnTo>
                <a:lnTo>
                  <a:pt x="722" y="478"/>
                </a:lnTo>
                <a:lnTo>
                  <a:pt x="723" y="497"/>
                </a:lnTo>
                <a:lnTo>
                  <a:pt x="723" y="514"/>
                </a:lnTo>
                <a:lnTo>
                  <a:pt x="724" y="511"/>
                </a:lnTo>
                <a:lnTo>
                  <a:pt x="724" y="518"/>
                </a:lnTo>
                <a:lnTo>
                  <a:pt x="724" y="530"/>
                </a:lnTo>
                <a:lnTo>
                  <a:pt x="724" y="540"/>
                </a:lnTo>
                <a:lnTo>
                  <a:pt x="725" y="536"/>
                </a:lnTo>
                <a:lnTo>
                  <a:pt x="725" y="534"/>
                </a:lnTo>
                <a:lnTo>
                  <a:pt x="725" y="532"/>
                </a:lnTo>
                <a:lnTo>
                  <a:pt x="725" y="542"/>
                </a:lnTo>
                <a:lnTo>
                  <a:pt x="726" y="540"/>
                </a:lnTo>
                <a:lnTo>
                  <a:pt x="726" y="540"/>
                </a:lnTo>
                <a:lnTo>
                  <a:pt x="727" y="544"/>
                </a:lnTo>
                <a:lnTo>
                  <a:pt x="727" y="551"/>
                </a:lnTo>
                <a:lnTo>
                  <a:pt x="727" y="545"/>
                </a:lnTo>
                <a:lnTo>
                  <a:pt x="727" y="542"/>
                </a:lnTo>
                <a:lnTo>
                  <a:pt x="728" y="545"/>
                </a:lnTo>
                <a:lnTo>
                  <a:pt x="728" y="549"/>
                </a:lnTo>
                <a:lnTo>
                  <a:pt x="728" y="548"/>
                </a:lnTo>
                <a:lnTo>
                  <a:pt x="728" y="548"/>
                </a:lnTo>
                <a:lnTo>
                  <a:pt x="729" y="545"/>
                </a:lnTo>
                <a:lnTo>
                  <a:pt x="729" y="551"/>
                </a:lnTo>
                <a:lnTo>
                  <a:pt x="729" y="566"/>
                </a:lnTo>
                <a:lnTo>
                  <a:pt x="730" y="574"/>
                </a:lnTo>
                <a:lnTo>
                  <a:pt x="730" y="596"/>
                </a:lnTo>
                <a:lnTo>
                  <a:pt x="730" y="619"/>
                </a:lnTo>
                <a:lnTo>
                  <a:pt x="731" y="622"/>
                </a:lnTo>
                <a:lnTo>
                  <a:pt x="731" y="566"/>
                </a:lnTo>
                <a:lnTo>
                  <a:pt x="731" y="486"/>
                </a:lnTo>
                <a:lnTo>
                  <a:pt x="731" y="385"/>
                </a:lnTo>
                <a:lnTo>
                  <a:pt x="732" y="239"/>
                </a:lnTo>
                <a:lnTo>
                  <a:pt x="732" y="119"/>
                </a:lnTo>
                <a:lnTo>
                  <a:pt x="732" y="88"/>
                </a:lnTo>
                <a:lnTo>
                  <a:pt x="733" y="219"/>
                </a:lnTo>
                <a:lnTo>
                  <a:pt x="733" y="459"/>
                </a:lnTo>
                <a:lnTo>
                  <a:pt x="733" y="605"/>
                </a:lnTo>
                <a:lnTo>
                  <a:pt x="733" y="617"/>
                </a:lnTo>
                <a:lnTo>
                  <a:pt x="734" y="584"/>
                </a:lnTo>
                <a:lnTo>
                  <a:pt x="734" y="573"/>
                </a:lnTo>
                <a:lnTo>
                  <a:pt x="735" y="569"/>
                </a:lnTo>
                <a:lnTo>
                  <a:pt x="735" y="565"/>
                </a:lnTo>
                <a:lnTo>
                  <a:pt x="735" y="561"/>
                </a:lnTo>
                <a:lnTo>
                  <a:pt x="735" y="565"/>
                </a:lnTo>
                <a:lnTo>
                  <a:pt x="736" y="566"/>
                </a:lnTo>
                <a:lnTo>
                  <a:pt x="736" y="561"/>
                </a:lnTo>
                <a:lnTo>
                  <a:pt x="736" y="561"/>
                </a:lnTo>
                <a:lnTo>
                  <a:pt x="736" y="566"/>
                </a:lnTo>
                <a:lnTo>
                  <a:pt x="737" y="569"/>
                </a:lnTo>
                <a:lnTo>
                  <a:pt x="737" y="565"/>
                </a:lnTo>
                <a:lnTo>
                  <a:pt x="738" y="565"/>
                </a:lnTo>
                <a:lnTo>
                  <a:pt x="738" y="566"/>
                </a:lnTo>
                <a:lnTo>
                  <a:pt x="738" y="569"/>
                </a:lnTo>
                <a:lnTo>
                  <a:pt x="738" y="565"/>
                </a:lnTo>
                <a:lnTo>
                  <a:pt x="739" y="563"/>
                </a:lnTo>
                <a:lnTo>
                  <a:pt x="739" y="566"/>
                </a:lnTo>
                <a:lnTo>
                  <a:pt x="739" y="566"/>
                </a:lnTo>
                <a:lnTo>
                  <a:pt x="739" y="561"/>
                </a:lnTo>
                <a:lnTo>
                  <a:pt x="740" y="559"/>
                </a:lnTo>
                <a:lnTo>
                  <a:pt x="740" y="561"/>
                </a:lnTo>
                <a:lnTo>
                  <a:pt x="741" y="565"/>
                </a:lnTo>
                <a:lnTo>
                  <a:pt x="741" y="563"/>
                </a:lnTo>
                <a:lnTo>
                  <a:pt x="741" y="563"/>
                </a:lnTo>
                <a:lnTo>
                  <a:pt x="741" y="566"/>
                </a:lnTo>
                <a:lnTo>
                  <a:pt x="742" y="565"/>
                </a:lnTo>
                <a:lnTo>
                  <a:pt x="742" y="569"/>
                </a:lnTo>
                <a:lnTo>
                  <a:pt x="742" y="561"/>
                </a:lnTo>
                <a:lnTo>
                  <a:pt x="742" y="561"/>
                </a:lnTo>
                <a:lnTo>
                  <a:pt x="743" y="563"/>
                </a:lnTo>
                <a:lnTo>
                  <a:pt x="743" y="563"/>
                </a:lnTo>
                <a:lnTo>
                  <a:pt x="743" y="561"/>
                </a:lnTo>
                <a:lnTo>
                  <a:pt x="744" y="559"/>
                </a:lnTo>
                <a:lnTo>
                  <a:pt x="744" y="565"/>
                </a:lnTo>
                <a:lnTo>
                  <a:pt x="744" y="565"/>
                </a:lnTo>
                <a:lnTo>
                  <a:pt x="745" y="561"/>
                </a:lnTo>
                <a:lnTo>
                  <a:pt x="745" y="559"/>
                </a:lnTo>
                <a:lnTo>
                  <a:pt x="745" y="557"/>
                </a:lnTo>
                <a:lnTo>
                  <a:pt x="745" y="559"/>
                </a:lnTo>
                <a:lnTo>
                  <a:pt x="746" y="555"/>
                </a:lnTo>
                <a:lnTo>
                  <a:pt x="746" y="551"/>
                </a:lnTo>
                <a:lnTo>
                  <a:pt x="746" y="557"/>
                </a:lnTo>
                <a:lnTo>
                  <a:pt x="747" y="553"/>
                </a:lnTo>
                <a:lnTo>
                  <a:pt x="747" y="555"/>
                </a:lnTo>
                <a:lnTo>
                  <a:pt x="747" y="551"/>
                </a:lnTo>
                <a:lnTo>
                  <a:pt x="747" y="553"/>
                </a:lnTo>
                <a:lnTo>
                  <a:pt x="748" y="559"/>
                </a:lnTo>
                <a:lnTo>
                  <a:pt x="748" y="557"/>
                </a:lnTo>
                <a:lnTo>
                  <a:pt x="749" y="555"/>
                </a:lnTo>
                <a:lnTo>
                  <a:pt x="749" y="551"/>
                </a:lnTo>
                <a:lnTo>
                  <a:pt x="749" y="561"/>
                </a:lnTo>
                <a:lnTo>
                  <a:pt x="749" y="561"/>
                </a:lnTo>
                <a:lnTo>
                  <a:pt x="750" y="553"/>
                </a:lnTo>
                <a:lnTo>
                  <a:pt x="750" y="559"/>
                </a:lnTo>
                <a:lnTo>
                  <a:pt x="750" y="561"/>
                </a:lnTo>
                <a:lnTo>
                  <a:pt x="750" y="559"/>
                </a:lnTo>
                <a:lnTo>
                  <a:pt x="751" y="553"/>
                </a:lnTo>
                <a:lnTo>
                  <a:pt x="751" y="553"/>
                </a:lnTo>
                <a:lnTo>
                  <a:pt x="752" y="557"/>
                </a:lnTo>
                <a:lnTo>
                  <a:pt x="752" y="561"/>
                </a:lnTo>
                <a:lnTo>
                  <a:pt x="752" y="555"/>
                </a:lnTo>
                <a:lnTo>
                  <a:pt x="752" y="557"/>
                </a:lnTo>
                <a:lnTo>
                  <a:pt x="753" y="559"/>
                </a:lnTo>
                <a:lnTo>
                  <a:pt x="753" y="563"/>
                </a:lnTo>
                <a:lnTo>
                  <a:pt x="753" y="551"/>
                </a:lnTo>
                <a:lnTo>
                  <a:pt x="753" y="549"/>
                </a:lnTo>
                <a:lnTo>
                  <a:pt x="754" y="549"/>
                </a:lnTo>
                <a:lnTo>
                  <a:pt x="754" y="545"/>
                </a:lnTo>
                <a:lnTo>
                  <a:pt x="755" y="536"/>
                </a:lnTo>
                <a:lnTo>
                  <a:pt x="755" y="534"/>
                </a:lnTo>
                <a:lnTo>
                  <a:pt x="755" y="530"/>
                </a:lnTo>
                <a:lnTo>
                  <a:pt x="755" y="528"/>
                </a:lnTo>
                <a:lnTo>
                  <a:pt x="756" y="520"/>
                </a:lnTo>
                <a:lnTo>
                  <a:pt x="756" y="514"/>
                </a:lnTo>
                <a:lnTo>
                  <a:pt x="756" y="514"/>
                </a:lnTo>
                <a:lnTo>
                  <a:pt x="756" y="518"/>
                </a:lnTo>
                <a:lnTo>
                  <a:pt x="757" y="513"/>
                </a:lnTo>
                <a:lnTo>
                  <a:pt x="757" y="509"/>
                </a:lnTo>
                <a:lnTo>
                  <a:pt x="757" y="511"/>
                </a:lnTo>
                <a:lnTo>
                  <a:pt x="758" y="513"/>
                </a:lnTo>
                <a:lnTo>
                  <a:pt x="758" y="513"/>
                </a:lnTo>
                <a:lnTo>
                  <a:pt x="758" y="507"/>
                </a:lnTo>
                <a:lnTo>
                  <a:pt x="759" y="509"/>
                </a:lnTo>
                <a:lnTo>
                  <a:pt x="759" y="517"/>
                </a:lnTo>
                <a:lnTo>
                  <a:pt x="759" y="518"/>
                </a:lnTo>
                <a:lnTo>
                  <a:pt x="759" y="517"/>
                </a:lnTo>
                <a:lnTo>
                  <a:pt x="760" y="511"/>
                </a:lnTo>
                <a:lnTo>
                  <a:pt x="760" y="517"/>
                </a:lnTo>
                <a:lnTo>
                  <a:pt x="760" y="520"/>
                </a:lnTo>
                <a:lnTo>
                  <a:pt x="761" y="514"/>
                </a:lnTo>
                <a:lnTo>
                  <a:pt x="761" y="514"/>
                </a:lnTo>
                <a:lnTo>
                  <a:pt x="761" y="518"/>
                </a:lnTo>
                <a:lnTo>
                  <a:pt x="761" y="524"/>
                </a:lnTo>
                <a:lnTo>
                  <a:pt x="762" y="518"/>
                </a:lnTo>
                <a:lnTo>
                  <a:pt x="762" y="517"/>
                </a:lnTo>
                <a:lnTo>
                  <a:pt x="763" y="518"/>
                </a:lnTo>
                <a:lnTo>
                  <a:pt x="763" y="520"/>
                </a:lnTo>
                <a:lnTo>
                  <a:pt x="763" y="520"/>
                </a:lnTo>
                <a:lnTo>
                  <a:pt x="763" y="518"/>
                </a:lnTo>
                <a:lnTo>
                  <a:pt x="764" y="517"/>
                </a:lnTo>
                <a:lnTo>
                  <a:pt x="764" y="522"/>
                </a:lnTo>
                <a:lnTo>
                  <a:pt x="764" y="522"/>
                </a:lnTo>
                <a:lnTo>
                  <a:pt x="764" y="520"/>
                </a:lnTo>
                <a:lnTo>
                  <a:pt x="765" y="522"/>
                </a:lnTo>
                <a:lnTo>
                  <a:pt x="765" y="526"/>
                </a:lnTo>
                <a:lnTo>
                  <a:pt x="766" y="526"/>
                </a:lnTo>
                <a:lnTo>
                  <a:pt x="766" y="524"/>
                </a:lnTo>
                <a:lnTo>
                  <a:pt x="766" y="520"/>
                </a:lnTo>
                <a:lnTo>
                  <a:pt x="766" y="524"/>
                </a:lnTo>
                <a:lnTo>
                  <a:pt x="767" y="528"/>
                </a:lnTo>
                <a:lnTo>
                  <a:pt x="767" y="528"/>
                </a:lnTo>
                <a:lnTo>
                  <a:pt x="767" y="522"/>
                </a:lnTo>
                <a:lnTo>
                  <a:pt x="767" y="526"/>
                </a:lnTo>
                <a:lnTo>
                  <a:pt x="768" y="530"/>
                </a:lnTo>
                <a:lnTo>
                  <a:pt x="768" y="528"/>
                </a:lnTo>
                <a:lnTo>
                  <a:pt x="769" y="522"/>
                </a:lnTo>
                <a:lnTo>
                  <a:pt x="769" y="526"/>
                </a:lnTo>
                <a:lnTo>
                  <a:pt x="769" y="532"/>
                </a:lnTo>
                <a:lnTo>
                  <a:pt x="769" y="524"/>
                </a:lnTo>
                <a:lnTo>
                  <a:pt x="770" y="524"/>
                </a:lnTo>
                <a:lnTo>
                  <a:pt x="770" y="526"/>
                </a:lnTo>
                <a:lnTo>
                  <a:pt x="770" y="536"/>
                </a:lnTo>
                <a:lnTo>
                  <a:pt x="770" y="526"/>
                </a:lnTo>
                <a:lnTo>
                  <a:pt x="771" y="520"/>
                </a:lnTo>
                <a:lnTo>
                  <a:pt x="771" y="517"/>
                </a:lnTo>
                <a:lnTo>
                  <a:pt x="771" y="520"/>
                </a:lnTo>
                <a:lnTo>
                  <a:pt x="772" y="514"/>
                </a:lnTo>
                <a:lnTo>
                  <a:pt x="772" y="503"/>
                </a:lnTo>
                <a:lnTo>
                  <a:pt x="772" y="501"/>
                </a:lnTo>
                <a:lnTo>
                  <a:pt x="773" y="501"/>
                </a:lnTo>
                <a:lnTo>
                  <a:pt x="773" y="496"/>
                </a:lnTo>
                <a:lnTo>
                  <a:pt x="773" y="488"/>
                </a:lnTo>
                <a:lnTo>
                  <a:pt x="773" y="488"/>
                </a:lnTo>
                <a:lnTo>
                  <a:pt x="774" y="488"/>
                </a:lnTo>
                <a:lnTo>
                  <a:pt x="774" y="484"/>
                </a:lnTo>
                <a:lnTo>
                  <a:pt x="774" y="480"/>
                </a:lnTo>
                <a:lnTo>
                  <a:pt x="775" y="474"/>
                </a:lnTo>
                <a:lnTo>
                  <a:pt x="775" y="480"/>
                </a:lnTo>
                <a:lnTo>
                  <a:pt x="775" y="482"/>
                </a:lnTo>
                <a:lnTo>
                  <a:pt x="775" y="486"/>
                </a:lnTo>
                <a:lnTo>
                  <a:pt x="776" y="484"/>
                </a:lnTo>
                <a:lnTo>
                  <a:pt x="776" y="484"/>
                </a:lnTo>
                <a:lnTo>
                  <a:pt x="777" y="484"/>
                </a:lnTo>
                <a:lnTo>
                  <a:pt x="777" y="472"/>
                </a:lnTo>
                <a:lnTo>
                  <a:pt x="777" y="472"/>
                </a:lnTo>
                <a:lnTo>
                  <a:pt x="777" y="489"/>
                </a:lnTo>
                <a:lnTo>
                  <a:pt x="778" y="505"/>
                </a:lnTo>
                <a:lnTo>
                  <a:pt x="778" y="505"/>
                </a:lnTo>
                <a:lnTo>
                  <a:pt x="778" y="509"/>
                </a:lnTo>
                <a:lnTo>
                  <a:pt x="778" y="518"/>
                </a:lnTo>
                <a:lnTo>
                  <a:pt x="779" y="530"/>
                </a:lnTo>
                <a:lnTo>
                  <a:pt x="779" y="532"/>
                </a:lnTo>
                <a:lnTo>
                  <a:pt x="780" y="524"/>
                </a:lnTo>
                <a:lnTo>
                  <a:pt x="780" y="524"/>
                </a:lnTo>
                <a:lnTo>
                  <a:pt x="780" y="530"/>
                </a:lnTo>
                <a:lnTo>
                  <a:pt x="780" y="534"/>
                </a:lnTo>
                <a:lnTo>
                  <a:pt x="781" y="528"/>
                </a:lnTo>
                <a:lnTo>
                  <a:pt x="781" y="532"/>
                </a:lnTo>
                <a:lnTo>
                  <a:pt x="781" y="532"/>
                </a:lnTo>
                <a:lnTo>
                  <a:pt x="781" y="536"/>
                </a:lnTo>
                <a:lnTo>
                  <a:pt x="782" y="534"/>
                </a:lnTo>
                <a:lnTo>
                  <a:pt x="782" y="536"/>
                </a:lnTo>
                <a:lnTo>
                  <a:pt x="783" y="540"/>
                </a:lnTo>
                <a:lnTo>
                  <a:pt x="783" y="544"/>
                </a:lnTo>
                <a:lnTo>
                  <a:pt x="783" y="538"/>
                </a:lnTo>
                <a:lnTo>
                  <a:pt x="783" y="534"/>
                </a:lnTo>
                <a:lnTo>
                  <a:pt x="784" y="538"/>
                </a:lnTo>
                <a:lnTo>
                  <a:pt x="784" y="544"/>
                </a:lnTo>
                <a:lnTo>
                  <a:pt x="784" y="540"/>
                </a:lnTo>
                <a:lnTo>
                  <a:pt x="784" y="542"/>
                </a:lnTo>
                <a:lnTo>
                  <a:pt x="785" y="565"/>
                </a:lnTo>
                <a:lnTo>
                  <a:pt x="785" y="584"/>
                </a:lnTo>
                <a:lnTo>
                  <a:pt x="785" y="590"/>
                </a:lnTo>
                <a:lnTo>
                  <a:pt x="786" y="609"/>
                </a:lnTo>
                <a:lnTo>
                  <a:pt x="786" y="607"/>
                </a:lnTo>
                <a:lnTo>
                  <a:pt x="786" y="557"/>
                </a:lnTo>
                <a:lnTo>
                  <a:pt x="787" y="482"/>
                </a:lnTo>
                <a:lnTo>
                  <a:pt x="787" y="378"/>
                </a:lnTo>
                <a:lnTo>
                  <a:pt x="787" y="235"/>
                </a:lnTo>
                <a:lnTo>
                  <a:pt x="787" y="131"/>
                </a:lnTo>
                <a:lnTo>
                  <a:pt x="788" y="111"/>
                </a:lnTo>
                <a:lnTo>
                  <a:pt x="788" y="239"/>
                </a:lnTo>
                <a:lnTo>
                  <a:pt x="788" y="462"/>
                </a:lnTo>
                <a:lnTo>
                  <a:pt x="789" y="609"/>
                </a:lnTo>
                <a:lnTo>
                  <a:pt x="789" y="617"/>
                </a:lnTo>
                <a:lnTo>
                  <a:pt x="789" y="607"/>
                </a:lnTo>
                <a:lnTo>
                  <a:pt x="790" y="561"/>
                </a:lnTo>
                <a:lnTo>
                  <a:pt x="790" y="557"/>
                </a:lnTo>
                <a:lnTo>
                  <a:pt x="790" y="563"/>
                </a:lnTo>
                <a:lnTo>
                  <a:pt x="791" y="555"/>
                </a:lnTo>
                <a:lnTo>
                  <a:pt x="791" y="551"/>
                </a:lnTo>
                <a:lnTo>
                  <a:pt x="791" y="555"/>
                </a:lnTo>
                <a:lnTo>
                  <a:pt x="791" y="561"/>
                </a:lnTo>
                <a:lnTo>
                  <a:pt x="792" y="555"/>
                </a:lnTo>
                <a:lnTo>
                  <a:pt x="792" y="555"/>
                </a:lnTo>
                <a:lnTo>
                  <a:pt x="792" y="555"/>
                </a:lnTo>
                <a:lnTo>
                  <a:pt x="792" y="561"/>
                </a:lnTo>
                <a:lnTo>
                  <a:pt x="793" y="559"/>
                </a:lnTo>
                <a:lnTo>
                  <a:pt x="793" y="553"/>
                </a:lnTo>
                <a:lnTo>
                  <a:pt x="794" y="559"/>
                </a:lnTo>
                <a:lnTo>
                  <a:pt x="794" y="561"/>
                </a:lnTo>
                <a:lnTo>
                  <a:pt x="794" y="561"/>
                </a:lnTo>
                <a:lnTo>
                  <a:pt x="794" y="557"/>
                </a:lnTo>
                <a:lnTo>
                  <a:pt x="795" y="557"/>
                </a:lnTo>
                <a:lnTo>
                  <a:pt x="795" y="563"/>
                </a:lnTo>
                <a:lnTo>
                  <a:pt x="795" y="561"/>
                </a:lnTo>
                <a:lnTo>
                  <a:pt x="795" y="553"/>
                </a:lnTo>
                <a:lnTo>
                  <a:pt x="796" y="555"/>
                </a:lnTo>
                <a:lnTo>
                  <a:pt x="796" y="553"/>
                </a:lnTo>
                <a:lnTo>
                  <a:pt x="797" y="553"/>
                </a:lnTo>
                <a:lnTo>
                  <a:pt x="797" y="549"/>
                </a:lnTo>
                <a:lnTo>
                  <a:pt x="797" y="553"/>
                </a:lnTo>
                <a:lnTo>
                  <a:pt x="797" y="551"/>
                </a:lnTo>
                <a:lnTo>
                  <a:pt x="798" y="557"/>
                </a:lnTo>
                <a:lnTo>
                  <a:pt x="798" y="553"/>
                </a:lnTo>
                <a:lnTo>
                  <a:pt x="798" y="551"/>
                </a:lnTo>
                <a:lnTo>
                  <a:pt x="798" y="555"/>
                </a:lnTo>
                <a:lnTo>
                  <a:pt x="799" y="555"/>
                </a:lnTo>
                <a:lnTo>
                  <a:pt x="799" y="553"/>
                </a:lnTo>
                <a:lnTo>
                  <a:pt x="799" y="551"/>
                </a:lnTo>
                <a:lnTo>
                  <a:pt x="800" y="551"/>
                </a:lnTo>
                <a:lnTo>
                  <a:pt x="800" y="555"/>
                </a:lnTo>
                <a:lnTo>
                  <a:pt x="800" y="557"/>
                </a:lnTo>
                <a:lnTo>
                  <a:pt x="801" y="555"/>
                </a:lnTo>
                <a:lnTo>
                  <a:pt x="801" y="549"/>
                </a:lnTo>
                <a:lnTo>
                  <a:pt x="801" y="549"/>
                </a:lnTo>
                <a:lnTo>
                  <a:pt x="801" y="548"/>
                </a:lnTo>
                <a:lnTo>
                  <a:pt x="802" y="544"/>
                </a:lnTo>
                <a:lnTo>
                  <a:pt x="802" y="544"/>
                </a:lnTo>
                <a:lnTo>
                  <a:pt x="802" y="549"/>
                </a:lnTo>
                <a:lnTo>
                  <a:pt x="803" y="549"/>
                </a:lnTo>
                <a:lnTo>
                  <a:pt x="803" y="544"/>
                </a:lnTo>
                <a:lnTo>
                  <a:pt x="803" y="551"/>
                </a:lnTo>
                <a:lnTo>
                  <a:pt x="804" y="553"/>
                </a:lnTo>
                <a:lnTo>
                  <a:pt x="804" y="551"/>
                </a:lnTo>
                <a:lnTo>
                  <a:pt x="804" y="549"/>
                </a:lnTo>
                <a:lnTo>
                  <a:pt x="804" y="545"/>
                </a:lnTo>
                <a:lnTo>
                  <a:pt x="805" y="553"/>
                </a:lnTo>
                <a:lnTo>
                  <a:pt x="805" y="557"/>
                </a:lnTo>
                <a:lnTo>
                  <a:pt x="805" y="551"/>
                </a:lnTo>
                <a:lnTo>
                  <a:pt x="806" y="549"/>
                </a:lnTo>
                <a:lnTo>
                  <a:pt x="806" y="549"/>
                </a:lnTo>
                <a:lnTo>
                  <a:pt x="806" y="557"/>
                </a:lnTo>
                <a:lnTo>
                  <a:pt x="806" y="555"/>
                </a:lnTo>
                <a:lnTo>
                  <a:pt x="807" y="549"/>
                </a:lnTo>
                <a:lnTo>
                  <a:pt x="807" y="551"/>
                </a:lnTo>
                <a:lnTo>
                  <a:pt x="808" y="557"/>
                </a:lnTo>
                <a:lnTo>
                  <a:pt x="808" y="549"/>
                </a:lnTo>
                <a:lnTo>
                  <a:pt x="808" y="548"/>
                </a:lnTo>
                <a:lnTo>
                  <a:pt x="808" y="549"/>
                </a:lnTo>
                <a:lnTo>
                  <a:pt x="809" y="548"/>
                </a:lnTo>
                <a:lnTo>
                  <a:pt x="809" y="544"/>
                </a:lnTo>
                <a:lnTo>
                  <a:pt x="809" y="534"/>
                </a:lnTo>
                <a:lnTo>
                  <a:pt x="809" y="530"/>
                </a:lnTo>
                <a:lnTo>
                  <a:pt x="810" y="532"/>
                </a:lnTo>
                <a:lnTo>
                  <a:pt x="810" y="536"/>
                </a:lnTo>
                <a:lnTo>
                  <a:pt x="811" y="524"/>
                </a:lnTo>
                <a:lnTo>
                  <a:pt x="811" y="520"/>
                </a:lnTo>
                <a:lnTo>
                  <a:pt x="811" y="520"/>
                </a:lnTo>
                <a:lnTo>
                  <a:pt x="811" y="526"/>
                </a:lnTo>
                <a:lnTo>
                  <a:pt x="812" y="524"/>
                </a:lnTo>
                <a:lnTo>
                  <a:pt x="812" y="517"/>
                </a:lnTo>
                <a:lnTo>
                  <a:pt x="812" y="514"/>
                </a:lnTo>
                <a:lnTo>
                  <a:pt x="812" y="513"/>
                </a:lnTo>
                <a:lnTo>
                  <a:pt x="813" y="511"/>
                </a:lnTo>
                <a:lnTo>
                  <a:pt x="813" y="513"/>
                </a:lnTo>
                <a:lnTo>
                  <a:pt x="814" y="517"/>
                </a:lnTo>
                <a:lnTo>
                  <a:pt x="814" y="514"/>
                </a:lnTo>
                <a:lnTo>
                  <a:pt x="814" y="514"/>
                </a:lnTo>
                <a:lnTo>
                  <a:pt x="814" y="513"/>
                </a:lnTo>
                <a:lnTo>
                  <a:pt x="815" y="513"/>
                </a:lnTo>
                <a:lnTo>
                  <a:pt x="815" y="517"/>
                </a:lnTo>
                <a:lnTo>
                  <a:pt x="815" y="517"/>
                </a:lnTo>
                <a:lnTo>
                  <a:pt x="815" y="511"/>
                </a:lnTo>
                <a:lnTo>
                  <a:pt x="816" y="514"/>
                </a:lnTo>
                <a:lnTo>
                  <a:pt x="816" y="526"/>
                </a:lnTo>
                <a:lnTo>
                  <a:pt x="816" y="520"/>
                </a:lnTo>
                <a:lnTo>
                  <a:pt x="817" y="520"/>
                </a:lnTo>
                <a:lnTo>
                  <a:pt x="817" y="518"/>
                </a:lnTo>
                <a:lnTo>
                  <a:pt x="817" y="524"/>
                </a:lnTo>
                <a:lnTo>
                  <a:pt x="818" y="524"/>
                </a:lnTo>
                <a:lnTo>
                  <a:pt x="818" y="518"/>
                </a:lnTo>
                <a:lnTo>
                  <a:pt x="818" y="522"/>
                </a:lnTo>
                <a:lnTo>
                  <a:pt x="818" y="522"/>
                </a:lnTo>
                <a:lnTo>
                  <a:pt x="819" y="528"/>
                </a:lnTo>
                <a:lnTo>
                  <a:pt x="819" y="526"/>
                </a:lnTo>
                <a:lnTo>
                  <a:pt x="819" y="524"/>
                </a:lnTo>
                <a:lnTo>
                  <a:pt x="820" y="522"/>
                </a:lnTo>
                <a:lnTo>
                  <a:pt x="820" y="526"/>
                </a:lnTo>
                <a:lnTo>
                  <a:pt x="820" y="526"/>
                </a:lnTo>
                <a:lnTo>
                  <a:pt x="820" y="526"/>
                </a:lnTo>
                <a:lnTo>
                  <a:pt x="821" y="532"/>
                </a:lnTo>
                <a:lnTo>
                  <a:pt x="821" y="538"/>
                </a:lnTo>
                <a:lnTo>
                  <a:pt x="822" y="536"/>
                </a:lnTo>
                <a:lnTo>
                  <a:pt x="822" y="530"/>
                </a:lnTo>
                <a:lnTo>
                  <a:pt x="822" y="532"/>
                </a:lnTo>
                <a:lnTo>
                  <a:pt x="822" y="536"/>
                </a:lnTo>
                <a:lnTo>
                  <a:pt x="823" y="538"/>
                </a:lnTo>
                <a:lnTo>
                  <a:pt x="823" y="532"/>
                </a:lnTo>
                <a:lnTo>
                  <a:pt x="823" y="532"/>
                </a:lnTo>
                <a:lnTo>
                  <a:pt x="823" y="534"/>
                </a:lnTo>
                <a:lnTo>
                  <a:pt x="824" y="534"/>
                </a:lnTo>
                <a:lnTo>
                  <a:pt x="824" y="530"/>
                </a:lnTo>
                <a:lnTo>
                  <a:pt x="825" y="536"/>
                </a:lnTo>
                <a:lnTo>
                  <a:pt x="825" y="540"/>
                </a:lnTo>
                <a:lnTo>
                  <a:pt x="825" y="540"/>
                </a:lnTo>
                <a:lnTo>
                  <a:pt x="825" y="532"/>
                </a:lnTo>
                <a:lnTo>
                  <a:pt x="826" y="532"/>
                </a:lnTo>
                <a:lnTo>
                  <a:pt x="826" y="536"/>
                </a:lnTo>
                <a:lnTo>
                  <a:pt x="826" y="536"/>
                </a:lnTo>
                <a:lnTo>
                  <a:pt x="826" y="536"/>
                </a:lnTo>
                <a:lnTo>
                  <a:pt x="827" y="540"/>
                </a:lnTo>
                <a:lnTo>
                  <a:pt x="827" y="540"/>
                </a:lnTo>
                <a:lnTo>
                  <a:pt x="828" y="538"/>
                </a:lnTo>
                <a:lnTo>
                  <a:pt x="828" y="534"/>
                </a:lnTo>
                <a:lnTo>
                  <a:pt x="828" y="532"/>
                </a:lnTo>
                <a:lnTo>
                  <a:pt x="828" y="534"/>
                </a:lnTo>
                <a:lnTo>
                  <a:pt x="829" y="538"/>
                </a:lnTo>
                <a:lnTo>
                  <a:pt x="829" y="524"/>
                </a:lnTo>
                <a:lnTo>
                  <a:pt x="829" y="520"/>
                </a:lnTo>
                <a:lnTo>
                  <a:pt x="829" y="517"/>
                </a:lnTo>
                <a:lnTo>
                  <a:pt x="830" y="518"/>
                </a:lnTo>
                <a:lnTo>
                  <a:pt x="830" y="509"/>
                </a:lnTo>
                <a:lnTo>
                  <a:pt x="830" y="505"/>
                </a:lnTo>
                <a:lnTo>
                  <a:pt x="831" y="503"/>
                </a:lnTo>
                <a:lnTo>
                  <a:pt x="831" y="503"/>
                </a:lnTo>
                <a:lnTo>
                  <a:pt x="831" y="499"/>
                </a:lnTo>
                <a:lnTo>
                  <a:pt x="832" y="492"/>
                </a:lnTo>
                <a:lnTo>
                  <a:pt x="832" y="486"/>
                </a:lnTo>
                <a:lnTo>
                  <a:pt x="832" y="486"/>
                </a:lnTo>
                <a:lnTo>
                  <a:pt x="832" y="488"/>
                </a:lnTo>
                <a:lnTo>
                  <a:pt x="833" y="486"/>
                </a:lnTo>
                <a:lnTo>
                  <a:pt x="833" y="493"/>
                </a:lnTo>
                <a:lnTo>
                  <a:pt x="833" y="496"/>
                </a:lnTo>
                <a:lnTo>
                  <a:pt x="834" y="497"/>
                </a:lnTo>
                <a:lnTo>
                  <a:pt x="834" y="496"/>
                </a:lnTo>
                <a:lnTo>
                  <a:pt x="834" y="489"/>
                </a:lnTo>
                <a:lnTo>
                  <a:pt x="834" y="488"/>
                </a:lnTo>
                <a:lnTo>
                  <a:pt x="835" y="489"/>
                </a:lnTo>
                <a:lnTo>
                  <a:pt x="835" y="501"/>
                </a:lnTo>
                <a:lnTo>
                  <a:pt x="836" y="511"/>
                </a:lnTo>
                <a:lnTo>
                  <a:pt x="836" y="518"/>
                </a:lnTo>
                <a:lnTo>
                  <a:pt x="836" y="528"/>
                </a:lnTo>
                <a:lnTo>
                  <a:pt x="836" y="530"/>
                </a:lnTo>
                <a:lnTo>
                  <a:pt x="837" y="534"/>
                </a:lnTo>
                <a:lnTo>
                  <a:pt x="837" y="542"/>
                </a:lnTo>
                <a:lnTo>
                  <a:pt x="837" y="544"/>
                </a:lnTo>
                <a:lnTo>
                  <a:pt x="837" y="544"/>
                </a:lnTo>
                <a:lnTo>
                  <a:pt x="838" y="540"/>
                </a:lnTo>
                <a:lnTo>
                  <a:pt x="838" y="544"/>
                </a:lnTo>
                <a:lnTo>
                  <a:pt x="839" y="551"/>
                </a:lnTo>
                <a:lnTo>
                  <a:pt x="839" y="551"/>
                </a:lnTo>
                <a:lnTo>
                  <a:pt x="839" y="548"/>
                </a:lnTo>
                <a:lnTo>
                  <a:pt x="839" y="549"/>
                </a:lnTo>
                <a:lnTo>
                  <a:pt x="840" y="555"/>
                </a:lnTo>
                <a:lnTo>
                  <a:pt x="840" y="555"/>
                </a:lnTo>
                <a:lnTo>
                  <a:pt x="840" y="549"/>
                </a:lnTo>
                <a:lnTo>
                  <a:pt x="840" y="549"/>
                </a:lnTo>
                <a:lnTo>
                  <a:pt x="841" y="553"/>
                </a:lnTo>
                <a:lnTo>
                  <a:pt x="841" y="549"/>
                </a:lnTo>
                <a:lnTo>
                  <a:pt x="842" y="551"/>
                </a:lnTo>
                <a:lnTo>
                  <a:pt x="842" y="553"/>
                </a:lnTo>
                <a:lnTo>
                  <a:pt x="842" y="569"/>
                </a:lnTo>
                <a:lnTo>
                  <a:pt x="842" y="586"/>
                </a:lnTo>
                <a:lnTo>
                  <a:pt x="843" y="586"/>
                </a:lnTo>
                <a:lnTo>
                  <a:pt x="843" y="594"/>
                </a:lnTo>
                <a:lnTo>
                  <a:pt x="843" y="628"/>
                </a:lnTo>
                <a:lnTo>
                  <a:pt x="843" y="652"/>
                </a:lnTo>
                <a:lnTo>
                  <a:pt x="844" y="634"/>
                </a:lnTo>
                <a:lnTo>
                  <a:pt x="844" y="596"/>
                </a:lnTo>
                <a:lnTo>
                  <a:pt x="844" y="555"/>
                </a:lnTo>
                <a:lnTo>
                  <a:pt x="845" y="518"/>
                </a:lnTo>
                <a:lnTo>
                  <a:pt x="845" y="455"/>
                </a:lnTo>
                <a:lnTo>
                  <a:pt x="845" y="345"/>
                </a:lnTo>
                <a:lnTo>
                  <a:pt x="846" y="210"/>
                </a:lnTo>
                <a:lnTo>
                  <a:pt x="846" y="123"/>
                </a:lnTo>
                <a:lnTo>
                  <a:pt x="846" y="104"/>
                </a:lnTo>
                <a:lnTo>
                  <a:pt x="846" y="219"/>
                </a:lnTo>
                <a:lnTo>
                  <a:pt x="847" y="418"/>
                </a:lnTo>
                <a:lnTo>
                  <a:pt x="847" y="565"/>
                </a:lnTo>
                <a:lnTo>
                  <a:pt x="847" y="611"/>
                </a:lnTo>
                <a:lnTo>
                  <a:pt x="848" y="597"/>
                </a:lnTo>
                <a:lnTo>
                  <a:pt x="848" y="574"/>
                </a:lnTo>
                <a:lnTo>
                  <a:pt x="848" y="569"/>
                </a:lnTo>
                <a:lnTo>
                  <a:pt x="848" y="573"/>
                </a:lnTo>
                <a:lnTo>
                  <a:pt x="849" y="570"/>
                </a:lnTo>
                <a:lnTo>
                  <a:pt x="849" y="557"/>
                </a:lnTo>
                <a:lnTo>
                  <a:pt x="850" y="559"/>
                </a:lnTo>
                <a:lnTo>
                  <a:pt x="850" y="563"/>
                </a:lnTo>
                <a:lnTo>
                  <a:pt x="850" y="561"/>
                </a:lnTo>
                <a:lnTo>
                  <a:pt x="850" y="559"/>
                </a:lnTo>
                <a:lnTo>
                  <a:pt x="851" y="561"/>
                </a:lnTo>
                <a:lnTo>
                  <a:pt x="851" y="569"/>
                </a:lnTo>
                <a:lnTo>
                  <a:pt x="851" y="566"/>
                </a:lnTo>
                <a:lnTo>
                  <a:pt x="851" y="566"/>
                </a:lnTo>
                <a:lnTo>
                  <a:pt x="852" y="569"/>
                </a:lnTo>
                <a:lnTo>
                  <a:pt x="852" y="569"/>
                </a:lnTo>
                <a:lnTo>
                  <a:pt x="853" y="565"/>
                </a:lnTo>
                <a:lnTo>
                  <a:pt x="853" y="557"/>
                </a:lnTo>
                <a:lnTo>
                  <a:pt x="853" y="563"/>
                </a:lnTo>
                <a:lnTo>
                  <a:pt x="853" y="566"/>
                </a:lnTo>
                <a:lnTo>
                  <a:pt x="854" y="566"/>
                </a:lnTo>
                <a:lnTo>
                  <a:pt x="854" y="563"/>
                </a:lnTo>
                <a:lnTo>
                  <a:pt x="854" y="559"/>
                </a:lnTo>
                <a:lnTo>
                  <a:pt x="854" y="565"/>
                </a:lnTo>
                <a:lnTo>
                  <a:pt x="855" y="565"/>
                </a:lnTo>
                <a:lnTo>
                  <a:pt x="855" y="565"/>
                </a:lnTo>
                <a:lnTo>
                  <a:pt x="856" y="565"/>
                </a:lnTo>
                <a:lnTo>
                  <a:pt x="856" y="570"/>
                </a:lnTo>
                <a:lnTo>
                  <a:pt x="856" y="573"/>
                </a:lnTo>
                <a:lnTo>
                  <a:pt x="856" y="569"/>
                </a:lnTo>
                <a:lnTo>
                  <a:pt x="857" y="569"/>
                </a:lnTo>
                <a:lnTo>
                  <a:pt x="857" y="566"/>
                </a:lnTo>
                <a:lnTo>
                  <a:pt x="857" y="569"/>
                </a:lnTo>
                <a:lnTo>
                  <a:pt x="857" y="563"/>
                </a:lnTo>
                <a:lnTo>
                  <a:pt x="858" y="561"/>
                </a:lnTo>
                <a:lnTo>
                  <a:pt x="858" y="563"/>
                </a:lnTo>
                <a:lnTo>
                  <a:pt x="858" y="573"/>
                </a:lnTo>
                <a:lnTo>
                  <a:pt x="859" y="565"/>
                </a:lnTo>
                <a:lnTo>
                  <a:pt x="859" y="563"/>
                </a:lnTo>
                <a:lnTo>
                  <a:pt x="859" y="559"/>
                </a:lnTo>
                <a:lnTo>
                  <a:pt x="860" y="559"/>
                </a:lnTo>
                <a:lnTo>
                  <a:pt x="860" y="557"/>
                </a:lnTo>
                <a:lnTo>
                  <a:pt x="860" y="555"/>
                </a:lnTo>
                <a:lnTo>
                  <a:pt x="860" y="559"/>
                </a:lnTo>
                <a:lnTo>
                  <a:pt x="861" y="569"/>
                </a:lnTo>
                <a:lnTo>
                  <a:pt x="861" y="565"/>
                </a:lnTo>
                <a:lnTo>
                  <a:pt x="861" y="563"/>
                </a:lnTo>
                <a:lnTo>
                  <a:pt x="862" y="561"/>
                </a:lnTo>
                <a:lnTo>
                  <a:pt x="862" y="565"/>
                </a:lnTo>
                <a:lnTo>
                  <a:pt x="862" y="566"/>
                </a:lnTo>
                <a:lnTo>
                  <a:pt x="862" y="563"/>
                </a:lnTo>
                <a:lnTo>
                  <a:pt x="863" y="563"/>
                </a:lnTo>
                <a:lnTo>
                  <a:pt x="863" y="569"/>
                </a:lnTo>
                <a:lnTo>
                  <a:pt x="864" y="573"/>
                </a:lnTo>
                <a:lnTo>
                  <a:pt x="864" y="570"/>
                </a:lnTo>
                <a:lnTo>
                  <a:pt x="864" y="565"/>
                </a:lnTo>
                <a:lnTo>
                  <a:pt x="864" y="573"/>
                </a:lnTo>
                <a:lnTo>
                  <a:pt x="865" y="582"/>
                </a:lnTo>
                <a:lnTo>
                  <a:pt x="865" y="582"/>
                </a:lnTo>
                <a:lnTo>
                  <a:pt x="865" y="582"/>
                </a:lnTo>
                <a:lnTo>
                  <a:pt x="865" y="584"/>
                </a:lnTo>
                <a:lnTo>
                  <a:pt x="866" y="584"/>
                </a:lnTo>
                <a:lnTo>
                  <a:pt x="866" y="584"/>
                </a:lnTo>
                <a:lnTo>
                  <a:pt x="867" y="582"/>
                </a:lnTo>
                <a:lnTo>
                  <a:pt x="867" y="586"/>
                </a:lnTo>
                <a:lnTo>
                  <a:pt x="867" y="588"/>
                </a:lnTo>
                <a:lnTo>
                  <a:pt x="867" y="578"/>
                </a:lnTo>
                <a:lnTo>
                  <a:pt x="868" y="569"/>
                </a:lnTo>
                <a:lnTo>
                  <a:pt x="868" y="561"/>
                </a:lnTo>
                <a:lnTo>
                  <a:pt x="868" y="561"/>
                </a:lnTo>
                <a:lnTo>
                  <a:pt x="868" y="555"/>
                </a:lnTo>
                <a:lnTo>
                  <a:pt x="869" y="544"/>
                </a:lnTo>
                <a:lnTo>
                  <a:pt x="869" y="540"/>
                </a:lnTo>
                <a:lnTo>
                  <a:pt x="870" y="542"/>
                </a:lnTo>
                <a:lnTo>
                  <a:pt x="870" y="536"/>
                </a:lnTo>
                <a:lnTo>
                  <a:pt x="870" y="532"/>
                </a:lnTo>
                <a:lnTo>
                  <a:pt x="870" y="534"/>
                </a:lnTo>
                <a:lnTo>
                  <a:pt x="871" y="532"/>
                </a:lnTo>
                <a:lnTo>
                  <a:pt x="871" y="536"/>
                </a:lnTo>
                <a:lnTo>
                  <a:pt x="871" y="534"/>
                </a:lnTo>
                <a:lnTo>
                  <a:pt x="871" y="524"/>
                </a:lnTo>
                <a:lnTo>
                  <a:pt x="872" y="524"/>
                </a:lnTo>
                <a:lnTo>
                  <a:pt x="872" y="528"/>
                </a:lnTo>
                <a:lnTo>
                  <a:pt x="872" y="526"/>
                </a:lnTo>
                <a:lnTo>
                  <a:pt x="873" y="520"/>
                </a:lnTo>
                <a:lnTo>
                  <a:pt x="873" y="524"/>
                </a:lnTo>
                <a:lnTo>
                  <a:pt x="873" y="522"/>
                </a:lnTo>
                <a:lnTo>
                  <a:pt x="874" y="517"/>
                </a:lnTo>
                <a:lnTo>
                  <a:pt x="874" y="513"/>
                </a:lnTo>
                <a:lnTo>
                  <a:pt x="874" y="518"/>
                </a:lnTo>
                <a:lnTo>
                  <a:pt x="874" y="524"/>
                </a:lnTo>
                <a:lnTo>
                  <a:pt x="875" y="526"/>
                </a:lnTo>
                <a:lnTo>
                  <a:pt x="875" y="526"/>
                </a:lnTo>
                <a:lnTo>
                  <a:pt x="875" y="518"/>
                </a:lnTo>
                <a:lnTo>
                  <a:pt x="876" y="528"/>
                </a:lnTo>
                <a:lnTo>
                  <a:pt x="876" y="524"/>
                </a:lnTo>
                <a:lnTo>
                  <a:pt x="876" y="528"/>
                </a:lnTo>
                <a:lnTo>
                  <a:pt x="876" y="526"/>
                </a:lnTo>
                <a:lnTo>
                  <a:pt x="877" y="522"/>
                </a:lnTo>
                <a:lnTo>
                  <a:pt x="877" y="520"/>
                </a:lnTo>
                <a:lnTo>
                  <a:pt x="877" y="517"/>
                </a:lnTo>
                <a:lnTo>
                  <a:pt x="878" y="522"/>
                </a:lnTo>
                <a:lnTo>
                  <a:pt x="878" y="532"/>
                </a:lnTo>
                <a:lnTo>
                  <a:pt x="878" y="536"/>
                </a:lnTo>
                <a:lnTo>
                  <a:pt x="879" y="532"/>
                </a:lnTo>
                <a:lnTo>
                  <a:pt x="879" y="526"/>
                </a:lnTo>
                <a:lnTo>
                  <a:pt x="879" y="530"/>
                </a:lnTo>
                <a:lnTo>
                  <a:pt x="879" y="534"/>
                </a:lnTo>
                <a:lnTo>
                  <a:pt x="880" y="532"/>
                </a:lnTo>
                <a:lnTo>
                  <a:pt x="880" y="530"/>
                </a:lnTo>
                <a:lnTo>
                  <a:pt x="881" y="532"/>
                </a:lnTo>
                <a:lnTo>
                  <a:pt x="881" y="538"/>
                </a:lnTo>
                <a:lnTo>
                  <a:pt x="881" y="534"/>
                </a:lnTo>
                <a:lnTo>
                  <a:pt x="881" y="532"/>
                </a:lnTo>
                <a:lnTo>
                  <a:pt x="882" y="536"/>
                </a:lnTo>
                <a:lnTo>
                  <a:pt x="882" y="542"/>
                </a:lnTo>
                <a:lnTo>
                  <a:pt x="882" y="540"/>
                </a:lnTo>
                <a:lnTo>
                  <a:pt x="882" y="538"/>
                </a:lnTo>
                <a:lnTo>
                  <a:pt x="883" y="538"/>
                </a:lnTo>
                <a:lnTo>
                  <a:pt x="883" y="548"/>
                </a:lnTo>
                <a:lnTo>
                  <a:pt x="884" y="540"/>
                </a:lnTo>
                <a:lnTo>
                  <a:pt x="884" y="538"/>
                </a:lnTo>
                <a:lnTo>
                  <a:pt x="884" y="536"/>
                </a:lnTo>
                <a:lnTo>
                  <a:pt x="884" y="542"/>
                </a:lnTo>
                <a:lnTo>
                  <a:pt x="885" y="542"/>
                </a:lnTo>
                <a:lnTo>
                  <a:pt x="885" y="538"/>
                </a:lnTo>
                <a:lnTo>
                  <a:pt x="885" y="536"/>
                </a:lnTo>
                <a:lnTo>
                  <a:pt x="885" y="540"/>
                </a:lnTo>
                <a:lnTo>
                  <a:pt x="886" y="544"/>
                </a:lnTo>
                <a:lnTo>
                  <a:pt x="886" y="540"/>
                </a:lnTo>
                <a:lnTo>
                  <a:pt x="886" y="536"/>
                </a:lnTo>
                <a:lnTo>
                  <a:pt x="887" y="540"/>
                </a:lnTo>
                <a:lnTo>
                  <a:pt x="887" y="545"/>
                </a:lnTo>
                <a:lnTo>
                  <a:pt x="887" y="540"/>
                </a:lnTo>
                <a:lnTo>
                  <a:pt x="888" y="534"/>
                </a:lnTo>
                <a:lnTo>
                  <a:pt x="888" y="538"/>
                </a:lnTo>
                <a:lnTo>
                  <a:pt x="888" y="545"/>
                </a:lnTo>
                <a:lnTo>
                  <a:pt x="888" y="542"/>
                </a:lnTo>
                <a:lnTo>
                  <a:pt x="889" y="538"/>
                </a:lnTo>
                <a:lnTo>
                  <a:pt x="889" y="538"/>
                </a:lnTo>
                <a:lnTo>
                  <a:pt x="889" y="536"/>
                </a:lnTo>
                <a:lnTo>
                  <a:pt x="890" y="530"/>
                </a:lnTo>
                <a:lnTo>
                  <a:pt x="890" y="526"/>
                </a:lnTo>
                <a:lnTo>
                  <a:pt x="890" y="520"/>
                </a:lnTo>
                <a:lnTo>
                  <a:pt x="891" y="520"/>
                </a:lnTo>
                <a:lnTo>
                  <a:pt x="891" y="514"/>
                </a:lnTo>
                <a:lnTo>
                  <a:pt x="891" y="509"/>
                </a:lnTo>
                <a:lnTo>
                  <a:pt x="891" y="505"/>
                </a:lnTo>
                <a:lnTo>
                  <a:pt x="892" y="503"/>
                </a:lnTo>
                <a:lnTo>
                  <a:pt x="892" y="499"/>
                </a:lnTo>
                <a:lnTo>
                  <a:pt x="892" y="492"/>
                </a:lnTo>
                <a:lnTo>
                  <a:pt x="893" y="489"/>
                </a:lnTo>
                <a:lnTo>
                  <a:pt x="893" y="493"/>
                </a:lnTo>
                <a:lnTo>
                  <a:pt x="893" y="497"/>
                </a:lnTo>
                <a:lnTo>
                  <a:pt x="893" y="496"/>
                </a:lnTo>
                <a:lnTo>
                  <a:pt x="894" y="496"/>
                </a:lnTo>
                <a:lnTo>
                  <a:pt x="894" y="501"/>
                </a:lnTo>
                <a:lnTo>
                  <a:pt x="895" y="501"/>
                </a:lnTo>
                <a:lnTo>
                  <a:pt x="895" y="493"/>
                </a:lnTo>
                <a:lnTo>
                  <a:pt x="895" y="493"/>
                </a:lnTo>
                <a:lnTo>
                  <a:pt x="895" y="497"/>
                </a:lnTo>
                <a:lnTo>
                  <a:pt x="896" y="503"/>
                </a:lnTo>
                <a:lnTo>
                  <a:pt x="896" y="496"/>
                </a:lnTo>
                <a:lnTo>
                  <a:pt x="896" y="492"/>
                </a:lnTo>
                <a:lnTo>
                  <a:pt x="896" y="489"/>
                </a:lnTo>
                <a:lnTo>
                  <a:pt x="897" y="492"/>
                </a:lnTo>
                <a:lnTo>
                  <a:pt x="897" y="505"/>
                </a:lnTo>
                <a:lnTo>
                  <a:pt x="898" y="507"/>
                </a:lnTo>
                <a:lnTo>
                  <a:pt x="898" y="514"/>
                </a:lnTo>
                <a:lnTo>
                  <a:pt x="898" y="526"/>
                </a:lnTo>
                <a:lnTo>
                  <a:pt x="898" y="542"/>
                </a:lnTo>
                <a:lnTo>
                  <a:pt x="899" y="538"/>
                </a:lnTo>
                <a:lnTo>
                  <a:pt x="899" y="542"/>
                </a:lnTo>
                <a:lnTo>
                  <a:pt x="899" y="548"/>
                </a:lnTo>
                <a:lnTo>
                  <a:pt x="899" y="548"/>
                </a:lnTo>
                <a:lnTo>
                  <a:pt x="900" y="545"/>
                </a:lnTo>
                <a:lnTo>
                  <a:pt x="900" y="542"/>
                </a:lnTo>
                <a:lnTo>
                  <a:pt x="901" y="549"/>
                </a:lnTo>
                <a:lnTo>
                  <a:pt x="901" y="551"/>
                </a:lnTo>
                <a:lnTo>
                  <a:pt x="901" y="549"/>
                </a:lnTo>
                <a:lnTo>
                  <a:pt x="901" y="544"/>
                </a:lnTo>
                <a:lnTo>
                  <a:pt x="902" y="545"/>
                </a:lnTo>
                <a:lnTo>
                  <a:pt x="902" y="553"/>
                </a:lnTo>
                <a:lnTo>
                  <a:pt x="902" y="548"/>
                </a:lnTo>
                <a:lnTo>
                  <a:pt x="902" y="540"/>
                </a:lnTo>
                <a:lnTo>
                  <a:pt x="903" y="544"/>
                </a:lnTo>
                <a:lnTo>
                  <a:pt x="903" y="545"/>
                </a:lnTo>
                <a:lnTo>
                  <a:pt x="903" y="548"/>
                </a:lnTo>
                <a:lnTo>
                  <a:pt x="904" y="545"/>
                </a:lnTo>
                <a:lnTo>
                  <a:pt x="904" y="559"/>
                </a:lnTo>
                <a:lnTo>
                  <a:pt x="904" y="576"/>
                </a:lnTo>
                <a:lnTo>
                  <a:pt x="905" y="590"/>
                </a:lnTo>
                <a:lnTo>
                  <a:pt x="905" y="596"/>
                </a:lnTo>
                <a:lnTo>
                  <a:pt x="905" y="617"/>
                </a:lnTo>
                <a:lnTo>
                  <a:pt x="905" y="615"/>
                </a:lnTo>
                <a:lnTo>
                  <a:pt x="906" y="563"/>
                </a:lnTo>
                <a:lnTo>
                  <a:pt x="906" y="501"/>
                </a:lnTo>
                <a:lnTo>
                  <a:pt x="906" y="422"/>
                </a:lnTo>
                <a:lnTo>
                  <a:pt x="907" y="302"/>
                </a:lnTo>
                <a:lnTo>
                  <a:pt x="907" y="177"/>
                </a:lnTo>
                <a:lnTo>
                  <a:pt x="907" y="104"/>
                </a:lnTo>
                <a:lnTo>
                  <a:pt x="907" y="65"/>
                </a:lnTo>
                <a:lnTo>
                  <a:pt x="908" y="106"/>
                </a:lnTo>
                <a:lnTo>
                  <a:pt x="908" y="283"/>
                </a:lnTo>
                <a:lnTo>
                  <a:pt x="909" y="349"/>
                </a:lnTo>
                <a:lnTo>
                  <a:pt x="909" y="586"/>
                </a:lnTo>
                <a:lnTo>
                  <a:pt x="909" y="617"/>
                </a:lnTo>
                <a:lnTo>
                  <a:pt x="909" y="597"/>
                </a:lnTo>
                <a:lnTo>
                  <a:pt x="910" y="565"/>
                </a:lnTo>
                <a:lnTo>
                  <a:pt x="910" y="561"/>
                </a:lnTo>
                <a:lnTo>
                  <a:pt x="910" y="563"/>
                </a:lnTo>
                <a:lnTo>
                  <a:pt x="910" y="566"/>
                </a:lnTo>
                <a:lnTo>
                  <a:pt x="911" y="557"/>
                </a:lnTo>
                <a:lnTo>
                  <a:pt x="911" y="555"/>
                </a:lnTo>
                <a:lnTo>
                  <a:pt x="912" y="557"/>
                </a:lnTo>
                <a:lnTo>
                  <a:pt x="912" y="559"/>
                </a:lnTo>
                <a:lnTo>
                  <a:pt x="912" y="557"/>
                </a:lnTo>
                <a:lnTo>
                  <a:pt x="912" y="553"/>
                </a:lnTo>
                <a:lnTo>
                  <a:pt x="913" y="553"/>
                </a:lnTo>
                <a:lnTo>
                  <a:pt x="913" y="563"/>
                </a:lnTo>
                <a:lnTo>
                  <a:pt x="913" y="555"/>
                </a:lnTo>
                <a:lnTo>
                  <a:pt x="913" y="553"/>
                </a:lnTo>
                <a:lnTo>
                  <a:pt x="914" y="551"/>
                </a:lnTo>
                <a:lnTo>
                  <a:pt x="914" y="557"/>
                </a:lnTo>
                <a:lnTo>
                  <a:pt x="915" y="555"/>
                </a:lnTo>
                <a:lnTo>
                  <a:pt x="915" y="551"/>
                </a:lnTo>
                <a:lnTo>
                  <a:pt x="915" y="551"/>
                </a:lnTo>
                <a:lnTo>
                  <a:pt x="915" y="557"/>
                </a:lnTo>
                <a:lnTo>
                  <a:pt x="916" y="559"/>
                </a:lnTo>
                <a:lnTo>
                  <a:pt x="916" y="555"/>
                </a:lnTo>
                <a:lnTo>
                  <a:pt x="916" y="557"/>
                </a:lnTo>
                <a:lnTo>
                  <a:pt x="916" y="555"/>
                </a:lnTo>
                <a:lnTo>
                  <a:pt x="917" y="557"/>
                </a:lnTo>
                <a:lnTo>
                  <a:pt x="917" y="553"/>
                </a:lnTo>
                <a:lnTo>
                  <a:pt x="917" y="548"/>
                </a:lnTo>
                <a:lnTo>
                  <a:pt x="918" y="548"/>
                </a:lnTo>
                <a:lnTo>
                  <a:pt x="918" y="555"/>
                </a:lnTo>
                <a:lnTo>
                  <a:pt x="918" y="548"/>
                </a:lnTo>
                <a:lnTo>
                  <a:pt x="919" y="549"/>
                </a:lnTo>
                <a:lnTo>
                  <a:pt x="919" y="548"/>
                </a:lnTo>
                <a:lnTo>
                  <a:pt x="919" y="551"/>
                </a:lnTo>
                <a:lnTo>
                  <a:pt x="919" y="551"/>
                </a:lnTo>
                <a:lnTo>
                  <a:pt x="920" y="542"/>
                </a:lnTo>
                <a:lnTo>
                  <a:pt x="920" y="544"/>
                </a:lnTo>
                <a:lnTo>
                  <a:pt x="920" y="545"/>
                </a:lnTo>
                <a:lnTo>
                  <a:pt x="921" y="544"/>
                </a:lnTo>
                <a:lnTo>
                  <a:pt x="921" y="545"/>
                </a:lnTo>
                <a:lnTo>
                  <a:pt x="921" y="542"/>
                </a:lnTo>
                <a:lnTo>
                  <a:pt x="921" y="549"/>
                </a:lnTo>
                <a:lnTo>
                  <a:pt x="922" y="549"/>
                </a:lnTo>
                <a:lnTo>
                  <a:pt x="922" y="545"/>
                </a:lnTo>
                <a:lnTo>
                  <a:pt x="923" y="548"/>
                </a:lnTo>
                <a:lnTo>
                  <a:pt x="923" y="551"/>
                </a:lnTo>
                <a:lnTo>
                  <a:pt x="923" y="551"/>
                </a:lnTo>
                <a:lnTo>
                  <a:pt x="923" y="549"/>
                </a:lnTo>
                <a:lnTo>
                  <a:pt x="924" y="545"/>
                </a:lnTo>
                <a:lnTo>
                  <a:pt x="924" y="549"/>
                </a:lnTo>
                <a:lnTo>
                  <a:pt x="924" y="553"/>
                </a:lnTo>
                <a:lnTo>
                  <a:pt x="924" y="548"/>
                </a:lnTo>
                <a:lnTo>
                  <a:pt x="925" y="548"/>
                </a:lnTo>
                <a:lnTo>
                  <a:pt x="925" y="551"/>
                </a:lnTo>
                <a:lnTo>
                  <a:pt x="926" y="559"/>
                </a:lnTo>
                <a:lnTo>
                  <a:pt x="926" y="555"/>
                </a:lnTo>
                <a:lnTo>
                  <a:pt x="926" y="551"/>
                </a:lnTo>
                <a:lnTo>
                  <a:pt x="926" y="557"/>
                </a:lnTo>
                <a:lnTo>
                  <a:pt x="927" y="565"/>
                </a:lnTo>
                <a:lnTo>
                  <a:pt x="927" y="565"/>
                </a:lnTo>
                <a:lnTo>
                  <a:pt x="927" y="563"/>
                </a:lnTo>
                <a:lnTo>
                  <a:pt x="927" y="561"/>
                </a:lnTo>
                <a:lnTo>
                  <a:pt x="928" y="569"/>
                </a:lnTo>
                <a:lnTo>
                  <a:pt x="928" y="570"/>
                </a:lnTo>
                <a:lnTo>
                  <a:pt x="929" y="563"/>
                </a:lnTo>
                <a:lnTo>
                  <a:pt x="929" y="557"/>
                </a:lnTo>
                <a:lnTo>
                  <a:pt x="929" y="555"/>
                </a:lnTo>
                <a:lnTo>
                  <a:pt x="929" y="551"/>
                </a:lnTo>
                <a:lnTo>
                  <a:pt x="930" y="542"/>
                </a:lnTo>
                <a:lnTo>
                  <a:pt x="930" y="534"/>
                </a:lnTo>
                <a:lnTo>
                  <a:pt x="930" y="530"/>
                </a:lnTo>
                <a:lnTo>
                  <a:pt x="930" y="526"/>
                </a:lnTo>
                <a:lnTo>
                  <a:pt x="931" y="522"/>
                </a:lnTo>
                <a:lnTo>
                  <a:pt x="931" y="511"/>
                </a:lnTo>
                <a:lnTo>
                  <a:pt x="931" y="511"/>
                </a:lnTo>
                <a:lnTo>
                  <a:pt x="932" y="511"/>
                </a:lnTo>
                <a:lnTo>
                  <a:pt x="932" y="501"/>
                </a:lnTo>
                <a:lnTo>
                  <a:pt x="932" y="499"/>
                </a:lnTo>
                <a:lnTo>
                  <a:pt x="933" y="503"/>
                </a:lnTo>
                <a:lnTo>
                  <a:pt x="933" y="505"/>
                </a:lnTo>
                <a:lnTo>
                  <a:pt x="933" y="501"/>
                </a:lnTo>
                <a:lnTo>
                  <a:pt x="933" y="497"/>
                </a:lnTo>
                <a:lnTo>
                  <a:pt x="934" y="503"/>
                </a:lnTo>
                <a:lnTo>
                  <a:pt x="934" y="505"/>
                </a:lnTo>
                <a:lnTo>
                  <a:pt x="934" y="503"/>
                </a:lnTo>
                <a:lnTo>
                  <a:pt x="935" y="497"/>
                </a:lnTo>
                <a:lnTo>
                  <a:pt x="935" y="492"/>
                </a:lnTo>
                <a:lnTo>
                  <a:pt x="935" y="501"/>
                </a:lnTo>
                <a:lnTo>
                  <a:pt x="935" y="497"/>
                </a:lnTo>
                <a:lnTo>
                  <a:pt x="936" y="496"/>
                </a:lnTo>
                <a:lnTo>
                  <a:pt x="936" y="493"/>
                </a:lnTo>
                <a:lnTo>
                  <a:pt x="937" y="493"/>
                </a:lnTo>
                <a:lnTo>
                  <a:pt x="937" y="501"/>
                </a:lnTo>
                <a:lnTo>
                  <a:pt x="937" y="492"/>
                </a:lnTo>
                <a:lnTo>
                  <a:pt x="937" y="496"/>
                </a:lnTo>
                <a:lnTo>
                  <a:pt x="938" y="493"/>
                </a:lnTo>
                <a:lnTo>
                  <a:pt x="938" y="501"/>
                </a:lnTo>
                <a:lnTo>
                  <a:pt x="938" y="499"/>
                </a:lnTo>
                <a:lnTo>
                  <a:pt x="938" y="499"/>
                </a:lnTo>
                <a:lnTo>
                  <a:pt x="939" y="501"/>
                </a:lnTo>
                <a:lnTo>
                  <a:pt x="939" y="507"/>
                </a:lnTo>
                <a:lnTo>
                  <a:pt x="940" y="505"/>
                </a:lnTo>
                <a:lnTo>
                  <a:pt x="940" y="497"/>
                </a:lnTo>
                <a:lnTo>
                  <a:pt x="940" y="501"/>
                </a:lnTo>
                <a:lnTo>
                  <a:pt x="940" y="505"/>
                </a:lnTo>
                <a:lnTo>
                  <a:pt x="941" y="503"/>
                </a:lnTo>
                <a:lnTo>
                  <a:pt x="941" y="499"/>
                </a:lnTo>
                <a:lnTo>
                  <a:pt x="941" y="501"/>
                </a:lnTo>
                <a:lnTo>
                  <a:pt x="941" y="503"/>
                </a:lnTo>
                <a:lnTo>
                  <a:pt x="942" y="503"/>
                </a:lnTo>
                <a:lnTo>
                  <a:pt x="942" y="497"/>
                </a:lnTo>
                <a:lnTo>
                  <a:pt x="943" y="499"/>
                </a:lnTo>
                <a:lnTo>
                  <a:pt x="943" y="501"/>
                </a:lnTo>
                <a:lnTo>
                  <a:pt x="943" y="503"/>
                </a:lnTo>
                <a:lnTo>
                  <a:pt x="943" y="499"/>
                </a:lnTo>
                <a:lnTo>
                  <a:pt x="944" y="497"/>
                </a:lnTo>
                <a:lnTo>
                  <a:pt x="944" y="507"/>
                </a:lnTo>
                <a:lnTo>
                  <a:pt x="944" y="511"/>
                </a:lnTo>
                <a:lnTo>
                  <a:pt x="944" y="503"/>
                </a:lnTo>
                <a:lnTo>
                  <a:pt x="945" y="503"/>
                </a:lnTo>
                <a:lnTo>
                  <a:pt x="945" y="509"/>
                </a:lnTo>
                <a:lnTo>
                  <a:pt x="945" y="505"/>
                </a:lnTo>
                <a:lnTo>
                  <a:pt x="946" y="501"/>
                </a:lnTo>
                <a:lnTo>
                  <a:pt x="946" y="499"/>
                </a:lnTo>
                <a:lnTo>
                  <a:pt x="946" y="501"/>
                </a:lnTo>
                <a:lnTo>
                  <a:pt x="947" y="503"/>
                </a:lnTo>
                <a:lnTo>
                  <a:pt x="947" y="499"/>
                </a:lnTo>
                <a:lnTo>
                  <a:pt x="947" y="496"/>
                </a:lnTo>
                <a:lnTo>
                  <a:pt x="947" y="496"/>
                </a:lnTo>
                <a:lnTo>
                  <a:pt x="948" y="496"/>
                </a:lnTo>
                <a:lnTo>
                  <a:pt x="948" y="484"/>
                </a:lnTo>
                <a:lnTo>
                  <a:pt x="948" y="480"/>
                </a:lnTo>
                <a:lnTo>
                  <a:pt x="949" y="480"/>
                </a:lnTo>
                <a:lnTo>
                  <a:pt x="949" y="482"/>
                </a:lnTo>
                <a:lnTo>
                  <a:pt x="949" y="474"/>
                </a:lnTo>
                <a:lnTo>
                  <a:pt x="949" y="466"/>
                </a:lnTo>
                <a:lnTo>
                  <a:pt x="950" y="472"/>
                </a:lnTo>
                <a:lnTo>
                  <a:pt x="950" y="466"/>
                </a:lnTo>
                <a:lnTo>
                  <a:pt x="951" y="459"/>
                </a:lnTo>
                <a:lnTo>
                  <a:pt x="951" y="453"/>
                </a:lnTo>
                <a:lnTo>
                  <a:pt x="951" y="453"/>
                </a:lnTo>
                <a:lnTo>
                  <a:pt x="951" y="455"/>
                </a:lnTo>
                <a:lnTo>
                  <a:pt x="952" y="459"/>
                </a:lnTo>
                <a:lnTo>
                  <a:pt x="952" y="459"/>
                </a:lnTo>
                <a:lnTo>
                  <a:pt x="952" y="461"/>
                </a:lnTo>
                <a:lnTo>
                  <a:pt x="952" y="462"/>
                </a:lnTo>
                <a:lnTo>
                  <a:pt x="953" y="461"/>
                </a:lnTo>
                <a:lnTo>
                  <a:pt x="953" y="459"/>
                </a:lnTo>
                <a:lnTo>
                  <a:pt x="954" y="455"/>
                </a:lnTo>
                <a:lnTo>
                  <a:pt x="954" y="445"/>
                </a:lnTo>
                <a:lnTo>
                  <a:pt x="954" y="455"/>
                </a:lnTo>
                <a:lnTo>
                  <a:pt x="954" y="474"/>
                </a:lnTo>
                <a:lnTo>
                  <a:pt x="955" y="476"/>
                </a:lnTo>
                <a:lnTo>
                  <a:pt x="955" y="480"/>
                </a:lnTo>
                <a:lnTo>
                  <a:pt x="955" y="489"/>
                </a:lnTo>
                <a:lnTo>
                  <a:pt x="955" y="497"/>
                </a:lnTo>
                <a:lnTo>
                  <a:pt x="956" y="501"/>
                </a:lnTo>
                <a:lnTo>
                  <a:pt x="956" y="507"/>
                </a:lnTo>
                <a:lnTo>
                  <a:pt x="957" y="513"/>
                </a:lnTo>
                <a:lnTo>
                  <a:pt x="957" y="513"/>
                </a:lnTo>
                <a:lnTo>
                  <a:pt x="957" y="511"/>
                </a:lnTo>
                <a:lnTo>
                  <a:pt x="957" y="511"/>
                </a:lnTo>
                <a:lnTo>
                  <a:pt x="958" y="518"/>
                </a:lnTo>
                <a:lnTo>
                  <a:pt x="958" y="514"/>
                </a:lnTo>
                <a:lnTo>
                  <a:pt x="958" y="514"/>
                </a:lnTo>
                <a:lnTo>
                  <a:pt x="958" y="518"/>
                </a:lnTo>
                <a:lnTo>
                  <a:pt x="959" y="518"/>
                </a:lnTo>
                <a:lnTo>
                  <a:pt x="959" y="517"/>
                </a:lnTo>
                <a:lnTo>
                  <a:pt x="959" y="514"/>
                </a:lnTo>
                <a:lnTo>
                  <a:pt x="960" y="513"/>
                </a:lnTo>
                <a:lnTo>
                  <a:pt x="960" y="511"/>
                </a:lnTo>
                <a:lnTo>
                  <a:pt x="960" y="520"/>
                </a:lnTo>
                <a:lnTo>
                  <a:pt x="961" y="517"/>
                </a:lnTo>
                <a:lnTo>
                  <a:pt x="961" y="513"/>
                </a:lnTo>
                <a:lnTo>
                  <a:pt x="961" y="518"/>
                </a:lnTo>
                <a:lnTo>
                  <a:pt x="961" y="532"/>
                </a:lnTo>
                <a:lnTo>
                  <a:pt x="962" y="551"/>
                </a:lnTo>
                <a:lnTo>
                  <a:pt x="962" y="559"/>
                </a:lnTo>
                <a:lnTo>
                  <a:pt x="962" y="576"/>
                </a:lnTo>
                <a:lnTo>
                  <a:pt x="963" y="603"/>
                </a:lnTo>
                <a:lnTo>
                  <a:pt x="963" y="574"/>
                </a:lnTo>
                <a:lnTo>
                  <a:pt x="963" y="511"/>
                </a:lnTo>
                <a:lnTo>
                  <a:pt x="963" y="437"/>
                </a:lnTo>
                <a:lnTo>
                  <a:pt x="964" y="331"/>
                </a:lnTo>
                <a:lnTo>
                  <a:pt x="964" y="169"/>
                </a:lnTo>
                <a:lnTo>
                  <a:pt x="964" y="63"/>
                </a:lnTo>
                <a:lnTo>
                  <a:pt x="965" y="32"/>
                </a:lnTo>
                <a:lnTo>
                  <a:pt x="965" y="121"/>
                </a:lnTo>
                <a:lnTo>
                  <a:pt x="965" y="302"/>
                </a:lnTo>
                <a:lnTo>
                  <a:pt x="966" y="461"/>
                </a:lnTo>
                <a:lnTo>
                  <a:pt x="966" y="553"/>
                </a:lnTo>
                <a:lnTo>
                  <a:pt x="966" y="605"/>
                </a:lnTo>
                <a:lnTo>
                  <a:pt x="966" y="628"/>
                </a:lnTo>
                <a:lnTo>
                  <a:pt x="967" y="619"/>
                </a:lnTo>
                <a:lnTo>
                  <a:pt x="967" y="588"/>
                </a:lnTo>
                <a:lnTo>
                  <a:pt x="968" y="559"/>
                </a:lnTo>
                <a:lnTo>
                  <a:pt x="968" y="549"/>
                </a:lnTo>
                <a:lnTo>
                  <a:pt x="968" y="545"/>
                </a:lnTo>
                <a:lnTo>
                  <a:pt x="968" y="545"/>
                </a:lnTo>
                <a:lnTo>
                  <a:pt x="969" y="544"/>
                </a:lnTo>
                <a:lnTo>
                  <a:pt x="969" y="545"/>
                </a:lnTo>
                <a:lnTo>
                  <a:pt x="969" y="545"/>
                </a:lnTo>
                <a:lnTo>
                  <a:pt x="969" y="540"/>
                </a:lnTo>
                <a:lnTo>
                  <a:pt x="970" y="544"/>
                </a:lnTo>
                <a:lnTo>
                  <a:pt x="970" y="551"/>
                </a:lnTo>
                <a:lnTo>
                  <a:pt x="971" y="545"/>
                </a:lnTo>
                <a:lnTo>
                  <a:pt x="971" y="542"/>
                </a:lnTo>
                <a:lnTo>
                  <a:pt x="971" y="540"/>
                </a:lnTo>
                <a:lnTo>
                  <a:pt x="971" y="545"/>
                </a:lnTo>
                <a:lnTo>
                  <a:pt x="972" y="545"/>
                </a:lnTo>
                <a:lnTo>
                  <a:pt x="972" y="538"/>
                </a:lnTo>
                <a:lnTo>
                  <a:pt x="972" y="538"/>
                </a:lnTo>
                <a:lnTo>
                  <a:pt x="972" y="544"/>
                </a:lnTo>
                <a:lnTo>
                  <a:pt x="973" y="545"/>
                </a:lnTo>
                <a:lnTo>
                  <a:pt x="973" y="542"/>
                </a:lnTo>
                <a:lnTo>
                  <a:pt x="973" y="540"/>
                </a:lnTo>
                <a:lnTo>
                  <a:pt x="974" y="544"/>
                </a:lnTo>
                <a:lnTo>
                  <a:pt x="974" y="545"/>
                </a:lnTo>
                <a:lnTo>
                  <a:pt x="974" y="545"/>
                </a:lnTo>
                <a:lnTo>
                  <a:pt x="975" y="544"/>
                </a:lnTo>
                <a:lnTo>
                  <a:pt x="975" y="544"/>
                </a:lnTo>
                <a:lnTo>
                  <a:pt x="975" y="545"/>
                </a:lnTo>
                <a:lnTo>
                  <a:pt x="975" y="544"/>
                </a:lnTo>
                <a:lnTo>
                  <a:pt x="976" y="538"/>
                </a:lnTo>
                <a:lnTo>
                  <a:pt x="976" y="542"/>
                </a:lnTo>
                <a:lnTo>
                  <a:pt x="976" y="542"/>
                </a:lnTo>
                <a:lnTo>
                  <a:pt x="977" y="542"/>
                </a:lnTo>
                <a:lnTo>
                  <a:pt x="977" y="536"/>
                </a:lnTo>
                <a:lnTo>
                  <a:pt x="977" y="538"/>
                </a:lnTo>
                <a:lnTo>
                  <a:pt x="978" y="544"/>
                </a:lnTo>
                <a:lnTo>
                  <a:pt x="978" y="544"/>
                </a:lnTo>
                <a:lnTo>
                  <a:pt x="978" y="542"/>
                </a:lnTo>
                <a:lnTo>
                  <a:pt x="978" y="542"/>
                </a:lnTo>
                <a:lnTo>
                  <a:pt x="979" y="548"/>
                </a:lnTo>
                <a:lnTo>
                  <a:pt x="979" y="544"/>
                </a:lnTo>
                <a:lnTo>
                  <a:pt x="979" y="542"/>
                </a:lnTo>
                <a:lnTo>
                  <a:pt x="980" y="540"/>
                </a:lnTo>
                <a:lnTo>
                  <a:pt x="980" y="538"/>
                </a:lnTo>
                <a:lnTo>
                  <a:pt x="980" y="538"/>
                </a:lnTo>
                <a:lnTo>
                  <a:pt x="980" y="538"/>
                </a:lnTo>
                <a:lnTo>
                  <a:pt x="981" y="538"/>
                </a:lnTo>
                <a:lnTo>
                  <a:pt x="981" y="534"/>
                </a:lnTo>
                <a:lnTo>
                  <a:pt x="982" y="534"/>
                </a:lnTo>
                <a:lnTo>
                  <a:pt x="982" y="530"/>
                </a:lnTo>
                <a:lnTo>
                  <a:pt x="982" y="532"/>
                </a:lnTo>
                <a:lnTo>
                  <a:pt x="982" y="534"/>
                </a:lnTo>
                <a:lnTo>
                  <a:pt x="983" y="538"/>
                </a:lnTo>
                <a:lnTo>
                  <a:pt x="983" y="536"/>
                </a:lnTo>
                <a:lnTo>
                  <a:pt x="983" y="532"/>
                </a:lnTo>
                <a:lnTo>
                  <a:pt x="983" y="536"/>
                </a:lnTo>
                <a:lnTo>
                  <a:pt x="984" y="538"/>
                </a:lnTo>
                <a:lnTo>
                  <a:pt x="984" y="538"/>
                </a:lnTo>
                <a:lnTo>
                  <a:pt x="985" y="534"/>
                </a:lnTo>
                <a:lnTo>
                  <a:pt x="985" y="540"/>
                </a:lnTo>
                <a:lnTo>
                  <a:pt x="985" y="542"/>
                </a:lnTo>
                <a:lnTo>
                  <a:pt x="985" y="540"/>
                </a:lnTo>
                <a:lnTo>
                  <a:pt x="986" y="536"/>
                </a:lnTo>
                <a:lnTo>
                  <a:pt x="986" y="536"/>
                </a:lnTo>
                <a:lnTo>
                  <a:pt x="986" y="542"/>
                </a:lnTo>
                <a:lnTo>
                  <a:pt x="986" y="540"/>
                </a:lnTo>
                <a:lnTo>
                  <a:pt x="987" y="530"/>
                </a:lnTo>
                <a:lnTo>
                  <a:pt x="987" y="530"/>
                </a:lnTo>
                <a:lnTo>
                  <a:pt x="987" y="524"/>
                </a:lnTo>
                <a:lnTo>
                  <a:pt x="988" y="520"/>
                </a:lnTo>
                <a:lnTo>
                  <a:pt x="988" y="513"/>
                </a:lnTo>
                <a:lnTo>
                  <a:pt x="988" y="507"/>
                </a:lnTo>
                <a:lnTo>
                  <a:pt x="989" y="513"/>
                </a:lnTo>
                <a:lnTo>
                  <a:pt x="989" y="511"/>
                </a:lnTo>
                <a:lnTo>
                  <a:pt x="989" y="503"/>
                </a:lnTo>
                <a:lnTo>
                  <a:pt x="989" y="503"/>
                </a:lnTo>
                <a:lnTo>
                  <a:pt x="990" y="503"/>
                </a:lnTo>
                <a:lnTo>
                  <a:pt x="990" y="503"/>
                </a:lnTo>
                <a:lnTo>
                  <a:pt x="990" y="501"/>
                </a:lnTo>
                <a:lnTo>
                  <a:pt x="991" y="497"/>
                </a:lnTo>
                <a:lnTo>
                  <a:pt x="991" y="499"/>
                </a:lnTo>
                <a:lnTo>
                  <a:pt x="991" y="503"/>
                </a:lnTo>
                <a:lnTo>
                  <a:pt x="992" y="501"/>
                </a:lnTo>
                <a:lnTo>
                  <a:pt x="992" y="496"/>
                </a:lnTo>
                <a:lnTo>
                  <a:pt x="992" y="499"/>
                </a:lnTo>
                <a:lnTo>
                  <a:pt x="992" y="505"/>
                </a:lnTo>
                <a:lnTo>
                  <a:pt x="993" y="503"/>
                </a:lnTo>
                <a:lnTo>
                  <a:pt x="993" y="499"/>
                </a:lnTo>
                <a:lnTo>
                  <a:pt x="993" y="499"/>
                </a:lnTo>
                <a:lnTo>
                  <a:pt x="994" y="501"/>
                </a:lnTo>
                <a:lnTo>
                  <a:pt x="994" y="509"/>
                </a:lnTo>
                <a:lnTo>
                  <a:pt x="994" y="501"/>
                </a:lnTo>
                <a:lnTo>
                  <a:pt x="994" y="507"/>
                </a:lnTo>
                <a:lnTo>
                  <a:pt x="995" y="514"/>
                </a:lnTo>
                <a:lnTo>
                  <a:pt x="995" y="511"/>
                </a:lnTo>
                <a:lnTo>
                  <a:pt x="996" y="507"/>
                </a:lnTo>
                <a:lnTo>
                  <a:pt x="996" y="503"/>
                </a:lnTo>
                <a:lnTo>
                  <a:pt x="996" y="509"/>
                </a:lnTo>
                <a:lnTo>
                  <a:pt x="996" y="514"/>
                </a:lnTo>
                <a:lnTo>
                  <a:pt x="997" y="514"/>
                </a:lnTo>
                <a:lnTo>
                  <a:pt x="997" y="511"/>
                </a:lnTo>
                <a:lnTo>
                  <a:pt x="997" y="513"/>
                </a:lnTo>
                <a:lnTo>
                  <a:pt x="997" y="514"/>
                </a:lnTo>
                <a:lnTo>
                  <a:pt x="998" y="514"/>
                </a:lnTo>
                <a:lnTo>
                  <a:pt x="998" y="507"/>
                </a:lnTo>
                <a:lnTo>
                  <a:pt x="999" y="513"/>
                </a:lnTo>
                <a:lnTo>
                  <a:pt x="999" y="520"/>
                </a:lnTo>
                <a:lnTo>
                  <a:pt x="999" y="520"/>
                </a:lnTo>
                <a:lnTo>
                  <a:pt x="999" y="524"/>
                </a:lnTo>
                <a:lnTo>
                  <a:pt x="1000" y="522"/>
                </a:lnTo>
                <a:lnTo>
                  <a:pt x="1000" y="528"/>
                </a:lnTo>
                <a:lnTo>
                  <a:pt x="1000" y="524"/>
                </a:lnTo>
                <a:lnTo>
                  <a:pt x="1000" y="524"/>
                </a:lnTo>
                <a:lnTo>
                  <a:pt x="1001" y="530"/>
                </a:lnTo>
                <a:lnTo>
                  <a:pt x="1001" y="534"/>
                </a:lnTo>
                <a:lnTo>
                  <a:pt x="1002" y="532"/>
                </a:lnTo>
                <a:lnTo>
                  <a:pt x="1002" y="524"/>
                </a:lnTo>
                <a:lnTo>
                  <a:pt x="1002" y="524"/>
                </a:lnTo>
                <a:lnTo>
                  <a:pt x="1002" y="526"/>
                </a:lnTo>
                <a:lnTo>
                  <a:pt x="1003" y="528"/>
                </a:lnTo>
                <a:lnTo>
                  <a:pt x="1003" y="526"/>
                </a:lnTo>
                <a:lnTo>
                  <a:pt x="1003" y="524"/>
                </a:lnTo>
                <a:lnTo>
                  <a:pt x="1003" y="530"/>
                </a:lnTo>
                <a:lnTo>
                  <a:pt x="1004" y="536"/>
                </a:lnTo>
                <a:lnTo>
                  <a:pt x="1004" y="520"/>
                </a:lnTo>
                <a:lnTo>
                  <a:pt x="1004" y="511"/>
                </a:lnTo>
                <a:lnTo>
                  <a:pt x="1005" y="514"/>
                </a:lnTo>
                <a:lnTo>
                  <a:pt x="1005" y="513"/>
                </a:lnTo>
                <a:lnTo>
                  <a:pt x="1005" y="513"/>
                </a:lnTo>
                <a:lnTo>
                  <a:pt x="1006" y="513"/>
                </a:lnTo>
                <a:lnTo>
                  <a:pt x="1006" y="509"/>
                </a:lnTo>
                <a:lnTo>
                  <a:pt x="1006" y="503"/>
                </a:lnTo>
                <a:lnTo>
                  <a:pt x="1006" y="486"/>
                </a:lnTo>
                <a:lnTo>
                  <a:pt x="1007" y="480"/>
                </a:lnTo>
                <a:lnTo>
                  <a:pt x="1007" y="486"/>
                </a:lnTo>
                <a:lnTo>
                  <a:pt x="1007" y="492"/>
                </a:lnTo>
                <a:lnTo>
                  <a:pt x="1008" y="484"/>
                </a:lnTo>
                <a:lnTo>
                  <a:pt x="1008" y="482"/>
                </a:lnTo>
                <a:lnTo>
                  <a:pt x="1008" y="486"/>
                </a:lnTo>
                <a:lnTo>
                  <a:pt x="1008" y="489"/>
                </a:lnTo>
                <a:lnTo>
                  <a:pt x="1009" y="488"/>
                </a:lnTo>
                <a:lnTo>
                  <a:pt x="1009" y="484"/>
                </a:lnTo>
                <a:lnTo>
                  <a:pt x="1010" y="478"/>
                </a:lnTo>
                <a:lnTo>
                  <a:pt x="1010" y="480"/>
                </a:lnTo>
                <a:lnTo>
                  <a:pt x="1010" y="493"/>
                </a:lnTo>
                <a:lnTo>
                  <a:pt x="1010" y="503"/>
                </a:lnTo>
                <a:lnTo>
                  <a:pt x="1011" y="509"/>
                </a:lnTo>
                <a:lnTo>
                  <a:pt x="1011" y="517"/>
                </a:lnTo>
                <a:lnTo>
                  <a:pt x="1011" y="524"/>
                </a:lnTo>
                <a:lnTo>
                  <a:pt x="1011" y="526"/>
                </a:lnTo>
                <a:lnTo>
                  <a:pt x="1012" y="526"/>
                </a:lnTo>
                <a:lnTo>
                  <a:pt x="1012" y="530"/>
                </a:lnTo>
                <a:lnTo>
                  <a:pt x="1013" y="530"/>
                </a:lnTo>
                <a:lnTo>
                  <a:pt x="1013" y="528"/>
                </a:lnTo>
                <a:lnTo>
                  <a:pt x="1013" y="530"/>
                </a:lnTo>
                <a:lnTo>
                  <a:pt x="1013" y="534"/>
                </a:lnTo>
                <a:lnTo>
                  <a:pt x="1014" y="540"/>
                </a:lnTo>
                <a:lnTo>
                  <a:pt x="1014" y="538"/>
                </a:lnTo>
                <a:lnTo>
                  <a:pt x="1014" y="532"/>
                </a:lnTo>
                <a:lnTo>
                  <a:pt x="1014" y="538"/>
                </a:lnTo>
                <a:lnTo>
                  <a:pt x="1015" y="542"/>
                </a:lnTo>
                <a:lnTo>
                  <a:pt x="1015" y="538"/>
                </a:lnTo>
                <a:lnTo>
                  <a:pt x="1016" y="536"/>
                </a:lnTo>
                <a:lnTo>
                  <a:pt x="1016" y="544"/>
                </a:lnTo>
                <a:lnTo>
                  <a:pt x="1016" y="549"/>
                </a:lnTo>
                <a:lnTo>
                  <a:pt x="1016" y="542"/>
                </a:lnTo>
                <a:lnTo>
                  <a:pt x="1017" y="536"/>
                </a:lnTo>
                <a:lnTo>
                  <a:pt x="1017" y="544"/>
                </a:lnTo>
                <a:lnTo>
                  <a:pt x="1017" y="569"/>
                </a:lnTo>
                <a:lnTo>
                  <a:pt x="1017" y="588"/>
                </a:lnTo>
                <a:lnTo>
                  <a:pt x="1018" y="590"/>
                </a:lnTo>
                <a:lnTo>
                  <a:pt x="1018" y="609"/>
                </a:lnTo>
                <a:lnTo>
                  <a:pt x="1018" y="594"/>
                </a:lnTo>
                <a:lnTo>
                  <a:pt x="1019" y="538"/>
                </a:lnTo>
                <a:lnTo>
                  <a:pt x="1019" y="457"/>
                </a:lnTo>
                <a:lnTo>
                  <a:pt x="1019" y="347"/>
                </a:lnTo>
                <a:lnTo>
                  <a:pt x="1020" y="204"/>
                </a:lnTo>
                <a:lnTo>
                  <a:pt x="1020" y="90"/>
                </a:lnTo>
                <a:lnTo>
                  <a:pt x="1020" y="62"/>
                </a:lnTo>
                <a:lnTo>
                  <a:pt x="1020" y="158"/>
                </a:lnTo>
                <a:lnTo>
                  <a:pt x="1021" y="385"/>
                </a:lnTo>
                <a:lnTo>
                  <a:pt x="1021" y="557"/>
                </a:lnTo>
                <a:lnTo>
                  <a:pt x="1021" y="605"/>
                </a:lnTo>
                <a:lnTo>
                  <a:pt x="1022" y="594"/>
                </a:lnTo>
                <a:lnTo>
                  <a:pt x="1022" y="573"/>
                </a:lnTo>
                <a:lnTo>
                  <a:pt x="1022" y="569"/>
                </a:lnTo>
                <a:lnTo>
                  <a:pt x="1022" y="563"/>
                </a:lnTo>
                <a:lnTo>
                  <a:pt x="1023" y="557"/>
                </a:lnTo>
                <a:lnTo>
                  <a:pt x="1023" y="555"/>
                </a:lnTo>
                <a:lnTo>
                  <a:pt x="1024" y="557"/>
                </a:lnTo>
                <a:lnTo>
                  <a:pt x="1024" y="557"/>
                </a:lnTo>
                <a:lnTo>
                  <a:pt x="1024" y="553"/>
                </a:lnTo>
                <a:lnTo>
                  <a:pt x="1024" y="553"/>
                </a:lnTo>
                <a:lnTo>
                  <a:pt x="1025" y="557"/>
                </a:lnTo>
                <a:lnTo>
                  <a:pt x="1025" y="563"/>
                </a:lnTo>
                <a:lnTo>
                  <a:pt x="1025" y="557"/>
                </a:lnTo>
                <a:lnTo>
                  <a:pt x="1025" y="553"/>
                </a:lnTo>
                <a:lnTo>
                  <a:pt x="1026" y="555"/>
                </a:lnTo>
                <a:lnTo>
                  <a:pt x="1026" y="555"/>
                </a:lnTo>
                <a:lnTo>
                  <a:pt x="1027" y="555"/>
                </a:lnTo>
                <a:lnTo>
                  <a:pt x="1027" y="563"/>
                </a:lnTo>
                <a:lnTo>
                  <a:pt x="1027" y="561"/>
                </a:lnTo>
                <a:lnTo>
                  <a:pt x="1027" y="565"/>
                </a:lnTo>
                <a:lnTo>
                  <a:pt x="1028" y="561"/>
                </a:lnTo>
                <a:lnTo>
                  <a:pt x="1028" y="563"/>
                </a:lnTo>
                <a:lnTo>
                  <a:pt x="1028" y="566"/>
                </a:lnTo>
                <a:lnTo>
                  <a:pt x="1028" y="573"/>
                </a:lnTo>
                <a:lnTo>
                  <a:pt x="1029" y="565"/>
                </a:lnTo>
                <a:lnTo>
                  <a:pt x="1029" y="563"/>
                </a:lnTo>
                <a:lnTo>
                  <a:pt x="1030" y="565"/>
                </a:lnTo>
                <a:lnTo>
                  <a:pt x="1030" y="569"/>
                </a:lnTo>
                <a:lnTo>
                  <a:pt x="1030" y="570"/>
                </a:lnTo>
                <a:lnTo>
                  <a:pt x="1030" y="569"/>
                </a:lnTo>
                <a:lnTo>
                  <a:pt x="1031" y="565"/>
                </a:lnTo>
                <a:lnTo>
                  <a:pt x="1031" y="574"/>
                </a:lnTo>
                <a:lnTo>
                  <a:pt x="1031" y="573"/>
                </a:lnTo>
                <a:lnTo>
                  <a:pt x="1031" y="570"/>
                </a:lnTo>
                <a:lnTo>
                  <a:pt x="1032" y="570"/>
                </a:lnTo>
                <a:lnTo>
                  <a:pt x="1032" y="574"/>
                </a:lnTo>
                <a:lnTo>
                  <a:pt x="1032" y="576"/>
                </a:lnTo>
                <a:lnTo>
                  <a:pt x="1033" y="566"/>
                </a:lnTo>
                <a:lnTo>
                  <a:pt x="1033" y="566"/>
                </a:lnTo>
                <a:lnTo>
                  <a:pt x="1033" y="573"/>
                </a:lnTo>
                <a:lnTo>
                  <a:pt x="1034" y="574"/>
                </a:lnTo>
                <a:lnTo>
                  <a:pt x="1034" y="563"/>
                </a:lnTo>
                <a:lnTo>
                  <a:pt x="1034" y="559"/>
                </a:lnTo>
                <a:lnTo>
                  <a:pt x="1034" y="563"/>
                </a:lnTo>
                <a:lnTo>
                  <a:pt x="1035" y="570"/>
                </a:lnTo>
                <a:lnTo>
                  <a:pt x="1035" y="569"/>
                </a:lnTo>
                <a:lnTo>
                  <a:pt x="1035" y="563"/>
                </a:lnTo>
                <a:lnTo>
                  <a:pt x="1036" y="573"/>
                </a:lnTo>
                <a:lnTo>
                  <a:pt x="1036" y="576"/>
                </a:lnTo>
                <a:lnTo>
                  <a:pt x="1036" y="566"/>
                </a:lnTo>
                <a:lnTo>
                  <a:pt x="1036" y="563"/>
                </a:lnTo>
                <a:lnTo>
                  <a:pt x="1037" y="563"/>
                </a:lnTo>
                <a:lnTo>
                  <a:pt x="1037" y="569"/>
                </a:lnTo>
                <a:lnTo>
                  <a:pt x="1037" y="573"/>
                </a:lnTo>
                <a:lnTo>
                  <a:pt x="1038" y="574"/>
                </a:lnTo>
                <a:lnTo>
                  <a:pt x="1038" y="582"/>
                </a:lnTo>
                <a:lnTo>
                  <a:pt x="1038" y="590"/>
                </a:lnTo>
                <a:lnTo>
                  <a:pt x="1039" y="592"/>
                </a:lnTo>
                <a:lnTo>
                  <a:pt x="1039" y="588"/>
                </a:lnTo>
                <a:lnTo>
                  <a:pt x="1039" y="586"/>
                </a:lnTo>
                <a:lnTo>
                  <a:pt x="1039" y="594"/>
                </a:lnTo>
                <a:lnTo>
                  <a:pt x="1040" y="592"/>
                </a:lnTo>
                <a:lnTo>
                  <a:pt x="1040" y="586"/>
                </a:lnTo>
                <a:lnTo>
                  <a:pt x="1041" y="580"/>
                </a:lnTo>
                <a:lnTo>
                  <a:pt x="1041" y="582"/>
                </a:lnTo>
                <a:lnTo>
                  <a:pt x="1041" y="584"/>
                </a:lnTo>
                <a:lnTo>
                  <a:pt x="1041" y="580"/>
                </a:lnTo>
                <a:lnTo>
                  <a:pt x="1042" y="565"/>
                </a:lnTo>
                <a:lnTo>
                  <a:pt x="1042" y="553"/>
                </a:lnTo>
                <a:lnTo>
                  <a:pt x="1042" y="551"/>
                </a:lnTo>
                <a:lnTo>
                  <a:pt x="1042" y="549"/>
                </a:lnTo>
                <a:lnTo>
                  <a:pt x="1043" y="540"/>
                </a:lnTo>
                <a:lnTo>
                  <a:pt x="1043" y="538"/>
                </a:lnTo>
                <a:lnTo>
                  <a:pt x="1044" y="538"/>
                </a:lnTo>
                <a:lnTo>
                  <a:pt x="1044" y="530"/>
                </a:lnTo>
                <a:lnTo>
                  <a:pt x="1044" y="520"/>
                </a:lnTo>
                <a:lnTo>
                  <a:pt x="1044" y="517"/>
                </a:lnTo>
                <a:lnTo>
                  <a:pt x="1045" y="518"/>
                </a:lnTo>
                <a:lnTo>
                  <a:pt x="1045" y="517"/>
                </a:lnTo>
                <a:lnTo>
                  <a:pt x="1045" y="514"/>
                </a:lnTo>
                <a:lnTo>
                  <a:pt x="1045" y="511"/>
                </a:lnTo>
                <a:lnTo>
                  <a:pt x="1046" y="518"/>
                </a:lnTo>
                <a:lnTo>
                  <a:pt x="1046" y="513"/>
                </a:lnTo>
                <a:lnTo>
                  <a:pt x="1046" y="507"/>
                </a:lnTo>
                <a:lnTo>
                  <a:pt x="1047" y="511"/>
                </a:lnTo>
                <a:lnTo>
                  <a:pt x="1047" y="511"/>
                </a:lnTo>
                <a:lnTo>
                  <a:pt x="1047" y="511"/>
                </a:lnTo>
                <a:lnTo>
                  <a:pt x="1048" y="511"/>
                </a:lnTo>
                <a:lnTo>
                  <a:pt x="1048" y="507"/>
                </a:lnTo>
                <a:lnTo>
                  <a:pt x="1048" y="513"/>
                </a:lnTo>
                <a:lnTo>
                  <a:pt x="1048" y="520"/>
                </a:lnTo>
                <a:lnTo>
                  <a:pt x="1049" y="517"/>
                </a:lnTo>
                <a:lnTo>
                  <a:pt x="1049" y="514"/>
                </a:lnTo>
                <a:lnTo>
                  <a:pt x="1049" y="514"/>
                </a:lnTo>
                <a:lnTo>
                  <a:pt x="1050" y="518"/>
                </a:lnTo>
                <a:lnTo>
                  <a:pt x="1050" y="514"/>
                </a:lnTo>
                <a:lnTo>
                  <a:pt x="1050" y="513"/>
                </a:lnTo>
                <a:lnTo>
                  <a:pt x="1050" y="517"/>
                </a:lnTo>
                <a:lnTo>
                  <a:pt x="1051" y="526"/>
                </a:lnTo>
                <a:lnTo>
                  <a:pt x="1051" y="520"/>
                </a:lnTo>
                <a:lnTo>
                  <a:pt x="1051" y="517"/>
                </a:lnTo>
                <a:lnTo>
                  <a:pt x="1052" y="517"/>
                </a:lnTo>
                <a:lnTo>
                  <a:pt x="1052" y="524"/>
                </a:lnTo>
                <a:lnTo>
                  <a:pt x="1052" y="524"/>
                </a:lnTo>
                <a:lnTo>
                  <a:pt x="1053" y="526"/>
                </a:lnTo>
                <a:lnTo>
                  <a:pt x="1053" y="524"/>
                </a:lnTo>
                <a:lnTo>
                  <a:pt x="1053" y="526"/>
                </a:lnTo>
                <a:lnTo>
                  <a:pt x="1053" y="526"/>
                </a:lnTo>
                <a:lnTo>
                  <a:pt x="1054" y="524"/>
                </a:lnTo>
                <a:lnTo>
                  <a:pt x="1054" y="526"/>
                </a:lnTo>
                <a:lnTo>
                  <a:pt x="1055" y="530"/>
                </a:lnTo>
                <a:lnTo>
                  <a:pt x="1055" y="534"/>
                </a:lnTo>
                <a:lnTo>
                  <a:pt x="1055" y="532"/>
                </a:lnTo>
                <a:lnTo>
                  <a:pt x="1055" y="524"/>
                </a:lnTo>
                <a:lnTo>
                  <a:pt x="1056" y="528"/>
                </a:lnTo>
                <a:lnTo>
                  <a:pt x="1056" y="532"/>
                </a:lnTo>
                <a:lnTo>
                  <a:pt x="1056" y="528"/>
                </a:lnTo>
                <a:lnTo>
                  <a:pt x="1056" y="526"/>
                </a:lnTo>
                <a:lnTo>
                  <a:pt x="1057" y="528"/>
                </a:lnTo>
                <a:lnTo>
                  <a:pt x="1057" y="528"/>
                </a:lnTo>
                <a:lnTo>
                  <a:pt x="1058" y="528"/>
                </a:lnTo>
                <a:lnTo>
                  <a:pt x="1058" y="517"/>
                </a:lnTo>
                <a:lnTo>
                  <a:pt x="1058" y="518"/>
                </a:lnTo>
                <a:lnTo>
                  <a:pt x="1058" y="520"/>
                </a:lnTo>
                <a:lnTo>
                  <a:pt x="1059" y="509"/>
                </a:lnTo>
                <a:lnTo>
                  <a:pt x="1059" y="505"/>
                </a:lnTo>
                <a:lnTo>
                  <a:pt x="1059" y="505"/>
                </a:lnTo>
                <a:lnTo>
                  <a:pt x="1059" y="503"/>
                </a:lnTo>
                <a:lnTo>
                  <a:pt x="1060" y="497"/>
                </a:lnTo>
                <a:lnTo>
                  <a:pt x="1060" y="493"/>
                </a:lnTo>
                <a:lnTo>
                  <a:pt x="1060" y="489"/>
                </a:lnTo>
                <a:lnTo>
                  <a:pt x="1061" y="492"/>
                </a:lnTo>
                <a:lnTo>
                  <a:pt x="1061" y="488"/>
                </a:lnTo>
                <a:lnTo>
                  <a:pt x="1061" y="476"/>
                </a:lnTo>
                <a:lnTo>
                  <a:pt x="1062" y="470"/>
                </a:lnTo>
                <a:lnTo>
                  <a:pt x="1062" y="478"/>
                </a:lnTo>
                <a:lnTo>
                  <a:pt x="1062" y="478"/>
                </a:lnTo>
                <a:lnTo>
                  <a:pt x="1062" y="478"/>
                </a:lnTo>
                <a:lnTo>
                  <a:pt x="1063" y="476"/>
                </a:lnTo>
                <a:lnTo>
                  <a:pt x="1063" y="486"/>
                </a:lnTo>
                <a:lnTo>
                  <a:pt x="1063" y="478"/>
                </a:lnTo>
                <a:lnTo>
                  <a:pt x="1064" y="474"/>
                </a:lnTo>
                <a:lnTo>
                  <a:pt x="1064" y="470"/>
                </a:lnTo>
                <a:lnTo>
                  <a:pt x="1064" y="476"/>
                </a:lnTo>
                <a:lnTo>
                  <a:pt x="1064" y="474"/>
                </a:lnTo>
                <a:lnTo>
                  <a:pt x="1065" y="470"/>
                </a:lnTo>
                <a:lnTo>
                  <a:pt x="1065" y="465"/>
                </a:lnTo>
                <a:lnTo>
                  <a:pt x="1065" y="489"/>
                </a:lnTo>
                <a:lnTo>
                  <a:pt x="1066" y="505"/>
                </a:lnTo>
                <a:lnTo>
                  <a:pt x="1066" y="507"/>
                </a:lnTo>
                <a:lnTo>
                  <a:pt x="1066" y="511"/>
                </a:lnTo>
                <a:lnTo>
                  <a:pt x="1067" y="522"/>
                </a:lnTo>
                <a:lnTo>
                  <a:pt x="1067" y="534"/>
                </a:lnTo>
                <a:lnTo>
                  <a:pt x="1067" y="520"/>
                </a:lnTo>
                <a:lnTo>
                  <a:pt x="1067" y="517"/>
                </a:lnTo>
                <a:lnTo>
                  <a:pt x="1068" y="517"/>
                </a:lnTo>
                <a:lnTo>
                  <a:pt x="1068" y="524"/>
                </a:lnTo>
                <a:lnTo>
                  <a:pt x="1069" y="526"/>
                </a:lnTo>
                <a:lnTo>
                  <a:pt x="1069" y="524"/>
                </a:lnTo>
                <a:lnTo>
                  <a:pt x="1069" y="524"/>
                </a:lnTo>
                <a:lnTo>
                  <a:pt x="1069" y="528"/>
                </a:lnTo>
                <a:lnTo>
                  <a:pt x="1070" y="532"/>
                </a:lnTo>
                <a:lnTo>
                  <a:pt x="1070" y="530"/>
                </a:lnTo>
                <a:lnTo>
                  <a:pt x="1070" y="526"/>
                </a:lnTo>
                <a:lnTo>
                  <a:pt x="1070" y="524"/>
                </a:lnTo>
                <a:lnTo>
                  <a:pt x="1071" y="526"/>
                </a:lnTo>
                <a:lnTo>
                  <a:pt x="1071" y="524"/>
                </a:lnTo>
                <a:lnTo>
                  <a:pt x="1072" y="538"/>
                </a:lnTo>
                <a:lnTo>
                  <a:pt x="1072" y="561"/>
                </a:lnTo>
                <a:lnTo>
                  <a:pt x="1072" y="576"/>
                </a:lnTo>
                <a:lnTo>
                  <a:pt x="1072" y="578"/>
                </a:lnTo>
                <a:lnTo>
                  <a:pt x="1073" y="590"/>
                </a:lnTo>
                <a:lnTo>
                  <a:pt x="1073" y="548"/>
                </a:lnTo>
                <a:lnTo>
                  <a:pt x="1073" y="465"/>
                </a:lnTo>
                <a:lnTo>
                  <a:pt x="1073" y="357"/>
                </a:lnTo>
                <a:lnTo>
                  <a:pt x="1074" y="218"/>
                </a:lnTo>
                <a:lnTo>
                  <a:pt x="1074" y="84"/>
                </a:lnTo>
                <a:lnTo>
                  <a:pt x="1074" y="28"/>
                </a:lnTo>
                <a:lnTo>
                  <a:pt x="1075" y="108"/>
                </a:lnTo>
                <a:lnTo>
                  <a:pt x="1075" y="329"/>
                </a:lnTo>
                <a:lnTo>
                  <a:pt x="1075" y="540"/>
                </a:lnTo>
                <a:lnTo>
                  <a:pt x="1076" y="607"/>
                </a:lnTo>
                <a:lnTo>
                  <a:pt x="1076" y="580"/>
                </a:lnTo>
                <a:lnTo>
                  <a:pt x="1076" y="549"/>
                </a:lnTo>
                <a:lnTo>
                  <a:pt x="1076" y="540"/>
                </a:lnTo>
                <a:lnTo>
                  <a:pt x="1077" y="544"/>
                </a:lnTo>
                <a:lnTo>
                  <a:pt x="1077" y="545"/>
                </a:lnTo>
                <a:lnTo>
                  <a:pt x="1077" y="544"/>
                </a:lnTo>
                <a:lnTo>
                  <a:pt x="1078" y="545"/>
                </a:lnTo>
                <a:lnTo>
                  <a:pt x="1078" y="545"/>
                </a:lnTo>
                <a:lnTo>
                  <a:pt x="1078" y="549"/>
                </a:lnTo>
                <a:lnTo>
                  <a:pt x="1079" y="548"/>
                </a:lnTo>
                <a:lnTo>
                  <a:pt x="1079" y="544"/>
                </a:lnTo>
                <a:lnTo>
                  <a:pt x="1079" y="553"/>
                </a:lnTo>
                <a:lnTo>
                  <a:pt x="1079" y="553"/>
                </a:lnTo>
                <a:lnTo>
                  <a:pt x="1080" y="551"/>
                </a:lnTo>
                <a:lnTo>
                  <a:pt x="1080" y="544"/>
                </a:lnTo>
                <a:lnTo>
                  <a:pt x="1080" y="549"/>
                </a:lnTo>
                <a:lnTo>
                  <a:pt x="1081" y="557"/>
                </a:lnTo>
                <a:lnTo>
                  <a:pt x="1081" y="551"/>
                </a:lnTo>
                <a:lnTo>
                  <a:pt x="1081" y="549"/>
                </a:lnTo>
                <a:lnTo>
                  <a:pt x="1081" y="545"/>
                </a:lnTo>
                <a:lnTo>
                  <a:pt x="1082" y="553"/>
                </a:lnTo>
                <a:lnTo>
                  <a:pt x="1082" y="555"/>
                </a:lnTo>
                <a:lnTo>
                  <a:pt x="1083" y="549"/>
                </a:lnTo>
                <a:lnTo>
                  <a:pt x="1083" y="545"/>
                </a:lnTo>
                <a:lnTo>
                  <a:pt x="1083" y="555"/>
                </a:lnTo>
                <a:lnTo>
                  <a:pt x="1083" y="555"/>
                </a:lnTo>
                <a:lnTo>
                  <a:pt x="1084" y="549"/>
                </a:lnTo>
                <a:lnTo>
                  <a:pt x="1084" y="545"/>
                </a:lnTo>
                <a:lnTo>
                  <a:pt x="1084" y="549"/>
                </a:lnTo>
                <a:lnTo>
                  <a:pt x="1084" y="549"/>
                </a:lnTo>
                <a:lnTo>
                  <a:pt x="1085" y="545"/>
                </a:lnTo>
                <a:lnTo>
                  <a:pt x="1085" y="545"/>
                </a:lnTo>
                <a:lnTo>
                  <a:pt x="1086" y="555"/>
                </a:lnTo>
                <a:lnTo>
                  <a:pt x="1086" y="557"/>
                </a:lnTo>
                <a:lnTo>
                  <a:pt x="1086" y="551"/>
                </a:lnTo>
                <a:lnTo>
                  <a:pt x="1086" y="545"/>
                </a:lnTo>
                <a:lnTo>
                  <a:pt x="1087" y="549"/>
                </a:lnTo>
                <a:lnTo>
                  <a:pt x="1087" y="551"/>
                </a:lnTo>
                <a:lnTo>
                  <a:pt x="1087" y="549"/>
                </a:lnTo>
                <a:lnTo>
                  <a:pt x="1087" y="542"/>
                </a:lnTo>
                <a:lnTo>
                  <a:pt x="1088" y="542"/>
                </a:lnTo>
                <a:lnTo>
                  <a:pt x="1088" y="549"/>
                </a:lnTo>
                <a:lnTo>
                  <a:pt x="1089" y="542"/>
                </a:lnTo>
                <a:lnTo>
                  <a:pt x="1089" y="536"/>
                </a:lnTo>
                <a:lnTo>
                  <a:pt x="1089" y="542"/>
                </a:lnTo>
                <a:lnTo>
                  <a:pt x="1089" y="551"/>
                </a:lnTo>
                <a:lnTo>
                  <a:pt x="1090" y="551"/>
                </a:lnTo>
                <a:lnTo>
                  <a:pt x="1090" y="544"/>
                </a:lnTo>
                <a:lnTo>
                  <a:pt x="1090" y="549"/>
                </a:lnTo>
                <a:lnTo>
                  <a:pt x="1090" y="548"/>
                </a:lnTo>
                <a:lnTo>
                  <a:pt x="1091" y="551"/>
                </a:lnTo>
                <a:lnTo>
                  <a:pt x="1091" y="551"/>
                </a:lnTo>
                <a:lnTo>
                  <a:pt x="1091" y="555"/>
                </a:lnTo>
                <a:lnTo>
                  <a:pt x="1092" y="559"/>
                </a:lnTo>
                <a:lnTo>
                  <a:pt x="1092" y="563"/>
                </a:lnTo>
                <a:lnTo>
                  <a:pt x="1092" y="555"/>
                </a:lnTo>
                <a:lnTo>
                  <a:pt x="1093" y="557"/>
                </a:lnTo>
                <a:lnTo>
                  <a:pt x="1093" y="561"/>
                </a:lnTo>
                <a:lnTo>
                  <a:pt x="1093" y="563"/>
                </a:lnTo>
                <a:lnTo>
                  <a:pt x="1093" y="555"/>
                </a:lnTo>
                <a:lnTo>
                  <a:pt x="1094" y="557"/>
                </a:lnTo>
                <a:lnTo>
                  <a:pt x="1094" y="557"/>
                </a:lnTo>
                <a:lnTo>
                  <a:pt x="1094" y="559"/>
                </a:lnTo>
                <a:lnTo>
                  <a:pt x="1095" y="559"/>
                </a:lnTo>
                <a:lnTo>
                  <a:pt x="1095" y="545"/>
                </a:lnTo>
                <a:lnTo>
                  <a:pt x="1095" y="544"/>
                </a:lnTo>
                <a:lnTo>
                  <a:pt x="1095" y="544"/>
                </a:lnTo>
                <a:lnTo>
                  <a:pt x="1096" y="532"/>
                </a:lnTo>
                <a:lnTo>
                  <a:pt x="1096" y="518"/>
                </a:lnTo>
                <a:lnTo>
                  <a:pt x="1097" y="517"/>
                </a:lnTo>
                <a:lnTo>
                  <a:pt x="1097" y="514"/>
                </a:lnTo>
                <a:lnTo>
                  <a:pt x="1097" y="507"/>
                </a:lnTo>
                <a:lnTo>
                  <a:pt x="1097" y="497"/>
                </a:lnTo>
                <a:lnTo>
                  <a:pt x="1098" y="496"/>
                </a:lnTo>
                <a:lnTo>
                  <a:pt x="1098" y="496"/>
                </a:lnTo>
                <a:lnTo>
                  <a:pt x="1098" y="489"/>
                </a:lnTo>
                <a:lnTo>
                  <a:pt x="1098" y="486"/>
                </a:lnTo>
                <a:lnTo>
                  <a:pt x="1099" y="484"/>
                </a:lnTo>
                <a:lnTo>
                  <a:pt x="1099" y="489"/>
                </a:lnTo>
                <a:lnTo>
                  <a:pt x="1100" y="488"/>
                </a:lnTo>
                <a:lnTo>
                  <a:pt x="1100" y="484"/>
                </a:lnTo>
                <a:lnTo>
                  <a:pt x="1100" y="480"/>
                </a:lnTo>
                <a:lnTo>
                  <a:pt x="1100" y="486"/>
                </a:lnTo>
                <a:lnTo>
                  <a:pt x="1101" y="488"/>
                </a:lnTo>
                <a:lnTo>
                  <a:pt x="1101" y="482"/>
                </a:lnTo>
                <a:lnTo>
                  <a:pt x="1101" y="480"/>
                </a:lnTo>
                <a:lnTo>
                  <a:pt x="1101" y="482"/>
                </a:lnTo>
                <a:lnTo>
                  <a:pt x="1102" y="486"/>
                </a:lnTo>
                <a:lnTo>
                  <a:pt x="1102" y="486"/>
                </a:lnTo>
                <a:lnTo>
                  <a:pt x="1103" y="484"/>
                </a:lnTo>
                <a:lnTo>
                  <a:pt x="1103" y="482"/>
                </a:lnTo>
                <a:lnTo>
                  <a:pt x="1103" y="488"/>
                </a:lnTo>
                <a:lnTo>
                  <a:pt x="1103" y="489"/>
                </a:lnTo>
                <a:lnTo>
                  <a:pt x="1104" y="486"/>
                </a:lnTo>
                <a:lnTo>
                  <a:pt x="1104" y="486"/>
                </a:lnTo>
                <a:lnTo>
                  <a:pt x="1104" y="489"/>
                </a:lnTo>
                <a:lnTo>
                  <a:pt x="1104" y="488"/>
                </a:lnTo>
                <a:lnTo>
                  <a:pt x="1105" y="486"/>
                </a:lnTo>
                <a:lnTo>
                  <a:pt x="1105" y="486"/>
                </a:lnTo>
                <a:lnTo>
                  <a:pt x="1105" y="489"/>
                </a:lnTo>
                <a:lnTo>
                  <a:pt x="1106" y="489"/>
                </a:lnTo>
                <a:lnTo>
                  <a:pt x="1106" y="486"/>
                </a:lnTo>
                <a:lnTo>
                  <a:pt x="1106" y="488"/>
                </a:lnTo>
                <a:lnTo>
                  <a:pt x="1107" y="496"/>
                </a:lnTo>
                <a:lnTo>
                  <a:pt x="1107" y="496"/>
                </a:lnTo>
                <a:lnTo>
                  <a:pt x="1107" y="493"/>
                </a:lnTo>
                <a:lnTo>
                  <a:pt x="1107" y="492"/>
                </a:lnTo>
                <a:lnTo>
                  <a:pt x="1108" y="496"/>
                </a:lnTo>
                <a:lnTo>
                  <a:pt x="1108" y="499"/>
                </a:lnTo>
                <a:lnTo>
                  <a:pt x="1108" y="497"/>
                </a:lnTo>
                <a:lnTo>
                  <a:pt x="1109" y="493"/>
                </a:lnTo>
                <a:lnTo>
                  <a:pt x="1109" y="499"/>
                </a:lnTo>
                <a:lnTo>
                  <a:pt x="1109" y="503"/>
                </a:lnTo>
                <a:lnTo>
                  <a:pt x="1109" y="503"/>
                </a:lnTo>
                <a:lnTo>
                  <a:pt x="1110" y="493"/>
                </a:lnTo>
                <a:lnTo>
                  <a:pt x="1110" y="493"/>
                </a:lnTo>
                <a:lnTo>
                  <a:pt x="1111" y="497"/>
                </a:lnTo>
                <a:lnTo>
                  <a:pt x="1111" y="499"/>
                </a:lnTo>
                <a:lnTo>
                  <a:pt x="1111" y="493"/>
                </a:lnTo>
                <a:lnTo>
                  <a:pt x="1111" y="489"/>
                </a:lnTo>
                <a:lnTo>
                  <a:pt x="1112" y="492"/>
                </a:lnTo>
                <a:lnTo>
                  <a:pt x="1112" y="489"/>
                </a:lnTo>
                <a:lnTo>
                  <a:pt x="1112" y="482"/>
                </a:lnTo>
                <a:lnTo>
                  <a:pt x="1112" y="476"/>
                </a:lnTo>
                <a:lnTo>
                  <a:pt x="1113" y="476"/>
                </a:lnTo>
                <a:lnTo>
                  <a:pt x="1113" y="472"/>
                </a:lnTo>
                <a:lnTo>
                  <a:pt x="1114" y="468"/>
                </a:lnTo>
                <a:lnTo>
                  <a:pt x="1114" y="461"/>
                </a:lnTo>
                <a:lnTo>
                  <a:pt x="1114" y="461"/>
                </a:lnTo>
                <a:lnTo>
                  <a:pt x="1114" y="459"/>
                </a:lnTo>
                <a:lnTo>
                  <a:pt x="1115" y="453"/>
                </a:lnTo>
                <a:lnTo>
                  <a:pt x="1115" y="451"/>
                </a:lnTo>
                <a:lnTo>
                  <a:pt x="1115" y="462"/>
                </a:lnTo>
                <a:lnTo>
                  <a:pt x="1115" y="468"/>
                </a:lnTo>
                <a:lnTo>
                  <a:pt x="1116" y="457"/>
                </a:lnTo>
                <a:lnTo>
                  <a:pt x="1116" y="453"/>
                </a:lnTo>
                <a:lnTo>
                  <a:pt x="1117" y="451"/>
                </a:lnTo>
                <a:lnTo>
                  <a:pt x="1117" y="449"/>
                </a:lnTo>
                <a:lnTo>
                  <a:pt x="1117" y="443"/>
                </a:lnTo>
                <a:lnTo>
                  <a:pt x="1117" y="457"/>
                </a:lnTo>
                <a:lnTo>
                  <a:pt x="1118" y="472"/>
                </a:lnTo>
                <a:lnTo>
                  <a:pt x="1118" y="482"/>
                </a:lnTo>
                <a:lnTo>
                  <a:pt x="1118" y="486"/>
                </a:lnTo>
                <a:lnTo>
                  <a:pt x="1118" y="488"/>
                </a:lnTo>
                <a:lnTo>
                  <a:pt x="1119" y="499"/>
                </a:lnTo>
                <a:lnTo>
                  <a:pt x="1119" y="509"/>
                </a:lnTo>
                <a:lnTo>
                  <a:pt x="1119" y="503"/>
                </a:lnTo>
                <a:lnTo>
                  <a:pt x="1120" y="501"/>
                </a:lnTo>
                <a:lnTo>
                  <a:pt x="1120" y="499"/>
                </a:lnTo>
                <a:lnTo>
                  <a:pt x="1120" y="507"/>
                </a:lnTo>
                <a:lnTo>
                  <a:pt x="1121" y="509"/>
                </a:lnTo>
                <a:lnTo>
                  <a:pt x="1121" y="505"/>
                </a:lnTo>
                <a:lnTo>
                  <a:pt x="1121" y="505"/>
                </a:lnTo>
                <a:lnTo>
                  <a:pt x="1121" y="505"/>
                </a:lnTo>
                <a:lnTo>
                  <a:pt x="1122" y="509"/>
                </a:lnTo>
                <a:lnTo>
                  <a:pt x="1122" y="505"/>
                </a:lnTo>
                <a:lnTo>
                  <a:pt x="1122" y="505"/>
                </a:lnTo>
                <a:lnTo>
                  <a:pt x="1123" y="505"/>
                </a:lnTo>
                <a:lnTo>
                  <a:pt x="1123" y="509"/>
                </a:lnTo>
                <a:lnTo>
                  <a:pt x="1123" y="503"/>
                </a:lnTo>
                <a:lnTo>
                  <a:pt x="1123" y="509"/>
                </a:lnTo>
                <a:lnTo>
                  <a:pt x="1124" y="524"/>
                </a:lnTo>
                <a:lnTo>
                  <a:pt x="1124" y="548"/>
                </a:lnTo>
                <a:lnTo>
                  <a:pt x="1124" y="555"/>
                </a:lnTo>
                <a:lnTo>
                  <a:pt x="1125" y="570"/>
                </a:lnTo>
                <a:lnTo>
                  <a:pt x="1125" y="578"/>
                </a:lnTo>
                <a:lnTo>
                  <a:pt x="1125" y="526"/>
                </a:lnTo>
                <a:lnTo>
                  <a:pt x="1126" y="436"/>
                </a:lnTo>
                <a:lnTo>
                  <a:pt x="1126" y="326"/>
                </a:lnTo>
                <a:lnTo>
                  <a:pt x="1126" y="169"/>
                </a:lnTo>
                <a:lnTo>
                  <a:pt x="1126" y="42"/>
                </a:lnTo>
                <a:lnTo>
                  <a:pt x="1127" y="23"/>
                </a:lnTo>
                <a:lnTo>
                  <a:pt x="1127" y="156"/>
                </a:lnTo>
                <a:lnTo>
                  <a:pt x="1128" y="412"/>
                </a:lnTo>
                <a:lnTo>
                  <a:pt x="1128" y="573"/>
                </a:lnTo>
                <a:lnTo>
                  <a:pt x="1128" y="578"/>
                </a:lnTo>
                <a:lnTo>
                  <a:pt x="1128" y="536"/>
                </a:lnTo>
                <a:lnTo>
                  <a:pt x="1129" y="520"/>
                </a:lnTo>
                <a:lnTo>
                  <a:pt x="1129" y="530"/>
                </a:lnTo>
                <a:lnTo>
                  <a:pt x="1129" y="532"/>
                </a:lnTo>
                <a:lnTo>
                  <a:pt x="1129" y="526"/>
                </a:lnTo>
                <a:lnTo>
                  <a:pt x="1130" y="522"/>
                </a:lnTo>
                <a:lnTo>
                  <a:pt x="1130" y="528"/>
                </a:lnTo>
                <a:lnTo>
                  <a:pt x="1131" y="526"/>
                </a:lnTo>
                <a:lnTo>
                  <a:pt x="1131" y="524"/>
                </a:lnTo>
                <a:lnTo>
                  <a:pt x="1131" y="522"/>
                </a:lnTo>
                <a:lnTo>
                  <a:pt x="1131" y="526"/>
                </a:lnTo>
                <a:lnTo>
                  <a:pt x="1132" y="530"/>
                </a:lnTo>
                <a:lnTo>
                  <a:pt x="1132" y="528"/>
                </a:lnTo>
                <a:lnTo>
                  <a:pt x="1132" y="522"/>
                </a:lnTo>
                <a:lnTo>
                  <a:pt x="1132" y="524"/>
                </a:lnTo>
                <a:lnTo>
                  <a:pt x="1133" y="528"/>
                </a:lnTo>
                <a:lnTo>
                  <a:pt x="1133" y="526"/>
                </a:lnTo>
                <a:lnTo>
                  <a:pt x="1133" y="526"/>
                </a:lnTo>
                <a:lnTo>
                  <a:pt x="1134" y="528"/>
                </a:lnTo>
                <a:lnTo>
                  <a:pt x="1134" y="538"/>
                </a:lnTo>
                <a:lnTo>
                  <a:pt x="1134" y="534"/>
                </a:lnTo>
                <a:lnTo>
                  <a:pt x="1135" y="528"/>
                </a:lnTo>
                <a:lnTo>
                  <a:pt x="1135" y="528"/>
                </a:lnTo>
                <a:lnTo>
                  <a:pt x="1135" y="532"/>
                </a:lnTo>
                <a:lnTo>
                  <a:pt x="1135" y="530"/>
                </a:lnTo>
                <a:lnTo>
                  <a:pt x="1136" y="526"/>
                </a:lnTo>
                <a:lnTo>
                  <a:pt x="1136" y="524"/>
                </a:lnTo>
                <a:lnTo>
                  <a:pt x="1136" y="530"/>
                </a:lnTo>
                <a:lnTo>
                  <a:pt x="1137" y="534"/>
                </a:lnTo>
                <a:lnTo>
                  <a:pt x="1137" y="526"/>
                </a:lnTo>
                <a:lnTo>
                  <a:pt x="1137" y="524"/>
                </a:lnTo>
                <a:lnTo>
                  <a:pt x="1137" y="528"/>
                </a:lnTo>
                <a:lnTo>
                  <a:pt x="1138" y="530"/>
                </a:lnTo>
                <a:lnTo>
                  <a:pt x="1138" y="528"/>
                </a:lnTo>
                <a:lnTo>
                  <a:pt x="1138" y="524"/>
                </a:lnTo>
                <a:lnTo>
                  <a:pt x="1139" y="528"/>
                </a:lnTo>
                <a:lnTo>
                  <a:pt x="1139" y="532"/>
                </a:lnTo>
                <a:lnTo>
                  <a:pt x="1139" y="528"/>
                </a:lnTo>
                <a:lnTo>
                  <a:pt x="1140" y="524"/>
                </a:lnTo>
                <a:lnTo>
                  <a:pt x="1140" y="524"/>
                </a:lnTo>
                <a:lnTo>
                  <a:pt x="1140" y="526"/>
                </a:lnTo>
                <a:lnTo>
                  <a:pt x="1140" y="524"/>
                </a:lnTo>
                <a:lnTo>
                  <a:pt x="1141" y="514"/>
                </a:lnTo>
                <a:lnTo>
                  <a:pt x="1141" y="520"/>
                </a:lnTo>
                <a:lnTo>
                  <a:pt x="1142" y="524"/>
                </a:lnTo>
                <a:lnTo>
                  <a:pt x="1142" y="522"/>
                </a:lnTo>
                <a:lnTo>
                  <a:pt x="1142" y="520"/>
                </a:lnTo>
                <a:lnTo>
                  <a:pt x="1142" y="520"/>
                </a:lnTo>
                <a:lnTo>
                  <a:pt x="1143" y="524"/>
                </a:lnTo>
                <a:lnTo>
                  <a:pt x="1143" y="528"/>
                </a:lnTo>
                <a:lnTo>
                  <a:pt x="1143" y="524"/>
                </a:lnTo>
                <a:lnTo>
                  <a:pt x="1143" y="522"/>
                </a:lnTo>
                <a:lnTo>
                  <a:pt x="1144" y="526"/>
                </a:lnTo>
                <a:lnTo>
                  <a:pt x="1144" y="532"/>
                </a:lnTo>
                <a:lnTo>
                  <a:pt x="1145" y="534"/>
                </a:lnTo>
                <a:lnTo>
                  <a:pt x="1145" y="526"/>
                </a:lnTo>
                <a:lnTo>
                  <a:pt x="1145" y="530"/>
                </a:lnTo>
                <a:lnTo>
                  <a:pt x="1145" y="530"/>
                </a:lnTo>
                <a:lnTo>
                  <a:pt x="1146" y="528"/>
                </a:lnTo>
                <a:lnTo>
                  <a:pt x="1146" y="522"/>
                </a:lnTo>
                <a:lnTo>
                  <a:pt x="1146" y="532"/>
                </a:lnTo>
                <a:lnTo>
                  <a:pt x="1146" y="532"/>
                </a:lnTo>
                <a:lnTo>
                  <a:pt x="1147" y="532"/>
                </a:lnTo>
                <a:lnTo>
                  <a:pt x="1147" y="517"/>
                </a:lnTo>
                <a:lnTo>
                  <a:pt x="1147" y="514"/>
                </a:lnTo>
                <a:lnTo>
                  <a:pt x="1148" y="513"/>
                </a:lnTo>
                <a:lnTo>
                  <a:pt x="1148" y="503"/>
                </a:lnTo>
                <a:lnTo>
                  <a:pt x="1148" y="496"/>
                </a:lnTo>
                <a:lnTo>
                  <a:pt x="1149" y="492"/>
                </a:lnTo>
                <a:lnTo>
                  <a:pt x="1149" y="493"/>
                </a:lnTo>
                <a:lnTo>
                  <a:pt x="1149" y="493"/>
                </a:lnTo>
                <a:lnTo>
                  <a:pt x="1149" y="492"/>
                </a:lnTo>
                <a:lnTo>
                  <a:pt x="1150" y="484"/>
                </a:lnTo>
                <a:lnTo>
                  <a:pt x="1150" y="492"/>
                </a:lnTo>
                <a:lnTo>
                  <a:pt x="1150" y="489"/>
                </a:lnTo>
                <a:lnTo>
                  <a:pt x="1151" y="478"/>
                </a:lnTo>
                <a:lnTo>
                  <a:pt x="1151" y="480"/>
                </a:lnTo>
                <a:lnTo>
                  <a:pt x="1151" y="482"/>
                </a:lnTo>
                <a:lnTo>
                  <a:pt x="1151" y="484"/>
                </a:lnTo>
                <a:lnTo>
                  <a:pt x="1152" y="482"/>
                </a:lnTo>
                <a:lnTo>
                  <a:pt x="1152" y="480"/>
                </a:lnTo>
                <a:lnTo>
                  <a:pt x="1152" y="488"/>
                </a:lnTo>
                <a:lnTo>
                  <a:pt x="1153" y="489"/>
                </a:lnTo>
                <a:lnTo>
                  <a:pt x="1153" y="484"/>
                </a:lnTo>
                <a:lnTo>
                  <a:pt x="1153" y="480"/>
                </a:lnTo>
                <a:lnTo>
                  <a:pt x="1154" y="482"/>
                </a:lnTo>
                <a:lnTo>
                  <a:pt x="1154" y="488"/>
                </a:lnTo>
                <a:lnTo>
                  <a:pt x="1154" y="488"/>
                </a:lnTo>
                <a:lnTo>
                  <a:pt x="1154" y="484"/>
                </a:lnTo>
                <a:lnTo>
                  <a:pt x="1155" y="488"/>
                </a:lnTo>
                <a:lnTo>
                  <a:pt x="1155" y="488"/>
                </a:lnTo>
                <a:lnTo>
                  <a:pt x="1156" y="489"/>
                </a:lnTo>
                <a:lnTo>
                  <a:pt x="1156" y="480"/>
                </a:lnTo>
                <a:lnTo>
                  <a:pt x="1156" y="482"/>
                </a:lnTo>
                <a:lnTo>
                  <a:pt x="1156" y="488"/>
                </a:lnTo>
                <a:lnTo>
                  <a:pt x="1157" y="486"/>
                </a:lnTo>
                <a:lnTo>
                  <a:pt x="1157" y="484"/>
                </a:lnTo>
                <a:lnTo>
                  <a:pt x="1157" y="489"/>
                </a:lnTo>
                <a:lnTo>
                  <a:pt x="1157" y="497"/>
                </a:lnTo>
                <a:lnTo>
                  <a:pt x="1158" y="501"/>
                </a:lnTo>
                <a:lnTo>
                  <a:pt x="1158" y="493"/>
                </a:lnTo>
                <a:lnTo>
                  <a:pt x="1159" y="493"/>
                </a:lnTo>
                <a:lnTo>
                  <a:pt x="1159" y="497"/>
                </a:lnTo>
                <a:lnTo>
                  <a:pt x="1159" y="499"/>
                </a:lnTo>
                <a:lnTo>
                  <a:pt x="1159" y="501"/>
                </a:lnTo>
                <a:lnTo>
                  <a:pt x="1160" y="496"/>
                </a:lnTo>
                <a:lnTo>
                  <a:pt x="1160" y="497"/>
                </a:lnTo>
                <a:lnTo>
                  <a:pt x="1160" y="499"/>
                </a:lnTo>
                <a:lnTo>
                  <a:pt x="1160" y="499"/>
                </a:lnTo>
                <a:lnTo>
                  <a:pt x="1161" y="501"/>
                </a:lnTo>
                <a:lnTo>
                  <a:pt x="1161" y="505"/>
                </a:lnTo>
                <a:lnTo>
                  <a:pt x="1161" y="511"/>
                </a:lnTo>
                <a:lnTo>
                  <a:pt x="1162" y="509"/>
                </a:lnTo>
                <a:lnTo>
                  <a:pt x="1162" y="493"/>
                </a:lnTo>
                <a:lnTo>
                  <a:pt x="1162" y="499"/>
                </a:lnTo>
                <a:lnTo>
                  <a:pt x="1163" y="511"/>
                </a:lnTo>
                <a:lnTo>
                  <a:pt x="1163" y="507"/>
                </a:lnTo>
                <a:lnTo>
                  <a:pt x="1163" y="499"/>
                </a:lnTo>
                <a:lnTo>
                  <a:pt x="1163" y="499"/>
                </a:lnTo>
                <a:lnTo>
                  <a:pt x="1164" y="503"/>
                </a:lnTo>
                <a:lnTo>
                  <a:pt x="1164" y="501"/>
                </a:lnTo>
                <a:lnTo>
                  <a:pt x="1164" y="493"/>
                </a:lnTo>
                <a:lnTo>
                  <a:pt x="1165" y="486"/>
                </a:lnTo>
                <a:lnTo>
                  <a:pt x="1165" y="489"/>
                </a:lnTo>
                <a:lnTo>
                  <a:pt x="1165" y="489"/>
                </a:lnTo>
                <a:lnTo>
                  <a:pt x="1166" y="482"/>
                </a:lnTo>
                <a:lnTo>
                  <a:pt x="1166" y="476"/>
                </a:lnTo>
                <a:lnTo>
                  <a:pt x="1166" y="476"/>
                </a:lnTo>
                <a:lnTo>
                  <a:pt x="1166" y="474"/>
                </a:lnTo>
                <a:lnTo>
                  <a:pt x="1167" y="462"/>
                </a:lnTo>
                <a:lnTo>
                  <a:pt x="1167" y="461"/>
                </a:lnTo>
                <a:lnTo>
                  <a:pt x="1167" y="468"/>
                </a:lnTo>
                <a:lnTo>
                  <a:pt x="1168" y="476"/>
                </a:lnTo>
                <a:lnTo>
                  <a:pt x="1168" y="476"/>
                </a:lnTo>
                <a:lnTo>
                  <a:pt x="1168" y="468"/>
                </a:lnTo>
                <a:lnTo>
                  <a:pt x="1168" y="470"/>
                </a:lnTo>
                <a:lnTo>
                  <a:pt x="1169" y="472"/>
                </a:lnTo>
                <a:lnTo>
                  <a:pt x="1169" y="470"/>
                </a:lnTo>
                <a:lnTo>
                  <a:pt x="1170" y="453"/>
                </a:lnTo>
                <a:lnTo>
                  <a:pt x="1170" y="470"/>
                </a:lnTo>
                <a:lnTo>
                  <a:pt x="1170" y="489"/>
                </a:lnTo>
                <a:lnTo>
                  <a:pt x="1170" y="496"/>
                </a:lnTo>
                <a:lnTo>
                  <a:pt x="1171" y="493"/>
                </a:lnTo>
                <a:lnTo>
                  <a:pt x="1171" y="505"/>
                </a:lnTo>
                <a:lnTo>
                  <a:pt x="1171" y="511"/>
                </a:lnTo>
                <a:lnTo>
                  <a:pt x="1171" y="514"/>
                </a:lnTo>
                <a:lnTo>
                  <a:pt x="1172" y="513"/>
                </a:lnTo>
                <a:lnTo>
                  <a:pt x="1172" y="520"/>
                </a:lnTo>
                <a:lnTo>
                  <a:pt x="1173" y="532"/>
                </a:lnTo>
                <a:lnTo>
                  <a:pt x="1173" y="532"/>
                </a:lnTo>
                <a:lnTo>
                  <a:pt x="1173" y="528"/>
                </a:lnTo>
                <a:lnTo>
                  <a:pt x="1173" y="526"/>
                </a:lnTo>
                <a:lnTo>
                  <a:pt x="1174" y="526"/>
                </a:lnTo>
                <a:lnTo>
                  <a:pt x="1174" y="536"/>
                </a:lnTo>
                <a:lnTo>
                  <a:pt x="1174" y="524"/>
                </a:lnTo>
                <a:lnTo>
                  <a:pt x="1174" y="520"/>
                </a:lnTo>
                <a:lnTo>
                  <a:pt x="1175" y="534"/>
                </a:lnTo>
                <a:lnTo>
                  <a:pt x="1175" y="538"/>
                </a:lnTo>
                <a:lnTo>
                  <a:pt x="1175" y="534"/>
                </a:lnTo>
                <a:lnTo>
                  <a:pt x="1176" y="528"/>
                </a:lnTo>
                <a:lnTo>
                  <a:pt x="1176" y="532"/>
                </a:lnTo>
                <a:lnTo>
                  <a:pt x="1176" y="540"/>
                </a:lnTo>
                <a:lnTo>
                  <a:pt x="1177" y="544"/>
                </a:lnTo>
                <a:lnTo>
                  <a:pt x="1177" y="551"/>
                </a:lnTo>
                <a:lnTo>
                  <a:pt x="1177" y="573"/>
                </a:lnTo>
                <a:lnTo>
                  <a:pt x="1177" y="576"/>
                </a:lnTo>
                <a:lnTo>
                  <a:pt x="1178" y="574"/>
                </a:lnTo>
                <a:lnTo>
                  <a:pt x="1178" y="592"/>
                </a:lnTo>
                <a:lnTo>
                  <a:pt x="1178" y="609"/>
                </a:lnTo>
                <a:lnTo>
                  <a:pt x="1179" y="569"/>
                </a:lnTo>
                <a:lnTo>
                  <a:pt x="1179" y="480"/>
                </a:lnTo>
                <a:lnTo>
                  <a:pt x="1179" y="368"/>
                </a:lnTo>
                <a:lnTo>
                  <a:pt x="1180" y="216"/>
                </a:lnTo>
                <a:lnTo>
                  <a:pt x="1180" y="86"/>
                </a:lnTo>
                <a:lnTo>
                  <a:pt x="1180" y="54"/>
                </a:lnTo>
                <a:lnTo>
                  <a:pt x="1180" y="160"/>
                </a:lnTo>
                <a:lnTo>
                  <a:pt x="1181" y="393"/>
                </a:lnTo>
                <a:lnTo>
                  <a:pt x="1181" y="563"/>
                </a:lnTo>
                <a:lnTo>
                  <a:pt x="1181" y="613"/>
                </a:lnTo>
                <a:lnTo>
                  <a:pt x="1182" y="586"/>
                </a:lnTo>
                <a:lnTo>
                  <a:pt x="1182" y="561"/>
                </a:lnTo>
                <a:lnTo>
                  <a:pt x="1182" y="557"/>
                </a:lnTo>
                <a:lnTo>
                  <a:pt x="1182" y="561"/>
                </a:lnTo>
                <a:lnTo>
                  <a:pt x="1183" y="557"/>
                </a:lnTo>
                <a:lnTo>
                  <a:pt x="1183" y="551"/>
                </a:lnTo>
                <a:lnTo>
                  <a:pt x="1184" y="557"/>
                </a:lnTo>
                <a:lnTo>
                  <a:pt x="1184" y="559"/>
                </a:lnTo>
                <a:lnTo>
                  <a:pt x="1184" y="557"/>
                </a:lnTo>
                <a:lnTo>
                  <a:pt x="1184" y="549"/>
                </a:lnTo>
                <a:lnTo>
                  <a:pt x="1185" y="553"/>
                </a:lnTo>
                <a:lnTo>
                  <a:pt x="1185" y="565"/>
                </a:lnTo>
                <a:lnTo>
                  <a:pt x="1185" y="561"/>
                </a:lnTo>
                <a:lnTo>
                  <a:pt x="1185" y="553"/>
                </a:lnTo>
                <a:lnTo>
                  <a:pt x="1186" y="551"/>
                </a:lnTo>
                <a:lnTo>
                  <a:pt x="1186" y="555"/>
                </a:lnTo>
                <a:lnTo>
                  <a:pt x="1187" y="557"/>
                </a:lnTo>
                <a:lnTo>
                  <a:pt x="1187" y="555"/>
                </a:lnTo>
                <a:lnTo>
                  <a:pt x="1187" y="555"/>
                </a:lnTo>
                <a:lnTo>
                  <a:pt x="1187" y="563"/>
                </a:lnTo>
                <a:lnTo>
                  <a:pt x="1188" y="569"/>
                </a:lnTo>
                <a:lnTo>
                  <a:pt x="1188" y="570"/>
                </a:lnTo>
                <a:lnTo>
                  <a:pt x="1188" y="569"/>
                </a:lnTo>
                <a:lnTo>
                  <a:pt x="1188" y="565"/>
                </a:lnTo>
                <a:lnTo>
                  <a:pt x="1189" y="563"/>
                </a:lnTo>
                <a:lnTo>
                  <a:pt x="1189" y="561"/>
                </a:lnTo>
                <a:lnTo>
                  <a:pt x="1190" y="557"/>
                </a:lnTo>
                <a:lnTo>
                  <a:pt x="1190" y="561"/>
                </a:lnTo>
                <a:lnTo>
                  <a:pt x="1190" y="565"/>
                </a:lnTo>
                <a:lnTo>
                  <a:pt x="1190" y="566"/>
                </a:lnTo>
                <a:lnTo>
                  <a:pt x="1191" y="563"/>
                </a:lnTo>
                <a:lnTo>
                  <a:pt x="1191" y="569"/>
                </a:lnTo>
                <a:lnTo>
                  <a:pt x="1191" y="574"/>
                </a:lnTo>
                <a:lnTo>
                  <a:pt x="1191" y="574"/>
                </a:lnTo>
                <a:lnTo>
                  <a:pt x="1192" y="574"/>
                </a:lnTo>
                <a:lnTo>
                  <a:pt x="1192" y="574"/>
                </a:lnTo>
                <a:lnTo>
                  <a:pt x="1192" y="565"/>
                </a:lnTo>
                <a:lnTo>
                  <a:pt x="1193" y="566"/>
                </a:lnTo>
                <a:lnTo>
                  <a:pt x="1193" y="566"/>
                </a:lnTo>
                <a:lnTo>
                  <a:pt x="1193" y="570"/>
                </a:lnTo>
                <a:lnTo>
                  <a:pt x="1194" y="565"/>
                </a:lnTo>
                <a:lnTo>
                  <a:pt x="1194" y="563"/>
                </a:lnTo>
                <a:lnTo>
                  <a:pt x="1194" y="561"/>
                </a:lnTo>
                <a:lnTo>
                  <a:pt x="1194" y="563"/>
                </a:lnTo>
                <a:lnTo>
                  <a:pt x="1195" y="573"/>
                </a:lnTo>
                <a:lnTo>
                  <a:pt x="1195" y="573"/>
                </a:lnTo>
                <a:lnTo>
                  <a:pt x="1195" y="563"/>
                </a:lnTo>
                <a:lnTo>
                  <a:pt x="1196" y="569"/>
                </a:lnTo>
                <a:lnTo>
                  <a:pt x="1196" y="570"/>
                </a:lnTo>
                <a:lnTo>
                  <a:pt x="1196" y="569"/>
                </a:lnTo>
                <a:lnTo>
                  <a:pt x="1196" y="569"/>
                </a:lnTo>
                <a:lnTo>
                  <a:pt x="1197" y="578"/>
                </a:lnTo>
                <a:lnTo>
                  <a:pt x="1197" y="578"/>
                </a:lnTo>
                <a:lnTo>
                  <a:pt x="1197" y="592"/>
                </a:lnTo>
                <a:lnTo>
                  <a:pt x="1198" y="588"/>
                </a:lnTo>
                <a:lnTo>
                  <a:pt x="1198" y="580"/>
                </a:lnTo>
                <a:lnTo>
                  <a:pt x="1198" y="586"/>
                </a:lnTo>
                <a:lnTo>
                  <a:pt x="1199" y="592"/>
                </a:lnTo>
                <a:lnTo>
                  <a:pt x="1199" y="594"/>
                </a:lnTo>
                <a:lnTo>
                  <a:pt x="1199" y="592"/>
                </a:lnTo>
                <a:lnTo>
                  <a:pt x="1199" y="588"/>
                </a:lnTo>
                <a:lnTo>
                  <a:pt x="1200" y="588"/>
                </a:lnTo>
                <a:lnTo>
                  <a:pt x="1200" y="586"/>
                </a:lnTo>
                <a:lnTo>
                  <a:pt x="1201" y="576"/>
                </a:lnTo>
                <a:lnTo>
                  <a:pt x="1201" y="574"/>
                </a:lnTo>
                <a:lnTo>
                  <a:pt x="1201" y="569"/>
                </a:lnTo>
                <a:lnTo>
                  <a:pt x="1201" y="557"/>
                </a:lnTo>
                <a:lnTo>
                  <a:pt x="1202" y="544"/>
                </a:lnTo>
                <a:lnTo>
                  <a:pt x="1202" y="544"/>
                </a:lnTo>
                <a:lnTo>
                  <a:pt x="1202" y="544"/>
                </a:lnTo>
                <a:lnTo>
                  <a:pt x="1202" y="542"/>
                </a:lnTo>
                <a:lnTo>
                  <a:pt x="1203" y="532"/>
                </a:lnTo>
                <a:lnTo>
                  <a:pt x="1203" y="520"/>
                </a:lnTo>
                <a:lnTo>
                  <a:pt x="1204" y="526"/>
                </a:lnTo>
                <a:lnTo>
                  <a:pt x="1204" y="534"/>
                </a:lnTo>
                <a:lnTo>
                  <a:pt x="1204" y="526"/>
                </a:lnTo>
                <a:lnTo>
                  <a:pt x="1204" y="518"/>
                </a:lnTo>
                <a:lnTo>
                  <a:pt x="1205" y="517"/>
                </a:lnTo>
                <a:lnTo>
                  <a:pt x="1205" y="520"/>
                </a:lnTo>
                <a:lnTo>
                  <a:pt x="1205" y="514"/>
                </a:lnTo>
                <a:lnTo>
                  <a:pt x="1205" y="517"/>
                </a:lnTo>
                <a:lnTo>
                  <a:pt x="1206" y="526"/>
                </a:lnTo>
                <a:lnTo>
                  <a:pt x="1206" y="520"/>
                </a:lnTo>
                <a:lnTo>
                  <a:pt x="1206" y="517"/>
                </a:lnTo>
                <a:lnTo>
                  <a:pt x="1207" y="509"/>
                </a:lnTo>
                <a:lnTo>
                  <a:pt x="1207" y="517"/>
                </a:lnTo>
                <a:lnTo>
                  <a:pt x="1207" y="522"/>
                </a:lnTo>
                <a:lnTo>
                  <a:pt x="1208" y="524"/>
                </a:lnTo>
                <a:lnTo>
                  <a:pt x="1208" y="522"/>
                </a:lnTo>
                <a:lnTo>
                  <a:pt x="1208" y="526"/>
                </a:lnTo>
                <a:lnTo>
                  <a:pt x="1208" y="526"/>
                </a:lnTo>
                <a:lnTo>
                  <a:pt x="1209" y="526"/>
                </a:lnTo>
                <a:lnTo>
                  <a:pt x="1209" y="520"/>
                </a:lnTo>
                <a:lnTo>
                  <a:pt x="1209" y="522"/>
                </a:lnTo>
                <a:lnTo>
                  <a:pt x="1210" y="524"/>
                </a:lnTo>
                <a:lnTo>
                  <a:pt x="1210" y="524"/>
                </a:lnTo>
                <a:lnTo>
                  <a:pt x="1210" y="520"/>
                </a:lnTo>
                <a:lnTo>
                  <a:pt x="1210" y="520"/>
                </a:lnTo>
                <a:lnTo>
                  <a:pt x="1211" y="522"/>
                </a:lnTo>
                <a:lnTo>
                  <a:pt x="1211" y="532"/>
                </a:lnTo>
                <a:lnTo>
                  <a:pt x="1211" y="534"/>
                </a:lnTo>
                <a:lnTo>
                  <a:pt x="1212" y="530"/>
                </a:lnTo>
                <a:lnTo>
                  <a:pt x="1212" y="528"/>
                </a:lnTo>
                <a:lnTo>
                  <a:pt x="1212" y="528"/>
                </a:lnTo>
                <a:lnTo>
                  <a:pt x="1213" y="524"/>
                </a:lnTo>
                <a:lnTo>
                  <a:pt x="1213" y="526"/>
                </a:lnTo>
                <a:lnTo>
                  <a:pt x="1213" y="536"/>
                </a:lnTo>
                <a:lnTo>
                  <a:pt x="1213" y="540"/>
                </a:lnTo>
                <a:lnTo>
                  <a:pt x="1214" y="538"/>
                </a:lnTo>
                <a:lnTo>
                  <a:pt x="1214" y="532"/>
                </a:lnTo>
                <a:lnTo>
                  <a:pt x="1215" y="536"/>
                </a:lnTo>
                <a:lnTo>
                  <a:pt x="1215" y="538"/>
                </a:lnTo>
                <a:lnTo>
                  <a:pt x="1215" y="536"/>
                </a:lnTo>
                <a:lnTo>
                  <a:pt x="1215" y="528"/>
                </a:lnTo>
                <a:lnTo>
                  <a:pt x="1216" y="534"/>
                </a:lnTo>
                <a:lnTo>
                  <a:pt x="1216" y="538"/>
                </a:lnTo>
                <a:lnTo>
                  <a:pt x="1216" y="536"/>
                </a:lnTo>
                <a:lnTo>
                  <a:pt x="1216" y="536"/>
                </a:lnTo>
                <a:lnTo>
                  <a:pt x="1217" y="534"/>
                </a:lnTo>
                <a:lnTo>
                  <a:pt x="1217" y="534"/>
                </a:lnTo>
                <a:lnTo>
                  <a:pt x="1218" y="536"/>
                </a:lnTo>
                <a:lnTo>
                  <a:pt x="1218" y="528"/>
                </a:lnTo>
                <a:lnTo>
                  <a:pt x="1218" y="524"/>
                </a:lnTo>
                <a:lnTo>
                  <a:pt x="1218" y="522"/>
                </a:lnTo>
                <a:lnTo>
                  <a:pt x="1219" y="520"/>
                </a:lnTo>
                <a:lnTo>
                  <a:pt x="1219" y="514"/>
                </a:lnTo>
                <a:lnTo>
                  <a:pt x="1219" y="513"/>
                </a:lnTo>
                <a:lnTo>
                  <a:pt x="1219" y="509"/>
                </a:lnTo>
                <a:lnTo>
                  <a:pt x="1220" y="509"/>
                </a:lnTo>
                <a:lnTo>
                  <a:pt x="1220" y="505"/>
                </a:lnTo>
                <a:lnTo>
                  <a:pt x="1220" y="497"/>
                </a:lnTo>
                <a:lnTo>
                  <a:pt x="1221" y="493"/>
                </a:lnTo>
                <a:lnTo>
                  <a:pt x="1221" y="493"/>
                </a:lnTo>
                <a:lnTo>
                  <a:pt x="1221" y="492"/>
                </a:lnTo>
                <a:lnTo>
                  <a:pt x="1222" y="486"/>
                </a:lnTo>
                <a:lnTo>
                  <a:pt x="1222" y="488"/>
                </a:lnTo>
                <a:lnTo>
                  <a:pt x="1222" y="489"/>
                </a:lnTo>
                <a:lnTo>
                  <a:pt x="1222" y="492"/>
                </a:lnTo>
                <a:lnTo>
                  <a:pt x="1223" y="486"/>
                </a:lnTo>
                <a:lnTo>
                  <a:pt x="1223" y="486"/>
                </a:lnTo>
                <a:lnTo>
                  <a:pt x="1223" y="488"/>
                </a:lnTo>
                <a:lnTo>
                  <a:pt x="1224" y="482"/>
                </a:lnTo>
                <a:lnTo>
                  <a:pt x="1224" y="468"/>
                </a:lnTo>
                <a:lnTo>
                  <a:pt x="1224" y="472"/>
                </a:lnTo>
                <a:lnTo>
                  <a:pt x="1224" y="496"/>
                </a:lnTo>
                <a:lnTo>
                  <a:pt x="1225" y="507"/>
                </a:lnTo>
                <a:lnTo>
                  <a:pt x="1225" y="511"/>
                </a:lnTo>
                <a:lnTo>
                  <a:pt x="1225" y="517"/>
                </a:lnTo>
                <a:lnTo>
                  <a:pt x="1226" y="526"/>
                </a:lnTo>
                <a:lnTo>
                  <a:pt x="1226" y="532"/>
                </a:lnTo>
                <a:lnTo>
                  <a:pt x="1226" y="532"/>
                </a:lnTo>
                <a:lnTo>
                  <a:pt x="1227" y="530"/>
                </a:lnTo>
                <a:lnTo>
                  <a:pt x="1227" y="530"/>
                </a:lnTo>
                <a:lnTo>
                  <a:pt x="1227" y="532"/>
                </a:lnTo>
                <a:lnTo>
                  <a:pt x="1227" y="528"/>
                </a:lnTo>
                <a:lnTo>
                  <a:pt x="1228" y="526"/>
                </a:lnTo>
                <a:lnTo>
                  <a:pt x="1228" y="528"/>
                </a:lnTo>
                <a:lnTo>
                  <a:pt x="1229" y="536"/>
                </a:lnTo>
                <a:lnTo>
                  <a:pt x="1229" y="538"/>
                </a:lnTo>
                <a:lnTo>
                  <a:pt x="1229" y="526"/>
                </a:lnTo>
                <a:lnTo>
                  <a:pt x="1229" y="530"/>
                </a:lnTo>
                <a:lnTo>
                  <a:pt x="1230" y="538"/>
                </a:lnTo>
                <a:lnTo>
                  <a:pt x="1230" y="532"/>
                </a:lnTo>
                <a:lnTo>
                  <a:pt x="1230" y="532"/>
                </a:lnTo>
                <a:lnTo>
                  <a:pt x="1230" y="540"/>
                </a:lnTo>
                <a:lnTo>
                  <a:pt x="1231" y="540"/>
                </a:lnTo>
                <a:lnTo>
                  <a:pt x="1231" y="538"/>
                </a:lnTo>
                <a:lnTo>
                  <a:pt x="1232" y="542"/>
                </a:lnTo>
                <a:lnTo>
                  <a:pt x="1232" y="563"/>
                </a:lnTo>
                <a:lnTo>
                  <a:pt x="1232" y="576"/>
                </a:lnTo>
                <a:lnTo>
                  <a:pt x="1232" y="588"/>
                </a:lnTo>
                <a:lnTo>
                  <a:pt x="1233" y="594"/>
                </a:lnTo>
                <a:lnTo>
                  <a:pt x="1233" y="557"/>
                </a:lnTo>
                <a:lnTo>
                  <a:pt x="1233" y="480"/>
                </a:lnTo>
                <a:lnTo>
                  <a:pt x="1233" y="379"/>
                </a:lnTo>
                <a:lnTo>
                  <a:pt x="1234" y="237"/>
                </a:lnTo>
                <a:lnTo>
                  <a:pt x="1234" y="96"/>
                </a:lnTo>
                <a:lnTo>
                  <a:pt x="1234" y="31"/>
                </a:lnTo>
                <a:lnTo>
                  <a:pt x="1235" y="48"/>
                </a:lnTo>
                <a:lnTo>
                  <a:pt x="1235" y="202"/>
                </a:lnTo>
                <a:lnTo>
                  <a:pt x="1235" y="432"/>
                </a:lnTo>
                <a:lnTo>
                  <a:pt x="1236" y="574"/>
                </a:lnTo>
                <a:lnTo>
                  <a:pt x="1236" y="605"/>
                </a:lnTo>
                <a:lnTo>
                  <a:pt x="1236" y="607"/>
                </a:lnTo>
                <a:lnTo>
                  <a:pt x="1236" y="569"/>
                </a:lnTo>
                <a:lnTo>
                  <a:pt x="1237" y="551"/>
                </a:lnTo>
                <a:lnTo>
                  <a:pt x="1237" y="551"/>
                </a:lnTo>
                <a:lnTo>
                  <a:pt x="1237" y="555"/>
                </a:lnTo>
                <a:lnTo>
                  <a:pt x="1238" y="549"/>
                </a:lnTo>
                <a:lnTo>
                  <a:pt x="1238" y="549"/>
                </a:lnTo>
                <a:lnTo>
                  <a:pt x="1238" y="553"/>
                </a:lnTo>
                <a:lnTo>
                  <a:pt x="1238" y="553"/>
                </a:lnTo>
                <a:lnTo>
                  <a:pt x="1239" y="549"/>
                </a:lnTo>
                <a:lnTo>
                  <a:pt x="1239" y="549"/>
                </a:lnTo>
                <a:lnTo>
                  <a:pt x="1239" y="553"/>
                </a:lnTo>
                <a:lnTo>
                  <a:pt x="1240" y="557"/>
                </a:lnTo>
                <a:lnTo>
                  <a:pt x="1240" y="553"/>
                </a:lnTo>
                <a:lnTo>
                  <a:pt x="1240" y="551"/>
                </a:lnTo>
                <a:lnTo>
                  <a:pt x="1241" y="551"/>
                </a:lnTo>
                <a:lnTo>
                  <a:pt x="1241" y="555"/>
                </a:lnTo>
                <a:lnTo>
                  <a:pt x="1241" y="549"/>
                </a:lnTo>
                <a:lnTo>
                  <a:pt x="1241" y="548"/>
                </a:lnTo>
                <a:lnTo>
                  <a:pt x="1242" y="549"/>
                </a:lnTo>
                <a:lnTo>
                  <a:pt x="1242" y="555"/>
                </a:lnTo>
                <a:lnTo>
                  <a:pt x="1243" y="551"/>
                </a:lnTo>
                <a:lnTo>
                  <a:pt x="1243" y="544"/>
                </a:lnTo>
                <a:lnTo>
                  <a:pt x="1243" y="545"/>
                </a:lnTo>
                <a:lnTo>
                  <a:pt x="1243" y="548"/>
                </a:lnTo>
                <a:lnTo>
                  <a:pt x="1244" y="549"/>
                </a:lnTo>
                <a:lnTo>
                  <a:pt x="1244" y="542"/>
                </a:lnTo>
                <a:lnTo>
                  <a:pt x="1244" y="545"/>
                </a:lnTo>
                <a:lnTo>
                  <a:pt x="1244" y="549"/>
                </a:lnTo>
                <a:lnTo>
                  <a:pt x="1245" y="551"/>
                </a:lnTo>
                <a:lnTo>
                  <a:pt x="1245" y="545"/>
                </a:lnTo>
                <a:lnTo>
                  <a:pt x="1246" y="549"/>
                </a:lnTo>
                <a:lnTo>
                  <a:pt x="1246" y="555"/>
                </a:lnTo>
                <a:lnTo>
                  <a:pt x="1246" y="555"/>
                </a:lnTo>
                <a:lnTo>
                  <a:pt x="1246" y="553"/>
                </a:lnTo>
                <a:lnTo>
                  <a:pt x="1247" y="542"/>
                </a:lnTo>
                <a:lnTo>
                  <a:pt x="1247" y="548"/>
                </a:lnTo>
                <a:lnTo>
                  <a:pt x="1247" y="555"/>
                </a:lnTo>
                <a:lnTo>
                  <a:pt x="1247" y="549"/>
                </a:lnTo>
                <a:lnTo>
                  <a:pt x="1248" y="545"/>
                </a:lnTo>
                <a:lnTo>
                  <a:pt x="1248" y="553"/>
                </a:lnTo>
                <a:lnTo>
                  <a:pt x="1248" y="557"/>
                </a:lnTo>
                <a:lnTo>
                  <a:pt x="1249" y="553"/>
                </a:lnTo>
                <a:lnTo>
                  <a:pt x="1249" y="549"/>
                </a:lnTo>
                <a:lnTo>
                  <a:pt x="1249" y="551"/>
                </a:lnTo>
                <a:lnTo>
                  <a:pt x="1250" y="555"/>
                </a:lnTo>
                <a:lnTo>
                  <a:pt x="1250" y="551"/>
                </a:lnTo>
                <a:lnTo>
                  <a:pt x="1250" y="551"/>
                </a:lnTo>
                <a:lnTo>
                  <a:pt x="1250" y="555"/>
                </a:lnTo>
                <a:lnTo>
                  <a:pt x="1251" y="559"/>
                </a:lnTo>
                <a:lnTo>
                  <a:pt x="1251" y="561"/>
                </a:lnTo>
                <a:lnTo>
                  <a:pt x="1251" y="555"/>
                </a:lnTo>
                <a:lnTo>
                  <a:pt x="1252" y="559"/>
                </a:lnTo>
                <a:lnTo>
                  <a:pt x="1252" y="561"/>
                </a:lnTo>
                <a:lnTo>
                  <a:pt x="1252" y="565"/>
                </a:lnTo>
                <a:lnTo>
                  <a:pt x="1252" y="559"/>
                </a:lnTo>
                <a:lnTo>
                  <a:pt x="1253" y="563"/>
                </a:lnTo>
                <a:lnTo>
                  <a:pt x="1253" y="569"/>
                </a:lnTo>
                <a:lnTo>
                  <a:pt x="1253" y="565"/>
                </a:lnTo>
                <a:lnTo>
                  <a:pt x="1254" y="561"/>
                </a:lnTo>
                <a:lnTo>
                  <a:pt x="1254" y="563"/>
                </a:lnTo>
                <a:lnTo>
                  <a:pt x="1254" y="566"/>
                </a:lnTo>
                <a:lnTo>
                  <a:pt x="1255" y="563"/>
                </a:lnTo>
                <a:lnTo>
                  <a:pt x="1255" y="555"/>
                </a:lnTo>
                <a:lnTo>
                  <a:pt x="1255" y="551"/>
                </a:lnTo>
                <a:lnTo>
                  <a:pt x="1255" y="551"/>
                </a:lnTo>
                <a:lnTo>
                  <a:pt x="1256" y="549"/>
                </a:lnTo>
                <a:lnTo>
                  <a:pt x="1256" y="542"/>
                </a:lnTo>
                <a:lnTo>
                  <a:pt x="1257" y="532"/>
                </a:lnTo>
                <a:lnTo>
                  <a:pt x="1257" y="526"/>
                </a:lnTo>
                <a:lnTo>
                  <a:pt x="1257" y="526"/>
                </a:lnTo>
                <a:lnTo>
                  <a:pt x="1257" y="513"/>
                </a:lnTo>
                <a:lnTo>
                  <a:pt x="1258" y="503"/>
                </a:lnTo>
                <a:lnTo>
                  <a:pt x="1258" y="501"/>
                </a:lnTo>
                <a:lnTo>
                  <a:pt x="1258" y="499"/>
                </a:lnTo>
                <a:lnTo>
                  <a:pt x="1258" y="503"/>
                </a:lnTo>
                <a:lnTo>
                  <a:pt x="1259" y="486"/>
                </a:lnTo>
                <a:lnTo>
                  <a:pt x="1259" y="484"/>
                </a:lnTo>
                <a:lnTo>
                  <a:pt x="1260" y="484"/>
                </a:lnTo>
                <a:lnTo>
                  <a:pt x="1260" y="480"/>
                </a:lnTo>
                <a:lnTo>
                  <a:pt x="1260" y="474"/>
                </a:lnTo>
                <a:lnTo>
                  <a:pt x="1260" y="478"/>
                </a:lnTo>
                <a:lnTo>
                  <a:pt x="1261" y="482"/>
                </a:lnTo>
                <a:lnTo>
                  <a:pt x="1261" y="478"/>
                </a:lnTo>
                <a:lnTo>
                  <a:pt x="1261" y="476"/>
                </a:lnTo>
                <a:lnTo>
                  <a:pt x="1261" y="480"/>
                </a:lnTo>
                <a:lnTo>
                  <a:pt x="1262" y="482"/>
                </a:lnTo>
                <a:lnTo>
                  <a:pt x="1262" y="482"/>
                </a:lnTo>
                <a:lnTo>
                  <a:pt x="1262" y="476"/>
                </a:lnTo>
                <a:lnTo>
                  <a:pt x="1263" y="476"/>
                </a:lnTo>
                <a:lnTo>
                  <a:pt x="1263" y="482"/>
                </a:lnTo>
                <a:lnTo>
                  <a:pt x="1263" y="482"/>
                </a:lnTo>
                <a:lnTo>
                  <a:pt x="1264" y="482"/>
                </a:lnTo>
                <a:lnTo>
                  <a:pt x="1264" y="478"/>
                </a:lnTo>
                <a:lnTo>
                  <a:pt x="1264" y="482"/>
                </a:lnTo>
                <a:lnTo>
                  <a:pt x="1264" y="482"/>
                </a:lnTo>
                <a:lnTo>
                  <a:pt x="1265" y="474"/>
                </a:lnTo>
                <a:lnTo>
                  <a:pt x="1265" y="470"/>
                </a:lnTo>
                <a:lnTo>
                  <a:pt x="1265" y="474"/>
                </a:lnTo>
                <a:lnTo>
                  <a:pt x="1266" y="478"/>
                </a:lnTo>
                <a:lnTo>
                  <a:pt x="1266" y="480"/>
                </a:lnTo>
                <a:lnTo>
                  <a:pt x="1266" y="482"/>
                </a:lnTo>
                <a:lnTo>
                  <a:pt x="1267" y="486"/>
                </a:lnTo>
                <a:lnTo>
                  <a:pt x="1267" y="489"/>
                </a:lnTo>
                <a:lnTo>
                  <a:pt x="1267" y="489"/>
                </a:lnTo>
                <a:lnTo>
                  <a:pt x="1267" y="486"/>
                </a:lnTo>
                <a:lnTo>
                  <a:pt x="1268" y="486"/>
                </a:lnTo>
                <a:lnTo>
                  <a:pt x="1268" y="492"/>
                </a:lnTo>
                <a:lnTo>
                  <a:pt x="1268" y="492"/>
                </a:lnTo>
                <a:lnTo>
                  <a:pt x="1269" y="484"/>
                </a:lnTo>
                <a:lnTo>
                  <a:pt x="1269" y="488"/>
                </a:lnTo>
                <a:lnTo>
                  <a:pt x="1269" y="489"/>
                </a:lnTo>
                <a:lnTo>
                  <a:pt x="1269" y="493"/>
                </a:lnTo>
                <a:lnTo>
                  <a:pt x="1270" y="493"/>
                </a:lnTo>
                <a:lnTo>
                  <a:pt x="1270" y="496"/>
                </a:lnTo>
                <a:lnTo>
                  <a:pt x="1271" y="496"/>
                </a:lnTo>
                <a:lnTo>
                  <a:pt x="1271" y="497"/>
                </a:lnTo>
                <a:lnTo>
                  <a:pt x="1271" y="493"/>
                </a:lnTo>
                <a:lnTo>
                  <a:pt x="1271" y="488"/>
                </a:lnTo>
                <a:lnTo>
                  <a:pt x="1272" y="486"/>
                </a:lnTo>
                <a:lnTo>
                  <a:pt x="1272" y="488"/>
                </a:lnTo>
                <a:lnTo>
                  <a:pt x="1272" y="480"/>
                </a:lnTo>
                <a:lnTo>
                  <a:pt x="1272" y="472"/>
                </a:lnTo>
                <a:lnTo>
                  <a:pt x="1273" y="474"/>
                </a:lnTo>
                <a:lnTo>
                  <a:pt x="1273" y="474"/>
                </a:lnTo>
                <a:lnTo>
                  <a:pt x="1274" y="470"/>
                </a:lnTo>
                <a:lnTo>
                  <a:pt x="1274" y="459"/>
                </a:lnTo>
                <a:lnTo>
                  <a:pt x="1274" y="457"/>
                </a:lnTo>
                <a:lnTo>
                  <a:pt x="1274" y="459"/>
                </a:lnTo>
                <a:lnTo>
                  <a:pt x="1275" y="453"/>
                </a:lnTo>
                <a:lnTo>
                  <a:pt x="1275" y="449"/>
                </a:lnTo>
                <a:lnTo>
                  <a:pt x="1275" y="449"/>
                </a:lnTo>
                <a:lnTo>
                  <a:pt x="1275" y="465"/>
                </a:lnTo>
                <a:lnTo>
                  <a:pt x="1276" y="461"/>
                </a:lnTo>
                <a:lnTo>
                  <a:pt x="1276" y="455"/>
                </a:lnTo>
                <a:lnTo>
                  <a:pt x="1277" y="451"/>
                </a:lnTo>
                <a:lnTo>
                  <a:pt x="1277" y="455"/>
                </a:lnTo>
                <a:lnTo>
                  <a:pt x="1277" y="453"/>
                </a:lnTo>
                <a:lnTo>
                  <a:pt x="1277" y="439"/>
                </a:lnTo>
                <a:lnTo>
                  <a:pt x="1278" y="441"/>
                </a:lnTo>
                <a:lnTo>
                  <a:pt x="1278" y="466"/>
                </a:lnTo>
                <a:lnTo>
                  <a:pt x="1278" y="480"/>
                </a:lnTo>
                <a:lnTo>
                  <a:pt x="1278" y="476"/>
                </a:lnTo>
                <a:lnTo>
                  <a:pt x="1279" y="480"/>
                </a:lnTo>
                <a:lnTo>
                  <a:pt x="1279" y="488"/>
                </a:lnTo>
                <a:lnTo>
                  <a:pt x="1279" y="496"/>
                </a:lnTo>
                <a:lnTo>
                  <a:pt x="1280" y="497"/>
                </a:lnTo>
                <a:lnTo>
                  <a:pt x="1280" y="497"/>
                </a:lnTo>
                <a:lnTo>
                  <a:pt x="1280" y="507"/>
                </a:lnTo>
                <a:lnTo>
                  <a:pt x="1281" y="507"/>
                </a:lnTo>
                <a:lnTo>
                  <a:pt x="1281" y="507"/>
                </a:lnTo>
                <a:lnTo>
                  <a:pt x="1281" y="497"/>
                </a:lnTo>
                <a:lnTo>
                  <a:pt x="1281" y="501"/>
                </a:lnTo>
                <a:lnTo>
                  <a:pt x="1282" y="511"/>
                </a:lnTo>
                <a:lnTo>
                  <a:pt x="1282" y="509"/>
                </a:lnTo>
                <a:lnTo>
                  <a:pt x="1282" y="505"/>
                </a:lnTo>
                <a:lnTo>
                  <a:pt x="1283" y="511"/>
                </a:lnTo>
                <a:lnTo>
                  <a:pt x="1283" y="517"/>
                </a:lnTo>
                <a:lnTo>
                  <a:pt x="1283" y="518"/>
                </a:lnTo>
                <a:lnTo>
                  <a:pt x="1283" y="511"/>
                </a:lnTo>
                <a:lnTo>
                  <a:pt x="1284" y="509"/>
                </a:lnTo>
                <a:lnTo>
                  <a:pt x="1284" y="514"/>
                </a:lnTo>
                <a:lnTo>
                  <a:pt x="1284" y="520"/>
                </a:lnTo>
                <a:lnTo>
                  <a:pt x="1285" y="517"/>
                </a:lnTo>
                <a:lnTo>
                  <a:pt x="1285" y="514"/>
                </a:lnTo>
                <a:lnTo>
                  <a:pt x="1285" y="538"/>
                </a:lnTo>
                <a:lnTo>
                  <a:pt x="1286" y="557"/>
                </a:lnTo>
                <a:lnTo>
                  <a:pt x="1286" y="563"/>
                </a:lnTo>
                <a:lnTo>
                  <a:pt x="1286" y="576"/>
                </a:lnTo>
                <a:lnTo>
                  <a:pt x="1286" y="588"/>
                </a:lnTo>
                <a:lnTo>
                  <a:pt x="1287" y="549"/>
                </a:lnTo>
                <a:lnTo>
                  <a:pt x="1287" y="470"/>
                </a:lnTo>
                <a:lnTo>
                  <a:pt x="1288" y="412"/>
                </a:lnTo>
                <a:lnTo>
                  <a:pt x="1288" y="339"/>
                </a:lnTo>
                <a:lnTo>
                  <a:pt x="1288" y="208"/>
                </a:lnTo>
                <a:lnTo>
                  <a:pt x="1288" y="162"/>
                </a:lnTo>
                <a:lnTo>
                  <a:pt x="1289" y="0"/>
                </a:lnTo>
                <a:lnTo>
                  <a:pt x="1289" y="7"/>
                </a:lnTo>
                <a:lnTo>
                  <a:pt x="1289" y="158"/>
                </a:lnTo>
                <a:lnTo>
                  <a:pt x="1289" y="397"/>
                </a:lnTo>
                <a:lnTo>
                  <a:pt x="1290" y="549"/>
                </a:lnTo>
                <a:lnTo>
                  <a:pt x="1290" y="578"/>
                </a:lnTo>
                <a:lnTo>
                  <a:pt x="1291" y="559"/>
                </a:lnTo>
                <a:lnTo>
                  <a:pt x="1291" y="536"/>
                </a:lnTo>
                <a:lnTo>
                  <a:pt x="1291" y="530"/>
                </a:lnTo>
                <a:lnTo>
                  <a:pt x="1291" y="532"/>
                </a:lnTo>
                <a:lnTo>
                  <a:pt x="1292" y="534"/>
                </a:lnTo>
                <a:lnTo>
                  <a:pt x="1292" y="534"/>
                </a:lnTo>
                <a:lnTo>
                  <a:pt x="1292" y="528"/>
                </a:lnTo>
                <a:lnTo>
                  <a:pt x="1292" y="530"/>
                </a:lnTo>
                <a:lnTo>
                  <a:pt x="1293" y="538"/>
                </a:lnTo>
                <a:lnTo>
                  <a:pt x="1293" y="540"/>
                </a:lnTo>
                <a:lnTo>
                  <a:pt x="1293" y="538"/>
                </a:lnTo>
                <a:lnTo>
                  <a:pt x="1294" y="534"/>
                </a:lnTo>
                <a:lnTo>
                  <a:pt x="1294" y="538"/>
                </a:lnTo>
                <a:lnTo>
                  <a:pt x="1294" y="540"/>
                </a:lnTo>
                <a:lnTo>
                  <a:pt x="1295" y="534"/>
                </a:lnTo>
                <a:lnTo>
                  <a:pt x="1295" y="536"/>
                </a:lnTo>
                <a:lnTo>
                  <a:pt x="1295" y="538"/>
                </a:lnTo>
                <a:lnTo>
                  <a:pt x="1295" y="542"/>
                </a:lnTo>
                <a:lnTo>
                  <a:pt x="1296" y="545"/>
                </a:lnTo>
                <a:lnTo>
                  <a:pt x="1296" y="538"/>
                </a:lnTo>
                <a:lnTo>
                  <a:pt x="1296" y="542"/>
                </a:lnTo>
                <a:lnTo>
                  <a:pt x="1297" y="544"/>
                </a:lnTo>
                <a:lnTo>
                  <a:pt x="1297" y="542"/>
                </a:lnTo>
                <a:lnTo>
                  <a:pt x="1297" y="532"/>
                </a:lnTo>
                <a:lnTo>
                  <a:pt x="1297" y="538"/>
                </a:lnTo>
                <a:lnTo>
                  <a:pt x="1298" y="540"/>
                </a:lnTo>
                <a:lnTo>
                  <a:pt x="1298" y="540"/>
                </a:lnTo>
                <a:lnTo>
                  <a:pt x="1298" y="540"/>
                </a:lnTo>
                <a:lnTo>
                  <a:pt x="1299" y="538"/>
                </a:lnTo>
                <a:lnTo>
                  <a:pt x="1299" y="544"/>
                </a:lnTo>
                <a:lnTo>
                  <a:pt x="1299" y="544"/>
                </a:lnTo>
                <a:lnTo>
                  <a:pt x="1300" y="540"/>
                </a:lnTo>
                <a:lnTo>
                  <a:pt x="1300" y="538"/>
                </a:lnTo>
                <a:lnTo>
                  <a:pt x="1300" y="542"/>
                </a:lnTo>
                <a:lnTo>
                  <a:pt x="1300" y="549"/>
                </a:lnTo>
                <a:lnTo>
                  <a:pt x="1301" y="540"/>
                </a:lnTo>
                <a:lnTo>
                  <a:pt x="1301" y="542"/>
                </a:lnTo>
                <a:lnTo>
                  <a:pt x="1302" y="544"/>
                </a:lnTo>
                <a:lnTo>
                  <a:pt x="1302" y="544"/>
                </a:lnTo>
                <a:lnTo>
                  <a:pt x="1302" y="538"/>
                </a:lnTo>
                <a:lnTo>
                  <a:pt x="1302" y="536"/>
                </a:lnTo>
                <a:lnTo>
                  <a:pt x="1303" y="536"/>
                </a:lnTo>
                <a:lnTo>
                  <a:pt x="1303" y="540"/>
                </a:lnTo>
                <a:lnTo>
                  <a:pt x="1303" y="540"/>
                </a:lnTo>
                <a:lnTo>
                  <a:pt x="1303" y="538"/>
                </a:lnTo>
                <a:lnTo>
                  <a:pt x="1304" y="538"/>
                </a:lnTo>
                <a:lnTo>
                  <a:pt x="1304" y="542"/>
                </a:lnTo>
                <a:lnTo>
                  <a:pt x="1305" y="540"/>
                </a:lnTo>
                <a:lnTo>
                  <a:pt x="1305" y="536"/>
                </a:lnTo>
                <a:lnTo>
                  <a:pt x="1305" y="536"/>
                </a:lnTo>
                <a:lnTo>
                  <a:pt x="1305" y="544"/>
                </a:lnTo>
                <a:lnTo>
                  <a:pt x="1306" y="545"/>
                </a:lnTo>
                <a:lnTo>
                  <a:pt x="1306" y="544"/>
                </a:lnTo>
                <a:lnTo>
                  <a:pt x="1306" y="544"/>
                </a:lnTo>
                <a:lnTo>
                  <a:pt x="1306" y="548"/>
                </a:lnTo>
                <a:lnTo>
                  <a:pt x="1307" y="549"/>
                </a:lnTo>
                <a:lnTo>
                  <a:pt x="1307" y="548"/>
                </a:lnTo>
                <a:lnTo>
                  <a:pt x="1307" y="545"/>
                </a:lnTo>
                <a:lnTo>
                  <a:pt x="1308" y="551"/>
                </a:lnTo>
                <a:lnTo>
                  <a:pt x="1308" y="557"/>
                </a:lnTo>
                <a:lnTo>
                  <a:pt x="1308" y="555"/>
                </a:lnTo>
                <a:lnTo>
                  <a:pt x="1309" y="551"/>
                </a:lnTo>
                <a:lnTo>
                  <a:pt x="1309" y="551"/>
                </a:lnTo>
                <a:lnTo>
                  <a:pt x="1309" y="551"/>
                </a:lnTo>
                <a:lnTo>
                  <a:pt x="1309" y="551"/>
                </a:lnTo>
                <a:lnTo>
                  <a:pt x="1310" y="545"/>
                </a:lnTo>
                <a:lnTo>
                  <a:pt x="1310" y="544"/>
                </a:lnTo>
                <a:lnTo>
                  <a:pt x="1310" y="548"/>
                </a:lnTo>
                <a:lnTo>
                  <a:pt x="1311" y="549"/>
                </a:lnTo>
                <a:lnTo>
                  <a:pt x="1311" y="534"/>
                </a:lnTo>
                <a:lnTo>
                  <a:pt x="1311" y="528"/>
                </a:lnTo>
                <a:lnTo>
                  <a:pt x="1311" y="526"/>
                </a:lnTo>
                <a:lnTo>
                  <a:pt x="1312" y="518"/>
                </a:lnTo>
                <a:lnTo>
                  <a:pt x="1312" y="509"/>
                </a:lnTo>
                <a:lnTo>
                  <a:pt x="1312" y="503"/>
                </a:lnTo>
                <a:lnTo>
                  <a:pt x="1313" y="501"/>
                </a:lnTo>
                <a:lnTo>
                  <a:pt x="1313" y="496"/>
                </a:lnTo>
                <a:lnTo>
                  <a:pt x="1313" y="492"/>
                </a:lnTo>
                <a:lnTo>
                  <a:pt x="1314" y="489"/>
                </a:lnTo>
                <a:lnTo>
                  <a:pt x="1314" y="489"/>
                </a:lnTo>
                <a:lnTo>
                  <a:pt x="1314" y="492"/>
                </a:lnTo>
                <a:lnTo>
                  <a:pt x="1314" y="489"/>
                </a:lnTo>
                <a:lnTo>
                  <a:pt x="1315" y="486"/>
                </a:lnTo>
                <a:lnTo>
                  <a:pt x="1315" y="489"/>
                </a:lnTo>
                <a:lnTo>
                  <a:pt x="1316" y="493"/>
                </a:lnTo>
                <a:lnTo>
                  <a:pt x="1316" y="488"/>
                </a:lnTo>
                <a:lnTo>
                  <a:pt x="1316" y="486"/>
                </a:lnTo>
                <a:lnTo>
                  <a:pt x="1316" y="492"/>
                </a:lnTo>
                <a:lnTo>
                  <a:pt x="1317" y="493"/>
                </a:lnTo>
                <a:lnTo>
                  <a:pt x="1317" y="493"/>
                </a:lnTo>
                <a:lnTo>
                  <a:pt x="1317" y="488"/>
                </a:lnTo>
                <a:lnTo>
                  <a:pt x="1317" y="492"/>
                </a:lnTo>
                <a:lnTo>
                  <a:pt x="1318" y="496"/>
                </a:lnTo>
                <a:lnTo>
                  <a:pt x="1318" y="496"/>
                </a:lnTo>
                <a:lnTo>
                  <a:pt x="1319" y="488"/>
                </a:lnTo>
                <a:lnTo>
                  <a:pt x="1319" y="489"/>
                </a:lnTo>
                <a:lnTo>
                  <a:pt x="1319" y="493"/>
                </a:lnTo>
                <a:lnTo>
                  <a:pt x="1319" y="493"/>
                </a:lnTo>
                <a:lnTo>
                  <a:pt x="1320" y="489"/>
                </a:lnTo>
                <a:lnTo>
                  <a:pt x="1320" y="493"/>
                </a:lnTo>
                <a:lnTo>
                  <a:pt x="1320" y="501"/>
                </a:lnTo>
                <a:lnTo>
                  <a:pt x="1320" y="499"/>
                </a:lnTo>
                <a:lnTo>
                  <a:pt x="1321" y="493"/>
                </a:lnTo>
                <a:lnTo>
                  <a:pt x="1321" y="496"/>
                </a:lnTo>
                <a:lnTo>
                  <a:pt x="1321" y="501"/>
                </a:lnTo>
                <a:lnTo>
                  <a:pt x="1322" y="503"/>
                </a:lnTo>
                <a:lnTo>
                  <a:pt x="1322" y="501"/>
                </a:lnTo>
                <a:lnTo>
                  <a:pt x="1322" y="499"/>
                </a:lnTo>
                <a:lnTo>
                  <a:pt x="1323" y="507"/>
                </a:lnTo>
                <a:lnTo>
                  <a:pt x="1323" y="509"/>
                </a:lnTo>
                <a:lnTo>
                  <a:pt x="1323" y="509"/>
                </a:lnTo>
                <a:lnTo>
                  <a:pt x="1323" y="505"/>
                </a:lnTo>
                <a:lnTo>
                  <a:pt x="1324" y="511"/>
                </a:lnTo>
                <a:lnTo>
                  <a:pt x="1324" y="514"/>
                </a:lnTo>
                <a:lnTo>
                  <a:pt x="1324" y="513"/>
                </a:lnTo>
                <a:lnTo>
                  <a:pt x="1325" y="509"/>
                </a:lnTo>
                <a:lnTo>
                  <a:pt x="1325" y="513"/>
                </a:lnTo>
                <a:lnTo>
                  <a:pt x="1325" y="517"/>
                </a:lnTo>
                <a:lnTo>
                  <a:pt x="1325" y="518"/>
                </a:lnTo>
                <a:lnTo>
                  <a:pt x="1326" y="507"/>
                </a:lnTo>
                <a:lnTo>
                  <a:pt x="1326" y="507"/>
                </a:lnTo>
                <a:lnTo>
                  <a:pt x="1326" y="507"/>
                </a:lnTo>
                <a:lnTo>
                  <a:pt x="1327" y="497"/>
                </a:lnTo>
                <a:lnTo>
                  <a:pt x="1327" y="493"/>
                </a:lnTo>
                <a:lnTo>
                  <a:pt x="1327" y="496"/>
                </a:lnTo>
                <a:lnTo>
                  <a:pt x="1328" y="501"/>
                </a:lnTo>
                <a:lnTo>
                  <a:pt x="1328" y="496"/>
                </a:lnTo>
                <a:lnTo>
                  <a:pt x="1328" y="486"/>
                </a:lnTo>
                <a:lnTo>
                  <a:pt x="1328" y="480"/>
                </a:lnTo>
                <a:lnTo>
                  <a:pt x="1329" y="480"/>
                </a:lnTo>
                <a:lnTo>
                  <a:pt x="1329" y="478"/>
                </a:lnTo>
                <a:lnTo>
                  <a:pt x="1330" y="468"/>
                </a:lnTo>
                <a:lnTo>
                  <a:pt x="1330" y="466"/>
                </a:lnTo>
                <a:lnTo>
                  <a:pt x="1330" y="474"/>
                </a:lnTo>
                <a:lnTo>
                  <a:pt x="1330" y="480"/>
                </a:lnTo>
                <a:lnTo>
                  <a:pt x="1331" y="474"/>
                </a:lnTo>
                <a:lnTo>
                  <a:pt x="1331" y="472"/>
                </a:lnTo>
                <a:lnTo>
                  <a:pt x="1331" y="474"/>
                </a:lnTo>
                <a:lnTo>
                  <a:pt x="1331" y="476"/>
                </a:lnTo>
                <a:lnTo>
                  <a:pt x="1332" y="470"/>
                </a:lnTo>
                <a:lnTo>
                  <a:pt x="1332" y="457"/>
                </a:lnTo>
                <a:lnTo>
                  <a:pt x="1333" y="453"/>
                </a:lnTo>
                <a:lnTo>
                  <a:pt x="1333" y="474"/>
                </a:lnTo>
                <a:lnTo>
                  <a:pt x="1333" y="484"/>
                </a:lnTo>
                <a:lnTo>
                  <a:pt x="1333" y="489"/>
                </a:lnTo>
                <a:lnTo>
                  <a:pt x="1334" y="496"/>
                </a:lnTo>
                <a:lnTo>
                  <a:pt x="1334" y="507"/>
                </a:lnTo>
                <a:lnTo>
                  <a:pt x="1334" y="513"/>
                </a:lnTo>
                <a:lnTo>
                  <a:pt x="1334" y="511"/>
                </a:lnTo>
                <a:lnTo>
                  <a:pt x="1335" y="517"/>
                </a:lnTo>
                <a:lnTo>
                  <a:pt x="1335" y="518"/>
                </a:lnTo>
                <a:lnTo>
                  <a:pt x="1335" y="517"/>
                </a:lnTo>
                <a:lnTo>
                  <a:pt x="1336" y="513"/>
                </a:lnTo>
                <a:lnTo>
                  <a:pt x="1336" y="511"/>
                </a:lnTo>
                <a:lnTo>
                  <a:pt x="1336" y="514"/>
                </a:lnTo>
                <a:lnTo>
                  <a:pt x="1337" y="518"/>
                </a:lnTo>
                <a:lnTo>
                  <a:pt x="1337" y="514"/>
                </a:lnTo>
                <a:lnTo>
                  <a:pt x="1337" y="514"/>
                </a:lnTo>
                <a:lnTo>
                  <a:pt x="1337" y="522"/>
                </a:lnTo>
                <a:lnTo>
                  <a:pt x="1338" y="526"/>
                </a:lnTo>
                <a:lnTo>
                  <a:pt x="1338" y="517"/>
                </a:lnTo>
                <a:lnTo>
                  <a:pt x="1338" y="517"/>
                </a:lnTo>
                <a:lnTo>
                  <a:pt x="1339" y="522"/>
                </a:lnTo>
                <a:lnTo>
                  <a:pt x="1339" y="526"/>
                </a:lnTo>
                <a:lnTo>
                  <a:pt x="1339" y="520"/>
                </a:lnTo>
                <a:lnTo>
                  <a:pt x="1339" y="517"/>
                </a:lnTo>
                <a:lnTo>
                  <a:pt x="1340" y="522"/>
                </a:lnTo>
                <a:lnTo>
                  <a:pt x="1340" y="528"/>
                </a:lnTo>
                <a:lnTo>
                  <a:pt x="1340" y="530"/>
                </a:lnTo>
                <a:lnTo>
                  <a:pt x="1341" y="555"/>
                </a:lnTo>
                <a:lnTo>
                  <a:pt x="1341" y="565"/>
                </a:lnTo>
                <a:lnTo>
                  <a:pt x="1341" y="584"/>
                </a:lnTo>
                <a:lnTo>
                  <a:pt x="1342" y="594"/>
                </a:lnTo>
                <a:lnTo>
                  <a:pt x="1342" y="545"/>
                </a:lnTo>
                <a:lnTo>
                  <a:pt x="1342" y="462"/>
                </a:lnTo>
                <a:lnTo>
                  <a:pt x="1342" y="376"/>
                </a:lnTo>
                <a:lnTo>
                  <a:pt x="1343" y="241"/>
                </a:lnTo>
                <a:lnTo>
                  <a:pt x="1343" y="94"/>
                </a:lnTo>
                <a:lnTo>
                  <a:pt x="1344" y="23"/>
                </a:lnTo>
                <a:lnTo>
                  <a:pt x="1344" y="56"/>
                </a:lnTo>
                <a:lnTo>
                  <a:pt x="1344" y="250"/>
                </a:lnTo>
                <a:lnTo>
                  <a:pt x="1344" y="478"/>
                </a:lnTo>
                <a:lnTo>
                  <a:pt x="1345" y="584"/>
                </a:lnTo>
                <a:lnTo>
                  <a:pt x="1345" y="580"/>
                </a:lnTo>
                <a:lnTo>
                  <a:pt x="1345" y="548"/>
                </a:lnTo>
                <a:lnTo>
                  <a:pt x="1345" y="536"/>
                </a:lnTo>
                <a:lnTo>
                  <a:pt x="1346" y="538"/>
                </a:lnTo>
                <a:lnTo>
                  <a:pt x="1346" y="544"/>
                </a:lnTo>
                <a:lnTo>
                  <a:pt x="1347" y="545"/>
                </a:lnTo>
                <a:lnTo>
                  <a:pt x="1347" y="540"/>
                </a:lnTo>
                <a:lnTo>
                  <a:pt x="1347" y="542"/>
                </a:lnTo>
                <a:lnTo>
                  <a:pt x="1347" y="542"/>
                </a:lnTo>
                <a:lnTo>
                  <a:pt x="1348" y="548"/>
                </a:lnTo>
                <a:lnTo>
                  <a:pt x="1348" y="548"/>
                </a:lnTo>
                <a:lnTo>
                  <a:pt x="1348" y="540"/>
                </a:lnTo>
                <a:lnTo>
                  <a:pt x="1348" y="540"/>
                </a:lnTo>
                <a:lnTo>
                  <a:pt x="1349" y="544"/>
                </a:lnTo>
                <a:lnTo>
                  <a:pt x="1349" y="545"/>
                </a:lnTo>
                <a:lnTo>
                  <a:pt x="1349" y="540"/>
                </a:lnTo>
                <a:lnTo>
                  <a:pt x="1350" y="542"/>
                </a:lnTo>
                <a:lnTo>
                  <a:pt x="1350" y="545"/>
                </a:lnTo>
                <a:lnTo>
                  <a:pt x="1350" y="549"/>
                </a:lnTo>
                <a:lnTo>
                  <a:pt x="1351" y="545"/>
                </a:lnTo>
                <a:lnTo>
                  <a:pt x="1351" y="545"/>
                </a:lnTo>
                <a:lnTo>
                  <a:pt x="1351" y="542"/>
                </a:lnTo>
                <a:lnTo>
                  <a:pt x="1351" y="545"/>
                </a:lnTo>
                <a:lnTo>
                  <a:pt x="1352" y="542"/>
                </a:lnTo>
                <a:lnTo>
                  <a:pt x="1352" y="538"/>
                </a:lnTo>
                <a:lnTo>
                  <a:pt x="1352" y="544"/>
                </a:lnTo>
                <a:lnTo>
                  <a:pt x="1353" y="545"/>
                </a:lnTo>
                <a:lnTo>
                  <a:pt x="1353" y="542"/>
                </a:lnTo>
                <a:lnTo>
                  <a:pt x="1353" y="538"/>
                </a:lnTo>
                <a:lnTo>
                  <a:pt x="1354" y="542"/>
                </a:lnTo>
                <a:lnTo>
                  <a:pt x="1354" y="544"/>
                </a:lnTo>
                <a:lnTo>
                  <a:pt x="1354" y="544"/>
                </a:lnTo>
                <a:lnTo>
                  <a:pt x="1354" y="540"/>
                </a:lnTo>
                <a:lnTo>
                  <a:pt x="1355" y="545"/>
                </a:lnTo>
                <a:lnTo>
                  <a:pt x="1355" y="548"/>
                </a:lnTo>
                <a:lnTo>
                  <a:pt x="1355" y="548"/>
                </a:lnTo>
                <a:lnTo>
                  <a:pt x="1356" y="542"/>
                </a:lnTo>
                <a:lnTo>
                  <a:pt x="1356" y="548"/>
                </a:lnTo>
                <a:lnTo>
                  <a:pt x="1356" y="553"/>
                </a:lnTo>
                <a:lnTo>
                  <a:pt x="1356" y="549"/>
                </a:lnTo>
                <a:lnTo>
                  <a:pt x="1357" y="545"/>
                </a:lnTo>
                <a:lnTo>
                  <a:pt x="1357" y="545"/>
                </a:lnTo>
                <a:lnTo>
                  <a:pt x="1357" y="548"/>
                </a:lnTo>
                <a:lnTo>
                  <a:pt x="1358" y="548"/>
                </a:lnTo>
                <a:lnTo>
                  <a:pt x="1358" y="548"/>
                </a:lnTo>
                <a:lnTo>
                  <a:pt x="1358" y="544"/>
                </a:lnTo>
                <a:lnTo>
                  <a:pt x="1359" y="548"/>
                </a:lnTo>
                <a:lnTo>
                  <a:pt x="1359" y="544"/>
                </a:lnTo>
                <a:lnTo>
                  <a:pt x="1359" y="542"/>
                </a:lnTo>
                <a:lnTo>
                  <a:pt x="1359" y="544"/>
                </a:lnTo>
                <a:lnTo>
                  <a:pt x="1360" y="544"/>
                </a:lnTo>
                <a:lnTo>
                  <a:pt x="1360" y="551"/>
                </a:lnTo>
                <a:lnTo>
                  <a:pt x="1361" y="548"/>
                </a:lnTo>
                <a:lnTo>
                  <a:pt x="1361" y="544"/>
                </a:lnTo>
                <a:lnTo>
                  <a:pt x="1361" y="549"/>
                </a:lnTo>
                <a:lnTo>
                  <a:pt x="1361" y="553"/>
                </a:lnTo>
                <a:lnTo>
                  <a:pt x="1362" y="551"/>
                </a:lnTo>
                <a:lnTo>
                  <a:pt x="1362" y="545"/>
                </a:lnTo>
                <a:lnTo>
                  <a:pt x="1362" y="551"/>
                </a:lnTo>
                <a:lnTo>
                  <a:pt x="1362" y="555"/>
                </a:lnTo>
                <a:lnTo>
                  <a:pt x="1363" y="553"/>
                </a:lnTo>
                <a:lnTo>
                  <a:pt x="1363" y="545"/>
                </a:lnTo>
                <a:lnTo>
                  <a:pt x="1363" y="544"/>
                </a:lnTo>
                <a:lnTo>
                  <a:pt x="1364" y="545"/>
                </a:lnTo>
                <a:lnTo>
                  <a:pt x="1364" y="540"/>
                </a:lnTo>
                <a:lnTo>
                  <a:pt x="1364" y="530"/>
                </a:lnTo>
                <a:lnTo>
                  <a:pt x="1365" y="526"/>
                </a:lnTo>
                <a:lnTo>
                  <a:pt x="1365" y="528"/>
                </a:lnTo>
                <a:lnTo>
                  <a:pt x="1365" y="526"/>
                </a:lnTo>
                <a:lnTo>
                  <a:pt x="1365" y="520"/>
                </a:lnTo>
                <a:lnTo>
                  <a:pt x="1366" y="513"/>
                </a:lnTo>
                <a:lnTo>
                  <a:pt x="1366" y="517"/>
                </a:lnTo>
                <a:lnTo>
                  <a:pt x="1366" y="513"/>
                </a:lnTo>
                <a:lnTo>
                  <a:pt x="1367" y="507"/>
                </a:lnTo>
                <a:lnTo>
                  <a:pt x="1367" y="501"/>
                </a:lnTo>
                <a:lnTo>
                  <a:pt x="1367" y="503"/>
                </a:lnTo>
                <a:lnTo>
                  <a:pt x="1368" y="505"/>
                </a:lnTo>
                <a:lnTo>
                  <a:pt x="1368" y="503"/>
                </a:lnTo>
                <a:lnTo>
                  <a:pt x="1368" y="499"/>
                </a:lnTo>
                <a:lnTo>
                  <a:pt x="1368" y="501"/>
                </a:lnTo>
                <a:lnTo>
                  <a:pt x="1369" y="501"/>
                </a:lnTo>
                <a:lnTo>
                  <a:pt x="1369" y="496"/>
                </a:lnTo>
                <a:lnTo>
                  <a:pt x="1369" y="496"/>
                </a:lnTo>
                <a:lnTo>
                  <a:pt x="1370" y="493"/>
                </a:lnTo>
                <a:lnTo>
                  <a:pt x="1370" y="497"/>
                </a:lnTo>
                <a:lnTo>
                  <a:pt x="1370" y="501"/>
                </a:lnTo>
                <a:lnTo>
                  <a:pt x="1370" y="493"/>
                </a:lnTo>
                <a:lnTo>
                  <a:pt x="1371" y="496"/>
                </a:lnTo>
                <a:lnTo>
                  <a:pt x="1371" y="497"/>
                </a:lnTo>
                <a:lnTo>
                  <a:pt x="1371" y="497"/>
                </a:lnTo>
                <a:lnTo>
                  <a:pt x="1372" y="489"/>
                </a:lnTo>
                <a:lnTo>
                  <a:pt x="1372" y="493"/>
                </a:lnTo>
                <a:lnTo>
                  <a:pt x="1372" y="497"/>
                </a:lnTo>
                <a:lnTo>
                  <a:pt x="1373" y="501"/>
                </a:lnTo>
                <a:lnTo>
                  <a:pt x="1373" y="499"/>
                </a:lnTo>
                <a:lnTo>
                  <a:pt x="1373" y="499"/>
                </a:lnTo>
                <a:lnTo>
                  <a:pt x="1373" y="503"/>
                </a:lnTo>
                <a:lnTo>
                  <a:pt x="1374" y="507"/>
                </a:lnTo>
                <a:lnTo>
                  <a:pt x="1374" y="505"/>
                </a:lnTo>
                <a:lnTo>
                  <a:pt x="1375" y="505"/>
                </a:lnTo>
                <a:lnTo>
                  <a:pt x="1375" y="511"/>
                </a:lnTo>
                <a:lnTo>
                  <a:pt x="1375" y="509"/>
                </a:lnTo>
                <a:lnTo>
                  <a:pt x="1375" y="505"/>
                </a:lnTo>
                <a:lnTo>
                  <a:pt x="1376" y="507"/>
                </a:lnTo>
                <a:lnTo>
                  <a:pt x="1376" y="507"/>
                </a:lnTo>
                <a:lnTo>
                  <a:pt x="1376" y="514"/>
                </a:lnTo>
                <a:lnTo>
                  <a:pt x="1376" y="513"/>
                </a:lnTo>
                <a:lnTo>
                  <a:pt x="1377" y="509"/>
                </a:lnTo>
                <a:lnTo>
                  <a:pt x="1377" y="511"/>
                </a:lnTo>
                <a:lnTo>
                  <a:pt x="1378" y="517"/>
                </a:lnTo>
                <a:lnTo>
                  <a:pt x="1378" y="520"/>
                </a:lnTo>
                <a:lnTo>
                  <a:pt x="1378" y="517"/>
                </a:lnTo>
                <a:lnTo>
                  <a:pt x="1378" y="513"/>
                </a:lnTo>
                <a:lnTo>
                  <a:pt x="1379" y="518"/>
                </a:lnTo>
                <a:lnTo>
                  <a:pt x="1379" y="520"/>
                </a:lnTo>
                <a:lnTo>
                  <a:pt x="1379" y="518"/>
                </a:lnTo>
                <a:lnTo>
                  <a:pt x="1379" y="517"/>
                </a:lnTo>
                <a:lnTo>
                  <a:pt x="1380" y="522"/>
                </a:lnTo>
                <a:lnTo>
                  <a:pt x="1380" y="522"/>
                </a:lnTo>
                <a:lnTo>
                  <a:pt x="1380" y="513"/>
                </a:lnTo>
                <a:lnTo>
                  <a:pt x="1381" y="505"/>
                </a:lnTo>
                <a:lnTo>
                  <a:pt x="1381" y="509"/>
                </a:lnTo>
                <a:lnTo>
                  <a:pt x="1381" y="507"/>
                </a:lnTo>
                <a:lnTo>
                  <a:pt x="1382" y="497"/>
                </a:lnTo>
                <a:lnTo>
                  <a:pt x="1382" y="496"/>
                </a:lnTo>
                <a:lnTo>
                  <a:pt x="1382" y="496"/>
                </a:lnTo>
                <a:lnTo>
                  <a:pt x="1382" y="496"/>
                </a:lnTo>
                <a:lnTo>
                  <a:pt x="1383" y="489"/>
                </a:lnTo>
                <a:lnTo>
                  <a:pt x="1383" y="492"/>
                </a:lnTo>
                <a:lnTo>
                  <a:pt x="1383" y="492"/>
                </a:lnTo>
                <a:lnTo>
                  <a:pt x="1384" y="488"/>
                </a:lnTo>
                <a:lnTo>
                  <a:pt x="1384" y="476"/>
                </a:lnTo>
                <a:lnTo>
                  <a:pt x="1384" y="468"/>
                </a:lnTo>
                <a:lnTo>
                  <a:pt x="1384" y="472"/>
                </a:lnTo>
                <a:lnTo>
                  <a:pt x="1385" y="480"/>
                </a:lnTo>
                <a:lnTo>
                  <a:pt x="1385" y="486"/>
                </a:lnTo>
                <a:lnTo>
                  <a:pt x="1385" y="484"/>
                </a:lnTo>
                <a:lnTo>
                  <a:pt x="1386" y="480"/>
                </a:lnTo>
                <a:lnTo>
                  <a:pt x="1386" y="486"/>
                </a:lnTo>
                <a:lnTo>
                  <a:pt x="1386" y="482"/>
                </a:lnTo>
                <a:lnTo>
                  <a:pt x="1387" y="468"/>
                </a:lnTo>
                <a:lnTo>
                  <a:pt x="1387" y="461"/>
                </a:lnTo>
                <a:lnTo>
                  <a:pt x="1387" y="480"/>
                </a:lnTo>
                <a:lnTo>
                  <a:pt x="1387" y="499"/>
                </a:lnTo>
                <a:lnTo>
                  <a:pt x="1388" y="499"/>
                </a:lnTo>
                <a:lnTo>
                  <a:pt x="1388" y="501"/>
                </a:lnTo>
                <a:lnTo>
                  <a:pt x="1389" y="517"/>
                </a:lnTo>
                <a:lnTo>
                  <a:pt x="1389" y="518"/>
                </a:lnTo>
                <a:lnTo>
                  <a:pt x="1389" y="524"/>
                </a:lnTo>
                <a:lnTo>
                  <a:pt x="1389" y="528"/>
                </a:lnTo>
                <a:lnTo>
                  <a:pt x="1390" y="532"/>
                </a:lnTo>
                <a:lnTo>
                  <a:pt x="1390" y="532"/>
                </a:lnTo>
                <a:lnTo>
                  <a:pt x="1390" y="524"/>
                </a:lnTo>
                <a:lnTo>
                  <a:pt x="1390" y="530"/>
                </a:lnTo>
                <a:lnTo>
                  <a:pt x="1391" y="532"/>
                </a:lnTo>
                <a:lnTo>
                  <a:pt x="1391" y="540"/>
                </a:lnTo>
                <a:lnTo>
                  <a:pt x="1392" y="540"/>
                </a:lnTo>
                <a:lnTo>
                  <a:pt x="1392" y="540"/>
                </a:lnTo>
                <a:lnTo>
                  <a:pt x="1392" y="545"/>
                </a:lnTo>
                <a:lnTo>
                  <a:pt x="1392" y="545"/>
                </a:lnTo>
                <a:lnTo>
                  <a:pt x="1393" y="548"/>
                </a:lnTo>
                <a:lnTo>
                  <a:pt x="1393" y="536"/>
                </a:lnTo>
                <a:lnTo>
                  <a:pt x="1393" y="542"/>
                </a:lnTo>
                <a:lnTo>
                  <a:pt x="1393" y="548"/>
                </a:lnTo>
                <a:lnTo>
                  <a:pt x="1394" y="542"/>
                </a:lnTo>
                <a:lnTo>
                  <a:pt x="1394" y="540"/>
                </a:lnTo>
                <a:lnTo>
                  <a:pt x="1394" y="549"/>
                </a:lnTo>
                <a:lnTo>
                  <a:pt x="1395" y="557"/>
                </a:lnTo>
                <a:lnTo>
                  <a:pt x="1395" y="573"/>
                </a:lnTo>
                <a:lnTo>
                  <a:pt x="1395" y="578"/>
                </a:lnTo>
                <a:lnTo>
                  <a:pt x="1396" y="586"/>
                </a:lnTo>
                <a:lnTo>
                  <a:pt x="1396" y="611"/>
                </a:lnTo>
                <a:lnTo>
                  <a:pt x="1396" y="634"/>
                </a:lnTo>
                <a:lnTo>
                  <a:pt x="1396" y="613"/>
                </a:lnTo>
                <a:lnTo>
                  <a:pt x="1397" y="553"/>
                </a:lnTo>
                <a:lnTo>
                  <a:pt x="1397" y="478"/>
                </a:lnTo>
                <a:lnTo>
                  <a:pt x="1397" y="379"/>
                </a:lnTo>
                <a:lnTo>
                  <a:pt x="1398" y="233"/>
                </a:lnTo>
                <a:lnTo>
                  <a:pt x="1398" y="119"/>
                </a:lnTo>
                <a:lnTo>
                  <a:pt x="1398" y="84"/>
                </a:lnTo>
                <a:lnTo>
                  <a:pt x="1398" y="167"/>
                </a:lnTo>
                <a:lnTo>
                  <a:pt x="1399" y="379"/>
                </a:lnTo>
                <a:lnTo>
                  <a:pt x="1399" y="569"/>
                </a:lnTo>
                <a:lnTo>
                  <a:pt x="1399" y="634"/>
                </a:lnTo>
                <a:lnTo>
                  <a:pt x="1400" y="611"/>
                </a:lnTo>
                <a:lnTo>
                  <a:pt x="1400" y="597"/>
                </a:lnTo>
                <a:lnTo>
                  <a:pt x="1400" y="569"/>
                </a:lnTo>
                <a:lnTo>
                  <a:pt x="1401" y="569"/>
                </a:lnTo>
                <a:lnTo>
                  <a:pt x="1401" y="573"/>
                </a:lnTo>
                <a:lnTo>
                  <a:pt x="1401" y="573"/>
                </a:lnTo>
                <a:lnTo>
                  <a:pt x="1401" y="569"/>
                </a:lnTo>
                <a:lnTo>
                  <a:pt x="1402" y="570"/>
                </a:lnTo>
                <a:lnTo>
                  <a:pt x="1402" y="576"/>
                </a:lnTo>
                <a:lnTo>
                  <a:pt x="1403" y="578"/>
                </a:lnTo>
                <a:lnTo>
                  <a:pt x="1403" y="574"/>
                </a:lnTo>
                <a:lnTo>
                  <a:pt x="1403" y="578"/>
                </a:lnTo>
                <a:lnTo>
                  <a:pt x="1403" y="584"/>
                </a:lnTo>
                <a:lnTo>
                  <a:pt x="1404" y="584"/>
                </a:lnTo>
                <a:lnTo>
                  <a:pt x="1404" y="582"/>
                </a:lnTo>
                <a:lnTo>
                  <a:pt x="1404" y="584"/>
                </a:lnTo>
                <a:lnTo>
                  <a:pt x="1404" y="588"/>
                </a:lnTo>
                <a:lnTo>
                  <a:pt x="1405" y="588"/>
                </a:lnTo>
                <a:lnTo>
                  <a:pt x="1405" y="584"/>
                </a:lnTo>
                <a:lnTo>
                  <a:pt x="1406" y="586"/>
                </a:lnTo>
                <a:lnTo>
                  <a:pt x="1406" y="588"/>
                </a:lnTo>
                <a:lnTo>
                  <a:pt x="1406" y="590"/>
                </a:lnTo>
                <a:lnTo>
                  <a:pt x="1406" y="584"/>
                </a:lnTo>
                <a:lnTo>
                  <a:pt x="1407" y="580"/>
                </a:lnTo>
                <a:lnTo>
                  <a:pt x="1407" y="582"/>
                </a:lnTo>
                <a:lnTo>
                  <a:pt x="1407" y="594"/>
                </a:lnTo>
                <a:lnTo>
                  <a:pt x="1407" y="596"/>
                </a:lnTo>
                <a:lnTo>
                  <a:pt x="1408" y="590"/>
                </a:lnTo>
                <a:lnTo>
                  <a:pt x="1408" y="588"/>
                </a:lnTo>
                <a:lnTo>
                  <a:pt x="1408" y="588"/>
                </a:lnTo>
                <a:lnTo>
                  <a:pt x="1409" y="590"/>
                </a:lnTo>
                <a:lnTo>
                  <a:pt x="1409" y="592"/>
                </a:lnTo>
                <a:lnTo>
                  <a:pt x="1409" y="586"/>
                </a:lnTo>
                <a:lnTo>
                  <a:pt x="1410" y="597"/>
                </a:lnTo>
                <a:lnTo>
                  <a:pt x="1410" y="597"/>
                </a:lnTo>
                <a:lnTo>
                  <a:pt x="1410" y="594"/>
                </a:lnTo>
                <a:lnTo>
                  <a:pt x="1410" y="597"/>
                </a:lnTo>
                <a:lnTo>
                  <a:pt x="1411" y="592"/>
                </a:lnTo>
                <a:lnTo>
                  <a:pt x="1411" y="597"/>
                </a:lnTo>
                <a:lnTo>
                  <a:pt x="1411" y="592"/>
                </a:lnTo>
                <a:lnTo>
                  <a:pt x="1412" y="597"/>
                </a:lnTo>
                <a:lnTo>
                  <a:pt x="1412" y="600"/>
                </a:lnTo>
                <a:lnTo>
                  <a:pt x="1412" y="596"/>
                </a:lnTo>
                <a:lnTo>
                  <a:pt x="1412" y="594"/>
                </a:lnTo>
                <a:lnTo>
                  <a:pt x="1413" y="588"/>
                </a:lnTo>
                <a:lnTo>
                  <a:pt x="1413" y="592"/>
                </a:lnTo>
                <a:lnTo>
                  <a:pt x="1413" y="597"/>
                </a:lnTo>
                <a:lnTo>
                  <a:pt x="1414" y="597"/>
                </a:lnTo>
                <a:lnTo>
                  <a:pt x="1414" y="597"/>
                </a:lnTo>
                <a:lnTo>
                  <a:pt x="1414" y="601"/>
                </a:lnTo>
                <a:lnTo>
                  <a:pt x="1415" y="603"/>
                </a:lnTo>
                <a:lnTo>
                  <a:pt x="1415" y="605"/>
                </a:lnTo>
                <a:lnTo>
                  <a:pt x="1415" y="605"/>
                </a:lnTo>
                <a:lnTo>
                  <a:pt x="1415" y="607"/>
                </a:lnTo>
                <a:lnTo>
                  <a:pt x="1416" y="613"/>
                </a:lnTo>
                <a:lnTo>
                  <a:pt x="1416" y="619"/>
                </a:lnTo>
                <a:lnTo>
                  <a:pt x="1417" y="613"/>
                </a:lnTo>
                <a:lnTo>
                  <a:pt x="1417" y="607"/>
                </a:lnTo>
                <a:lnTo>
                  <a:pt x="1417" y="611"/>
                </a:lnTo>
                <a:lnTo>
                  <a:pt x="1417" y="621"/>
                </a:lnTo>
                <a:lnTo>
                  <a:pt x="1418" y="615"/>
                </a:lnTo>
                <a:lnTo>
                  <a:pt x="1418" y="609"/>
                </a:lnTo>
                <a:lnTo>
                  <a:pt x="1418" y="609"/>
                </a:lnTo>
                <a:lnTo>
                  <a:pt x="1418" y="613"/>
                </a:lnTo>
                <a:lnTo>
                  <a:pt x="1419" y="607"/>
                </a:lnTo>
                <a:lnTo>
                  <a:pt x="1419" y="609"/>
                </a:lnTo>
                <a:lnTo>
                  <a:pt x="1420" y="605"/>
                </a:lnTo>
                <a:lnTo>
                  <a:pt x="1420" y="597"/>
                </a:lnTo>
                <a:lnTo>
                  <a:pt x="1420" y="588"/>
                </a:lnTo>
                <a:lnTo>
                  <a:pt x="1420" y="578"/>
                </a:lnTo>
                <a:lnTo>
                  <a:pt x="1421" y="576"/>
                </a:lnTo>
                <a:lnTo>
                  <a:pt x="1421" y="576"/>
                </a:lnTo>
                <a:lnTo>
                  <a:pt x="1421" y="566"/>
                </a:lnTo>
                <a:lnTo>
                  <a:pt x="1421" y="563"/>
                </a:lnTo>
                <a:lnTo>
                  <a:pt x="1422" y="561"/>
                </a:lnTo>
                <a:lnTo>
                  <a:pt x="1422" y="561"/>
                </a:lnTo>
                <a:lnTo>
                  <a:pt x="1422" y="563"/>
                </a:lnTo>
                <a:lnTo>
                  <a:pt x="1423" y="563"/>
                </a:lnTo>
                <a:lnTo>
                  <a:pt x="1423" y="559"/>
                </a:lnTo>
                <a:lnTo>
                  <a:pt x="1423" y="559"/>
                </a:lnTo>
                <a:lnTo>
                  <a:pt x="1424" y="557"/>
                </a:lnTo>
                <a:lnTo>
                  <a:pt x="1424" y="545"/>
                </a:lnTo>
                <a:lnTo>
                  <a:pt x="1424" y="548"/>
                </a:lnTo>
                <a:lnTo>
                  <a:pt x="1424" y="544"/>
                </a:lnTo>
                <a:lnTo>
                  <a:pt x="1425" y="544"/>
                </a:lnTo>
                <a:lnTo>
                  <a:pt x="1425" y="542"/>
                </a:lnTo>
                <a:lnTo>
                  <a:pt x="1425" y="548"/>
                </a:lnTo>
                <a:lnTo>
                  <a:pt x="1426" y="557"/>
                </a:lnTo>
                <a:lnTo>
                  <a:pt x="1426" y="563"/>
                </a:lnTo>
                <a:lnTo>
                  <a:pt x="1426" y="551"/>
                </a:lnTo>
                <a:lnTo>
                  <a:pt x="1426" y="542"/>
                </a:lnTo>
                <a:lnTo>
                  <a:pt x="1427" y="548"/>
                </a:lnTo>
                <a:lnTo>
                  <a:pt x="1427" y="557"/>
                </a:lnTo>
                <a:lnTo>
                  <a:pt x="1427" y="549"/>
                </a:lnTo>
                <a:lnTo>
                  <a:pt x="1428" y="549"/>
                </a:lnTo>
                <a:lnTo>
                  <a:pt x="1428" y="553"/>
                </a:lnTo>
                <a:lnTo>
                  <a:pt x="1428" y="555"/>
                </a:lnTo>
                <a:lnTo>
                  <a:pt x="1429" y="553"/>
                </a:lnTo>
                <a:lnTo>
                  <a:pt x="1429" y="549"/>
                </a:lnTo>
                <a:lnTo>
                  <a:pt x="1429" y="557"/>
                </a:lnTo>
                <a:lnTo>
                  <a:pt x="1429" y="563"/>
                </a:lnTo>
                <a:lnTo>
                  <a:pt x="1430" y="565"/>
                </a:lnTo>
                <a:lnTo>
                  <a:pt x="1430" y="559"/>
                </a:lnTo>
                <a:lnTo>
                  <a:pt x="1431" y="557"/>
                </a:lnTo>
                <a:lnTo>
                  <a:pt x="1431" y="551"/>
                </a:lnTo>
                <a:lnTo>
                  <a:pt x="1431" y="549"/>
                </a:lnTo>
                <a:lnTo>
                  <a:pt x="1431" y="549"/>
                </a:lnTo>
                <a:lnTo>
                  <a:pt x="1432" y="561"/>
                </a:lnTo>
                <a:lnTo>
                  <a:pt x="1432" y="574"/>
                </a:lnTo>
                <a:lnTo>
                  <a:pt x="1432" y="576"/>
                </a:lnTo>
                <a:lnTo>
                  <a:pt x="1432" y="570"/>
                </a:lnTo>
                <a:lnTo>
                  <a:pt x="1433" y="569"/>
                </a:lnTo>
                <a:lnTo>
                  <a:pt x="1433" y="569"/>
                </a:lnTo>
                <a:lnTo>
                  <a:pt x="1434" y="565"/>
                </a:lnTo>
                <a:lnTo>
                  <a:pt x="1434" y="570"/>
                </a:lnTo>
                <a:lnTo>
                  <a:pt x="1434" y="576"/>
                </a:lnTo>
                <a:lnTo>
                  <a:pt x="1434" y="576"/>
                </a:lnTo>
                <a:lnTo>
                  <a:pt x="1435" y="573"/>
                </a:lnTo>
                <a:lnTo>
                  <a:pt x="1435" y="565"/>
                </a:lnTo>
                <a:lnTo>
                  <a:pt x="1435" y="563"/>
                </a:lnTo>
                <a:lnTo>
                  <a:pt x="1435" y="569"/>
                </a:lnTo>
                <a:lnTo>
                  <a:pt x="1436" y="570"/>
                </a:lnTo>
                <a:lnTo>
                  <a:pt x="1436" y="570"/>
                </a:lnTo>
                <a:lnTo>
                  <a:pt x="1436" y="563"/>
                </a:lnTo>
                <a:lnTo>
                  <a:pt x="1437" y="565"/>
                </a:lnTo>
                <a:lnTo>
                  <a:pt x="1437" y="563"/>
                </a:lnTo>
                <a:lnTo>
                  <a:pt x="1437" y="561"/>
                </a:lnTo>
                <a:lnTo>
                  <a:pt x="1438" y="553"/>
                </a:lnTo>
                <a:lnTo>
                  <a:pt x="1438" y="551"/>
                </a:lnTo>
                <a:lnTo>
                  <a:pt x="1438" y="549"/>
                </a:lnTo>
                <a:lnTo>
                  <a:pt x="1438" y="555"/>
                </a:lnTo>
                <a:lnTo>
                  <a:pt x="1439" y="559"/>
                </a:lnTo>
                <a:lnTo>
                  <a:pt x="1439" y="553"/>
                </a:lnTo>
                <a:lnTo>
                  <a:pt x="1439" y="549"/>
                </a:lnTo>
                <a:lnTo>
                  <a:pt x="1440" y="538"/>
                </a:lnTo>
                <a:lnTo>
                  <a:pt x="1440" y="526"/>
                </a:lnTo>
                <a:lnTo>
                  <a:pt x="1440" y="522"/>
                </a:lnTo>
                <a:lnTo>
                  <a:pt x="1440" y="532"/>
                </a:lnTo>
                <a:lnTo>
                  <a:pt x="1441" y="538"/>
                </a:lnTo>
                <a:lnTo>
                  <a:pt x="1441" y="526"/>
                </a:lnTo>
                <a:lnTo>
                  <a:pt x="1441" y="518"/>
                </a:lnTo>
                <a:lnTo>
                  <a:pt x="1442" y="526"/>
                </a:lnTo>
                <a:lnTo>
                  <a:pt x="1442" y="536"/>
                </a:lnTo>
                <a:lnTo>
                  <a:pt x="1442" y="530"/>
                </a:lnTo>
                <a:lnTo>
                  <a:pt x="1443" y="518"/>
                </a:lnTo>
                <a:lnTo>
                  <a:pt x="1443" y="514"/>
                </a:lnTo>
                <a:lnTo>
                  <a:pt x="1443" y="520"/>
                </a:lnTo>
                <a:lnTo>
                  <a:pt x="1443" y="513"/>
                </a:lnTo>
                <a:lnTo>
                  <a:pt x="1444" y="503"/>
                </a:lnTo>
                <a:lnTo>
                  <a:pt x="1444" y="511"/>
                </a:lnTo>
                <a:lnTo>
                  <a:pt x="1444" y="540"/>
                </a:lnTo>
                <a:lnTo>
                  <a:pt x="1445" y="548"/>
                </a:lnTo>
                <a:lnTo>
                  <a:pt x="1445" y="559"/>
                </a:lnTo>
                <a:lnTo>
                  <a:pt x="1445" y="563"/>
                </a:lnTo>
                <a:lnTo>
                  <a:pt x="1446" y="563"/>
                </a:lnTo>
                <a:lnTo>
                  <a:pt x="1446" y="566"/>
                </a:lnTo>
                <a:lnTo>
                  <a:pt x="1446" y="569"/>
                </a:lnTo>
                <a:lnTo>
                  <a:pt x="1446" y="566"/>
                </a:lnTo>
                <a:lnTo>
                  <a:pt x="1447" y="574"/>
                </a:lnTo>
                <a:lnTo>
                  <a:pt x="1447" y="574"/>
                </a:lnTo>
                <a:lnTo>
                  <a:pt x="1448" y="573"/>
                </a:lnTo>
                <a:lnTo>
                  <a:pt x="1448" y="570"/>
                </a:lnTo>
                <a:lnTo>
                  <a:pt x="1448" y="573"/>
                </a:lnTo>
                <a:lnTo>
                  <a:pt x="1448" y="573"/>
                </a:lnTo>
                <a:lnTo>
                  <a:pt x="1449" y="570"/>
                </a:lnTo>
                <a:lnTo>
                  <a:pt x="1449" y="570"/>
                </a:lnTo>
                <a:lnTo>
                  <a:pt x="1449" y="574"/>
                </a:lnTo>
                <a:lnTo>
                  <a:pt x="1449" y="580"/>
                </a:lnTo>
                <a:lnTo>
                  <a:pt x="1450" y="578"/>
                </a:lnTo>
                <a:lnTo>
                  <a:pt x="1450" y="576"/>
                </a:lnTo>
                <a:lnTo>
                  <a:pt x="1450" y="580"/>
                </a:lnTo>
                <a:lnTo>
                  <a:pt x="1451" y="584"/>
                </a:lnTo>
                <a:lnTo>
                  <a:pt x="1451" y="594"/>
                </a:lnTo>
                <a:lnTo>
                  <a:pt x="1451" y="609"/>
                </a:lnTo>
                <a:lnTo>
                  <a:pt x="1452" y="622"/>
                </a:lnTo>
                <a:lnTo>
                  <a:pt x="1452" y="638"/>
                </a:lnTo>
                <a:lnTo>
                  <a:pt x="1452" y="644"/>
                </a:lnTo>
                <a:lnTo>
                  <a:pt x="1452" y="626"/>
                </a:lnTo>
                <a:lnTo>
                  <a:pt x="1453" y="574"/>
                </a:lnTo>
                <a:lnTo>
                  <a:pt x="1453" y="505"/>
                </a:lnTo>
                <a:lnTo>
                  <a:pt x="1453" y="436"/>
                </a:lnTo>
                <a:lnTo>
                  <a:pt x="1454" y="347"/>
                </a:lnTo>
                <a:lnTo>
                  <a:pt x="1454" y="233"/>
                </a:lnTo>
                <a:lnTo>
                  <a:pt x="1454" y="137"/>
                </a:lnTo>
                <a:lnTo>
                  <a:pt x="1455" y="79"/>
                </a:lnTo>
                <a:lnTo>
                  <a:pt x="1455" y="32"/>
                </a:lnTo>
                <a:lnTo>
                  <a:pt x="1455" y="59"/>
                </a:lnTo>
                <a:lnTo>
                  <a:pt x="1455" y="216"/>
                </a:lnTo>
                <a:lnTo>
                  <a:pt x="1456" y="455"/>
                </a:lnTo>
                <a:lnTo>
                  <a:pt x="1456" y="607"/>
                </a:lnTo>
                <a:lnTo>
                  <a:pt x="1456" y="642"/>
                </a:lnTo>
                <a:lnTo>
                  <a:pt x="1457" y="626"/>
                </a:lnTo>
                <a:lnTo>
                  <a:pt x="1457" y="603"/>
                </a:lnTo>
                <a:lnTo>
                  <a:pt x="1457" y="596"/>
                </a:lnTo>
                <a:lnTo>
                  <a:pt x="1457" y="592"/>
                </a:lnTo>
                <a:lnTo>
                  <a:pt x="1458" y="590"/>
                </a:lnTo>
                <a:lnTo>
                  <a:pt x="1458" y="597"/>
                </a:lnTo>
                <a:lnTo>
                  <a:pt x="1458" y="594"/>
                </a:lnTo>
                <a:lnTo>
                  <a:pt x="1459" y="596"/>
                </a:lnTo>
                <a:lnTo>
                  <a:pt x="1459" y="597"/>
                </a:lnTo>
                <a:lnTo>
                  <a:pt x="1459" y="596"/>
                </a:lnTo>
                <a:lnTo>
                  <a:pt x="1460" y="596"/>
                </a:lnTo>
                <a:lnTo>
                  <a:pt x="1460" y="594"/>
                </a:lnTo>
                <a:lnTo>
                  <a:pt x="1460" y="603"/>
                </a:lnTo>
                <a:lnTo>
                  <a:pt x="1460" y="605"/>
                </a:lnTo>
                <a:lnTo>
                  <a:pt x="1461" y="597"/>
                </a:lnTo>
                <a:lnTo>
                  <a:pt x="1461" y="596"/>
                </a:lnTo>
                <a:lnTo>
                  <a:pt x="1462" y="600"/>
                </a:lnTo>
                <a:lnTo>
                  <a:pt x="1462" y="607"/>
                </a:lnTo>
                <a:lnTo>
                  <a:pt x="1462" y="607"/>
                </a:lnTo>
                <a:lnTo>
                  <a:pt x="1462" y="601"/>
                </a:lnTo>
                <a:lnTo>
                  <a:pt x="1463" y="596"/>
                </a:lnTo>
                <a:lnTo>
                  <a:pt x="1463" y="601"/>
                </a:lnTo>
                <a:lnTo>
                  <a:pt x="1463" y="601"/>
                </a:lnTo>
                <a:lnTo>
                  <a:pt x="1463" y="601"/>
                </a:lnTo>
                <a:lnTo>
                  <a:pt x="1464" y="597"/>
                </a:lnTo>
                <a:lnTo>
                  <a:pt x="1464" y="603"/>
                </a:lnTo>
                <a:lnTo>
                  <a:pt x="1465" y="605"/>
                </a:lnTo>
                <a:lnTo>
                  <a:pt x="1465" y="596"/>
                </a:lnTo>
                <a:lnTo>
                  <a:pt x="1465" y="597"/>
                </a:lnTo>
                <a:lnTo>
                  <a:pt x="1465" y="603"/>
                </a:lnTo>
                <a:lnTo>
                  <a:pt x="1466" y="603"/>
                </a:lnTo>
                <a:lnTo>
                  <a:pt x="1466" y="607"/>
                </a:lnTo>
                <a:lnTo>
                  <a:pt x="1466" y="600"/>
                </a:lnTo>
                <a:lnTo>
                  <a:pt x="1466" y="605"/>
                </a:lnTo>
                <a:lnTo>
                  <a:pt x="1467" y="609"/>
                </a:lnTo>
                <a:lnTo>
                  <a:pt x="1467" y="611"/>
                </a:lnTo>
                <a:lnTo>
                  <a:pt x="1467" y="603"/>
                </a:lnTo>
                <a:lnTo>
                  <a:pt x="1468" y="601"/>
                </a:lnTo>
                <a:lnTo>
                  <a:pt x="1468" y="601"/>
                </a:lnTo>
                <a:lnTo>
                  <a:pt x="1468" y="603"/>
                </a:lnTo>
                <a:lnTo>
                  <a:pt x="1469" y="601"/>
                </a:lnTo>
                <a:lnTo>
                  <a:pt x="1469" y="603"/>
                </a:lnTo>
                <a:lnTo>
                  <a:pt x="1469" y="607"/>
                </a:lnTo>
                <a:lnTo>
                  <a:pt x="1469" y="609"/>
                </a:lnTo>
                <a:lnTo>
                  <a:pt x="1470" y="605"/>
                </a:lnTo>
                <a:lnTo>
                  <a:pt x="1470" y="607"/>
                </a:lnTo>
                <a:lnTo>
                  <a:pt x="1470" y="611"/>
                </a:lnTo>
                <a:lnTo>
                  <a:pt x="1471" y="615"/>
                </a:lnTo>
                <a:lnTo>
                  <a:pt x="1471" y="611"/>
                </a:lnTo>
                <a:lnTo>
                  <a:pt x="1471" y="611"/>
                </a:lnTo>
                <a:lnTo>
                  <a:pt x="1471" y="617"/>
                </a:lnTo>
                <a:lnTo>
                  <a:pt x="1472" y="622"/>
                </a:lnTo>
                <a:lnTo>
                  <a:pt x="1472" y="622"/>
                </a:lnTo>
                <a:lnTo>
                  <a:pt x="1472" y="622"/>
                </a:lnTo>
                <a:lnTo>
                  <a:pt x="1473" y="626"/>
                </a:lnTo>
                <a:lnTo>
                  <a:pt x="1473" y="628"/>
                </a:lnTo>
                <a:lnTo>
                  <a:pt x="1473" y="625"/>
                </a:lnTo>
                <a:lnTo>
                  <a:pt x="1474" y="625"/>
                </a:lnTo>
                <a:lnTo>
                  <a:pt x="1474" y="622"/>
                </a:lnTo>
                <a:lnTo>
                  <a:pt x="1474" y="625"/>
                </a:lnTo>
                <a:lnTo>
                  <a:pt x="1474" y="622"/>
                </a:lnTo>
                <a:lnTo>
                  <a:pt x="1475" y="605"/>
                </a:lnTo>
                <a:lnTo>
                  <a:pt x="1475" y="596"/>
                </a:lnTo>
                <a:lnTo>
                  <a:pt x="1476" y="590"/>
                </a:lnTo>
                <a:lnTo>
                  <a:pt x="1476" y="580"/>
                </a:lnTo>
                <a:lnTo>
                  <a:pt x="1476" y="565"/>
                </a:lnTo>
                <a:lnTo>
                  <a:pt x="1476" y="557"/>
                </a:lnTo>
                <a:lnTo>
                  <a:pt x="1477" y="555"/>
                </a:lnTo>
                <a:lnTo>
                  <a:pt x="1477" y="553"/>
                </a:lnTo>
                <a:lnTo>
                  <a:pt x="1477" y="545"/>
                </a:lnTo>
                <a:lnTo>
                  <a:pt x="1477" y="538"/>
                </a:lnTo>
                <a:lnTo>
                  <a:pt x="1478" y="540"/>
                </a:lnTo>
                <a:lnTo>
                  <a:pt x="1478" y="542"/>
                </a:lnTo>
                <a:lnTo>
                  <a:pt x="1479" y="536"/>
                </a:lnTo>
                <a:lnTo>
                  <a:pt x="1479" y="538"/>
                </a:lnTo>
                <a:lnTo>
                  <a:pt x="1479" y="534"/>
                </a:lnTo>
                <a:lnTo>
                  <a:pt x="1479" y="536"/>
                </a:lnTo>
                <a:lnTo>
                  <a:pt x="1480" y="532"/>
                </a:lnTo>
                <a:lnTo>
                  <a:pt x="1480" y="530"/>
                </a:lnTo>
                <a:lnTo>
                  <a:pt x="1480" y="534"/>
                </a:lnTo>
                <a:lnTo>
                  <a:pt x="1480" y="536"/>
                </a:lnTo>
                <a:lnTo>
                  <a:pt x="1481" y="532"/>
                </a:lnTo>
                <a:lnTo>
                  <a:pt x="1481" y="528"/>
                </a:lnTo>
                <a:lnTo>
                  <a:pt x="1481" y="528"/>
                </a:lnTo>
                <a:lnTo>
                  <a:pt x="1482" y="534"/>
                </a:lnTo>
                <a:lnTo>
                  <a:pt x="1482" y="532"/>
                </a:lnTo>
                <a:lnTo>
                  <a:pt x="1482" y="526"/>
                </a:lnTo>
                <a:lnTo>
                  <a:pt x="1483" y="526"/>
                </a:lnTo>
                <a:lnTo>
                  <a:pt x="1483" y="530"/>
                </a:lnTo>
                <a:lnTo>
                  <a:pt x="1483" y="536"/>
                </a:lnTo>
                <a:lnTo>
                  <a:pt x="1483" y="536"/>
                </a:lnTo>
                <a:lnTo>
                  <a:pt x="1484" y="536"/>
                </a:lnTo>
                <a:lnTo>
                  <a:pt x="1484" y="542"/>
                </a:lnTo>
                <a:lnTo>
                  <a:pt x="1484" y="542"/>
                </a:lnTo>
                <a:lnTo>
                  <a:pt x="1485" y="540"/>
                </a:lnTo>
                <a:lnTo>
                  <a:pt x="1485" y="532"/>
                </a:lnTo>
                <a:lnTo>
                  <a:pt x="1485" y="542"/>
                </a:lnTo>
                <a:lnTo>
                  <a:pt x="1485" y="544"/>
                </a:lnTo>
                <a:lnTo>
                  <a:pt x="1486" y="540"/>
                </a:lnTo>
                <a:lnTo>
                  <a:pt x="1486" y="538"/>
                </a:lnTo>
                <a:lnTo>
                  <a:pt x="1486" y="538"/>
                </a:lnTo>
                <a:lnTo>
                  <a:pt x="1487" y="545"/>
                </a:lnTo>
                <a:lnTo>
                  <a:pt x="1487" y="542"/>
                </a:lnTo>
                <a:lnTo>
                  <a:pt x="1487" y="540"/>
                </a:lnTo>
                <a:lnTo>
                  <a:pt x="1488" y="544"/>
                </a:lnTo>
                <a:lnTo>
                  <a:pt x="1488" y="551"/>
                </a:lnTo>
                <a:lnTo>
                  <a:pt x="1488" y="548"/>
                </a:lnTo>
                <a:lnTo>
                  <a:pt x="1488" y="545"/>
                </a:lnTo>
                <a:lnTo>
                  <a:pt x="1489" y="548"/>
                </a:lnTo>
                <a:lnTo>
                  <a:pt x="1489" y="549"/>
                </a:lnTo>
                <a:lnTo>
                  <a:pt x="1490" y="549"/>
                </a:lnTo>
                <a:lnTo>
                  <a:pt x="1490" y="544"/>
                </a:lnTo>
                <a:lnTo>
                  <a:pt x="1490" y="540"/>
                </a:lnTo>
                <a:lnTo>
                  <a:pt x="1490" y="544"/>
                </a:lnTo>
                <a:lnTo>
                  <a:pt x="1491" y="544"/>
                </a:lnTo>
                <a:lnTo>
                  <a:pt x="1491" y="536"/>
                </a:lnTo>
                <a:lnTo>
                  <a:pt x="1491" y="530"/>
                </a:lnTo>
                <a:lnTo>
                  <a:pt x="1491" y="528"/>
                </a:lnTo>
                <a:lnTo>
                  <a:pt x="1492" y="528"/>
                </a:lnTo>
                <a:lnTo>
                  <a:pt x="1492" y="524"/>
                </a:lnTo>
                <a:lnTo>
                  <a:pt x="1493" y="517"/>
                </a:lnTo>
                <a:lnTo>
                  <a:pt x="1493" y="517"/>
                </a:lnTo>
                <a:lnTo>
                  <a:pt x="1493" y="514"/>
                </a:lnTo>
                <a:lnTo>
                  <a:pt x="1493" y="511"/>
                </a:lnTo>
                <a:lnTo>
                  <a:pt x="1494" y="507"/>
                </a:lnTo>
                <a:lnTo>
                  <a:pt x="1494" y="503"/>
                </a:lnTo>
                <a:lnTo>
                  <a:pt x="1494" y="503"/>
                </a:lnTo>
                <a:lnTo>
                  <a:pt x="1494" y="499"/>
                </a:lnTo>
                <a:lnTo>
                  <a:pt x="1495" y="496"/>
                </a:lnTo>
                <a:lnTo>
                  <a:pt x="1495" y="497"/>
                </a:lnTo>
                <a:lnTo>
                  <a:pt x="1495" y="501"/>
                </a:lnTo>
                <a:lnTo>
                  <a:pt x="1496" y="505"/>
                </a:lnTo>
                <a:lnTo>
                  <a:pt x="1496" y="497"/>
                </a:lnTo>
                <a:lnTo>
                  <a:pt x="1496" y="496"/>
                </a:lnTo>
                <a:lnTo>
                  <a:pt x="1497" y="497"/>
                </a:lnTo>
                <a:lnTo>
                  <a:pt x="1497" y="496"/>
                </a:lnTo>
                <a:lnTo>
                  <a:pt x="1497" y="480"/>
                </a:lnTo>
                <a:lnTo>
                  <a:pt x="1497" y="499"/>
                </a:lnTo>
                <a:lnTo>
                  <a:pt x="1498" y="513"/>
                </a:lnTo>
                <a:lnTo>
                  <a:pt x="1498" y="518"/>
                </a:lnTo>
                <a:lnTo>
                  <a:pt x="1498" y="522"/>
                </a:lnTo>
                <a:lnTo>
                  <a:pt x="1499" y="526"/>
                </a:lnTo>
                <a:lnTo>
                  <a:pt x="1499" y="534"/>
                </a:lnTo>
                <a:lnTo>
                  <a:pt x="1499" y="544"/>
                </a:lnTo>
                <a:lnTo>
                  <a:pt x="1499" y="542"/>
                </a:lnTo>
                <a:lnTo>
                  <a:pt x="1500" y="540"/>
                </a:lnTo>
                <a:lnTo>
                  <a:pt x="1500" y="542"/>
                </a:lnTo>
                <a:lnTo>
                  <a:pt x="1500" y="548"/>
                </a:lnTo>
                <a:lnTo>
                  <a:pt x="1501" y="540"/>
                </a:lnTo>
                <a:lnTo>
                  <a:pt x="1501" y="544"/>
                </a:lnTo>
                <a:lnTo>
                  <a:pt x="1501" y="548"/>
                </a:lnTo>
                <a:lnTo>
                  <a:pt x="1502" y="553"/>
                </a:lnTo>
                <a:lnTo>
                  <a:pt x="1502" y="544"/>
                </a:lnTo>
                <a:lnTo>
                  <a:pt x="1502" y="542"/>
                </a:lnTo>
                <a:lnTo>
                  <a:pt x="1502" y="544"/>
                </a:lnTo>
                <a:lnTo>
                  <a:pt x="1503" y="549"/>
                </a:lnTo>
                <a:lnTo>
                  <a:pt x="1503" y="548"/>
                </a:lnTo>
                <a:lnTo>
                  <a:pt x="1504" y="545"/>
                </a:lnTo>
                <a:lnTo>
                  <a:pt x="1504" y="549"/>
                </a:lnTo>
                <a:lnTo>
                  <a:pt x="1504" y="573"/>
                </a:lnTo>
                <a:lnTo>
                  <a:pt x="1504" y="580"/>
                </a:lnTo>
                <a:lnTo>
                  <a:pt x="1505" y="594"/>
                </a:lnTo>
                <a:lnTo>
                  <a:pt x="1505" y="613"/>
                </a:lnTo>
                <a:lnTo>
                  <a:pt x="1505" y="634"/>
                </a:lnTo>
                <a:lnTo>
                  <a:pt x="1505" y="621"/>
                </a:lnTo>
                <a:lnTo>
                  <a:pt x="1506" y="574"/>
                </a:lnTo>
                <a:lnTo>
                  <a:pt x="1506" y="518"/>
                </a:lnTo>
                <a:lnTo>
                  <a:pt x="1507" y="466"/>
                </a:lnTo>
                <a:lnTo>
                  <a:pt x="1507" y="412"/>
                </a:lnTo>
                <a:lnTo>
                  <a:pt x="1507" y="312"/>
                </a:lnTo>
                <a:lnTo>
                  <a:pt x="1507" y="171"/>
                </a:lnTo>
                <a:lnTo>
                  <a:pt x="1508" y="63"/>
                </a:lnTo>
                <a:lnTo>
                  <a:pt x="1508" y="27"/>
                </a:lnTo>
                <a:lnTo>
                  <a:pt x="1508" y="96"/>
                </a:lnTo>
                <a:lnTo>
                  <a:pt x="1508" y="329"/>
                </a:lnTo>
                <a:lnTo>
                  <a:pt x="1509" y="559"/>
                </a:lnTo>
                <a:lnTo>
                  <a:pt x="1509" y="622"/>
                </a:lnTo>
                <a:lnTo>
                  <a:pt x="1509" y="578"/>
                </a:lnTo>
                <a:lnTo>
                  <a:pt x="1510" y="555"/>
                </a:lnTo>
                <a:lnTo>
                  <a:pt x="1510" y="555"/>
                </a:lnTo>
                <a:lnTo>
                  <a:pt x="1510" y="563"/>
                </a:lnTo>
                <a:lnTo>
                  <a:pt x="1511" y="561"/>
                </a:lnTo>
                <a:lnTo>
                  <a:pt x="1511" y="555"/>
                </a:lnTo>
                <a:lnTo>
                  <a:pt x="1511" y="561"/>
                </a:lnTo>
                <a:lnTo>
                  <a:pt x="1511" y="569"/>
                </a:lnTo>
                <a:lnTo>
                  <a:pt x="1512" y="570"/>
                </a:lnTo>
                <a:lnTo>
                  <a:pt x="1512" y="563"/>
                </a:lnTo>
                <a:lnTo>
                  <a:pt x="1512" y="563"/>
                </a:lnTo>
                <a:lnTo>
                  <a:pt x="1513" y="561"/>
                </a:lnTo>
                <a:lnTo>
                  <a:pt x="1513" y="566"/>
                </a:lnTo>
                <a:lnTo>
                  <a:pt x="1513" y="559"/>
                </a:lnTo>
                <a:lnTo>
                  <a:pt x="1513" y="563"/>
                </a:lnTo>
                <a:lnTo>
                  <a:pt x="1514" y="565"/>
                </a:lnTo>
                <a:lnTo>
                  <a:pt x="1514" y="565"/>
                </a:lnTo>
                <a:lnTo>
                  <a:pt x="1514" y="566"/>
                </a:lnTo>
                <a:lnTo>
                  <a:pt x="1515" y="563"/>
                </a:lnTo>
                <a:lnTo>
                  <a:pt x="1515" y="565"/>
                </a:lnTo>
                <a:lnTo>
                  <a:pt x="1515" y="566"/>
                </a:lnTo>
                <a:lnTo>
                  <a:pt x="1516" y="561"/>
                </a:lnTo>
                <a:lnTo>
                  <a:pt x="1516" y="555"/>
                </a:lnTo>
                <a:lnTo>
                  <a:pt x="1516" y="563"/>
                </a:lnTo>
                <a:lnTo>
                  <a:pt x="1516" y="563"/>
                </a:lnTo>
                <a:lnTo>
                  <a:pt x="1517" y="561"/>
                </a:lnTo>
                <a:lnTo>
                  <a:pt x="1517" y="553"/>
                </a:lnTo>
                <a:lnTo>
                  <a:pt x="1517" y="557"/>
                </a:lnTo>
                <a:lnTo>
                  <a:pt x="1517" y="557"/>
                </a:lnTo>
                <a:lnTo>
                  <a:pt x="1518" y="561"/>
                </a:lnTo>
                <a:lnTo>
                  <a:pt x="1518" y="561"/>
                </a:lnTo>
                <a:lnTo>
                  <a:pt x="1519" y="555"/>
                </a:lnTo>
                <a:lnTo>
                  <a:pt x="1519" y="559"/>
                </a:lnTo>
                <a:lnTo>
                  <a:pt x="1519" y="563"/>
                </a:lnTo>
                <a:lnTo>
                  <a:pt x="1519" y="557"/>
                </a:lnTo>
                <a:lnTo>
                  <a:pt x="1520" y="553"/>
                </a:lnTo>
                <a:lnTo>
                  <a:pt x="1520" y="555"/>
                </a:lnTo>
                <a:lnTo>
                  <a:pt x="1521" y="553"/>
                </a:lnTo>
                <a:lnTo>
                  <a:pt x="1521" y="548"/>
                </a:lnTo>
                <a:lnTo>
                  <a:pt x="1521" y="549"/>
                </a:lnTo>
                <a:lnTo>
                  <a:pt x="1521" y="553"/>
                </a:lnTo>
                <a:lnTo>
                  <a:pt x="1522" y="551"/>
                </a:lnTo>
                <a:lnTo>
                  <a:pt x="1522" y="549"/>
                </a:lnTo>
                <a:lnTo>
                  <a:pt x="1522" y="553"/>
                </a:lnTo>
                <a:lnTo>
                  <a:pt x="1522" y="551"/>
                </a:lnTo>
                <a:lnTo>
                  <a:pt x="1523" y="555"/>
                </a:lnTo>
                <a:lnTo>
                  <a:pt x="1523" y="551"/>
                </a:lnTo>
                <a:lnTo>
                  <a:pt x="1523" y="551"/>
                </a:lnTo>
                <a:lnTo>
                  <a:pt x="1524" y="555"/>
                </a:lnTo>
                <a:lnTo>
                  <a:pt x="1524" y="559"/>
                </a:lnTo>
                <a:lnTo>
                  <a:pt x="1524" y="557"/>
                </a:lnTo>
                <a:lnTo>
                  <a:pt x="1525" y="553"/>
                </a:lnTo>
                <a:lnTo>
                  <a:pt x="1525" y="561"/>
                </a:lnTo>
                <a:lnTo>
                  <a:pt x="1525" y="565"/>
                </a:lnTo>
                <a:lnTo>
                  <a:pt x="1525" y="561"/>
                </a:lnTo>
                <a:lnTo>
                  <a:pt x="1526" y="559"/>
                </a:lnTo>
                <a:lnTo>
                  <a:pt x="1526" y="559"/>
                </a:lnTo>
                <a:lnTo>
                  <a:pt x="1526" y="561"/>
                </a:lnTo>
                <a:lnTo>
                  <a:pt x="1527" y="559"/>
                </a:lnTo>
                <a:lnTo>
                  <a:pt x="1527" y="549"/>
                </a:lnTo>
                <a:lnTo>
                  <a:pt x="1527" y="551"/>
                </a:lnTo>
                <a:lnTo>
                  <a:pt x="1527" y="549"/>
                </a:lnTo>
                <a:lnTo>
                  <a:pt x="1528" y="542"/>
                </a:lnTo>
                <a:lnTo>
                  <a:pt x="1528" y="534"/>
                </a:lnTo>
                <a:lnTo>
                  <a:pt x="1528" y="524"/>
                </a:lnTo>
                <a:lnTo>
                  <a:pt x="1529" y="520"/>
                </a:lnTo>
                <a:lnTo>
                  <a:pt x="1529" y="518"/>
                </a:lnTo>
                <a:lnTo>
                  <a:pt x="1529" y="513"/>
                </a:lnTo>
                <a:lnTo>
                  <a:pt x="1530" y="509"/>
                </a:lnTo>
                <a:lnTo>
                  <a:pt x="1530" y="507"/>
                </a:lnTo>
                <a:lnTo>
                  <a:pt x="1530" y="509"/>
                </a:lnTo>
                <a:lnTo>
                  <a:pt x="1530" y="503"/>
                </a:lnTo>
                <a:lnTo>
                  <a:pt x="1531" y="501"/>
                </a:lnTo>
                <a:lnTo>
                  <a:pt x="1531" y="497"/>
                </a:lnTo>
                <a:lnTo>
                  <a:pt x="1531" y="503"/>
                </a:lnTo>
                <a:lnTo>
                  <a:pt x="1532" y="501"/>
                </a:lnTo>
                <a:lnTo>
                  <a:pt x="1532" y="497"/>
                </a:lnTo>
                <a:lnTo>
                  <a:pt x="1532" y="499"/>
                </a:lnTo>
                <a:lnTo>
                  <a:pt x="1533" y="501"/>
                </a:lnTo>
                <a:lnTo>
                  <a:pt x="1533" y="497"/>
                </a:lnTo>
                <a:lnTo>
                  <a:pt x="1533" y="497"/>
                </a:lnTo>
                <a:lnTo>
                  <a:pt x="1533" y="499"/>
                </a:lnTo>
                <a:lnTo>
                  <a:pt x="1534" y="499"/>
                </a:lnTo>
                <a:lnTo>
                  <a:pt x="1534" y="499"/>
                </a:lnTo>
                <a:lnTo>
                  <a:pt x="1535" y="499"/>
                </a:lnTo>
                <a:lnTo>
                  <a:pt x="1535" y="501"/>
                </a:lnTo>
                <a:lnTo>
                  <a:pt x="1535" y="505"/>
                </a:lnTo>
                <a:lnTo>
                  <a:pt x="1535" y="505"/>
                </a:lnTo>
                <a:lnTo>
                  <a:pt x="1536" y="507"/>
                </a:lnTo>
                <a:lnTo>
                  <a:pt x="1536" y="509"/>
                </a:lnTo>
                <a:lnTo>
                  <a:pt x="1536" y="509"/>
                </a:lnTo>
                <a:lnTo>
                  <a:pt x="1536" y="513"/>
                </a:lnTo>
                <a:lnTo>
                  <a:pt x="1537" y="509"/>
                </a:lnTo>
                <a:lnTo>
                  <a:pt x="1537" y="505"/>
                </a:lnTo>
                <a:lnTo>
                  <a:pt x="1537" y="509"/>
                </a:lnTo>
                <a:lnTo>
                  <a:pt x="1538" y="513"/>
                </a:lnTo>
                <a:lnTo>
                  <a:pt x="1538" y="509"/>
                </a:lnTo>
                <a:lnTo>
                  <a:pt x="1538" y="509"/>
                </a:lnTo>
                <a:lnTo>
                  <a:pt x="1539" y="513"/>
                </a:lnTo>
                <a:lnTo>
                  <a:pt x="1539" y="517"/>
                </a:lnTo>
                <a:lnTo>
                  <a:pt x="1539" y="514"/>
                </a:lnTo>
                <a:lnTo>
                  <a:pt x="1539" y="511"/>
                </a:lnTo>
                <a:lnTo>
                  <a:pt x="1540" y="518"/>
                </a:lnTo>
                <a:lnTo>
                  <a:pt x="1540" y="522"/>
                </a:lnTo>
                <a:lnTo>
                  <a:pt x="1540" y="518"/>
                </a:lnTo>
                <a:lnTo>
                  <a:pt x="1541" y="514"/>
                </a:lnTo>
                <a:lnTo>
                  <a:pt x="1541" y="520"/>
                </a:lnTo>
                <a:lnTo>
                  <a:pt x="1541" y="528"/>
                </a:lnTo>
                <a:lnTo>
                  <a:pt x="1542" y="528"/>
                </a:lnTo>
                <a:lnTo>
                  <a:pt x="1542" y="517"/>
                </a:lnTo>
                <a:lnTo>
                  <a:pt x="1542" y="513"/>
                </a:lnTo>
                <a:lnTo>
                  <a:pt x="1542" y="514"/>
                </a:lnTo>
                <a:lnTo>
                  <a:pt x="1543" y="505"/>
                </a:lnTo>
                <a:lnTo>
                  <a:pt x="1543" y="496"/>
                </a:lnTo>
                <a:lnTo>
                  <a:pt x="1543" y="493"/>
                </a:lnTo>
                <a:lnTo>
                  <a:pt x="1544" y="492"/>
                </a:lnTo>
                <a:lnTo>
                  <a:pt x="1544" y="489"/>
                </a:lnTo>
                <a:lnTo>
                  <a:pt x="1544" y="484"/>
                </a:lnTo>
                <a:lnTo>
                  <a:pt x="1544" y="476"/>
                </a:lnTo>
                <a:lnTo>
                  <a:pt x="1545" y="478"/>
                </a:lnTo>
                <a:lnTo>
                  <a:pt x="1545" y="484"/>
                </a:lnTo>
                <a:lnTo>
                  <a:pt x="1545" y="480"/>
                </a:lnTo>
                <a:lnTo>
                  <a:pt x="1546" y="484"/>
                </a:lnTo>
                <a:lnTo>
                  <a:pt x="1546" y="484"/>
                </a:lnTo>
                <a:lnTo>
                  <a:pt x="1546" y="486"/>
                </a:lnTo>
                <a:lnTo>
                  <a:pt x="1547" y="488"/>
                </a:lnTo>
                <a:lnTo>
                  <a:pt x="1547" y="476"/>
                </a:lnTo>
                <a:lnTo>
                  <a:pt x="1547" y="466"/>
                </a:lnTo>
                <a:lnTo>
                  <a:pt x="1547" y="484"/>
                </a:lnTo>
                <a:lnTo>
                  <a:pt x="1548" y="499"/>
                </a:lnTo>
                <a:lnTo>
                  <a:pt x="1548" y="503"/>
                </a:lnTo>
                <a:lnTo>
                  <a:pt x="1549" y="513"/>
                </a:lnTo>
                <a:lnTo>
                  <a:pt x="1549" y="526"/>
                </a:lnTo>
                <a:lnTo>
                  <a:pt x="1549" y="532"/>
                </a:lnTo>
                <a:lnTo>
                  <a:pt x="1549" y="528"/>
                </a:lnTo>
                <a:lnTo>
                  <a:pt x="1550" y="526"/>
                </a:lnTo>
                <a:lnTo>
                  <a:pt x="1550" y="530"/>
                </a:lnTo>
                <a:lnTo>
                  <a:pt x="1550" y="532"/>
                </a:lnTo>
                <a:lnTo>
                  <a:pt x="1550" y="530"/>
                </a:lnTo>
                <a:lnTo>
                  <a:pt x="1551" y="528"/>
                </a:lnTo>
                <a:lnTo>
                  <a:pt x="1551" y="538"/>
                </a:lnTo>
                <a:lnTo>
                  <a:pt x="1551" y="542"/>
                </a:lnTo>
                <a:lnTo>
                  <a:pt x="1552" y="540"/>
                </a:lnTo>
                <a:lnTo>
                  <a:pt x="1552" y="542"/>
                </a:lnTo>
                <a:lnTo>
                  <a:pt x="1552" y="540"/>
                </a:lnTo>
                <a:lnTo>
                  <a:pt x="1553" y="542"/>
                </a:lnTo>
                <a:lnTo>
                  <a:pt x="1553" y="534"/>
                </a:lnTo>
                <a:lnTo>
                  <a:pt x="1553" y="530"/>
                </a:lnTo>
                <a:lnTo>
                  <a:pt x="1553" y="536"/>
                </a:lnTo>
                <a:lnTo>
                  <a:pt x="1554" y="544"/>
                </a:lnTo>
                <a:lnTo>
                  <a:pt x="1554" y="542"/>
                </a:lnTo>
                <a:lnTo>
                  <a:pt x="1554" y="538"/>
                </a:lnTo>
                <a:lnTo>
                  <a:pt x="1555" y="553"/>
                </a:lnTo>
                <a:lnTo>
                  <a:pt x="1555" y="573"/>
                </a:lnTo>
                <a:lnTo>
                  <a:pt x="1555" y="582"/>
                </a:lnTo>
                <a:lnTo>
                  <a:pt x="1556" y="594"/>
                </a:lnTo>
                <a:lnTo>
                  <a:pt x="1556" y="600"/>
                </a:lnTo>
                <a:lnTo>
                  <a:pt x="1556" y="544"/>
                </a:lnTo>
                <a:lnTo>
                  <a:pt x="1556" y="518"/>
                </a:lnTo>
                <a:lnTo>
                  <a:pt x="1557" y="333"/>
                </a:lnTo>
                <a:lnTo>
                  <a:pt x="1557" y="177"/>
                </a:lnTo>
                <a:lnTo>
                  <a:pt x="1557" y="80"/>
                </a:lnTo>
                <a:lnTo>
                  <a:pt x="1558" y="83"/>
                </a:lnTo>
                <a:lnTo>
                  <a:pt x="1558" y="243"/>
                </a:lnTo>
                <a:lnTo>
                  <a:pt x="1558" y="493"/>
                </a:lnTo>
                <a:lnTo>
                  <a:pt x="1558" y="626"/>
                </a:lnTo>
                <a:lnTo>
                  <a:pt x="1559" y="613"/>
                </a:lnTo>
                <a:lnTo>
                  <a:pt x="1559" y="569"/>
                </a:lnTo>
                <a:lnTo>
                  <a:pt x="1559" y="553"/>
                </a:lnTo>
                <a:lnTo>
                  <a:pt x="1560" y="561"/>
                </a:lnTo>
                <a:lnTo>
                  <a:pt x="1560" y="565"/>
                </a:lnTo>
                <a:lnTo>
                  <a:pt x="1560" y="559"/>
                </a:lnTo>
                <a:lnTo>
                  <a:pt x="1561" y="563"/>
                </a:lnTo>
                <a:lnTo>
                  <a:pt x="1561" y="565"/>
                </a:lnTo>
                <a:lnTo>
                  <a:pt x="1561" y="566"/>
                </a:lnTo>
                <a:lnTo>
                  <a:pt x="1561" y="570"/>
                </a:lnTo>
                <a:lnTo>
                  <a:pt x="1562" y="565"/>
                </a:lnTo>
                <a:lnTo>
                  <a:pt x="1562" y="563"/>
                </a:lnTo>
                <a:lnTo>
                  <a:pt x="1563" y="578"/>
                </a:lnTo>
                <a:lnTo>
                  <a:pt x="1563" y="574"/>
                </a:lnTo>
                <a:lnTo>
                  <a:pt x="1563" y="570"/>
                </a:lnTo>
                <a:lnTo>
                  <a:pt x="1563" y="569"/>
                </a:lnTo>
                <a:lnTo>
                  <a:pt x="1564" y="570"/>
                </a:lnTo>
                <a:lnTo>
                  <a:pt x="1564" y="569"/>
                </a:lnTo>
                <a:lnTo>
                  <a:pt x="1564" y="569"/>
                </a:lnTo>
                <a:lnTo>
                  <a:pt x="1564" y="566"/>
                </a:lnTo>
                <a:lnTo>
                  <a:pt x="1565" y="576"/>
                </a:lnTo>
                <a:lnTo>
                  <a:pt x="1565" y="576"/>
                </a:lnTo>
                <a:lnTo>
                  <a:pt x="1566" y="569"/>
                </a:lnTo>
                <a:lnTo>
                  <a:pt x="1566" y="565"/>
                </a:lnTo>
                <a:lnTo>
                  <a:pt x="1566" y="574"/>
                </a:lnTo>
                <a:lnTo>
                  <a:pt x="1566" y="580"/>
                </a:lnTo>
                <a:lnTo>
                  <a:pt x="1567" y="578"/>
                </a:lnTo>
                <a:lnTo>
                  <a:pt x="1567" y="573"/>
                </a:lnTo>
                <a:lnTo>
                  <a:pt x="1567" y="576"/>
                </a:lnTo>
                <a:lnTo>
                  <a:pt x="1567" y="578"/>
                </a:lnTo>
                <a:lnTo>
                  <a:pt x="1568" y="576"/>
                </a:lnTo>
                <a:lnTo>
                  <a:pt x="1568" y="578"/>
                </a:lnTo>
                <a:lnTo>
                  <a:pt x="1568" y="580"/>
                </a:lnTo>
                <a:lnTo>
                  <a:pt x="1569" y="588"/>
                </a:lnTo>
                <a:lnTo>
                  <a:pt x="1569" y="588"/>
                </a:lnTo>
                <a:lnTo>
                  <a:pt x="1569" y="578"/>
                </a:lnTo>
                <a:lnTo>
                  <a:pt x="1570" y="576"/>
                </a:lnTo>
                <a:lnTo>
                  <a:pt x="1570" y="580"/>
                </a:lnTo>
                <a:lnTo>
                  <a:pt x="1570" y="584"/>
                </a:lnTo>
                <a:lnTo>
                  <a:pt x="1570" y="580"/>
                </a:lnTo>
                <a:lnTo>
                  <a:pt x="1571" y="586"/>
                </a:lnTo>
                <a:lnTo>
                  <a:pt x="1571" y="586"/>
                </a:lnTo>
                <a:lnTo>
                  <a:pt x="1571" y="588"/>
                </a:lnTo>
                <a:lnTo>
                  <a:pt x="1572" y="584"/>
                </a:lnTo>
                <a:lnTo>
                  <a:pt x="1572" y="584"/>
                </a:lnTo>
                <a:lnTo>
                  <a:pt x="1572" y="588"/>
                </a:lnTo>
                <a:lnTo>
                  <a:pt x="1572" y="588"/>
                </a:lnTo>
                <a:lnTo>
                  <a:pt x="1573" y="586"/>
                </a:lnTo>
                <a:lnTo>
                  <a:pt x="1573" y="584"/>
                </a:lnTo>
                <a:lnTo>
                  <a:pt x="1573" y="590"/>
                </a:lnTo>
                <a:lnTo>
                  <a:pt x="1574" y="590"/>
                </a:lnTo>
                <a:lnTo>
                  <a:pt x="1574" y="590"/>
                </a:lnTo>
                <a:lnTo>
                  <a:pt x="1574" y="597"/>
                </a:lnTo>
                <a:lnTo>
                  <a:pt x="1575" y="601"/>
                </a:lnTo>
                <a:lnTo>
                  <a:pt x="1575" y="607"/>
                </a:lnTo>
                <a:lnTo>
                  <a:pt x="1575" y="600"/>
                </a:lnTo>
                <a:lnTo>
                  <a:pt x="1575" y="597"/>
                </a:lnTo>
                <a:lnTo>
                  <a:pt x="1576" y="601"/>
                </a:lnTo>
                <a:lnTo>
                  <a:pt x="1576" y="605"/>
                </a:lnTo>
                <a:lnTo>
                  <a:pt x="1577" y="605"/>
                </a:lnTo>
                <a:lnTo>
                  <a:pt x="1577" y="601"/>
                </a:lnTo>
                <a:lnTo>
                  <a:pt x="1577" y="594"/>
                </a:lnTo>
                <a:lnTo>
                  <a:pt x="1577" y="594"/>
                </a:lnTo>
                <a:lnTo>
                  <a:pt x="1578" y="576"/>
                </a:lnTo>
                <a:lnTo>
                  <a:pt x="1578" y="573"/>
                </a:lnTo>
                <a:lnTo>
                  <a:pt x="1578" y="582"/>
                </a:lnTo>
                <a:lnTo>
                  <a:pt x="1578" y="584"/>
                </a:lnTo>
                <a:lnTo>
                  <a:pt x="1579" y="582"/>
                </a:lnTo>
                <a:lnTo>
                  <a:pt x="1579" y="569"/>
                </a:lnTo>
                <a:lnTo>
                  <a:pt x="1580" y="570"/>
                </a:lnTo>
                <a:lnTo>
                  <a:pt x="1580" y="570"/>
                </a:lnTo>
                <a:lnTo>
                  <a:pt x="1580" y="557"/>
                </a:lnTo>
                <a:lnTo>
                  <a:pt x="1580" y="551"/>
                </a:lnTo>
                <a:lnTo>
                  <a:pt x="1581" y="548"/>
                </a:lnTo>
                <a:lnTo>
                  <a:pt x="1581" y="557"/>
                </a:lnTo>
                <a:lnTo>
                  <a:pt x="1581" y="553"/>
                </a:lnTo>
                <a:lnTo>
                  <a:pt x="1581" y="548"/>
                </a:lnTo>
                <a:lnTo>
                  <a:pt x="1582" y="548"/>
                </a:lnTo>
                <a:lnTo>
                  <a:pt x="1582" y="551"/>
                </a:lnTo>
                <a:lnTo>
                  <a:pt x="1582" y="557"/>
                </a:lnTo>
                <a:lnTo>
                  <a:pt x="1583" y="555"/>
                </a:lnTo>
                <a:lnTo>
                  <a:pt x="1583" y="549"/>
                </a:lnTo>
                <a:lnTo>
                  <a:pt x="1583" y="545"/>
                </a:lnTo>
                <a:lnTo>
                  <a:pt x="1584" y="553"/>
                </a:lnTo>
                <a:lnTo>
                  <a:pt x="1584" y="551"/>
                </a:lnTo>
                <a:lnTo>
                  <a:pt x="1584" y="548"/>
                </a:lnTo>
                <a:lnTo>
                  <a:pt x="1584" y="548"/>
                </a:lnTo>
                <a:lnTo>
                  <a:pt x="1585" y="551"/>
                </a:lnTo>
                <a:lnTo>
                  <a:pt x="1585" y="557"/>
                </a:lnTo>
                <a:lnTo>
                  <a:pt x="1585" y="551"/>
                </a:lnTo>
                <a:lnTo>
                  <a:pt x="1586" y="549"/>
                </a:lnTo>
                <a:lnTo>
                  <a:pt x="1586" y="557"/>
                </a:lnTo>
                <a:lnTo>
                  <a:pt x="1586" y="561"/>
                </a:lnTo>
                <a:lnTo>
                  <a:pt x="1586" y="559"/>
                </a:lnTo>
                <a:lnTo>
                  <a:pt x="1587" y="553"/>
                </a:lnTo>
                <a:lnTo>
                  <a:pt x="1587" y="559"/>
                </a:lnTo>
                <a:lnTo>
                  <a:pt x="1587" y="563"/>
                </a:lnTo>
                <a:lnTo>
                  <a:pt x="1588" y="563"/>
                </a:lnTo>
                <a:lnTo>
                  <a:pt x="1588" y="561"/>
                </a:lnTo>
                <a:lnTo>
                  <a:pt x="1588" y="563"/>
                </a:lnTo>
                <a:lnTo>
                  <a:pt x="1589" y="569"/>
                </a:lnTo>
                <a:lnTo>
                  <a:pt x="1589" y="566"/>
                </a:lnTo>
                <a:lnTo>
                  <a:pt x="1589" y="565"/>
                </a:lnTo>
                <a:lnTo>
                  <a:pt x="1589" y="561"/>
                </a:lnTo>
                <a:lnTo>
                  <a:pt x="1590" y="573"/>
                </a:lnTo>
                <a:lnTo>
                  <a:pt x="1590" y="569"/>
                </a:lnTo>
                <a:lnTo>
                  <a:pt x="1591" y="570"/>
                </a:lnTo>
                <a:lnTo>
                  <a:pt x="1591" y="578"/>
                </a:lnTo>
                <a:lnTo>
                  <a:pt x="1591" y="580"/>
                </a:lnTo>
                <a:lnTo>
                  <a:pt x="1591" y="578"/>
                </a:lnTo>
                <a:lnTo>
                  <a:pt x="1592" y="576"/>
                </a:lnTo>
                <a:lnTo>
                  <a:pt x="1592" y="573"/>
                </a:lnTo>
                <a:lnTo>
                  <a:pt x="1592" y="574"/>
                </a:lnTo>
                <a:lnTo>
                  <a:pt x="1592" y="566"/>
                </a:lnTo>
                <a:lnTo>
                  <a:pt x="1593" y="557"/>
                </a:lnTo>
                <a:lnTo>
                  <a:pt x="1593" y="559"/>
                </a:lnTo>
                <a:lnTo>
                  <a:pt x="1594" y="559"/>
                </a:lnTo>
                <a:lnTo>
                  <a:pt x="1594" y="563"/>
                </a:lnTo>
                <a:lnTo>
                  <a:pt x="1594" y="545"/>
                </a:lnTo>
                <a:lnTo>
                  <a:pt x="1594" y="542"/>
                </a:lnTo>
                <a:lnTo>
                  <a:pt x="1595" y="545"/>
                </a:lnTo>
                <a:lnTo>
                  <a:pt x="1595" y="540"/>
                </a:lnTo>
                <a:lnTo>
                  <a:pt x="1595" y="530"/>
                </a:lnTo>
                <a:lnTo>
                  <a:pt x="1595" y="532"/>
                </a:lnTo>
                <a:lnTo>
                  <a:pt x="1596" y="534"/>
                </a:lnTo>
                <a:lnTo>
                  <a:pt x="1596" y="532"/>
                </a:lnTo>
                <a:lnTo>
                  <a:pt x="1596" y="534"/>
                </a:lnTo>
                <a:lnTo>
                  <a:pt x="1597" y="532"/>
                </a:lnTo>
                <a:lnTo>
                  <a:pt x="1597" y="536"/>
                </a:lnTo>
                <a:lnTo>
                  <a:pt x="1597" y="530"/>
                </a:lnTo>
                <a:lnTo>
                  <a:pt x="1598" y="524"/>
                </a:lnTo>
                <a:lnTo>
                  <a:pt x="1598" y="520"/>
                </a:lnTo>
                <a:lnTo>
                  <a:pt x="1598" y="514"/>
                </a:lnTo>
                <a:lnTo>
                  <a:pt x="1598" y="530"/>
                </a:lnTo>
                <a:lnTo>
                  <a:pt x="1599" y="545"/>
                </a:lnTo>
                <a:lnTo>
                  <a:pt x="1599" y="553"/>
                </a:lnTo>
                <a:lnTo>
                  <a:pt x="1599" y="555"/>
                </a:lnTo>
                <a:lnTo>
                  <a:pt x="1600" y="566"/>
                </a:lnTo>
                <a:lnTo>
                  <a:pt x="1600" y="573"/>
                </a:lnTo>
                <a:lnTo>
                  <a:pt x="1600" y="573"/>
                </a:lnTo>
                <a:lnTo>
                  <a:pt x="1600" y="580"/>
                </a:lnTo>
                <a:lnTo>
                  <a:pt x="1601" y="584"/>
                </a:lnTo>
                <a:lnTo>
                  <a:pt x="1601" y="588"/>
                </a:lnTo>
                <a:lnTo>
                  <a:pt x="1601" y="578"/>
                </a:lnTo>
                <a:lnTo>
                  <a:pt x="1602" y="582"/>
                </a:lnTo>
                <a:lnTo>
                  <a:pt x="1602" y="584"/>
                </a:lnTo>
                <a:lnTo>
                  <a:pt x="1602" y="590"/>
                </a:lnTo>
                <a:lnTo>
                  <a:pt x="1603" y="588"/>
                </a:lnTo>
                <a:lnTo>
                  <a:pt x="1603" y="584"/>
                </a:lnTo>
                <a:lnTo>
                  <a:pt x="1603" y="584"/>
                </a:lnTo>
                <a:lnTo>
                  <a:pt x="1603" y="588"/>
                </a:lnTo>
                <a:lnTo>
                  <a:pt x="1604" y="584"/>
                </a:lnTo>
                <a:lnTo>
                  <a:pt x="1604" y="584"/>
                </a:lnTo>
                <a:lnTo>
                  <a:pt x="1604" y="590"/>
                </a:lnTo>
                <a:lnTo>
                  <a:pt x="1604" y="597"/>
                </a:lnTo>
                <a:lnTo>
                  <a:pt x="1605" y="607"/>
                </a:lnTo>
                <a:lnTo>
                  <a:pt x="1605" y="621"/>
                </a:lnTo>
                <a:lnTo>
                  <a:pt x="1606" y="626"/>
                </a:lnTo>
                <a:lnTo>
                  <a:pt x="1606" y="652"/>
                </a:lnTo>
                <a:lnTo>
                  <a:pt x="1606" y="646"/>
                </a:lnTo>
                <a:lnTo>
                  <a:pt x="1606" y="580"/>
                </a:lnTo>
                <a:lnTo>
                  <a:pt x="1607" y="486"/>
                </a:lnTo>
                <a:lnTo>
                  <a:pt x="1607" y="382"/>
                </a:lnTo>
                <a:lnTo>
                  <a:pt x="1608" y="235"/>
                </a:lnTo>
                <a:lnTo>
                  <a:pt x="1608" y="114"/>
                </a:lnTo>
                <a:lnTo>
                  <a:pt x="1608" y="62"/>
                </a:lnTo>
                <a:lnTo>
                  <a:pt x="1608" y="102"/>
                </a:lnTo>
                <a:lnTo>
                  <a:pt x="1609" y="133"/>
                </a:lnTo>
                <a:lnTo>
                  <a:pt x="1609" y="522"/>
                </a:lnTo>
                <a:lnTo>
                  <a:pt x="1609" y="644"/>
                </a:lnTo>
                <a:lnTo>
                  <a:pt x="1609" y="652"/>
                </a:lnTo>
                <a:lnTo>
                  <a:pt x="1610" y="630"/>
                </a:lnTo>
                <a:lnTo>
                  <a:pt x="1610" y="607"/>
                </a:lnTo>
                <a:lnTo>
                  <a:pt x="1610" y="601"/>
                </a:lnTo>
                <a:lnTo>
                  <a:pt x="1611" y="613"/>
                </a:lnTo>
                <a:lnTo>
                  <a:pt x="1611" y="613"/>
                </a:lnTo>
                <a:lnTo>
                  <a:pt x="1611" y="609"/>
                </a:lnTo>
                <a:lnTo>
                  <a:pt x="1612" y="603"/>
                </a:lnTo>
                <a:lnTo>
                  <a:pt x="1612" y="609"/>
                </a:lnTo>
                <a:lnTo>
                  <a:pt x="1612" y="609"/>
                </a:lnTo>
                <a:lnTo>
                  <a:pt x="1612" y="613"/>
                </a:lnTo>
                <a:lnTo>
                  <a:pt x="1613" y="609"/>
                </a:lnTo>
                <a:lnTo>
                  <a:pt x="1613" y="611"/>
                </a:lnTo>
                <a:lnTo>
                  <a:pt x="1613" y="617"/>
                </a:lnTo>
                <a:lnTo>
                  <a:pt x="1614" y="615"/>
                </a:lnTo>
                <a:lnTo>
                  <a:pt x="1614" y="611"/>
                </a:lnTo>
                <a:lnTo>
                  <a:pt x="1614" y="611"/>
                </a:lnTo>
                <a:lnTo>
                  <a:pt x="1614" y="615"/>
                </a:lnTo>
                <a:lnTo>
                  <a:pt x="1615" y="615"/>
                </a:lnTo>
                <a:lnTo>
                  <a:pt x="1615" y="615"/>
                </a:lnTo>
                <a:lnTo>
                  <a:pt x="1615" y="609"/>
                </a:lnTo>
                <a:lnTo>
                  <a:pt x="1616" y="615"/>
                </a:lnTo>
                <a:lnTo>
                  <a:pt x="1616" y="619"/>
                </a:lnTo>
                <a:lnTo>
                  <a:pt x="1616" y="615"/>
                </a:lnTo>
                <a:lnTo>
                  <a:pt x="1617" y="611"/>
                </a:lnTo>
                <a:lnTo>
                  <a:pt x="1617" y="611"/>
                </a:lnTo>
                <a:lnTo>
                  <a:pt x="1617" y="615"/>
                </a:lnTo>
                <a:lnTo>
                  <a:pt x="1617" y="609"/>
                </a:lnTo>
                <a:lnTo>
                  <a:pt x="1618" y="615"/>
                </a:lnTo>
                <a:lnTo>
                  <a:pt x="1618" y="622"/>
                </a:lnTo>
                <a:lnTo>
                  <a:pt x="1618" y="621"/>
                </a:lnTo>
                <a:lnTo>
                  <a:pt x="1619" y="615"/>
                </a:lnTo>
                <a:lnTo>
                  <a:pt x="1619" y="615"/>
                </a:lnTo>
                <a:lnTo>
                  <a:pt x="1619" y="615"/>
                </a:lnTo>
                <a:lnTo>
                  <a:pt x="1620" y="615"/>
                </a:lnTo>
                <a:lnTo>
                  <a:pt x="1620" y="611"/>
                </a:lnTo>
                <a:lnTo>
                  <a:pt x="1620" y="611"/>
                </a:lnTo>
                <a:lnTo>
                  <a:pt x="1620" y="617"/>
                </a:lnTo>
                <a:lnTo>
                  <a:pt x="1621" y="621"/>
                </a:lnTo>
                <a:lnTo>
                  <a:pt x="1621" y="613"/>
                </a:lnTo>
                <a:lnTo>
                  <a:pt x="1622" y="611"/>
                </a:lnTo>
                <a:lnTo>
                  <a:pt x="1622" y="613"/>
                </a:lnTo>
                <a:lnTo>
                  <a:pt x="1622" y="617"/>
                </a:lnTo>
                <a:lnTo>
                  <a:pt x="1622" y="617"/>
                </a:lnTo>
                <a:lnTo>
                  <a:pt x="1623" y="611"/>
                </a:lnTo>
                <a:lnTo>
                  <a:pt x="1623" y="613"/>
                </a:lnTo>
                <a:lnTo>
                  <a:pt x="1623" y="621"/>
                </a:lnTo>
                <a:lnTo>
                  <a:pt x="1623" y="622"/>
                </a:lnTo>
                <a:lnTo>
                  <a:pt x="1624" y="619"/>
                </a:lnTo>
                <a:lnTo>
                  <a:pt x="1624" y="622"/>
                </a:lnTo>
                <a:lnTo>
                  <a:pt x="1624" y="628"/>
                </a:lnTo>
                <a:lnTo>
                  <a:pt x="1625" y="634"/>
                </a:lnTo>
                <a:lnTo>
                  <a:pt x="1625" y="628"/>
                </a:lnTo>
                <a:lnTo>
                  <a:pt x="1625" y="630"/>
                </a:lnTo>
                <a:lnTo>
                  <a:pt x="1626" y="636"/>
                </a:lnTo>
                <a:lnTo>
                  <a:pt x="1626" y="640"/>
                </a:lnTo>
                <a:lnTo>
                  <a:pt x="1626" y="636"/>
                </a:lnTo>
                <a:lnTo>
                  <a:pt x="1626" y="634"/>
                </a:lnTo>
                <a:lnTo>
                  <a:pt x="1627" y="638"/>
                </a:lnTo>
                <a:lnTo>
                  <a:pt x="1627" y="640"/>
                </a:lnTo>
                <a:lnTo>
                  <a:pt x="1627" y="634"/>
                </a:lnTo>
                <a:lnTo>
                  <a:pt x="1628" y="625"/>
                </a:lnTo>
                <a:lnTo>
                  <a:pt x="1628" y="622"/>
                </a:lnTo>
                <a:lnTo>
                  <a:pt x="1628" y="619"/>
                </a:lnTo>
                <a:lnTo>
                  <a:pt x="1628" y="607"/>
                </a:lnTo>
                <a:lnTo>
                  <a:pt x="1629" y="601"/>
                </a:lnTo>
                <a:lnTo>
                  <a:pt x="1629" y="596"/>
                </a:lnTo>
                <a:lnTo>
                  <a:pt x="1629" y="596"/>
                </a:lnTo>
                <a:lnTo>
                  <a:pt x="1630" y="588"/>
                </a:lnTo>
                <a:lnTo>
                  <a:pt x="1630" y="584"/>
                </a:lnTo>
                <a:lnTo>
                  <a:pt x="1630" y="576"/>
                </a:lnTo>
                <a:lnTo>
                  <a:pt x="1631" y="580"/>
                </a:lnTo>
                <a:lnTo>
                  <a:pt x="1631" y="580"/>
                </a:lnTo>
                <a:lnTo>
                  <a:pt x="1631" y="563"/>
                </a:lnTo>
                <a:lnTo>
                  <a:pt x="1631" y="559"/>
                </a:lnTo>
                <a:lnTo>
                  <a:pt x="1632" y="555"/>
                </a:lnTo>
                <a:lnTo>
                  <a:pt x="1632" y="553"/>
                </a:lnTo>
                <a:lnTo>
                  <a:pt x="1632" y="548"/>
                </a:lnTo>
                <a:lnTo>
                  <a:pt x="1633" y="545"/>
                </a:lnTo>
                <a:lnTo>
                  <a:pt x="1633" y="549"/>
                </a:lnTo>
                <a:lnTo>
                  <a:pt x="1633" y="549"/>
                </a:lnTo>
                <a:lnTo>
                  <a:pt x="1634" y="544"/>
                </a:lnTo>
                <a:lnTo>
                  <a:pt x="1634" y="542"/>
                </a:lnTo>
                <a:lnTo>
                  <a:pt x="1634" y="542"/>
                </a:lnTo>
                <a:lnTo>
                  <a:pt x="1634" y="551"/>
                </a:lnTo>
                <a:lnTo>
                  <a:pt x="1635" y="540"/>
                </a:lnTo>
                <a:lnTo>
                  <a:pt x="1635" y="542"/>
                </a:lnTo>
                <a:lnTo>
                  <a:pt x="1636" y="542"/>
                </a:lnTo>
                <a:lnTo>
                  <a:pt x="1636" y="548"/>
                </a:lnTo>
                <a:lnTo>
                  <a:pt x="1636" y="548"/>
                </a:lnTo>
                <a:lnTo>
                  <a:pt x="1636" y="544"/>
                </a:lnTo>
                <a:lnTo>
                  <a:pt x="1637" y="545"/>
                </a:lnTo>
                <a:lnTo>
                  <a:pt x="1637" y="549"/>
                </a:lnTo>
                <a:lnTo>
                  <a:pt x="1637" y="551"/>
                </a:lnTo>
                <a:lnTo>
                  <a:pt x="1637" y="549"/>
                </a:lnTo>
                <a:lnTo>
                  <a:pt x="1638" y="545"/>
                </a:lnTo>
                <a:lnTo>
                  <a:pt x="1638" y="548"/>
                </a:lnTo>
                <a:lnTo>
                  <a:pt x="1638" y="548"/>
                </a:lnTo>
                <a:lnTo>
                  <a:pt x="1639" y="544"/>
                </a:lnTo>
                <a:lnTo>
                  <a:pt x="1639" y="549"/>
                </a:lnTo>
                <a:lnTo>
                  <a:pt x="1639" y="551"/>
                </a:lnTo>
                <a:lnTo>
                  <a:pt x="1640" y="551"/>
                </a:lnTo>
                <a:lnTo>
                  <a:pt x="1640" y="548"/>
                </a:lnTo>
                <a:lnTo>
                  <a:pt x="1640" y="549"/>
                </a:lnTo>
                <a:lnTo>
                  <a:pt x="1640" y="555"/>
                </a:lnTo>
                <a:lnTo>
                  <a:pt x="1641" y="559"/>
                </a:lnTo>
                <a:lnTo>
                  <a:pt x="1641" y="553"/>
                </a:lnTo>
                <a:lnTo>
                  <a:pt x="1641" y="553"/>
                </a:lnTo>
                <a:lnTo>
                  <a:pt x="1642" y="555"/>
                </a:lnTo>
                <a:lnTo>
                  <a:pt x="1642" y="561"/>
                </a:lnTo>
                <a:lnTo>
                  <a:pt x="1642" y="555"/>
                </a:lnTo>
                <a:lnTo>
                  <a:pt x="1643" y="551"/>
                </a:lnTo>
                <a:lnTo>
                  <a:pt x="1643" y="551"/>
                </a:lnTo>
                <a:lnTo>
                  <a:pt x="1643" y="561"/>
                </a:lnTo>
                <a:lnTo>
                  <a:pt x="1643" y="551"/>
                </a:lnTo>
                <a:lnTo>
                  <a:pt x="1644" y="551"/>
                </a:lnTo>
                <a:lnTo>
                  <a:pt x="1644" y="549"/>
                </a:lnTo>
                <a:lnTo>
                  <a:pt x="1644" y="548"/>
                </a:lnTo>
                <a:lnTo>
                  <a:pt x="1645" y="542"/>
                </a:lnTo>
                <a:lnTo>
                  <a:pt x="1645" y="532"/>
                </a:lnTo>
                <a:lnTo>
                  <a:pt x="1645" y="528"/>
                </a:lnTo>
                <a:lnTo>
                  <a:pt x="1645" y="526"/>
                </a:lnTo>
                <a:lnTo>
                  <a:pt x="1646" y="526"/>
                </a:lnTo>
                <a:lnTo>
                  <a:pt x="1646" y="522"/>
                </a:lnTo>
                <a:lnTo>
                  <a:pt x="1646" y="514"/>
                </a:lnTo>
                <a:lnTo>
                  <a:pt x="1647" y="514"/>
                </a:lnTo>
                <a:lnTo>
                  <a:pt x="1647" y="513"/>
                </a:lnTo>
                <a:lnTo>
                  <a:pt x="1647" y="511"/>
                </a:lnTo>
                <a:lnTo>
                  <a:pt x="1648" y="503"/>
                </a:lnTo>
                <a:lnTo>
                  <a:pt x="1648" y="511"/>
                </a:lnTo>
                <a:lnTo>
                  <a:pt x="1648" y="517"/>
                </a:lnTo>
                <a:lnTo>
                  <a:pt x="1648" y="517"/>
                </a:lnTo>
                <a:lnTo>
                  <a:pt x="1649" y="513"/>
                </a:lnTo>
                <a:lnTo>
                  <a:pt x="1649" y="507"/>
                </a:lnTo>
                <a:lnTo>
                  <a:pt x="1650" y="507"/>
                </a:lnTo>
                <a:lnTo>
                  <a:pt x="1650" y="505"/>
                </a:lnTo>
                <a:lnTo>
                  <a:pt x="1650" y="501"/>
                </a:lnTo>
                <a:lnTo>
                  <a:pt x="1650" y="496"/>
                </a:lnTo>
                <a:lnTo>
                  <a:pt x="1651" y="501"/>
                </a:lnTo>
                <a:lnTo>
                  <a:pt x="1651" y="517"/>
                </a:lnTo>
                <a:lnTo>
                  <a:pt x="1651" y="524"/>
                </a:lnTo>
                <a:lnTo>
                  <a:pt x="1651" y="530"/>
                </a:lnTo>
                <a:lnTo>
                  <a:pt x="1652" y="540"/>
                </a:lnTo>
                <a:lnTo>
                  <a:pt x="1652" y="551"/>
                </a:lnTo>
                <a:lnTo>
                  <a:pt x="1653" y="545"/>
                </a:lnTo>
                <a:lnTo>
                  <a:pt x="1653" y="548"/>
                </a:lnTo>
                <a:lnTo>
                  <a:pt x="1653" y="551"/>
                </a:lnTo>
                <a:lnTo>
                  <a:pt x="1653" y="553"/>
                </a:lnTo>
                <a:lnTo>
                  <a:pt x="1654" y="555"/>
                </a:lnTo>
                <a:lnTo>
                  <a:pt x="1654" y="555"/>
                </a:lnTo>
                <a:lnTo>
                  <a:pt x="1654" y="553"/>
                </a:lnTo>
                <a:lnTo>
                  <a:pt x="1654" y="559"/>
                </a:lnTo>
                <a:lnTo>
                  <a:pt x="1655" y="553"/>
                </a:lnTo>
                <a:lnTo>
                  <a:pt x="1655" y="557"/>
                </a:lnTo>
                <a:lnTo>
                  <a:pt x="1655" y="559"/>
                </a:lnTo>
                <a:lnTo>
                  <a:pt x="1656" y="559"/>
                </a:lnTo>
                <a:lnTo>
                  <a:pt x="1656" y="555"/>
                </a:lnTo>
                <a:lnTo>
                  <a:pt x="1656" y="555"/>
                </a:lnTo>
                <a:lnTo>
                  <a:pt x="1657" y="559"/>
                </a:lnTo>
                <a:lnTo>
                  <a:pt x="1657" y="574"/>
                </a:lnTo>
                <a:lnTo>
                  <a:pt x="1657" y="592"/>
                </a:lnTo>
                <a:lnTo>
                  <a:pt x="1657" y="603"/>
                </a:lnTo>
                <a:lnTo>
                  <a:pt x="1658" y="622"/>
                </a:lnTo>
                <a:lnTo>
                  <a:pt x="1658" y="625"/>
                </a:lnTo>
                <a:lnTo>
                  <a:pt x="1658" y="563"/>
                </a:lnTo>
                <a:lnTo>
                  <a:pt x="1659" y="478"/>
                </a:lnTo>
                <a:lnTo>
                  <a:pt x="1659" y="410"/>
                </a:lnTo>
                <a:lnTo>
                  <a:pt x="1659" y="327"/>
                </a:lnTo>
                <a:lnTo>
                  <a:pt x="1659" y="183"/>
                </a:lnTo>
                <a:lnTo>
                  <a:pt x="1660" y="63"/>
                </a:lnTo>
                <a:lnTo>
                  <a:pt x="1660" y="15"/>
                </a:lnTo>
                <a:lnTo>
                  <a:pt x="1660" y="102"/>
                </a:lnTo>
                <a:lnTo>
                  <a:pt x="1661" y="156"/>
                </a:lnTo>
                <a:lnTo>
                  <a:pt x="1661" y="574"/>
                </a:lnTo>
                <a:lnTo>
                  <a:pt x="1661" y="626"/>
                </a:lnTo>
                <a:lnTo>
                  <a:pt x="1662" y="594"/>
                </a:lnTo>
                <a:lnTo>
                  <a:pt x="1662" y="574"/>
                </a:lnTo>
                <a:lnTo>
                  <a:pt x="1662" y="573"/>
                </a:lnTo>
                <a:lnTo>
                  <a:pt x="1662" y="576"/>
                </a:lnTo>
                <a:lnTo>
                  <a:pt x="1663" y="582"/>
                </a:lnTo>
                <a:lnTo>
                  <a:pt x="1663" y="584"/>
                </a:lnTo>
                <a:lnTo>
                  <a:pt x="1664" y="580"/>
                </a:lnTo>
                <a:lnTo>
                  <a:pt x="1664" y="578"/>
                </a:lnTo>
                <a:lnTo>
                  <a:pt x="1664" y="580"/>
                </a:lnTo>
                <a:lnTo>
                  <a:pt x="1664" y="584"/>
                </a:lnTo>
                <a:lnTo>
                  <a:pt x="1665" y="578"/>
                </a:lnTo>
                <a:lnTo>
                  <a:pt x="1665" y="580"/>
                </a:lnTo>
                <a:lnTo>
                  <a:pt x="1665" y="584"/>
                </a:lnTo>
                <a:lnTo>
                  <a:pt x="1665" y="590"/>
                </a:lnTo>
                <a:lnTo>
                  <a:pt x="1666" y="590"/>
                </a:lnTo>
                <a:lnTo>
                  <a:pt x="1666" y="584"/>
                </a:lnTo>
                <a:lnTo>
                  <a:pt x="1667" y="584"/>
                </a:lnTo>
                <a:lnTo>
                  <a:pt x="1667" y="586"/>
                </a:lnTo>
                <a:lnTo>
                  <a:pt x="1667" y="586"/>
                </a:lnTo>
                <a:lnTo>
                  <a:pt x="1667" y="584"/>
                </a:lnTo>
                <a:lnTo>
                  <a:pt x="1668" y="590"/>
                </a:lnTo>
                <a:lnTo>
                  <a:pt x="1668" y="594"/>
                </a:lnTo>
                <a:lnTo>
                  <a:pt x="1668" y="596"/>
                </a:lnTo>
                <a:lnTo>
                  <a:pt x="1668" y="588"/>
                </a:lnTo>
                <a:lnTo>
                  <a:pt x="1669" y="590"/>
                </a:lnTo>
                <a:lnTo>
                  <a:pt x="1669" y="594"/>
                </a:lnTo>
                <a:lnTo>
                  <a:pt x="1669" y="596"/>
                </a:lnTo>
                <a:lnTo>
                  <a:pt x="1670" y="590"/>
                </a:lnTo>
                <a:lnTo>
                  <a:pt x="1670" y="588"/>
                </a:lnTo>
                <a:lnTo>
                  <a:pt x="1670" y="590"/>
                </a:lnTo>
                <a:lnTo>
                  <a:pt x="1671" y="594"/>
                </a:lnTo>
                <a:lnTo>
                  <a:pt x="1671" y="592"/>
                </a:lnTo>
                <a:lnTo>
                  <a:pt x="1671" y="588"/>
                </a:lnTo>
                <a:lnTo>
                  <a:pt x="1671" y="590"/>
                </a:lnTo>
                <a:lnTo>
                  <a:pt x="1672" y="597"/>
                </a:lnTo>
                <a:lnTo>
                  <a:pt x="1672" y="590"/>
                </a:lnTo>
                <a:lnTo>
                  <a:pt x="1672" y="588"/>
                </a:lnTo>
                <a:lnTo>
                  <a:pt x="1673" y="590"/>
                </a:lnTo>
                <a:lnTo>
                  <a:pt x="1673" y="592"/>
                </a:lnTo>
                <a:lnTo>
                  <a:pt x="1673" y="590"/>
                </a:lnTo>
                <a:lnTo>
                  <a:pt x="1673" y="588"/>
                </a:lnTo>
                <a:lnTo>
                  <a:pt x="1674" y="590"/>
                </a:lnTo>
                <a:lnTo>
                  <a:pt x="1674" y="592"/>
                </a:lnTo>
                <a:lnTo>
                  <a:pt x="1674" y="592"/>
                </a:lnTo>
                <a:lnTo>
                  <a:pt x="1675" y="588"/>
                </a:lnTo>
                <a:lnTo>
                  <a:pt x="1675" y="590"/>
                </a:lnTo>
                <a:lnTo>
                  <a:pt x="1675" y="596"/>
                </a:lnTo>
                <a:lnTo>
                  <a:pt x="1676" y="600"/>
                </a:lnTo>
                <a:lnTo>
                  <a:pt x="1676" y="600"/>
                </a:lnTo>
                <a:lnTo>
                  <a:pt x="1676" y="596"/>
                </a:lnTo>
                <a:lnTo>
                  <a:pt x="1676" y="596"/>
                </a:lnTo>
                <a:lnTo>
                  <a:pt x="1677" y="597"/>
                </a:lnTo>
                <a:lnTo>
                  <a:pt x="1677" y="597"/>
                </a:lnTo>
                <a:lnTo>
                  <a:pt x="1677" y="600"/>
                </a:lnTo>
                <a:lnTo>
                  <a:pt x="1677" y="603"/>
                </a:lnTo>
                <a:lnTo>
                  <a:pt x="1678" y="607"/>
                </a:lnTo>
                <a:lnTo>
                  <a:pt x="1678" y="605"/>
                </a:lnTo>
                <a:lnTo>
                  <a:pt x="1679" y="597"/>
                </a:lnTo>
                <a:lnTo>
                  <a:pt x="1679" y="601"/>
                </a:lnTo>
                <a:lnTo>
                  <a:pt x="1679" y="600"/>
                </a:lnTo>
                <a:lnTo>
                  <a:pt x="1679" y="596"/>
                </a:lnTo>
                <a:lnTo>
                  <a:pt x="1680" y="588"/>
                </a:lnTo>
                <a:lnTo>
                  <a:pt x="1680" y="584"/>
                </a:lnTo>
                <a:lnTo>
                  <a:pt x="1681" y="582"/>
                </a:lnTo>
                <a:lnTo>
                  <a:pt x="1681" y="576"/>
                </a:lnTo>
                <a:lnTo>
                  <a:pt x="1681" y="566"/>
                </a:lnTo>
                <a:lnTo>
                  <a:pt x="1681" y="557"/>
                </a:lnTo>
                <a:lnTo>
                  <a:pt x="1682" y="553"/>
                </a:lnTo>
                <a:lnTo>
                  <a:pt x="1682" y="551"/>
                </a:lnTo>
                <a:lnTo>
                  <a:pt x="1682" y="544"/>
                </a:lnTo>
                <a:lnTo>
                  <a:pt x="1682" y="542"/>
                </a:lnTo>
                <a:lnTo>
                  <a:pt x="1683" y="544"/>
                </a:lnTo>
                <a:lnTo>
                  <a:pt x="1683" y="545"/>
                </a:lnTo>
                <a:lnTo>
                  <a:pt x="1683" y="532"/>
                </a:lnTo>
                <a:lnTo>
                  <a:pt x="1684" y="532"/>
                </a:lnTo>
                <a:lnTo>
                  <a:pt x="1684" y="534"/>
                </a:lnTo>
                <a:lnTo>
                  <a:pt x="1684" y="536"/>
                </a:lnTo>
                <a:lnTo>
                  <a:pt x="1685" y="528"/>
                </a:lnTo>
                <a:lnTo>
                  <a:pt x="1685" y="528"/>
                </a:lnTo>
                <a:lnTo>
                  <a:pt x="1685" y="528"/>
                </a:lnTo>
                <a:lnTo>
                  <a:pt x="1685" y="530"/>
                </a:lnTo>
                <a:lnTo>
                  <a:pt x="1686" y="528"/>
                </a:lnTo>
                <a:lnTo>
                  <a:pt x="1686" y="526"/>
                </a:lnTo>
                <a:lnTo>
                  <a:pt x="1686" y="528"/>
                </a:lnTo>
                <a:lnTo>
                  <a:pt x="1687" y="534"/>
                </a:lnTo>
                <a:lnTo>
                  <a:pt x="1687" y="532"/>
                </a:lnTo>
                <a:lnTo>
                  <a:pt x="1687" y="532"/>
                </a:lnTo>
                <a:lnTo>
                  <a:pt x="1687" y="530"/>
                </a:lnTo>
                <a:lnTo>
                  <a:pt x="1688" y="536"/>
                </a:lnTo>
                <a:lnTo>
                  <a:pt x="1688" y="536"/>
                </a:lnTo>
                <a:lnTo>
                  <a:pt x="1688" y="530"/>
                </a:lnTo>
                <a:lnTo>
                  <a:pt x="1689" y="532"/>
                </a:lnTo>
                <a:lnTo>
                  <a:pt x="1689" y="532"/>
                </a:lnTo>
                <a:lnTo>
                  <a:pt x="1689" y="532"/>
                </a:lnTo>
                <a:lnTo>
                  <a:pt x="1690" y="534"/>
                </a:lnTo>
                <a:lnTo>
                  <a:pt x="1690" y="536"/>
                </a:lnTo>
                <a:lnTo>
                  <a:pt x="1690" y="542"/>
                </a:lnTo>
                <a:lnTo>
                  <a:pt x="1690" y="544"/>
                </a:lnTo>
                <a:lnTo>
                  <a:pt x="1691" y="536"/>
                </a:lnTo>
                <a:lnTo>
                  <a:pt x="1691" y="540"/>
                </a:lnTo>
                <a:lnTo>
                  <a:pt x="1691" y="544"/>
                </a:lnTo>
                <a:lnTo>
                  <a:pt x="1691" y="545"/>
                </a:lnTo>
                <a:lnTo>
                  <a:pt x="1692" y="548"/>
                </a:lnTo>
                <a:lnTo>
                  <a:pt x="1692" y="548"/>
                </a:lnTo>
                <a:lnTo>
                  <a:pt x="1693" y="549"/>
                </a:lnTo>
                <a:lnTo>
                  <a:pt x="1693" y="551"/>
                </a:lnTo>
                <a:lnTo>
                  <a:pt x="1693" y="548"/>
                </a:lnTo>
                <a:lnTo>
                  <a:pt x="1693" y="548"/>
                </a:lnTo>
                <a:lnTo>
                  <a:pt x="1694" y="551"/>
                </a:lnTo>
                <a:lnTo>
                  <a:pt x="1694" y="553"/>
                </a:lnTo>
                <a:lnTo>
                  <a:pt x="1695" y="551"/>
                </a:lnTo>
                <a:lnTo>
                  <a:pt x="1695" y="549"/>
                </a:lnTo>
                <a:lnTo>
                  <a:pt x="1695" y="549"/>
                </a:lnTo>
                <a:lnTo>
                  <a:pt x="1695" y="549"/>
                </a:lnTo>
                <a:lnTo>
                  <a:pt x="1696" y="544"/>
                </a:lnTo>
                <a:lnTo>
                  <a:pt x="1696" y="536"/>
                </a:lnTo>
                <a:lnTo>
                  <a:pt x="1696" y="536"/>
                </a:lnTo>
                <a:lnTo>
                  <a:pt x="1696" y="536"/>
                </a:lnTo>
                <a:lnTo>
                  <a:pt x="1697" y="538"/>
                </a:lnTo>
                <a:lnTo>
                  <a:pt x="1697" y="526"/>
                </a:lnTo>
                <a:lnTo>
                  <a:pt x="1697" y="526"/>
                </a:lnTo>
                <a:lnTo>
                  <a:pt x="1698" y="524"/>
                </a:lnTo>
                <a:lnTo>
                  <a:pt x="1698" y="522"/>
                </a:lnTo>
                <a:lnTo>
                  <a:pt x="1698" y="518"/>
                </a:lnTo>
                <a:lnTo>
                  <a:pt x="1699" y="514"/>
                </a:lnTo>
                <a:lnTo>
                  <a:pt x="1699" y="517"/>
                </a:lnTo>
                <a:lnTo>
                  <a:pt x="1699" y="513"/>
                </a:lnTo>
                <a:lnTo>
                  <a:pt x="1699" y="505"/>
                </a:lnTo>
                <a:lnTo>
                  <a:pt x="1700" y="511"/>
                </a:lnTo>
                <a:lnTo>
                  <a:pt x="1700" y="518"/>
                </a:lnTo>
                <a:lnTo>
                  <a:pt x="1700" y="513"/>
                </a:lnTo>
                <a:lnTo>
                  <a:pt x="1701" y="511"/>
                </a:lnTo>
                <a:lnTo>
                  <a:pt x="1701" y="507"/>
                </a:lnTo>
                <a:lnTo>
                  <a:pt x="1701" y="505"/>
                </a:lnTo>
                <a:lnTo>
                  <a:pt x="1701" y="503"/>
                </a:lnTo>
                <a:lnTo>
                  <a:pt x="1702" y="501"/>
                </a:lnTo>
                <a:lnTo>
                  <a:pt x="1702" y="517"/>
                </a:lnTo>
                <a:lnTo>
                  <a:pt x="1702" y="534"/>
                </a:lnTo>
                <a:lnTo>
                  <a:pt x="1703" y="542"/>
                </a:lnTo>
                <a:lnTo>
                  <a:pt x="1703" y="536"/>
                </a:lnTo>
                <a:lnTo>
                  <a:pt x="1703" y="538"/>
                </a:lnTo>
                <a:lnTo>
                  <a:pt x="1704" y="545"/>
                </a:lnTo>
                <a:lnTo>
                  <a:pt x="1704" y="555"/>
                </a:lnTo>
                <a:lnTo>
                  <a:pt x="1704" y="559"/>
                </a:lnTo>
                <a:lnTo>
                  <a:pt x="1704" y="551"/>
                </a:lnTo>
                <a:lnTo>
                  <a:pt x="1705" y="551"/>
                </a:lnTo>
                <a:lnTo>
                  <a:pt x="1705" y="557"/>
                </a:lnTo>
                <a:lnTo>
                  <a:pt x="1705" y="561"/>
                </a:lnTo>
                <a:lnTo>
                  <a:pt x="1705" y="551"/>
                </a:lnTo>
                <a:lnTo>
                  <a:pt x="1706" y="553"/>
                </a:lnTo>
                <a:lnTo>
                  <a:pt x="1706" y="557"/>
                </a:lnTo>
                <a:lnTo>
                  <a:pt x="1707" y="557"/>
                </a:lnTo>
                <a:lnTo>
                  <a:pt x="1707" y="555"/>
                </a:lnTo>
                <a:lnTo>
                  <a:pt x="1707" y="555"/>
                </a:lnTo>
                <a:lnTo>
                  <a:pt x="1707" y="561"/>
                </a:lnTo>
                <a:lnTo>
                  <a:pt x="1708" y="557"/>
                </a:lnTo>
                <a:lnTo>
                  <a:pt x="1708" y="555"/>
                </a:lnTo>
                <a:lnTo>
                  <a:pt x="1709" y="557"/>
                </a:lnTo>
                <a:lnTo>
                  <a:pt x="1709" y="561"/>
                </a:lnTo>
                <a:lnTo>
                  <a:pt x="1709" y="563"/>
                </a:lnTo>
                <a:lnTo>
                  <a:pt x="1709" y="561"/>
                </a:lnTo>
                <a:lnTo>
                  <a:pt x="1710" y="566"/>
                </a:lnTo>
                <a:lnTo>
                  <a:pt x="1710" y="586"/>
                </a:lnTo>
                <a:lnTo>
                  <a:pt x="1710" y="605"/>
                </a:lnTo>
                <a:lnTo>
                  <a:pt x="1710" y="617"/>
                </a:lnTo>
                <a:lnTo>
                  <a:pt x="1711" y="617"/>
                </a:lnTo>
                <a:lnTo>
                  <a:pt x="1711" y="563"/>
                </a:lnTo>
                <a:lnTo>
                  <a:pt x="1711" y="484"/>
                </a:lnTo>
                <a:lnTo>
                  <a:pt x="1712" y="374"/>
                </a:lnTo>
                <a:lnTo>
                  <a:pt x="1712" y="235"/>
                </a:lnTo>
                <a:lnTo>
                  <a:pt x="1712" y="100"/>
                </a:lnTo>
                <a:lnTo>
                  <a:pt x="1713" y="36"/>
                </a:lnTo>
                <a:lnTo>
                  <a:pt x="1713" y="27"/>
                </a:lnTo>
                <a:lnTo>
                  <a:pt x="1713" y="252"/>
                </a:lnTo>
                <a:lnTo>
                  <a:pt x="1713" y="484"/>
                </a:lnTo>
                <a:lnTo>
                  <a:pt x="1714" y="601"/>
                </a:lnTo>
                <a:lnTo>
                  <a:pt x="1714" y="609"/>
                </a:lnTo>
                <a:lnTo>
                  <a:pt x="1714" y="580"/>
                </a:lnTo>
                <a:lnTo>
                  <a:pt x="1715" y="566"/>
                </a:lnTo>
                <a:lnTo>
                  <a:pt x="1715" y="573"/>
                </a:lnTo>
                <a:lnTo>
                  <a:pt x="1715" y="578"/>
                </a:lnTo>
                <a:lnTo>
                  <a:pt x="1715" y="573"/>
                </a:lnTo>
                <a:lnTo>
                  <a:pt x="1716" y="569"/>
                </a:lnTo>
                <a:lnTo>
                  <a:pt x="1716" y="573"/>
                </a:lnTo>
                <a:lnTo>
                  <a:pt x="1716" y="578"/>
                </a:lnTo>
                <a:lnTo>
                  <a:pt x="1717" y="573"/>
                </a:lnTo>
                <a:lnTo>
                  <a:pt x="1717" y="570"/>
                </a:lnTo>
                <a:lnTo>
                  <a:pt x="1717" y="574"/>
                </a:lnTo>
                <a:lnTo>
                  <a:pt x="1718" y="578"/>
                </a:lnTo>
                <a:lnTo>
                  <a:pt x="1718" y="578"/>
                </a:lnTo>
                <a:lnTo>
                  <a:pt x="1718" y="574"/>
                </a:lnTo>
                <a:lnTo>
                  <a:pt x="1718" y="573"/>
                </a:lnTo>
                <a:lnTo>
                  <a:pt x="1719" y="580"/>
                </a:lnTo>
                <a:lnTo>
                  <a:pt x="1719" y="578"/>
                </a:lnTo>
                <a:lnTo>
                  <a:pt x="1719" y="573"/>
                </a:lnTo>
                <a:lnTo>
                  <a:pt x="1720" y="574"/>
                </a:lnTo>
                <a:lnTo>
                  <a:pt x="1720" y="582"/>
                </a:lnTo>
                <a:lnTo>
                  <a:pt x="1720" y="584"/>
                </a:lnTo>
                <a:lnTo>
                  <a:pt x="1721" y="574"/>
                </a:lnTo>
                <a:lnTo>
                  <a:pt x="1721" y="573"/>
                </a:lnTo>
                <a:lnTo>
                  <a:pt x="1721" y="576"/>
                </a:lnTo>
                <a:lnTo>
                  <a:pt x="1721" y="578"/>
                </a:lnTo>
                <a:lnTo>
                  <a:pt x="1722" y="574"/>
                </a:lnTo>
                <a:lnTo>
                  <a:pt x="1722" y="574"/>
                </a:lnTo>
                <a:lnTo>
                  <a:pt x="1723" y="574"/>
                </a:lnTo>
                <a:lnTo>
                  <a:pt x="1723" y="578"/>
                </a:lnTo>
                <a:lnTo>
                  <a:pt x="1723" y="578"/>
                </a:lnTo>
                <a:lnTo>
                  <a:pt x="1723" y="573"/>
                </a:lnTo>
                <a:lnTo>
                  <a:pt x="1724" y="576"/>
                </a:lnTo>
                <a:lnTo>
                  <a:pt x="1724" y="578"/>
                </a:lnTo>
                <a:lnTo>
                  <a:pt x="1724" y="578"/>
                </a:lnTo>
                <a:lnTo>
                  <a:pt x="1724" y="573"/>
                </a:lnTo>
                <a:lnTo>
                  <a:pt x="1725" y="578"/>
                </a:lnTo>
                <a:lnTo>
                  <a:pt x="1725" y="582"/>
                </a:lnTo>
                <a:lnTo>
                  <a:pt x="1725" y="580"/>
                </a:lnTo>
                <a:lnTo>
                  <a:pt x="1726" y="578"/>
                </a:lnTo>
                <a:lnTo>
                  <a:pt x="1726" y="576"/>
                </a:lnTo>
                <a:lnTo>
                  <a:pt x="1726" y="582"/>
                </a:lnTo>
                <a:lnTo>
                  <a:pt x="1727" y="582"/>
                </a:lnTo>
                <a:lnTo>
                  <a:pt x="1727" y="574"/>
                </a:lnTo>
                <a:lnTo>
                  <a:pt x="1727" y="576"/>
                </a:lnTo>
                <a:lnTo>
                  <a:pt x="1727" y="576"/>
                </a:lnTo>
                <a:lnTo>
                  <a:pt x="1728" y="578"/>
                </a:lnTo>
                <a:lnTo>
                  <a:pt x="1728" y="573"/>
                </a:lnTo>
                <a:lnTo>
                  <a:pt x="1728" y="573"/>
                </a:lnTo>
                <a:lnTo>
                  <a:pt x="1729" y="576"/>
                </a:lnTo>
                <a:lnTo>
                  <a:pt x="1729" y="580"/>
                </a:lnTo>
                <a:lnTo>
                  <a:pt x="1729" y="580"/>
                </a:lnTo>
                <a:lnTo>
                  <a:pt x="1730" y="576"/>
                </a:lnTo>
                <a:lnTo>
                  <a:pt x="1730" y="582"/>
                </a:lnTo>
                <a:lnTo>
                  <a:pt x="1730" y="584"/>
                </a:lnTo>
                <a:lnTo>
                  <a:pt x="1730" y="582"/>
                </a:lnTo>
                <a:lnTo>
                  <a:pt x="1731" y="582"/>
                </a:lnTo>
                <a:lnTo>
                  <a:pt x="1731" y="582"/>
                </a:lnTo>
                <a:lnTo>
                  <a:pt x="1731" y="588"/>
                </a:lnTo>
                <a:lnTo>
                  <a:pt x="1732" y="582"/>
                </a:lnTo>
                <a:lnTo>
                  <a:pt x="1732" y="576"/>
                </a:lnTo>
                <a:lnTo>
                  <a:pt x="1732" y="576"/>
                </a:lnTo>
                <a:lnTo>
                  <a:pt x="1732" y="580"/>
                </a:lnTo>
                <a:lnTo>
                  <a:pt x="1733" y="576"/>
                </a:lnTo>
                <a:lnTo>
                  <a:pt x="1733" y="570"/>
                </a:lnTo>
                <a:lnTo>
                  <a:pt x="1733" y="563"/>
                </a:lnTo>
                <a:lnTo>
                  <a:pt x="1734" y="563"/>
                </a:lnTo>
                <a:lnTo>
                  <a:pt x="1734" y="553"/>
                </a:lnTo>
                <a:lnTo>
                  <a:pt x="1734" y="544"/>
                </a:lnTo>
                <a:lnTo>
                  <a:pt x="1735" y="538"/>
                </a:lnTo>
                <a:lnTo>
                  <a:pt x="1735" y="540"/>
                </a:lnTo>
                <a:lnTo>
                  <a:pt x="1735" y="542"/>
                </a:lnTo>
                <a:lnTo>
                  <a:pt x="1735" y="526"/>
                </a:lnTo>
                <a:lnTo>
                  <a:pt x="1736" y="522"/>
                </a:lnTo>
                <a:lnTo>
                  <a:pt x="1736" y="526"/>
                </a:lnTo>
                <a:lnTo>
                  <a:pt x="1737" y="528"/>
                </a:lnTo>
                <a:lnTo>
                  <a:pt x="1737" y="522"/>
                </a:lnTo>
                <a:lnTo>
                  <a:pt x="1737" y="517"/>
                </a:lnTo>
                <a:lnTo>
                  <a:pt x="1737" y="518"/>
                </a:lnTo>
                <a:lnTo>
                  <a:pt x="1738" y="524"/>
                </a:lnTo>
                <a:lnTo>
                  <a:pt x="1738" y="520"/>
                </a:lnTo>
                <a:lnTo>
                  <a:pt x="1738" y="513"/>
                </a:lnTo>
                <a:lnTo>
                  <a:pt x="1738" y="520"/>
                </a:lnTo>
                <a:lnTo>
                  <a:pt x="1739" y="520"/>
                </a:lnTo>
                <a:lnTo>
                  <a:pt x="1739" y="514"/>
                </a:lnTo>
                <a:lnTo>
                  <a:pt x="1739" y="513"/>
                </a:lnTo>
                <a:lnTo>
                  <a:pt x="1740" y="514"/>
                </a:lnTo>
                <a:lnTo>
                  <a:pt x="1740" y="520"/>
                </a:lnTo>
                <a:lnTo>
                  <a:pt x="1740" y="518"/>
                </a:lnTo>
                <a:lnTo>
                  <a:pt x="1741" y="517"/>
                </a:lnTo>
                <a:lnTo>
                  <a:pt x="1741" y="517"/>
                </a:lnTo>
                <a:lnTo>
                  <a:pt x="1741" y="520"/>
                </a:lnTo>
                <a:lnTo>
                  <a:pt x="1741" y="522"/>
                </a:lnTo>
                <a:lnTo>
                  <a:pt x="1742" y="522"/>
                </a:lnTo>
                <a:lnTo>
                  <a:pt x="1742" y="520"/>
                </a:lnTo>
                <a:lnTo>
                  <a:pt x="1742" y="522"/>
                </a:lnTo>
                <a:lnTo>
                  <a:pt x="1743" y="524"/>
                </a:lnTo>
                <a:lnTo>
                  <a:pt x="1743" y="520"/>
                </a:lnTo>
                <a:lnTo>
                  <a:pt x="1743" y="518"/>
                </a:lnTo>
                <a:lnTo>
                  <a:pt x="1744" y="522"/>
                </a:lnTo>
                <a:lnTo>
                  <a:pt x="1744" y="528"/>
                </a:lnTo>
                <a:lnTo>
                  <a:pt x="1744" y="524"/>
                </a:lnTo>
                <a:lnTo>
                  <a:pt x="1744" y="520"/>
                </a:lnTo>
                <a:lnTo>
                  <a:pt x="1745" y="528"/>
                </a:lnTo>
                <a:lnTo>
                  <a:pt x="1745" y="532"/>
                </a:lnTo>
                <a:lnTo>
                  <a:pt x="1745" y="530"/>
                </a:lnTo>
                <a:lnTo>
                  <a:pt x="1746" y="526"/>
                </a:lnTo>
                <a:lnTo>
                  <a:pt x="1746" y="526"/>
                </a:lnTo>
                <a:lnTo>
                  <a:pt x="1746" y="534"/>
                </a:lnTo>
                <a:lnTo>
                  <a:pt x="1746" y="534"/>
                </a:lnTo>
                <a:lnTo>
                  <a:pt x="1747" y="530"/>
                </a:lnTo>
                <a:lnTo>
                  <a:pt x="1747" y="532"/>
                </a:lnTo>
                <a:lnTo>
                  <a:pt x="1747" y="538"/>
                </a:lnTo>
                <a:lnTo>
                  <a:pt x="1748" y="538"/>
                </a:lnTo>
                <a:lnTo>
                  <a:pt x="1748" y="530"/>
                </a:lnTo>
                <a:lnTo>
                  <a:pt x="1748" y="534"/>
                </a:lnTo>
                <a:lnTo>
                  <a:pt x="1749" y="534"/>
                </a:lnTo>
                <a:lnTo>
                  <a:pt x="1749" y="528"/>
                </a:lnTo>
                <a:lnTo>
                  <a:pt x="1749" y="518"/>
                </a:lnTo>
                <a:lnTo>
                  <a:pt x="1749" y="514"/>
                </a:lnTo>
                <a:lnTo>
                  <a:pt x="1750" y="518"/>
                </a:lnTo>
                <a:lnTo>
                  <a:pt x="1750" y="517"/>
                </a:lnTo>
                <a:lnTo>
                  <a:pt x="1751" y="505"/>
                </a:lnTo>
                <a:lnTo>
                  <a:pt x="1751" y="505"/>
                </a:lnTo>
                <a:lnTo>
                  <a:pt x="1751" y="503"/>
                </a:lnTo>
                <a:lnTo>
                  <a:pt x="1751" y="499"/>
                </a:lnTo>
                <a:lnTo>
                  <a:pt x="1752" y="493"/>
                </a:lnTo>
                <a:lnTo>
                  <a:pt x="1752" y="492"/>
                </a:lnTo>
                <a:lnTo>
                  <a:pt x="1752" y="489"/>
                </a:lnTo>
                <a:lnTo>
                  <a:pt x="1752" y="497"/>
                </a:lnTo>
                <a:lnTo>
                  <a:pt x="1753" y="496"/>
                </a:lnTo>
                <a:lnTo>
                  <a:pt x="1753" y="496"/>
                </a:lnTo>
                <a:lnTo>
                  <a:pt x="1754" y="499"/>
                </a:lnTo>
                <a:lnTo>
                  <a:pt x="1754" y="501"/>
                </a:lnTo>
                <a:lnTo>
                  <a:pt x="1754" y="496"/>
                </a:lnTo>
                <a:lnTo>
                  <a:pt x="1754" y="489"/>
                </a:lnTo>
                <a:lnTo>
                  <a:pt x="1755" y="492"/>
                </a:lnTo>
                <a:lnTo>
                  <a:pt x="1755" y="488"/>
                </a:lnTo>
                <a:lnTo>
                  <a:pt x="1755" y="478"/>
                </a:lnTo>
                <a:lnTo>
                  <a:pt x="1755" y="478"/>
                </a:lnTo>
                <a:lnTo>
                  <a:pt x="1756" y="499"/>
                </a:lnTo>
                <a:lnTo>
                  <a:pt x="1756" y="514"/>
                </a:lnTo>
                <a:lnTo>
                  <a:pt x="1756" y="517"/>
                </a:lnTo>
                <a:lnTo>
                  <a:pt x="1757" y="514"/>
                </a:lnTo>
                <a:lnTo>
                  <a:pt x="1757" y="522"/>
                </a:lnTo>
                <a:lnTo>
                  <a:pt x="1757" y="532"/>
                </a:lnTo>
                <a:lnTo>
                  <a:pt x="1758" y="536"/>
                </a:lnTo>
                <a:lnTo>
                  <a:pt x="1758" y="540"/>
                </a:lnTo>
                <a:lnTo>
                  <a:pt x="1758" y="544"/>
                </a:lnTo>
                <a:lnTo>
                  <a:pt x="1758" y="545"/>
                </a:lnTo>
                <a:lnTo>
                  <a:pt x="1759" y="548"/>
                </a:lnTo>
                <a:lnTo>
                  <a:pt x="1759" y="544"/>
                </a:lnTo>
                <a:lnTo>
                  <a:pt x="1759" y="544"/>
                </a:lnTo>
                <a:lnTo>
                  <a:pt x="1760" y="545"/>
                </a:lnTo>
                <a:lnTo>
                  <a:pt x="1760" y="551"/>
                </a:lnTo>
                <a:lnTo>
                  <a:pt x="1760" y="549"/>
                </a:lnTo>
                <a:lnTo>
                  <a:pt x="1760" y="544"/>
                </a:lnTo>
                <a:lnTo>
                  <a:pt x="1761" y="544"/>
                </a:lnTo>
                <a:lnTo>
                  <a:pt x="1761" y="548"/>
                </a:lnTo>
                <a:lnTo>
                  <a:pt x="1761" y="545"/>
                </a:lnTo>
                <a:lnTo>
                  <a:pt x="1762" y="540"/>
                </a:lnTo>
                <a:lnTo>
                  <a:pt x="1762" y="544"/>
                </a:lnTo>
                <a:lnTo>
                  <a:pt x="1762" y="551"/>
                </a:lnTo>
                <a:lnTo>
                  <a:pt x="1763" y="551"/>
                </a:lnTo>
                <a:lnTo>
                  <a:pt x="1763" y="565"/>
                </a:lnTo>
                <a:lnTo>
                  <a:pt x="1763" y="584"/>
                </a:lnTo>
                <a:lnTo>
                  <a:pt x="1763" y="596"/>
                </a:lnTo>
                <a:lnTo>
                  <a:pt x="1764" y="615"/>
                </a:lnTo>
                <a:lnTo>
                  <a:pt x="1764" y="613"/>
                </a:lnTo>
                <a:lnTo>
                  <a:pt x="1764" y="570"/>
                </a:lnTo>
                <a:lnTo>
                  <a:pt x="1764" y="503"/>
                </a:lnTo>
                <a:lnTo>
                  <a:pt x="1765" y="482"/>
                </a:lnTo>
                <a:lnTo>
                  <a:pt x="1765" y="316"/>
                </a:lnTo>
                <a:lnTo>
                  <a:pt x="1766" y="175"/>
                </a:lnTo>
                <a:lnTo>
                  <a:pt x="1766" y="88"/>
                </a:lnTo>
                <a:lnTo>
                  <a:pt x="1766" y="73"/>
                </a:lnTo>
                <a:lnTo>
                  <a:pt x="1766" y="181"/>
                </a:lnTo>
                <a:lnTo>
                  <a:pt x="1767" y="399"/>
                </a:lnTo>
                <a:lnTo>
                  <a:pt x="1767" y="578"/>
                </a:lnTo>
                <a:lnTo>
                  <a:pt x="1768" y="622"/>
                </a:lnTo>
                <a:lnTo>
                  <a:pt x="1768" y="601"/>
                </a:lnTo>
                <a:lnTo>
                  <a:pt x="1768" y="573"/>
                </a:lnTo>
                <a:lnTo>
                  <a:pt x="1768" y="561"/>
                </a:lnTo>
                <a:lnTo>
                  <a:pt x="1769" y="561"/>
                </a:lnTo>
                <a:lnTo>
                  <a:pt x="1769" y="563"/>
                </a:lnTo>
                <a:lnTo>
                  <a:pt x="1769" y="559"/>
                </a:lnTo>
                <a:lnTo>
                  <a:pt x="1769" y="563"/>
                </a:lnTo>
                <a:lnTo>
                  <a:pt x="1770" y="563"/>
                </a:lnTo>
                <a:lnTo>
                  <a:pt x="1770" y="566"/>
                </a:lnTo>
                <a:lnTo>
                  <a:pt x="1770" y="561"/>
                </a:lnTo>
                <a:lnTo>
                  <a:pt x="1771" y="561"/>
                </a:lnTo>
                <a:lnTo>
                  <a:pt x="1771" y="566"/>
                </a:lnTo>
                <a:lnTo>
                  <a:pt x="1771" y="570"/>
                </a:lnTo>
                <a:lnTo>
                  <a:pt x="1772" y="565"/>
                </a:lnTo>
                <a:lnTo>
                  <a:pt x="1772" y="561"/>
                </a:lnTo>
                <a:lnTo>
                  <a:pt x="1772" y="569"/>
                </a:lnTo>
                <a:lnTo>
                  <a:pt x="1772" y="569"/>
                </a:lnTo>
                <a:lnTo>
                  <a:pt x="1773" y="563"/>
                </a:lnTo>
                <a:lnTo>
                  <a:pt x="1773" y="561"/>
                </a:lnTo>
                <a:lnTo>
                  <a:pt x="1773" y="563"/>
                </a:lnTo>
                <a:lnTo>
                  <a:pt x="1774" y="563"/>
                </a:lnTo>
                <a:lnTo>
                  <a:pt x="1774" y="561"/>
                </a:lnTo>
                <a:lnTo>
                  <a:pt x="1774" y="557"/>
                </a:lnTo>
                <a:lnTo>
                  <a:pt x="1774" y="563"/>
                </a:lnTo>
                <a:lnTo>
                  <a:pt x="1775" y="561"/>
                </a:lnTo>
                <a:lnTo>
                  <a:pt x="1775" y="561"/>
                </a:lnTo>
                <a:lnTo>
                  <a:pt x="1775" y="555"/>
                </a:lnTo>
                <a:lnTo>
                  <a:pt x="1776" y="563"/>
                </a:lnTo>
                <a:lnTo>
                  <a:pt x="1776" y="569"/>
                </a:lnTo>
                <a:lnTo>
                  <a:pt x="1776" y="565"/>
                </a:lnTo>
                <a:lnTo>
                  <a:pt x="1777" y="563"/>
                </a:lnTo>
                <a:lnTo>
                  <a:pt x="1777" y="565"/>
                </a:lnTo>
                <a:lnTo>
                  <a:pt x="1777" y="569"/>
                </a:lnTo>
                <a:lnTo>
                  <a:pt x="1777" y="563"/>
                </a:lnTo>
                <a:lnTo>
                  <a:pt x="1778" y="557"/>
                </a:lnTo>
                <a:lnTo>
                  <a:pt x="1778" y="557"/>
                </a:lnTo>
                <a:lnTo>
                  <a:pt x="1778" y="565"/>
                </a:lnTo>
                <a:lnTo>
                  <a:pt x="1778" y="563"/>
                </a:lnTo>
                <a:lnTo>
                  <a:pt x="1779" y="561"/>
                </a:lnTo>
                <a:lnTo>
                  <a:pt x="1779" y="563"/>
                </a:lnTo>
                <a:lnTo>
                  <a:pt x="1780" y="566"/>
                </a:lnTo>
                <a:lnTo>
                  <a:pt x="1780" y="570"/>
                </a:lnTo>
                <a:lnTo>
                  <a:pt x="1780" y="569"/>
                </a:lnTo>
                <a:lnTo>
                  <a:pt x="1780" y="569"/>
                </a:lnTo>
                <a:lnTo>
                  <a:pt x="1781" y="566"/>
                </a:lnTo>
                <a:lnTo>
                  <a:pt x="1781" y="566"/>
                </a:lnTo>
                <a:lnTo>
                  <a:pt x="1782" y="561"/>
                </a:lnTo>
                <a:lnTo>
                  <a:pt x="1782" y="565"/>
                </a:lnTo>
                <a:lnTo>
                  <a:pt x="1782" y="574"/>
                </a:lnTo>
                <a:lnTo>
                  <a:pt x="1782" y="574"/>
                </a:lnTo>
                <a:lnTo>
                  <a:pt x="1783" y="565"/>
                </a:lnTo>
                <a:lnTo>
                  <a:pt x="1783" y="563"/>
                </a:lnTo>
                <a:lnTo>
                  <a:pt x="1783" y="561"/>
                </a:lnTo>
                <a:lnTo>
                  <a:pt x="1783" y="569"/>
                </a:lnTo>
                <a:lnTo>
                  <a:pt x="1784" y="569"/>
                </a:lnTo>
                <a:lnTo>
                  <a:pt x="1784" y="566"/>
                </a:lnTo>
                <a:lnTo>
                  <a:pt x="1784" y="569"/>
                </a:lnTo>
                <a:lnTo>
                  <a:pt x="1785" y="576"/>
                </a:lnTo>
                <a:lnTo>
                  <a:pt x="1785" y="574"/>
                </a:lnTo>
                <a:lnTo>
                  <a:pt x="1785" y="570"/>
                </a:lnTo>
                <a:lnTo>
                  <a:pt x="1786" y="570"/>
                </a:lnTo>
                <a:lnTo>
                  <a:pt x="1786" y="570"/>
                </a:lnTo>
                <a:lnTo>
                  <a:pt x="1786" y="573"/>
                </a:lnTo>
                <a:lnTo>
                  <a:pt x="1786" y="569"/>
                </a:lnTo>
                <a:lnTo>
                  <a:pt x="1787" y="570"/>
                </a:lnTo>
                <a:lnTo>
                  <a:pt x="1787" y="580"/>
                </a:lnTo>
                <a:lnTo>
                  <a:pt x="1787" y="582"/>
                </a:lnTo>
                <a:lnTo>
                  <a:pt x="1788" y="574"/>
                </a:lnTo>
                <a:lnTo>
                  <a:pt x="1788" y="570"/>
                </a:lnTo>
                <a:lnTo>
                  <a:pt x="1788" y="573"/>
                </a:lnTo>
                <a:lnTo>
                  <a:pt x="1788" y="570"/>
                </a:lnTo>
                <a:lnTo>
                  <a:pt x="1789" y="561"/>
                </a:lnTo>
                <a:lnTo>
                  <a:pt x="1789" y="555"/>
                </a:lnTo>
                <a:lnTo>
                  <a:pt x="1789" y="545"/>
                </a:lnTo>
                <a:lnTo>
                  <a:pt x="1790" y="545"/>
                </a:lnTo>
                <a:lnTo>
                  <a:pt x="1790" y="532"/>
                </a:lnTo>
                <a:lnTo>
                  <a:pt x="1790" y="528"/>
                </a:lnTo>
                <a:lnTo>
                  <a:pt x="1791" y="530"/>
                </a:lnTo>
                <a:lnTo>
                  <a:pt x="1791" y="536"/>
                </a:lnTo>
                <a:lnTo>
                  <a:pt x="1791" y="534"/>
                </a:lnTo>
                <a:lnTo>
                  <a:pt x="1791" y="532"/>
                </a:lnTo>
                <a:lnTo>
                  <a:pt x="1792" y="532"/>
                </a:lnTo>
                <a:lnTo>
                  <a:pt x="1792" y="536"/>
                </a:lnTo>
                <a:lnTo>
                  <a:pt x="1792" y="530"/>
                </a:lnTo>
                <a:lnTo>
                  <a:pt x="1792" y="526"/>
                </a:lnTo>
                <a:lnTo>
                  <a:pt x="1793" y="528"/>
                </a:lnTo>
                <a:lnTo>
                  <a:pt x="1793" y="542"/>
                </a:lnTo>
                <a:lnTo>
                  <a:pt x="1794" y="536"/>
                </a:lnTo>
                <a:lnTo>
                  <a:pt x="1794" y="532"/>
                </a:lnTo>
                <a:lnTo>
                  <a:pt x="1794" y="526"/>
                </a:lnTo>
                <a:lnTo>
                  <a:pt x="1794" y="536"/>
                </a:lnTo>
                <a:lnTo>
                  <a:pt x="1795" y="540"/>
                </a:lnTo>
                <a:lnTo>
                  <a:pt x="1795" y="532"/>
                </a:lnTo>
                <a:lnTo>
                  <a:pt x="1796" y="526"/>
                </a:lnTo>
                <a:lnTo>
                  <a:pt x="1796" y="526"/>
                </a:lnTo>
                <a:lnTo>
                  <a:pt x="1796" y="530"/>
                </a:lnTo>
                <a:lnTo>
                  <a:pt x="1796" y="528"/>
                </a:lnTo>
                <a:lnTo>
                  <a:pt x="1797" y="528"/>
                </a:lnTo>
                <a:lnTo>
                  <a:pt x="1797" y="538"/>
                </a:lnTo>
                <a:lnTo>
                  <a:pt x="1797" y="548"/>
                </a:lnTo>
                <a:lnTo>
                  <a:pt x="1797" y="545"/>
                </a:lnTo>
                <a:lnTo>
                  <a:pt x="1798" y="542"/>
                </a:lnTo>
                <a:lnTo>
                  <a:pt x="1798" y="540"/>
                </a:lnTo>
                <a:lnTo>
                  <a:pt x="1798" y="548"/>
                </a:lnTo>
                <a:lnTo>
                  <a:pt x="1799" y="544"/>
                </a:lnTo>
                <a:lnTo>
                  <a:pt x="1799" y="536"/>
                </a:lnTo>
                <a:lnTo>
                  <a:pt x="1799" y="548"/>
                </a:lnTo>
                <a:lnTo>
                  <a:pt x="1800" y="563"/>
                </a:lnTo>
                <a:lnTo>
                  <a:pt x="1800" y="559"/>
                </a:lnTo>
                <a:lnTo>
                  <a:pt x="1800" y="548"/>
                </a:lnTo>
                <a:lnTo>
                  <a:pt x="1800" y="549"/>
                </a:lnTo>
                <a:lnTo>
                  <a:pt x="1801" y="559"/>
                </a:lnTo>
                <a:lnTo>
                  <a:pt x="1801" y="565"/>
                </a:lnTo>
                <a:lnTo>
                  <a:pt x="1801" y="561"/>
                </a:lnTo>
                <a:lnTo>
                  <a:pt x="1802" y="557"/>
                </a:lnTo>
                <a:lnTo>
                  <a:pt x="1802" y="561"/>
                </a:lnTo>
                <a:lnTo>
                  <a:pt x="1802" y="561"/>
                </a:lnTo>
                <a:lnTo>
                  <a:pt x="1802" y="548"/>
                </a:lnTo>
                <a:lnTo>
                  <a:pt x="1803" y="551"/>
                </a:lnTo>
                <a:lnTo>
                  <a:pt x="1803" y="563"/>
                </a:lnTo>
                <a:lnTo>
                  <a:pt x="1803" y="565"/>
                </a:lnTo>
                <a:lnTo>
                  <a:pt x="1804" y="557"/>
                </a:lnTo>
                <a:lnTo>
                  <a:pt x="1804" y="549"/>
                </a:lnTo>
                <a:lnTo>
                  <a:pt x="1804" y="549"/>
                </a:lnTo>
                <a:lnTo>
                  <a:pt x="1805" y="559"/>
                </a:lnTo>
                <a:lnTo>
                  <a:pt x="1805" y="549"/>
                </a:lnTo>
                <a:lnTo>
                  <a:pt x="1805" y="540"/>
                </a:lnTo>
                <a:lnTo>
                  <a:pt x="1805" y="540"/>
                </a:lnTo>
                <a:lnTo>
                  <a:pt x="1806" y="540"/>
                </a:lnTo>
                <a:lnTo>
                  <a:pt x="1806" y="526"/>
                </a:lnTo>
                <a:lnTo>
                  <a:pt x="1806" y="526"/>
                </a:lnTo>
                <a:lnTo>
                  <a:pt x="1807" y="528"/>
                </a:lnTo>
                <a:lnTo>
                  <a:pt x="1807" y="532"/>
                </a:lnTo>
                <a:lnTo>
                  <a:pt x="1807" y="530"/>
                </a:lnTo>
                <a:lnTo>
                  <a:pt x="1808" y="524"/>
                </a:lnTo>
                <a:lnTo>
                  <a:pt x="1808" y="520"/>
                </a:lnTo>
                <a:lnTo>
                  <a:pt x="1808" y="524"/>
                </a:lnTo>
                <a:lnTo>
                  <a:pt x="1808" y="526"/>
                </a:lnTo>
                <a:lnTo>
                  <a:pt x="1809" y="522"/>
                </a:lnTo>
                <a:lnTo>
                  <a:pt x="1809" y="514"/>
                </a:lnTo>
                <a:lnTo>
                  <a:pt x="1810" y="514"/>
                </a:lnTo>
                <a:lnTo>
                  <a:pt x="1810" y="518"/>
                </a:lnTo>
                <a:lnTo>
                  <a:pt x="1810" y="538"/>
                </a:lnTo>
                <a:lnTo>
                  <a:pt x="1810" y="545"/>
                </a:lnTo>
                <a:lnTo>
                  <a:pt x="1811" y="555"/>
                </a:lnTo>
                <a:lnTo>
                  <a:pt x="1811" y="561"/>
                </a:lnTo>
                <a:lnTo>
                  <a:pt x="1811" y="565"/>
                </a:lnTo>
                <a:lnTo>
                  <a:pt x="1811" y="570"/>
                </a:lnTo>
                <a:lnTo>
                  <a:pt x="1812" y="574"/>
                </a:lnTo>
                <a:lnTo>
                  <a:pt x="1812" y="576"/>
                </a:lnTo>
                <a:lnTo>
                  <a:pt x="1812" y="576"/>
                </a:lnTo>
                <a:lnTo>
                  <a:pt x="1813" y="570"/>
                </a:lnTo>
                <a:lnTo>
                  <a:pt x="1813" y="580"/>
                </a:lnTo>
                <a:lnTo>
                  <a:pt x="1813" y="590"/>
                </a:lnTo>
                <a:lnTo>
                  <a:pt x="1814" y="580"/>
                </a:lnTo>
                <a:lnTo>
                  <a:pt x="1814" y="578"/>
                </a:lnTo>
                <a:lnTo>
                  <a:pt x="1814" y="582"/>
                </a:lnTo>
                <a:lnTo>
                  <a:pt x="1814" y="580"/>
                </a:lnTo>
                <a:lnTo>
                  <a:pt x="1815" y="580"/>
                </a:lnTo>
                <a:lnTo>
                  <a:pt x="1815" y="578"/>
                </a:lnTo>
                <a:lnTo>
                  <a:pt x="1815" y="578"/>
                </a:lnTo>
                <a:lnTo>
                  <a:pt x="1816" y="578"/>
                </a:lnTo>
                <a:lnTo>
                  <a:pt x="1816" y="582"/>
                </a:lnTo>
                <a:lnTo>
                  <a:pt x="1816" y="574"/>
                </a:lnTo>
                <a:lnTo>
                  <a:pt x="1816" y="576"/>
                </a:lnTo>
                <a:lnTo>
                  <a:pt x="1817" y="586"/>
                </a:lnTo>
                <a:lnTo>
                  <a:pt x="1817" y="592"/>
                </a:lnTo>
                <a:lnTo>
                  <a:pt x="1817" y="594"/>
                </a:lnTo>
                <a:lnTo>
                  <a:pt x="1818" y="603"/>
                </a:lnTo>
                <a:lnTo>
                  <a:pt x="1818" y="617"/>
                </a:lnTo>
                <a:lnTo>
                  <a:pt x="1818" y="636"/>
                </a:lnTo>
                <a:lnTo>
                  <a:pt x="1819" y="649"/>
                </a:lnTo>
                <a:lnTo>
                  <a:pt x="1819" y="626"/>
                </a:lnTo>
                <a:lnTo>
                  <a:pt x="1819" y="557"/>
                </a:lnTo>
                <a:lnTo>
                  <a:pt x="1819" y="468"/>
                </a:lnTo>
                <a:lnTo>
                  <a:pt x="1820" y="349"/>
                </a:lnTo>
                <a:lnTo>
                  <a:pt x="1820" y="204"/>
                </a:lnTo>
                <a:lnTo>
                  <a:pt x="1820" y="104"/>
                </a:lnTo>
                <a:lnTo>
                  <a:pt x="1821" y="102"/>
                </a:lnTo>
                <a:lnTo>
                  <a:pt x="1821" y="241"/>
                </a:lnTo>
                <a:lnTo>
                  <a:pt x="1821" y="466"/>
                </a:lnTo>
                <a:lnTo>
                  <a:pt x="1822" y="613"/>
                </a:lnTo>
                <a:lnTo>
                  <a:pt x="1822" y="659"/>
                </a:lnTo>
                <a:lnTo>
                  <a:pt x="1822" y="640"/>
                </a:lnTo>
                <a:lnTo>
                  <a:pt x="1822" y="619"/>
                </a:lnTo>
                <a:lnTo>
                  <a:pt x="1823" y="607"/>
                </a:lnTo>
                <a:lnTo>
                  <a:pt x="1823" y="613"/>
                </a:lnTo>
                <a:lnTo>
                  <a:pt x="1824" y="613"/>
                </a:lnTo>
                <a:lnTo>
                  <a:pt x="1824" y="611"/>
                </a:lnTo>
                <a:lnTo>
                  <a:pt x="1824" y="611"/>
                </a:lnTo>
                <a:lnTo>
                  <a:pt x="1824" y="621"/>
                </a:lnTo>
                <a:lnTo>
                  <a:pt x="1825" y="622"/>
                </a:lnTo>
                <a:lnTo>
                  <a:pt x="1825" y="613"/>
                </a:lnTo>
                <a:lnTo>
                  <a:pt x="1825" y="605"/>
                </a:lnTo>
                <a:lnTo>
                  <a:pt x="1825" y="609"/>
                </a:lnTo>
                <a:lnTo>
                  <a:pt x="1826" y="611"/>
                </a:lnTo>
                <a:lnTo>
                  <a:pt x="1826" y="613"/>
                </a:lnTo>
                <a:lnTo>
                  <a:pt x="1826" y="611"/>
                </a:lnTo>
                <a:lnTo>
                  <a:pt x="1827" y="615"/>
                </a:lnTo>
                <a:lnTo>
                  <a:pt x="1827" y="619"/>
                </a:lnTo>
                <a:lnTo>
                  <a:pt x="1827" y="617"/>
                </a:lnTo>
                <a:lnTo>
                  <a:pt x="1828" y="607"/>
                </a:lnTo>
                <a:lnTo>
                  <a:pt x="1828" y="617"/>
                </a:lnTo>
                <a:lnTo>
                  <a:pt x="1828" y="628"/>
                </a:lnTo>
                <a:lnTo>
                  <a:pt x="1828" y="628"/>
                </a:lnTo>
                <a:lnTo>
                  <a:pt x="1829" y="622"/>
                </a:lnTo>
                <a:lnTo>
                  <a:pt x="1829" y="619"/>
                </a:lnTo>
                <a:lnTo>
                  <a:pt x="1829" y="621"/>
                </a:lnTo>
                <a:lnTo>
                  <a:pt x="1830" y="619"/>
                </a:lnTo>
                <a:lnTo>
                  <a:pt x="1830" y="615"/>
                </a:lnTo>
                <a:lnTo>
                  <a:pt x="1830" y="617"/>
                </a:lnTo>
                <a:lnTo>
                  <a:pt x="1831" y="626"/>
                </a:lnTo>
                <a:lnTo>
                  <a:pt x="1831" y="625"/>
                </a:lnTo>
                <a:lnTo>
                  <a:pt x="1831" y="619"/>
                </a:lnTo>
                <a:lnTo>
                  <a:pt x="1831" y="613"/>
                </a:lnTo>
                <a:lnTo>
                  <a:pt x="1832" y="619"/>
                </a:lnTo>
                <a:lnTo>
                  <a:pt x="1832" y="622"/>
                </a:lnTo>
                <a:lnTo>
                  <a:pt x="1832" y="622"/>
                </a:lnTo>
                <a:lnTo>
                  <a:pt x="1833" y="621"/>
                </a:lnTo>
                <a:lnTo>
                  <a:pt x="1833" y="619"/>
                </a:lnTo>
                <a:lnTo>
                  <a:pt x="1833" y="625"/>
                </a:lnTo>
                <a:lnTo>
                  <a:pt x="1833" y="621"/>
                </a:lnTo>
                <a:lnTo>
                  <a:pt x="1834" y="619"/>
                </a:lnTo>
                <a:lnTo>
                  <a:pt x="1834" y="626"/>
                </a:lnTo>
                <a:lnTo>
                  <a:pt x="1834" y="628"/>
                </a:lnTo>
                <a:lnTo>
                  <a:pt x="1835" y="626"/>
                </a:lnTo>
                <a:lnTo>
                  <a:pt x="1835" y="619"/>
                </a:lnTo>
                <a:lnTo>
                  <a:pt x="1835" y="619"/>
                </a:lnTo>
                <a:lnTo>
                  <a:pt x="1836" y="628"/>
                </a:lnTo>
                <a:lnTo>
                  <a:pt x="1836" y="625"/>
                </a:lnTo>
                <a:lnTo>
                  <a:pt x="1836" y="626"/>
                </a:lnTo>
                <a:lnTo>
                  <a:pt x="1836" y="626"/>
                </a:lnTo>
                <a:lnTo>
                  <a:pt x="1837" y="634"/>
                </a:lnTo>
                <a:lnTo>
                  <a:pt x="1837" y="636"/>
                </a:lnTo>
                <a:lnTo>
                  <a:pt x="1837" y="632"/>
                </a:lnTo>
                <a:lnTo>
                  <a:pt x="1837" y="628"/>
                </a:lnTo>
                <a:lnTo>
                  <a:pt x="1838" y="636"/>
                </a:lnTo>
                <a:lnTo>
                  <a:pt x="1838" y="640"/>
                </a:lnTo>
                <a:lnTo>
                  <a:pt x="1839" y="632"/>
                </a:lnTo>
                <a:lnTo>
                  <a:pt x="1839" y="634"/>
                </a:lnTo>
                <a:lnTo>
                  <a:pt x="1839" y="640"/>
                </a:lnTo>
                <a:lnTo>
                  <a:pt x="1839" y="644"/>
                </a:lnTo>
                <a:lnTo>
                  <a:pt x="1840" y="642"/>
                </a:lnTo>
                <a:lnTo>
                  <a:pt x="1840" y="646"/>
                </a:lnTo>
                <a:lnTo>
                  <a:pt x="1841" y="649"/>
                </a:lnTo>
                <a:lnTo>
                  <a:pt x="1841" y="656"/>
                </a:lnTo>
                <a:lnTo>
                  <a:pt x="1841" y="649"/>
                </a:lnTo>
                <a:lnTo>
                  <a:pt x="1841" y="642"/>
                </a:lnTo>
                <a:lnTo>
                  <a:pt x="1842" y="644"/>
                </a:lnTo>
                <a:lnTo>
                  <a:pt x="1842" y="636"/>
                </a:lnTo>
                <a:lnTo>
                  <a:pt x="1842" y="630"/>
                </a:lnTo>
                <a:lnTo>
                  <a:pt x="1842" y="619"/>
                </a:lnTo>
                <a:lnTo>
                  <a:pt x="1843" y="615"/>
                </a:lnTo>
                <a:lnTo>
                  <a:pt x="1843" y="609"/>
                </a:lnTo>
                <a:lnTo>
                  <a:pt x="1843" y="597"/>
                </a:lnTo>
                <a:lnTo>
                  <a:pt x="1844" y="586"/>
                </a:lnTo>
                <a:lnTo>
                  <a:pt x="1844" y="582"/>
                </a:lnTo>
                <a:lnTo>
                  <a:pt x="1844" y="582"/>
                </a:lnTo>
                <a:lnTo>
                  <a:pt x="1845" y="582"/>
                </a:lnTo>
                <a:lnTo>
                  <a:pt x="1845" y="570"/>
                </a:lnTo>
                <a:lnTo>
                  <a:pt x="1845" y="566"/>
                </a:lnTo>
                <a:lnTo>
                  <a:pt x="1845" y="565"/>
                </a:lnTo>
                <a:lnTo>
                  <a:pt x="1846" y="565"/>
                </a:lnTo>
                <a:lnTo>
                  <a:pt x="1846" y="553"/>
                </a:lnTo>
                <a:lnTo>
                  <a:pt x="1846" y="553"/>
                </a:lnTo>
                <a:lnTo>
                  <a:pt x="1847" y="557"/>
                </a:lnTo>
                <a:lnTo>
                  <a:pt x="1847" y="561"/>
                </a:lnTo>
                <a:lnTo>
                  <a:pt x="1847" y="553"/>
                </a:lnTo>
                <a:lnTo>
                  <a:pt x="1847" y="551"/>
                </a:lnTo>
                <a:lnTo>
                  <a:pt x="1848" y="549"/>
                </a:lnTo>
                <a:lnTo>
                  <a:pt x="1848" y="551"/>
                </a:lnTo>
                <a:lnTo>
                  <a:pt x="1848" y="551"/>
                </a:lnTo>
                <a:lnTo>
                  <a:pt x="1849" y="549"/>
                </a:lnTo>
                <a:lnTo>
                  <a:pt x="1849" y="553"/>
                </a:lnTo>
                <a:lnTo>
                  <a:pt x="1849" y="559"/>
                </a:lnTo>
                <a:lnTo>
                  <a:pt x="1850" y="559"/>
                </a:lnTo>
                <a:lnTo>
                  <a:pt x="1850" y="553"/>
                </a:lnTo>
                <a:lnTo>
                  <a:pt x="1850" y="557"/>
                </a:lnTo>
                <a:lnTo>
                  <a:pt x="1850" y="563"/>
                </a:lnTo>
                <a:lnTo>
                  <a:pt x="1851" y="561"/>
                </a:lnTo>
                <a:lnTo>
                  <a:pt x="1851" y="557"/>
                </a:lnTo>
                <a:lnTo>
                  <a:pt x="1851" y="561"/>
                </a:lnTo>
                <a:lnTo>
                  <a:pt x="1851" y="561"/>
                </a:lnTo>
                <a:lnTo>
                  <a:pt x="1852" y="563"/>
                </a:lnTo>
                <a:lnTo>
                  <a:pt x="1852" y="555"/>
                </a:lnTo>
                <a:lnTo>
                  <a:pt x="1853" y="553"/>
                </a:lnTo>
                <a:lnTo>
                  <a:pt x="1853" y="563"/>
                </a:lnTo>
                <a:lnTo>
                  <a:pt x="1853" y="565"/>
                </a:lnTo>
                <a:lnTo>
                  <a:pt x="1853" y="563"/>
                </a:lnTo>
                <a:lnTo>
                  <a:pt x="1854" y="565"/>
                </a:lnTo>
                <a:lnTo>
                  <a:pt x="1854" y="569"/>
                </a:lnTo>
                <a:lnTo>
                  <a:pt x="1855" y="570"/>
                </a:lnTo>
                <a:lnTo>
                  <a:pt x="1855" y="563"/>
                </a:lnTo>
                <a:lnTo>
                  <a:pt x="1855" y="561"/>
                </a:lnTo>
                <a:lnTo>
                  <a:pt x="1855" y="565"/>
                </a:lnTo>
                <a:lnTo>
                  <a:pt x="1856" y="569"/>
                </a:lnTo>
                <a:lnTo>
                  <a:pt x="1856" y="569"/>
                </a:lnTo>
                <a:lnTo>
                  <a:pt x="1856" y="563"/>
                </a:lnTo>
                <a:lnTo>
                  <a:pt x="1856" y="565"/>
                </a:lnTo>
                <a:lnTo>
                  <a:pt x="1857" y="566"/>
                </a:lnTo>
                <a:lnTo>
                  <a:pt x="1857" y="563"/>
                </a:lnTo>
                <a:lnTo>
                  <a:pt x="1857" y="557"/>
                </a:lnTo>
                <a:lnTo>
                  <a:pt x="1858" y="553"/>
                </a:lnTo>
                <a:lnTo>
                  <a:pt x="1858" y="557"/>
                </a:lnTo>
                <a:lnTo>
                  <a:pt x="1858" y="553"/>
                </a:lnTo>
                <a:lnTo>
                  <a:pt x="1859" y="544"/>
                </a:lnTo>
                <a:lnTo>
                  <a:pt x="1859" y="540"/>
                </a:lnTo>
                <a:lnTo>
                  <a:pt x="1859" y="540"/>
                </a:lnTo>
                <a:lnTo>
                  <a:pt x="1859" y="540"/>
                </a:lnTo>
                <a:lnTo>
                  <a:pt x="1860" y="530"/>
                </a:lnTo>
                <a:lnTo>
                  <a:pt x="1860" y="524"/>
                </a:lnTo>
                <a:lnTo>
                  <a:pt x="1860" y="530"/>
                </a:lnTo>
                <a:lnTo>
                  <a:pt x="1861" y="528"/>
                </a:lnTo>
                <a:lnTo>
                  <a:pt x="1861" y="518"/>
                </a:lnTo>
                <a:lnTo>
                  <a:pt x="1861" y="511"/>
                </a:lnTo>
                <a:lnTo>
                  <a:pt x="1861" y="517"/>
                </a:lnTo>
                <a:lnTo>
                  <a:pt x="1862" y="518"/>
                </a:lnTo>
                <a:lnTo>
                  <a:pt x="1862" y="517"/>
                </a:lnTo>
                <a:lnTo>
                  <a:pt x="1862" y="517"/>
                </a:lnTo>
                <a:lnTo>
                  <a:pt x="1863" y="518"/>
                </a:lnTo>
                <a:lnTo>
                  <a:pt x="1863" y="514"/>
                </a:lnTo>
                <a:lnTo>
                  <a:pt x="1863" y="509"/>
                </a:lnTo>
                <a:lnTo>
                  <a:pt x="1864" y="505"/>
                </a:lnTo>
                <a:lnTo>
                  <a:pt x="1864" y="496"/>
                </a:lnTo>
                <a:lnTo>
                  <a:pt x="1864" y="507"/>
                </a:lnTo>
                <a:lnTo>
                  <a:pt x="1864" y="524"/>
                </a:lnTo>
                <a:lnTo>
                  <a:pt x="1865" y="532"/>
                </a:lnTo>
                <a:lnTo>
                  <a:pt x="1865" y="542"/>
                </a:lnTo>
                <a:lnTo>
                  <a:pt x="1865" y="551"/>
                </a:lnTo>
                <a:lnTo>
                  <a:pt x="1865" y="551"/>
                </a:lnTo>
                <a:lnTo>
                  <a:pt x="1866" y="555"/>
                </a:lnTo>
                <a:lnTo>
                  <a:pt x="1866" y="561"/>
                </a:lnTo>
                <a:lnTo>
                  <a:pt x="1867" y="563"/>
                </a:lnTo>
                <a:lnTo>
                  <a:pt x="1867" y="563"/>
                </a:lnTo>
                <a:lnTo>
                  <a:pt x="1867" y="561"/>
                </a:lnTo>
                <a:lnTo>
                  <a:pt x="1867" y="559"/>
                </a:lnTo>
                <a:lnTo>
                  <a:pt x="1868" y="565"/>
                </a:lnTo>
                <a:lnTo>
                  <a:pt x="1868" y="565"/>
                </a:lnTo>
                <a:lnTo>
                  <a:pt x="1869" y="561"/>
                </a:lnTo>
                <a:lnTo>
                  <a:pt x="1869" y="561"/>
                </a:lnTo>
                <a:lnTo>
                  <a:pt x="1869" y="566"/>
                </a:lnTo>
                <a:lnTo>
                  <a:pt x="1869" y="569"/>
                </a:lnTo>
                <a:lnTo>
                  <a:pt x="1870" y="565"/>
                </a:lnTo>
                <a:lnTo>
                  <a:pt x="1870" y="563"/>
                </a:lnTo>
                <a:lnTo>
                  <a:pt x="1870" y="569"/>
                </a:lnTo>
                <a:lnTo>
                  <a:pt x="1870" y="580"/>
                </a:lnTo>
                <a:lnTo>
                  <a:pt x="1871" y="588"/>
                </a:lnTo>
                <a:lnTo>
                  <a:pt x="1871" y="601"/>
                </a:lnTo>
                <a:lnTo>
                  <a:pt x="1871" y="615"/>
                </a:lnTo>
                <a:lnTo>
                  <a:pt x="1872" y="640"/>
                </a:lnTo>
                <a:lnTo>
                  <a:pt x="1872" y="649"/>
                </a:lnTo>
                <a:lnTo>
                  <a:pt x="1872" y="617"/>
                </a:lnTo>
                <a:lnTo>
                  <a:pt x="1873" y="559"/>
                </a:lnTo>
                <a:lnTo>
                  <a:pt x="1873" y="488"/>
                </a:lnTo>
                <a:lnTo>
                  <a:pt x="1873" y="401"/>
                </a:lnTo>
                <a:lnTo>
                  <a:pt x="1873" y="268"/>
                </a:lnTo>
                <a:lnTo>
                  <a:pt x="1874" y="125"/>
                </a:lnTo>
                <a:lnTo>
                  <a:pt x="1874" y="48"/>
                </a:lnTo>
                <a:lnTo>
                  <a:pt x="1874" y="80"/>
                </a:lnTo>
                <a:lnTo>
                  <a:pt x="1875" y="264"/>
                </a:lnTo>
                <a:lnTo>
                  <a:pt x="1875" y="511"/>
                </a:lnTo>
                <a:lnTo>
                  <a:pt x="1875" y="638"/>
                </a:lnTo>
                <a:lnTo>
                  <a:pt x="1875" y="630"/>
                </a:lnTo>
                <a:lnTo>
                  <a:pt x="1876" y="596"/>
                </a:lnTo>
                <a:lnTo>
                  <a:pt x="1876" y="582"/>
                </a:lnTo>
                <a:lnTo>
                  <a:pt x="1876" y="590"/>
                </a:lnTo>
                <a:lnTo>
                  <a:pt x="1877" y="594"/>
                </a:lnTo>
                <a:lnTo>
                  <a:pt x="1877" y="588"/>
                </a:lnTo>
                <a:lnTo>
                  <a:pt x="1877" y="584"/>
                </a:lnTo>
                <a:lnTo>
                  <a:pt x="1878" y="588"/>
                </a:lnTo>
                <a:lnTo>
                  <a:pt x="1878" y="590"/>
                </a:lnTo>
                <a:lnTo>
                  <a:pt x="1878" y="590"/>
                </a:lnTo>
                <a:lnTo>
                  <a:pt x="1878" y="586"/>
                </a:lnTo>
                <a:lnTo>
                  <a:pt x="1879" y="590"/>
                </a:lnTo>
                <a:lnTo>
                  <a:pt x="1879" y="596"/>
                </a:lnTo>
                <a:lnTo>
                  <a:pt x="1879" y="594"/>
                </a:lnTo>
                <a:lnTo>
                  <a:pt x="1879" y="590"/>
                </a:lnTo>
                <a:lnTo>
                  <a:pt x="1880" y="590"/>
                </a:lnTo>
                <a:lnTo>
                  <a:pt x="1880" y="594"/>
                </a:lnTo>
                <a:lnTo>
                  <a:pt x="1881" y="594"/>
                </a:lnTo>
                <a:lnTo>
                  <a:pt x="1881" y="588"/>
                </a:lnTo>
                <a:lnTo>
                  <a:pt x="1881" y="586"/>
                </a:lnTo>
                <a:lnTo>
                  <a:pt x="1881" y="590"/>
                </a:lnTo>
                <a:lnTo>
                  <a:pt x="1882" y="588"/>
                </a:lnTo>
                <a:lnTo>
                  <a:pt x="1882" y="586"/>
                </a:lnTo>
                <a:lnTo>
                  <a:pt x="1883" y="582"/>
                </a:lnTo>
                <a:lnTo>
                  <a:pt x="1883" y="584"/>
                </a:lnTo>
                <a:lnTo>
                  <a:pt x="1883" y="584"/>
                </a:lnTo>
                <a:lnTo>
                  <a:pt x="1883" y="580"/>
                </a:lnTo>
                <a:lnTo>
                  <a:pt x="1884" y="580"/>
                </a:lnTo>
                <a:lnTo>
                  <a:pt x="1884" y="586"/>
                </a:lnTo>
                <a:lnTo>
                  <a:pt x="1884" y="590"/>
                </a:lnTo>
                <a:lnTo>
                  <a:pt x="1884" y="586"/>
                </a:lnTo>
                <a:lnTo>
                  <a:pt x="1885" y="584"/>
                </a:lnTo>
                <a:lnTo>
                  <a:pt x="1885" y="588"/>
                </a:lnTo>
                <a:lnTo>
                  <a:pt x="1885" y="590"/>
                </a:lnTo>
                <a:lnTo>
                  <a:pt x="1886" y="592"/>
                </a:lnTo>
                <a:lnTo>
                  <a:pt x="1886" y="590"/>
                </a:lnTo>
                <a:lnTo>
                  <a:pt x="1886" y="592"/>
                </a:lnTo>
                <a:lnTo>
                  <a:pt x="1887" y="594"/>
                </a:lnTo>
                <a:lnTo>
                  <a:pt x="1887" y="592"/>
                </a:lnTo>
                <a:lnTo>
                  <a:pt x="1887" y="588"/>
                </a:lnTo>
                <a:lnTo>
                  <a:pt x="1887" y="592"/>
                </a:lnTo>
                <a:lnTo>
                  <a:pt x="1888" y="597"/>
                </a:lnTo>
                <a:lnTo>
                  <a:pt x="1888" y="590"/>
                </a:lnTo>
                <a:lnTo>
                  <a:pt x="1888" y="588"/>
                </a:lnTo>
                <a:lnTo>
                  <a:pt x="1889" y="588"/>
                </a:lnTo>
                <a:lnTo>
                  <a:pt x="1889" y="590"/>
                </a:lnTo>
                <a:lnTo>
                  <a:pt x="1889" y="592"/>
                </a:lnTo>
                <a:lnTo>
                  <a:pt x="1889" y="588"/>
                </a:lnTo>
                <a:lnTo>
                  <a:pt x="1890" y="584"/>
                </a:lnTo>
                <a:lnTo>
                  <a:pt x="1890" y="590"/>
                </a:lnTo>
                <a:lnTo>
                  <a:pt x="1890" y="600"/>
                </a:lnTo>
                <a:lnTo>
                  <a:pt x="1891" y="596"/>
                </a:lnTo>
                <a:lnTo>
                  <a:pt x="1891" y="590"/>
                </a:lnTo>
                <a:lnTo>
                  <a:pt x="1891" y="600"/>
                </a:lnTo>
                <a:lnTo>
                  <a:pt x="1892" y="601"/>
                </a:lnTo>
                <a:lnTo>
                  <a:pt x="1892" y="597"/>
                </a:lnTo>
                <a:lnTo>
                  <a:pt x="1892" y="594"/>
                </a:lnTo>
                <a:lnTo>
                  <a:pt x="1892" y="597"/>
                </a:lnTo>
                <a:lnTo>
                  <a:pt x="1893" y="601"/>
                </a:lnTo>
                <a:lnTo>
                  <a:pt x="1893" y="596"/>
                </a:lnTo>
                <a:lnTo>
                  <a:pt x="1893" y="590"/>
                </a:lnTo>
                <a:lnTo>
                  <a:pt x="1893" y="592"/>
                </a:lnTo>
                <a:lnTo>
                  <a:pt x="1894" y="590"/>
                </a:lnTo>
                <a:lnTo>
                  <a:pt x="1894" y="578"/>
                </a:lnTo>
                <a:lnTo>
                  <a:pt x="1895" y="570"/>
                </a:lnTo>
                <a:lnTo>
                  <a:pt x="1895" y="566"/>
                </a:lnTo>
                <a:lnTo>
                  <a:pt x="1895" y="565"/>
                </a:lnTo>
                <a:lnTo>
                  <a:pt x="1895" y="555"/>
                </a:lnTo>
                <a:lnTo>
                  <a:pt x="1896" y="544"/>
                </a:lnTo>
                <a:lnTo>
                  <a:pt x="1896" y="542"/>
                </a:lnTo>
                <a:lnTo>
                  <a:pt x="1897" y="545"/>
                </a:lnTo>
                <a:lnTo>
                  <a:pt x="1897" y="540"/>
                </a:lnTo>
                <a:lnTo>
                  <a:pt x="1897" y="530"/>
                </a:lnTo>
                <a:lnTo>
                  <a:pt x="1897" y="530"/>
                </a:lnTo>
                <a:lnTo>
                  <a:pt x="1898" y="532"/>
                </a:lnTo>
                <a:lnTo>
                  <a:pt x="1898" y="528"/>
                </a:lnTo>
                <a:lnTo>
                  <a:pt x="1898" y="526"/>
                </a:lnTo>
                <a:lnTo>
                  <a:pt x="1898" y="522"/>
                </a:lnTo>
                <a:lnTo>
                  <a:pt x="1899" y="528"/>
                </a:lnTo>
                <a:lnTo>
                  <a:pt x="1899" y="530"/>
                </a:lnTo>
                <a:lnTo>
                  <a:pt x="1899" y="520"/>
                </a:lnTo>
                <a:lnTo>
                  <a:pt x="1900" y="517"/>
                </a:lnTo>
                <a:lnTo>
                  <a:pt x="1900" y="522"/>
                </a:lnTo>
                <a:lnTo>
                  <a:pt x="1900" y="524"/>
                </a:lnTo>
                <a:lnTo>
                  <a:pt x="1901" y="524"/>
                </a:lnTo>
                <a:lnTo>
                  <a:pt x="1901" y="526"/>
                </a:lnTo>
                <a:lnTo>
                  <a:pt x="1901" y="520"/>
                </a:lnTo>
                <a:lnTo>
                  <a:pt x="1901" y="526"/>
                </a:lnTo>
                <a:lnTo>
                  <a:pt x="1902" y="520"/>
                </a:lnTo>
                <a:lnTo>
                  <a:pt x="1902" y="517"/>
                </a:lnTo>
                <a:lnTo>
                  <a:pt x="1902" y="522"/>
                </a:lnTo>
                <a:lnTo>
                  <a:pt x="1903" y="526"/>
                </a:lnTo>
                <a:lnTo>
                  <a:pt x="1903" y="526"/>
                </a:lnTo>
                <a:lnTo>
                  <a:pt x="1903" y="520"/>
                </a:lnTo>
                <a:lnTo>
                  <a:pt x="1903" y="524"/>
                </a:lnTo>
                <a:lnTo>
                  <a:pt x="1904" y="532"/>
                </a:lnTo>
                <a:lnTo>
                  <a:pt x="1904" y="530"/>
                </a:lnTo>
                <a:lnTo>
                  <a:pt x="1904" y="526"/>
                </a:lnTo>
                <a:lnTo>
                  <a:pt x="1905" y="526"/>
                </a:lnTo>
                <a:lnTo>
                  <a:pt x="1905" y="532"/>
                </a:lnTo>
                <a:lnTo>
                  <a:pt x="1905" y="532"/>
                </a:lnTo>
                <a:lnTo>
                  <a:pt x="1906" y="526"/>
                </a:lnTo>
                <a:lnTo>
                  <a:pt x="1906" y="530"/>
                </a:lnTo>
                <a:lnTo>
                  <a:pt x="1906" y="534"/>
                </a:lnTo>
                <a:lnTo>
                  <a:pt x="1906" y="536"/>
                </a:lnTo>
                <a:lnTo>
                  <a:pt x="1907" y="532"/>
                </a:lnTo>
                <a:lnTo>
                  <a:pt x="1907" y="530"/>
                </a:lnTo>
                <a:lnTo>
                  <a:pt x="1907" y="536"/>
                </a:lnTo>
                <a:lnTo>
                  <a:pt x="1908" y="540"/>
                </a:lnTo>
                <a:lnTo>
                  <a:pt x="1908" y="536"/>
                </a:lnTo>
                <a:lnTo>
                  <a:pt x="1908" y="534"/>
                </a:lnTo>
                <a:lnTo>
                  <a:pt x="1909" y="534"/>
                </a:lnTo>
                <a:lnTo>
                  <a:pt x="1909" y="532"/>
                </a:lnTo>
                <a:lnTo>
                  <a:pt x="1909" y="522"/>
                </a:lnTo>
                <a:lnTo>
                  <a:pt x="1909" y="520"/>
                </a:lnTo>
                <a:lnTo>
                  <a:pt x="1910" y="518"/>
                </a:lnTo>
                <a:lnTo>
                  <a:pt x="1910" y="522"/>
                </a:lnTo>
                <a:lnTo>
                  <a:pt x="1911" y="514"/>
                </a:lnTo>
                <a:lnTo>
                  <a:pt x="1911" y="505"/>
                </a:lnTo>
                <a:lnTo>
                  <a:pt x="1911" y="503"/>
                </a:lnTo>
                <a:lnTo>
                  <a:pt x="1911" y="505"/>
                </a:lnTo>
                <a:lnTo>
                  <a:pt x="1912" y="501"/>
                </a:lnTo>
                <a:lnTo>
                  <a:pt x="1912" y="496"/>
                </a:lnTo>
                <a:lnTo>
                  <a:pt x="1912" y="493"/>
                </a:lnTo>
                <a:lnTo>
                  <a:pt x="1912" y="503"/>
                </a:lnTo>
                <a:lnTo>
                  <a:pt x="1913" y="507"/>
                </a:lnTo>
                <a:lnTo>
                  <a:pt x="1913" y="499"/>
                </a:lnTo>
                <a:lnTo>
                  <a:pt x="1913" y="497"/>
                </a:lnTo>
                <a:lnTo>
                  <a:pt x="1914" y="501"/>
                </a:lnTo>
                <a:lnTo>
                  <a:pt x="1914" y="501"/>
                </a:lnTo>
                <a:lnTo>
                  <a:pt x="1914" y="484"/>
                </a:lnTo>
                <a:lnTo>
                  <a:pt x="1915" y="489"/>
                </a:lnTo>
                <a:lnTo>
                  <a:pt x="1915" y="509"/>
                </a:lnTo>
                <a:lnTo>
                  <a:pt x="1915" y="524"/>
                </a:lnTo>
                <a:lnTo>
                  <a:pt x="1915" y="524"/>
                </a:lnTo>
                <a:lnTo>
                  <a:pt x="1916" y="530"/>
                </a:lnTo>
                <a:lnTo>
                  <a:pt x="1916" y="536"/>
                </a:lnTo>
                <a:lnTo>
                  <a:pt x="1916" y="548"/>
                </a:lnTo>
                <a:lnTo>
                  <a:pt x="1917" y="545"/>
                </a:lnTo>
                <a:lnTo>
                  <a:pt x="1917" y="538"/>
                </a:lnTo>
                <a:lnTo>
                  <a:pt x="1917" y="540"/>
                </a:lnTo>
                <a:lnTo>
                  <a:pt x="1918" y="548"/>
                </a:lnTo>
                <a:lnTo>
                  <a:pt x="1918" y="545"/>
                </a:lnTo>
                <a:lnTo>
                  <a:pt x="1918" y="544"/>
                </a:lnTo>
                <a:lnTo>
                  <a:pt x="1918" y="548"/>
                </a:lnTo>
                <a:lnTo>
                  <a:pt x="1919" y="555"/>
                </a:lnTo>
                <a:lnTo>
                  <a:pt x="1919" y="551"/>
                </a:lnTo>
                <a:lnTo>
                  <a:pt x="1919" y="548"/>
                </a:lnTo>
                <a:lnTo>
                  <a:pt x="1920" y="553"/>
                </a:lnTo>
                <a:lnTo>
                  <a:pt x="1920" y="553"/>
                </a:lnTo>
                <a:lnTo>
                  <a:pt x="1920" y="551"/>
                </a:lnTo>
                <a:lnTo>
                  <a:pt x="1920" y="548"/>
                </a:lnTo>
                <a:lnTo>
                  <a:pt x="1921" y="545"/>
                </a:lnTo>
                <a:lnTo>
                  <a:pt x="1921" y="549"/>
                </a:lnTo>
                <a:lnTo>
                  <a:pt x="1921" y="551"/>
                </a:lnTo>
                <a:lnTo>
                  <a:pt x="1922" y="551"/>
                </a:lnTo>
                <a:lnTo>
                  <a:pt x="1922" y="569"/>
                </a:lnTo>
                <a:lnTo>
                  <a:pt x="1922" y="586"/>
                </a:lnTo>
                <a:lnTo>
                  <a:pt x="1923" y="594"/>
                </a:lnTo>
                <a:lnTo>
                  <a:pt x="1923" y="594"/>
                </a:lnTo>
                <a:lnTo>
                  <a:pt x="1923" y="617"/>
                </a:lnTo>
                <a:lnTo>
                  <a:pt x="1923" y="613"/>
                </a:lnTo>
                <a:lnTo>
                  <a:pt x="1924" y="548"/>
                </a:lnTo>
                <a:lnTo>
                  <a:pt x="1924" y="455"/>
                </a:lnTo>
                <a:lnTo>
                  <a:pt x="1924" y="337"/>
                </a:lnTo>
                <a:lnTo>
                  <a:pt x="1924" y="193"/>
                </a:lnTo>
                <a:lnTo>
                  <a:pt x="1925" y="90"/>
                </a:lnTo>
                <a:lnTo>
                  <a:pt x="1925" y="83"/>
                </a:lnTo>
                <a:lnTo>
                  <a:pt x="1926" y="218"/>
                </a:lnTo>
                <a:lnTo>
                  <a:pt x="1926" y="461"/>
                </a:lnTo>
                <a:lnTo>
                  <a:pt x="1926" y="615"/>
                </a:lnTo>
                <a:lnTo>
                  <a:pt x="1926" y="622"/>
                </a:lnTo>
                <a:lnTo>
                  <a:pt x="1927" y="580"/>
                </a:lnTo>
                <a:lnTo>
                  <a:pt x="1927" y="565"/>
                </a:lnTo>
                <a:lnTo>
                  <a:pt x="1927" y="569"/>
                </a:lnTo>
                <a:lnTo>
                  <a:pt x="1928" y="573"/>
                </a:lnTo>
                <a:lnTo>
                  <a:pt x="1928" y="569"/>
                </a:lnTo>
                <a:lnTo>
                  <a:pt x="1928" y="566"/>
                </a:lnTo>
                <a:lnTo>
                  <a:pt x="1929" y="574"/>
                </a:lnTo>
                <a:lnTo>
                  <a:pt x="1929" y="576"/>
                </a:lnTo>
                <a:lnTo>
                  <a:pt x="1929" y="570"/>
                </a:lnTo>
                <a:lnTo>
                  <a:pt x="1929" y="573"/>
                </a:lnTo>
                <a:lnTo>
                  <a:pt x="1930" y="578"/>
                </a:lnTo>
                <a:lnTo>
                  <a:pt x="1930" y="580"/>
                </a:lnTo>
                <a:lnTo>
                  <a:pt x="1930" y="576"/>
                </a:lnTo>
                <a:lnTo>
                  <a:pt x="1931" y="570"/>
                </a:lnTo>
                <a:lnTo>
                  <a:pt x="1931" y="574"/>
                </a:lnTo>
                <a:lnTo>
                  <a:pt x="1931" y="580"/>
                </a:lnTo>
                <a:lnTo>
                  <a:pt x="1932" y="574"/>
                </a:lnTo>
                <a:lnTo>
                  <a:pt x="1932" y="569"/>
                </a:lnTo>
                <a:lnTo>
                  <a:pt x="1932" y="570"/>
                </a:lnTo>
                <a:lnTo>
                  <a:pt x="1932" y="574"/>
                </a:lnTo>
                <a:lnTo>
                  <a:pt x="1933" y="570"/>
                </a:lnTo>
                <a:lnTo>
                  <a:pt x="1933" y="569"/>
                </a:lnTo>
                <a:lnTo>
                  <a:pt x="1933" y="573"/>
                </a:lnTo>
                <a:lnTo>
                  <a:pt x="1934" y="576"/>
                </a:lnTo>
                <a:lnTo>
                  <a:pt x="1934" y="573"/>
                </a:lnTo>
                <a:lnTo>
                  <a:pt x="1934" y="569"/>
                </a:lnTo>
                <a:lnTo>
                  <a:pt x="1934" y="570"/>
                </a:lnTo>
                <a:lnTo>
                  <a:pt x="1935" y="573"/>
                </a:lnTo>
                <a:lnTo>
                  <a:pt x="1935" y="576"/>
                </a:lnTo>
                <a:lnTo>
                  <a:pt x="1935" y="576"/>
                </a:lnTo>
                <a:lnTo>
                  <a:pt x="1936" y="573"/>
                </a:lnTo>
                <a:lnTo>
                  <a:pt x="1936" y="574"/>
                </a:lnTo>
                <a:lnTo>
                  <a:pt x="1936" y="578"/>
                </a:lnTo>
                <a:lnTo>
                  <a:pt x="1937" y="570"/>
                </a:lnTo>
                <a:lnTo>
                  <a:pt x="1937" y="566"/>
                </a:lnTo>
                <a:lnTo>
                  <a:pt x="1937" y="574"/>
                </a:lnTo>
                <a:lnTo>
                  <a:pt x="1937" y="573"/>
                </a:lnTo>
                <a:lnTo>
                  <a:pt x="1938" y="574"/>
                </a:lnTo>
                <a:lnTo>
                  <a:pt x="1938" y="569"/>
                </a:lnTo>
                <a:lnTo>
                  <a:pt x="1938" y="573"/>
                </a:lnTo>
                <a:lnTo>
                  <a:pt x="1938" y="576"/>
                </a:lnTo>
                <a:lnTo>
                  <a:pt x="1939" y="573"/>
                </a:lnTo>
                <a:lnTo>
                  <a:pt x="1939" y="569"/>
                </a:lnTo>
                <a:lnTo>
                  <a:pt x="1940" y="570"/>
                </a:lnTo>
                <a:lnTo>
                  <a:pt x="1940" y="573"/>
                </a:lnTo>
                <a:lnTo>
                  <a:pt x="1940" y="573"/>
                </a:lnTo>
                <a:lnTo>
                  <a:pt x="1940" y="569"/>
                </a:lnTo>
                <a:lnTo>
                  <a:pt x="1941" y="573"/>
                </a:lnTo>
                <a:lnTo>
                  <a:pt x="1941" y="576"/>
                </a:lnTo>
                <a:lnTo>
                  <a:pt x="1942" y="574"/>
                </a:lnTo>
                <a:lnTo>
                  <a:pt x="1942" y="570"/>
                </a:lnTo>
                <a:lnTo>
                  <a:pt x="1942" y="570"/>
                </a:lnTo>
                <a:lnTo>
                  <a:pt x="1942" y="573"/>
                </a:lnTo>
                <a:lnTo>
                  <a:pt x="1943" y="576"/>
                </a:lnTo>
                <a:lnTo>
                  <a:pt x="1943" y="570"/>
                </a:lnTo>
                <a:lnTo>
                  <a:pt x="1943" y="573"/>
                </a:lnTo>
                <a:lnTo>
                  <a:pt x="1943" y="576"/>
                </a:lnTo>
                <a:lnTo>
                  <a:pt x="1944" y="578"/>
                </a:lnTo>
                <a:lnTo>
                  <a:pt x="1944" y="576"/>
                </a:lnTo>
                <a:lnTo>
                  <a:pt x="1944" y="573"/>
                </a:lnTo>
                <a:lnTo>
                  <a:pt x="1945" y="570"/>
                </a:lnTo>
                <a:lnTo>
                  <a:pt x="1945" y="570"/>
                </a:lnTo>
                <a:lnTo>
                  <a:pt x="1945" y="565"/>
                </a:lnTo>
                <a:lnTo>
                  <a:pt x="1946" y="559"/>
                </a:lnTo>
                <a:lnTo>
                  <a:pt x="1946" y="559"/>
                </a:lnTo>
                <a:lnTo>
                  <a:pt x="1946" y="559"/>
                </a:lnTo>
                <a:lnTo>
                  <a:pt x="1946" y="551"/>
                </a:lnTo>
                <a:lnTo>
                  <a:pt x="1947" y="540"/>
                </a:lnTo>
                <a:lnTo>
                  <a:pt x="1947" y="538"/>
                </a:lnTo>
                <a:lnTo>
                  <a:pt x="1947" y="542"/>
                </a:lnTo>
                <a:lnTo>
                  <a:pt x="1948" y="536"/>
                </a:lnTo>
                <a:lnTo>
                  <a:pt x="1948" y="528"/>
                </a:lnTo>
                <a:lnTo>
                  <a:pt x="1948" y="522"/>
                </a:lnTo>
                <a:lnTo>
                  <a:pt x="1948" y="530"/>
                </a:lnTo>
                <a:lnTo>
                  <a:pt x="1949" y="524"/>
                </a:lnTo>
                <a:lnTo>
                  <a:pt x="1949" y="520"/>
                </a:lnTo>
                <a:lnTo>
                  <a:pt x="1949" y="522"/>
                </a:lnTo>
                <a:lnTo>
                  <a:pt x="1950" y="520"/>
                </a:lnTo>
                <a:lnTo>
                  <a:pt x="1950" y="522"/>
                </a:lnTo>
                <a:lnTo>
                  <a:pt x="1950" y="518"/>
                </a:lnTo>
                <a:lnTo>
                  <a:pt x="1951" y="514"/>
                </a:lnTo>
                <a:lnTo>
                  <a:pt x="1951" y="522"/>
                </a:lnTo>
                <a:lnTo>
                  <a:pt x="1951" y="524"/>
                </a:lnTo>
                <a:lnTo>
                  <a:pt x="1951" y="520"/>
                </a:lnTo>
                <a:lnTo>
                  <a:pt x="1952" y="524"/>
                </a:lnTo>
                <a:lnTo>
                  <a:pt x="1952" y="522"/>
                </a:lnTo>
                <a:lnTo>
                  <a:pt x="1952" y="530"/>
                </a:lnTo>
                <a:lnTo>
                  <a:pt x="1952" y="528"/>
                </a:lnTo>
                <a:lnTo>
                  <a:pt x="1953" y="522"/>
                </a:lnTo>
                <a:lnTo>
                  <a:pt x="1953" y="526"/>
                </a:lnTo>
                <a:lnTo>
                  <a:pt x="1954" y="532"/>
                </a:lnTo>
                <a:lnTo>
                  <a:pt x="1954" y="530"/>
                </a:lnTo>
                <a:lnTo>
                  <a:pt x="1954" y="524"/>
                </a:lnTo>
                <a:lnTo>
                  <a:pt x="1954" y="524"/>
                </a:lnTo>
                <a:lnTo>
                  <a:pt x="1955" y="528"/>
                </a:lnTo>
                <a:lnTo>
                  <a:pt x="1955" y="530"/>
                </a:lnTo>
                <a:lnTo>
                  <a:pt x="1956" y="526"/>
                </a:lnTo>
                <a:lnTo>
                  <a:pt x="1956" y="532"/>
                </a:lnTo>
                <a:lnTo>
                  <a:pt x="1956" y="532"/>
                </a:lnTo>
                <a:lnTo>
                  <a:pt x="1956" y="534"/>
                </a:lnTo>
                <a:lnTo>
                  <a:pt x="1957" y="534"/>
                </a:lnTo>
                <a:lnTo>
                  <a:pt x="1957" y="530"/>
                </a:lnTo>
                <a:lnTo>
                  <a:pt x="1957" y="534"/>
                </a:lnTo>
                <a:lnTo>
                  <a:pt x="1957" y="538"/>
                </a:lnTo>
                <a:lnTo>
                  <a:pt x="1958" y="536"/>
                </a:lnTo>
                <a:lnTo>
                  <a:pt x="1958" y="536"/>
                </a:lnTo>
                <a:lnTo>
                  <a:pt x="1958" y="540"/>
                </a:lnTo>
                <a:lnTo>
                  <a:pt x="1959" y="544"/>
                </a:lnTo>
                <a:lnTo>
                  <a:pt x="1959" y="538"/>
                </a:lnTo>
                <a:lnTo>
                  <a:pt x="1959" y="534"/>
                </a:lnTo>
                <a:lnTo>
                  <a:pt x="1960" y="534"/>
                </a:lnTo>
                <a:lnTo>
                  <a:pt x="1960" y="532"/>
                </a:lnTo>
                <a:lnTo>
                  <a:pt x="1960" y="524"/>
                </a:lnTo>
                <a:lnTo>
                  <a:pt x="1960" y="520"/>
                </a:lnTo>
                <a:lnTo>
                  <a:pt x="1961" y="522"/>
                </a:lnTo>
                <a:lnTo>
                  <a:pt x="1961" y="522"/>
                </a:lnTo>
                <a:lnTo>
                  <a:pt x="1961" y="514"/>
                </a:lnTo>
                <a:lnTo>
                  <a:pt x="1962" y="511"/>
                </a:lnTo>
                <a:lnTo>
                  <a:pt x="1962" y="509"/>
                </a:lnTo>
                <a:lnTo>
                  <a:pt x="1962" y="511"/>
                </a:lnTo>
                <a:lnTo>
                  <a:pt x="1962" y="507"/>
                </a:lnTo>
                <a:lnTo>
                  <a:pt x="1963" y="497"/>
                </a:lnTo>
                <a:lnTo>
                  <a:pt x="1963" y="493"/>
                </a:lnTo>
                <a:lnTo>
                  <a:pt x="1963" y="497"/>
                </a:lnTo>
                <a:lnTo>
                  <a:pt x="1964" y="496"/>
                </a:lnTo>
                <a:lnTo>
                  <a:pt x="1964" y="492"/>
                </a:lnTo>
                <a:lnTo>
                  <a:pt x="1964" y="493"/>
                </a:lnTo>
                <a:lnTo>
                  <a:pt x="1965" y="503"/>
                </a:lnTo>
                <a:lnTo>
                  <a:pt x="1965" y="507"/>
                </a:lnTo>
                <a:lnTo>
                  <a:pt x="1965" y="493"/>
                </a:lnTo>
                <a:lnTo>
                  <a:pt x="1965" y="489"/>
                </a:lnTo>
                <a:lnTo>
                  <a:pt x="1966" y="492"/>
                </a:lnTo>
                <a:lnTo>
                  <a:pt x="1966" y="488"/>
                </a:lnTo>
                <a:lnTo>
                  <a:pt x="1966" y="476"/>
                </a:lnTo>
                <a:lnTo>
                  <a:pt x="1966" y="496"/>
                </a:lnTo>
                <a:lnTo>
                  <a:pt x="1967" y="513"/>
                </a:lnTo>
                <a:lnTo>
                  <a:pt x="1967" y="518"/>
                </a:lnTo>
                <a:lnTo>
                  <a:pt x="1968" y="524"/>
                </a:lnTo>
                <a:lnTo>
                  <a:pt x="1968" y="532"/>
                </a:lnTo>
                <a:lnTo>
                  <a:pt x="1968" y="544"/>
                </a:lnTo>
                <a:lnTo>
                  <a:pt x="1968" y="549"/>
                </a:lnTo>
                <a:lnTo>
                  <a:pt x="1969" y="542"/>
                </a:lnTo>
                <a:lnTo>
                  <a:pt x="1969" y="536"/>
                </a:lnTo>
                <a:lnTo>
                  <a:pt x="1970" y="538"/>
                </a:lnTo>
                <a:lnTo>
                  <a:pt x="1970" y="542"/>
                </a:lnTo>
                <a:lnTo>
                  <a:pt x="1970" y="542"/>
                </a:lnTo>
                <a:lnTo>
                  <a:pt x="1970" y="540"/>
                </a:lnTo>
                <a:lnTo>
                  <a:pt x="1971" y="542"/>
                </a:lnTo>
                <a:lnTo>
                  <a:pt x="1971" y="549"/>
                </a:lnTo>
                <a:lnTo>
                  <a:pt x="1971" y="551"/>
                </a:lnTo>
                <a:lnTo>
                  <a:pt x="1971" y="542"/>
                </a:lnTo>
                <a:lnTo>
                  <a:pt x="1972" y="542"/>
                </a:lnTo>
                <a:lnTo>
                  <a:pt x="1972" y="545"/>
                </a:lnTo>
                <a:lnTo>
                  <a:pt x="1972" y="548"/>
                </a:lnTo>
                <a:lnTo>
                  <a:pt x="1973" y="544"/>
                </a:lnTo>
                <a:lnTo>
                  <a:pt x="1973" y="542"/>
                </a:lnTo>
                <a:lnTo>
                  <a:pt x="1973" y="559"/>
                </a:lnTo>
                <a:lnTo>
                  <a:pt x="1974" y="565"/>
                </a:lnTo>
                <a:lnTo>
                  <a:pt x="1974" y="582"/>
                </a:lnTo>
                <a:lnTo>
                  <a:pt x="1974" y="600"/>
                </a:lnTo>
                <a:lnTo>
                  <a:pt x="1974" y="619"/>
                </a:lnTo>
                <a:lnTo>
                  <a:pt x="1975" y="590"/>
                </a:lnTo>
                <a:lnTo>
                  <a:pt x="1975" y="517"/>
                </a:lnTo>
                <a:lnTo>
                  <a:pt x="1975" y="430"/>
                </a:lnTo>
                <a:lnTo>
                  <a:pt x="1976" y="310"/>
                </a:lnTo>
                <a:lnTo>
                  <a:pt x="1976" y="169"/>
                </a:lnTo>
                <a:lnTo>
                  <a:pt x="1976" y="77"/>
                </a:lnTo>
                <a:lnTo>
                  <a:pt x="1976" y="48"/>
                </a:lnTo>
                <a:lnTo>
                  <a:pt x="1977" y="96"/>
                </a:lnTo>
                <a:lnTo>
                  <a:pt x="1977" y="264"/>
                </a:lnTo>
                <a:lnTo>
                  <a:pt x="1977" y="468"/>
                </a:lnTo>
                <a:lnTo>
                  <a:pt x="1978" y="597"/>
                </a:lnTo>
                <a:lnTo>
                  <a:pt x="1978" y="634"/>
                </a:lnTo>
                <a:lnTo>
                  <a:pt x="1978" y="628"/>
                </a:lnTo>
                <a:lnTo>
                  <a:pt x="1979" y="600"/>
                </a:lnTo>
                <a:lnTo>
                  <a:pt x="1979" y="569"/>
                </a:lnTo>
                <a:lnTo>
                  <a:pt x="1979" y="561"/>
                </a:lnTo>
                <a:lnTo>
                  <a:pt x="1979" y="569"/>
                </a:lnTo>
                <a:lnTo>
                  <a:pt x="1980" y="574"/>
                </a:lnTo>
                <a:lnTo>
                  <a:pt x="1980" y="565"/>
                </a:lnTo>
                <a:lnTo>
                  <a:pt x="1980" y="566"/>
                </a:lnTo>
                <a:lnTo>
                  <a:pt x="1980" y="570"/>
                </a:lnTo>
                <a:lnTo>
                  <a:pt x="1981" y="574"/>
                </a:lnTo>
                <a:lnTo>
                  <a:pt x="1981" y="569"/>
                </a:lnTo>
                <a:lnTo>
                  <a:pt x="1982" y="573"/>
                </a:lnTo>
                <a:lnTo>
                  <a:pt x="1982" y="574"/>
                </a:lnTo>
                <a:lnTo>
                  <a:pt x="1982" y="574"/>
                </a:lnTo>
                <a:lnTo>
                  <a:pt x="1982" y="565"/>
                </a:lnTo>
                <a:lnTo>
                  <a:pt x="1983" y="569"/>
                </a:lnTo>
                <a:lnTo>
                  <a:pt x="1983" y="570"/>
                </a:lnTo>
                <a:lnTo>
                  <a:pt x="1984" y="573"/>
                </a:lnTo>
                <a:lnTo>
                  <a:pt x="1984" y="569"/>
                </a:lnTo>
                <a:lnTo>
                  <a:pt x="1984" y="561"/>
                </a:lnTo>
                <a:lnTo>
                  <a:pt x="1984" y="565"/>
                </a:lnTo>
                <a:lnTo>
                  <a:pt x="1985" y="578"/>
                </a:lnTo>
                <a:lnTo>
                  <a:pt x="1985" y="576"/>
                </a:lnTo>
                <a:lnTo>
                  <a:pt x="1985" y="573"/>
                </a:lnTo>
                <a:lnTo>
                  <a:pt x="1985" y="574"/>
                </a:lnTo>
                <a:lnTo>
                  <a:pt x="1986" y="578"/>
                </a:lnTo>
                <a:lnTo>
                  <a:pt x="1986" y="578"/>
                </a:lnTo>
                <a:lnTo>
                  <a:pt x="1986" y="570"/>
                </a:lnTo>
                <a:lnTo>
                  <a:pt x="1987" y="578"/>
                </a:lnTo>
                <a:lnTo>
                  <a:pt x="1987" y="582"/>
                </a:lnTo>
                <a:lnTo>
                  <a:pt x="1987" y="582"/>
                </a:lnTo>
                <a:lnTo>
                  <a:pt x="1988" y="574"/>
                </a:lnTo>
                <a:lnTo>
                  <a:pt x="1988" y="580"/>
                </a:lnTo>
                <a:lnTo>
                  <a:pt x="1988" y="578"/>
                </a:lnTo>
                <a:lnTo>
                  <a:pt x="1988" y="582"/>
                </a:lnTo>
                <a:lnTo>
                  <a:pt x="1989" y="576"/>
                </a:lnTo>
                <a:lnTo>
                  <a:pt x="1989" y="573"/>
                </a:lnTo>
                <a:lnTo>
                  <a:pt x="1989" y="580"/>
                </a:lnTo>
                <a:lnTo>
                  <a:pt x="1990" y="582"/>
                </a:lnTo>
                <a:lnTo>
                  <a:pt x="1990" y="576"/>
                </a:lnTo>
                <a:lnTo>
                  <a:pt x="1990" y="574"/>
                </a:lnTo>
                <a:lnTo>
                  <a:pt x="1990" y="584"/>
                </a:lnTo>
                <a:lnTo>
                  <a:pt x="1991" y="582"/>
                </a:lnTo>
                <a:lnTo>
                  <a:pt x="1991" y="576"/>
                </a:lnTo>
                <a:lnTo>
                  <a:pt x="1991" y="569"/>
                </a:lnTo>
                <a:lnTo>
                  <a:pt x="1992" y="570"/>
                </a:lnTo>
                <a:lnTo>
                  <a:pt x="1992" y="573"/>
                </a:lnTo>
                <a:lnTo>
                  <a:pt x="1992" y="574"/>
                </a:lnTo>
                <a:lnTo>
                  <a:pt x="1993" y="570"/>
                </a:lnTo>
                <a:lnTo>
                  <a:pt x="1993" y="573"/>
                </a:lnTo>
                <a:lnTo>
                  <a:pt x="1993" y="584"/>
                </a:lnTo>
                <a:lnTo>
                  <a:pt x="1993" y="586"/>
                </a:lnTo>
                <a:lnTo>
                  <a:pt x="1994" y="578"/>
                </a:lnTo>
                <a:lnTo>
                  <a:pt x="1994" y="580"/>
                </a:lnTo>
                <a:lnTo>
                  <a:pt x="1994" y="580"/>
                </a:lnTo>
                <a:lnTo>
                  <a:pt x="1995" y="574"/>
                </a:lnTo>
                <a:lnTo>
                  <a:pt x="1995" y="570"/>
                </a:lnTo>
                <a:lnTo>
                  <a:pt x="1995" y="573"/>
                </a:lnTo>
                <a:lnTo>
                  <a:pt x="1996" y="584"/>
                </a:lnTo>
                <a:lnTo>
                  <a:pt x="1996" y="588"/>
                </a:lnTo>
                <a:lnTo>
                  <a:pt x="1996" y="586"/>
                </a:lnTo>
                <a:lnTo>
                  <a:pt x="1996" y="580"/>
                </a:lnTo>
                <a:lnTo>
                  <a:pt x="1997" y="582"/>
                </a:lnTo>
                <a:lnTo>
                  <a:pt x="1997" y="582"/>
                </a:lnTo>
                <a:lnTo>
                  <a:pt x="1997" y="576"/>
                </a:lnTo>
                <a:lnTo>
                  <a:pt x="1997" y="569"/>
                </a:lnTo>
                <a:lnTo>
                  <a:pt x="1998" y="569"/>
                </a:lnTo>
                <a:lnTo>
                  <a:pt x="1998" y="563"/>
                </a:lnTo>
                <a:lnTo>
                  <a:pt x="1999" y="559"/>
                </a:lnTo>
                <a:lnTo>
                  <a:pt x="1999" y="549"/>
                </a:lnTo>
                <a:lnTo>
                  <a:pt x="1999" y="548"/>
                </a:lnTo>
                <a:lnTo>
                  <a:pt x="1999" y="542"/>
                </a:lnTo>
                <a:lnTo>
                  <a:pt x="2000" y="538"/>
                </a:lnTo>
                <a:lnTo>
                  <a:pt x="2000" y="530"/>
                </a:lnTo>
                <a:lnTo>
                  <a:pt x="2000" y="534"/>
                </a:lnTo>
                <a:lnTo>
                  <a:pt x="2001" y="540"/>
                </a:lnTo>
                <a:lnTo>
                  <a:pt x="2001" y="538"/>
                </a:lnTo>
                <a:lnTo>
                  <a:pt x="2001" y="532"/>
                </a:lnTo>
                <a:lnTo>
                  <a:pt x="2002" y="536"/>
                </a:lnTo>
                <a:lnTo>
                  <a:pt x="2002" y="540"/>
                </a:lnTo>
                <a:lnTo>
                  <a:pt x="2002" y="544"/>
                </a:lnTo>
                <a:lnTo>
                  <a:pt x="2002" y="536"/>
                </a:lnTo>
                <a:lnTo>
                  <a:pt x="2003" y="530"/>
                </a:lnTo>
                <a:lnTo>
                  <a:pt x="2003" y="534"/>
                </a:lnTo>
                <a:lnTo>
                  <a:pt x="2003" y="538"/>
                </a:lnTo>
                <a:lnTo>
                  <a:pt x="2004" y="540"/>
                </a:lnTo>
                <a:lnTo>
                  <a:pt x="2004" y="536"/>
                </a:lnTo>
                <a:lnTo>
                  <a:pt x="2004" y="538"/>
                </a:lnTo>
                <a:lnTo>
                  <a:pt x="2004" y="542"/>
                </a:lnTo>
                <a:lnTo>
                  <a:pt x="2005" y="540"/>
                </a:lnTo>
                <a:lnTo>
                  <a:pt x="2005" y="540"/>
                </a:lnTo>
                <a:lnTo>
                  <a:pt x="2005" y="548"/>
                </a:lnTo>
                <a:lnTo>
                  <a:pt x="2006" y="549"/>
                </a:lnTo>
                <a:lnTo>
                  <a:pt x="2006" y="551"/>
                </a:lnTo>
                <a:lnTo>
                  <a:pt x="2006" y="548"/>
                </a:lnTo>
                <a:lnTo>
                  <a:pt x="2007" y="548"/>
                </a:lnTo>
                <a:lnTo>
                  <a:pt x="2007" y="551"/>
                </a:lnTo>
                <a:lnTo>
                  <a:pt x="2007" y="549"/>
                </a:lnTo>
                <a:lnTo>
                  <a:pt x="2007" y="542"/>
                </a:lnTo>
                <a:lnTo>
                  <a:pt x="2008" y="542"/>
                </a:lnTo>
                <a:lnTo>
                  <a:pt x="2008" y="549"/>
                </a:lnTo>
                <a:lnTo>
                  <a:pt x="2008" y="557"/>
                </a:lnTo>
                <a:lnTo>
                  <a:pt x="2009" y="553"/>
                </a:lnTo>
                <a:lnTo>
                  <a:pt x="2009" y="557"/>
                </a:lnTo>
                <a:lnTo>
                  <a:pt x="2009" y="559"/>
                </a:lnTo>
                <a:lnTo>
                  <a:pt x="2010" y="561"/>
                </a:lnTo>
                <a:lnTo>
                  <a:pt x="2010" y="553"/>
                </a:lnTo>
                <a:lnTo>
                  <a:pt x="2010" y="551"/>
                </a:lnTo>
                <a:lnTo>
                  <a:pt x="2010" y="557"/>
                </a:lnTo>
                <a:lnTo>
                  <a:pt x="2011" y="561"/>
                </a:lnTo>
                <a:lnTo>
                  <a:pt x="2011" y="563"/>
                </a:lnTo>
                <a:lnTo>
                  <a:pt x="2011" y="559"/>
                </a:lnTo>
                <a:lnTo>
                  <a:pt x="2011" y="557"/>
                </a:lnTo>
                <a:lnTo>
                  <a:pt x="2012" y="566"/>
                </a:lnTo>
                <a:lnTo>
                  <a:pt x="2012" y="561"/>
                </a:lnTo>
                <a:lnTo>
                  <a:pt x="2013" y="553"/>
                </a:lnTo>
                <a:lnTo>
                  <a:pt x="2013" y="551"/>
                </a:lnTo>
                <a:lnTo>
                  <a:pt x="2013" y="551"/>
                </a:lnTo>
                <a:lnTo>
                  <a:pt x="2013" y="545"/>
                </a:lnTo>
                <a:lnTo>
                  <a:pt x="2014" y="534"/>
                </a:lnTo>
                <a:lnTo>
                  <a:pt x="2014" y="530"/>
                </a:lnTo>
                <a:lnTo>
                  <a:pt x="2014" y="532"/>
                </a:lnTo>
                <a:lnTo>
                  <a:pt x="2015" y="524"/>
                </a:lnTo>
                <a:lnTo>
                  <a:pt x="2015" y="518"/>
                </a:lnTo>
                <a:lnTo>
                  <a:pt x="2015" y="522"/>
                </a:lnTo>
                <a:lnTo>
                  <a:pt x="2016" y="520"/>
                </a:lnTo>
                <a:lnTo>
                  <a:pt x="2016" y="522"/>
                </a:lnTo>
                <a:lnTo>
                  <a:pt x="2016" y="528"/>
                </a:lnTo>
                <a:lnTo>
                  <a:pt x="2016" y="530"/>
                </a:lnTo>
                <a:lnTo>
                  <a:pt x="2017" y="526"/>
                </a:lnTo>
                <a:lnTo>
                  <a:pt x="2017" y="526"/>
                </a:lnTo>
                <a:lnTo>
                  <a:pt x="2017" y="522"/>
                </a:lnTo>
                <a:lnTo>
                  <a:pt x="2018" y="513"/>
                </a:lnTo>
                <a:lnTo>
                  <a:pt x="2018" y="509"/>
                </a:lnTo>
                <a:lnTo>
                  <a:pt x="2018" y="507"/>
                </a:lnTo>
                <a:lnTo>
                  <a:pt x="2019" y="534"/>
                </a:lnTo>
                <a:lnTo>
                  <a:pt x="2019" y="545"/>
                </a:lnTo>
                <a:lnTo>
                  <a:pt x="2019" y="551"/>
                </a:lnTo>
                <a:lnTo>
                  <a:pt x="2019" y="555"/>
                </a:lnTo>
                <a:lnTo>
                  <a:pt x="2020" y="557"/>
                </a:lnTo>
                <a:lnTo>
                  <a:pt x="2020" y="563"/>
                </a:lnTo>
                <a:lnTo>
                  <a:pt x="2020" y="576"/>
                </a:lnTo>
                <a:lnTo>
                  <a:pt x="2021" y="580"/>
                </a:lnTo>
                <a:lnTo>
                  <a:pt x="2021" y="576"/>
                </a:lnTo>
                <a:lnTo>
                  <a:pt x="2021" y="569"/>
                </a:lnTo>
                <a:lnTo>
                  <a:pt x="2021" y="578"/>
                </a:lnTo>
                <a:lnTo>
                  <a:pt x="2022" y="580"/>
                </a:lnTo>
                <a:lnTo>
                  <a:pt x="2022" y="576"/>
                </a:lnTo>
                <a:lnTo>
                  <a:pt x="2022" y="569"/>
                </a:lnTo>
                <a:lnTo>
                  <a:pt x="2023" y="573"/>
                </a:lnTo>
                <a:lnTo>
                  <a:pt x="2023" y="570"/>
                </a:lnTo>
                <a:lnTo>
                  <a:pt x="2023" y="570"/>
                </a:lnTo>
                <a:lnTo>
                  <a:pt x="2024" y="565"/>
                </a:lnTo>
                <a:lnTo>
                  <a:pt x="2024" y="561"/>
                </a:lnTo>
                <a:lnTo>
                  <a:pt x="2024" y="566"/>
                </a:lnTo>
                <a:lnTo>
                  <a:pt x="2024" y="576"/>
                </a:lnTo>
                <a:lnTo>
                  <a:pt x="2025" y="586"/>
                </a:lnTo>
                <a:lnTo>
                  <a:pt x="2025" y="603"/>
                </a:lnTo>
                <a:lnTo>
                  <a:pt x="2025" y="617"/>
                </a:lnTo>
                <a:lnTo>
                  <a:pt x="2025" y="621"/>
                </a:lnTo>
                <a:lnTo>
                  <a:pt x="2026" y="628"/>
                </a:lnTo>
                <a:lnTo>
                  <a:pt x="2026" y="648"/>
                </a:lnTo>
                <a:lnTo>
                  <a:pt x="2027" y="622"/>
                </a:lnTo>
                <a:lnTo>
                  <a:pt x="2027" y="548"/>
                </a:lnTo>
                <a:lnTo>
                  <a:pt x="2027" y="447"/>
                </a:lnTo>
                <a:lnTo>
                  <a:pt x="2027" y="323"/>
                </a:lnTo>
                <a:lnTo>
                  <a:pt x="2028" y="185"/>
                </a:lnTo>
                <a:lnTo>
                  <a:pt x="2028" y="102"/>
                </a:lnTo>
                <a:lnTo>
                  <a:pt x="2029" y="98"/>
                </a:lnTo>
                <a:lnTo>
                  <a:pt x="2029" y="274"/>
                </a:lnTo>
                <a:lnTo>
                  <a:pt x="2029" y="526"/>
                </a:lnTo>
                <a:lnTo>
                  <a:pt x="2029" y="644"/>
                </a:lnTo>
                <a:lnTo>
                  <a:pt x="2030" y="644"/>
                </a:lnTo>
                <a:lnTo>
                  <a:pt x="2030" y="611"/>
                </a:lnTo>
                <a:lnTo>
                  <a:pt x="2030" y="596"/>
                </a:lnTo>
                <a:lnTo>
                  <a:pt x="2030" y="596"/>
                </a:lnTo>
                <a:lnTo>
                  <a:pt x="2031" y="601"/>
                </a:lnTo>
                <a:lnTo>
                  <a:pt x="2031" y="600"/>
                </a:lnTo>
                <a:lnTo>
                  <a:pt x="2031" y="600"/>
                </a:lnTo>
                <a:lnTo>
                  <a:pt x="2032" y="601"/>
                </a:lnTo>
                <a:lnTo>
                  <a:pt x="2032" y="603"/>
                </a:lnTo>
                <a:lnTo>
                  <a:pt x="2032" y="597"/>
                </a:lnTo>
                <a:lnTo>
                  <a:pt x="2033" y="596"/>
                </a:lnTo>
                <a:lnTo>
                  <a:pt x="2033" y="601"/>
                </a:lnTo>
                <a:lnTo>
                  <a:pt x="2033" y="601"/>
                </a:lnTo>
                <a:lnTo>
                  <a:pt x="2033" y="600"/>
                </a:lnTo>
                <a:lnTo>
                  <a:pt x="2034" y="596"/>
                </a:lnTo>
                <a:lnTo>
                  <a:pt x="2034" y="596"/>
                </a:lnTo>
                <a:lnTo>
                  <a:pt x="2034" y="601"/>
                </a:lnTo>
                <a:lnTo>
                  <a:pt x="2035" y="601"/>
                </a:lnTo>
                <a:lnTo>
                  <a:pt x="2035" y="597"/>
                </a:lnTo>
                <a:lnTo>
                  <a:pt x="2035" y="605"/>
                </a:lnTo>
                <a:lnTo>
                  <a:pt x="2035" y="611"/>
                </a:lnTo>
                <a:lnTo>
                  <a:pt x="2036" y="613"/>
                </a:lnTo>
                <a:lnTo>
                  <a:pt x="2036" y="607"/>
                </a:lnTo>
                <a:lnTo>
                  <a:pt x="2036" y="611"/>
                </a:lnTo>
                <a:lnTo>
                  <a:pt x="2037" y="613"/>
                </a:lnTo>
                <a:lnTo>
                  <a:pt x="2037" y="609"/>
                </a:lnTo>
                <a:lnTo>
                  <a:pt x="2037" y="597"/>
                </a:lnTo>
                <a:lnTo>
                  <a:pt x="2038" y="603"/>
                </a:lnTo>
                <a:lnTo>
                  <a:pt x="2038" y="607"/>
                </a:lnTo>
                <a:lnTo>
                  <a:pt x="2038" y="613"/>
                </a:lnTo>
                <a:lnTo>
                  <a:pt x="2038" y="607"/>
                </a:lnTo>
                <a:lnTo>
                  <a:pt x="2039" y="603"/>
                </a:lnTo>
                <a:lnTo>
                  <a:pt x="2039" y="603"/>
                </a:lnTo>
                <a:lnTo>
                  <a:pt x="2039" y="607"/>
                </a:lnTo>
                <a:lnTo>
                  <a:pt x="2039" y="603"/>
                </a:lnTo>
                <a:lnTo>
                  <a:pt x="2040" y="603"/>
                </a:lnTo>
                <a:lnTo>
                  <a:pt x="2040" y="603"/>
                </a:lnTo>
                <a:lnTo>
                  <a:pt x="2041" y="605"/>
                </a:lnTo>
                <a:lnTo>
                  <a:pt x="2041" y="605"/>
                </a:lnTo>
                <a:lnTo>
                  <a:pt x="2041" y="601"/>
                </a:lnTo>
                <a:lnTo>
                  <a:pt x="2041" y="605"/>
                </a:lnTo>
                <a:lnTo>
                  <a:pt x="2042" y="609"/>
                </a:lnTo>
                <a:lnTo>
                  <a:pt x="2042" y="613"/>
                </a:lnTo>
                <a:lnTo>
                  <a:pt x="2043" y="607"/>
                </a:lnTo>
                <a:lnTo>
                  <a:pt x="2043" y="609"/>
                </a:lnTo>
                <a:lnTo>
                  <a:pt x="2043" y="609"/>
                </a:lnTo>
                <a:lnTo>
                  <a:pt x="2043" y="611"/>
                </a:lnTo>
                <a:lnTo>
                  <a:pt x="2044" y="607"/>
                </a:lnTo>
                <a:lnTo>
                  <a:pt x="2044" y="613"/>
                </a:lnTo>
                <a:lnTo>
                  <a:pt x="2044" y="615"/>
                </a:lnTo>
                <a:lnTo>
                  <a:pt x="2044" y="617"/>
                </a:lnTo>
                <a:lnTo>
                  <a:pt x="2045" y="613"/>
                </a:lnTo>
                <a:lnTo>
                  <a:pt x="2045" y="619"/>
                </a:lnTo>
                <a:lnTo>
                  <a:pt x="2045" y="626"/>
                </a:lnTo>
                <a:lnTo>
                  <a:pt x="2046" y="630"/>
                </a:lnTo>
                <a:lnTo>
                  <a:pt x="2046" y="625"/>
                </a:lnTo>
                <a:lnTo>
                  <a:pt x="2046" y="625"/>
                </a:lnTo>
                <a:lnTo>
                  <a:pt x="2047" y="628"/>
                </a:lnTo>
                <a:lnTo>
                  <a:pt x="2047" y="628"/>
                </a:lnTo>
                <a:lnTo>
                  <a:pt x="2047" y="628"/>
                </a:lnTo>
                <a:lnTo>
                  <a:pt x="2047" y="622"/>
                </a:lnTo>
                <a:lnTo>
                  <a:pt x="2048" y="622"/>
                </a:lnTo>
                <a:lnTo>
                  <a:pt x="2048" y="621"/>
                </a:lnTo>
                <a:lnTo>
                  <a:pt x="2048" y="607"/>
                </a:lnTo>
                <a:lnTo>
                  <a:pt x="2049" y="597"/>
                </a:lnTo>
                <a:lnTo>
                  <a:pt x="2049" y="594"/>
                </a:lnTo>
                <a:lnTo>
                  <a:pt x="2049" y="582"/>
                </a:lnTo>
                <a:lnTo>
                  <a:pt x="2049" y="569"/>
                </a:lnTo>
                <a:lnTo>
                  <a:pt x="2050" y="559"/>
                </a:lnTo>
                <a:lnTo>
                  <a:pt x="2050" y="555"/>
                </a:lnTo>
                <a:lnTo>
                  <a:pt x="2050" y="555"/>
                </a:lnTo>
                <a:lnTo>
                  <a:pt x="2051" y="549"/>
                </a:lnTo>
                <a:lnTo>
                  <a:pt x="2051" y="538"/>
                </a:lnTo>
                <a:lnTo>
                  <a:pt x="2051" y="536"/>
                </a:lnTo>
                <a:lnTo>
                  <a:pt x="2052" y="534"/>
                </a:lnTo>
                <a:lnTo>
                  <a:pt x="2052" y="540"/>
                </a:lnTo>
                <a:lnTo>
                  <a:pt x="2052" y="530"/>
                </a:lnTo>
                <a:lnTo>
                  <a:pt x="2052" y="538"/>
                </a:lnTo>
                <a:lnTo>
                  <a:pt x="2053" y="536"/>
                </a:lnTo>
                <a:lnTo>
                  <a:pt x="2053" y="540"/>
                </a:lnTo>
                <a:lnTo>
                  <a:pt x="2053" y="532"/>
                </a:lnTo>
                <a:lnTo>
                  <a:pt x="2053" y="528"/>
                </a:lnTo>
                <a:lnTo>
                  <a:pt x="2054" y="528"/>
                </a:lnTo>
                <a:lnTo>
                  <a:pt x="2054" y="532"/>
                </a:lnTo>
                <a:lnTo>
                  <a:pt x="2055" y="526"/>
                </a:lnTo>
                <a:lnTo>
                  <a:pt x="2055" y="524"/>
                </a:lnTo>
                <a:lnTo>
                  <a:pt x="2055" y="530"/>
                </a:lnTo>
                <a:lnTo>
                  <a:pt x="2055" y="532"/>
                </a:lnTo>
                <a:lnTo>
                  <a:pt x="2056" y="532"/>
                </a:lnTo>
                <a:lnTo>
                  <a:pt x="2056" y="528"/>
                </a:lnTo>
                <a:lnTo>
                  <a:pt x="2057" y="534"/>
                </a:lnTo>
                <a:lnTo>
                  <a:pt x="2057" y="536"/>
                </a:lnTo>
                <a:lnTo>
                  <a:pt x="2057" y="532"/>
                </a:lnTo>
                <a:lnTo>
                  <a:pt x="2057" y="534"/>
                </a:lnTo>
                <a:lnTo>
                  <a:pt x="2058" y="538"/>
                </a:lnTo>
                <a:lnTo>
                  <a:pt x="2058" y="540"/>
                </a:lnTo>
                <a:lnTo>
                  <a:pt x="2058" y="536"/>
                </a:lnTo>
                <a:lnTo>
                  <a:pt x="2058" y="528"/>
                </a:lnTo>
                <a:lnTo>
                  <a:pt x="2059" y="532"/>
                </a:lnTo>
                <a:lnTo>
                  <a:pt x="2059" y="534"/>
                </a:lnTo>
                <a:lnTo>
                  <a:pt x="2059" y="538"/>
                </a:lnTo>
                <a:lnTo>
                  <a:pt x="2060" y="536"/>
                </a:lnTo>
                <a:lnTo>
                  <a:pt x="2060" y="536"/>
                </a:lnTo>
                <a:lnTo>
                  <a:pt x="2060" y="540"/>
                </a:lnTo>
                <a:lnTo>
                  <a:pt x="2061" y="542"/>
                </a:lnTo>
                <a:lnTo>
                  <a:pt x="2061" y="536"/>
                </a:lnTo>
                <a:lnTo>
                  <a:pt x="2061" y="538"/>
                </a:lnTo>
                <a:lnTo>
                  <a:pt x="2061" y="542"/>
                </a:lnTo>
                <a:lnTo>
                  <a:pt x="2062" y="544"/>
                </a:lnTo>
                <a:lnTo>
                  <a:pt x="2062" y="540"/>
                </a:lnTo>
                <a:lnTo>
                  <a:pt x="2062" y="542"/>
                </a:lnTo>
                <a:lnTo>
                  <a:pt x="2063" y="545"/>
                </a:lnTo>
                <a:lnTo>
                  <a:pt x="2063" y="544"/>
                </a:lnTo>
                <a:lnTo>
                  <a:pt x="2063" y="542"/>
                </a:lnTo>
                <a:lnTo>
                  <a:pt x="2063" y="532"/>
                </a:lnTo>
                <a:lnTo>
                  <a:pt x="2064" y="532"/>
                </a:lnTo>
                <a:lnTo>
                  <a:pt x="2064" y="530"/>
                </a:lnTo>
                <a:lnTo>
                  <a:pt x="2064" y="528"/>
                </a:lnTo>
                <a:lnTo>
                  <a:pt x="2065" y="520"/>
                </a:lnTo>
                <a:lnTo>
                  <a:pt x="2065" y="518"/>
                </a:lnTo>
                <a:lnTo>
                  <a:pt x="2065" y="517"/>
                </a:lnTo>
                <a:lnTo>
                  <a:pt x="2066" y="514"/>
                </a:lnTo>
                <a:lnTo>
                  <a:pt x="2066" y="505"/>
                </a:lnTo>
                <a:lnTo>
                  <a:pt x="2066" y="501"/>
                </a:lnTo>
                <a:lnTo>
                  <a:pt x="2066" y="501"/>
                </a:lnTo>
                <a:lnTo>
                  <a:pt x="2067" y="496"/>
                </a:lnTo>
                <a:lnTo>
                  <a:pt x="2067" y="486"/>
                </a:lnTo>
                <a:lnTo>
                  <a:pt x="2067" y="489"/>
                </a:lnTo>
                <a:lnTo>
                  <a:pt x="2067" y="497"/>
                </a:lnTo>
                <a:lnTo>
                  <a:pt x="2068" y="497"/>
                </a:lnTo>
                <a:lnTo>
                  <a:pt x="2068" y="499"/>
                </a:lnTo>
                <a:lnTo>
                  <a:pt x="2069" y="489"/>
                </a:lnTo>
                <a:lnTo>
                  <a:pt x="2069" y="493"/>
                </a:lnTo>
                <a:lnTo>
                  <a:pt x="2069" y="493"/>
                </a:lnTo>
                <a:lnTo>
                  <a:pt x="2069" y="480"/>
                </a:lnTo>
                <a:lnTo>
                  <a:pt x="2070" y="472"/>
                </a:lnTo>
                <a:lnTo>
                  <a:pt x="2070" y="499"/>
                </a:lnTo>
                <a:lnTo>
                  <a:pt x="2071" y="509"/>
                </a:lnTo>
                <a:lnTo>
                  <a:pt x="2071" y="514"/>
                </a:lnTo>
                <a:lnTo>
                  <a:pt x="2071" y="517"/>
                </a:lnTo>
                <a:lnTo>
                  <a:pt x="2071" y="530"/>
                </a:lnTo>
                <a:lnTo>
                  <a:pt x="2072" y="542"/>
                </a:lnTo>
                <a:lnTo>
                  <a:pt x="2072" y="540"/>
                </a:lnTo>
                <a:lnTo>
                  <a:pt x="2072" y="536"/>
                </a:lnTo>
                <a:lnTo>
                  <a:pt x="2072" y="542"/>
                </a:lnTo>
                <a:lnTo>
                  <a:pt x="2073" y="549"/>
                </a:lnTo>
                <a:lnTo>
                  <a:pt x="2073" y="548"/>
                </a:lnTo>
                <a:lnTo>
                  <a:pt x="2073" y="544"/>
                </a:lnTo>
                <a:lnTo>
                  <a:pt x="2074" y="548"/>
                </a:lnTo>
                <a:lnTo>
                  <a:pt x="2074" y="549"/>
                </a:lnTo>
                <a:lnTo>
                  <a:pt x="2074" y="549"/>
                </a:lnTo>
                <a:lnTo>
                  <a:pt x="2075" y="542"/>
                </a:lnTo>
                <a:lnTo>
                  <a:pt x="2075" y="545"/>
                </a:lnTo>
                <a:lnTo>
                  <a:pt x="2075" y="549"/>
                </a:lnTo>
                <a:lnTo>
                  <a:pt x="2075" y="549"/>
                </a:lnTo>
                <a:lnTo>
                  <a:pt x="2076" y="551"/>
                </a:lnTo>
                <a:lnTo>
                  <a:pt x="2076" y="561"/>
                </a:lnTo>
                <a:lnTo>
                  <a:pt x="2076" y="586"/>
                </a:lnTo>
                <a:lnTo>
                  <a:pt x="2077" y="596"/>
                </a:lnTo>
                <a:lnTo>
                  <a:pt x="2077" y="600"/>
                </a:lnTo>
                <a:lnTo>
                  <a:pt x="2077" y="622"/>
                </a:lnTo>
                <a:lnTo>
                  <a:pt x="2077" y="638"/>
                </a:lnTo>
                <a:lnTo>
                  <a:pt x="2078" y="640"/>
                </a:lnTo>
                <a:lnTo>
                  <a:pt x="2078" y="582"/>
                </a:lnTo>
                <a:lnTo>
                  <a:pt x="2078" y="511"/>
                </a:lnTo>
                <a:lnTo>
                  <a:pt x="2079" y="432"/>
                </a:lnTo>
                <a:lnTo>
                  <a:pt x="2079" y="326"/>
                </a:lnTo>
                <a:lnTo>
                  <a:pt x="2079" y="167"/>
                </a:lnTo>
                <a:lnTo>
                  <a:pt x="2080" y="48"/>
                </a:lnTo>
                <a:lnTo>
                  <a:pt x="2080" y="28"/>
                </a:lnTo>
                <a:lnTo>
                  <a:pt x="2080" y="200"/>
                </a:lnTo>
                <a:lnTo>
                  <a:pt x="2080" y="468"/>
                </a:lnTo>
                <a:lnTo>
                  <a:pt x="2081" y="605"/>
                </a:lnTo>
                <a:lnTo>
                  <a:pt x="2081" y="603"/>
                </a:lnTo>
                <a:lnTo>
                  <a:pt x="2081" y="573"/>
                </a:lnTo>
                <a:lnTo>
                  <a:pt x="2081" y="563"/>
                </a:lnTo>
                <a:lnTo>
                  <a:pt x="2082" y="561"/>
                </a:lnTo>
                <a:lnTo>
                  <a:pt x="2082" y="563"/>
                </a:lnTo>
                <a:lnTo>
                  <a:pt x="2083" y="563"/>
                </a:lnTo>
                <a:lnTo>
                  <a:pt x="2083" y="569"/>
                </a:lnTo>
                <a:lnTo>
                  <a:pt x="2083" y="570"/>
                </a:lnTo>
                <a:lnTo>
                  <a:pt x="2083" y="563"/>
                </a:lnTo>
                <a:lnTo>
                  <a:pt x="2084" y="569"/>
                </a:lnTo>
                <a:lnTo>
                  <a:pt x="2084" y="576"/>
                </a:lnTo>
                <a:lnTo>
                  <a:pt x="2084" y="570"/>
                </a:lnTo>
                <a:lnTo>
                  <a:pt x="2084" y="569"/>
                </a:lnTo>
                <a:lnTo>
                  <a:pt x="2085" y="569"/>
                </a:lnTo>
                <a:lnTo>
                  <a:pt x="2085" y="570"/>
                </a:lnTo>
                <a:lnTo>
                  <a:pt x="2086" y="570"/>
                </a:lnTo>
                <a:lnTo>
                  <a:pt x="2086" y="566"/>
                </a:lnTo>
                <a:lnTo>
                  <a:pt x="2086" y="573"/>
                </a:lnTo>
                <a:lnTo>
                  <a:pt x="2086" y="569"/>
                </a:lnTo>
                <a:lnTo>
                  <a:pt x="2087" y="570"/>
                </a:lnTo>
                <a:lnTo>
                  <a:pt x="2087" y="563"/>
                </a:lnTo>
                <a:lnTo>
                  <a:pt x="2087" y="565"/>
                </a:lnTo>
                <a:lnTo>
                  <a:pt x="2088" y="566"/>
                </a:lnTo>
                <a:lnTo>
                  <a:pt x="2088" y="566"/>
                </a:lnTo>
                <a:lnTo>
                  <a:pt x="2088" y="569"/>
                </a:lnTo>
                <a:lnTo>
                  <a:pt x="2089" y="566"/>
                </a:lnTo>
                <a:lnTo>
                  <a:pt x="2089" y="570"/>
                </a:lnTo>
                <a:lnTo>
                  <a:pt x="2089" y="566"/>
                </a:lnTo>
                <a:lnTo>
                  <a:pt x="2089" y="566"/>
                </a:lnTo>
                <a:lnTo>
                  <a:pt x="2090" y="569"/>
                </a:lnTo>
                <a:lnTo>
                  <a:pt x="2090" y="570"/>
                </a:lnTo>
                <a:lnTo>
                  <a:pt x="2090" y="574"/>
                </a:lnTo>
                <a:lnTo>
                  <a:pt x="2091" y="565"/>
                </a:lnTo>
                <a:lnTo>
                  <a:pt x="2091" y="570"/>
                </a:lnTo>
                <a:lnTo>
                  <a:pt x="2091" y="573"/>
                </a:lnTo>
                <a:lnTo>
                  <a:pt x="2091" y="569"/>
                </a:lnTo>
                <a:lnTo>
                  <a:pt x="2092" y="566"/>
                </a:lnTo>
                <a:lnTo>
                  <a:pt x="2092" y="563"/>
                </a:lnTo>
                <a:lnTo>
                  <a:pt x="2092" y="566"/>
                </a:lnTo>
                <a:lnTo>
                  <a:pt x="2093" y="569"/>
                </a:lnTo>
                <a:lnTo>
                  <a:pt x="2093" y="565"/>
                </a:lnTo>
                <a:lnTo>
                  <a:pt x="2093" y="561"/>
                </a:lnTo>
                <a:lnTo>
                  <a:pt x="2094" y="565"/>
                </a:lnTo>
                <a:lnTo>
                  <a:pt x="2094" y="570"/>
                </a:lnTo>
                <a:lnTo>
                  <a:pt x="2094" y="566"/>
                </a:lnTo>
                <a:lnTo>
                  <a:pt x="2094" y="565"/>
                </a:lnTo>
                <a:lnTo>
                  <a:pt x="2095" y="570"/>
                </a:lnTo>
                <a:lnTo>
                  <a:pt x="2095" y="574"/>
                </a:lnTo>
                <a:lnTo>
                  <a:pt x="2095" y="573"/>
                </a:lnTo>
                <a:lnTo>
                  <a:pt x="2096" y="569"/>
                </a:lnTo>
                <a:lnTo>
                  <a:pt x="2096" y="573"/>
                </a:lnTo>
                <a:lnTo>
                  <a:pt x="2096" y="576"/>
                </a:lnTo>
                <a:lnTo>
                  <a:pt x="2097" y="570"/>
                </a:lnTo>
                <a:lnTo>
                  <a:pt x="2097" y="569"/>
                </a:lnTo>
                <a:lnTo>
                  <a:pt x="2097" y="573"/>
                </a:lnTo>
                <a:lnTo>
                  <a:pt x="2097" y="569"/>
                </a:lnTo>
                <a:lnTo>
                  <a:pt x="2098" y="570"/>
                </a:lnTo>
                <a:lnTo>
                  <a:pt x="2098" y="561"/>
                </a:lnTo>
                <a:lnTo>
                  <a:pt x="2098" y="561"/>
                </a:lnTo>
                <a:lnTo>
                  <a:pt x="2098" y="561"/>
                </a:lnTo>
                <a:lnTo>
                  <a:pt x="2099" y="553"/>
                </a:lnTo>
                <a:lnTo>
                  <a:pt x="2099" y="545"/>
                </a:lnTo>
                <a:lnTo>
                  <a:pt x="2100" y="534"/>
                </a:lnTo>
                <a:lnTo>
                  <a:pt x="2100" y="534"/>
                </a:lnTo>
                <a:lnTo>
                  <a:pt x="2100" y="530"/>
                </a:lnTo>
                <a:lnTo>
                  <a:pt x="2100" y="520"/>
                </a:lnTo>
                <a:lnTo>
                  <a:pt x="2101" y="518"/>
                </a:lnTo>
                <a:lnTo>
                  <a:pt x="2101" y="511"/>
                </a:lnTo>
                <a:lnTo>
                  <a:pt x="2101" y="514"/>
                </a:lnTo>
                <a:lnTo>
                  <a:pt x="2102" y="507"/>
                </a:lnTo>
                <a:lnTo>
                  <a:pt x="2102" y="501"/>
                </a:lnTo>
                <a:lnTo>
                  <a:pt x="2102" y="511"/>
                </a:lnTo>
                <a:lnTo>
                  <a:pt x="2103" y="511"/>
                </a:lnTo>
                <a:lnTo>
                  <a:pt x="2103" y="507"/>
                </a:lnTo>
                <a:lnTo>
                  <a:pt x="2103" y="503"/>
                </a:lnTo>
                <a:lnTo>
                  <a:pt x="2103" y="511"/>
                </a:lnTo>
                <a:lnTo>
                  <a:pt x="2104" y="511"/>
                </a:lnTo>
                <a:lnTo>
                  <a:pt x="2104" y="507"/>
                </a:lnTo>
                <a:lnTo>
                  <a:pt x="2104" y="503"/>
                </a:lnTo>
                <a:lnTo>
                  <a:pt x="2105" y="503"/>
                </a:lnTo>
                <a:lnTo>
                  <a:pt x="2105" y="507"/>
                </a:lnTo>
                <a:lnTo>
                  <a:pt x="2105" y="509"/>
                </a:lnTo>
                <a:lnTo>
                  <a:pt x="2106" y="505"/>
                </a:lnTo>
                <a:lnTo>
                  <a:pt x="2106" y="503"/>
                </a:lnTo>
                <a:lnTo>
                  <a:pt x="2106" y="505"/>
                </a:lnTo>
                <a:lnTo>
                  <a:pt x="2106" y="509"/>
                </a:lnTo>
                <a:lnTo>
                  <a:pt x="2107" y="503"/>
                </a:lnTo>
                <a:lnTo>
                  <a:pt x="2107" y="509"/>
                </a:lnTo>
                <a:lnTo>
                  <a:pt x="2107" y="509"/>
                </a:lnTo>
                <a:lnTo>
                  <a:pt x="2108" y="511"/>
                </a:lnTo>
                <a:lnTo>
                  <a:pt x="2108" y="509"/>
                </a:lnTo>
                <a:lnTo>
                  <a:pt x="2108" y="505"/>
                </a:lnTo>
                <a:lnTo>
                  <a:pt x="2108" y="513"/>
                </a:lnTo>
                <a:lnTo>
                  <a:pt x="2109" y="517"/>
                </a:lnTo>
                <a:lnTo>
                  <a:pt x="2109" y="514"/>
                </a:lnTo>
                <a:lnTo>
                  <a:pt x="2109" y="514"/>
                </a:lnTo>
                <a:lnTo>
                  <a:pt x="2110" y="511"/>
                </a:lnTo>
                <a:lnTo>
                  <a:pt x="2110" y="518"/>
                </a:lnTo>
                <a:lnTo>
                  <a:pt x="2110" y="518"/>
                </a:lnTo>
                <a:lnTo>
                  <a:pt x="2111" y="514"/>
                </a:lnTo>
                <a:lnTo>
                  <a:pt x="2111" y="517"/>
                </a:lnTo>
                <a:lnTo>
                  <a:pt x="2111" y="522"/>
                </a:lnTo>
                <a:lnTo>
                  <a:pt x="2111" y="522"/>
                </a:lnTo>
                <a:lnTo>
                  <a:pt x="2112" y="518"/>
                </a:lnTo>
                <a:lnTo>
                  <a:pt x="2112" y="522"/>
                </a:lnTo>
                <a:lnTo>
                  <a:pt x="2112" y="522"/>
                </a:lnTo>
                <a:lnTo>
                  <a:pt x="2112" y="520"/>
                </a:lnTo>
                <a:lnTo>
                  <a:pt x="2113" y="518"/>
                </a:lnTo>
                <a:lnTo>
                  <a:pt x="2113" y="520"/>
                </a:lnTo>
                <a:lnTo>
                  <a:pt x="2114" y="518"/>
                </a:lnTo>
                <a:lnTo>
                  <a:pt x="2114" y="522"/>
                </a:lnTo>
                <a:lnTo>
                  <a:pt x="2114" y="514"/>
                </a:lnTo>
                <a:lnTo>
                  <a:pt x="2114" y="511"/>
                </a:lnTo>
                <a:lnTo>
                  <a:pt x="2115" y="514"/>
                </a:lnTo>
                <a:lnTo>
                  <a:pt x="2115" y="513"/>
                </a:lnTo>
                <a:lnTo>
                  <a:pt x="2115" y="501"/>
                </a:lnTo>
                <a:lnTo>
                  <a:pt x="2116" y="497"/>
                </a:lnTo>
                <a:lnTo>
                  <a:pt x="2116" y="496"/>
                </a:lnTo>
                <a:lnTo>
                  <a:pt x="2116" y="493"/>
                </a:lnTo>
                <a:lnTo>
                  <a:pt x="2117" y="484"/>
                </a:lnTo>
                <a:lnTo>
                  <a:pt x="2117" y="484"/>
                </a:lnTo>
                <a:lnTo>
                  <a:pt x="2117" y="480"/>
                </a:lnTo>
                <a:lnTo>
                  <a:pt x="2117" y="480"/>
                </a:lnTo>
                <a:lnTo>
                  <a:pt x="2118" y="482"/>
                </a:lnTo>
                <a:lnTo>
                  <a:pt x="2118" y="478"/>
                </a:lnTo>
                <a:lnTo>
                  <a:pt x="2118" y="482"/>
                </a:lnTo>
                <a:lnTo>
                  <a:pt x="2119" y="489"/>
                </a:lnTo>
                <a:lnTo>
                  <a:pt x="2119" y="486"/>
                </a:lnTo>
                <a:lnTo>
                  <a:pt x="2119" y="478"/>
                </a:lnTo>
                <a:lnTo>
                  <a:pt x="2120" y="480"/>
                </a:lnTo>
                <a:lnTo>
                  <a:pt x="2120" y="480"/>
                </a:lnTo>
                <a:lnTo>
                  <a:pt x="2120" y="472"/>
                </a:lnTo>
                <a:lnTo>
                  <a:pt x="2120" y="470"/>
                </a:lnTo>
                <a:lnTo>
                  <a:pt x="2121" y="493"/>
                </a:lnTo>
                <a:lnTo>
                  <a:pt x="2121" y="509"/>
                </a:lnTo>
                <a:lnTo>
                  <a:pt x="2121" y="509"/>
                </a:lnTo>
                <a:lnTo>
                  <a:pt x="2122" y="514"/>
                </a:lnTo>
                <a:lnTo>
                  <a:pt x="2122" y="520"/>
                </a:lnTo>
                <a:lnTo>
                  <a:pt x="2122" y="530"/>
                </a:lnTo>
                <a:lnTo>
                  <a:pt x="2122" y="534"/>
                </a:lnTo>
                <a:lnTo>
                  <a:pt x="2123" y="528"/>
                </a:lnTo>
                <a:lnTo>
                  <a:pt x="2123" y="524"/>
                </a:lnTo>
                <a:lnTo>
                  <a:pt x="2123" y="530"/>
                </a:lnTo>
                <a:lnTo>
                  <a:pt x="2124" y="532"/>
                </a:lnTo>
                <a:lnTo>
                  <a:pt x="2124" y="538"/>
                </a:lnTo>
                <a:lnTo>
                  <a:pt x="2124" y="534"/>
                </a:lnTo>
                <a:lnTo>
                  <a:pt x="2125" y="536"/>
                </a:lnTo>
                <a:lnTo>
                  <a:pt x="2125" y="538"/>
                </a:lnTo>
                <a:lnTo>
                  <a:pt x="2125" y="538"/>
                </a:lnTo>
                <a:lnTo>
                  <a:pt x="2125" y="532"/>
                </a:lnTo>
                <a:lnTo>
                  <a:pt x="2126" y="536"/>
                </a:lnTo>
                <a:lnTo>
                  <a:pt x="2126" y="540"/>
                </a:lnTo>
                <a:lnTo>
                  <a:pt x="2126" y="538"/>
                </a:lnTo>
                <a:lnTo>
                  <a:pt x="2126" y="538"/>
                </a:lnTo>
                <a:lnTo>
                  <a:pt x="2127" y="557"/>
                </a:lnTo>
                <a:lnTo>
                  <a:pt x="2127" y="578"/>
                </a:lnTo>
                <a:lnTo>
                  <a:pt x="2128" y="594"/>
                </a:lnTo>
                <a:lnTo>
                  <a:pt x="2128" y="611"/>
                </a:lnTo>
                <a:lnTo>
                  <a:pt x="2128" y="601"/>
                </a:lnTo>
                <a:lnTo>
                  <a:pt x="2128" y="551"/>
                </a:lnTo>
                <a:lnTo>
                  <a:pt x="2129" y="499"/>
                </a:lnTo>
                <a:lnTo>
                  <a:pt x="2129" y="457"/>
                </a:lnTo>
                <a:lnTo>
                  <a:pt x="2130" y="414"/>
                </a:lnTo>
                <a:lnTo>
                  <a:pt x="2130" y="351"/>
                </a:lnTo>
                <a:lnTo>
                  <a:pt x="2130" y="326"/>
                </a:lnTo>
                <a:lnTo>
                  <a:pt x="2130" y="115"/>
                </a:lnTo>
                <a:lnTo>
                  <a:pt x="2131" y="38"/>
                </a:lnTo>
                <a:lnTo>
                  <a:pt x="2131" y="36"/>
                </a:lnTo>
                <a:lnTo>
                  <a:pt x="2131" y="162"/>
                </a:lnTo>
                <a:lnTo>
                  <a:pt x="2131" y="409"/>
                </a:lnTo>
                <a:lnTo>
                  <a:pt x="2132" y="578"/>
                </a:lnTo>
                <a:lnTo>
                  <a:pt x="2132" y="605"/>
                </a:lnTo>
                <a:lnTo>
                  <a:pt x="2132" y="576"/>
                </a:lnTo>
                <a:lnTo>
                  <a:pt x="2133" y="549"/>
                </a:lnTo>
                <a:lnTo>
                  <a:pt x="2133" y="548"/>
                </a:lnTo>
                <a:lnTo>
                  <a:pt x="2133" y="553"/>
                </a:lnTo>
                <a:lnTo>
                  <a:pt x="2134" y="559"/>
                </a:lnTo>
                <a:lnTo>
                  <a:pt x="2134" y="553"/>
                </a:lnTo>
                <a:lnTo>
                  <a:pt x="2134" y="549"/>
                </a:lnTo>
                <a:lnTo>
                  <a:pt x="2134" y="553"/>
                </a:lnTo>
                <a:lnTo>
                  <a:pt x="2135" y="559"/>
                </a:lnTo>
                <a:lnTo>
                  <a:pt x="2135" y="557"/>
                </a:lnTo>
                <a:lnTo>
                  <a:pt x="2135" y="549"/>
                </a:lnTo>
                <a:lnTo>
                  <a:pt x="2136" y="548"/>
                </a:lnTo>
                <a:lnTo>
                  <a:pt x="2136" y="551"/>
                </a:lnTo>
                <a:lnTo>
                  <a:pt x="2136" y="553"/>
                </a:lnTo>
                <a:lnTo>
                  <a:pt x="2136" y="551"/>
                </a:lnTo>
                <a:lnTo>
                  <a:pt x="2137" y="549"/>
                </a:lnTo>
                <a:lnTo>
                  <a:pt x="2137" y="553"/>
                </a:lnTo>
                <a:lnTo>
                  <a:pt x="2137" y="557"/>
                </a:lnTo>
                <a:lnTo>
                  <a:pt x="2138" y="555"/>
                </a:lnTo>
                <a:lnTo>
                  <a:pt x="2138" y="553"/>
                </a:lnTo>
                <a:lnTo>
                  <a:pt x="2138" y="555"/>
                </a:lnTo>
                <a:lnTo>
                  <a:pt x="2139" y="559"/>
                </a:lnTo>
                <a:lnTo>
                  <a:pt x="2139" y="557"/>
                </a:lnTo>
                <a:lnTo>
                  <a:pt x="2139" y="551"/>
                </a:lnTo>
                <a:lnTo>
                  <a:pt x="2139" y="553"/>
                </a:lnTo>
                <a:lnTo>
                  <a:pt x="2140" y="553"/>
                </a:lnTo>
                <a:lnTo>
                  <a:pt x="2140" y="553"/>
                </a:lnTo>
                <a:lnTo>
                  <a:pt x="2140" y="545"/>
                </a:lnTo>
                <a:lnTo>
                  <a:pt x="2140" y="548"/>
                </a:lnTo>
                <a:lnTo>
                  <a:pt x="2141" y="553"/>
                </a:lnTo>
                <a:lnTo>
                  <a:pt x="2141" y="553"/>
                </a:lnTo>
                <a:lnTo>
                  <a:pt x="2142" y="549"/>
                </a:lnTo>
                <a:lnTo>
                  <a:pt x="2142" y="551"/>
                </a:lnTo>
                <a:lnTo>
                  <a:pt x="2142" y="559"/>
                </a:lnTo>
                <a:lnTo>
                  <a:pt x="2142" y="563"/>
                </a:lnTo>
                <a:lnTo>
                  <a:pt x="2143" y="557"/>
                </a:lnTo>
                <a:lnTo>
                  <a:pt x="2143" y="557"/>
                </a:lnTo>
                <a:lnTo>
                  <a:pt x="2144" y="561"/>
                </a:lnTo>
                <a:lnTo>
                  <a:pt x="2144" y="563"/>
                </a:lnTo>
                <a:lnTo>
                  <a:pt x="2144" y="557"/>
                </a:lnTo>
                <a:lnTo>
                  <a:pt x="2144" y="555"/>
                </a:lnTo>
                <a:lnTo>
                  <a:pt x="2145" y="555"/>
                </a:lnTo>
                <a:lnTo>
                  <a:pt x="2145" y="557"/>
                </a:lnTo>
                <a:lnTo>
                  <a:pt x="2145" y="553"/>
                </a:lnTo>
                <a:lnTo>
                  <a:pt x="2145" y="551"/>
                </a:lnTo>
                <a:lnTo>
                  <a:pt x="2146" y="551"/>
                </a:lnTo>
                <a:lnTo>
                  <a:pt x="2146" y="555"/>
                </a:lnTo>
                <a:lnTo>
                  <a:pt x="2146" y="551"/>
                </a:lnTo>
                <a:lnTo>
                  <a:pt x="2147" y="548"/>
                </a:lnTo>
                <a:lnTo>
                  <a:pt x="2147" y="553"/>
                </a:lnTo>
                <a:lnTo>
                  <a:pt x="2147" y="559"/>
                </a:lnTo>
                <a:lnTo>
                  <a:pt x="2148" y="557"/>
                </a:lnTo>
                <a:lnTo>
                  <a:pt x="2148" y="555"/>
                </a:lnTo>
                <a:lnTo>
                  <a:pt x="2148" y="555"/>
                </a:lnTo>
                <a:lnTo>
                  <a:pt x="2148" y="559"/>
                </a:lnTo>
                <a:lnTo>
                  <a:pt x="2149" y="557"/>
                </a:lnTo>
                <a:lnTo>
                  <a:pt x="2149" y="551"/>
                </a:lnTo>
                <a:lnTo>
                  <a:pt x="2149" y="549"/>
                </a:lnTo>
                <a:lnTo>
                  <a:pt x="2150" y="553"/>
                </a:lnTo>
                <a:lnTo>
                  <a:pt x="2150" y="549"/>
                </a:lnTo>
                <a:lnTo>
                  <a:pt x="2150" y="542"/>
                </a:lnTo>
                <a:lnTo>
                  <a:pt x="2150" y="538"/>
                </a:lnTo>
                <a:lnTo>
                  <a:pt x="2151" y="534"/>
                </a:lnTo>
                <a:lnTo>
                  <a:pt x="2151" y="534"/>
                </a:lnTo>
                <a:lnTo>
                  <a:pt x="2151" y="524"/>
                </a:lnTo>
                <a:lnTo>
                  <a:pt x="2152" y="514"/>
                </a:lnTo>
                <a:lnTo>
                  <a:pt x="2152" y="517"/>
                </a:lnTo>
                <a:lnTo>
                  <a:pt x="2152" y="518"/>
                </a:lnTo>
                <a:lnTo>
                  <a:pt x="2153" y="513"/>
                </a:lnTo>
                <a:lnTo>
                  <a:pt x="2153" y="503"/>
                </a:lnTo>
                <a:lnTo>
                  <a:pt x="2153" y="503"/>
                </a:lnTo>
                <a:lnTo>
                  <a:pt x="2153" y="509"/>
                </a:lnTo>
                <a:lnTo>
                  <a:pt x="2154" y="505"/>
                </a:lnTo>
                <a:lnTo>
                  <a:pt x="2154" y="503"/>
                </a:lnTo>
                <a:lnTo>
                  <a:pt x="2154" y="499"/>
                </a:lnTo>
                <a:lnTo>
                  <a:pt x="2154" y="503"/>
                </a:lnTo>
                <a:lnTo>
                  <a:pt x="2155" y="499"/>
                </a:lnTo>
                <a:lnTo>
                  <a:pt x="2155" y="493"/>
                </a:lnTo>
                <a:lnTo>
                  <a:pt x="2156" y="497"/>
                </a:lnTo>
                <a:lnTo>
                  <a:pt x="2156" y="499"/>
                </a:lnTo>
                <a:lnTo>
                  <a:pt x="2156" y="501"/>
                </a:lnTo>
                <a:lnTo>
                  <a:pt x="2156" y="493"/>
                </a:lnTo>
                <a:lnTo>
                  <a:pt x="2157" y="492"/>
                </a:lnTo>
                <a:lnTo>
                  <a:pt x="2157" y="496"/>
                </a:lnTo>
                <a:lnTo>
                  <a:pt x="2157" y="499"/>
                </a:lnTo>
                <a:lnTo>
                  <a:pt x="2157" y="493"/>
                </a:lnTo>
                <a:lnTo>
                  <a:pt x="2158" y="493"/>
                </a:lnTo>
                <a:lnTo>
                  <a:pt x="2158" y="499"/>
                </a:lnTo>
                <a:lnTo>
                  <a:pt x="2159" y="505"/>
                </a:lnTo>
                <a:lnTo>
                  <a:pt x="2159" y="496"/>
                </a:lnTo>
                <a:lnTo>
                  <a:pt x="2159" y="501"/>
                </a:lnTo>
                <a:lnTo>
                  <a:pt x="2159" y="505"/>
                </a:lnTo>
                <a:lnTo>
                  <a:pt x="2160" y="507"/>
                </a:lnTo>
                <a:lnTo>
                  <a:pt x="2160" y="503"/>
                </a:lnTo>
                <a:lnTo>
                  <a:pt x="2160" y="505"/>
                </a:lnTo>
                <a:lnTo>
                  <a:pt x="2161" y="507"/>
                </a:lnTo>
                <a:lnTo>
                  <a:pt x="2161" y="511"/>
                </a:lnTo>
                <a:lnTo>
                  <a:pt x="2161" y="509"/>
                </a:lnTo>
                <a:lnTo>
                  <a:pt x="2162" y="509"/>
                </a:lnTo>
                <a:lnTo>
                  <a:pt x="2162" y="509"/>
                </a:lnTo>
                <a:lnTo>
                  <a:pt x="2162" y="514"/>
                </a:lnTo>
                <a:lnTo>
                  <a:pt x="2162" y="513"/>
                </a:lnTo>
                <a:lnTo>
                  <a:pt x="2163" y="513"/>
                </a:lnTo>
                <a:lnTo>
                  <a:pt x="2163" y="517"/>
                </a:lnTo>
                <a:lnTo>
                  <a:pt x="2163" y="518"/>
                </a:lnTo>
                <a:lnTo>
                  <a:pt x="2164" y="520"/>
                </a:lnTo>
                <a:lnTo>
                  <a:pt x="2164" y="514"/>
                </a:lnTo>
                <a:lnTo>
                  <a:pt x="2164" y="524"/>
                </a:lnTo>
                <a:lnTo>
                  <a:pt x="2164" y="526"/>
                </a:lnTo>
                <a:lnTo>
                  <a:pt x="2165" y="526"/>
                </a:lnTo>
                <a:lnTo>
                  <a:pt x="2165" y="524"/>
                </a:lnTo>
                <a:lnTo>
                  <a:pt x="2165" y="522"/>
                </a:lnTo>
                <a:lnTo>
                  <a:pt x="2166" y="528"/>
                </a:lnTo>
                <a:lnTo>
                  <a:pt x="2166" y="532"/>
                </a:lnTo>
                <a:lnTo>
                  <a:pt x="2166" y="524"/>
                </a:lnTo>
                <a:lnTo>
                  <a:pt x="2167" y="522"/>
                </a:lnTo>
                <a:lnTo>
                  <a:pt x="2167" y="522"/>
                </a:lnTo>
                <a:lnTo>
                  <a:pt x="2167" y="524"/>
                </a:lnTo>
                <a:lnTo>
                  <a:pt x="2167" y="522"/>
                </a:lnTo>
                <a:lnTo>
                  <a:pt x="2168" y="517"/>
                </a:lnTo>
                <a:lnTo>
                  <a:pt x="2168" y="513"/>
                </a:lnTo>
                <a:lnTo>
                  <a:pt x="2168" y="513"/>
                </a:lnTo>
                <a:lnTo>
                  <a:pt x="2168" y="511"/>
                </a:lnTo>
                <a:lnTo>
                  <a:pt x="2169" y="501"/>
                </a:lnTo>
                <a:lnTo>
                  <a:pt x="2169" y="497"/>
                </a:lnTo>
                <a:lnTo>
                  <a:pt x="2170" y="501"/>
                </a:lnTo>
                <a:lnTo>
                  <a:pt x="2170" y="496"/>
                </a:lnTo>
                <a:lnTo>
                  <a:pt x="2170" y="488"/>
                </a:lnTo>
                <a:lnTo>
                  <a:pt x="2170" y="489"/>
                </a:lnTo>
                <a:lnTo>
                  <a:pt x="2171" y="486"/>
                </a:lnTo>
                <a:lnTo>
                  <a:pt x="2171" y="482"/>
                </a:lnTo>
                <a:lnTo>
                  <a:pt x="2171" y="476"/>
                </a:lnTo>
                <a:lnTo>
                  <a:pt x="2171" y="476"/>
                </a:lnTo>
                <a:lnTo>
                  <a:pt x="2172" y="482"/>
                </a:lnTo>
                <a:lnTo>
                  <a:pt x="2172" y="484"/>
                </a:lnTo>
                <a:lnTo>
                  <a:pt x="2173" y="484"/>
                </a:lnTo>
                <a:lnTo>
                  <a:pt x="2173" y="478"/>
                </a:lnTo>
                <a:lnTo>
                  <a:pt x="2173" y="482"/>
                </a:lnTo>
                <a:lnTo>
                  <a:pt x="2173" y="480"/>
                </a:lnTo>
                <a:lnTo>
                  <a:pt x="2174" y="465"/>
                </a:lnTo>
                <a:lnTo>
                  <a:pt x="2174" y="461"/>
                </a:lnTo>
                <a:lnTo>
                  <a:pt x="2174" y="480"/>
                </a:lnTo>
                <a:lnTo>
                  <a:pt x="2175" y="488"/>
                </a:lnTo>
                <a:lnTo>
                  <a:pt x="2175" y="499"/>
                </a:lnTo>
                <a:lnTo>
                  <a:pt x="2175" y="509"/>
                </a:lnTo>
                <a:lnTo>
                  <a:pt x="2176" y="517"/>
                </a:lnTo>
                <a:lnTo>
                  <a:pt x="2176" y="526"/>
                </a:lnTo>
                <a:lnTo>
                  <a:pt x="2176" y="526"/>
                </a:lnTo>
                <a:lnTo>
                  <a:pt x="2176" y="528"/>
                </a:lnTo>
                <a:lnTo>
                  <a:pt x="2177" y="528"/>
                </a:lnTo>
                <a:lnTo>
                  <a:pt x="2177" y="530"/>
                </a:lnTo>
                <a:lnTo>
                  <a:pt x="2177" y="532"/>
                </a:lnTo>
                <a:lnTo>
                  <a:pt x="2178" y="528"/>
                </a:lnTo>
                <a:lnTo>
                  <a:pt x="2178" y="528"/>
                </a:lnTo>
                <a:lnTo>
                  <a:pt x="2178" y="538"/>
                </a:lnTo>
                <a:lnTo>
                  <a:pt x="2178" y="536"/>
                </a:lnTo>
                <a:lnTo>
                  <a:pt x="2179" y="530"/>
                </a:lnTo>
                <a:lnTo>
                  <a:pt x="2179" y="532"/>
                </a:lnTo>
                <a:lnTo>
                  <a:pt x="2179" y="536"/>
                </a:lnTo>
                <a:lnTo>
                  <a:pt x="2180" y="536"/>
                </a:lnTo>
                <a:lnTo>
                  <a:pt x="2180" y="532"/>
                </a:lnTo>
                <a:lnTo>
                  <a:pt x="2180" y="534"/>
                </a:lnTo>
                <a:lnTo>
                  <a:pt x="2181" y="536"/>
                </a:lnTo>
                <a:lnTo>
                  <a:pt x="2181" y="536"/>
                </a:lnTo>
                <a:lnTo>
                  <a:pt x="2181" y="532"/>
                </a:lnTo>
                <a:lnTo>
                  <a:pt x="2181" y="536"/>
                </a:lnTo>
                <a:lnTo>
                  <a:pt x="2182" y="538"/>
                </a:lnTo>
                <a:lnTo>
                  <a:pt x="2182" y="542"/>
                </a:lnTo>
                <a:lnTo>
                  <a:pt x="2182" y="565"/>
                </a:lnTo>
                <a:lnTo>
                  <a:pt x="2183" y="573"/>
                </a:lnTo>
                <a:lnTo>
                  <a:pt x="2183" y="588"/>
                </a:lnTo>
                <a:lnTo>
                  <a:pt x="2183" y="613"/>
                </a:lnTo>
                <a:lnTo>
                  <a:pt x="2184" y="607"/>
                </a:lnTo>
                <a:lnTo>
                  <a:pt x="2184" y="548"/>
                </a:lnTo>
                <a:lnTo>
                  <a:pt x="2184" y="484"/>
                </a:lnTo>
                <a:lnTo>
                  <a:pt x="2184" y="395"/>
                </a:lnTo>
                <a:lnTo>
                  <a:pt x="2185" y="254"/>
                </a:lnTo>
                <a:lnTo>
                  <a:pt x="2185" y="127"/>
                </a:lnTo>
                <a:lnTo>
                  <a:pt x="2185" y="71"/>
                </a:lnTo>
                <a:lnTo>
                  <a:pt x="2185" y="129"/>
                </a:lnTo>
                <a:lnTo>
                  <a:pt x="2186" y="318"/>
                </a:lnTo>
                <a:lnTo>
                  <a:pt x="2186" y="522"/>
                </a:lnTo>
                <a:lnTo>
                  <a:pt x="2187" y="607"/>
                </a:lnTo>
                <a:lnTo>
                  <a:pt x="2187" y="601"/>
                </a:lnTo>
                <a:lnTo>
                  <a:pt x="2187" y="573"/>
                </a:lnTo>
                <a:lnTo>
                  <a:pt x="2187" y="551"/>
                </a:lnTo>
                <a:lnTo>
                  <a:pt x="2188" y="553"/>
                </a:lnTo>
                <a:lnTo>
                  <a:pt x="2188" y="559"/>
                </a:lnTo>
                <a:lnTo>
                  <a:pt x="2188" y="559"/>
                </a:lnTo>
                <a:lnTo>
                  <a:pt x="2189" y="553"/>
                </a:lnTo>
                <a:lnTo>
                  <a:pt x="2189" y="557"/>
                </a:lnTo>
                <a:lnTo>
                  <a:pt x="2189" y="561"/>
                </a:lnTo>
                <a:lnTo>
                  <a:pt x="2190" y="563"/>
                </a:lnTo>
                <a:lnTo>
                  <a:pt x="2190" y="563"/>
                </a:lnTo>
                <a:lnTo>
                  <a:pt x="2190" y="559"/>
                </a:lnTo>
                <a:lnTo>
                  <a:pt x="2190" y="559"/>
                </a:lnTo>
                <a:lnTo>
                  <a:pt x="2191" y="563"/>
                </a:lnTo>
                <a:lnTo>
                  <a:pt x="2191" y="559"/>
                </a:lnTo>
                <a:lnTo>
                  <a:pt x="2191" y="555"/>
                </a:lnTo>
                <a:lnTo>
                  <a:pt x="2192" y="559"/>
                </a:lnTo>
                <a:lnTo>
                  <a:pt x="2192" y="561"/>
                </a:lnTo>
                <a:lnTo>
                  <a:pt x="2192" y="559"/>
                </a:lnTo>
                <a:lnTo>
                  <a:pt x="2192" y="559"/>
                </a:lnTo>
                <a:lnTo>
                  <a:pt x="2193" y="563"/>
                </a:lnTo>
                <a:lnTo>
                  <a:pt x="2193" y="569"/>
                </a:lnTo>
                <a:lnTo>
                  <a:pt x="2193" y="569"/>
                </a:lnTo>
                <a:lnTo>
                  <a:pt x="2194" y="561"/>
                </a:lnTo>
                <a:lnTo>
                  <a:pt x="2194" y="559"/>
                </a:lnTo>
                <a:lnTo>
                  <a:pt x="2194" y="563"/>
                </a:lnTo>
                <a:lnTo>
                  <a:pt x="2195" y="563"/>
                </a:lnTo>
                <a:lnTo>
                  <a:pt x="2195" y="559"/>
                </a:lnTo>
                <a:lnTo>
                  <a:pt x="2195" y="559"/>
                </a:lnTo>
                <a:lnTo>
                  <a:pt x="2195" y="559"/>
                </a:lnTo>
                <a:lnTo>
                  <a:pt x="2196" y="563"/>
                </a:lnTo>
                <a:lnTo>
                  <a:pt x="2196" y="561"/>
                </a:lnTo>
                <a:lnTo>
                  <a:pt x="2196" y="563"/>
                </a:lnTo>
                <a:lnTo>
                  <a:pt x="2197" y="563"/>
                </a:lnTo>
                <a:lnTo>
                  <a:pt x="2197" y="561"/>
                </a:lnTo>
                <a:lnTo>
                  <a:pt x="2197" y="565"/>
                </a:lnTo>
                <a:lnTo>
                  <a:pt x="2198" y="563"/>
                </a:lnTo>
                <a:lnTo>
                  <a:pt x="2198" y="561"/>
                </a:lnTo>
                <a:lnTo>
                  <a:pt x="2198" y="561"/>
                </a:lnTo>
                <a:lnTo>
                  <a:pt x="2198" y="559"/>
                </a:lnTo>
                <a:lnTo>
                  <a:pt x="2199" y="557"/>
                </a:lnTo>
                <a:lnTo>
                  <a:pt x="2199" y="559"/>
                </a:lnTo>
                <a:lnTo>
                  <a:pt x="2199" y="563"/>
                </a:lnTo>
                <a:lnTo>
                  <a:pt x="2199" y="563"/>
                </a:lnTo>
                <a:lnTo>
                  <a:pt x="2200" y="559"/>
                </a:lnTo>
                <a:lnTo>
                  <a:pt x="2200" y="561"/>
                </a:lnTo>
                <a:lnTo>
                  <a:pt x="2201" y="566"/>
                </a:lnTo>
                <a:lnTo>
                  <a:pt x="2201" y="566"/>
                </a:lnTo>
                <a:lnTo>
                  <a:pt x="2201" y="563"/>
                </a:lnTo>
                <a:lnTo>
                  <a:pt x="2201" y="557"/>
                </a:lnTo>
                <a:lnTo>
                  <a:pt x="2202" y="569"/>
                </a:lnTo>
                <a:lnTo>
                  <a:pt x="2202" y="566"/>
                </a:lnTo>
                <a:lnTo>
                  <a:pt x="2202" y="565"/>
                </a:lnTo>
                <a:lnTo>
                  <a:pt x="2203" y="565"/>
                </a:lnTo>
                <a:lnTo>
                  <a:pt x="2203" y="565"/>
                </a:lnTo>
                <a:lnTo>
                  <a:pt x="2203" y="573"/>
                </a:lnTo>
                <a:lnTo>
                  <a:pt x="2204" y="565"/>
                </a:lnTo>
                <a:lnTo>
                  <a:pt x="2204" y="563"/>
                </a:lnTo>
                <a:lnTo>
                  <a:pt x="2204" y="570"/>
                </a:lnTo>
                <a:lnTo>
                  <a:pt x="2204" y="573"/>
                </a:lnTo>
                <a:lnTo>
                  <a:pt x="2205" y="566"/>
                </a:lnTo>
                <a:lnTo>
                  <a:pt x="2205" y="565"/>
                </a:lnTo>
                <a:lnTo>
                  <a:pt x="2205" y="569"/>
                </a:lnTo>
                <a:lnTo>
                  <a:pt x="2206" y="569"/>
                </a:lnTo>
                <a:lnTo>
                  <a:pt x="2206" y="566"/>
                </a:lnTo>
                <a:lnTo>
                  <a:pt x="2206" y="561"/>
                </a:lnTo>
                <a:lnTo>
                  <a:pt x="2207" y="548"/>
                </a:lnTo>
                <a:lnTo>
                  <a:pt x="2207" y="548"/>
                </a:lnTo>
                <a:lnTo>
                  <a:pt x="2207" y="542"/>
                </a:lnTo>
                <a:lnTo>
                  <a:pt x="2207" y="530"/>
                </a:lnTo>
                <a:lnTo>
                  <a:pt x="2208" y="526"/>
                </a:lnTo>
                <a:lnTo>
                  <a:pt x="2208" y="528"/>
                </a:lnTo>
                <a:lnTo>
                  <a:pt x="2208" y="528"/>
                </a:lnTo>
                <a:lnTo>
                  <a:pt x="2209" y="524"/>
                </a:lnTo>
                <a:lnTo>
                  <a:pt x="2209" y="524"/>
                </a:lnTo>
                <a:lnTo>
                  <a:pt x="2209" y="532"/>
                </a:lnTo>
                <a:lnTo>
                  <a:pt x="2209" y="526"/>
                </a:lnTo>
                <a:lnTo>
                  <a:pt x="2210" y="518"/>
                </a:lnTo>
                <a:lnTo>
                  <a:pt x="2210" y="517"/>
                </a:lnTo>
                <a:lnTo>
                  <a:pt x="2210" y="522"/>
                </a:lnTo>
                <a:lnTo>
                  <a:pt x="2211" y="520"/>
                </a:lnTo>
                <a:lnTo>
                  <a:pt x="2211" y="518"/>
                </a:lnTo>
                <a:lnTo>
                  <a:pt x="2211" y="517"/>
                </a:lnTo>
                <a:lnTo>
                  <a:pt x="2212" y="522"/>
                </a:lnTo>
                <a:lnTo>
                  <a:pt x="2212" y="524"/>
                </a:lnTo>
                <a:lnTo>
                  <a:pt x="2212" y="522"/>
                </a:lnTo>
                <a:lnTo>
                  <a:pt x="2212" y="518"/>
                </a:lnTo>
                <a:lnTo>
                  <a:pt x="2213" y="520"/>
                </a:lnTo>
                <a:lnTo>
                  <a:pt x="2213" y="524"/>
                </a:lnTo>
                <a:lnTo>
                  <a:pt x="2213" y="522"/>
                </a:lnTo>
                <a:lnTo>
                  <a:pt x="2213" y="522"/>
                </a:lnTo>
                <a:lnTo>
                  <a:pt x="2214" y="526"/>
                </a:lnTo>
                <a:lnTo>
                  <a:pt x="2214" y="526"/>
                </a:lnTo>
                <a:lnTo>
                  <a:pt x="2215" y="524"/>
                </a:lnTo>
                <a:lnTo>
                  <a:pt x="2215" y="524"/>
                </a:lnTo>
                <a:lnTo>
                  <a:pt x="2215" y="530"/>
                </a:lnTo>
                <a:lnTo>
                  <a:pt x="2215" y="538"/>
                </a:lnTo>
                <a:lnTo>
                  <a:pt x="2216" y="534"/>
                </a:lnTo>
                <a:lnTo>
                  <a:pt x="2216" y="532"/>
                </a:lnTo>
                <a:lnTo>
                  <a:pt x="2217" y="534"/>
                </a:lnTo>
                <a:lnTo>
                  <a:pt x="2217" y="536"/>
                </a:lnTo>
                <a:lnTo>
                  <a:pt x="2217" y="534"/>
                </a:lnTo>
                <a:lnTo>
                  <a:pt x="2217" y="530"/>
                </a:lnTo>
                <a:lnTo>
                  <a:pt x="2218" y="530"/>
                </a:lnTo>
                <a:lnTo>
                  <a:pt x="2218" y="536"/>
                </a:lnTo>
                <a:lnTo>
                  <a:pt x="2218" y="536"/>
                </a:lnTo>
                <a:lnTo>
                  <a:pt x="2218" y="536"/>
                </a:lnTo>
                <a:lnTo>
                  <a:pt x="2219" y="534"/>
                </a:lnTo>
                <a:lnTo>
                  <a:pt x="2219" y="540"/>
                </a:lnTo>
                <a:lnTo>
                  <a:pt x="2219" y="545"/>
                </a:lnTo>
                <a:lnTo>
                  <a:pt x="2220" y="544"/>
                </a:lnTo>
                <a:lnTo>
                  <a:pt x="2220" y="540"/>
                </a:lnTo>
                <a:lnTo>
                  <a:pt x="2220" y="548"/>
                </a:lnTo>
                <a:lnTo>
                  <a:pt x="2221" y="549"/>
                </a:lnTo>
                <a:lnTo>
                  <a:pt x="2221" y="553"/>
                </a:lnTo>
                <a:lnTo>
                  <a:pt x="2221" y="548"/>
                </a:lnTo>
                <a:lnTo>
                  <a:pt x="2221" y="548"/>
                </a:lnTo>
                <a:lnTo>
                  <a:pt x="2222" y="551"/>
                </a:lnTo>
                <a:lnTo>
                  <a:pt x="2222" y="553"/>
                </a:lnTo>
                <a:lnTo>
                  <a:pt x="2222" y="548"/>
                </a:lnTo>
                <a:lnTo>
                  <a:pt x="2223" y="549"/>
                </a:lnTo>
                <a:lnTo>
                  <a:pt x="2223" y="557"/>
                </a:lnTo>
                <a:lnTo>
                  <a:pt x="2223" y="555"/>
                </a:lnTo>
                <a:lnTo>
                  <a:pt x="2223" y="544"/>
                </a:lnTo>
                <a:lnTo>
                  <a:pt x="2224" y="544"/>
                </a:lnTo>
                <a:lnTo>
                  <a:pt x="2224" y="534"/>
                </a:lnTo>
                <a:lnTo>
                  <a:pt x="2224" y="534"/>
                </a:lnTo>
                <a:lnTo>
                  <a:pt x="2225" y="526"/>
                </a:lnTo>
                <a:lnTo>
                  <a:pt x="2225" y="522"/>
                </a:lnTo>
                <a:lnTo>
                  <a:pt x="2225" y="524"/>
                </a:lnTo>
                <a:lnTo>
                  <a:pt x="2226" y="524"/>
                </a:lnTo>
                <a:lnTo>
                  <a:pt x="2226" y="522"/>
                </a:lnTo>
                <a:lnTo>
                  <a:pt x="2226" y="513"/>
                </a:lnTo>
                <a:lnTo>
                  <a:pt x="2226" y="513"/>
                </a:lnTo>
                <a:lnTo>
                  <a:pt x="2227" y="509"/>
                </a:lnTo>
                <a:lnTo>
                  <a:pt x="2227" y="501"/>
                </a:lnTo>
                <a:lnTo>
                  <a:pt x="2227" y="499"/>
                </a:lnTo>
                <a:lnTo>
                  <a:pt x="2227" y="505"/>
                </a:lnTo>
                <a:lnTo>
                  <a:pt x="2228" y="518"/>
                </a:lnTo>
                <a:lnTo>
                  <a:pt x="2228" y="513"/>
                </a:lnTo>
                <a:lnTo>
                  <a:pt x="2229" y="503"/>
                </a:lnTo>
                <a:lnTo>
                  <a:pt x="2229" y="497"/>
                </a:lnTo>
                <a:lnTo>
                  <a:pt x="2229" y="505"/>
                </a:lnTo>
                <a:lnTo>
                  <a:pt x="2229" y="501"/>
                </a:lnTo>
                <a:lnTo>
                  <a:pt x="2230" y="489"/>
                </a:lnTo>
                <a:lnTo>
                  <a:pt x="2230" y="501"/>
                </a:lnTo>
                <a:lnTo>
                  <a:pt x="2231" y="522"/>
                </a:lnTo>
                <a:lnTo>
                  <a:pt x="2231" y="532"/>
                </a:lnTo>
                <a:lnTo>
                  <a:pt x="2231" y="532"/>
                </a:lnTo>
                <a:lnTo>
                  <a:pt x="2231" y="536"/>
                </a:lnTo>
                <a:lnTo>
                  <a:pt x="2232" y="551"/>
                </a:lnTo>
                <a:lnTo>
                  <a:pt x="2232" y="553"/>
                </a:lnTo>
                <a:lnTo>
                  <a:pt x="2232" y="555"/>
                </a:lnTo>
                <a:lnTo>
                  <a:pt x="2232" y="551"/>
                </a:lnTo>
                <a:lnTo>
                  <a:pt x="2233" y="551"/>
                </a:lnTo>
                <a:lnTo>
                  <a:pt x="2233" y="559"/>
                </a:lnTo>
                <a:lnTo>
                  <a:pt x="2233" y="557"/>
                </a:lnTo>
                <a:lnTo>
                  <a:pt x="2234" y="553"/>
                </a:lnTo>
                <a:lnTo>
                  <a:pt x="2234" y="555"/>
                </a:lnTo>
                <a:lnTo>
                  <a:pt x="2234" y="557"/>
                </a:lnTo>
                <a:lnTo>
                  <a:pt x="2235" y="559"/>
                </a:lnTo>
                <a:lnTo>
                  <a:pt x="2235" y="559"/>
                </a:lnTo>
                <a:lnTo>
                  <a:pt x="2235" y="559"/>
                </a:lnTo>
                <a:lnTo>
                  <a:pt x="2235" y="561"/>
                </a:lnTo>
                <a:lnTo>
                  <a:pt x="2236" y="565"/>
                </a:lnTo>
                <a:lnTo>
                  <a:pt x="2236" y="565"/>
                </a:lnTo>
                <a:lnTo>
                  <a:pt x="2236" y="573"/>
                </a:lnTo>
                <a:lnTo>
                  <a:pt x="2237" y="566"/>
                </a:lnTo>
                <a:lnTo>
                  <a:pt x="2237" y="557"/>
                </a:lnTo>
                <a:lnTo>
                  <a:pt x="2237" y="555"/>
                </a:lnTo>
                <a:lnTo>
                  <a:pt x="2237" y="557"/>
                </a:lnTo>
                <a:lnTo>
                  <a:pt x="2238" y="563"/>
                </a:lnTo>
                <a:lnTo>
                  <a:pt x="2238" y="576"/>
                </a:lnTo>
                <a:lnTo>
                  <a:pt x="2238" y="592"/>
                </a:lnTo>
                <a:lnTo>
                  <a:pt x="2239" y="600"/>
                </a:lnTo>
                <a:lnTo>
                  <a:pt x="2239" y="617"/>
                </a:lnTo>
                <a:lnTo>
                  <a:pt x="2239" y="632"/>
                </a:lnTo>
                <a:lnTo>
                  <a:pt x="2240" y="615"/>
                </a:lnTo>
                <a:lnTo>
                  <a:pt x="2240" y="551"/>
                </a:lnTo>
                <a:lnTo>
                  <a:pt x="2240" y="478"/>
                </a:lnTo>
                <a:lnTo>
                  <a:pt x="2240" y="374"/>
                </a:lnTo>
                <a:lnTo>
                  <a:pt x="2241" y="233"/>
                </a:lnTo>
                <a:lnTo>
                  <a:pt x="2241" y="123"/>
                </a:lnTo>
                <a:lnTo>
                  <a:pt x="2241" y="88"/>
                </a:lnTo>
                <a:lnTo>
                  <a:pt x="2241" y="86"/>
                </a:lnTo>
                <a:lnTo>
                  <a:pt x="2242" y="343"/>
                </a:lnTo>
                <a:lnTo>
                  <a:pt x="2242" y="536"/>
                </a:lnTo>
                <a:lnTo>
                  <a:pt x="2243" y="613"/>
                </a:lnTo>
                <a:lnTo>
                  <a:pt x="2243" y="621"/>
                </a:lnTo>
                <a:lnTo>
                  <a:pt x="2243" y="600"/>
                </a:lnTo>
                <a:lnTo>
                  <a:pt x="2243" y="582"/>
                </a:lnTo>
                <a:lnTo>
                  <a:pt x="2244" y="586"/>
                </a:lnTo>
                <a:lnTo>
                  <a:pt x="2244" y="588"/>
                </a:lnTo>
                <a:lnTo>
                  <a:pt x="2244" y="584"/>
                </a:lnTo>
                <a:lnTo>
                  <a:pt x="2244" y="580"/>
                </a:lnTo>
                <a:lnTo>
                  <a:pt x="2245" y="586"/>
                </a:lnTo>
                <a:lnTo>
                  <a:pt x="2245" y="590"/>
                </a:lnTo>
                <a:lnTo>
                  <a:pt x="2246" y="588"/>
                </a:lnTo>
                <a:lnTo>
                  <a:pt x="2246" y="586"/>
                </a:lnTo>
                <a:lnTo>
                  <a:pt x="2246" y="582"/>
                </a:lnTo>
                <a:lnTo>
                  <a:pt x="2246" y="586"/>
                </a:lnTo>
                <a:lnTo>
                  <a:pt x="2247" y="586"/>
                </a:lnTo>
                <a:lnTo>
                  <a:pt x="2247" y="588"/>
                </a:lnTo>
                <a:lnTo>
                  <a:pt x="2247" y="586"/>
                </a:lnTo>
                <a:lnTo>
                  <a:pt x="2248" y="588"/>
                </a:lnTo>
                <a:lnTo>
                  <a:pt x="2248" y="586"/>
                </a:lnTo>
                <a:lnTo>
                  <a:pt x="2248" y="590"/>
                </a:lnTo>
                <a:lnTo>
                  <a:pt x="2249" y="594"/>
                </a:lnTo>
                <a:lnTo>
                  <a:pt x="2249" y="590"/>
                </a:lnTo>
                <a:lnTo>
                  <a:pt x="2249" y="592"/>
                </a:lnTo>
                <a:lnTo>
                  <a:pt x="2249" y="588"/>
                </a:lnTo>
                <a:lnTo>
                  <a:pt x="2250" y="584"/>
                </a:lnTo>
                <a:lnTo>
                  <a:pt x="2250" y="590"/>
                </a:lnTo>
                <a:lnTo>
                  <a:pt x="2250" y="592"/>
                </a:lnTo>
                <a:lnTo>
                  <a:pt x="2251" y="590"/>
                </a:lnTo>
                <a:lnTo>
                  <a:pt x="2251" y="592"/>
                </a:lnTo>
                <a:lnTo>
                  <a:pt x="2251" y="603"/>
                </a:lnTo>
                <a:lnTo>
                  <a:pt x="2251" y="607"/>
                </a:lnTo>
                <a:lnTo>
                  <a:pt x="2252" y="603"/>
                </a:lnTo>
                <a:lnTo>
                  <a:pt x="2252" y="594"/>
                </a:lnTo>
                <a:lnTo>
                  <a:pt x="2252" y="590"/>
                </a:lnTo>
                <a:lnTo>
                  <a:pt x="2253" y="600"/>
                </a:lnTo>
                <a:lnTo>
                  <a:pt x="2253" y="596"/>
                </a:lnTo>
                <a:lnTo>
                  <a:pt x="2253" y="590"/>
                </a:lnTo>
                <a:lnTo>
                  <a:pt x="2254" y="592"/>
                </a:lnTo>
                <a:lnTo>
                  <a:pt x="2254" y="592"/>
                </a:lnTo>
                <a:lnTo>
                  <a:pt x="2254" y="597"/>
                </a:lnTo>
                <a:lnTo>
                  <a:pt x="2254" y="592"/>
                </a:lnTo>
                <a:lnTo>
                  <a:pt x="2255" y="592"/>
                </a:lnTo>
                <a:lnTo>
                  <a:pt x="2255" y="592"/>
                </a:lnTo>
                <a:lnTo>
                  <a:pt x="2255" y="600"/>
                </a:lnTo>
                <a:lnTo>
                  <a:pt x="2255" y="594"/>
                </a:lnTo>
                <a:lnTo>
                  <a:pt x="2256" y="596"/>
                </a:lnTo>
                <a:lnTo>
                  <a:pt x="2256" y="597"/>
                </a:lnTo>
                <a:lnTo>
                  <a:pt x="2257" y="600"/>
                </a:lnTo>
                <a:lnTo>
                  <a:pt x="2257" y="596"/>
                </a:lnTo>
                <a:lnTo>
                  <a:pt x="2257" y="594"/>
                </a:lnTo>
                <a:lnTo>
                  <a:pt x="2257" y="596"/>
                </a:lnTo>
                <a:lnTo>
                  <a:pt x="2258" y="597"/>
                </a:lnTo>
                <a:lnTo>
                  <a:pt x="2258" y="590"/>
                </a:lnTo>
                <a:lnTo>
                  <a:pt x="2258" y="586"/>
                </a:lnTo>
                <a:lnTo>
                  <a:pt x="2258" y="597"/>
                </a:lnTo>
                <a:lnTo>
                  <a:pt x="2259" y="603"/>
                </a:lnTo>
                <a:lnTo>
                  <a:pt x="2259" y="607"/>
                </a:lnTo>
                <a:lnTo>
                  <a:pt x="2260" y="603"/>
                </a:lnTo>
                <a:lnTo>
                  <a:pt x="2260" y="605"/>
                </a:lnTo>
                <a:lnTo>
                  <a:pt x="2260" y="611"/>
                </a:lnTo>
                <a:lnTo>
                  <a:pt x="2260" y="611"/>
                </a:lnTo>
                <a:lnTo>
                  <a:pt x="2261" y="609"/>
                </a:lnTo>
                <a:lnTo>
                  <a:pt x="2261" y="609"/>
                </a:lnTo>
                <a:lnTo>
                  <a:pt x="2261" y="613"/>
                </a:lnTo>
                <a:lnTo>
                  <a:pt x="2262" y="615"/>
                </a:lnTo>
                <a:lnTo>
                  <a:pt x="2262" y="607"/>
                </a:lnTo>
                <a:lnTo>
                  <a:pt x="2262" y="609"/>
                </a:lnTo>
                <a:lnTo>
                  <a:pt x="2263" y="605"/>
                </a:lnTo>
                <a:lnTo>
                  <a:pt x="2263" y="597"/>
                </a:lnTo>
                <a:lnTo>
                  <a:pt x="2263" y="590"/>
                </a:lnTo>
                <a:lnTo>
                  <a:pt x="2263" y="580"/>
                </a:lnTo>
                <a:lnTo>
                  <a:pt x="2264" y="578"/>
                </a:lnTo>
                <a:lnTo>
                  <a:pt x="2264" y="573"/>
                </a:lnTo>
                <a:lnTo>
                  <a:pt x="2264" y="557"/>
                </a:lnTo>
                <a:lnTo>
                  <a:pt x="2265" y="542"/>
                </a:lnTo>
                <a:lnTo>
                  <a:pt x="2265" y="544"/>
                </a:lnTo>
                <a:lnTo>
                  <a:pt x="2265" y="538"/>
                </a:lnTo>
                <a:lnTo>
                  <a:pt x="2265" y="532"/>
                </a:lnTo>
                <a:lnTo>
                  <a:pt x="2266" y="528"/>
                </a:lnTo>
                <a:lnTo>
                  <a:pt x="2266" y="534"/>
                </a:lnTo>
                <a:lnTo>
                  <a:pt x="2266" y="530"/>
                </a:lnTo>
                <a:lnTo>
                  <a:pt x="2267" y="528"/>
                </a:lnTo>
                <a:lnTo>
                  <a:pt x="2267" y="520"/>
                </a:lnTo>
                <a:lnTo>
                  <a:pt x="2267" y="518"/>
                </a:lnTo>
                <a:lnTo>
                  <a:pt x="2268" y="526"/>
                </a:lnTo>
                <a:lnTo>
                  <a:pt x="2268" y="522"/>
                </a:lnTo>
                <a:lnTo>
                  <a:pt x="2268" y="520"/>
                </a:lnTo>
                <a:lnTo>
                  <a:pt x="2268" y="520"/>
                </a:lnTo>
                <a:lnTo>
                  <a:pt x="2269" y="530"/>
                </a:lnTo>
                <a:lnTo>
                  <a:pt x="2269" y="528"/>
                </a:lnTo>
                <a:lnTo>
                  <a:pt x="2269" y="524"/>
                </a:lnTo>
                <a:lnTo>
                  <a:pt x="2269" y="524"/>
                </a:lnTo>
                <a:lnTo>
                  <a:pt x="2270" y="526"/>
                </a:lnTo>
                <a:lnTo>
                  <a:pt x="2270" y="528"/>
                </a:lnTo>
                <a:lnTo>
                  <a:pt x="2271" y="522"/>
                </a:lnTo>
                <a:lnTo>
                  <a:pt x="2271" y="524"/>
                </a:lnTo>
                <a:lnTo>
                  <a:pt x="2271" y="528"/>
                </a:lnTo>
                <a:lnTo>
                  <a:pt x="2271" y="530"/>
                </a:lnTo>
                <a:lnTo>
                  <a:pt x="2272" y="528"/>
                </a:lnTo>
                <a:lnTo>
                  <a:pt x="2272" y="524"/>
                </a:lnTo>
                <a:lnTo>
                  <a:pt x="2272" y="528"/>
                </a:lnTo>
                <a:lnTo>
                  <a:pt x="2272" y="534"/>
                </a:lnTo>
                <a:lnTo>
                  <a:pt x="2273" y="530"/>
                </a:lnTo>
                <a:lnTo>
                  <a:pt x="2273" y="526"/>
                </a:lnTo>
                <a:lnTo>
                  <a:pt x="2274" y="530"/>
                </a:lnTo>
                <a:lnTo>
                  <a:pt x="2274" y="538"/>
                </a:lnTo>
                <a:lnTo>
                  <a:pt x="2274" y="536"/>
                </a:lnTo>
                <a:lnTo>
                  <a:pt x="2274" y="532"/>
                </a:lnTo>
                <a:lnTo>
                  <a:pt x="2275" y="534"/>
                </a:lnTo>
                <a:lnTo>
                  <a:pt x="2275" y="542"/>
                </a:lnTo>
                <a:lnTo>
                  <a:pt x="2275" y="540"/>
                </a:lnTo>
                <a:lnTo>
                  <a:pt x="2276" y="536"/>
                </a:lnTo>
                <a:lnTo>
                  <a:pt x="2276" y="538"/>
                </a:lnTo>
                <a:lnTo>
                  <a:pt x="2276" y="544"/>
                </a:lnTo>
                <a:lnTo>
                  <a:pt x="2277" y="545"/>
                </a:lnTo>
                <a:lnTo>
                  <a:pt x="2277" y="542"/>
                </a:lnTo>
                <a:lnTo>
                  <a:pt x="2277" y="540"/>
                </a:lnTo>
                <a:lnTo>
                  <a:pt x="2277" y="542"/>
                </a:lnTo>
                <a:lnTo>
                  <a:pt x="2278" y="542"/>
                </a:lnTo>
                <a:lnTo>
                  <a:pt x="2278" y="536"/>
                </a:lnTo>
                <a:lnTo>
                  <a:pt x="2278" y="538"/>
                </a:lnTo>
                <a:lnTo>
                  <a:pt x="2279" y="534"/>
                </a:lnTo>
                <a:lnTo>
                  <a:pt x="2279" y="536"/>
                </a:lnTo>
                <a:lnTo>
                  <a:pt x="2279" y="540"/>
                </a:lnTo>
                <a:lnTo>
                  <a:pt x="2279" y="538"/>
                </a:lnTo>
                <a:lnTo>
                  <a:pt x="2280" y="542"/>
                </a:lnTo>
                <a:lnTo>
                  <a:pt x="2280" y="544"/>
                </a:lnTo>
                <a:lnTo>
                  <a:pt x="2280" y="538"/>
                </a:lnTo>
                <a:lnTo>
                  <a:pt x="2281" y="540"/>
                </a:lnTo>
                <a:lnTo>
                  <a:pt x="2281" y="536"/>
                </a:lnTo>
                <a:lnTo>
                  <a:pt x="2281" y="534"/>
                </a:lnTo>
                <a:lnTo>
                  <a:pt x="2282" y="530"/>
                </a:lnTo>
                <a:lnTo>
                  <a:pt x="2282" y="518"/>
                </a:lnTo>
                <a:lnTo>
                  <a:pt x="2282" y="514"/>
                </a:lnTo>
                <a:lnTo>
                  <a:pt x="2282" y="518"/>
                </a:lnTo>
                <a:lnTo>
                  <a:pt x="2283" y="511"/>
                </a:lnTo>
                <a:lnTo>
                  <a:pt x="2283" y="507"/>
                </a:lnTo>
                <a:lnTo>
                  <a:pt x="2283" y="501"/>
                </a:lnTo>
                <a:lnTo>
                  <a:pt x="2284" y="497"/>
                </a:lnTo>
                <a:lnTo>
                  <a:pt x="2284" y="497"/>
                </a:lnTo>
                <a:lnTo>
                  <a:pt x="2284" y="493"/>
                </a:lnTo>
                <a:lnTo>
                  <a:pt x="2285" y="486"/>
                </a:lnTo>
                <a:lnTo>
                  <a:pt x="2285" y="489"/>
                </a:lnTo>
                <a:lnTo>
                  <a:pt x="2285" y="493"/>
                </a:lnTo>
                <a:lnTo>
                  <a:pt x="2285" y="492"/>
                </a:lnTo>
                <a:lnTo>
                  <a:pt x="2286" y="496"/>
                </a:lnTo>
                <a:lnTo>
                  <a:pt x="2286" y="493"/>
                </a:lnTo>
                <a:lnTo>
                  <a:pt x="2286" y="496"/>
                </a:lnTo>
                <a:lnTo>
                  <a:pt x="2286" y="488"/>
                </a:lnTo>
                <a:lnTo>
                  <a:pt x="2287" y="478"/>
                </a:lnTo>
                <a:lnTo>
                  <a:pt x="2287" y="472"/>
                </a:lnTo>
                <a:lnTo>
                  <a:pt x="2288" y="496"/>
                </a:lnTo>
                <a:lnTo>
                  <a:pt x="2288" y="509"/>
                </a:lnTo>
                <a:lnTo>
                  <a:pt x="2288" y="509"/>
                </a:lnTo>
                <a:lnTo>
                  <a:pt x="2288" y="518"/>
                </a:lnTo>
                <a:lnTo>
                  <a:pt x="2289" y="528"/>
                </a:lnTo>
                <a:lnTo>
                  <a:pt x="2289" y="534"/>
                </a:lnTo>
                <a:lnTo>
                  <a:pt x="2289" y="538"/>
                </a:lnTo>
                <a:lnTo>
                  <a:pt x="2290" y="542"/>
                </a:lnTo>
                <a:lnTo>
                  <a:pt x="2290" y="542"/>
                </a:lnTo>
                <a:lnTo>
                  <a:pt x="2290" y="545"/>
                </a:lnTo>
                <a:lnTo>
                  <a:pt x="2291" y="538"/>
                </a:lnTo>
                <a:lnTo>
                  <a:pt x="2291" y="540"/>
                </a:lnTo>
                <a:lnTo>
                  <a:pt x="2291" y="544"/>
                </a:lnTo>
                <a:lnTo>
                  <a:pt x="2291" y="542"/>
                </a:lnTo>
                <a:lnTo>
                  <a:pt x="2292" y="538"/>
                </a:lnTo>
                <a:lnTo>
                  <a:pt x="2292" y="542"/>
                </a:lnTo>
                <a:lnTo>
                  <a:pt x="2292" y="548"/>
                </a:lnTo>
                <a:lnTo>
                  <a:pt x="2293" y="548"/>
                </a:lnTo>
                <a:lnTo>
                  <a:pt x="2293" y="545"/>
                </a:lnTo>
                <a:lnTo>
                  <a:pt x="2293" y="545"/>
                </a:lnTo>
                <a:lnTo>
                  <a:pt x="2294" y="544"/>
                </a:lnTo>
                <a:lnTo>
                  <a:pt x="2294" y="548"/>
                </a:lnTo>
                <a:lnTo>
                  <a:pt x="2294" y="549"/>
                </a:lnTo>
                <a:lnTo>
                  <a:pt x="2294" y="549"/>
                </a:lnTo>
                <a:lnTo>
                  <a:pt x="2295" y="559"/>
                </a:lnTo>
                <a:lnTo>
                  <a:pt x="2295" y="578"/>
                </a:lnTo>
                <a:lnTo>
                  <a:pt x="2295" y="588"/>
                </a:lnTo>
                <a:lnTo>
                  <a:pt x="2296" y="601"/>
                </a:lnTo>
                <a:lnTo>
                  <a:pt x="2296" y="619"/>
                </a:lnTo>
                <a:lnTo>
                  <a:pt x="2296" y="601"/>
                </a:lnTo>
                <a:lnTo>
                  <a:pt x="2296" y="530"/>
                </a:lnTo>
                <a:lnTo>
                  <a:pt x="2297" y="436"/>
                </a:lnTo>
                <a:lnTo>
                  <a:pt x="2297" y="327"/>
                </a:lnTo>
                <a:lnTo>
                  <a:pt x="2297" y="187"/>
                </a:lnTo>
                <a:lnTo>
                  <a:pt x="2298" y="67"/>
                </a:lnTo>
                <a:lnTo>
                  <a:pt x="2298" y="21"/>
                </a:lnTo>
                <a:lnTo>
                  <a:pt x="2298" y="100"/>
                </a:lnTo>
                <a:lnTo>
                  <a:pt x="2299" y="306"/>
                </a:lnTo>
                <a:lnTo>
                  <a:pt x="2299" y="518"/>
                </a:lnTo>
                <a:lnTo>
                  <a:pt x="2299" y="617"/>
                </a:lnTo>
                <a:lnTo>
                  <a:pt x="2299" y="617"/>
                </a:lnTo>
                <a:lnTo>
                  <a:pt x="2300" y="594"/>
                </a:lnTo>
                <a:lnTo>
                  <a:pt x="2300" y="574"/>
                </a:lnTo>
                <a:lnTo>
                  <a:pt x="2300" y="563"/>
                </a:lnTo>
                <a:lnTo>
                  <a:pt x="2300" y="566"/>
                </a:lnTo>
                <a:lnTo>
                  <a:pt x="2301" y="570"/>
                </a:lnTo>
                <a:lnTo>
                  <a:pt x="2301" y="569"/>
                </a:lnTo>
                <a:lnTo>
                  <a:pt x="2302" y="566"/>
                </a:lnTo>
                <a:lnTo>
                  <a:pt x="2302" y="569"/>
                </a:lnTo>
                <a:lnTo>
                  <a:pt x="2302" y="570"/>
                </a:lnTo>
                <a:lnTo>
                  <a:pt x="2302" y="578"/>
                </a:lnTo>
                <a:lnTo>
                  <a:pt x="2303" y="574"/>
                </a:lnTo>
                <a:lnTo>
                  <a:pt x="2303" y="576"/>
                </a:lnTo>
                <a:lnTo>
                  <a:pt x="2303" y="574"/>
                </a:lnTo>
                <a:lnTo>
                  <a:pt x="2304" y="578"/>
                </a:lnTo>
                <a:lnTo>
                  <a:pt x="2304" y="576"/>
                </a:lnTo>
                <a:lnTo>
                  <a:pt x="2304" y="570"/>
                </a:lnTo>
                <a:lnTo>
                  <a:pt x="2305" y="573"/>
                </a:lnTo>
                <a:lnTo>
                  <a:pt x="2305" y="578"/>
                </a:lnTo>
                <a:lnTo>
                  <a:pt x="2305" y="578"/>
                </a:lnTo>
                <a:lnTo>
                  <a:pt x="2305" y="574"/>
                </a:lnTo>
                <a:lnTo>
                  <a:pt x="2306" y="574"/>
                </a:lnTo>
                <a:lnTo>
                  <a:pt x="2306" y="578"/>
                </a:lnTo>
                <a:lnTo>
                  <a:pt x="2306" y="582"/>
                </a:lnTo>
                <a:lnTo>
                  <a:pt x="2307" y="580"/>
                </a:lnTo>
                <a:lnTo>
                  <a:pt x="2307" y="578"/>
                </a:lnTo>
                <a:lnTo>
                  <a:pt x="2307" y="576"/>
                </a:lnTo>
                <a:lnTo>
                  <a:pt x="2308" y="580"/>
                </a:lnTo>
                <a:lnTo>
                  <a:pt x="2308" y="576"/>
                </a:lnTo>
                <a:lnTo>
                  <a:pt x="2308" y="573"/>
                </a:lnTo>
                <a:lnTo>
                  <a:pt x="2308" y="576"/>
                </a:lnTo>
                <a:lnTo>
                  <a:pt x="2309" y="578"/>
                </a:lnTo>
                <a:lnTo>
                  <a:pt x="2309" y="578"/>
                </a:lnTo>
                <a:lnTo>
                  <a:pt x="2309" y="574"/>
                </a:lnTo>
                <a:lnTo>
                  <a:pt x="2310" y="573"/>
                </a:lnTo>
                <a:lnTo>
                  <a:pt x="2310" y="578"/>
                </a:lnTo>
                <a:lnTo>
                  <a:pt x="2310" y="574"/>
                </a:lnTo>
                <a:lnTo>
                  <a:pt x="2310" y="570"/>
                </a:lnTo>
                <a:lnTo>
                  <a:pt x="2311" y="576"/>
                </a:lnTo>
                <a:lnTo>
                  <a:pt x="2311" y="578"/>
                </a:lnTo>
                <a:lnTo>
                  <a:pt x="2311" y="580"/>
                </a:lnTo>
                <a:lnTo>
                  <a:pt x="2312" y="574"/>
                </a:lnTo>
                <a:lnTo>
                  <a:pt x="2312" y="574"/>
                </a:lnTo>
                <a:lnTo>
                  <a:pt x="2312" y="578"/>
                </a:lnTo>
                <a:lnTo>
                  <a:pt x="2313" y="576"/>
                </a:lnTo>
                <a:lnTo>
                  <a:pt x="2313" y="570"/>
                </a:lnTo>
                <a:lnTo>
                  <a:pt x="2313" y="573"/>
                </a:lnTo>
                <a:lnTo>
                  <a:pt x="2313" y="574"/>
                </a:lnTo>
                <a:lnTo>
                  <a:pt x="2314" y="576"/>
                </a:lnTo>
                <a:lnTo>
                  <a:pt x="2314" y="570"/>
                </a:lnTo>
                <a:lnTo>
                  <a:pt x="2314" y="570"/>
                </a:lnTo>
                <a:lnTo>
                  <a:pt x="2314" y="576"/>
                </a:lnTo>
                <a:lnTo>
                  <a:pt x="2315" y="578"/>
                </a:lnTo>
                <a:lnTo>
                  <a:pt x="2315" y="570"/>
                </a:lnTo>
                <a:lnTo>
                  <a:pt x="2316" y="574"/>
                </a:lnTo>
                <a:lnTo>
                  <a:pt x="2316" y="570"/>
                </a:lnTo>
                <a:lnTo>
                  <a:pt x="2316" y="573"/>
                </a:lnTo>
                <a:lnTo>
                  <a:pt x="2316" y="573"/>
                </a:lnTo>
                <a:lnTo>
                  <a:pt x="2317" y="570"/>
                </a:lnTo>
                <a:lnTo>
                  <a:pt x="2317" y="580"/>
                </a:lnTo>
                <a:lnTo>
                  <a:pt x="2317" y="582"/>
                </a:lnTo>
                <a:lnTo>
                  <a:pt x="2317" y="578"/>
                </a:lnTo>
                <a:lnTo>
                  <a:pt x="2318" y="574"/>
                </a:lnTo>
                <a:lnTo>
                  <a:pt x="2318" y="578"/>
                </a:lnTo>
                <a:lnTo>
                  <a:pt x="2319" y="576"/>
                </a:lnTo>
                <a:lnTo>
                  <a:pt x="2319" y="576"/>
                </a:lnTo>
                <a:lnTo>
                  <a:pt x="2319" y="570"/>
                </a:lnTo>
                <a:lnTo>
                  <a:pt x="2319" y="569"/>
                </a:lnTo>
                <a:lnTo>
                  <a:pt x="2320" y="570"/>
                </a:lnTo>
                <a:lnTo>
                  <a:pt x="2320" y="561"/>
                </a:lnTo>
                <a:lnTo>
                  <a:pt x="2320" y="549"/>
                </a:lnTo>
                <a:lnTo>
                  <a:pt x="2321" y="542"/>
                </a:lnTo>
                <a:lnTo>
                  <a:pt x="2321" y="542"/>
                </a:lnTo>
                <a:lnTo>
                  <a:pt x="2321" y="538"/>
                </a:lnTo>
                <a:lnTo>
                  <a:pt x="2322" y="528"/>
                </a:lnTo>
                <a:lnTo>
                  <a:pt x="2322" y="522"/>
                </a:lnTo>
                <a:lnTo>
                  <a:pt x="2322" y="520"/>
                </a:lnTo>
                <a:lnTo>
                  <a:pt x="2322" y="522"/>
                </a:lnTo>
                <a:lnTo>
                  <a:pt x="2323" y="514"/>
                </a:lnTo>
                <a:lnTo>
                  <a:pt x="2323" y="507"/>
                </a:lnTo>
                <a:lnTo>
                  <a:pt x="2323" y="509"/>
                </a:lnTo>
                <a:lnTo>
                  <a:pt x="2324" y="511"/>
                </a:lnTo>
                <a:lnTo>
                  <a:pt x="2324" y="509"/>
                </a:lnTo>
                <a:lnTo>
                  <a:pt x="2324" y="501"/>
                </a:lnTo>
                <a:lnTo>
                  <a:pt x="2324" y="499"/>
                </a:lnTo>
                <a:lnTo>
                  <a:pt x="2325" y="505"/>
                </a:lnTo>
                <a:lnTo>
                  <a:pt x="2325" y="503"/>
                </a:lnTo>
                <a:lnTo>
                  <a:pt x="2325" y="501"/>
                </a:lnTo>
                <a:lnTo>
                  <a:pt x="2326" y="499"/>
                </a:lnTo>
                <a:lnTo>
                  <a:pt x="2326" y="503"/>
                </a:lnTo>
                <a:lnTo>
                  <a:pt x="2326" y="503"/>
                </a:lnTo>
                <a:lnTo>
                  <a:pt x="2327" y="501"/>
                </a:lnTo>
                <a:lnTo>
                  <a:pt x="2327" y="501"/>
                </a:lnTo>
                <a:lnTo>
                  <a:pt x="2327" y="503"/>
                </a:lnTo>
                <a:lnTo>
                  <a:pt x="2327" y="507"/>
                </a:lnTo>
                <a:lnTo>
                  <a:pt x="2328" y="499"/>
                </a:lnTo>
                <a:lnTo>
                  <a:pt x="2328" y="505"/>
                </a:lnTo>
                <a:lnTo>
                  <a:pt x="2328" y="507"/>
                </a:lnTo>
                <a:lnTo>
                  <a:pt x="2328" y="509"/>
                </a:lnTo>
                <a:lnTo>
                  <a:pt x="2329" y="509"/>
                </a:lnTo>
                <a:lnTo>
                  <a:pt x="2329" y="509"/>
                </a:lnTo>
                <a:lnTo>
                  <a:pt x="2330" y="511"/>
                </a:lnTo>
                <a:lnTo>
                  <a:pt x="2330" y="513"/>
                </a:lnTo>
                <a:lnTo>
                  <a:pt x="2330" y="509"/>
                </a:lnTo>
                <a:lnTo>
                  <a:pt x="2330" y="509"/>
                </a:lnTo>
                <a:lnTo>
                  <a:pt x="2331" y="509"/>
                </a:lnTo>
                <a:lnTo>
                  <a:pt x="2331" y="511"/>
                </a:lnTo>
                <a:lnTo>
                  <a:pt x="2331" y="517"/>
                </a:lnTo>
                <a:lnTo>
                  <a:pt x="2331" y="517"/>
                </a:lnTo>
                <a:lnTo>
                  <a:pt x="2332" y="511"/>
                </a:lnTo>
                <a:lnTo>
                  <a:pt x="2332" y="520"/>
                </a:lnTo>
                <a:lnTo>
                  <a:pt x="2333" y="514"/>
                </a:lnTo>
                <a:lnTo>
                  <a:pt x="2333" y="514"/>
                </a:lnTo>
                <a:lnTo>
                  <a:pt x="2333" y="522"/>
                </a:lnTo>
                <a:lnTo>
                  <a:pt x="2333" y="528"/>
                </a:lnTo>
                <a:lnTo>
                  <a:pt x="2334" y="528"/>
                </a:lnTo>
                <a:lnTo>
                  <a:pt x="2334" y="520"/>
                </a:lnTo>
                <a:lnTo>
                  <a:pt x="2334" y="524"/>
                </a:lnTo>
                <a:lnTo>
                  <a:pt x="2335" y="528"/>
                </a:lnTo>
                <a:lnTo>
                  <a:pt x="2335" y="532"/>
                </a:lnTo>
                <a:lnTo>
                  <a:pt x="2335" y="524"/>
                </a:lnTo>
                <a:lnTo>
                  <a:pt x="2336" y="528"/>
                </a:lnTo>
                <a:lnTo>
                  <a:pt x="2336" y="530"/>
                </a:lnTo>
                <a:lnTo>
                  <a:pt x="2336" y="526"/>
                </a:lnTo>
                <a:lnTo>
                  <a:pt x="2336" y="517"/>
                </a:lnTo>
                <a:lnTo>
                  <a:pt x="2337" y="505"/>
                </a:lnTo>
                <a:lnTo>
                  <a:pt x="2337" y="507"/>
                </a:lnTo>
                <a:lnTo>
                  <a:pt x="2337" y="501"/>
                </a:lnTo>
                <a:lnTo>
                  <a:pt x="2338" y="496"/>
                </a:lnTo>
                <a:lnTo>
                  <a:pt x="2338" y="488"/>
                </a:lnTo>
                <a:lnTo>
                  <a:pt x="2338" y="489"/>
                </a:lnTo>
                <a:lnTo>
                  <a:pt x="2338" y="492"/>
                </a:lnTo>
                <a:lnTo>
                  <a:pt x="2339" y="486"/>
                </a:lnTo>
                <a:lnTo>
                  <a:pt x="2339" y="478"/>
                </a:lnTo>
                <a:lnTo>
                  <a:pt x="2339" y="476"/>
                </a:lnTo>
                <a:lnTo>
                  <a:pt x="2340" y="482"/>
                </a:lnTo>
                <a:lnTo>
                  <a:pt x="2340" y="486"/>
                </a:lnTo>
                <a:lnTo>
                  <a:pt x="2340" y="484"/>
                </a:lnTo>
                <a:lnTo>
                  <a:pt x="2341" y="488"/>
                </a:lnTo>
                <a:lnTo>
                  <a:pt x="2341" y="486"/>
                </a:lnTo>
                <a:lnTo>
                  <a:pt x="2341" y="484"/>
                </a:lnTo>
                <a:lnTo>
                  <a:pt x="2341" y="480"/>
                </a:lnTo>
                <a:lnTo>
                  <a:pt x="2342" y="472"/>
                </a:lnTo>
                <a:lnTo>
                  <a:pt x="2342" y="466"/>
                </a:lnTo>
                <a:lnTo>
                  <a:pt x="2342" y="470"/>
                </a:lnTo>
                <a:lnTo>
                  <a:pt x="2342" y="486"/>
                </a:lnTo>
                <a:lnTo>
                  <a:pt x="2343" y="497"/>
                </a:lnTo>
                <a:lnTo>
                  <a:pt x="2343" y="507"/>
                </a:lnTo>
                <a:lnTo>
                  <a:pt x="2344" y="520"/>
                </a:lnTo>
                <a:lnTo>
                  <a:pt x="2344" y="524"/>
                </a:lnTo>
                <a:lnTo>
                  <a:pt x="2344" y="528"/>
                </a:lnTo>
                <a:lnTo>
                  <a:pt x="2344" y="534"/>
                </a:lnTo>
                <a:lnTo>
                  <a:pt x="2345" y="542"/>
                </a:lnTo>
                <a:lnTo>
                  <a:pt x="2345" y="534"/>
                </a:lnTo>
                <a:lnTo>
                  <a:pt x="2345" y="530"/>
                </a:lnTo>
                <a:lnTo>
                  <a:pt x="2345" y="534"/>
                </a:lnTo>
                <a:lnTo>
                  <a:pt x="2346" y="536"/>
                </a:lnTo>
                <a:lnTo>
                  <a:pt x="2346" y="536"/>
                </a:lnTo>
                <a:lnTo>
                  <a:pt x="2347" y="534"/>
                </a:lnTo>
                <a:lnTo>
                  <a:pt x="2347" y="532"/>
                </a:lnTo>
                <a:lnTo>
                  <a:pt x="2347" y="538"/>
                </a:lnTo>
                <a:lnTo>
                  <a:pt x="2347" y="536"/>
                </a:lnTo>
                <a:lnTo>
                  <a:pt x="2348" y="536"/>
                </a:lnTo>
                <a:lnTo>
                  <a:pt x="2348" y="536"/>
                </a:lnTo>
                <a:lnTo>
                  <a:pt x="2348" y="544"/>
                </a:lnTo>
                <a:lnTo>
                  <a:pt x="2349" y="542"/>
                </a:lnTo>
                <a:lnTo>
                  <a:pt x="2349" y="536"/>
                </a:lnTo>
                <a:lnTo>
                  <a:pt x="2349" y="540"/>
                </a:lnTo>
                <a:lnTo>
                  <a:pt x="2350" y="563"/>
                </a:lnTo>
                <a:lnTo>
                  <a:pt x="2350" y="576"/>
                </a:lnTo>
                <a:lnTo>
                  <a:pt x="2350" y="578"/>
                </a:lnTo>
                <a:lnTo>
                  <a:pt x="2350" y="597"/>
                </a:lnTo>
                <a:lnTo>
                  <a:pt x="2351" y="617"/>
                </a:lnTo>
                <a:lnTo>
                  <a:pt x="2351" y="603"/>
                </a:lnTo>
                <a:lnTo>
                  <a:pt x="2351" y="542"/>
                </a:lnTo>
                <a:lnTo>
                  <a:pt x="2352" y="457"/>
                </a:lnTo>
                <a:lnTo>
                  <a:pt x="2352" y="351"/>
                </a:lnTo>
                <a:lnTo>
                  <a:pt x="2352" y="202"/>
                </a:lnTo>
                <a:lnTo>
                  <a:pt x="2352" y="77"/>
                </a:lnTo>
                <a:lnTo>
                  <a:pt x="2353" y="50"/>
                </a:lnTo>
                <a:lnTo>
                  <a:pt x="2353" y="191"/>
                </a:lnTo>
                <a:lnTo>
                  <a:pt x="2353" y="256"/>
                </a:lnTo>
                <a:lnTo>
                  <a:pt x="2354" y="590"/>
                </a:lnTo>
                <a:lnTo>
                  <a:pt x="2354" y="607"/>
                </a:lnTo>
                <a:lnTo>
                  <a:pt x="2354" y="576"/>
                </a:lnTo>
                <a:lnTo>
                  <a:pt x="2355" y="565"/>
                </a:lnTo>
                <a:lnTo>
                  <a:pt x="2355" y="559"/>
                </a:lnTo>
                <a:lnTo>
                  <a:pt x="2355" y="557"/>
                </a:lnTo>
                <a:lnTo>
                  <a:pt x="2355" y="559"/>
                </a:lnTo>
                <a:lnTo>
                  <a:pt x="2356" y="559"/>
                </a:lnTo>
                <a:lnTo>
                  <a:pt x="2356" y="563"/>
                </a:lnTo>
                <a:lnTo>
                  <a:pt x="2356" y="559"/>
                </a:lnTo>
                <a:lnTo>
                  <a:pt x="2356" y="555"/>
                </a:lnTo>
                <a:lnTo>
                  <a:pt x="2357" y="559"/>
                </a:lnTo>
                <a:lnTo>
                  <a:pt x="2357" y="559"/>
                </a:lnTo>
                <a:lnTo>
                  <a:pt x="2358" y="555"/>
                </a:lnTo>
                <a:lnTo>
                  <a:pt x="2358" y="553"/>
                </a:lnTo>
                <a:lnTo>
                  <a:pt x="2358" y="561"/>
                </a:lnTo>
                <a:lnTo>
                  <a:pt x="2358" y="561"/>
                </a:lnTo>
                <a:lnTo>
                  <a:pt x="2359" y="559"/>
                </a:lnTo>
                <a:lnTo>
                  <a:pt x="2359" y="559"/>
                </a:lnTo>
                <a:lnTo>
                  <a:pt x="2359" y="563"/>
                </a:lnTo>
                <a:lnTo>
                  <a:pt x="2359" y="569"/>
                </a:lnTo>
                <a:lnTo>
                  <a:pt x="2360" y="563"/>
                </a:lnTo>
                <a:lnTo>
                  <a:pt x="2360" y="557"/>
                </a:lnTo>
                <a:lnTo>
                  <a:pt x="2361" y="561"/>
                </a:lnTo>
                <a:lnTo>
                  <a:pt x="2361" y="563"/>
                </a:lnTo>
                <a:lnTo>
                  <a:pt x="2361" y="563"/>
                </a:lnTo>
                <a:lnTo>
                  <a:pt x="2361" y="559"/>
                </a:lnTo>
                <a:lnTo>
                  <a:pt x="2362" y="559"/>
                </a:lnTo>
                <a:lnTo>
                  <a:pt x="2362" y="561"/>
                </a:lnTo>
                <a:lnTo>
                  <a:pt x="2362" y="559"/>
                </a:lnTo>
                <a:lnTo>
                  <a:pt x="2363" y="557"/>
                </a:lnTo>
                <a:lnTo>
                  <a:pt x="2363" y="559"/>
                </a:lnTo>
                <a:lnTo>
                  <a:pt x="2363" y="559"/>
                </a:lnTo>
                <a:lnTo>
                  <a:pt x="2364" y="559"/>
                </a:lnTo>
                <a:lnTo>
                  <a:pt x="2364" y="557"/>
                </a:lnTo>
                <a:lnTo>
                  <a:pt x="2364" y="557"/>
                </a:lnTo>
                <a:lnTo>
                  <a:pt x="2364" y="559"/>
                </a:lnTo>
                <a:lnTo>
                  <a:pt x="2365" y="561"/>
                </a:lnTo>
                <a:lnTo>
                  <a:pt x="2365" y="559"/>
                </a:lnTo>
                <a:lnTo>
                  <a:pt x="2365" y="559"/>
                </a:lnTo>
                <a:lnTo>
                  <a:pt x="2366" y="557"/>
                </a:lnTo>
                <a:lnTo>
                  <a:pt x="2366" y="563"/>
                </a:lnTo>
                <a:lnTo>
                  <a:pt x="2366" y="561"/>
                </a:lnTo>
                <a:lnTo>
                  <a:pt x="2366" y="555"/>
                </a:lnTo>
                <a:lnTo>
                  <a:pt x="2367" y="557"/>
                </a:lnTo>
                <a:lnTo>
                  <a:pt x="2367" y="557"/>
                </a:lnTo>
                <a:lnTo>
                  <a:pt x="2367" y="553"/>
                </a:lnTo>
                <a:lnTo>
                  <a:pt x="2368" y="549"/>
                </a:lnTo>
                <a:lnTo>
                  <a:pt x="2368" y="553"/>
                </a:lnTo>
                <a:lnTo>
                  <a:pt x="2368" y="557"/>
                </a:lnTo>
                <a:lnTo>
                  <a:pt x="2369" y="557"/>
                </a:lnTo>
                <a:lnTo>
                  <a:pt x="2369" y="553"/>
                </a:lnTo>
                <a:lnTo>
                  <a:pt x="2369" y="555"/>
                </a:lnTo>
                <a:lnTo>
                  <a:pt x="2369" y="559"/>
                </a:lnTo>
                <a:lnTo>
                  <a:pt x="2370" y="559"/>
                </a:lnTo>
                <a:lnTo>
                  <a:pt x="2370" y="553"/>
                </a:lnTo>
                <a:lnTo>
                  <a:pt x="2370" y="553"/>
                </a:lnTo>
                <a:lnTo>
                  <a:pt x="2371" y="561"/>
                </a:lnTo>
                <a:lnTo>
                  <a:pt x="2371" y="559"/>
                </a:lnTo>
                <a:lnTo>
                  <a:pt x="2371" y="557"/>
                </a:lnTo>
                <a:lnTo>
                  <a:pt x="2372" y="553"/>
                </a:lnTo>
                <a:lnTo>
                  <a:pt x="2372" y="557"/>
                </a:lnTo>
                <a:lnTo>
                  <a:pt x="2372" y="557"/>
                </a:lnTo>
                <a:lnTo>
                  <a:pt x="2372" y="549"/>
                </a:lnTo>
                <a:lnTo>
                  <a:pt x="2373" y="544"/>
                </a:lnTo>
                <a:lnTo>
                  <a:pt x="2373" y="544"/>
                </a:lnTo>
                <a:lnTo>
                  <a:pt x="2373" y="538"/>
                </a:lnTo>
                <a:lnTo>
                  <a:pt x="2373" y="530"/>
                </a:lnTo>
                <a:lnTo>
                  <a:pt x="2374" y="522"/>
                </a:lnTo>
                <a:lnTo>
                  <a:pt x="2374" y="520"/>
                </a:lnTo>
                <a:lnTo>
                  <a:pt x="2375" y="520"/>
                </a:lnTo>
                <a:lnTo>
                  <a:pt x="2375" y="511"/>
                </a:lnTo>
                <a:lnTo>
                  <a:pt x="2375" y="511"/>
                </a:lnTo>
                <a:lnTo>
                  <a:pt x="2375" y="511"/>
                </a:lnTo>
                <a:lnTo>
                  <a:pt x="2376" y="511"/>
                </a:lnTo>
                <a:lnTo>
                  <a:pt x="2376" y="505"/>
                </a:lnTo>
                <a:lnTo>
                  <a:pt x="2376" y="503"/>
                </a:lnTo>
                <a:lnTo>
                  <a:pt x="2377" y="507"/>
                </a:lnTo>
                <a:lnTo>
                  <a:pt x="2377" y="509"/>
                </a:lnTo>
                <a:lnTo>
                  <a:pt x="2377" y="507"/>
                </a:lnTo>
                <a:lnTo>
                  <a:pt x="2378" y="505"/>
                </a:lnTo>
                <a:lnTo>
                  <a:pt x="2378" y="507"/>
                </a:lnTo>
                <a:lnTo>
                  <a:pt x="2378" y="511"/>
                </a:lnTo>
                <a:lnTo>
                  <a:pt x="2378" y="511"/>
                </a:lnTo>
                <a:lnTo>
                  <a:pt x="2379" y="503"/>
                </a:lnTo>
                <a:lnTo>
                  <a:pt x="2379" y="507"/>
                </a:lnTo>
                <a:lnTo>
                  <a:pt x="2379" y="507"/>
                </a:lnTo>
                <a:lnTo>
                  <a:pt x="2380" y="505"/>
                </a:lnTo>
                <a:lnTo>
                  <a:pt x="2380" y="507"/>
                </a:lnTo>
                <a:lnTo>
                  <a:pt x="2380" y="505"/>
                </a:lnTo>
                <a:lnTo>
                  <a:pt x="2380" y="513"/>
                </a:lnTo>
                <a:lnTo>
                  <a:pt x="2381" y="514"/>
                </a:lnTo>
                <a:lnTo>
                  <a:pt x="2381" y="511"/>
                </a:lnTo>
                <a:lnTo>
                  <a:pt x="2381" y="507"/>
                </a:lnTo>
                <a:lnTo>
                  <a:pt x="2382" y="511"/>
                </a:lnTo>
                <a:lnTo>
                  <a:pt x="2382" y="514"/>
                </a:lnTo>
                <a:lnTo>
                  <a:pt x="2382" y="513"/>
                </a:lnTo>
                <a:lnTo>
                  <a:pt x="2383" y="513"/>
                </a:lnTo>
                <a:lnTo>
                  <a:pt x="2383" y="517"/>
                </a:lnTo>
                <a:lnTo>
                  <a:pt x="2383" y="520"/>
                </a:lnTo>
                <a:lnTo>
                  <a:pt x="2383" y="520"/>
                </a:lnTo>
                <a:lnTo>
                  <a:pt x="2384" y="520"/>
                </a:lnTo>
                <a:lnTo>
                  <a:pt x="2384" y="522"/>
                </a:lnTo>
                <a:lnTo>
                  <a:pt x="2384" y="528"/>
                </a:lnTo>
                <a:lnTo>
                  <a:pt x="2385" y="528"/>
                </a:lnTo>
                <a:lnTo>
                  <a:pt x="2385" y="524"/>
                </a:lnTo>
                <a:lnTo>
                  <a:pt x="2385" y="526"/>
                </a:lnTo>
                <a:lnTo>
                  <a:pt x="2386" y="528"/>
                </a:lnTo>
                <a:lnTo>
                  <a:pt x="2386" y="530"/>
                </a:lnTo>
                <a:lnTo>
                  <a:pt x="2386" y="528"/>
                </a:lnTo>
                <a:lnTo>
                  <a:pt x="2386" y="526"/>
                </a:lnTo>
                <a:lnTo>
                  <a:pt x="2387" y="532"/>
                </a:lnTo>
                <a:lnTo>
                  <a:pt x="2387" y="534"/>
                </a:lnTo>
                <a:lnTo>
                  <a:pt x="2387" y="532"/>
                </a:lnTo>
                <a:lnTo>
                  <a:pt x="2387" y="530"/>
                </a:lnTo>
                <a:lnTo>
                  <a:pt x="2388" y="536"/>
                </a:lnTo>
                <a:lnTo>
                  <a:pt x="2388" y="534"/>
                </a:lnTo>
                <a:lnTo>
                  <a:pt x="2389" y="532"/>
                </a:lnTo>
                <a:lnTo>
                  <a:pt x="2389" y="532"/>
                </a:lnTo>
                <a:lnTo>
                  <a:pt x="2389" y="534"/>
                </a:lnTo>
                <a:lnTo>
                  <a:pt x="2389" y="540"/>
                </a:lnTo>
                <a:lnTo>
                  <a:pt x="2390" y="532"/>
                </a:lnTo>
                <a:lnTo>
                  <a:pt x="2390" y="530"/>
                </a:lnTo>
                <a:lnTo>
                  <a:pt x="2390" y="532"/>
                </a:lnTo>
                <a:lnTo>
                  <a:pt x="2391" y="530"/>
                </a:lnTo>
                <a:lnTo>
                  <a:pt x="2391" y="528"/>
                </a:lnTo>
                <a:lnTo>
                  <a:pt x="2391" y="522"/>
                </a:lnTo>
                <a:lnTo>
                  <a:pt x="2392" y="517"/>
                </a:lnTo>
                <a:lnTo>
                  <a:pt x="2392" y="518"/>
                </a:lnTo>
                <a:lnTo>
                  <a:pt x="2392" y="514"/>
                </a:lnTo>
                <a:lnTo>
                  <a:pt x="2392" y="507"/>
                </a:lnTo>
                <a:lnTo>
                  <a:pt x="2393" y="503"/>
                </a:lnTo>
                <a:lnTo>
                  <a:pt x="2393" y="507"/>
                </a:lnTo>
                <a:lnTo>
                  <a:pt x="2393" y="505"/>
                </a:lnTo>
                <a:lnTo>
                  <a:pt x="2394" y="492"/>
                </a:lnTo>
                <a:lnTo>
                  <a:pt x="2394" y="486"/>
                </a:lnTo>
                <a:lnTo>
                  <a:pt x="2394" y="486"/>
                </a:lnTo>
                <a:lnTo>
                  <a:pt x="2395" y="486"/>
                </a:lnTo>
                <a:lnTo>
                  <a:pt x="2395" y="484"/>
                </a:lnTo>
                <a:lnTo>
                  <a:pt x="2395" y="488"/>
                </a:lnTo>
                <a:lnTo>
                  <a:pt x="2395" y="497"/>
                </a:lnTo>
                <a:lnTo>
                  <a:pt x="2396" y="493"/>
                </a:lnTo>
                <a:lnTo>
                  <a:pt x="2396" y="489"/>
                </a:lnTo>
                <a:lnTo>
                  <a:pt x="2396" y="482"/>
                </a:lnTo>
                <a:lnTo>
                  <a:pt x="2397" y="478"/>
                </a:lnTo>
                <a:lnTo>
                  <a:pt x="2397" y="478"/>
                </a:lnTo>
                <a:lnTo>
                  <a:pt x="2397" y="484"/>
                </a:lnTo>
                <a:lnTo>
                  <a:pt x="2397" y="501"/>
                </a:lnTo>
                <a:lnTo>
                  <a:pt x="2398" y="509"/>
                </a:lnTo>
                <a:lnTo>
                  <a:pt x="2398" y="514"/>
                </a:lnTo>
                <a:lnTo>
                  <a:pt x="2398" y="524"/>
                </a:lnTo>
                <a:lnTo>
                  <a:pt x="2399" y="530"/>
                </a:lnTo>
                <a:lnTo>
                  <a:pt x="2399" y="534"/>
                </a:lnTo>
                <a:lnTo>
                  <a:pt x="2399" y="536"/>
                </a:lnTo>
                <a:lnTo>
                  <a:pt x="2400" y="538"/>
                </a:lnTo>
                <a:lnTo>
                  <a:pt x="2400" y="532"/>
                </a:lnTo>
                <a:lnTo>
                  <a:pt x="2400" y="542"/>
                </a:lnTo>
                <a:lnTo>
                  <a:pt x="2400" y="544"/>
                </a:lnTo>
                <a:lnTo>
                  <a:pt x="2401" y="545"/>
                </a:lnTo>
                <a:lnTo>
                  <a:pt x="2401" y="544"/>
                </a:lnTo>
                <a:lnTo>
                  <a:pt x="2401" y="542"/>
                </a:lnTo>
                <a:lnTo>
                  <a:pt x="2401" y="542"/>
                </a:lnTo>
                <a:lnTo>
                  <a:pt x="2402" y="544"/>
                </a:lnTo>
                <a:lnTo>
                  <a:pt x="2402" y="542"/>
                </a:lnTo>
                <a:lnTo>
                  <a:pt x="2403" y="542"/>
                </a:lnTo>
                <a:lnTo>
                  <a:pt x="2403" y="545"/>
                </a:lnTo>
                <a:lnTo>
                  <a:pt x="2403" y="548"/>
                </a:lnTo>
                <a:lnTo>
                  <a:pt x="2403" y="542"/>
                </a:lnTo>
                <a:lnTo>
                  <a:pt x="2404" y="544"/>
                </a:lnTo>
                <a:lnTo>
                  <a:pt x="2404" y="555"/>
                </a:lnTo>
                <a:lnTo>
                  <a:pt x="2404" y="580"/>
                </a:lnTo>
                <a:lnTo>
                  <a:pt x="2404" y="592"/>
                </a:lnTo>
                <a:lnTo>
                  <a:pt x="2405" y="603"/>
                </a:lnTo>
                <a:lnTo>
                  <a:pt x="2405" y="617"/>
                </a:lnTo>
                <a:lnTo>
                  <a:pt x="2406" y="615"/>
                </a:lnTo>
                <a:lnTo>
                  <a:pt x="2406" y="497"/>
                </a:lnTo>
                <a:lnTo>
                  <a:pt x="2406" y="391"/>
                </a:lnTo>
                <a:lnTo>
                  <a:pt x="2406" y="235"/>
                </a:lnTo>
                <a:lnTo>
                  <a:pt x="2407" y="117"/>
                </a:lnTo>
                <a:lnTo>
                  <a:pt x="2407" y="94"/>
                </a:lnTo>
                <a:lnTo>
                  <a:pt x="2407" y="231"/>
                </a:lnTo>
                <a:lnTo>
                  <a:pt x="2408" y="480"/>
                </a:lnTo>
                <a:lnTo>
                  <a:pt x="2408" y="619"/>
                </a:lnTo>
                <a:lnTo>
                  <a:pt x="2408" y="621"/>
                </a:lnTo>
                <a:lnTo>
                  <a:pt x="2409" y="580"/>
                </a:lnTo>
                <a:lnTo>
                  <a:pt x="2409" y="569"/>
                </a:lnTo>
                <a:lnTo>
                  <a:pt x="2409" y="573"/>
                </a:lnTo>
                <a:lnTo>
                  <a:pt x="2409" y="570"/>
                </a:lnTo>
                <a:lnTo>
                  <a:pt x="2410" y="563"/>
                </a:lnTo>
                <a:lnTo>
                  <a:pt x="2410" y="566"/>
                </a:lnTo>
                <a:lnTo>
                  <a:pt x="2410" y="569"/>
                </a:lnTo>
                <a:lnTo>
                  <a:pt x="2411" y="576"/>
                </a:lnTo>
                <a:lnTo>
                  <a:pt x="2411" y="569"/>
                </a:lnTo>
                <a:lnTo>
                  <a:pt x="2411" y="569"/>
                </a:lnTo>
                <a:lnTo>
                  <a:pt x="2411" y="573"/>
                </a:lnTo>
                <a:lnTo>
                  <a:pt x="2412" y="580"/>
                </a:lnTo>
                <a:lnTo>
                  <a:pt x="2412" y="574"/>
                </a:lnTo>
                <a:lnTo>
                  <a:pt x="2412" y="573"/>
                </a:lnTo>
                <a:lnTo>
                  <a:pt x="2413" y="570"/>
                </a:lnTo>
                <a:lnTo>
                  <a:pt x="2413" y="573"/>
                </a:lnTo>
                <a:lnTo>
                  <a:pt x="2413" y="573"/>
                </a:lnTo>
                <a:lnTo>
                  <a:pt x="2414" y="570"/>
                </a:lnTo>
                <a:lnTo>
                  <a:pt x="2414" y="573"/>
                </a:lnTo>
                <a:lnTo>
                  <a:pt x="2414" y="574"/>
                </a:lnTo>
                <a:lnTo>
                  <a:pt x="2414" y="574"/>
                </a:lnTo>
                <a:lnTo>
                  <a:pt x="2415" y="570"/>
                </a:lnTo>
                <a:lnTo>
                  <a:pt x="2415" y="570"/>
                </a:lnTo>
                <a:lnTo>
                  <a:pt x="2415" y="574"/>
                </a:lnTo>
                <a:lnTo>
                  <a:pt x="2415" y="576"/>
                </a:lnTo>
                <a:lnTo>
                  <a:pt x="2416" y="566"/>
                </a:lnTo>
                <a:lnTo>
                  <a:pt x="2416" y="566"/>
                </a:lnTo>
                <a:lnTo>
                  <a:pt x="2417" y="573"/>
                </a:lnTo>
                <a:lnTo>
                  <a:pt x="2417" y="578"/>
                </a:lnTo>
                <a:lnTo>
                  <a:pt x="2417" y="573"/>
                </a:lnTo>
                <a:lnTo>
                  <a:pt x="2417" y="570"/>
                </a:lnTo>
                <a:lnTo>
                  <a:pt x="2418" y="573"/>
                </a:lnTo>
                <a:lnTo>
                  <a:pt x="2418" y="578"/>
                </a:lnTo>
                <a:lnTo>
                  <a:pt x="2418" y="574"/>
                </a:lnTo>
                <a:lnTo>
                  <a:pt x="2418" y="569"/>
                </a:lnTo>
                <a:lnTo>
                  <a:pt x="2419" y="574"/>
                </a:lnTo>
                <a:lnTo>
                  <a:pt x="2419" y="576"/>
                </a:lnTo>
                <a:lnTo>
                  <a:pt x="2420" y="574"/>
                </a:lnTo>
                <a:lnTo>
                  <a:pt x="2420" y="570"/>
                </a:lnTo>
                <a:lnTo>
                  <a:pt x="2420" y="569"/>
                </a:lnTo>
                <a:lnTo>
                  <a:pt x="2420" y="570"/>
                </a:lnTo>
                <a:lnTo>
                  <a:pt x="2421" y="569"/>
                </a:lnTo>
                <a:lnTo>
                  <a:pt x="2421" y="565"/>
                </a:lnTo>
                <a:lnTo>
                  <a:pt x="2421" y="566"/>
                </a:lnTo>
                <a:lnTo>
                  <a:pt x="2422" y="569"/>
                </a:lnTo>
                <a:lnTo>
                  <a:pt x="2422" y="569"/>
                </a:lnTo>
                <a:lnTo>
                  <a:pt x="2422" y="569"/>
                </a:lnTo>
                <a:lnTo>
                  <a:pt x="2423" y="570"/>
                </a:lnTo>
                <a:lnTo>
                  <a:pt x="2423" y="576"/>
                </a:lnTo>
                <a:lnTo>
                  <a:pt x="2423" y="574"/>
                </a:lnTo>
                <a:lnTo>
                  <a:pt x="2423" y="576"/>
                </a:lnTo>
                <a:lnTo>
                  <a:pt x="2424" y="570"/>
                </a:lnTo>
                <a:lnTo>
                  <a:pt x="2424" y="570"/>
                </a:lnTo>
                <a:lnTo>
                  <a:pt x="2424" y="566"/>
                </a:lnTo>
                <a:lnTo>
                  <a:pt x="2425" y="563"/>
                </a:lnTo>
                <a:lnTo>
                  <a:pt x="2425" y="565"/>
                </a:lnTo>
                <a:lnTo>
                  <a:pt x="2425" y="569"/>
                </a:lnTo>
                <a:lnTo>
                  <a:pt x="2425" y="569"/>
                </a:lnTo>
                <a:lnTo>
                  <a:pt x="2426" y="563"/>
                </a:lnTo>
                <a:lnTo>
                  <a:pt x="2426" y="555"/>
                </a:lnTo>
                <a:lnTo>
                  <a:pt x="2426" y="555"/>
                </a:lnTo>
                <a:lnTo>
                  <a:pt x="2427" y="548"/>
                </a:lnTo>
                <a:lnTo>
                  <a:pt x="2427" y="536"/>
                </a:lnTo>
                <a:lnTo>
                  <a:pt x="2427" y="532"/>
                </a:lnTo>
                <a:lnTo>
                  <a:pt x="2428" y="528"/>
                </a:lnTo>
                <a:lnTo>
                  <a:pt x="2428" y="530"/>
                </a:lnTo>
                <a:lnTo>
                  <a:pt x="2428" y="526"/>
                </a:lnTo>
                <a:lnTo>
                  <a:pt x="2428" y="522"/>
                </a:lnTo>
                <a:lnTo>
                  <a:pt x="2429" y="520"/>
                </a:lnTo>
                <a:lnTo>
                  <a:pt x="2429" y="520"/>
                </a:lnTo>
                <a:lnTo>
                  <a:pt x="2429" y="518"/>
                </a:lnTo>
                <a:lnTo>
                  <a:pt x="2429" y="514"/>
                </a:lnTo>
                <a:lnTo>
                  <a:pt x="2430" y="514"/>
                </a:lnTo>
                <a:lnTo>
                  <a:pt x="2430" y="518"/>
                </a:lnTo>
                <a:lnTo>
                  <a:pt x="2431" y="517"/>
                </a:lnTo>
                <a:lnTo>
                  <a:pt x="2431" y="509"/>
                </a:lnTo>
                <a:lnTo>
                  <a:pt x="2431" y="511"/>
                </a:lnTo>
                <a:lnTo>
                  <a:pt x="2431" y="522"/>
                </a:lnTo>
                <a:lnTo>
                  <a:pt x="2432" y="522"/>
                </a:lnTo>
                <a:lnTo>
                  <a:pt x="2432" y="517"/>
                </a:lnTo>
                <a:lnTo>
                  <a:pt x="2432" y="517"/>
                </a:lnTo>
                <a:lnTo>
                  <a:pt x="2432" y="522"/>
                </a:lnTo>
                <a:lnTo>
                  <a:pt x="2433" y="524"/>
                </a:lnTo>
                <a:lnTo>
                  <a:pt x="2433" y="520"/>
                </a:lnTo>
                <a:lnTo>
                  <a:pt x="2434" y="517"/>
                </a:lnTo>
                <a:lnTo>
                  <a:pt x="2434" y="520"/>
                </a:lnTo>
                <a:lnTo>
                  <a:pt x="2434" y="524"/>
                </a:lnTo>
                <a:lnTo>
                  <a:pt x="2434" y="518"/>
                </a:lnTo>
                <a:lnTo>
                  <a:pt x="2435" y="518"/>
                </a:lnTo>
                <a:lnTo>
                  <a:pt x="2435" y="526"/>
                </a:lnTo>
                <a:lnTo>
                  <a:pt x="2435" y="530"/>
                </a:lnTo>
                <a:lnTo>
                  <a:pt x="2436" y="526"/>
                </a:lnTo>
                <a:lnTo>
                  <a:pt x="2436" y="528"/>
                </a:lnTo>
                <a:lnTo>
                  <a:pt x="2436" y="526"/>
                </a:lnTo>
                <a:lnTo>
                  <a:pt x="2437" y="536"/>
                </a:lnTo>
                <a:lnTo>
                  <a:pt x="2437" y="538"/>
                </a:lnTo>
                <a:lnTo>
                  <a:pt x="2437" y="538"/>
                </a:lnTo>
                <a:lnTo>
                  <a:pt x="2437" y="532"/>
                </a:lnTo>
                <a:lnTo>
                  <a:pt x="2438" y="538"/>
                </a:lnTo>
                <a:lnTo>
                  <a:pt x="2438" y="538"/>
                </a:lnTo>
                <a:lnTo>
                  <a:pt x="2438" y="540"/>
                </a:lnTo>
                <a:lnTo>
                  <a:pt x="2439" y="540"/>
                </a:lnTo>
                <a:lnTo>
                  <a:pt x="2439" y="548"/>
                </a:lnTo>
                <a:lnTo>
                  <a:pt x="2439" y="549"/>
                </a:lnTo>
                <a:lnTo>
                  <a:pt x="2439" y="545"/>
                </a:lnTo>
                <a:lnTo>
                  <a:pt x="2440" y="544"/>
                </a:lnTo>
                <a:lnTo>
                  <a:pt x="2440" y="549"/>
                </a:lnTo>
                <a:lnTo>
                  <a:pt x="2440" y="553"/>
                </a:lnTo>
                <a:lnTo>
                  <a:pt x="2441" y="545"/>
                </a:lnTo>
                <a:lnTo>
                  <a:pt x="2441" y="542"/>
                </a:lnTo>
                <a:lnTo>
                  <a:pt x="2441" y="544"/>
                </a:lnTo>
                <a:lnTo>
                  <a:pt x="2442" y="551"/>
                </a:lnTo>
                <a:lnTo>
                  <a:pt x="2442" y="549"/>
                </a:lnTo>
                <a:lnTo>
                  <a:pt x="2442" y="542"/>
                </a:lnTo>
                <a:lnTo>
                  <a:pt x="2442" y="548"/>
                </a:lnTo>
                <a:lnTo>
                  <a:pt x="2443" y="549"/>
                </a:lnTo>
                <a:lnTo>
                  <a:pt x="2443" y="545"/>
                </a:lnTo>
                <a:lnTo>
                  <a:pt x="2443" y="542"/>
                </a:lnTo>
                <a:lnTo>
                  <a:pt x="2443" y="542"/>
                </a:lnTo>
                <a:lnTo>
                  <a:pt x="2444" y="544"/>
                </a:lnTo>
                <a:lnTo>
                  <a:pt x="2444" y="538"/>
                </a:lnTo>
                <a:lnTo>
                  <a:pt x="2445" y="532"/>
                </a:lnTo>
                <a:lnTo>
                  <a:pt x="2445" y="528"/>
                </a:lnTo>
                <a:lnTo>
                  <a:pt x="2445" y="530"/>
                </a:lnTo>
                <a:lnTo>
                  <a:pt x="2445" y="528"/>
                </a:lnTo>
                <a:lnTo>
                  <a:pt x="2446" y="514"/>
                </a:lnTo>
                <a:lnTo>
                  <a:pt x="2446" y="514"/>
                </a:lnTo>
                <a:lnTo>
                  <a:pt x="2446" y="517"/>
                </a:lnTo>
                <a:lnTo>
                  <a:pt x="2446" y="511"/>
                </a:lnTo>
                <a:lnTo>
                  <a:pt x="2447" y="507"/>
                </a:lnTo>
                <a:lnTo>
                  <a:pt x="2447" y="501"/>
                </a:lnTo>
                <a:lnTo>
                  <a:pt x="2448" y="501"/>
                </a:lnTo>
                <a:lnTo>
                  <a:pt x="2448" y="505"/>
                </a:lnTo>
                <a:lnTo>
                  <a:pt x="2448" y="505"/>
                </a:lnTo>
                <a:lnTo>
                  <a:pt x="2448" y="501"/>
                </a:lnTo>
                <a:lnTo>
                  <a:pt x="2449" y="503"/>
                </a:lnTo>
                <a:lnTo>
                  <a:pt x="2449" y="503"/>
                </a:lnTo>
                <a:lnTo>
                  <a:pt x="2449" y="497"/>
                </a:lnTo>
                <a:lnTo>
                  <a:pt x="2450" y="492"/>
                </a:lnTo>
                <a:lnTo>
                  <a:pt x="2450" y="486"/>
                </a:lnTo>
                <a:lnTo>
                  <a:pt x="2450" y="489"/>
                </a:lnTo>
                <a:lnTo>
                  <a:pt x="2451" y="522"/>
                </a:lnTo>
                <a:lnTo>
                  <a:pt x="2451" y="528"/>
                </a:lnTo>
                <a:lnTo>
                  <a:pt x="2451" y="534"/>
                </a:lnTo>
                <a:lnTo>
                  <a:pt x="2451" y="540"/>
                </a:lnTo>
                <a:lnTo>
                  <a:pt x="2452" y="542"/>
                </a:lnTo>
                <a:lnTo>
                  <a:pt x="2452" y="544"/>
                </a:lnTo>
                <a:lnTo>
                  <a:pt x="2452" y="549"/>
                </a:lnTo>
                <a:lnTo>
                  <a:pt x="2453" y="553"/>
                </a:lnTo>
                <a:lnTo>
                  <a:pt x="2453" y="555"/>
                </a:lnTo>
                <a:lnTo>
                  <a:pt x="2453" y="551"/>
                </a:lnTo>
                <a:lnTo>
                  <a:pt x="2453" y="555"/>
                </a:lnTo>
                <a:lnTo>
                  <a:pt x="2454" y="559"/>
                </a:lnTo>
                <a:lnTo>
                  <a:pt x="2454" y="561"/>
                </a:lnTo>
                <a:lnTo>
                  <a:pt x="2454" y="553"/>
                </a:lnTo>
                <a:lnTo>
                  <a:pt x="2455" y="553"/>
                </a:lnTo>
                <a:lnTo>
                  <a:pt x="2455" y="563"/>
                </a:lnTo>
                <a:lnTo>
                  <a:pt x="2455" y="565"/>
                </a:lnTo>
                <a:lnTo>
                  <a:pt x="2456" y="565"/>
                </a:lnTo>
                <a:lnTo>
                  <a:pt x="2456" y="557"/>
                </a:lnTo>
                <a:lnTo>
                  <a:pt x="2456" y="561"/>
                </a:lnTo>
                <a:lnTo>
                  <a:pt x="2456" y="559"/>
                </a:lnTo>
                <a:lnTo>
                  <a:pt x="2457" y="563"/>
                </a:lnTo>
                <a:lnTo>
                  <a:pt x="2457" y="576"/>
                </a:lnTo>
                <a:lnTo>
                  <a:pt x="2457" y="596"/>
                </a:lnTo>
                <a:lnTo>
                  <a:pt x="2457" y="603"/>
                </a:lnTo>
                <a:lnTo>
                  <a:pt x="2458" y="621"/>
                </a:lnTo>
                <a:lnTo>
                  <a:pt x="2458" y="636"/>
                </a:lnTo>
                <a:lnTo>
                  <a:pt x="2459" y="611"/>
                </a:lnTo>
                <a:lnTo>
                  <a:pt x="2459" y="549"/>
                </a:lnTo>
                <a:lnTo>
                  <a:pt x="2459" y="461"/>
                </a:lnTo>
                <a:lnTo>
                  <a:pt x="2459" y="320"/>
                </a:lnTo>
                <a:lnTo>
                  <a:pt x="2460" y="169"/>
                </a:lnTo>
                <a:lnTo>
                  <a:pt x="2460" y="98"/>
                </a:lnTo>
                <a:lnTo>
                  <a:pt x="2460" y="117"/>
                </a:lnTo>
                <a:lnTo>
                  <a:pt x="2460" y="289"/>
                </a:lnTo>
                <a:lnTo>
                  <a:pt x="2461" y="493"/>
                </a:lnTo>
                <a:lnTo>
                  <a:pt x="2461" y="607"/>
                </a:lnTo>
                <a:lnTo>
                  <a:pt x="2462" y="640"/>
                </a:lnTo>
                <a:lnTo>
                  <a:pt x="2462" y="625"/>
                </a:lnTo>
                <a:lnTo>
                  <a:pt x="2462" y="594"/>
                </a:lnTo>
                <a:lnTo>
                  <a:pt x="2462" y="586"/>
                </a:lnTo>
                <a:lnTo>
                  <a:pt x="2463" y="592"/>
                </a:lnTo>
                <a:lnTo>
                  <a:pt x="2463" y="586"/>
                </a:lnTo>
                <a:lnTo>
                  <a:pt x="2463" y="580"/>
                </a:lnTo>
                <a:lnTo>
                  <a:pt x="2464" y="584"/>
                </a:lnTo>
                <a:lnTo>
                  <a:pt x="2464" y="588"/>
                </a:lnTo>
                <a:lnTo>
                  <a:pt x="2464" y="586"/>
                </a:lnTo>
                <a:lnTo>
                  <a:pt x="2465" y="578"/>
                </a:lnTo>
                <a:lnTo>
                  <a:pt x="2465" y="584"/>
                </a:lnTo>
                <a:lnTo>
                  <a:pt x="2465" y="588"/>
                </a:lnTo>
                <a:lnTo>
                  <a:pt x="2465" y="590"/>
                </a:lnTo>
                <a:lnTo>
                  <a:pt x="2466" y="588"/>
                </a:lnTo>
                <a:lnTo>
                  <a:pt x="2466" y="586"/>
                </a:lnTo>
                <a:lnTo>
                  <a:pt x="2466" y="590"/>
                </a:lnTo>
                <a:lnTo>
                  <a:pt x="2467" y="590"/>
                </a:lnTo>
                <a:lnTo>
                  <a:pt x="2467" y="588"/>
                </a:lnTo>
                <a:lnTo>
                  <a:pt x="2467" y="594"/>
                </a:lnTo>
                <a:lnTo>
                  <a:pt x="2467" y="596"/>
                </a:lnTo>
                <a:lnTo>
                  <a:pt x="2468" y="597"/>
                </a:lnTo>
                <a:lnTo>
                  <a:pt x="2468" y="590"/>
                </a:lnTo>
                <a:lnTo>
                  <a:pt x="2468" y="586"/>
                </a:lnTo>
                <a:lnTo>
                  <a:pt x="2469" y="592"/>
                </a:lnTo>
                <a:lnTo>
                  <a:pt x="2469" y="600"/>
                </a:lnTo>
                <a:lnTo>
                  <a:pt x="2469" y="596"/>
                </a:lnTo>
                <a:lnTo>
                  <a:pt x="2470" y="590"/>
                </a:lnTo>
                <a:lnTo>
                  <a:pt x="2470" y="590"/>
                </a:lnTo>
                <a:lnTo>
                  <a:pt x="2470" y="590"/>
                </a:lnTo>
                <a:lnTo>
                  <a:pt x="2470" y="592"/>
                </a:lnTo>
                <a:lnTo>
                  <a:pt x="2471" y="597"/>
                </a:lnTo>
                <a:lnTo>
                  <a:pt x="2471" y="597"/>
                </a:lnTo>
                <a:lnTo>
                  <a:pt x="2471" y="597"/>
                </a:lnTo>
                <a:lnTo>
                  <a:pt x="2472" y="586"/>
                </a:lnTo>
                <a:lnTo>
                  <a:pt x="2472" y="580"/>
                </a:lnTo>
                <a:lnTo>
                  <a:pt x="2472" y="584"/>
                </a:lnTo>
                <a:lnTo>
                  <a:pt x="2473" y="586"/>
                </a:lnTo>
                <a:lnTo>
                  <a:pt x="2473" y="590"/>
                </a:lnTo>
                <a:lnTo>
                  <a:pt x="2473" y="588"/>
                </a:lnTo>
                <a:lnTo>
                  <a:pt x="2473" y="592"/>
                </a:lnTo>
                <a:lnTo>
                  <a:pt x="2474" y="594"/>
                </a:lnTo>
                <a:lnTo>
                  <a:pt x="2474" y="592"/>
                </a:lnTo>
                <a:lnTo>
                  <a:pt x="2474" y="590"/>
                </a:lnTo>
                <a:lnTo>
                  <a:pt x="2474" y="592"/>
                </a:lnTo>
                <a:lnTo>
                  <a:pt x="2475" y="597"/>
                </a:lnTo>
                <a:lnTo>
                  <a:pt x="2475" y="597"/>
                </a:lnTo>
                <a:lnTo>
                  <a:pt x="2476" y="590"/>
                </a:lnTo>
                <a:lnTo>
                  <a:pt x="2476" y="590"/>
                </a:lnTo>
                <a:lnTo>
                  <a:pt x="2476" y="597"/>
                </a:lnTo>
                <a:lnTo>
                  <a:pt x="2476" y="603"/>
                </a:lnTo>
                <a:lnTo>
                  <a:pt x="2477" y="597"/>
                </a:lnTo>
                <a:lnTo>
                  <a:pt x="2477" y="600"/>
                </a:lnTo>
                <a:lnTo>
                  <a:pt x="2477" y="601"/>
                </a:lnTo>
                <a:lnTo>
                  <a:pt x="2477" y="601"/>
                </a:lnTo>
                <a:lnTo>
                  <a:pt x="2478" y="603"/>
                </a:lnTo>
                <a:lnTo>
                  <a:pt x="2478" y="603"/>
                </a:lnTo>
                <a:lnTo>
                  <a:pt x="2479" y="607"/>
                </a:lnTo>
                <a:lnTo>
                  <a:pt x="2479" y="611"/>
                </a:lnTo>
                <a:lnTo>
                  <a:pt x="2479" y="611"/>
                </a:lnTo>
                <a:lnTo>
                  <a:pt x="2479" y="596"/>
                </a:lnTo>
                <a:lnTo>
                  <a:pt x="2480" y="592"/>
                </a:lnTo>
                <a:lnTo>
                  <a:pt x="2480" y="588"/>
                </a:lnTo>
                <a:lnTo>
                  <a:pt x="2480" y="582"/>
                </a:lnTo>
                <a:lnTo>
                  <a:pt x="2481" y="574"/>
                </a:lnTo>
                <a:lnTo>
                  <a:pt x="2481" y="569"/>
                </a:lnTo>
                <a:lnTo>
                  <a:pt x="2481" y="569"/>
                </a:lnTo>
                <a:lnTo>
                  <a:pt x="2482" y="555"/>
                </a:lnTo>
                <a:lnTo>
                  <a:pt x="2482" y="553"/>
                </a:lnTo>
                <a:lnTo>
                  <a:pt x="2482" y="548"/>
                </a:lnTo>
                <a:lnTo>
                  <a:pt x="2482" y="549"/>
                </a:lnTo>
                <a:lnTo>
                  <a:pt x="2483" y="545"/>
                </a:lnTo>
                <a:lnTo>
                  <a:pt x="2483" y="534"/>
                </a:lnTo>
                <a:lnTo>
                  <a:pt x="2483" y="530"/>
                </a:lnTo>
                <a:lnTo>
                  <a:pt x="2484" y="536"/>
                </a:lnTo>
                <a:lnTo>
                  <a:pt x="2484" y="528"/>
                </a:lnTo>
                <a:lnTo>
                  <a:pt x="2484" y="526"/>
                </a:lnTo>
                <a:lnTo>
                  <a:pt x="2484" y="528"/>
                </a:lnTo>
                <a:lnTo>
                  <a:pt x="2485" y="532"/>
                </a:lnTo>
                <a:lnTo>
                  <a:pt x="2485" y="536"/>
                </a:lnTo>
                <a:lnTo>
                  <a:pt x="2485" y="532"/>
                </a:lnTo>
                <a:lnTo>
                  <a:pt x="2486" y="532"/>
                </a:lnTo>
                <a:lnTo>
                  <a:pt x="2486" y="532"/>
                </a:lnTo>
                <a:lnTo>
                  <a:pt x="2486" y="534"/>
                </a:lnTo>
                <a:lnTo>
                  <a:pt x="2487" y="532"/>
                </a:lnTo>
                <a:lnTo>
                  <a:pt x="2487" y="524"/>
                </a:lnTo>
                <a:lnTo>
                  <a:pt x="2487" y="526"/>
                </a:lnTo>
                <a:lnTo>
                  <a:pt x="2487" y="530"/>
                </a:lnTo>
                <a:lnTo>
                  <a:pt x="2488" y="536"/>
                </a:lnTo>
                <a:lnTo>
                  <a:pt x="2488" y="538"/>
                </a:lnTo>
                <a:lnTo>
                  <a:pt x="2488" y="536"/>
                </a:lnTo>
                <a:lnTo>
                  <a:pt x="2488" y="545"/>
                </a:lnTo>
                <a:lnTo>
                  <a:pt x="2489" y="540"/>
                </a:lnTo>
                <a:lnTo>
                  <a:pt x="2489" y="540"/>
                </a:lnTo>
                <a:lnTo>
                  <a:pt x="2490" y="542"/>
                </a:lnTo>
                <a:lnTo>
                  <a:pt x="2490" y="548"/>
                </a:lnTo>
                <a:lnTo>
                  <a:pt x="2490" y="551"/>
                </a:lnTo>
                <a:lnTo>
                  <a:pt x="2490" y="544"/>
                </a:lnTo>
                <a:lnTo>
                  <a:pt x="2491" y="544"/>
                </a:lnTo>
                <a:lnTo>
                  <a:pt x="2491" y="544"/>
                </a:lnTo>
                <a:lnTo>
                  <a:pt x="2491" y="548"/>
                </a:lnTo>
                <a:lnTo>
                  <a:pt x="2491" y="542"/>
                </a:lnTo>
                <a:lnTo>
                  <a:pt x="2492" y="545"/>
                </a:lnTo>
                <a:lnTo>
                  <a:pt x="2492" y="545"/>
                </a:lnTo>
                <a:lnTo>
                  <a:pt x="2493" y="551"/>
                </a:lnTo>
                <a:lnTo>
                  <a:pt x="2493" y="553"/>
                </a:lnTo>
                <a:lnTo>
                  <a:pt x="2493" y="557"/>
                </a:lnTo>
                <a:lnTo>
                  <a:pt x="2493" y="555"/>
                </a:lnTo>
                <a:lnTo>
                  <a:pt x="2494" y="565"/>
                </a:lnTo>
                <a:lnTo>
                  <a:pt x="2494" y="561"/>
                </a:lnTo>
                <a:lnTo>
                  <a:pt x="2494" y="559"/>
                </a:lnTo>
                <a:lnTo>
                  <a:pt x="2495" y="557"/>
                </a:lnTo>
                <a:lnTo>
                  <a:pt x="2495" y="559"/>
                </a:lnTo>
                <a:lnTo>
                  <a:pt x="2495" y="559"/>
                </a:lnTo>
                <a:lnTo>
                  <a:pt x="2496" y="557"/>
                </a:lnTo>
                <a:lnTo>
                  <a:pt x="2496" y="555"/>
                </a:lnTo>
                <a:lnTo>
                  <a:pt x="2496" y="563"/>
                </a:lnTo>
                <a:lnTo>
                  <a:pt x="2496" y="561"/>
                </a:lnTo>
                <a:lnTo>
                  <a:pt x="2497" y="555"/>
                </a:lnTo>
                <a:lnTo>
                  <a:pt x="2497" y="553"/>
                </a:lnTo>
                <a:lnTo>
                  <a:pt x="2497" y="559"/>
                </a:lnTo>
                <a:lnTo>
                  <a:pt x="2498" y="561"/>
                </a:lnTo>
                <a:lnTo>
                  <a:pt x="2498" y="555"/>
                </a:lnTo>
                <a:lnTo>
                  <a:pt x="2498" y="549"/>
                </a:lnTo>
                <a:lnTo>
                  <a:pt x="2498" y="553"/>
                </a:lnTo>
                <a:lnTo>
                  <a:pt x="2499" y="555"/>
                </a:lnTo>
                <a:lnTo>
                  <a:pt x="2499" y="548"/>
                </a:lnTo>
                <a:lnTo>
                  <a:pt x="2499" y="542"/>
                </a:lnTo>
                <a:lnTo>
                  <a:pt x="2500" y="544"/>
                </a:lnTo>
                <a:lnTo>
                  <a:pt x="2500" y="545"/>
                </a:lnTo>
                <a:lnTo>
                  <a:pt x="2500" y="538"/>
                </a:lnTo>
                <a:lnTo>
                  <a:pt x="2501" y="526"/>
                </a:lnTo>
                <a:lnTo>
                  <a:pt x="2501" y="524"/>
                </a:lnTo>
                <a:lnTo>
                  <a:pt x="2501" y="530"/>
                </a:lnTo>
                <a:lnTo>
                  <a:pt x="2501" y="518"/>
                </a:lnTo>
                <a:lnTo>
                  <a:pt x="2502" y="514"/>
                </a:lnTo>
                <a:lnTo>
                  <a:pt x="2502" y="518"/>
                </a:lnTo>
                <a:lnTo>
                  <a:pt x="2502" y="518"/>
                </a:lnTo>
                <a:lnTo>
                  <a:pt x="2502" y="514"/>
                </a:lnTo>
                <a:lnTo>
                  <a:pt x="2503" y="507"/>
                </a:lnTo>
                <a:lnTo>
                  <a:pt x="2503" y="507"/>
                </a:lnTo>
                <a:lnTo>
                  <a:pt x="2504" y="509"/>
                </a:lnTo>
                <a:lnTo>
                  <a:pt x="2504" y="509"/>
                </a:lnTo>
                <a:lnTo>
                  <a:pt x="2504" y="505"/>
                </a:lnTo>
                <a:lnTo>
                  <a:pt x="2504" y="511"/>
                </a:lnTo>
                <a:lnTo>
                  <a:pt x="2505" y="514"/>
                </a:lnTo>
                <a:lnTo>
                  <a:pt x="2505" y="514"/>
                </a:lnTo>
                <a:lnTo>
                  <a:pt x="2505" y="509"/>
                </a:lnTo>
                <a:lnTo>
                  <a:pt x="2505" y="499"/>
                </a:lnTo>
                <a:lnTo>
                  <a:pt x="2506" y="499"/>
                </a:lnTo>
                <a:lnTo>
                  <a:pt x="2506" y="505"/>
                </a:lnTo>
                <a:lnTo>
                  <a:pt x="2507" y="518"/>
                </a:lnTo>
                <a:lnTo>
                  <a:pt x="2507" y="528"/>
                </a:lnTo>
                <a:lnTo>
                  <a:pt x="2507" y="538"/>
                </a:lnTo>
                <a:lnTo>
                  <a:pt x="2507" y="548"/>
                </a:lnTo>
                <a:lnTo>
                  <a:pt x="2508" y="549"/>
                </a:lnTo>
                <a:lnTo>
                  <a:pt x="2508" y="551"/>
                </a:lnTo>
                <a:lnTo>
                  <a:pt x="2508" y="557"/>
                </a:lnTo>
                <a:lnTo>
                  <a:pt x="2509" y="559"/>
                </a:lnTo>
                <a:lnTo>
                  <a:pt x="2509" y="557"/>
                </a:lnTo>
                <a:lnTo>
                  <a:pt x="2509" y="555"/>
                </a:lnTo>
                <a:lnTo>
                  <a:pt x="2510" y="561"/>
                </a:lnTo>
                <a:lnTo>
                  <a:pt x="2510" y="563"/>
                </a:lnTo>
                <a:lnTo>
                  <a:pt x="2510" y="566"/>
                </a:lnTo>
                <a:lnTo>
                  <a:pt x="2510" y="563"/>
                </a:lnTo>
                <a:lnTo>
                  <a:pt x="2511" y="563"/>
                </a:lnTo>
                <a:lnTo>
                  <a:pt x="2511" y="566"/>
                </a:lnTo>
                <a:lnTo>
                  <a:pt x="2511" y="566"/>
                </a:lnTo>
                <a:lnTo>
                  <a:pt x="2512" y="561"/>
                </a:lnTo>
                <a:lnTo>
                  <a:pt x="2512" y="557"/>
                </a:lnTo>
                <a:lnTo>
                  <a:pt x="2512" y="566"/>
                </a:lnTo>
                <a:lnTo>
                  <a:pt x="2512" y="569"/>
                </a:lnTo>
                <a:lnTo>
                  <a:pt x="2513" y="574"/>
                </a:lnTo>
                <a:lnTo>
                  <a:pt x="2513" y="590"/>
                </a:lnTo>
                <a:lnTo>
                  <a:pt x="2513" y="609"/>
                </a:lnTo>
                <a:lnTo>
                  <a:pt x="2514" y="630"/>
                </a:lnTo>
                <a:lnTo>
                  <a:pt x="2514" y="636"/>
                </a:lnTo>
                <a:lnTo>
                  <a:pt x="2514" y="588"/>
                </a:lnTo>
                <a:lnTo>
                  <a:pt x="2515" y="514"/>
                </a:lnTo>
                <a:lnTo>
                  <a:pt x="2515" y="416"/>
                </a:lnTo>
                <a:lnTo>
                  <a:pt x="2515" y="283"/>
                </a:lnTo>
                <a:lnTo>
                  <a:pt x="2515" y="140"/>
                </a:lnTo>
                <a:lnTo>
                  <a:pt x="2516" y="56"/>
                </a:lnTo>
                <a:lnTo>
                  <a:pt x="2516" y="52"/>
                </a:lnTo>
                <a:lnTo>
                  <a:pt x="2516" y="156"/>
                </a:lnTo>
                <a:lnTo>
                  <a:pt x="2516" y="339"/>
                </a:lnTo>
                <a:lnTo>
                  <a:pt x="2517" y="509"/>
                </a:lnTo>
                <a:lnTo>
                  <a:pt x="2517" y="553"/>
                </a:lnTo>
                <a:lnTo>
                  <a:pt x="2518" y="646"/>
                </a:lnTo>
                <a:lnTo>
                  <a:pt x="2518" y="648"/>
                </a:lnTo>
                <a:lnTo>
                  <a:pt x="2518" y="628"/>
                </a:lnTo>
                <a:lnTo>
                  <a:pt x="2518" y="605"/>
                </a:lnTo>
                <a:lnTo>
                  <a:pt x="2519" y="594"/>
                </a:lnTo>
                <a:lnTo>
                  <a:pt x="2519" y="590"/>
                </a:lnTo>
                <a:lnTo>
                  <a:pt x="2519" y="588"/>
                </a:lnTo>
                <a:lnTo>
                  <a:pt x="2519" y="592"/>
                </a:lnTo>
                <a:lnTo>
                  <a:pt x="2520" y="596"/>
                </a:lnTo>
                <a:lnTo>
                  <a:pt x="2520" y="588"/>
                </a:lnTo>
                <a:lnTo>
                  <a:pt x="2521" y="590"/>
                </a:lnTo>
                <a:lnTo>
                  <a:pt x="2521" y="592"/>
                </a:lnTo>
                <a:lnTo>
                  <a:pt x="2521" y="596"/>
                </a:lnTo>
                <a:lnTo>
                  <a:pt x="2521" y="592"/>
                </a:lnTo>
                <a:lnTo>
                  <a:pt x="2522" y="586"/>
                </a:lnTo>
                <a:lnTo>
                  <a:pt x="2522" y="592"/>
                </a:lnTo>
                <a:lnTo>
                  <a:pt x="2522" y="594"/>
                </a:lnTo>
                <a:lnTo>
                  <a:pt x="2523" y="592"/>
                </a:lnTo>
                <a:lnTo>
                  <a:pt x="2523" y="586"/>
                </a:lnTo>
                <a:lnTo>
                  <a:pt x="2523" y="590"/>
                </a:lnTo>
                <a:lnTo>
                  <a:pt x="2524" y="596"/>
                </a:lnTo>
                <a:lnTo>
                  <a:pt x="2524" y="590"/>
                </a:lnTo>
                <a:lnTo>
                  <a:pt x="2524" y="586"/>
                </a:lnTo>
                <a:lnTo>
                  <a:pt x="2524" y="586"/>
                </a:lnTo>
                <a:lnTo>
                  <a:pt x="2525" y="588"/>
                </a:lnTo>
                <a:lnTo>
                  <a:pt x="2525" y="592"/>
                </a:lnTo>
                <a:lnTo>
                  <a:pt x="2525" y="590"/>
                </a:lnTo>
                <a:lnTo>
                  <a:pt x="2526" y="590"/>
                </a:lnTo>
                <a:lnTo>
                  <a:pt x="2526" y="594"/>
                </a:lnTo>
                <a:lnTo>
                  <a:pt x="2526" y="594"/>
                </a:lnTo>
                <a:lnTo>
                  <a:pt x="2526" y="590"/>
                </a:lnTo>
                <a:lnTo>
                  <a:pt x="2527" y="597"/>
                </a:lnTo>
                <a:lnTo>
                  <a:pt x="2527" y="596"/>
                </a:lnTo>
                <a:lnTo>
                  <a:pt x="2527" y="594"/>
                </a:lnTo>
                <a:lnTo>
                  <a:pt x="2528" y="586"/>
                </a:lnTo>
                <a:lnTo>
                  <a:pt x="2528" y="592"/>
                </a:lnTo>
                <a:lnTo>
                  <a:pt x="2528" y="592"/>
                </a:lnTo>
                <a:lnTo>
                  <a:pt x="2529" y="594"/>
                </a:lnTo>
                <a:lnTo>
                  <a:pt x="2529" y="584"/>
                </a:lnTo>
                <a:lnTo>
                  <a:pt x="2529" y="582"/>
                </a:lnTo>
                <a:lnTo>
                  <a:pt x="2529" y="590"/>
                </a:lnTo>
                <a:lnTo>
                  <a:pt x="2530" y="597"/>
                </a:lnTo>
                <a:lnTo>
                  <a:pt x="2530" y="592"/>
                </a:lnTo>
                <a:lnTo>
                  <a:pt x="2530" y="588"/>
                </a:lnTo>
                <a:lnTo>
                  <a:pt x="2530" y="592"/>
                </a:lnTo>
                <a:lnTo>
                  <a:pt x="2531" y="596"/>
                </a:lnTo>
                <a:lnTo>
                  <a:pt x="2531" y="592"/>
                </a:lnTo>
                <a:lnTo>
                  <a:pt x="2532" y="592"/>
                </a:lnTo>
                <a:lnTo>
                  <a:pt x="2532" y="590"/>
                </a:lnTo>
                <a:lnTo>
                  <a:pt x="2532" y="592"/>
                </a:lnTo>
                <a:lnTo>
                  <a:pt x="2532" y="596"/>
                </a:lnTo>
                <a:lnTo>
                  <a:pt x="2533" y="592"/>
                </a:lnTo>
                <a:lnTo>
                  <a:pt x="2533" y="590"/>
                </a:lnTo>
                <a:lnTo>
                  <a:pt x="2533" y="596"/>
                </a:lnTo>
                <a:lnTo>
                  <a:pt x="2533" y="594"/>
                </a:lnTo>
                <a:lnTo>
                  <a:pt x="2534" y="596"/>
                </a:lnTo>
                <a:lnTo>
                  <a:pt x="2534" y="594"/>
                </a:lnTo>
                <a:lnTo>
                  <a:pt x="2535" y="601"/>
                </a:lnTo>
                <a:lnTo>
                  <a:pt x="2535" y="603"/>
                </a:lnTo>
                <a:lnTo>
                  <a:pt x="2535" y="603"/>
                </a:lnTo>
                <a:lnTo>
                  <a:pt x="2535" y="600"/>
                </a:lnTo>
                <a:lnTo>
                  <a:pt x="2536" y="597"/>
                </a:lnTo>
                <a:lnTo>
                  <a:pt x="2536" y="603"/>
                </a:lnTo>
                <a:lnTo>
                  <a:pt x="2536" y="590"/>
                </a:lnTo>
                <a:lnTo>
                  <a:pt x="2537" y="584"/>
                </a:lnTo>
                <a:lnTo>
                  <a:pt x="2537" y="582"/>
                </a:lnTo>
                <a:lnTo>
                  <a:pt x="2537" y="578"/>
                </a:lnTo>
                <a:lnTo>
                  <a:pt x="2538" y="565"/>
                </a:lnTo>
                <a:lnTo>
                  <a:pt x="2538" y="553"/>
                </a:lnTo>
                <a:lnTo>
                  <a:pt x="2538" y="545"/>
                </a:lnTo>
                <a:lnTo>
                  <a:pt x="2538" y="545"/>
                </a:lnTo>
                <a:lnTo>
                  <a:pt x="2539" y="536"/>
                </a:lnTo>
                <a:lnTo>
                  <a:pt x="2539" y="530"/>
                </a:lnTo>
                <a:lnTo>
                  <a:pt x="2539" y="526"/>
                </a:lnTo>
                <a:lnTo>
                  <a:pt x="2540" y="528"/>
                </a:lnTo>
                <a:lnTo>
                  <a:pt x="2540" y="528"/>
                </a:lnTo>
                <a:lnTo>
                  <a:pt x="2540" y="524"/>
                </a:lnTo>
                <a:lnTo>
                  <a:pt x="2540" y="520"/>
                </a:lnTo>
                <a:lnTo>
                  <a:pt x="2541" y="526"/>
                </a:lnTo>
                <a:lnTo>
                  <a:pt x="2541" y="530"/>
                </a:lnTo>
                <a:lnTo>
                  <a:pt x="2541" y="524"/>
                </a:lnTo>
                <a:lnTo>
                  <a:pt x="2542" y="522"/>
                </a:lnTo>
                <a:lnTo>
                  <a:pt x="2542" y="524"/>
                </a:lnTo>
                <a:lnTo>
                  <a:pt x="2542" y="526"/>
                </a:lnTo>
                <a:lnTo>
                  <a:pt x="2543" y="520"/>
                </a:lnTo>
                <a:lnTo>
                  <a:pt x="2543" y="517"/>
                </a:lnTo>
                <a:lnTo>
                  <a:pt x="2543" y="522"/>
                </a:lnTo>
                <a:lnTo>
                  <a:pt x="2543" y="520"/>
                </a:lnTo>
                <a:lnTo>
                  <a:pt x="2544" y="518"/>
                </a:lnTo>
                <a:lnTo>
                  <a:pt x="2544" y="518"/>
                </a:lnTo>
                <a:lnTo>
                  <a:pt x="2544" y="518"/>
                </a:lnTo>
                <a:lnTo>
                  <a:pt x="2544" y="524"/>
                </a:lnTo>
                <a:lnTo>
                  <a:pt x="2545" y="520"/>
                </a:lnTo>
                <a:lnTo>
                  <a:pt x="2545" y="520"/>
                </a:lnTo>
                <a:lnTo>
                  <a:pt x="2546" y="524"/>
                </a:lnTo>
                <a:lnTo>
                  <a:pt x="2546" y="532"/>
                </a:lnTo>
                <a:lnTo>
                  <a:pt x="2546" y="530"/>
                </a:lnTo>
                <a:lnTo>
                  <a:pt x="2546" y="522"/>
                </a:lnTo>
                <a:lnTo>
                  <a:pt x="2547" y="526"/>
                </a:lnTo>
                <a:lnTo>
                  <a:pt x="2547" y="524"/>
                </a:lnTo>
                <a:lnTo>
                  <a:pt x="2547" y="530"/>
                </a:lnTo>
                <a:lnTo>
                  <a:pt x="2547" y="524"/>
                </a:lnTo>
                <a:lnTo>
                  <a:pt x="2548" y="526"/>
                </a:lnTo>
                <a:lnTo>
                  <a:pt x="2548" y="534"/>
                </a:lnTo>
                <a:lnTo>
                  <a:pt x="2549" y="530"/>
                </a:lnTo>
                <a:lnTo>
                  <a:pt x="2549" y="522"/>
                </a:lnTo>
                <a:lnTo>
                  <a:pt x="2549" y="532"/>
                </a:lnTo>
                <a:lnTo>
                  <a:pt x="2549" y="536"/>
                </a:lnTo>
                <a:lnTo>
                  <a:pt x="2550" y="540"/>
                </a:lnTo>
                <a:lnTo>
                  <a:pt x="2550" y="534"/>
                </a:lnTo>
                <a:lnTo>
                  <a:pt x="2550" y="534"/>
                </a:lnTo>
                <a:lnTo>
                  <a:pt x="2551" y="536"/>
                </a:lnTo>
                <a:lnTo>
                  <a:pt x="2551" y="540"/>
                </a:lnTo>
                <a:lnTo>
                  <a:pt x="2551" y="540"/>
                </a:lnTo>
                <a:lnTo>
                  <a:pt x="2552" y="534"/>
                </a:lnTo>
                <a:lnTo>
                  <a:pt x="2552" y="538"/>
                </a:lnTo>
                <a:lnTo>
                  <a:pt x="2552" y="544"/>
                </a:lnTo>
                <a:lnTo>
                  <a:pt x="2552" y="538"/>
                </a:lnTo>
                <a:lnTo>
                  <a:pt x="2553" y="534"/>
                </a:lnTo>
                <a:lnTo>
                  <a:pt x="2553" y="532"/>
                </a:lnTo>
                <a:lnTo>
                  <a:pt x="2553" y="542"/>
                </a:lnTo>
                <a:lnTo>
                  <a:pt x="2554" y="534"/>
                </a:lnTo>
                <a:lnTo>
                  <a:pt x="2554" y="532"/>
                </a:lnTo>
                <a:lnTo>
                  <a:pt x="2554" y="532"/>
                </a:lnTo>
                <a:lnTo>
                  <a:pt x="2554" y="530"/>
                </a:lnTo>
                <a:lnTo>
                  <a:pt x="2555" y="530"/>
                </a:lnTo>
                <a:lnTo>
                  <a:pt x="2555" y="522"/>
                </a:lnTo>
                <a:lnTo>
                  <a:pt x="2555" y="517"/>
                </a:lnTo>
                <a:lnTo>
                  <a:pt x="2556" y="518"/>
                </a:lnTo>
                <a:lnTo>
                  <a:pt x="2556" y="514"/>
                </a:lnTo>
                <a:lnTo>
                  <a:pt x="2556" y="509"/>
                </a:lnTo>
                <a:lnTo>
                  <a:pt x="2557" y="503"/>
                </a:lnTo>
                <a:lnTo>
                  <a:pt x="2557" y="501"/>
                </a:lnTo>
                <a:lnTo>
                  <a:pt x="2557" y="493"/>
                </a:lnTo>
                <a:lnTo>
                  <a:pt x="2557" y="489"/>
                </a:lnTo>
                <a:lnTo>
                  <a:pt x="2558" y="484"/>
                </a:lnTo>
                <a:lnTo>
                  <a:pt x="2558" y="488"/>
                </a:lnTo>
                <a:lnTo>
                  <a:pt x="2558" y="488"/>
                </a:lnTo>
                <a:lnTo>
                  <a:pt x="2559" y="486"/>
                </a:lnTo>
                <a:lnTo>
                  <a:pt x="2559" y="486"/>
                </a:lnTo>
                <a:lnTo>
                  <a:pt x="2559" y="492"/>
                </a:lnTo>
                <a:lnTo>
                  <a:pt x="2560" y="496"/>
                </a:lnTo>
                <a:lnTo>
                  <a:pt x="2560" y="496"/>
                </a:lnTo>
                <a:lnTo>
                  <a:pt x="2560" y="484"/>
                </a:lnTo>
                <a:lnTo>
                  <a:pt x="2560" y="480"/>
                </a:lnTo>
                <a:lnTo>
                  <a:pt x="2561" y="484"/>
                </a:lnTo>
                <a:lnTo>
                  <a:pt x="2561" y="501"/>
                </a:lnTo>
                <a:lnTo>
                  <a:pt x="2561" y="507"/>
                </a:lnTo>
                <a:lnTo>
                  <a:pt x="2561" y="511"/>
                </a:lnTo>
                <a:lnTo>
                  <a:pt x="2562" y="513"/>
                </a:lnTo>
                <a:lnTo>
                  <a:pt x="2562" y="530"/>
                </a:lnTo>
                <a:lnTo>
                  <a:pt x="2563" y="532"/>
                </a:lnTo>
                <a:lnTo>
                  <a:pt x="2563" y="534"/>
                </a:lnTo>
                <a:lnTo>
                  <a:pt x="2563" y="536"/>
                </a:lnTo>
                <a:lnTo>
                  <a:pt x="2563" y="536"/>
                </a:lnTo>
                <a:lnTo>
                  <a:pt x="2564" y="534"/>
                </a:lnTo>
                <a:lnTo>
                  <a:pt x="2564" y="536"/>
                </a:lnTo>
                <a:lnTo>
                  <a:pt x="2564" y="542"/>
                </a:lnTo>
                <a:lnTo>
                  <a:pt x="2564" y="544"/>
                </a:lnTo>
                <a:lnTo>
                  <a:pt x="2565" y="536"/>
                </a:lnTo>
                <a:lnTo>
                  <a:pt x="2565" y="538"/>
                </a:lnTo>
                <a:lnTo>
                  <a:pt x="2566" y="542"/>
                </a:lnTo>
                <a:lnTo>
                  <a:pt x="2566" y="545"/>
                </a:lnTo>
                <a:lnTo>
                  <a:pt x="2566" y="544"/>
                </a:lnTo>
                <a:lnTo>
                  <a:pt x="2566" y="544"/>
                </a:lnTo>
                <a:lnTo>
                  <a:pt x="2567" y="545"/>
                </a:lnTo>
                <a:lnTo>
                  <a:pt x="2567" y="551"/>
                </a:lnTo>
                <a:lnTo>
                  <a:pt x="2567" y="548"/>
                </a:lnTo>
                <a:lnTo>
                  <a:pt x="2568" y="544"/>
                </a:lnTo>
                <a:lnTo>
                  <a:pt x="2568" y="551"/>
                </a:lnTo>
                <a:lnTo>
                  <a:pt x="2568" y="573"/>
                </a:lnTo>
                <a:lnTo>
                  <a:pt x="2568" y="586"/>
                </a:lnTo>
                <a:lnTo>
                  <a:pt x="2569" y="594"/>
                </a:lnTo>
                <a:lnTo>
                  <a:pt x="2569" y="615"/>
                </a:lnTo>
                <a:lnTo>
                  <a:pt x="2569" y="625"/>
                </a:lnTo>
                <a:lnTo>
                  <a:pt x="2570" y="557"/>
                </a:lnTo>
                <a:lnTo>
                  <a:pt x="2570" y="476"/>
                </a:lnTo>
                <a:lnTo>
                  <a:pt x="2570" y="372"/>
                </a:lnTo>
                <a:lnTo>
                  <a:pt x="2571" y="233"/>
                </a:lnTo>
                <a:lnTo>
                  <a:pt x="2571" y="98"/>
                </a:lnTo>
                <a:lnTo>
                  <a:pt x="2571" y="52"/>
                </a:lnTo>
                <a:lnTo>
                  <a:pt x="2571" y="129"/>
                </a:lnTo>
                <a:lnTo>
                  <a:pt x="2572" y="351"/>
                </a:lnTo>
                <a:lnTo>
                  <a:pt x="2572" y="561"/>
                </a:lnTo>
                <a:lnTo>
                  <a:pt x="2572" y="619"/>
                </a:lnTo>
                <a:lnTo>
                  <a:pt x="2573" y="594"/>
                </a:lnTo>
                <a:lnTo>
                  <a:pt x="2573" y="574"/>
                </a:lnTo>
                <a:lnTo>
                  <a:pt x="2573" y="570"/>
                </a:lnTo>
                <a:lnTo>
                  <a:pt x="2574" y="570"/>
                </a:lnTo>
                <a:lnTo>
                  <a:pt x="2574" y="563"/>
                </a:lnTo>
                <a:lnTo>
                  <a:pt x="2574" y="569"/>
                </a:lnTo>
                <a:lnTo>
                  <a:pt x="2574" y="574"/>
                </a:lnTo>
                <a:lnTo>
                  <a:pt x="2575" y="570"/>
                </a:lnTo>
                <a:lnTo>
                  <a:pt x="2575" y="565"/>
                </a:lnTo>
                <a:lnTo>
                  <a:pt x="2575" y="573"/>
                </a:lnTo>
                <a:lnTo>
                  <a:pt x="2575" y="578"/>
                </a:lnTo>
                <a:lnTo>
                  <a:pt x="2576" y="573"/>
                </a:lnTo>
                <a:lnTo>
                  <a:pt x="2576" y="569"/>
                </a:lnTo>
                <a:lnTo>
                  <a:pt x="2577" y="569"/>
                </a:lnTo>
                <a:lnTo>
                  <a:pt x="2577" y="569"/>
                </a:lnTo>
                <a:lnTo>
                  <a:pt x="2577" y="576"/>
                </a:lnTo>
                <a:lnTo>
                  <a:pt x="2577" y="573"/>
                </a:lnTo>
                <a:lnTo>
                  <a:pt x="2578" y="570"/>
                </a:lnTo>
                <a:lnTo>
                  <a:pt x="2578" y="576"/>
                </a:lnTo>
                <a:lnTo>
                  <a:pt x="2578" y="580"/>
                </a:lnTo>
                <a:lnTo>
                  <a:pt x="2578" y="573"/>
                </a:lnTo>
                <a:lnTo>
                  <a:pt x="2579" y="570"/>
                </a:lnTo>
                <a:lnTo>
                  <a:pt x="2579" y="570"/>
                </a:lnTo>
                <a:lnTo>
                  <a:pt x="2580" y="573"/>
                </a:lnTo>
                <a:lnTo>
                  <a:pt x="2580" y="569"/>
                </a:lnTo>
                <a:lnTo>
                  <a:pt x="2580" y="566"/>
                </a:lnTo>
                <a:lnTo>
                  <a:pt x="2580" y="573"/>
                </a:lnTo>
                <a:lnTo>
                  <a:pt x="2581" y="574"/>
                </a:lnTo>
                <a:lnTo>
                  <a:pt x="2581" y="573"/>
                </a:lnTo>
                <a:lnTo>
                  <a:pt x="2581" y="569"/>
                </a:lnTo>
                <a:lnTo>
                  <a:pt x="2582" y="573"/>
                </a:lnTo>
                <a:lnTo>
                  <a:pt x="2582" y="576"/>
                </a:lnTo>
                <a:lnTo>
                  <a:pt x="2582" y="576"/>
                </a:lnTo>
                <a:lnTo>
                  <a:pt x="2583" y="570"/>
                </a:lnTo>
                <a:lnTo>
                  <a:pt x="2583" y="573"/>
                </a:lnTo>
                <a:lnTo>
                  <a:pt x="2583" y="576"/>
                </a:lnTo>
                <a:lnTo>
                  <a:pt x="2583" y="574"/>
                </a:lnTo>
                <a:lnTo>
                  <a:pt x="2584" y="574"/>
                </a:lnTo>
                <a:lnTo>
                  <a:pt x="2584" y="573"/>
                </a:lnTo>
                <a:lnTo>
                  <a:pt x="2584" y="574"/>
                </a:lnTo>
                <a:lnTo>
                  <a:pt x="2585" y="574"/>
                </a:lnTo>
                <a:lnTo>
                  <a:pt x="2585" y="573"/>
                </a:lnTo>
                <a:lnTo>
                  <a:pt x="2585" y="569"/>
                </a:lnTo>
                <a:lnTo>
                  <a:pt x="2585" y="574"/>
                </a:lnTo>
                <a:lnTo>
                  <a:pt x="2586" y="570"/>
                </a:lnTo>
                <a:lnTo>
                  <a:pt x="2586" y="569"/>
                </a:lnTo>
                <a:lnTo>
                  <a:pt x="2586" y="566"/>
                </a:lnTo>
                <a:lnTo>
                  <a:pt x="2587" y="574"/>
                </a:lnTo>
                <a:lnTo>
                  <a:pt x="2587" y="576"/>
                </a:lnTo>
                <a:lnTo>
                  <a:pt x="2587" y="570"/>
                </a:lnTo>
                <a:lnTo>
                  <a:pt x="2588" y="573"/>
                </a:lnTo>
                <a:lnTo>
                  <a:pt x="2588" y="574"/>
                </a:lnTo>
                <a:lnTo>
                  <a:pt x="2588" y="576"/>
                </a:lnTo>
                <a:lnTo>
                  <a:pt x="2588" y="576"/>
                </a:lnTo>
                <a:lnTo>
                  <a:pt x="2589" y="570"/>
                </a:lnTo>
                <a:lnTo>
                  <a:pt x="2589" y="574"/>
                </a:lnTo>
                <a:lnTo>
                  <a:pt x="2589" y="580"/>
                </a:lnTo>
                <a:lnTo>
                  <a:pt x="2589" y="574"/>
                </a:lnTo>
                <a:lnTo>
                  <a:pt x="2590" y="573"/>
                </a:lnTo>
                <a:lnTo>
                  <a:pt x="2590" y="570"/>
                </a:lnTo>
                <a:lnTo>
                  <a:pt x="2591" y="574"/>
                </a:lnTo>
                <a:lnTo>
                  <a:pt x="2591" y="570"/>
                </a:lnTo>
                <a:lnTo>
                  <a:pt x="2591" y="563"/>
                </a:lnTo>
                <a:lnTo>
                  <a:pt x="2591" y="557"/>
                </a:lnTo>
                <a:lnTo>
                  <a:pt x="2592" y="555"/>
                </a:lnTo>
                <a:lnTo>
                  <a:pt x="2592" y="555"/>
                </a:lnTo>
                <a:lnTo>
                  <a:pt x="2592" y="544"/>
                </a:lnTo>
                <a:lnTo>
                  <a:pt x="2592" y="540"/>
                </a:lnTo>
                <a:lnTo>
                  <a:pt x="2593" y="540"/>
                </a:lnTo>
                <a:lnTo>
                  <a:pt x="2593" y="538"/>
                </a:lnTo>
                <a:lnTo>
                  <a:pt x="2594" y="532"/>
                </a:lnTo>
                <a:lnTo>
                  <a:pt x="2594" y="524"/>
                </a:lnTo>
                <a:lnTo>
                  <a:pt x="2594" y="526"/>
                </a:lnTo>
                <a:lnTo>
                  <a:pt x="2594" y="526"/>
                </a:lnTo>
                <a:lnTo>
                  <a:pt x="2595" y="520"/>
                </a:lnTo>
                <a:lnTo>
                  <a:pt x="2595" y="517"/>
                </a:lnTo>
                <a:lnTo>
                  <a:pt x="2595" y="517"/>
                </a:lnTo>
                <a:lnTo>
                  <a:pt x="2596" y="518"/>
                </a:lnTo>
                <a:lnTo>
                  <a:pt x="2596" y="513"/>
                </a:lnTo>
                <a:lnTo>
                  <a:pt x="2596" y="513"/>
                </a:lnTo>
                <a:lnTo>
                  <a:pt x="2597" y="518"/>
                </a:lnTo>
                <a:lnTo>
                  <a:pt x="2597" y="520"/>
                </a:lnTo>
                <a:lnTo>
                  <a:pt x="2597" y="518"/>
                </a:lnTo>
                <a:lnTo>
                  <a:pt x="2597" y="517"/>
                </a:lnTo>
                <a:lnTo>
                  <a:pt x="2598" y="520"/>
                </a:lnTo>
                <a:lnTo>
                  <a:pt x="2598" y="522"/>
                </a:lnTo>
                <a:lnTo>
                  <a:pt x="2598" y="518"/>
                </a:lnTo>
                <a:lnTo>
                  <a:pt x="2599" y="511"/>
                </a:lnTo>
                <a:lnTo>
                  <a:pt x="2599" y="518"/>
                </a:lnTo>
                <a:lnTo>
                  <a:pt x="2599" y="520"/>
                </a:lnTo>
                <a:lnTo>
                  <a:pt x="2599" y="526"/>
                </a:lnTo>
                <a:lnTo>
                  <a:pt x="2600" y="522"/>
                </a:lnTo>
                <a:lnTo>
                  <a:pt x="2600" y="518"/>
                </a:lnTo>
                <a:lnTo>
                  <a:pt x="2600" y="522"/>
                </a:lnTo>
                <a:lnTo>
                  <a:pt x="2601" y="522"/>
                </a:lnTo>
                <a:lnTo>
                  <a:pt x="2601" y="518"/>
                </a:lnTo>
                <a:lnTo>
                  <a:pt x="2601" y="517"/>
                </a:lnTo>
                <a:lnTo>
                  <a:pt x="2602" y="524"/>
                </a:lnTo>
                <a:lnTo>
                  <a:pt x="2602" y="522"/>
                </a:lnTo>
                <a:lnTo>
                  <a:pt x="2602" y="518"/>
                </a:lnTo>
                <a:lnTo>
                  <a:pt x="2602" y="520"/>
                </a:lnTo>
                <a:lnTo>
                  <a:pt x="2603" y="526"/>
                </a:lnTo>
                <a:lnTo>
                  <a:pt x="2603" y="532"/>
                </a:lnTo>
                <a:lnTo>
                  <a:pt x="2603" y="530"/>
                </a:lnTo>
                <a:lnTo>
                  <a:pt x="2603" y="530"/>
                </a:lnTo>
                <a:lnTo>
                  <a:pt x="2604" y="536"/>
                </a:lnTo>
                <a:lnTo>
                  <a:pt x="2604" y="544"/>
                </a:lnTo>
                <a:lnTo>
                  <a:pt x="2605" y="534"/>
                </a:lnTo>
                <a:lnTo>
                  <a:pt x="2605" y="530"/>
                </a:lnTo>
                <a:lnTo>
                  <a:pt x="2605" y="540"/>
                </a:lnTo>
                <a:lnTo>
                  <a:pt x="2605" y="544"/>
                </a:lnTo>
                <a:lnTo>
                  <a:pt x="2606" y="536"/>
                </a:lnTo>
                <a:lnTo>
                  <a:pt x="2606" y="534"/>
                </a:lnTo>
                <a:lnTo>
                  <a:pt x="2606" y="540"/>
                </a:lnTo>
                <a:lnTo>
                  <a:pt x="2606" y="542"/>
                </a:lnTo>
                <a:lnTo>
                  <a:pt x="2607" y="544"/>
                </a:lnTo>
                <a:lnTo>
                  <a:pt x="2607" y="542"/>
                </a:lnTo>
                <a:lnTo>
                  <a:pt x="2608" y="538"/>
                </a:lnTo>
                <a:lnTo>
                  <a:pt x="2608" y="544"/>
                </a:lnTo>
                <a:lnTo>
                  <a:pt x="2608" y="551"/>
                </a:lnTo>
                <a:lnTo>
                  <a:pt x="2608" y="549"/>
                </a:lnTo>
                <a:lnTo>
                  <a:pt x="2609" y="544"/>
                </a:lnTo>
                <a:lnTo>
                  <a:pt x="2609" y="549"/>
                </a:lnTo>
                <a:lnTo>
                  <a:pt x="2609" y="545"/>
                </a:lnTo>
                <a:lnTo>
                  <a:pt x="2610" y="542"/>
                </a:lnTo>
                <a:lnTo>
                  <a:pt x="2610" y="540"/>
                </a:lnTo>
                <a:lnTo>
                  <a:pt x="2610" y="540"/>
                </a:lnTo>
                <a:lnTo>
                  <a:pt x="2611" y="536"/>
                </a:lnTo>
                <a:lnTo>
                  <a:pt x="2611" y="532"/>
                </a:lnTo>
                <a:lnTo>
                  <a:pt x="2611" y="528"/>
                </a:lnTo>
                <a:lnTo>
                  <a:pt x="2611" y="532"/>
                </a:lnTo>
                <a:lnTo>
                  <a:pt x="2612" y="528"/>
                </a:lnTo>
                <a:lnTo>
                  <a:pt x="2612" y="520"/>
                </a:lnTo>
                <a:lnTo>
                  <a:pt x="2612" y="513"/>
                </a:lnTo>
                <a:lnTo>
                  <a:pt x="2613" y="505"/>
                </a:lnTo>
                <a:lnTo>
                  <a:pt x="2613" y="511"/>
                </a:lnTo>
                <a:lnTo>
                  <a:pt x="2613" y="509"/>
                </a:lnTo>
                <a:lnTo>
                  <a:pt x="2613" y="505"/>
                </a:lnTo>
                <a:lnTo>
                  <a:pt x="2614" y="505"/>
                </a:lnTo>
                <a:lnTo>
                  <a:pt x="2614" y="505"/>
                </a:lnTo>
                <a:lnTo>
                  <a:pt x="2614" y="497"/>
                </a:lnTo>
                <a:lnTo>
                  <a:pt x="2615" y="493"/>
                </a:lnTo>
                <a:lnTo>
                  <a:pt x="2615" y="496"/>
                </a:lnTo>
                <a:lnTo>
                  <a:pt x="2615" y="501"/>
                </a:lnTo>
                <a:lnTo>
                  <a:pt x="2616" y="499"/>
                </a:lnTo>
                <a:lnTo>
                  <a:pt x="2616" y="497"/>
                </a:lnTo>
                <a:lnTo>
                  <a:pt x="2616" y="489"/>
                </a:lnTo>
                <a:lnTo>
                  <a:pt x="2616" y="489"/>
                </a:lnTo>
                <a:lnTo>
                  <a:pt x="2617" y="496"/>
                </a:lnTo>
                <a:lnTo>
                  <a:pt x="2617" y="509"/>
                </a:lnTo>
                <a:lnTo>
                  <a:pt x="2617" y="517"/>
                </a:lnTo>
                <a:lnTo>
                  <a:pt x="2617" y="528"/>
                </a:lnTo>
                <a:lnTo>
                  <a:pt x="2618" y="538"/>
                </a:lnTo>
                <a:lnTo>
                  <a:pt x="2618" y="538"/>
                </a:lnTo>
                <a:lnTo>
                  <a:pt x="2619" y="542"/>
                </a:lnTo>
                <a:lnTo>
                  <a:pt x="2619" y="555"/>
                </a:lnTo>
                <a:lnTo>
                  <a:pt x="2619" y="559"/>
                </a:lnTo>
                <a:lnTo>
                  <a:pt x="2619" y="559"/>
                </a:lnTo>
                <a:lnTo>
                  <a:pt x="2620" y="555"/>
                </a:lnTo>
                <a:lnTo>
                  <a:pt x="2620" y="559"/>
                </a:lnTo>
                <a:lnTo>
                  <a:pt x="2620" y="561"/>
                </a:lnTo>
                <a:lnTo>
                  <a:pt x="2620" y="563"/>
                </a:lnTo>
                <a:lnTo>
                  <a:pt x="2621" y="566"/>
                </a:lnTo>
                <a:lnTo>
                  <a:pt x="2621" y="563"/>
                </a:lnTo>
                <a:lnTo>
                  <a:pt x="2622" y="561"/>
                </a:lnTo>
                <a:lnTo>
                  <a:pt x="2622" y="559"/>
                </a:lnTo>
                <a:lnTo>
                  <a:pt x="2622" y="555"/>
                </a:lnTo>
                <a:lnTo>
                  <a:pt x="2622" y="555"/>
                </a:lnTo>
                <a:lnTo>
                  <a:pt x="2623" y="565"/>
                </a:lnTo>
                <a:lnTo>
                  <a:pt x="2623" y="563"/>
                </a:lnTo>
                <a:lnTo>
                  <a:pt x="2623" y="555"/>
                </a:lnTo>
                <a:lnTo>
                  <a:pt x="2624" y="555"/>
                </a:lnTo>
                <a:lnTo>
                  <a:pt x="2624" y="573"/>
                </a:lnTo>
                <a:lnTo>
                  <a:pt x="2624" y="600"/>
                </a:lnTo>
                <a:lnTo>
                  <a:pt x="2625" y="603"/>
                </a:lnTo>
                <a:lnTo>
                  <a:pt x="2625" y="622"/>
                </a:lnTo>
                <a:lnTo>
                  <a:pt x="2625" y="644"/>
                </a:lnTo>
                <a:lnTo>
                  <a:pt x="2625" y="609"/>
                </a:lnTo>
                <a:lnTo>
                  <a:pt x="2626" y="540"/>
                </a:lnTo>
                <a:lnTo>
                  <a:pt x="2626" y="445"/>
                </a:lnTo>
                <a:lnTo>
                  <a:pt x="2626" y="310"/>
                </a:lnTo>
                <a:lnTo>
                  <a:pt x="2627" y="173"/>
                </a:lnTo>
                <a:lnTo>
                  <a:pt x="2627" y="86"/>
                </a:lnTo>
                <a:lnTo>
                  <a:pt x="2627" y="125"/>
                </a:lnTo>
                <a:lnTo>
                  <a:pt x="2627" y="306"/>
                </a:lnTo>
                <a:lnTo>
                  <a:pt x="2628" y="518"/>
                </a:lnTo>
                <a:lnTo>
                  <a:pt x="2628" y="625"/>
                </a:lnTo>
                <a:lnTo>
                  <a:pt x="2628" y="634"/>
                </a:lnTo>
                <a:lnTo>
                  <a:pt x="2629" y="607"/>
                </a:lnTo>
                <a:lnTo>
                  <a:pt x="2629" y="600"/>
                </a:lnTo>
                <a:lnTo>
                  <a:pt x="2629" y="594"/>
                </a:lnTo>
                <a:lnTo>
                  <a:pt x="2630" y="592"/>
                </a:lnTo>
                <a:lnTo>
                  <a:pt x="2630" y="590"/>
                </a:lnTo>
                <a:lnTo>
                  <a:pt x="2630" y="596"/>
                </a:lnTo>
                <a:lnTo>
                  <a:pt x="2630" y="600"/>
                </a:lnTo>
                <a:lnTo>
                  <a:pt x="2631" y="596"/>
                </a:lnTo>
                <a:lnTo>
                  <a:pt x="2631" y="590"/>
                </a:lnTo>
                <a:lnTo>
                  <a:pt x="2631" y="590"/>
                </a:lnTo>
                <a:lnTo>
                  <a:pt x="2631" y="594"/>
                </a:lnTo>
                <a:lnTo>
                  <a:pt x="2632" y="592"/>
                </a:lnTo>
                <a:lnTo>
                  <a:pt x="2632" y="592"/>
                </a:lnTo>
                <a:lnTo>
                  <a:pt x="2633" y="601"/>
                </a:lnTo>
                <a:lnTo>
                  <a:pt x="2633" y="605"/>
                </a:lnTo>
                <a:lnTo>
                  <a:pt x="2633" y="596"/>
                </a:lnTo>
                <a:lnTo>
                  <a:pt x="2633" y="597"/>
                </a:lnTo>
                <a:lnTo>
                  <a:pt x="2634" y="603"/>
                </a:lnTo>
                <a:lnTo>
                  <a:pt x="2634" y="605"/>
                </a:lnTo>
                <a:lnTo>
                  <a:pt x="2634" y="603"/>
                </a:lnTo>
                <a:lnTo>
                  <a:pt x="2634" y="603"/>
                </a:lnTo>
                <a:lnTo>
                  <a:pt x="2635" y="601"/>
                </a:lnTo>
                <a:lnTo>
                  <a:pt x="2635" y="607"/>
                </a:lnTo>
                <a:lnTo>
                  <a:pt x="2636" y="607"/>
                </a:lnTo>
                <a:lnTo>
                  <a:pt x="2636" y="603"/>
                </a:lnTo>
                <a:lnTo>
                  <a:pt x="2636" y="605"/>
                </a:lnTo>
                <a:lnTo>
                  <a:pt x="2636" y="609"/>
                </a:lnTo>
                <a:lnTo>
                  <a:pt x="2637" y="611"/>
                </a:lnTo>
                <a:lnTo>
                  <a:pt x="2637" y="611"/>
                </a:lnTo>
                <a:lnTo>
                  <a:pt x="2637" y="615"/>
                </a:lnTo>
                <a:lnTo>
                  <a:pt x="2637" y="613"/>
                </a:lnTo>
                <a:lnTo>
                  <a:pt x="2638" y="613"/>
                </a:lnTo>
                <a:lnTo>
                  <a:pt x="2638" y="609"/>
                </a:lnTo>
                <a:lnTo>
                  <a:pt x="2639" y="607"/>
                </a:lnTo>
                <a:lnTo>
                  <a:pt x="2639" y="607"/>
                </a:lnTo>
                <a:lnTo>
                  <a:pt x="2639" y="613"/>
                </a:lnTo>
                <a:lnTo>
                  <a:pt x="2639" y="605"/>
                </a:lnTo>
                <a:lnTo>
                  <a:pt x="2640" y="601"/>
                </a:lnTo>
                <a:lnTo>
                  <a:pt x="2640" y="609"/>
                </a:lnTo>
                <a:lnTo>
                  <a:pt x="2640" y="615"/>
                </a:lnTo>
                <a:lnTo>
                  <a:pt x="2641" y="609"/>
                </a:lnTo>
                <a:lnTo>
                  <a:pt x="2641" y="611"/>
                </a:lnTo>
                <a:lnTo>
                  <a:pt x="2641" y="607"/>
                </a:lnTo>
                <a:lnTo>
                  <a:pt x="2641" y="613"/>
                </a:lnTo>
                <a:lnTo>
                  <a:pt x="2642" y="609"/>
                </a:lnTo>
                <a:lnTo>
                  <a:pt x="2642" y="613"/>
                </a:lnTo>
                <a:lnTo>
                  <a:pt x="2642" y="613"/>
                </a:lnTo>
                <a:lnTo>
                  <a:pt x="2643" y="617"/>
                </a:lnTo>
                <a:lnTo>
                  <a:pt x="2643" y="617"/>
                </a:lnTo>
                <a:lnTo>
                  <a:pt x="2643" y="613"/>
                </a:lnTo>
                <a:lnTo>
                  <a:pt x="2644" y="611"/>
                </a:lnTo>
                <a:lnTo>
                  <a:pt x="2644" y="611"/>
                </a:lnTo>
                <a:lnTo>
                  <a:pt x="2644" y="626"/>
                </a:lnTo>
                <a:lnTo>
                  <a:pt x="2644" y="622"/>
                </a:lnTo>
                <a:lnTo>
                  <a:pt x="2645" y="621"/>
                </a:lnTo>
                <a:lnTo>
                  <a:pt x="2645" y="626"/>
                </a:lnTo>
                <a:lnTo>
                  <a:pt x="2645" y="630"/>
                </a:lnTo>
                <a:lnTo>
                  <a:pt x="2645" y="626"/>
                </a:lnTo>
                <a:lnTo>
                  <a:pt x="2646" y="626"/>
                </a:lnTo>
                <a:lnTo>
                  <a:pt x="2646" y="634"/>
                </a:lnTo>
                <a:lnTo>
                  <a:pt x="2647" y="638"/>
                </a:lnTo>
                <a:lnTo>
                  <a:pt x="2647" y="636"/>
                </a:lnTo>
                <a:lnTo>
                  <a:pt x="2647" y="626"/>
                </a:lnTo>
                <a:lnTo>
                  <a:pt x="2647" y="626"/>
                </a:lnTo>
                <a:lnTo>
                  <a:pt x="2648" y="626"/>
                </a:lnTo>
                <a:lnTo>
                  <a:pt x="2648" y="619"/>
                </a:lnTo>
                <a:lnTo>
                  <a:pt x="2648" y="607"/>
                </a:lnTo>
                <a:lnTo>
                  <a:pt x="2648" y="600"/>
                </a:lnTo>
                <a:lnTo>
                  <a:pt x="2649" y="596"/>
                </a:lnTo>
                <a:lnTo>
                  <a:pt x="2649" y="590"/>
                </a:lnTo>
                <a:lnTo>
                  <a:pt x="2650" y="580"/>
                </a:lnTo>
                <a:lnTo>
                  <a:pt x="2650" y="580"/>
                </a:lnTo>
                <a:lnTo>
                  <a:pt x="2650" y="582"/>
                </a:lnTo>
                <a:lnTo>
                  <a:pt x="2650" y="573"/>
                </a:lnTo>
                <a:lnTo>
                  <a:pt x="2651" y="563"/>
                </a:lnTo>
                <a:lnTo>
                  <a:pt x="2651" y="555"/>
                </a:lnTo>
                <a:lnTo>
                  <a:pt x="2651" y="553"/>
                </a:lnTo>
                <a:lnTo>
                  <a:pt x="2651" y="561"/>
                </a:lnTo>
                <a:lnTo>
                  <a:pt x="2652" y="561"/>
                </a:lnTo>
                <a:lnTo>
                  <a:pt x="2652" y="561"/>
                </a:lnTo>
                <a:lnTo>
                  <a:pt x="2653" y="565"/>
                </a:lnTo>
                <a:lnTo>
                  <a:pt x="2653" y="570"/>
                </a:lnTo>
                <a:lnTo>
                  <a:pt x="2653" y="566"/>
                </a:lnTo>
                <a:lnTo>
                  <a:pt x="2653" y="555"/>
                </a:lnTo>
                <a:lnTo>
                  <a:pt x="2654" y="553"/>
                </a:lnTo>
                <a:lnTo>
                  <a:pt x="2654" y="557"/>
                </a:lnTo>
                <a:lnTo>
                  <a:pt x="2654" y="551"/>
                </a:lnTo>
                <a:lnTo>
                  <a:pt x="2655" y="551"/>
                </a:lnTo>
                <a:lnTo>
                  <a:pt x="2655" y="555"/>
                </a:lnTo>
                <a:lnTo>
                  <a:pt x="2655" y="559"/>
                </a:lnTo>
                <a:lnTo>
                  <a:pt x="2655" y="559"/>
                </a:lnTo>
                <a:lnTo>
                  <a:pt x="2656" y="557"/>
                </a:lnTo>
                <a:lnTo>
                  <a:pt x="2656" y="555"/>
                </a:lnTo>
                <a:lnTo>
                  <a:pt x="2656" y="557"/>
                </a:lnTo>
                <a:lnTo>
                  <a:pt x="2657" y="551"/>
                </a:lnTo>
                <a:lnTo>
                  <a:pt x="2657" y="551"/>
                </a:lnTo>
                <a:lnTo>
                  <a:pt x="2657" y="565"/>
                </a:lnTo>
                <a:lnTo>
                  <a:pt x="2658" y="573"/>
                </a:lnTo>
                <a:lnTo>
                  <a:pt x="2658" y="566"/>
                </a:lnTo>
                <a:lnTo>
                  <a:pt x="2658" y="557"/>
                </a:lnTo>
                <a:lnTo>
                  <a:pt x="2658" y="555"/>
                </a:lnTo>
                <a:lnTo>
                  <a:pt x="2659" y="555"/>
                </a:lnTo>
                <a:lnTo>
                  <a:pt x="2659" y="565"/>
                </a:lnTo>
                <a:lnTo>
                  <a:pt x="2659" y="566"/>
                </a:lnTo>
                <a:lnTo>
                  <a:pt x="2660" y="569"/>
                </a:lnTo>
                <a:lnTo>
                  <a:pt x="2660" y="561"/>
                </a:lnTo>
                <a:lnTo>
                  <a:pt x="2660" y="555"/>
                </a:lnTo>
                <a:lnTo>
                  <a:pt x="2661" y="557"/>
                </a:lnTo>
                <a:lnTo>
                  <a:pt x="2661" y="563"/>
                </a:lnTo>
                <a:lnTo>
                  <a:pt x="2661" y="580"/>
                </a:lnTo>
                <a:lnTo>
                  <a:pt x="2661" y="582"/>
                </a:lnTo>
                <a:lnTo>
                  <a:pt x="2662" y="578"/>
                </a:lnTo>
                <a:lnTo>
                  <a:pt x="2662" y="574"/>
                </a:lnTo>
                <a:lnTo>
                  <a:pt x="2662" y="576"/>
                </a:lnTo>
                <a:lnTo>
                  <a:pt x="2662" y="578"/>
                </a:lnTo>
                <a:lnTo>
                  <a:pt x="2663" y="580"/>
                </a:lnTo>
                <a:lnTo>
                  <a:pt x="2663" y="582"/>
                </a:lnTo>
                <a:lnTo>
                  <a:pt x="2664" y="586"/>
                </a:lnTo>
                <a:lnTo>
                  <a:pt x="2664" y="592"/>
                </a:lnTo>
                <a:lnTo>
                  <a:pt x="2664" y="584"/>
                </a:lnTo>
                <a:lnTo>
                  <a:pt x="2664" y="574"/>
                </a:lnTo>
                <a:lnTo>
                  <a:pt x="2665" y="574"/>
                </a:lnTo>
                <a:lnTo>
                  <a:pt x="2665" y="580"/>
                </a:lnTo>
                <a:lnTo>
                  <a:pt x="2665" y="573"/>
                </a:lnTo>
                <a:lnTo>
                  <a:pt x="2665" y="573"/>
                </a:lnTo>
                <a:lnTo>
                  <a:pt x="2666" y="576"/>
                </a:lnTo>
                <a:lnTo>
                  <a:pt x="2666" y="580"/>
                </a:lnTo>
                <a:lnTo>
                  <a:pt x="2667" y="580"/>
                </a:lnTo>
                <a:lnTo>
                  <a:pt x="2667" y="570"/>
                </a:lnTo>
                <a:lnTo>
                  <a:pt x="2667" y="578"/>
                </a:lnTo>
                <a:lnTo>
                  <a:pt x="2667" y="584"/>
                </a:lnTo>
                <a:lnTo>
                  <a:pt x="2668" y="584"/>
                </a:lnTo>
                <a:lnTo>
                  <a:pt x="2668" y="576"/>
                </a:lnTo>
                <a:lnTo>
                  <a:pt x="2668" y="569"/>
                </a:lnTo>
                <a:lnTo>
                  <a:pt x="2669" y="578"/>
                </a:lnTo>
                <a:lnTo>
                  <a:pt x="2669" y="576"/>
                </a:lnTo>
                <a:lnTo>
                  <a:pt x="2669" y="559"/>
                </a:lnTo>
                <a:lnTo>
                  <a:pt x="2670" y="553"/>
                </a:lnTo>
                <a:lnTo>
                  <a:pt x="2670" y="555"/>
                </a:lnTo>
                <a:lnTo>
                  <a:pt x="2670" y="557"/>
                </a:lnTo>
                <a:lnTo>
                  <a:pt x="2670" y="551"/>
                </a:lnTo>
                <a:lnTo>
                  <a:pt x="2671" y="542"/>
                </a:lnTo>
                <a:lnTo>
                  <a:pt x="2671" y="536"/>
                </a:lnTo>
                <a:lnTo>
                  <a:pt x="2671" y="542"/>
                </a:lnTo>
                <a:lnTo>
                  <a:pt x="2672" y="538"/>
                </a:lnTo>
                <a:lnTo>
                  <a:pt x="2672" y="530"/>
                </a:lnTo>
                <a:lnTo>
                  <a:pt x="2672" y="530"/>
                </a:lnTo>
                <a:lnTo>
                  <a:pt x="2672" y="540"/>
                </a:lnTo>
                <a:lnTo>
                  <a:pt x="2673" y="542"/>
                </a:lnTo>
                <a:lnTo>
                  <a:pt x="2673" y="534"/>
                </a:lnTo>
                <a:lnTo>
                  <a:pt x="2673" y="530"/>
                </a:lnTo>
                <a:lnTo>
                  <a:pt x="2674" y="530"/>
                </a:lnTo>
                <a:lnTo>
                  <a:pt x="2674" y="520"/>
                </a:lnTo>
                <a:lnTo>
                  <a:pt x="2674" y="514"/>
                </a:lnTo>
                <a:lnTo>
                  <a:pt x="2675" y="518"/>
                </a:lnTo>
                <a:lnTo>
                  <a:pt x="2675" y="549"/>
                </a:lnTo>
                <a:lnTo>
                  <a:pt x="2675" y="565"/>
                </a:lnTo>
                <a:lnTo>
                  <a:pt x="2675" y="566"/>
                </a:lnTo>
                <a:lnTo>
                  <a:pt x="2676" y="565"/>
                </a:lnTo>
                <a:lnTo>
                  <a:pt x="2676" y="584"/>
                </a:lnTo>
                <a:lnTo>
                  <a:pt x="2676" y="592"/>
                </a:lnTo>
                <a:lnTo>
                  <a:pt x="2676" y="580"/>
                </a:lnTo>
                <a:lnTo>
                  <a:pt x="2677" y="573"/>
                </a:lnTo>
                <a:lnTo>
                  <a:pt x="2677" y="574"/>
                </a:lnTo>
                <a:lnTo>
                  <a:pt x="2678" y="580"/>
                </a:lnTo>
                <a:lnTo>
                  <a:pt x="2678" y="573"/>
                </a:lnTo>
                <a:lnTo>
                  <a:pt x="2678" y="561"/>
                </a:lnTo>
                <a:lnTo>
                  <a:pt x="2678" y="570"/>
                </a:lnTo>
                <a:lnTo>
                  <a:pt x="2679" y="584"/>
                </a:lnTo>
                <a:lnTo>
                  <a:pt x="2679" y="588"/>
                </a:lnTo>
                <a:lnTo>
                  <a:pt x="2679" y="592"/>
                </a:lnTo>
                <a:lnTo>
                  <a:pt x="2679" y="592"/>
                </a:lnTo>
                <a:lnTo>
                  <a:pt x="2680" y="592"/>
                </a:lnTo>
                <a:lnTo>
                  <a:pt x="2680" y="596"/>
                </a:lnTo>
                <a:lnTo>
                  <a:pt x="2681" y="596"/>
                </a:lnTo>
                <a:lnTo>
                  <a:pt x="2681" y="600"/>
                </a:lnTo>
                <a:lnTo>
                  <a:pt x="2681" y="601"/>
                </a:lnTo>
                <a:lnTo>
                  <a:pt x="2681" y="596"/>
                </a:lnTo>
                <a:lnTo>
                  <a:pt x="2682" y="580"/>
                </a:lnTo>
                <a:lnTo>
                  <a:pt x="2682" y="586"/>
                </a:lnTo>
                <a:lnTo>
                  <a:pt x="2682" y="603"/>
                </a:lnTo>
                <a:lnTo>
                  <a:pt x="2683" y="622"/>
                </a:lnTo>
                <a:lnTo>
                  <a:pt x="2683" y="632"/>
                </a:lnTo>
                <a:lnTo>
                  <a:pt x="2683" y="652"/>
                </a:lnTo>
                <a:lnTo>
                  <a:pt x="2684" y="669"/>
                </a:lnTo>
                <a:lnTo>
                  <a:pt x="2684" y="640"/>
                </a:lnTo>
                <a:lnTo>
                  <a:pt x="2684" y="553"/>
                </a:lnTo>
                <a:lnTo>
                  <a:pt x="2684" y="461"/>
                </a:lnTo>
                <a:lnTo>
                  <a:pt x="2685" y="353"/>
                </a:lnTo>
                <a:lnTo>
                  <a:pt x="2685" y="210"/>
                </a:lnTo>
                <a:lnTo>
                  <a:pt x="2685" y="106"/>
                </a:lnTo>
                <a:lnTo>
                  <a:pt x="2686" y="84"/>
                </a:lnTo>
                <a:lnTo>
                  <a:pt x="2686" y="193"/>
                </a:lnTo>
                <a:lnTo>
                  <a:pt x="2686" y="436"/>
                </a:lnTo>
                <a:lnTo>
                  <a:pt x="2686" y="609"/>
                </a:lnTo>
                <a:lnTo>
                  <a:pt x="2687" y="648"/>
                </a:lnTo>
                <a:lnTo>
                  <a:pt x="2687" y="648"/>
                </a:lnTo>
                <a:lnTo>
                  <a:pt x="2687" y="638"/>
                </a:lnTo>
                <a:lnTo>
                  <a:pt x="2688" y="628"/>
                </a:lnTo>
                <a:lnTo>
                  <a:pt x="2688" y="619"/>
                </a:lnTo>
                <a:lnTo>
                  <a:pt x="2688" y="615"/>
                </a:lnTo>
                <a:lnTo>
                  <a:pt x="2689" y="613"/>
                </a:lnTo>
                <a:lnTo>
                  <a:pt x="2689" y="622"/>
                </a:lnTo>
                <a:lnTo>
                  <a:pt x="2689" y="619"/>
                </a:lnTo>
                <a:lnTo>
                  <a:pt x="2689" y="603"/>
                </a:lnTo>
                <a:lnTo>
                  <a:pt x="2690" y="615"/>
                </a:lnTo>
                <a:lnTo>
                  <a:pt x="2690" y="613"/>
                </a:lnTo>
                <a:lnTo>
                  <a:pt x="2690" y="615"/>
                </a:lnTo>
                <a:lnTo>
                  <a:pt x="2690" y="634"/>
                </a:lnTo>
                <a:lnTo>
                  <a:pt x="2691" y="638"/>
                </a:lnTo>
                <a:lnTo>
                  <a:pt x="2691" y="632"/>
                </a:lnTo>
                <a:lnTo>
                  <a:pt x="2692" y="630"/>
                </a:lnTo>
                <a:lnTo>
                  <a:pt x="2692" y="634"/>
                </a:lnTo>
                <a:lnTo>
                  <a:pt x="2692" y="636"/>
                </a:lnTo>
                <a:lnTo>
                  <a:pt x="2692" y="625"/>
                </a:lnTo>
                <a:lnTo>
                  <a:pt x="2693" y="617"/>
                </a:lnTo>
                <a:lnTo>
                  <a:pt x="2693" y="625"/>
                </a:lnTo>
                <a:lnTo>
                  <a:pt x="2693" y="626"/>
                </a:lnTo>
                <a:lnTo>
                  <a:pt x="2693" y="622"/>
                </a:lnTo>
                <a:lnTo>
                  <a:pt x="2694" y="621"/>
                </a:lnTo>
                <a:lnTo>
                  <a:pt x="2694" y="621"/>
                </a:lnTo>
                <a:lnTo>
                  <a:pt x="2695" y="625"/>
                </a:lnTo>
                <a:lnTo>
                  <a:pt x="2695" y="626"/>
                </a:lnTo>
                <a:lnTo>
                  <a:pt x="2695" y="626"/>
                </a:lnTo>
                <a:lnTo>
                  <a:pt x="2695" y="625"/>
                </a:lnTo>
                <a:lnTo>
                  <a:pt x="2696" y="626"/>
                </a:lnTo>
                <a:lnTo>
                  <a:pt x="2696" y="628"/>
                </a:lnTo>
                <a:lnTo>
                  <a:pt x="2696" y="628"/>
                </a:lnTo>
                <a:lnTo>
                  <a:pt x="2697" y="622"/>
                </a:lnTo>
                <a:lnTo>
                  <a:pt x="2697" y="619"/>
                </a:lnTo>
                <a:lnTo>
                  <a:pt x="2697" y="630"/>
                </a:lnTo>
                <a:lnTo>
                  <a:pt x="2698" y="630"/>
                </a:lnTo>
                <a:lnTo>
                  <a:pt x="2698" y="626"/>
                </a:lnTo>
                <a:lnTo>
                  <a:pt x="2698" y="625"/>
                </a:lnTo>
                <a:lnTo>
                  <a:pt x="2698" y="632"/>
                </a:lnTo>
                <a:lnTo>
                  <a:pt x="2699" y="636"/>
                </a:lnTo>
                <a:lnTo>
                  <a:pt x="2699" y="630"/>
                </a:lnTo>
                <a:lnTo>
                  <a:pt x="2699" y="622"/>
                </a:lnTo>
                <a:lnTo>
                  <a:pt x="2700" y="615"/>
                </a:lnTo>
                <a:lnTo>
                  <a:pt x="2700" y="619"/>
                </a:lnTo>
                <a:lnTo>
                  <a:pt x="2700" y="621"/>
                </a:lnTo>
                <a:lnTo>
                  <a:pt x="2700" y="619"/>
                </a:lnTo>
                <a:lnTo>
                  <a:pt x="2701" y="619"/>
                </a:lnTo>
                <a:lnTo>
                  <a:pt x="2701" y="626"/>
                </a:lnTo>
                <a:lnTo>
                  <a:pt x="2701" y="626"/>
                </a:lnTo>
                <a:lnTo>
                  <a:pt x="2702" y="621"/>
                </a:lnTo>
                <a:lnTo>
                  <a:pt x="2702" y="617"/>
                </a:lnTo>
                <a:lnTo>
                  <a:pt x="2702" y="625"/>
                </a:lnTo>
                <a:lnTo>
                  <a:pt x="2703" y="638"/>
                </a:lnTo>
                <a:lnTo>
                  <a:pt x="2703" y="636"/>
                </a:lnTo>
                <a:lnTo>
                  <a:pt x="2703" y="638"/>
                </a:lnTo>
                <a:lnTo>
                  <a:pt x="2703" y="644"/>
                </a:lnTo>
                <a:lnTo>
                  <a:pt x="2704" y="648"/>
                </a:lnTo>
                <a:lnTo>
                  <a:pt x="2704" y="634"/>
                </a:lnTo>
                <a:lnTo>
                  <a:pt x="2704" y="638"/>
                </a:lnTo>
                <a:lnTo>
                  <a:pt x="2704" y="644"/>
                </a:lnTo>
                <a:lnTo>
                  <a:pt x="2705" y="649"/>
                </a:lnTo>
                <a:lnTo>
                  <a:pt x="2705" y="649"/>
                </a:lnTo>
                <a:lnTo>
                  <a:pt x="2706" y="648"/>
                </a:lnTo>
                <a:lnTo>
                  <a:pt x="2706" y="653"/>
                </a:lnTo>
                <a:lnTo>
                  <a:pt x="2706" y="646"/>
                </a:lnTo>
                <a:lnTo>
                  <a:pt x="2706" y="634"/>
                </a:lnTo>
                <a:lnTo>
                  <a:pt x="2707" y="628"/>
                </a:lnTo>
                <a:lnTo>
                  <a:pt x="2707" y="632"/>
                </a:lnTo>
                <a:lnTo>
                  <a:pt x="2707" y="626"/>
                </a:lnTo>
                <a:lnTo>
                  <a:pt x="2707" y="613"/>
                </a:lnTo>
                <a:lnTo>
                  <a:pt x="2708" y="601"/>
                </a:lnTo>
                <a:lnTo>
                  <a:pt x="2708" y="600"/>
                </a:lnTo>
                <a:lnTo>
                  <a:pt x="2709" y="601"/>
                </a:lnTo>
                <a:lnTo>
                  <a:pt x="2709" y="588"/>
                </a:lnTo>
                <a:lnTo>
                  <a:pt x="2709" y="574"/>
                </a:lnTo>
                <a:lnTo>
                  <a:pt x="2709" y="570"/>
                </a:lnTo>
                <a:lnTo>
                  <a:pt x="2710" y="573"/>
                </a:lnTo>
                <a:lnTo>
                  <a:pt x="2710" y="565"/>
                </a:lnTo>
                <a:lnTo>
                  <a:pt x="2710" y="553"/>
                </a:lnTo>
                <a:lnTo>
                  <a:pt x="2711" y="549"/>
                </a:lnTo>
                <a:lnTo>
                  <a:pt x="2711" y="548"/>
                </a:lnTo>
                <a:lnTo>
                  <a:pt x="2711" y="553"/>
                </a:lnTo>
                <a:lnTo>
                  <a:pt x="2712" y="549"/>
                </a:lnTo>
                <a:lnTo>
                  <a:pt x="2712" y="549"/>
                </a:lnTo>
                <a:lnTo>
                  <a:pt x="2712" y="544"/>
                </a:lnTo>
                <a:lnTo>
                  <a:pt x="2712" y="542"/>
                </a:lnTo>
                <a:lnTo>
                  <a:pt x="2713" y="544"/>
                </a:lnTo>
                <a:lnTo>
                  <a:pt x="2713" y="540"/>
                </a:lnTo>
                <a:lnTo>
                  <a:pt x="2713" y="545"/>
                </a:lnTo>
                <a:lnTo>
                  <a:pt x="2714" y="548"/>
                </a:lnTo>
                <a:lnTo>
                  <a:pt x="2714" y="549"/>
                </a:lnTo>
                <a:lnTo>
                  <a:pt x="2714" y="545"/>
                </a:lnTo>
                <a:lnTo>
                  <a:pt x="2714" y="548"/>
                </a:lnTo>
                <a:lnTo>
                  <a:pt x="2715" y="551"/>
                </a:lnTo>
                <a:lnTo>
                  <a:pt x="2715" y="553"/>
                </a:lnTo>
                <a:lnTo>
                  <a:pt x="2715" y="551"/>
                </a:lnTo>
                <a:lnTo>
                  <a:pt x="2716" y="551"/>
                </a:lnTo>
                <a:lnTo>
                  <a:pt x="2716" y="548"/>
                </a:lnTo>
                <a:lnTo>
                  <a:pt x="2716" y="545"/>
                </a:lnTo>
                <a:lnTo>
                  <a:pt x="2717" y="545"/>
                </a:lnTo>
                <a:lnTo>
                  <a:pt x="2717" y="549"/>
                </a:lnTo>
                <a:lnTo>
                  <a:pt x="2717" y="551"/>
                </a:lnTo>
                <a:lnTo>
                  <a:pt x="2717" y="545"/>
                </a:lnTo>
                <a:lnTo>
                  <a:pt x="2718" y="545"/>
                </a:lnTo>
                <a:lnTo>
                  <a:pt x="2718" y="549"/>
                </a:lnTo>
                <a:lnTo>
                  <a:pt x="2718" y="551"/>
                </a:lnTo>
                <a:lnTo>
                  <a:pt x="2718" y="555"/>
                </a:lnTo>
                <a:lnTo>
                  <a:pt x="2719" y="555"/>
                </a:lnTo>
                <a:lnTo>
                  <a:pt x="2719" y="555"/>
                </a:lnTo>
                <a:lnTo>
                  <a:pt x="2720" y="563"/>
                </a:lnTo>
                <a:lnTo>
                  <a:pt x="2720" y="561"/>
                </a:lnTo>
                <a:lnTo>
                  <a:pt x="2720" y="561"/>
                </a:lnTo>
                <a:lnTo>
                  <a:pt x="2720" y="555"/>
                </a:lnTo>
                <a:lnTo>
                  <a:pt x="2721" y="561"/>
                </a:lnTo>
                <a:lnTo>
                  <a:pt x="2721" y="566"/>
                </a:lnTo>
                <a:lnTo>
                  <a:pt x="2721" y="565"/>
                </a:lnTo>
                <a:lnTo>
                  <a:pt x="2721" y="566"/>
                </a:lnTo>
                <a:lnTo>
                  <a:pt x="2722" y="566"/>
                </a:lnTo>
                <a:lnTo>
                  <a:pt x="2722" y="566"/>
                </a:lnTo>
                <a:lnTo>
                  <a:pt x="2723" y="565"/>
                </a:lnTo>
                <a:lnTo>
                  <a:pt x="2723" y="565"/>
                </a:lnTo>
                <a:lnTo>
                  <a:pt x="2723" y="569"/>
                </a:lnTo>
                <a:lnTo>
                  <a:pt x="2723" y="570"/>
                </a:lnTo>
                <a:lnTo>
                  <a:pt x="2724" y="574"/>
                </a:lnTo>
                <a:lnTo>
                  <a:pt x="2724" y="570"/>
                </a:lnTo>
                <a:lnTo>
                  <a:pt x="2724" y="573"/>
                </a:lnTo>
                <a:lnTo>
                  <a:pt x="2724" y="576"/>
                </a:lnTo>
                <a:lnTo>
                  <a:pt x="2725" y="573"/>
                </a:lnTo>
                <a:lnTo>
                  <a:pt x="2725" y="563"/>
                </a:lnTo>
                <a:lnTo>
                  <a:pt x="2726" y="566"/>
                </a:lnTo>
                <a:lnTo>
                  <a:pt x="2726" y="569"/>
                </a:lnTo>
                <a:lnTo>
                  <a:pt x="2726" y="566"/>
                </a:lnTo>
                <a:lnTo>
                  <a:pt x="2726" y="559"/>
                </a:lnTo>
                <a:lnTo>
                  <a:pt x="2727" y="555"/>
                </a:lnTo>
                <a:lnTo>
                  <a:pt x="2727" y="557"/>
                </a:lnTo>
                <a:lnTo>
                  <a:pt x="2727" y="555"/>
                </a:lnTo>
                <a:lnTo>
                  <a:pt x="2728" y="549"/>
                </a:lnTo>
                <a:lnTo>
                  <a:pt x="2728" y="548"/>
                </a:lnTo>
                <a:lnTo>
                  <a:pt x="2728" y="548"/>
                </a:lnTo>
                <a:lnTo>
                  <a:pt x="2728" y="544"/>
                </a:lnTo>
                <a:lnTo>
                  <a:pt x="2729" y="534"/>
                </a:lnTo>
                <a:lnTo>
                  <a:pt x="2729" y="528"/>
                </a:lnTo>
                <a:lnTo>
                  <a:pt x="2729" y="522"/>
                </a:lnTo>
                <a:lnTo>
                  <a:pt x="2730" y="522"/>
                </a:lnTo>
                <a:lnTo>
                  <a:pt x="2730" y="518"/>
                </a:lnTo>
                <a:lnTo>
                  <a:pt x="2730" y="513"/>
                </a:lnTo>
                <a:lnTo>
                  <a:pt x="2731" y="513"/>
                </a:lnTo>
                <a:lnTo>
                  <a:pt x="2731" y="514"/>
                </a:lnTo>
                <a:lnTo>
                  <a:pt x="2731" y="518"/>
                </a:lnTo>
                <a:lnTo>
                  <a:pt x="2731" y="513"/>
                </a:lnTo>
                <a:lnTo>
                  <a:pt x="2732" y="520"/>
                </a:lnTo>
                <a:lnTo>
                  <a:pt x="2732" y="522"/>
                </a:lnTo>
                <a:lnTo>
                  <a:pt x="2732" y="517"/>
                </a:lnTo>
                <a:lnTo>
                  <a:pt x="2732" y="503"/>
                </a:lnTo>
                <a:lnTo>
                  <a:pt x="2733" y="492"/>
                </a:lnTo>
                <a:lnTo>
                  <a:pt x="2733" y="493"/>
                </a:lnTo>
                <a:lnTo>
                  <a:pt x="2734" y="530"/>
                </a:lnTo>
                <a:lnTo>
                  <a:pt x="2734" y="534"/>
                </a:lnTo>
                <a:lnTo>
                  <a:pt x="2734" y="536"/>
                </a:lnTo>
                <a:lnTo>
                  <a:pt x="2734" y="551"/>
                </a:lnTo>
                <a:lnTo>
                  <a:pt x="2735" y="561"/>
                </a:lnTo>
                <a:lnTo>
                  <a:pt x="2735" y="563"/>
                </a:lnTo>
                <a:lnTo>
                  <a:pt x="2735" y="565"/>
                </a:lnTo>
                <a:lnTo>
                  <a:pt x="2735" y="565"/>
                </a:lnTo>
                <a:lnTo>
                  <a:pt x="2736" y="565"/>
                </a:lnTo>
                <a:lnTo>
                  <a:pt x="2736" y="559"/>
                </a:lnTo>
                <a:lnTo>
                  <a:pt x="2737" y="559"/>
                </a:lnTo>
                <a:lnTo>
                  <a:pt x="2737" y="566"/>
                </a:lnTo>
                <a:lnTo>
                  <a:pt x="2737" y="573"/>
                </a:lnTo>
                <a:lnTo>
                  <a:pt x="2737" y="569"/>
                </a:lnTo>
                <a:lnTo>
                  <a:pt x="2738" y="565"/>
                </a:lnTo>
                <a:lnTo>
                  <a:pt x="2738" y="565"/>
                </a:lnTo>
                <a:lnTo>
                  <a:pt x="2738" y="565"/>
                </a:lnTo>
                <a:lnTo>
                  <a:pt x="2738" y="566"/>
                </a:lnTo>
                <a:lnTo>
                  <a:pt x="2739" y="565"/>
                </a:lnTo>
                <a:lnTo>
                  <a:pt x="2739" y="566"/>
                </a:lnTo>
                <a:lnTo>
                  <a:pt x="2740" y="574"/>
                </a:lnTo>
                <a:lnTo>
                  <a:pt x="2740" y="574"/>
                </a:lnTo>
                <a:lnTo>
                  <a:pt x="2740" y="570"/>
                </a:lnTo>
                <a:lnTo>
                  <a:pt x="2740" y="588"/>
                </a:lnTo>
                <a:lnTo>
                  <a:pt x="2741" y="594"/>
                </a:lnTo>
                <a:lnTo>
                  <a:pt x="2741" y="621"/>
                </a:lnTo>
                <a:lnTo>
                  <a:pt x="2741" y="634"/>
                </a:lnTo>
                <a:lnTo>
                  <a:pt x="2742" y="613"/>
                </a:lnTo>
                <a:lnTo>
                  <a:pt x="2742" y="538"/>
                </a:lnTo>
                <a:lnTo>
                  <a:pt x="2742" y="428"/>
                </a:lnTo>
                <a:lnTo>
                  <a:pt x="2742" y="297"/>
                </a:lnTo>
                <a:lnTo>
                  <a:pt x="2743" y="148"/>
                </a:lnTo>
                <a:lnTo>
                  <a:pt x="2743" y="59"/>
                </a:lnTo>
                <a:lnTo>
                  <a:pt x="2743" y="42"/>
                </a:lnTo>
                <a:lnTo>
                  <a:pt x="2744" y="189"/>
                </a:lnTo>
                <a:lnTo>
                  <a:pt x="2744" y="447"/>
                </a:lnTo>
                <a:lnTo>
                  <a:pt x="2744" y="617"/>
                </a:lnTo>
                <a:lnTo>
                  <a:pt x="2745" y="640"/>
                </a:lnTo>
                <a:lnTo>
                  <a:pt x="2745" y="609"/>
                </a:lnTo>
                <a:lnTo>
                  <a:pt x="2745" y="590"/>
                </a:lnTo>
                <a:lnTo>
                  <a:pt x="2745" y="588"/>
                </a:lnTo>
                <a:lnTo>
                  <a:pt x="2746" y="596"/>
                </a:lnTo>
                <a:lnTo>
                  <a:pt x="2746" y="594"/>
                </a:lnTo>
                <a:lnTo>
                  <a:pt x="2746" y="586"/>
                </a:lnTo>
                <a:lnTo>
                  <a:pt x="2747" y="594"/>
                </a:lnTo>
                <a:lnTo>
                  <a:pt x="2747" y="600"/>
                </a:lnTo>
                <a:lnTo>
                  <a:pt x="2747" y="597"/>
                </a:lnTo>
                <a:lnTo>
                  <a:pt x="2748" y="600"/>
                </a:lnTo>
                <a:lnTo>
                  <a:pt x="2748" y="600"/>
                </a:lnTo>
                <a:lnTo>
                  <a:pt x="2748" y="601"/>
                </a:lnTo>
                <a:lnTo>
                  <a:pt x="2748" y="603"/>
                </a:lnTo>
                <a:lnTo>
                  <a:pt x="2749" y="601"/>
                </a:lnTo>
                <a:lnTo>
                  <a:pt x="2749" y="597"/>
                </a:lnTo>
                <a:lnTo>
                  <a:pt x="2749" y="603"/>
                </a:lnTo>
                <a:lnTo>
                  <a:pt x="2749" y="601"/>
                </a:lnTo>
                <a:lnTo>
                  <a:pt x="2750" y="603"/>
                </a:lnTo>
                <a:lnTo>
                  <a:pt x="2750" y="601"/>
                </a:lnTo>
                <a:lnTo>
                  <a:pt x="2751" y="609"/>
                </a:lnTo>
                <a:lnTo>
                  <a:pt x="2751" y="611"/>
                </a:lnTo>
                <a:lnTo>
                  <a:pt x="2751" y="601"/>
                </a:lnTo>
                <a:lnTo>
                  <a:pt x="2751" y="600"/>
                </a:lnTo>
                <a:lnTo>
                  <a:pt x="2752" y="603"/>
                </a:lnTo>
                <a:lnTo>
                  <a:pt x="2752" y="605"/>
                </a:lnTo>
                <a:lnTo>
                  <a:pt x="2752" y="601"/>
                </a:lnTo>
                <a:lnTo>
                  <a:pt x="2752" y="600"/>
                </a:lnTo>
                <a:lnTo>
                  <a:pt x="2753" y="603"/>
                </a:lnTo>
                <a:lnTo>
                  <a:pt x="2753" y="607"/>
                </a:lnTo>
                <a:lnTo>
                  <a:pt x="2754" y="607"/>
                </a:lnTo>
                <a:lnTo>
                  <a:pt x="2754" y="597"/>
                </a:lnTo>
                <a:lnTo>
                  <a:pt x="2754" y="603"/>
                </a:lnTo>
                <a:lnTo>
                  <a:pt x="2754" y="607"/>
                </a:lnTo>
                <a:lnTo>
                  <a:pt x="2755" y="603"/>
                </a:lnTo>
                <a:lnTo>
                  <a:pt x="2755" y="605"/>
                </a:lnTo>
                <a:lnTo>
                  <a:pt x="2755" y="601"/>
                </a:lnTo>
                <a:lnTo>
                  <a:pt x="2756" y="601"/>
                </a:lnTo>
                <a:lnTo>
                  <a:pt x="2756" y="597"/>
                </a:lnTo>
                <a:lnTo>
                  <a:pt x="2756" y="600"/>
                </a:lnTo>
                <a:lnTo>
                  <a:pt x="2756" y="601"/>
                </a:lnTo>
                <a:lnTo>
                  <a:pt x="2757" y="603"/>
                </a:lnTo>
                <a:lnTo>
                  <a:pt x="2757" y="607"/>
                </a:lnTo>
                <a:lnTo>
                  <a:pt x="2757" y="603"/>
                </a:lnTo>
                <a:lnTo>
                  <a:pt x="2758" y="607"/>
                </a:lnTo>
                <a:lnTo>
                  <a:pt x="2758" y="607"/>
                </a:lnTo>
                <a:lnTo>
                  <a:pt x="2758" y="607"/>
                </a:lnTo>
                <a:lnTo>
                  <a:pt x="2759" y="605"/>
                </a:lnTo>
                <a:lnTo>
                  <a:pt x="2759" y="611"/>
                </a:lnTo>
                <a:lnTo>
                  <a:pt x="2759" y="615"/>
                </a:lnTo>
                <a:lnTo>
                  <a:pt x="2759" y="617"/>
                </a:lnTo>
                <a:lnTo>
                  <a:pt x="2760" y="611"/>
                </a:lnTo>
                <a:lnTo>
                  <a:pt x="2760" y="609"/>
                </a:lnTo>
                <a:lnTo>
                  <a:pt x="2760" y="615"/>
                </a:lnTo>
                <a:lnTo>
                  <a:pt x="2761" y="619"/>
                </a:lnTo>
                <a:lnTo>
                  <a:pt x="2761" y="617"/>
                </a:lnTo>
                <a:lnTo>
                  <a:pt x="2761" y="615"/>
                </a:lnTo>
                <a:lnTo>
                  <a:pt x="2762" y="619"/>
                </a:lnTo>
                <a:lnTo>
                  <a:pt x="2762" y="622"/>
                </a:lnTo>
                <a:lnTo>
                  <a:pt x="2762" y="625"/>
                </a:lnTo>
                <a:lnTo>
                  <a:pt x="2762" y="617"/>
                </a:lnTo>
                <a:lnTo>
                  <a:pt x="2763" y="617"/>
                </a:lnTo>
                <a:lnTo>
                  <a:pt x="2763" y="619"/>
                </a:lnTo>
                <a:lnTo>
                  <a:pt x="2763" y="615"/>
                </a:lnTo>
                <a:lnTo>
                  <a:pt x="2763" y="600"/>
                </a:lnTo>
                <a:lnTo>
                  <a:pt x="2764" y="594"/>
                </a:lnTo>
                <a:lnTo>
                  <a:pt x="2764" y="590"/>
                </a:lnTo>
                <a:lnTo>
                  <a:pt x="2765" y="578"/>
                </a:lnTo>
                <a:lnTo>
                  <a:pt x="2765" y="569"/>
                </a:lnTo>
                <a:lnTo>
                  <a:pt x="2765" y="559"/>
                </a:lnTo>
                <a:lnTo>
                  <a:pt x="2765" y="559"/>
                </a:lnTo>
                <a:lnTo>
                  <a:pt x="2766" y="557"/>
                </a:lnTo>
                <a:lnTo>
                  <a:pt x="2766" y="549"/>
                </a:lnTo>
                <a:lnTo>
                  <a:pt x="2766" y="540"/>
                </a:lnTo>
                <a:lnTo>
                  <a:pt x="2766" y="540"/>
                </a:lnTo>
                <a:lnTo>
                  <a:pt x="2767" y="538"/>
                </a:lnTo>
                <a:lnTo>
                  <a:pt x="2767" y="536"/>
                </a:lnTo>
                <a:lnTo>
                  <a:pt x="2768" y="528"/>
                </a:lnTo>
                <a:lnTo>
                  <a:pt x="2768" y="532"/>
                </a:lnTo>
                <a:lnTo>
                  <a:pt x="2768" y="538"/>
                </a:lnTo>
                <a:lnTo>
                  <a:pt x="2768" y="534"/>
                </a:lnTo>
                <a:lnTo>
                  <a:pt x="2769" y="528"/>
                </a:lnTo>
                <a:lnTo>
                  <a:pt x="2769" y="528"/>
                </a:lnTo>
                <a:lnTo>
                  <a:pt x="2769" y="526"/>
                </a:lnTo>
                <a:lnTo>
                  <a:pt x="2770" y="530"/>
                </a:lnTo>
                <a:lnTo>
                  <a:pt x="2770" y="526"/>
                </a:lnTo>
                <a:lnTo>
                  <a:pt x="2770" y="532"/>
                </a:lnTo>
                <a:lnTo>
                  <a:pt x="2771" y="536"/>
                </a:lnTo>
                <a:lnTo>
                  <a:pt x="2771" y="534"/>
                </a:lnTo>
                <a:lnTo>
                  <a:pt x="2771" y="532"/>
                </a:lnTo>
                <a:lnTo>
                  <a:pt x="2771" y="530"/>
                </a:lnTo>
                <a:lnTo>
                  <a:pt x="2772" y="530"/>
                </a:lnTo>
                <a:lnTo>
                  <a:pt x="2772" y="536"/>
                </a:lnTo>
                <a:lnTo>
                  <a:pt x="2772" y="530"/>
                </a:lnTo>
                <a:lnTo>
                  <a:pt x="2773" y="536"/>
                </a:lnTo>
                <a:lnTo>
                  <a:pt x="2773" y="538"/>
                </a:lnTo>
                <a:lnTo>
                  <a:pt x="2773" y="540"/>
                </a:lnTo>
                <a:lnTo>
                  <a:pt x="2773" y="534"/>
                </a:lnTo>
                <a:lnTo>
                  <a:pt x="2774" y="538"/>
                </a:lnTo>
                <a:lnTo>
                  <a:pt x="2774" y="534"/>
                </a:lnTo>
                <a:lnTo>
                  <a:pt x="2774" y="538"/>
                </a:lnTo>
                <a:lnTo>
                  <a:pt x="2775" y="534"/>
                </a:lnTo>
                <a:lnTo>
                  <a:pt x="2775" y="536"/>
                </a:lnTo>
                <a:lnTo>
                  <a:pt x="2775" y="540"/>
                </a:lnTo>
                <a:lnTo>
                  <a:pt x="2776" y="538"/>
                </a:lnTo>
                <a:lnTo>
                  <a:pt x="2776" y="538"/>
                </a:lnTo>
                <a:lnTo>
                  <a:pt x="2776" y="538"/>
                </a:lnTo>
                <a:lnTo>
                  <a:pt x="2776" y="540"/>
                </a:lnTo>
                <a:lnTo>
                  <a:pt x="2777" y="545"/>
                </a:lnTo>
                <a:lnTo>
                  <a:pt x="2777" y="548"/>
                </a:lnTo>
                <a:lnTo>
                  <a:pt x="2777" y="542"/>
                </a:lnTo>
                <a:lnTo>
                  <a:pt x="2777" y="548"/>
                </a:lnTo>
                <a:lnTo>
                  <a:pt x="2778" y="549"/>
                </a:lnTo>
                <a:lnTo>
                  <a:pt x="2778" y="551"/>
                </a:lnTo>
                <a:lnTo>
                  <a:pt x="2779" y="548"/>
                </a:lnTo>
                <a:lnTo>
                  <a:pt x="2779" y="549"/>
                </a:lnTo>
                <a:lnTo>
                  <a:pt x="2779" y="551"/>
                </a:lnTo>
                <a:lnTo>
                  <a:pt x="2779" y="551"/>
                </a:lnTo>
                <a:lnTo>
                  <a:pt x="2780" y="549"/>
                </a:lnTo>
                <a:lnTo>
                  <a:pt x="2780" y="551"/>
                </a:lnTo>
                <a:lnTo>
                  <a:pt x="2780" y="549"/>
                </a:lnTo>
                <a:lnTo>
                  <a:pt x="2780" y="553"/>
                </a:lnTo>
                <a:lnTo>
                  <a:pt x="2781" y="549"/>
                </a:lnTo>
                <a:lnTo>
                  <a:pt x="2781" y="548"/>
                </a:lnTo>
                <a:lnTo>
                  <a:pt x="2782" y="548"/>
                </a:lnTo>
                <a:lnTo>
                  <a:pt x="2782" y="549"/>
                </a:lnTo>
                <a:lnTo>
                  <a:pt x="2782" y="542"/>
                </a:lnTo>
                <a:lnTo>
                  <a:pt x="2782" y="536"/>
                </a:lnTo>
                <a:lnTo>
                  <a:pt x="2783" y="536"/>
                </a:lnTo>
                <a:lnTo>
                  <a:pt x="2783" y="536"/>
                </a:lnTo>
                <a:lnTo>
                  <a:pt x="2783" y="526"/>
                </a:lnTo>
                <a:lnTo>
                  <a:pt x="2784" y="518"/>
                </a:lnTo>
                <a:lnTo>
                  <a:pt x="2784" y="518"/>
                </a:lnTo>
                <a:lnTo>
                  <a:pt x="2784" y="518"/>
                </a:lnTo>
                <a:lnTo>
                  <a:pt x="2785" y="513"/>
                </a:lnTo>
                <a:lnTo>
                  <a:pt x="2785" y="503"/>
                </a:lnTo>
                <a:lnTo>
                  <a:pt x="2785" y="501"/>
                </a:lnTo>
                <a:lnTo>
                  <a:pt x="2785" y="503"/>
                </a:lnTo>
                <a:lnTo>
                  <a:pt x="2786" y="501"/>
                </a:lnTo>
                <a:lnTo>
                  <a:pt x="2786" y="503"/>
                </a:lnTo>
                <a:lnTo>
                  <a:pt x="2786" y="507"/>
                </a:lnTo>
                <a:lnTo>
                  <a:pt x="2787" y="513"/>
                </a:lnTo>
                <a:lnTo>
                  <a:pt x="2787" y="511"/>
                </a:lnTo>
                <a:lnTo>
                  <a:pt x="2787" y="505"/>
                </a:lnTo>
                <a:lnTo>
                  <a:pt x="2787" y="507"/>
                </a:lnTo>
                <a:lnTo>
                  <a:pt x="2788" y="501"/>
                </a:lnTo>
                <a:lnTo>
                  <a:pt x="2788" y="493"/>
                </a:lnTo>
                <a:lnTo>
                  <a:pt x="2788" y="493"/>
                </a:lnTo>
                <a:lnTo>
                  <a:pt x="2789" y="511"/>
                </a:lnTo>
                <a:lnTo>
                  <a:pt x="2789" y="524"/>
                </a:lnTo>
                <a:lnTo>
                  <a:pt x="2789" y="530"/>
                </a:lnTo>
                <a:lnTo>
                  <a:pt x="2790" y="532"/>
                </a:lnTo>
                <a:lnTo>
                  <a:pt x="2790" y="542"/>
                </a:lnTo>
                <a:lnTo>
                  <a:pt x="2790" y="549"/>
                </a:lnTo>
                <a:lnTo>
                  <a:pt x="2790" y="555"/>
                </a:lnTo>
                <a:lnTo>
                  <a:pt x="2791" y="551"/>
                </a:lnTo>
                <a:lnTo>
                  <a:pt x="2791" y="544"/>
                </a:lnTo>
                <a:lnTo>
                  <a:pt x="2791" y="548"/>
                </a:lnTo>
                <a:lnTo>
                  <a:pt x="2791" y="553"/>
                </a:lnTo>
                <a:lnTo>
                  <a:pt x="2792" y="561"/>
                </a:lnTo>
                <a:lnTo>
                  <a:pt x="2792" y="553"/>
                </a:lnTo>
                <a:lnTo>
                  <a:pt x="2793" y="557"/>
                </a:lnTo>
                <a:lnTo>
                  <a:pt x="2793" y="559"/>
                </a:lnTo>
                <a:lnTo>
                  <a:pt x="2793" y="559"/>
                </a:lnTo>
                <a:lnTo>
                  <a:pt x="2793" y="549"/>
                </a:lnTo>
                <a:lnTo>
                  <a:pt x="2794" y="555"/>
                </a:lnTo>
                <a:lnTo>
                  <a:pt x="2794" y="559"/>
                </a:lnTo>
                <a:lnTo>
                  <a:pt x="2794" y="549"/>
                </a:lnTo>
                <a:lnTo>
                  <a:pt x="2794" y="549"/>
                </a:lnTo>
                <a:lnTo>
                  <a:pt x="2795" y="545"/>
                </a:lnTo>
                <a:lnTo>
                  <a:pt x="2795" y="551"/>
                </a:lnTo>
                <a:lnTo>
                  <a:pt x="2796" y="555"/>
                </a:lnTo>
                <a:lnTo>
                  <a:pt x="2796" y="563"/>
                </a:lnTo>
                <a:lnTo>
                  <a:pt x="2796" y="580"/>
                </a:lnTo>
                <a:lnTo>
                  <a:pt x="2796" y="596"/>
                </a:lnTo>
                <a:lnTo>
                  <a:pt x="2797" y="605"/>
                </a:lnTo>
                <a:lnTo>
                  <a:pt x="2797" y="621"/>
                </a:lnTo>
                <a:lnTo>
                  <a:pt x="2797" y="625"/>
                </a:lnTo>
                <a:lnTo>
                  <a:pt x="2797" y="584"/>
                </a:lnTo>
                <a:lnTo>
                  <a:pt x="2798" y="509"/>
                </a:lnTo>
                <a:lnTo>
                  <a:pt x="2798" y="405"/>
                </a:lnTo>
                <a:lnTo>
                  <a:pt x="2799" y="266"/>
                </a:lnTo>
                <a:lnTo>
                  <a:pt x="2799" y="119"/>
                </a:lnTo>
                <a:lnTo>
                  <a:pt x="2799" y="52"/>
                </a:lnTo>
                <a:lnTo>
                  <a:pt x="2799" y="94"/>
                </a:lnTo>
                <a:lnTo>
                  <a:pt x="2800" y="271"/>
                </a:lnTo>
                <a:lnTo>
                  <a:pt x="2800" y="505"/>
                </a:lnTo>
                <a:lnTo>
                  <a:pt x="2800" y="566"/>
                </a:lnTo>
                <a:lnTo>
                  <a:pt x="2801" y="613"/>
                </a:lnTo>
                <a:lnTo>
                  <a:pt x="2801" y="578"/>
                </a:lnTo>
                <a:lnTo>
                  <a:pt x="2801" y="574"/>
                </a:lnTo>
                <a:lnTo>
                  <a:pt x="2801" y="576"/>
                </a:lnTo>
                <a:lnTo>
                  <a:pt x="2802" y="578"/>
                </a:lnTo>
                <a:lnTo>
                  <a:pt x="2802" y="570"/>
                </a:lnTo>
                <a:lnTo>
                  <a:pt x="2802" y="576"/>
                </a:lnTo>
                <a:lnTo>
                  <a:pt x="2803" y="578"/>
                </a:lnTo>
                <a:lnTo>
                  <a:pt x="2803" y="580"/>
                </a:lnTo>
                <a:lnTo>
                  <a:pt x="2803" y="580"/>
                </a:lnTo>
                <a:lnTo>
                  <a:pt x="2804" y="578"/>
                </a:lnTo>
                <a:lnTo>
                  <a:pt x="2804" y="580"/>
                </a:lnTo>
                <a:lnTo>
                  <a:pt x="2804" y="578"/>
                </a:lnTo>
                <a:lnTo>
                  <a:pt x="2804" y="576"/>
                </a:lnTo>
                <a:lnTo>
                  <a:pt x="2805" y="573"/>
                </a:lnTo>
                <a:lnTo>
                  <a:pt x="2805" y="576"/>
                </a:lnTo>
                <a:lnTo>
                  <a:pt x="2805" y="582"/>
                </a:lnTo>
                <a:lnTo>
                  <a:pt x="2805" y="578"/>
                </a:lnTo>
                <a:lnTo>
                  <a:pt x="2806" y="570"/>
                </a:lnTo>
                <a:lnTo>
                  <a:pt x="2806" y="574"/>
                </a:lnTo>
                <a:lnTo>
                  <a:pt x="2807" y="578"/>
                </a:lnTo>
                <a:lnTo>
                  <a:pt x="2807" y="576"/>
                </a:lnTo>
                <a:lnTo>
                  <a:pt x="2807" y="573"/>
                </a:lnTo>
                <a:lnTo>
                  <a:pt x="2807" y="580"/>
                </a:lnTo>
                <a:lnTo>
                  <a:pt x="2808" y="582"/>
                </a:lnTo>
                <a:lnTo>
                  <a:pt x="2808" y="584"/>
                </a:lnTo>
                <a:lnTo>
                  <a:pt x="2808" y="574"/>
                </a:lnTo>
                <a:lnTo>
                  <a:pt x="2808" y="576"/>
                </a:lnTo>
                <a:lnTo>
                  <a:pt x="2809" y="576"/>
                </a:lnTo>
                <a:lnTo>
                  <a:pt x="2809" y="582"/>
                </a:lnTo>
                <a:lnTo>
                  <a:pt x="2810" y="576"/>
                </a:lnTo>
                <a:lnTo>
                  <a:pt x="2810" y="576"/>
                </a:lnTo>
                <a:lnTo>
                  <a:pt x="2810" y="578"/>
                </a:lnTo>
                <a:lnTo>
                  <a:pt x="2810" y="580"/>
                </a:lnTo>
                <a:lnTo>
                  <a:pt x="2811" y="574"/>
                </a:lnTo>
                <a:lnTo>
                  <a:pt x="2811" y="573"/>
                </a:lnTo>
                <a:lnTo>
                  <a:pt x="2811" y="574"/>
                </a:lnTo>
                <a:lnTo>
                  <a:pt x="2811" y="576"/>
                </a:lnTo>
                <a:lnTo>
                  <a:pt x="2812" y="574"/>
                </a:lnTo>
                <a:lnTo>
                  <a:pt x="2812" y="570"/>
                </a:lnTo>
                <a:lnTo>
                  <a:pt x="2813" y="576"/>
                </a:lnTo>
                <a:lnTo>
                  <a:pt x="2813" y="580"/>
                </a:lnTo>
                <a:lnTo>
                  <a:pt x="2813" y="580"/>
                </a:lnTo>
                <a:lnTo>
                  <a:pt x="2813" y="574"/>
                </a:lnTo>
                <a:lnTo>
                  <a:pt x="2814" y="578"/>
                </a:lnTo>
                <a:lnTo>
                  <a:pt x="2814" y="582"/>
                </a:lnTo>
                <a:lnTo>
                  <a:pt x="2814" y="576"/>
                </a:lnTo>
                <a:lnTo>
                  <a:pt x="2815" y="570"/>
                </a:lnTo>
                <a:lnTo>
                  <a:pt x="2815" y="573"/>
                </a:lnTo>
                <a:lnTo>
                  <a:pt x="2815" y="573"/>
                </a:lnTo>
                <a:lnTo>
                  <a:pt x="2815" y="580"/>
                </a:lnTo>
                <a:lnTo>
                  <a:pt x="2816" y="574"/>
                </a:lnTo>
                <a:lnTo>
                  <a:pt x="2816" y="573"/>
                </a:lnTo>
                <a:lnTo>
                  <a:pt x="2816" y="578"/>
                </a:lnTo>
                <a:lnTo>
                  <a:pt x="2817" y="578"/>
                </a:lnTo>
                <a:lnTo>
                  <a:pt x="2817" y="574"/>
                </a:lnTo>
                <a:lnTo>
                  <a:pt x="2817" y="573"/>
                </a:lnTo>
                <a:lnTo>
                  <a:pt x="2818" y="573"/>
                </a:lnTo>
                <a:lnTo>
                  <a:pt x="2818" y="574"/>
                </a:lnTo>
                <a:lnTo>
                  <a:pt x="2818" y="573"/>
                </a:lnTo>
                <a:lnTo>
                  <a:pt x="2818" y="566"/>
                </a:lnTo>
                <a:lnTo>
                  <a:pt x="2819" y="563"/>
                </a:lnTo>
                <a:lnTo>
                  <a:pt x="2819" y="563"/>
                </a:lnTo>
                <a:lnTo>
                  <a:pt x="2819" y="553"/>
                </a:lnTo>
                <a:lnTo>
                  <a:pt x="2819" y="544"/>
                </a:lnTo>
                <a:lnTo>
                  <a:pt x="2820" y="542"/>
                </a:lnTo>
                <a:lnTo>
                  <a:pt x="2820" y="542"/>
                </a:lnTo>
                <a:lnTo>
                  <a:pt x="2821" y="534"/>
                </a:lnTo>
                <a:lnTo>
                  <a:pt x="2821" y="526"/>
                </a:lnTo>
                <a:lnTo>
                  <a:pt x="2821" y="526"/>
                </a:lnTo>
                <a:lnTo>
                  <a:pt x="2821" y="526"/>
                </a:lnTo>
                <a:lnTo>
                  <a:pt x="2822" y="524"/>
                </a:lnTo>
                <a:lnTo>
                  <a:pt x="2822" y="517"/>
                </a:lnTo>
                <a:lnTo>
                  <a:pt x="2822" y="514"/>
                </a:lnTo>
                <a:lnTo>
                  <a:pt x="2822" y="513"/>
                </a:lnTo>
                <a:lnTo>
                  <a:pt x="2823" y="522"/>
                </a:lnTo>
                <a:lnTo>
                  <a:pt x="2823" y="518"/>
                </a:lnTo>
                <a:lnTo>
                  <a:pt x="2824" y="514"/>
                </a:lnTo>
                <a:lnTo>
                  <a:pt x="2824" y="520"/>
                </a:lnTo>
                <a:lnTo>
                  <a:pt x="2824" y="522"/>
                </a:lnTo>
                <a:lnTo>
                  <a:pt x="2824" y="520"/>
                </a:lnTo>
                <a:lnTo>
                  <a:pt x="2825" y="518"/>
                </a:lnTo>
                <a:lnTo>
                  <a:pt x="2825" y="520"/>
                </a:lnTo>
                <a:lnTo>
                  <a:pt x="2825" y="522"/>
                </a:lnTo>
                <a:lnTo>
                  <a:pt x="2825" y="520"/>
                </a:lnTo>
                <a:lnTo>
                  <a:pt x="2826" y="518"/>
                </a:lnTo>
                <a:lnTo>
                  <a:pt x="2826" y="518"/>
                </a:lnTo>
                <a:lnTo>
                  <a:pt x="2827" y="520"/>
                </a:lnTo>
                <a:lnTo>
                  <a:pt x="2827" y="522"/>
                </a:lnTo>
                <a:lnTo>
                  <a:pt x="2827" y="518"/>
                </a:lnTo>
                <a:lnTo>
                  <a:pt x="2827" y="520"/>
                </a:lnTo>
                <a:lnTo>
                  <a:pt x="2828" y="526"/>
                </a:lnTo>
                <a:lnTo>
                  <a:pt x="2828" y="524"/>
                </a:lnTo>
                <a:lnTo>
                  <a:pt x="2828" y="520"/>
                </a:lnTo>
                <a:lnTo>
                  <a:pt x="2829" y="524"/>
                </a:lnTo>
                <a:lnTo>
                  <a:pt x="2829" y="528"/>
                </a:lnTo>
                <a:lnTo>
                  <a:pt x="2829" y="532"/>
                </a:lnTo>
                <a:lnTo>
                  <a:pt x="2829" y="524"/>
                </a:lnTo>
                <a:lnTo>
                  <a:pt x="2830" y="528"/>
                </a:lnTo>
                <a:lnTo>
                  <a:pt x="2830" y="532"/>
                </a:lnTo>
                <a:lnTo>
                  <a:pt x="2830" y="538"/>
                </a:lnTo>
                <a:lnTo>
                  <a:pt x="2831" y="536"/>
                </a:lnTo>
                <a:lnTo>
                  <a:pt x="2831" y="536"/>
                </a:lnTo>
                <a:lnTo>
                  <a:pt x="2831" y="540"/>
                </a:lnTo>
                <a:lnTo>
                  <a:pt x="2832" y="549"/>
                </a:lnTo>
                <a:lnTo>
                  <a:pt x="2832" y="540"/>
                </a:lnTo>
                <a:lnTo>
                  <a:pt x="2832" y="536"/>
                </a:lnTo>
                <a:lnTo>
                  <a:pt x="2832" y="538"/>
                </a:lnTo>
                <a:lnTo>
                  <a:pt x="2833" y="542"/>
                </a:lnTo>
                <a:lnTo>
                  <a:pt x="2833" y="540"/>
                </a:lnTo>
                <a:lnTo>
                  <a:pt x="2833" y="538"/>
                </a:lnTo>
                <a:lnTo>
                  <a:pt x="2833" y="540"/>
                </a:lnTo>
                <a:lnTo>
                  <a:pt x="2834" y="542"/>
                </a:lnTo>
                <a:lnTo>
                  <a:pt x="2834" y="540"/>
                </a:lnTo>
                <a:lnTo>
                  <a:pt x="2835" y="536"/>
                </a:lnTo>
                <a:lnTo>
                  <a:pt x="2835" y="538"/>
                </a:lnTo>
                <a:lnTo>
                  <a:pt x="2835" y="545"/>
                </a:lnTo>
                <a:lnTo>
                  <a:pt x="2835" y="542"/>
                </a:lnTo>
                <a:lnTo>
                  <a:pt x="2836" y="540"/>
                </a:lnTo>
                <a:lnTo>
                  <a:pt x="2836" y="540"/>
                </a:lnTo>
                <a:lnTo>
                  <a:pt x="2836" y="542"/>
                </a:lnTo>
                <a:lnTo>
                  <a:pt x="2836" y="530"/>
                </a:lnTo>
                <a:lnTo>
                  <a:pt x="2837" y="518"/>
                </a:lnTo>
                <a:lnTo>
                  <a:pt x="2837" y="520"/>
                </a:lnTo>
                <a:lnTo>
                  <a:pt x="2838" y="522"/>
                </a:lnTo>
                <a:lnTo>
                  <a:pt x="2838" y="514"/>
                </a:lnTo>
                <a:lnTo>
                  <a:pt x="2838" y="509"/>
                </a:lnTo>
                <a:lnTo>
                  <a:pt x="2838" y="505"/>
                </a:lnTo>
                <a:lnTo>
                  <a:pt x="2839" y="509"/>
                </a:lnTo>
                <a:lnTo>
                  <a:pt x="2839" y="505"/>
                </a:lnTo>
                <a:lnTo>
                  <a:pt x="2839" y="501"/>
                </a:lnTo>
                <a:lnTo>
                  <a:pt x="2839" y="493"/>
                </a:lnTo>
                <a:lnTo>
                  <a:pt x="2840" y="496"/>
                </a:lnTo>
                <a:lnTo>
                  <a:pt x="2840" y="493"/>
                </a:lnTo>
                <a:lnTo>
                  <a:pt x="2841" y="489"/>
                </a:lnTo>
                <a:lnTo>
                  <a:pt x="2841" y="488"/>
                </a:lnTo>
                <a:lnTo>
                  <a:pt x="2841" y="496"/>
                </a:lnTo>
                <a:lnTo>
                  <a:pt x="2841" y="501"/>
                </a:lnTo>
                <a:lnTo>
                  <a:pt x="2842" y="493"/>
                </a:lnTo>
                <a:lnTo>
                  <a:pt x="2842" y="489"/>
                </a:lnTo>
                <a:lnTo>
                  <a:pt x="2842" y="489"/>
                </a:lnTo>
                <a:lnTo>
                  <a:pt x="2843" y="486"/>
                </a:lnTo>
                <a:lnTo>
                  <a:pt x="2843" y="482"/>
                </a:lnTo>
                <a:lnTo>
                  <a:pt x="2843" y="497"/>
                </a:lnTo>
                <a:lnTo>
                  <a:pt x="2843" y="517"/>
                </a:lnTo>
                <a:lnTo>
                  <a:pt x="2844" y="520"/>
                </a:lnTo>
                <a:lnTo>
                  <a:pt x="2844" y="524"/>
                </a:lnTo>
                <a:lnTo>
                  <a:pt x="2844" y="528"/>
                </a:lnTo>
                <a:lnTo>
                  <a:pt x="2845" y="536"/>
                </a:lnTo>
                <a:lnTo>
                  <a:pt x="2845" y="540"/>
                </a:lnTo>
                <a:lnTo>
                  <a:pt x="2845" y="540"/>
                </a:lnTo>
                <a:lnTo>
                  <a:pt x="2846" y="534"/>
                </a:lnTo>
                <a:lnTo>
                  <a:pt x="2846" y="536"/>
                </a:lnTo>
                <a:lnTo>
                  <a:pt x="2846" y="545"/>
                </a:lnTo>
                <a:lnTo>
                  <a:pt x="2846" y="544"/>
                </a:lnTo>
                <a:lnTo>
                  <a:pt x="2847" y="545"/>
                </a:lnTo>
                <a:lnTo>
                  <a:pt x="2847" y="544"/>
                </a:lnTo>
                <a:lnTo>
                  <a:pt x="2847" y="548"/>
                </a:lnTo>
                <a:lnTo>
                  <a:pt x="2848" y="549"/>
                </a:lnTo>
                <a:lnTo>
                  <a:pt x="2848" y="545"/>
                </a:lnTo>
                <a:lnTo>
                  <a:pt x="2848" y="545"/>
                </a:lnTo>
                <a:lnTo>
                  <a:pt x="2849" y="548"/>
                </a:lnTo>
                <a:lnTo>
                  <a:pt x="2849" y="548"/>
                </a:lnTo>
                <a:lnTo>
                  <a:pt x="2849" y="544"/>
                </a:lnTo>
                <a:lnTo>
                  <a:pt x="2849" y="540"/>
                </a:lnTo>
                <a:lnTo>
                  <a:pt x="2850" y="548"/>
                </a:lnTo>
                <a:lnTo>
                  <a:pt x="2850" y="561"/>
                </a:lnTo>
                <a:lnTo>
                  <a:pt x="2850" y="578"/>
                </a:lnTo>
                <a:lnTo>
                  <a:pt x="2850" y="586"/>
                </a:lnTo>
                <a:lnTo>
                  <a:pt x="2851" y="607"/>
                </a:lnTo>
                <a:lnTo>
                  <a:pt x="2851" y="621"/>
                </a:lnTo>
                <a:lnTo>
                  <a:pt x="2852" y="578"/>
                </a:lnTo>
                <a:lnTo>
                  <a:pt x="2852" y="496"/>
                </a:lnTo>
                <a:lnTo>
                  <a:pt x="2852" y="401"/>
                </a:lnTo>
                <a:lnTo>
                  <a:pt x="2852" y="366"/>
                </a:lnTo>
                <a:lnTo>
                  <a:pt x="2853" y="133"/>
                </a:lnTo>
                <a:lnTo>
                  <a:pt x="2853" y="71"/>
                </a:lnTo>
                <a:lnTo>
                  <a:pt x="2853" y="154"/>
                </a:lnTo>
                <a:lnTo>
                  <a:pt x="2853" y="374"/>
                </a:lnTo>
                <a:lnTo>
                  <a:pt x="2854" y="566"/>
                </a:lnTo>
                <a:lnTo>
                  <a:pt x="2854" y="621"/>
                </a:lnTo>
                <a:lnTo>
                  <a:pt x="2855" y="609"/>
                </a:lnTo>
                <a:lnTo>
                  <a:pt x="2855" y="586"/>
                </a:lnTo>
                <a:lnTo>
                  <a:pt x="2855" y="566"/>
                </a:lnTo>
                <a:lnTo>
                  <a:pt x="2855" y="559"/>
                </a:lnTo>
                <a:lnTo>
                  <a:pt x="2856" y="563"/>
                </a:lnTo>
                <a:lnTo>
                  <a:pt x="2856" y="573"/>
                </a:lnTo>
                <a:lnTo>
                  <a:pt x="2856" y="570"/>
                </a:lnTo>
                <a:lnTo>
                  <a:pt x="2857" y="573"/>
                </a:lnTo>
                <a:lnTo>
                  <a:pt x="2857" y="569"/>
                </a:lnTo>
                <a:lnTo>
                  <a:pt x="2857" y="570"/>
                </a:lnTo>
                <a:lnTo>
                  <a:pt x="2858" y="573"/>
                </a:lnTo>
                <a:lnTo>
                  <a:pt x="2858" y="574"/>
                </a:lnTo>
                <a:lnTo>
                  <a:pt x="2858" y="569"/>
                </a:lnTo>
                <a:lnTo>
                  <a:pt x="2858" y="573"/>
                </a:lnTo>
                <a:lnTo>
                  <a:pt x="2859" y="569"/>
                </a:lnTo>
                <a:lnTo>
                  <a:pt x="2859" y="569"/>
                </a:lnTo>
                <a:lnTo>
                  <a:pt x="2859" y="566"/>
                </a:lnTo>
                <a:lnTo>
                  <a:pt x="2860" y="565"/>
                </a:lnTo>
                <a:lnTo>
                  <a:pt x="2860" y="566"/>
                </a:lnTo>
                <a:lnTo>
                  <a:pt x="2860" y="573"/>
                </a:lnTo>
                <a:lnTo>
                  <a:pt x="2860" y="569"/>
                </a:lnTo>
                <a:lnTo>
                  <a:pt x="2861" y="569"/>
                </a:lnTo>
                <a:lnTo>
                  <a:pt x="2861" y="573"/>
                </a:lnTo>
                <a:lnTo>
                  <a:pt x="2861" y="574"/>
                </a:lnTo>
                <a:lnTo>
                  <a:pt x="2862" y="566"/>
                </a:lnTo>
                <a:lnTo>
                  <a:pt x="2862" y="566"/>
                </a:lnTo>
                <a:lnTo>
                  <a:pt x="2862" y="574"/>
                </a:lnTo>
                <a:lnTo>
                  <a:pt x="2863" y="574"/>
                </a:lnTo>
                <a:lnTo>
                  <a:pt x="2863" y="566"/>
                </a:lnTo>
                <a:lnTo>
                  <a:pt x="2863" y="569"/>
                </a:lnTo>
                <a:lnTo>
                  <a:pt x="2863" y="573"/>
                </a:lnTo>
                <a:lnTo>
                  <a:pt x="2864" y="574"/>
                </a:lnTo>
                <a:lnTo>
                  <a:pt x="2864" y="570"/>
                </a:lnTo>
                <a:lnTo>
                  <a:pt x="2864" y="566"/>
                </a:lnTo>
                <a:lnTo>
                  <a:pt x="2864" y="569"/>
                </a:lnTo>
                <a:lnTo>
                  <a:pt x="2865" y="576"/>
                </a:lnTo>
                <a:lnTo>
                  <a:pt x="2865" y="570"/>
                </a:lnTo>
                <a:lnTo>
                  <a:pt x="2866" y="570"/>
                </a:lnTo>
                <a:lnTo>
                  <a:pt x="2866" y="576"/>
                </a:lnTo>
                <a:lnTo>
                  <a:pt x="2866" y="576"/>
                </a:lnTo>
                <a:lnTo>
                  <a:pt x="2866" y="570"/>
                </a:lnTo>
                <a:lnTo>
                  <a:pt x="2867" y="561"/>
                </a:lnTo>
                <a:lnTo>
                  <a:pt x="2867" y="566"/>
                </a:lnTo>
                <a:lnTo>
                  <a:pt x="2867" y="570"/>
                </a:lnTo>
                <a:lnTo>
                  <a:pt x="2867" y="574"/>
                </a:lnTo>
                <a:lnTo>
                  <a:pt x="2868" y="566"/>
                </a:lnTo>
                <a:lnTo>
                  <a:pt x="2868" y="569"/>
                </a:lnTo>
                <a:lnTo>
                  <a:pt x="2869" y="570"/>
                </a:lnTo>
                <a:lnTo>
                  <a:pt x="2869" y="570"/>
                </a:lnTo>
                <a:lnTo>
                  <a:pt x="2869" y="565"/>
                </a:lnTo>
                <a:lnTo>
                  <a:pt x="2869" y="565"/>
                </a:lnTo>
                <a:lnTo>
                  <a:pt x="2870" y="570"/>
                </a:lnTo>
                <a:lnTo>
                  <a:pt x="2870" y="576"/>
                </a:lnTo>
                <a:lnTo>
                  <a:pt x="2870" y="574"/>
                </a:lnTo>
                <a:lnTo>
                  <a:pt x="2871" y="570"/>
                </a:lnTo>
                <a:lnTo>
                  <a:pt x="2871" y="574"/>
                </a:lnTo>
                <a:lnTo>
                  <a:pt x="2871" y="582"/>
                </a:lnTo>
                <a:lnTo>
                  <a:pt x="2872" y="576"/>
                </a:lnTo>
                <a:lnTo>
                  <a:pt x="2872" y="569"/>
                </a:lnTo>
                <a:lnTo>
                  <a:pt x="2872" y="565"/>
                </a:lnTo>
                <a:lnTo>
                  <a:pt x="2872" y="566"/>
                </a:lnTo>
                <a:lnTo>
                  <a:pt x="2873" y="563"/>
                </a:lnTo>
                <a:lnTo>
                  <a:pt x="2873" y="557"/>
                </a:lnTo>
                <a:lnTo>
                  <a:pt x="2873" y="553"/>
                </a:lnTo>
                <a:lnTo>
                  <a:pt x="2874" y="555"/>
                </a:lnTo>
                <a:lnTo>
                  <a:pt x="2874" y="545"/>
                </a:lnTo>
                <a:lnTo>
                  <a:pt x="2874" y="536"/>
                </a:lnTo>
                <a:lnTo>
                  <a:pt x="2874" y="534"/>
                </a:lnTo>
                <a:lnTo>
                  <a:pt x="2875" y="532"/>
                </a:lnTo>
                <a:lnTo>
                  <a:pt x="2875" y="530"/>
                </a:lnTo>
                <a:lnTo>
                  <a:pt x="2875" y="518"/>
                </a:lnTo>
                <a:lnTo>
                  <a:pt x="2876" y="514"/>
                </a:lnTo>
                <a:lnTo>
                  <a:pt x="2876" y="514"/>
                </a:lnTo>
                <a:lnTo>
                  <a:pt x="2876" y="517"/>
                </a:lnTo>
                <a:lnTo>
                  <a:pt x="2877" y="507"/>
                </a:lnTo>
                <a:lnTo>
                  <a:pt x="2877" y="509"/>
                </a:lnTo>
                <a:lnTo>
                  <a:pt x="2877" y="509"/>
                </a:lnTo>
                <a:lnTo>
                  <a:pt x="2877" y="513"/>
                </a:lnTo>
                <a:lnTo>
                  <a:pt x="2878" y="511"/>
                </a:lnTo>
                <a:lnTo>
                  <a:pt x="2878" y="509"/>
                </a:lnTo>
                <a:lnTo>
                  <a:pt x="2878" y="513"/>
                </a:lnTo>
                <a:lnTo>
                  <a:pt x="2878" y="514"/>
                </a:lnTo>
                <a:lnTo>
                  <a:pt x="2879" y="514"/>
                </a:lnTo>
                <a:lnTo>
                  <a:pt x="2879" y="509"/>
                </a:lnTo>
                <a:lnTo>
                  <a:pt x="2880" y="513"/>
                </a:lnTo>
                <a:lnTo>
                  <a:pt x="2880" y="518"/>
                </a:lnTo>
                <a:lnTo>
                  <a:pt x="2880" y="518"/>
                </a:lnTo>
                <a:lnTo>
                  <a:pt x="2880" y="517"/>
                </a:lnTo>
                <a:lnTo>
                  <a:pt x="2881" y="514"/>
                </a:lnTo>
                <a:lnTo>
                  <a:pt x="2881" y="518"/>
                </a:lnTo>
                <a:lnTo>
                  <a:pt x="2881" y="520"/>
                </a:lnTo>
                <a:lnTo>
                  <a:pt x="2881" y="513"/>
                </a:lnTo>
                <a:lnTo>
                  <a:pt x="2882" y="518"/>
                </a:lnTo>
                <a:lnTo>
                  <a:pt x="2882" y="520"/>
                </a:lnTo>
                <a:lnTo>
                  <a:pt x="2883" y="526"/>
                </a:lnTo>
                <a:lnTo>
                  <a:pt x="2883" y="522"/>
                </a:lnTo>
                <a:lnTo>
                  <a:pt x="2883" y="520"/>
                </a:lnTo>
                <a:lnTo>
                  <a:pt x="2883" y="520"/>
                </a:lnTo>
                <a:lnTo>
                  <a:pt x="2884" y="524"/>
                </a:lnTo>
                <a:lnTo>
                  <a:pt x="2884" y="522"/>
                </a:lnTo>
                <a:lnTo>
                  <a:pt x="2884" y="520"/>
                </a:lnTo>
                <a:lnTo>
                  <a:pt x="2884" y="524"/>
                </a:lnTo>
                <a:lnTo>
                  <a:pt x="2885" y="528"/>
                </a:lnTo>
                <a:lnTo>
                  <a:pt x="2885" y="524"/>
                </a:lnTo>
                <a:lnTo>
                  <a:pt x="2886" y="524"/>
                </a:lnTo>
                <a:lnTo>
                  <a:pt x="2886" y="528"/>
                </a:lnTo>
                <a:lnTo>
                  <a:pt x="2886" y="532"/>
                </a:lnTo>
                <a:lnTo>
                  <a:pt x="2886" y="532"/>
                </a:lnTo>
                <a:lnTo>
                  <a:pt x="2887" y="532"/>
                </a:lnTo>
                <a:lnTo>
                  <a:pt x="2887" y="532"/>
                </a:lnTo>
                <a:lnTo>
                  <a:pt x="2887" y="532"/>
                </a:lnTo>
                <a:lnTo>
                  <a:pt x="2888" y="530"/>
                </a:lnTo>
                <a:lnTo>
                  <a:pt x="2888" y="528"/>
                </a:lnTo>
                <a:lnTo>
                  <a:pt x="2888" y="532"/>
                </a:lnTo>
                <a:lnTo>
                  <a:pt x="2888" y="536"/>
                </a:lnTo>
                <a:lnTo>
                  <a:pt x="2889" y="532"/>
                </a:lnTo>
                <a:lnTo>
                  <a:pt x="2889" y="526"/>
                </a:lnTo>
                <a:lnTo>
                  <a:pt x="2889" y="524"/>
                </a:lnTo>
                <a:lnTo>
                  <a:pt x="2890" y="522"/>
                </a:lnTo>
                <a:lnTo>
                  <a:pt x="2890" y="520"/>
                </a:lnTo>
                <a:lnTo>
                  <a:pt x="2890" y="509"/>
                </a:lnTo>
                <a:lnTo>
                  <a:pt x="2891" y="509"/>
                </a:lnTo>
                <a:lnTo>
                  <a:pt x="2891" y="507"/>
                </a:lnTo>
                <a:lnTo>
                  <a:pt x="2891" y="507"/>
                </a:lnTo>
                <a:lnTo>
                  <a:pt x="2891" y="497"/>
                </a:lnTo>
                <a:lnTo>
                  <a:pt x="2892" y="492"/>
                </a:lnTo>
                <a:lnTo>
                  <a:pt x="2892" y="489"/>
                </a:lnTo>
                <a:lnTo>
                  <a:pt x="2892" y="489"/>
                </a:lnTo>
                <a:lnTo>
                  <a:pt x="2892" y="480"/>
                </a:lnTo>
                <a:lnTo>
                  <a:pt x="2893" y="476"/>
                </a:lnTo>
                <a:lnTo>
                  <a:pt x="2893" y="478"/>
                </a:lnTo>
                <a:lnTo>
                  <a:pt x="2894" y="484"/>
                </a:lnTo>
                <a:lnTo>
                  <a:pt x="2894" y="484"/>
                </a:lnTo>
                <a:lnTo>
                  <a:pt x="2894" y="480"/>
                </a:lnTo>
                <a:lnTo>
                  <a:pt x="2894" y="476"/>
                </a:lnTo>
                <a:lnTo>
                  <a:pt x="2895" y="478"/>
                </a:lnTo>
                <a:lnTo>
                  <a:pt x="2895" y="462"/>
                </a:lnTo>
                <a:lnTo>
                  <a:pt x="2895" y="462"/>
                </a:lnTo>
                <a:lnTo>
                  <a:pt x="2895" y="480"/>
                </a:lnTo>
                <a:lnTo>
                  <a:pt x="2896" y="496"/>
                </a:lnTo>
                <a:lnTo>
                  <a:pt x="2896" y="505"/>
                </a:lnTo>
                <a:lnTo>
                  <a:pt x="2897" y="507"/>
                </a:lnTo>
                <a:lnTo>
                  <a:pt x="2897" y="518"/>
                </a:lnTo>
                <a:lnTo>
                  <a:pt x="2897" y="520"/>
                </a:lnTo>
                <a:lnTo>
                  <a:pt x="2897" y="530"/>
                </a:lnTo>
                <a:lnTo>
                  <a:pt x="2898" y="528"/>
                </a:lnTo>
                <a:lnTo>
                  <a:pt x="2898" y="526"/>
                </a:lnTo>
                <a:lnTo>
                  <a:pt x="2898" y="530"/>
                </a:lnTo>
                <a:lnTo>
                  <a:pt x="2898" y="530"/>
                </a:lnTo>
                <a:lnTo>
                  <a:pt x="2899" y="524"/>
                </a:lnTo>
                <a:lnTo>
                  <a:pt x="2899" y="524"/>
                </a:lnTo>
                <a:lnTo>
                  <a:pt x="2900" y="526"/>
                </a:lnTo>
                <a:lnTo>
                  <a:pt x="2900" y="532"/>
                </a:lnTo>
                <a:lnTo>
                  <a:pt x="2900" y="532"/>
                </a:lnTo>
                <a:lnTo>
                  <a:pt x="2900" y="532"/>
                </a:lnTo>
                <a:lnTo>
                  <a:pt x="2901" y="530"/>
                </a:lnTo>
                <a:lnTo>
                  <a:pt x="2901" y="536"/>
                </a:lnTo>
                <a:lnTo>
                  <a:pt x="2901" y="532"/>
                </a:lnTo>
                <a:lnTo>
                  <a:pt x="2902" y="528"/>
                </a:lnTo>
                <a:lnTo>
                  <a:pt x="2902" y="528"/>
                </a:lnTo>
                <a:lnTo>
                  <a:pt x="2902" y="532"/>
                </a:lnTo>
                <a:lnTo>
                  <a:pt x="2902" y="542"/>
                </a:lnTo>
                <a:lnTo>
                  <a:pt x="2903" y="559"/>
                </a:lnTo>
                <a:lnTo>
                  <a:pt x="2903" y="574"/>
                </a:lnTo>
                <a:lnTo>
                  <a:pt x="2903" y="597"/>
                </a:lnTo>
                <a:lnTo>
                  <a:pt x="2904" y="607"/>
                </a:lnTo>
                <a:lnTo>
                  <a:pt x="2904" y="574"/>
                </a:lnTo>
                <a:lnTo>
                  <a:pt x="2904" y="505"/>
                </a:lnTo>
                <a:lnTo>
                  <a:pt x="2905" y="482"/>
                </a:lnTo>
                <a:lnTo>
                  <a:pt x="2905" y="301"/>
                </a:lnTo>
                <a:lnTo>
                  <a:pt x="2905" y="158"/>
                </a:lnTo>
                <a:lnTo>
                  <a:pt x="2905" y="79"/>
                </a:lnTo>
                <a:lnTo>
                  <a:pt x="2906" y="63"/>
                </a:lnTo>
                <a:lnTo>
                  <a:pt x="2906" y="162"/>
                </a:lnTo>
                <a:lnTo>
                  <a:pt x="2906" y="368"/>
                </a:lnTo>
                <a:lnTo>
                  <a:pt x="2906" y="548"/>
                </a:lnTo>
                <a:lnTo>
                  <a:pt x="2907" y="605"/>
                </a:lnTo>
                <a:lnTo>
                  <a:pt x="2907" y="590"/>
                </a:lnTo>
                <a:lnTo>
                  <a:pt x="2908" y="559"/>
                </a:lnTo>
                <a:lnTo>
                  <a:pt x="2908" y="551"/>
                </a:lnTo>
                <a:lnTo>
                  <a:pt x="2908" y="559"/>
                </a:lnTo>
                <a:lnTo>
                  <a:pt x="2908" y="557"/>
                </a:lnTo>
                <a:lnTo>
                  <a:pt x="2909" y="553"/>
                </a:lnTo>
                <a:lnTo>
                  <a:pt x="2909" y="549"/>
                </a:lnTo>
                <a:lnTo>
                  <a:pt x="2909" y="553"/>
                </a:lnTo>
                <a:lnTo>
                  <a:pt x="2909" y="555"/>
                </a:lnTo>
                <a:lnTo>
                  <a:pt x="2910" y="548"/>
                </a:lnTo>
                <a:lnTo>
                  <a:pt x="2910" y="548"/>
                </a:lnTo>
                <a:lnTo>
                  <a:pt x="2911" y="551"/>
                </a:lnTo>
                <a:lnTo>
                  <a:pt x="2911" y="559"/>
                </a:lnTo>
                <a:lnTo>
                  <a:pt x="2911" y="559"/>
                </a:lnTo>
                <a:lnTo>
                  <a:pt x="2911" y="553"/>
                </a:lnTo>
                <a:lnTo>
                  <a:pt x="2912" y="551"/>
                </a:lnTo>
                <a:lnTo>
                  <a:pt x="2912" y="551"/>
                </a:lnTo>
                <a:lnTo>
                  <a:pt x="2912" y="557"/>
                </a:lnTo>
                <a:lnTo>
                  <a:pt x="2912" y="551"/>
                </a:lnTo>
                <a:lnTo>
                  <a:pt x="2913" y="555"/>
                </a:lnTo>
                <a:lnTo>
                  <a:pt x="2913" y="553"/>
                </a:lnTo>
                <a:lnTo>
                  <a:pt x="2914" y="555"/>
                </a:lnTo>
                <a:lnTo>
                  <a:pt x="2914" y="553"/>
                </a:lnTo>
                <a:lnTo>
                  <a:pt x="2914" y="553"/>
                </a:lnTo>
                <a:lnTo>
                  <a:pt x="2914" y="555"/>
                </a:lnTo>
                <a:lnTo>
                  <a:pt x="2915" y="559"/>
                </a:lnTo>
                <a:lnTo>
                  <a:pt x="2915" y="551"/>
                </a:lnTo>
                <a:lnTo>
                  <a:pt x="2915" y="551"/>
                </a:lnTo>
                <a:lnTo>
                  <a:pt x="2916" y="553"/>
                </a:lnTo>
                <a:lnTo>
                  <a:pt x="2916" y="555"/>
                </a:lnTo>
                <a:lnTo>
                  <a:pt x="2916" y="555"/>
                </a:lnTo>
                <a:lnTo>
                  <a:pt x="2916" y="553"/>
                </a:lnTo>
                <a:lnTo>
                  <a:pt x="2917" y="555"/>
                </a:lnTo>
                <a:lnTo>
                  <a:pt x="2917" y="561"/>
                </a:lnTo>
                <a:lnTo>
                  <a:pt x="2917" y="557"/>
                </a:lnTo>
                <a:lnTo>
                  <a:pt x="2918" y="553"/>
                </a:lnTo>
                <a:lnTo>
                  <a:pt x="2918" y="557"/>
                </a:lnTo>
                <a:lnTo>
                  <a:pt x="2918" y="557"/>
                </a:lnTo>
                <a:lnTo>
                  <a:pt x="2919" y="557"/>
                </a:lnTo>
                <a:lnTo>
                  <a:pt x="2919" y="551"/>
                </a:lnTo>
                <a:lnTo>
                  <a:pt x="2919" y="553"/>
                </a:lnTo>
                <a:lnTo>
                  <a:pt x="2919" y="551"/>
                </a:lnTo>
                <a:lnTo>
                  <a:pt x="2920" y="555"/>
                </a:lnTo>
                <a:lnTo>
                  <a:pt x="2920" y="551"/>
                </a:lnTo>
                <a:lnTo>
                  <a:pt x="2920" y="557"/>
                </a:lnTo>
                <a:lnTo>
                  <a:pt x="2920" y="559"/>
                </a:lnTo>
                <a:lnTo>
                  <a:pt x="2921" y="559"/>
                </a:lnTo>
                <a:lnTo>
                  <a:pt x="2921" y="553"/>
                </a:lnTo>
                <a:lnTo>
                  <a:pt x="2922" y="553"/>
                </a:lnTo>
                <a:lnTo>
                  <a:pt x="2922" y="557"/>
                </a:lnTo>
                <a:lnTo>
                  <a:pt x="2922" y="561"/>
                </a:lnTo>
                <a:lnTo>
                  <a:pt x="2922" y="557"/>
                </a:lnTo>
                <a:lnTo>
                  <a:pt x="2923" y="553"/>
                </a:lnTo>
                <a:lnTo>
                  <a:pt x="2923" y="555"/>
                </a:lnTo>
                <a:lnTo>
                  <a:pt x="2923" y="555"/>
                </a:lnTo>
                <a:lnTo>
                  <a:pt x="2923" y="553"/>
                </a:lnTo>
                <a:lnTo>
                  <a:pt x="2924" y="557"/>
                </a:lnTo>
                <a:lnTo>
                  <a:pt x="2924" y="553"/>
                </a:lnTo>
                <a:lnTo>
                  <a:pt x="2925" y="555"/>
                </a:lnTo>
                <a:lnTo>
                  <a:pt x="2925" y="549"/>
                </a:lnTo>
                <a:lnTo>
                  <a:pt x="2925" y="544"/>
                </a:lnTo>
                <a:lnTo>
                  <a:pt x="2925" y="540"/>
                </a:lnTo>
                <a:lnTo>
                  <a:pt x="2926" y="542"/>
                </a:lnTo>
                <a:lnTo>
                  <a:pt x="2926" y="536"/>
                </a:lnTo>
                <a:lnTo>
                  <a:pt x="2926" y="528"/>
                </a:lnTo>
                <a:lnTo>
                  <a:pt x="2926" y="520"/>
                </a:lnTo>
                <a:lnTo>
                  <a:pt x="2927" y="518"/>
                </a:lnTo>
                <a:lnTo>
                  <a:pt x="2927" y="517"/>
                </a:lnTo>
                <a:lnTo>
                  <a:pt x="2928" y="507"/>
                </a:lnTo>
                <a:lnTo>
                  <a:pt x="2928" y="505"/>
                </a:lnTo>
                <a:lnTo>
                  <a:pt x="2928" y="505"/>
                </a:lnTo>
                <a:lnTo>
                  <a:pt x="2928" y="507"/>
                </a:lnTo>
                <a:lnTo>
                  <a:pt x="2929" y="501"/>
                </a:lnTo>
                <a:lnTo>
                  <a:pt x="2929" y="499"/>
                </a:lnTo>
                <a:lnTo>
                  <a:pt x="2929" y="503"/>
                </a:lnTo>
                <a:lnTo>
                  <a:pt x="2930" y="507"/>
                </a:lnTo>
                <a:lnTo>
                  <a:pt x="2930" y="501"/>
                </a:lnTo>
                <a:lnTo>
                  <a:pt x="2930" y="503"/>
                </a:lnTo>
                <a:lnTo>
                  <a:pt x="2930" y="499"/>
                </a:lnTo>
                <a:lnTo>
                  <a:pt x="2931" y="503"/>
                </a:lnTo>
                <a:lnTo>
                  <a:pt x="2931" y="501"/>
                </a:lnTo>
                <a:lnTo>
                  <a:pt x="2931" y="499"/>
                </a:lnTo>
                <a:lnTo>
                  <a:pt x="2932" y="497"/>
                </a:lnTo>
                <a:lnTo>
                  <a:pt x="2932" y="501"/>
                </a:lnTo>
                <a:lnTo>
                  <a:pt x="2932" y="503"/>
                </a:lnTo>
                <a:lnTo>
                  <a:pt x="2933" y="499"/>
                </a:lnTo>
                <a:lnTo>
                  <a:pt x="2933" y="501"/>
                </a:lnTo>
                <a:lnTo>
                  <a:pt x="2933" y="505"/>
                </a:lnTo>
                <a:lnTo>
                  <a:pt x="2933" y="503"/>
                </a:lnTo>
                <a:lnTo>
                  <a:pt x="2934" y="501"/>
                </a:lnTo>
                <a:lnTo>
                  <a:pt x="2934" y="503"/>
                </a:lnTo>
                <a:lnTo>
                  <a:pt x="2934" y="501"/>
                </a:lnTo>
                <a:lnTo>
                  <a:pt x="2935" y="509"/>
                </a:lnTo>
                <a:lnTo>
                  <a:pt x="2935" y="503"/>
                </a:lnTo>
                <a:lnTo>
                  <a:pt x="2935" y="501"/>
                </a:lnTo>
                <a:lnTo>
                  <a:pt x="2936" y="513"/>
                </a:lnTo>
                <a:lnTo>
                  <a:pt x="2936" y="513"/>
                </a:lnTo>
                <a:lnTo>
                  <a:pt x="2936" y="509"/>
                </a:lnTo>
                <a:lnTo>
                  <a:pt x="2936" y="511"/>
                </a:lnTo>
                <a:lnTo>
                  <a:pt x="2937" y="517"/>
                </a:lnTo>
                <a:lnTo>
                  <a:pt x="2937" y="517"/>
                </a:lnTo>
                <a:lnTo>
                  <a:pt x="2937" y="513"/>
                </a:lnTo>
                <a:lnTo>
                  <a:pt x="2937" y="511"/>
                </a:lnTo>
                <a:lnTo>
                  <a:pt x="2938" y="514"/>
                </a:lnTo>
                <a:lnTo>
                  <a:pt x="2938" y="517"/>
                </a:lnTo>
                <a:lnTo>
                  <a:pt x="2939" y="514"/>
                </a:lnTo>
                <a:lnTo>
                  <a:pt x="2939" y="511"/>
                </a:lnTo>
                <a:lnTo>
                  <a:pt x="2939" y="517"/>
                </a:lnTo>
                <a:lnTo>
                  <a:pt x="2939" y="518"/>
                </a:lnTo>
                <a:lnTo>
                  <a:pt x="2940" y="522"/>
                </a:lnTo>
                <a:lnTo>
                  <a:pt x="2940" y="518"/>
                </a:lnTo>
                <a:lnTo>
                  <a:pt x="2940" y="520"/>
                </a:lnTo>
                <a:lnTo>
                  <a:pt x="2940" y="520"/>
                </a:lnTo>
                <a:lnTo>
                  <a:pt x="2941" y="522"/>
                </a:lnTo>
                <a:lnTo>
                  <a:pt x="2941" y="517"/>
                </a:lnTo>
                <a:lnTo>
                  <a:pt x="2942" y="518"/>
                </a:lnTo>
                <a:lnTo>
                  <a:pt x="2942" y="518"/>
                </a:lnTo>
                <a:lnTo>
                  <a:pt x="2942" y="518"/>
                </a:lnTo>
                <a:lnTo>
                  <a:pt x="2942" y="513"/>
                </a:lnTo>
                <a:lnTo>
                  <a:pt x="2943" y="507"/>
                </a:lnTo>
                <a:lnTo>
                  <a:pt x="2943" y="507"/>
                </a:lnTo>
                <a:lnTo>
                  <a:pt x="2943" y="505"/>
                </a:lnTo>
                <a:lnTo>
                  <a:pt x="2944" y="492"/>
                </a:lnTo>
                <a:lnTo>
                  <a:pt x="2944" y="489"/>
                </a:lnTo>
                <a:lnTo>
                  <a:pt x="2944" y="489"/>
                </a:lnTo>
                <a:lnTo>
                  <a:pt x="2944" y="488"/>
                </a:lnTo>
                <a:lnTo>
                  <a:pt x="2945" y="478"/>
                </a:lnTo>
                <a:lnTo>
                  <a:pt x="2945" y="470"/>
                </a:lnTo>
                <a:lnTo>
                  <a:pt x="2945" y="466"/>
                </a:lnTo>
                <a:lnTo>
                  <a:pt x="2946" y="470"/>
                </a:lnTo>
                <a:lnTo>
                  <a:pt x="2946" y="466"/>
                </a:lnTo>
                <a:lnTo>
                  <a:pt x="2946" y="466"/>
                </a:lnTo>
                <a:lnTo>
                  <a:pt x="2947" y="470"/>
                </a:lnTo>
                <a:lnTo>
                  <a:pt x="2947" y="470"/>
                </a:lnTo>
                <a:lnTo>
                  <a:pt x="2947" y="468"/>
                </a:lnTo>
                <a:lnTo>
                  <a:pt x="2947" y="462"/>
                </a:lnTo>
                <a:lnTo>
                  <a:pt x="2948" y="453"/>
                </a:lnTo>
                <a:lnTo>
                  <a:pt x="2948" y="461"/>
                </a:lnTo>
                <a:lnTo>
                  <a:pt x="2948" y="480"/>
                </a:lnTo>
                <a:lnTo>
                  <a:pt x="2949" y="488"/>
                </a:lnTo>
                <a:lnTo>
                  <a:pt x="2949" y="496"/>
                </a:lnTo>
                <a:lnTo>
                  <a:pt x="2949" y="497"/>
                </a:lnTo>
                <a:lnTo>
                  <a:pt x="2950" y="514"/>
                </a:lnTo>
                <a:lnTo>
                  <a:pt x="2950" y="513"/>
                </a:lnTo>
                <a:lnTo>
                  <a:pt x="2950" y="511"/>
                </a:lnTo>
                <a:lnTo>
                  <a:pt x="2950" y="518"/>
                </a:lnTo>
                <a:lnTo>
                  <a:pt x="2951" y="520"/>
                </a:lnTo>
                <a:lnTo>
                  <a:pt x="2951" y="518"/>
                </a:lnTo>
                <a:lnTo>
                  <a:pt x="2951" y="517"/>
                </a:lnTo>
                <a:lnTo>
                  <a:pt x="2951" y="524"/>
                </a:lnTo>
                <a:lnTo>
                  <a:pt x="2952" y="530"/>
                </a:lnTo>
                <a:lnTo>
                  <a:pt x="2952" y="524"/>
                </a:lnTo>
                <a:lnTo>
                  <a:pt x="2953" y="524"/>
                </a:lnTo>
                <a:lnTo>
                  <a:pt x="2953" y="528"/>
                </a:lnTo>
                <a:lnTo>
                  <a:pt x="2953" y="534"/>
                </a:lnTo>
                <a:lnTo>
                  <a:pt x="2953" y="526"/>
                </a:lnTo>
                <a:lnTo>
                  <a:pt x="2954" y="526"/>
                </a:lnTo>
                <a:lnTo>
                  <a:pt x="2954" y="526"/>
                </a:lnTo>
                <a:lnTo>
                  <a:pt x="2954" y="544"/>
                </a:lnTo>
                <a:lnTo>
                  <a:pt x="2954" y="559"/>
                </a:lnTo>
                <a:lnTo>
                  <a:pt x="2955" y="569"/>
                </a:lnTo>
                <a:lnTo>
                  <a:pt x="2955" y="592"/>
                </a:lnTo>
                <a:lnTo>
                  <a:pt x="2956" y="622"/>
                </a:lnTo>
                <a:lnTo>
                  <a:pt x="2956" y="621"/>
                </a:lnTo>
                <a:lnTo>
                  <a:pt x="2956" y="597"/>
                </a:lnTo>
                <a:lnTo>
                  <a:pt x="2956" y="557"/>
                </a:lnTo>
                <a:lnTo>
                  <a:pt x="2957" y="542"/>
                </a:lnTo>
                <a:lnTo>
                  <a:pt x="2957" y="441"/>
                </a:lnTo>
                <a:lnTo>
                  <a:pt x="2957" y="333"/>
                </a:lnTo>
                <a:lnTo>
                  <a:pt x="2957" y="187"/>
                </a:lnTo>
                <a:lnTo>
                  <a:pt x="2958" y="96"/>
                </a:lnTo>
                <a:lnTo>
                  <a:pt x="2958" y="114"/>
                </a:lnTo>
                <a:lnTo>
                  <a:pt x="2959" y="275"/>
                </a:lnTo>
                <a:lnTo>
                  <a:pt x="2959" y="492"/>
                </a:lnTo>
                <a:lnTo>
                  <a:pt x="2959" y="600"/>
                </a:lnTo>
                <a:lnTo>
                  <a:pt x="2959" y="592"/>
                </a:lnTo>
                <a:lnTo>
                  <a:pt x="2960" y="555"/>
                </a:lnTo>
                <a:lnTo>
                  <a:pt x="2960" y="545"/>
                </a:lnTo>
                <a:lnTo>
                  <a:pt x="2960" y="549"/>
                </a:lnTo>
                <a:lnTo>
                  <a:pt x="2961" y="555"/>
                </a:lnTo>
                <a:lnTo>
                  <a:pt x="2961" y="545"/>
                </a:lnTo>
                <a:lnTo>
                  <a:pt x="2961" y="545"/>
                </a:lnTo>
                <a:lnTo>
                  <a:pt x="2961" y="549"/>
                </a:lnTo>
                <a:lnTo>
                  <a:pt x="2962" y="551"/>
                </a:lnTo>
                <a:lnTo>
                  <a:pt x="2962" y="548"/>
                </a:lnTo>
                <a:lnTo>
                  <a:pt x="2962" y="545"/>
                </a:lnTo>
                <a:lnTo>
                  <a:pt x="2963" y="544"/>
                </a:lnTo>
                <a:lnTo>
                  <a:pt x="2963" y="548"/>
                </a:lnTo>
                <a:lnTo>
                  <a:pt x="2963" y="551"/>
                </a:lnTo>
                <a:lnTo>
                  <a:pt x="2964" y="548"/>
                </a:lnTo>
                <a:lnTo>
                  <a:pt x="2964" y="548"/>
                </a:lnTo>
                <a:lnTo>
                  <a:pt x="2964" y="549"/>
                </a:lnTo>
                <a:lnTo>
                  <a:pt x="2964" y="553"/>
                </a:lnTo>
                <a:lnTo>
                  <a:pt x="2965" y="555"/>
                </a:lnTo>
                <a:lnTo>
                  <a:pt x="2965" y="544"/>
                </a:lnTo>
                <a:lnTo>
                  <a:pt x="2965" y="551"/>
                </a:lnTo>
                <a:lnTo>
                  <a:pt x="2965" y="551"/>
                </a:lnTo>
                <a:lnTo>
                  <a:pt x="2966" y="545"/>
                </a:lnTo>
                <a:lnTo>
                  <a:pt x="2966" y="544"/>
                </a:lnTo>
                <a:lnTo>
                  <a:pt x="2967" y="544"/>
                </a:lnTo>
                <a:lnTo>
                  <a:pt x="2967" y="551"/>
                </a:lnTo>
                <a:lnTo>
                  <a:pt x="2967" y="548"/>
                </a:lnTo>
                <a:lnTo>
                  <a:pt x="2967" y="545"/>
                </a:lnTo>
                <a:lnTo>
                  <a:pt x="2968" y="545"/>
                </a:lnTo>
                <a:lnTo>
                  <a:pt x="2968" y="548"/>
                </a:lnTo>
                <a:lnTo>
                  <a:pt x="2968" y="545"/>
                </a:lnTo>
                <a:lnTo>
                  <a:pt x="2968" y="545"/>
                </a:lnTo>
                <a:lnTo>
                  <a:pt x="2969" y="548"/>
                </a:lnTo>
                <a:lnTo>
                  <a:pt x="2969" y="549"/>
                </a:lnTo>
                <a:lnTo>
                  <a:pt x="2970" y="549"/>
                </a:lnTo>
                <a:lnTo>
                  <a:pt x="2970" y="545"/>
                </a:lnTo>
                <a:lnTo>
                  <a:pt x="2970" y="551"/>
                </a:lnTo>
                <a:lnTo>
                  <a:pt x="2970" y="551"/>
                </a:lnTo>
                <a:lnTo>
                  <a:pt x="2971" y="549"/>
                </a:lnTo>
                <a:lnTo>
                  <a:pt x="2971" y="548"/>
                </a:lnTo>
                <a:lnTo>
                  <a:pt x="2971" y="542"/>
                </a:lnTo>
                <a:lnTo>
                  <a:pt x="2971" y="544"/>
                </a:lnTo>
                <a:lnTo>
                  <a:pt x="2972" y="549"/>
                </a:lnTo>
                <a:lnTo>
                  <a:pt x="2972" y="545"/>
                </a:lnTo>
                <a:lnTo>
                  <a:pt x="2973" y="542"/>
                </a:lnTo>
                <a:lnTo>
                  <a:pt x="2973" y="545"/>
                </a:lnTo>
                <a:lnTo>
                  <a:pt x="2973" y="548"/>
                </a:lnTo>
                <a:lnTo>
                  <a:pt x="2973" y="545"/>
                </a:lnTo>
                <a:lnTo>
                  <a:pt x="2974" y="544"/>
                </a:lnTo>
                <a:lnTo>
                  <a:pt x="2974" y="542"/>
                </a:lnTo>
                <a:lnTo>
                  <a:pt x="2974" y="549"/>
                </a:lnTo>
                <a:lnTo>
                  <a:pt x="2975" y="548"/>
                </a:lnTo>
                <a:lnTo>
                  <a:pt x="2975" y="542"/>
                </a:lnTo>
                <a:lnTo>
                  <a:pt x="2975" y="544"/>
                </a:lnTo>
                <a:lnTo>
                  <a:pt x="2975" y="545"/>
                </a:lnTo>
                <a:lnTo>
                  <a:pt x="2976" y="544"/>
                </a:lnTo>
                <a:lnTo>
                  <a:pt x="2976" y="544"/>
                </a:lnTo>
                <a:lnTo>
                  <a:pt x="2976" y="549"/>
                </a:lnTo>
                <a:lnTo>
                  <a:pt x="2977" y="544"/>
                </a:lnTo>
                <a:lnTo>
                  <a:pt x="2977" y="548"/>
                </a:lnTo>
                <a:lnTo>
                  <a:pt x="2977" y="534"/>
                </a:lnTo>
                <a:lnTo>
                  <a:pt x="2978" y="530"/>
                </a:lnTo>
                <a:lnTo>
                  <a:pt x="2978" y="532"/>
                </a:lnTo>
                <a:lnTo>
                  <a:pt x="2978" y="522"/>
                </a:lnTo>
                <a:lnTo>
                  <a:pt x="2978" y="513"/>
                </a:lnTo>
                <a:lnTo>
                  <a:pt x="2979" y="513"/>
                </a:lnTo>
                <a:lnTo>
                  <a:pt x="2979" y="513"/>
                </a:lnTo>
                <a:lnTo>
                  <a:pt x="2979" y="507"/>
                </a:lnTo>
                <a:lnTo>
                  <a:pt x="2979" y="501"/>
                </a:lnTo>
                <a:lnTo>
                  <a:pt x="2980" y="501"/>
                </a:lnTo>
                <a:lnTo>
                  <a:pt x="2980" y="503"/>
                </a:lnTo>
                <a:lnTo>
                  <a:pt x="2981" y="505"/>
                </a:lnTo>
                <a:lnTo>
                  <a:pt x="2981" y="499"/>
                </a:lnTo>
                <a:lnTo>
                  <a:pt x="2981" y="497"/>
                </a:lnTo>
                <a:lnTo>
                  <a:pt x="2981" y="503"/>
                </a:lnTo>
                <a:lnTo>
                  <a:pt x="2982" y="501"/>
                </a:lnTo>
                <a:lnTo>
                  <a:pt x="2982" y="497"/>
                </a:lnTo>
                <a:lnTo>
                  <a:pt x="2982" y="493"/>
                </a:lnTo>
                <a:lnTo>
                  <a:pt x="2982" y="496"/>
                </a:lnTo>
                <a:lnTo>
                  <a:pt x="2983" y="501"/>
                </a:lnTo>
                <a:lnTo>
                  <a:pt x="2983" y="501"/>
                </a:lnTo>
                <a:lnTo>
                  <a:pt x="2984" y="497"/>
                </a:lnTo>
                <a:lnTo>
                  <a:pt x="2984" y="493"/>
                </a:lnTo>
                <a:lnTo>
                  <a:pt x="2984" y="501"/>
                </a:lnTo>
                <a:lnTo>
                  <a:pt x="2984" y="501"/>
                </a:lnTo>
                <a:lnTo>
                  <a:pt x="2985" y="497"/>
                </a:lnTo>
                <a:lnTo>
                  <a:pt x="2985" y="497"/>
                </a:lnTo>
                <a:lnTo>
                  <a:pt x="2985" y="505"/>
                </a:lnTo>
                <a:lnTo>
                  <a:pt x="2985" y="507"/>
                </a:lnTo>
                <a:lnTo>
                  <a:pt x="2986" y="503"/>
                </a:lnTo>
                <a:lnTo>
                  <a:pt x="2986" y="501"/>
                </a:lnTo>
                <a:lnTo>
                  <a:pt x="2987" y="501"/>
                </a:lnTo>
                <a:lnTo>
                  <a:pt x="2987" y="514"/>
                </a:lnTo>
                <a:lnTo>
                  <a:pt x="2987" y="509"/>
                </a:lnTo>
                <a:lnTo>
                  <a:pt x="2987" y="505"/>
                </a:lnTo>
                <a:lnTo>
                  <a:pt x="2988" y="511"/>
                </a:lnTo>
                <a:lnTo>
                  <a:pt x="2988" y="518"/>
                </a:lnTo>
                <a:lnTo>
                  <a:pt x="2988" y="511"/>
                </a:lnTo>
                <a:lnTo>
                  <a:pt x="2989" y="505"/>
                </a:lnTo>
                <a:lnTo>
                  <a:pt x="2989" y="509"/>
                </a:lnTo>
                <a:lnTo>
                  <a:pt x="2989" y="513"/>
                </a:lnTo>
                <a:lnTo>
                  <a:pt x="2989" y="511"/>
                </a:lnTo>
                <a:lnTo>
                  <a:pt x="2990" y="511"/>
                </a:lnTo>
                <a:lnTo>
                  <a:pt x="2990" y="513"/>
                </a:lnTo>
                <a:lnTo>
                  <a:pt x="2990" y="513"/>
                </a:lnTo>
                <a:lnTo>
                  <a:pt x="2991" y="513"/>
                </a:lnTo>
                <a:lnTo>
                  <a:pt x="2991" y="514"/>
                </a:lnTo>
                <a:lnTo>
                  <a:pt x="2991" y="514"/>
                </a:lnTo>
                <a:lnTo>
                  <a:pt x="2992" y="517"/>
                </a:lnTo>
                <a:lnTo>
                  <a:pt x="2992" y="520"/>
                </a:lnTo>
                <a:lnTo>
                  <a:pt x="2992" y="514"/>
                </a:lnTo>
                <a:lnTo>
                  <a:pt x="2992" y="513"/>
                </a:lnTo>
                <a:lnTo>
                  <a:pt x="2993" y="520"/>
                </a:lnTo>
                <a:lnTo>
                  <a:pt x="2993" y="520"/>
                </a:lnTo>
                <a:lnTo>
                  <a:pt x="2993" y="517"/>
                </a:lnTo>
                <a:lnTo>
                  <a:pt x="2993" y="517"/>
                </a:lnTo>
                <a:lnTo>
                  <a:pt x="2994" y="517"/>
                </a:lnTo>
                <a:lnTo>
                  <a:pt x="2994" y="520"/>
                </a:lnTo>
                <a:lnTo>
                  <a:pt x="2995" y="507"/>
                </a:lnTo>
                <a:lnTo>
                  <a:pt x="2995" y="499"/>
                </a:lnTo>
                <a:lnTo>
                  <a:pt x="2995" y="503"/>
                </a:lnTo>
                <a:lnTo>
                  <a:pt x="2995" y="505"/>
                </a:lnTo>
                <a:lnTo>
                  <a:pt x="2996" y="493"/>
                </a:lnTo>
                <a:lnTo>
                  <a:pt x="2996" y="482"/>
                </a:lnTo>
                <a:lnTo>
                  <a:pt x="2996" y="486"/>
                </a:lnTo>
                <a:lnTo>
                  <a:pt x="2996" y="486"/>
                </a:lnTo>
                <a:lnTo>
                  <a:pt x="2997" y="480"/>
                </a:lnTo>
                <a:lnTo>
                  <a:pt x="2997" y="472"/>
                </a:lnTo>
                <a:lnTo>
                  <a:pt x="2998" y="468"/>
                </a:lnTo>
                <a:lnTo>
                  <a:pt x="2998" y="476"/>
                </a:lnTo>
                <a:lnTo>
                  <a:pt x="2998" y="476"/>
                </a:lnTo>
                <a:lnTo>
                  <a:pt x="2998" y="472"/>
                </a:lnTo>
                <a:lnTo>
                  <a:pt x="2999" y="480"/>
                </a:lnTo>
                <a:lnTo>
                  <a:pt x="2999" y="478"/>
                </a:lnTo>
                <a:lnTo>
                  <a:pt x="2999" y="476"/>
                </a:lnTo>
                <a:lnTo>
                  <a:pt x="2999" y="466"/>
                </a:lnTo>
                <a:lnTo>
                  <a:pt x="3000" y="465"/>
                </a:lnTo>
                <a:lnTo>
                  <a:pt x="3000" y="461"/>
                </a:lnTo>
                <a:lnTo>
                  <a:pt x="3001" y="476"/>
                </a:lnTo>
                <a:lnTo>
                  <a:pt x="3001" y="489"/>
                </a:lnTo>
                <a:lnTo>
                  <a:pt x="3001" y="493"/>
                </a:lnTo>
                <a:lnTo>
                  <a:pt x="3001" y="496"/>
                </a:lnTo>
                <a:lnTo>
                  <a:pt x="3002" y="514"/>
                </a:lnTo>
                <a:lnTo>
                  <a:pt x="3002" y="513"/>
                </a:lnTo>
                <a:lnTo>
                  <a:pt x="3002" y="520"/>
                </a:lnTo>
                <a:lnTo>
                  <a:pt x="3003" y="522"/>
                </a:lnTo>
                <a:lnTo>
                  <a:pt x="3003" y="526"/>
                </a:lnTo>
                <a:lnTo>
                  <a:pt x="3003" y="524"/>
                </a:lnTo>
                <a:lnTo>
                  <a:pt x="3003" y="524"/>
                </a:lnTo>
                <a:lnTo>
                  <a:pt x="3004" y="524"/>
                </a:lnTo>
                <a:lnTo>
                  <a:pt x="3004" y="526"/>
                </a:lnTo>
                <a:lnTo>
                  <a:pt x="3004" y="532"/>
                </a:lnTo>
                <a:lnTo>
                  <a:pt x="3005" y="532"/>
                </a:lnTo>
                <a:lnTo>
                  <a:pt x="3005" y="534"/>
                </a:lnTo>
                <a:lnTo>
                  <a:pt x="3005" y="536"/>
                </a:lnTo>
                <a:lnTo>
                  <a:pt x="3006" y="534"/>
                </a:lnTo>
                <a:lnTo>
                  <a:pt x="3006" y="532"/>
                </a:lnTo>
                <a:lnTo>
                  <a:pt x="3006" y="528"/>
                </a:lnTo>
                <a:lnTo>
                  <a:pt x="3006" y="530"/>
                </a:lnTo>
                <a:lnTo>
                  <a:pt x="3007" y="530"/>
                </a:lnTo>
                <a:lnTo>
                  <a:pt x="3007" y="526"/>
                </a:lnTo>
                <a:lnTo>
                  <a:pt x="3007" y="526"/>
                </a:lnTo>
                <a:lnTo>
                  <a:pt x="3007" y="526"/>
                </a:lnTo>
                <a:lnTo>
                  <a:pt x="3008" y="536"/>
                </a:lnTo>
                <a:lnTo>
                  <a:pt x="3008" y="542"/>
                </a:lnTo>
                <a:lnTo>
                  <a:pt x="3009" y="561"/>
                </a:lnTo>
                <a:lnTo>
                  <a:pt x="3009" y="569"/>
                </a:lnTo>
                <a:lnTo>
                  <a:pt x="3009" y="609"/>
                </a:lnTo>
                <a:lnTo>
                  <a:pt x="3009" y="617"/>
                </a:lnTo>
                <a:lnTo>
                  <a:pt x="3010" y="570"/>
                </a:lnTo>
                <a:lnTo>
                  <a:pt x="3010" y="499"/>
                </a:lnTo>
                <a:lnTo>
                  <a:pt x="3010" y="403"/>
                </a:lnTo>
                <a:lnTo>
                  <a:pt x="3010" y="262"/>
                </a:lnTo>
                <a:lnTo>
                  <a:pt x="3011" y="135"/>
                </a:lnTo>
                <a:lnTo>
                  <a:pt x="3011" y="88"/>
                </a:lnTo>
                <a:lnTo>
                  <a:pt x="3012" y="156"/>
                </a:lnTo>
                <a:lnTo>
                  <a:pt x="3012" y="354"/>
                </a:lnTo>
                <a:lnTo>
                  <a:pt x="3012" y="528"/>
                </a:lnTo>
                <a:lnTo>
                  <a:pt x="3012" y="601"/>
                </a:lnTo>
                <a:lnTo>
                  <a:pt x="3013" y="596"/>
                </a:lnTo>
                <a:lnTo>
                  <a:pt x="3013" y="569"/>
                </a:lnTo>
                <a:lnTo>
                  <a:pt x="3013" y="555"/>
                </a:lnTo>
                <a:lnTo>
                  <a:pt x="3013" y="561"/>
                </a:lnTo>
                <a:lnTo>
                  <a:pt x="3014" y="557"/>
                </a:lnTo>
                <a:lnTo>
                  <a:pt x="3014" y="553"/>
                </a:lnTo>
                <a:lnTo>
                  <a:pt x="3015" y="548"/>
                </a:lnTo>
                <a:lnTo>
                  <a:pt x="3015" y="549"/>
                </a:lnTo>
                <a:lnTo>
                  <a:pt x="3015" y="557"/>
                </a:lnTo>
                <a:lnTo>
                  <a:pt x="3015" y="557"/>
                </a:lnTo>
                <a:lnTo>
                  <a:pt x="3016" y="559"/>
                </a:lnTo>
                <a:lnTo>
                  <a:pt x="3016" y="555"/>
                </a:lnTo>
                <a:lnTo>
                  <a:pt x="3016" y="557"/>
                </a:lnTo>
                <a:lnTo>
                  <a:pt x="3017" y="559"/>
                </a:lnTo>
                <a:lnTo>
                  <a:pt x="3017" y="551"/>
                </a:lnTo>
                <a:lnTo>
                  <a:pt x="3017" y="553"/>
                </a:lnTo>
                <a:lnTo>
                  <a:pt x="3017" y="551"/>
                </a:lnTo>
                <a:lnTo>
                  <a:pt x="3018" y="557"/>
                </a:lnTo>
                <a:lnTo>
                  <a:pt x="3018" y="555"/>
                </a:lnTo>
                <a:lnTo>
                  <a:pt x="3018" y="557"/>
                </a:lnTo>
                <a:lnTo>
                  <a:pt x="3019" y="559"/>
                </a:lnTo>
                <a:lnTo>
                  <a:pt x="3019" y="563"/>
                </a:lnTo>
                <a:lnTo>
                  <a:pt x="3019" y="561"/>
                </a:lnTo>
                <a:lnTo>
                  <a:pt x="3020" y="561"/>
                </a:lnTo>
                <a:lnTo>
                  <a:pt x="3020" y="565"/>
                </a:lnTo>
                <a:lnTo>
                  <a:pt x="3020" y="566"/>
                </a:lnTo>
                <a:lnTo>
                  <a:pt x="3020" y="561"/>
                </a:lnTo>
                <a:lnTo>
                  <a:pt x="3021" y="559"/>
                </a:lnTo>
                <a:lnTo>
                  <a:pt x="3021" y="566"/>
                </a:lnTo>
                <a:lnTo>
                  <a:pt x="3021" y="566"/>
                </a:lnTo>
                <a:lnTo>
                  <a:pt x="3021" y="570"/>
                </a:lnTo>
                <a:lnTo>
                  <a:pt x="3022" y="559"/>
                </a:lnTo>
                <a:lnTo>
                  <a:pt x="3022" y="559"/>
                </a:lnTo>
                <a:lnTo>
                  <a:pt x="3023" y="561"/>
                </a:lnTo>
                <a:lnTo>
                  <a:pt x="3023" y="559"/>
                </a:lnTo>
                <a:lnTo>
                  <a:pt x="3023" y="557"/>
                </a:lnTo>
                <a:lnTo>
                  <a:pt x="3023" y="563"/>
                </a:lnTo>
                <a:lnTo>
                  <a:pt x="3024" y="565"/>
                </a:lnTo>
                <a:lnTo>
                  <a:pt x="3024" y="566"/>
                </a:lnTo>
                <a:lnTo>
                  <a:pt x="3024" y="561"/>
                </a:lnTo>
                <a:lnTo>
                  <a:pt x="3024" y="561"/>
                </a:lnTo>
                <a:lnTo>
                  <a:pt x="3025" y="559"/>
                </a:lnTo>
                <a:lnTo>
                  <a:pt x="3025" y="559"/>
                </a:lnTo>
                <a:lnTo>
                  <a:pt x="3026" y="559"/>
                </a:lnTo>
                <a:lnTo>
                  <a:pt x="3026" y="559"/>
                </a:lnTo>
                <a:lnTo>
                  <a:pt x="3026" y="557"/>
                </a:lnTo>
                <a:lnTo>
                  <a:pt x="3026" y="561"/>
                </a:lnTo>
                <a:lnTo>
                  <a:pt x="3027" y="561"/>
                </a:lnTo>
                <a:lnTo>
                  <a:pt x="3027" y="559"/>
                </a:lnTo>
                <a:lnTo>
                  <a:pt x="3027" y="563"/>
                </a:lnTo>
                <a:lnTo>
                  <a:pt x="3027" y="561"/>
                </a:lnTo>
                <a:lnTo>
                  <a:pt x="3028" y="561"/>
                </a:lnTo>
                <a:lnTo>
                  <a:pt x="3028" y="561"/>
                </a:lnTo>
                <a:lnTo>
                  <a:pt x="3029" y="563"/>
                </a:lnTo>
                <a:lnTo>
                  <a:pt x="3029" y="569"/>
                </a:lnTo>
                <a:lnTo>
                  <a:pt x="3029" y="570"/>
                </a:lnTo>
                <a:lnTo>
                  <a:pt x="3029" y="570"/>
                </a:lnTo>
                <a:lnTo>
                  <a:pt x="3030" y="573"/>
                </a:lnTo>
                <a:lnTo>
                  <a:pt x="3030" y="576"/>
                </a:lnTo>
                <a:lnTo>
                  <a:pt x="3030" y="574"/>
                </a:lnTo>
                <a:lnTo>
                  <a:pt x="3031" y="570"/>
                </a:lnTo>
                <a:lnTo>
                  <a:pt x="3031" y="570"/>
                </a:lnTo>
                <a:lnTo>
                  <a:pt x="3031" y="573"/>
                </a:lnTo>
                <a:lnTo>
                  <a:pt x="3031" y="573"/>
                </a:lnTo>
                <a:lnTo>
                  <a:pt x="3032" y="557"/>
                </a:lnTo>
                <a:lnTo>
                  <a:pt x="3032" y="549"/>
                </a:lnTo>
                <a:lnTo>
                  <a:pt x="3032" y="545"/>
                </a:lnTo>
                <a:lnTo>
                  <a:pt x="3033" y="544"/>
                </a:lnTo>
                <a:lnTo>
                  <a:pt x="3033" y="540"/>
                </a:lnTo>
                <a:lnTo>
                  <a:pt x="3033" y="532"/>
                </a:lnTo>
                <a:lnTo>
                  <a:pt x="3034" y="530"/>
                </a:lnTo>
                <a:lnTo>
                  <a:pt x="3034" y="530"/>
                </a:lnTo>
                <a:lnTo>
                  <a:pt x="3034" y="522"/>
                </a:lnTo>
                <a:lnTo>
                  <a:pt x="3034" y="517"/>
                </a:lnTo>
                <a:lnTo>
                  <a:pt x="3035" y="520"/>
                </a:lnTo>
                <a:lnTo>
                  <a:pt x="3035" y="520"/>
                </a:lnTo>
                <a:lnTo>
                  <a:pt x="3035" y="513"/>
                </a:lnTo>
                <a:lnTo>
                  <a:pt x="3036" y="511"/>
                </a:lnTo>
                <a:lnTo>
                  <a:pt x="3036" y="509"/>
                </a:lnTo>
                <a:lnTo>
                  <a:pt x="3036" y="511"/>
                </a:lnTo>
                <a:lnTo>
                  <a:pt x="3037" y="513"/>
                </a:lnTo>
                <a:lnTo>
                  <a:pt x="3037" y="513"/>
                </a:lnTo>
                <a:lnTo>
                  <a:pt x="3037" y="509"/>
                </a:lnTo>
                <a:lnTo>
                  <a:pt x="3037" y="514"/>
                </a:lnTo>
                <a:lnTo>
                  <a:pt x="3038" y="514"/>
                </a:lnTo>
                <a:lnTo>
                  <a:pt x="3038" y="511"/>
                </a:lnTo>
                <a:lnTo>
                  <a:pt x="3038" y="509"/>
                </a:lnTo>
                <a:lnTo>
                  <a:pt x="3038" y="509"/>
                </a:lnTo>
                <a:lnTo>
                  <a:pt x="3039" y="514"/>
                </a:lnTo>
                <a:lnTo>
                  <a:pt x="3039" y="511"/>
                </a:lnTo>
                <a:lnTo>
                  <a:pt x="3040" y="509"/>
                </a:lnTo>
                <a:lnTo>
                  <a:pt x="3040" y="513"/>
                </a:lnTo>
                <a:lnTo>
                  <a:pt x="3040" y="518"/>
                </a:lnTo>
                <a:lnTo>
                  <a:pt x="3040" y="514"/>
                </a:lnTo>
                <a:lnTo>
                  <a:pt x="3041" y="514"/>
                </a:lnTo>
                <a:lnTo>
                  <a:pt x="3041" y="514"/>
                </a:lnTo>
                <a:lnTo>
                  <a:pt x="3041" y="520"/>
                </a:lnTo>
                <a:lnTo>
                  <a:pt x="3041" y="517"/>
                </a:lnTo>
                <a:lnTo>
                  <a:pt x="3042" y="520"/>
                </a:lnTo>
                <a:lnTo>
                  <a:pt x="3042" y="522"/>
                </a:lnTo>
                <a:lnTo>
                  <a:pt x="3043" y="526"/>
                </a:lnTo>
                <a:lnTo>
                  <a:pt x="3043" y="528"/>
                </a:lnTo>
                <a:lnTo>
                  <a:pt x="3043" y="522"/>
                </a:lnTo>
                <a:lnTo>
                  <a:pt x="3043" y="528"/>
                </a:lnTo>
                <a:lnTo>
                  <a:pt x="3044" y="532"/>
                </a:lnTo>
                <a:lnTo>
                  <a:pt x="3044" y="530"/>
                </a:lnTo>
                <a:lnTo>
                  <a:pt x="3044" y="526"/>
                </a:lnTo>
                <a:lnTo>
                  <a:pt x="3044" y="536"/>
                </a:lnTo>
                <a:lnTo>
                  <a:pt x="3045" y="536"/>
                </a:lnTo>
                <a:lnTo>
                  <a:pt x="3045" y="534"/>
                </a:lnTo>
                <a:lnTo>
                  <a:pt x="3046" y="528"/>
                </a:lnTo>
                <a:lnTo>
                  <a:pt x="3046" y="532"/>
                </a:lnTo>
                <a:lnTo>
                  <a:pt x="3046" y="534"/>
                </a:lnTo>
                <a:lnTo>
                  <a:pt x="3046" y="540"/>
                </a:lnTo>
                <a:lnTo>
                  <a:pt x="3047" y="538"/>
                </a:lnTo>
                <a:lnTo>
                  <a:pt x="3047" y="538"/>
                </a:lnTo>
                <a:lnTo>
                  <a:pt x="3047" y="536"/>
                </a:lnTo>
                <a:lnTo>
                  <a:pt x="3048" y="540"/>
                </a:lnTo>
                <a:lnTo>
                  <a:pt x="3048" y="536"/>
                </a:lnTo>
                <a:lnTo>
                  <a:pt x="3048" y="538"/>
                </a:lnTo>
                <a:lnTo>
                  <a:pt x="3048" y="540"/>
                </a:lnTo>
                <a:lnTo>
                  <a:pt x="3049" y="542"/>
                </a:lnTo>
                <a:lnTo>
                  <a:pt x="3049" y="540"/>
                </a:lnTo>
                <a:lnTo>
                  <a:pt x="3049" y="536"/>
                </a:lnTo>
                <a:lnTo>
                  <a:pt x="3050" y="536"/>
                </a:lnTo>
                <a:lnTo>
                  <a:pt x="3050" y="544"/>
                </a:lnTo>
                <a:lnTo>
                  <a:pt x="3050" y="538"/>
                </a:lnTo>
                <a:lnTo>
                  <a:pt x="3051" y="534"/>
                </a:lnTo>
                <a:lnTo>
                  <a:pt x="3051" y="530"/>
                </a:lnTo>
                <a:lnTo>
                  <a:pt x="3051" y="526"/>
                </a:lnTo>
                <a:lnTo>
                  <a:pt x="3051" y="524"/>
                </a:lnTo>
                <a:lnTo>
                  <a:pt x="3052" y="514"/>
                </a:lnTo>
                <a:lnTo>
                  <a:pt x="3052" y="513"/>
                </a:lnTo>
                <a:lnTo>
                  <a:pt x="3052" y="509"/>
                </a:lnTo>
                <a:lnTo>
                  <a:pt x="3052" y="511"/>
                </a:lnTo>
                <a:lnTo>
                  <a:pt x="3053" y="503"/>
                </a:lnTo>
                <a:lnTo>
                  <a:pt x="3053" y="501"/>
                </a:lnTo>
                <a:lnTo>
                  <a:pt x="3054" y="497"/>
                </a:lnTo>
                <a:lnTo>
                  <a:pt x="3054" y="503"/>
                </a:lnTo>
                <a:lnTo>
                  <a:pt x="3054" y="492"/>
                </a:lnTo>
                <a:lnTo>
                  <a:pt x="3054" y="489"/>
                </a:lnTo>
                <a:lnTo>
                  <a:pt x="3055" y="492"/>
                </a:lnTo>
                <a:lnTo>
                  <a:pt x="3055" y="499"/>
                </a:lnTo>
                <a:lnTo>
                  <a:pt x="3055" y="499"/>
                </a:lnTo>
                <a:lnTo>
                  <a:pt x="3055" y="489"/>
                </a:lnTo>
                <a:lnTo>
                  <a:pt x="3056" y="493"/>
                </a:lnTo>
                <a:lnTo>
                  <a:pt x="3056" y="496"/>
                </a:lnTo>
                <a:lnTo>
                  <a:pt x="3057" y="493"/>
                </a:lnTo>
                <a:lnTo>
                  <a:pt x="3057" y="482"/>
                </a:lnTo>
                <a:lnTo>
                  <a:pt x="3057" y="474"/>
                </a:lnTo>
                <a:lnTo>
                  <a:pt x="3057" y="478"/>
                </a:lnTo>
                <a:lnTo>
                  <a:pt x="3058" y="488"/>
                </a:lnTo>
                <a:lnTo>
                  <a:pt x="3058" y="499"/>
                </a:lnTo>
                <a:lnTo>
                  <a:pt x="3058" y="513"/>
                </a:lnTo>
                <a:lnTo>
                  <a:pt x="3058" y="514"/>
                </a:lnTo>
                <a:lnTo>
                  <a:pt x="3059" y="522"/>
                </a:lnTo>
                <a:lnTo>
                  <a:pt x="3059" y="526"/>
                </a:lnTo>
                <a:lnTo>
                  <a:pt x="3060" y="534"/>
                </a:lnTo>
                <a:lnTo>
                  <a:pt x="3060" y="538"/>
                </a:lnTo>
                <a:lnTo>
                  <a:pt x="3060" y="544"/>
                </a:lnTo>
                <a:lnTo>
                  <a:pt x="3060" y="540"/>
                </a:lnTo>
                <a:lnTo>
                  <a:pt x="3061" y="538"/>
                </a:lnTo>
                <a:lnTo>
                  <a:pt x="3061" y="540"/>
                </a:lnTo>
                <a:lnTo>
                  <a:pt x="3061" y="549"/>
                </a:lnTo>
                <a:lnTo>
                  <a:pt x="3062" y="548"/>
                </a:lnTo>
                <a:lnTo>
                  <a:pt x="3062" y="548"/>
                </a:lnTo>
                <a:lnTo>
                  <a:pt x="3062" y="549"/>
                </a:lnTo>
                <a:lnTo>
                  <a:pt x="3062" y="548"/>
                </a:lnTo>
                <a:lnTo>
                  <a:pt x="3063" y="544"/>
                </a:lnTo>
                <a:lnTo>
                  <a:pt x="3063" y="544"/>
                </a:lnTo>
                <a:lnTo>
                  <a:pt x="3063" y="544"/>
                </a:lnTo>
                <a:lnTo>
                  <a:pt x="3064" y="542"/>
                </a:lnTo>
                <a:lnTo>
                  <a:pt x="3064" y="548"/>
                </a:lnTo>
                <a:lnTo>
                  <a:pt x="3064" y="545"/>
                </a:lnTo>
                <a:lnTo>
                  <a:pt x="3065" y="548"/>
                </a:lnTo>
                <a:lnTo>
                  <a:pt x="3065" y="570"/>
                </a:lnTo>
                <a:lnTo>
                  <a:pt x="3065" y="586"/>
                </a:lnTo>
                <a:lnTo>
                  <a:pt x="3065" y="596"/>
                </a:lnTo>
                <a:lnTo>
                  <a:pt x="3066" y="613"/>
                </a:lnTo>
                <a:lnTo>
                  <a:pt x="3066" y="611"/>
                </a:lnTo>
                <a:lnTo>
                  <a:pt x="3066" y="565"/>
                </a:lnTo>
                <a:lnTo>
                  <a:pt x="3066" y="499"/>
                </a:lnTo>
                <a:lnTo>
                  <a:pt x="3067" y="432"/>
                </a:lnTo>
                <a:lnTo>
                  <a:pt x="3067" y="347"/>
                </a:lnTo>
                <a:lnTo>
                  <a:pt x="3068" y="241"/>
                </a:lnTo>
                <a:lnTo>
                  <a:pt x="3068" y="146"/>
                </a:lnTo>
                <a:lnTo>
                  <a:pt x="3068" y="90"/>
                </a:lnTo>
                <a:lnTo>
                  <a:pt x="3068" y="79"/>
                </a:lnTo>
                <a:lnTo>
                  <a:pt x="3069" y="90"/>
                </a:lnTo>
                <a:lnTo>
                  <a:pt x="3069" y="243"/>
                </a:lnTo>
                <a:lnTo>
                  <a:pt x="3069" y="453"/>
                </a:lnTo>
                <a:lnTo>
                  <a:pt x="3069" y="582"/>
                </a:lnTo>
                <a:lnTo>
                  <a:pt x="3070" y="611"/>
                </a:lnTo>
                <a:lnTo>
                  <a:pt x="3070" y="588"/>
                </a:lnTo>
                <a:lnTo>
                  <a:pt x="3071" y="565"/>
                </a:lnTo>
                <a:lnTo>
                  <a:pt x="3071" y="565"/>
                </a:lnTo>
                <a:lnTo>
                  <a:pt x="3071" y="570"/>
                </a:lnTo>
                <a:lnTo>
                  <a:pt x="3071" y="565"/>
                </a:lnTo>
                <a:lnTo>
                  <a:pt x="3072" y="565"/>
                </a:lnTo>
                <a:lnTo>
                  <a:pt x="3072" y="565"/>
                </a:lnTo>
                <a:lnTo>
                  <a:pt x="3072" y="570"/>
                </a:lnTo>
                <a:lnTo>
                  <a:pt x="3072" y="573"/>
                </a:lnTo>
                <a:lnTo>
                  <a:pt x="3073" y="566"/>
                </a:lnTo>
                <a:lnTo>
                  <a:pt x="3073" y="566"/>
                </a:lnTo>
                <a:lnTo>
                  <a:pt x="3074" y="573"/>
                </a:lnTo>
                <a:lnTo>
                  <a:pt x="3074" y="573"/>
                </a:lnTo>
                <a:lnTo>
                  <a:pt x="3074" y="569"/>
                </a:lnTo>
                <a:lnTo>
                  <a:pt x="3074" y="569"/>
                </a:lnTo>
                <a:lnTo>
                  <a:pt x="3075" y="570"/>
                </a:lnTo>
                <a:lnTo>
                  <a:pt x="3075" y="573"/>
                </a:lnTo>
                <a:lnTo>
                  <a:pt x="3075" y="570"/>
                </a:lnTo>
                <a:lnTo>
                  <a:pt x="3076" y="570"/>
                </a:lnTo>
                <a:lnTo>
                  <a:pt x="3076" y="573"/>
                </a:lnTo>
                <a:lnTo>
                  <a:pt x="3076" y="578"/>
                </a:lnTo>
                <a:lnTo>
                  <a:pt x="3076" y="573"/>
                </a:lnTo>
                <a:lnTo>
                  <a:pt x="3077" y="570"/>
                </a:lnTo>
                <a:lnTo>
                  <a:pt x="3077" y="576"/>
                </a:lnTo>
                <a:lnTo>
                  <a:pt x="3077" y="576"/>
                </a:lnTo>
                <a:lnTo>
                  <a:pt x="3078" y="576"/>
                </a:lnTo>
                <a:lnTo>
                  <a:pt x="3078" y="569"/>
                </a:lnTo>
                <a:lnTo>
                  <a:pt x="3078" y="570"/>
                </a:lnTo>
                <a:lnTo>
                  <a:pt x="3079" y="580"/>
                </a:lnTo>
                <a:lnTo>
                  <a:pt x="3079" y="576"/>
                </a:lnTo>
                <a:lnTo>
                  <a:pt x="3079" y="573"/>
                </a:lnTo>
                <a:lnTo>
                  <a:pt x="3079" y="574"/>
                </a:lnTo>
                <a:lnTo>
                  <a:pt x="3080" y="574"/>
                </a:lnTo>
                <a:lnTo>
                  <a:pt x="3080" y="573"/>
                </a:lnTo>
                <a:lnTo>
                  <a:pt x="3080" y="573"/>
                </a:lnTo>
                <a:lnTo>
                  <a:pt x="3080" y="573"/>
                </a:lnTo>
                <a:lnTo>
                  <a:pt x="3081" y="578"/>
                </a:lnTo>
                <a:lnTo>
                  <a:pt x="3081" y="576"/>
                </a:lnTo>
                <a:lnTo>
                  <a:pt x="3082" y="569"/>
                </a:lnTo>
                <a:lnTo>
                  <a:pt x="3082" y="570"/>
                </a:lnTo>
                <a:lnTo>
                  <a:pt x="3082" y="578"/>
                </a:lnTo>
                <a:lnTo>
                  <a:pt x="3082" y="578"/>
                </a:lnTo>
                <a:lnTo>
                  <a:pt x="3083" y="580"/>
                </a:lnTo>
                <a:lnTo>
                  <a:pt x="3083" y="574"/>
                </a:lnTo>
                <a:lnTo>
                  <a:pt x="3083" y="574"/>
                </a:lnTo>
                <a:lnTo>
                  <a:pt x="3083" y="578"/>
                </a:lnTo>
                <a:lnTo>
                  <a:pt x="3084" y="574"/>
                </a:lnTo>
                <a:lnTo>
                  <a:pt x="3084" y="573"/>
                </a:lnTo>
                <a:lnTo>
                  <a:pt x="3085" y="573"/>
                </a:lnTo>
                <a:lnTo>
                  <a:pt x="3085" y="574"/>
                </a:lnTo>
                <a:lnTo>
                  <a:pt x="3085" y="578"/>
                </a:lnTo>
                <a:lnTo>
                  <a:pt x="3085" y="570"/>
                </a:lnTo>
                <a:lnTo>
                  <a:pt x="3086" y="580"/>
                </a:lnTo>
                <a:lnTo>
                  <a:pt x="3086" y="584"/>
                </a:lnTo>
                <a:lnTo>
                  <a:pt x="3086" y="588"/>
                </a:lnTo>
                <a:lnTo>
                  <a:pt x="3086" y="584"/>
                </a:lnTo>
                <a:lnTo>
                  <a:pt x="3087" y="584"/>
                </a:lnTo>
                <a:lnTo>
                  <a:pt x="3087" y="584"/>
                </a:lnTo>
                <a:lnTo>
                  <a:pt x="3088" y="584"/>
                </a:lnTo>
                <a:lnTo>
                  <a:pt x="3088" y="580"/>
                </a:lnTo>
                <a:lnTo>
                  <a:pt x="3088" y="576"/>
                </a:lnTo>
                <a:lnTo>
                  <a:pt x="3088" y="580"/>
                </a:lnTo>
                <a:lnTo>
                  <a:pt x="3089" y="578"/>
                </a:lnTo>
                <a:lnTo>
                  <a:pt x="3089" y="566"/>
                </a:lnTo>
                <a:lnTo>
                  <a:pt x="3089" y="563"/>
                </a:lnTo>
                <a:lnTo>
                  <a:pt x="3090" y="561"/>
                </a:lnTo>
                <a:lnTo>
                  <a:pt x="3090" y="553"/>
                </a:lnTo>
                <a:lnTo>
                  <a:pt x="3090" y="542"/>
                </a:lnTo>
                <a:lnTo>
                  <a:pt x="3090" y="538"/>
                </a:lnTo>
                <a:lnTo>
                  <a:pt x="3091" y="536"/>
                </a:lnTo>
                <a:lnTo>
                  <a:pt x="3091" y="534"/>
                </a:lnTo>
                <a:lnTo>
                  <a:pt x="3091" y="526"/>
                </a:lnTo>
                <a:lnTo>
                  <a:pt x="3092" y="522"/>
                </a:lnTo>
                <a:lnTo>
                  <a:pt x="3092" y="528"/>
                </a:lnTo>
                <a:lnTo>
                  <a:pt x="3092" y="528"/>
                </a:lnTo>
                <a:lnTo>
                  <a:pt x="3093" y="522"/>
                </a:lnTo>
                <a:lnTo>
                  <a:pt x="3093" y="514"/>
                </a:lnTo>
                <a:lnTo>
                  <a:pt x="3093" y="517"/>
                </a:lnTo>
                <a:lnTo>
                  <a:pt x="3093" y="518"/>
                </a:lnTo>
                <a:lnTo>
                  <a:pt x="3094" y="518"/>
                </a:lnTo>
                <a:lnTo>
                  <a:pt x="3094" y="514"/>
                </a:lnTo>
                <a:lnTo>
                  <a:pt x="3094" y="518"/>
                </a:lnTo>
                <a:lnTo>
                  <a:pt x="3094" y="524"/>
                </a:lnTo>
                <a:lnTo>
                  <a:pt x="3095" y="524"/>
                </a:lnTo>
                <a:lnTo>
                  <a:pt x="3095" y="520"/>
                </a:lnTo>
                <a:lnTo>
                  <a:pt x="3096" y="522"/>
                </a:lnTo>
                <a:lnTo>
                  <a:pt x="3096" y="520"/>
                </a:lnTo>
                <a:lnTo>
                  <a:pt x="3096" y="524"/>
                </a:lnTo>
                <a:lnTo>
                  <a:pt x="3096" y="518"/>
                </a:lnTo>
                <a:lnTo>
                  <a:pt x="3097" y="514"/>
                </a:lnTo>
                <a:lnTo>
                  <a:pt x="3097" y="518"/>
                </a:lnTo>
                <a:lnTo>
                  <a:pt x="3097" y="518"/>
                </a:lnTo>
                <a:lnTo>
                  <a:pt x="3097" y="517"/>
                </a:lnTo>
                <a:lnTo>
                  <a:pt x="3098" y="518"/>
                </a:lnTo>
                <a:lnTo>
                  <a:pt x="3098" y="520"/>
                </a:lnTo>
                <a:lnTo>
                  <a:pt x="3099" y="532"/>
                </a:lnTo>
                <a:lnTo>
                  <a:pt x="3099" y="526"/>
                </a:lnTo>
                <a:lnTo>
                  <a:pt x="3099" y="522"/>
                </a:lnTo>
                <a:lnTo>
                  <a:pt x="3099" y="528"/>
                </a:lnTo>
                <a:lnTo>
                  <a:pt x="3100" y="532"/>
                </a:lnTo>
                <a:lnTo>
                  <a:pt x="3100" y="530"/>
                </a:lnTo>
                <a:lnTo>
                  <a:pt x="3100" y="526"/>
                </a:lnTo>
                <a:lnTo>
                  <a:pt x="3100" y="526"/>
                </a:lnTo>
                <a:lnTo>
                  <a:pt x="3101" y="534"/>
                </a:lnTo>
                <a:lnTo>
                  <a:pt x="3101" y="532"/>
                </a:lnTo>
                <a:lnTo>
                  <a:pt x="3102" y="528"/>
                </a:lnTo>
                <a:lnTo>
                  <a:pt x="3102" y="532"/>
                </a:lnTo>
                <a:lnTo>
                  <a:pt x="3102" y="536"/>
                </a:lnTo>
                <a:lnTo>
                  <a:pt x="3102" y="536"/>
                </a:lnTo>
                <a:lnTo>
                  <a:pt x="3103" y="534"/>
                </a:lnTo>
                <a:lnTo>
                  <a:pt x="3103" y="536"/>
                </a:lnTo>
                <a:lnTo>
                  <a:pt x="3103" y="542"/>
                </a:lnTo>
                <a:lnTo>
                  <a:pt x="3104" y="544"/>
                </a:lnTo>
                <a:lnTo>
                  <a:pt x="3104" y="544"/>
                </a:lnTo>
                <a:lnTo>
                  <a:pt x="3104" y="542"/>
                </a:lnTo>
                <a:lnTo>
                  <a:pt x="3104" y="548"/>
                </a:lnTo>
                <a:lnTo>
                  <a:pt x="3105" y="545"/>
                </a:lnTo>
                <a:lnTo>
                  <a:pt x="3105" y="538"/>
                </a:lnTo>
                <a:lnTo>
                  <a:pt x="3105" y="540"/>
                </a:lnTo>
                <a:lnTo>
                  <a:pt x="3106" y="544"/>
                </a:lnTo>
                <a:lnTo>
                  <a:pt x="3106" y="544"/>
                </a:lnTo>
                <a:lnTo>
                  <a:pt x="3106" y="538"/>
                </a:lnTo>
                <a:lnTo>
                  <a:pt x="3107" y="532"/>
                </a:lnTo>
                <a:lnTo>
                  <a:pt x="3107" y="528"/>
                </a:lnTo>
                <a:lnTo>
                  <a:pt x="3107" y="528"/>
                </a:lnTo>
                <a:lnTo>
                  <a:pt x="3107" y="520"/>
                </a:lnTo>
                <a:lnTo>
                  <a:pt x="3108" y="517"/>
                </a:lnTo>
                <a:lnTo>
                  <a:pt x="3108" y="513"/>
                </a:lnTo>
                <a:lnTo>
                  <a:pt x="3108" y="514"/>
                </a:lnTo>
                <a:lnTo>
                  <a:pt x="3108" y="513"/>
                </a:lnTo>
                <a:lnTo>
                  <a:pt x="3109" y="505"/>
                </a:lnTo>
                <a:lnTo>
                  <a:pt x="3109" y="503"/>
                </a:lnTo>
                <a:lnTo>
                  <a:pt x="3110" y="503"/>
                </a:lnTo>
                <a:lnTo>
                  <a:pt x="3110" y="496"/>
                </a:lnTo>
                <a:lnTo>
                  <a:pt x="3110" y="493"/>
                </a:lnTo>
                <a:lnTo>
                  <a:pt x="3110" y="497"/>
                </a:lnTo>
                <a:lnTo>
                  <a:pt x="3111" y="503"/>
                </a:lnTo>
                <a:lnTo>
                  <a:pt x="3111" y="501"/>
                </a:lnTo>
                <a:lnTo>
                  <a:pt x="3111" y="497"/>
                </a:lnTo>
                <a:lnTo>
                  <a:pt x="3111" y="496"/>
                </a:lnTo>
                <a:lnTo>
                  <a:pt x="3112" y="499"/>
                </a:lnTo>
                <a:lnTo>
                  <a:pt x="3112" y="505"/>
                </a:lnTo>
                <a:lnTo>
                  <a:pt x="3113" y="497"/>
                </a:lnTo>
                <a:lnTo>
                  <a:pt x="3113" y="493"/>
                </a:lnTo>
                <a:lnTo>
                  <a:pt x="3113" y="492"/>
                </a:lnTo>
                <a:lnTo>
                  <a:pt x="3113" y="480"/>
                </a:lnTo>
                <a:lnTo>
                  <a:pt x="3114" y="492"/>
                </a:lnTo>
                <a:lnTo>
                  <a:pt x="3114" y="505"/>
                </a:lnTo>
                <a:lnTo>
                  <a:pt x="3114" y="517"/>
                </a:lnTo>
                <a:lnTo>
                  <a:pt x="3114" y="526"/>
                </a:lnTo>
                <a:lnTo>
                  <a:pt x="3115" y="530"/>
                </a:lnTo>
                <a:lnTo>
                  <a:pt x="3115" y="534"/>
                </a:lnTo>
                <a:lnTo>
                  <a:pt x="3116" y="540"/>
                </a:lnTo>
                <a:lnTo>
                  <a:pt x="3116" y="548"/>
                </a:lnTo>
                <a:lnTo>
                  <a:pt x="3116" y="548"/>
                </a:lnTo>
                <a:lnTo>
                  <a:pt x="3116" y="544"/>
                </a:lnTo>
                <a:lnTo>
                  <a:pt x="3117" y="544"/>
                </a:lnTo>
                <a:lnTo>
                  <a:pt x="3117" y="551"/>
                </a:lnTo>
                <a:lnTo>
                  <a:pt x="3117" y="549"/>
                </a:lnTo>
                <a:lnTo>
                  <a:pt x="3117" y="548"/>
                </a:lnTo>
                <a:lnTo>
                  <a:pt x="3118" y="548"/>
                </a:lnTo>
                <a:lnTo>
                  <a:pt x="3118" y="553"/>
                </a:lnTo>
                <a:lnTo>
                  <a:pt x="3118" y="557"/>
                </a:lnTo>
                <a:lnTo>
                  <a:pt x="3119" y="551"/>
                </a:lnTo>
                <a:lnTo>
                  <a:pt x="3119" y="548"/>
                </a:lnTo>
                <a:lnTo>
                  <a:pt x="3119" y="549"/>
                </a:lnTo>
                <a:lnTo>
                  <a:pt x="3120" y="557"/>
                </a:lnTo>
                <a:lnTo>
                  <a:pt x="3120" y="553"/>
                </a:lnTo>
                <a:lnTo>
                  <a:pt x="3120" y="555"/>
                </a:lnTo>
                <a:lnTo>
                  <a:pt x="3121" y="557"/>
                </a:lnTo>
                <a:lnTo>
                  <a:pt x="3121" y="584"/>
                </a:lnTo>
                <a:lnTo>
                  <a:pt x="3121" y="594"/>
                </a:lnTo>
                <a:lnTo>
                  <a:pt x="3121" y="603"/>
                </a:lnTo>
                <a:lnTo>
                  <a:pt x="3122" y="626"/>
                </a:lnTo>
                <a:lnTo>
                  <a:pt x="3122" y="626"/>
                </a:lnTo>
                <a:lnTo>
                  <a:pt x="3122" y="574"/>
                </a:lnTo>
                <a:lnTo>
                  <a:pt x="3123" y="501"/>
                </a:lnTo>
                <a:lnTo>
                  <a:pt x="3123" y="414"/>
                </a:lnTo>
                <a:lnTo>
                  <a:pt x="3123" y="293"/>
                </a:lnTo>
                <a:lnTo>
                  <a:pt x="3124" y="162"/>
                </a:lnTo>
                <a:lnTo>
                  <a:pt x="3124" y="94"/>
                </a:lnTo>
                <a:lnTo>
                  <a:pt x="3124" y="123"/>
                </a:lnTo>
                <a:lnTo>
                  <a:pt x="3124" y="281"/>
                </a:lnTo>
                <a:lnTo>
                  <a:pt x="3125" y="486"/>
                </a:lnTo>
                <a:lnTo>
                  <a:pt x="3125" y="603"/>
                </a:lnTo>
                <a:lnTo>
                  <a:pt x="3125" y="622"/>
                </a:lnTo>
                <a:lnTo>
                  <a:pt x="3125" y="601"/>
                </a:lnTo>
                <a:lnTo>
                  <a:pt x="3126" y="578"/>
                </a:lnTo>
                <a:lnTo>
                  <a:pt x="3126" y="574"/>
                </a:lnTo>
                <a:lnTo>
                  <a:pt x="3127" y="574"/>
                </a:lnTo>
                <a:lnTo>
                  <a:pt x="3127" y="574"/>
                </a:lnTo>
                <a:lnTo>
                  <a:pt x="3127" y="576"/>
                </a:lnTo>
                <a:lnTo>
                  <a:pt x="3127" y="569"/>
                </a:lnTo>
                <a:lnTo>
                  <a:pt x="3128" y="569"/>
                </a:lnTo>
                <a:lnTo>
                  <a:pt x="3128" y="570"/>
                </a:lnTo>
                <a:lnTo>
                  <a:pt x="3128" y="582"/>
                </a:lnTo>
                <a:lnTo>
                  <a:pt x="3128" y="573"/>
                </a:lnTo>
                <a:lnTo>
                  <a:pt x="3129" y="570"/>
                </a:lnTo>
                <a:lnTo>
                  <a:pt x="3129" y="576"/>
                </a:lnTo>
                <a:lnTo>
                  <a:pt x="3130" y="574"/>
                </a:lnTo>
                <a:lnTo>
                  <a:pt x="3130" y="576"/>
                </a:lnTo>
                <a:lnTo>
                  <a:pt x="3130" y="574"/>
                </a:lnTo>
                <a:lnTo>
                  <a:pt x="3130" y="578"/>
                </a:lnTo>
                <a:lnTo>
                  <a:pt x="3131" y="580"/>
                </a:lnTo>
                <a:lnTo>
                  <a:pt x="3131" y="582"/>
                </a:lnTo>
                <a:lnTo>
                  <a:pt x="3131" y="578"/>
                </a:lnTo>
                <a:lnTo>
                  <a:pt x="3131" y="576"/>
                </a:lnTo>
                <a:lnTo>
                  <a:pt x="3132" y="580"/>
                </a:lnTo>
                <a:lnTo>
                  <a:pt x="3132" y="580"/>
                </a:lnTo>
                <a:lnTo>
                  <a:pt x="3132" y="576"/>
                </a:lnTo>
                <a:lnTo>
                  <a:pt x="3133" y="574"/>
                </a:lnTo>
                <a:lnTo>
                  <a:pt x="3133" y="578"/>
                </a:lnTo>
                <a:lnTo>
                  <a:pt x="3133" y="578"/>
                </a:lnTo>
                <a:lnTo>
                  <a:pt x="3134" y="574"/>
                </a:lnTo>
                <a:lnTo>
                  <a:pt x="3134" y="570"/>
                </a:lnTo>
                <a:lnTo>
                  <a:pt x="3134" y="576"/>
                </a:lnTo>
                <a:lnTo>
                  <a:pt x="3135" y="576"/>
                </a:lnTo>
                <a:lnTo>
                  <a:pt x="3135" y="574"/>
                </a:lnTo>
                <a:lnTo>
                  <a:pt x="3135" y="566"/>
                </a:lnTo>
                <a:lnTo>
                  <a:pt x="3135" y="569"/>
                </a:lnTo>
                <a:lnTo>
                  <a:pt x="3136" y="576"/>
                </a:lnTo>
                <a:lnTo>
                  <a:pt x="3136" y="578"/>
                </a:lnTo>
                <a:lnTo>
                  <a:pt x="3136" y="574"/>
                </a:lnTo>
                <a:lnTo>
                  <a:pt x="3137" y="580"/>
                </a:lnTo>
                <a:lnTo>
                  <a:pt x="3137" y="580"/>
                </a:lnTo>
                <a:lnTo>
                  <a:pt x="3137" y="578"/>
                </a:lnTo>
                <a:lnTo>
                  <a:pt x="3138" y="573"/>
                </a:lnTo>
                <a:lnTo>
                  <a:pt x="3138" y="576"/>
                </a:lnTo>
                <a:lnTo>
                  <a:pt x="3138" y="574"/>
                </a:lnTo>
                <a:lnTo>
                  <a:pt x="3138" y="574"/>
                </a:lnTo>
                <a:lnTo>
                  <a:pt x="3139" y="570"/>
                </a:lnTo>
                <a:lnTo>
                  <a:pt x="3139" y="569"/>
                </a:lnTo>
                <a:lnTo>
                  <a:pt x="3139" y="574"/>
                </a:lnTo>
                <a:lnTo>
                  <a:pt x="3139" y="574"/>
                </a:lnTo>
                <a:lnTo>
                  <a:pt x="3140" y="566"/>
                </a:lnTo>
                <a:lnTo>
                  <a:pt x="3140" y="569"/>
                </a:lnTo>
                <a:lnTo>
                  <a:pt x="3141" y="574"/>
                </a:lnTo>
                <a:lnTo>
                  <a:pt x="3141" y="573"/>
                </a:lnTo>
                <a:lnTo>
                  <a:pt x="3141" y="573"/>
                </a:lnTo>
                <a:lnTo>
                  <a:pt x="3141" y="576"/>
                </a:lnTo>
                <a:lnTo>
                  <a:pt x="3142" y="582"/>
                </a:lnTo>
                <a:lnTo>
                  <a:pt x="3142" y="582"/>
                </a:lnTo>
                <a:lnTo>
                  <a:pt x="3142" y="574"/>
                </a:lnTo>
                <a:lnTo>
                  <a:pt x="3142" y="574"/>
                </a:lnTo>
                <a:lnTo>
                  <a:pt x="3143" y="574"/>
                </a:lnTo>
                <a:lnTo>
                  <a:pt x="3143" y="576"/>
                </a:lnTo>
                <a:lnTo>
                  <a:pt x="3144" y="576"/>
                </a:lnTo>
                <a:lnTo>
                  <a:pt x="3144" y="569"/>
                </a:lnTo>
                <a:lnTo>
                  <a:pt x="3144" y="570"/>
                </a:lnTo>
                <a:lnTo>
                  <a:pt x="3144" y="574"/>
                </a:lnTo>
                <a:lnTo>
                  <a:pt x="3145" y="570"/>
                </a:lnTo>
                <a:lnTo>
                  <a:pt x="3145" y="565"/>
                </a:lnTo>
                <a:lnTo>
                  <a:pt x="3145" y="563"/>
                </a:lnTo>
                <a:lnTo>
                  <a:pt x="3145" y="565"/>
                </a:lnTo>
                <a:lnTo>
                  <a:pt x="3146" y="559"/>
                </a:lnTo>
                <a:lnTo>
                  <a:pt x="3146" y="551"/>
                </a:lnTo>
                <a:lnTo>
                  <a:pt x="3147" y="545"/>
                </a:lnTo>
                <a:lnTo>
                  <a:pt x="3147" y="542"/>
                </a:lnTo>
                <a:lnTo>
                  <a:pt x="3147" y="545"/>
                </a:lnTo>
                <a:lnTo>
                  <a:pt x="3147" y="538"/>
                </a:lnTo>
                <a:lnTo>
                  <a:pt x="3148" y="532"/>
                </a:lnTo>
                <a:lnTo>
                  <a:pt x="3148" y="534"/>
                </a:lnTo>
                <a:lnTo>
                  <a:pt x="3148" y="536"/>
                </a:lnTo>
                <a:lnTo>
                  <a:pt x="3149" y="524"/>
                </a:lnTo>
                <a:lnTo>
                  <a:pt x="3149" y="524"/>
                </a:lnTo>
                <a:lnTo>
                  <a:pt x="3149" y="526"/>
                </a:lnTo>
                <a:lnTo>
                  <a:pt x="3149" y="528"/>
                </a:lnTo>
                <a:lnTo>
                  <a:pt x="3150" y="526"/>
                </a:lnTo>
                <a:lnTo>
                  <a:pt x="3150" y="520"/>
                </a:lnTo>
                <a:lnTo>
                  <a:pt x="3150" y="522"/>
                </a:lnTo>
                <a:lnTo>
                  <a:pt x="3151" y="528"/>
                </a:lnTo>
                <a:lnTo>
                  <a:pt x="3151" y="526"/>
                </a:lnTo>
                <a:lnTo>
                  <a:pt x="3151" y="520"/>
                </a:lnTo>
                <a:lnTo>
                  <a:pt x="3152" y="526"/>
                </a:lnTo>
                <a:lnTo>
                  <a:pt x="3152" y="532"/>
                </a:lnTo>
                <a:lnTo>
                  <a:pt x="3152" y="530"/>
                </a:lnTo>
                <a:lnTo>
                  <a:pt x="3152" y="528"/>
                </a:lnTo>
                <a:lnTo>
                  <a:pt x="3153" y="534"/>
                </a:lnTo>
                <a:lnTo>
                  <a:pt x="3153" y="538"/>
                </a:lnTo>
                <a:lnTo>
                  <a:pt x="3153" y="536"/>
                </a:lnTo>
                <a:lnTo>
                  <a:pt x="3153" y="532"/>
                </a:lnTo>
                <a:lnTo>
                  <a:pt x="3154" y="530"/>
                </a:lnTo>
                <a:lnTo>
                  <a:pt x="3154" y="536"/>
                </a:lnTo>
                <a:lnTo>
                  <a:pt x="3155" y="536"/>
                </a:lnTo>
                <a:lnTo>
                  <a:pt x="3155" y="534"/>
                </a:lnTo>
                <a:lnTo>
                  <a:pt x="3155" y="532"/>
                </a:lnTo>
                <a:lnTo>
                  <a:pt x="3155" y="540"/>
                </a:lnTo>
                <a:lnTo>
                  <a:pt x="3156" y="544"/>
                </a:lnTo>
                <a:lnTo>
                  <a:pt x="3156" y="536"/>
                </a:lnTo>
                <a:lnTo>
                  <a:pt x="3156" y="540"/>
                </a:lnTo>
                <a:lnTo>
                  <a:pt x="3156" y="544"/>
                </a:lnTo>
                <a:lnTo>
                  <a:pt x="3157" y="544"/>
                </a:lnTo>
                <a:lnTo>
                  <a:pt x="3157" y="545"/>
                </a:lnTo>
                <a:lnTo>
                  <a:pt x="3158" y="544"/>
                </a:lnTo>
                <a:lnTo>
                  <a:pt x="3158" y="542"/>
                </a:lnTo>
                <a:lnTo>
                  <a:pt x="3158" y="544"/>
                </a:lnTo>
                <a:lnTo>
                  <a:pt x="3158" y="544"/>
                </a:lnTo>
                <a:lnTo>
                  <a:pt x="3159" y="534"/>
                </a:lnTo>
                <a:lnTo>
                  <a:pt x="3159" y="540"/>
                </a:lnTo>
                <a:lnTo>
                  <a:pt x="3159" y="549"/>
                </a:lnTo>
                <a:lnTo>
                  <a:pt x="3159" y="544"/>
                </a:lnTo>
                <a:lnTo>
                  <a:pt x="3160" y="542"/>
                </a:lnTo>
                <a:lnTo>
                  <a:pt x="3160" y="545"/>
                </a:lnTo>
                <a:lnTo>
                  <a:pt x="3161" y="549"/>
                </a:lnTo>
                <a:lnTo>
                  <a:pt x="3161" y="545"/>
                </a:lnTo>
                <a:lnTo>
                  <a:pt x="3161" y="544"/>
                </a:lnTo>
                <a:lnTo>
                  <a:pt x="3161" y="545"/>
                </a:lnTo>
                <a:lnTo>
                  <a:pt x="3162" y="551"/>
                </a:lnTo>
                <a:lnTo>
                  <a:pt x="3162" y="549"/>
                </a:lnTo>
                <a:lnTo>
                  <a:pt x="3162" y="545"/>
                </a:lnTo>
                <a:lnTo>
                  <a:pt x="3163" y="542"/>
                </a:lnTo>
                <a:lnTo>
                  <a:pt x="3163" y="545"/>
                </a:lnTo>
                <a:lnTo>
                  <a:pt x="3163" y="542"/>
                </a:lnTo>
                <a:lnTo>
                  <a:pt x="3163" y="532"/>
                </a:lnTo>
                <a:lnTo>
                  <a:pt x="3164" y="528"/>
                </a:lnTo>
                <a:lnTo>
                  <a:pt x="3164" y="528"/>
                </a:lnTo>
                <a:lnTo>
                  <a:pt x="3164" y="524"/>
                </a:lnTo>
                <a:lnTo>
                  <a:pt x="3165" y="514"/>
                </a:lnTo>
                <a:lnTo>
                  <a:pt x="3165" y="509"/>
                </a:lnTo>
                <a:lnTo>
                  <a:pt x="3165" y="511"/>
                </a:lnTo>
                <a:lnTo>
                  <a:pt x="3166" y="511"/>
                </a:lnTo>
                <a:lnTo>
                  <a:pt x="3166" y="505"/>
                </a:lnTo>
                <a:lnTo>
                  <a:pt x="3166" y="497"/>
                </a:lnTo>
                <a:lnTo>
                  <a:pt x="3166" y="499"/>
                </a:lnTo>
                <a:lnTo>
                  <a:pt x="3167" y="505"/>
                </a:lnTo>
                <a:lnTo>
                  <a:pt x="3167" y="501"/>
                </a:lnTo>
                <a:lnTo>
                  <a:pt x="3167" y="505"/>
                </a:lnTo>
                <a:lnTo>
                  <a:pt x="3167" y="503"/>
                </a:lnTo>
                <a:lnTo>
                  <a:pt x="3168" y="505"/>
                </a:lnTo>
                <a:lnTo>
                  <a:pt x="3168" y="499"/>
                </a:lnTo>
                <a:lnTo>
                  <a:pt x="3169" y="497"/>
                </a:lnTo>
                <a:lnTo>
                  <a:pt x="3169" y="486"/>
                </a:lnTo>
                <a:lnTo>
                  <a:pt x="3169" y="489"/>
                </a:lnTo>
                <a:lnTo>
                  <a:pt x="3169" y="505"/>
                </a:lnTo>
                <a:lnTo>
                  <a:pt x="3170" y="517"/>
                </a:lnTo>
                <a:lnTo>
                  <a:pt x="3170" y="522"/>
                </a:lnTo>
                <a:lnTo>
                  <a:pt x="3170" y="536"/>
                </a:lnTo>
                <a:lnTo>
                  <a:pt x="3170" y="540"/>
                </a:lnTo>
                <a:lnTo>
                  <a:pt x="3171" y="544"/>
                </a:lnTo>
                <a:lnTo>
                  <a:pt x="3171" y="548"/>
                </a:lnTo>
                <a:lnTo>
                  <a:pt x="3172" y="559"/>
                </a:lnTo>
                <a:lnTo>
                  <a:pt x="3172" y="559"/>
                </a:lnTo>
                <a:lnTo>
                  <a:pt x="3172" y="553"/>
                </a:lnTo>
                <a:lnTo>
                  <a:pt x="3172" y="553"/>
                </a:lnTo>
                <a:lnTo>
                  <a:pt x="3173" y="551"/>
                </a:lnTo>
                <a:lnTo>
                  <a:pt x="3173" y="561"/>
                </a:lnTo>
                <a:lnTo>
                  <a:pt x="3173" y="557"/>
                </a:lnTo>
                <a:lnTo>
                  <a:pt x="3173" y="551"/>
                </a:lnTo>
                <a:lnTo>
                  <a:pt x="3174" y="555"/>
                </a:lnTo>
                <a:lnTo>
                  <a:pt x="3174" y="561"/>
                </a:lnTo>
                <a:lnTo>
                  <a:pt x="3175" y="561"/>
                </a:lnTo>
                <a:lnTo>
                  <a:pt x="3175" y="559"/>
                </a:lnTo>
                <a:lnTo>
                  <a:pt x="3175" y="559"/>
                </a:lnTo>
                <a:lnTo>
                  <a:pt x="3175" y="559"/>
                </a:lnTo>
                <a:lnTo>
                  <a:pt x="3176" y="559"/>
                </a:lnTo>
                <a:lnTo>
                  <a:pt x="3176" y="555"/>
                </a:lnTo>
                <a:lnTo>
                  <a:pt x="3176" y="559"/>
                </a:lnTo>
                <a:lnTo>
                  <a:pt x="3177" y="576"/>
                </a:lnTo>
                <a:lnTo>
                  <a:pt x="3177" y="596"/>
                </a:lnTo>
                <a:lnTo>
                  <a:pt x="3177" y="603"/>
                </a:lnTo>
                <a:lnTo>
                  <a:pt x="3177" y="625"/>
                </a:lnTo>
                <a:lnTo>
                  <a:pt x="3178" y="638"/>
                </a:lnTo>
                <a:lnTo>
                  <a:pt x="3178" y="603"/>
                </a:lnTo>
                <a:lnTo>
                  <a:pt x="3178" y="530"/>
                </a:lnTo>
                <a:lnTo>
                  <a:pt x="3179" y="441"/>
                </a:lnTo>
                <a:lnTo>
                  <a:pt x="3179" y="316"/>
                </a:lnTo>
                <a:lnTo>
                  <a:pt x="3179" y="181"/>
                </a:lnTo>
                <a:lnTo>
                  <a:pt x="3180" y="115"/>
                </a:lnTo>
                <a:lnTo>
                  <a:pt x="3180" y="169"/>
                </a:lnTo>
                <a:lnTo>
                  <a:pt x="3180" y="208"/>
                </a:lnTo>
                <a:lnTo>
                  <a:pt x="3180" y="538"/>
                </a:lnTo>
                <a:lnTo>
                  <a:pt x="3181" y="625"/>
                </a:lnTo>
                <a:lnTo>
                  <a:pt x="3181" y="615"/>
                </a:lnTo>
                <a:lnTo>
                  <a:pt x="3181" y="588"/>
                </a:lnTo>
                <a:lnTo>
                  <a:pt x="3181" y="582"/>
                </a:lnTo>
                <a:lnTo>
                  <a:pt x="3182" y="584"/>
                </a:lnTo>
                <a:lnTo>
                  <a:pt x="3182" y="576"/>
                </a:lnTo>
                <a:lnTo>
                  <a:pt x="3183" y="578"/>
                </a:lnTo>
                <a:lnTo>
                  <a:pt x="3183" y="580"/>
                </a:lnTo>
                <a:lnTo>
                  <a:pt x="3183" y="584"/>
                </a:lnTo>
                <a:lnTo>
                  <a:pt x="3183" y="576"/>
                </a:lnTo>
                <a:lnTo>
                  <a:pt x="3184" y="578"/>
                </a:lnTo>
                <a:lnTo>
                  <a:pt x="3184" y="584"/>
                </a:lnTo>
                <a:lnTo>
                  <a:pt x="3184" y="586"/>
                </a:lnTo>
                <a:lnTo>
                  <a:pt x="3184" y="584"/>
                </a:lnTo>
                <a:lnTo>
                  <a:pt x="3185" y="580"/>
                </a:lnTo>
                <a:lnTo>
                  <a:pt x="3185" y="586"/>
                </a:lnTo>
                <a:lnTo>
                  <a:pt x="3186" y="592"/>
                </a:lnTo>
                <a:lnTo>
                  <a:pt x="3186" y="586"/>
                </a:lnTo>
                <a:lnTo>
                  <a:pt x="3186" y="582"/>
                </a:lnTo>
                <a:lnTo>
                  <a:pt x="3186" y="582"/>
                </a:lnTo>
                <a:lnTo>
                  <a:pt x="3187" y="584"/>
                </a:lnTo>
                <a:lnTo>
                  <a:pt x="3187" y="582"/>
                </a:lnTo>
                <a:lnTo>
                  <a:pt x="3187" y="582"/>
                </a:lnTo>
                <a:lnTo>
                  <a:pt x="3187" y="584"/>
                </a:lnTo>
                <a:lnTo>
                  <a:pt x="3188" y="586"/>
                </a:lnTo>
                <a:lnTo>
                  <a:pt x="3188" y="584"/>
                </a:lnTo>
                <a:lnTo>
                  <a:pt x="3189" y="580"/>
                </a:lnTo>
                <a:lnTo>
                  <a:pt x="3189" y="580"/>
                </a:lnTo>
                <a:lnTo>
                  <a:pt x="3189" y="586"/>
                </a:lnTo>
                <a:lnTo>
                  <a:pt x="3189" y="584"/>
                </a:lnTo>
                <a:lnTo>
                  <a:pt x="3190" y="582"/>
                </a:lnTo>
                <a:lnTo>
                  <a:pt x="3190" y="582"/>
                </a:lnTo>
                <a:lnTo>
                  <a:pt x="3190" y="588"/>
                </a:lnTo>
                <a:lnTo>
                  <a:pt x="3191" y="588"/>
                </a:lnTo>
                <a:lnTo>
                  <a:pt x="3191" y="586"/>
                </a:lnTo>
                <a:lnTo>
                  <a:pt x="3191" y="582"/>
                </a:lnTo>
                <a:lnTo>
                  <a:pt x="3191" y="586"/>
                </a:lnTo>
                <a:lnTo>
                  <a:pt x="3192" y="586"/>
                </a:lnTo>
                <a:lnTo>
                  <a:pt x="3192" y="582"/>
                </a:lnTo>
                <a:lnTo>
                  <a:pt x="3192" y="582"/>
                </a:lnTo>
                <a:lnTo>
                  <a:pt x="3193" y="580"/>
                </a:lnTo>
                <a:lnTo>
                  <a:pt x="3193" y="582"/>
                </a:lnTo>
                <a:lnTo>
                  <a:pt x="3193" y="578"/>
                </a:lnTo>
                <a:lnTo>
                  <a:pt x="3194" y="578"/>
                </a:lnTo>
                <a:lnTo>
                  <a:pt x="3194" y="578"/>
                </a:lnTo>
                <a:lnTo>
                  <a:pt x="3194" y="584"/>
                </a:lnTo>
                <a:lnTo>
                  <a:pt x="3194" y="580"/>
                </a:lnTo>
                <a:lnTo>
                  <a:pt x="3195" y="580"/>
                </a:lnTo>
                <a:lnTo>
                  <a:pt x="3195" y="582"/>
                </a:lnTo>
                <a:lnTo>
                  <a:pt x="3195" y="584"/>
                </a:lnTo>
                <a:lnTo>
                  <a:pt x="3195" y="582"/>
                </a:lnTo>
                <a:lnTo>
                  <a:pt x="3196" y="576"/>
                </a:lnTo>
                <a:lnTo>
                  <a:pt x="3196" y="576"/>
                </a:lnTo>
                <a:lnTo>
                  <a:pt x="3197" y="584"/>
                </a:lnTo>
                <a:lnTo>
                  <a:pt x="3197" y="580"/>
                </a:lnTo>
                <a:lnTo>
                  <a:pt x="3197" y="576"/>
                </a:lnTo>
                <a:lnTo>
                  <a:pt x="3197" y="582"/>
                </a:lnTo>
                <a:lnTo>
                  <a:pt x="3198" y="582"/>
                </a:lnTo>
                <a:lnTo>
                  <a:pt x="3198" y="584"/>
                </a:lnTo>
                <a:lnTo>
                  <a:pt x="3198" y="580"/>
                </a:lnTo>
                <a:lnTo>
                  <a:pt x="3198" y="580"/>
                </a:lnTo>
                <a:lnTo>
                  <a:pt x="3199" y="582"/>
                </a:lnTo>
                <a:lnTo>
                  <a:pt x="3199" y="586"/>
                </a:lnTo>
                <a:lnTo>
                  <a:pt x="3200" y="578"/>
                </a:lnTo>
                <a:lnTo>
                  <a:pt x="3200" y="570"/>
                </a:lnTo>
                <a:lnTo>
                  <a:pt x="3200" y="574"/>
                </a:lnTo>
                <a:lnTo>
                  <a:pt x="3200" y="576"/>
                </a:lnTo>
                <a:lnTo>
                  <a:pt x="3201" y="566"/>
                </a:lnTo>
                <a:lnTo>
                  <a:pt x="3201" y="563"/>
                </a:lnTo>
                <a:lnTo>
                  <a:pt x="3201" y="561"/>
                </a:lnTo>
                <a:lnTo>
                  <a:pt x="3201" y="561"/>
                </a:lnTo>
                <a:lnTo>
                  <a:pt x="3202" y="553"/>
                </a:lnTo>
                <a:lnTo>
                  <a:pt x="3202" y="544"/>
                </a:lnTo>
                <a:lnTo>
                  <a:pt x="3203" y="542"/>
                </a:lnTo>
                <a:lnTo>
                  <a:pt x="3203" y="548"/>
                </a:lnTo>
                <a:lnTo>
                  <a:pt x="3203" y="540"/>
                </a:lnTo>
                <a:lnTo>
                  <a:pt x="3203" y="530"/>
                </a:lnTo>
                <a:lnTo>
                  <a:pt x="3204" y="536"/>
                </a:lnTo>
                <a:lnTo>
                  <a:pt x="3204" y="536"/>
                </a:lnTo>
                <a:lnTo>
                  <a:pt x="3204" y="532"/>
                </a:lnTo>
                <a:lnTo>
                  <a:pt x="3204" y="524"/>
                </a:lnTo>
                <a:lnTo>
                  <a:pt x="3205" y="530"/>
                </a:lnTo>
                <a:lnTo>
                  <a:pt x="3205" y="534"/>
                </a:lnTo>
                <a:lnTo>
                  <a:pt x="3205" y="536"/>
                </a:lnTo>
                <a:lnTo>
                  <a:pt x="3206" y="532"/>
                </a:lnTo>
                <a:lnTo>
                  <a:pt x="3206" y="530"/>
                </a:lnTo>
                <a:lnTo>
                  <a:pt x="3206" y="534"/>
                </a:lnTo>
                <a:lnTo>
                  <a:pt x="3207" y="534"/>
                </a:lnTo>
                <a:lnTo>
                  <a:pt x="3207" y="532"/>
                </a:lnTo>
                <a:lnTo>
                  <a:pt x="3207" y="532"/>
                </a:lnTo>
                <a:lnTo>
                  <a:pt x="3208" y="536"/>
                </a:lnTo>
                <a:lnTo>
                  <a:pt x="3208" y="542"/>
                </a:lnTo>
                <a:lnTo>
                  <a:pt x="3208" y="534"/>
                </a:lnTo>
                <a:lnTo>
                  <a:pt x="3208" y="532"/>
                </a:lnTo>
                <a:lnTo>
                  <a:pt x="3209" y="534"/>
                </a:lnTo>
                <a:lnTo>
                  <a:pt x="3209" y="538"/>
                </a:lnTo>
                <a:lnTo>
                  <a:pt x="3209" y="540"/>
                </a:lnTo>
                <a:lnTo>
                  <a:pt x="3209" y="534"/>
                </a:lnTo>
                <a:lnTo>
                  <a:pt x="3210" y="534"/>
                </a:lnTo>
                <a:lnTo>
                  <a:pt x="3210" y="542"/>
                </a:lnTo>
                <a:lnTo>
                  <a:pt x="3211" y="540"/>
                </a:lnTo>
                <a:lnTo>
                  <a:pt x="3211" y="536"/>
                </a:lnTo>
                <a:lnTo>
                  <a:pt x="3211" y="540"/>
                </a:lnTo>
                <a:lnTo>
                  <a:pt x="3211" y="549"/>
                </a:lnTo>
                <a:lnTo>
                  <a:pt x="3212" y="548"/>
                </a:lnTo>
                <a:lnTo>
                  <a:pt x="3212" y="540"/>
                </a:lnTo>
                <a:lnTo>
                  <a:pt x="3212" y="551"/>
                </a:lnTo>
                <a:lnTo>
                  <a:pt x="3212" y="553"/>
                </a:lnTo>
                <a:lnTo>
                  <a:pt x="3213" y="548"/>
                </a:lnTo>
                <a:lnTo>
                  <a:pt x="3213" y="548"/>
                </a:lnTo>
                <a:lnTo>
                  <a:pt x="3214" y="548"/>
                </a:lnTo>
                <a:lnTo>
                  <a:pt x="3214" y="548"/>
                </a:lnTo>
                <a:lnTo>
                  <a:pt x="3214" y="549"/>
                </a:lnTo>
                <a:lnTo>
                  <a:pt x="3214" y="545"/>
                </a:lnTo>
                <a:lnTo>
                  <a:pt x="3215" y="544"/>
                </a:lnTo>
                <a:lnTo>
                  <a:pt x="3215" y="548"/>
                </a:lnTo>
                <a:lnTo>
                  <a:pt x="3215" y="549"/>
                </a:lnTo>
                <a:lnTo>
                  <a:pt x="3215" y="544"/>
                </a:lnTo>
                <a:lnTo>
                  <a:pt x="3216" y="548"/>
                </a:lnTo>
                <a:lnTo>
                  <a:pt x="3216" y="549"/>
                </a:lnTo>
                <a:lnTo>
                  <a:pt x="3217" y="555"/>
                </a:lnTo>
                <a:lnTo>
                  <a:pt x="3217" y="553"/>
                </a:lnTo>
                <a:lnTo>
                  <a:pt x="3217" y="549"/>
                </a:lnTo>
                <a:lnTo>
                  <a:pt x="3217" y="549"/>
                </a:lnTo>
                <a:lnTo>
                  <a:pt x="3218" y="555"/>
                </a:lnTo>
                <a:lnTo>
                  <a:pt x="3218" y="545"/>
                </a:lnTo>
                <a:lnTo>
                  <a:pt x="3218" y="540"/>
                </a:lnTo>
                <a:lnTo>
                  <a:pt x="3218" y="545"/>
                </a:lnTo>
                <a:lnTo>
                  <a:pt x="3219" y="548"/>
                </a:lnTo>
                <a:lnTo>
                  <a:pt x="3219" y="544"/>
                </a:lnTo>
                <a:lnTo>
                  <a:pt x="3219" y="532"/>
                </a:lnTo>
                <a:lnTo>
                  <a:pt x="3220" y="526"/>
                </a:lnTo>
                <a:lnTo>
                  <a:pt x="3220" y="530"/>
                </a:lnTo>
                <a:lnTo>
                  <a:pt x="3220" y="526"/>
                </a:lnTo>
                <a:lnTo>
                  <a:pt x="3221" y="517"/>
                </a:lnTo>
                <a:lnTo>
                  <a:pt x="3221" y="509"/>
                </a:lnTo>
                <a:lnTo>
                  <a:pt x="3221" y="514"/>
                </a:lnTo>
                <a:lnTo>
                  <a:pt x="3222" y="511"/>
                </a:lnTo>
                <a:lnTo>
                  <a:pt x="3222" y="505"/>
                </a:lnTo>
                <a:lnTo>
                  <a:pt x="3222" y="501"/>
                </a:lnTo>
                <a:lnTo>
                  <a:pt x="3222" y="499"/>
                </a:lnTo>
                <a:lnTo>
                  <a:pt x="3223" y="503"/>
                </a:lnTo>
                <a:lnTo>
                  <a:pt x="3223" y="499"/>
                </a:lnTo>
                <a:lnTo>
                  <a:pt x="3223" y="499"/>
                </a:lnTo>
                <a:lnTo>
                  <a:pt x="3224" y="507"/>
                </a:lnTo>
                <a:lnTo>
                  <a:pt x="3224" y="505"/>
                </a:lnTo>
                <a:lnTo>
                  <a:pt x="3224" y="499"/>
                </a:lnTo>
                <a:lnTo>
                  <a:pt x="3225" y="493"/>
                </a:lnTo>
                <a:lnTo>
                  <a:pt x="3225" y="492"/>
                </a:lnTo>
                <a:lnTo>
                  <a:pt x="3225" y="486"/>
                </a:lnTo>
                <a:lnTo>
                  <a:pt x="3225" y="497"/>
                </a:lnTo>
                <a:lnTo>
                  <a:pt x="3226" y="514"/>
                </a:lnTo>
                <a:lnTo>
                  <a:pt x="3226" y="522"/>
                </a:lnTo>
                <a:lnTo>
                  <a:pt x="3226" y="530"/>
                </a:lnTo>
                <a:lnTo>
                  <a:pt x="3226" y="536"/>
                </a:lnTo>
                <a:lnTo>
                  <a:pt x="3227" y="544"/>
                </a:lnTo>
                <a:lnTo>
                  <a:pt x="3227" y="551"/>
                </a:lnTo>
                <a:lnTo>
                  <a:pt x="3228" y="553"/>
                </a:lnTo>
                <a:lnTo>
                  <a:pt x="3228" y="551"/>
                </a:lnTo>
                <a:lnTo>
                  <a:pt x="3228" y="545"/>
                </a:lnTo>
                <a:lnTo>
                  <a:pt x="3228" y="549"/>
                </a:lnTo>
                <a:lnTo>
                  <a:pt x="3229" y="553"/>
                </a:lnTo>
                <a:lnTo>
                  <a:pt x="3229" y="559"/>
                </a:lnTo>
                <a:lnTo>
                  <a:pt x="3229" y="553"/>
                </a:lnTo>
                <a:lnTo>
                  <a:pt x="3229" y="548"/>
                </a:lnTo>
                <a:lnTo>
                  <a:pt x="3230" y="551"/>
                </a:lnTo>
                <a:lnTo>
                  <a:pt x="3230" y="553"/>
                </a:lnTo>
                <a:lnTo>
                  <a:pt x="3231" y="553"/>
                </a:lnTo>
                <a:lnTo>
                  <a:pt x="3231" y="553"/>
                </a:lnTo>
                <a:lnTo>
                  <a:pt x="3231" y="555"/>
                </a:lnTo>
                <a:lnTo>
                  <a:pt x="3231" y="557"/>
                </a:lnTo>
                <a:lnTo>
                  <a:pt x="3232" y="553"/>
                </a:lnTo>
                <a:lnTo>
                  <a:pt x="3232" y="551"/>
                </a:lnTo>
                <a:lnTo>
                  <a:pt x="3232" y="551"/>
                </a:lnTo>
                <a:lnTo>
                  <a:pt x="3232" y="563"/>
                </a:lnTo>
                <a:lnTo>
                  <a:pt x="3233" y="576"/>
                </a:lnTo>
                <a:lnTo>
                  <a:pt x="3233" y="594"/>
                </a:lnTo>
                <a:lnTo>
                  <a:pt x="3234" y="609"/>
                </a:lnTo>
                <a:lnTo>
                  <a:pt x="3234" y="634"/>
                </a:lnTo>
                <a:lnTo>
                  <a:pt x="3234" y="625"/>
                </a:lnTo>
                <a:lnTo>
                  <a:pt x="3234" y="566"/>
                </a:lnTo>
                <a:lnTo>
                  <a:pt x="3235" y="492"/>
                </a:lnTo>
                <a:lnTo>
                  <a:pt x="3235" y="391"/>
                </a:lnTo>
                <a:lnTo>
                  <a:pt x="3235" y="239"/>
                </a:lnTo>
                <a:lnTo>
                  <a:pt x="3236" y="127"/>
                </a:lnTo>
                <a:lnTo>
                  <a:pt x="3236" y="115"/>
                </a:lnTo>
                <a:lnTo>
                  <a:pt x="3236" y="231"/>
                </a:lnTo>
                <a:lnTo>
                  <a:pt x="3236" y="432"/>
                </a:lnTo>
                <a:lnTo>
                  <a:pt x="3237" y="578"/>
                </a:lnTo>
                <a:lnTo>
                  <a:pt x="3237" y="622"/>
                </a:lnTo>
                <a:lnTo>
                  <a:pt x="3237" y="605"/>
                </a:lnTo>
                <a:lnTo>
                  <a:pt x="3238" y="576"/>
                </a:lnTo>
                <a:lnTo>
                  <a:pt x="3238" y="573"/>
                </a:lnTo>
                <a:lnTo>
                  <a:pt x="3238" y="570"/>
                </a:lnTo>
                <a:lnTo>
                  <a:pt x="3239" y="570"/>
                </a:lnTo>
                <a:lnTo>
                  <a:pt x="3239" y="573"/>
                </a:lnTo>
                <a:lnTo>
                  <a:pt x="3239" y="573"/>
                </a:lnTo>
                <a:lnTo>
                  <a:pt x="3239" y="573"/>
                </a:lnTo>
                <a:lnTo>
                  <a:pt x="3240" y="574"/>
                </a:lnTo>
                <a:lnTo>
                  <a:pt x="3240" y="584"/>
                </a:lnTo>
                <a:lnTo>
                  <a:pt x="3240" y="582"/>
                </a:lnTo>
                <a:lnTo>
                  <a:pt x="3240" y="576"/>
                </a:lnTo>
                <a:lnTo>
                  <a:pt x="3241" y="576"/>
                </a:lnTo>
                <a:lnTo>
                  <a:pt x="3241" y="578"/>
                </a:lnTo>
                <a:lnTo>
                  <a:pt x="3242" y="573"/>
                </a:lnTo>
                <a:lnTo>
                  <a:pt x="3242" y="566"/>
                </a:lnTo>
                <a:lnTo>
                  <a:pt x="3242" y="574"/>
                </a:lnTo>
                <a:lnTo>
                  <a:pt x="3242" y="576"/>
                </a:lnTo>
                <a:lnTo>
                  <a:pt x="3243" y="578"/>
                </a:lnTo>
                <a:lnTo>
                  <a:pt x="3243" y="573"/>
                </a:lnTo>
                <a:lnTo>
                  <a:pt x="3243" y="570"/>
                </a:lnTo>
                <a:lnTo>
                  <a:pt x="3243" y="576"/>
                </a:lnTo>
                <a:lnTo>
                  <a:pt x="3244" y="573"/>
                </a:lnTo>
                <a:lnTo>
                  <a:pt x="3244" y="574"/>
                </a:lnTo>
                <a:lnTo>
                  <a:pt x="3245" y="573"/>
                </a:lnTo>
                <a:lnTo>
                  <a:pt x="3245" y="576"/>
                </a:lnTo>
                <a:lnTo>
                  <a:pt x="3245" y="574"/>
                </a:lnTo>
                <a:lnTo>
                  <a:pt x="3245" y="573"/>
                </a:lnTo>
                <a:lnTo>
                  <a:pt x="3246" y="569"/>
                </a:lnTo>
                <a:lnTo>
                  <a:pt x="3246" y="570"/>
                </a:lnTo>
                <a:lnTo>
                  <a:pt x="3246" y="578"/>
                </a:lnTo>
                <a:lnTo>
                  <a:pt x="3246" y="574"/>
                </a:lnTo>
                <a:lnTo>
                  <a:pt x="3247" y="570"/>
                </a:lnTo>
                <a:lnTo>
                  <a:pt x="3247" y="573"/>
                </a:lnTo>
                <a:lnTo>
                  <a:pt x="3248" y="580"/>
                </a:lnTo>
                <a:lnTo>
                  <a:pt x="3248" y="578"/>
                </a:lnTo>
                <a:lnTo>
                  <a:pt x="3248" y="576"/>
                </a:lnTo>
                <a:lnTo>
                  <a:pt x="3248" y="573"/>
                </a:lnTo>
                <a:lnTo>
                  <a:pt x="3249" y="574"/>
                </a:lnTo>
                <a:lnTo>
                  <a:pt x="3249" y="570"/>
                </a:lnTo>
                <a:lnTo>
                  <a:pt x="3249" y="566"/>
                </a:lnTo>
                <a:lnTo>
                  <a:pt x="3250" y="565"/>
                </a:lnTo>
                <a:lnTo>
                  <a:pt x="3250" y="574"/>
                </a:lnTo>
                <a:lnTo>
                  <a:pt x="3250" y="573"/>
                </a:lnTo>
                <a:lnTo>
                  <a:pt x="3250" y="570"/>
                </a:lnTo>
                <a:lnTo>
                  <a:pt x="3251" y="570"/>
                </a:lnTo>
                <a:lnTo>
                  <a:pt x="3251" y="580"/>
                </a:lnTo>
                <a:lnTo>
                  <a:pt x="3251" y="582"/>
                </a:lnTo>
                <a:lnTo>
                  <a:pt x="3252" y="574"/>
                </a:lnTo>
                <a:lnTo>
                  <a:pt x="3252" y="566"/>
                </a:lnTo>
                <a:lnTo>
                  <a:pt x="3252" y="573"/>
                </a:lnTo>
                <a:lnTo>
                  <a:pt x="3253" y="576"/>
                </a:lnTo>
                <a:lnTo>
                  <a:pt x="3253" y="574"/>
                </a:lnTo>
                <a:lnTo>
                  <a:pt x="3253" y="578"/>
                </a:lnTo>
                <a:lnTo>
                  <a:pt x="3253" y="578"/>
                </a:lnTo>
                <a:lnTo>
                  <a:pt x="3254" y="582"/>
                </a:lnTo>
                <a:lnTo>
                  <a:pt x="3254" y="576"/>
                </a:lnTo>
                <a:lnTo>
                  <a:pt x="3254" y="573"/>
                </a:lnTo>
                <a:lnTo>
                  <a:pt x="3254" y="570"/>
                </a:lnTo>
                <a:lnTo>
                  <a:pt x="3255" y="578"/>
                </a:lnTo>
                <a:lnTo>
                  <a:pt x="3255" y="578"/>
                </a:lnTo>
                <a:lnTo>
                  <a:pt x="3256" y="569"/>
                </a:lnTo>
                <a:lnTo>
                  <a:pt x="3256" y="570"/>
                </a:lnTo>
                <a:lnTo>
                  <a:pt x="3256" y="570"/>
                </a:lnTo>
                <a:lnTo>
                  <a:pt x="3256" y="570"/>
                </a:lnTo>
                <a:lnTo>
                  <a:pt x="3257" y="561"/>
                </a:lnTo>
                <a:lnTo>
                  <a:pt x="3257" y="563"/>
                </a:lnTo>
                <a:lnTo>
                  <a:pt x="3257" y="561"/>
                </a:lnTo>
                <a:lnTo>
                  <a:pt x="3257" y="549"/>
                </a:lnTo>
                <a:lnTo>
                  <a:pt x="3258" y="544"/>
                </a:lnTo>
                <a:lnTo>
                  <a:pt x="3258" y="536"/>
                </a:lnTo>
                <a:lnTo>
                  <a:pt x="3259" y="534"/>
                </a:lnTo>
                <a:lnTo>
                  <a:pt x="3259" y="536"/>
                </a:lnTo>
                <a:lnTo>
                  <a:pt x="3259" y="532"/>
                </a:lnTo>
                <a:lnTo>
                  <a:pt x="3259" y="528"/>
                </a:lnTo>
                <a:lnTo>
                  <a:pt x="3260" y="528"/>
                </a:lnTo>
                <a:lnTo>
                  <a:pt x="3260" y="530"/>
                </a:lnTo>
                <a:lnTo>
                  <a:pt x="3260" y="520"/>
                </a:lnTo>
                <a:lnTo>
                  <a:pt x="3260" y="517"/>
                </a:lnTo>
                <a:lnTo>
                  <a:pt x="3261" y="520"/>
                </a:lnTo>
                <a:lnTo>
                  <a:pt x="3261" y="524"/>
                </a:lnTo>
                <a:lnTo>
                  <a:pt x="3262" y="520"/>
                </a:lnTo>
                <a:lnTo>
                  <a:pt x="3262" y="518"/>
                </a:lnTo>
                <a:lnTo>
                  <a:pt x="3262" y="518"/>
                </a:lnTo>
                <a:lnTo>
                  <a:pt x="3262" y="530"/>
                </a:lnTo>
                <a:lnTo>
                  <a:pt x="3263" y="528"/>
                </a:lnTo>
                <a:lnTo>
                  <a:pt x="3263" y="524"/>
                </a:lnTo>
                <a:lnTo>
                  <a:pt x="3263" y="522"/>
                </a:lnTo>
                <a:lnTo>
                  <a:pt x="3264" y="532"/>
                </a:lnTo>
                <a:lnTo>
                  <a:pt x="3264" y="532"/>
                </a:lnTo>
                <a:lnTo>
                  <a:pt x="3264" y="524"/>
                </a:lnTo>
                <a:lnTo>
                  <a:pt x="3264" y="530"/>
                </a:lnTo>
                <a:lnTo>
                  <a:pt x="3265" y="528"/>
                </a:lnTo>
                <a:lnTo>
                  <a:pt x="3265" y="530"/>
                </a:lnTo>
                <a:lnTo>
                  <a:pt x="3265" y="526"/>
                </a:lnTo>
                <a:lnTo>
                  <a:pt x="3266" y="524"/>
                </a:lnTo>
                <a:lnTo>
                  <a:pt x="3266" y="532"/>
                </a:lnTo>
                <a:lnTo>
                  <a:pt x="3266" y="528"/>
                </a:lnTo>
                <a:lnTo>
                  <a:pt x="3267" y="526"/>
                </a:lnTo>
                <a:lnTo>
                  <a:pt x="3267" y="524"/>
                </a:lnTo>
                <a:lnTo>
                  <a:pt x="3267" y="534"/>
                </a:lnTo>
                <a:lnTo>
                  <a:pt x="3267" y="538"/>
                </a:lnTo>
                <a:lnTo>
                  <a:pt x="3268" y="532"/>
                </a:lnTo>
                <a:lnTo>
                  <a:pt x="3268" y="532"/>
                </a:lnTo>
                <a:lnTo>
                  <a:pt x="3268" y="540"/>
                </a:lnTo>
                <a:lnTo>
                  <a:pt x="3268" y="544"/>
                </a:lnTo>
                <a:lnTo>
                  <a:pt x="3269" y="538"/>
                </a:lnTo>
                <a:lnTo>
                  <a:pt x="3269" y="534"/>
                </a:lnTo>
                <a:lnTo>
                  <a:pt x="3270" y="536"/>
                </a:lnTo>
                <a:lnTo>
                  <a:pt x="3270" y="549"/>
                </a:lnTo>
                <a:lnTo>
                  <a:pt x="3270" y="545"/>
                </a:lnTo>
                <a:lnTo>
                  <a:pt x="3270" y="544"/>
                </a:lnTo>
                <a:lnTo>
                  <a:pt x="3271" y="545"/>
                </a:lnTo>
                <a:lnTo>
                  <a:pt x="3271" y="551"/>
                </a:lnTo>
                <a:lnTo>
                  <a:pt x="3271" y="542"/>
                </a:lnTo>
                <a:lnTo>
                  <a:pt x="3271" y="534"/>
                </a:lnTo>
                <a:lnTo>
                  <a:pt x="3272" y="542"/>
                </a:lnTo>
                <a:lnTo>
                  <a:pt x="3272" y="544"/>
                </a:lnTo>
                <a:lnTo>
                  <a:pt x="3273" y="544"/>
                </a:lnTo>
                <a:lnTo>
                  <a:pt x="3273" y="542"/>
                </a:lnTo>
                <a:lnTo>
                  <a:pt x="3273" y="538"/>
                </a:lnTo>
                <a:lnTo>
                  <a:pt x="3273" y="542"/>
                </a:lnTo>
                <a:lnTo>
                  <a:pt x="3274" y="544"/>
                </a:lnTo>
                <a:lnTo>
                  <a:pt x="3274" y="542"/>
                </a:lnTo>
                <a:lnTo>
                  <a:pt x="3274" y="540"/>
                </a:lnTo>
                <a:lnTo>
                  <a:pt x="3274" y="545"/>
                </a:lnTo>
                <a:lnTo>
                  <a:pt x="3275" y="549"/>
                </a:lnTo>
                <a:lnTo>
                  <a:pt x="3275" y="540"/>
                </a:lnTo>
                <a:lnTo>
                  <a:pt x="3276" y="536"/>
                </a:lnTo>
                <a:lnTo>
                  <a:pt x="3276" y="530"/>
                </a:lnTo>
                <a:lnTo>
                  <a:pt x="3276" y="530"/>
                </a:lnTo>
                <a:lnTo>
                  <a:pt x="3276" y="524"/>
                </a:lnTo>
                <a:lnTo>
                  <a:pt x="3277" y="517"/>
                </a:lnTo>
                <a:lnTo>
                  <a:pt x="3277" y="514"/>
                </a:lnTo>
                <a:lnTo>
                  <a:pt x="3277" y="522"/>
                </a:lnTo>
                <a:lnTo>
                  <a:pt x="3277" y="513"/>
                </a:lnTo>
                <a:lnTo>
                  <a:pt x="3278" y="503"/>
                </a:lnTo>
                <a:lnTo>
                  <a:pt x="3278" y="501"/>
                </a:lnTo>
                <a:lnTo>
                  <a:pt x="3278" y="501"/>
                </a:lnTo>
                <a:lnTo>
                  <a:pt x="3279" y="499"/>
                </a:lnTo>
                <a:lnTo>
                  <a:pt x="3279" y="496"/>
                </a:lnTo>
                <a:lnTo>
                  <a:pt x="3279" y="493"/>
                </a:lnTo>
                <a:lnTo>
                  <a:pt x="3280" y="503"/>
                </a:lnTo>
                <a:lnTo>
                  <a:pt x="3280" y="503"/>
                </a:lnTo>
                <a:lnTo>
                  <a:pt x="3280" y="497"/>
                </a:lnTo>
                <a:lnTo>
                  <a:pt x="3281" y="496"/>
                </a:lnTo>
                <a:lnTo>
                  <a:pt x="3281" y="496"/>
                </a:lnTo>
                <a:lnTo>
                  <a:pt x="3281" y="492"/>
                </a:lnTo>
                <a:lnTo>
                  <a:pt x="3281" y="486"/>
                </a:lnTo>
                <a:lnTo>
                  <a:pt x="3282" y="497"/>
                </a:lnTo>
                <a:lnTo>
                  <a:pt x="3282" y="517"/>
                </a:lnTo>
                <a:lnTo>
                  <a:pt x="3282" y="524"/>
                </a:lnTo>
                <a:lnTo>
                  <a:pt x="3282" y="528"/>
                </a:lnTo>
                <a:lnTo>
                  <a:pt x="3283" y="532"/>
                </a:lnTo>
                <a:lnTo>
                  <a:pt x="3283" y="540"/>
                </a:lnTo>
                <a:lnTo>
                  <a:pt x="3284" y="544"/>
                </a:lnTo>
                <a:lnTo>
                  <a:pt x="3284" y="544"/>
                </a:lnTo>
                <a:lnTo>
                  <a:pt x="3284" y="542"/>
                </a:lnTo>
                <a:lnTo>
                  <a:pt x="3284" y="544"/>
                </a:lnTo>
                <a:lnTo>
                  <a:pt x="3285" y="551"/>
                </a:lnTo>
                <a:lnTo>
                  <a:pt x="3285" y="549"/>
                </a:lnTo>
                <a:lnTo>
                  <a:pt x="3285" y="551"/>
                </a:lnTo>
                <a:lnTo>
                  <a:pt x="3285" y="551"/>
                </a:lnTo>
                <a:lnTo>
                  <a:pt x="3286" y="557"/>
                </a:lnTo>
                <a:lnTo>
                  <a:pt x="3286" y="551"/>
                </a:lnTo>
                <a:lnTo>
                  <a:pt x="3287" y="548"/>
                </a:lnTo>
                <a:lnTo>
                  <a:pt x="3287" y="551"/>
                </a:lnTo>
                <a:lnTo>
                  <a:pt x="3287" y="551"/>
                </a:lnTo>
                <a:lnTo>
                  <a:pt x="3287" y="551"/>
                </a:lnTo>
                <a:lnTo>
                  <a:pt x="3288" y="553"/>
                </a:lnTo>
                <a:lnTo>
                  <a:pt x="3288" y="566"/>
                </a:lnTo>
                <a:lnTo>
                  <a:pt x="3288" y="586"/>
                </a:lnTo>
                <a:lnTo>
                  <a:pt x="3288" y="588"/>
                </a:lnTo>
                <a:lnTo>
                  <a:pt x="3289" y="590"/>
                </a:lnTo>
                <a:lnTo>
                  <a:pt x="3289" y="609"/>
                </a:lnTo>
                <a:lnTo>
                  <a:pt x="3290" y="640"/>
                </a:lnTo>
                <a:lnTo>
                  <a:pt x="3290" y="632"/>
                </a:lnTo>
                <a:lnTo>
                  <a:pt x="3290" y="586"/>
                </a:lnTo>
                <a:lnTo>
                  <a:pt x="3290" y="518"/>
                </a:lnTo>
                <a:lnTo>
                  <a:pt x="3291" y="426"/>
                </a:lnTo>
                <a:lnTo>
                  <a:pt x="3291" y="289"/>
                </a:lnTo>
                <a:lnTo>
                  <a:pt x="3291" y="146"/>
                </a:lnTo>
                <a:lnTo>
                  <a:pt x="3291" y="88"/>
                </a:lnTo>
                <a:lnTo>
                  <a:pt x="3292" y="80"/>
                </a:lnTo>
                <a:lnTo>
                  <a:pt x="3292" y="372"/>
                </a:lnTo>
                <a:lnTo>
                  <a:pt x="3292" y="557"/>
                </a:lnTo>
                <a:lnTo>
                  <a:pt x="3293" y="607"/>
                </a:lnTo>
                <a:lnTo>
                  <a:pt x="3293" y="590"/>
                </a:lnTo>
                <a:lnTo>
                  <a:pt x="3293" y="569"/>
                </a:lnTo>
                <a:lnTo>
                  <a:pt x="3294" y="561"/>
                </a:lnTo>
                <a:lnTo>
                  <a:pt x="3294" y="557"/>
                </a:lnTo>
                <a:lnTo>
                  <a:pt x="3294" y="561"/>
                </a:lnTo>
                <a:lnTo>
                  <a:pt x="3295" y="563"/>
                </a:lnTo>
                <a:lnTo>
                  <a:pt x="3295" y="565"/>
                </a:lnTo>
                <a:lnTo>
                  <a:pt x="3295" y="563"/>
                </a:lnTo>
                <a:lnTo>
                  <a:pt x="3295" y="559"/>
                </a:lnTo>
                <a:lnTo>
                  <a:pt x="3296" y="563"/>
                </a:lnTo>
                <a:lnTo>
                  <a:pt x="3296" y="565"/>
                </a:lnTo>
                <a:lnTo>
                  <a:pt x="3296" y="561"/>
                </a:lnTo>
                <a:lnTo>
                  <a:pt x="3296" y="563"/>
                </a:lnTo>
                <a:lnTo>
                  <a:pt x="3297" y="566"/>
                </a:lnTo>
                <a:lnTo>
                  <a:pt x="3297" y="570"/>
                </a:lnTo>
                <a:lnTo>
                  <a:pt x="3298" y="563"/>
                </a:lnTo>
                <a:lnTo>
                  <a:pt x="3298" y="561"/>
                </a:lnTo>
                <a:lnTo>
                  <a:pt x="3298" y="563"/>
                </a:lnTo>
                <a:lnTo>
                  <a:pt x="3298" y="563"/>
                </a:lnTo>
                <a:lnTo>
                  <a:pt x="3299" y="557"/>
                </a:lnTo>
                <a:lnTo>
                  <a:pt x="3299" y="557"/>
                </a:lnTo>
                <a:lnTo>
                  <a:pt x="3299" y="559"/>
                </a:lnTo>
                <a:lnTo>
                  <a:pt x="3299" y="569"/>
                </a:lnTo>
                <a:lnTo>
                  <a:pt x="3300" y="566"/>
                </a:lnTo>
                <a:lnTo>
                  <a:pt x="3300" y="559"/>
                </a:lnTo>
                <a:lnTo>
                  <a:pt x="3301" y="557"/>
                </a:lnTo>
                <a:lnTo>
                  <a:pt x="3301" y="563"/>
                </a:lnTo>
                <a:lnTo>
                  <a:pt x="3301" y="561"/>
                </a:lnTo>
                <a:lnTo>
                  <a:pt x="3301" y="559"/>
                </a:lnTo>
                <a:lnTo>
                  <a:pt x="3302" y="559"/>
                </a:lnTo>
                <a:lnTo>
                  <a:pt x="3302" y="561"/>
                </a:lnTo>
                <a:lnTo>
                  <a:pt x="3302" y="559"/>
                </a:lnTo>
                <a:lnTo>
                  <a:pt x="3302" y="555"/>
                </a:lnTo>
                <a:lnTo>
                  <a:pt x="3303" y="555"/>
                </a:lnTo>
                <a:lnTo>
                  <a:pt x="3303" y="559"/>
                </a:lnTo>
                <a:lnTo>
                  <a:pt x="3304" y="557"/>
                </a:lnTo>
                <a:lnTo>
                  <a:pt x="3304" y="555"/>
                </a:lnTo>
                <a:lnTo>
                  <a:pt x="3304" y="557"/>
                </a:lnTo>
                <a:lnTo>
                  <a:pt x="3304" y="559"/>
                </a:lnTo>
                <a:lnTo>
                  <a:pt x="3305" y="563"/>
                </a:lnTo>
                <a:lnTo>
                  <a:pt x="3305" y="561"/>
                </a:lnTo>
                <a:lnTo>
                  <a:pt x="3305" y="559"/>
                </a:lnTo>
                <a:lnTo>
                  <a:pt x="3305" y="563"/>
                </a:lnTo>
                <a:lnTo>
                  <a:pt x="3306" y="563"/>
                </a:lnTo>
                <a:lnTo>
                  <a:pt x="3306" y="563"/>
                </a:lnTo>
                <a:lnTo>
                  <a:pt x="3306" y="559"/>
                </a:lnTo>
                <a:lnTo>
                  <a:pt x="3307" y="559"/>
                </a:lnTo>
                <a:lnTo>
                  <a:pt x="3307" y="570"/>
                </a:lnTo>
                <a:lnTo>
                  <a:pt x="3307" y="573"/>
                </a:lnTo>
                <a:lnTo>
                  <a:pt x="3308" y="570"/>
                </a:lnTo>
                <a:lnTo>
                  <a:pt x="3308" y="566"/>
                </a:lnTo>
                <a:lnTo>
                  <a:pt x="3308" y="570"/>
                </a:lnTo>
                <a:lnTo>
                  <a:pt x="3309" y="569"/>
                </a:lnTo>
                <a:lnTo>
                  <a:pt x="3309" y="563"/>
                </a:lnTo>
                <a:lnTo>
                  <a:pt x="3309" y="565"/>
                </a:lnTo>
                <a:lnTo>
                  <a:pt x="3309" y="565"/>
                </a:lnTo>
                <a:lnTo>
                  <a:pt x="3310" y="561"/>
                </a:lnTo>
                <a:lnTo>
                  <a:pt x="3310" y="551"/>
                </a:lnTo>
                <a:lnTo>
                  <a:pt x="3310" y="549"/>
                </a:lnTo>
                <a:lnTo>
                  <a:pt x="3311" y="548"/>
                </a:lnTo>
                <a:lnTo>
                  <a:pt x="3311" y="542"/>
                </a:lnTo>
                <a:lnTo>
                  <a:pt x="3311" y="536"/>
                </a:lnTo>
                <a:lnTo>
                  <a:pt x="3312" y="530"/>
                </a:lnTo>
                <a:lnTo>
                  <a:pt x="3312" y="526"/>
                </a:lnTo>
                <a:lnTo>
                  <a:pt x="3312" y="528"/>
                </a:lnTo>
                <a:lnTo>
                  <a:pt x="3312" y="517"/>
                </a:lnTo>
                <a:lnTo>
                  <a:pt x="3313" y="514"/>
                </a:lnTo>
                <a:lnTo>
                  <a:pt x="3313" y="509"/>
                </a:lnTo>
                <a:lnTo>
                  <a:pt x="3313" y="509"/>
                </a:lnTo>
                <a:lnTo>
                  <a:pt x="3313" y="505"/>
                </a:lnTo>
                <a:lnTo>
                  <a:pt x="3314" y="497"/>
                </a:lnTo>
                <a:lnTo>
                  <a:pt x="3314" y="496"/>
                </a:lnTo>
                <a:lnTo>
                  <a:pt x="3315" y="501"/>
                </a:lnTo>
                <a:lnTo>
                  <a:pt x="3315" y="496"/>
                </a:lnTo>
                <a:lnTo>
                  <a:pt x="3315" y="493"/>
                </a:lnTo>
                <a:lnTo>
                  <a:pt x="3315" y="496"/>
                </a:lnTo>
                <a:lnTo>
                  <a:pt x="3316" y="503"/>
                </a:lnTo>
                <a:lnTo>
                  <a:pt x="3316" y="496"/>
                </a:lnTo>
                <a:lnTo>
                  <a:pt x="3316" y="489"/>
                </a:lnTo>
                <a:lnTo>
                  <a:pt x="3316" y="496"/>
                </a:lnTo>
                <a:lnTo>
                  <a:pt x="3317" y="497"/>
                </a:lnTo>
                <a:lnTo>
                  <a:pt x="3317" y="499"/>
                </a:lnTo>
                <a:lnTo>
                  <a:pt x="3318" y="497"/>
                </a:lnTo>
                <a:lnTo>
                  <a:pt x="3318" y="493"/>
                </a:lnTo>
                <a:lnTo>
                  <a:pt x="3318" y="497"/>
                </a:lnTo>
                <a:lnTo>
                  <a:pt x="3318" y="499"/>
                </a:lnTo>
                <a:lnTo>
                  <a:pt x="3319" y="497"/>
                </a:lnTo>
                <a:lnTo>
                  <a:pt x="3319" y="497"/>
                </a:lnTo>
                <a:lnTo>
                  <a:pt x="3319" y="501"/>
                </a:lnTo>
                <a:lnTo>
                  <a:pt x="3319" y="503"/>
                </a:lnTo>
                <a:lnTo>
                  <a:pt x="3320" y="501"/>
                </a:lnTo>
                <a:lnTo>
                  <a:pt x="3320" y="497"/>
                </a:lnTo>
                <a:lnTo>
                  <a:pt x="3320" y="503"/>
                </a:lnTo>
                <a:lnTo>
                  <a:pt x="3321" y="503"/>
                </a:lnTo>
                <a:lnTo>
                  <a:pt x="3321" y="503"/>
                </a:lnTo>
                <a:lnTo>
                  <a:pt x="3321" y="501"/>
                </a:lnTo>
                <a:lnTo>
                  <a:pt x="3322" y="501"/>
                </a:lnTo>
                <a:lnTo>
                  <a:pt x="3322" y="507"/>
                </a:lnTo>
                <a:lnTo>
                  <a:pt x="3322" y="509"/>
                </a:lnTo>
                <a:lnTo>
                  <a:pt x="3323" y="501"/>
                </a:lnTo>
                <a:lnTo>
                  <a:pt x="3323" y="503"/>
                </a:lnTo>
                <a:lnTo>
                  <a:pt x="3323" y="509"/>
                </a:lnTo>
                <a:lnTo>
                  <a:pt x="3323" y="509"/>
                </a:lnTo>
                <a:lnTo>
                  <a:pt x="3324" y="505"/>
                </a:lnTo>
                <a:lnTo>
                  <a:pt x="3324" y="507"/>
                </a:lnTo>
                <a:lnTo>
                  <a:pt x="3324" y="511"/>
                </a:lnTo>
                <a:lnTo>
                  <a:pt x="3325" y="509"/>
                </a:lnTo>
                <a:lnTo>
                  <a:pt x="3325" y="505"/>
                </a:lnTo>
                <a:lnTo>
                  <a:pt x="3325" y="507"/>
                </a:lnTo>
                <a:lnTo>
                  <a:pt x="3326" y="509"/>
                </a:lnTo>
                <a:lnTo>
                  <a:pt x="3326" y="511"/>
                </a:lnTo>
                <a:lnTo>
                  <a:pt x="3326" y="507"/>
                </a:lnTo>
                <a:lnTo>
                  <a:pt x="3326" y="507"/>
                </a:lnTo>
                <a:lnTo>
                  <a:pt x="3327" y="511"/>
                </a:lnTo>
                <a:lnTo>
                  <a:pt x="3327" y="514"/>
                </a:lnTo>
                <a:lnTo>
                  <a:pt x="3327" y="511"/>
                </a:lnTo>
                <a:lnTo>
                  <a:pt x="3327" y="507"/>
                </a:lnTo>
                <a:lnTo>
                  <a:pt x="3328" y="511"/>
                </a:lnTo>
                <a:lnTo>
                  <a:pt x="3328" y="517"/>
                </a:lnTo>
                <a:lnTo>
                  <a:pt x="3329" y="517"/>
                </a:lnTo>
                <a:lnTo>
                  <a:pt x="3329" y="509"/>
                </a:lnTo>
                <a:lnTo>
                  <a:pt x="3329" y="507"/>
                </a:lnTo>
                <a:lnTo>
                  <a:pt x="3329" y="503"/>
                </a:lnTo>
                <a:lnTo>
                  <a:pt x="3330" y="496"/>
                </a:lnTo>
                <a:lnTo>
                  <a:pt x="3330" y="484"/>
                </a:lnTo>
                <a:lnTo>
                  <a:pt x="3330" y="486"/>
                </a:lnTo>
                <a:lnTo>
                  <a:pt x="3330" y="486"/>
                </a:lnTo>
                <a:lnTo>
                  <a:pt x="3331" y="484"/>
                </a:lnTo>
                <a:lnTo>
                  <a:pt x="3331" y="474"/>
                </a:lnTo>
                <a:lnTo>
                  <a:pt x="3332" y="470"/>
                </a:lnTo>
                <a:lnTo>
                  <a:pt x="3332" y="468"/>
                </a:lnTo>
                <a:lnTo>
                  <a:pt x="3332" y="462"/>
                </a:lnTo>
                <a:lnTo>
                  <a:pt x="3332" y="457"/>
                </a:lnTo>
                <a:lnTo>
                  <a:pt x="3333" y="455"/>
                </a:lnTo>
                <a:lnTo>
                  <a:pt x="3333" y="462"/>
                </a:lnTo>
                <a:lnTo>
                  <a:pt x="3333" y="466"/>
                </a:lnTo>
                <a:lnTo>
                  <a:pt x="3333" y="470"/>
                </a:lnTo>
                <a:lnTo>
                  <a:pt x="3334" y="470"/>
                </a:lnTo>
                <a:lnTo>
                  <a:pt x="3334" y="476"/>
                </a:lnTo>
                <a:lnTo>
                  <a:pt x="3335" y="468"/>
                </a:lnTo>
                <a:lnTo>
                  <a:pt x="3335" y="466"/>
                </a:lnTo>
                <a:lnTo>
                  <a:pt x="3335" y="462"/>
                </a:lnTo>
                <a:lnTo>
                  <a:pt x="3335" y="459"/>
                </a:lnTo>
                <a:lnTo>
                  <a:pt x="3336" y="457"/>
                </a:lnTo>
                <a:lnTo>
                  <a:pt x="3336" y="470"/>
                </a:lnTo>
                <a:lnTo>
                  <a:pt x="3336" y="482"/>
                </a:lnTo>
                <a:lnTo>
                  <a:pt x="3337" y="484"/>
                </a:lnTo>
                <a:lnTo>
                  <a:pt x="3337" y="499"/>
                </a:lnTo>
                <a:lnTo>
                  <a:pt x="3337" y="507"/>
                </a:lnTo>
                <a:lnTo>
                  <a:pt x="3337" y="507"/>
                </a:lnTo>
                <a:lnTo>
                  <a:pt x="3338" y="511"/>
                </a:lnTo>
                <a:lnTo>
                  <a:pt x="3338" y="513"/>
                </a:lnTo>
                <a:lnTo>
                  <a:pt x="3338" y="514"/>
                </a:lnTo>
                <a:lnTo>
                  <a:pt x="3339" y="513"/>
                </a:lnTo>
                <a:lnTo>
                  <a:pt x="3339" y="518"/>
                </a:lnTo>
                <a:lnTo>
                  <a:pt x="3339" y="520"/>
                </a:lnTo>
                <a:lnTo>
                  <a:pt x="3340" y="524"/>
                </a:lnTo>
                <a:lnTo>
                  <a:pt x="3340" y="520"/>
                </a:lnTo>
                <a:lnTo>
                  <a:pt x="3340" y="520"/>
                </a:lnTo>
                <a:lnTo>
                  <a:pt x="3340" y="526"/>
                </a:lnTo>
                <a:lnTo>
                  <a:pt x="3341" y="530"/>
                </a:lnTo>
                <a:lnTo>
                  <a:pt x="3341" y="520"/>
                </a:lnTo>
                <a:lnTo>
                  <a:pt x="3341" y="518"/>
                </a:lnTo>
                <a:lnTo>
                  <a:pt x="3341" y="520"/>
                </a:lnTo>
                <a:lnTo>
                  <a:pt x="3342" y="528"/>
                </a:lnTo>
                <a:lnTo>
                  <a:pt x="3342" y="530"/>
                </a:lnTo>
                <a:lnTo>
                  <a:pt x="3343" y="549"/>
                </a:lnTo>
                <a:lnTo>
                  <a:pt x="3343" y="566"/>
                </a:lnTo>
                <a:lnTo>
                  <a:pt x="3343" y="586"/>
                </a:lnTo>
                <a:lnTo>
                  <a:pt x="3343" y="597"/>
                </a:lnTo>
                <a:lnTo>
                  <a:pt x="3344" y="573"/>
                </a:lnTo>
                <a:lnTo>
                  <a:pt x="3344" y="557"/>
                </a:lnTo>
                <a:lnTo>
                  <a:pt x="3344" y="418"/>
                </a:lnTo>
                <a:lnTo>
                  <a:pt x="3344" y="285"/>
                </a:lnTo>
                <a:lnTo>
                  <a:pt x="3345" y="139"/>
                </a:lnTo>
                <a:lnTo>
                  <a:pt x="3345" y="67"/>
                </a:lnTo>
                <a:lnTo>
                  <a:pt x="3346" y="119"/>
                </a:lnTo>
                <a:lnTo>
                  <a:pt x="3346" y="320"/>
                </a:lnTo>
                <a:lnTo>
                  <a:pt x="3346" y="518"/>
                </a:lnTo>
                <a:lnTo>
                  <a:pt x="3346" y="596"/>
                </a:lnTo>
                <a:lnTo>
                  <a:pt x="3347" y="584"/>
                </a:lnTo>
                <a:lnTo>
                  <a:pt x="3347" y="555"/>
                </a:lnTo>
                <a:lnTo>
                  <a:pt x="3347" y="540"/>
                </a:lnTo>
                <a:lnTo>
                  <a:pt x="3347" y="544"/>
                </a:lnTo>
                <a:lnTo>
                  <a:pt x="3348" y="548"/>
                </a:lnTo>
                <a:lnTo>
                  <a:pt x="3348" y="545"/>
                </a:lnTo>
                <a:lnTo>
                  <a:pt x="3349" y="540"/>
                </a:lnTo>
                <a:lnTo>
                  <a:pt x="3349" y="544"/>
                </a:lnTo>
                <a:lnTo>
                  <a:pt x="3349" y="545"/>
                </a:lnTo>
                <a:lnTo>
                  <a:pt x="3349" y="548"/>
                </a:lnTo>
                <a:lnTo>
                  <a:pt x="3350" y="548"/>
                </a:lnTo>
                <a:lnTo>
                  <a:pt x="3350" y="544"/>
                </a:lnTo>
                <a:lnTo>
                  <a:pt x="3350" y="549"/>
                </a:lnTo>
                <a:lnTo>
                  <a:pt x="3351" y="548"/>
                </a:lnTo>
                <a:lnTo>
                  <a:pt x="3351" y="545"/>
                </a:lnTo>
                <a:lnTo>
                  <a:pt x="3351" y="548"/>
                </a:lnTo>
                <a:lnTo>
                  <a:pt x="3351" y="548"/>
                </a:lnTo>
                <a:lnTo>
                  <a:pt x="3352" y="548"/>
                </a:lnTo>
                <a:lnTo>
                  <a:pt x="3352" y="549"/>
                </a:lnTo>
                <a:lnTo>
                  <a:pt x="3352" y="548"/>
                </a:lnTo>
                <a:lnTo>
                  <a:pt x="3353" y="544"/>
                </a:lnTo>
                <a:lnTo>
                  <a:pt x="3353" y="551"/>
                </a:lnTo>
                <a:lnTo>
                  <a:pt x="3353" y="545"/>
                </a:lnTo>
                <a:lnTo>
                  <a:pt x="3354" y="545"/>
                </a:lnTo>
                <a:lnTo>
                  <a:pt x="3354" y="540"/>
                </a:lnTo>
                <a:lnTo>
                  <a:pt x="3354" y="544"/>
                </a:lnTo>
                <a:lnTo>
                  <a:pt x="3354" y="548"/>
                </a:lnTo>
                <a:lnTo>
                  <a:pt x="3355" y="545"/>
                </a:lnTo>
                <a:lnTo>
                  <a:pt x="3355" y="545"/>
                </a:lnTo>
                <a:lnTo>
                  <a:pt x="3355" y="548"/>
                </a:lnTo>
                <a:lnTo>
                  <a:pt x="3355" y="551"/>
                </a:lnTo>
                <a:lnTo>
                  <a:pt x="3356" y="548"/>
                </a:lnTo>
                <a:lnTo>
                  <a:pt x="3356" y="545"/>
                </a:lnTo>
                <a:lnTo>
                  <a:pt x="3357" y="548"/>
                </a:lnTo>
                <a:lnTo>
                  <a:pt x="3357" y="548"/>
                </a:lnTo>
                <a:lnTo>
                  <a:pt x="3357" y="544"/>
                </a:lnTo>
                <a:lnTo>
                  <a:pt x="3357" y="542"/>
                </a:lnTo>
                <a:lnTo>
                  <a:pt x="3358" y="545"/>
                </a:lnTo>
                <a:lnTo>
                  <a:pt x="3358" y="545"/>
                </a:lnTo>
                <a:lnTo>
                  <a:pt x="3358" y="538"/>
                </a:lnTo>
                <a:lnTo>
                  <a:pt x="3358" y="536"/>
                </a:lnTo>
                <a:lnTo>
                  <a:pt x="3359" y="538"/>
                </a:lnTo>
                <a:lnTo>
                  <a:pt x="3359" y="542"/>
                </a:lnTo>
                <a:lnTo>
                  <a:pt x="3360" y="542"/>
                </a:lnTo>
                <a:lnTo>
                  <a:pt x="3360" y="536"/>
                </a:lnTo>
                <a:lnTo>
                  <a:pt x="3360" y="544"/>
                </a:lnTo>
                <a:lnTo>
                  <a:pt x="3360" y="545"/>
                </a:lnTo>
                <a:lnTo>
                  <a:pt x="3361" y="544"/>
                </a:lnTo>
                <a:lnTo>
                  <a:pt x="3361" y="540"/>
                </a:lnTo>
                <a:lnTo>
                  <a:pt x="3361" y="545"/>
                </a:lnTo>
                <a:lnTo>
                  <a:pt x="3361" y="545"/>
                </a:lnTo>
                <a:lnTo>
                  <a:pt x="3362" y="551"/>
                </a:lnTo>
                <a:lnTo>
                  <a:pt x="3362" y="542"/>
                </a:lnTo>
                <a:lnTo>
                  <a:pt x="3363" y="544"/>
                </a:lnTo>
                <a:lnTo>
                  <a:pt x="3363" y="548"/>
                </a:lnTo>
                <a:lnTo>
                  <a:pt x="3363" y="549"/>
                </a:lnTo>
                <a:lnTo>
                  <a:pt x="3363" y="544"/>
                </a:lnTo>
                <a:lnTo>
                  <a:pt x="3364" y="542"/>
                </a:lnTo>
                <a:lnTo>
                  <a:pt x="3364" y="542"/>
                </a:lnTo>
                <a:lnTo>
                  <a:pt x="3364" y="544"/>
                </a:lnTo>
                <a:lnTo>
                  <a:pt x="3364" y="538"/>
                </a:lnTo>
                <a:lnTo>
                  <a:pt x="3365" y="534"/>
                </a:lnTo>
                <a:lnTo>
                  <a:pt x="3365" y="536"/>
                </a:lnTo>
                <a:lnTo>
                  <a:pt x="3365" y="534"/>
                </a:lnTo>
                <a:lnTo>
                  <a:pt x="3366" y="528"/>
                </a:lnTo>
                <a:lnTo>
                  <a:pt x="3366" y="520"/>
                </a:lnTo>
                <a:lnTo>
                  <a:pt x="3366" y="517"/>
                </a:lnTo>
                <a:lnTo>
                  <a:pt x="3367" y="514"/>
                </a:lnTo>
                <a:lnTo>
                  <a:pt x="3367" y="511"/>
                </a:lnTo>
                <a:lnTo>
                  <a:pt x="3367" y="501"/>
                </a:lnTo>
                <a:lnTo>
                  <a:pt x="3368" y="499"/>
                </a:lnTo>
                <a:lnTo>
                  <a:pt x="3368" y="503"/>
                </a:lnTo>
                <a:lnTo>
                  <a:pt x="3368" y="499"/>
                </a:lnTo>
                <a:lnTo>
                  <a:pt x="3368" y="492"/>
                </a:lnTo>
                <a:lnTo>
                  <a:pt x="3369" y="496"/>
                </a:lnTo>
                <a:lnTo>
                  <a:pt x="3369" y="499"/>
                </a:lnTo>
                <a:lnTo>
                  <a:pt x="3369" y="497"/>
                </a:lnTo>
                <a:lnTo>
                  <a:pt x="3369" y="493"/>
                </a:lnTo>
                <a:lnTo>
                  <a:pt x="3370" y="489"/>
                </a:lnTo>
                <a:lnTo>
                  <a:pt x="3370" y="496"/>
                </a:lnTo>
                <a:lnTo>
                  <a:pt x="3371" y="497"/>
                </a:lnTo>
                <a:lnTo>
                  <a:pt x="3371" y="496"/>
                </a:lnTo>
                <a:lnTo>
                  <a:pt x="3371" y="493"/>
                </a:lnTo>
                <a:lnTo>
                  <a:pt x="3371" y="497"/>
                </a:lnTo>
                <a:lnTo>
                  <a:pt x="3372" y="497"/>
                </a:lnTo>
                <a:lnTo>
                  <a:pt x="3372" y="497"/>
                </a:lnTo>
                <a:lnTo>
                  <a:pt x="3372" y="497"/>
                </a:lnTo>
                <a:lnTo>
                  <a:pt x="3372" y="497"/>
                </a:lnTo>
                <a:lnTo>
                  <a:pt x="3373" y="503"/>
                </a:lnTo>
                <a:lnTo>
                  <a:pt x="3373" y="496"/>
                </a:lnTo>
                <a:lnTo>
                  <a:pt x="3374" y="499"/>
                </a:lnTo>
                <a:lnTo>
                  <a:pt x="3374" y="501"/>
                </a:lnTo>
                <a:lnTo>
                  <a:pt x="3374" y="505"/>
                </a:lnTo>
                <a:lnTo>
                  <a:pt x="3374" y="505"/>
                </a:lnTo>
                <a:lnTo>
                  <a:pt x="3375" y="505"/>
                </a:lnTo>
                <a:lnTo>
                  <a:pt x="3375" y="507"/>
                </a:lnTo>
                <a:lnTo>
                  <a:pt x="3375" y="511"/>
                </a:lnTo>
                <a:lnTo>
                  <a:pt x="3375" y="509"/>
                </a:lnTo>
                <a:lnTo>
                  <a:pt x="3376" y="503"/>
                </a:lnTo>
                <a:lnTo>
                  <a:pt x="3376" y="509"/>
                </a:lnTo>
                <a:lnTo>
                  <a:pt x="3377" y="511"/>
                </a:lnTo>
                <a:lnTo>
                  <a:pt x="3377" y="513"/>
                </a:lnTo>
                <a:lnTo>
                  <a:pt x="3377" y="511"/>
                </a:lnTo>
                <a:lnTo>
                  <a:pt x="3377" y="509"/>
                </a:lnTo>
                <a:lnTo>
                  <a:pt x="3378" y="514"/>
                </a:lnTo>
                <a:lnTo>
                  <a:pt x="3378" y="518"/>
                </a:lnTo>
                <a:lnTo>
                  <a:pt x="3378" y="514"/>
                </a:lnTo>
                <a:lnTo>
                  <a:pt x="3378" y="517"/>
                </a:lnTo>
                <a:lnTo>
                  <a:pt x="3379" y="517"/>
                </a:lnTo>
                <a:lnTo>
                  <a:pt x="3379" y="520"/>
                </a:lnTo>
                <a:lnTo>
                  <a:pt x="3379" y="514"/>
                </a:lnTo>
                <a:lnTo>
                  <a:pt x="3380" y="517"/>
                </a:lnTo>
                <a:lnTo>
                  <a:pt x="3380" y="522"/>
                </a:lnTo>
                <a:lnTo>
                  <a:pt x="3380" y="524"/>
                </a:lnTo>
                <a:lnTo>
                  <a:pt x="3381" y="514"/>
                </a:lnTo>
                <a:lnTo>
                  <a:pt x="3381" y="513"/>
                </a:lnTo>
                <a:lnTo>
                  <a:pt x="3381" y="514"/>
                </a:lnTo>
                <a:lnTo>
                  <a:pt x="3382" y="522"/>
                </a:lnTo>
                <a:lnTo>
                  <a:pt x="3382" y="518"/>
                </a:lnTo>
                <a:lnTo>
                  <a:pt x="3382" y="514"/>
                </a:lnTo>
                <a:lnTo>
                  <a:pt x="3382" y="514"/>
                </a:lnTo>
                <a:lnTo>
                  <a:pt x="3383" y="522"/>
                </a:lnTo>
                <a:lnTo>
                  <a:pt x="3383" y="522"/>
                </a:lnTo>
                <a:lnTo>
                  <a:pt x="3383" y="517"/>
                </a:lnTo>
                <a:lnTo>
                  <a:pt x="3383" y="518"/>
                </a:lnTo>
                <a:lnTo>
                  <a:pt x="3384" y="518"/>
                </a:lnTo>
                <a:lnTo>
                  <a:pt x="3384" y="518"/>
                </a:lnTo>
                <a:lnTo>
                  <a:pt x="3385" y="507"/>
                </a:lnTo>
                <a:lnTo>
                  <a:pt x="3385" y="501"/>
                </a:lnTo>
                <a:lnTo>
                  <a:pt x="3385" y="505"/>
                </a:lnTo>
                <a:lnTo>
                  <a:pt x="3385" y="501"/>
                </a:lnTo>
                <a:lnTo>
                  <a:pt x="3386" y="492"/>
                </a:lnTo>
                <a:lnTo>
                  <a:pt x="3386" y="486"/>
                </a:lnTo>
                <a:lnTo>
                  <a:pt x="3386" y="488"/>
                </a:lnTo>
                <a:lnTo>
                  <a:pt x="3386" y="486"/>
                </a:lnTo>
                <a:lnTo>
                  <a:pt x="3387" y="480"/>
                </a:lnTo>
                <a:lnTo>
                  <a:pt x="3387" y="472"/>
                </a:lnTo>
                <a:lnTo>
                  <a:pt x="3388" y="474"/>
                </a:lnTo>
                <a:lnTo>
                  <a:pt x="3388" y="474"/>
                </a:lnTo>
                <a:lnTo>
                  <a:pt x="3388" y="472"/>
                </a:lnTo>
                <a:lnTo>
                  <a:pt x="3388" y="472"/>
                </a:lnTo>
                <a:lnTo>
                  <a:pt x="3389" y="476"/>
                </a:lnTo>
                <a:lnTo>
                  <a:pt x="3389" y="482"/>
                </a:lnTo>
                <a:lnTo>
                  <a:pt x="3389" y="478"/>
                </a:lnTo>
                <a:lnTo>
                  <a:pt x="3389" y="470"/>
                </a:lnTo>
                <a:lnTo>
                  <a:pt x="3390" y="470"/>
                </a:lnTo>
                <a:lnTo>
                  <a:pt x="3390" y="466"/>
                </a:lnTo>
                <a:lnTo>
                  <a:pt x="3391" y="461"/>
                </a:lnTo>
                <a:lnTo>
                  <a:pt x="3391" y="478"/>
                </a:lnTo>
                <a:lnTo>
                  <a:pt x="3391" y="492"/>
                </a:lnTo>
                <a:lnTo>
                  <a:pt x="3391" y="501"/>
                </a:lnTo>
                <a:lnTo>
                  <a:pt x="3392" y="505"/>
                </a:lnTo>
                <a:lnTo>
                  <a:pt x="3392" y="507"/>
                </a:lnTo>
                <a:lnTo>
                  <a:pt x="3392" y="509"/>
                </a:lnTo>
                <a:lnTo>
                  <a:pt x="3392" y="514"/>
                </a:lnTo>
                <a:lnTo>
                  <a:pt x="3393" y="522"/>
                </a:lnTo>
                <a:lnTo>
                  <a:pt x="3393" y="520"/>
                </a:lnTo>
                <a:lnTo>
                  <a:pt x="3393" y="520"/>
                </a:lnTo>
                <a:lnTo>
                  <a:pt x="3394" y="526"/>
                </a:lnTo>
                <a:lnTo>
                  <a:pt x="3394" y="524"/>
                </a:lnTo>
                <a:lnTo>
                  <a:pt x="3394" y="526"/>
                </a:lnTo>
                <a:lnTo>
                  <a:pt x="3395" y="524"/>
                </a:lnTo>
                <a:lnTo>
                  <a:pt x="3395" y="532"/>
                </a:lnTo>
                <a:lnTo>
                  <a:pt x="3395" y="534"/>
                </a:lnTo>
                <a:lnTo>
                  <a:pt x="3396" y="530"/>
                </a:lnTo>
                <a:lnTo>
                  <a:pt x="3396" y="528"/>
                </a:lnTo>
                <a:lnTo>
                  <a:pt x="3396" y="526"/>
                </a:lnTo>
                <a:lnTo>
                  <a:pt x="3396" y="534"/>
                </a:lnTo>
                <a:lnTo>
                  <a:pt x="3397" y="532"/>
                </a:lnTo>
                <a:lnTo>
                  <a:pt x="3397" y="534"/>
                </a:lnTo>
                <a:lnTo>
                  <a:pt x="3397" y="532"/>
                </a:lnTo>
                <a:lnTo>
                  <a:pt x="3397" y="532"/>
                </a:lnTo>
                <a:lnTo>
                  <a:pt x="3398" y="538"/>
                </a:lnTo>
                <a:lnTo>
                  <a:pt x="3398" y="545"/>
                </a:lnTo>
                <a:lnTo>
                  <a:pt x="3399" y="566"/>
                </a:lnTo>
                <a:lnTo>
                  <a:pt x="3399" y="584"/>
                </a:lnTo>
                <a:lnTo>
                  <a:pt x="3399" y="605"/>
                </a:lnTo>
                <a:lnTo>
                  <a:pt x="3399" y="611"/>
                </a:lnTo>
                <a:lnTo>
                  <a:pt x="3400" y="573"/>
                </a:lnTo>
                <a:lnTo>
                  <a:pt x="3400" y="511"/>
                </a:lnTo>
                <a:lnTo>
                  <a:pt x="3400" y="424"/>
                </a:lnTo>
                <a:lnTo>
                  <a:pt x="3400" y="289"/>
                </a:lnTo>
                <a:lnTo>
                  <a:pt x="3401" y="152"/>
                </a:lnTo>
                <a:lnTo>
                  <a:pt x="3401" y="100"/>
                </a:lnTo>
                <a:lnTo>
                  <a:pt x="3402" y="181"/>
                </a:lnTo>
                <a:lnTo>
                  <a:pt x="3402" y="382"/>
                </a:lnTo>
                <a:lnTo>
                  <a:pt x="3402" y="555"/>
                </a:lnTo>
                <a:lnTo>
                  <a:pt x="3402" y="611"/>
                </a:lnTo>
                <a:lnTo>
                  <a:pt x="3403" y="588"/>
                </a:lnTo>
                <a:lnTo>
                  <a:pt x="3403" y="555"/>
                </a:lnTo>
                <a:lnTo>
                  <a:pt x="3403" y="551"/>
                </a:lnTo>
                <a:lnTo>
                  <a:pt x="3403" y="553"/>
                </a:lnTo>
                <a:lnTo>
                  <a:pt x="3404" y="555"/>
                </a:lnTo>
                <a:lnTo>
                  <a:pt x="3404" y="551"/>
                </a:lnTo>
                <a:lnTo>
                  <a:pt x="3405" y="551"/>
                </a:lnTo>
                <a:lnTo>
                  <a:pt x="3405" y="555"/>
                </a:lnTo>
                <a:lnTo>
                  <a:pt x="3405" y="557"/>
                </a:lnTo>
                <a:lnTo>
                  <a:pt x="3405" y="559"/>
                </a:lnTo>
                <a:lnTo>
                  <a:pt x="3406" y="555"/>
                </a:lnTo>
                <a:lnTo>
                  <a:pt x="3406" y="555"/>
                </a:lnTo>
                <a:lnTo>
                  <a:pt x="3406" y="553"/>
                </a:lnTo>
                <a:lnTo>
                  <a:pt x="3406" y="553"/>
                </a:lnTo>
                <a:lnTo>
                  <a:pt x="3407" y="551"/>
                </a:lnTo>
                <a:lnTo>
                  <a:pt x="3407" y="548"/>
                </a:lnTo>
                <a:lnTo>
                  <a:pt x="3407" y="551"/>
                </a:lnTo>
                <a:lnTo>
                  <a:pt x="3408" y="553"/>
                </a:lnTo>
                <a:lnTo>
                  <a:pt x="3408" y="551"/>
                </a:lnTo>
                <a:lnTo>
                  <a:pt x="3408" y="545"/>
                </a:lnTo>
                <a:lnTo>
                  <a:pt x="3409" y="549"/>
                </a:lnTo>
                <a:lnTo>
                  <a:pt x="3409" y="553"/>
                </a:lnTo>
                <a:lnTo>
                  <a:pt x="3409" y="549"/>
                </a:lnTo>
                <a:lnTo>
                  <a:pt x="3410" y="549"/>
                </a:lnTo>
                <a:lnTo>
                  <a:pt x="3410" y="553"/>
                </a:lnTo>
                <a:lnTo>
                  <a:pt x="3410" y="559"/>
                </a:lnTo>
                <a:lnTo>
                  <a:pt x="3410" y="551"/>
                </a:lnTo>
                <a:lnTo>
                  <a:pt x="3411" y="548"/>
                </a:lnTo>
                <a:lnTo>
                  <a:pt x="3411" y="549"/>
                </a:lnTo>
                <a:lnTo>
                  <a:pt x="3411" y="553"/>
                </a:lnTo>
                <a:lnTo>
                  <a:pt x="3412" y="549"/>
                </a:lnTo>
                <a:lnTo>
                  <a:pt x="3412" y="545"/>
                </a:lnTo>
                <a:lnTo>
                  <a:pt x="3412" y="548"/>
                </a:lnTo>
                <a:lnTo>
                  <a:pt x="3413" y="551"/>
                </a:lnTo>
                <a:lnTo>
                  <a:pt x="3413" y="553"/>
                </a:lnTo>
                <a:lnTo>
                  <a:pt x="3413" y="549"/>
                </a:lnTo>
                <a:lnTo>
                  <a:pt x="3413" y="549"/>
                </a:lnTo>
                <a:lnTo>
                  <a:pt x="3414" y="551"/>
                </a:lnTo>
                <a:lnTo>
                  <a:pt x="3414" y="557"/>
                </a:lnTo>
                <a:lnTo>
                  <a:pt x="3414" y="557"/>
                </a:lnTo>
                <a:lnTo>
                  <a:pt x="3414" y="553"/>
                </a:lnTo>
                <a:lnTo>
                  <a:pt x="3415" y="555"/>
                </a:lnTo>
                <a:lnTo>
                  <a:pt x="3415" y="553"/>
                </a:lnTo>
                <a:lnTo>
                  <a:pt x="3416" y="548"/>
                </a:lnTo>
                <a:lnTo>
                  <a:pt x="3416" y="548"/>
                </a:lnTo>
                <a:lnTo>
                  <a:pt x="3416" y="553"/>
                </a:lnTo>
                <a:lnTo>
                  <a:pt x="3416" y="555"/>
                </a:lnTo>
                <a:lnTo>
                  <a:pt x="3417" y="553"/>
                </a:lnTo>
                <a:lnTo>
                  <a:pt x="3417" y="549"/>
                </a:lnTo>
                <a:lnTo>
                  <a:pt x="3417" y="553"/>
                </a:lnTo>
                <a:lnTo>
                  <a:pt x="3417" y="559"/>
                </a:lnTo>
                <a:lnTo>
                  <a:pt x="3418" y="557"/>
                </a:lnTo>
                <a:lnTo>
                  <a:pt x="3418" y="553"/>
                </a:lnTo>
                <a:lnTo>
                  <a:pt x="3419" y="553"/>
                </a:lnTo>
                <a:lnTo>
                  <a:pt x="3419" y="555"/>
                </a:lnTo>
                <a:lnTo>
                  <a:pt x="3419" y="557"/>
                </a:lnTo>
                <a:lnTo>
                  <a:pt x="3419" y="555"/>
                </a:lnTo>
                <a:lnTo>
                  <a:pt x="3420" y="551"/>
                </a:lnTo>
                <a:lnTo>
                  <a:pt x="3420" y="557"/>
                </a:lnTo>
                <a:lnTo>
                  <a:pt x="3420" y="553"/>
                </a:lnTo>
                <a:lnTo>
                  <a:pt x="3420" y="549"/>
                </a:lnTo>
                <a:lnTo>
                  <a:pt x="3421" y="545"/>
                </a:lnTo>
                <a:lnTo>
                  <a:pt x="3421" y="545"/>
                </a:lnTo>
                <a:lnTo>
                  <a:pt x="3422" y="540"/>
                </a:lnTo>
                <a:lnTo>
                  <a:pt x="3422" y="532"/>
                </a:lnTo>
                <a:lnTo>
                  <a:pt x="3422" y="532"/>
                </a:lnTo>
                <a:lnTo>
                  <a:pt x="3422" y="532"/>
                </a:lnTo>
                <a:lnTo>
                  <a:pt x="3423" y="528"/>
                </a:lnTo>
                <a:lnTo>
                  <a:pt x="3423" y="518"/>
                </a:lnTo>
                <a:lnTo>
                  <a:pt x="3423" y="514"/>
                </a:lnTo>
                <a:lnTo>
                  <a:pt x="3424" y="514"/>
                </a:lnTo>
                <a:lnTo>
                  <a:pt x="3424" y="517"/>
                </a:lnTo>
                <a:lnTo>
                  <a:pt x="3424" y="511"/>
                </a:lnTo>
                <a:lnTo>
                  <a:pt x="3424" y="507"/>
                </a:lnTo>
                <a:lnTo>
                  <a:pt x="3425" y="511"/>
                </a:lnTo>
                <a:lnTo>
                  <a:pt x="3425" y="511"/>
                </a:lnTo>
                <a:lnTo>
                  <a:pt x="3425" y="513"/>
                </a:lnTo>
                <a:lnTo>
                  <a:pt x="3426" y="509"/>
                </a:lnTo>
                <a:lnTo>
                  <a:pt x="3426" y="511"/>
                </a:lnTo>
                <a:lnTo>
                  <a:pt x="3426" y="511"/>
                </a:lnTo>
                <a:lnTo>
                  <a:pt x="3427" y="511"/>
                </a:lnTo>
                <a:lnTo>
                  <a:pt x="3427" y="505"/>
                </a:lnTo>
                <a:lnTo>
                  <a:pt x="3427" y="509"/>
                </a:lnTo>
                <a:lnTo>
                  <a:pt x="3427" y="513"/>
                </a:lnTo>
                <a:lnTo>
                  <a:pt x="3428" y="513"/>
                </a:lnTo>
                <a:lnTo>
                  <a:pt x="3428" y="505"/>
                </a:lnTo>
                <a:lnTo>
                  <a:pt x="3428" y="509"/>
                </a:lnTo>
                <a:lnTo>
                  <a:pt x="3428" y="513"/>
                </a:lnTo>
                <a:lnTo>
                  <a:pt x="3429" y="514"/>
                </a:lnTo>
                <a:lnTo>
                  <a:pt x="3429" y="511"/>
                </a:lnTo>
                <a:lnTo>
                  <a:pt x="3430" y="513"/>
                </a:lnTo>
                <a:lnTo>
                  <a:pt x="3430" y="518"/>
                </a:lnTo>
                <a:lnTo>
                  <a:pt x="3430" y="520"/>
                </a:lnTo>
                <a:lnTo>
                  <a:pt x="3430" y="520"/>
                </a:lnTo>
                <a:lnTo>
                  <a:pt x="3431" y="517"/>
                </a:lnTo>
                <a:lnTo>
                  <a:pt x="3431" y="522"/>
                </a:lnTo>
                <a:lnTo>
                  <a:pt x="3431" y="528"/>
                </a:lnTo>
                <a:lnTo>
                  <a:pt x="3431" y="522"/>
                </a:lnTo>
                <a:lnTo>
                  <a:pt x="3432" y="526"/>
                </a:lnTo>
                <a:lnTo>
                  <a:pt x="3432" y="526"/>
                </a:lnTo>
                <a:lnTo>
                  <a:pt x="3433" y="526"/>
                </a:lnTo>
                <a:lnTo>
                  <a:pt x="3433" y="522"/>
                </a:lnTo>
                <a:lnTo>
                  <a:pt x="3433" y="522"/>
                </a:lnTo>
                <a:lnTo>
                  <a:pt x="3433" y="524"/>
                </a:lnTo>
                <a:lnTo>
                  <a:pt x="3434" y="532"/>
                </a:lnTo>
                <a:lnTo>
                  <a:pt x="3434" y="532"/>
                </a:lnTo>
                <a:lnTo>
                  <a:pt x="3434" y="538"/>
                </a:lnTo>
                <a:lnTo>
                  <a:pt x="3434" y="538"/>
                </a:lnTo>
                <a:lnTo>
                  <a:pt x="3435" y="538"/>
                </a:lnTo>
                <a:lnTo>
                  <a:pt x="3435" y="536"/>
                </a:lnTo>
                <a:lnTo>
                  <a:pt x="3436" y="530"/>
                </a:lnTo>
                <a:lnTo>
                  <a:pt x="3436" y="534"/>
                </a:lnTo>
                <a:lnTo>
                  <a:pt x="3436" y="540"/>
                </a:lnTo>
                <a:lnTo>
                  <a:pt x="3436" y="542"/>
                </a:lnTo>
                <a:lnTo>
                  <a:pt x="3437" y="534"/>
                </a:lnTo>
                <a:lnTo>
                  <a:pt x="3437" y="534"/>
                </a:lnTo>
                <a:lnTo>
                  <a:pt x="3437" y="536"/>
                </a:lnTo>
                <a:lnTo>
                  <a:pt x="3437" y="542"/>
                </a:lnTo>
                <a:lnTo>
                  <a:pt x="3438" y="534"/>
                </a:lnTo>
                <a:lnTo>
                  <a:pt x="3438" y="532"/>
                </a:lnTo>
                <a:lnTo>
                  <a:pt x="3438" y="538"/>
                </a:lnTo>
                <a:lnTo>
                  <a:pt x="3439" y="538"/>
                </a:lnTo>
                <a:lnTo>
                  <a:pt x="3439" y="532"/>
                </a:lnTo>
                <a:lnTo>
                  <a:pt x="3439" y="528"/>
                </a:lnTo>
                <a:lnTo>
                  <a:pt x="3440" y="528"/>
                </a:lnTo>
                <a:lnTo>
                  <a:pt x="3440" y="534"/>
                </a:lnTo>
                <a:lnTo>
                  <a:pt x="3440" y="532"/>
                </a:lnTo>
                <a:lnTo>
                  <a:pt x="3441" y="532"/>
                </a:lnTo>
                <a:lnTo>
                  <a:pt x="3441" y="534"/>
                </a:lnTo>
                <a:lnTo>
                  <a:pt x="3441" y="530"/>
                </a:lnTo>
                <a:lnTo>
                  <a:pt x="3441" y="520"/>
                </a:lnTo>
                <a:lnTo>
                  <a:pt x="3442" y="517"/>
                </a:lnTo>
                <a:lnTo>
                  <a:pt x="3442" y="511"/>
                </a:lnTo>
                <a:lnTo>
                  <a:pt x="3442" y="511"/>
                </a:lnTo>
                <a:lnTo>
                  <a:pt x="3442" y="505"/>
                </a:lnTo>
                <a:lnTo>
                  <a:pt x="3443" y="501"/>
                </a:lnTo>
                <a:lnTo>
                  <a:pt x="3443" y="496"/>
                </a:lnTo>
                <a:lnTo>
                  <a:pt x="3444" y="497"/>
                </a:lnTo>
                <a:lnTo>
                  <a:pt x="3444" y="499"/>
                </a:lnTo>
                <a:lnTo>
                  <a:pt x="3444" y="493"/>
                </a:lnTo>
                <a:lnTo>
                  <a:pt x="3444" y="492"/>
                </a:lnTo>
                <a:lnTo>
                  <a:pt x="3445" y="496"/>
                </a:lnTo>
                <a:lnTo>
                  <a:pt x="3445" y="503"/>
                </a:lnTo>
                <a:lnTo>
                  <a:pt x="3445" y="496"/>
                </a:lnTo>
                <a:lnTo>
                  <a:pt x="3445" y="492"/>
                </a:lnTo>
                <a:lnTo>
                  <a:pt x="3446" y="493"/>
                </a:lnTo>
                <a:lnTo>
                  <a:pt x="3446" y="497"/>
                </a:lnTo>
                <a:lnTo>
                  <a:pt x="3447" y="486"/>
                </a:lnTo>
                <a:lnTo>
                  <a:pt x="3447" y="480"/>
                </a:lnTo>
                <a:lnTo>
                  <a:pt x="3447" y="484"/>
                </a:lnTo>
                <a:lnTo>
                  <a:pt x="3447" y="503"/>
                </a:lnTo>
                <a:lnTo>
                  <a:pt x="3448" y="509"/>
                </a:lnTo>
                <a:lnTo>
                  <a:pt x="3448" y="507"/>
                </a:lnTo>
                <a:lnTo>
                  <a:pt x="3448" y="511"/>
                </a:lnTo>
                <a:lnTo>
                  <a:pt x="3448" y="520"/>
                </a:lnTo>
                <a:lnTo>
                  <a:pt x="3449" y="530"/>
                </a:lnTo>
                <a:lnTo>
                  <a:pt x="3449" y="534"/>
                </a:lnTo>
                <a:lnTo>
                  <a:pt x="3450" y="542"/>
                </a:lnTo>
                <a:lnTo>
                  <a:pt x="3450" y="551"/>
                </a:lnTo>
                <a:lnTo>
                  <a:pt x="3450" y="551"/>
                </a:lnTo>
                <a:lnTo>
                  <a:pt x="3450" y="548"/>
                </a:lnTo>
                <a:lnTo>
                  <a:pt x="3451" y="545"/>
                </a:lnTo>
                <a:lnTo>
                  <a:pt x="3451" y="553"/>
                </a:lnTo>
                <a:lnTo>
                  <a:pt x="3451" y="555"/>
                </a:lnTo>
                <a:lnTo>
                  <a:pt x="3451" y="551"/>
                </a:lnTo>
                <a:lnTo>
                  <a:pt x="3452" y="551"/>
                </a:lnTo>
                <a:lnTo>
                  <a:pt x="3452" y="557"/>
                </a:lnTo>
                <a:lnTo>
                  <a:pt x="3452" y="561"/>
                </a:lnTo>
                <a:lnTo>
                  <a:pt x="3453" y="557"/>
                </a:lnTo>
                <a:lnTo>
                  <a:pt x="3453" y="557"/>
                </a:lnTo>
                <a:lnTo>
                  <a:pt x="3453" y="557"/>
                </a:lnTo>
                <a:lnTo>
                  <a:pt x="3454" y="559"/>
                </a:lnTo>
                <a:lnTo>
                  <a:pt x="3454" y="561"/>
                </a:lnTo>
                <a:lnTo>
                  <a:pt x="3454" y="576"/>
                </a:lnTo>
                <a:lnTo>
                  <a:pt x="3455" y="594"/>
                </a:lnTo>
                <a:lnTo>
                  <a:pt x="3455" y="611"/>
                </a:lnTo>
                <a:lnTo>
                  <a:pt x="3455" y="632"/>
                </a:lnTo>
                <a:lnTo>
                  <a:pt x="3455" y="632"/>
                </a:lnTo>
                <a:lnTo>
                  <a:pt x="3456" y="622"/>
                </a:lnTo>
                <a:lnTo>
                  <a:pt x="3456" y="526"/>
                </a:lnTo>
                <a:lnTo>
                  <a:pt x="3456" y="426"/>
                </a:lnTo>
                <a:lnTo>
                  <a:pt x="3456" y="287"/>
                </a:lnTo>
                <a:lnTo>
                  <a:pt x="3457" y="162"/>
                </a:lnTo>
                <a:lnTo>
                  <a:pt x="3457" y="117"/>
                </a:lnTo>
                <a:lnTo>
                  <a:pt x="3458" y="197"/>
                </a:lnTo>
                <a:lnTo>
                  <a:pt x="3458" y="379"/>
                </a:lnTo>
                <a:lnTo>
                  <a:pt x="3458" y="551"/>
                </a:lnTo>
                <a:lnTo>
                  <a:pt x="3458" y="632"/>
                </a:lnTo>
                <a:lnTo>
                  <a:pt x="3459" y="615"/>
                </a:lnTo>
                <a:lnTo>
                  <a:pt x="3459" y="588"/>
                </a:lnTo>
                <a:lnTo>
                  <a:pt x="3459" y="582"/>
                </a:lnTo>
                <a:lnTo>
                  <a:pt x="3459" y="584"/>
                </a:lnTo>
                <a:lnTo>
                  <a:pt x="3460" y="582"/>
                </a:lnTo>
                <a:lnTo>
                  <a:pt x="3460" y="574"/>
                </a:lnTo>
                <a:lnTo>
                  <a:pt x="3461" y="574"/>
                </a:lnTo>
                <a:lnTo>
                  <a:pt x="3461" y="582"/>
                </a:lnTo>
                <a:lnTo>
                  <a:pt x="3461" y="588"/>
                </a:lnTo>
                <a:lnTo>
                  <a:pt x="3461" y="584"/>
                </a:lnTo>
                <a:lnTo>
                  <a:pt x="3462" y="580"/>
                </a:lnTo>
                <a:lnTo>
                  <a:pt x="3462" y="580"/>
                </a:lnTo>
                <a:lnTo>
                  <a:pt x="3462" y="588"/>
                </a:lnTo>
                <a:lnTo>
                  <a:pt x="3462" y="578"/>
                </a:lnTo>
                <a:lnTo>
                  <a:pt x="3463" y="578"/>
                </a:lnTo>
                <a:lnTo>
                  <a:pt x="3463" y="580"/>
                </a:lnTo>
                <a:lnTo>
                  <a:pt x="3464" y="586"/>
                </a:lnTo>
                <a:lnTo>
                  <a:pt x="3464" y="584"/>
                </a:lnTo>
                <a:lnTo>
                  <a:pt x="3464" y="580"/>
                </a:lnTo>
                <a:lnTo>
                  <a:pt x="3464" y="582"/>
                </a:lnTo>
                <a:lnTo>
                  <a:pt x="3465" y="584"/>
                </a:lnTo>
                <a:lnTo>
                  <a:pt x="3465" y="584"/>
                </a:lnTo>
                <a:lnTo>
                  <a:pt x="3465" y="580"/>
                </a:lnTo>
                <a:lnTo>
                  <a:pt x="3465" y="580"/>
                </a:lnTo>
                <a:lnTo>
                  <a:pt x="3466" y="586"/>
                </a:lnTo>
                <a:lnTo>
                  <a:pt x="3466" y="594"/>
                </a:lnTo>
                <a:lnTo>
                  <a:pt x="3466" y="592"/>
                </a:lnTo>
                <a:lnTo>
                  <a:pt x="3467" y="590"/>
                </a:lnTo>
                <a:lnTo>
                  <a:pt x="3467" y="590"/>
                </a:lnTo>
                <a:lnTo>
                  <a:pt x="3467" y="592"/>
                </a:lnTo>
                <a:lnTo>
                  <a:pt x="3468" y="588"/>
                </a:lnTo>
                <a:lnTo>
                  <a:pt x="3468" y="588"/>
                </a:lnTo>
                <a:lnTo>
                  <a:pt x="3468" y="588"/>
                </a:lnTo>
                <a:lnTo>
                  <a:pt x="3469" y="592"/>
                </a:lnTo>
                <a:lnTo>
                  <a:pt x="3469" y="596"/>
                </a:lnTo>
                <a:lnTo>
                  <a:pt x="3469" y="592"/>
                </a:lnTo>
                <a:lnTo>
                  <a:pt x="3469" y="594"/>
                </a:lnTo>
                <a:lnTo>
                  <a:pt x="3470" y="594"/>
                </a:lnTo>
                <a:lnTo>
                  <a:pt x="3470" y="586"/>
                </a:lnTo>
                <a:lnTo>
                  <a:pt x="3470" y="584"/>
                </a:lnTo>
                <a:lnTo>
                  <a:pt x="3470" y="582"/>
                </a:lnTo>
                <a:lnTo>
                  <a:pt x="3471" y="594"/>
                </a:lnTo>
                <a:lnTo>
                  <a:pt x="3471" y="594"/>
                </a:lnTo>
                <a:lnTo>
                  <a:pt x="3472" y="584"/>
                </a:lnTo>
                <a:lnTo>
                  <a:pt x="3472" y="590"/>
                </a:lnTo>
                <a:lnTo>
                  <a:pt x="3472" y="590"/>
                </a:lnTo>
                <a:lnTo>
                  <a:pt x="3472" y="594"/>
                </a:lnTo>
                <a:lnTo>
                  <a:pt x="3473" y="592"/>
                </a:lnTo>
                <a:lnTo>
                  <a:pt x="3473" y="594"/>
                </a:lnTo>
                <a:lnTo>
                  <a:pt x="3473" y="600"/>
                </a:lnTo>
                <a:lnTo>
                  <a:pt x="3473" y="600"/>
                </a:lnTo>
                <a:lnTo>
                  <a:pt x="3474" y="597"/>
                </a:lnTo>
                <a:lnTo>
                  <a:pt x="3474" y="596"/>
                </a:lnTo>
                <a:lnTo>
                  <a:pt x="3475" y="600"/>
                </a:lnTo>
                <a:lnTo>
                  <a:pt x="3475" y="607"/>
                </a:lnTo>
                <a:lnTo>
                  <a:pt x="3475" y="601"/>
                </a:lnTo>
                <a:lnTo>
                  <a:pt x="3475" y="603"/>
                </a:lnTo>
                <a:lnTo>
                  <a:pt x="3476" y="605"/>
                </a:lnTo>
                <a:lnTo>
                  <a:pt x="3476" y="607"/>
                </a:lnTo>
                <a:lnTo>
                  <a:pt x="3476" y="609"/>
                </a:lnTo>
                <a:lnTo>
                  <a:pt x="3476" y="603"/>
                </a:lnTo>
                <a:lnTo>
                  <a:pt x="3477" y="601"/>
                </a:lnTo>
                <a:lnTo>
                  <a:pt x="3477" y="607"/>
                </a:lnTo>
                <a:lnTo>
                  <a:pt x="3478" y="600"/>
                </a:lnTo>
                <a:lnTo>
                  <a:pt x="3478" y="596"/>
                </a:lnTo>
                <a:lnTo>
                  <a:pt x="3478" y="594"/>
                </a:lnTo>
                <a:lnTo>
                  <a:pt x="3478" y="588"/>
                </a:lnTo>
                <a:lnTo>
                  <a:pt x="3479" y="578"/>
                </a:lnTo>
                <a:lnTo>
                  <a:pt x="3479" y="573"/>
                </a:lnTo>
                <a:lnTo>
                  <a:pt x="3479" y="570"/>
                </a:lnTo>
                <a:lnTo>
                  <a:pt x="3479" y="565"/>
                </a:lnTo>
                <a:lnTo>
                  <a:pt x="3480" y="563"/>
                </a:lnTo>
                <a:lnTo>
                  <a:pt x="3480" y="555"/>
                </a:lnTo>
                <a:lnTo>
                  <a:pt x="3480" y="555"/>
                </a:lnTo>
                <a:lnTo>
                  <a:pt x="3481" y="555"/>
                </a:lnTo>
                <a:lnTo>
                  <a:pt x="3481" y="555"/>
                </a:lnTo>
                <a:lnTo>
                  <a:pt x="3481" y="549"/>
                </a:lnTo>
                <a:lnTo>
                  <a:pt x="3482" y="548"/>
                </a:lnTo>
                <a:lnTo>
                  <a:pt x="3482" y="551"/>
                </a:lnTo>
                <a:lnTo>
                  <a:pt x="3482" y="551"/>
                </a:lnTo>
                <a:lnTo>
                  <a:pt x="3483" y="549"/>
                </a:lnTo>
                <a:lnTo>
                  <a:pt x="3483" y="545"/>
                </a:lnTo>
                <a:lnTo>
                  <a:pt x="3483" y="551"/>
                </a:lnTo>
                <a:lnTo>
                  <a:pt x="3483" y="551"/>
                </a:lnTo>
                <a:lnTo>
                  <a:pt x="3484" y="545"/>
                </a:lnTo>
                <a:lnTo>
                  <a:pt x="3484" y="544"/>
                </a:lnTo>
                <a:lnTo>
                  <a:pt x="3484" y="545"/>
                </a:lnTo>
                <a:lnTo>
                  <a:pt x="3484" y="548"/>
                </a:lnTo>
                <a:lnTo>
                  <a:pt x="3485" y="553"/>
                </a:lnTo>
                <a:lnTo>
                  <a:pt x="3485" y="549"/>
                </a:lnTo>
                <a:lnTo>
                  <a:pt x="3486" y="548"/>
                </a:lnTo>
                <a:lnTo>
                  <a:pt x="3486" y="555"/>
                </a:lnTo>
                <a:lnTo>
                  <a:pt x="3486" y="557"/>
                </a:lnTo>
                <a:lnTo>
                  <a:pt x="3486" y="553"/>
                </a:lnTo>
                <a:lnTo>
                  <a:pt x="3487" y="555"/>
                </a:lnTo>
                <a:lnTo>
                  <a:pt x="3487" y="559"/>
                </a:lnTo>
                <a:lnTo>
                  <a:pt x="3487" y="559"/>
                </a:lnTo>
                <a:lnTo>
                  <a:pt x="3487" y="555"/>
                </a:lnTo>
                <a:lnTo>
                  <a:pt x="3488" y="553"/>
                </a:lnTo>
                <a:lnTo>
                  <a:pt x="3488" y="555"/>
                </a:lnTo>
                <a:lnTo>
                  <a:pt x="3489" y="559"/>
                </a:lnTo>
                <a:lnTo>
                  <a:pt x="3489" y="559"/>
                </a:lnTo>
                <a:lnTo>
                  <a:pt x="3489" y="557"/>
                </a:lnTo>
                <a:lnTo>
                  <a:pt x="3489" y="559"/>
                </a:lnTo>
                <a:lnTo>
                  <a:pt x="3490" y="563"/>
                </a:lnTo>
                <a:lnTo>
                  <a:pt x="3490" y="561"/>
                </a:lnTo>
                <a:lnTo>
                  <a:pt x="3490" y="563"/>
                </a:lnTo>
                <a:lnTo>
                  <a:pt x="3490" y="566"/>
                </a:lnTo>
                <a:lnTo>
                  <a:pt x="3491" y="570"/>
                </a:lnTo>
                <a:lnTo>
                  <a:pt x="3491" y="563"/>
                </a:lnTo>
                <a:lnTo>
                  <a:pt x="3492" y="566"/>
                </a:lnTo>
                <a:lnTo>
                  <a:pt x="3492" y="570"/>
                </a:lnTo>
                <a:lnTo>
                  <a:pt x="3492" y="570"/>
                </a:lnTo>
                <a:lnTo>
                  <a:pt x="3492" y="566"/>
                </a:lnTo>
                <a:lnTo>
                  <a:pt x="3493" y="561"/>
                </a:lnTo>
                <a:lnTo>
                  <a:pt x="3493" y="561"/>
                </a:lnTo>
                <a:lnTo>
                  <a:pt x="3493" y="569"/>
                </a:lnTo>
                <a:lnTo>
                  <a:pt x="3493" y="565"/>
                </a:lnTo>
                <a:lnTo>
                  <a:pt x="3494" y="561"/>
                </a:lnTo>
                <a:lnTo>
                  <a:pt x="3494" y="565"/>
                </a:lnTo>
                <a:lnTo>
                  <a:pt x="3494" y="565"/>
                </a:lnTo>
                <a:lnTo>
                  <a:pt x="3495" y="565"/>
                </a:lnTo>
                <a:lnTo>
                  <a:pt x="3495" y="555"/>
                </a:lnTo>
                <a:lnTo>
                  <a:pt x="3495" y="561"/>
                </a:lnTo>
                <a:lnTo>
                  <a:pt x="3496" y="563"/>
                </a:lnTo>
                <a:lnTo>
                  <a:pt x="3496" y="565"/>
                </a:lnTo>
                <a:lnTo>
                  <a:pt x="3496" y="561"/>
                </a:lnTo>
                <a:lnTo>
                  <a:pt x="3497" y="557"/>
                </a:lnTo>
                <a:lnTo>
                  <a:pt x="3497" y="563"/>
                </a:lnTo>
                <a:lnTo>
                  <a:pt x="3497" y="563"/>
                </a:lnTo>
                <a:lnTo>
                  <a:pt x="3497" y="559"/>
                </a:lnTo>
                <a:lnTo>
                  <a:pt x="3498" y="561"/>
                </a:lnTo>
                <a:lnTo>
                  <a:pt x="3498" y="559"/>
                </a:lnTo>
                <a:lnTo>
                  <a:pt x="3498" y="559"/>
                </a:lnTo>
                <a:lnTo>
                  <a:pt x="3499" y="551"/>
                </a:lnTo>
                <a:lnTo>
                  <a:pt x="3499" y="542"/>
                </a:lnTo>
                <a:lnTo>
                  <a:pt x="3499" y="538"/>
                </a:lnTo>
                <a:lnTo>
                  <a:pt x="3500" y="540"/>
                </a:lnTo>
                <a:lnTo>
                  <a:pt x="3500" y="532"/>
                </a:lnTo>
                <a:lnTo>
                  <a:pt x="3500" y="530"/>
                </a:lnTo>
                <a:lnTo>
                  <a:pt x="3500" y="528"/>
                </a:lnTo>
                <a:lnTo>
                  <a:pt x="3501" y="528"/>
                </a:lnTo>
                <a:lnTo>
                  <a:pt x="3501" y="520"/>
                </a:lnTo>
                <a:lnTo>
                  <a:pt x="3501" y="517"/>
                </a:lnTo>
                <a:lnTo>
                  <a:pt x="3501" y="513"/>
                </a:lnTo>
                <a:lnTo>
                  <a:pt x="3502" y="514"/>
                </a:lnTo>
                <a:lnTo>
                  <a:pt x="3502" y="517"/>
                </a:lnTo>
                <a:lnTo>
                  <a:pt x="3503" y="517"/>
                </a:lnTo>
                <a:lnTo>
                  <a:pt x="3503" y="518"/>
                </a:lnTo>
                <a:lnTo>
                  <a:pt x="3503" y="518"/>
                </a:lnTo>
                <a:lnTo>
                  <a:pt x="3503" y="518"/>
                </a:lnTo>
                <a:lnTo>
                  <a:pt x="3504" y="513"/>
                </a:lnTo>
                <a:lnTo>
                  <a:pt x="3504" y="507"/>
                </a:lnTo>
                <a:lnTo>
                  <a:pt x="3504" y="501"/>
                </a:lnTo>
                <a:lnTo>
                  <a:pt x="3504" y="517"/>
                </a:lnTo>
                <a:lnTo>
                  <a:pt x="3505" y="526"/>
                </a:lnTo>
                <a:lnTo>
                  <a:pt x="3505" y="534"/>
                </a:lnTo>
                <a:lnTo>
                  <a:pt x="3506" y="536"/>
                </a:lnTo>
                <a:lnTo>
                  <a:pt x="3506" y="540"/>
                </a:lnTo>
                <a:lnTo>
                  <a:pt x="3506" y="544"/>
                </a:lnTo>
                <a:lnTo>
                  <a:pt x="3506" y="549"/>
                </a:lnTo>
                <a:lnTo>
                  <a:pt x="3507" y="555"/>
                </a:lnTo>
                <a:lnTo>
                  <a:pt x="3507" y="566"/>
                </a:lnTo>
                <a:lnTo>
                  <a:pt x="3507" y="566"/>
                </a:lnTo>
                <a:lnTo>
                  <a:pt x="3507" y="565"/>
                </a:lnTo>
                <a:lnTo>
                  <a:pt x="3508" y="565"/>
                </a:lnTo>
                <a:lnTo>
                  <a:pt x="3508" y="573"/>
                </a:lnTo>
                <a:lnTo>
                  <a:pt x="3508" y="569"/>
                </a:lnTo>
                <a:lnTo>
                  <a:pt x="3509" y="566"/>
                </a:lnTo>
                <a:lnTo>
                  <a:pt x="3509" y="569"/>
                </a:lnTo>
                <a:lnTo>
                  <a:pt x="3509" y="573"/>
                </a:lnTo>
                <a:lnTo>
                  <a:pt x="3510" y="574"/>
                </a:lnTo>
                <a:lnTo>
                  <a:pt x="3510" y="566"/>
                </a:lnTo>
                <a:lnTo>
                  <a:pt x="3510" y="570"/>
                </a:lnTo>
                <a:lnTo>
                  <a:pt x="3511" y="573"/>
                </a:lnTo>
                <a:lnTo>
                  <a:pt x="3511" y="573"/>
                </a:lnTo>
                <a:lnTo>
                  <a:pt x="3511" y="573"/>
                </a:lnTo>
                <a:lnTo>
                  <a:pt x="3511" y="573"/>
                </a:lnTo>
                <a:lnTo>
                  <a:pt x="3512" y="588"/>
                </a:lnTo>
                <a:lnTo>
                  <a:pt x="3512" y="609"/>
                </a:lnTo>
                <a:lnTo>
                  <a:pt x="3512" y="613"/>
                </a:lnTo>
                <a:lnTo>
                  <a:pt x="3513" y="630"/>
                </a:lnTo>
                <a:lnTo>
                  <a:pt x="3513" y="652"/>
                </a:lnTo>
                <a:lnTo>
                  <a:pt x="3513" y="632"/>
                </a:lnTo>
                <a:lnTo>
                  <a:pt x="3514" y="565"/>
                </a:lnTo>
                <a:lnTo>
                  <a:pt x="3514" y="482"/>
                </a:lnTo>
                <a:lnTo>
                  <a:pt x="3514" y="368"/>
                </a:lnTo>
                <a:lnTo>
                  <a:pt x="3514" y="235"/>
                </a:lnTo>
                <a:lnTo>
                  <a:pt x="3515" y="135"/>
                </a:lnTo>
                <a:lnTo>
                  <a:pt x="3515" y="133"/>
                </a:lnTo>
                <a:lnTo>
                  <a:pt x="3515" y="148"/>
                </a:lnTo>
                <a:lnTo>
                  <a:pt x="3515" y="472"/>
                </a:lnTo>
                <a:lnTo>
                  <a:pt x="3516" y="615"/>
                </a:lnTo>
                <a:lnTo>
                  <a:pt x="3516" y="634"/>
                </a:lnTo>
                <a:lnTo>
                  <a:pt x="3517" y="613"/>
                </a:lnTo>
                <a:lnTo>
                  <a:pt x="3517" y="594"/>
                </a:lnTo>
                <a:lnTo>
                  <a:pt x="3517" y="596"/>
                </a:lnTo>
                <a:lnTo>
                  <a:pt x="3517" y="584"/>
                </a:lnTo>
                <a:lnTo>
                  <a:pt x="3518" y="584"/>
                </a:lnTo>
                <a:lnTo>
                  <a:pt x="3518" y="586"/>
                </a:lnTo>
                <a:lnTo>
                  <a:pt x="3518" y="592"/>
                </a:lnTo>
                <a:lnTo>
                  <a:pt x="3518" y="588"/>
                </a:lnTo>
                <a:lnTo>
                  <a:pt x="3519" y="586"/>
                </a:lnTo>
                <a:lnTo>
                  <a:pt x="3519" y="592"/>
                </a:lnTo>
                <a:lnTo>
                  <a:pt x="3520" y="596"/>
                </a:lnTo>
                <a:lnTo>
                  <a:pt x="3520" y="592"/>
                </a:lnTo>
                <a:lnTo>
                  <a:pt x="3520" y="594"/>
                </a:lnTo>
                <a:lnTo>
                  <a:pt x="3520" y="592"/>
                </a:lnTo>
                <a:lnTo>
                  <a:pt x="3521" y="594"/>
                </a:lnTo>
                <a:lnTo>
                  <a:pt x="3521" y="590"/>
                </a:lnTo>
                <a:lnTo>
                  <a:pt x="3521" y="586"/>
                </a:lnTo>
                <a:lnTo>
                  <a:pt x="3521" y="582"/>
                </a:lnTo>
                <a:lnTo>
                  <a:pt x="3522" y="588"/>
                </a:lnTo>
                <a:lnTo>
                  <a:pt x="3522" y="586"/>
                </a:lnTo>
                <a:lnTo>
                  <a:pt x="3523" y="580"/>
                </a:lnTo>
                <a:lnTo>
                  <a:pt x="3523" y="582"/>
                </a:lnTo>
                <a:lnTo>
                  <a:pt x="3523" y="592"/>
                </a:lnTo>
                <a:lnTo>
                  <a:pt x="3523" y="588"/>
                </a:lnTo>
                <a:lnTo>
                  <a:pt x="3524" y="588"/>
                </a:lnTo>
                <a:lnTo>
                  <a:pt x="3524" y="588"/>
                </a:lnTo>
                <a:lnTo>
                  <a:pt x="3524" y="590"/>
                </a:lnTo>
                <a:lnTo>
                  <a:pt x="3524" y="590"/>
                </a:lnTo>
                <a:lnTo>
                  <a:pt x="3525" y="590"/>
                </a:lnTo>
                <a:lnTo>
                  <a:pt x="3525" y="588"/>
                </a:lnTo>
                <a:lnTo>
                  <a:pt x="3525" y="592"/>
                </a:lnTo>
                <a:lnTo>
                  <a:pt x="3526" y="592"/>
                </a:lnTo>
                <a:lnTo>
                  <a:pt x="3526" y="588"/>
                </a:lnTo>
                <a:lnTo>
                  <a:pt x="3526" y="586"/>
                </a:lnTo>
                <a:lnTo>
                  <a:pt x="3527" y="586"/>
                </a:lnTo>
                <a:lnTo>
                  <a:pt x="3527" y="592"/>
                </a:lnTo>
                <a:lnTo>
                  <a:pt x="3527" y="586"/>
                </a:lnTo>
                <a:lnTo>
                  <a:pt x="3528" y="586"/>
                </a:lnTo>
                <a:lnTo>
                  <a:pt x="3528" y="588"/>
                </a:lnTo>
                <a:lnTo>
                  <a:pt x="3528" y="592"/>
                </a:lnTo>
                <a:lnTo>
                  <a:pt x="3528" y="588"/>
                </a:lnTo>
                <a:lnTo>
                  <a:pt x="3529" y="584"/>
                </a:lnTo>
                <a:lnTo>
                  <a:pt x="3529" y="586"/>
                </a:lnTo>
                <a:lnTo>
                  <a:pt x="3529" y="586"/>
                </a:lnTo>
                <a:lnTo>
                  <a:pt x="3529" y="586"/>
                </a:lnTo>
                <a:lnTo>
                  <a:pt x="3530" y="584"/>
                </a:lnTo>
                <a:lnTo>
                  <a:pt x="3530" y="582"/>
                </a:lnTo>
                <a:lnTo>
                  <a:pt x="3531" y="592"/>
                </a:lnTo>
                <a:lnTo>
                  <a:pt x="3531" y="590"/>
                </a:lnTo>
                <a:lnTo>
                  <a:pt x="3531" y="582"/>
                </a:lnTo>
                <a:lnTo>
                  <a:pt x="3531" y="582"/>
                </a:lnTo>
                <a:lnTo>
                  <a:pt x="3532" y="584"/>
                </a:lnTo>
                <a:lnTo>
                  <a:pt x="3532" y="590"/>
                </a:lnTo>
                <a:lnTo>
                  <a:pt x="3532" y="584"/>
                </a:lnTo>
                <a:lnTo>
                  <a:pt x="3532" y="582"/>
                </a:lnTo>
                <a:lnTo>
                  <a:pt x="3533" y="586"/>
                </a:lnTo>
                <a:lnTo>
                  <a:pt x="3533" y="588"/>
                </a:lnTo>
                <a:lnTo>
                  <a:pt x="3534" y="586"/>
                </a:lnTo>
                <a:lnTo>
                  <a:pt x="3534" y="582"/>
                </a:lnTo>
                <a:lnTo>
                  <a:pt x="3534" y="586"/>
                </a:lnTo>
                <a:lnTo>
                  <a:pt x="3534" y="588"/>
                </a:lnTo>
                <a:lnTo>
                  <a:pt x="3535" y="586"/>
                </a:lnTo>
                <a:lnTo>
                  <a:pt x="3535" y="578"/>
                </a:lnTo>
                <a:lnTo>
                  <a:pt x="3535" y="584"/>
                </a:lnTo>
                <a:lnTo>
                  <a:pt x="3535" y="584"/>
                </a:lnTo>
                <a:lnTo>
                  <a:pt x="3536" y="576"/>
                </a:lnTo>
                <a:lnTo>
                  <a:pt x="3536" y="573"/>
                </a:lnTo>
                <a:lnTo>
                  <a:pt x="3537" y="570"/>
                </a:lnTo>
                <a:lnTo>
                  <a:pt x="3537" y="569"/>
                </a:lnTo>
                <a:lnTo>
                  <a:pt x="3537" y="561"/>
                </a:lnTo>
                <a:lnTo>
                  <a:pt x="3537" y="555"/>
                </a:lnTo>
                <a:lnTo>
                  <a:pt x="3538" y="551"/>
                </a:lnTo>
                <a:lnTo>
                  <a:pt x="3538" y="553"/>
                </a:lnTo>
                <a:lnTo>
                  <a:pt x="3538" y="549"/>
                </a:lnTo>
                <a:lnTo>
                  <a:pt x="3538" y="544"/>
                </a:lnTo>
                <a:lnTo>
                  <a:pt x="3539" y="542"/>
                </a:lnTo>
                <a:lnTo>
                  <a:pt x="3539" y="544"/>
                </a:lnTo>
                <a:lnTo>
                  <a:pt x="3539" y="544"/>
                </a:lnTo>
                <a:lnTo>
                  <a:pt x="3540" y="534"/>
                </a:lnTo>
                <a:lnTo>
                  <a:pt x="3540" y="536"/>
                </a:lnTo>
                <a:lnTo>
                  <a:pt x="3540" y="536"/>
                </a:lnTo>
                <a:lnTo>
                  <a:pt x="3541" y="538"/>
                </a:lnTo>
                <a:lnTo>
                  <a:pt x="3541" y="532"/>
                </a:lnTo>
                <a:lnTo>
                  <a:pt x="3541" y="528"/>
                </a:lnTo>
                <a:lnTo>
                  <a:pt x="3542" y="532"/>
                </a:lnTo>
                <a:lnTo>
                  <a:pt x="3542" y="536"/>
                </a:lnTo>
                <a:lnTo>
                  <a:pt x="3542" y="530"/>
                </a:lnTo>
                <a:lnTo>
                  <a:pt x="3542" y="530"/>
                </a:lnTo>
                <a:lnTo>
                  <a:pt x="3543" y="530"/>
                </a:lnTo>
                <a:lnTo>
                  <a:pt x="3543" y="536"/>
                </a:lnTo>
                <a:lnTo>
                  <a:pt x="3543" y="534"/>
                </a:lnTo>
                <a:lnTo>
                  <a:pt x="3543" y="530"/>
                </a:lnTo>
                <a:lnTo>
                  <a:pt x="3544" y="530"/>
                </a:lnTo>
                <a:lnTo>
                  <a:pt x="3544" y="534"/>
                </a:lnTo>
                <a:lnTo>
                  <a:pt x="3545" y="536"/>
                </a:lnTo>
                <a:lnTo>
                  <a:pt x="3545" y="532"/>
                </a:lnTo>
                <a:lnTo>
                  <a:pt x="3545" y="530"/>
                </a:lnTo>
                <a:lnTo>
                  <a:pt x="3545" y="536"/>
                </a:lnTo>
                <a:lnTo>
                  <a:pt x="3546" y="538"/>
                </a:lnTo>
                <a:lnTo>
                  <a:pt x="3546" y="532"/>
                </a:lnTo>
                <a:lnTo>
                  <a:pt x="3546" y="534"/>
                </a:lnTo>
                <a:lnTo>
                  <a:pt x="3546" y="540"/>
                </a:lnTo>
                <a:lnTo>
                  <a:pt x="3547" y="540"/>
                </a:lnTo>
                <a:lnTo>
                  <a:pt x="3547" y="538"/>
                </a:lnTo>
                <a:lnTo>
                  <a:pt x="3548" y="538"/>
                </a:lnTo>
                <a:lnTo>
                  <a:pt x="3548" y="544"/>
                </a:lnTo>
                <a:lnTo>
                  <a:pt x="3548" y="545"/>
                </a:lnTo>
                <a:lnTo>
                  <a:pt x="3548" y="542"/>
                </a:lnTo>
                <a:lnTo>
                  <a:pt x="3549" y="540"/>
                </a:lnTo>
                <a:lnTo>
                  <a:pt x="3549" y="542"/>
                </a:lnTo>
                <a:lnTo>
                  <a:pt x="3549" y="548"/>
                </a:lnTo>
                <a:lnTo>
                  <a:pt x="3549" y="544"/>
                </a:lnTo>
                <a:lnTo>
                  <a:pt x="3550" y="544"/>
                </a:lnTo>
                <a:lnTo>
                  <a:pt x="3550" y="545"/>
                </a:lnTo>
                <a:lnTo>
                  <a:pt x="3551" y="548"/>
                </a:lnTo>
                <a:lnTo>
                  <a:pt x="3551" y="544"/>
                </a:lnTo>
                <a:lnTo>
                  <a:pt x="3551" y="542"/>
                </a:lnTo>
                <a:lnTo>
                  <a:pt x="3551" y="544"/>
                </a:lnTo>
                <a:lnTo>
                  <a:pt x="3552" y="549"/>
                </a:lnTo>
                <a:lnTo>
                  <a:pt x="3552" y="545"/>
                </a:lnTo>
                <a:lnTo>
                  <a:pt x="3552" y="542"/>
                </a:lnTo>
                <a:lnTo>
                  <a:pt x="3552" y="545"/>
                </a:lnTo>
                <a:lnTo>
                  <a:pt x="3553" y="548"/>
                </a:lnTo>
                <a:lnTo>
                  <a:pt x="3553" y="549"/>
                </a:lnTo>
                <a:lnTo>
                  <a:pt x="3553" y="545"/>
                </a:lnTo>
                <a:lnTo>
                  <a:pt x="3554" y="545"/>
                </a:lnTo>
                <a:lnTo>
                  <a:pt x="3554" y="545"/>
                </a:lnTo>
                <a:lnTo>
                  <a:pt x="3554" y="548"/>
                </a:lnTo>
                <a:lnTo>
                  <a:pt x="3555" y="544"/>
                </a:lnTo>
                <a:lnTo>
                  <a:pt x="3555" y="542"/>
                </a:lnTo>
                <a:lnTo>
                  <a:pt x="3555" y="545"/>
                </a:lnTo>
                <a:lnTo>
                  <a:pt x="3556" y="549"/>
                </a:lnTo>
                <a:lnTo>
                  <a:pt x="3556" y="542"/>
                </a:lnTo>
                <a:lnTo>
                  <a:pt x="3556" y="540"/>
                </a:lnTo>
                <a:lnTo>
                  <a:pt x="3556" y="542"/>
                </a:lnTo>
                <a:lnTo>
                  <a:pt x="3557" y="544"/>
                </a:lnTo>
                <a:lnTo>
                  <a:pt x="3557" y="542"/>
                </a:lnTo>
                <a:lnTo>
                  <a:pt x="3557" y="542"/>
                </a:lnTo>
                <a:lnTo>
                  <a:pt x="3557" y="540"/>
                </a:lnTo>
                <a:lnTo>
                  <a:pt x="3558" y="540"/>
                </a:lnTo>
                <a:lnTo>
                  <a:pt x="3558" y="530"/>
                </a:lnTo>
                <a:lnTo>
                  <a:pt x="3559" y="524"/>
                </a:lnTo>
                <a:lnTo>
                  <a:pt x="3559" y="522"/>
                </a:lnTo>
                <a:lnTo>
                  <a:pt x="3559" y="518"/>
                </a:lnTo>
                <a:lnTo>
                  <a:pt x="3559" y="513"/>
                </a:lnTo>
                <a:lnTo>
                  <a:pt x="3560" y="513"/>
                </a:lnTo>
                <a:lnTo>
                  <a:pt x="3560" y="513"/>
                </a:lnTo>
                <a:lnTo>
                  <a:pt x="3560" y="514"/>
                </a:lnTo>
                <a:lnTo>
                  <a:pt x="3560" y="505"/>
                </a:lnTo>
                <a:lnTo>
                  <a:pt x="3561" y="493"/>
                </a:lnTo>
                <a:lnTo>
                  <a:pt x="3561" y="493"/>
                </a:lnTo>
                <a:lnTo>
                  <a:pt x="3562" y="501"/>
                </a:lnTo>
                <a:lnTo>
                  <a:pt x="3562" y="497"/>
                </a:lnTo>
                <a:lnTo>
                  <a:pt x="3562" y="496"/>
                </a:lnTo>
                <a:lnTo>
                  <a:pt x="3562" y="503"/>
                </a:lnTo>
                <a:lnTo>
                  <a:pt x="3563" y="507"/>
                </a:lnTo>
                <a:lnTo>
                  <a:pt x="3563" y="507"/>
                </a:lnTo>
                <a:lnTo>
                  <a:pt x="3563" y="507"/>
                </a:lnTo>
                <a:lnTo>
                  <a:pt x="3563" y="501"/>
                </a:lnTo>
                <a:lnTo>
                  <a:pt x="3564" y="503"/>
                </a:lnTo>
                <a:lnTo>
                  <a:pt x="3564" y="505"/>
                </a:lnTo>
                <a:lnTo>
                  <a:pt x="3565" y="497"/>
                </a:lnTo>
                <a:lnTo>
                  <a:pt x="3565" y="488"/>
                </a:lnTo>
                <a:lnTo>
                  <a:pt x="3565" y="486"/>
                </a:lnTo>
                <a:lnTo>
                  <a:pt x="3565" y="503"/>
                </a:lnTo>
                <a:lnTo>
                  <a:pt x="3566" y="517"/>
                </a:lnTo>
                <a:lnTo>
                  <a:pt x="3566" y="514"/>
                </a:lnTo>
                <a:lnTo>
                  <a:pt x="3566" y="520"/>
                </a:lnTo>
                <a:lnTo>
                  <a:pt x="3566" y="532"/>
                </a:lnTo>
                <a:lnTo>
                  <a:pt x="3567" y="540"/>
                </a:lnTo>
                <a:lnTo>
                  <a:pt x="3567" y="542"/>
                </a:lnTo>
                <a:lnTo>
                  <a:pt x="3567" y="542"/>
                </a:lnTo>
                <a:lnTo>
                  <a:pt x="3568" y="544"/>
                </a:lnTo>
                <a:lnTo>
                  <a:pt x="3568" y="548"/>
                </a:lnTo>
                <a:lnTo>
                  <a:pt x="3568" y="542"/>
                </a:lnTo>
                <a:lnTo>
                  <a:pt x="3569" y="545"/>
                </a:lnTo>
                <a:lnTo>
                  <a:pt x="3569" y="549"/>
                </a:lnTo>
                <a:lnTo>
                  <a:pt x="3569" y="551"/>
                </a:lnTo>
                <a:lnTo>
                  <a:pt x="3570" y="548"/>
                </a:lnTo>
                <a:lnTo>
                  <a:pt x="3570" y="553"/>
                </a:lnTo>
                <a:lnTo>
                  <a:pt x="3570" y="553"/>
                </a:lnTo>
                <a:lnTo>
                  <a:pt x="3570" y="559"/>
                </a:lnTo>
                <a:lnTo>
                  <a:pt x="3571" y="553"/>
                </a:lnTo>
                <a:lnTo>
                  <a:pt x="3571" y="553"/>
                </a:lnTo>
                <a:lnTo>
                  <a:pt x="3571" y="551"/>
                </a:lnTo>
                <a:lnTo>
                  <a:pt x="3571" y="555"/>
                </a:lnTo>
                <a:lnTo>
                  <a:pt x="3572" y="555"/>
                </a:lnTo>
                <a:lnTo>
                  <a:pt x="3572" y="559"/>
                </a:lnTo>
                <a:lnTo>
                  <a:pt x="3573" y="578"/>
                </a:lnTo>
                <a:lnTo>
                  <a:pt x="3573" y="600"/>
                </a:lnTo>
                <a:lnTo>
                  <a:pt x="3573" y="601"/>
                </a:lnTo>
                <a:lnTo>
                  <a:pt x="3573" y="621"/>
                </a:lnTo>
                <a:lnTo>
                  <a:pt x="3574" y="628"/>
                </a:lnTo>
                <a:lnTo>
                  <a:pt x="3574" y="592"/>
                </a:lnTo>
                <a:lnTo>
                  <a:pt x="3574" y="530"/>
                </a:lnTo>
                <a:lnTo>
                  <a:pt x="3574" y="453"/>
                </a:lnTo>
                <a:lnTo>
                  <a:pt x="3575" y="422"/>
                </a:lnTo>
                <a:lnTo>
                  <a:pt x="3575" y="216"/>
                </a:lnTo>
                <a:lnTo>
                  <a:pt x="3576" y="125"/>
                </a:lnTo>
                <a:lnTo>
                  <a:pt x="3576" y="104"/>
                </a:lnTo>
                <a:lnTo>
                  <a:pt x="3576" y="191"/>
                </a:lnTo>
                <a:lnTo>
                  <a:pt x="3576" y="376"/>
                </a:lnTo>
                <a:lnTo>
                  <a:pt x="3577" y="544"/>
                </a:lnTo>
                <a:lnTo>
                  <a:pt x="3577" y="619"/>
                </a:lnTo>
                <a:lnTo>
                  <a:pt x="3577" y="622"/>
                </a:lnTo>
                <a:lnTo>
                  <a:pt x="3577" y="611"/>
                </a:lnTo>
                <a:lnTo>
                  <a:pt x="3578" y="590"/>
                </a:lnTo>
                <a:lnTo>
                  <a:pt x="3578" y="570"/>
                </a:lnTo>
                <a:lnTo>
                  <a:pt x="3579" y="569"/>
                </a:lnTo>
                <a:lnTo>
                  <a:pt x="3579" y="573"/>
                </a:lnTo>
                <a:lnTo>
                  <a:pt x="3579" y="570"/>
                </a:lnTo>
                <a:lnTo>
                  <a:pt x="3579" y="569"/>
                </a:lnTo>
                <a:lnTo>
                  <a:pt x="3580" y="566"/>
                </a:lnTo>
                <a:lnTo>
                  <a:pt x="3580" y="573"/>
                </a:lnTo>
                <a:lnTo>
                  <a:pt x="3580" y="574"/>
                </a:lnTo>
                <a:lnTo>
                  <a:pt x="3580" y="576"/>
                </a:lnTo>
                <a:lnTo>
                  <a:pt x="3581" y="573"/>
                </a:lnTo>
                <a:lnTo>
                  <a:pt x="3581" y="573"/>
                </a:lnTo>
                <a:lnTo>
                  <a:pt x="3581" y="574"/>
                </a:lnTo>
                <a:lnTo>
                  <a:pt x="3582" y="570"/>
                </a:lnTo>
                <a:lnTo>
                  <a:pt x="3582" y="569"/>
                </a:lnTo>
                <a:lnTo>
                  <a:pt x="3582" y="569"/>
                </a:lnTo>
                <a:lnTo>
                  <a:pt x="3583" y="574"/>
                </a:lnTo>
                <a:lnTo>
                  <a:pt x="3583" y="574"/>
                </a:lnTo>
                <a:lnTo>
                  <a:pt x="3583" y="570"/>
                </a:lnTo>
                <a:lnTo>
                  <a:pt x="3584" y="570"/>
                </a:lnTo>
                <a:lnTo>
                  <a:pt x="3584" y="576"/>
                </a:lnTo>
                <a:lnTo>
                  <a:pt x="3584" y="570"/>
                </a:lnTo>
                <a:lnTo>
                  <a:pt x="3584" y="565"/>
                </a:lnTo>
                <a:lnTo>
                  <a:pt x="3585" y="569"/>
                </a:lnTo>
                <a:lnTo>
                  <a:pt x="3585" y="573"/>
                </a:lnTo>
                <a:lnTo>
                  <a:pt x="3585" y="574"/>
                </a:lnTo>
                <a:lnTo>
                  <a:pt x="3585" y="569"/>
                </a:lnTo>
                <a:lnTo>
                  <a:pt x="3586" y="566"/>
                </a:lnTo>
                <a:lnTo>
                  <a:pt x="3586" y="570"/>
                </a:lnTo>
                <a:lnTo>
                  <a:pt x="3587" y="573"/>
                </a:lnTo>
                <a:lnTo>
                  <a:pt x="3587" y="569"/>
                </a:lnTo>
                <a:lnTo>
                  <a:pt x="3587" y="563"/>
                </a:lnTo>
                <a:lnTo>
                  <a:pt x="3587" y="569"/>
                </a:lnTo>
                <a:lnTo>
                  <a:pt x="3588" y="570"/>
                </a:lnTo>
                <a:lnTo>
                  <a:pt x="3588" y="566"/>
                </a:lnTo>
                <a:lnTo>
                  <a:pt x="3588" y="566"/>
                </a:lnTo>
                <a:lnTo>
                  <a:pt x="3588" y="569"/>
                </a:lnTo>
                <a:lnTo>
                  <a:pt x="3589" y="566"/>
                </a:lnTo>
                <a:lnTo>
                  <a:pt x="3589" y="570"/>
                </a:lnTo>
                <a:lnTo>
                  <a:pt x="3590" y="563"/>
                </a:lnTo>
                <a:lnTo>
                  <a:pt x="3590" y="561"/>
                </a:lnTo>
                <a:lnTo>
                  <a:pt x="3590" y="563"/>
                </a:lnTo>
                <a:lnTo>
                  <a:pt x="3590" y="566"/>
                </a:lnTo>
                <a:lnTo>
                  <a:pt x="3591" y="555"/>
                </a:lnTo>
                <a:lnTo>
                  <a:pt x="3591" y="561"/>
                </a:lnTo>
                <a:lnTo>
                  <a:pt x="3591" y="565"/>
                </a:lnTo>
                <a:lnTo>
                  <a:pt x="3591" y="566"/>
                </a:lnTo>
                <a:lnTo>
                  <a:pt x="3592" y="563"/>
                </a:lnTo>
                <a:lnTo>
                  <a:pt x="3592" y="559"/>
                </a:lnTo>
                <a:lnTo>
                  <a:pt x="3593" y="563"/>
                </a:lnTo>
                <a:lnTo>
                  <a:pt x="3593" y="569"/>
                </a:lnTo>
                <a:lnTo>
                  <a:pt x="3593" y="561"/>
                </a:lnTo>
                <a:lnTo>
                  <a:pt x="3593" y="557"/>
                </a:lnTo>
                <a:lnTo>
                  <a:pt x="3594" y="561"/>
                </a:lnTo>
                <a:lnTo>
                  <a:pt x="3594" y="566"/>
                </a:lnTo>
                <a:lnTo>
                  <a:pt x="3594" y="559"/>
                </a:lnTo>
                <a:lnTo>
                  <a:pt x="3594" y="561"/>
                </a:lnTo>
                <a:lnTo>
                  <a:pt x="3595" y="563"/>
                </a:lnTo>
                <a:lnTo>
                  <a:pt x="3595" y="563"/>
                </a:lnTo>
                <a:lnTo>
                  <a:pt x="3595" y="563"/>
                </a:lnTo>
                <a:lnTo>
                  <a:pt x="3596" y="559"/>
                </a:lnTo>
                <a:lnTo>
                  <a:pt x="3596" y="561"/>
                </a:lnTo>
                <a:lnTo>
                  <a:pt x="3596" y="566"/>
                </a:lnTo>
                <a:lnTo>
                  <a:pt x="3597" y="565"/>
                </a:lnTo>
                <a:lnTo>
                  <a:pt x="3597" y="559"/>
                </a:lnTo>
                <a:lnTo>
                  <a:pt x="3597" y="557"/>
                </a:lnTo>
                <a:lnTo>
                  <a:pt x="3597" y="569"/>
                </a:lnTo>
                <a:lnTo>
                  <a:pt x="3598" y="563"/>
                </a:lnTo>
                <a:lnTo>
                  <a:pt x="3598" y="559"/>
                </a:lnTo>
                <a:lnTo>
                  <a:pt x="3598" y="553"/>
                </a:lnTo>
                <a:lnTo>
                  <a:pt x="3599" y="549"/>
                </a:lnTo>
                <a:lnTo>
                  <a:pt x="3599" y="549"/>
                </a:lnTo>
                <a:lnTo>
                  <a:pt x="3599" y="536"/>
                </a:lnTo>
                <a:lnTo>
                  <a:pt x="3600" y="532"/>
                </a:lnTo>
                <a:lnTo>
                  <a:pt x="3600" y="534"/>
                </a:lnTo>
                <a:lnTo>
                  <a:pt x="3600" y="530"/>
                </a:lnTo>
                <a:lnTo>
                  <a:pt x="3601" y="526"/>
                </a:lnTo>
                <a:lnTo>
                  <a:pt x="3601" y="520"/>
                </a:lnTo>
                <a:lnTo>
                  <a:pt x="3601" y="520"/>
                </a:lnTo>
                <a:lnTo>
                  <a:pt x="3601" y="524"/>
                </a:lnTo>
                <a:lnTo>
                  <a:pt x="3602" y="517"/>
                </a:lnTo>
                <a:lnTo>
                  <a:pt x="3602" y="513"/>
                </a:lnTo>
                <a:lnTo>
                  <a:pt x="3602" y="518"/>
                </a:lnTo>
                <a:lnTo>
                  <a:pt x="3602" y="524"/>
                </a:lnTo>
                <a:lnTo>
                  <a:pt x="3603" y="520"/>
                </a:lnTo>
                <a:lnTo>
                  <a:pt x="3603" y="517"/>
                </a:lnTo>
                <a:lnTo>
                  <a:pt x="3604" y="517"/>
                </a:lnTo>
                <a:lnTo>
                  <a:pt x="3604" y="520"/>
                </a:lnTo>
                <a:lnTo>
                  <a:pt x="3604" y="517"/>
                </a:lnTo>
                <a:lnTo>
                  <a:pt x="3604" y="514"/>
                </a:lnTo>
                <a:lnTo>
                  <a:pt x="3605" y="514"/>
                </a:lnTo>
                <a:lnTo>
                  <a:pt x="3605" y="522"/>
                </a:lnTo>
                <a:lnTo>
                  <a:pt x="3605" y="518"/>
                </a:lnTo>
                <a:lnTo>
                  <a:pt x="3605" y="514"/>
                </a:lnTo>
                <a:lnTo>
                  <a:pt x="3606" y="514"/>
                </a:lnTo>
                <a:lnTo>
                  <a:pt x="3606" y="518"/>
                </a:lnTo>
                <a:lnTo>
                  <a:pt x="3607" y="522"/>
                </a:lnTo>
                <a:lnTo>
                  <a:pt x="3607" y="514"/>
                </a:lnTo>
                <a:lnTo>
                  <a:pt x="3607" y="517"/>
                </a:lnTo>
                <a:lnTo>
                  <a:pt x="3607" y="522"/>
                </a:lnTo>
                <a:lnTo>
                  <a:pt x="3608" y="526"/>
                </a:lnTo>
                <a:lnTo>
                  <a:pt x="3608" y="520"/>
                </a:lnTo>
                <a:lnTo>
                  <a:pt x="3608" y="520"/>
                </a:lnTo>
                <a:lnTo>
                  <a:pt x="3608" y="526"/>
                </a:lnTo>
                <a:lnTo>
                  <a:pt x="3609" y="526"/>
                </a:lnTo>
                <a:lnTo>
                  <a:pt x="3609" y="524"/>
                </a:lnTo>
                <a:lnTo>
                  <a:pt x="3610" y="520"/>
                </a:lnTo>
                <a:lnTo>
                  <a:pt x="3610" y="524"/>
                </a:lnTo>
                <a:lnTo>
                  <a:pt x="3610" y="528"/>
                </a:lnTo>
                <a:lnTo>
                  <a:pt x="3610" y="524"/>
                </a:lnTo>
                <a:lnTo>
                  <a:pt x="3611" y="526"/>
                </a:lnTo>
                <a:lnTo>
                  <a:pt x="3611" y="524"/>
                </a:lnTo>
                <a:lnTo>
                  <a:pt x="3611" y="530"/>
                </a:lnTo>
                <a:lnTo>
                  <a:pt x="3611" y="532"/>
                </a:lnTo>
                <a:lnTo>
                  <a:pt x="3612" y="528"/>
                </a:lnTo>
                <a:lnTo>
                  <a:pt x="3612" y="530"/>
                </a:lnTo>
                <a:lnTo>
                  <a:pt x="3612" y="534"/>
                </a:lnTo>
                <a:lnTo>
                  <a:pt x="3613" y="536"/>
                </a:lnTo>
                <a:lnTo>
                  <a:pt x="3613" y="530"/>
                </a:lnTo>
                <a:lnTo>
                  <a:pt x="3613" y="534"/>
                </a:lnTo>
                <a:lnTo>
                  <a:pt x="3614" y="538"/>
                </a:lnTo>
                <a:lnTo>
                  <a:pt x="3614" y="538"/>
                </a:lnTo>
                <a:lnTo>
                  <a:pt x="3614" y="532"/>
                </a:lnTo>
                <a:lnTo>
                  <a:pt x="3615" y="532"/>
                </a:lnTo>
                <a:lnTo>
                  <a:pt x="3615" y="532"/>
                </a:lnTo>
                <a:lnTo>
                  <a:pt x="3615" y="536"/>
                </a:lnTo>
                <a:lnTo>
                  <a:pt x="3615" y="534"/>
                </a:lnTo>
                <a:lnTo>
                  <a:pt x="3616" y="532"/>
                </a:lnTo>
                <a:lnTo>
                  <a:pt x="3616" y="538"/>
                </a:lnTo>
                <a:lnTo>
                  <a:pt x="3616" y="540"/>
                </a:lnTo>
                <a:lnTo>
                  <a:pt x="3616" y="536"/>
                </a:lnTo>
                <a:lnTo>
                  <a:pt x="3617" y="532"/>
                </a:lnTo>
                <a:lnTo>
                  <a:pt x="3617" y="534"/>
                </a:lnTo>
                <a:lnTo>
                  <a:pt x="3618" y="538"/>
                </a:lnTo>
                <a:lnTo>
                  <a:pt x="3618" y="530"/>
                </a:lnTo>
                <a:lnTo>
                  <a:pt x="3618" y="528"/>
                </a:lnTo>
                <a:lnTo>
                  <a:pt x="3618" y="522"/>
                </a:lnTo>
                <a:lnTo>
                  <a:pt x="3619" y="528"/>
                </a:lnTo>
                <a:lnTo>
                  <a:pt x="3619" y="532"/>
                </a:lnTo>
                <a:lnTo>
                  <a:pt x="3619" y="530"/>
                </a:lnTo>
                <a:lnTo>
                  <a:pt x="3619" y="526"/>
                </a:lnTo>
                <a:lnTo>
                  <a:pt x="3620" y="526"/>
                </a:lnTo>
                <a:lnTo>
                  <a:pt x="3620" y="528"/>
                </a:lnTo>
                <a:lnTo>
                  <a:pt x="3621" y="524"/>
                </a:lnTo>
                <a:lnTo>
                  <a:pt x="3621" y="520"/>
                </a:lnTo>
                <a:lnTo>
                  <a:pt x="3621" y="524"/>
                </a:lnTo>
                <a:lnTo>
                  <a:pt x="3621" y="522"/>
                </a:lnTo>
                <a:lnTo>
                  <a:pt x="3622" y="514"/>
                </a:lnTo>
                <a:lnTo>
                  <a:pt x="3622" y="511"/>
                </a:lnTo>
                <a:lnTo>
                  <a:pt x="3622" y="509"/>
                </a:lnTo>
                <a:lnTo>
                  <a:pt x="3622" y="509"/>
                </a:lnTo>
                <a:lnTo>
                  <a:pt x="3623" y="499"/>
                </a:lnTo>
                <a:lnTo>
                  <a:pt x="3623" y="497"/>
                </a:lnTo>
                <a:lnTo>
                  <a:pt x="3624" y="497"/>
                </a:lnTo>
                <a:lnTo>
                  <a:pt x="3624" y="497"/>
                </a:lnTo>
                <a:lnTo>
                  <a:pt x="3624" y="488"/>
                </a:lnTo>
                <a:lnTo>
                  <a:pt x="3624" y="478"/>
                </a:lnTo>
                <a:lnTo>
                  <a:pt x="3625" y="480"/>
                </a:lnTo>
                <a:lnTo>
                  <a:pt x="3625" y="484"/>
                </a:lnTo>
                <a:lnTo>
                  <a:pt x="3625" y="482"/>
                </a:lnTo>
                <a:lnTo>
                  <a:pt x="3625" y="484"/>
                </a:lnTo>
                <a:lnTo>
                  <a:pt x="3626" y="484"/>
                </a:lnTo>
                <a:lnTo>
                  <a:pt x="3626" y="488"/>
                </a:lnTo>
                <a:lnTo>
                  <a:pt x="3626" y="486"/>
                </a:lnTo>
                <a:lnTo>
                  <a:pt x="3627" y="478"/>
                </a:lnTo>
                <a:lnTo>
                  <a:pt x="3627" y="470"/>
                </a:lnTo>
                <a:lnTo>
                  <a:pt x="3627" y="478"/>
                </a:lnTo>
                <a:lnTo>
                  <a:pt x="3628" y="496"/>
                </a:lnTo>
                <a:lnTo>
                  <a:pt x="3628" y="503"/>
                </a:lnTo>
                <a:lnTo>
                  <a:pt x="3628" y="509"/>
                </a:lnTo>
                <a:lnTo>
                  <a:pt x="3629" y="520"/>
                </a:lnTo>
                <a:lnTo>
                  <a:pt x="3629" y="530"/>
                </a:lnTo>
                <a:lnTo>
                  <a:pt x="3629" y="532"/>
                </a:lnTo>
                <a:lnTo>
                  <a:pt x="3629" y="530"/>
                </a:lnTo>
                <a:lnTo>
                  <a:pt x="3630" y="534"/>
                </a:lnTo>
                <a:lnTo>
                  <a:pt x="3630" y="538"/>
                </a:lnTo>
                <a:lnTo>
                  <a:pt x="3630" y="534"/>
                </a:lnTo>
                <a:lnTo>
                  <a:pt x="3630" y="536"/>
                </a:lnTo>
                <a:lnTo>
                  <a:pt x="3631" y="534"/>
                </a:lnTo>
                <a:lnTo>
                  <a:pt x="3631" y="542"/>
                </a:lnTo>
                <a:lnTo>
                  <a:pt x="3632" y="538"/>
                </a:lnTo>
                <a:lnTo>
                  <a:pt x="3632" y="532"/>
                </a:lnTo>
                <a:lnTo>
                  <a:pt x="3632" y="536"/>
                </a:lnTo>
                <a:lnTo>
                  <a:pt x="3632" y="538"/>
                </a:lnTo>
                <a:lnTo>
                  <a:pt x="3633" y="542"/>
                </a:lnTo>
                <a:lnTo>
                  <a:pt x="3633" y="540"/>
                </a:lnTo>
                <a:lnTo>
                  <a:pt x="3633" y="544"/>
                </a:lnTo>
                <a:lnTo>
                  <a:pt x="3633" y="548"/>
                </a:lnTo>
                <a:lnTo>
                  <a:pt x="3634" y="555"/>
                </a:lnTo>
                <a:lnTo>
                  <a:pt x="3634" y="563"/>
                </a:lnTo>
                <a:lnTo>
                  <a:pt x="3635" y="569"/>
                </a:lnTo>
                <a:lnTo>
                  <a:pt x="3635" y="597"/>
                </a:lnTo>
                <a:lnTo>
                  <a:pt x="3635" y="622"/>
                </a:lnTo>
                <a:lnTo>
                  <a:pt x="3635" y="622"/>
                </a:lnTo>
                <a:lnTo>
                  <a:pt x="3636" y="588"/>
                </a:lnTo>
                <a:lnTo>
                  <a:pt x="3636" y="536"/>
                </a:lnTo>
                <a:lnTo>
                  <a:pt x="3636" y="488"/>
                </a:lnTo>
                <a:lnTo>
                  <a:pt x="3636" y="412"/>
                </a:lnTo>
                <a:lnTo>
                  <a:pt x="3637" y="299"/>
                </a:lnTo>
                <a:lnTo>
                  <a:pt x="3637" y="187"/>
                </a:lnTo>
                <a:lnTo>
                  <a:pt x="3638" y="121"/>
                </a:lnTo>
                <a:lnTo>
                  <a:pt x="3638" y="77"/>
                </a:lnTo>
                <a:lnTo>
                  <a:pt x="3638" y="92"/>
                </a:lnTo>
                <a:lnTo>
                  <a:pt x="3638" y="225"/>
                </a:lnTo>
                <a:lnTo>
                  <a:pt x="3639" y="422"/>
                </a:lnTo>
                <a:lnTo>
                  <a:pt x="3639" y="563"/>
                </a:lnTo>
                <a:lnTo>
                  <a:pt x="3639" y="611"/>
                </a:lnTo>
                <a:lnTo>
                  <a:pt x="3639" y="600"/>
                </a:lnTo>
                <a:lnTo>
                  <a:pt x="3640" y="580"/>
                </a:lnTo>
                <a:lnTo>
                  <a:pt x="3640" y="566"/>
                </a:lnTo>
                <a:lnTo>
                  <a:pt x="3640" y="565"/>
                </a:lnTo>
                <a:lnTo>
                  <a:pt x="3641" y="561"/>
                </a:lnTo>
                <a:lnTo>
                  <a:pt x="3641" y="563"/>
                </a:lnTo>
                <a:lnTo>
                  <a:pt x="3641" y="563"/>
                </a:lnTo>
                <a:lnTo>
                  <a:pt x="3642" y="557"/>
                </a:lnTo>
                <a:lnTo>
                  <a:pt x="3642" y="559"/>
                </a:lnTo>
                <a:lnTo>
                  <a:pt x="3642" y="565"/>
                </a:lnTo>
                <a:lnTo>
                  <a:pt x="3643" y="565"/>
                </a:lnTo>
                <a:lnTo>
                  <a:pt x="3643" y="563"/>
                </a:lnTo>
                <a:lnTo>
                  <a:pt x="3643" y="561"/>
                </a:lnTo>
                <a:lnTo>
                  <a:pt x="3643" y="563"/>
                </a:lnTo>
                <a:lnTo>
                  <a:pt x="3644" y="566"/>
                </a:lnTo>
                <a:lnTo>
                  <a:pt x="3644" y="563"/>
                </a:lnTo>
                <a:lnTo>
                  <a:pt x="3644" y="561"/>
                </a:lnTo>
                <a:lnTo>
                  <a:pt x="3644" y="565"/>
                </a:lnTo>
                <a:lnTo>
                  <a:pt x="3645" y="569"/>
                </a:lnTo>
                <a:lnTo>
                  <a:pt x="3645" y="565"/>
                </a:lnTo>
                <a:lnTo>
                  <a:pt x="3646" y="561"/>
                </a:lnTo>
                <a:lnTo>
                  <a:pt x="3646" y="566"/>
                </a:lnTo>
                <a:lnTo>
                  <a:pt x="3646" y="565"/>
                </a:lnTo>
                <a:lnTo>
                  <a:pt x="3646" y="559"/>
                </a:lnTo>
                <a:lnTo>
                  <a:pt x="3647" y="559"/>
                </a:lnTo>
                <a:lnTo>
                  <a:pt x="3647" y="565"/>
                </a:lnTo>
                <a:lnTo>
                  <a:pt x="3647" y="566"/>
                </a:lnTo>
                <a:lnTo>
                  <a:pt x="3647" y="569"/>
                </a:lnTo>
                <a:lnTo>
                  <a:pt x="3648" y="566"/>
                </a:lnTo>
                <a:lnTo>
                  <a:pt x="3648" y="566"/>
                </a:lnTo>
                <a:lnTo>
                  <a:pt x="3649" y="570"/>
                </a:lnTo>
                <a:lnTo>
                  <a:pt x="3649" y="566"/>
                </a:lnTo>
                <a:lnTo>
                  <a:pt x="3649" y="565"/>
                </a:lnTo>
                <a:lnTo>
                  <a:pt x="3649" y="563"/>
                </a:lnTo>
                <a:lnTo>
                  <a:pt x="3650" y="566"/>
                </a:lnTo>
                <a:lnTo>
                  <a:pt x="3650" y="566"/>
                </a:lnTo>
                <a:lnTo>
                  <a:pt x="3650" y="561"/>
                </a:lnTo>
                <a:lnTo>
                  <a:pt x="3650" y="559"/>
                </a:lnTo>
                <a:lnTo>
                  <a:pt x="3651" y="563"/>
                </a:lnTo>
                <a:lnTo>
                  <a:pt x="3651" y="569"/>
                </a:lnTo>
                <a:lnTo>
                  <a:pt x="3652" y="565"/>
                </a:lnTo>
                <a:lnTo>
                  <a:pt x="3652" y="561"/>
                </a:lnTo>
                <a:lnTo>
                  <a:pt x="3652" y="561"/>
                </a:lnTo>
                <a:lnTo>
                  <a:pt x="3652" y="566"/>
                </a:lnTo>
                <a:lnTo>
                  <a:pt x="3653" y="561"/>
                </a:lnTo>
                <a:lnTo>
                  <a:pt x="3653" y="555"/>
                </a:lnTo>
                <a:lnTo>
                  <a:pt x="3653" y="559"/>
                </a:lnTo>
                <a:lnTo>
                  <a:pt x="3653" y="563"/>
                </a:lnTo>
                <a:lnTo>
                  <a:pt x="3654" y="565"/>
                </a:lnTo>
                <a:lnTo>
                  <a:pt x="3654" y="559"/>
                </a:lnTo>
                <a:lnTo>
                  <a:pt x="3654" y="561"/>
                </a:lnTo>
                <a:lnTo>
                  <a:pt x="3655" y="566"/>
                </a:lnTo>
                <a:lnTo>
                  <a:pt x="3655" y="565"/>
                </a:lnTo>
                <a:lnTo>
                  <a:pt x="3655" y="559"/>
                </a:lnTo>
                <a:lnTo>
                  <a:pt x="3656" y="559"/>
                </a:lnTo>
                <a:lnTo>
                  <a:pt x="3656" y="565"/>
                </a:lnTo>
                <a:lnTo>
                  <a:pt x="3656" y="565"/>
                </a:lnTo>
                <a:lnTo>
                  <a:pt x="3657" y="561"/>
                </a:lnTo>
                <a:lnTo>
                  <a:pt x="3657" y="557"/>
                </a:lnTo>
                <a:lnTo>
                  <a:pt x="3657" y="563"/>
                </a:lnTo>
                <a:lnTo>
                  <a:pt x="3657" y="565"/>
                </a:lnTo>
                <a:lnTo>
                  <a:pt x="3658" y="557"/>
                </a:lnTo>
                <a:lnTo>
                  <a:pt x="3658" y="553"/>
                </a:lnTo>
                <a:lnTo>
                  <a:pt x="3658" y="557"/>
                </a:lnTo>
                <a:lnTo>
                  <a:pt x="3658" y="551"/>
                </a:lnTo>
                <a:lnTo>
                  <a:pt x="3659" y="544"/>
                </a:lnTo>
                <a:lnTo>
                  <a:pt x="3659" y="542"/>
                </a:lnTo>
                <a:lnTo>
                  <a:pt x="3660" y="540"/>
                </a:lnTo>
                <a:lnTo>
                  <a:pt x="3660" y="538"/>
                </a:lnTo>
                <a:lnTo>
                  <a:pt x="3660" y="530"/>
                </a:lnTo>
                <a:lnTo>
                  <a:pt x="3660" y="526"/>
                </a:lnTo>
                <a:lnTo>
                  <a:pt x="3661" y="522"/>
                </a:lnTo>
                <a:lnTo>
                  <a:pt x="3661" y="524"/>
                </a:lnTo>
                <a:lnTo>
                  <a:pt x="3661" y="518"/>
                </a:lnTo>
                <a:lnTo>
                  <a:pt x="3661" y="511"/>
                </a:lnTo>
                <a:lnTo>
                  <a:pt x="3662" y="520"/>
                </a:lnTo>
                <a:lnTo>
                  <a:pt x="3662" y="518"/>
                </a:lnTo>
                <a:lnTo>
                  <a:pt x="3663" y="517"/>
                </a:lnTo>
                <a:lnTo>
                  <a:pt x="3663" y="513"/>
                </a:lnTo>
                <a:lnTo>
                  <a:pt x="3663" y="514"/>
                </a:lnTo>
                <a:lnTo>
                  <a:pt x="3663" y="524"/>
                </a:lnTo>
                <a:lnTo>
                  <a:pt x="3664" y="518"/>
                </a:lnTo>
                <a:lnTo>
                  <a:pt x="3664" y="513"/>
                </a:lnTo>
                <a:lnTo>
                  <a:pt x="3664" y="509"/>
                </a:lnTo>
                <a:lnTo>
                  <a:pt x="3664" y="522"/>
                </a:lnTo>
                <a:lnTo>
                  <a:pt x="3665" y="522"/>
                </a:lnTo>
                <a:lnTo>
                  <a:pt x="3665" y="518"/>
                </a:lnTo>
                <a:lnTo>
                  <a:pt x="3666" y="518"/>
                </a:lnTo>
                <a:lnTo>
                  <a:pt x="3666" y="526"/>
                </a:lnTo>
                <a:lnTo>
                  <a:pt x="3666" y="522"/>
                </a:lnTo>
                <a:lnTo>
                  <a:pt x="3666" y="518"/>
                </a:lnTo>
                <a:lnTo>
                  <a:pt x="3667" y="514"/>
                </a:lnTo>
                <a:lnTo>
                  <a:pt x="3667" y="517"/>
                </a:lnTo>
                <a:lnTo>
                  <a:pt x="3667" y="522"/>
                </a:lnTo>
                <a:lnTo>
                  <a:pt x="3667" y="522"/>
                </a:lnTo>
                <a:lnTo>
                  <a:pt x="3668" y="517"/>
                </a:lnTo>
                <a:lnTo>
                  <a:pt x="3668" y="518"/>
                </a:lnTo>
                <a:lnTo>
                  <a:pt x="3668" y="522"/>
                </a:lnTo>
                <a:lnTo>
                  <a:pt x="3669" y="520"/>
                </a:lnTo>
                <a:lnTo>
                  <a:pt x="3669" y="520"/>
                </a:lnTo>
                <a:lnTo>
                  <a:pt x="3669" y="520"/>
                </a:lnTo>
                <a:lnTo>
                  <a:pt x="3670" y="524"/>
                </a:lnTo>
                <a:lnTo>
                  <a:pt x="3670" y="526"/>
                </a:lnTo>
                <a:lnTo>
                  <a:pt x="3670" y="524"/>
                </a:lnTo>
                <a:lnTo>
                  <a:pt x="3671" y="524"/>
                </a:lnTo>
                <a:lnTo>
                  <a:pt x="3671" y="534"/>
                </a:lnTo>
                <a:lnTo>
                  <a:pt x="3671" y="532"/>
                </a:lnTo>
                <a:lnTo>
                  <a:pt x="3671" y="528"/>
                </a:lnTo>
                <a:lnTo>
                  <a:pt x="3672" y="526"/>
                </a:lnTo>
                <a:lnTo>
                  <a:pt x="3672" y="536"/>
                </a:lnTo>
                <a:lnTo>
                  <a:pt x="3672" y="538"/>
                </a:lnTo>
                <a:lnTo>
                  <a:pt x="3672" y="526"/>
                </a:lnTo>
                <a:lnTo>
                  <a:pt x="3673" y="530"/>
                </a:lnTo>
                <a:lnTo>
                  <a:pt x="3673" y="534"/>
                </a:lnTo>
                <a:lnTo>
                  <a:pt x="3674" y="536"/>
                </a:lnTo>
                <a:lnTo>
                  <a:pt x="3674" y="530"/>
                </a:lnTo>
                <a:lnTo>
                  <a:pt x="3674" y="528"/>
                </a:lnTo>
                <a:lnTo>
                  <a:pt x="3674" y="528"/>
                </a:lnTo>
                <a:lnTo>
                  <a:pt x="3675" y="536"/>
                </a:lnTo>
                <a:lnTo>
                  <a:pt x="3675" y="538"/>
                </a:lnTo>
                <a:lnTo>
                  <a:pt x="3675" y="534"/>
                </a:lnTo>
                <a:lnTo>
                  <a:pt x="3675" y="532"/>
                </a:lnTo>
                <a:lnTo>
                  <a:pt x="3676" y="536"/>
                </a:lnTo>
                <a:lnTo>
                  <a:pt x="3676" y="532"/>
                </a:lnTo>
                <a:lnTo>
                  <a:pt x="3677" y="530"/>
                </a:lnTo>
                <a:lnTo>
                  <a:pt x="3677" y="530"/>
                </a:lnTo>
                <a:lnTo>
                  <a:pt x="3677" y="538"/>
                </a:lnTo>
                <a:lnTo>
                  <a:pt x="3677" y="532"/>
                </a:lnTo>
                <a:lnTo>
                  <a:pt x="3678" y="528"/>
                </a:lnTo>
                <a:lnTo>
                  <a:pt x="3678" y="524"/>
                </a:lnTo>
                <a:lnTo>
                  <a:pt x="3678" y="530"/>
                </a:lnTo>
                <a:lnTo>
                  <a:pt x="3678" y="530"/>
                </a:lnTo>
                <a:lnTo>
                  <a:pt x="3679" y="528"/>
                </a:lnTo>
                <a:lnTo>
                  <a:pt x="3679" y="528"/>
                </a:lnTo>
                <a:lnTo>
                  <a:pt x="3680" y="534"/>
                </a:lnTo>
                <a:lnTo>
                  <a:pt x="3680" y="534"/>
                </a:lnTo>
                <a:lnTo>
                  <a:pt x="3680" y="528"/>
                </a:lnTo>
                <a:lnTo>
                  <a:pt x="3680" y="522"/>
                </a:lnTo>
                <a:lnTo>
                  <a:pt x="3681" y="526"/>
                </a:lnTo>
                <a:lnTo>
                  <a:pt x="3681" y="526"/>
                </a:lnTo>
                <a:lnTo>
                  <a:pt x="3681" y="522"/>
                </a:lnTo>
                <a:lnTo>
                  <a:pt x="3681" y="520"/>
                </a:lnTo>
                <a:lnTo>
                  <a:pt x="3682" y="520"/>
                </a:lnTo>
                <a:lnTo>
                  <a:pt x="3682" y="518"/>
                </a:lnTo>
                <a:lnTo>
                  <a:pt x="3682" y="513"/>
                </a:lnTo>
                <a:lnTo>
                  <a:pt x="3683" y="505"/>
                </a:lnTo>
                <a:lnTo>
                  <a:pt x="3683" y="503"/>
                </a:lnTo>
                <a:lnTo>
                  <a:pt x="3683" y="507"/>
                </a:lnTo>
                <a:lnTo>
                  <a:pt x="3684" y="497"/>
                </a:lnTo>
                <a:lnTo>
                  <a:pt x="3684" y="486"/>
                </a:lnTo>
                <a:lnTo>
                  <a:pt x="3684" y="488"/>
                </a:lnTo>
                <a:lnTo>
                  <a:pt x="3684" y="488"/>
                </a:lnTo>
                <a:lnTo>
                  <a:pt x="3685" y="486"/>
                </a:lnTo>
                <a:lnTo>
                  <a:pt x="3685" y="482"/>
                </a:lnTo>
                <a:lnTo>
                  <a:pt x="3685" y="484"/>
                </a:lnTo>
                <a:lnTo>
                  <a:pt x="3686" y="493"/>
                </a:lnTo>
                <a:lnTo>
                  <a:pt x="3686" y="489"/>
                </a:lnTo>
                <a:lnTo>
                  <a:pt x="3686" y="482"/>
                </a:lnTo>
                <a:lnTo>
                  <a:pt x="3687" y="480"/>
                </a:lnTo>
                <a:lnTo>
                  <a:pt x="3687" y="482"/>
                </a:lnTo>
                <a:lnTo>
                  <a:pt x="3687" y="486"/>
                </a:lnTo>
                <a:lnTo>
                  <a:pt x="3688" y="493"/>
                </a:lnTo>
                <a:lnTo>
                  <a:pt x="3688" y="505"/>
                </a:lnTo>
                <a:lnTo>
                  <a:pt x="3688" y="513"/>
                </a:lnTo>
                <a:lnTo>
                  <a:pt x="3688" y="520"/>
                </a:lnTo>
                <a:lnTo>
                  <a:pt x="3689" y="526"/>
                </a:lnTo>
                <a:lnTo>
                  <a:pt x="3689" y="528"/>
                </a:lnTo>
                <a:lnTo>
                  <a:pt x="3689" y="536"/>
                </a:lnTo>
                <a:lnTo>
                  <a:pt x="3689" y="542"/>
                </a:lnTo>
                <a:lnTo>
                  <a:pt x="3690" y="538"/>
                </a:lnTo>
                <a:lnTo>
                  <a:pt x="3690" y="534"/>
                </a:lnTo>
                <a:lnTo>
                  <a:pt x="3691" y="536"/>
                </a:lnTo>
                <a:lnTo>
                  <a:pt x="3691" y="540"/>
                </a:lnTo>
                <a:lnTo>
                  <a:pt x="3691" y="536"/>
                </a:lnTo>
                <a:lnTo>
                  <a:pt x="3691" y="534"/>
                </a:lnTo>
                <a:lnTo>
                  <a:pt x="3692" y="536"/>
                </a:lnTo>
                <a:lnTo>
                  <a:pt x="3692" y="544"/>
                </a:lnTo>
                <a:lnTo>
                  <a:pt x="3692" y="544"/>
                </a:lnTo>
                <a:lnTo>
                  <a:pt x="3692" y="536"/>
                </a:lnTo>
                <a:lnTo>
                  <a:pt x="3693" y="538"/>
                </a:lnTo>
                <a:lnTo>
                  <a:pt x="3693" y="544"/>
                </a:lnTo>
                <a:lnTo>
                  <a:pt x="3694" y="548"/>
                </a:lnTo>
                <a:lnTo>
                  <a:pt x="3694" y="545"/>
                </a:lnTo>
                <a:lnTo>
                  <a:pt x="3694" y="548"/>
                </a:lnTo>
                <a:lnTo>
                  <a:pt x="3694" y="553"/>
                </a:lnTo>
                <a:lnTo>
                  <a:pt x="3695" y="569"/>
                </a:lnTo>
                <a:lnTo>
                  <a:pt x="3695" y="584"/>
                </a:lnTo>
                <a:lnTo>
                  <a:pt x="3695" y="596"/>
                </a:lnTo>
                <a:lnTo>
                  <a:pt x="3695" y="617"/>
                </a:lnTo>
                <a:lnTo>
                  <a:pt x="3696" y="621"/>
                </a:lnTo>
                <a:lnTo>
                  <a:pt x="3696" y="566"/>
                </a:lnTo>
                <a:lnTo>
                  <a:pt x="3696" y="492"/>
                </a:lnTo>
                <a:lnTo>
                  <a:pt x="3697" y="395"/>
                </a:lnTo>
                <a:lnTo>
                  <a:pt x="3697" y="249"/>
                </a:lnTo>
                <a:lnTo>
                  <a:pt x="3697" y="125"/>
                </a:lnTo>
                <a:lnTo>
                  <a:pt x="3698" y="94"/>
                </a:lnTo>
                <a:lnTo>
                  <a:pt x="3698" y="206"/>
                </a:lnTo>
                <a:lnTo>
                  <a:pt x="3698" y="410"/>
                </a:lnTo>
                <a:lnTo>
                  <a:pt x="3698" y="566"/>
                </a:lnTo>
                <a:lnTo>
                  <a:pt x="3699" y="611"/>
                </a:lnTo>
                <a:lnTo>
                  <a:pt x="3699" y="590"/>
                </a:lnTo>
                <a:lnTo>
                  <a:pt x="3699" y="570"/>
                </a:lnTo>
                <a:lnTo>
                  <a:pt x="3700" y="569"/>
                </a:lnTo>
                <a:lnTo>
                  <a:pt x="3700" y="563"/>
                </a:lnTo>
                <a:lnTo>
                  <a:pt x="3700" y="559"/>
                </a:lnTo>
                <a:lnTo>
                  <a:pt x="3701" y="563"/>
                </a:lnTo>
                <a:lnTo>
                  <a:pt x="3701" y="566"/>
                </a:lnTo>
                <a:lnTo>
                  <a:pt x="3701" y="561"/>
                </a:lnTo>
                <a:lnTo>
                  <a:pt x="3702" y="561"/>
                </a:lnTo>
                <a:lnTo>
                  <a:pt x="3702" y="561"/>
                </a:lnTo>
                <a:lnTo>
                  <a:pt x="3702" y="563"/>
                </a:lnTo>
                <a:lnTo>
                  <a:pt x="3702" y="561"/>
                </a:lnTo>
                <a:lnTo>
                  <a:pt x="3703" y="559"/>
                </a:lnTo>
                <a:lnTo>
                  <a:pt x="3703" y="563"/>
                </a:lnTo>
                <a:lnTo>
                  <a:pt x="3703" y="565"/>
                </a:lnTo>
                <a:lnTo>
                  <a:pt x="3703" y="569"/>
                </a:lnTo>
                <a:lnTo>
                  <a:pt x="3704" y="559"/>
                </a:lnTo>
                <a:lnTo>
                  <a:pt x="3704" y="565"/>
                </a:lnTo>
                <a:lnTo>
                  <a:pt x="3705" y="566"/>
                </a:lnTo>
                <a:lnTo>
                  <a:pt x="3705" y="565"/>
                </a:lnTo>
                <a:lnTo>
                  <a:pt x="3705" y="561"/>
                </a:lnTo>
                <a:lnTo>
                  <a:pt x="3705" y="566"/>
                </a:lnTo>
                <a:lnTo>
                  <a:pt x="3706" y="573"/>
                </a:lnTo>
                <a:lnTo>
                  <a:pt x="3706" y="566"/>
                </a:lnTo>
                <a:lnTo>
                  <a:pt x="3706" y="559"/>
                </a:lnTo>
                <a:lnTo>
                  <a:pt x="3706" y="565"/>
                </a:lnTo>
                <a:lnTo>
                  <a:pt x="3707" y="569"/>
                </a:lnTo>
                <a:lnTo>
                  <a:pt x="3707" y="566"/>
                </a:lnTo>
                <a:lnTo>
                  <a:pt x="3708" y="565"/>
                </a:lnTo>
                <a:lnTo>
                  <a:pt x="3708" y="565"/>
                </a:lnTo>
                <a:lnTo>
                  <a:pt x="3708" y="566"/>
                </a:lnTo>
                <a:lnTo>
                  <a:pt x="3708" y="566"/>
                </a:lnTo>
                <a:lnTo>
                  <a:pt x="3709" y="565"/>
                </a:lnTo>
                <a:lnTo>
                  <a:pt x="3709" y="563"/>
                </a:lnTo>
                <a:lnTo>
                  <a:pt x="3709" y="570"/>
                </a:lnTo>
                <a:lnTo>
                  <a:pt x="3709" y="570"/>
                </a:lnTo>
                <a:lnTo>
                  <a:pt x="3710" y="565"/>
                </a:lnTo>
                <a:lnTo>
                  <a:pt x="3710" y="565"/>
                </a:lnTo>
                <a:lnTo>
                  <a:pt x="3711" y="565"/>
                </a:lnTo>
                <a:lnTo>
                  <a:pt x="3711" y="569"/>
                </a:lnTo>
                <a:lnTo>
                  <a:pt x="3711" y="563"/>
                </a:lnTo>
                <a:lnTo>
                  <a:pt x="3711" y="563"/>
                </a:lnTo>
                <a:lnTo>
                  <a:pt x="3712" y="565"/>
                </a:lnTo>
                <a:lnTo>
                  <a:pt x="3712" y="565"/>
                </a:lnTo>
                <a:lnTo>
                  <a:pt x="3712" y="563"/>
                </a:lnTo>
                <a:lnTo>
                  <a:pt x="3712" y="557"/>
                </a:lnTo>
                <a:lnTo>
                  <a:pt x="3713" y="565"/>
                </a:lnTo>
                <a:lnTo>
                  <a:pt x="3713" y="569"/>
                </a:lnTo>
                <a:lnTo>
                  <a:pt x="3713" y="566"/>
                </a:lnTo>
                <a:lnTo>
                  <a:pt x="3714" y="565"/>
                </a:lnTo>
                <a:lnTo>
                  <a:pt x="3714" y="569"/>
                </a:lnTo>
                <a:lnTo>
                  <a:pt x="3714" y="574"/>
                </a:lnTo>
                <a:lnTo>
                  <a:pt x="3715" y="578"/>
                </a:lnTo>
                <a:lnTo>
                  <a:pt x="3715" y="574"/>
                </a:lnTo>
                <a:lnTo>
                  <a:pt x="3715" y="573"/>
                </a:lnTo>
                <a:lnTo>
                  <a:pt x="3716" y="576"/>
                </a:lnTo>
                <a:lnTo>
                  <a:pt x="3716" y="578"/>
                </a:lnTo>
                <a:lnTo>
                  <a:pt x="3716" y="570"/>
                </a:lnTo>
                <a:lnTo>
                  <a:pt x="3716" y="565"/>
                </a:lnTo>
                <a:lnTo>
                  <a:pt x="3717" y="569"/>
                </a:lnTo>
                <a:lnTo>
                  <a:pt x="3717" y="566"/>
                </a:lnTo>
                <a:lnTo>
                  <a:pt x="3717" y="557"/>
                </a:lnTo>
                <a:lnTo>
                  <a:pt x="3717" y="553"/>
                </a:lnTo>
                <a:lnTo>
                  <a:pt x="3718" y="559"/>
                </a:lnTo>
                <a:lnTo>
                  <a:pt x="3718" y="555"/>
                </a:lnTo>
                <a:lnTo>
                  <a:pt x="3719" y="540"/>
                </a:lnTo>
                <a:lnTo>
                  <a:pt x="3719" y="534"/>
                </a:lnTo>
                <a:lnTo>
                  <a:pt x="3719" y="530"/>
                </a:lnTo>
                <a:lnTo>
                  <a:pt x="3719" y="528"/>
                </a:lnTo>
                <a:lnTo>
                  <a:pt x="3720" y="524"/>
                </a:lnTo>
                <a:lnTo>
                  <a:pt x="3720" y="518"/>
                </a:lnTo>
                <a:lnTo>
                  <a:pt x="3720" y="518"/>
                </a:lnTo>
                <a:lnTo>
                  <a:pt x="3720" y="522"/>
                </a:lnTo>
                <a:lnTo>
                  <a:pt x="3721" y="522"/>
                </a:lnTo>
                <a:lnTo>
                  <a:pt x="3721" y="514"/>
                </a:lnTo>
                <a:lnTo>
                  <a:pt x="3722" y="514"/>
                </a:lnTo>
                <a:lnTo>
                  <a:pt x="3722" y="517"/>
                </a:lnTo>
                <a:lnTo>
                  <a:pt x="3722" y="517"/>
                </a:lnTo>
                <a:lnTo>
                  <a:pt x="3722" y="511"/>
                </a:lnTo>
                <a:lnTo>
                  <a:pt x="3723" y="513"/>
                </a:lnTo>
                <a:lnTo>
                  <a:pt x="3723" y="518"/>
                </a:lnTo>
                <a:lnTo>
                  <a:pt x="3723" y="518"/>
                </a:lnTo>
                <a:lnTo>
                  <a:pt x="3723" y="511"/>
                </a:lnTo>
                <a:lnTo>
                  <a:pt x="3724" y="509"/>
                </a:lnTo>
                <a:lnTo>
                  <a:pt x="3724" y="513"/>
                </a:lnTo>
                <a:lnTo>
                  <a:pt x="3725" y="517"/>
                </a:lnTo>
                <a:lnTo>
                  <a:pt x="3725" y="514"/>
                </a:lnTo>
                <a:lnTo>
                  <a:pt x="3725" y="509"/>
                </a:lnTo>
                <a:lnTo>
                  <a:pt x="3725" y="517"/>
                </a:lnTo>
                <a:lnTo>
                  <a:pt x="3726" y="520"/>
                </a:lnTo>
                <a:lnTo>
                  <a:pt x="3726" y="517"/>
                </a:lnTo>
                <a:lnTo>
                  <a:pt x="3726" y="517"/>
                </a:lnTo>
                <a:lnTo>
                  <a:pt x="3726" y="514"/>
                </a:lnTo>
                <a:lnTo>
                  <a:pt x="3727" y="522"/>
                </a:lnTo>
                <a:lnTo>
                  <a:pt x="3727" y="520"/>
                </a:lnTo>
                <a:lnTo>
                  <a:pt x="3727" y="520"/>
                </a:lnTo>
                <a:lnTo>
                  <a:pt x="3728" y="518"/>
                </a:lnTo>
                <a:lnTo>
                  <a:pt x="3728" y="526"/>
                </a:lnTo>
                <a:lnTo>
                  <a:pt x="3728" y="520"/>
                </a:lnTo>
                <a:lnTo>
                  <a:pt x="3729" y="518"/>
                </a:lnTo>
                <a:lnTo>
                  <a:pt x="3729" y="522"/>
                </a:lnTo>
                <a:lnTo>
                  <a:pt x="3729" y="524"/>
                </a:lnTo>
                <a:lnTo>
                  <a:pt x="3730" y="524"/>
                </a:lnTo>
                <a:lnTo>
                  <a:pt x="3730" y="524"/>
                </a:lnTo>
                <a:lnTo>
                  <a:pt x="3730" y="522"/>
                </a:lnTo>
                <a:lnTo>
                  <a:pt x="3730" y="526"/>
                </a:lnTo>
                <a:lnTo>
                  <a:pt x="3731" y="530"/>
                </a:lnTo>
                <a:lnTo>
                  <a:pt x="3731" y="522"/>
                </a:lnTo>
                <a:lnTo>
                  <a:pt x="3731" y="524"/>
                </a:lnTo>
                <a:lnTo>
                  <a:pt x="3731" y="526"/>
                </a:lnTo>
                <a:lnTo>
                  <a:pt x="3732" y="526"/>
                </a:lnTo>
                <a:lnTo>
                  <a:pt x="3732" y="520"/>
                </a:lnTo>
                <a:lnTo>
                  <a:pt x="3733" y="520"/>
                </a:lnTo>
                <a:lnTo>
                  <a:pt x="3733" y="528"/>
                </a:lnTo>
                <a:lnTo>
                  <a:pt x="3733" y="530"/>
                </a:lnTo>
                <a:lnTo>
                  <a:pt x="3733" y="530"/>
                </a:lnTo>
                <a:lnTo>
                  <a:pt x="3734" y="528"/>
                </a:lnTo>
                <a:lnTo>
                  <a:pt x="3734" y="530"/>
                </a:lnTo>
                <a:lnTo>
                  <a:pt x="3734" y="532"/>
                </a:lnTo>
                <a:lnTo>
                  <a:pt x="3734" y="528"/>
                </a:lnTo>
                <a:lnTo>
                  <a:pt x="3735" y="526"/>
                </a:lnTo>
                <a:lnTo>
                  <a:pt x="3735" y="526"/>
                </a:lnTo>
                <a:lnTo>
                  <a:pt x="3736" y="528"/>
                </a:lnTo>
                <a:lnTo>
                  <a:pt x="3736" y="526"/>
                </a:lnTo>
                <a:lnTo>
                  <a:pt x="3736" y="518"/>
                </a:lnTo>
                <a:lnTo>
                  <a:pt x="3736" y="522"/>
                </a:lnTo>
                <a:lnTo>
                  <a:pt x="3737" y="526"/>
                </a:lnTo>
                <a:lnTo>
                  <a:pt x="3737" y="530"/>
                </a:lnTo>
                <a:lnTo>
                  <a:pt x="3737" y="528"/>
                </a:lnTo>
                <a:lnTo>
                  <a:pt x="3737" y="522"/>
                </a:lnTo>
                <a:lnTo>
                  <a:pt x="3738" y="526"/>
                </a:lnTo>
                <a:lnTo>
                  <a:pt x="3738" y="528"/>
                </a:lnTo>
                <a:lnTo>
                  <a:pt x="3739" y="522"/>
                </a:lnTo>
                <a:lnTo>
                  <a:pt x="3739" y="518"/>
                </a:lnTo>
                <a:lnTo>
                  <a:pt x="3739" y="518"/>
                </a:lnTo>
                <a:lnTo>
                  <a:pt x="3739" y="513"/>
                </a:lnTo>
                <a:lnTo>
                  <a:pt x="3740" y="505"/>
                </a:lnTo>
                <a:lnTo>
                  <a:pt x="3740" y="499"/>
                </a:lnTo>
                <a:lnTo>
                  <a:pt x="3740" y="496"/>
                </a:lnTo>
                <a:lnTo>
                  <a:pt x="3740" y="497"/>
                </a:lnTo>
                <a:lnTo>
                  <a:pt x="3741" y="496"/>
                </a:lnTo>
                <a:lnTo>
                  <a:pt x="3741" y="486"/>
                </a:lnTo>
                <a:lnTo>
                  <a:pt x="3741" y="484"/>
                </a:lnTo>
                <a:lnTo>
                  <a:pt x="3742" y="484"/>
                </a:lnTo>
                <a:lnTo>
                  <a:pt x="3742" y="480"/>
                </a:lnTo>
                <a:lnTo>
                  <a:pt x="3742" y="474"/>
                </a:lnTo>
                <a:lnTo>
                  <a:pt x="3743" y="478"/>
                </a:lnTo>
                <a:lnTo>
                  <a:pt x="3743" y="488"/>
                </a:lnTo>
                <a:lnTo>
                  <a:pt x="3743" y="486"/>
                </a:lnTo>
                <a:lnTo>
                  <a:pt x="3744" y="478"/>
                </a:lnTo>
                <a:lnTo>
                  <a:pt x="3744" y="478"/>
                </a:lnTo>
                <a:lnTo>
                  <a:pt x="3744" y="476"/>
                </a:lnTo>
                <a:lnTo>
                  <a:pt x="3744" y="466"/>
                </a:lnTo>
                <a:lnTo>
                  <a:pt x="3745" y="474"/>
                </a:lnTo>
                <a:lnTo>
                  <a:pt x="3745" y="493"/>
                </a:lnTo>
                <a:lnTo>
                  <a:pt x="3745" y="509"/>
                </a:lnTo>
                <a:lnTo>
                  <a:pt x="3745" y="513"/>
                </a:lnTo>
                <a:lnTo>
                  <a:pt x="3746" y="517"/>
                </a:lnTo>
                <a:lnTo>
                  <a:pt x="3746" y="514"/>
                </a:lnTo>
                <a:lnTo>
                  <a:pt x="3747" y="530"/>
                </a:lnTo>
                <a:lnTo>
                  <a:pt x="3747" y="532"/>
                </a:lnTo>
                <a:lnTo>
                  <a:pt x="3747" y="524"/>
                </a:lnTo>
                <a:lnTo>
                  <a:pt x="3747" y="524"/>
                </a:lnTo>
                <a:lnTo>
                  <a:pt x="3748" y="524"/>
                </a:lnTo>
                <a:lnTo>
                  <a:pt x="3748" y="532"/>
                </a:lnTo>
                <a:lnTo>
                  <a:pt x="3748" y="532"/>
                </a:lnTo>
                <a:lnTo>
                  <a:pt x="3748" y="528"/>
                </a:lnTo>
                <a:lnTo>
                  <a:pt x="3749" y="536"/>
                </a:lnTo>
                <a:lnTo>
                  <a:pt x="3749" y="536"/>
                </a:lnTo>
                <a:lnTo>
                  <a:pt x="3750" y="534"/>
                </a:lnTo>
                <a:lnTo>
                  <a:pt x="3750" y="536"/>
                </a:lnTo>
                <a:lnTo>
                  <a:pt x="3750" y="536"/>
                </a:lnTo>
                <a:lnTo>
                  <a:pt x="3750" y="544"/>
                </a:lnTo>
                <a:lnTo>
                  <a:pt x="3751" y="540"/>
                </a:lnTo>
                <a:lnTo>
                  <a:pt x="3751" y="534"/>
                </a:lnTo>
                <a:lnTo>
                  <a:pt x="3751" y="538"/>
                </a:lnTo>
                <a:lnTo>
                  <a:pt x="3751" y="551"/>
                </a:lnTo>
                <a:lnTo>
                  <a:pt x="3752" y="565"/>
                </a:lnTo>
                <a:lnTo>
                  <a:pt x="3752" y="580"/>
                </a:lnTo>
                <a:lnTo>
                  <a:pt x="3753" y="588"/>
                </a:lnTo>
                <a:lnTo>
                  <a:pt x="3753" y="613"/>
                </a:lnTo>
                <a:lnTo>
                  <a:pt x="3753" y="600"/>
                </a:lnTo>
                <a:lnTo>
                  <a:pt x="3753" y="530"/>
                </a:lnTo>
                <a:lnTo>
                  <a:pt x="3754" y="509"/>
                </a:lnTo>
                <a:lnTo>
                  <a:pt x="3754" y="314"/>
                </a:lnTo>
                <a:lnTo>
                  <a:pt x="3754" y="163"/>
                </a:lnTo>
                <a:lnTo>
                  <a:pt x="3754" y="86"/>
                </a:lnTo>
                <a:lnTo>
                  <a:pt x="3755" y="148"/>
                </a:lnTo>
                <a:lnTo>
                  <a:pt x="3755" y="347"/>
                </a:lnTo>
                <a:lnTo>
                  <a:pt x="3755" y="544"/>
                </a:lnTo>
                <a:lnTo>
                  <a:pt x="3756" y="609"/>
                </a:lnTo>
                <a:lnTo>
                  <a:pt x="3756" y="580"/>
                </a:lnTo>
                <a:lnTo>
                  <a:pt x="3756" y="559"/>
                </a:lnTo>
                <a:lnTo>
                  <a:pt x="3757" y="561"/>
                </a:lnTo>
                <a:lnTo>
                  <a:pt x="3757" y="557"/>
                </a:lnTo>
                <a:lnTo>
                  <a:pt x="3757" y="551"/>
                </a:lnTo>
                <a:lnTo>
                  <a:pt x="3757" y="553"/>
                </a:lnTo>
                <a:lnTo>
                  <a:pt x="3758" y="557"/>
                </a:lnTo>
                <a:lnTo>
                  <a:pt x="3758" y="557"/>
                </a:lnTo>
                <a:lnTo>
                  <a:pt x="3758" y="548"/>
                </a:lnTo>
                <a:lnTo>
                  <a:pt x="3759" y="551"/>
                </a:lnTo>
                <a:lnTo>
                  <a:pt x="3759" y="559"/>
                </a:lnTo>
                <a:lnTo>
                  <a:pt x="3759" y="559"/>
                </a:lnTo>
                <a:lnTo>
                  <a:pt x="3759" y="555"/>
                </a:lnTo>
                <a:lnTo>
                  <a:pt x="3760" y="553"/>
                </a:lnTo>
                <a:lnTo>
                  <a:pt x="3760" y="559"/>
                </a:lnTo>
                <a:lnTo>
                  <a:pt x="3761" y="555"/>
                </a:lnTo>
                <a:lnTo>
                  <a:pt x="3761" y="551"/>
                </a:lnTo>
                <a:lnTo>
                  <a:pt x="3761" y="549"/>
                </a:lnTo>
                <a:lnTo>
                  <a:pt x="3761" y="557"/>
                </a:lnTo>
                <a:lnTo>
                  <a:pt x="3762" y="559"/>
                </a:lnTo>
                <a:lnTo>
                  <a:pt x="3762" y="557"/>
                </a:lnTo>
                <a:lnTo>
                  <a:pt x="3762" y="553"/>
                </a:lnTo>
                <a:lnTo>
                  <a:pt x="3762" y="553"/>
                </a:lnTo>
                <a:lnTo>
                  <a:pt x="3763" y="555"/>
                </a:lnTo>
                <a:lnTo>
                  <a:pt x="3763" y="553"/>
                </a:lnTo>
                <a:lnTo>
                  <a:pt x="3764" y="548"/>
                </a:lnTo>
                <a:lnTo>
                  <a:pt x="3764" y="548"/>
                </a:lnTo>
                <a:lnTo>
                  <a:pt x="3764" y="553"/>
                </a:lnTo>
                <a:lnTo>
                  <a:pt x="3764" y="553"/>
                </a:lnTo>
                <a:lnTo>
                  <a:pt x="3765" y="553"/>
                </a:lnTo>
                <a:lnTo>
                  <a:pt x="3765" y="555"/>
                </a:lnTo>
                <a:lnTo>
                  <a:pt x="3765" y="557"/>
                </a:lnTo>
                <a:lnTo>
                  <a:pt x="3765" y="555"/>
                </a:lnTo>
                <a:lnTo>
                  <a:pt x="3766" y="549"/>
                </a:lnTo>
                <a:lnTo>
                  <a:pt x="3766" y="551"/>
                </a:lnTo>
                <a:lnTo>
                  <a:pt x="3767" y="553"/>
                </a:lnTo>
                <a:lnTo>
                  <a:pt x="3767" y="551"/>
                </a:lnTo>
                <a:lnTo>
                  <a:pt x="3767" y="549"/>
                </a:lnTo>
                <a:lnTo>
                  <a:pt x="3767" y="548"/>
                </a:lnTo>
                <a:lnTo>
                  <a:pt x="3768" y="549"/>
                </a:lnTo>
                <a:lnTo>
                  <a:pt x="3768" y="549"/>
                </a:lnTo>
                <a:lnTo>
                  <a:pt x="3768" y="548"/>
                </a:lnTo>
                <a:lnTo>
                  <a:pt x="3768" y="545"/>
                </a:lnTo>
                <a:lnTo>
                  <a:pt x="3769" y="544"/>
                </a:lnTo>
                <a:lnTo>
                  <a:pt x="3769" y="549"/>
                </a:lnTo>
                <a:lnTo>
                  <a:pt x="3769" y="544"/>
                </a:lnTo>
                <a:lnTo>
                  <a:pt x="3770" y="549"/>
                </a:lnTo>
                <a:lnTo>
                  <a:pt x="3770" y="555"/>
                </a:lnTo>
                <a:lnTo>
                  <a:pt x="3770" y="551"/>
                </a:lnTo>
                <a:lnTo>
                  <a:pt x="3771" y="551"/>
                </a:lnTo>
                <a:lnTo>
                  <a:pt x="3771" y="548"/>
                </a:lnTo>
                <a:lnTo>
                  <a:pt x="3771" y="548"/>
                </a:lnTo>
                <a:lnTo>
                  <a:pt x="3771" y="555"/>
                </a:lnTo>
                <a:lnTo>
                  <a:pt x="3772" y="548"/>
                </a:lnTo>
                <a:lnTo>
                  <a:pt x="3772" y="544"/>
                </a:lnTo>
                <a:lnTo>
                  <a:pt x="3772" y="545"/>
                </a:lnTo>
                <a:lnTo>
                  <a:pt x="3773" y="553"/>
                </a:lnTo>
                <a:lnTo>
                  <a:pt x="3773" y="553"/>
                </a:lnTo>
                <a:lnTo>
                  <a:pt x="3773" y="542"/>
                </a:lnTo>
                <a:lnTo>
                  <a:pt x="3773" y="544"/>
                </a:lnTo>
                <a:lnTo>
                  <a:pt x="3774" y="548"/>
                </a:lnTo>
                <a:lnTo>
                  <a:pt x="3774" y="549"/>
                </a:lnTo>
                <a:lnTo>
                  <a:pt x="3775" y="544"/>
                </a:lnTo>
                <a:lnTo>
                  <a:pt x="3775" y="540"/>
                </a:lnTo>
                <a:lnTo>
                  <a:pt x="3775" y="538"/>
                </a:lnTo>
                <a:lnTo>
                  <a:pt x="3775" y="536"/>
                </a:lnTo>
                <a:lnTo>
                  <a:pt x="3776" y="524"/>
                </a:lnTo>
                <a:lnTo>
                  <a:pt x="3776" y="518"/>
                </a:lnTo>
                <a:lnTo>
                  <a:pt x="3776" y="518"/>
                </a:lnTo>
                <a:lnTo>
                  <a:pt x="3776" y="517"/>
                </a:lnTo>
                <a:lnTo>
                  <a:pt x="3777" y="509"/>
                </a:lnTo>
                <a:lnTo>
                  <a:pt x="3777" y="503"/>
                </a:lnTo>
                <a:lnTo>
                  <a:pt x="3778" y="501"/>
                </a:lnTo>
                <a:lnTo>
                  <a:pt x="3778" y="505"/>
                </a:lnTo>
                <a:lnTo>
                  <a:pt x="3778" y="499"/>
                </a:lnTo>
                <a:lnTo>
                  <a:pt x="3778" y="497"/>
                </a:lnTo>
                <a:lnTo>
                  <a:pt x="3779" y="501"/>
                </a:lnTo>
                <a:lnTo>
                  <a:pt x="3779" y="501"/>
                </a:lnTo>
                <a:lnTo>
                  <a:pt x="3779" y="499"/>
                </a:lnTo>
                <a:lnTo>
                  <a:pt x="3779" y="496"/>
                </a:lnTo>
                <a:lnTo>
                  <a:pt x="3780" y="501"/>
                </a:lnTo>
                <a:lnTo>
                  <a:pt x="3780" y="507"/>
                </a:lnTo>
                <a:lnTo>
                  <a:pt x="3781" y="507"/>
                </a:lnTo>
                <a:lnTo>
                  <a:pt x="3781" y="503"/>
                </a:lnTo>
                <a:lnTo>
                  <a:pt x="3781" y="503"/>
                </a:lnTo>
                <a:lnTo>
                  <a:pt x="3781" y="509"/>
                </a:lnTo>
                <a:lnTo>
                  <a:pt x="3782" y="507"/>
                </a:lnTo>
                <a:lnTo>
                  <a:pt x="3782" y="503"/>
                </a:lnTo>
                <a:lnTo>
                  <a:pt x="3782" y="503"/>
                </a:lnTo>
                <a:lnTo>
                  <a:pt x="3782" y="507"/>
                </a:lnTo>
                <a:lnTo>
                  <a:pt x="3783" y="507"/>
                </a:lnTo>
                <a:lnTo>
                  <a:pt x="3783" y="503"/>
                </a:lnTo>
                <a:lnTo>
                  <a:pt x="3783" y="501"/>
                </a:lnTo>
                <a:lnTo>
                  <a:pt x="3784" y="507"/>
                </a:lnTo>
                <a:lnTo>
                  <a:pt x="3784" y="509"/>
                </a:lnTo>
                <a:lnTo>
                  <a:pt x="3784" y="509"/>
                </a:lnTo>
                <a:lnTo>
                  <a:pt x="3785" y="505"/>
                </a:lnTo>
                <a:lnTo>
                  <a:pt x="3785" y="507"/>
                </a:lnTo>
                <a:lnTo>
                  <a:pt x="3785" y="513"/>
                </a:lnTo>
                <a:lnTo>
                  <a:pt x="3785" y="513"/>
                </a:lnTo>
                <a:lnTo>
                  <a:pt x="3786" y="509"/>
                </a:lnTo>
                <a:lnTo>
                  <a:pt x="3786" y="517"/>
                </a:lnTo>
                <a:lnTo>
                  <a:pt x="3786" y="522"/>
                </a:lnTo>
                <a:lnTo>
                  <a:pt x="3787" y="517"/>
                </a:lnTo>
                <a:lnTo>
                  <a:pt x="3787" y="514"/>
                </a:lnTo>
                <a:lnTo>
                  <a:pt x="3787" y="517"/>
                </a:lnTo>
                <a:lnTo>
                  <a:pt x="3788" y="522"/>
                </a:lnTo>
                <a:lnTo>
                  <a:pt x="3788" y="518"/>
                </a:lnTo>
                <a:lnTo>
                  <a:pt x="3788" y="513"/>
                </a:lnTo>
                <a:lnTo>
                  <a:pt x="3789" y="517"/>
                </a:lnTo>
                <a:lnTo>
                  <a:pt x="3789" y="520"/>
                </a:lnTo>
                <a:lnTo>
                  <a:pt x="3789" y="518"/>
                </a:lnTo>
                <a:lnTo>
                  <a:pt x="3789" y="514"/>
                </a:lnTo>
                <a:lnTo>
                  <a:pt x="3790" y="518"/>
                </a:lnTo>
                <a:lnTo>
                  <a:pt x="3790" y="518"/>
                </a:lnTo>
                <a:lnTo>
                  <a:pt x="3790" y="518"/>
                </a:lnTo>
                <a:lnTo>
                  <a:pt x="3790" y="517"/>
                </a:lnTo>
                <a:lnTo>
                  <a:pt x="3791" y="518"/>
                </a:lnTo>
                <a:lnTo>
                  <a:pt x="3791" y="520"/>
                </a:lnTo>
                <a:lnTo>
                  <a:pt x="3792" y="524"/>
                </a:lnTo>
                <a:lnTo>
                  <a:pt x="3792" y="520"/>
                </a:lnTo>
                <a:lnTo>
                  <a:pt x="3792" y="517"/>
                </a:lnTo>
                <a:lnTo>
                  <a:pt x="3792" y="524"/>
                </a:lnTo>
                <a:lnTo>
                  <a:pt x="3793" y="520"/>
                </a:lnTo>
                <a:lnTo>
                  <a:pt x="3793" y="517"/>
                </a:lnTo>
                <a:lnTo>
                  <a:pt x="3793" y="513"/>
                </a:lnTo>
                <a:lnTo>
                  <a:pt x="3793" y="511"/>
                </a:lnTo>
                <a:lnTo>
                  <a:pt x="3794" y="517"/>
                </a:lnTo>
                <a:lnTo>
                  <a:pt x="3794" y="517"/>
                </a:lnTo>
                <a:lnTo>
                  <a:pt x="3795" y="511"/>
                </a:lnTo>
                <a:lnTo>
                  <a:pt x="3795" y="513"/>
                </a:lnTo>
                <a:lnTo>
                  <a:pt x="3795" y="518"/>
                </a:lnTo>
                <a:lnTo>
                  <a:pt x="3795" y="517"/>
                </a:lnTo>
                <a:lnTo>
                  <a:pt x="3796" y="507"/>
                </a:lnTo>
                <a:lnTo>
                  <a:pt x="3796" y="509"/>
                </a:lnTo>
                <a:lnTo>
                  <a:pt x="3796" y="505"/>
                </a:lnTo>
                <a:lnTo>
                  <a:pt x="3796" y="503"/>
                </a:lnTo>
                <a:lnTo>
                  <a:pt x="3797" y="499"/>
                </a:lnTo>
                <a:lnTo>
                  <a:pt x="3797" y="493"/>
                </a:lnTo>
                <a:lnTo>
                  <a:pt x="3798" y="497"/>
                </a:lnTo>
                <a:lnTo>
                  <a:pt x="3798" y="499"/>
                </a:lnTo>
                <a:lnTo>
                  <a:pt x="3798" y="489"/>
                </a:lnTo>
                <a:lnTo>
                  <a:pt x="3798" y="488"/>
                </a:lnTo>
                <a:lnTo>
                  <a:pt x="3799" y="486"/>
                </a:lnTo>
                <a:lnTo>
                  <a:pt x="3799" y="488"/>
                </a:lnTo>
                <a:lnTo>
                  <a:pt x="3799" y="478"/>
                </a:lnTo>
                <a:lnTo>
                  <a:pt x="3799" y="470"/>
                </a:lnTo>
                <a:lnTo>
                  <a:pt x="3800" y="470"/>
                </a:lnTo>
                <a:lnTo>
                  <a:pt x="3800" y="470"/>
                </a:lnTo>
                <a:lnTo>
                  <a:pt x="3800" y="468"/>
                </a:lnTo>
                <a:lnTo>
                  <a:pt x="3801" y="468"/>
                </a:lnTo>
                <a:lnTo>
                  <a:pt x="3801" y="472"/>
                </a:lnTo>
                <a:lnTo>
                  <a:pt x="3801" y="474"/>
                </a:lnTo>
                <a:lnTo>
                  <a:pt x="3802" y="470"/>
                </a:lnTo>
                <a:lnTo>
                  <a:pt x="3802" y="462"/>
                </a:lnTo>
                <a:lnTo>
                  <a:pt x="3802" y="465"/>
                </a:lnTo>
                <a:lnTo>
                  <a:pt x="3803" y="468"/>
                </a:lnTo>
                <a:lnTo>
                  <a:pt x="3803" y="484"/>
                </a:lnTo>
                <a:lnTo>
                  <a:pt x="3803" y="492"/>
                </a:lnTo>
                <a:lnTo>
                  <a:pt x="3803" y="497"/>
                </a:lnTo>
                <a:lnTo>
                  <a:pt x="3804" y="514"/>
                </a:lnTo>
                <a:lnTo>
                  <a:pt x="3804" y="520"/>
                </a:lnTo>
                <a:lnTo>
                  <a:pt x="3804" y="518"/>
                </a:lnTo>
                <a:lnTo>
                  <a:pt x="3804" y="520"/>
                </a:lnTo>
                <a:lnTo>
                  <a:pt x="3805" y="530"/>
                </a:lnTo>
                <a:lnTo>
                  <a:pt x="3805" y="528"/>
                </a:lnTo>
                <a:lnTo>
                  <a:pt x="3806" y="524"/>
                </a:lnTo>
                <a:lnTo>
                  <a:pt x="3806" y="522"/>
                </a:lnTo>
                <a:lnTo>
                  <a:pt x="3806" y="530"/>
                </a:lnTo>
                <a:lnTo>
                  <a:pt x="3806" y="534"/>
                </a:lnTo>
                <a:lnTo>
                  <a:pt x="3807" y="530"/>
                </a:lnTo>
                <a:lnTo>
                  <a:pt x="3807" y="526"/>
                </a:lnTo>
                <a:lnTo>
                  <a:pt x="3807" y="532"/>
                </a:lnTo>
                <a:lnTo>
                  <a:pt x="3807" y="538"/>
                </a:lnTo>
                <a:lnTo>
                  <a:pt x="3808" y="534"/>
                </a:lnTo>
                <a:lnTo>
                  <a:pt x="3808" y="532"/>
                </a:lnTo>
                <a:lnTo>
                  <a:pt x="3809" y="534"/>
                </a:lnTo>
                <a:lnTo>
                  <a:pt x="3809" y="549"/>
                </a:lnTo>
                <a:lnTo>
                  <a:pt x="3809" y="559"/>
                </a:lnTo>
                <a:lnTo>
                  <a:pt x="3809" y="574"/>
                </a:lnTo>
                <a:lnTo>
                  <a:pt x="3810" y="588"/>
                </a:lnTo>
                <a:lnTo>
                  <a:pt x="3810" y="619"/>
                </a:lnTo>
                <a:lnTo>
                  <a:pt x="3810" y="634"/>
                </a:lnTo>
                <a:lnTo>
                  <a:pt x="3810" y="605"/>
                </a:lnTo>
                <a:lnTo>
                  <a:pt x="3811" y="561"/>
                </a:lnTo>
                <a:lnTo>
                  <a:pt x="3811" y="520"/>
                </a:lnTo>
                <a:lnTo>
                  <a:pt x="3812" y="457"/>
                </a:lnTo>
                <a:lnTo>
                  <a:pt x="3812" y="343"/>
                </a:lnTo>
                <a:lnTo>
                  <a:pt x="3812" y="204"/>
                </a:lnTo>
                <a:lnTo>
                  <a:pt x="3812" y="121"/>
                </a:lnTo>
                <a:lnTo>
                  <a:pt x="3813" y="106"/>
                </a:lnTo>
                <a:lnTo>
                  <a:pt x="3813" y="235"/>
                </a:lnTo>
                <a:lnTo>
                  <a:pt x="3813" y="293"/>
                </a:lnTo>
                <a:lnTo>
                  <a:pt x="3813" y="586"/>
                </a:lnTo>
                <a:lnTo>
                  <a:pt x="3814" y="607"/>
                </a:lnTo>
                <a:lnTo>
                  <a:pt x="3814" y="574"/>
                </a:lnTo>
                <a:lnTo>
                  <a:pt x="3814" y="559"/>
                </a:lnTo>
                <a:lnTo>
                  <a:pt x="3815" y="563"/>
                </a:lnTo>
                <a:lnTo>
                  <a:pt x="3815" y="565"/>
                </a:lnTo>
                <a:lnTo>
                  <a:pt x="3815" y="557"/>
                </a:lnTo>
                <a:lnTo>
                  <a:pt x="3816" y="553"/>
                </a:lnTo>
                <a:lnTo>
                  <a:pt x="3816" y="559"/>
                </a:lnTo>
                <a:lnTo>
                  <a:pt x="3816" y="563"/>
                </a:lnTo>
                <a:lnTo>
                  <a:pt x="3817" y="561"/>
                </a:lnTo>
                <a:lnTo>
                  <a:pt x="3817" y="561"/>
                </a:lnTo>
                <a:lnTo>
                  <a:pt x="3817" y="561"/>
                </a:lnTo>
                <a:lnTo>
                  <a:pt x="3817" y="566"/>
                </a:lnTo>
                <a:lnTo>
                  <a:pt x="3818" y="565"/>
                </a:lnTo>
                <a:lnTo>
                  <a:pt x="3818" y="555"/>
                </a:lnTo>
                <a:lnTo>
                  <a:pt x="3818" y="555"/>
                </a:lnTo>
                <a:lnTo>
                  <a:pt x="3818" y="561"/>
                </a:lnTo>
                <a:lnTo>
                  <a:pt x="3819" y="563"/>
                </a:lnTo>
                <a:lnTo>
                  <a:pt x="3819" y="559"/>
                </a:lnTo>
                <a:lnTo>
                  <a:pt x="3820" y="557"/>
                </a:lnTo>
                <a:lnTo>
                  <a:pt x="3820" y="566"/>
                </a:lnTo>
                <a:lnTo>
                  <a:pt x="3820" y="565"/>
                </a:lnTo>
                <a:lnTo>
                  <a:pt x="3820" y="559"/>
                </a:lnTo>
                <a:lnTo>
                  <a:pt x="3821" y="557"/>
                </a:lnTo>
                <a:lnTo>
                  <a:pt x="3821" y="566"/>
                </a:lnTo>
                <a:lnTo>
                  <a:pt x="3821" y="565"/>
                </a:lnTo>
                <a:lnTo>
                  <a:pt x="3821" y="557"/>
                </a:lnTo>
                <a:lnTo>
                  <a:pt x="3822" y="553"/>
                </a:lnTo>
                <a:lnTo>
                  <a:pt x="3822" y="557"/>
                </a:lnTo>
                <a:lnTo>
                  <a:pt x="3823" y="559"/>
                </a:lnTo>
                <a:lnTo>
                  <a:pt x="3823" y="561"/>
                </a:lnTo>
                <a:lnTo>
                  <a:pt x="3823" y="559"/>
                </a:lnTo>
                <a:lnTo>
                  <a:pt x="3823" y="563"/>
                </a:lnTo>
                <a:lnTo>
                  <a:pt x="3824" y="566"/>
                </a:lnTo>
                <a:lnTo>
                  <a:pt x="3824" y="563"/>
                </a:lnTo>
                <a:lnTo>
                  <a:pt x="3824" y="559"/>
                </a:lnTo>
                <a:lnTo>
                  <a:pt x="3824" y="557"/>
                </a:lnTo>
                <a:lnTo>
                  <a:pt x="3825" y="565"/>
                </a:lnTo>
                <a:lnTo>
                  <a:pt x="3825" y="559"/>
                </a:lnTo>
                <a:lnTo>
                  <a:pt x="3826" y="559"/>
                </a:lnTo>
                <a:lnTo>
                  <a:pt x="3826" y="555"/>
                </a:lnTo>
                <a:lnTo>
                  <a:pt x="3826" y="559"/>
                </a:lnTo>
                <a:lnTo>
                  <a:pt x="3826" y="557"/>
                </a:lnTo>
                <a:lnTo>
                  <a:pt x="3827" y="557"/>
                </a:lnTo>
                <a:lnTo>
                  <a:pt x="3827" y="555"/>
                </a:lnTo>
                <a:lnTo>
                  <a:pt x="3827" y="557"/>
                </a:lnTo>
                <a:lnTo>
                  <a:pt x="3827" y="559"/>
                </a:lnTo>
                <a:lnTo>
                  <a:pt x="3828" y="553"/>
                </a:lnTo>
                <a:lnTo>
                  <a:pt x="3828" y="553"/>
                </a:lnTo>
                <a:lnTo>
                  <a:pt x="3828" y="559"/>
                </a:lnTo>
                <a:lnTo>
                  <a:pt x="3829" y="565"/>
                </a:lnTo>
                <a:lnTo>
                  <a:pt x="3829" y="565"/>
                </a:lnTo>
                <a:lnTo>
                  <a:pt x="3829" y="561"/>
                </a:lnTo>
                <a:lnTo>
                  <a:pt x="3830" y="563"/>
                </a:lnTo>
                <a:lnTo>
                  <a:pt x="3830" y="565"/>
                </a:lnTo>
                <a:lnTo>
                  <a:pt x="3830" y="561"/>
                </a:lnTo>
                <a:lnTo>
                  <a:pt x="3831" y="555"/>
                </a:lnTo>
                <a:lnTo>
                  <a:pt x="3831" y="557"/>
                </a:lnTo>
                <a:lnTo>
                  <a:pt x="3831" y="559"/>
                </a:lnTo>
                <a:lnTo>
                  <a:pt x="3831" y="553"/>
                </a:lnTo>
                <a:lnTo>
                  <a:pt x="3832" y="544"/>
                </a:lnTo>
                <a:lnTo>
                  <a:pt x="3832" y="544"/>
                </a:lnTo>
                <a:lnTo>
                  <a:pt x="3832" y="548"/>
                </a:lnTo>
                <a:lnTo>
                  <a:pt x="3832" y="538"/>
                </a:lnTo>
                <a:lnTo>
                  <a:pt x="3833" y="530"/>
                </a:lnTo>
                <a:lnTo>
                  <a:pt x="3833" y="528"/>
                </a:lnTo>
                <a:lnTo>
                  <a:pt x="3834" y="528"/>
                </a:lnTo>
                <a:lnTo>
                  <a:pt x="3834" y="522"/>
                </a:lnTo>
                <a:lnTo>
                  <a:pt x="3834" y="513"/>
                </a:lnTo>
                <a:lnTo>
                  <a:pt x="3834" y="513"/>
                </a:lnTo>
                <a:lnTo>
                  <a:pt x="3835" y="517"/>
                </a:lnTo>
                <a:lnTo>
                  <a:pt x="3835" y="520"/>
                </a:lnTo>
                <a:lnTo>
                  <a:pt x="3835" y="518"/>
                </a:lnTo>
                <a:lnTo>
                  <a:pt x="3835" y="514"/>
                </a:lnTo>
                <a:lnTo>
                  <a:pt x="3836" y="514"/>
                </a:lnTo>
                <a:lnTo>
                  <a:pt x="3836" y="520"/>
                </a:lnTo>
                <a:lnTo>
                  <a:pt x="3837" y="517"/>
                </a:lnTo>
                <a:lnTo>
                  <a:pt x="3837" y="513"/>
                </a:lnTo>
                <a:lnTo>
                  <a:pt x="3837" y="518"/>
                </a:lnTo>
                <a:lnTo>
                  <a:pt x="3837" y="520"/>
                </a:lnTo>
                <a:lnTo>
                  <a:pt x="3838" y="517"/>
                </a:lnTo>
                <a:lnTo>
                  <a:pt x="3838" y="514"/>
                </a:lnTo>
                <a:lnTo>
                  <a:pt x="3838" y="517"/>
                </a:lnTo>
                <a:lnTo>
                  <a:pt x="3838" y="522"/>
                </a:lnTo>
                <a:lnTo>
                  <a:pt x="3839" y="522"/>
                </a:lnTo>
                <a:lnTo>
                  <a:pt x="3839" y="520"/>
                </a:lnTo>
                <a:lnTo>
                  <a:pt x="3840" y="522"/>
                </a:lnTo>
                <a:lnTo>
                  <a:pt x="3840" y="526"/>
                </a:lnTo>
                <a:lnTo>
                  <a:pt x="3840" y="522"/>
                </a:lnTo>
                <a:lnTo>
                  <a:pt x="3840" y="518"/>
                </a:lnTo>
                <a:lnTo>
                  <a:pt x="3841" y="522"/>
                </a:lnTo>
                <a:lnTo>
                  <a:pt x="3841" y="530"/>
                </a:lnTo>
                <a:lnTo>
                  <a:pt x="3841" y="528"/>
                </a:lnTo>
                <a:lnTo>
                  <a:pt x="3841" y="522"/>
                </a:lnTo>
                <a:lnTo>
                  <a:pt x="3842" y="520"/>
                </a:lnTo>
                <a:lnTo>
                  <a:pt x="3842" y="524"/>
                </a:lnTo>
                <a:lnTo>
                  <a:pt x="3842" y="526"/>
                </a:lnTo>
                <a:lnTo>
                  <a:pt x="3843" y="526"/>
                </a:lnTo>
                <a:lnTo>
                  <a:pt x="3843" y="524"/>
                </a:lnTo>
                <a:lnTo>
                  <a:pt x="3843" y="530"/>
                </a:lnTo>
                <a:lnTo>
                  <a:pt x="3844" y="538"/>
                </a:lnTo>
                <a:lnTo>
                  <a:pt x="3844" y="534"/>
                </a:lnTo>
                <a:lnTo>
                  <a:pt x="3844" y="534"/>
                </a:lnTo>
                <a:lnTo>
                  <a:pt x="3844" y="538"/>
                </a:lnTo>
                <a:lnTo>
                  <a:pt x="3845" y="544"/>
                </a:lnTo>
                <a:lnTo>
                  <a:pt x="3845" y="540"/>
                </a:lnTo>
                <a:lnTo>
                  <a:pt x="3845" y="532"/>
                </a:lnTo>
                <a:lnTo>
                  <a:pt x="3846" y="532"/>
                </a:lnTo>
                <a:lnTo>
                  <a:pt x="3846" y="536"/>
                </a:lnTo>
                <a:lnTo>
                  <a:pt x="3846" y="534"/>
                </a:lnTo>
                <a:lnTo>
                  <a:pt x="3846" y="530"/>
                </a:lnTo>
                <a:lnTo>
                  <a:pt x="3847" y="530"/>
                </a:lnTo>
                <a:lnTo>
                  <a:pt x="3847" y="538"/>
                </a:lnTo>
                <a:lnTo>
                  <a:pt x="3848" y="532"/>
                </a:lnTo>
                <a:lnTo>
                  <a:pt x="3848" y="532"/>
                </a:lnTo>
                <a:lnTo>
                  <a:pt x="3848" y="532"/>
                </a:lnTo>
                <a:lnTo>
                  <a:pt x="3848" y="538"/>
                </a:lnTo>
                <a:lnTo>
                  <a:pt x="3849" y="534"/>
                </a:lnTo>
                <a:lnTo>
                  <a:pt x="3849" y="536"/>
                </a:lnTo>
                <a:lnTo>
                  <a:pt x="3849" y="534"/>
                </a:lnTo>
                <a:lnTo>
                  <a:pt x="3849" y="538"/>
                </a:lnTo>
                <a:lnTo>
                  <a:pt x="3850" y="540"/>
                </a:lnTo>
                <a:lnTo>
                  <a:pt x="3850" y="534"/>
                </a:lnTo>
                <a:lnTo>
                  <a:pt x="3851" y="530"/>
                </a:lnTo>
                <a:lnTo>
                  <a:pt x="3851" y="536"/>
                </a:lnTo>
                <a:lnTo>
                  <a:pt x="3851" y="540"/>
                </a:lnTo>
                <a:lnTo>
                  <a:pt x="3851" y="534"/>
                </a:lnTo>
                <a:lnTo>
                  <a:pt x="3852" y="526"/>
                </a:lnTo>
                <a:lnTo>
                  <a:pt x="3852" y="532"/>
                </a:lnTo>
                <a:lnTo>
                  <a:pt x="3852" y="536"/>
                </a:lnTo>
                <a:lnTo>
                  <a:pt x="3852" y="528"/>
                </a:lnTo>
                <a:lnTo>
                  <a:pt x="3853" y="526"/>
                </a:lnTo>
                <a:lnTo>
                  <a:pt x="3853" y="524"/>
                </a:lnTo>
                <a:lnTo>
                  <a:pt x="3854" y="528"/>
                </a:lnTo>
                <a:lnTo>
                  <a:pt x="3854" y="522"/>
                </a:lnTo>
                <a:lnTo>
                  <a:pt x="3854" y="517"/>
                </a:lnTo>
                <a:lnTo>
                  <a:pt x="3854" y="513"/>
                </a:lnTo>
                <a:lnTo>
                  <a:pt x="3855" y="511"/>
                </a:lnTo>
                <a:lnTo>
                  <a:pt x="3855" y="507"/>
                </a:lnTo>
                <a:lnTo>
                  <a:pt x="3855" y="503"/>
                </a:lnTo>
                <a:lnTo>
                  <a:pt x="3855" y="501"/>
                </a:lnTo>
                <a:lnTo>
                  <a:pt x="3856" y="501"/>
                </a:lnTo>
                <a:lnTo>
                  <a:pt x="3856" y="496"/>
                </a:lnTo>
                <a:lnTo>
                  <a:pt x="3856" y="484"/>
                </a:lnTo>
                <a:lnTo>
                  <a:pt x="3857" y="486"/>
                </a:lnTo>
                <a:lnTo>
                  <a:pt x="3857" y="486"/>
                </a:lnTo>
                <a:lnTo>
                  <a:pt x="3857" y="488"/>
                </a:lnTo>
                <a:lnTo>
                  <a:pt x="3858" y="486"/>
                </a:lnTo>
                <a:lnTo>
                  <a:pt x="3858" y="488"/>
                </a:lnTo>
                <a:lnTo>
                  <a:pt x="3858" y="493"/>
                </a:lnTo>
                <a:lnTo>
                  <a:pt x="3858" y="489"/>
                </a:lnTo>
                <a:lnTo>
                  <a:pt x="3859" y="480"/>
                </a:lnTo>
                <a:lnTo>
                  <a:pt x="3859" y="484"/>
                </a:lnTo>
                <a:lnTo>
                  <a:pt x="3859" y="480"/>
                </a:lnTo>
                <a:lnTo>
                  <a:pt x="3860" y="484"/>
                </a:lnTo>
                <a:lnTo>
                  <a:pt x="3860" y="493"/>
                </a:lnTo>
                <a:lnTo>
                  <a:pt x="3860" y="503"/>
                </a:lnTo>
                <a:lnTo>
                  <a:pt x="3860" y="511"/>
                </a:lnTo>
                <a:lnTo>
                  <a:pt x="3861" y="524"/>
                </a:lnTo>
                <a:lnTo>
                  <a:pt x="3861" y="530"/>
                </a:lnTo>
                <a:lnTo>
                  <a:pt x="3862" y="536"/>
                </a:lnTo>
                <a:lnTo>
                  <a:pt x="3862" y="534"/>
                </a:lnTo>
                <a:lnTo>
                  <a:pt x="3862" y="544"/>
                </a:lnTo>
                <a:lnTo>
                  <a:pt x="3862" y="538"/>
                </a:lnTo>
                <a:lnTo>
                  <a:pt x="3863" y="538"/>
                </a:lnTo>
                <a:lnTo>
                  <a:pt x="3863" y="536"/>
                </a:lnTo>
                <a:lnTo>
                  <a:pt x="3863" y="540"/>
                </a:lnTo>
                <a:lnTo>
                  <a:pt x="3863" y="545"/>
                </a:lnTo>
                <a:lnTo>
                  <a:pt x="3864" y="544"/>
                </a:lnTo>
                <a:lnTo>
                  <a:pt x="3864" y="542"/>
                </a:lnTo>
                <a:lnTo>
                  <a:pt x="3865" y="549"/>
                </a:lnTo>
                <a:lnTo>
                  <a:pt x="3865" y="551"/>
                </a:lnTo>
                <a:lnTo>
                  <a:pt x="3865" y="544"/>
                </a:lnTo>
                <a:lnTo>
                  <a:pt x="3865" y="540"/>
                </a:lnTo>
                <a:lnTo>
                  <a:pt x="3866" y="549"/>
                </a:lnTo>
                <a:lnTo>
                  <a:pt x="3866" y="555"/>
                </a:lnTo>
                <a:lnTo>
                  <a:pt x="3866" y="555"/>
                </a:lnTo>
                <a:lnTo>
                  <a:pt x="3866" y="569"/>
                </a:lnTo>
                <a:lnTo>
                  <a:pt x="3867" y="588"/>
                </a:lnTo>
                <a:lnTo>
                  <a:pt x="3867" y="603"/>
                </a:lnTo>
                <a:lnTo>
                  <a:pt x="3868" y="615"/>
                </a:lnTo>
                <a:lnTo>
                  <a:pt x="3868" y="622"/>
                </a:lnTo>
                <a:lnTo>
                  <a:pt x="3868" y="580"/>
                </a:lnTo>
                <a:lnTo>
                  <a:pt x="3868" y="520"/>
                </a:lnTo>
                <a:lnTo>
                  <a:pt x="3869" y="430"/>
                </a:lnTo>
                <a:lnTo>
                  <a:pt x="3869" y="301"/>
                </a:lnTo>
                <a:lnTo>
                  <a:pt x="3869" y="160"/>
                </a:lnTo>
                <a:lnTo>
                  <a:pt x="3869" y="69"/>
                </a:lnTo>
                <a:lnTo>
                  <a:pt x="3870" y="21"/>
                </a:lnTo>
                <a:lnTo>
                  <a:pt x="3870" y="21"/>
                </a:lnTo>
                <a:lnTo>
                  <a:pt x="3870" y="102"/>
                </a:lnTo>
                <a:lnTo>
                  <a:pt x="3871" y="235"/>
                </a:lnTo>
                <a:lnTo>
                  <a:pt x="3871" y="387"/>
                </a:lnTo>
                <a:lnTo>
                  <a:pt x="3871" y="501"/>
                </a:lnTo>
                <a:lnTo>
                  <a:pt x="3872" y="580"/>
                </a:lnTo>
                <a:lnTo>
                  <a:pt x="3872" y="617"/>
                </a:lnTo>
                <a:lnTo>
                  <a:pt x="3872" y="611"/>
                </a:lnTo>
                <a:lnTo>
                  <a:pt x="3872" y="578"/>
                </a:lnTo>
                <a:lnTo>
                  <a:pt x="3873" y="569"/>
                </a:lnTo>
                <a:lnTo>
                  <a:pt x="3873" y="573"/>
                </a:lnTo>
                <a:lnTo>
                  <a:pt x="3873" y="573"/>
                </a:lnTo>
                <a:lnTo>
                  <a:pt x="3874" y="569"/>
                </a:lnTo>
                <a:lnTo>
                  <a:pt x="3874" y="566"/>
                </a:lnTo>
                <a:lnTo>
                  <a:pt x="3874" y="566"/>
                </a:lnTo>
                <a:lnTo>
                  <a:pt x="3875" y="573"/>
                </a:lnTo>
                <a:lnTo>
                  <a:pt x="3875" y="566"/>
                </a:lnTo>
                <a:lnTo>
                  <a:pt x="3875" y="566"/>
                </a:lnTo>
                <a:lnTo>
                  <a:pt x="3876" y="565"/>
                </a:lnTo>
                <a:lnTo>
                  <a:pt x="3876" y="573"/>
                </a:lnTo>
                <a:lnTo>
                  <a:pt x="3876" y="570"/>
                </a:lnTo>
                <a:lnTo>
                  <a:pt x="3876" y="563"/>
                </a:lnTo>
                <a:lnTo>
                  <a:pt x="3877" y="570"/>
                </a:lnTo>
                <a:lnTo>
                  <a:pt x="3877" y="576"/>
                </a:lnTo>
                <a:lnTo>
                  <a:pt x="3877" y="574"/>
                </a:lnTo>
                <a:lnTo>
                  <a:pt x="3877" y="573"/>
                </a:lnTo>
                <a:lnTo>
                  <a:pt x="3878" y="573"/>
                </a:lnTo>
                <a:lnTo>
                  <a:pt x="3878" y="578"/>
                </a:lnTo>
                <a:lnTo>
                  <a:pt x="3879" y="578"/>
                </a:lnTo>
                <a:lnTo>
                  <a:pt x="3879" y="576"/>
                </a:lnTo>
                <a:lnTo>
                  <a:pt x="3879" y="574"/>
                </a:lnTo>
                <a:lnTo>
                  <a:pt x="3879" y="578"/>
                </a:lnTo>
                <a:lnTo>
                  <a:pt x="3880" y="582"/>
                </a:lnTo>
                <a:lnTo>
                  <a:pt x="3880" y="576"/>
                </a:lnTo>
                <a:lnTo>
                  <a:pt x="3880" y="573"/>
                </a:lnTo>
                <a:lnTo>
                  <a:pt x="3880" y="574"/>
                </a:lnTo>
                <a:lnTo>
                  <a:pt x="3881" y="576"/>
                </a:lnTo>
                <a:lnTo>
                  <a:pt x="3881" y="573"/>
                </a:lnTo>
                <a:lnTo>
                  <a:pt x="3882" y="569"/>
                </a:lnTo>
                <a:lnTo>
                  <a:pt x="3882" y="573"/>
                </a:lnTo>
                <a:lnTo>
                  <a:pt x="3882" y="580"/>
                </a:lnTo>
                <a:lnTo>
                  <a:pt x="3882" y="576"/>
                </a:lnTo>
                <a:lnTo>
                  <a:pt x="3883" y="573"/>
                </a:lnTo>
                <a:lnTo>
                  <a:pt x="3883" y="574"/>
                </a:lnTo>
                <a:lnTo>
                  <a:pt x="3883" y="578"/>
                </a:lnTo>
                <a:lnTo>
                  <a:pt x="3883" y="573"/>
                </a:lnTo>
                <a:lnTo>
                  <a:pt x="3884" y="573"/>
                </a:lnTo>
                <a:lnTo>
                  <a:pt x="3884" y="573"/>
                </a:lnTo>
                <a:lnTo>
                  <a:pt x="3884" y="574"/>
                </a:lnTo>
                <a:lnTo>
                  <a:pt x="3885" y="573"/>
                </a:lnTo>
                <a:lnTo>
                  <a:pt x="3885" y="569"/>
                </a:lnTo>
                <a:lnTo>
                  <a:pt x="3885" y="569"/>
                </a:lnTo>
                <a:lnTo>
                  <a:pt x="3886" y="574"/>
                </a:lnTo>
                <a:lnTo>
                  <a:pt x="3886" y="578"/>
                </a:lnTo>
                <a:lnTo>
                  <a:pt x="3886" y="570"/>
                </a:lnTo>
                <a:lnTo>
                  <a:pt x="3886" y="569"/>
                </a:lnTo>
                <a:lnTo>
                  <a:pt x="3887" y="576"/>
                </a:lnTo>
                <a:lnTo>
                  <a:pt x="3887" y="582"/>
                </a:lnTo>
                <a:lnTo>
                  <a:pt x="3887" y="578"/>
                </a:lnTo>
                <a:lnTo>
                  <a:pt x="3888" y="576"/>
                </a:lnTo>
                <a:lnTo>
                  <a:pt x="3888" y="582"/>
                </a:lnTo>
                <a:lnTo>
                  <a:pt x="3888" y="588"/>
                </a:lnTo>
                <a:lnTo>
                  <a:pt x="3889" y="590"/>
                </a:lnTo>
                <a:lnTo>
                  <a:pt x="3889" y="586"/>
                </a:lnTo>
                <a:lnTo>
                  <a:pt x="3889" y="592"/>
                </a:lnTo>
                <a:lnTo>
                  <a:pt x="3890" y="596"/>
                </a:lnTo>
                <a:lnTo>
                  <a:pt x="3890" y="586"/>
                </a:lnTo>
                <a:lnTo>
                  <a:pt x="3890" y="586"/>
                </a:lnTo>
                <a:lnTo>
                  <a:pt x="3890" y="584"/>
                </a:lnTo>
                <a:lnTo>
                  <a:pt x="3891" y="580"/>
                </a:lnTo>
                <a:lnTo>
                  <a:pt x="3891" y="573"/>
                </a:lnTo>
                <a:lnTo>
                  <a:pt x="3891" y="563"/>
                </a:lnTo>
                <a:lnTo>
                  <a:pt x="3891" y="559"/>
                </a:lnTo>
                <a:lnTo>
                  <a:pt x="3892" y="555"/>
                </a:lnTo>
                <a:lnTo>
                  <a:pt x="3892" y="545"/>
                </a:lnTo>
                <a:lnTo>
                  <a:pt x="3893" y="534"/>
                </a:lnTo>
                <a:lnTo>
                  <a:pt x="3893" y="534"/>
                </a:lnTo>
                <a:lnTo>
                  <a:pt x="3893" y="532"/>
                </a:lnTo>
                <a:lnTo>
                  <a:pt x="3893" y="532"/>
                </a:lnTo>
                <a:lnTo>
                  <a:pt x="3894" y="522"/>
                </a:lnTo>
                <a:lnTo>
                  <a:pt x="3894" y="524"/>
                </a:lnTo>
                <a:lnTo>
                  <a:pt x="3894" y="530"/>
                </a:lnTo>
                <a:lnTo>
                  <a:pt x="3894" y="526"/>
                </a:lnTo>
                <a:lnTo>
                  <a:pt x="3895" y="522"/>
                </a:lnTo>
                <a:lnTo>
                  <a:pt x="3895" y="520"/>
                </a:lnTo>
                <a:lnTo>
                  <a:pt x="3896" y="526"/>
                </a:lnTo>
                <a:lnTo>
                  <a:pt x="3896" y="524"/>
                </a:lnTo>
                <a:lnTo>
                  <a:pt x="3896" y="520"/>
                </a:lnTo>
                <a:lnTo>
                  <a:pt x="3896" y="517"/>
                </a:lnTo>
                <a:lnTo>
                  <a:pt x="3897" y="518"/>
                </a:lnTo>
                <a:lnTo>
                  <a:pt x="3897" y="522"/>
                </a:lnTo>
                <a:lnTo>
                  <a:pt x="3897" y="522"/>
                </a:lnTo>
                <a:lnTo>
                  <a:pt x="3897" y="514"/>
                </a:lnTo>
                <a:lnTo>
                  <a:pt x="3898" y="517"/>
                </a:lnTo>
                <a:lnTo>
                  <a:pt x="3898" y="524"/>
                </a:lnTo>
                <a:lnTo>
                  <a:pt x="3899" y="522"/>
                </a:lnTo>
                <a:lnTo>
                  <a:pt x="3899" y="520"/>
                </a:lnTo>
                <a:lnTo>
                  <a:pt x="3899" y="526"/>
                </a:lnTo>
                <a:lnTo>
                  <a:pt x="3899" y="526"/>
                </a:lnTo>
                <a:lnTo>
                  <a:pt x="3900" y="526"/>
                </a:lnTo>
                <a:lnTo>
                  <a:pt x="3900" y="522"/>
                </a:lnTo>
                <a:lnTo>
                  <a:pt x="3900" y="524"/>
                </a:lnTo>
                <a:lnTo>
                  <a:pt x="3900" y="526"/>
                </a:lnTo>
                <a:lnTo>
                  <a:pt x="3901" y="532"/>
                </a:lnTo>
                <a:lnTo>
                  <a:pt x="3901" y="530"/>
                </a:lnTo>
                <a:lnTo>
                  <a:pt x="3901" y="530"/>
                </a:lnTo>
                <a:lnTo>
                  <a:pt x="3902" y="534"/>
                </a:lnTo>
                <a:lnTo>
                  <a:pt x="3902" y="538"/>
                </a:lnTo>
                <a:lnTo>
                  <a:pt x="3902" y="530"/>
                </a:lnTo>
                <a:lnTo>
                  <a:pt x="3903" y="526"/>
                </a:lnTo>
                <a:lnTo>
                  <a:pt x="3903" y="534"/>
                </a:lnTo>
                <a:lnTo>
                  <a:pt x="3903" y="536"/>
                </a:lnTo>
                <a:lnTo>
                  <a:pt x="3904" y="534"/>
                </a:lnTo>
                <a:lnTo>
                  <a:pt x="3904" y="528"/>
                </a:lnTo>
                <a:lnTo>
                  <a:pt x="3904" y="536"/>
                </a:lnTo>
                <a:lnTo>
                  <a:pt x="3904" y="536"/>
                </a:lnTo>
                <a:lnTo>
                  <a:pt x="3905" y="536"/>
                </a:lnTo>
                <a:lnTo>
                  <a:pt x="3905" y="534"/>
                </a:lnTo>
                <a:lnTo>
                  <a:pt x="3905" y="536"/>
                </a:lnTo>
                <a:lnTo>
                  <a:pt x="3905" y="544"/>
                </a:lnTo>
                <a:lnTo>
                  <a:pt x="3906" y="534"/>
                </a:lnTo>
                <a:lnTo>
                  <a:pt x="3906" y="530"/>
                </a:lnTo>
                <a:lnTo>
                  <a:pt x="3907" y="536"/>
                </a:lnTo>
                <a:lnTo>
                  <a:pt x="3907" y="538"/>
                </a:lnTo>
                <a:lnTo>
                  <a:pt x="3907" y="536"/>
                </a:lnTo>
                <a:lnTo>
                  <a:pt x="3907" y="536"/>
                </a:lnTo>
                <a:lnTo>
                  <a:pt x="3908" y="536"/>
                </a:lnTo>
                <a:lnTo>
                  <a:pt x="3908" y="540"/>
                </a:lnTo>
                <a:lnTo>
                  <a:pt x="3908" y="540"/>
                </a:lnTo>
                <a:lnTo>
                  <a:pt x="3908" y="534"/>
                </a:lnTo>
                <a:lnTo>
                  <a:pt x="3909" y="534"/>
                </a:lnTo>
                <a:lnTo>
                  <a:pt x="3909" y="536"/>
                </a:lnTo>
                <a:lnTo>
                  <a:pt x="3910" y="534"/>
                </a:lnTo>
                <a:lnTo>
                  <a:pt x="3910" y="534"/>
                </a:lnTo>
                <a:lnTo>
                  <a:pt x="3910" y="532"/>
                </a:lnTo>
                <a:lnTo>
                  <a:pt x="3910" y="538"/>
                </a:lnTo>
                <a:lnTo>
                  <a:pt x="3911" y="542"/>
                </a:lnTo>
                <a:lnTo>
                  <a:pt x="3911" y="536"/>
                </a:lnTo>
                <a:lnTo>
                  <a:pt x="3911" y="532"/>
                </a:lnTo>
                <a:lnTo>
                  <a:pt x="3911" y="534"/>
                </a:lnTo>
                <a:lnTo>
                  <a:pt x="3912" y="538"/>
                </a:lnTo>
                <a:lnTo>
                  <a:pt x="3912" y="536"/>
                </a:lnTo>
                <a:lnTo>
                  <a:pt x="3913" y="528"/>
                </a:lnTo>
                <a:lnTo>
                  <a:pt x="3913" y="526"/>
                </a:lnTo>
                <a:lnTo>
                  <a:pt x="3913" y="534"/>
                </a:lnTo>
                <a:lnTo>
                  <a:pt x="3913" y="530"/>
                </a:lnTo>
                <a:lnTo>
                  <a:pt x="3914" y="524"/>
                </a:lnTo>
                <a:lnTo>
                  <a:pt x="3914" y="520"/>
                </a:lnTo>
                <a:lnTo>
                  <a:pt x="3914" y="518"/>
                </a:lnTo>
                <a:lnTo>
                  <a:pt x="3914" y="514"/>
                </a:lnTo>
                <a:lnTo>
                  <a:pt x="3915" y="507"/>
                </a:lnTo>
                <a:lnTo>
                  <a:pt x="3915" y="507"/>
                </a:lnTo>
                <a:lnTo>
                  <a:pt x="3915" y="503"/>
                </a:lnTo>
                <a:lnTo>
                  <a:pt x="3916" y="505"/>
                </a:lnTo>
                <a:lnTo>
                  <a:pt x="3916" y="493"/>
                </a:lnTo>
                <a:lnTo>
                  <a:pt x="3916" y="492"/>
                </a:lnTo>
                <a:lnTo>
                  <a:pt x="3917" y="489"/>
                </a:lnTo>
                <a:lnTo>
                  <a:pt x="3917" y="484"/>
                </a:lnTo>
                <a:lnTo>
                  <a:pt x="3917" y="480"/>
                </a:lnTo>
                <a:lnTo>
                  <a:pt x="3917" y="476"/>
                </a:lnTo>
                <a:lnTo>
                  <a:pt x="3918" y="488"/>
                </a:lnTo>
                <a:lnTo>
                  <a:pt x="3918" y="492"/>
                </a:lnTo>
                <a:lnTo>
                  <a:pt x="3918" y="484"/>
                </a:lnTo>
                <a:lnTo>
                  <a:pt x="3919" y="484"/>
                </a:lnTo>
                <a:lnTo>
                  <a:pt x="3919" y="484"/>
                </a:lnTo>
                <a:lnTo>
                  <a:pt x="3919" y="480"/>
                </a:lnTo>
                <a:lnTo>
                  <a:pt x="3919" y="476"/>
                </a:lnTo>
                <a:lnTo>
                  <a:pt x="3920" y="486"/>
                </a:lnTo>
                <a:lnTo>
                  <a:pt x="3920" y="509"/>
                </a:lnTo>
                <a:lnTo>
                  <a:pt x="3921" y="511"/>
                </a:lnTo>
                <a:lnTo>
                  <a:pt x="3921" y="518"/>
                </a:lnTo>
                <a:lnTo>
                  <a:pt x="3921" y="520"/>
                </a:lnTo>
                <a:lnTo>
                  <a:pt x="3921" y="526"/>
                </a:lnTo>
                <a:lnTo>
                  <a:pt x="3922" y="538"/>
                </a:lnTo>
                <a:lnTo>
                  <a:pt x="3922" y="538"/>
                </a:lnTo>
                <a:lnTo>
                  <a:pt x="3922" y="526"/>
                </a:lnTo>
                <a:lnTo>
                  <a:pt x="3922" y="534"/>
                </a:lnTo>
                <a:lnTo>
                  <a:pt x="3923" y="538"/>
                </a:lnTo>
                <a:lnTo>
                  <a:pt x="3923" y="536"/>
                </a:lnTo>
                <a:lnTo>
                  <a:pt x="3924" y="528"/>
                </a:lnTo>
                <a:lnTo>
                  <a:pt x="3924" y="532"/>
                </a:lnTo>
                <a:lnTo>
                  <a:pt x="3924" y="538"/>
                </a:lnTo>
                <a:lnTo>
                  <a:pt x="3924" y="544"/>
                </a:lnTo>
                <a:lnTo>
                  <a:pt x="3925" y="536"/>
                </a:lnTo>
                <a:lnTo>
                  <a:pt x="3925" y="534"/>
                </a:lnTo>
                <a:lnTo>
                  <a:pt x="3925" y="540"/>
                </a:lnTo>
                <a:lnTo>
                  <a:pt x="3925" y="545"/>
                </a:lnTo>
                <a:lnTo>
                  <a:pt x="3926" y="544"/>
                </a:lnTo>
                <a:lnTo>
                  <a:pt x="3926" y="542"/>
                </a:lnTo>
                <a:lnTo>
                  <a:pt x="3927" y="544"/>
                </a:lnTo>
                <a:lnTo>
                  <a:pt x="3927" y="549"/>
                </a:lnTo>
                <a:lnTo>
                  <a:pt x="3927" y="548"/>
                </a:lnTo>
                <a:lnTo>
                  <a:pt x="3927" y="549"/>
                </a:lnTo>
                <a:lnTo>
                  <a:pt x="3928" y="561"/>
                </a:lnTo>
                <a:lnTo>
                  <a:pt x="3928" y="582"/>
                </a:lnTo>
                <a:lnTo>
                  <a:pt x="3928" y="594"/>
                </a:lnTo>
                <a:lnTo>
                  <a:pt x="3928" y="601"/>
                </a:lnTo>
                <a:lnTo>
                  <a:pt x="3929" y="625"/>
                </a:lnTo>
                <a:lnTo>
                  <a:pt x="3929" y="617"/>
                </a:lnTo>
                <a:lnTo>
                  <a:pt x="3929" y="565"/>
                </a:lnTo>
                <a:lnTo>
                  <a:pt x="3930" y="496"/>
                </a:lnTo>
                <a:lnTo>
                  <a:pt x="3930" y="406"/>
                </a:lnTo>
                <a:lnTo>
                  <a:pt x="3930" y="277"/>
                </a:lnTo>
                <a:lnTo>
                  <a:pt x="3931" y="154"/>
                </a:lnTo>
                <a:lnTo>
                  <a:pt x="3931" y="100"/>
                </a:lnTo>
                <a:lnTo>
                  <a:pt x="3931" y="175"/>
                </a:lnTo>
                <a:lnTo>
                  <a:pt x="3931" y="354"/>
                </a:lnTo>
                <a:lnTo>
                  <a:pt x="3932" y="534"/>
                </a:lnTo>
                <a:lnTo>
                  <a:pt x="3932" y="601"/>
                </a:lnTo>
                <a:lnTo>
                  <a:pt x="3932" y="611"/>
                </a:lnTo>
                <a:lnTo>
                  <a:pt x="3933" y="578"/>
                </a:lnTo>
                <a:lnTo>
                  <a:pt x="3933" y="573"/>
                </a:lnTo>
                <a:lnTo>
                  <a:pt x="3933" y="566"/>
                </a:lnTo>
                <a:lnTo>
                  <a:pt x="3933" y="565"/>
                </a:lnTo>
                <a:lnTo>
                  <a:pt x="3934" y="565"/>
                </a:lnTo>
                <a:lnTo>
                  <a:pt x="3934" y="565"/>
                </a:lnTo>
                <a:lnTo>
                  <a:pt x="3935" y="563"/>
                </a:lnTo>
                <a:lnTo>
                  <a:pt x="3935" y="563"/>
                </a:lnTo>
                <a:lnTo>
                  <a:pt x="3935" y="563"/>
                </a:lnTo>
                <a:lnTo>
                  <a:pt x="3935" y="561"/>
                </a:lnTo>
                <a:lnTo>
                  <a:pt x="3936" y="565"/>
                </a:lnTo>
                <a:lnTo>
                  <a:pt x="3936" y="555"/>
                </a:lnTo>
                <a:lnTo>
                  <a:pt x="3936" y="557"/>
                </a:lnTo>
                <a:lnTo>
                  <a:pt x="3936" y="557"/>
                </a:lnTo>
                <a:lnTo>
                  <a:pt x="3937" y="563"/>
                </a:lnTo>
                <a:lnTo>
                  <a:pt x="3937" y="559"/>
                </a:lnTo>
                <a:lnTo>
                  <a:pt x="3938" y="563"/>
                </a:lnTo>
                <a:lnTo>
                  <a:pt x="3938" y="563"/>
                </a:lnTo>
                <a:lnTo>
                  <a:pt x="3938" y="565"/>
                </a:lnTo>
                <a:lnTo>
                  <a:pt x="3938" y="563"/>
                </a:lnTo>
                <a:lnTo>
                  <a:pt x="3939" y="561"/>
                </a:lnTo>
                <a:lnTo>
                  <a:pt x="3939" y="565"/>
                </a:lnTo>
                <a:lnTo>
                  <a:pt x="3939" y="563"/>
                </a:lnTo>
                <a:lnTo>
                  <a:pt x="3939" y="559"/>
                </a:lnTo>
                <a:lnTo>
                  <a:pt x="3940" y="557"/>
                </a:lnTo>
                <a:lnTo>
                  <a:pt x="3940" y="561"/>
                </a:lnTo>
                <a:lnTo>
                  <a:pt x="3941" y="566"/>
                </a:lnTo>
                <a:lnTo>
                  <a:pt x="3941" y="561"/>
                </a:lnTo>
                <a:lnTo>
                  <a:pt x="3941" y="559"/>
                </a:lnTo>
                <a:lnTo>
                  <a:pt x="3941" y="563"/>
                </a:lnTo>
                <a:lnTo>
                  <a:pt x="3942" y="566"/>
                </a:lnTo>
                <a:lnTo>
                  <a:pt x="3942" y="557"/>
                </a:lnTo>
                <a:lnTo>
                  <a:pt x="3942" y="555"/>
                </a:lnTo>
                <a:lnTo>
                  <a:pt x="3942" y="557"/>
                </a:lnTo>
                <a:lnTo>
                  <a:pt x="3943" y="559"/>
                </a:lnTo>
                <a:lnTo>
                  <a:pt x="3943" y="563"/>
                </a:lnTo>
                <a:lnTo>
                  <a:pt x="3943" y="555"/>
                </a:lnTo>
                <a:lnTo>
                  <a:pt x="3944" y="557"/>
                </a:lnTo>
                <a:lnTo>
                  <a:pt x="3944" y="563"/>
                </a:lnTo>
                <a:lnTo>
                  <a:pt x="3944" y="563"/>
                </a:lnTo>
                <a:lnTo>
                  <a:pt x="3945" y="555"/>
                </a:lnTo>
                <a:lnTo>
                  <a:pt x="3945" y="555"/>
                </a:lnTo>
                <a:lnTo>
                  <a:pt x="3945" y="559"/>
                </a:lnTo>
                <a:lnTo>
                  <a:pt x="3945" y="557"/>
                </a:lnTo>
                <a:lnTo>
                  <a:pt x="3946" y="553"/>
                </a:lnTo>
                <a:lnTo>
                  <a:pt x="3946" y="553"/>
                </a:lnTo>
                <a:lnTo>
                  <a:pt x="3946" y="555"/>
                </a:lnTo>
                <a:lnTo>
                  <a:pt x="3947" y="559"/>
                </a:lnTo>
                <a:lnTo>
                  <a:pt x="3947" y="559"/>
                </a:lnTo>
                <a:lnTo>
                  <a:pt x="3947" y="557"/>
                </a:lnTo>
                <a:lnTo>
                  <a:pt x="3947" y="563"/>
                </a:lnTo>
                <a:lnTo>
                  <a:pt x="3948" y="563"/>
                </a:lnTo>
                <a:lnTo>
                  <a:pt x="3948" y="561"/>
                </a:lnTo>
                <a:lnTo>
                  <a:pt x="3949" y="559"/>
                </a:lnTo>
                <a:lnTo>
                  <a:pt x="3949" y="557"/>
                </a:lnTo>
                <a:lnTo>
                  <a:pt x="3949" y="565"/>
                </a:lnTo>
                <a:lnTo>
                  <a:pt x="3949" y="563"/>
                </a:lnTo>
                <a:lnTo>
                  <a:pt x="3950" y="563"/>
                </a:lnTo>
                <a:lnTo>
                  <a:pt x="3950" y="563"/>
                </a:lnTo>
                <a:lnTo>
                  <a:pt x="3950" y="565"/>
                </a:lnTo>
                <a:lnTo>
                  <a:pt x="3950" y="563"/>
                </a:lnTo>
                <a:lnTo>
                  <a:pt x="3951" y="565"/>
                </a:lnTo>
                <a:lnTo>
                  <a:pt x="3951" y="563"/>
                </a:lnTo>
                <a:lnTo>
                  <a:pt x="3952" y="563"/>
                </a:lnTo>
                <a:lnTo>
                  <a:pt x="3952" y="557"/>
                </a:lnTo>
                <a:lnTo>
                  <a:pt x="3952" y="549"/>
                </a:lnTo>
                <a:lnTo>
                  <a:pt x="3952" y="548"/>
                </a:lnTo>
                <a:lnTo>
                  <a:pt x="3953" y="544"/>
                </a:lnTo>
                <a:lnTo>
                  <a:pt x="3953" y="542"/>
                </a:lnTo>
                <a:lnTo>
                  <a:pt x="3953" y="532"/>
                </a:lnTo>
                <a:lnTo>
                  <a:pt x="3953" y="532"/>
                </a:lnTo>
                <a:lnTo>
                  <a:pt x="3954" y="528"/>
                </a:lnTo>
                <a:lnTo>
                  <a:pt x="3954" y="522"/>
                </a:lnTo>
                <a:lnTo>
                  <a:pt x="3955" y="518"/>
                </a:lnTo>
                <a:lnTo>
                  <a:pt x="3955" y="514"/>
                </a:lnTo>
                <a:lnTo>
                  <a:pt x="3955" y="520"/>
                </a:lnTo>
                <a:lnTo>
                  <a:pt x="3955" y="520"/>
                </a:lnTo>
                <a:lnTo>
                  <a:pt x="3956" y="514"/>
                </a:lnTo>
                <a:lnTo>
                  <a:pt x="3956" y="511"/>
                </a:lnTo>
                <a:lnTo>
                  <a:pt x="3956" y="514"/>
                </a:lnTo>
                <a:lnTo>
                  <a:pt x="3956" y="518"/>
                </a:lnTo>
                <a:lnTo>
                  <a:pt x="3957" y="513"/>
                </a:lnTo>
                <a:lnTo>
                  <a:pt x="3957" y="511"/>
                </a:lnTo>
                <a:lnTo>
                  <a:pt x="3957" y="513"/>
                </a:lnTo>
                <a:lnTo>
                  <a:pt x="3958" y="514"/>
                </a:lnTo>
                <a:lnTo>
                  <a:pt x="3958" y="513"/>
                </a:lnTo>
                <a:lnTo>
                  <a:pt x="3958" y="509"/>
                </a:lnTo>
                <a:lnTo>
                  <a:pt x="3959" y="514"/>
                </a:lnTo>
                <a:lnTo>
                  <a:pt x="3959" y="518"/>
                </a:lnTo>
                <a:lnTo>
                  <a:pt x="3959" y="517"/>
                </a:lnTo>
                <a:lnTo>
                  <a:pt x="3959" y="514"/>
                </a:lnTo>
                <a:lnTo>
                  <a:pt x="3960" y="514"/>
                </a:lnTo>
                <a:lnTo>
                  <a:pt x="3960" y="524"/>
                </a:lnTo>
                <a:lnTo>
                  <a:pt x="3960" y="524"/>
                </a:lnTo>
                <a:lnTo>
                  <a:pt x="3961" y="518"/>
                </a:lnTo>
                <a:lnTo>
                  <a:pt x="3961" y="517"/>
                </a:lnTo>
                <a:lnTo>
                  <a:pt x="3961" y="520"/>
                </a:lnTo>
                <a:lnTo>
                  <a:pt x="3961" y="522"/>
                </a:lnTo>
                <a:lnTo>
                  <a:pt x="3962" y="518"/>
                </a:lnTo>
                <a:lnTo>
                  <a:pt x="3962" y="514"/>
                </a:lnTo>
                <a:lnTo>
                  <a:pt x="3963" y="520"/>
                </a:lnTo>
                <a:lnTo>
                  <a:pt x="3963" y="524"/>
                </a:lnTo>
                <a:lnTo>
                  <a:pt x="3963" y="518"/>
                </a:lnTo>
                <a:lnTo>
                  <a:pt x="3963" y="518"/>
                </a:lnTo>
                <a:lnTo>
                  <a:pt x="3964" y="526"/>
                </a:lnTo>
                <a:lnTo>
                  <a:pt x="3964" y="530"/>
                </a:lnTo>
                <a:lnTo>
                  <a:pt x="3964" y="530"/>
                </a:lnTo>
                <a:lnTo>
                  <a:pt x="3964" y="526"/>
                </a:lnTo>
                <a:lnTo>
                  <a:pt x="3965" y="528"/>
                </a:lnTo>
                <a:lnTo>
                  <a:pt x="3965" y="532"/>
                </a:lnTo>
                <a:lnTo>
                  <a:pt x="3966" y="534"/>
                </a:lnTo>
                <a:lnTo>
                  <a:pt x="3966" y="526"/>
                </a:lnTo>
                <a:lnTo>
                  <a:pt x="3966" y="528"/>
                </a:lnTo>
                <a:lnTo>
                  <a:pt x="3966" y="536"/>
                </a:lnTo>
                <a:lnTo>
                  <a:pt x="3967" y="536"/>
                </a:lnTo>
                <a:lnTo>
                  <a:pt x="3967" y="528"/>
                </a:lnTo>
                <a:lnTo>
                  <a:pt x="3967" y="526"/>
                </a:lnTo>
                <a:lnTo>
                  <a:pt x="3967" y="532"/>
                </a:lnTo>
                <a:lnTo>
                  <a:pt x="3968" y="530"/>
                </a:lnTo>
                <a:lnTo>
                  <a:pt x="3968" y="530"/>
                </a:lnTo>
                <a:lnTo>
                  <a:pt x="3969" y="526"/>
                </a:lnTo>
                <a:lnTo>
                  <a:pt x="3969" y="528"/>
                </a:lnTo>
                <a:lnTo>
                  <a:pt x="3969" y="530"/>
                </a:lnTo>
                <a:lnTo>
                  <a:pt x="3969" y="524"/>
                </a:lnTo>
                <a:lnTo>
                  <a:pt x="3970" y="520"/>
                </a:lnTo>
                <a:lnTo>
                  <a:pt x="3970" y="528"/>
                </a:lnTo>
                <a:lnTo>
                  <a:pt x="3970" y="530"/>
                </a:lnTo>
                <a:lnTo>
                  <a:pt x="3970" y="524"/>
                </a:lnTo>
                <a:lnTo>
                  <a:pt x="3971" y="522"/>
                </a:lnTo>
                <a:lnTo>
                  <a:pt x="3971" y="524"/>
                </a:lnTo>
                <a:lnTo>
                  <a:pt x="3971" y="530"/>
                </a:lnTo>
                <a:lnTo>
                  <a:pt x="3972" y="526"/>
                </a:lnTo>
                <a:lnTo>
                  <a:pt x="3972" y="524"/>
                </a:lnTo>
                <a:lnTo>
                  <a:pt x="3972" y="524"/>
                </a:lnTo>
                <a:lnTo>
                  <a:pt x="3973" y="526"/>
                </a:lnTo>
                <a:lnTo>
                  <a:pt x="3973" y="526"/>
                </a:lnTo>
                <a:lnTo>
                  <a:pt x="3973" y="520"/>
                </a:lnTo>
                <a:lnTo>
                  <a:pt x="3973" y="514"/>
                </a:lnTo>
                <a:lnTo>
                  <a:pt x="3974" y="514"/>
                </a:lnTo>
                <a:lnTo>
                  <a:pt x="3974" y="511"/>
                </a:lnTo>
                <a:lnTo>
                  <a:pt x="3974" y="509"/>
                </a:lnTo>
                <a:lnTo>
                  <a:pt x="3975" y="507"/>
                </a:lnTo>
                <a:lnTo>
                  <a:pt x="3975" y="511"/>
                </a:lnTo>
                <a:lnTo>
                  <a:pt x="3975" y="511"/>
                </a:lnTo>
                <a:lnTo>
                  <a:pt x="3976" y="497"/>
                </a:lnTo>
                <a:lnTo>
                  <a:pt x="3976" y="492"/>
                </a:lnTo>
                <a:lnTo>
                  <a:pt x="3976" y="497"/>
                </a:lnTo>
                <a:lnTo>
                  <a:pt x="3977" y="496"/>
                </a:lnTo>
                <a:lnTo>
                  <a:pt x="3977" y="489"/>
                </a:lnTo>
                <a:lnTo>
                  <a:pt x="3977" y="484"/>
                </a:lnTo>
                <a:lnTo>
                  <a:pt x="3977" y="482"/>
                </a:lnTo>
                <a:lnTo>
                  <a:pt x="3978" y="482"/>
                </a:lnTo>
                <a:lnTo>
                  <a:pt x="3978" y="474"/>
                </a:lnTo>
                <a:lnTo>
                  <a:pt x="3978" y="470"/>
                </a:lnTo>
                <a:lnTo>
                  <a:pt x="3978" y="476"/>
                </a:lnTo>
                <a:lnTo>
                  <a:pt x="3979" y="484"/>
                </a:lnTo>
                <a:lnTo>
                  <a:pt x="3979" y="478"/>
                </a:lnTo>
                <a:lnTo>
                  <a:pt x="3980" y="476"/>
                </a:lnTo>
                <a:lnTo>
                  <a:pt x="3980" y="474"/>
                </a:lnTo>
                <a:lnTo>
                  <a:pt x="3980" y="474"/>
                </a:lnTo>
                <a:lnTo>
                  <a:pt x="3980" y="470"/>
                </a:lnTo>
                <a:lnTo>
                  <a:pt x="3981" y="474"/>
                </a:lnTo>
                <a:lnTo>
                  <a:pt x="3981" y="493"/>
                </a:lnTo>
                <a:lnTo>
                  <a:pt x="3981" y="505"/>
                </a:lnTo>
                <a:lnTo>
                  <a:pt x="3981" y="513"/>
                </a:lnTo>
                <a:lnTo>
                  <a:pt x="3982" y="514"/>
                </a:lnTo>
                <a:lnTo>
                  <a:pt x="3982" y="524"/>
                </a:lnTo>
                <a:lnTo>
                  <a:pt x="3983" y="538"/>
                </a:lnTo>
                <a:lnTo>
                  <a:pt x="3983" y="536"/>
                </a:lnTo>
                <a:lnTo>
                  <a:pt x="3983" y="528"/>
                </a:lnTo>
                <a:lnTo>
                  <a:pt x="3983" y="526"/>
                </a:lnTo>
                <a:lnTo>
                  <a:pt x="3984" y="530"/>
                </a:lnTo>
                <a:lnTo>
                  <a:pt x="3984" y="536"/>
                </a:lnTo>
                <a:lnTo>
                  <a:pt x="3984" y="532"/>
                </a:lnTo>
                <a:lnTo>
                  <a:pt x="3984" y="530"/>
                </a:lnTo>
                <a:lnTo>
                  <a:pt x="3985" y="536"/>
                </a:lnTo>
                <a:lnTo>
                  <a:pt x="3985" y="545"/>
                </a:lnTo>
                <a:lnTo>
                  <a:pt x="3986" y="540"/>
                </a:lnTo>
                <a:lnTo>
                  <a:pt x="3986" y="534"/>
                </a:lnTo>
                <a:lnTo>
                  <a:pt x="3986" y="538"/>
                </a:lnTo>
                <a:lnTo>
                  <a:pt x="3986" y="544"/>
                </a:lnTo>
                <a:lnTo>
                  <a:pt x="3987" y="544"/>
                </a:lnTo>
                <a:lnTo>
                  <a:pt x="3987" y="540"/>
                </a:lnTo>
                <a:lnTo>
                  <a:pt x="3987" y="544"/>
                </a:lnTo>
                <a:lnTo>
                  <a:pt x="3987" y="565"/>
                </a:lnTo>
                <a:lnTo>
                  <a:pt x="3988" y="582"/>
                </a:lnTo>
                <a:lnTo>
                  <a:pt x="3988" y="588"/>
                </a:lnTo>
                <a:lnTo>
                  <a:pt x="3988" y="611"/>
                </a:lnTo>
                <a:lnTo>
                  <a:pt x="3989" y="636"/>
                </a:lnTo>
                <a:lnTo>
                  <a:pt x="3989" y="625"/>
                </a:lnTo>
                <a:lnTo>
                  <a:pt x="3989" y="580"/>
                </a:lnTo>
                <a:lnTo>
                  <a:pt x="3990" y="549"/>
                </a:lnTo>
                <a:lnTo>
                  <a:pt x="3990" y="528"/>
                </a:lnTo>
                <a:lnTo>
                  <a:pt x="3990" y="496"/>
                </a:lnTo>
                <a:lnTo>
                  <a:pt x="3990" y="443"/>
                </a:lnTo>
                <a:lnTo>
                  <a:pt x="3991" y="354"/>
                </a:lnTo>
                <a:lnTo>
                  <a:pt x="3991" y="243"/>
                </a:lnTo>
                <a:lnTo>
                  <a:pt x="3991" y="140"/>
                </a:lnTo>
                <a:lnTo>
                  <a:pt x="3992" y="96"/>
                </a:lnTo>
                <a:lnTo>
                  <a:pt x="3992" y="92"/>
                </a:lnTo>
                <a:lnTo>
                  <a:pt x="3992" y="343"/>
                </a:lnTo>
                <a:lnTo>
                  <a:pt x="3992" y="532"/>
                </a:lnTo>
                <a:lnTo>
                  <a:pt x="3993" y="603"/>
                </a:lnTo>
                <a:lnTo>
                  <a:pt x="3993" y="584"/>
                </a:lnTo>
                <a:lnTo>
                  <a:pt x="3994" y="561"/>
                </a:lnTo>
                <a:lnTo>
                  <a:pt x="3994" y="559"/>
                </a:lnTo>
                <a:lnTo>
                  <a:pt x="3994" y="557"/>
                </a:lnTo>
                <a:lnTo>
                  <a:pt x="3994" y="553"/>
                </a:lnTo>
                <a:lnTo>
                  <a:pt x="3995" y="555"/>
                </a:lnTo>
                <a:lnTo>
                  <a:pt x="3995" y="561"/>
                </a:lnTo>
                <a:lnTo>
                  <a:pt x="3995" y="555"/>
                </a:lnTo>
                <a:lnTo>
                  <a:pt x="3995" y="549"/>
                </a:lnTo>
                <a:lnTo>
                  <a:pt x="3996" y="553"/>
                </a:lnTo>
                <a:lnTo>
                  <a:pt x="3996" y="549"/>
                </a:lnTo>
                <a:lnTo>
                  <a:pt x="3997" y="555"/>
                </a:lnTo>
                <a:lnTo>
                  <a:pt x="3997" y="549"/>
                </a:lnTo>
                <a:lnTo>
                  <a:pt x="3997" y="551"/>
                </a:lnTo>
                <a:lnTo>
                  <a:pt x="3997" y="553"/>
                </a:lnTo>
                <a:lnTo>
                  <a:pt x="3998" y="555"/>
                </a:lnTo>
                <a:lnTo>
                  <a:pt x="3998" y="553"/>
                </a:lnTo>
                <a:lnTo>
                  <a:pt x="3998" y="551"/>
                </a:lnTo>
                <a:lnTo>
                  <a:pt x="3998" y="555"/>
                </a:lnTo>
                <a:lnTo>
                  <a:pt x="3999" y="557"/>
                </a:lnTo>
                <a:lnTo>
                  <a:pt x="3999" y="553"/>
                </a:lnTo>
                <a:lnTo>
                  <a:pt x="4000" y="553"/>
                </a:lnTo>
                <a:lnTo>
                  <a:pt x="4000" y="559"/>
                </a:lnTo>
                <a:lnTo>
                  <a:pt x="4000" y="559"/>
                </a:lnTo>
                <a:lnTo>
                  <a:pt x="4000" y="555"/>
                </a:lnTo>
                <a:lnTo>
                  <a:pt x="4001" y="553"/>
                </a:lnTo>
                <a:lnTo>
                  <a:pt x="4001" y="553"/>
                </a:lnTo>
                <a:lnTo>
                  <a:pt x="4001" y="557"/>
                </a:lnTo>
                <a:lnTo>
                  <a:pt x="4001" y="551"/>
                </a:lnTo>
                <a:lnTo>
                  <a:pt x="4002" y="548"/>
                </a:lnTo>
                <a:lnTo>
                  <a:pt x="4002" y="548"/>
                </a:lnTo>
                <a:lnTo>
                  <a:pt x="4002" y="551"/>
                </a:lnTo>
                <a:lnTo>
                  <a:pt x="4003" y="548"/>
                </a:lnTo>
                <a:lnTo>
                  <a:pt x="4003" y="548"/>
                </a:lnTo>
                <a:lnTo>
                  <a:pt x="4003" y="545"/>
                </a:lnTo>
                <a:lnTo>
                  <a:pt x="4004" y="551"/>
                </a:lnTo>
                <a:lnTo>
                  <a:pt x="4004" y="551"/>
                </a:lnTo>
                <a:lnTo>
                  <a:pt x="4004" y="545"/>
                </a:lnTo>
                <a:lnTo>
                  <a:pt x="4004" y="545"/>
                </a:lnTo>
                <a:lnTo>
                  <a:pt x="4005" y="549"/>
                </a:lnTo>
                <a:lnTo>
                  <a:pt x="4005" y="551"/>
                </a:lnTo>
                <a:lnTo>
                  <a:pt x="4005" y="548"/>
                </a:lnTo>
                <a:lnTo>
                  <a:pt x="4006" y="548"/>
                </a:lnTo>
                <a:lnTo>
                  <a:pt x="4006" y="551"/>
                </a:lnTo>
                <a:lnTo>
                  <a:pt x="4006" y="553"/>
                </a:lnTo>
                <a:lnTo>
                  <a:pt x="4006" y="548"/>
                </a:lnTo>
                <a:lnTo>
                  <a:pt x="4007" y="544"/>
                </a:lnTo>
                <a:lnTo>
                  <a:pt x="4007" y="545"/>
                </a:lnTo>
                <a:lnTo>
                  <a:pt x="4008" y="551"/>
                </a:lnTo>
                <a:lnTo>
                  <a:pt x="4008" y="545"/>
                </a:lnTo>
                <a:lnTo>
                  <a:pt x="4008" y="542"/>
                </a:lnTo>
                <a:lnTo>
                  <a:pt x="4008" y="544"/>
                </a:lnTo>
                <a:lnTo>
                  <a:pt x="4009" y="545"/>
                </a:lnTo>
                <a:lnTo>
                  <a:pt x="4009" y="544"/>
                </a:lnTo>
                <a:lnTo>
                  <a:pt x="4009" y="544"/>
                </a:lnTo>
                <a:lnTo>
                  <a:pt x="4009" y="548"/>
                </a:lnTo>
                <a:lnTo>
                  <a:pt x="4010" y="553"/>
                </a:lnTo>
                <a:lnTo>
                  <a:pt x="4010" y="555"/>
                </a:lnTo>
                <a:lnTo>
                  <a:pt x="4011" y="545"/>
                </a:lnTo>
                <a:lnTo>
                  <a:pt x="4011" y="548"/>
                </a:lnTo>
                <a:lnTo>
                  <a:pt x="4011" y="549"/>
                </a:lnTo>
                <a:lnTo>
                  <a:pt x="4011" y="549"/>
                </a:lnTo>
                <a:lnTo>
                  <a:pt x="4012" y="540"/>
                </a:lnTo>
                <a:lnTo>
                  <a:pt x="4012" y="548"/>
                </a:lnTo>
                <a:lnTo>
                  <a:pt x="4012" y="548"/>
                </a:lnTo>
                <a:lnTo>
                  <a:pt x="4012" y="542"/>
                </a:lnTo>
                <a:lnTo>
                  <a:pt x="4013" y="530"/>
                </a:lnTo>
                <a:lnTo>
                  <a:pt x="4013" y="524"/>
                </a:lnTo>
                <a:lnTo>
                  <a:pt x="4014" y="522"/>
                </a:lnTo>
                <a:lnTo>
                  <a:pt x="4014" y="520"/>
                </a:lnTo>
                <a:lnTo>
                  <a:pt x="4014" y="511"/>
                </a:lnTo>
                <a:lnTo>
                  <a:pt x="4014" y="507"/>
                </a:lnTo>
                <a:lnTo>
                  <a:pt x="4015" y="503"/>
                </a:lnTo>
                <a:lnTo>
                  <a:pt x="4015" y="505"/>
                </a:lnTo>
                <a:lnTo>
                  <a:pt x="4015" y="503"/>
                </a:lnTo>
                <a:lnTo>
                  <a:pt x="4015" y="499"/>
                </a:lnTo>
                <a:lnTo>
                  <a:pt x="4016" y="501"/>
                </a:lnTo>
                <a:lnTo>
                  <a:pt x="4016" y="505"/>
                </a:lnTo>
                <a:lnTo>
                  <a:pt x="4016" y="505"/>
                </a:lnTo>
                <a:lnTo>
                  <a:pt x="4017" y="501"/>
                </a:lnTo>
                <a:lnTo>
                  <a:pt x="4017" y="503"/>
                </a:lnTo>
                <a:lnTo>
                  <a:pt x="4017" y="507"/>
                </a:lnTo>
                <a:lnTo>
                  <a:pt x="4018" y="505"/>
                </a:lnTo>
                <a:lnTo>
                  <a:pt x="4018" y="499"/>
                </a:lnTo>
                <a:lnTo>
                  <a:pt x="4018" y="503"/>
                </a:lnTo>
                <a:lnTo>
                  <a:pt x="4018" y="509"/>
                </a:lnTo>
                <a:lnTo>
                  <a:pt x="4019" y="509"/>
                </a:lnTo>
                <a:lnTo>
                  <a:pt x="4019" y="505"/>
                </a:lnTo>
                <a:lnTo>
                  <a:pt x="4019" y="505"/>
                </a:lnTo>
                <a:lnTo>
                  <a:pt x="4020" y="509"/>
                </a:lnTo>
                <a:lnTo>
                  <a:pt x="4020" y="511"/>
                </a:lnTo>
                <a:lnTo>
                  <a:pt x="4020" y="505"/>
                </a:lnTo>
                <a:lnTo>
                  <a:pt x="4020" y="501"/>
                </a:lnTo>
                <a:lnTo>
                  <a:pt x="4021" y="503"/>
                </a:lnTo>
                <a:lnTo>
                  <a:pt x="4021" y="505"/>
                </a:lnTo>
                <a:lnTo>
                  <a:pt x="4022" y="499"/>
                </a:lnTo>
                <a:lnTo>
                  <a:pt x="4022" y="497"/>
                </a:lnTo>
                <a:lnTo>
                  <a:pt x="4022" y="499"/>
                </a:lnTo>
                <a:lnTo>
                  <a:pt x="4022" y="503"/>
                </a:lnTo>
                <a:lnTo>
                  <a:pt x="4023" y="497"/>
                </a:lnTo>
                <a:lnTo>
                  <a:pt x="4023" y="492"/>
                </a:lnTo>
                <a:lnTo>
                  <a:pt x="4023" y="486"/>
                </a:lnTo>
                <a:lnTo>
                  <a:pt x="4023" y="484"/>
                </a:lnTo>
                <a:lnTo>
                  <a:pt x="4024" y="482"/>
                </a:lnTo>
                <a:lnTo>
                  <a:pt x="4024" y="480"/>
                </a:lnTo>
                <a:lnTo>
                  <a:pt x="4025" y="480"/>
                </a:lnTo>
                <a:lnTo>
                  <a:pt x="4025" y="486"/>
                </a:lnTo>
                <a:lnTo>
                  <a:pt x="4025" y="489"/>
                </a:lnTo>
                <a:lnTo>
                  <a:pt x="4025" y="482"/>
                </a:lnTo>
                <a:lnTo>
                  <a:pt x="4026" y="474"/>
                </a:lnTo>
                <a:lnTo>
                  <a:pt x="4026" y="476"/>
                </a:lnTo>
                <a:lnTo>
                  <a:pt x="4026" y="478"/>
                </a:lnTo>
                <a:lnTo>
                  <a:pt x="4026" y="478"/>
                </a:lnTo>
                <a:lnTo>
                  <a:pt x="4027" y="482"/>
                </a:lnTo>
                <a:lnTo>
                  <a:pt x="4027" y="496"/>
                </a:lnTo>
                <a:lnTo>
                  <a:pt x="4028" y="503"/>
                </a:lnTo>
                <a:lnTo>
                  <a:pt x="4028" y="507"/>
                </a:lnTo>
                <a:lnTo>
                  <a:pt x="4028" y="511"/>
                </a:lnTo>
                <a:lnTo>
                  <a:pt x="4028" y="518"/>
                </a:lnTo>
                <a:lnTo>
                  <a:pt x="4029" y="524"/>
                </a:lnTo>
                <a:lnTo>
                  <a:pt x="4029" y="522"/>
                </a:lnTo>
                <a:lnTo>
                  <a:pt x="4029" y="522"/>
                </a:lnTo>
                <a:lnTo>
                  <a:pt x="4029" y="532"/>
                </a:lnTo>
                <a:lnTo>
                  <a:pt x="4030" y="536"/>
                </a:lnTo>
                <a:lnTo>
                  <a:pt x="4030" y="536"/>
                </a:lnTo>
                <a:lnTo>
                  <a:pt x="4030" y="532"/>
                </a:lnTo>
                <a:lnTo>
                  <a:pt x="4031" y="538"/>
                </a:lnTo>
                <a:lnTo>
                  <a:pt x="4031" y="540"/>
                </a:lnTo>
                <a:lnTo>
                  <a:pt x="4031" y="536"/>
                </a:lnTo>
                <a:lnTo>
                  <a:pt x="4032" y="530"/>
                </a:lnTo>
                <a:lnTo>
                  <a:pt x="4032" y="532"/>
                </a:lnTo>
                <a:lnTo>
                  <a:pt x="4032" y="534"/>
                </a:lnTo>
                <a:lnTo>
                  <a:pt x="4032" y="534"/>
                </a:lnTo>
                <a:lnTo>
                  <a:pt x="4033" y="526"/>
                </a:lnTo>
                <a:lnTo>
                  <a:pt x="4033" y="530"/>
                </a:lnTo>
                <a:lnTo>
                  <a:pt x="4033" y="536"/>
                </a:lnTo>
                <a:lnTo>
                  <a:pt x="4034" y="536"/>
                </a:lnTo>
                <a:lnTo>
                  <a:pt x="4034" y="528"/>
                </a:lnTo>
                <a:lnTo>
                  <a:pt x="4034" y="542"/>
                </a:lnTo>
                <a:lnTo>
                  <a:pt x="4034" y="561"/>
                </a:lnTo>
                <a:lnTo>
                  <a:pt x="4035" y="580"/>
                </a:lnTo>
                <a:lnTo>
                  <a:pt x="4035" y="578"/>
                </a:lnTo>
                <a:lnTo>
                  <a:pt x="4036" y="594"/>
                </a:lnTo>
                <a:lnTo>
                  <a:pt x="4036" y="625"/>
                </a:lnTo>
                <a:lnTo>
                  <a:pt x="4036" y="630"/>
                </a:lnTo>
                <a:lnTo>
                  <a:pt x="4036" y="588"/>
                </a:lnTo>
                <a:lnTo>
                  <a:pt x="4037" y="569"/>
                </a:lnTo>
                <a:lnTo>
                  <a:pt x="4037" y="428"/>
                </a:lnTo>
                <a:lnTo>
                  <a:pt x="4037" y="316"/>
                </a:lnTo>
                <a:lnTo>
                  <a:pt x="4037" y="179"/>
                </a:lnTo>
                <a:lnTo>
                  <a:pt x="4038" y="96"/>
                </a:lnTo>
                <a:lnTo>
                  <a:pt x="4038" y="115"/>
                </a:lnTo>
                <a:lnTo>
                  <a:pt x="4039" y="262"/>
                </a:lnTo>
                <a:lnTo>
                  <a:pt x="4039" y="462"/>
                </a:lnTo>
                <a:lnTo>
                  <a:pt x="4039" y="570"/>
                </a:lnTo>
                <a:lnTo>
                  <a:pt x="4039" y="586"/>
                </a:lnTo>
                <a:lnTo>
                  <a:pt x="4040" y="563"/>
                </a:lnTo>
                <a:lnTo>
                  <a:pt x="4040" y="553"/>
                </a:lnTo>
                <a:lnTo>
                  <a:pt x="4040" y="545"/>
                </a:lnTo>
                <a:lnTo>
                  <a:pt x="4040" y="544"/>
                </a:lnTo>
                <a:lnTo>
                  <a:pt x="4041" y="542"/>
                </a:lnTo>
                <a:lnTo>
                  <a:pt x="4041" y="542"/>
                </a:lnTo>
                <a:lnTo>
                  <a:pt x="4042" y="542"/>
                </a:lnTo>
                <a:lnTo>
                  <a:pt x="4042" y="542"/>
                </a:lnTo>
                <a:lnTo>
                  <a:pt x="4042" y="545"/>
                </a:lnTo>
                <a:lnTo>
                  <a:pt x="4042" y="545"/>
                </a:lnTo>
                <a:lnTo>
                  <a:pt x="4043" y="536"/>
                </a:lnTo>
                <a:lnTo>
                  <a:pt x="4043" y="538"/>
                </a:lnTo>
                <a:lnTo>
                  <a:pt x="4043" y="544"/>
                </a:lnTo>
                <a:lnTo>
                  <a:pt x="4043" y="545"/>
                </a:lnTo>
                <a:lnTo>
                  <a:pt x="4044" y="538"/>
                </a:lnTo>
                <a:lnTo>
                  <a:pt x="4044" y="536"/>
                </a:lnTo>
                <a:lnTo>
                  <a:pt x="4044" y="542"/>
                </a:lnTo>
                <a:lnTo>
                  <a:pt x="4045" y="548"/>
                </a:lnTo>
                <a:lnTo>
                  <a:pt x="4045" y="545"/>
                </a:lnTo>
                <a:lnTo>
                  <a:pt x="4045" y="542"/>
                </a:lnTo>
                <a:lnTo>
                  <a:pt x="4046" y="549"/>
                </a:lnTo>
                <a:lnTo>
                  <a:pt x="4046" y="548"/>
                </a:lnTo>
                <a:lnTo>
                  <a:pt x="4046" y="545"/>
                </a:lnTo>
                <a:lnTo>
                  <a:pt x="4046" y="544"/>
                </a:lnTo>
                <a:lnTo>
                  <a:pt x="4047" y="544"/>
                </a:lnTo>
                <a:lnTo>
                  <a:pt x="4047" y="545"/>
                </a:lnTo>
                <a:lnTo>
                  <a:pt x="4047" y="544"/>
                </a:lnTo>
                <a:lnTo>
                  <a:pt x="4048" y="542"/>
                </a:lnTo>
                <a:lnTo>
                  <a:pt x="4048" y="540"/>
                </a:lnTo>
                <a:lnTo>
                  <a:pt x="4048" y="545"/>
                </a:lnTo>
                <a:lnTo>
                  <a:pt x="4048" y="544"/>
                </a:lnTo>
                <a:lnTo>
                  <a:pt x="4049" y="542"/>
                </a:lnTo>
                <a:lnTo>
                  <a:pt x="4049" y="540"/>
                </a:lnTo>
                <a:lnTo>
                  <a:pt x="4050" y="542"/>
                </a:lnTo>
                <a:lnTo>
                  <a:pt x="4050" y="544"/>
                </a:lnTo>
                <a:lnTo>
                  <a:pt x="4050" y="536"/>
                </a:lnTo>
                <a:lnTo>
                  <a:pt x="4050" y="538"/>
                </a:lnTo>
                <a:lnTo>
                  <a:pt x="4051" y="542"/>
                </a:lnTo>
                <a:lnTo>
                  <a:pt x="4051" y="544"/>
                </a:lnTo>
                <a:lnTo>
                  <a:pt x="4051" y="542"/>
                </a:lnTo>
                <a:lnTo>
                  <a:pt x="4051" y="538"/>
                </a:lnTo>
                <a:lnTo>
                  <a:pt x="4052" y="545"/>
                </a:lnTo>
                <a:lnTo>
                  <a:pt x="4052" y="549"/>
                </a:lnTo>
                <a:lnTo>
                  <a:pt x="4053" y="540"/>
                </a:lnTo>
                <a:lnTo>
                  <a:pt x="4053" y="538"/>
                </a:lnTo>
                <a:lnTo>
                  <a:pt x="4053" y="540"/>
                </a:lnTo>
                <a:lnTo>
                  <a:pt x="4053" y="545"/>
                </a:lnTo>
                <a:lnTo>
                  <a:pt x="4054" y="540"/>
                </a:lnTo>
                <a:lnTo>
                  <a:pt x="4054" y="538"/>
                </a:lnTo>
                <a:lnTo>
                  <a:pt x="4054" y="542"/>
                </a:lnTo>
                <a:lnTo>
                  <a:pt x="4054" y="544"/>
                </a:lnTo>
                <a:lnTo>
                  <a:pt x="4055" y="548"/>
                </a:lnTo>
                <a:lnTo>
                  <a:pt x="4055" y="544"/>
                </a:lnTo>
                <a:lnTo>
                  <a:pt x="4056" y="549"/>
                </a:lnTo>
                <a:lnTo>
                  <a:pt x="4056" y="555"/>
                </a:lnTo>
                <a:lnTo>
                  <a:pt x="4056" y="555"/>
                </a:lnTo>
                <a:lnTo>
                  <a:pt x="4056" y="549"/>
                </a:lnTo>
                <a:lnTo>
                  <a:pt x="4057" y="548"/>
                </a:lnTo>
                <a:lnTo>
                  <a:pt x="4057" y="553"/>
                </a:lnTo>
                <a:lnTo>
                  <a:pt x="4057" y="555"/>
                </a:lnTo>
                <a:lnTo>
                  <a:pt x="4057" y="544"/>
                </a:lnTo>
                <a:lnTo>
                  <a:pt x="4058" y="542"/>
                </a:lnTo>
                <a:lnTo>
                  <a:pt x="4058" y="536"/>
                </a:lnTo>
                <a:lnTo>
                  <a:pt x="4058" y="540"/>
                </a:lnTo>
                <a:lnTo>
                  <a:pt x="4059" y="528"/>
                </a:lnTo>
                <a:lnTo>
                  <a:pt x="4059" y="526"/>
                </a:lnTo>
                <a:lnTo>
                  <a:pt x="4059" y="524"/>
                </a:lnTo>
                <a:lnTo>
                  <a:pt x="4060" y="526"/>
                </a:lnTo>
                <a:lnTo>
                  <a:pt x="4060" y="517"/>
                </a:lnTo>
                <a:lnTo>
                  <a:pt x="4060" y="513"/>
                </a:lnTo>
                <a:lnTo>
                  <a:pt x="4060" y="509"/>
                </a:lnTo>
                <a:lnTo>
                  <a:pt x="4061" y="509"/>
                </a:lnTo>
                <a:lnTo>
                  <a:pt x="4061" y="509"/>
                </a:lnTo>
                <a:lnTo>
                  <a:pt x="4061" y="507"/>
                </a:lnTo>
                <a:lnTo>
                  <a:pt x="4062" y="505"/>
                </a:lnTo>
                <a:lnTo>
                  <a:pt x="4062" y="511"/>
                </a:lnTo>
                <a:lnTo>
                  <a:pt x="4062" y="509"/>
                </a:lnTo>
                <a:lnTo>
                  <a:pt x="4063" y="505"/>
                </a:lnTo>
                <a:lnTo>
                  <a:pt x="4063" y="507"/>
                </a:lnTo>
                <a:lnTo>
                  <a:pt x="4063" y="513"/>
                </a:lnTo>
                <a:lnTo>
                  <a:pt x="4064" y="514"/>
                </a:lnTo>
                <a:lnTo>
                  <a:pt x="4064" y="509"/>
                </a:lnTo>
                <a:lnTo>
                  <a:pt x="4064" y="509"/>
                </a:lnTo>
                <a:lnTo>
                  <a:pt x="4064" y="509"/>
                </a:lnTo>
                <a:lnTo>
                  <a:pt x="4065" y="511"/>
                </a:lnTo>
                <a:lnTo>
                  <a:pt x="4065" y="501"/>
                </a:lnTo>
                <a:lnTo>
                  <a:pt x="4065" y="507"/>
                </a:lnTo>
                <a:lnTo>
                  <a:pt x="4065" y="505"/>
                </a:lnTo>
                <a:lnTo>
                  <a:pt x="4066" y="513"/>
                </a:lnTo>
                <a:lnTo>
                  <a:pt x="4066" y="507"/>
                </a:lnTo>
                <a:lnTo>
                  <a:pt x="4067" y="505"/>
                </a:lnTo>
                <a:lnTo>
                  <a:pt x="4067" y="513"/>
                </a:lnTo>
                <a:lnTo>
                  <a:pt x="4067" y="518"/>
                </a:lnTo>
                <a:lnTo>
                  <a:pt x="4067" y="514"/>
                </a:lnTo>
                <a:lnTo>
                  <a:pt x="4068" y="513"/>
                </a:lnTo>
                <a:lnTo>
                  <a:pt x="4068" y="518"/>
                </a:lnTo>
                <a:lnTo>
                  <a:pt x="4068" y="524"/>
                </a:lnTo>
                <a:lnTo>
                  <a:pt x="4068" y="524"/>
                </a:lnTo>
                <a:lnTo>
                  <a:pt x="4069" y="517"/>
                </a:lnTo>
                <a:lnTo>
                  <a:pt x="4069" y="518"/>
                </a:lnTo>
                <a:lnTo>
                  <a:pt x="4070" y="524"/>
                </a:lnTo>
                <a:lnTo>
                  <a:pt x="4070" y="526"/>
                </a:lnTo>
                <a:lnTo>
                  <a:pt x="4070" y="518"/>
                </a:lnTo>
                <a:lnTo>
                  <a:pt x="4070" y="520"/>
                </a:lnTo>
                <a:lnTo>
                  <a:pt x="4071" y="524"/>
                </a:lnTo>
                <a:lnTo>
                  <a:pt x="4071" y="522"/>
                </a:lnTo>
                <a:lnTo>
                  <a:pt x="4071" y="520"/>
                </a:lnTo>
                <a:lnTo>
                  <a:pt x="4071" y="518"/>
                </a:lnTo>
                <a:lnTo>
                  <a:pt x="4072" y="526"/>
                </a:lnTo>
                <a:lnTo>
                  <a:pt x="4072" y="530"/>
                </a:lnTo>
                <a:lnTo>
                  <a:pt x="4072" y="528"/>
                </a:lnTo>
                <a:lnTo>
                  <a:pt x="4073" y="526"/>
                </a:lnTo>
                <a:lnTo>
                  <a:pt x="4073" y="532"/>
                </a:lnTo>
                <a:lnTo>
                  <a:pt x="4073" y="530"/>
                </a:lnTo>
                <a:lnTo>
                  <a:pt x="4074" y="524"/>
                </a:lnTo>
                <a:lnTo>
                  <a:pt x="4074" y="524"/>
                </a:lnTo>
                <a:lnTo>
                  <a:pt x="4074" y="522"/>
                </a:lnTo>
                <a:lnTo>
                  <a:pt x="4074" y="526"/>
                </a:lnTo>
                <a:lnTo>
                  <a:pt x="4075" y="522"/>
                </a:lnTo>
                <a:lnTo>
                  <a:pt x="4075" y="524"/>
                </a:lnTo>
                <a:lnTo>
                  <a:pt x="4075" y="526"/>
                </a:lnTo>
                <a:lnTo>
                  <a:pt x="4076" y="532"/>
                </a:lnTo>
                <a:lnTo>
                  <a:pt x="4076" y="528"/>
                </a:lnTo>
                <a:lnTo>
                  <a:pt x="4076" y="524"/>
                </a:lnTo>
                <a:lnTo>
                  <a:pt x="4077" y="522"/>
                </a:lnTo>
                <a:lnTo>
                  <a:pt x="4077" y="524"/>
                </a:lnTo>
                <a:lnTo>
                  <a:pt x="4077" y="524"/>
                </a:lnTo>
                <a:lnTo>
                  <a:pt x="4077" y="520"/>
                </a:lnTo>
                <a:lnTo>
                  <a:pt x="4078" y="520"/>
                </a:lnTo>
                <a:lnTo>
                  <a:pt x="4078" y="524"/>
                </a:lnTo>
                <a:lnTo>
                  <a:pt x="4078" y="526"/>
                </a:lnTo>
                <a:lnTo>
                  <a:pt x="4079" y="522"/>
                </a:lnTo>
                <a:lnTo>
                  <a:pt x="4079" y="522"/>
                </a:lnTo>
                <a:lnTo>
                  <a:pt x="4079" y="526"/>
                </a:lnTo>
                <a:lnTo>
                  <a:pt x="4079" y="530"/>
                </a:lnTo>
                <a:lnTo>
                  <a:pt x="4080" y="522"/>
                </a:lnTo>
                <a:lnTo>
                  <a:pt x="4080" y="520"/>
                </a:lnTo>
                <a:lnTo>
                  <a:pt x="4081" y="526"/>
                </a:lnTo>
                <a:lnTo>
                  <a:pt x="4081" y="528"/>
                </a:lnTo>
                <a:lnTo>
                  <a:pt x="4081" y="524"/>
                </a:lnTo>
                <a:lnTo>
                  <a:pt x="4081" y="520"/>
                </a:lnTo>
                <a:lnTo>
                  <a:pt x="4082" y="522"/>
                </a:lnTo>
                <a:lnTo>
                  <a:pt x="4082" y="524"/>
                </a:lnTo>
                <a:lnTo>
                  <a:pt x="4082" y="522"/>
                </a:lnTo>
                <a:lnTo>
                  <a:pt x="4082" y="522"/>
                </a:lnTo>
                <a:lnTo>
                  <a:pt x="4083" y="530"/>
                </a:lnTo>
                <a:lnTo>
                  <a:pt x="4083" y="530"/>
                </a:lnTo>
                <a:lnTo>
                  <a:pt x="4084" y="528"/>
                </a:lnTo>
                <a:lnTo>
                  <a:pt x="4084" y="524"/>
                </a:lnTo>
                <a:lnTo>
                  <a:pt x="4084" y="522"/>
                </a:lnTo>
                <a:lnTo>
                  <a:pt x="4084" y="520"/>
                </a:lnTo>
                <a:lnTo>
                  <a:pt x="4085" y="524"/>
                </a:lnTo>
                <a:lnTo>
                  <a:pt x="4085" y="520"/>
                </a:lnTo>
                <a:lnTo>
                  <a:pt x="4085" y="520"/>
                </a:lnTo>
                <a:lnTo>
                  <a:pt x="4085" y="520"/>
                </a:lnTo>
                <a:lnTo>
                  <a:pt x="4086" y="526"/>
                </a:lnTo>
                <a:lnTo>
                  <a:pt x="4086" y="530"/>
                </a:lnTo>
                <a:lnTo>
                  <a:pt x="4087" y="520"/>
                </a:lnTo>
                <a:lnTo>
                  <a:pt x="4087" y="524"/>
                </a:lnTo>
                <a:lnTo>
                  <a:pt x="4087" y="530"/>
                </a:lnTo>
                <a:lnTo>
                  <a:pt x="4087" y="524"/>
                </a:lnTo>
                <a:lnTo>
                  <a:pt x="4088" y="522"/>
                </a:lnTo>
                <a:lnTo>
                  <a:pt x="4088" y="528"/>
                </a:lnTo>
                <a:lnTo>
                  <a:pt x="4088" y="530"/>
                </a:lnTo>
                <a:lnTo>
                  <a:pt x="4088" y="528"/>
                </a:lnTo>
                <a:lnTo>
                  <a:pt x="4089" y="526"/>
                </a:lnTo>
                <a:lnTo>
                  <a:pt x="4089" y="526"/>
                </a:lnTo>
                <a:lnTo>
                  <a:pt x="4089" y="528"/>
                </a:lnTo>
                <a:lnTo>
                  <a:pt x="4090" y="528"/>
                </a:lnTo>
                <a:lnTo>
                  <a:pt x="4090" y="524"/>
                </a:lnTo>
                <a:lnTo>
                  <a:pt x="4090" y="522"/>
                </a:lnTo>
                <a:lnTo>
                  <a:pt x="4091" y="526"/>
                </a:lnTo>
                <a:lnTo>
                  <a:pt x="4091" y="522"/>
                </a:lnTo>
                <a:lnTo>
                  <a:pt x="4091" y="517"/>
                </a:lnTo>
                <a:lnTo>
                  <a:pt x="4091" y="517"/>
                </a:lnTo>
                <a:lnTo>
                  <a:pt x="4092" y="518"/>
                </a:lnTo>
                <a:lnTo>
                  <a:pt x="4092" y="517"/>
                </a:lnTo>
                <a:lnTo>
                  <a:pt x="4092" y="520"/>
                </a:lnTo>
                <a:lnTo>
                  <a:pt x="4093" y="524"/>
                </a:lnTo>
                <a:lnTo>
                  <a:pt x="4093" y="530"/>
                </a:lnTo>
                <a:lnTo>
                  <a:pt x="4093" y="526"/>
                </a:lnTo>
                <a:lnTo>
                  <a:pt x="4093" y="518"/>
                </a:lnTo>
                <a:lnTo>
                  <a:pt x="4094" y="522"/>
                </a:lnTo>
                <a:lnTo>
                  <a:pt x="4094" y="526"/>
                </a:lnTo>
                <a:lnTo>
                  <a:pt x="4095" y="530"/>
                </a:lnTo>
                <a:lnTo>
                  <a:pt x="4095" y="524"/>
                </a:lnTo>
                <a:lnTo>
                  <a:pt x="4095" y="518"/>
                </a:lnTo>
                <a:lnTo>
                  <a:pt x="4095" y="511"/>
                </a:lnTo>
                <a:lnTo>
                  <a:pt x="4096" y="505"/>
                </a:lnTo>
                <a:lnTo>
                  <a:pt x="4096" y="499"/>
                </a:lnTo>
                <a:lnTo>
                  <a:pt x="4096" y="499"/>
                </a:lnTo>
                <a:lnTo>
                  <a:pt x="4096" y="497"/>
                </a:lnTo>
                <a:lnTo>
                  <a:pt x="4097" y="497"/>
                </a:lnTo>
                <a:lnTo>
                  <a:pt x="4097" y="493"/>
                </a:lnTo>
                <a:lnTo>
                  <a:pt x="4098" y="492"/>
                </a:lnTo>
                <a:lnTo>
                  <a:pt x="4098" y="488"/>
                </a:lnTo>
                <a:lnTo>
                  <a:pt x="4098" y="492"/>
                </a:lnTo>
                <a:lnTo>
                  <a:pt x="4098" y="489"/>
                </a:lnTo>
                <a:lnTo>
                  <a:pt x="4099" y="492"/>
                </a:lnTo>
                <a:lnTo>
                  <a:pt x="4099" y="493"/>
                </a:lnTo>
                <a:lnTo>
                  <a:pt x="4099" y="499"/>
                </a:lnTo>
                <a:lnTo>
                  <a:pt x="4099" y="501"/>
                </a:lnTo>
                <a:lnTo>
                  <a:pt x="4100" y="501"/>
                </a:lnTo>
                <a:lnTo>
                  <a:pt x="4100" y="499"/>
                </a:lnTo>
                <a:lnTo>
                  <a:pt x="4101" y="497"/>
                </a:lnTo>
                <a:lnTo>
                  <a:pt x="4101" y="497"/>
                </a:lnTo>
                <a:lnTo>
                  <a:pt x="4101" y="501"/>
                </a:lnTo>
                <a:lnTo>
                  <a:pt x="4101" y="507"/>
                </a:lnTo>
                <a:lnTo>
                  <a:pt x="4102" y="520"/>
                </a:lnTo>
                <a:lnTo>
                  <a:pt x="4102" y="528"/>
                </a:lnTo>
                <a:lnTo>
                  <a:pt x="4102" y="532"/>
                </a:lnTo>
                <a:lnTo>
                  <a:pt x="4102" y="534"/>
                </a:lnTo>
                <a:lnTo>
                  <a:pt x="4103" y="540"/>
                </a:lnTo>
                <a:lnTo>
                  <a:pt x="4103" y="544"/>
                </a:lnTo>
                <a:lnTo>
                  <a:pt x="4103" y="538"/>
                </a:lnTo>
                <a:lnTo>
                  <a:pt x="4104" y="536"/>
                </a:lnTo>
                <a:lnTo>
                  <a:pt x="4104" y="540"/>
                </a:lnTo>
                <a:lnTo>
                  <a:pt x="4104" y="544"/>
                </a:lnTo>
                <a:lnTo>
                  <a:pt x="4105" y="544"/>
                </a:lnTo>
                <a:lnTo>
                  <a:pt x="4105" y="544"/>
                </a:lnTo>
                <a:lnTo>
                  <a:pt x="4105" y="545"/>
                </a:lnTo>
                <a:lnTo>
                  <a:pt x="4105" y="549"/>
                </a:lnTo>
                <a:lnTo>
                  <a:pt x="4106" y="545"/>
                </a:lnTo>
                <a:lnTo>
                  <a:pt x="4106" y="540"/>
                </a:lnTo>
                <a:lnTo>
                  <a:pt x="4106" y="545"/>
                </a:lnTo>
                <a:lnTo>
                  <a:pt x="4107" y="551"/>
                </a:lnTo>
                <a:lnTo>
                  <a:pt x="4107" y="553"/>
                </a:lnTo>
                <a:lnTo>
                  <a:pt x="4107" y="542"/>
                </a:lnTo>
                <a:lnTo>
                  <a:pt x="4107" y="542"/>
                </a:lnTo>
                <a:lnTo>
                  <a:pt x="4108" y="548"/>
                </a:lnTo>
                <a:lnTo>
                  <a:pt x="4108" y="557"/>
                </a:lnTo>
                <a:lnTo>
                  <a:pt x="4109" y="570"/>
                </a:lnTo>
                <a:lnTo>
                  <a:pt x="4109" y="582"/>
                </a:lnTo>
                <a:lnTo>
                  <a:pt x="4109" y="603"/>
                </a:lnTo>
                <a:lnTo>
                  <a:pt x="4109" y="622"/>
                </a:lnTo>
                <a:lnTo>
                  <a:pt x="4110" y="611"/>
                </a:lnTo>
                <a:lnTo>
                  <a:pt x="4110" y="557"/>
                </a:lnTo>
                <a:lnTo>
                  <a:pt x="4110" y="489"/>
                </a:lnTo>
                <a:lnTo>
                  <a:pt x="4110" y="395"/>
                </a:lnTo>
                <a:lnTo>
                  <a:pt x="4111" y="256"/>
                </a:lnTo>
                <a:lnTo>
                  <a:pt x="4111" y="214"/>
                </a:lnTo>
                <a:lnTo>
                  <a:pt x="4112" y="84"/>
                </a:lnTo>
                <a:lnTo>
                  <a:pt x="4112" y="156"/>
                </a:lnTo>
                <a:lnTo>
                  <a:pt x="4112" y="333"/>
                </a:lnTo>
                <a:lnTo>
                  <a:pt x="4112" y="507"/>
                </a:lnTo>
                <a:lnTo>
                  <a:pt x="4113" y="597"/>
                </a:lnTo>
                <a:lnTo>
                  <a:pt x="4113" y="609"/>
                </a:lnTo>
                <a:lnTo>
                  <a:pt x="4113" y="582"/>
                </a:lnTo>
                <a:lnTo>
                  <a:pt x="4113" y="565"/>
                </a:lnTo>
                <a:lnTo>
                  <a:pt x="4114" y="566"/>
                </a:lnTo>
                <a:lnTo>
                  <a:pt x="4114" y="565"/>
                </a:lnTo>
                <a:lnTo>
                  <a:pt x="4115" y="565"/>
                </a:lnTo>
                <a:lnTo>
                  <a:pt x="4115" y="559"/>
                </a:lnTo>
                <a:lnTo>
                  <a:pt x="4115" y="563"/>
                </a:lnTo>
                <a:lnTo>
                  <a:pt x="4115" y="563"/>
                </a:lnTo>
                <a:lnTo>
                  <a:pt x="4116" y="566"/>
                </a:lnTo>
                <a:lnTo>
                  <a:pt x="4116" y="565"/>
                </a:lnTo>
                <a:lnTo>
                  <a:pt x="4116" y="566"/>
                </a:lnTo>
                <a:lnTo>
                  <a:pt x="4116" y="574"/>
                </a:lnTo>
                <a:lnTo>
                  <a:pt x="4117" y="574"/>
                </a:lnTo>
                <a:lnTo>
                  <a:pt x="4117" y="573"/>
                </a:lnTo>
                <a:lnTo>
                  <a:pt x="4117" y="570"/>
                </a:lnTo>
                <a:lnTo>
                  <a:pt x="4118" y="573"/>
                </a:lnTo>
                <a:lnTo>
                  <a:pt x="4118" y="574"/>
                </a:lnTo>
                <a:lnTo>
                  <a:pt x="4118" y="570"/>
                </a:lnTo>
                <a:lnTo>
                  <a:pt x="4119" y="570"/>
                </a:lnTo>
                <a:lnTo>
                  <a:pt x="4119" y="570"/>
                </a:lnTo>
                <a:lnTo>
                  <a:pt x="4119" y="570"/>
                </a:lnTo>
                <a:lnTo>
                  <a:pt x="4119" y="566"/>
                </a:lnTo>
                <a:lnTo>
                  <a:pt x="4120" y="563"/>
                </a:lnTo>
                <a:lnTo>
                  <a:pt x="4120" y="565"/>
                </a:lnTo>
                <a:lnTo>
                  <a:pt x="4120" y="573"/>
                </a:lnTo>
                <a:lnTo>
                  <a:pt x="4121" y="573"/>
                </a:lnTo>
                <a:lnTo>
                  <a:pt x="4121" y="569"/>
                </a:lnTo>
                <a:lnTo>
                  <a:pt x="4121" y="570"/>
                </a:lnTo>
                <a:lnTo>
                  <a:pt x="4121" y="573"/>
                </a:lnTo>
                <a:lnTo>
                  <a:pt x="4122" y="573"/>
                </a:lnTo>
                <a:lnTo>
                  <a:pt x="4122" y="573"/>
                </a:lnTo>
                <a:lnTo>
                  <a:pt x="4123" y="573"/>
                </a:lnTo>
                <a:lnTo>
                  <a:pt x="4123" y="569"/>
                </a:lnTo>
                <a:lnTo>
                  <a:pt x="4123" y="578"/>
                </a:lnTo>
                <a:lnTo>
                  <a:pt x="4123" y="569"/>
                </a:lnTo>
                <a:lnTo>
                  <a:pt x="4124" y="573"/>
                </a:lnTo>
                <a:lnTo>
                  <a:pt x="4124" y="573"/>
                </a:lnTo>
                <a:lnTo>
                  <a:pt x="4124" y="574"/>
                </a:lnTo>
                <a:lnTo>
                  <a:pt x="4124" y="573"/>
                </a:lnTo>
                <a:lnTo>
                  <a:pt x="4125" y="569"/>
                </a:lnTo>
                <a:lnTo>
                  <a:pt x="4125" y="569"/>
                </a:lnTo>
                <a:lnTo>
                  <a:pt x="4126" y="570"/>
                </a:lnTo>
                <a:lnTo>
                  <a:pt x="4126" y="566"/>
                </a:lnTo>
                <a:lnTo>
                  <a:pt x="4126" y="565"/>
                </a:lnTo>
                <a:lnTo>
                  <a:pt x="4126" y="565"/>
                </a:lnTo>
                <a:lnTo>
                  <a:pt x="4127" y="569"/>
                </a:lnTo>
                <a:lnTo>
                  <a:pt x="4127" y="566"/>
                </a:lnTo>
                <a:lnTo>
                  <a:pt x="4127" y="563"/>
                </a:lnTo>
                <a:lnTo>
                  <a:pt x="4127" y="565"/>
                </a:lnTo>
                <a:lnTo>
                  <a:pt x="4128" y="570"/>
                </a:lnTo>
                <a:lnTo>
                  <a:pt x="4128" y="570"/>
                </a:lnTo>
                <a:lnTo>
                  <a:pt x="4129" y="569"/>
                </a:lnTo>
                <a:lnTo>
                  <a:pt x="4129" y="569"/>
                </a:lnTo>
                <a:lnTo>
                  <a:pt x="4129" y="576"/>
                </a:lnTo>
                <a:lnTo>
                  <a:pt x="4129" y="580"/>
                </a:lnTo>
                <a:lnTo>
                  <a:pt x="4130" y="576"/>
                </a:lnTo>
                <a:lnTo>
                  <a:pt x="4130" y="576"/>
                </a:lnTo>
                <a:lnTo>
                  <a:pt x="4130" y="582"/>
                </a:lnTo>
                <a:lnTo>
                  <a:pt x="4130" y="588"/>
                </a:lnTo>
                <a:lnTo>
                  <a:pt x="4131" y="584"/>
                </a:lnTo>
                <a:lnTo>
                  <a:pt x="4131" y="586"/>
                </a:lnTo>
                <a:lnTo>
                  <a:pt x="4131" y="590"/>
                </a:lnTo>
                <a:lnTo>
                  <a:pt x="4132" y="588"/>
                </a:lnTo>
                <a:lnTo>
                  <a:pt x="4132" y="578"/>
                </a:lnTo>
                <a:lnTo>
                  <a:pt x="4132" y="576"/>
                </a:lnTo>
                <a:lnTo>
                  <a:pt x="4133" y="578"/>
                </a:lnTo>
                <a:lnTo>
                  <a:pt x="4133" y="578"/>
                </a:lnTo>
                <a:lnTo>
                  <a:pt x="4133" y="570"/>
                </a:lnTo>
                <a:lnTo>
                  <a:pt x="4133" y="565"/>
                </a:lnTo>
                <a:lnTo>
                  <a:pt x="4134" y="557"/>
                </a:lnTo>
                <a:lnTo>
                  <a:pt x="4134" y="557"/>
                </a:lnTo>
                <a:lnTo>
                  <a:pt x="4134" y="551"/>
                </a:lnTo>
                <a:lnTo>
                  <a:pt x="4135" y="548"/>
                </a:lnTo>
                <a:lnTo>
                  <a:pt x="4135" y="542"/>
                </a:lnTo>
                <a:lnTo>
                  <a:pt x="4135" y="544"/>
                </a:lnTo>
                <a:lnTo>
                  <a:pt x="4135" y="536"/>
                </a:lnTo>
                <a:lnTo>
                  <a:pt x="4136" y="526"/>
                </a:lnTo>
                <a:lnTo>
                  <a:pt x="4136" y="520"/>
                </a:lnTo>
                <a:lnTo>
                  <a:pt x="4137" y="522"/>
                </a:lnTo>
                <a:lnTo>
                  <a:pt x="4137" y="522"/>
                </a:lnTo>
                <a:lnTo>
                  <a:pt x="4137" y="513"/>
                </a:lnTo>
                <a:lnTo>
                  <a:pt x="4137" y="509"/>
                </a:lnTo>
                <a:lnTo>
                  <a:pt x="4138" y="514"/>
                </a:lnTo>
                <a:lnTo>
                  <a:pt x="4138" y="517"/>
                </a:lnTo>
                <a:lnTo>
                  <a:pt x="4138" y="518"/>
                </a:lnTo>
                <a:lnTo>
                  <a:pt x="4138" y="513"/>
                </a:lnTo>
                <a:lnTo>
                  <a:pt x="4139" y="514"/>
                </a:lnTo>
                <a:lnTo>
                  <a:pt x="4139" y="517"/>
                </a:lnTo>
                <a:lnTo>
                  <a:pt x="4140" y="513"/>
                </a:lnTo>
                <a:lnTo>
                  <a:pt x="4140" y="509"/>
                </a:lnTo>
                <a:lnTo>
                  <a:pt x="4140" y="517"/>
                </a:lnTo>
                <a:lnTo>
                  <a:pt x="4140" y="517"/>
                </a:lnTo>
                <a:lnTo>
                  <a:pt x="4141" y="513"/>
                </a:lnTo>
                <a:lnTo>
                  <a:pt x="4141" y="511"/>
                </a:lnTo>
                <a:lnTo>
                  <a:pt x="4141" y="513"/>
                </a:lnTo>
                <a:lnTo>
                  <a:pt x="4141" y="517"/>
                </a:lnTo>
                <a:lnTo>
                  <a:pt x="4142" y="517"/>
                </a:lnTo>
                <a:lnTo>
                  <a:pt x="4142" y="511"/>
                </a:lnTo>
                <a:lnTo>
                  <a:pt x="4143" y="511"/>
                </a:lnTo>
                <a:lnTo>
                  <a:pt x="4143" y="514"/>
                </a:lnTo>
                <a:lnTo>
                  <a:pt x="4143" y="507"/>
                </a:lnTo>
                <a:lnTo>
                  <a:pt x="4143" y="509"/>
                </a:lnTo>
                <a:lnTo>
                  <a:pt x="4144" y="514"/>
                </a:lnTo>
                <a:lnTo>
                  <a:pt x="4144" y="518"/>
                </a:lnTo>
                <a:lnTo>
                  <a:pt x="4144" y="517"/>
                </a:lnTo>
                <a:lnTo>
                  <a:pt x="4144" y="514"/>
                </a:lnTo>
                <a:lnTo>
                  <a:pt x="4145" y="514"/>
                </a:lnTo>
                <a:lnTo>
                  <a:pt x="4145" y="518"/>
                </a:lnTo>
                <a:lnTo>
                  <a:pt x="4145" y="520"/>
                </a:lnTo>
                <a:lnTo>
                  <a:pt x="4146" y="514"/>
                </a:lnTo>
                <a:lnTo>
                  <a:pt x="4146" y="518"/>
                </a:lnTo>
                <a:lnTo>
                  <a:pt x="4146" y="522"/>
                </a:lnTo>
                <a:lnTo>
                  <a:pt x="4147" y="526"/>
                </a:lnTo>
                <a:lnTo>
                  <a:pt x="4147" y="520"/>
                </a:lnTo>
                <a:lnTo>
                  <a:pt x="4147" y="518"/>
                </a:lnTo>
                <a:lnTo>
                  <a:pt x="4147" y="522"/>
                </a:lnTo>
                <a:lnTo>
                  <a:pt x="4148" y="526"/>
                </a:lnTo>
                <a:lnTo>
                  <a:pt x="4148" y="520"/>
                </a:lnTo>
                <a:lnTo>
                  <a:pt x="4148" y="518"/>
                </a:lnTo>
                <a:lnTo>
                  <a:pt x="4149" y="518"/>
                </a:lnTo>
                <a:lnTo>
                  <a:pt x="4149" y="522"/>
                </a:lnTo>
                <a:lnTo>
                  <a:pt x="4149" y="522"/>
                </a:lnTo>
                <a:lnTo>
                  <a:pt x="4149" y="518"/>
                </a:lnTo>
                <a:lnTo>
                  <a:pt x="4150" y="518"/>
                </a:lnTo>
                <a:lnTo>
                  <a:pt x="4150" y="524"/>
                </a:lnTo>
                <a:lnTo>
                  <a:pt x="4150" y="526"/>
                </a:lnTo>
                <a:lnTo>
                  <a:pt x="4151" y="522"/>
                </a:lnTo>
                <a:lnTo>
                  <a:pt x="4151" y="518"/>
                </a:lnTo>
                <a:lnTo>
                  <a:pt x="4151" y="524"/>
                </a:lnTo>
                <a:lnTo>
                  <a:pt x="4152" y="526"/>
                </a:lnTo>
                <a:lnTo>
                  <a:pt x="4152" y="522"/>
                </a:lnTo>
                <a:lnTo>
                  <a:pt x="4152" y="518"/>
                </a:lnTo>
                <a:lnTo>
                  <a:pt x="4152" y="522"/>
                </a:lnTo>
                <a:lnTo>
                  <a:pt x="4153" y="526"/>
                </a:lnTo>
                <a:lnTo>
                  <a:pt x="4153" y="518"/>
                </a:lnTo>
                <a:lnTo>
                  <a:pt x="4154" y="518"/>
                </a:lnTo>
                <a:lnTo>
                  <a:pt x="4154" y="520"/>
                </a:lnTo>
                <a:lnTo>
                  <a:pt x="4154" y="524"/>
                </a:lnTo>
                <a:lnTo>
                  <a:pt x="4154" y="522"/>
                </a:lnTo>
                <a:lnTo>
                  <a:pt x="4155" y="517"/>
                </a:lnTo>
                <a:lnTo>
                  <a:pt x="4155" y="518"/>
                </a:lnTo>
                <a:lnTo>
                  <a:pt x="4155" y="524"/>
                </a:lnTo>
                <a:lnTo>
                  <a:pt x="4155" y="518"/>
                </a:lnTo>
                <a:lnTo>
                  <a:pt x="4156" y="517"/>
                </a:lnTo>
                <a:lnTo>
                  <a:pt x="4156" y="520"/>
                </a:lnTo>
                <a:lnTo>
                  <a:pt x="4157" y="522"/>
                </a:lnTo>
                <a:lnTo>
                  <a:pt x="4157" y="520"/>
                </a:lnTo>
                <a:lnTo>
                  <a:pt x="4157" y="511"/>
                </a:lnTo>
                <a:lnTo>
                  <a:pt x="4157" y="503"/>
                </a:lnTo>
                <a:lnTo>
                  <a:pt x="4158" y="501"/>
                </a:lnTo>
                <a:lnTo>
                  <a:pt x="4158" y="505"/>
                </a:lnTo>
                <a:lnTo>
                  <a:pt x="4158" y="493"/>
                </a:lnTo>
                <a:lnTo>
                  <a:pt x="4158" y="489"/>
                </a:lnTo>
                <a:lnTo>
                  <a:pt x="4159" y="488"/>
                </a:lnTo>
                <a:lnTo>
                  <a:pt x="4159" y="486"/>
                </a:lnTo>
                <a:lnTo>
                  <a:pt x="4159" y="478"/>
                </a:lnTo>
                <a:lnTo>
                  <a:pt x="4160" y="476"/>
                </a:lnTo>
                <a:lnTo>
                  <a:pt x="4160" y="472"/>
                </a:lnTo>
                <a:lnTo>
                  <a:pt x="4160" y="476"/>
                </a:lnTo>
                <a:lnTo>
                  <a:pt x="4161" y="474"/>
                </a:lnTo>
                <a:lnTo>
                  <a:pt x="4161" y="478"/>
                </a:lnTo>
                <a:lnTo>
                  <a:pt x="4161" y="484"/>
                </a:lnTo>
                <a:lnTo>
                  <a:pt x="4161" y="492"/>
                </a:lnTo>
                <a:lnTo>
                  <a:pt x="4162" y="486"/>
                </a:lnTo>
                <a:lnTo>
                  <a:pt x="4162" y="482"/>
                </a:lnTo>
                <a:lnTo>
                  <a:pt x="4162" y="489"/>
                </a:lnTo>
                <a:lnTo>
                  <a:pt x="4163" y="492"/>
                </a:lnTo>
                <a:lnTo>
                  <a:pt x="4163" y="476"/>
                </a:lnTo>
                <a:lnTo>
                  <a:pt x="4163" y="470"/>
                </a:lnTo>
                <a:lnTo>
                  <a:pt x="4164" y="492"/>
                </a:lnTo>
                <a:lnTo>
                  <a:pt x="4164" y="501"/>
                </a:lnTo>
                <a:lnTo>
                  <a:pt x="4164" y="509"/>
                </a:lnTo>
                <a:lnTo>
                  <a:pt x="4164" y="511"/>
                </a:lnTo>
                <a:lnTo>
                  <a:pt x="4165" y="518"/>
                </a:lnTo>
                <a:lnTo>
                  <a:pt x="4165" y="522"/>
                </a:lnTo>
                <a:lnTo>
                  <a:pt x="4165" y="524"/>
                </a:lnTo>
                <a:lnTo>
                  <a:pt x="4166" y="520"/>
                </a:lnTo>
                <a:lnTo>
                  <a:pt x="4166" y="526"/>
                </a:lnTo>
                <a:lnTo>
                  <a:pt x="4166" y="528"/>
                </a:lnTo>
                <a:lnTo>
                  <a:pt x="4166" y="532"/>
                </a:lnTo>
                <a:lnTo>
                  <a:pt x="4167" y="528"/>
                </a:lnTo>
                <a:lnTo>
                  <a:pt x="4167" y="532"/>
                </a:lnTo>
                <a:lnTo>
                  <a:pt x="4168" y="530"/>
                </a:lnTo>
                <a:lnTo>
                  <a:pt x="4168" y="538"/>
                </a:lnTo>
                <a:lnTo>
                  <a:pt x="4168" y="536"/>
                </a:lnTo>
                <a:lnTo>
                  <a:pt x="4168" y="532"/>
                </a:lnTo>
                <a:lnTo>
                  <a:pt x="4169" y="532"/>
                </a:lnTo>
                <a:lnTo>
                  <a:pt x="4169" y="532"/>
                </a:lnTo>
                <a:lnTo>
                  <a:pt x="4169" y="534"/>
                </a:lnTo>
                <a:lnTo>
                  <a:pt x="4169" y="551"/>
                </a:lnTo>
                <a:lnTo>
                  <a:pt x="4170" y="576"/>
                </a:lnTo>
                <a:lnTo>
                  <a:pt x="4170" y="590"/>
                </a:lnTo>
                <a:lnTo>
                  <a:pt x="4171" y="609"/>
                </a:lnTo>
                <a:lnTo>
                  <a:pt x="4171" y="617"/>
                </a:lnTo>
                <a:lnTo>
                  <a:pt x="4171" y="566"/>
                </a:lnTo>
                <a:lnTo>
                  <a:pt x="4171" y="501"/>
                </a:lnTo>
                <a:lnTo>
                  <a:pt x="4172" y="430"/>
                </a:lnTo>
                <a:lnTo>
                  <a:pt x="4172" y="335"/>
                </a:lnTo>
                <a:lnTo>
                  <a:pt x="4172" y="233"/>
                </a:lnTo>
                <a:lnTo>
                  <a:pt x="4172" y="156"/>
                </a:lnTo>
                <a:lnTo>
                  <a:pt x="4173" y="86"/>
                </a:lnTo>
                <a:lnTo>
                  <a:pt x="4173" y="44"/>
                </a:lnTo>
                <a:lnTo>
                  <a:pt x="4174" y="67"/>
                </a:lnTo>
                <a:lnTo>
                  <a:pt x="4174" y="225"/>
                </a:lnTo>
                <a:lnTo>
                  <a:pt x="4174" y="439"/>
                </a:lnTo>
                <a:lnTo>
                  <a:pt x="4174" y="570"/>
                </a:lnTo>
                <a:lnTo>
                  <a:pt x="4175" y="584"/>
                </a:lnTo>
                <a:lnTo>
                  <a:pt x="4175" y="557"/>
                </a:lnTo>
                <a:lnTo>
                  <a:pt x="4175" y="545"/>
                </a:lnTo>
                <a:lnTo>
                  <a:pt x="4175" y="542"/>
                </a:lnTo>
                <a:lnTo>
                  <a:pt x="4176" y="538"/>
                </a:lnTo>
                <a:lnTo>
                  <a:pt x="4176" y="540"/>
                </a:lnTo>
                <a:lnTo>
                  <a:pt x="4176" y="544"/>
                </a:lnTo>
                <a:lnTo>
                  <a:pt x="4177" y="548"/>
                </a:lnTo>
                <a:lnTo>
                  <a:pt x="4177" y="545"/>
                </a:lnTo>
                <a:lnTo>
                  <a:pt x="4177" y="549"/>
                </a:lnTo>
                <a:lnTo>
                  <a:pt x="4178" y="553"/>
                </a:lnTo>
                <a:lnTo>
                  <a:pt x="4178" y="549"/>
                </a:lnTo>
                <a:lnTo>
                  <a:pt x="4178" y="548"/>
                </a:lnTo>
                <a:lnTo>
                  <a:pt x="4178" y="548"/>
                </a:lnTo>
                <a:lnTo>
                  <a:pt x="4179" y="551"/>
                </a:lnTo>
                <a:lnTo>
                  <a:pt x="4179" y="549"/>
                </a:lnTo>
                <a:lnTo>
                  <a:pt x="4179" y="544"/>
                </a:lnTo>
                <a:lnTo>
                  <a:pt x="4180" y="548"/>
                </a:lnTo>
                <a:lnTo>
                  <a:pt x="4180" y="551"/>
                </a:lnTo>
                <a:lnTo>
                  <a:pt x="4180" y="544"/>
                </a:lnTo>
                <a:lnTo>
                  <a:pt x="4180" y="544"/>
                </a:lnTo>
                <a:lnTo>
                  <a:pt x="4181" y="544"/>
                </a:lnTo>
                <a:lnTo>
                  <a:pt x="4181" y="542"/>
                </a:lnTo>
                <a:lnTo>
                  <a:pt x="4182" y="545"/>
                </a:lnTo>
                <a:lnTo>
                  <a:pt x="4182" y="540"/>
                </a:lnTo>
                <a:lnTo>
                  <a:pt x="4182" y="542"/>
                </a:lnTo>
                <a:lnTo>
                  <a:pt x="4182" y="545"/>
                </a:lnTo>
                <a:lnTo>
                  <a:pt x="4183" y="549"/>
                </a:lnTo>
                <a:lnTo>
                  <a:pt x="4183" y="542"/>
                </a:lnTo>
                <a:lnTo>
                  <a:pt x="4183" y="542"/>
                </a:lnTo>
                <a:lnTo>
                  <a:pt x="4183" y="549"/>
                </a:lnTo>
                <a:lnTo>
                  <a:pt x="4184" y="549"/>
                </a:lnTo>
                <a:lnTo>
                  <a:pt x="4184" y="548"/>
                </a:lnTo>
                <a:lnTo>
                  <a:pt x="4185" y="544"/>
                </a:lnTo>
                <a:lnTo>
                  <a:pt x="4185" y="548"/>
                </a:lnTo>
                <a:lnTo>
                  <a:pt x="4185" y="548"/>
                </a:lnTo>
                <a:lnTo>
                  <a:pt x="4185" y="544"/>
                </a:lnTo>
                <a:lnTo>
                  <a:pt x="4186" y="544"/>
                </a:lnTo>
                <a:lnTo>
                  <a:pt x="4186" y="542"/>
                </a:lnTo>
                <a:lnTo>
                  <a:pt x="4186" y="545"/>
                </a:lnTo>
                <a:lnTo>
                  <a:pt x="4186" y="545"/>
                </a:lnTo>
                <a:lnTo>
                  <a:pt x="4187" y="540"/>
                </a:lnTo>
                <a:lnTo>
                  <a:pt x="4187" y="542"/>
                </a:lnTo>
                <a:lnTo>
                  <a:pt x="4188" y="549"/>
                </a:lnTo>
                <a:lnTo>
                  <a:pt x="4188" y="549"/>
                </a:lnTo>
                <a:lnTo>
                  <a:pt x="4188" y="542"/>
                </a:lnTo>
                <a:lnTo>
                  <a:pt x="4188" y="540"/>
                </a:lnTo>
                <a:lnTo>
                  <a:pt x="4189" y="548"/>
                </a:lnTo>
                <a:lnTo>
                  <a:pt x="4189" y="549"/>
                </a:lnTo>
                <a:lnTo>
                  <a:pt x="4189" y="549"/>
                </a:lnTo>
                <a:lnTo>
                  <a:pt x="4189" y="544"/>
                </a:lnTo>
                <a:lnTo>
                  <a:pt x="4190" y="551"/>
                </a:lnTo>
                <a:lnTo>
                  <a:pt x="4190" y="551"/>
                </a:lnTo>
                <a:lnTo>
                  <a:pt x="4190" y="548"/>
                </a:lnTo>
                <a:lnTo>
                  <a:pt x="4191" y="545"/>
                </a:lnTo>
                <a:lnTo>
                  <a:pt x="4191" y="548"/>
                </a:lnTo>
                <a:lnTo>
                  <a:pt x="4191" y="548"/>
                </a:lnTo>
                <a:lnTo>
                  <a:pt x="4192" y="542"/>
                </a:lnTo>
                <a:lnTo>
                  <a:pt x="4192" y="540"/>
                </a:lnTo>
                <a:lnTo>
                  <a:pt x="4192" y="545"/>
                </a:lnTo>
                <a:lnTo>
                  <a:pt x="4192" y="548"/>
                </a:lnTo>
                <a:lnTo>
                  <a:pt x="4193" y="542"/>
                </a:lnTo>
                <a:lnTo>
                  <a:pt x="4193" y="538"/>
                </a:lnTo>
                <a:lnTo>
                  <a:pt x="4193" y="530"/>
                </a:lnTo>
                <a:lnTo>
                  <a:pt x="4194" y="530"/>
                </a:lnTo>
                <a:lnTo>
                  <a:pt x="4194" y="520"/>
                </a:lnTo>
                <a:lnTo>
                  <a:pt x="4194" y="517"/>
                </a:lnTo>
                <a:lnTo>
                  <a:pt x="4194" y="509"/>
                </a:lnTo>
                <a:lnTo>
                  <a:pt x="4195" y="507"/>
                </a:lnTo>
                <a:lnTo>
                  <a:pt x="4195" y="505"/>
                </a:lnTo>
                <a:lnTo>
                  <a:pt x="4196" y="501"/>
                </a:lnTo>
                <a:lnTo>
                  <a:pt x="4196" y="497"/>
                </a:lnTo>
                <a:lnTo>
                  <a:pt x="4196" y="501"/>
                </a:lnTo>
                <a:lnTo>
                  <a:pt x="4196" y="499"/>
                </a:lnTo>
                <a:lnTo>
                  <a:pt x="4197" y="497"/>
                </a:lnTo>
                <a:lnTo>
                  <a:pt x="4197" y="493"/>
                </a:lnTo>
                <a:lnTo>
                  <a:pt x="4197" y="503"/>
                </a:lnTo>
                <a:lnTo>
                  <a:pt x="4197" y="503"/>
                </a:lnTo>
                <a:lnTo>
                  <a:pt x="4198" y="497"/>
                </a:lnTo>
                <a:lnTo>
                  <a:pt x="4198" y="499"/>
                </a:lnTo>
                <a:lnTo>
                  <a:pt x="4199" y="499"/>
                </a:lnTo>
                <a:lnTo>
                  <a:pt x="4199" y="503"/>
                </a:lnTo>
                <a:lnTo>
                  <a:pt x="4199" y="503"/>
                </a:lnTo>
                <a:lnTo>
                  <a:pt x="4199" y="499"/>
                </a:lnTo>
                <a:lnTo>
                  <a:pt x="4200" y="505"/>
                </a:lnTo>
                <a:lnTo>
                  <a:pt x="4200" y="511"/>
                </a:lnTo>
                <a:lnTo>
                  <a:pt x="4200" y="507"/>
                </a:lnTo>
                <a:lnTo>
                  <a:pt x="4200" y="505"/>
                </a:lnTo>
                <a:lnTo>
                  <a:pt x="4201" y="503"/>
                </a:lnTo>
                <a:lnTo>
                  <a:pt x="4201" y="507"/>
                </a:lnTo>
                <a:lnTo>
                  <a:pt x="4202" y="505"/>
                </a:lnTo>
                <a:lnTo>
                  <a:pt x="4202" y="499"/>
                </a:lnTo>
                <a:lnTo>
                  <a:pt x="4202" y="503"/>
                </a:lnTo>
                <a:lnTo>
                  <a:pt x="4202" y="509"/>
                </a:lnTo>
                <a:lnTo>
                  <a:pt x="4203" y="509"/>
                </a:lnTo>
                <a:lnTo>
                  <a:pt x="4203" y="507"/>
                </a:lnTo>
                <a:lnTo>
                  <a:pt x="4203" y="509"/>
                </a:lnTo>
                <a:lnTo>
                  <a:pt x="4203" y="517"/>
                </a:lnTo>
                <a:lnTo>
                  <a:pt x="4204" y="514"/>
                </a:lnTo>
                <a:lnTo>
                  <a:pt x="4204" y="517"/>
                </a:lnTo>
                <a:lnTo>
                  <a:pt x="4204" y="511"/>
                </a:lnTo>
                <a:lnTo>
                  <a:pt x="4205" y="518"/>
                </a:lnTo>
                <a:lnTo>
                  <a:pt x="4205" y="518"/>
                </a:lnTo>
                <a:lnTo>
                  <a:pt x="4205" y="513"/>
                </a:lnTo>
                <a:lnTo>
                  <a:pt x="4206" y="514"/>
                </a:lnTo>
                <a:lnTo>
                  <a:pt x="4206" y="518"/>
                </a:lnTo>
                <a:lnTo>
                  <a:pt x="4206" y="520"/>
                </a:lnTo>
                <a:lnTo>
                  <a:pt x="4206" y="514"/>
                </a:lnTo>
                <a:lnTo>
                  <a:pt x="4207" y="514"/>
                </a:lnTo>
                <a:lnTo>
                  <a:pt x="4207" y="514"/>
                </a:lnTo>
                <a:lnTo>
                  <a:pt x="4207" y="524"/>
                </a:lnTo>
                <a:lnTo>
                  <a:pt x="4208" y="520"/>
                </a:lnTo>
                <a:lnTo>
                  <a:pt x="4208" y="518"/>
                </a:lnTo>
                <a:lnTo>
                  <a:pt x="4208" y="520"/>
                </a:lnTo>
                <a:lnTo>
                  <a:pt x="4208" y="524"/>
                </a:lnTo>
                <a:lnTo>
                  <a:pt x="4209" y="518"/>
                </a:lnTo>
                <a:lnTo>
                  <a:pt x="4209" y="518"/>
                </a:lnTo>
                <a:lnTo>
                  <a:pt x="4210" y="518"/>
                </a:lnTo>
                <a:lnTo>
                  <a:pt x="4210" y="520"/>
                </a:lnTo>
                <a:lnTo>
                  <a:pt x="4210" y="520"/>
                </a:lnTo>
                <a:lnTo>
                  <a:pt x="4210" y="517"/>
                </a:lnTo>
                <a:lnTo>
                  <a:pt x="4211" y="514"/>
                </a:lnTo>
                <a:lnTo>
                  <a:pt x="4211" y="518"/>
                </a:lnTo>
                <a:lnTo>
                  <a:pt x="4211" y="518"/>
                </a:lnTo>
                <a:lnTo>
                  <a:pt x="4211" y="509"/>
                </a:lnTo>
                <a:lnTo>
                  <a:pt x="4212" y="509"/>
                </a:lnTo>
                <a:lnTo>
                  <a:pt x="4212" y="518"/>
                </a:lnTo>
                <a:lnTo>
                  <a:pt x="4213" y="517"/>
                </a:lnTo>
                <a:lnTo>
                  <a:pt x="4213" y="511"/>
                </a:lnTo>
                <a:lnTo>
                  <a:pt x="4213" y="511"/>
                </a:lnTo>
                <a:lnTo>
                  <a:pt x="4213" y="513"/>
                </a:lnTo>
                <a:lnTo>
                  <a:pt x="4214" y="518"/>
                </a:lnTo>
                <a:lnTo>
                  <a:pt x="4214" y="511"/>
                </a:lnTo>
                <a:lnTo>
                  <a:pt x="4214" y="507"/>
                </a:lnTo>
                <a:lnTo>
                  <a:pt x="4214" y="511"/>
                </a:lnTo>
                <a:lnTo>
                  <a:pt x="4215" y="511"/>
                </a:lnTo>
                <a:lnTo>
                  <a:pt x="4215" y="496"/>
                </a:lnTo>
                <a:lnTo>
                  <a:pt x="4216" y="489"/>
                </a:lnTo>
                <a:lnTo>
                  <a:pt x="4216" y="488"/>
                </a:lnTo>
                <a:lnTo>
                  <a:pt x="4216" y="493"/>
                </a:lnTo>
                <a:lnTo>
                  <a:pt x="4216" y="488"/>
                </a:lnTo>
                <a:lnTo>
                  <a:pt x="4217" y="478"/>
                </a:lnTo>
                <a:lnTo>
                  <a:pt x="4217" y="472"/>
                </a:lnTo>
                <a:lnTo>
                  <a:pt x="4217" y="474"/>
                </a:lnTo>
                <a:lnTo>
                  <a:pt x="4217" y="468"/>
                </a:lnTo>
                <a:lnTo>
                  <a:pt x="4218" y="466"/>
                </a:lnTo>
                <a:lnTo>
                  <a:pt x="4218" y="468"/>
                </a:lnTo>
                <a:lnTo>
                  <a:pt x="4218" y="472"/>
                </a:lnTo>
                <a:lnTo>
                  <a:pt x="4219" y="474"/>
                </a:lnTo>
                <a:lnTo>
                  <a:pt x="4219" y="474"/>
                </a:lnTo>
                <a:lnTo>
                  <a:pt x="4219" y="476"/>
                </a:lnTo>
                <a:lnTo>
                  <a:pt x="4220" y="476"/>
                </a:lnTo>
                <a:lnTo>
                  <a:pt x="4220" y="484"/>
                </a:lnTo>
                <a:lnTo>
                  <a:pt x="4220" y="484"/>
                </a:lnTo>
                <a:lnTo>
                  <a:pt x="4220" y="472"/>
                </a:lnTo>
                <a:lnTo>
                  <a:pt x="4221" y="468"/>
                </a:lnTo>
                <a:lnTo>
                  <a:pt x="4221" y="482"/>
                </a:lnTo>
                <a:lnTo>
                  <a:pt x="4221" y="496"/>
                </a:lnTo>
                <a:lnTo>
                  <a:pt x="4222" y="497"/>
                </a:lnTo>
                <a:lnTo>
                  <a:pt x="4222" y="507"/>
                </a:lnTo>
                <a:lnTo>
                  <a:pt x="4222" y="518"/>
                </a:lnTo>
                <a:lnTo>
                  <a:pt x="4222" y="514"/>
                </a:lnTo>
                <a:lnTo>
                  <a:pt x="4223" y="513"/>
                </a:lnTo>
                <a:lnTo>
                  <a:pt x="4223" y="517"/>
                </a:lnTo>
                <a:lnTo>
                  <a:pt x="4224" y="522"/>
                </a:lnTo>
                <a:lnTo>
                  <a:pt x="4224" y="528"/>
                </a:lnTo>
                <a:lnTo>
                  <a:pt x="4224" y="522"/>
                </a:lnTo>
                <a:lnTo>
                  <a:pt x="4224" y="530"/>
                </a:lnTo>
                <a:lnTo>
                  <a:pt x="4225" y="530"/>
                </a:lnTo>
                <a:lnTo>
                  <a:pt x="4225" y="528"/>
                </a:lnTo>
                <a:lnTo>
                  <a:pt x="4225" y="528"/>
                </a:lnTo>
                <a:lnTo>
                  <a:pt x="4225" y="530"/>
                </a:lnTo>
                <a:lnTo>
                  <a:pt x="4226" y="532"/>
                </a:lnTo>
                <a:lnTo>
                  <a:pt x="4226" y="528"/>
                </a:lnTo>
                <a:lnTo>
                  <a:pt x="4227" y="524"/>
                </a:lnTo>
                <a:lnTo>
                  <a:pt x="4227" y="524"/>
                </a:lnTo>
                <a:lnTo>
                  <a:pt x="4227" y="536"/>
                </a:lnTo>
                <a:lnTo>
                  <a:pt x="4227" y="557"/>
                </a:lnTo>
                <a:lnTo>
                  <a:pt x="4228" y="570"/>
                </a:lnTo>
                <a:lnTo>
                  <a:pt x="4228" y="584"/>
                </a:lnTo>
                <a:lnTo>
                  <a:pt x="4228" y="611"/>
                </a:lnTo>
                <a:lnTo>
                  <a:pt x="4228" y="617"/>
                </a:lnTo>
                <a:lnTo>
                  <a:pt x="4229" y="576"/>
                </a:lnTo>
                <a:lnTo>
                  <a:pt x="4229" y="524"/>
                </a:lnTo>
                <a:lnTo>
                  <a:pt x="4230" y="484"/>
                </a:lnTo>
                <a:lnTo>
                  <a:pt x="4230" y="439"/>
                </a:lnTo>
                <a:lnTo>
                  <a:pt x="4230" y="362"/>
                </a:lnTo>
                <a:lnTo>
                  <a:pt x="4230" y="333"/>
                </a:lnTo>
                <a:lnTo>
                  <a:pt x="4231" y="183"/>
                </a:lnTo>
                <a:lnTo>
                  <a:pt x="4231" y="127"/>
                </a:lnTo>
                <a:lnTo>
                  <a:pt x="4231" y="100"/>
                </a:lnTo>
                <a:lnTo>
                  <a:pt x="4231" y="197"/>
                </a:lnTo>
                <a:lnTo>
                  <a:pt x="4232" y="405"/>
                </a:lnTo>
                <a:lnTo>
                  <a:pt x="4232" y="553"/>
                </a:lnTo>
                <a:lnTo>
                  <a:pt x="4232" y="588"/>
                </a:lnTo>
                <a:lnTo>
                  <a:pt x="4233" y="559"/>
                </a:lnTo>
                <a:lnTo>
                  <a:pt x="4233" y="545"/>
                </a:lnTo>
                <a:lnTo>
                  <a:pt x="4233" y="544"/>
                </a:lnTo>
                <a:lnTo>
                  <a:pt x="4234" y="545"/>
                </a:lnTo>
                <a:lnTo>
                  <a:pt x="4234" y="534"/>
                </a:lnTo>
                <a:lnTo>
                  <a:pt x="4234" y="536"/>
                </a:lnTo>
                <a:lnTo>
                  <a:pt x="4234" y="548"/>
                </a:lnTo>
                <a:lnTo>
                  <a:pt x="4235" y="548"/>
                </a:lnTo>
                <a:lnTo>
                  <a:pt x="4235" y="545"/>
                </a:lnTo>
                <a:lnTo>
                  <a:pt x="4235" y="544"/>
                </a:lnTo>
                <a:lnTo>
                  <a:pt x="4236" y="544"/>
                </a:lnTo>
                <a:lnTo>
                  <a:pt x="4236" y="545"/>
                </a:lnTo>
                <a:lnTo>
                  <a:pt x="4236" y="540"/>
                </a:lnTo>
                <a:lnTo>
                  <a:pt x="4236" y="536"/>
                </a:lnTo>
                <a:lnTo>
                  <a:pt x="4237" y="540"/>
                </a:lnTo>
                <a:lnTo>
                  <a:pt x="4237" y="545"/>
                </a:lnTo>
                <a:lnTo>
                  <a:pt x="4237" y="540"/>
                </a:lnTo>
                <a:lnTo>
                  <a:pt x="4238" y="536"/>
                </a:lnTo>
                <a:lnTo>
                  <a:pt x="4238" y="538"/>
                </a:lnTo>
                <a:lnTo>
                  <a:pt x="4238" y="540"/>
                </a:lnTo>
                <a:lnTo>
                  <a:pt x="4239" y="545"/>
                </a:lnTo>
                <a:lnTo>
                  <a:pt x="4239" y="540"/>
                </a:lnTo>
                <a:lnTo>
                  <a:pt x="4239" y="540"/>
                </a:lnTo>
                <a:lnTo>
                  <a:pt x="4239" y="544"/>
                </a:lnTo>
                <a:lnTo>
                  <a:pt x="4240" y="544"/>
                </a:lnTo>
                <a:lnTo>
                  <a:pt x="4240" y="540"/>
                </a:lnTo>
                <a:lnTo>
                  <a:pt x="4241" y="538"/>
                </a:lnTo>
                <a:lnTo>
                  <a:pt x="4241" y="542"/>
                </a:lnTo>
                <a:lnTo>
                  <a:pt x="4241" y="544"/>
                </a:lnTo>
                <a:lnTo>
                  <a:pt x="4241" y="538"/>
                </a:lnTo>
                <a:lnTo>
                  <a:pt x="4242" y="536"/>
                </a:lnTo>
                <a:lnTo>
                  <a:pt x="4242" y="540"/>
                </a:lnTo>
                <a:lnTo>
                  <a:pt x="4242" y="544"/>
                </a:lnTo>
                <a:lnTo>
                  <a:pt x="4242" y="544"/>
                </a:lnTo>
                <a:lnTo>
                  <a:pt x="4243" y="538"/>
                </a:lnTo>
                <a:lnTo>
                  <a:pt x="4243" y="540"/>
                </a:lnTo>
                <a:lnTo>
                  <a:pt x="4244" y="540"/>
                </a:lnTo>
                <a:lnTo>
                  <a:pt x="4244" y="536"/>
                </a:lnTo>
                <a:lnTo>
                  <a:pt x="4244" y="540"/>
                </a:lnTo>
                <a:lnTo>
                  <a:pt x="4244" y="540"/>
                </a:lnTo>
                <a:lnTo>
                  <a:pt x="4245" y="545"/>
                </a:lnTo>
                <a:lnTo>
                  <a:pt x="4245" y="542"/>
                </a:lnTo>
                <a:lnTo>
                  <a:pt x="4245" y="538"/>
                </a:lnTo>
                <a:lnTo>
                  <a:pt x="4245" y="536"/>
                </a:lnTo>
                <a:lnTo>
                  <a:pt x="4246" y="540"/>
                </a:lnTo>
                <a:lnTo>
                  <a:pt x="4246" y="536"/>
                </a:lnTo>
                <a:lnTo>
                  <a:pt x="4246" y="530"/>
                </a:lnTo>
                <a:lnTo>
                  <a:pt x="4247" y="534"/>
                </a:lnTo>
                <a:lnTo>
                  <a:pt x="4247" y="538"/>
                </a:lnTo>
                <a:lnTo>
                  <a:pt x="4247" y="538"/>
                </a:lnTo>
                <a:lnTo>
                  <a:pt x="4248" y="540"/>
                </a:lnTo>
                <a:lnTo>
                  <a:pt x="4248" y="538"/>
                </a:lnTo>
                <a:lnTo>
                  <a:pt x="4248" y="545"/>
                </a:lnTo>
                <a:lnTo>
                  <a:pt x="4248" y="551"/>
                </a:lnTo>
                <a:lnTo>
                  <a:pt x="4249" y="542"/>
                </a:lnTo>
                <a:lnTo>
                  <a:pt x="4249" y="536"/>
                </a:lnTo>
                <a:lnTo>
                  <a:pt x="4249" y="542"/>
                </a:lnTo>
                <a:lnTo>
                  <a:pt x="4250" y="540"/>
                </a:lnTo>
                <a:lnTo>
                  <a:pt x="4250" y="532"/>
                </a:lnTo>
                <a:lnTo>
                  <a:pt x="4250" y="526"/>
                </a:lnTo>
                <a:lnTo>
                  <a:pt x="4251" y="524"/>
                </a:lnTo>
                <a:lnTo>
                  <a:pt x="4251" y="530"/>
                </a:lnTo>
                <a:lnTo>
                  <a:pt x="4251" y="526"/>
                </a:lnTo>
                <a:lnTo>
                  <a:pt x="4251" y="517"/>
                </a:lnTo>
                <a:lnTo>
                  <a:pt x="4252" y="514"/>
                </a:lnTo>
                <a:lnTo>
                  <a:pt x="4252" y="514"/>
                </a:lnTo>
                <a:lnTo>
                  <a:pt x="4252" y="509"/>
                </a:lnTo>
                <a:lnTo>
                  <a:pt x="4253" y="507"/>
                </a:lnTo>
                <a:lnTo>
                  <a:pt x="4253" y="497"/>
                </a:lnTo>
                <a:lnTo>
                  <a:pt x="4253" y="501"/>
                </a:lnTo>
                <a:lnTo>
                  <a:pt x="4253" y="501"/>
                </a:lnTo>
                <a:lnTo>
                  <a:pt x="4254" y="499"/>
                </a:lnTo>
                <a:lnTo>
                  <a:pt x="4254" y="493"/>
                </a:lnTo>
                <a:lnTo>
                  <a:pt x="4255" y="497"/>
                </a:lnTo>
                <a:lnTo>
                  <a:pt x="4255" y="496"/>
                </a:lnTo>
                <a:lnTo>
                  <a:pt x="4255" y="497"/>
                </a:lnTo>
                <a:lnTo>
                  <a:pt x="4255" y="496"/>
                </a:lnTo>
                <a:lnTo>
                  <a:pt x="4256" y="499"/>
                </a:lnTo>
                <a:lnTo>
                  <a:pt x="4256" y="499"/>
                </a:lnTo>
                <a:lnTo>
                  <a:pt x="4256" y="497"/>
                </a:lnTo>
                <a:lnTo>
                  <a:pt x="4256" y="492"/>
                </a:lnTo>
                <a:lnTo>
                  <a:pt x="4257" y="496"/>
                </a:lnTo>
                <a:lnTo>
                  <a:pt x="4257" y="499"/>
                </a:lnTo>
                <a:lnTo>
                  <a:pt x="4258" y="503"/>
                </a:lnTo>
                <a:lnTo>
                  <a:pt x="4258" y="503"/>
                </a:lnTo>
                <a:lnTo>
                  <a:pt x="4258" y="507"/>
                </a:lnTo>
                <a:lnTo>
                  <a:pt x="4258" y="509"/>
                </a:lnTo>
                <a:lnTo>
                  <a:pt x="4259" y="509"/>
                </a:lnTo>
                <a:lnTo>
                  <a:pt x="4259" y="505"/>
                </a:lnTo>
                <a:lnTo>
                  <a:pt x="4259" y="511"/>
                </a:lnTo>
                <a:lnTo>
                  <a:pt x="4259" y="513"/>
                </a:lnTo>
                <a:lnTo>
                  <a:pt x="4260" y="511"/>
                </a:lnTo>
                <a:lnTo>
                  <a:pt x="4260" y="509"/>
                </a:lnTo>
                <a:lnTo>
                  <a:pt x="4261" y="511"/>
                </a:lnTo>
                <a:lnTo>
                  <a:pt x="4261" y="514"/>
                </a:lnTo>
                <a:lnTo>
                  <a:pt x="4261" y="518"/>
                </a:lnTo>
                <a:lnTo>
                  <a:pt x="4261" y="513"/>
                </a:lnTo>
                <a:lnTo>
                  <a:pt x="4262" y="514"/>
                </a:lnTo>
                <a:lnTo>
                  <a:pt x="4262" y="518"/>
                </a:lnTo>
                <a:lnTo>
                  <a:pt x="4262" y="520"/>
                </a:lnTo>
                <a:lnTo>
                  <a:pt x="4262" y="517"/>
                </a:lnTo>
                <a:lnTo>
                  <a:pt x="4263" y="514"/>
                </a:lnTo>
                <a:lnTo>
                  <a:pt x="4263" y="520"/>
                </a:lnTo>
                <a:lnTo>
                  <a:pt x="4263" y="522"/>
                </a:lnTo>
                <a:lnTo>
                  <a:pt x="4264" y="520"/>
                </a:lnTo>
                <a:lnTo>
                  <a:pt x="4264" y="517"/>
                </a:lnTo>
                <a:lnTo>
                  <a:pt x="4264" y="517"/>
                </a:lnTo>
                <a:lnTo>
                  <a:pt x="4265" y="524"/>
                </a:lnTo>
                <a:lnTo>
                  <a:pt x="4265" y="526"/>
                </a:lnTo>
                <a:lnTo>
                  <a:pt x="4265" y="524"/>
                </a:lnTo>
                <a:lnTo>
                  <a:pt x="4265" y="528"/>
                </a:lnTo>
                <a:lnTo>
                  <a:pt x="4266" y="530"/>
                </a:lnTo>
                <a:lnTo>
                  <a:pt x="4266" y="526"/>
                </a:lnTo>
                <a:lnTo>
                  <a:pt x="4266" y="524"/>
                </a:lnTo>
                <a:lnTo>
                  <a:pt x="4267" y="522"/>
                </a:lnTo>
                <a:lnTo>
                  <a:pt x="4267" y="524"/>
                </a:lnTo>
                <a:lnTo>
                  <a:pt x="4267" y="522"/>
                </a:lnTo>
                <a:lnTo>
                  <a:pt x="4267" y="520"/>
                </a:lnTo>
                <a:lnTo>
                  <a:pt x="4268" y="518"/>
                </a:lnTo>
                <a:lnTo>
                  <a:pt x="4268" y="526"/>
                </a:lnTo>
                <a:lnTo>
                  <a:pt x="4269" y="522"/>
                </a:lnTo>
                <a:lnTo>
                  <a:pt x="4269" y="522"/>
                </a:lnTo>
                <a:lnTo>
                  <a:pt x="4269" y="524"/>
                </a:lnTo>
                <a:lnTo>
                  <a:pt x="4269" y="524"/>
                </a:lnTo>
                <a:lnTo>
                  <a:pt x="4270" y="526"/>
                </a:lnTo>
                <a:lnTo>
                  <a:pt x="4270" y="524"/>
                </a:lnTo>
                <a:lnTo>
                  <a:pt x="4270" y="522"/>
                </a:lnTo>
                <a:lnTo>
                  <a:pt x="4270" y="520"/>
                </a:lnTo>
                <a:lnTo>
                  <a:pt x="4271" y="520"/>
                </a:lnTo>
                <a:lnTo>
                  <a:pt x="4271" y="507"/>
                </a:lnTo>
                <a:lnTo>
                  <a:pt x="4272" y="501"/>
                </a:lnTo>
                <a:lnTo>
                  <a:pt x="4272" y="501"/>
                </a:lnTo>
                <a:lnTo>
                  <a:pt x="4272" y="499"/>
                </a:lnTo>
                <a:lnTo>
                  <a:pt x="4272" y="496"/>
                </a:lnTo>
                <a:lnTo>
                  <a:pt x="4273" y="488"/>
                </a:lnTo>
                <a:lnTo>
                  <a:pt x="4273" y="486"/>
                </a:lnTo>
                <a:lnTo>
                  <a:pt x="4273" y="489"/>
                </a:lnTo>
                <a:lnTo>
                  <a:pt x="4273" y="484"/>
                </a:lnTo>
                <a:lnTo>
                  <a:pt x="4274" y="486"/>
                </a:lnTo>
                <a:lnTo>
                  <a:pt x="4274" y="489"/>
                </a:lnTo>
                <a:lnTo>
                  <a:pt x="4275" y="496"/>
                </a:lnTo>
                <a:lnTo>
                  <a:pt x="4275" y="497"/>
                </a:lnTo>
                <a:lnTo>
                  <a:pt x="4275" y="501"/>
                </a:lnTo>
                <a:lnTo>
                  <a:pt x="4275" y="496"/>
                </a:lnTo>
                <a:lnTo>
                  <a:pt x="4276" y="505"/>
                </a:lnTo>
                <a:lnTo>
                  <a:pt x="4276" y="505"/>
                </a:lnTo>
                <a:lnTo>
                  <a:pt x="4276" y="488"/>
                </a:lnTo>
                <a:lnTo>
                  <a:pt x="4276" y="474"/>
                </a:lnTo>
                <a:lnTo>
                  <a:pt x="4277" y="488"/>
                </a:lnTo>
                <a:lnTo>
                  <a:pt x="4277" y="503"/>
                </a:lnTo>
                <a:lnTo>
                  <a:pt x="4277" y="507"/>
                </a:lnTo>
                <a:lnTo>
                  <a:pt x="4278" y="518"/>
                </a:lnTo>
                <a:lnTo>
                  <a:pt x="4278" y="528"/>
                </a:lnTo>
                <a:lnTo>
                  <a:pt x="4278" y="534"/>
                </a:lnTo>
                <a:lnTo>
                  <a:pt x="4279" y="534"/>
                </a:lnTo>
                <a:lnTo>
                  <a:pt x="4279" y="536"/>
                </a:lnTo>
                <a:lnTo>
                  <a:pt x="4279" y="538"/>
                </a:lnTo>
                <a:lnTo>
                  <a:pt x="4279" y="540"/>
                </a:lnTo>
                <a:lnTo>
                  <a:pt x="4280" y="540"/>
                </a:lnTo>
                <a:lnTo>
                  <a:pt x="4280" y="534"/>
                </a:lnTo>
                <a:lnTo>
                  <a:pt x="4280" y="538"/>
                </a:lnTo>
                <a:lnTo>
                  <a:pt x="4281" y="542"/>
                </a:lnTo>
                <a:lnTo>
                  <a:pt x="4281" y="530"/>
                </a:lnTo>
                <a:lnTo>
                  <a:pt x="4281" y="530"/>
                </a:lnTo>
                <a:lnTo>
                  <a:pt x="4281" y="538"/>
                </a:lnTo>
                <a:lnTo>
                  <a:pt x="4282" y="544"/>
                </a:lnTo>
                <a:lnTo>
                  <a:pt x="4282" y="542"/>
                </a:lnTo>
                <a:lnTo>
                  <a:pt x="4283" y="540"/>
                </a:lnTo>
                <a:lnTo>
                  <a:pt x="4283" y="534"/>
                </a:lnTo>
                <a:lnTo>
                  <a:pt x="4283" y="540"/>
                </a:lnTo>
                <a:lnTo>
                  <a:pt x="4283" y="548"/>
                </a:lnTo>
                <a:lnTo>
                  <a:pt x="4284" y="561"/>
                </a:lnTo>
                <a:lnTo>
                  <a:pt x="4284" y="578"/>
                </a:lnTo>
                <a:lnTo>
                  <a:pt x="4284" y="594"/>
                </a:lnTo>
                <a:lnTo>
                  <a:pt x="4284" y="619"/>
                </a:lnTo>
                <a:lnTo>
                  <a:pt x="4285" y="617"/>
                </a:lnTo>
                <a:lnTo>
                  <a:pt x="4285" y="573"/>
                </a:lnTo>
                <a:lnTo>
                  <a:pt x="4286" y="503"/>
                </a:lnTo>
                <a:lnTo>
                  <a:pt x="4286" y="397"/>
                </a:lnTo>
                <a:lnTo>
                  <a:pt x="4286" y="250"/>
                </a:lnTo>
                <a:lnTo>
                  <a:pt x="4286" y="127"/>
                </a:lnTo>
                <a:lnTo>
                  <a:pt x="4287" y="86"/>
                </a:lnTo>
                <a:lnTo>
                  <a:pt x="4287" y="177"/>
                </a:lnTo>
                <a:lnTo>
                  <a:pt x="4287" y="368"/>
                </a:lnTo>
                <a:lnTo>
                  <a:pt x="4287" y="532"/>
                </a:lnTo>
                <a:lnTo>
                  <a:pt x="4288" y="605"/>
                </a:lnTo>
                <a:lnTo>
                  <a:pt x="4288" y="601"/>
                </a:lnTo>
                <a:lnTo>
                  <a:pt x="4289" y="573"/>
                </a:lnTo>
                <a:lnTo>
                  <a:pt x="4289" y="559"/>
                </a:lnTo>
                <a:lnTo>
                  <a:pt x="4289" y="561"/>
                </a:lnTo>
                <a:lnTo>
                  <a:pt x="4289" y="563"/>
                </a:lnTo>
                <a:lnTo>
                  <a:pt x="4290" y="557"/>
                </a:lnTo>
                <a:lnTo>
                  <a:pt x="4290" y="557"/>
                </a:lnTo>
                <a:lnTo>
                  <a:pt x="4290" y="557"/>
                </a:lnTo>
                <a:lnTo>
                  <a:pt x="4290" y="561"/>
                </a:lnTo>
                <a:lnTo>
                  <a:pt x="4291" y="561"/>
                </a:lnTo>
                <a:lnTo>
                  <a:pt x="4291" y="561"/>
                </a:lnTo>
                <a:lnTo>
                  <a:pt x="4291" y="557"/>
                </a:lnTo>
                <a:lnTo>
                  <a:pt x="4292" y="566"/>
                </a:lnTo>
                <a:lnTo>
                  <a:pt x="4292" y="565"/>
                </a:lnTo>
                <a:lnTo>
                  <a:pt x="4292" y="563"/>
                </a:lnTo>
                <a:lnTo>
                  <a:pt x="4293" y="563"/>
                </a:lnTo>
                <a:lnTo>
                  <a:pt x="4293" y="563"/>
                </a:lnTo>
                <a:lnTo>
                  <a:pt x="4293" y="566"/>
                </a:lnTo>
                <a:lnTo>
                  <a:pt x="4293" y="565"/>
                </a:lnTo>
                <a:lnTo>
                  <a:pt x="4294" y="561"/>
                </a:lnTo>
                <a:lnTo>
                  <a:pt x="4294" y="563"/>
                </a:lnTo>
                <a:lnTo>
                  <a:pt x="4294" y="569"/>
                </a:lnTo>
                <a:lnTo>
                  <a:pt x="4295" y="559"/>
                </a:lnTo>
                <a:lnTo>
                  <a:pt x="4295" y="555"/>
                </a:lnTo>
                <a:lnTo>
                  <a:pt x="4295" y="553"/>
                </a:lnTo>
                <a:lnTo>
                  <a:pt x="4295" y="561"/>
                </a:lnTo>
                <a:lnTo>
                  <a:pt x="4296" y="557"/>
                </a:lnTo>
                <a:lnTo>
                  <a:pt x="4296" y="559"/>
                </a:lnTo>
                <a:lnTo>
                  <a:pt x="4297" y="559"/>
                </a:lnTo>
                <a:lnTo>
                  <a:pt x="4297" y="565"/>
                </a:lnTo>
                <a:lnTo>
                  <a:pt x="4297" y="565"/>
                </a:lnTo>
                <a:lnTo>
                  <a:pt x="4297" y="566"/>
                </a:lnTo>
                <a:lnTo>
                  <a:pt x="4298" y="569"/>
                </a:lnTo>
                <a:lnTo>
                  <a:pt x="4298" y="574"/>
                </a:lnTo>
                <a:lnTo>
                  <a:pt x="4298" y="573"/>
                </a:lnTo>
                <a:lnTo>
                  <a:pt x="4298" y="563"/>
                </a:lnTo>
                <a:lnTo>
                  <a:pt x="4299" y="561"/>
                </a:lnTo>
                <a:lnTo>
                  <a:pt x="4299" y="565"/>
                </a:lnTo>
                <a:lnTo>
                  <a:pt x="4300" y="565"/>
                </a:lnTo>
                <a:lnTo>
                  <a:pt x="4300" y="559"/>
                </a:lnTo>
                <a:lnTo>
                  <a:pt x="4300" y="559"/>
                </a:lnTo>
                <a:lnTo>
                  <a:pt x="4300" y="566"/>
                </a:lnTo>
                <a:lnTo>
                  <a:pt x="4301" y="569"/>
                </a:lnTo>
                <a:lnTo>
                  <a:pt x="4301" y="566"/>
                </a:lnTo>
                <a:lnTo>
                  <a:pt x="4301" y="565"/>
                </a:lnTo>
                <a:lnTo>
                  <a:pt x="4301" y="566"/>
                </a:lnTo>
                <a:lnTo>
                  <a:pt x="4302" y="570"/>
                </a:lnTo>
                <a:lnTo>
                  <a:pt x="4302" y="569"/>
                </a:lnTo>
                <a:lnTo>
                  <a:pt x="4303" y="570"/>
                </a:lnTo>
                <a:lnTo>
                  <a:pt x="4303" y="573"/>
                </a:lnTo>
                <a:lnTo>
                  <a:pt x="4303" y="578"/>
                </a:lnTo>
                <a:lnTo>
                  <a:pt x="4303" y="574"/>
                </a:lnTo>
                <a:lnTo>
                  <a:pt x="4304" y="573"/>
                </a:lnTo>
                <a:lnTo>
                  <a:pt x="4304" y="574"/>
                </a:lnTo>
                <a:lnTo>
                  <a:pt x="4304" y="580"/>
                </a:lnTo>
                <a:lnTo>
                  <a:pt x="4304" y="582"/>
                </a:lnTo>
                <a:lnTo>
                  <a:pt x="4305" y="578"/>
                </a:lnTo>
                <a:lnTo>
                  <a:pt x="4305" y="580"/>
                </a:lnTo>
                <a:lnTo>
                  <a:pt x="4305" y="588"/>
                </a:lnTo>
                <a:lnTo>
                  <a:pt x="4306" y="588"/>
                </a:lnTo>
                <a:lnTo>
                  <a:pt x="4306" y="584"/>
                </a:lnTo>
                <a:lnTo>
                  <a:pt x="4306" y="578"/>
                </a:lnTo>
                <a:lnTo>
                  <a:pt x="4307" y="574"/>
                </a:lnTo>
                <a:lnTo>
                  <a:pt x="4307" y="569"/>
                </a:lnTo>
                <a:lnTo>
                  <a:pt x="4307" y="561"/>
                </a:lnTo>
                <a:lnTo>
                  <a:pt x="4307" y="553"/>
                </a:lnTo>
                <a:lnTo>
                  <a:pt x="4308" y="551"/>
                </a:lnTo>
                <a:lnTo>
                  <a:pt x="4308" y="545"/>
                </a:lnTo>
                <a:lnTo>
                  <a:pt x="4308" y="530"/>
                </a:lnTo>
                <a:lnTo>
                  <a:pt x="4309" y="524"/>
                </a:lnTo>
                <a:lnTo>
                  <a:pt x="4309" y="522"/>
                </a:lnTo>
                <a:lnTo>
                  <a:pt x="4309" y="528"/>
                </a:lnTo>
                <a:lnTo>
                  <a:pt x="4309" y="518"/>
                </a:lnTo>
                <a:lnTo>
                  <a:pt x="4310" y="517"/>
                </a:lnTo>
                <a:lnTo>
                  <a:pt x="4310" y="520"/>
                </a:lnTo>
                <a:lnTo>
                  <a:pt x="4310" y="528"/>
                </a:lnTo>
                <a:lnTo>
                  <a:pt x="4311" y="522"/>
                </a:lnTo>
                <a:lnTo>
                  <a:pt x="4311" y="518"/>
                </a:lnTo>
                <a:lnTo>
                  <a:pt x="4311" y="522"/>
                </a:lnTo>
                <a:lnTo>
                  <a:pt x="4312" y="526"/>
                </a:lnTo>
                <a:lnTo>
                  <a:pt x="4312" y="520"/>
                </a:lnTo>
                <a:lnTo>
                  <a:pt x="4312" y="518"/>
                </a:lnTo>
                <a:lnTo>
                  <a:pt x="4312" y="520"/>
                </a:lnTo>
                <a:lnTo>
                  <a:pt x="4313" y="526"/>
                </a:lnTo>
                <a:lnTo>
                  <a:pt x="4313" y="528"/>
                </a:lnTo>
                <a:lnTo>
                  <a:pt x="4314" y="518"/>
                </a:lnTo>
                <a:lnTo>
                  <a:pt x="4314" y="524"/>
                </a:lnTo>
                <a:lnTo>
                  <a:pt x="4314" y="526"/>
                </a:lnTo>
                <a:lnTo>
                  <a:pt x="4314" y="524"/>
                </a:lnTo>
                <a:lnTo>
                  <a:pt x="4315" y="520"/>
                </a:lnTo>
                <a:lnTo>
                  <a:pt x="4315" y="518"/>
                </a:lnTo>
                <a:lnTo>
                  <a:pt x="4315" y="524"/>
                </a:lnTo>
                <a:lnTo>
                  <a:pt x="4315" y="528"/>
                </a:lnTo>
                <a:lnTo>
                  <a:pt x="4316" y="520"/>
                </a:lnTo>
                <a:lnTo>
                  <a:pt x="4316" y="520"/>
                </a:lnTo>
                <a:lnTo>
                  <a:pt x="4317" y="528"/>
                </a:lnTo>
                <a:lnTo>
                  <a:pt x="4317" y="530"/>
                </a:lnTo>
                <a:lnTo>
                  <a:pt x="4317" y="528"/>
                </a:lnTo>
                <a:lnTo>
                  <a:pt x="4317" y="526"/>
                </a:lnTo>
                <a:lnTo>
                  <a:pt x="4318" y="530"/>
                </a:lnTo>
                <a:lnTo>
                  <a:pt x="4318" y="538"/>
                </a:lnTo>
                <a:lnTo>
                  <a:pt x="4318" y="534"/>
                </a:lnTo>
                <a:lnTo>
                  <a:pt x="4318" y="530"/>
                </a:lnTo>
                <a:lnTo>
                  <a:pt x="4319" y="530"/>
                </a:lnTo>
                <a:lnTo>
                  <a:pt x="4319" y="540"/>
                </a:lnTo>
                <a:lnTo>
                  <a:pt x="4319" y="534"/>
                </a:lnTo>
                <a:lnTo>
                  <a:pt x="4320" y="536"/>
                </a:lnTo>
                <a:lnTo>
                  <a:pt x="4320" y="532"/>
                </a:lnTo>
                <a:lnTo>
                  <a:pt x="4320" y="534"/>
                </a:lnTo>
                <a:lnTo>
                  <a:pt x="4321" y="530"/>
                </a:lnTo>
                <a:lnTo>
                  <a:pt x="4321" y="532"/>
                </a:lnTo>
                <a:lnTo>
                  <a:pt x="4321" y="532"/>
                </a:lnTo>
                <a:lnTo>
                  <a:pt x="4321" y="538"/>
                </a:lnTo>
                <a:lnTo>
                  <a:pt x="4322" y="536"/>
                </a:lnTo>
                <a:lnTo>
                  <a:pt x="4322" y="534"/>
                </a:lnTo>
                <a:lnTo>
                  <a:pt x="4322" y="530"/>
                </a:lnTo>
                <a:lnTo>
                  <a:pt x="4323" y="534"/>
                </a:lnTo>
                <a:lnTo>
                  <a:pt x="4323" y="538"/>
                </a:lnTo>
                <a:lnTo>
                  <a:pt x="4323" y="532"/>
                </a:lnTo>
                <a:lnTo>
                  <a:pt x="4323" y="530"/>
                </a:lnTo>
                <a:lnTo>
                  <a:pt x="4324" y="540"/>
                </a:lnTo>
                <a:lnTo>
                  <a:pt x="4324" y="538"/>
                </a:lnTo>
                <a:lnTo>
                  <a:pt x="4324" y="534"/>
                </a:lnTo>
                <a:lnTo>
                  <a:pt x="4325" y="530"/>
                </a:lnTo>
                <a:lnTo>
                  <a:pt x="4325" y="532"/>
                </a:lnTo>
                <a:lnTo>
                  <a:pt x="4325" y="538"/>
                </a:lnTo>
                <a:lnTo>
                  <a:pt x="4326" y="532"/>
                </a:lnTo>
                <a:lnTo>
                  <a:pt x="4326" y="526"/>
                </a:lnTo>
                <a:lnTo>
                  <a:pt x="4326" y="528"/>
                </a:lnTo>
                <a:lnTo>
                  <a:pt x="4326" y="532"/>
                </a:lnTo>
                <a:lnTo>
                  <a:pt x="4327" y="526"/>
                </a:lnTo>
                <a:lnTo>
                  <a:pt x="4327" y="524"/>
                </a:lnTo>
                <a:lnTo>
                  <a:pt x="4328" y="520"/>
                </a:lnTo>
                <a:lnTo>
                  <a:pt x="4328" y="530"/>
                </a:lnTo>
                <a:lnTo>
                  <a:pt x="4328" y="522"/>
                </a:lnTo>
                <a:lnTo>
                  <a:pt x="4328" y="513"/>
                </a:lnTo>
                <a:lnTo>
                  <a:pt x="4329" y="503"/>
                </a:lnTo>
                <a:lnTo>
                  <a:pt x="4329" y="507"/>
                </a:lnTo>
                <a:lnTo>
                  <a:pt x="4329" y="507"/>
                </a:lnTo>
                <a:lnTo>
                  <a:pt x="4329" y="497"/>
                </a:lnTo>
                <a:lnTo>
                  <a:pt x="4330" y="497"/>
                </a:lnTo>
                <a:lnTo>
                  <a:pt x="4330" y="496"/>
                </a:lnTo>
                <a:lnTo>
                  <a:pt x="4331" y="496"/>
                </a:lnTo>
                <a:lnTo>
                  <a:pt x="4331" y="488"/>
                </a:lnTo>
                <a:lnTo>
                  <a:pt x="4331" y="486"/>
                </a:lnTo>
                <a:lnTo>
                  <a:pt x="4331" y="489"/>
                </a:lnTo>
                <a:lnTo>
                  <a:pt x="4332" y="496"/>
                </a:lnTo>
                <a:lnTo>
                  <a:pt x="4332" y="493"/>
                </a:lnTo>
                <a:lnTo>
                  <a:pt x="4332" y="492"/>
                </a:lnTo>
                <a:lnTo>
                  <a:pt x="4332" y="489"/>
                </a:lnTo>
                <a:lnTo>
                  <a:pt x="4333" y="501"/>
                </a:lnTo>
                <a:lnTo>
                  <a:pt x="4333" y="499"/>
                </a:lnTo>
                <a:lnTo>
                  <a:pt x="4333" y="492"/>
                </a:lnTo>
                <a:lnTo>
                  <a:pt x="4334" y="482"/>
                </a:lnTo>
                <a:lnTo>
                  <a:pt x="4334" y="486"/>
                </a:lnTo>
                <a:lnTo>
                  <a:pt x="4334" y="496"/>
                </a:lnTo>
                <a:lnTo>
                  <a:pt x="4335" y="499"/>
                </a:lnTo>
                <a:lnTo>
                  <a:pt x="4335" y="509"/>
                </a:lnTo>
                <a:lnTo>
                  <a:pt x="4335" y="518"/>
                </a:lnTo>
                <a:lnTo>
                  <a:pt x="4335" y="520"/>
                </a:lnTo>
                <a:lnTo>
                  <a:pt x="4336" y="520"/>
                </a:lnTo>
                <a:lnTo>
                  <a:pt x="4336" y="532"/>
                </a:lnTo>
                <a:lnTo>
                  <a:pt x="4336" y="536"/>
                </a:lnTo>
                <a:lnTo>
                  <a:pt x="4337" y="545"/>
                </a:lnTo>
                <a:lnTo>
                  <a:pt x="4337" y="540"/>
                </a:lnTo>
                <a:lnTo>
                  <a:pt x="4337" y="540"/>
                </a:lnTo>
                <a:lnTo>
                  <a:pt x="4337" y="542"/>
                </a:lnTo>
                <a:lnTo>
                  <a:pt x="4338" y="545"/>
                </a:lnTo>
                <a:lnTo>
                  <a:pt x="4338" y="542"/>
                </a:lnTo>
                <a:lnTo>
                  <a:pt x="4338" y="542"/>
                </a:lnTo>
                <a:lnTo>
                  <a:pt x="4339" y="545"/>
                </a:lnTo>
                <a:lnTo>
                  <a:pt x="4339" y="548"/>
                </a:lnTo>
                <a:lnTo>
                  <a:pt x="4339" y="542"/>
                </a:lnTo>
                <a:lnTo>
                  <a:pt x="4340" y="542"/>
                </a:lnTo>
                <a:lnTo>
                  <a:pt x="4340" y="545"/>
                </a:lnTo>
                <a:lnTo>
                  <a:pt x="4340" y="551"/>
                </a:lnTo>
                <a:lnTo>
                  <a:pt x="4340" y="549"/>
                </a:lnTo>
                <a:lnTo>
                  <a:pt x="4341" y="544"/>
                </a:lnTo>
                <a:lnTo>
                  <a:pt x="4341" y="557"/>
                </a:lnTo>
                <a:lnTo>
                  <a:pt x="4342" y="578"/>
                </a:lnTo>
                <a:lnTo>
                  <a:pt x="4342" y="594"/>
                </a:lnTo>
                <a:lnTo>
                  <a:pt x="4342" y="596"/>
                </a:lnTo>
                <a:lnTo>
                  <a:pt x="4342" y="625"/>
                </a:lnTo>
                <a:lnTo>
                  <a:pt x="4343" y="613"/>
                </a:lnTo>
                <a:lnTo>
                  <a:pt x="4343" y="549"/>
                </a:lnTo>
                <a:lnTo>
                  <a:pt x="4343" y="459"/>
                </a:lnTo>
                <a:lnTo>
                  <a:pt x="4343" y="335"/>
                </a:lnTo>
                <a:lnTo>
                  <a:pt x="4344" y="197"/>
                </a:lnTo>
                <a:lnTo>
                  <a:pt x="4344" y="102"/>
                </a:lnTo>
                <a:lnTo>
                  <a:pt x="4345" y="123"/>
                </a:lnTo>
                <a:lnTo>
                  <a:pt x="4345" y="271"/>
                </a:lnTo>
                <a:lnTo>
                  <a:pt x="4345" y="484"/>
                </a:lnTo>
                <a:lnTo>
                  <a:pt x="4345" y="603"/>
                </a:lnTo>
                <a:lnTo>
                  <a:pt x="4346" y="605"/>
                </a:lnTo>
                <a:lnTo>
                  <a:pt x="4346" y="574"/>
                </a:lnTo>
                <a:lnTo>
                  <a:pt x="4346" y="561"/>
                </a:lnTo>
                <a:lnTo>
                  <a:pt x="4346" y="566"/>
                </a:lnTo>
                <a:lnTo>
                  <a:pt x="4347" y="563"/>
                </a:lnTo>
                <a:lnTo>
                  <a:pt x="4347" y="557"/>
                </a:lnTo>
                <a:lnTo>
                  <a:pt x="4347" y="557"/>
                </a:lnTo>
                <a:lnTo>
                  <a:pt x="4348" y="563"/>
                </a:lnTo>
                <a:lnTo>
                  <a:pt x="4348" y="565"/>
                </a:lnTo>
                <a:lnTo>
                  <a:pt x="4348" y="559"/>
                </a:lnTo>
                <a:lnTo>
                  <a:pt x="4349" y="559"/>
                </a:lnTo>
                <a:lnTo>
                  <a:pt x="4349" y="566"/>
                </a:lnTo>
                <a:lnTo>
                  <a:pt x="4349" y="563"/>
                </a:lnTo>
                <a:lnTo>
                  <a:pt x="4349" y="561"/>
                </a:lnTo>
                <a:lnTo>
                  <a:pt x="4350" y="557"/>
                </a:lnTo>
                <a:lnTo>
                  <a:pt x="4350" y="561"/>
                </a:lnTo>
                <a:lnTo>
                  <a:pt x="4350" y="559"/>
                </a:lnTo>
                <a:lnTo>
                  <a:pt x="4351" y="557"/>
                </a:lnTo>
                <a:lnTo>
                  <a:pt x="4351" y="557"/>
                </a:lnTo>
                <a:lnTo>
                  <a:pt x="4351" y="561"/>
                </a:lnTo>
                <a:lnTo>
                  <a:pt x="4352" y="561"/>
                </a:lnTo>
                <a:lnTo>
                  <a:pt x="4352" y="561"/>
                </a:lnTo>
                <a:lnTo>
                  <a:pt x="4352" y="559"/>
                </a:lnTo>
                <a:lnTo>
                  <a:pt x="4352" y="563"/>
                </a:lnTo>
                <a:lnTo>
                  <a:pt x="4353" y="565"/>
                </a:lnTo>
                <a:lnTo>
                  <a:pt x="4353" y="561"/>
                </a:lnTo>
                <a:lnTo>
                  <a:pt x="4353" y="559"/>
                </a:lnTo>
                <a:lnTo>
                  <a:pt x="4354" y="563"/>
                </a:lnTo>
                <a:lnTo>
                  <a:pt x="4354" y="566"/>
                </a:lnTo>
                <a:lnTo>
                  <a:pt x="4354" y="565"/>
                </a:lnTo>
                <a:lnTo>
                  <a:pt x="4354" y="565"/>
                </a:lnTo>
                <a:lnTo>
                  <a:pt x="4355" y="561"/>
                </a:lnTo>
                <a:lnTo>
                  <a:pt x="4355" y="565"/>
                </a:lnTo>
                <a:lnTo>
                  <a:pt x="4356" y="557"/>
                </a:lnTo>
                <a:lnTo>
                  <a:pt x="4356" y="557"/>
                </a:lnTo>
                <a:lnTo>
                  <a:pt x="4356" y="555"/>
                </a:lnTo>
                <a:lnTo>
                  <a:pt x="4356" y="561"/>
                </a:lnTo>
                <a:lnTo>
                  <a:pt x="4357" y="555"/>
                </a:lnTo>
                <a:lnTo>
                  <a:pt x="4357" y="553"/>
                </a:lnTo>
                <a:lnTo>
                  <a:pt x="4357" y="557"/>
                </a:lnTo>
                <a:lnTo>
                  <a:pt x="4357" y="561"/>
                </a:lnTo>
                <a:lnTo>
                  <a:pt x="4358" y="561"/>
                </a:lnTo>
                <a:lnTo>
                  <a:pt x="4358" y="557"/>
                </a:lnTo>
                <a:lnTo>
                  <a:pt x="4359" y="555"/>
                </a:lnTo>
                <a:lnTo>
                  <a:pt x="4359" y="561"/>
                </a:lnTo>
                <a:lnTo>
                  <a:pt x="4359" y="561"/>
                </a:lnTo>
                <a:lnTo>
                  <a:pt x="4359" y="557"/>
                </a:lnTo>
                <a:lnTo>
                  <a:pt x="4360" y="559"/>
                </a:lnTo>
                <a:lnTo>
                  <a:pt x="4360" y="566"/>
                </a:lnTo>
                <a:lnTo>
                  <a:pt x="4360" y="565"/>
                </a:lnTo>
                <a:lnTo>
                  <a:pt x="4360" y="559"/>
                </a:lnTo>
                <a:lnTo>
                  <a:pt x="4361" y="557"/>
                </a:lnTo>
                <a:lnTo>
                  <a:pt x="4361" y="557"/>
                </a:lnTo>
                <a:lnTo>
                  <a:pt x="4362" y="566"/>
                </a:lnTo>
                <a:lnTo>
                  <a:pt x="4362" y="565"/>
                </a:lnTo>
                <a:lnTo>
                  <a:pt x="4362" y="565"/>
                </a:lnTo>
                <a:lnTo>
                  <a:pt x="4362" y="566"/>
                </a:lnTo>
                <a:lnTo>
                  <a:pt x="4363" y="569"/>
                </a:lnTo>
                <a:lnTo>
                  <a:pt x="4363" y="565"/>
                </a:lnTo>
                <a:lnTo>
                  <a:pt x="4363" y="563"/>
                </a:lnTo>
                <a:lnTo>
                  <a:pt x="4363" y="565"/>
                </a:lnTo>
                <a:lnTo>
                  <a:pt x="4364" y="566"/>
                </a:lnTo>
                <a:lnTo>
                  <a:pt x="4364" y="563"/>
                </a:lnTo>
                <a:lnTo>
                  <a:pt x="4364" y="561"/>
                </a:lnTo>
                <a:lnTo>
                  <a:pt x="4365" y="551"/>
                </a:lnTo>
                <a:lnTo>
                  <a:pt x="4365" y="555"/>
                </a:lnTo>
                <a:lnTo>
                  <a:pt x="4365" y="548"/>
                </a:lnTo>
                <a:lnTo>
                  <a:pt x="4366" y="534"/>
                </a:lnTo>
                <a:lnTo>
                  <a:pt x="4366" y="528"/>
                </a:lnTo>
                <a:lnTo>
                  <a:pt x="4366" y="528"/>
                </a:lnTo>
                <a:lnTo>
                  <a:pt x="4366" y="526"/>
                </a:lnTo>
                <a:lnTo>
                  <a:pt x="4367" y="522"/>
                </a:lnTo>
                <a:lnTo>
                  <a:pt x="4367" y="517"/>
                </a:lnTo>
                <a:lnTo>
                  <a:pt x="4367" y="520"/>
                </a:lnTo>
                <a:lnTo>
                  <a:pt x="4368" y="524"/>
                </a:lnTo>
                <a:lnTo>
                  <a:pt x="4368" y="517"/>
                </a:lnTo>
                <a:lnTo>
                  <a:pt x="4368" y="514"/>
                </a:lnTo>
                <a:lnTo>
                  <a:pt x="4368" y="518"/>
                </a:lnTo>
                <a:lnTo>
                  <a:pt x="4369" y="520"/>
                </a:lnTo>
                <a:lnTo>
                  <a:pt x="4369" y="520"/>
                </a:lnTo>
                <a:lnTo>
                  <a:pt x="4370" y="518"/>
                </a:lnTo>
                <a:lnTo>
                  <a:pt x="4370" y="518"/>
                </a:lnTo>
                <a:lnTo>
                  <a:pt x="4370" y="522"/>
                </a:lnTo>
                <a:lnTo>
                  <a:pt x="4370" y="522"/>
                </a:lnTo>
                <a:lnTo>
                  <a:pt x="4371" y="514"/>
                </a:lnTo>
                <a:lnTo>
                  <a:pt x="4371" y="517"/>
                </a:lnTo>
                <a:lnTo>
                  <a:pt x="4371" y="522"/>
                </a:lnTo>
                <a:lnTo>
                  <a:pt x="4371" y="520"/>
                </a:lnTo>
                <a:lnTo>
                  <a:pt x="4372" y="518"/>
                </a:lnTo>
                <a:lnTo>
                  <a:pt x="4372" y="514"/>
                </a:lnTo>
                <a:lnTo>
                  <a:pt x="4373" y="518"/>
                </a:lnTo>
                <a:lnTo>
                  <a:pt x="4373" y="520"/>
                </a:lnTo>
                <a:lnTo>
                  <a:pt x="4373" y="518"/>
                </a:lnTo>
                <a:lnTo>
                  <a:pt x="4373" y="520"/>
                </a:lnTo>
                <a:lnTo>
                  <a:pt x="4374" y="522"/>
                </a:lnTo>
                <a:lnTo>
                  <a:pt x="4374" y="530"/>
                </a:lnTo>
                <a:lnTo>
                  <a:pt x="4374" y="524"/>
                </a:lnTo>
                <a:lnTo>
                  <a:pt x="4374" y="522"/>
                </a:lnTo>
                <a:lnTo>
                  <a:pt x="4375" y="524"/>
                </a:lnTo>
                <a:lnTo>
                  <a:pt x="4375" y="528"/>
                </a:lnTo>
                <a:lnTo>
                  <a:pt x="4376" y="528"/>
                </a:lnTo>
                <a:lnTo>
                  <a:pt x="4376" y="524"/>
                </a:lnTo>
                <a:lnTo>
                  <a:pt x="4376" y="526"/>
                </a:lnTo>
                <a:lnTo>
                  <a:pt x="4376" y="530"/>
                </a:lnTo>
                <a:lnTo>
                  <a:pt x="4377" y="532"/>
                </a:lnTo>
                <a:lnTo>
                  <a:pt x="4377" y="526"/>
                </a:lnTo>
                <a:lnTo>
                  <a:pt x="4377" y="524"/>
                </a:lnTo>
                <a:lnTo>
                  <a:pt x="4377" y="534"/>
                </a:lnTo>
                <a:lnTo>
                  <a:pt x="4378" y="530"/>
                </a:lnTo>
                <a:lnTo>
                  <a:pt x="4378" y="528"/>
                </a:lnTo>
                <a:lnTo>
                  <a:pt x="4378" y="534"/>
                </a:lnTo>
                <a:lnTo>
                  <a:pt x="4379" y="538"/>
                </a:lnTo>
                <a:lnTo>
                  <a:pt x="4379" y="536"/>
                </a:lnTo>
                <a:lnTo>
                  <a:pt x="4379" y="538"/>
                </a:lnTo>
                <a:lnTo>
                  <a:pt x="4380" y="532"/>
                </a:lnTo>
                <a:lnTo>
                  <a:pt x="4380" y="540"/>
                </a:lnTo>
                <a:lnTo>
                  <a:pt x="4380" y="538"/>
                </a:lnTo>
                <a:lnTo>
                  <a:pt x="4380" y="530"/>
                </a:lnTo>
                <a:lnTo>
                  <a:pt x="4381" y="530"/>
                </a:lnTo>
                <a:lnTo>
                  <a:pt x="4381" y="532"/>
                </a:lnTo>
                <a:lnTo>
                  <a:pt x="4381" y="530"/>
                </a:lnTo>
                <a:lnTo>
                  <a:pt x="4382" y="530"/>
                </a:lnTo>
                <a:lnTo>
                  <a:pt x="4382" y="528"/>
                </a:lnTo>
                <a:lnTo>
                  <a:pt x="4382" y="532"/>
                </a:lnTo>
                <a:lnTo>
                  <a:pt x="4382" y="536"/>
                </a:lnTo>
                <a:lnTo>
                  <a:pt x="4383" y="536"/>
                </a:lnTo>
                <a:lnTo>
                  <a:pt x="4383" y="530"/>
                </a:lnTo>
                <a:lnTo>
                  <a:pt x="4384" y="532"/>
                </a:lnTo>
                <a:lnTo>
                  <a:pt x="4384" y="534"/>
                </a:lnTo>
                <a:lnTo>
                  <a:pt x="4384" y="528"/>
                </a:lnTo>
                <a:lnTo>
                  <a:pt x="4384" y="526"/>
                </a:lnTo>
                <a:lnTo>
                  <a:pt x="4385" y="530"/>
                </a:lnTo>
                <a:lnTo>
                  <a:pt x="4385" y="536"/>
                </a:lnTo>
                <a:lnTo>
                  <a:pt x="4385" y="532"/>
                </a:lnTo>
                <a:lnTo>
                  <a:pt x="4385" y="520"/>
                </a:lnTo>
                <a:lnTo>
                  <a:pt x="4386" y="513"/>
                </a:lnTo>
                <a:lnTo>
                  <a:pt x="4386" y="514"/>
                </a:lnTo>
                <a:lnTo>
                  <a:pt x="4387" y="507"/>
                </a:lnTo>
                <a:lnTo>
                  <a:pt x="4387" y="503"/>
                </a:lnTo>
                <a:lnTo>
                  <a:pt x="4387" y="499"/>
                </a:lnTo>
                <a:lnTo>
                  <a:pt x="4387" y="505"/>
                </a:lnTo>
                <a:lnTo>
                  <a:pt x="4388" y="503"/>
                </a:lnTo>
                <a:lnTo>
                  <a:pt x="4388" y="493"/>
                </a:lnTo>
                <a:lnTo>
                  <a:pt x="4388" y="488"/>
                </a:lnTo>
                <a:lnTo>
                  <a:pt x="4388" y="489"/>
                </a:lnTo>
                <a:lnTo>
                  <a:pt x="4389" y="486"/>
                </a:lnTo>
                <a:lnTo>
                  <a:pt x="4389" y="480"/>
                </a:lnTo>
                <a:lnTo>
                  <a:pt x="4390" y="480"/>
                </a:lnTo>
                <a:lnTo>
                  <a:pt x="4390" y="488"/>
                </a:lnTo>
                <a:lnTo>
                  <a:pt x="4390" y="492"/>
                </a:lnTo>
                <a:lnTo>
                  <a:pt x="4390" y="489"/>
                </a:lnTo>
                <a:lnTo>
                  <a:pt x="4391" y="489"/>
                </a:lnTo>
                <a:lnTo>
                  <a:pt x="4391" y="489"/>
                </a:lnTo>
                <a:lnTo>
                  <a:pt x="4391" y="499"/>
                </a:lnTo>
                <a:lnTo>
                  <a:pt x="4391" y="496"/>
                </a:lnTo>
                <a:lnTo>
                  <a:pt x="4392" y="489"/>
                </a:lnTo>
                <a:lnTo>
                  <a:pt x="4392" y="484"/>
                </a:lnTo>
                <a:lnTo>
                  <a:pt x="4392" y="492"/>
                </a:lnTo>
                <a:lnTo>
                  <a:pt x="4393" y="503"/>
                </a:lnTo>
                <a:lnTo>
                  <a:pt x="4393" y="507"/>
                </a:lnTo>
                <a:lnTo>
                  <a:pt x="4393" y="517"/>
                </a:lnTo>
                <a:lnTo>
                  <a:pt x="4394" y="526"/>
                </a:lnTo>
                <a:lnTo>
                  <a:pt x="4394" y="530"/>
                </a:lnTo>
                <a:lnTo>
                  <a:pt x="4394" y="532"/>
                </a:lnTo>
                <a:lnTo>
                  <a:pt x="4394" y="534"/>
                </a:lnTo>
                <a:lnTo>
                  <a:pt x="4395" y="536"/>
                </a:lnTo>
                <a:lnTo>
                  <a:pt x="4395" y="540"/>
                </a:lnTo>
                <a:lnTo>
                  <a:pt x="4395" y="536"/>
                </a:lnTo>
                <a:lnTo>
                  <a:pt x="4396" y="534"/>
                </a:lnTo>
                <a:lnTo>
                  <a:pt x="4396" y="542"/>
                </a:lnTo>
                <a:lnTo>
                  <a:pt x="4396" y="542"/>
                </a:lnTo>
                <a:lnTo>
                  <a:pt x="4396" y="540"/>
                </a:lnTo>
                <a:lnTo>
                  <a:pt x="4397" y="536"/>
                </a:lnTo>
                <a:lnTo>
                  <a:pt x="4397" y="540"/>
                </a:lnTo>
                <a:lnTo>
                  <a:pt x="4397" y="544"/>
                </a:lnTo>
                <a:lnTo>
                  <a:pt x="4398" y="542"/>
                </a:lnTo>
                <a:lnTo>
                  <a:pt x="4398" y="536"/>
                </a:lnTo>
                <a:lnTo>
                  <a:pt x="4398" y="540"/>
                </a:lnTo>
                <a:lnTo>
                  <a:pt x="4399" y="545"/>
                </a:lnTo>
                <a:lnTo>
                  <a:pt x="4399" y="544"/>
                </a:lnTo>
                <a:lnTo>
                  <a:pt x="4399" y="555"/>
                </a:lnTo>
                <a:lnTo>
                  <a:pt x="4399" y="574"/>
                </a:lnTo>
                <a:lnTo>
                  <a:pt x="4400" y="594"/>
                </a:lnTo>
                <a:lnTo>
                  <a:pt x="4400" y="605"/>
                </a:lnTo>
                <a:lnTo>
                  <a:pt x="4401" y="617"/>
                </a:lnTo>
                <a:lnTo>
                  <a:pt x="4401" y="596"/>
                </a:lnTo>
                <a:lnTo>
                  <a:pt x="4401" y="545"/>
                </a:lnTo>
                <a:lnTo>
                  <a:pt x="4401" y="465"/>
                </a:lnTo>
                <a:lnTo>
                  <a:pt x="4402" y="437"/>
                </a:lnTo>
                <a:lnTo>
                  <a:pt x="4402" y="210"/>
                </a:lnTo>
                <a:lnTo>
                  <a:pt x="4402" y="104"/>
                </a:lnTo>
                <a:lnTo>
                  <a:pt x="4402" y="65"/>
                </a:lnTo>
                <a:lnTo>
                  <a:pt x="4403" y="86"/>
                </a:lnTo>
                <a:lnTo>
                  <a:pt x="4403" y="193"/>
                </a:lnTo>
                <a:lnTo>
                  <a:pt x="4404" y="341"/>
                </a:lnTo>
                <a:lnTo>
                  <a:pt x="4404" y="484"/>
                </a:lnTo>
                <a:lnTo>
                  <a:pt x="4404" y="573"/>
                </a:lnTo>
                <a:lnTo>
                  <a:pt x="4404" y="613"/>
                </a:lnTo>
                <a:lnTo>
                  <a:pt x="4405" y="622"/>
                </a:lnTo>
                <a:lnTo>
                  <a:pt x="4405" y="605"/>
                </a:lnTo>
                <a:lnTo>
                  <a:pt x="4405" y="570"/>
                </a:lnTo>
                <a:lnTo>
                  <a:pt x="4405" y="559"/>
                </a:lnTo>
                <a:lnTo>
                  <a:pt x="4406" y="557"/>
                </a:lnTo>
                <a:lnTo>
                  <a:pt x="4406" y="561"/>
                </a:lnTo>
                <a:lnTo>
                  <a:pt x="4406" y="549"/>
                </a:lnTo>
                <a:lnTo>
                  <a:pt x="4407" y="549"/>
                </a:lnTo>
                <a:lnTo>
                  <a:pt x="4407" y="549"/>
                </a:lnTo>
                <a:lnTo>
                  <a:pt x="4407" y="559"/>
                </a:lnTo>
                <a:lnTo>
                  <a:pt x="4408" y="561"/>
                </a:lnTo>
                <a:lnTo>
                  <a:pt x="4408" y="555"/>
                </a:lnTo>
                <a:lnTo>
                  <a:pt x="4408" y="557"/>
                </a:lnTo>
                <a:lnTo>
                  <a:pt x="4408" y="561"/>
                </a:lnTo>
                <a:lnTo>
                  <a:pt x="4409" y="563"/>
                </a:lnTo>
                <a:lnTo>
                  <a:pt x="4409" y="559"/>
                </a:lnTo>
                <a:lnTo>
                  <a:pt x="4409" y="559"/>
                </a:lnTo>
                <a:lnTo>
                  <a:pt x="4410" y="559"/>
                </a:lnTo>
                <a:lnTo>
                  <a:pt x="4410" y="557"/>
                </a:lnTo>
                <a:lnTo>
                  <a:pt x="4410" y="553"/>
                </a:lnTo>
                <a:lnTo>
                  <a:pt x="4410" y="551"/>
                </a:lnTo>
                <a:lnTo>
                  <a:pt x="4411" y="559"/>
                </a:lnTo>
                <a:lnTo>
                  <a:pt x="4411" y="557"/>
                </a:lnTo>
                <a:lnTo>
                  <a:pt x="4411" y="553"/>
                </a:lnTo>
                <a:lnTo>
                  <a:pt x="4412" y="553"/>
                </a:lnTo>
                <a:lnTo>
                  <a:pt x="4412" y="555"/>
                </a:lnTo>
                <a:lnTo>
                  <a:pt x="4412" y="559"/>
                </a:lnTo>
                <a:lnTo>
                  <a:pt x="4413" y="559"/>
                </a:lnTo>
                <a:lnTo>
                  <a:pt x="4413" y="559"/>
                </a:lnTo>
                <a:lnTo>
                  <a:pt x="4413" y="557"/>
                </a:lnTo>
                <a:lnTo>
                  <a:pt x="4413" y="561"/>
                </a:lnTo>
                <a:lnTo>
                  <a:pt x="4414" y="559"/>
                </a:lnTo>
                <a:lnTo>
                  <a:pt x="4414" y="557"/>
                </a:lnTo>
                <a:lnTo>
                  <a:pt x="4415" y="559"/>
                </a:lnTo>
                <a:lnTo>
                  <a:pt x="4415" y="563"/>
                </a:lnTo>
                <a:lnTo>
                  <a:pt x="4415" y="555"/>
                </a:lnTo>
                <a:lnTo>
                  <a:pt x="4415" y="549"/>
                </a:lnTo>
                <a:lnTo>
                  <a:pt x="4416" y="553"/>
                </a:lnTo>
                <a:lnTo>
                  <a:pt x="4416" y="555"/>
                </a:lnTo>
                <a:lnTo>
                  <a:pt x="4416" y="561"/>
                </a:lnTo>
                <a:lnTo>
                  <a:pt x="4416" y="557"/>
                </a:lnTo>
                <a:lnTo>
                  <a:pt x="4417" y="553"/>
                </a:lnTo>
                <a:lnTo>
                  <a:pt x="4417" y="553"/>
                </a:lnTo>
                <a:lnTo>
                  <a:pt x="4418" y="559"/>
                </a:lnTo>
                <a:lnTo>
                  <a:pt x="4418" y="553"/>
                </a:lnTo>
                <a:lnTo>
                  <a:pt x="4418" y="551"/>
                </a:lnTo>
                <a:lnTo>
                  <a:pt x="4418" y="553"/>
                </a:lnTo>
                <a:lnTo>
                  <a:pt x="4419" y="553"/>
                </a:lnTo>
                <a:lnTo>
                  <a:pt x="4419" y="555"/>
                </a:lnTo>
                <a:lnTo>
                  <a:pt x="4419" y="553"/>
                </a:lnTo>
                <a:lnTo>
                  <a:pt x="4419" y="551"/>
                </a:lnTo>
                <a:lnTo>
                  <a:pt x="4420" y="555"/>
                </a:lnTo>
                <a:lnTo>
                  <a:pt x="4420" y="555"/>
                </a:lnTo>
                <a:lnTo>
                  <a:pt x="4420" y="555"/>
                </a:lnTo>
                <a:lnTo>
                  <a:pt x="4421" y="561"/>
                </a:lnTo>
                <a:lnTo>
                  <a:pt x="4421" y="561"/>
                </a:lnTo>
                <a:lnTo>
                  <a:pt x="4421" y="557"/>
                </a:lnTo>
                <a:lnTo>
                  <a:pt x="4422" y="551"/>
                </a:lnTo>
                <a:lnTo>
                  <a:pt x="4422" y="555"/>
                </a:lnTo>
                <a:lnTo>
                  <a:pt x="4422" y="561"/>
                </a:lnTo>
                <a:lnTo>
                  <a:pt x="4422" y="559"/>
                </a:lnTo>
                <a:lnTo>
                  <a:pt x="4423" y="555"/>
                </a:lnTo>
                <a:lnTo>
                  <a:pt x="4423" y="559"/>
                </a:lnTo>
                <a:lnTo>
                  <a:pt x="4423" y="565"/>
                </a:lnTo>
                <a:lnTo>
                  <a:pt x="4424" y="563"/>
                </a:lnTo>
                <a:lnTo>
                  <a:pt x="4424" y="557"/>
                </a:lnTo>
                <a:lnTo>
                  <a:pt x="4424" y="553"/>
                </a:lnTo>
                <a:lnTo>
                  <a:pt x="4424" y="555"/>
                </a:lnTo>
                <a:lnTo>
                  <a:pt x="4425" y="551"/>
                </a:lnTo>
                <a:lnTo>
                  <a:pt x="4425" y="540"/>
                </a:lnTo>
                <a:lnTo>
                  <a:pt x="4425" y="532"/>
                </a:lnTo>
                <a:lnTo>
                  <a:pt x="4426" y="534"/>
                </a:lnTo>
                <a:lnTo>
                  <a:pt x="4426" y="530"/>
                </a:lnTo>
                <a:lnTo>
                  <a:pt x="4426" y="522"/>
                </a:lnTo>
                <a:lnTo>
                  <a:pt x="4427" y="518"/>
                </a:lnTo>
                <a:lnTo>
                  <a:pt x="4427" y="517"/>
                </a:lnTo>
                <a:lnTo>
                  <a:pt x="4427" y="518"/>
                </a:lnTo>
                <a:lnTo>
                  <a:pt x="4427" y="513"/>
                </a:lnTo>
                <a:lnTo>
                  <a:pt x="4428" y="511"/>
                </a:lnTo>
                <a:lnTo>
                  <a:pt x="4428" y="517"/>
                </a:lnTo>
                <a:lnTo>
                  <a:pt x="4429" y="518"/>
                </a:lnTo>
                <a:lnTo>
                  <a:pt x="4429" y="511"/>
                </a:lnTo>
                <a:lnTo>
                  <a:pt x="4429" y="511"/>
                </a:lnTo>
                <a:lnTo>
                  <a:pt x="4429" y="513"/>
                </a:lnTo>
                <a:lnTo>
                  <a:pt x="4430" y="517"/>
                </a:lnTo>
                <a:lnTo>
                  <a:pt x="4430" y="518"/>
                </a:lnTo>
                <a:lnTo>
                  <a:pt x="4430" y="517"/>
                </a:lnTo>
                <a:lnTo>
                  <a:pt x="4430" y="514"/>
                </a:lnTo>
                <a:lnTo>
                  <a:pt x="4431" y="520"/>
                </a:lnTo>
                <a:lnTo>
                  <a:pt x="4431" y="514"/>
                </a:lnTo>
                <a:lnTo>
                  <a:pt x="4432" y="513"/>
                </a:lnTo>
                <a:lnTo>
                  <a:pt x="4432" y="514"/>
                </a:lnTo>
                <a:lnTo>
                  <a:pt x="4432" y="518"/>
                </a:lnTo>
                <a:lnTo>
                  <a:pt x="4432" y="522"/>
                </a:lnTo>
                <a:lnTo>
                  <a:pt x="4433" y="517"/>
                </a:lnTo>
                <a:lnTo>
                  <a:pt x="4433" y="518"/>
                </a:lnTo>
                <a:lnTo>
                  <a:pt x="4433" y="520"/>
                </a:lnTo>
                <a:lnTo>
                  <a:pt x="4433" y="520"/>
                </a:lnTo>
                <a:lnTo>
                  <a:pt x="4434" y="514"/>
                </a:lnTo>
                <a:lnTo>
                  <a:pt x="4434" y="513"/>
                </a:lnTo>
                <a:lnTo>
                  <a:pt x="4434" y="520"/>
                </a:lnTo>
                <a:lnTo>
                  <a:pt x="4435" y="526"/>
                </a:lnTo>
                <a:lnTo>
                  <a:pt x="4435" y="528"/>
                </a:lnTo>
                <a:lnTo>
                  <a:pt x="4435" y="524"/>
                </a:lnTo>
                <a:lnTo>
                  <a:pt x="4436" y="528"/>
                </a:lnTo>
                <a:lnTo>
                  <a:pt x="4436" y="530"/>
                </a:lnTo>
                <a:lnTo>
                  <a:pt x="4436" y="530"/>
                </a:lnTo>
                <a:lnTo>
                  <a:pt x="4436" y="526"/>
                </a:lnTo>
                <a:lnTo>
                  <a:pt x="4437" y="532"/>
                </a:lnTo>
                <a:lnTo>
                  <a:pt x="4437" y="540"/>
                </a:lnTo>
                <a:lnTo>
                  <a:pt x="4437" y="536"/>
                </a:lnTo>
                <a:lnTo>
                  <a:pt x="4438" y="530"/>
                </a:lnTo>
                <a:lnTo>
                  <a:pt x="4438" y="532"/>
                </a:lnTo>
                <a:lnTo>
                  <a:pt x="4438" y="532"/>
                </a:lnTo>
                <a:lnTo>
                  <a:pt x="4439" y="532"/>
                </a:lnTo>
                <a:lnTo>
                  <a:pt x="4439" y="530"/>
                </a:lnTo>
                <a:lnTo>
                  <a:pt x="4439" y="532"/>
                </a:lnTo>
                <a:lnTo>
                  <a:pt x="4439" y="536"/>
                </a:lnTo>
                <a:lnTo>
                  <a:pt x="4440" y="538"/>
                </a:lnTo>
                <a:lnTo>
                  <a:pt x="4440" y="538"/>
                </a:lnTo>
                <a:lnTo>
                  <a:pt x="4440" y="542"/>
                </a:lnTo>
                <a:lnTo>
                  <a:pt x="4441" y="548"/>
                </a:lnTo>
                <a:lnTo>
                  <a:pt x="4441" y="542"/>
                </a:lnTo>
                <a:lnTo>
                  <a:pt x="4441" y="542"/>
                </a:lnTo>
                <a:lnTo>
                  <a:pt x="4441" y="540"/>
                </a:lnTo>
                <a:lnTo>
                  <a:pt x="4442" y="540"/>
                </a:lnTo>
                <a:lnTo>
                  <a:pt x="4442" y="544"/>
                </a:lnTo>
                <a:lnTo>
                  <a:pt x="4443" y="540"/>
                </a:lnTo>
                <a:lnTo>
                  <a:pt x="4443" y="542"/>
                </a:lnTo>
                <a:lnTo>
                  <a:pt x="4443" y="544"/>
                </a:lnTo>
                <a:lnTo>
                  <a:pt x="4443" y="544"/>
                </a:lnTo>
                <a:lnTo>
                  <a:pt x="4444" y="542"/>
                </a:lnTo>
                <a:lnTo>
                  <a:pt x="4444" y="540"/>
                </a:lnTo>
                <a:lnTo>
                  <a:pt x="4444" y="538"/>
                </a:lnTo>
                <a:lnTo>
                  <a:pt x="4444" y="544"/>
                </a:lnTo>
                <a:lnTo>
                  <a:pt x="4445" y="540"/>
                </a:lnTo>
                <a:lnTo>
                  <a:pt x="4445" y="532"/>
                </a:lnTo>
                <a:lnTo>
                  <a:pt x="4446" y="536"/>
                </a:lnTo>
                <a:lnTo>
                  <a:pt x="4446" y="545"/>
                </a:lnTo>
                <a:lnTo>
                  <a:pt x="4446" y="540"/>
                </a:lnTo>
                <a:lnTo>
                  <a:pt x="4446" y="536"/>
                </a:lnTo>
                <a:lnTo>
                  <a:pt x="4447" y="526"/>
                </a:lnTo>
                <a:lnTo>
                  <a:pt x="4447" y="524"/>
                </a:lnTo>
                <a:lnTo>
                  <a:pt x="4447" y="520"/>
                </a:lnTo>
                <a:lnTo>
                  <a:pt x="4447" y="513"/>
                </a:lnTo>
                <a:lnTo>
                  <a:pt x="4448" y="513"/>
                </a:lnTo>
                <a:lnTo>
                  <a:pt x="4448" y="513"/>
                </a:lnTo>
                <a:lnTo>
                  <a:pt x="4449" y="507"/>
                </a:lnTo>
                <a:lnTo>
                  <a:pt x="4449" y="501"/>
                </a:lnTo>
                <a:lnTo>
                  <a:pt x="4449" y="496"/>
                </a:lnTo>
                <a:lnTo>
                  <a:pt x="4449" y="489"/>
                </a:lnTo>
                <a:lnTo>
                  <a:pt x="4450" y="493"/>
                </a:lnTo>
                <a:lnTo>
                  <a:pt x="4450" y="493"/>
                </a:lnTo>
                <a:lnTo>
                  <a:pt x="4450" y="492"/>
                </a:lnTo>
                <a:lnTo>
                  <a:pt x="4450" y="503"/>
                </a:lnTo>
                <a:lnTo>
                  <a:pt x="4451" y="509"/>
                </a:lnTo>
                <a:lnTo>
                  <a:pt x="4451" y="503"/>
                </a:lnTo>
                <a:lnTo>
                  <a:pt x="4451" y="505"/>
                </a:lnTo>
                <a:lnTo>
                  <a:pt x="4452" y="511"/>
                </a:lnTo>
                <a:lnTo>
                  <a:pt x="4452" y="507"/>
                </a:lnTo>
                <a:lnTo>
                  <a:pt x="4452" y="497"/>
                </a:lnTo>
                <a:lnTo>
                  <a:pt x="4453" y="496"/>
                </a:lnTo>
                <a:lnTo>
                  <a:pt x="4453" y="511"/>
                </a:lnTo>
                <a:lnTo>
                  <a:pt x="4453" y="522"/>
                </a:lnTo>
                <a:lnTo>
                  <a:pt x="4453" y="528"/>
                </a:lnTo>
                <a:lnTo>
                  <a:pt x="4454" y="530"/>
                </a:lnTo>
                <a:lnTo>
                  <a:pt x="4454" y="536"/>
                </a:lnTo>
                <a:lnTo>
                  <a:pt x="4454" y="542"/>
                </a:lnTo>
                <a:lnTo>
                  <a:pt x="4455" y="551"/>
                </a:lnTo>
                <a:lnTo>
                  <a:pt x="4455" y="542"/>
                </a:lnTo>
                <a:lnTo>
                  <a:pt x="4455" y="542"/>
                </a:lnTo>
                <a:lnTo>
                  <a:pt x="4455" y="545"/>
                </a:lnTo>
                <a:lnTo>
                  <a:pt x="4456" y="548"/>
                </a:lnTo>
                <a:lnTo>
                  <a:pt x="4456" y="545"/>
                </a:lnTo>
                <a:lnTo>
                  <a:pt x="4457" y="545"/>
                </a:lnTo>
                <a:lnTo>
                  <a:pt x="4457" y="549"/>
                </a:lnTo>
                <a:lnTo>
                  <a:pt x="4457" y="555"/>
                </a:lnTo>
                <a:lnTo>
                  <a:pt x="4457" y="555"/>
                </a:lnTo>
                <a:lnTo>
                  <a:pt x="4458" y="553"/>
                </a:lnTo>
                <a:lnTo>
                  <a:pt x="4458" y="557"/>
                </a:lnTo>
                <a:lnTo>
                  <a:pt x="4458" y="557"/>
                </a:lnTo>
                <a:lnTo>
                  <a:pt x="4458" y="551"/>
                </a:lnTo>
                <a:lnTo>
                  <a:pt x="4459" y="549"/>
                </a:lnTo>
                <a:lnTo>
                  <a:pt x="4459" y="548"/>
                </a:lnTo>
                <a:lnTo>
                  <a:pt x="4460" y="549"/>
                </a:lnTo>
                <a:lnTo>
                  <a:pt x="4460" y="549"/>
                </a:lnTo>
                <a:lnTo>
                  <a:pt x="4460" y="549"/>
                </a:lnTo>
                <a:lnTo>
                  <a:pt x="4460" y="566"/>
                </a:lnTo>
                <a:lnTo>
                  <a:pt x="4461" y="588"/>
                </a:lnTo>
                <a:lnTo>
                  <a:pt x="4461" y="597"/>
                </a:lnTo>
                <a:lnTo>
                  <a:pt x="4461" y="600"/>
                </a:lnTo>
                <a:lnTo>
                  <a:pt x="4461" y="630"/>
                </a:lnTo>
                <a:lnTo>
                  <a:pt x="4462" y="619"/>
                </a:lnTo>
                <a:lnTo>
                  <a:pt x="4462" y="559"/>
                </a:lnTo>
                <a:lnTo>
                  <a:pt x="4463" y="478"/>
                </a:lnTo>
                <a:lnTo>
                  <a:pt x="4463" y="372"/>
                </a:lnTo>
                <a:lnTo>
                  <a:pt x="4463" y="231"/>
                </a:lnTo>
                <a:lnTo>
                  <a:pt x="4463" y="129"/>
                </a:lnTo>
                <a:lnTo>
                  <a:pt x="4464" y="111"/>
                </a:lnTo>
                <a:lnTo>
                  <a:pt x="4464" y="210"/>
                </a:lnTo>
                <a:lnTo>
                  <a:pt x="4464" y="393"/>
                </a:lnTo>
                <a:lnTo>
                  <a:pt x="4464" y="549"/>
                </a:lnTo>
                <a:lnTo>
                  <a:pt x="4465" y="607"/>
                </a:lnTo>
                <a:lnTo>
                  <a:pt x="4465" y="607"/>
                </a:lnTo>
                <a:lnTo>
                  <a:pt x="4465" y="588"/>
                </a:lnTo>
                <a:lnTo>
                  <a:pt x="4466" y="576"/>
                </a:lnTo>
                <a:lnTo>
                  <a:pt x="4466" y="570"/>
                </a:lnTo>
                <a:lnTo>
                  <a:pt x="4466" y="569"/>
                </a:lnTo>
                <a:lnTo>
                  <a:pt x="4467" y="565"/>
                </a:lnTo>
                <a:lnTo>
                  <a:pt x="4467" y="570"/>
                </a:lnTo>
                <a:lnTo>
                  <a:pt x="4467" y="570"/>
                </a:lnTo>
                <a:lnTo>
                  <a:pt x="4467" y="563"/>
                </a:lnTo>
                <a:lnTo>
                  <a:pt x="4468" y="566"/>
                </a:lnTo>
                <a:lnTo>
                  <a:pt x="4468" y="570"/>
                </a:lnTo>
                <a:lnTo>
                  <a:pt x="4468" y="573"/>
                </a:lnTo>
                <a:lnTo>
                  <a:pt x="4469" y="570"/>
                </a:lnTo>
                <a:lnTo>
                  <a:pt x="4469" y="569"/>
                </a:lnTo>
                <a:lnTo>
                  <a:pt x="4469" y="569"/>
                </a:lnTo>
                <a:lnTo>
                  <a:pt x="4469" y="565"/>
                </a:lnTo>
                <a:lnTo>
                  <a:pt x="4470" y="565"/>
                </a:lnTo>
                <a:lnTo>
                  <a:pt x="4470" y="561"/>
                </a:lnTo>
                <a:lnTo>
                  <a:pt x="4470" y="569"/>
                </a:lnTo>
                <a:lnTo>
                  <a:pt x="4471" y="573"/>
                </a:lnTo>
                <a:lnTo>
                  <a:pt x="4471" y="565"/>
                </a:lnTo>
                <a:lnTo>
                  <a:pt x="4471" y="570"/>
                </a:lnTo>
                <a:lnTo>
                  <a:pt x="4472" y="573"/>
                </a:lnTo>
                <a:lnTo>
                  <a:pt x="4472" y="573"/>
                </a:lnTo>
                <a:lnTo>
                  <a:pt x="4472" y="566"/>
                </a:lnTo>
                <a:lnTo>
                  <a:pt x="4472" y="566"/>
                </a:lnTo>
                <a:lnTo>
                  <a:pt x="4473" y="573"/>
                </a:lnTo>
                <a:lnTo>
                  <a:pt x="4473" y="578"/>
                </a:lnTo>
                <a:lnTo>
                  <a:pt x="4474" y="573"/>
                </a:lnTo>
                <a:lnTo>
                  <a:pt x="4474" y="569"/>
                </a:lnTo>
                <a:lnTo>
                  <a:pt x="4474" y="574"/>
                </a:lnTo>
                <a:lnTo>
                  <a:pt x="4474" y="582"/>
                </a:lnTo>
                <a:lnTo>
                  <a:pt x="4475" y="578"/>
                </a:lnTo>
                <a:lnTo>
                  <a:pt x="4475" y="569"/>
                </a:lnTo>
                <a:lnTo>
                  <a:pt x="4475" y="570"/>
                </a:lnTo>
                <a:lnTo>
                  <a:pt x="4475" y="576"/>
                </a:lnTo>
                <a:lnTo>
                  <a:pt x="4476" y="573"/>
                </a:lnTo>
                <a:lnTo>
                  <a:pt x="4476" y="570"/>
                </a:lnTo>
                <a:lnTo>
                  <a:pt x="4477" y="574"/>
                </a:lnTo>
                <a:lnTo>
                  <a:pt x="4477" y="576"/>
                </a:lnTo>
                <a:lnTo>
                  <a:pt x="4477" y="576"/>
                </a:lnTo>
                <a:lnTo>
                  <a:pt x="4477" y="573"/>
                </a:lnTo>
                <a:lnTo>
                  <a:pt x="4478" y="566"/>
                </a:lnTo>
                <a:lnTo>
                  <a:pt x="4478" y="573"/>
                </a:lnTo>
                <a:lnTo>
                  <a:pt x="4478" y="574"/>
                </a:lnTo>
                <a:lnTo>
                  <a:pt x="4478" y="573"/>
                </a:lnTo>
                <a:lnTo>
                  <a:pt x="4479" y="569"/>
                </a:lnTo>
                <a:lnTo>
                  <a:pt x="4479" y="573"/>
                </a:lnTo>
                <a:lnTo>
                  <a:pt x="4479" y="573"/>
                </a:lnTo>
                <a:lnTo>
                  <a:pt x="4480" y="574"/>
                </a:lnTo>
                <a:lnTo>
                  <a:pt x="4480" y="569"/>
                </a:lnTo>
                <a:lnTo>
                  <a:pt x="4480" y="578"/>
                </a:lnTo>
                <a:lnTo>
                  <a:pt x="4481" y="576"/>
                </a:lnTo>
                <a:lnTo>
                  <a:pt x="4481" y="570"/>
                </a:lnTo>
                <a:lnTo>
                  <a:pt x="4481" y="570"/>
                </a:lnTo>
                <a:lnTo>
                  <a:pt x="4481" y="576"/>
                </a:lnTo>
                <a:lnTo>
                  <a:pt x="4482" y="584"/>
                </a:lnTo>
                <a:lnTo>
                  <a:pt x="4482" y="582"/>
                </a:lnTo>
                <a:lnTo>
                  <a:pt x="4482" y="573"/>
                </a:lnTo>
                <a:lnTo>
                  <a:pt x="4483" y="578"/>
                </a:lnTo>
                <a:lnTo>
                  <a:pt x="4483" y="580"/>
                </a:lnTo>
                <a:lnTo>
                  <a:pt x="4483" y="584"/>
                </a:lnTo>
                <a:lnTo>
                  <a:pt x="4483" y="586"/>
                </a:lnTo>
                <a:lnTo>
                  <a:pt x="4484" y="588"/>
                </a:lnTo>
                <a:lnTo>
                  <a:pt x="4484" y="592"/>
                </a:lnTo>
                <a:lnTo>
                  <a:pt x="4484" y="597"/>
                </a:lnTo>
                <a:lnTo>
                  <a:pt x="4485" y="592"/>
                </a:lnTo>
                <a:lnTo>
                  <a:pt x="4485" y="586"/>
                </a:lnTo>
                <a:lnTo>
                  <a:pt x="4485" y="590"/>
                </a:lnTo>
                <a:lnTo>
                  <a:pt x="4486" y="592"/>
                </a:lnTo>
                <a:lnTo>
                  <a:pt x="4486" y="586"/>
                </a:lnTo>
                <a:lnTo>
                  <a:pt x="4486" y="576"/>
                </a:lnTo>
                <a:lnTo>
                  <a:pt x="4486" y="573"/>
                </a:lnTo>
                <a:lnTo>
                  <a:pt x="4487" y="570"/>
                </a:lnTo>
                <a:lnTo>
                  <a:pt x="4487" y="559"/>
                </a:lnTo>
                <a:lnTo>
                  <a:pt x="4488" y="553"/>
                </a:lnTo>
                <a:lnTo>
                  <a:pt x="4488" y="551"/>
                </a:lnTo>
                <a:lnTo>
                  <a:pt x="4488" y="548"/>
                </a:lnTo>
                <a:lnTo>
                  <a:pt x="4488" y="542"/>
                </a:lnTo>
                <a:lnTo>
                  <a:pt x="4489" y="536"/>
                </a:lnTo>
                <a:lnTo>
                  <a:pt x="4489" y="530"/>
                </a:lnTo>
                <a:lnTo>
                  <a:pt x="4489" y="530"/>
                </a:lnTo>
                <a:lnTo>
                  <a:pt x="4489" y="528"/>
                </a:lnTo>
                <a:lnTo>
                  <a:pt x="4490" y="526"/>
                </a:lnTo>
                <a:lnTo>
                  <a:pt x="4490" y="528"/>
                </a:lnTo>
                <a:lnTo>
                  <a:pt x="4491" y="526"/>
                </a:lnTo>
                <a:lnTo>
                  <a:pt x="4491" y="524"/>
                </a:lnTo>
                <a:lnTo>
                  <a:pt x="4491" y="526"/>
                </a:lnTo>
                <a:lnTo>
                  <a:pt x="4491" y="526"/>
                </a:lnTo>
                <a:lnTo>
                  <a:pt x="4492" y="532"/>
                </a:lnTo>
                <a:lnTo>
                  <a:pt x="4492" y="530"/>
                </a:lnTo>
                <a:lnTo>
                  <a:pt x="4492" y="524"/>
                </a:lnTo>
                <a:lnTo>
                  <a:pt x="4492" y="524"/>
                </a:lnTo>
                <a:lnTo>
                  <a:pt x="4493" y="528"/>
                </a:lnTo>
                <a:lnTo>
                  <a:pt x="4493" y="530"/>
                </a:lnTo>
                <a:lnTo>
                  <a:pt x="4493" y="528"/>
                </a:lnTo>
                <a:lnTo>
                  <a:pt x="4494" y="526"/>
                </a:lnTo>
                <a:lnTo>
                  <a:pt x="4494" y="528"/>
                </a:lnTo>
                <a:lnTo>
                  <a:pt x="4494" y="530"/>
                </a:lnTo>
                <a:lnTo>
                  <a:pt x="4495" y="532"/>
                </a:lnTo>
                <a:lnTo>
                  <a:pt x="4495" y="530"/>
                </a:lnTo>
                <a:lnTo>
                  <a:pt x="4495" y="532"/>
                </a:lnTo>
                <a:lnTo>
                  <a:pt x="4495" y="534"/>
                </a:lnTo>
                <a:lnTo>
                  <a:pt x="4496" y="536"/>
                </a:lnTo>
                <a:lnTo>
                  <a:pt x="4496" y="530"/>
                </a:lnTo>
                <a:lnTo>
                  <a:pt x="4496" y="534"/>
                </a:lnTo>
                <a:lnTo>
                  <a:pt x="4497" y="536"/>
                </a:lnTo>
                <a:lnTo>
                  <a:pt x="4497" y="536"/>
                </a:lnTo>
                <a:lnTo>
                  <a:pt x="4497" y="528"/>
                </a:lnTo>
                <a:lnTo>
                  <a:pt x="4497" y="532"/>
                </a:lnTo>
                <a:lnTo>
                  <a:pt x="4498" y="538"/>
                </a:lnTo>
                <a:lnTo>
                  <a:pt x="4498" y="540"/>
                </a:lnTo>
                <a:lnTo>
                  <a:pt x="4498" y="538"/>
                </a:lnTo>
                <a:lnTo>
                  <a:pt x="4499" y="538"/>
                </a:lnTo>
                <a:lnTo>
                  <a:pt x="4499" y="540"/>
                </a:lnTo>
                <a:lnTo>
                  <a:pt x="4499" y="545"/>
                </a:lnTo>
                <a:lnTo>
                  <a:pt x="4500" y="540"/>
                </a:lnTo>
                <a:lnTo>
                  <a:pt x="4500" y="542"/>
                </a:lnTo>
                <a:lnTo>
                  <a:pt x="4500" y="544"/>
                </a:lnTo>
                <a:lnTo>
                  <a:pt x="4500" y="544"/>
                </a:lnTo>
                <a:lnTo>
                  <a:pt x="4501" y="540"/>
                </a:lnTo>
                <a:lnTo>
                  <a:pt x="4501" y="538"/>
                </a:lnTo>
                <a:lnTo>
                  <a:pt x="4502" y="538"/>
                </a:lnTo>
                <a:lnTo>
                  <a:pt x="4502" y="542"/>
                </a:lnTo>
                <a:lnTo>
                  <a:pt x="4502" y="544"/>
                </a:lnTo>
                <a:lnTo>
                  <a:pt x="4502" y="544"/>
                </a:lnTo>
                <a:lnTo>
                  <a:pt x="4503" y="544"/>
                </a:lnTo>
                <a:lnTo>
                  <a:pt x="4503" y="549"/>
                </a:lnTo>
                <a:lnTo>
                  <a:pt x="4503" y="540"/>
                </a:lnTo>
                <a:lnTo>
                  <a:pt x="4503" y="538"/>
                </a:lnTo>
                <a:lnTo>
                  <a:pt x="4504" y="540"/>
                </a:lnTo>
                <a:lnTo>
                  <a:pt x="4504" y="544"/>
                </a:lnTo>
                <a:lnTo>
                  <a:pt x="4505" y="542"/>
                </a:lnTo>
                <a:lnTo>
                  <a:pt x="4505" y="534"/>
                </a:lnTo>
                <a:lnTo>
                  <a:pt x="4505" y="538"/>
                </a:lnTo>
                <a:lnTo>
                  <a:pt x="4505" y="544"/>
                </a:lnTo>
                <a:lnTo>
                  <a:pt x="4506" y="542"/>
                </a:lnTo>
                <a:lnTo>
                  <a:pt x="4506" y="542"/>
                </a:lnTo>
                <a:lnTo>
                  <a:pt x="4506" y="542"/>
                </a:lnTo>
                <a:lnTo>
                  <a:pt x="4506" y="545"/>
                </a:lnTo>
                <a:lnTo>
                  <a:pt x="4507" y="545"/>
                </a:lnTo>
                <a:lnTo>
                  <a:pt x="4507" y="536"/>
                </a:lnTo>
                <a:lnTo>
                  <a:pt x="4507" y="530"/>
                </a:lnTo>
                <a:lnTo>
                  <a:pt x="4508" y="528"/>
                </a:lnTo>
                <a:lnTo>
                  <a:pt x="4508" y="524"/>
                </a:lnTo>
                <a:lnTo>
                  <a:pt x="4508" y="517"/>
                </a:lnTo>
                <a:lnTo>
                  <a:pt x="4509" y="513"/>
                </a:lnTo>
                <a:lnTo>
                  <a:pt x="4509" y="517"/>
                </a:lnTo>
                <a:lnTo>
                  <a:pt x="4509" y="511"/>
                </a:lnTo>
                <a:lnTo>
                  <a:pt x="4509" y="505"/>
                </a:lnTo>
                <a:lnTo>
                  <a:pt x="4510" y="501"/>
                </a:lnTo>
                <a:lnTo>
                  <a:pt x="4510" y="501"/>
                </a:lnTo>
                <a:lnTo>
                  <a:pt x="4510" y="503"/>
                </a:lnTo>
                <a:lnTo>
                  <a:pt x="4511" y="503"/>
                </a:lnTo>
                <a:lnTo>
                  <a:pt x="4511" y="499"/>
                </a:lnTo>
                <a:lnTo>
                  <a:pt x="4511" y="503"/>
                </a:lnTo>
                <a:lnTo>
                  <a:pt x="4511" y="509"/>
                </a:lnTo>
                <a:lnTo>
                  <a:pt x="4512" y="507"/>
                </a:lnTo>
                <a:lnTo>
                  <a:pt x="4512" y="507"/>
                </a:lnTo>
                <a:lnTo>
                  <a:pt x="4512" y="505"/>
                </a:lnTo>
                <a:lnTo>
                  <a:pt x="4513" y="499"/>
                </a:lnTo>
                <a:lnTo>
                  <a:pt x="4513" y="507"/>
                </a:lnTo>
                <a:lnTo>
                  <a:pt x="4513" y="511"/>
                </a:lnTo>
                <a:lnTo>
                  <a:pt x="4514" y="526"/>
                </a:lnTo>
                <a:lnTo>
                  <a:pt x="4514" y="538"/>
                </a:lnTo>
                <a:lnTo>
                  <a:pt x="4514" y="545"/>
                </a:lnTo>
                <a:lnTo>
                  <a:pt x="4514" y="545"/>
                </a:lnTo>
                <a:lnTo>
                  <a:pt x="4515" y="545"/>
                </a:lnTo>
                <a:lnTo>
                  <a:pt x="4515" y="548"/>
                </a:lnTo>
                <a:lnTo>
                  <a:pt x="4516" y="545"/>
                </a:lnTo>
                <a:lnTo>
                  <a:pt x="4516" y="540"/>
                </a:lnTo>
                <a:lnTo>
                  <a:pt x="4516" y="540"/>
                </a:lnTo>
                <a:lnTo>
                  <a:pt x="4516" y="549"/>
                </a:lnTo>
                <a:lnTo>
                  <a:pt x="4517" y="549"/>
                </a:lnTo>
                <a:lnTo>
                  <a:pt x="4517" y="544"/>
                </a:lnTo>
                <a:lnTo>
                  <a:pt x="4517" y="542"/>
                </a:lnTo>
                <a:lnTo>
                  <a:pt x="4517" y="545"/>
                </a:lnTo>
                <a:lnTo>
                  <a:pt x="4518" y="549"/>
                </a:lnTo>
                <a:lnTo>
                  <a:pt x="4518" y="545"/>
                </a:lnTo>
                <a:lnTo>
                  <a:pt x="4519" y="542"/>
                </a:lnTo>
                <a:lnTo>
                  <a:pt x="4519" y="548"/>
                </a:lnTo>
                <a:lnTo>
                  <a:pt x="4519" y="553"/>
                </a:lnTo>
                <a:lnTo>
                  <a:pt x="4519" y="549"/>
                </a:lnTo>
                <a:lnTo>
                  <a:pt x="4520" y="544"/>
                </a:lnTo>
                <a:lnTo>
                  <a:pt x="4520" y="549"/>
                </a:lnTo>
                <a:lnTo>
                  <a:pt x="4520" y="551"/>
                </a:lnTo>
                <a:lnTo>
                  <a:pt x="4520" y="559"/>
                </a:lnTo>
                <a:lnTo>
                  <a:pt x="4521" y="563"/>
                </a:lnTo>
                <a:lnTo>
                  <a:pt x="4521" y="594"/>
                </a:lnTo>
                <a:lnTo>
                  <a:pt x="4521" y="607"/>
                </a:lnTo>
                <a:lnTo>
                  <a:pt x="4522" y="626"/>
                </a:lnTo>
                <a:lnTo>
                  <a:pt x="4522" y="611"/>
                </a:lnTo>
                <a:lnTo>
                  <a:pt x="4522" y="559"/>
                </a:lnTo>
                <a:lnTo>
                  <a:pt x="4523" y="488"/>
                </a:lnTo>
                <a:lnTo>
                  <a:pt x="4523" y="387"/>
                </a:lnTo>
                <a:lnTo>
                  <a:pt x="4523" y="241"/>
                </a:lnTo>
                <a:lnTo>
                  <a:pt x="4523" y="117"/>
                </a:lnTo>
                <a:lnTo>
                  <a:pt x="4524" y="84"/>
                </a:lnTo>
                <a:lnTo>
                  <a:pt x="4524" y="171"/>
                </a:lnTo>
                <a:lnTo>
                  <a:pt x="4524" y="360"/>
                </a:lnTo>
                <a:lnTo>
                  <a:pt x="4525" y="518"/>
                </a:lnTo>
                <a:lnTo>
                  <a:pt x="4525" y="601"/>
                </a:lnTo>
                <a:lnTo>
                  <a:pt x="4525" y="603"/>
                </a:lnTo>
                <a:lnTo>
                  <a:pt x="4525" y="582"/>
                </a:lnTo>
                <a:lnTo>
                  <a:pt x="4526" y="569"/>
                </a:lnTo>
                <a:lnTo>
                  <a:pt x="4526" y="570"/>
                </a:lnTo>
                <a:lnTo>
                  <a:pt x="4526" y="569"/>
                </a:lnTo>
                <a:lnTo>
                  <a:pt x="4527" y="566"/>
                </a:lnTo>
                <a:lnTo>
                  <a:pt x="4527" y="557"/>
                </a:lnTo>
                <a:lnTo>
                  <a:pt x="4527" y="563"/>
                </a:lnTo>
                <a:lnTo>
                  <a:pt x="4528" y="566"/>
                </a:lnTo>
                <a:lnTo>
                  <a:pt x="4528" y="565"/>
                </a:lnTo>
                <a:lnTo>
                  <a:pt x="4528" y="563"/>
                </a:lnTo>
                <a:lnTo>
                  <a:pt x="4528" y="561"/>
                </a:lnTo>
                <a:lnTo>
                  <a:pt x="4529" y="563"/>
                </a:lnTo>
                <a:lnTo>
                  <a:pt x="4529" y="565"/>
                </a:lnTo>
                <a:lnTo>
                  <a:pt x="4530" y="563"/>
                </a:lnTo>
                <a:lnTo>
                  <a:pt x="4530" y="563"/>
                </a:lnTo>
                <a:lnTo>
                  <a:pt x="4530" y="565"/>
                </a:lnTo>
                <a:lnTo>
                  <a:pt x="4530" y="570"/>
                </a:lnTo>
                <a:lnTo>
                  <a:pt x="4531" y="561"/>
                </a:lnTo>
                <a:lnTo>
                  <a:pt x="4531" y="563"/>
                </a:lnTo>
                <a:lnTo>
                  <a:pt x="4531" y="566"/>
                </a:lnTo>
                <a:lnTo>
                  <a:pt x="4531" y="570"/>
                </a:lnTo>
                <a:lnTo>
                  <a:pt x="4532" y="569"/>
                </a:lnTo>
                <a:lnTo>
                  <a:pt x="4532" y="563"/>
                </a:lnTo>
                <a:lnTo>
                  <a:pt x="4533" y="561"/>
                </a:lnTo>
                <a:lnTo>
                  <a:pt x="4533" y="565"/>
                </a:lnTo>
                <a:lnTo>
                  <a:pt x="4533" y="565"/>
                </a:lnTo>
                <a:lnTo>
                  <a:pt x="4533" y="561"/>
                </a:lnTo>
                <a:lnTo>
                  <a:pt x="4534" y="563"/>
                </a:lnTo>
                <a:lnTo>
                  <a:pt x="4534" y="565"/>
                </a:lnTo>
                <a:lnTo>
                  <a:pt x="4534" y="565"/>
                </a:lnTo>
                <a:lnTo>
                  <a:pt x="4534" y="563"/>
                </a:lnTo>
                <a:lnTo>
                  <a:pt x="4535" y="565"/>
                </a:lnTo>
                <a:lnTo>
                  <a:pt x="4535" y="570"/>
                </a:lnTo>
                <a:lnTo>
                  <a:pt x="4535" y="566"/>
                </a:lnTo>
                <a:lnTo>
                  <a:pt x="4536" y="566"/>
                </a:lnTo>
                <a:lnTo>
                  <a:pt x="4536" y="561"/>
                </a:lnTo>
                <a:lnTo>
                  <a:pt x="4536" y="565"/>
                </a:lnTo>
                <a:lnTo>
                  <a:pt x="4537" y="566"/>
                </a:lnTo>
                <a:lnTo>
                  <a:pt x="4537" y="563"/>
                </a:lnTo>
                <a:lnTo>
                  <a:pt x="4537" y="561"/>
                </a:lnTo>
                <a:lnTo>
                  <a:pt x="4537" y="565"/>
                </a:lnTo>
                <a:lnTo>
                  <a:pt x="4538" y="565"/>
                </a:lnTo>
                <a:lnTo>
                  <a:pt x="4538" y="561"/>
                </a:lnTo>
                <a:lnTo>
                  <a:pt x="4538" y="561"/>
                </a:lnTo>
                <a:lnTo>
                  <a:pt x="4539" y="559"/>
                </a:lnTo>
                <a:lnTo>
                  <a:pt x="4539" y="565"/>
                </a:lnTo>
                <a:lnTo>
                  <a:pt x="4539" y="563"/>
                </a:lnTo>
                <a:lnTo>
                  <a:pt x="4540" y="561"/>
                </a:lnTo>
                <a:lnTo>
                  <a:pt x="4540" y="563"/>
                </a:lnTo>
                <a:lnTo>
                  <a:pt x="4540" y="570"/>
                </a:lnTo>
                <a:lnTo>
                  <a:pt x="4540" y="566"/>
                </a:lnTo>
                <a:lnTo>
                  <a:pt x="4541" y="569"/>
                </a:lnTo>
                <a:lnTo>
                  <a:pt x="4541" y="574"/>
                </a:lnTo>
                <a:lnTo>
                  <a:pt x="4541" y="580"/>
                </a:lnTo>
                <a:lnTo>
                  <a:pt x="4542" y="578"/>
                </a:lnTo>
                <a:lnTo>
                  <a:pt x="4542" y="574"/>
                </a:lnTo>
                <a:lnTo>
                  <a:pt x="4542" y="576"/>
                </a:lnTo>
                <a:lnTo>
                  <a:pt x="4542" y="582"/>
                </a:lnTo>
                <a:lnTo>
                  <a:pt x="4543" y="584"/>
                </a:lnTo>
                <a:lnTo>
                  <a:pt x="4543" y="582"/>
                </a:lnTo>
                <a:lnTo>
                  <a:pt x="4544" y="576"/>
                </a:lnTo>
                <a:lnTo>
                  <a:pt x="4544" y="578"/>
                </a:lnTo>
                <a:lnTo>
                  <a:pt x="4544" y="574"/>
                </a:lnTo>
                <a:lnTo>
                  <a:pt x="4544" y="569"/>
                </a:lnTo>
                <a:lnTo>
                  <a:pt x="4545" y="563"/>
                </a:lnTo>
                <a:lnTo>
                  <a:pt x="4545" y="557"/>
                </a:lnTo>
                <a:lnTo>
                  <a:pt x="4545" y="563"/>
                </a:lnTo>
                <a:lnTo>
                  <a:pt x="4545" y="553"/>
                </a:lnTo>
                <a:lnTo>
                  <a:pt x="4546" y="548"/>
                </a:lnTo>
                <a:lnTo>
                  <a:pt x="4546" y="555"/>
                </a:lnTo>
                <a:lnTo>
                  <a:pt x="4547" y="549"/>
                </a:lnTo>
                <a:lnTo>
                  <a:pt x="4547" y="538"/>
                </a:lnTo>
                <a:lnTo>
                  <a:pt x="4547" y="532"/>
                </a:lnTo>
                <a:lnTo>
                  <a:pt x="4547" y="526"/>
                </a:lnTo>
                <a:lnTo>
                  <a:pt x="4548" y="530"/>
                </a:lnTo>
                <a:lnTo>
                  <a:pt x="4548" y="522"/>
                </a:lnTo>
                <a:lnTo>
                  <a:pt x="4548" y="517"/>
                </a:lnTo>
                <a:lnTo>
                  <a:pt x="4548" y="518"/>
                </a:lnTo>
                <a:lnTo>
                  <a:pt x="4549" y="524"/>
                </a:lnTo>
                <a:lnTo>
                  <a:pt x="4549" y="520"/>
                </a:lnTo>
                <a:lnTo>
                  <a:pt x="4550" y="518"/>
                </a:lnTo>
                <a:lnTo>
                  <a:pt x="4550" y="517"/>
                </a:lnTo>
                <a:lnTo>
                  <a:pt x="4550" y="518"/>
                </a:lnTo>
                <a:lnTo>
                  <a:pt x="4550" y="518"/>
                </a:lnTo>
                <a:lnTo>
                  <a:pt x="4551" y="517"/>
                </a:lnTo>
                <a:lnTo>
                  <a:pt x="4551" y="513"/>
                </a:lnTo>
                <a:lnTo>
                  <a:pt x="4551" y="513"/>
                </a:lnTo>
                <a:lnTo>
                  <a:pt x="4551" y="517"/>
                </a:lnTo>
                <a:lnTo>
                  <a:pt x="4552" y="514"/>
                </a:lnTo>
                <a:lnTo>
                  <a:pt x="4552" y="514"/>
                </a:lnTo>
                <a:lnTo>
                  <a:pt x="4552" y="517"/>
                </a:lnTo>
                <a:lnTo>
                  <a:pt x="4553" y="524"/>
                </a:lnTo>
                <a:lnTo>
                  <a:pt x="4553" y="520"/>
                </a:lnTo>
                <a:lnTo>
                  <a:pt x="4553" y="518"/>
                </a:lnTo>
                <a:lnTo>
                  <a:pt x="4554" y="522"/>
                </a:lnTo>
                <a:lnTo>
                  <a:pt x="4554" y="524"/>
                </a:lnTo>
                <a:lnTo>
                  <a:pt x="4554" y="522"/>
                </a:lnTo>
                <a:lnTo>
                  <a:pt x="4554" y="517"/>
                </a:lnTo>
                <a:lnTo>
                  <a:pt x="4555" y="522"/>
                </a:lnTo>
                <a:lnTo>
                  <a:pt x="4555" y="522"/>
                </a:lnTo>
                <a:lnTo>
                  <a:pt x="4555" y="522"/>
                </a:lnTo>
                <a:lnTo>
                  <a:pt x="4556" y="518"/>
                </a:lnTo>
                <a:lnTo>
                  <a:pt x="4556" y="526"/>
                </a:lnTo>
                <a:lnTo>
                  <a:pt x="4556" y="526"/>
                </a:lnTo>
                <a:lnTo>
                  <a:pt x="4556" y="524"/>
                </a:lnTo>
                <a:lnTo>
                  <a:pt x="4557" y="520"/>
                </a:lnTo>
                <a:lnTo>
                  <a:pt x="4557" y="520"/>
                </a:lnTo>
                <a:lnTo>
                  <a:pt x="4557" y="526"/>
                </a:lnTo>
                <a:lnTo>
                  <a:pt x="4558" y="528"/>
                </a:lnTo>
                <a:lnTo>
                  <a:pt x="4558" y="526"/>
                </a:lnTo>
                <a:lnTo>
                  <a:pt x="4558" y="520"/>
                </a:lnTo>
                <a:lnTo>
                  <a:pt x="4559" y="528"/>
                </a:lnTo>
                <a:lnTo>
                  <a:pt x="4559" y="532"/>
                </a:lnTo>
                <a:lnTo>
                  <a:pt x="4559" y="528"/>
                </a:lnTo>
                <a:lnTo>
                  <a:pt x="4559" y="524"/>
                </a:lnTo>
                <a:lnTo>
                  <a:pt x="4560" y="530"/>
                </a:lnTo>
                <a:lnTo>
                  <a:pt x="4560" y="534"/>
                </a:lnTo>
                <a:lnTo>
                  <a:pt x="4561" y="526"/>
                </a:lnTo>
                <a:lnTo>
                  <a:pt x="4561" y="526"/>
                </a:lnTo>
                <a:lnTo>
                  <a:pt x="4561" y="526"/>
                </a:lnTo>
                <a:lnTo>
                  <a:pt x="4561" y="528"/>
                </a:lnTo>
                <a:lnTo>
                  <a:pt x="4562" y="524"/>
                </a:lnTo>
                <a:lnTo>
                  <a:pt x="4562" y="522"/>
                </a:lnTo>
                <a:lnTo>
                  <a:pt x="4562" y="524"/>
                </a:lnTo>
                <a:lnTo>
                  <a:pt x="4562" y="526"/>
                </a:lnTo>
                <a:lnTo>
                  <a:pt x="4563" y="522"/>
                </a:lnTo>
                <a:lnTo>
                  <a:pt x="4563" y="520"/>
                </a:lnTo>
                <a:lnTo>
                  <a:pt x="4564" y="522"/>
                </a:lnTo>
                <a:lnTo>
                  <a:pt x="4564" y="524"/>
                </a:lnTo>
                <a:lnTo>
                  <a:pt x="4564" y="526"/>
                </a:lnTo>
                <a:lnTo>
                  <a:pt x="4564" y="520"/>
                </a:lnTo>
                <a:lnTo>
                  <a:pt x="4565" y="522"/>
                </a:lnTo>
                <a:lnTo>
                  <a:pt x="4565" y="526"/>
                </a:lnTo>
                <a:lnTo>
                  <a:pt x="4565" y="528"/>
                </a:lnTo>
                <a:lnTo>
                  <a:pt x="4565" y="522"/>
                </a:lnTo>
                <a:lnTo>
                  <a:pt x="4566" y="520"/>
                </a:lnTo>
                <a:lnTo>
                  <a:pt x="4566" y="522"/>
                </a:lnTo>
                <a:lnTo>
                  <a:pt x="4566" y="520"/>
                </a:lnTo>
                <a:lnTo>
                  <a:pt x="4567" y="505"/>
                </a:lnTo>
                <a:lnTo>
                  <a:pt x="4567" y="497"/>
                </a:lnTo>
                <a:lnTo>
                  <a:pt x="4567" y="499"/>
                </a:lnTo>
                <a:lnTo>
                  <a:pt x="4568" y="497"/>
                </a:lnTo>
                <a:lnTo>
                  <a:pt x="4568" y="492"/>
                </a:lnTo>
                <a:lnTo>
                  <a:pt x="4568" y="488"/>
                </a:lnTo>
                <a:lnTo>
                  <a:pt x="4568" y="484"/>
                </a:lnTo>
                <a:lnTo>
                  <a:pt x="4569" y="484"/>
                </a:lnTo>
                <a:lnTo>
                  <a:pt x="4569" y="476"/>
                </a:lnTo>
                <a:lnTo>
                  <a:pt x="4569" y="470"/>
                </a:lnTo>
                <a:lnTo>
                  <a:pt x="4570" y="476"/>
                </a:lnTo>
                <a:lnTo>
                  <a:pt x="4570" y="484"/>
                </a:lnTo>
                <a:lnTo>
                  <a:pt x="4570" y="486"/>
                </a:lnTo>
                <a:lnTo>
                  <a:pt x="4570" y="489"/>
                </a:lnTo>
                <a:lnTo>
                  <a:pt x="4571" y="489"/>
                </a:lnTo>
                <a:lnTo>
                  <a:pt x="4571" y="488"/>
                </a:lnTo>
                <a:lnTo>
                  <a:pt x="4571" y="489"/>
                </a:lnTo>
                <a:lnTo>
                  <a:pt x="4572" y="493"/>
                </a:lnTo>
                <a:lnTo>
                  <a:pt x="4572" y="488"/>
                </a:lnTo>
                <a:lnTo>
                  <a:pt x="4572" y="480"/>
                </a:lnTo>
                <a:lnTo>
                  <a:pt x="4573" y="480"/>
                </a:lnTo>
                <a:lnTo>
                  <a:pt x="4573" y="484"/>
                </a:lnTo>
                <a:lnTo>
                  <a:pt x="4573" y="501"/>
                </a:lnTo>
                <a:lnTo>
                  <a:pt x="4573" y="507"/>
                </a:lnTo>
                <a:lnTo>
                  <a:pt x="4574" y="518"/>
                </a:lnTo>
                <a:lnTo>
                  <a:pt x="4574" y="522"/>
                </a:lnTo>
                <a:lnTo>
                  <a:pt x="4575" y="518"/>
                </a:lnTo>
                <a:lnTo>
                  <a:pt x="4575" y="528"/>
                </a:lnTo>
                <a:lnTo>
                  <a:pt x="4575" y="534"/>
                </a:lnTo>
                <a:lnTo>
                  <a:pt x="4575" y="532"/>
                </a:lnTo>
                <a:lnTo>
                  <a:pt x="4576" y="528"/>
                </a:lnTo>
                <a:lnTo>
                  <a:pt x="4576" y="536"/>
                </a:lnTo>
                <a:lnTo>
                  <a:pt x="4576" y="534"/>
                </a:lnTo>
                <a:lnTo>
                  <a:pt x="4576" y="538"/>
                </a:lnTo>
                <a:lnTo>
                  <a:pt x="4577" y="532"/>
                </a:lnTo>
                <a:lnTo>
                  <a:pt x="4577" y="532"/>
                </a:lnTo>
                <a:lnTo>
                  <a:pt x="4578" y="536"/>
                </a:lnTo>
                <a:lnTo>
                  <a:pt x="4578" y="532"/>
                </a:lnTo>
                <a:lnTo>
                  <a:pt x="4578" y="532"/>
                </a:lnTo>
                <a:lnTo>
                  <a:pt x="4578" y="534"/>
                </a:lnTo>
                <a:lnTo>
                  <a:pt x="4579" y="536"/>
                </a:lnTo>
                <a:lnTo>
                  <a:pt x="4579" y="540"/>
                </a:lnTo>
                <a:lnTo>
                  <a:pt x="4579" y="553"/>
                </a:lnTo>
                <a:lnTo>
                  <a:pt x="4579" y="574"/>
                </a:lnTo>
                <a:lnTo>
                  <a:pt x="4580" y="590"/>
                </a:lnTo>
                <a:lnTo>
                  <a:pt x="4580" y="609"/>
                </a:lnTo>
                <a:lnTo>
                  <a:pt x="4580" y="613"/>
                </a:lnTo>
                <a:lnTo>
                  <a:pt x="4581" y="569"/>
                </a:lnTo>
                <a:lnTo>
                  <a:pt x="4581" y="509"/>
                </a:lnTo>
                <a:lnTo>
                  <a:pt x="4581" y="447"/>
                </a:lnTo>
                <a:lnTo>
                  <a:pt x="4582" y="358"/>
                </a:lnTo>
                <a:lnTo>
                  <a:pt x="4582" y="235"/>
                </a:lnTo>
                <a:lnTo>
                  <a:pt x="4582" y="131"/>
                </a:lnTo>
                <a:lnTo>
                  <a:pt x="4582" y="63"/>
                </a:lnTo>
                <a:lnTo>
                  <a:pt x="4583" y="32"/>
                </a:lnTo>
                <a:lnTo>
                  <a:pt x="4583" y="86"/>
                </a:lnTo>
                <a:lnTo>
                  <a:pt x="4583" y="264"/>
                </a:lnTo>
                <a:lnTo>
                  <a:pt x="4584" y="462"/>
                </a:lnTo>
                <a:lnTo>
                  <a:pt x="4584" y="576"/>
                </a:lnTo>
                <a:lnTo>
                  <a:pt x="4584" y="590"/>
                </a:lnTo>
                <a:lnTo>
                  <a:pt x="4584" y="561"/>
                </a:lnTo>
                <a:lnTo>
                  <a:pt x="4585" y="551"/>
                </a:lnTo>
                <a:lnTo>
                  <a:pt x="4585" y="555"/>
                </a:lnTo>
                <a:lnTo>
                  <a:pt x="4585" y="549"/>
                </a:lnTo>
                <a:lnTo>
                  <a:pt x="4586" y="551"/>
                </a:lnTo>
                <a:lnTo>
                  <a:pt x="4586" y="557"/>
                </a:lnTo>
                <a:lnTo>
                  <a:pt x="4586" y="557"/>
                </a:lnTo>
                <a:lnTo>
                  <a:pt x="4587" y="553"/>
                </a:lnTo>
                <a:lnTo>
                  <a:pt x="4587" y="557"/>
                </a:lnTo>
                <a:lnTo>
                  <a:pt x="4587" y="557"/>
                </a:lnTo>
                <a:lnTo>
                  <a:pt x="4587" y="555"/>
                </a:lnTo>
                <a:lnTo>
                  <a:pt x="4588" y="553"/>
                </a:lnTo>
                <a:lnTo>
                  <a:pt x="4588" y="555"/>
                </a:lnTo>
                <a:lnTo>
                  <a:pt x="4589" y="557"/>
                </a:lnTo>
                <a:lnTo>
                  <a:pt x="4589" y="557"/>
                </a:lnTo>
                <a:lnTo>
                  <a:pt x="4589" y="551"/>
                </a:lnTo>
                <a:lnTo>
                  <a:pt x="4589" y="545"/>
                </a:lnTo>
                <a:lnTo>
                  <a:pt x="4590" y="551"/>
                </a:lnTo>
                <a:lnTo>
                  <a:pt x="4590" y="555"/>
                </a:lnTo>
                <a:lnTo>
                  <a:pt x="4590" y="551"/>
                </a:lnTo>
                <a:lnTo>
                  <a:pt x="4590" y="549"/>
                </a:lnTo>
                <a:lnTo>
                  <a:pt x="4591" y="553"/>
                </a:lnTo>
                <a:lnTo>
                  <a:pt x="4591" y="559"/>
                </a:lnTo>
                <a:lnTo>
                  <a:pt x="4592" y="555"/>
                </a:lnTo>
                <a:lnTo>
                  <a:pt x="4592" y="553"/>
                </a:lnTo>
                <a:lnTo>
                  <a:pt x="4592" y="551"/>
                </a:lnTo>
                <a:lnTo>
                  <a:pt x="4592" y="553"/>
                </a:lnTo>
                <a:lnTo>
                  <a:pt x="4593" y="553"/>
                </a:lnTo>
                <a:lnTo>
                  <a:pt x="4593" y="549"/>
                </a:lnTo>
                <a:lnTo>
                  <a:pt x="4593" y="555"/>
                </a:lnTo>
                <a:lnTo>
                  <a:pt x="4593" y="557"/>
                </a:lnTo>
                <a:lnTo>
                  <a:pt x="4594" y="553"/>
                </a:lnTo>
                <a:lnTo>
                  <a:pt x="4594" y="551"/>
                </a:lnTo>
                <a:lnTo>
                  <a:pt x="4594" y="548"/>
                </a:lnTo>
                <a:lnTo>
                  <a:pt x="4595" y="548"/>
                </a:lnTo>
                <a:lnTo>
                  <a:pt x="4595" y="548"/>
                </a:lnTo>
                <a:lnTo>
                  <a:pt x="4595" y="544"/>
                </a:lnTo>
                <a:lnTo>
                  <a:pt x="4596" y="542"/>
                </a:lnTo>
                <a:lnTo>
                  <a:pt x="4596" y="545"/>
                </a:lnTo>
                <a:lnTo>
                  <a:pt x="4596" y="549"/>
                </a:lnTo>
                <a:lnTo>
                  <a:pt x="4596" y="548"/>
                </a:lnTo>
                <a:lnTo>
                  <a:pt x="4597" y="544"/>
                </a:lnTo>
                <a:lnTo>
                  <a:pt x="4597" y="548"/>
                </a:lnTo>
                <a:lnTo>
                  <a:pt x="4597" y="553"/>
                </a:lnTo>
                <a:lnTo>
                  <a:pt x="4598" y="551"/>
                </a:lnTo>
                <a:lnTo>
                  <a:pt x="4598" y="551"/>
                </a:lnTo>
                <a:lnTo>
                  <a:pt x="4598" y="551"/>
                </a:lnTo>
                <a:lnTo>
                  <a:pt x="4598" y="555"/>
                </a:lnTo>
                <a:lnTo>
                  <a:pt x="4599" y="553"/>
                </a:lnTo>
                <a:lnTo>
                  <a:pt x="4599" y="549"/>
                </a:lnTo>
                <a:lnTo>
                  <a:pt x="4599" y="557"/>
                </a:lnTo>
                <a:lnTo>
                  <a:pt x="4600" y="559"/>
                </a:lnTo>
                <a:lnTo>
                  <a:pt x="4600" y="555"/>
                </a:lnTo>
                <a:lnTo>
                  <a:pt x="4600" y="551"/>
                </a:lnTo>
                <a:lnTo>
                  <a:pt x="4601" y="553"/>
                </a:lnTo>
                <a:lnTo>
                  <a:pt x="4601" y="557"/>
                </a:lnTo>
                <a:lnTo>
                  <a:pt x="4601" y="557"/>
                </a:lnTo>
                <a:lnTo>
                  <a:pt x="4601" y="553"/>
                </a:lnTo>
                <a:lnTo>
                  <a:pt x="4602" y="551"/>
                </a:lnTo>
                <a:lnTo>
                  <a:pt x="4602" y="557"/>
                </a:lnTo>
                <a:lnTo>
                  <a:pt x="4603" y="553"/>
                </a:lnTo>
                <a:lnTo>
                  <a:pt x="4603" y="549"/>
                </a:lnTo>
                <a:lnTo>
                  <a:pt x="4603" y="548"/>
                </a:lnTo>
                <a:lnTo>
                  <a:pt x="4603" y="548"/>
                </a:lnTo>
                <a:lnTo>
                  <a:pt x="4604" y="540"/>
                </a:lnTo>
                <a:lnTo>
                  <a:pt x="4604" y="528"/>
                </a:lnTo>
                <a:lnTo>
                  <a:pt x="4604" y="526"/>
                </a:lnTo>
                <a:lnTo>
                  <a:pt x="4604" y="524"/>
                </a:lnTo>
                <a:lnTo>
                  <a:pt x="4605" y="524"/>
                </a:lnTo>
                <a:lnTo>
                  <a:pt x="4605" y="517"/>
                </a:lnTo>
                <a:lnTo>
                  <a:pt x="4606" y="513"/>
                </a:lnTo>
                <a:lnTo>
                  <a:pt x="4606" y="514"/>
                </a:lnTo>
                <a:lnTo>
                  <a:pt x="4606" y="513"/>
                </a:lnTo>
                <a:lnTo>
                  <a:pt x="4606" y="509"/>
                </a:lnTo>
                <a:lnTo>
                  <a:pt x="4607" y="505"/>
                </a:lnTo>
                <a:lnTo>
                  <a:pt x="4607" y="513"/>
                </a:lnTo>
                <a:lnTo>
                  <a:pt x="4607" y="511"/>
                </a:lnTo>
                <a:lnTo>
                  <a:pt x="4607" y="509"/>
                </a:lnTo>
                <a:lnTo>
                  <a:pt x="4608" y="507"/>
                </a:lnTo>
                <a:lnTo>
                  <a:pt x="4608" y="507"/>
                </a:lnTo>
                <a:lnTo>
                  <a:pt x="4608" y="513"/>
                </a:lnTo>
                <a:lnTo>
                  <a:pt x="4609" y="513"/>
                </a:lnTo>
                <a:lnTo>
                  <a:pt x="4609" y="507"/>
                </a:lnTo>
                <a:lnTo>
                  <a:pt x="4609" y="511"/>
                </a:lnTo>
                <a:lnTo>
                  <a:pt x="4610" y="513"/>
                </a:lnTo>
                <a:lnTo>
                  <a:pt x="4610" y="517"/>
                </a:lnTo>
                <a:lnTo>
                  <a:pt x="4610" y="513"/>
                </a:lnTo>
                <a:lnTo>
                  <a:pt x="4610" y="513"/>
                </a:lnTo>
                <a:lnTo>
                  <a:pt x="4611" y="520"/>
                </a:lnTo>
                <a:lnTo>
                  <a:pt x="4611" y="518"/>
                </a:lnTo>
                <a:lnTo>
                  <a:pt x="4611" y="513"/>
                </a:lnTo>
                <a:lnTo>
                  <a:pt x="4612" y="509"/>
                </a:lnTo>
                <a:lnTo>
                  <a:pt x="4612" y="513"/>
                </a:lnTo>
                <a:lnTo>
                  <a:pt x="4612" y="518"/>
                </a:lnTo>
                <a:lnTo>
                  <a:pt x="4612" y="511"/>
                </a:lnTo>
                <a:lnTo>
                  <a:pt x="4613" y="511"/>
                </a:lnTo>
                <a:lnTo>
                  <a:pt x="4613" y="517"/>
                </a:lnTo>
                <a:lnTo>
                  <a:pt x="4613" y="520"/>
                </a:lnTo>
                <a:lnTo>
                  <a:pt x="4614" y="520"/>
                </a:lnTo>
                <a:lnTo>
                  <a:pt x="4614" y="518"/>
                </a:lnTo>
                <a:lnTo>
                  <a:pt x="4614" y="522"/>
                </a:lnTo>
                <a:lnTo>
                  <a:pt x="4615" y="528"/>
                </a:lnTo>
                <a:lnTo>
                  <a:pt x="4615" y="526"/>
                </a:lnTo>
                <a:lnTo>
                  <a:pt x="4615" y="520"/>
                </a:lnTo>
                <a:lnTo>
                  <a:pt x="4615" y="522"/>
                </a:lnTo>
                <a:lnTo>
                  <a:pt x="4616" y="530"/>
                </a:lnTo>
                <a:lnTo>
                  <a:pt x="4616" y="530"/>
                </a:lnTo>
                <a:lnTo>
                  <a:pt x="4617" y="520"/>
                </a:lnTo>
                <a:lnTo>
                  <a:pt x="4617" y="524"/>
                </a:lnTo>
                <a:lnTo>
                  <a:pt x="4617" y="530"/>
                </a:lnTo>
                <a:lnTo>
                  <a:pt x="4617" y="524"/>
                </a:lnTo>
                <a:lnTo>
                  <a:pt x="4618" y="524"/>
                </a:lnTo>
                <a:lnTo>
                  <a:pt x="4618" y="522"/>
                </a:lnTo>
                <a:lnTo>
                  <a:pt x="4618" y="526"/>
                </a:lnTo>
                <a:lnTo>
                  <a:pt x="4618" y="528"/>
                </a:lnTo>
                <a:lnTo>
                  <a:pt x="4619" y="522"/>
                </a:lnTo>
                <a:lnTo>
                  <a:pt x="4619" y="518"/>
                </a:lnTo>
                <a:lnTo>
                  <a:pt x="4620" y="524"/>
                </a:lnTo>
                <a:lnTo>
                  <a:pt x="4620" y="524"/>
                </a:lnTo>
                <a:lnTo>
                  <a:pt x="4620" y="522"/>
                </a:lnTo>
                <a:lnTo>
                  <a:pt x="4620" y="520"/>
                </a:lnTo>
                <a:lnTo>
                  <a:pt x="4621" y="526"/>
                </a:lnTo>
                <a:lnTo>
                  <a:pt x="4621" y="526"/>
                </a:lnTo>
                <a:lnTo>
                  <a:pt x="4621" y="522"/>
                </a:lnTo>
                <a:lnTo>
                  <a:pt x="4621" y="522"/>
                </a:lnTo>
                <a:lnTo>
                  <a:pt x="4622" y="524"/>
                </a:lnTo>
                <a:lnTo>
                  <a:pt x="4622" y="526"/>
                </a:lnTo>
                <a:lnTo>
                  <a:pt x="4622" y="524"/>
                </a:lnTo>
                <a:lnTo>
                  <a:pt x="4623" y="520"/>
                </a:lnTo>
                <a:lnTo>
                  <a:pt x="4623" y="518"/>
                </a:lnTo>
                <a:lnTo>
                  <a:pt x="4623" y="524"/>
                </a:lnTo>
                <a:lnTo>
                  <a:pt x="4624" y="520"/>
                </a:lnTo>
                <a:lnTo>
                  <a:pt x="4624" y="511"/>
                </a:lnTo>
                <a:lnTo>
                  <a:pt x="4624" y="505"/>
                </a:lnTo>
                <a:lnTo>
                  <a:pt x="4624" y="505"/>
                </a:lnTo>
                <a:lnTo>
                  <a:pt x="4625" y="499"/>
                </a:lnTo>
                <a:lnTo>
                  <a:pt x="4625" y="496"/>
                </a:lnTo>
                <a:lnTo>
                  <a:pt x="4625" y="496"/>
                </a:lnTo>
                <a:lnTo>
                  <a:pt x="4626" y="499"/>
                </a:lnTo>
                <a:lnTo>
                  <a:pt x="4626" y="493"/>
                </a:lnTo>
                <a:lnTo>
                  <a:pt x="4626" y="486"/>
                </a:lnTo>
                <a:lnTo>
                  <a:pt x="4627" y="478"/>
                </a:lnTo>
                <a:lnTo>
                  <a:pt x="4627" y="482"/>
                </a:lnTo>
                <a:lnTo>
                  <a:pt x="4627" y="488"/>
                </a:lnTo>
                <a:lnTo>
                  <a:pt x="4627" y="484"/>
                </a:lnTo>
                <a:lnTo>
                  <a:pt x="4628" y="489"/>
                </a:lnTo>
                <a:lnTo>
                  <a:pt x="4628" y="489"/>
                </a:lnTo>
                <a:lnTo>
                  <a:pt x="4628" y="493"/>
                </a:lnTo>
                <a:lnTo>
                  <a:pt x="4629" y="496"/>
                </a:lnTo>
                <a:lnTo>
                  <a:pt x="4629" y="496"/>
                </a:lnTo>
                <a:lnTo>
                  <a:pt x="4629" y="492"/>
                </a:lnTo>
                <a:lnTo>
                  <a:pt x="4629" y="486"/>
                </a:lnTo>
                <a:lnTo>
                  <a:pt x="4630" y="472"/>
                </a:lnTo>
                <a:lnTo>
                  <a:pt x="4630" y="476"/>
                </a:lnTo>
                <a:lnTo>
                  <a:pt x="4630" y="497"/>
                </a:lnTo>
                <a:lnTo>
                  <a:pt x="4631" y="507"/>
                </a:lnTo>
                <a:lnTo>
                  <a:pt x="4631" y="514"/>
                </a:lnTo>
                <a:lnTo>
                  <a:pt x="4631" y="520"/>
                </a:lnTo>
                <a:lnTo>
                  <a:pt x="4632" y="526"/>
                </a:lnTo>
                <a:lnTo>
                  <a:pt x="4632" y="532"/>
                </a:lnTo>
                <a:lnTo>
                  <a:pt x="4632" y="536"/>
                </a:lnTo>
                <a:lnTo>
                  <a:pt x="4632" y="534"/>
                </a:lnTo>
                <a:lnTo>
                  <a:pt x="4633" y="532"/>
                </a:lnTo>
                <a:lnTo>
                  <a:pt x="4633" y="536"/>
                </a:lnTo>
                <a:lnTo>
                  <a:pt x="4634" y="540"/>
                </a:lnTo>
                <a:lnTo>
                  <a:pt x="4634" y="538"/>
                </a:lnTo>
                <a:lnTo>
                  <a:pt x="4634" y="532"/>
                </a:lnTo>
                <a:lnTo>
                  <a:pt x="4634" y="534"/>
                </a:lnTo>
                <a:lnTo>
                  <a:pt x="4635" y="536"/>
                </a:lnTo>
                <a:lnTo>
                  <a:pt x="4635" y="530"/>
                </a:lnTo>
                <a:lnTo>
                  <a:pt x="4635" y="530"/>
                </a:lnTo>
                <a:lnTo>
                  <a:pt x="4635" y="536"/>
                </a:lnTo>
                <a:lnTo>
                  <a:pt x="4636" y="544"/>
                </a:lnTo>
                <a:lnTo>
                  <a:pt x="4636" y="540"/>
                </a:lnTo>
                <a:lnTo>
                  <a:pt x="4637" y="534"/>
                </a:lnTo>
                <a:lnTo>
                  <a:pt x="4637" y="553"/>
                </a:lnTo>
                <a:lnTo>
                  <a:pt x="4637" y="574"/>
                </a:lnTo>
                <a:lnTo>
                  <a:pt x="4637" y="578"/>
                </a:lnTo>
                <a:lnTo>
                  <a:pt x="4638" y="590"/>
                </a:lnTo>
                <a:lnTo>
                  <a:pt x="4638" y="607"/>
                </a:lnTo>
                <a:lnTo>
                  <a:pt x="4638" y="590"/>
                </a:lnTo>
                <a:lnTo>
                  <a:pt x="4638" y="534"/>
                </a:lnTo>
                <a:lnTo>
                  <a:pt x="4639" y="453"/>
                </a:lnTo>
                <a:lnTo>
                  <a:pt x="4639" y="337"/>
                </a:lnTo>
                <a:lnTo>
                  <a:pt x="4639" y="204"/>
                </a:lnTo>
                <a:lnTo>
                  <a:pt x="4640" y="106"/>
                </a:lnTo>
                <a:lnTo>
                  <a:pt x="4640" y="83"/>
                </a:lnTo>
                <a:lnTo>
                  <a:pt x="4640" y="83"/>
                </a:lnTo>
                <a:lnTo>
                  <a:pt x="4641" y="197"/>
                </a:lnTo>
                <a:lnTo>
                  <a:pt x="4641" y="358"/>
                </a:lnTo>
                <a:lnTo>
                  <a:pt x="4641" y="489"/>
                </a:lnTo>
                <a:lnTo>
                  <a:pt x="4641" y="566"/>
                </a:lnTo>
                <a:lnTo>
                  <a:pt x="4642" y="609"/>
                </a:lnTo>
                <a:lnTo>
                  <a:pt x="4642" y="607"/>
                </a:lnTo>
                <a:lnTo>
                  <a:pt x="4642" y="573"/>
                </a:lnTo>
                <a:lnTo>
                  <a:pt x="4643" y="559"/>
                </a:lnTo>
                <a:lnTo>
                  <a:pt x="4643" y="561"/>
                </a:lnTo>
                <a:lnTo>
                  <a:pt x="4643" y="563"/>
                </a:lnTo>
                <a:lnTo>
                  <a:pt x="4643" y="555"/>
                </a:lnTo>
                <a:lnTo>
                  <a:pt x="4644" y="553"/>
                </a:lnTo>
                <a:lnTo>
                  <a:pt x="4644" y="555"/>
                </a:lnTo>
                <a:lnTo>
                  <a:pt x="4644" y="555"/>
                </a:lnTo>
                <a:lnTo>
                  <a:pt x="4645" y="549"/>
                </a:lnTo>
                <a:lnTo>
                  <a:pt x="4645" y="544"/>
                </a:lnTo>
                <a:lnTo>
                  <a:pt x="4645" y="549"/>
                </a:lnTo>
                <a:lnTo>
                  <a:pt x="4646" y="553"/>
                </a:lnTo>
                <a:lnTo>
                  <a:pt x="4646" y="551"/>
                </a:lnTo>
                <a:lnTo>
                  <a:pt x="4646" y="551"/>
                </a:lnTo>
                <a:lnTo>
                  <a:pt x="4646" y="551"/>
                </a:lnTo>
                <a:lnTo>
                  <a:pt x="4647" y="553"/>
                </a:lnTo>
                <a:lnTo>
                  <a:pt x="4647" y="553"/>
                </a:lnTo>
                <a:lnTo>
                  <a:pt x="4648" y="551"/>
                </a:lnTo>
                <a:lnTo>
                  <a:pt x="4648" y="549"/>
                </a:lnTo>
                <a:lnTo>
                  <a:pt x="4648" y="549"/>
                </a:lnTo>
                <a:lnTo>
                  <a:pt x="4648" y="555"/>
                </a:lnTo>
                <a:lnTo>
                  <a:pt x="4649" y="548"/>
                </a:lnTo>
                <a:lnTo>
                  <a:pt x="4649" y="544"/>
                </a:lnTo>
                <a:lnTo>
                  <a:pt x="4649" y="548"/>
                </a:lnTo>
                <a:lnTo>
                  <a:pt x="4649" y="559"/>
                </a:lnTo>
                <a:lnTo>
                  <a:pt x="4650" y="553"/>
                </a:lnTo>
                <a:lnTo>
                  <a:pt x="4650" y="548"/>
                </a:lnTo>
                <a:lnTo>
                  <a:pt x="4651" y="549"/>
                </a:lnTo>
                <a:lnTo>
                  <a:pt x="4651" y="555"/>
                </a:lnTo>
                <a:lnTo>
                  <a:pt x="4651" y="553"/>
                </a:lnTo>
                <a:lnTo>
                  <a:pt x="4651" y="549"/>
                </a:lnTo>
                <a:lnTo>
                  <a:pt x="4652" y="548"/>
                </a:lnTo>
                <a:lnTo>
                  <a:pt x="4652" y="551"/>
                </a:lnTo>
                <a:lnTo>
                  <a:pt x="4652" y="545"/>
                </a:lnTo>
                <a:lnTo>
                  <a:pt x="4652" y="545"/>
                </a:lnTo>
                <a:lnTo>
                  <a:pt x="4653" y="549"/>
                </a:lnTo>
                <a:lnTo>
                  <a:pt x="4653" y="549"/>
                </a:lnTo>
                <a:lnTo>
                  <a:pt x="4653" y="553"/>
                </a:lnTo>
                <a:lnTo>
                  <a:pt x="4654" y="548"/>
                </a:lnTo>
                <a:lnTo>
                  <a:pt x="4654" y="548"/>
                </a:lnTo>
                <a:lnTo>
                  <a:pt x="4654" y="555"/>
                </a:lnTo>
                <a:lnTo>
                  <a:pt x="4655" y="555"/>
                </a:lnTo>
                <a:lnTo>
                  <a:pt x="4655" y="553"/>
                </a:lnTo>
                <a:lnTo>
                  <a:pt x="4655" y="549"/>
                </a:lnTo>
                <a:lnTo>
                  <a:pt x="4655" y="557"/>
                </a:lnTo>
                <a:lnTo>
                  <a:pt x="4656" y="559"/>
                </a:lnTo>
                <a:lnTo>
                  <a:pt x="4656" y="549"/>
                </a:lnTo>
                <a:lnTo>
                  <a:pt x="4656" y="549"/>
                </a:lnTo>
                <a:lnTo>
                  <a:pt x="4657" y="549"/>
                </a:lnTo>
                <a:lnTo>
                  <a:pt x="4657" y="551"/>
                </a:lnTo>
                <a:lnTo>
                  <a:pt x="4657" y="551"/>
                </a:lnTo>
                <a:lnTo>
                  <a:pt x="4657" y="549"/>
                </a:lnTo>
                <a:lnTo>
                  <a:pt x="4658" y="553"/>
                </a:lnTo>
                <a:lnTo>
                  <a:pt x="4658" y="559"/>
                </a:lnTo>
                <a:lnTo>
                  <a:pt x="4658" y="561"/>
                </a:lnTo>
                <a:lnTo>
                  <a:pt x="4659" y="557"/>
                </a:lnTo>
                <a:lnTo>
                  <a:pt x="4659" y="561"/>
                </a:lnTo>
                <a:lnTo>
                  <a:pt x="4659" y="561"/>
                </a:lnTo>
                <a:lnTo>
                  <a:pt x="4660" y="561"/>
                </a:lnTo>
                <a:lnTo>
                  <a:pt x="4660" y="557"/>
                </a:lnTo>
                <a:lnTo>
                  <a:pt x="4660" y="557"/>
                </a:lnTo>
                <a:lnTo>
                  <a:pt x="4660" y="555"/>
                </a:lnTo>
                <a:lnTo>
                  <a:pt x="4661" y="559"/>
                </a:lnTo>
                <a:lnTo>
                  <a:pt x="4661" y="549"/>
                </a:lnTo>
                <a:lnTo>
                  <a:pt x="4662" y="544"/>
                </a:lnTo>
                <a:lnTo>
                  <a:pt x="4662" y="538"/>
                </a:lnTo>
                <a:lnTo>
                  <a:pt x="4662" y="530"/>
                </a:lnTo>
                <a:lnTo>
                  <a:pt x="4662" y="528"/>
                </a:lnTo>
                <a:lnTo>
                  <a:pt x="4663" y="520"/>
                </a:lnTo>
                <a:lnTo>
                  <a:pt x="4663" y="526"/>
                </a:lnTo>
                <a:lnTo>
                  <a:pt x="4663" y="530"/>
                </a:lnTo>
                <a:lnTo>
                  <a:pt x="4663" y="520"/>
                </a:lnTo>
                <a:lnTo>
                  <a:pt x="4664" y="513"/>
                </a:lnTo>
                <a:lnTo>
                  <a:pt x="4664" y="514"/>
                </a:lnTo>
                <a:lnTo>
                  <a:pt x="4665" y="514"/>
                </a:lnTo>
                <a:lnTo>
                  <a:pt x="4665" y="513"/>
                </a:lnTo>
                <a:lnTo>
                  <a:pt x="4665" y="513"/>
                </a:lnTo>
                <a:lnTo>
                  <a:pt x="4665" y="514"/>
                </a:lnTo>
                <a:lnTo>
                  <a:pt x="4666" y="517"/>
                </a:lnTo>
                <a:lnTo>
                  <a:pt x="4666" y="517"/>
                </a:lnTo>
                <a:lnTo>
                  <a:pt x="4666" y="511"/>
                </a:lnTo>
                <a:lnTo>
                  <a:pt x="4666" y="514"/>
                </a:lnTo>
                <a:lnTo>
                  <a:pt x="4667" y="522"/>
                </a:lnTo>
                <a:lnTo>
                  <a:pt x="4667" y="518"/>
                </a:lnTo>
                <a:lnTo>
                  <a:pt x="4667" y="514"/>
                </a:lnTo>
                <a:lnTo>
                  <a:pt x="4668" y="514"/>
                </a:lnTo>
                <a:lnTo>
                  <a:pt x="4668" y="518"/>
                </a:lnTo>
                <a:lnTo>
                  <a:pt x="4668" y="520"/>
                </a:lnTo>
                <a:lnTo>
                  <a:pt x="4669" y="518"/>
                </a:lnTo>
                <a:lnTo>
                  <a:pt x="4669" y="518"/>
                </a:lnTo>
                <a:lnTo>
                  <a:pt x="4669" y="524"/>
                </a:lnTo>
                <a:lnTo>
                  <a:pt x="4669" y="524"/>
                </a:lnTo>
                <a:lnTo>
                  <a:pt x="4670" y="526"/>
                </a:lnTo>
                <a:lnTo>
                  <a:pt x="4670" y="524"/>
                </a:lnTo>
                <a:lnTo>
                  <a:pt x="4670" y="528"/>
                </a:lnTo>
                <a:lnTo>
                  <a:pt x="4671" y="534"/>
                </a:lnTo>
                <a:lnTo>
                  <a:pt x="4671" y="530"/>
                </a:lnTo>
                <a:lnTo>
                  <a:pt x="4671" y="526"/>
                </a:lnTo>
                <a:lnTo>
                  <a:pt x="4671" y="532"/>
                </a:lnTo>
                <a:lnTo>
                  <a:pt x="4672" y="532"/>
                </a:lnTo>
                <a:lnTo>
                  <a:pt x="4672" y="532"/>
                </a:lnTo>
                <a:lnTo>
                  <a:pt x="4672" y="530"/>
                </a:lnTo>
                <a:lnTo>
                  <a:pt x="4673" y="534"/>
                </a:lnTo>
                <a:lnTo>
                  <a:pt x="4673" y="538"/>
                </a:lnTo>
                <a:lnTo>
                  <a:pt x="4673" y="534"/>
                </a:lnTo>
                <a:lnTo>
                  <a:pt x="4674" y="530"/>
                </a:lnTo>
                <a:lnTo>
                  <a:pt x="4674" y="534"/>
                </a:lnTo>
                <a:lnTo>
                  <a:pt x="4674" y="545"/>
                </a:lnTo>
                <a:lnTo>
                  <a:pt x="4674" y="544"/>
                </a:lnTo>
                <a:lnTo>
                  <a:pt x="4675" y="540"/>
                </a:lnTo>
                <a:lnTo>
                  <a:pt x="4675" y="540"/>
                </a:lnTo>
                <a:lnTo>
                  <a:pt x="4676" y="544"/>
                </a:lnTo>
                <a:lnTo>
                  <a:pt x="4676" y="545"/>
                </a:lnTo>
                <a:lnTo>
                  <a:pt x="4676" y="540"/>
                </a:lnTo>
                <a:lnTo>
                  <a:pt x="4676" y="544"/>
                </a:lnTo>
                <a:lnTo>
                  <a:pt x="4677" y="548"/>
                </a:lnTo>
                <a:lnTo>
                  <a:pt x="4677" y="545"/>
                </a:lnTo>
                <a:lnTo>
                  <a:pt x="4677" y="542"/>
                </a:lnTo>
                <a:lnTo>
                  <a:pt x="4677" y="540"/>
                </a:lnTo>
                <a:lnTo>
                  <a:pt x="4678" y="542"/>
                </a:lnTo>
                <a:lnTo>
                  <a:pt x="4678" y="548"/>
                </a:lnTo>
                <a:lnTo>
                  <a:pt x="4679" y="544"/>
                </a:lnTo>
                <a:lnTo>
                  <a:pt x="4679" y="538"/>
                </a:lnTo>
                <a:lnTo>
                  <a:pt x="4679" y="540"/>
                </a:lnTo>
                <a:lnTo>
                  <a:pt x="4679" y="545"/>
                </a:lnTo>
                <a:lnTo>
                  <a:pt x="4680" y="544"/>
                </a:lnTo>
                <a:lnTo>
                  <a:pt x="4680" y="544"/>
                </a:lnTo>
                <a:lnTo>
                  <a:pt x="4680" y="545"/>
                </a:lnTo>
                <a:lnTo>
                  <a:pt x="4680" y="548"/>
                </a:lnTo>
                <a:lnTo>
                  <a:pt x="4681" y="542"/>
                </a:lnTo>
                <a:lnTo>
                  <a:pt x="4681" y="538"/>
                </a:lnTo>
                <a:lnTo>
                  <a:pt x="4681" y="540"/>
                </a:lnTo>
                <a:lnTo>
                  <a:pt x="4682" y="536"/>
                </a:lnTo>
                <a:lnTo>
                  <a:pt x="4682" y="530"/>
                </a:lnTo>
                <a:lnTo>
                  <a:pt x="4682" y="520"/>
                </a:lnTo>
                <a:lnTo>
                  <a:pt x="4683" y="517"/>
                </a:lnTo>
                <a:lnTo>
                  <a:pt x="4683" y="528"/>
                </a:lnTo>
                <a:lnTo>
                  <a:pt x="4683" y="522"/>
                </a:lnTo>
                <a:lnTo>
                  <a:pt x="4683" y="514"/>
                </a:lnTo>
                <a:lnTo>
                  <a:pt x="4684" y="517"/>
                </a:lnTo>
                <a:lnTo>
                  <a:pt x="4684" y="507"/>
                </a:lnTo>
                <a:lnTo>
                  <a:pt x="4684" y="503"/>
                </a:lnTo>
                <a:lnTo>
                  <a:pt x="4685" y="501"/>
                </a:lnTo>
                <a:lnTo>
                  <a:pt x="4685" y="499"/>
                </a:lnTo>
                <a:lnTo>
                  <a:pt x="4685" y="505"/>
                </a:lnTo>
                <a:lnTo>
                  <a:pt x="4685" y="509"/>
                </a:lnTo>
                <a:lnTo>
                  <a:pt x="4686" y="505"/>
                </a:lnTo>
                <a:lnTo>
                  <a:pt x="4686" y="501"/>
                </a:lnTo>
                <a:lnTo>
                  <a:pt x="4686" y="507"/>
                </a:lnTo>
                <a:lnTo>
                  <a:pt x="4687" y="517"/>
                </a:lnTo>
                <a:lnTo>
                  <a:pt x="4687" y="514"/>
                </a:lnTo>
                <a:lnTo>
                  <a:pt x="4687" y="507"/>
                </a:lnTo>
                <a:lnTo>
                  <a:pt x="4688" y="507"/>
                </a:lnTo>
                <a:lnTo>
                  <a:pt x="4688" y="522"/>
                </a:lnTo>
                <a:lnTo>
                  <a:pt x="4688" y="532"/>
                </a:lnTo>
                <a:lnTo>
                  <a:pt x="4688" y="534"/>
                </a:lnTo>
                <a:lnTo>
                  <a:pt x="4689" y="548"/>
                </a:lnTo>
                <a:lnTo>
                  <a:pt x="4689" y="555"/>
                </a:lnTo>
                <a:lnTo>
                  <a:pt x="4690" y="557"/>
                </a:lnTo>
                <a:lnTo>
                  <a:pt x="4690" y="549"/>
                </a:lnTo>
                <a:lnTo>
                  <a:pt x="4690" y="551"/>
                </a:lnTo>
                <a:lnTo>
                  <a:pt x="4690" y="551"/>
                </a:lnTo>
                <a:lnTo>
                  <a:pt x="4691" y="551"/>
                </a:lnTo>
                <a:lnTo>
                  <a:pt x="4691" y="549"/>
                </a:lnTo>
                <a:lnTo>
                  <a:pt x="4691" y="555"/>
                </a:lnTo>
                <a:lnTo>
                  <a:pt x="4691" y="563"/>
                </a:lnTo>
                <a:lnTo>
                  <a:pt x="4692" y="559"/>
                </a:lnTo>
                <a:lnTo>
                  <a:pt x="4692" y="559"/>
                </a:lnTo>
                <a:lnTo>
                  <a:pt x="4693" y="559"/>
                </a:lnTo>
                <a:lnTo>
                  <a:pt x="4693" y="561"/>
                </a:lnTo>
                <a:lnTo>
                  <a:pt x="4693" y="563"/>
                </a:lnTo>
                <a:lnTo>
                  <a:pt x="4693" y="557"/>
                </a:lnTo>
                <a:lnTo>
                  <a:pt x="4694" y="553"/>
                </a:lnTo>
                <a:lnTo>
                  <a:pt x="4694" y="555"/>
                </a:lnTo>
                <a:lnTo>
                  <a:pt x="4694" y="561"/>
                </a:lnTo>
                <a:lnTo>
                  <a:pt x="4694" y="570"/>
                </a:lnTo>
                <a:lnTo>
                  <a:pt x="4695" y="588"/>
                </a:lnTo>
                <a:lnTo>
                  <a:pt x="4695" y="603"/>
                </a:lnTo>
                <a:lnTo>
                  <a:pt x="4695" y="628"/>
                </a:lnTo>
                <a:lnTo>
                  <a:pt x="4696" y="632"/>
                </a:lnTo>
                <a:lnTo>
                  <a:pt x="4696" y="592"/>
                </a:lnTo>
                <a:lnTo>
                  <a:pt x="4696" y="526"/>
                </a:lnTo>
                <a:lnTo>
                  <a:pt x="4697" y="437"/>
                </a:lnTo>
                <a:lnTo>
                  <a:pt x="4697" y="291"/>
                </a:lnTo>
                <a:lnTo>
                  <a:pt x="4697" y="160"/>
                </a:lnTo>
                <a:lnTo>
                  <a:pt x="4697" y="98"/>
                </a:lnTo>
                <a:lnTo>
                  <a:pt x="4698" y="177"/>
                </a:lnTo>
                <a:lnTo>
                  <a:pt x="4698" y="370"/>
                </a:lnTo>
                <a:lnTo>
                  <a:pt x="4698" y="540"/>
                </a:lnTo>
                <a:lnTo>
                  <a:pt x="4699" y="613"/>
                </a:lnTo>
                <a:lnTo>
                  <a:pt x="4699" y="619"/>
                </a:lnTo>
                <a:lnTo>
                  <a:pt x="4699" y="592"/>
                </a:lnTo>
                <a:lnTo>
                  <a:pt x="4699" y="582"/>
                </a:lnTo>
                <a:lnTo>
                  <a:pt x="4700" y="576"/>
                </a:lnTo>
                <a:lnTo>
                  <a:pt x="4700" y="584"/>
                </a:lnTo>
                <a:lnTo>
                  <a:pt x="4700" y="588"/>
                </a:lnTo>
                <a:lnTo>
                  <a:pt x="4701" y="580"/>
                </a:lnTo>
                <a:lnTo>
                  <a:pt x="4701" y="580"/>
                </a:lnTo>
                <a:lnTo>
                  <a:pt x="4701" y="578"/>
                </a:lnTo>
                <a:lnTo>
                  <a:pt x="4702" y="584"/>
                </a:lnTo>
                <a:lnTo>
                  <a:pt x="4702" y="578"/>
                </a:lnTo>
                <a:lnTo>
                  <a:pt x="4702" y="576"/>
                </a:lnTo>
                <a:lnTo>
                  <a:pt x="4702" y="576"/>
                </a:lnTo>
                <a:lnTo>
                  <a:pt x="4703" y="578"/>
                </a:lnTo>
                <a:lnTo>
                  <a:pt x="4703" y="574"/>
                </a:lnTo>
                <a:lnTo>
                  <a:pt x="4704" y="573"/>
                </a:lnTo>
                <a:lnTo>
                  <a:pt x="4704" y="570"/>
                </a:lnTo>
                <a:lnTo>
                  <a:pt x="4704" y="574"/>
                </a:lnTo>
                <a:lnTo>
                  <a:pt x="4704" y="578"/>
                </a:lnTo>
                <a:lnTo>
                  <a:pt x="4705" y="576"/>
                </a:lnTo>
                <a:lnTo>
                  <a:pt x="4705" y="576"/>
                </a:lnTo>
                <a:lnTo>
                  <a:pt x="4705" y="584"/>
                </a:lnTo>
                <a:lnTo>
                  <a:pt x="4705" y="584"/>
                </a:lnTo>
                <a:lnTo>
                  <a:pt x="4706" y="582"/>
                </a:lnTo>
                <a:lnTo>
                  <a:pt x="4706" y="582"/>
                </a:lnTo>
                <a:lnTo>
                  <a:pt x="4707" y="584"/>
                </a:lnTo>
                <a:lnTo>
                  <a:pt x="4707" y="588"/>
                </a:lnTo>
                <a:lnTo>
                  <a:pt x="4707" y="586"/>
                </a:lnTo>
                <a:lnTo>
                  <a:pt x="4707" y="584"/>
                </a:lnTo>
                <a:lnTo>
                  <a:pt x="4708" y="584"/>
                </a:lnTo>
                <a:lnTo>
                  <a:pt x="4708" y="588"/>
                </a:lnTo>
                <a:lnTo>
                  <a:pt x="4708" y="584"/>
                </a:lnTo>
                <a:lnTo>
                  <a:pt x="4708" y="580"/>
                </a:lnTo>
                <a:lnTo>
                  <a:pt x="4709" y="580"/>
                </a:lnTo>
                <a:lnTo>
                  <a:pt x="4709" y="582"/>
                </a:lnTo>
                <a:lnTo>
                  <a:pt x="4709" y="582"/>
                </a:lnTo>
                <a:lnTo>
                  <a:pt x="4710" y="578"/>
                </a:lnTo>
                <a:lnTo>
                  <a:pt x="4710" y="580"/>
                </a:lnTo>
                <a:lnTo>
                  <a:pt x="4710" y="586"/>
                </a:lnTo>
                <a:lnTo>
                  <a:pt x="4711" y="590"/>
                </a:lnTo>
                <a:lnTo>
                  <a:pt x="4711" y="588"/>
                </a:lnTo>
                <a:lnTo>
                  <a:pt x="4711" y="584"/>
                </a:lnTo>
                <a:lnTo>
                  <a:pt x="4711" y="582"/>
                </a:lnTo>
                <a:lnTo>
                  <a:pt x="4712" y="580"/>
                </a:lnTo>
                <a:lnTo>
                  <a:pt x="4712" y="584"/>
                </a:lnTo>
                <a:lnTo>
                  <a:pt x="4712" y="586"/>
                </a:lnTo>
                <a:lnTo>
                  <a:pt x="4713" y="594"/>
                </a:lnTo>
                <a:lnTo>
                  <a:pt x="4713" y="596"/>
                </a:lnTo>
                <a:lnTo>
                  <a:pt x="4713" y="592"/>
                </a:lnTo>
                <a:lnTo>
                  <a:pt x="4713" y="594"/>
                </a:lnTo>
                <a:lnTo>
                  <a:pt x="4714" y="600"/>
                </a:lnTo>
                <a:lnTo>
                  <a:pt x="4714" y="597"/>
                </a:lnTo>
                <a:lnTo>
                  <a:pt x="4714" y="600"/>
                </a:lnTo>
                <a:lnTo>
                  <a:pt x="4715" y="597"/>
                </a:lnTo>
                <a:lnTo>
                  <a:pt x="4715" y="601"/>
                </a:lnTo>
                <a:lnTo>
                  <a:pt x="4715" y="605"/>
                </a:lnTo>
                <a:lnTo>
                  <a:pt x="4716" y="605"/>
                </a:lnTo>
                <a:lnTo>
                  <a:pt x="4716" y="601"/>
                </a:lnTo>
                <a:lnTo>
                  <a:pt x="4716" y="605"/>
                </a:lnTo>
                <a:lnTo>
                  <a:pt x="4716" y="609"/>
                </a:lnTo>
                <a:lnTo>
                  <a:pt x="4717" y="605"/>
                </a:lnTo>
                <a:lnTo>
                  <a:pt x="4717" y="600"/>
                </a:lnTo>
                <a:lnTo>
                  <a:pt x="4717" y="597"/>
                </a:lnTo>
                <a:lnTo>
                  <a:pt x="4718" y="596"/>
                </a:lnTo>
                <a:lnTo>
                  <a:pt x="4718" y="584"/>
                </a:lnTo>
                <a:lnTo>
                  <a:pt x="4718" y="576"/>
                </a:lnTo>
                <a:lnTo>
                  <a:pt x="4719" y="569"/>
                </a:lnTo>
                <a:lnTo>
                  <a:pt x="4719" y="566"/>
                </a:lnTo>
                <a:lnTo>
                  <a:pt x="4719" y="557"/>
                </a:lnTo>
                <a:lnTo>
                  <a:pt x="4719" y="551"/>
                </a:lnTo>
                <a:lnTo>
                  <a:pt x="4720" y="548"/>
                </a:lnTo>
                <a:lnTo>
                  <a:pt x="4720" y="551"/>
                </a:lnTo>
                <a:lnTo>
                  <a:pt x="4721" y="545"/>
                </a:lnTo>
                <a:lnTo>
                  <a:pt x="4721" y="542"/>
                </a:lnTo>
                <a:lnTo>
                  <a:pt x="4721" y="540"/>
                </a:lnTo>
                <a:lnTo>
                  <a:pt x="4721" y="542"/>
                </a:lnTo>
                <a:lnTo>
                  <a:pt x="4722" y="540"/>
                </a:lnTo>
                <a:lnTo>
                  <a:pt x="4722" y="540"/>
                </a:lnTo>
                <a:lnTo>
                  <a:pt x="4722" y="532"/>
                </a:lnTo>
                <a:lnTo>
                  <a:pt x="4722" y="536"/>
                </a:lnTo>
                <a:lnTo>
                  <a:pt x="4723" y="540"/>
                </a:lnTo>
                <a:lnTo>
                  <a:pt x="4723" y="534"/>
                </a:lnTo>
                <a:lnTo>
                  <a:pt x="4723" y="536"/>
                </a:lnTo>
                <a:lnTo>
                  <a:pt x="4724" y="538"/>
                </a:lnTo>
                <a:lnTo>
                  <a:pt x="4724" y="548"/>
                </a:lnTo>
                <a:lnTo>
                  <a:pt x="4724" y="540"/>
                </a:lnTo>
                <a:lnTo>
                  <a:pt x="4725" y="536"/>
                </a:lnTo>
                <a:lnTo>
                  <a:pt x="4725" y="538"/>
                </a:lnTo>
                <a:lnTo>
                  <a:pt x="4725" y="540"/>
                </a:lnTo>
                <a:lnTo>
                  <a:pt x="4725" y="542"/>
                </a:lnTo>
                <a:lnTo>
                  <a:pt x="4726" y="538"/>
                </a:lnTo>
                <a:lnTo>
                  <a:pt x="4726" y="536"/>
                </a:lnTo>
                <a:lnTo>
                  <a:pt x="4726" y="540"/>
                </a:lnTo>
                <a:lnTo>
                  <a:pt x="4727" y="544"/>
                </a:lnTo>
                <a:lnTo>
                  <a:pt x="4727" y="536"/>
                </a:lnTo>
                <a:lnTo>
                  <a:pt x="4727" y="544"/>
                </a:lnTo>
                <a:lnTo>
                  <a:pt x="4728" y="548"/>
                </a:lnTo>
                <a:lnTo>
                  <a:pt x="4728" y="545"/>
                </a:lnTo>
                <a:lnTo>
                  <a:pt x="4728" y="545"/>
                </a:lnTo>
                <a:lnTo>
                  <a:pt x="4728" y="545"/>
                </a:lnTo>
                <a:lnTo>
                  <a:pt x="4729" y="548"/>
                </a:lnTo>
                <a:lnTo>
                  <a:pt x="4729" y="553"/>
                </a:lnTo>
                <a:lnTo>
                  <a:pt x="4729" y="553"/>
                </a:lnTo>
                <a:lnTo>
                  <a:pt x="4730" y="549"/>
                </a:lnTo>
                <a:lnTo>
                  <a:pt x="4730" y="551"/>
                </a:lnTo>
                <a:lnTo>
                  <a:pt x="4730" y="557"/>
                </a:lnTo>
                <a:lnTo>
                  <a:pt x="4730" y="551"/>
                </a:lnTo>
                <a:lnTo>
                  <a:pt x="4731" y="551"/>
                </a:lnTo>
                <a:lnTo>
                  <a:pt x="4731" y="555"/>
                </a:lnTo>
                <a:lnTo>
                  <a:pt x="4731" y="555"/>
                </a:lnTo>
                <a:lnTo>
                  <a:pt x="4732" y="551"/>
                </a:lnTo>
                <a:lnTo>
                  <a:pt x="4732" y="548"/>
                </a:lnTo>
                <a:lnTo>
                  <a:pt x="4732" y="548"/>
                </a:lnTo>
                <a:lnTo>
                  <a:pt x="4733" y="548"/>
                </a:lnTo>
                <a:lnTo>
                  <a:pt x="4733" y="548"/>
                </a:lnTo>
                <a:lnTo>
                  <a:pt x="4733" y="544"/>
                </a:lnTo>
                <a:lnTo>
                  <a:pt x="4733" y="545"/>
                </a:lnTo>
                <a:lnTo>
                  <a:pt x="4734" y="549"/>
                </a:lnTo>
                <a:lnTo>
                  <a:pt x="4734" y="553"/>
                </a:lnTo>
                <a:lnTo>
                  <a:pt x="4735" y="549"/>
                </a:lnTo>
                <a:lnTo>
                  <a:pt x="4735" y="549"/>
                </a:lnTo>
                <a:lnTo>
                  <a:pt x="4735" y="551"/>
                </a:lnTo>
                <a:lnTo>
                  <a:pt x="4735" y="548"/>
                </a:lnTo>
                <a:lnTo>
                  <a:pt x="4736" y="548"/>
                </a:lnTo>
                <a:lnTo>
                  <a:pt x="4736" y="548"/>
                </a:lnTo>
                <a:lnTo>
                  <a:pt x="4736" y="551"/>
                </a:lnTo>
                <a:lnTo>
                  <a:pt x="4736" y="549"/>
                </a:lnTo>
                <a:lnTo>
                  <a:pt x="4737" y="548"/>
                </a:lnTo>
                <a:lnTo>
                  <a:pt x="4737" y="544"/>
                </a:lnTo>
                <a:lnTo>
                  <a:pt x="4738" y="540"/>
                </a:lnTo>
                <a:lnTo>
                  <a:pt x="4738" y="540"/>
                </a:lnTo>
                <a:lnTo>
                  <a:pt x="4738" y="528"/>
                </a:lnTo>
                <a:lnTo>
                  <a:pt x="4738" y="522"/>
                </a:lnTo>
                <a:lnTo>
                  <a:pt x="4739" y="520"/>
                </a:lnTo>
                <a:lnTo>
                  <a:pt x="4739" y="530"/>
                </a:lnTo>
                <a:lnTo>
                  <a:pt x="4739" y="518"/>
                </a:lnTo>
                <a:lnTo>
                  <a:pt x="4739" y="513"/>
                </a:lnTo>
                <a:lnTo>
                  <a:pt x="4740" y="511"/>
                </a:lnTo>
                <a:lnTo>
                  <a:pt x="4740" y="511"/>
                </a:lnTo>
                <a:lnTo>
                  <a:pt x="4740" y="505"/>
                </a:lnTo>
                <a:lnTo>
                  <a:pt x="4741" y="507"/>
                </a:lnTo>
                <a:lnTo>
                  <a:pt x="4741" y="507"/>
                </a:lnTo>
                <a:lnTo>
                  <a:pt x="4741" y="509"/>
                </a:lnTo>
                <a:lnTo>
                  <a:pt x="4742" y="511"/>
                </a:lnTo>
                <a:lnTo>
                  <a:pt x="4742" y="505"/>
                </a:lnTo>
                <a:lnTo>
                  <a:pt x="4742" y="513"/>
                </a:lnTo>
                <a:lnTo>
                  <a:pt x="4742" y="520"/>
                </a:lnTo>
                <a:lnTo>
                  <a:pt x="4743" y="517"/>
                </a:lnTo>
                <a:lnTo>
                  <a:pt x="4743" y="499"/>
                </a:lnTo>
                <a:lnTo>
                  <a:pt x="4743" y="509"/>
                </a:lnTo>
                <a:lnTo>
                  <a:pt x="4744" y="526"/>
                </a:lnTo>
                <a:lnTo>
                  <a:pt x="4744" y="534"/>
                </a:lnTo>
                <a:lnTo>
                  <a:pt x="4744" y="534"/>
                </a:lnTo>
                <a:lnTo>
                  <a:pt x="4744" y="544"/>
                </a:lnTo>
                <a:lnTo>
                  <a:pt x="4745" y="551"/>
                </a:lnTo>
                <a:lnTo>
                  <a:pt x="4745" y="559"/>
                </a:lnTo>
                <a:lnTo>
                  <a:pt x="4745" y="557"/>
                </a:lnTo>
                <a:lnTo>
                  <a:pt x="4746" y="549"/>
                </a:lnTo>
                <a:lnTo>
                  <a:pt x="4746" y="553"/>
                </a:lnTo>
                <a:lnTo>
                  <a:pt x="4746" y="561"/>
                </a:lnTo>
                <a:lnTo>
                  <a:pt x="4747" y="555"/>
                </a:lnTo>
                <a:lnTo>
                  <a:pt x="4747" y="553"/>
                </a:lnTo>
                <a:lnTo>
                  <a:pt x="4747" y="553"/>
                </a:lnTo>
                <a:lnTo>
                  <a:pt x="4747" y="557"/>
                </a:lnTo>
                <a:lnTo>
                  <a:pt x="4748" y="553"/>
                </a:lnTo>
                <a:lnTo>
                  <a:pt x="4748" y="551"/>
                </a:lnTo>
                <a:lnTo>
                  <a:pt x="4749" y="549"/>
                </a:lnTo>
                <a:lnTo>
                  <a:pt x="4749" y="557"/>
                </a:lnTo>
                <a:lnTo>
                  <a:pt x="4749" y="559"/>
                </a:lnTo>
                <a:lnTo>
                  <a:pt x="4749" y="557"/>
                </a:lnTo>
                <a:lnTo>
                  <a:pt x="4750" y="557"/>
                </a:lnTo>
                <a:lnTo>
                  <a:pt x="4750" y="565"/>
                </a:lnTo>
                <a:lnTo>
                  <a:pt x="4750" y="578"/>
                </a:lnTo>
                <a:lnTo>
                  <a:pt x="4750" y="594"/>
                </a:lnTo>
                <a:lnTo>
                  <a:pt x="4751" y="605"/>
                </a:lnTo>
                <a:lnTo>
                  <a:pt x="4751" y="632"/>
                </a:lnTo>
                <a:lnTo>
                  <a:pt x="4752" y="628"/>
                </a:lnTo>
                <a:lnTo>
                  <a:pt x="4752" y="619"/>
                </a:lnTo>
                <a:lnTo>
                  <a:pt x="4752" y="501"/>
                </a:lnTo>
                <a:lnTo>
                  <a:pt x="4752" y="414"/>
                </a:lnTo>
                <a:lnTo>
                  <a:pt x="4753" y="277"/>
                </a:lnTo>
                <a:lnTo>
                  <a:pt x="4753" y="146"/>
                </a:lnTo>
                <a:lnTo>
                  <a:pt x="4753" y="94"/>
                </a:lnTo>
                <a:lnTo>
                  <a:pt x="4753" y="181"/>
                </a:lnTo>
                <a:lnTo>
                  <a:pt x="4754" y="385"/>
                </a:lnTo>
                <a:lnTo>
                  <a:pt x="4754" y="559"/>
                </a:lnTo>
                <a:lnTo>
                  <a:pt x="4754" y="632"/>
                </a:lnTo>
                <a:lnTo>
                  <a:pt x="4755" y="628"/>
                </a:lnTo>
                <a:lnTo>
                  <a:pt x="4755" y="615"/>
                </a:lnTo>
                <a:lnTo>
                  <a:pt x="4755" y="584"/>
                </a:lnTo>
                <a:lnTo>
                  <a:pt x="4756" y="573"/>
                </a:lnTo>
                <a:lnTo>
                  <a:pt x="4756" y="576"/>
                </a:lnTo>
                <a:lnTo>
                  <a:pt x="4756" y="584"/>
                </a:lnTo>
                <a:lnTo>
                  <a:pt x="4756" y="578"/>
                </a:lnTo>
                <a:lnTo>
                  <a:pt x="4757" y="573"/>
                </a:lnTo>
                <a:lnTo>
                  <a:pt x="4757" y="573"/>
                </a:lnTo>
                <a:lnTo>
                  <a:pt x="4757" y="580"/>
                </a:lnTo>
                <a:lnTo>
                  <a:pt x="4758" y="578"/>
                </a:lnTo>
                <a:lnTo>
                  <a:pt x="4758" y="576"/>
                </a:lnTo>
                <a:lnTo>
                  <a:pt x="4758" y="574"/>
                </a:lnTo>
                <a:lnTo>
                  <a:pt x="4758" y="574"/>
                </a:lnTo>
                <a:lnTo>
                  <a:pt x="4759" y="578"/>
                </a:lnTo>
                <a:lnTo>
                  <a:pt x="4759" y="576"/>
                </a:lnTo>
                <a:lnTo>
                  <a:pt x="4759" y="566"/>
                </a:lnTo>
                <a:lnTo>
                  <a:pt x="4760" y="570"/>
                </a:lnTo>
                <a:lnTo>
                  <a:pt x="4760" y="576"/>
                </a:lnTo>
                <a:lnTo>
                  <a:pt x="4760" y="569"/>
                </a:lnTo>
                <a:lnTo>
                  <a:pt x="4761" y="569"/>
                </a:lnTo>
                <a:lnTo>
                  <a:pt x="4761" y="573"/>
                </a:lnTo>
                <a:lnTo>
                  <a:pt x="4761" y="578"/>
                </a:lnTo>
                <a:lnTo>
                  <a:pt x="4761" y="574"/>
                </a:lnTo>
                <a:lnTo>
                  <a:pt x="4762" y="570"/>
                </a:lnTo>
                <a:lnTo>
                  <a:pt x="4762" y="573"/>
                </a:lnTo>
                <a:lnTo>
                  <a:pt x="4763" y="576"/>
                </a:lnTo>
                <a:lnTo>
                  <a:pt x="4763" y="574"/>
                </a:lnTo>
                <a:lnTo>
                  <a:pt x="4763" y="573"/>
                </a:lnTo>
                <a:lnTo>
                  <a:pt x="4763" y="570"/>
                </a:lnTo>
                <a:lnTo>
                  <a:pt x="4764" y="578"/>
                </a:lnTo>
                <a:lnTo>
                  <a:pt x="4764" y="573"/>
                </a:lnTo>
                <a:lnTo>
                  <a:pt x="4764" y="566"/>
                </a:lnTo>
                <a:lnTo>
                  <a:pt x="4764" y="570"/>
                </a:lnTo>
                <a:lnTo>
                  <a:pt x="4765" y="574"/>
                </a:lnTo>
                <a:lnTo>
                  <a:pt x="4765" y="578"/>
                </a:lnTo>
                <a:lnTo>
                  <a:pt x="4766" y="570"/>
                </a:lnTo>
                <a:lnTo>
                  <a:pt x="4766" y="573"/>
                </a:lnTo>
                <a:lnTo>
                  <a:pt x="4766" y="576"/>
                </a:lnTo>
                <a:lnTo>
                  <a:pt x="4766" y="576"/>
                </a:lnTo>
                <a:lnTo>
                  <a:pt x="4767" y="576"/>
                </a:lnTo>
                <a:lnTo>
                  <a:pt x="4767" y="574"/>
                </a:lnTo>
                <a:lnTo>
                  <a:pt x="4767" y="580"/>
                </a:lnTo>
                <a:lnTo>
                  <a:pt x="4767" y="578"/>
                </a:lnTo>
                <a:lnTo>
                  <a:pt x="4768" y="576"/>
                </a:lnTo>
                <a:lnTo>
                  <a:pt x="4768" y="570"/>
                </a:lnTo>
                <a:lnTo>
                  <a:pt x="4768" y="574"/>
                </a:lnTo>
                <a:lnTo>
                  <a:pt x="4769" y="573"/>
                </a:lnTo>
                <a:lnTo>
                  <a:pt x="4769" y="573"/>
                </a:lnTo>
                <a:lnTo>
                  <a:pt x="4769" y="570"/>
                </a:lnTo>
                <a:lnTo>
                  <a:pt x="4770" y="574"/>
                </a:lnTo>
                <a:lnTo>
                  <a:pt x="4770" y="580"/>
                </a:lnTo>
                <a:lnTo>
                  <a:pt x="4770" y="578"/>
                </a:lnTo>
                <a:lnTo>
                  <a:pt x="4770" y="574"/>
                </a:lnTo>
                <a:lnTo>
                  <a:pt x="4771" y="576"/>
                </a:lnTo>
                <a:lnTo>
                  <a:pt x="4771" y="584"/>
                </a:lnTo>
                <a:lnTo>
                  <a:pt x="4771" y="590"/>
                </a:lnTo>
                <a:lnTo>
                  <a:pt x="4772" y="580"/>
                </a:lnTo>
                <a:lnTo>
                  <a:pt x="4772" y="578"/>
                </a:lnTo>
                <a:lnTo>
                  <a:pt x="4772" y="586"/>
                </a:lnTo>
                <a:lnTo>
                  <a:pt x="4772" y="582"/>
                </a:lnTo>
                <a:lnTo>
                  <a:pt x="4773" y="580"/>
                </a:lnTo>
                <a:lnTo>
                  <a:pt x="4773" y="578"/>
                </a:lnTo>
                <a:lnTo>
                  <a:pt x="4773" y="578"/>
                </a:lnTo>
                <a:lnTo>
                  <a:pt x="4774" y="578"/>
                </a:lnTo>
                <a:lnTo>
                  <a:pt x="4774" y="574"/>
                </a:lnTo>
                <a:lnTo>
                  <a:pt x="4774" y="559"/>
                </a:lnTo>
                <a:lnTo>
                  <a:pt x="4775" y="563"/>
                </a:lnTo>
                <a:lnTo>
                  <a:pt x="4775" y="561"/>
                </a:lnTo>
                <a:lnTo>
                  <a:pt x="4775" y="551"/>
                </a:lnTo>
                <a:lnTo>
                  <a:pt x="4775" y="540"/>
                </a:lnTo>
                <a:lnTo>
                  <a:pt x="4776" y="544"/>
                </a:lnTo>
                <a:lnTo>
                  <a:pt x="4776" y="538"/>
                </a:lnTo>
                <a:lnTo>
                  <a:pt x="4777" y="532"/>
                </a:lnTo>
                <a:lnTo>
                  <a:pt x="4777" y="528"/>
                </a:lnTo>
                <a:lnTo>
                  <a:pt x="4777" y="528"/>
                </a:lnTo>
                <a:lnTo>
                  <a:pt x="4777" y="530"/>
                </a:lnTo>
                <a:lnTo>
                  <a:pt x="4778" y="528"/>
                </a:lnTo>
                <a:lnTo>
                  <a:pt x="4778" y="522"/>
                </a:lnTo>
                <a:lnTo>
                  <a:pt x="4778" y="526"/>
                </a:lnTo>
                <a:lnTo>
                  <a:pt x="4778" y="528"/>
                </a:lnTo>
                <a:lnTo>
                  <a:pt x="4779" y="532"/>
                </a:lnTo>
                <a:lnTo>
                  <a:pt x="4779" y="522"/>
                </a:lnTo>
                <a:lnTo>
                  <a:pt x="4780" y="522"/>
                </a:lnTo>
                <a:lnTo>
                  <a:pt x="4780" y="528"/>
                </a:lnTo>
                <a:lnTo>
                  <a:pt x="4780" y="524"/>
                </a:lnTo>
                <a:lnTo>
                  <a:pt x="4780" y="517"/>
                </a:lnTo>
                <a:lnTo>
                  <a:pt x="4781" y="518"/>
                </a:lnTo>
                <a:lnTo>
                  <a:pt x="4781" y="524"/>
                </a:lnTo>
                <a:lnTo>
                  <a:pt x="4781" y="524"/>
                </a:lnTo>
                <a:lnTo>
                  <a:pt x="4781" y="526"/>
                </a:lnTo>
                <a:lnTo>
                  <a:pt x="4782" y="520"/>
                </a:lnTo>
                <a:lnTo>
                  <a:pt x="4782" y="528"/>
                </a:lnTo>
                <a:lnTo>
                  <a:pt x="4782" y="532"/>
                </a:lnTo>
                <a:lnTo>
                  <a:pt x="4783" y="528"/>
                </a:lnTo>
                <a:lnTo>
                  <a:pt x="4783" y="526"/>
                </a:lnTo>
                <a:lnTo>
                  <a:pt x="4783" y="526"/>
                </a:lnTo>
                <a:lnTo>
                  <a:pt x="4784" y="534"/>
                </a:lnTo>
                <a:lnTo>
                  <a:pt x="4784" y="530"/>
                </a:lnTo>
                <a:lnTo>
                  <a:pt x="4784" y="528"/>
                </a:lnTo>
                <a:lnTo>
                  <a:pt x="4784" y="532"/>
                </a:lnTo>
                <a:lnTo>
                  <a:pt x="4785" y="534"/>
                </a:lnTo>
                <a:lnTo>
                  <a:pt x="4785" y="536"/>
                </a:lnTo>
                <a:lnTo>
                  <a:pt x="4785" y="530"/>
                </a:lnTo>
                <a:lnTo>
                  <a:pt x="4786" y="530"/>
                </a:lnTo>
                <a:lnTo>
                  <a:pt x="4786" y="536"/>
                </a:lnTo>
                <a:lnTo>
                  <a:pt x="4786" y="532"/>
                </a:lnTo>
                <a:lnTo>
                  <a:pt x="4786" y="530"/>
                </a:lnTo>
                <a:lnTo>
                  <a:pt x="4787" y="528"/>
                </a:lnTo>
                <a:lnTo>
                  <a:pt x="4787" y="532"/>
                </a:lnTo>
                <a:lnTo>
                  <a:pt x="4787" y="532"/>
                </a:lnTo>
                <a:lnTo>
                  <a:pt x="4788" y="522"/>
                </a:lnTo>
                <a:lnTo>
                  <a:pt x="4788" y="526"/>
                </a:lnTo>
                <a:lnTo>
                  <a:pt x="4788" y="536"/>
                </a:lnTo>
                <a:lnTo>
                  <a:pt x="4789" y="538"/>
                </a:lnTo>
                <a:lnTo>
                  <a:pt x="4789" y="540"/>
                </a:lnTo>
                <a:lnTo>
                  <a:pt x="4789" y="532"/>
                </a:lnTo>
                <a:lnTo>
                  <a:pt x="4789" y="536"/>
                </a:lnTo>
                <a:lnTo>
                  <a:pt x="4790" y="540"/>
                </a:lnTo>
                <a:lnTo>
                  <a:pt x="4790" y="538"/>
                </a:lnTo>
                <a:lnTo>
                  <a:pt x="4790" y="534"/>
                </a:lnTo>
                <a:lnTo>
                  <a:pt x="4790" y="534"/>
                </a:lnTo>
                <a:lnTo>
                  <a:pt x="4791" y="538"/>
                </a:lnTo>
                <a:lnTo>
                  <a:pt x="4791" y="534"/>
                </a:lnTo>
                <a:lnTo>
                  <a:pt x="4792" y="530"/>
                </a:lnTo>
                <a:lnTo>
                  <a:pt x="4792" y="530"/>
                </a:lnTo>
                <a:lnTo>
                  <a:pt x="4792" y="530"/>
                </a:lnTo>
                <a:lnTo>
                  <a:pt x="4792" y="528"/>
                </a:lnTo>
                <a:lnTo>
                  <a:pt x="4793" y="530"/>
                </a:lnTo>
                <a:lnTo>
                  <a:pt x="4793" y="528"/>
                </a:lnTo>
                <a:lnTo>
                  <a:pt x="4794" y="532"/>
                </a:lnTo>
                <a:lnTo>
                  <a:pt x="4794" y="528"/>
                </a:lnTo>
                <a:lnTo>
                  <a:pt x="4794" y="520"/>
                </a:lnTo>
                <a:lnTo>
                  <a:pt x="4794" y="517"/>
                </a:lnTo>
                <a:lnTo>
                  <a:pt x="4795" y="511"/>
                </a:lnTo>
                <a:lnTo>
                  <a:pt x="4795" y="503"/>
                </a:lnTo>
                <a:lnTo>
                  <a:pt x="4795" y="501"/>
                </a:lnTo>
                <a:lnTo>
                  <a:pt x="4795" y="499"/>
                </a:lnTo>
                <a:lnTo>
                  <a:pt x="4796" y="496"/>
                </a:lnTo>
                <a:lnTo>
                  <a:pt x="4796" y="492"/>
                </a:lnTo>
                <a:lnTo>
                  <a:pt x="4796" y="489"/>
                </a:lnTo>
                <a:lnTo>
                  <a:pt x="4797" y="480"/>
                </a:lnTo>
                <a:lnTo>
                  <a:pt x="4797" y="489"/>
                </a:lnTo>
                <a:lnTo>
                  <a:pt x="4797" y="493"/>
                </a:lnTo>
                <a:lnTo>
                  <a:pt x="4798" y="493"/>
                </a:lnTo>
                <a:lnTo>
                  <a:pt x="4798" y="493"/>
                </a:lnTo>
                <a:lnTo>
                  <a:pt x="4798" y="493"/>
                </a:lnTo>
                <a:lnTo>
                  <a:pt x="4798" y="503"/>
                </a:lnTo>
                <a:lnTo>
                  <a:pt x="4799" y="501"/>
                </a:lnTo>
                <a:lnTo>
                  <a:pt x="4799" y="489"/>
                </a:lnTo>
                <a:lnTo>
                  <a:pt x="4799" y="482"/>
                </a:lnTo>
                <a:lnTo>
                  <a:pt x="4800" y="496"/>
                </a:lnTo>
                <a:lnTo>
                  <a:pt x="4800" y="507"/>
                </a:lnTo>
                <a:lnTo>
                  <a:pt x="4800" y="514"/>
                </a:lnTo>
                <a:lnTo>
                  <a:pt x="4800" y="514"/>
                </a:lnTo>
                <a:lnTo>
                  <a:pt x="4801" y="526"/>
                </a:lnTo>
                <a:lnTo>
                  <a:pt x="4801" y="526"/>
                </a:lnTo>
                <a:lnTo>
                  <a:pt x="4801" y="530"/>
                </a:lnTo>
                <a:lnTo>
                  <a:pt x="4802" y="528"/>
                </a:lnTo>
                <a:lnTo>
                  <a:pt x="4802" y="532"/>
                </a:lnTo>
                <a:lnTo>
                  <a:pt x="4802" y="534"/>
                </a:lnTo>
                <a:lnTo>
                  <a:pt x="4803" y="530"/>
                </a:lnTo>
                <a:lnTo>
                  <a:pt x="4803" y="536"/>
                </a:lnTo>
                <a:lnTo>
                  <a:pt x="4803" y="534"/>
                </a:lnTo>
                <a:lnTo>
                  <a:pt x="4803" y="542"/>
                </a:lnTo>
                <a:lnTo>
                  <a:pt x="4804" y="542"/>
                </a:lnTo>
                <a:lnTo>
                  <a:pt x="4804" y="538"/>
                </a:lnTo>
                <a:lnTo>
                  <a:pt x="4804" y="542"/>
                </a:lnTo>
                <a:lnTo>
                  <a:pt x="4805" y="542"/>
                </a:lnTo>
                <a:lnTo>
                  <a:pt x="4805" y="542"/>
                </a:lnTo>
                <a:lnTo>
                  <a:pt x="4805" y="542"/>
                </a:lnTo>
                <a:lnTo>
                  <a:pt x="4806" y="542"/>
                </a:lnTo>
                <a:lnTo>
                  <a:pt x="4806" y="551"/>
                </a:lnTo>
                <a:lnTo>
                  <a:pt x="4806" y="544"/>
                </a:lnTo>
                <a:lnTo>
                  <a:pt x="4806" y="540"/>
                </a:lnTo>
                <a:lnTo>
                  <a:pt x="4807" y="545"/>
                </a:lnTo>
                <a:lnTo>
                  <a:pt x="4807" y="563"/>
                </a:lnTo>
                <a:lnTo>
                  <a:pt x="4808" y="576"/>
                </a:lnTo>
                <a:lnTo>
                  <a:pt x="4808" y="584"/>
                </a:lnTo>
                <a:lnTo>
                  <a:pt x="4808" y="603"/>
                </a:lnTo>
                <a:lnTo>
                  <a:pt x="4808" y="613"/>
                </a:lnTo>
                <a:lnTo>
                  <a:pt x="4809" y="580"/>
                </a:lnTo>
                <a:lnTo>
                  <a:pt x="4809" y="511"/>
                </a:lnTo>
                <a:lnTo>
                  <a:pt x="4809" y="428"/>
                </a:lnTo>
                <a:lnTo>
                  <a:pt x="4809" y="305"/>
                </a:lnTo>
                <a:lnTo>
                  <a:pt x="4810" y="162"/>
                </a:lnTo>
                <a:lnTo>
                  <a:pt x="4810" y="86"/>
                </a:lnTo>
                <a:lnTo>
                  <a:pt x="4810" y="100"/>
                </a:lnTo>
                <a:lnTo>
                  <a:pt x="4811" y="231"/>
                </a:lnTo>
                <a:lnTo>
                  <a:pt x="4811" y="426"/>
                </a:lnTo>
                <a:lnTo>
                  <a:pt x="4811" y="480"/>
                </a:lnTo>
                <a:lnTo>
                  <a:pt x="4812" y="609"/>
                </a:lnTo>
                <a:lnTo>
                  <a:pt x="4812" y="615"/>
                </a:lnTo>
                <a:lnTo>
                  <a:pt x="4812" y="586"/>
                </a:lnTo>
                <a:lnTo>
                  <a:pt x="4812" y="559"/>
                </a:lnTo>
                <a:lnTo>
                  <a:pt x="4813" y="559"/>
                </a:lnTo>
                <a:lnTo>
                  <a:pt x="4813" y="561"/>
                </a:lnTo>
                <a:lnTo>
                  <a:pt x="4813" y="565"/>
                </a:lnTo>
                <a:lnTo>
                  <a:pt x="4814" y="557"/>
                </a:lnTo>
                <a:lnTo>
                  <a:pt x="4814" y="555"/>
                </a:lnTo>
                <a:lnTo>
                  <a:pt x="4814" y="559"/>
                </a:lnTo>
                <a:lnTo>
                  <a:pt x="4815" y="563"/>
                </a:lnTo>
                <a:lnTo>
                  <a:pt x="4815" y="563"/>
                </a:lnTo>
                <a:lnTo>
                  <a:pt x="4815" y="559"/>
                </a:lnTo>
                <a:lnTo>
                  <a:pt x="4815" y="555"/>
                </a:lnTo>
                <a:lnTo>
                  <a:pt x="4816" y="561"/>
                </a:lnTo>
                <a:lnTo>
                  <a:pt x="4816" y="563"/>
                </a:lnTo>
                <a:lnTo>
                  <a:pt x="4816" y="559"/>
                </a:lnTo>
                <a:lnTo>
                  <a:pt x="4817" y="559"/>
                </a:lnTo>
                <a:lnTo>
                  <a:pt x="4817" y="565"/>
                </a:lnTo>
                <a:lnTo>
                  <a:pt x="4817" y="565"/>
                </a:lnTo>
                <a:lnTo>
                  <a:pt x="4817" y="555"/>
                </a:lnTo>
                <a:lnTo>
                  <a:pt x="4818" y="553"/>
                </a:lnTo>
                <a:lnTo>
                  <a:pt x="4818" y="559"/>
                </a:lnTo>
                <a:lnTo>
                  <a:pt x="4818" y="563"/>
                </a:lnTo>
                <a:lnTo>
                  <a:pt x="4819" y="561"/>
                </a:lnTo>
                <a:lnTo>
                  <a:pt x="4819" y="557"/>
                </a:lnTo>
                <a:lnTo>
                  <a:pt x="4819" y="561"/>
                </a:lnTo>
                <a:lnTo>
                  <a:pt x="4820" y="561"/>
                </a:lnTo>
                <a:lnTo>
                  <a:pt x="4820" y="559"/>
                </a:lnTo>
                <a:lnTo>
                  <a:pt x="4820" y="557"/>
                </a:lnTo>
                <a:lnTo>
                  <a:pt x="4820" y="561"/>
                </a:lnTo>
                <a:lnTo>
                  <a:pt x="4821" y="565"/>
                </a:lnTo>
                <a:lnTo>
                  <a:pt x="4821" y="559"/>
                </a:lnTo>
                <a:lnTo>
                  <a:pt x="4822" y="551"/>
                </a:lnTo>
                <a:lnTo>
                  <a:pt x="4822" y="548"/>
                </a:lnTo>
                <a:lnTo>
                  <a:pt x="4822" y="555"/>
                </a:lnTo>
                <a:lnTo>
                  <a:pt x="4822" y="555"/>
                </a:lnTo>
                <a:lnTo>
                  <a:pt x="4823" y="553"/>
                </a:lnTo>
                <a:lnTo>
                  <a:pt x="4823" y="553"/>
                </a:lnTo>
                <a:lnTo>
                  <a:pt x="4823" y="555"/>
                </a:lnTo>
                <a:lnTo>
                  <a:pt x="4823" y="555"/>
                </a:lnTo>
                <a:lnTo>
                  <a:pt x="4824" y="557"/>
                </a:lnTo>
                <a:lnTo>
                  <a:pt x="4824" y="557"/>
                </a:lnTo>
                <a:lnTo>
                  <a:pt x="4825" y="559"/>
                </a:lnTo>
                <a:lnTo>
                  <a:pt x="4825" y="563"/>
                </a:lnTo>
                <a:lnTo>
                  <a:pt x="4825" y="555"/>
                </a:lnTo>
                <a:lnTo>
                  <a:pt x="4825" y="555"/>
                </a:lnTo>
                <a:lnTo>
                  <a:pt x="4826" y="555"/>
                </a:lnTo>
                <a:lnTo>
                  <a:pt x="4826" y="561"/>
                </a:lnTo>
                <a:lnTo>
                  <a:pt x="4826" y="557"/>
                </a:lnTo>
                <a:lnTo>
                  <a:pt x="4826" y="553"/>
                </a:lnTo>
                <a:lnTo>
                  <a:pt x="4827" y="553"/>
                </a:lnTo>
                <a:lnTo>
                  <a:pt x="4827" y="559"/>
                </a:lnTo>
                <a:lnTo>
                  <a:pt x="4827" y="555"/>
                </a:lnTo>
                <a:lnTo>
                  <a:pt x="4828" y="549"/>
                </a:lnTo>
                <a:lnTo>
                  <a:pt x="4828" y="553"/>
                </a:lnTo>
                <a:lnTo>
                  <a:pt x="4828" y="561"/>
                </a:lnTo>
                <a:lnTo>
                  <a:pt x="4829" y="563"/>
                </a:lnTo>
                <a:lnTo>
                  <a:pt x="4829" y="557"/>
                </a:lnTo>
                <a:lnTo>
                  <a:pt x="4829" y="563"/>
                </a:lnTo>
                <a:lnTo>
                  <a:pt x="4829" y="565"/>
                </a:lnTo>
                <a:lnTo>
                  <a:pt x="4830" y="565"/>
                </a:lnTo>
                <a:lnTo>
                  <a:pt x="4830" y="559"/>
                </a:lnTo>
                <a:lnTo>
                  <a:pt x="4830" y="555"/>
                </a:lnTo>
                <a:lnTo>
                  <a:pt x="4831" y="561"/>
                </a:lnTo>
                <a:lnTo>
                  <a:pt x="4831" y="557"/>
                </a:lnTo>
                <a:lnTo>
                  <a:pt x="4831" y="548"/>
                </a:lnTo>
                <a:lnTo>
                  <a:pt x="4831" y="548"/>
                </a:lnTo>
                <a:lnTo>
                  <a:pt x="4832" y="548"/>
                </a:lnTo>
                <a:lnTo>
                  <a:pt x="4832" y="542"/>
                </a:lnTo>
                <a:lnTo>
                  <a:pt x="4832" y="532"/>
                </a:lnTo>
                <a:lnTo>
                  <a:pt x="4833" y="528"/>
                </a:lnTo>
                <a:lnTo>
                  <a:pt x="4833" y="528"/>
                </a:lnTo>
                <a:lnTo>
                  <a:pt x="4833" y="526"/>
                </a:lnTo>
                <a:lnTo>
                  <a:pt x="4834" y="524"/>
                </a:lnTo>
                <a:lnTo>
                  <a:pt x="4834" y="518"/>
                </a:lnTo>
                <a:lnTo>
                  <a:pt x="4834" y="518"/>
                </a:lnTo>
                <a:lnTo>
                  <a:pt x="4834" y="518"/>
                </a:lnTo>
                <a:lnTo>
                  <a:pt x="4835" y="513"/>
                </a:lnTo>
                <a:lnTo>
                  <a:pt x="4835" y="511"/>
                </a:lnTo>
                <a:lnTo>
                  <a:pt x="4836" y="511"/>
                </a:lnTo>
                <a:lnTo>
                  <a:pt x="4836" y="520"/>
                </a:lnTo>
                <a:lnTo>
                  <a:pt x="4836" y="517"/>
                </a:lnTo>
                <a:lnTo>
                  <a:pt x="4836" y="514"/>
                </a:lnTo>
                <a:lnTo>
                  <a:pt x="4837" y="517"/>
                </a:lnTo>
                <a:lnTo>
                  <a:pt x="4837" y="518"/>
                </a:lnTo>
                <a:lnTo>
                  <a:pt x="4837" y="520"/>
                </a:lnTo>
                <a:lnTo>
                  <a:pt x="4837" y="514"/>
                </a:lnTo>
                <a:lnTo>
                  <a:pt x="4838" y="517"/>
                </a:lnTo>
                <a:lnTo>
                  <a:pt x="4838" y="520"/>
                </a:lnTo>
                <a:lnTo>
                  <a:pt x="4839" y="522"/>
                </a:lnTo>
                <a:lnTo>
                  <a:pt x="4839" y="517"/>
                </a:lnTo>
                <a:lnTo>
                  <a:pt x="4839" y="520"/>
                </a:lnTo>
                <a:lnTo>
                  <a:pt x="4839" y="526"/>
                </a:lnTo>
                <a:lnTo>
                  <a:pt x="4840" y="522"/>
                </a:lnTo>
                <a:lnTo>
                  <a:pt x="4840" y="517"/>
                </a:lnTo>
                <a:lnTo>
                  <a:pt x="4840" y="518"/>
                </a:lnTo>
                <a:lnTo>
                  <a:pt x="4840" y="522"/>
                </a:lnTo>
                <a:lnTo>
                  <a:pt x="4841" y="520"/>
                </a:lnTo>
                <a:lnTo>
                  <a:pt x="4841" y="518"/>
                </a:lnTo>
                <a:lnTo>
                  <a:pt x="4841" y="518"/>
                </a:lnTo>
                <a:lnTo>
                  <a:pt x="4842" y="524"/>
                </a:lnTo>
                <a:lnTo>
                  <a:pt x="4842" y="530"/>
                </a:lnTo>
                <a:lnTo>
                  <a:pt x="4842" y="528"/>
                </a:lnTo>
                <a:lnTo>
                  <a:pt x="4843" y="524"/>
                </a:lnTo>
                <a:lnTo>
                  <a:pt x="4843" y="526"/>
                </a:lnTo>
                <a:lnTo>
                  <a:pt x="4843" y="534"/>
                </a:lnTo>
                <a:lnTo>
                  <a:pt x="4843" y="526"/>
                </a:lnTo>
                <a:lnTo>
                  <a:pt x="4844" y="524"/>
                </a:lnTo>
                <a:lnTo>
                  <a:pt x="4844" y="526"/>
                </a:lnTo>
                <a:lnTo>
                  <a:pt x="4844" y="528"/>
                </a:lnTo>
                <a:lnTo>
                  <a:pt x="4845" y="526"/>
                </a:lnTo>
                <a:lnTo>
                  <a:pt x="4845" y="526"/>
                </a:lnTo>
                <a:lnTo>
                  <a:pt x="4845" y="528"/>
                </a:lnTo>
                <a:lnTo>
                  <a:pt x="4845" y="532"/>
                </a:lnTo>
                <a:lnTo>
                  <a:pt x="4846" y="530"/>
                </a:lnTo>
                <a:lnTo>
                  <a:pt x="4846" y="526"/>
                </a:lnTo>
                <a:lnTo>
                  <a:pt x="4846" y="524"/>
                </a:lnTo>
                <a:lnTo>
                  <a:pt x="4847" y="528"/>
                </a:lnTo>
                <a:lnTo>
                  <a:pt x="4847" y="530"/>
                </a:lnTo>
                <a:lnTo>
                  <a:pt x="4847" y="526"/>
                </a:lnTo>
                <a:lnTo>
                  <a:pt x="4848" y="526"/>
                </a:lnTo>
                <a:lnTo>
                  <a:pt x="4848" y="528"/>
                </a:lnTo>
                <a:lnTo>
                  <a:pt x="4848" y="532"/>
                </a:lnTo>
                <a:lnTo>
                  <a:pt x="4848" y="530"/>
                </a:lnTo>
                <a:lnTo>
                  <a:pt x="4849" y="526"/>
                </a:lnTo>
                <a:lnTo>
                  <a:pt x="4849" y="528"/>
                </a:lnTo>
                <a:lnTo>
                  <a:pt x="4850" y="532"/>
                </a:lnTo>
                <a:lnTo>
                  <a:pt x="4850" y="530"/>
                </a:lnTo>
                <a:lnTo>
                  <a:pt x="4850" y="524"/>
                </a:lnTo>
                <a:lnTo>
                  <a:pt x="4850" y="528"/>
                </a:lnTo>
                <a:lnTo>
                  <a:pt x="4851" y="536"/>
                </a:lnTo>
                <a:lnTo>
                  <a:pt x="4851" y="528"/>
                </a:lnTo>
                <a:lnTo>
                  <a:pt x="4851" y="524"/>
                </a:lnTo>
                <a:lnTo>
                  <a:pt x="4851" y="520"/>
                </a:lnTo>
                <a:lnTo>
                  <a:pt x="4852" y="517"/>
                </a:lnTo>
                <a:lnTo>
                  <a:pt x="4852" y="511"/>
                </a:lnTo>
                <a:lnTo>
                  <a:pt x="4853" y="503"/>
                </a:lnTo>
                <a:lnTo>
                  <a:pt x="4853" y="497"/>
                </a:lnTo>
                <a:lnTo>
                  <a:pt x="4853" y="497"/>
                </a:lnTo>
                <a:lnTo>
                  <a:pt x="4853" y="497"/>
                </a:lnTo>
                <a:lnTo>
                  <a:pt x="4854" y="496"/>
                </a:lnTo>
                <a:lnTo>
                  <a:pt x="4854" y="489"/>
                </a:lnTo>
                <a:lnTo>
                  <a:pt x="4854" y="486"/>
                </a:lnTo>
                <a:lnTo>
                  <a:pt x="4854" y="488"/>
                </a:lnTo>
                <a:lnTo>
                  <a:pt x="4855" y="478"/>
                </a:lnTo>
                <a:lnTo>
                  <a:pt x="4855" y="474"/>
                </a:lnTo>
                <a:lnTo>
                  <a:pt x="4855" y="484"/>
                </a:lnTo>
                <a:lnTo>
                  <a:pt x="4856" y="489"/>
                </a:lnTo>
                <a:lnTo>
                  <a:pt x="4856" y="486"/>
                </a:lnTo>
                <a:lnTo>
                  <a:pt x="4856" y="486"/>
                </a:lnTo>
                <a:lnTo>
                  <a:pt x="4857" y="489"/>
                </a:lnTo>
                <a:lnTo>
                  <a:pt x="4857" y="492"/>
                </a:lnTo>
                <a:lnTo>
                  <a:pt x="4857" y="489"/>
                </a:lnTo>
                <a:lnTo>
                  <a:pt x="4857" y="489"/>
                </a:lnTo>
                <a:lnTo>
                  <a:pt x="4858" y="480"/>
                </a:lnTo>
                <a:lnTo>
                  <a:pt x="4858" y="478"/>
                </a:lnTo>
                <a:lnTo>
                  <a:pt x="4858" y="488"/>
                </a:lnTo>
                <a:lnTo>
                  <a:pt x="4859" y="497"/>
                </a:lnTo>
                <a:lnTo>
                  <a:pt x="4859" y="511"/>
                </a:lnTo>
                <a:lnTo>
                  <a:pt x="4859" y="520"/>
                </a:lnTo>
                <a:lnTo>
                  <a:pt x="4859" y="530"/>
                </a:lnTo>
                <a:lnTo>
                  <a:pt x="4860" y="530"/>
                </a:lnTo>
                <a:lnTo>
                  <a:pt x="4860" y="536"/>
                </a:lnTo>
                <a:lnTo>
                  <a:pt x="4860" y="540"/>
                </a:lnTo>
                <a:lnTo>
                  <a:pt x="4861" y="536"/>
                </a:lnTo>
                <a:lnTo>
                  <a:pt x="4861" y="534"/>
                </a:lnTo>
                <a:lnTo>
                  <a:pt x="4861" y="530"/>
                </a:lnTo>
                <a:lnTo>
                  <a:pt x="4862" y="536"/>
                </a:lnTo>
                <a:lnTo>
                  <a:pt x="4862" y="538"/>
                </a:lnTo>
                <a:lnTo>
                  <a:pt x="4862" y="532"/>
                </a:lnTo>
                <a:lnTo>
                  <a:pt x="4862" y="534"/>
                </a:lnTo>
                <a:lnTo>
                  <a:pt x="4863" y="532"/>
                </a:lnTo>
                <a:lnTo>
                  <a:pt x="4863" y="532"/>
                </a:lnTo>
                <a:lnTo>
                  <a:pt x="4864" y="532"/>
                </a:lnTo>
                <a:lnTo>
                  <a:pt x="4864" y="534"/>
                </a:lnTo>
                <a:lnTo>
                  <a:pt x="4864" y="540"/>
                </a:lnTo>
                <a:lnTo>
                  <a:pt x="4864" y="545"/>
                </a:lnTo>
                <a:lnTo>
                  <a:pt x="4865" y="542"/>
                </a:lnTo>
                <a:lnTo>
                  <a:pt x="4865" y="534"/>
                </a:lnTo>
                <a:lnTo>
                  <a:pt x="4865" y="538"/>
                </a:lnTo>
                <a:lnTo>
                  <a:pt x="4865" y="544"/>
                </a:lnTo>
                <a:lnTo>
                  <a:pt x="4866" y="544"/>
                </a:lnTo>
                <a:lnTo>
                  <a:pt x="4866" y="548"/>
                </a:lnTo>
                <a:lnTo>
                  <a:pt x="4867" y="569"/>
                </a:lnTo>
                <a:lnTo>
                  <a:pt x="4867" y="588"/>
                </a:lnTo>
                <a:lnTo>
                  <a:pt x="4867" y="601"/>
                </a:lnTo>
                <a:lnTo>
                  <a:pt x="4867" y="613"/>
                </a:lnTo>
                <a:lnTo>
                  <a:pt x="4868" y="600"/>
                </a:lnTo>
                <a:lnTo>
                  <a:pt x="4868" y="545"/>
                </a:lnTo>
                <a:lnTo>
                  <a:pt x="4868" y="468"/>
                </a:lnTo>
                <a:lnTo>
                  <a:pt x="4868" y="354"/>
                </a:lnTo>
                <a:lnTo>
                  <a:pt x="4869" y="218"/>
                </a:lnTo>
                <a:lnTo>
                  <a:pt x="4869" y="123"/>
                </a:lnTo>
                <a:lnTo>
                  <a:pt x="4869" y="102"/>
                </a:lnTo>
                <a:lnTo>
                  <a:pt x="4870" y="193"/>
                </a:lnTo>
                <a:lnTo>
                  <a:pt x="4870" y="379"/>
                </a:lnTo>
                <a:lnTo>
                  <a:pt x="4870" y="544"/>
                </a:lnTo>
                <a:lnTo>
                  <a:pt x="4871" y="597"/>
                </a:lnTo>
                <a:lnTo>
                  <a:pt x="4871" y="600"/>
                </a:lnTo>
                <a:lnTo>
                  <a:pt x="4871" y="563"/>
                </a:lnTo>
                <a:lnTo>
                  <a:pt x="4871" y="559"/>
                </a:lnTo>
                <a:lnTo>
                  <a:pt x="4872" y="569"/>
                </a:lnTo>
                <a:lnTo>
                  <a:pt x="4872" y="561"/>
                </a:lnTo>
                <a:lnTo>
                  <a:pt x="4872" y="555"/>
                </a:lnTo>
                <a:lnTo>
                  <a:pt x="4873" y="553"/>
                </a:lnTo>
                <a:lnTo>
                  <a:pt x="4873" y="559"/>
                </a:lnTo>
                <a:lnTo>
                  <a:pt x="4873" y="555"/>
                </a:lnTo>
                <a:lnTo>
                  <a:pt x="4873" y="548"/>
                </a:lnTo>
                <a:lnTo>
                  <a:pt x="4874" y="551"/>
                </a:lnTo>
                <a:lnTo>
                  <a:pt x="4874" y="557"/>
                </a:lnTo>
                <a:lnTo>
                  <a:pt x="4874" y="557"/>
                </a:lnTo>
                <a:lnTo>
                  <a:pt x="4875" y="555"/>
                </a:lnTo>
                <a:lnTo>
                  <a:pt x="4875" y="553"/>
                </a:lnTo>
                <a:lnTo>
                  <a:pt x="4875" y="559"/>
                </a:lnTo>
                <a:lnTo>
                  <a:pt x="4876" y="559"/>
                </a:lnTo>
                <a:lnTo>
                  <a:pt x="4876" y="555"/>
                </a:lnTo>
                <a:lnTo>
                  <a:pt x="4876" y="559"/>
                </a:lnTo>
                <a:lnTo>
                  <a:pt x="4876" y="559"/>
                </a:lnTo>
                <a:lnTo>
                  <a:pt x="4877" y="563"/>
                </a:lnTo>
                <a:lnTo>
                  <a:pt x="4877" y="553"/>
                </a:lnTo>
                <a:lnTo>
                  <a:pt x="4877" y="555"/>
                </a:lnTo>
                <a:lnTo>
                  <a:pt x="4877" y="555"/>
                </a:lnTo>
                <a:lnTo>
                  <a:pt x="4878" y="559"/>
                </a:lnTo>
                <a:lnTo>
                  <a:pt x="4878" y="559"/>
                </a:lnTo>
                <a:lnTo>
                  <a:pt x="4879" y="557"/>
                </a:lnTo>
                <a:lnTo>
                  <a:pt x="4879" y="559"/>
                </a:lnTo>
                <a:lnTo>
                  <a:pt x="4879" y="565"/>
                </a:lnTo>
                <a:lnTo>
                  <a:pt x="4879" y="561"/>
                </a:lnTo>
                <a:lnTo>
                  <a:pt x="4880" y="555"/>
                </a:lnTo>
                <a:lnTo>
                  <a:pt x="4880" y="557"/>
                </a:lnTo>
                <a:lnTo>
                  <a:pt x="4881" y="563"/>
                </a:lnTo>
                <a:lnTo>
                  <a:pt x="4881" y="561"/>
                </a:lnTo>
                <a:lnTo>
                  <a:pt x="4881" y="557"/>
                </a:lnTo>
                <a:lnTo>
                  <a:pt x="4881" y="555"/>
                </a:lnTo>
                <a:lnTo>
                  <a:pt x="4882" y="559"/>
                </a:lnTo>
                <a:lnTo>
                  <a:pt x="4882" y="561"/>
                </a:lnTo>
                <a:lnTo>
                  <a:pt x="4882" y="555"/>
                </a:lnTo>
                <a:lnTo>
                  <a:pt x="4882" y="553"/>
                </a:lnTo>
                <a:lnTo>
                  <a:pt x="4883" y="561"/>
                </a:lnTo>
                <a:lnTo>
                  <a:pt x="4883" y="557"/>
                </a:lnTo>
                <a:lnTo>
                  <a:pt x="4883" y="559"/>
                </a:lnTo>
                <a:lnTo>
                  <a:pt x="4884" y="557"/>
                </a:lnTo>
                <a:lnTo>
                  <a:pt x="4884" y="561"/>
                </a:lnTo>
                <a:lnTo>
                  <a:pt x="4884" y="559"/>
                </a:lnTo>
                <a:lnTo>
                  <a:pt x="4885" y="548"/>
                </a:lnTo>
                <a:lnTo>
                  <a:pt x="4885" y="545"/>
                </a:lnTo>
                <a:lnTo>
                  <a:pt x="4885" y="553"/>
                </a:lnTo>
                <a:lnTo>
                  <a:pt x="4885" y="557"/>
                </a:lnTo>
                <a:lnTo>
                  <a:pt x="4886" y="555"/>
                </a:lnTo>
                <a:lnTo>
                  <a:pt x="4886" y="555"/>
                </a:lnTo>
                <a:lnTo>
                  <a:pt x="4886" y="561"/>
                </a:lnTo>
                <a:lnTo>
                  <a:pt x="4887" y="566"/>
                </a:lnTo>
                <a:lnTo>
                  <a:pt x="4887" y="566"/>
                </a:lnTo>
                <a:lnTo>
                  <a:pt x="4887" y="565"/>
                </a:lnTo>
                <a:lnTo>
                  <a:pt x="4887" y="570"/>
                </a:lnTo>
                <a:lnTo>
                  <a:pt x="4888" y="580"/>
                </a:lnTo>
                <a:lnTo>
                  <a:pt x="4888" y="576"/>
                </a:lnTo>
                <a:lnTo>
                  <a:pt x="4888" y="573"/>
                </a:lnTo>
                <a:lnTo>
                  <a:pt x="4889" y="573"/>
                </a:lnTo>
                <a:lnTo>
                  <a:pt x="4889" y="574"/>
                </a:lnTo>
                <a:lnTo>
                  <a:pt x="4889" y="573"/>
                </a:lnTo>
                <a:lnTo>
                  <a:pt x="4890" y="566"/>
                </a:lnTo>
                <a:lnTo>
                  <a:pt x="4890" y="566"/>
                </a:lnTo>
                <a:lnTo>
                  <a:pt x="4890" y="573"/>
                </a:lnTo>
                <a:lnTo>
                  <a:pt x="4890" y="569"/>
                </a:lnTo>
                <a:lnTo>
                  <a:pt x="4891" y="559"/>
                </a:lnTo>
                <a:lnTo>
                  <a:pt x="4891" y="549"/>
                </a:lnTo>
                <a:lnTo>
                  <a:pt x="4891" y="549"/>
                </a:lnTo>
                <a:lnTo>
                  <a:pt x="4892" y="551"/>
                </a:lnTo>
                <a:lnTo>
                  <a:pt x="4892" y="544"/>
                </a:lnTo>
                <a:lnTo>
                  <a:pt x="4892" y="536"/>
                </a:lnTo>
                <a:lnTo>
                  <a:pt x="4893" y="532"/>
                </a:lnTo>
                <a:lnTo>
                  <a:pt x="4893" y="538"/>
                </a:lnTo>
                <a:lnTo>
                  <a:pt x="4893" y="534"/>
                </a:lnTo>
                <a:lnTo>
                  <a:pt x="4893" y="530"/>
                </a:lnTo>
                <a:lnTo>
                  <a:pt x="4894" y="526"/>
                </a:lnTo>
                <a:lnTo>
                  <a:pt x="4894" y="530"/>
                </a:lnTo>
                <a:lnTo>
                  <a:pt x="4895" y="524"/>
                </a:lnTo>
                <a:lnTo>
                  <a:pt x="4895" y="520"/>
                </a:lnTo>
                <a:lnTo>
                  <a:pt x="4895" y="520"/>
                </a:lnTo>
                <a:lnTo>
                  <a:pt x="4895" y="524"/>
                </a:lnTo>
                <a:lnTo>
                  <a:pt x="4896" y="522"/>
                </a:lnTo>
                <a:lnTo>
                  <a:pt x="4896" y="517"/>
                </a:lnTo>
                <a:lnTo>
                  <a:pt x="4896" y="513"/>
                </a:lnTo>
                <a:lnTo>
                  <a:pt x="4896" y="520"/>
                </a:lnTo>
                <a:lnTo>
                  <a:pt x="4897" y="520"/>
                </a:lnTo>
                <a:lnTo>
                  <a:pt x="4897" y="517"/>
                </a:lnTo>
                <a:lnTo>
                  <a:pt x="4897" y="511"/>
                </a:lnTo>
                <a:lnTo>
                  <a:pt x="4898" y="517"/>
                </a:lnTo>
                <a:lnTo>
                  <a:pt x="4898" y="524"/>
                </a:lnTo>
                <a:lnTo>
                  <a:pt x="4898" y="522"/>
                </a:lnTo>
                <a:lnTo>
                  <a:pt x="4899" y="524"/>
                </a:lnTo>
                <a:lnTo>
                  <a:pt x="4899" y="528"/>
                </a:lnTo>
                <a:lnTo>
                  <a:pt x="4899" y="530"/>
                </a:lnTo>
                <a:lnTo>
                  <a:pt x="4899" y="520"/>
                </a:lnTo>
                <a:lnTo>
                  <a:pt x="4900" y="518"/>
                </a:lnTo>
                <a:lnTo>
                  <a:pt x="4900" y="526"/>
                </a:lnTo>
                <a:lnTo>
                  <a:pt x="4900" y="530"/>
                </a:lnTo>
                <a:lnTo>
                  <a:pt x="4901" y="528"/>
                </a:lnTo>
                <a:lnTo>
                  <a:pt x="4901" y="524"/>
                </a:lnTo>
                <a:lnTo>
                  <a:pt x="4901" y="528"/>
                </a:lnTo>
                <a:lnTo>
                  <a:pt x="4901" y="528"/>
                </a:lnTo>
                <a:lnTo>
                  <a:pt x="4902" y="526"/>
                </a:lnTo>
                <a:lnTo>
                  <a:pt x="4902" y="522"/>
                </a:lnTo>
                <a:lnTo>
                  <a:pt x="4902" y="530"/>
                </a:lnTo>
                <a:lnTo>
                  <a:pt x="4903" y="536"/>
                </a:lnTo>
                <a:lnTo>
                  <a:pt x="4903" y="534"/>
                </a:lnTo>
                <a:lnTo>
                  <a:pt x="4903" y="532"/>
                </a:lnTo>
                <a:lnTo>
                  <a:pt x="4904" y="534"/>
                </a:lnTo>
                <a:lnTo>
                  <a:pt x="4904" y="538"/>
                </a:lnTo>
                <a:lnTo>
                  <a:pt x="4904" y="536"/>
                </a:lnTo>
                <a:lnTo>
                  <a:pt x="4904" y="532"/>
                </a:lnTo>
                <a:lnTo>
                  <a:pt x="4905" y="528"/>
                </a:lnTo>
                <a:lnTo>
                  <a:pt x="4905" y="534"/>
                </a:lnTo>
                <a:lnTo>
                  <a:pt x="4905" y="532"/>
                </a:lnTo>
                <a:lnTo>
                  <a:pt x="4906" y="534"/>
                </a:lnTo>
                <a:lnTo>
                  <a:pt x="4906" y="534"/>
                </a:lnTo>
                <a:lnTo>
                  <a:pt x="4906" y="538"/>
                </a:lnTo>
                <a:lnTo>
                  <a:pt x="4907" y="536"/>
                </a:lnTo>
                <a:lnTo>
                  <a:pt x="4907" y="532"/>
                </a:lnTo>
                <a:lnTo>
                  <a:pt x="4907" y="534"/>
                </a:lnTo>
                <a:lnTo>
                  <a:pt x="4907" y="534"/>
                </a:lnTo>
                <a:lnTo>
                  <a:pt x="4908" y="534"/>
                </a:lnTo>
                <a:lnTo>
                  <a:pt x="4908" y="534"/>
                </a:lnTo>
                <a:lnTo>
                  <a:pt x="4909" y="530"/>
                </a:lnTo>
                <a:lnTo>
                  <a:pt x="4909" y="532"/>
                </a:lnTo>
                <a:lnTo>
                  <a:pt x="4909" y="542"/>
                </a:lnTo>
                <a:lnTo>
                  <a:pt x="4909" y="538"/>
                </a:lnTo>
                <a:lnTo>
                  <a:pt x="4910" y="538"/>
                </a:lnTo>
                <a:lnTo>
                  <a:pt x="4910" y="538"/>
                </a:lnTo>
                <a:lnTo>
                  <a:pt x="4910" y="542"/>
                </a:lnTo>
                <a:lnTo>
                  <a:pt x="4910" y="536"/>
                </a:lnTo>
                <a:lnTo>
                  <a:pt x="4911" y="530"/>
                </a:lnTo>
                <a:lnTo>
                  <a:pt x="4911" y="526"/>
                </a:lnTo>
                <a:lnTo>
                  <a:pt x="4911" y="526"/>
                </a:lnTo>
                <a:lnTo>
                  <a:pt x="4912" y="517"/>
                </a:lnTo>
                <a:lnTo>
                  <a:pt x="4912" y="511"/>
                </a:lnTo>
                <a:lnTo>
                  <a:pt x="4912" y="507"/>
                </a:lnTo>
                <a:lnTo>
                  <a:pt x="4913" y="511"/>
                </a:lnTo>
                <a:lnTo>
                  <a:pt x="4913" y="514"/>
                </a:lnTo>
                <a:lnTo>
                  <a:pt x="4913" y="513"/>
                </a:lnTo>
                <a:lnTo>
                  <a:pt x="4913" y="505"/>
                </a:lnTo>
                <a:lnTo>
                  <a:pt x="4914" y="501"/>
                </a:lnTo>
                <a:lnTo>
                  <a:pt x="4914" y="497"/>
                </a:lnTo>
                <a:lnTo>
                  <a:pt x="4914" y="492"/>
                </a:lnTo>
                <a:lnTo>
                  <a:pt x="4915" y="488"/>
                </a:lnTo>
                <a:lnTo>
                  <a:pt x="4915" y="499"/>
                </a:lnTo>
                <a:lnTo>
                  <a:pt x="4915" y="505"/>
                </a:lnTo>
                <a:lnTo>
                  <a:pt x="4916" y="503"/>
                </a:lnTo>
                <a:lnTo>
                  <a:pt x="4916" y="503"/>
                </a:lnTo>
                <a:lnTo>
                  <a:pt x="4916" y="501"/>
                </a:lnTo>
                <a:lnTo>
                  <a:pt x="4916" y="511"/>
                </a:lnTo>
                <a:lnTo>
                  <a:pt x="4917" y="507"/>
                </a:lnTo>
                <a:lnTo>
                  <a:pt x="4917" y="499"/>
                </a:lnTo>
                <a:lnTo>
                  <a:pt x="4917" y="496"/>
                </a:lnTo>
                <a:lnTo>
                  <a:pt x="4918" y="509"/>
                </a:lnTo>
                <a:lnTo>
                  <a:pt x="4918" y="518"/>
                </a:lnTo>
                <a:lnTo>
                  <a:pt x="4918" y="524"/>
                </a:lnTo>
                <a:lnTo>
                  <a:pt x="4918" y="534"/>
                </a:lnTo>
                <a:lnTo>
                  <a:pt x="4919" y="544"/>
                </a:lnTo>
                <a:lnTo>
                  <a:pt x="4919" y="544"/>
                </a:lnTo>
                <a:lnTo>
                  <a:pt x="4919" y="542"/>
                </a:lnTo>
                <a:lnTo>
                  <a:pt x="4920" y="545"/>
                </a:lnTo>
                <a:lnTo>
                  <a:pt x="4920" y="545"/>
                </a:lnTo>
                <a:lnTo>
                  <a:pt x="4920" y="544"/>
                </a:lnTo>
                <a:lnTo>
                  <a:pt x="4921" y="544"/>
                </a:lnTo>
                <a:lnTo>
                  <a:pt x="4921" y="542"/>
                </a:lnTo>
                <a:lnTo>
                  <a:pt x="4921" y="545"/>
                </a:lnTo>
                <a:lnTo>
                  <a:pt x="4921" y="551"/>
                </a:lnTo>
                <a:lnTo>
                  <a:pt x="4922" y="545"/>
                </a:lnTo>
                <a:lnTo>
                  <a:pt x="4922" y="545"/>
                </a:lnTo>
                <a:lnTo>
                  <a:pt x="4923" y="553"/>
                </a:lnTo>
                <a:lnTo>
                  <a:pt x="4923" y="557"/>
                </a:lnTo>
                <a:lnTo>
                  <a:pt x="4923" y="553"/>
                </a:lnTo>
                <a:lnTo>
                  <a:pt x="4923" y="549"/>
                </a:lnTo>
                <a:lnTo>
                  <a:pt x="4924" y="555"/>
                </a:lnTo>
                <a:lnTo>
                  <a:pt x="4924" y="561"/>
                </a:lnTo>
                <a:lnTo>
                  <a:pt x="4924" y="553"/>
                </a:lnTo>
                <a:lnTo>
                  <a:pt x="4924" y="555"/>
                </a:lnTo>
                <a:lnTo>
                  <a:pt x="4925" y="565"/>
                </a:lnTo>
                <a:lnTo>
                  <a:pt x="4925" y="580"/>
                </a:lnTo>
                <a:lnTo>
                  <a:pt x="4926" y="576"/>
                </a:lnTo>
                <a:lnTo>
                  <a:pt x="4926" y="574"/>
                </a:lnTo>
                <a:lnTo>
                  <a:pt x="4926" y="594"/>
                </a:lnTo>
                <a:lnTo>
                  <a:pt x="4926" y="626"/>
                </a:lnTo>
                <a:lnTo>
                  <a:pt x="4927" y="619"/>
                </a:lnTo>
                <a:lnTo>
                  <a:pt x="4927" y="580"/>
                </a:lnTo>
                <a:lnTo>
                  <a:pt x="4927" y="520"/>
                </a:lnTo>
                <a:lnTo>
                  <a:pt x="4927" y="441"/>
                </a:lnTo>
                <a:lnTo>
                  <a:pt x="4928" y="326"/>
                </a:lnTo>
                <a:lnTo>
                  <a:pt x="4928" y="189"/>
                </a:lnTo>
                <a:lnTo>
                  <a:pt x="4928" y="98"/>
                </a:lnTo>
                <a:lnTo>
                  <a:pt x="4929" y="94"/>
                </a:lnTo>
                <a:lnTo>
                  <a:pt x="4929" y="210"/>
                </a:lnTo>
                <a:lnTo>
                  <a:pt x="4929" y="393"/>
                </a:lnTo>
                <a:lnTo>
                  <a:pt x="4930" y="548"/>
                </a:lnTo>
                <a:lnTo>
                  <a:pt x="4930" y="613"/>
                </a:lnTo>
                <a:lnTo>
                  <a:pt x="4930" y="601"/>
                </a:lnTo>
                <a:lnTo>
                  <a:pt x="4930" y="590"/>
                </a:lnTo>
                <a:lnTo>
                  <a:pt x="4931" y="566"/>
                </a:lnTo>
                <a:lnTo>
                  <a:pt x="4931" y="569"/>
                </a:lnTo>
                <a:lnTo>
                  <a:pt x="4931" y="569"/>
                </a:lnTo>
                <a:lnTo>
                  <a:pt x="4932" y="566"/>
                </a:lnTo>
                <a:lnTo>
                  <a:pt x="4932" y="565"/>
                </a:lnTo>
                <a:lnTo>
                  <a:pt x="4932" y="566"/>
                </a:lnTo>
                <a:lnTo>
                  <a:pt x="4932" y="573"/>
                </a:lnTo>
                <a:lnTo>
                  <a:pt x="4933" y="573"/>
                </a:lnTo>
                <a:lnTo>
                  <a:pt x="4933" y="569"/>
                </a:lnTo>
                <a:lnTo>
                  <a:pt x="4933" y="565"/>
                </a:lnTo>
                <a:lnTo>
                  <a:pt x="4934" y="569"/>
                </a:lnTo>
                <a:lnTo>
                  <a:pt x="4934" y="570"/>
                </a:lnTo>
                <a:lnTo>
                  <a:pt x="4934" y="566"/>
                </a:lnTo>
                <a:lnTo>
                  <a:pt x="4935" y="570"/>
                </a:lnTo>
                <a:lnTo>
                  <a:pt x="4935" y="573"/>
                </a:lnTo>
                <a:lnTo>
                  <a:pt x="4935" y="570"/>
                </a:lnTo>
                <a:lnTo>
                  <a:pt x="4935" y="569"/>
                </a:lnTo>
                <a:lnTo>
                  <a:pt x="4936" y="569"/>
                </a:lnTo>
                <a:lnTo>
                  <a:pt x="4936" y="574"/>
                </a:lnTo>
                <a:lnTo>
                  <a:pt x="4937" y="576"/>
                </a:lnTo>
                <a:lnTo>
                  <a:pt x="4937" y="576"/>
                </a:lnTo>
                <a:lnTo>
                  <a:pt x="4937" y="570"/>
                </a:lnTo>
                <a:lnTo>
                  <a:pt x="4937" y="570"/>
                </a:lnTo>
                <a:lnTo>
                  <a:pt x="4938" y="574"/>
                </a:lnTo>
                <a:lnTo>
                  <a:pt x="4938" y="573"/>
                </a:lnTo>
                <a:lnTo>
                  <a:pt x="4938" y="563"/>
                </a:lnTo>
                <a:lnTo>
                  <a:pt x="4938" y="565"/>
                </a:lnTo>
                <a:lnTo>
                  <a:pt x="4939" y="569"/>
                </a:lnTo>
                <a:lnTo>
                  <a:pt x="4939" y="565"/>
                </a:lnTo>
                <a:lnTo>
                  <a:pt x="4940" y="561"/>
                </a:lnTo>
                <a:lnTo>
                  <a:pt x="4940" y="565"/>
                </a:lnTo>
                <a:lnTo>
                  <a:pt x="4940" y="573"/>
                </a:lnTo>
                <a:lnTo>
                  <a:pt x="4940" y="566"/>
                </a:lnTo>
                <a:lnTo>
                  <a:pt x="4941" y="563"/>
                </a:lnTo>
                <a:lnTo>
                  <a:pt x="4941" y="563"/>
                </a:lnTo>
                <a:lnTo>
                  <a:pt x="4941" y="566"/>
                </a:lnTo>
                <a:lnTo>
                  <a:pt x="4941" y="570"/>
                </a:lnTo>
                <a:lnTo>
                  <a:pt x="4942" y="566"/>
                </a:lnTo>
                <a:lnTo>
                  <a:pt x="4942" y="573"/>
                </a:lnTo>
                <a:lnTo>
                  <a:pt x="4942" y="574"/>
                </a:lnTo>
                <a:lnTo>
                  <a:pt x="4943" y="573"/>
                </a:lnTo>
                <a:lnTo>
                  <a:pt x="4943" y="569"/>
                </a:lnTo>
                <a:lnTo>
                  <a:pt x="4943" y="565"/>
                </a:lnTo>
                <a:lnTo>
                  <a:pt x="4944" y="566"/>
                </a:lnTo>
                <a:lnTo>
                  <a:pt x="4944" y="566"/>
                </a:lnTo>
                <a:lnTo>
                  <a:pt x="4944" y="561"/>
                </a:lnTo>
                <a:lnTo>
                  <a:pt x="4944" y="563"/>
                </a:lnTo>
                <a:lnTo>
                  <a:pt x="4945" y="565"/>
                </a:lnTo>
                <a:lnTo>
                  <a:pt x="4945" y="566"/>
                </a:lnTo>
                <a:lnTo>
                  <a:pt x="4945" y="566"/>
                </a:lnTo>
                <a:lnTo>
                  <a:pt x="4946" y="565"/>
                </a:lnTo>
                <a:lnTo>
                  <a:pt x="4946" y="566"/>
                </a:lnTo>
                <a:lnTo>
                  <a:pt x="4946" y="574"/>
                </a:lnTo>
                <a:lnTo>
                  <a:pt x="4946" y="574"/>
                </a:lnTo>
                <a:lnTo>
                  <a:pt x="4947" y="574"/>
                </a:lnTo>
                <a:lnTo>
                  <a:pt x="4947" y="576"/>
                </a:lnTo>
                <a:lnTo>
                  <a:pt x="4947" y="588"/>
                </a:lnTo>
                <a:lnTo>
                  <a:pt x="4948" y="584"/>
                </a:lnTo>
                <a:lnTo>
                  <a:pt x="4948" y="582"/>
                </a:lnTo>
                <a:lnTo>
                  <a:pt x="4948" y="586"/>
                </a:lnTo>
                <a:lnTo>
                  <a:pt x="4949" y="590"/>
                </a:lnTo>
                <a:lnTo>
                  <a:pt x="4949" y="588"/>
                </a:lnTo>
                <a:lnTo>
                  <a:pt x="4949" y="586"/>
                </a:lnTo>
                <a:lnTo>
                  <a:pt x="4949" y="584"/>
                </a:lnTo>
                <a:lnTo>
                  <a:pt x="4950" y="586"/>
                </a:lnTo>
                <a:lnTo>
                  <a:pt x="4950" y="580"/>
                </a:lnTo>
                <a:lnTo>
                  <a:pt x="4950" y="573"/>
                </a:lnTo>
                <a:lnTo>
                  <a:pt x="4950" y="565"/>
                </a:lnTo>
                <a:lnTo>
                  <a:pt x="4951" y="563"/>
                </a:lnTo>
                <a:lnTo>
                  <a:pt x="4951" y="551"/>
                </a:lnTo>
                <a:lnTo>
                  <a:pt x="4952" y="544"/>
                </a:lnTo>
                <a:lnTo>
                  <a:pt x="4952" y="540"/>
                </a:lnTo>
                <a:lnTo>
                  <a:pt x="4952" y="542"/>
                </a:lnTo>
                <a:lnTo>
                  <a:pt x="4952" y="538"/>
                </a:lnTo>
                <a:lnTo>
                  <a:pt x="4953" y="536"/>
                </a:lnTo>
                <a:lnTo>
                  <a:pt x="4953" y="528"/>
                </a:lnTo>
                <a:lnTo>
                  <a:pt x="4954" y="526"/>
                </a:lnTo>
                <a:lnTo>
                  <a:pt x="4954" y="528"/>
                </a:lnTo>
                <a:lnTo>
                  <a:pt x="4954" y="522"/>
                </a:lnTo>
                <a:lnTo>
                  <a:pt x="4954" y="520"/>
                </a:lnTo>
                <a:lnTo>
                  <a:pt x="4955" y="522"/>
                </a:lnTo>
                <a:lnTo>
                  <a:pt x="4955" y="524"/>
                </a:lnTo>
                <a:lnTo>
                  <a:pt x="4955" y="513"/>
                </a:lnTo>
                <a:lnTo>
                  <a:pt x="4955" y="511"/>
                </a:lnTo>
                <a:lnTo>
                  <a:pt x="4956" y="507"/>
                </a:lnTo>
                <a:lnTo>
                  <a:pt x="4956" y="513"/>
                </a:lnTo>
                <a:lnTo>
                  <a:pt x="4956" y="511"/>
                </a:lnTo>
                <a:lnTo>
                  <a:pt x="4957" y="507"/>
                </a:lnTo>
                <a:lnTo>
                  <a:pt x="4957" y="505"/>
                </a:lnTo>
                <a:lnTo>
                  <a:pt x="4957" y="511"/>
                </a:lnTo>
                <a:lnTo>
                  <a:pt x="4958" y="509"/>
                </a:lnTo>
                <a:lnTo>
                  <a:pt x="4958" y="511"/>
                </a:lnTo>
                <a:lnTo>
                  <a:pt x="4958" y="509"/>
                </a:lnTo>
                <a:lnTo>
                  <a:pt x="4958" y="513"/>
                </a:lnTo>
                <a:lnTo>
                  <a:pt x="4959" y="517"/>
                </a:lnTo>
                <a:lnTo>
                  <a:pt x="4959" y="511"/>
                </a:lnTo>
                <a:lnTo>
                  <a:pt x="4959" y="513"/>
                </a:lnTo>
                <a:lnTo>
                  <a:pt x="4960" y="509"/>
                </a:lnTo>
                <a:lnTo>
                  <a:pt x="4960" y="513"/>
                </a:lnTo>
                <a:lnTo>
                  <a:pt x="4960" y="511"/>
                </a:lnTo>
                <a:lnTo>
                  <a:pt x="4960" y="505"/>
                </a:lnTo>
                <a:lnTo>
                  <a:pt x="4961" y="505"/>
                </a:lnTo>
                <a:lnTo>
                  <a:pt x="4961" y="509"/>
                </a:lnTo>
                <a:lnTo>
                  <a:pt x="4961" y="509"/>
                </a:lnTo>
                <a:lnTo>
                  <a:pt x="4962" y="509"/>
                </a:lnTo>
                <a:lnTo>
                  <a:pt x="4962" y="511"/>
                </a:lnTo>
                <a:lnTo>
                  <a:pt x="4962" y="514"/>
                </a:lnTo>
                <a:lnTo>
                  <a:pt x="4963" y="511"/>
                </a:lnTo>
                <a:lnTo>
                  <a:pt x="4963" y="513"/>
                </a:lnTo>
                <a:lnTo>
                  <a:pt x="4963" y="513"/>
                </a:lnTo>
                <a:lnTo>
                  <a:pt x="4963" y="517"/>
                </a:lnTo>
                <a:lnTo>
                  <a:pt x="4964" y="517"/>
                </a:lnTo>
                <a:lnTo>
                  <a:pt x="4964" y="511"/>
                </a:lnTo>
                <a:lnTo>
                  <a:pt x="4964" y="514"/>
                </a:lnTo>
                <a:lnTo>
                  <a:pt x="4964" y="518"/>
                </a:lnTo>
                <a:lnTo>
                  <a:pt x="4965" y="514"/>
                </a:lnTo>
                <a:lnTo>
                  <a:pt x="4965" y="513"/>
                </a:lnTo>
                <a:lnTo>
                  <a:pt x="4966" y="511"/>
                </a:lnTo>
                <a:lnTo>
                  <a:pt x="4966" y="518"/>
                </a:lnTo>
                <a:lnTo>
                  <a:pt x="4966" y="517"/>
                </a:lnTo>
                <a:lnTo>
                  <a:pt x="4966" y="514"/>
                </a:lnTo>
                <a:lnTo>
                  <a:pt x="4967" y="513"/>
                </a:lnTo>
                <a:lnTo>
                  <a:pt x="4967" y="514"/>
                </a:lnTo>
                <a:lnTo>
                  <a:pt x="4968" y="517"/>
                </a:lnTo>
                <a:lnTo>
                  <a:pt x="4968" y="514"/>
                </a:lnTo>
                <a:lnTo>
                  <a:pt x="4968" y="509"/>
                </a:lnTo>
                <a:lnTo>
                  <a:pt x="4968" y="511"/>
                </a:lnTo>
                <a:lnTo>
                  <a:pt x="4969" y="518"/>
                </a:lnTo>
                <a:lnTo>
                  <a:pt x="4969" y="509"/>
                </a:lnTo>
                <a:lnTo>
                  <a:pt x="4969" y="505"/>
                </a:lnTo>
                <a:lnTo>
                  <a:pt x="4969" y="507"/>
                </a:lnTo>
                <a:lnTo>
                  <a:pt x="4970" y="509"/>
                </a:lnTo>
                <a:lnTo>
                  <a:pt x="4970" y="511"/>
                </a:lnTo>
                <a:lnTo>
                  <a:pt x="4970" y="507"/>
                </a:lnTo>
                <a:lnTo>
                  <a:pt x="4971" y="505"/>
                </a:lnTo>
                <a:lnTo>
                  <a:pt x="4971" y="511"/>
                </a:lnTo>
                <a:lnTo>
                  <a:pt x="4971" y="511"/>
                </a:lnTo>
                <a:lnTo>
                  <a:pt x="4972" y="507"/>
                </a:lnTo>
                <a:lnTo>
                  <a:pt x="4972" y="505"/>
                </a:lnTo>
                <a:lnTo>
                  <a:pt x="4972" y="511"/>
                </a:lnTo>
                <a:lnTo>
                  <a:pt x="4972" y="507"/>
                </a:lnTo>
                <a:lnTo>
                  <a:pt x="4973" y="509"/>
                </a:lnTo>
                <a:lnTo>
                  <a:pt x="4973" y="507"/>
                </a:lnTo>
                <a:lnTo>
                  <a:pt x="4973" y="509"/>
                </a:lnTo>
                <a:lnTo>
                  <a:pt x="4974" y="509"/>
                </a:lnTo>
                <a:lnTo>
                  <a:pt x="4974" y="497"/>
                </a:lnTo>
                <a:lnTo>
                  <a:pt x="4974" y="486"/>
                </a:lnTo>
                <a:lnTo>
                  <a:pt x="4974" y="486"/>
                </a:lnTo>
                <a:lnTo>
                  <a:pt x="4975" y="486"/>
                </a:lnTo>
                <a:lnTo>
                  <a:pt x="4975" y="484"/>
                </a:lnTo>
                <a:lnTo>
                  <a:pt x="4975" y="472"/>
                </a:lnTo>
                <a:lnTo>
                  <a:pt x="4976" y="470"/>
                </a:lnTo>
                <a:lnTo>
                  <a:pt x="4976" y="474"/>
                </a:lnTo>
                <a:lnTo>
                  <a:pt x="4976" y="468"/>
                </a:lnTo>
                <a:lnTo>
                  <a:pt x="4977" y="462"/>
                </a:lnTo>
                <a:lnTo>
                  <a:pt x="4977" y="465"/>
                </a:lnTo>
                <a:lnTo>
                  <a:pt x="4977" y="472"/>
                </a:lnTo>
                <a:lnTo>
                  <a:pt x="4977" y="472"/>
                </a:lnTo>
                <a:lnTo>
                  <a:pt x="4978" y="470"/>
                </a:lnTo>
                <a:lnTo>
                  <a:pt x="4978" y="474"/>
                </a:lnTo>
                <a:lnTo>
                  <a:pt x="4978" y="480"/>
                </a:lnTo>
                <a:lnTo>
                  <a:pt x="4978" y="482"/>
                </a:lnTo>
                <a:lnTo>
                  <a:pt x="4979" y="474"/>
                </a:lnTo>
                <a:lnTo>
                  <a:pt x="4979" y="466"/>
                </a:lnTo>
                <a:lnTo>
                  <a:pt x="4980" y="466"/>
                </a:lnTo>
                <a:lnTo>
                  <a:pt x="4980" y="482"/>
                </a:lnTo>
                <a:lnTo>
                  <a:pt x="4980" y="486"/>
                </a:lnTo>
                <a:lnTo>
                  <a:pt x="4980" y="489"/>
                </a:lnTo>
                <a:lnTo>
                  <a:pt x="4981" y="501"/>
                </a:lnTo>
                <a:lnTo>
                  <a:pt x="4981" y="507"/>
                </a:lnTo>
                <a:lnTo>
                  <a:pt x="4982" y="509"/>
                </a:lnTo>
                <a:lnTo>
                  <a:pt x="4982" y="509"/>
                </a:lnTo>
                <a:lnTo>
                  <a:pt x="4982" y="517"/>
                </a:lnTo>
                <a:lnTo>
                  <a:pt x="4982" y="518"/>
                </a:lnTo>
                <a:lnTo>
                  <a:pt x="4983" y="518"/>
                </a:lnTo>
                <a:lnTo>
                  <a:pt x="4983" y="514"/>
                </a:lnTo>
                <a:lnTo>
                  <a:pt x="4983" y="518"/>
                </a:lnTo>
                <a:lnTo>
                  <a:pt x="4983" y="522"/>
                </a:lnTo>
                <a:lnTo>
                  <a:pt x="4984" y="522"/>
                </a:lnTo>
                <a:lnTo>
                  <a:pt x="4984" y="513"/>
                </a:lnTo>
                <a:lnTo>
                  <a:pt x="4984" y="520"/>
                </a:lnTo>
                <a:lnTo>
                  <a:pt x="4985" y="528"/>
                </a:lnTo>
                <a:lnTo>
                  <a:pt x="4985" y="524"/>
                </a:lnTo>
                <a:lnTo>
                  <a:pt x="4985" y="520"/>
                </a:lnTo>
                <a:lnTo>
                  <a:pt x="4986" y="518"/>
                </a:lnTo>
                <a:lnTo>
                  <a:pt x="4986" y="520"/>
                </a:lnTo>
                <a:lnTo>
                  <a:pt x="4986" y="518"/>
                </a:lnTo>
                <a:lnTo>
                  <a:pt x="4986" y="518"/>
                </a:lnTo>
                <a:lnTo>
                  <a:pt x="4987" y="518"/>
                </a:lnTo>
                <a:lnTo>
                  <a:pt x="4987" y="528"/>
                </a:lnTo>
                <a:lnTo>
                  <a:pt x="4987" y="549"/>
                </a:lnTo>
                <a:lnTo>
                  <a:pt x="4988" y="563"/>
                </a:lnTo>
                <a:lnTo>
                  <a:pt x="4988" y="570"/>
                </a:lnTo>
                <a:lnTo>
                  <a:pt x="4988" y="594"/>
                </a:lnTo>
                <a:lnTo>
                  <a:pt x="4988" y="605"/>
                </a:lnTo>
                <a:lnTo>
                  <a:pt x="4989" y="565"/>
                </a:lnTo>
                <a:lnTo>
                  <a:pt x="4989" y="496"/>
                </a:lnTo>
                <a:lnTo>
                  <a:pt x="4989" y="420"/>
                </a:lnTo>
                <a:lnTo>
                  <a:pt x="4990" y="297"/>
                </a:lnTo>
                <a:lnTo>
                  <a:pt x="4990" y="249"/>
                </a:lnTo>
                <a:lnTo>
                  <a:pt x="4990" y="71"/>
                </a:lnTo>
                <a:lnTo>
                  <a:pt x="4991" y="77"/>
                </a:lnTo>
                <a:lnTo>
                  <a:pt x="4991" y="231"/>
                </a:lnTo>
                <a:lnTo>
                  <a:pt x="4991" y="434"/>
                </a:lnTo>
                <a:lnTo>
                  <a:pt x="4991" y="563"/>
                </a:lnTo>
                <a:lnTo>
                  <a:pt x="4992" y="582"/>
                </a:lnTo>
                <a:lnTo>
                  <a:pt x="4992" y="559"/>
                </a:lnTo>
                <a:lnTo>
                  <a:pt x="4992" y="538"/>
                </a:lnTo>
                <a:lnTo>
                  <a:pt x="4993" y="530"/>
                </a:lnTo>
                <a:lnTo>
                  <a:pt x="4993" y="534"/>
                </a:lnTo>
                <a:lnTo>
                  <a:pt x="4993" y="538"/>
                </a:lnTo>
                <a:lnTo>
                  <a:pt x="4994" y="538"/>
                </a:lnTo>
                <a:lnTo>
                  <a:pt x="4994" y="532"/>
                </a:lnTo>
                <a:lnTo>
                  <a:pt x="4994" y="532"/>
                </a:lnTo>
                <a:lnTo>
                  <a:pt x="4994" y="538"/>
                </a:lnTo>
                <a:lnTo>
                  <a:pt x="4995" y="536"/>
                </a:lnTo>
                <a:lnTo>
                  <a:pt x="4995" y="538"/>
                </a:lnTo>
                <a:lnTo>
                  <a:pt x="4996" y="534"/>
                </a:lnTo>
                <a:lnTo>
                  <a:pt x="4996" y="538"/>
                </a:lnTo>
                <a:lnTo>
                  <a:pt x="4996" y="538"/>
                </a:lnTo>
                <a:lnTo>
                  <a:pt x="4996" y="532"/>
                </a:lnTo>
                <a:lnTo>
                  <a:pt x="4997" y="528"/>
                </a:lnTo>
                <a:lnTo>
                  <a:pt x="4997" y="530"/>
                </a:lnTo>
                <a:lnTo>
                  <a:pt x="4997" y="538"/>
                </a:lnTo>
                <a:lnTo>
                  <a:pt x="4997" y="536"/>
                </a:lnTo>
                <a:lnTo>
                  <a:pt x="4998" y="532"/>
                </a:lnTo>
                <a:lnTo>
                  <a:pt x="4998" y="532"/>
                </a:lnTo>
                <a:lnTo>
                  <a:pt x="4998" y="538"/>
                </a:lnTo>
                <a:lnTo>
                  <a:pt x="4999" y="538"/>
                </a:lnTo>
                <a:lnTo>
                  <a:pt x="4999" y="536"/>
                </a:lnTo>
                <a:lnTo>
                  <a:pt x="4999" y="534"/>
                </a:lnTo>
                <a:lnTo>
                  <a:pt x="5000" y="542"/>
                </a:lnTo>
                <a:lnTo>
                  <a:pt x="5000" y="536"/>
                </a:lnTo>
                <a:lnTo>
                  <a:pt x="5000" y="534"/>
                </a:lnTo>
                <a:lnTo>
                  <a:pt x="5000" y="534"/>
                </a:lnTo>
                <a:lnTo>
                  <a:pt x="5001" y="534"/>
                </a:lnTo>
                <a:lnTo>
                  <a:pt x="5001" y="538"/>
                </a:lnTo>
                <a:lnTo>
                  <a:pt x="5001" y="530"/>
                </a:lnTo>
                <a:lnTo>
                  <a:pt x="5002" y="528"/>
                </a:lnTo>
                <a:lnTo>
                  <a:pt x="5002" y="536"/>
                </a:lnTo>
                <a:lnTo>
                  <a:pt x="5002" y="532"/>
                </a:lnTo>
                <a:lnTo>
                  <a:pt x="5003" y="532"/>
                </a:lnTo>
                <a:lnTo>
                  <a:pt x="5003" y="532"/>
                </a:lnTo>
                <a:lnTo>
                  <a:pt x="5003" y="534"/>
                </a:lnTo>
                <a:lnTo>
                  <a:pt x="5003" y="538"/>
                </a:lnTo>
                <a:lnTo>
                  <a:pt x="5004" y="534"/>
                </a:lnTo>
                <a:lnTo>
                  <a:pt x="5004" y="534"/>
                </a:lnTo>
                <a:lnTo>
                  <a:pt x="5004" y="536"/>
                </a:lnTo>
                <a:lnTo>
                  <a:pt x="5005" y="538"/>
                </a:lnTo>
                <a:lnTo>
                  <a:pt x="5005" y="536"/>
                </a:lnTo>
                <a:lnTo>
                  <a:pt x="5005" y="530"/>
                </a:lnTo>
                <a:lnTo>
                  <a:pt x="5005" y="534"/>
                </a:lnTo>
                <a:lnTo>
                  <a:pt x="5006" y="538"/>
                </a:lnTo>
                <a:lnTo>
                  <a:pt x="5006" y="528"/>
                </a:lnTo>
                <a:lnTo>
                  <a:pt x="5006" y="522"/>
                </a:lnTo>
                <a:lnTo>
                  <a:pt x="5007" y="530"/>
                </a:lnTo>
                <a:lnTo>
                  <a:pt x="5007" y="538"/>
                </a:lnTo>
                <a:lnTo>
                  <a:pt x="5007" y="540"/>
                </a:lnTo>
                <a:lnTo>
                  <a:pt x="5008" y="532"/>
                </a:lnTo>
                <a:lnTo>
                  <a:pt x="5008" y="530"/>
                </a:lnTo>
                <a:lnTo>
                  <a:pt x="5008" y="538"/>
                </a:lnTo>
                <a:lnTo>
                  <a:pt x="5008" y="542"/>
                </a:lnTo>
                <a:lnTo>
                  <a:pt x="5009" y="540"/>
                </a:lnTo>
                <a:lnTo>
                  <a:pt x="5009" y="538"/>
                </a:lnTo>
                <a:lnTo>
                  <a:pt x="5010" y="542"/>
                </a:lnTo>
                <a:lnTo>
                  <a:pt x="5010" y="545"/>
                </a:lnTo>
                <a:lnTo>
                  <a:pt x="5010" y="544"/>
                </a:lnTo>
                <a:lnTo>
                  <a:pt x="5010" y="544"/>
                </a:lnTo>
                <a:lnTo>
                  <a:pt x="5011" y="548"/>
                </a:lnTo>
                <a:lnTo>
                  <a:pt x="5011" y="545"/>
                </a:lnTo>
                <a:lnTo>
                  <a:pt x="5011" y="548"/>
                </a:lnTo>
                <a:lnTo>
                  <a:pt x="5011" y="544"/>
                </a:lnTo>
                <a:lnTo>
                  <a:pt x="5012" y="548"/>
                </a:lnTo>
                <a:lnTo>
                  <a:pt x="5012" y="548"/>
                </a:lnTo>
                <a:lnTo>
                  <a:pt x="5013" y="549"/>
                </a:lnTo>
                <a:lnTo>
                  <a:pt x="5013" y="532"/>
                </a:lnTo>
                <a:lnTo>
                  <a:pt x="5013" y="532"/>
                </a:lnTo>
                <a:lnTo>
                  <a:pt x="5013" y="530"/>
                </a:lnTo>
                <a:lnTo>
                  <a:pt x="5014" y="518"/>
                </a:lnTo>
                <a:lnTo>
                  <a:pt x="5014" y="511"/>
                </a:lnTo>
                <a:lnTo>
                  <a:pt x="5014" y="507"/>
                </a:lnTo>
                <a:lnTo>
                  <a:pt x="5014" y="509"/>
                </a:lnTo>
                <a:lnTo>
                  <a:pt x="5015" y="501"/>
                </a:lnTo>
                <a:lnTo>
                  <a:pt x="5015" y="497"/>
                </a:lnTo>
                <a:lnTo>
                  <a:pt x="5015" y="497"/>
                </a:lnTo>
                <a:lnTo>
                  <a:pt x="5016" y="505"/>
                </a:lnTo>
                <a:lnTo>
                  <a:pt x="5016" y="499"/>
                </a:lnTo>
                <a:lnTo>
                  <a:pt x="5016" y="497"/>
                </a:lnTo>
                <a:lnTo>
                  <a:pt x="5017" y="492"/>
                </a:lnTo>
                <a:lnTo>
                  <a:pt x="5017" y="499"/>
                </a:lnTo>
                <a:lnTo>
                  <a:pt x="5017" y="499"/>
                </a:lnTo>
                <a:lnTo>
                  <a:pt x="5017" y="499"/>
                </a:lnTo>
                <a:lnTo>
                  <a:pt x="5018" y="497"/>
                </a:lnTo>
                <a:lnTo>
                  <a:pt x="5018" y="503"/>
                </a:lnTo>
                <a:lnTo>
                  <a:pt x="5018" y="501"/>
                </a:lnTo>
                <a:lnTo>
                  <a:pt x="5019" y="499"/>
                </a:lnTo>
                <a:lnTo>
                  <a:pt x="5019" y="493"/>
                </a:lnTo>
                <a:lnTo>
                  <a:pt x="5019" y="501"/>
                </a:lnTo>
                <a:lnTo>
                  <a:pt x="5019" y="503"/>
                </a:lnTo>
                <a:lnTo>
                  <a:pt x="5020" y="499"/>
                </a:lnTo>
                <a:lnTo>
                  <a:pt x="5020" y="493"/>
                </a:lnTo>
                <a:lnTo>
                  <a:pt x="5020" y="499"/>
                </a:lnTo>
                <a:lnTo>
                  <a:pt x="5021" y="503"/>
                </a:lnTo>
                <a:lnTo>
                  <a:pt x="5021" y="501"/>
                </a:lnTo>
                <a:lnTo>
                  <a:pt x="5021" y="493"/>
                </a:lnTo>
                <a:lnTo>
                  <a:pt x="5022" y="499"/>
                </a:lnTo>
                <a:lnTo>
                  <a:pt x="5022" y="509"/>
                </a:lnTo>
                <a:lnTo>
                  <a:pt x="5022" y="505"/>
                </a:lnTo>
                <a:lnTo>
                  <a:pt x="5022" y="503"/>
                </a:lnTo>
                <a:lnTo>
                  <a:pt x="5023" y="505"/>
                </a:lnTo>
                <a:lnTo>
                  <a:pt x="5023" y="509"/>
                </a:lnTo>
                <a:lnTo>
                  <a:pt x="5024" y="507"/>
                </a:lnTo>
                <a:lnTo>
                  <a:pt x="5024" y="505"/>
                </a:lnTo>
                <a:lnTo>
                  <a:pt x="5024" y="509"/>
                </a:lnTo>
                <a:lnTo>
                  <a:pt x="5024" y="514"/>
                </a:lnTo>
                <a:lnTo>
                  <a:pt x="5025" y="517"/>
                </a:lnTo>
                <a:lnTo>
                  <a:pt x="5025" y="513"/>
                </a:lnTo>
                <a:lnTo>
                  <a:pt x="5025" y="511"/>
                </a:lnTo>
                <a:lnTo>
                  <a:pt x="5025" y="513"/>
                </a:lnTo>
                <a:lnTo>
                  <a:pt x="5026" y="514"/>
                </a:lnTo>
                <a:lnTo>
                  <a:pt x="5026" y="511"/>
                </a:lnTo>
                <a:lnTo>
                  <a:pt x="5027" y="509"/>
                </a:lnTo>
                <a:lnTo>
                  <a:pt x="5027" y="514"/>
                </a:lnTo>
                <a:lnTo>
                  <a:pt x="5027" y="517"/>
                </a:lnTo>
                <a:lnTo>
                  <a:pt x="5027" y="514"/>
                </a:lnTo>
                <a:lnTo>
                  <a:pt x="5028" y="511"/>
                </a:lnTo>
                <a:lnTo>
                  <a:pt x="5028" y="513"/>
                </a:lnTo>
                <a:lnTo>
                  <a:pt x="5028" y="517"/>
                </a:lnTo>
                <a:lnTo>
                  <a:pt x="5028" y="518"/>
                </a:lnTo>
                <a:lnTo>
                  <a:pt x="5029" y="514"/>
                </a:lnTo>
                <a:lnTo>
                  <a:pt x="5029" y="514"/>
                </a:lnTo>
                <a:lnTo>
                  <a:pt x="5029" y="522"/>
                </a:lnTo>
                <a:lnTo>
                  <a:pt x="5030" y="517"/>
                </a:lnTo>
                <a:lnTo>
                  <a:pt x="5030" y="514"/>
                </a:lnTo>
                <a:lnTo>
                  <a:pt x="5030" y="514"/>
                </a:lnTo>
                <a:lnTo>
                  <a:pt x="5031" y="520"/>
                </a:lnTo>
                <a:lnTo>
                  <a:pt x="5031" y="518"/>
                </a:lnTo>
                <a:lnTo>
                  <a:pt x="5031" y="513"/>
                </a:lnTo>
                <a:lnTo>
                  <a:pt x="5031" y="513"/>
                </a:lnTo>
                <a:lnTo>
                  <a:pt x="5032" y="517"/>
                </a:lnTo>
                <a:lnTo>
                  <a:pt x="5032" y="517"/>
                </a:lnTo>
                <a:lnTo>
                  <a:pt x="5032" y="509"/>
                </a:lnTo>
                <a:lnTo>
                  <a:pt x="5033" y="505"/>
                </a:lnTo>
                <a:lnTo>
                  <a:pt x="5033" y="514"/>
                </a:lnTo>
                <a:lnTo>
                  <a:pt x="5033" y="518"/>
                </a:lnTo>
                <a:lnTo>
                  <a:pt x="5033" y="503"/>
                </a:lnTo>
                <a:lnTo>
                  <a:pt x="5034" y="496"/>
                </a:lnTo>
                <a:lnTo>
                  <a:pt x="5034" y="493"/>
                </a:lnTo>
                <a:lnTo>
                  <a:pt x="5034" y="489"/>
                </a:lnTo>
                <a:lnTo>
                  <a:pt x="5035" y="486"/>
                </a:lnTo>
                <a:lnTo>
                  <a:pt x="5035" y="482"/>
                </a:lnTo>
                <a:lnTo>
                  <a:pt x="5035" y="480"/>
                </a:lnTo>
                <a:lnTo>
                  <a:pt x="5036" y="486"/>
                </a:lnTo>
                <a:lnTo>
                  <a:pt x="5036" y="474"/>
                </a:lnTo>
                <a:lnTo>
                  <a:pt x="5036" y="462"/>
                </a:lnTo>
                <a:lnTo>
                  <a:pt x="5036" y="461"/>
                </a:lnTo>
                <a:lnTo>
                  <a:pt x="5037" y="470"/>
                </a:lnTo>
                <a:lnTo>
                  <a:pt x="5037" y="465"/>
                </a:lnTo>
                <a:lnTo>
                  <a:pt x="5037" y="468"/>
                </a:lnTo>
                <a:lnTo>
                  <a:pt x="5037" y="474"/>
                </a:lnTo>
                <a:lnTo>
                  <a:pt x="5038" y="478"/>
                </a:lnTo>
                <a:lnTo>
                  <a:pt x="5038" y="480"/>
                </a:lnTo>
                <a:lnTo>
                  <a:pt x="5039" y="476"/>
                </a:lnTo>
                <a:lnTo>
                  <a:pt x="5039" y="466"/>
                </a:lnTo>
                <a:lnTo>
                  <a:pt x="5039" y="468"/>
                </a:lnTo>
                <a:lnTo>
                  <a:pt x="5039" y="482"/>
                </a:lnTo>
                <a:lnTo>
                  <a:pt x="5040" y="492"/>
                </a:lnTo>
                <a:lnTo>
                  <a:pt x="5040" y="497"/>
                </a:lnTo>
                <a:lnTo>
                  <a:pt x="5041" y="514"/>
                </a:lnTo>
                <a:lnTo>
                  <a:pt x="5041" y="520"/>
                </a:lnTo>
                <a:lnTo>
                  <a:pt x="5041" y="518"/>
                </a:lnTo>
                <a:lnTo>
                  <a:pt x="5041" y="518"/>
                </a:lnTo>
                <a:lnTo>
                  <a:pt x="5042" y="517"/>
                </a:lnTo>
                <a:lnTo>
                  <a:pt x="5042" y="518"/>
                </a:lnTo>
                <a:lnTo>
                  <a:pt x="5042" y="518"/>
                </a:lnTo>
                <a:lnTo>
                  <a:pt x="5042" y="518"/>
                </a:lnTo>
                <a:lnTo>
                  <a:pt x="5043" y="520"/>
                </a:lnTo>
                <a:lnTo>
                  <a:pt x="5043" y="528"/>
                </a:lnTo>
                <a:lnTo>
                  <a:pt x="5043" y="522"/>
                </a:lnTo>
                <a:lnTo>
                  <a:pt x="5044" y="526"/>
                </a:lnTo>
                <a:lnTo>
                  <a:pt x="5044" y="524"/>
                </a:lnTo>
                <a:lnTo>
                  <a:pt x="5044" y="532"/>
                </a:lnTo>
                <a:lnTo>
                  <a:pt x="5045" y="528"/>
                </a:lnTo>
                <a:lnTo>
                  <a:pt x="5045" y="522"/>
                </a:lnTo>
                <a:lnTo>
                  <a:pt x="5045" y="526"/>
                </a:lnTo>
                <a:lnTo>
                  <a:pt x="5045" y="532"/>
                </a:lnTo>
                <a:lnTo>
                  <a:pt x="5046" y="538"/>
                </a:lnTo>
                <a:lnTo>
                  <a:pt x="5046" y="551"/>
                </a:lnTo>
                <a:lnTo>
                  <a:pt x="5046" y="569"/>
                </a:lnTo>
                <a:lnTo>
                  <a:pt x="5047" y="574"/>
                </a:lnTo>
                <a:lnTo>
                  <a:pt x="5047" y="582"/>
                </a:lnTo>
                <a:lnTo>
                  <a:pt x="5047" y="603"/>
                </a:lnTo>
                <a:lnTo>
                  <a:pt x="5047" y="615"/>
                </a:lnTo>
                <a:lnTo>
                  <a:pt x="5048" y="596"/>
                </a:lnTo>
                <a:lnTo>
                  <a:pt x="5048" y="540"/>
                </a:lnTo>
                <a:lnTo>
                  <a:pt x="5048" y="474"/>
                </a:lnTo>
                <a:lnTo>
                  <a:pt x="5049" y="385"/>
                </a:lnTo>
                <a:lnTo>
                  <a:pt x="5049" y="250"/>
                </a:lnTo>
                <a:lnTo>
                  <a:pt x="5049" y="133"/>
                </a:lnTo>
                <a:lnTo>
                  <a:pt x="5050" y="104"/>
                </a:lnTo>
                <a:lnTo>
                  <a:pt x="5050" y="167"/>
                </a:lnTo>
                <a:lnTo>
                  <a:pt x="5050" y="374"/>
                </a:lnTo>
                <a:lnTo>
                  <a:pt x="5050" y="555"/>
                </a:lnTo>
                <a:lnTo>
                  <a:pt x="5051" y="601"/>
                </a:lnTo>
                <a:lnTo>
                  <a:pt x="5051" y="566"/>
                </a:lnTo>
                <a:lnTo>
                  <a:pt x="5051" y="545"/>
                </a:lnTo>
                <a:lnTo>
                  <a:pt x="5051" y="551"/>
                </a:lnTo>
                <a:lnTo>
                  <a:pt x="5052" y="549"/>
                </a:lnTo>
                <a:lnTo>
                  <a:pt x="5052" y="545"/>
                </a:lnTo>
                <a:lnTo>
                  <a:pt x="5053" y="544"/>
                </a:lnTo>
                <a:lnTo>
                  <a:pt x="5053" y="551"/>
                </a:lnTo>
                <a:lnTo>
                  <a:pt x="5053" y="555"/>
                </a:lnTo>
                <a:lnTo>
                  <a:pt x="5053" y="549"/>
                </a:lnTo>
                <a:lnTo>
                  <a:pt x="5054" y="548"/>
                </a:lnTo>
                <a:lnTo>
                  <a:pt x="5054" y="551"/>
                </a:lnTo>
                <a:lnTo>
                  <a:pt x="5055" y="553"/>
                </a:lnTo>
                <a:lnTo>
                  <a:pt x="5055" y="548"/>
                </a:lnTo>
                <a:lnTo>
                  <a:pt x="5055" y="545"/>
                </a:lnTo>
                <a:lnTo>
                  <a:pt x="5055" y="549"/>
                </a:lnTo>
                <a:lnTo>
                  <a:pt x="5056" y="551"/>
                </a:lnTo>
                <a:lnTo>
                  <a:pt x="5056" y="549"/>
                </a:lnTo>
                <a:lnTo>
                  <a:pt x="5056" y="549"/>
                </a:lnTo>
                <a:lnTo>
                  <a:pt x="5056" y="551"/>
                </a:lnTo>
                <a:lnTo>
                  <a:pt x="5057" y="559"/>
                </a:lnTo>
                <a:lnTo>
                  <a:pt x="5057" y="557"/>
                </a:lnTo>
                <a:lnTo>
                  <a:pt x="5057" y="548"/>
                </a:lnTo>
                <a:lnTo>
                  <a:pt x="5058" y="549"/>
                </a:lnTo>
                <a:lnTo>
                  <a:pt x="5058" y="553"/>
                </a:lnTo>
                <a:lnTo>
                  <a:pt x="5058" y="553"/>
                </a:lnTo>
                <a:lnTo>
                  <a:pt x="5059" y="551"/>
                </a:lnTo>
                <a:lnTo>
                  <a:pt x="5059" y="553"/>
                </a:lnTo>
                <a:lnTo>
                  <a:pt x="5059" y="559"/>
                </a:lnTo>
                <a:lnTo>
                  <a:pt x="5059" y="553"/>
                </a:lnTo>
                <a:lnTo>
                  <a:pt x="5060" y="549"/>
                </a:lnTo>
                <a:lnTo>
                  <a:pt x="5060" y="548"/>
                </a:lnTo>
                <a:lnTo>
                  <a:pt x="5060" y="549"/>
                </a:lnTo>
                <a:lnTo>
                  <a:pt x="5061" y="551"/>
                </a:lnTo>
                <a:lnTo>
                  <a:pt x="5061" y="549"/>
                </a:lnTo>
                <a:lnTo>
                  <a:pt x="5061" y="553"/>
                </a:lnTo>
                <a:lnTo>
                  <a:pt x="5061" y="553"/>
                </a:lnTo>
                <a:lnTo>
                  <a:pt x="5062" y="551"/>
                </a:lnTo>
                <a:lnTo>
                  <a:pt x="5062" y="551"/>
                </a:lnTo>
                <a:lnTo>
                  <a:pt x="5062" y="549"/>
                </a:lnTo>
                <a:lnTo>
                  <a:pt x="5063" y="553"/>
                </a:lnTo>
                <a:lnTo>
                  <a:pt x="5063" y="551"/>
                </a:lnTo>
                <a:lnTo>
                  <a:pt x="5063" y="551"/>
                </a:lnTo>
                <a:lnTo>
                  <a:pt x="5064" y="548"/>
                </a:lnTo>
                <a:lnTo>
                  <a:pt x="5064" y="551"/>
                </a:lnTo>
                <a:lnTo>
                  <a:pt x="5064" y="553"/>
                </a:lnTo>
                <a:lnTo>
                  <a:pt x="5064" y="549"/>
                </a:lnTo>
                <a:lnTo>
                  <a:pt x="5065" y="548"/>
                </a:lnTo>
                <a:lnTo>
                  <a:pt x="5065" y="551"/>
                </a:lnTo>
                <a:lnTo>
                  <a:pt x="5065" y="561"/>
                </a:lnTo>
                <a:lnTo>
                  <a:pt x="5065" y="555"/>
                </a:lnTo>
                <a:lnTo>
                  <a:pt x="5066" y="548"/>
                </a:lnTo>
                <a:lnTo>
                  <a:pt x="5066" y="551"/>
                </a:lnTo>
                <a:lnTo>
                  <a:pt x="5067" y="561"/>
                </a:lnTo>
                <a:lnTo>
                  <a:pt x="5067" y="559"/>
                </a:lnTo>
                <a:lnTo>
                  <a:pt x="5067" y="555"/>
                </a:lnTo>
                <a:lnTo>
                  <a:pt x="5067" y="553"/>
                </a:lnTo>
                <a:lnTo>
                  <a:pt x="5068" y="561"/>
                </a:lnTo>
                <a:lnTo>
                  <a:pt x="5068" y="561"/>
                </a:lnTo>
                <a:lnTo>
                  <a:pt x="5069" y="555"/>
                </a:lnTo>
                <a:lnTo>
                  <a:pt x="5069" y="551"/>
                </a:lnTo>
                <a:lnTo>
                  <a:pt x="5069" y="553"/>
                </a:lnTo>
                <a:lnTo>
                  <a:pt x="5069" y="555"/>
                </a:lnTo>
                <a:lnTo>
                  <a:pt x="5070" y="548"/>
                </a:lnTo>
                <a:lnTo>
                  <a:pt x="5070" y="544"/>
                </a:lnTo>
                <a:lnTo>
                  <a:pt x="5070" y="545"/>
                </a:lnTo>
                <a:lnTo>
                  <a:pt x="5070" y="540"/>
                </a:lnTo>
                <a:lnTo>
                  <a:pt x="5071" y="534"/>
                </a:lnTo>
                <a:lnTo>
                  <a:pt x="5071" y="526"/>
                </a:lnTo>
                <a:lnTo>
                  <a:pt x="5071" y="524"/>
                </a:lnTo>
                <a:lnTo>
                  <a:pt x="5072" y="524"/>
                </a:lnTo>
                <a:lnTo>
                  <a:pt x="5072" y="518"/>
                </a:lnTo>
                <a:lnTo>
                  <a:pt x="5072" y="517"/>
                </a:lnTo>
                <a:lnTo>
                  <a:pt x="5073" y="517"/>
                </a:lnTo>
                <a:lnTo>
                  <a:pt x="5073" y="520"/>
                </a:lnTo>
                <a:lnTo>
                  <a:pt x="5073" y="518"/>
                </a:lnTo>
                <a:lnTo>
                  <a:pt x="5073" y="511"/>
                </a:lnTo>
                <a:lnTo>
                  <a:pt x="5074" y="518"/>
                </a:lnTo>
                <a:lnTo>
                  <a:pt x="5074" y="522"/>
                </a:lnTo>
                <a:lnTo>
                  <a:pt x="5074" y="518"/>
                </a:lnTo>
                <a:lnTo>
                  <a:pt x="5075" y="517"/>
                </a:lnTo>
                <a:lnTo>
                  <a:pt x="5075" y="513"/>
                </a:lnTo>
                <a:lnTo>
                  <a:pt x="5075" y="518"/>
                </a:lnTo>
                <a:lnTo>
                  <a:pt x="5075" y="522"/>
                </a:lnTo>
                <a:lnTo>
                  <a:pt x="5076" y="517"/>
                </a:lnTo>
                <a:lnTo>
                  <a:pt x="5076" y="518"/>
                </a:lnTo>
                <a:lnTo>
                  <a:pt x="5076" y="518"/>
                </a:lnTo>
                <a:lnTo>
                  <a:pt x="5077" y="520"/>
                </a:lnTo>
                <a:lnTo>
                  <a:pt x="5077" y="517"/>
                </a:lnTo>
                <a:lnTo>
                  <a:pt x="5077" y="513"/>
                </a:lnTo>
                <a:lnTo>
                  <a:pt x="5078" y="518"/>
                </a:lnTo>
                <a:lnTo>
                  <a:pt x="5078" y="520"/>
                </a:lnTo>
                <a:lnTo>
                  <a:pt x="5078" y="522"/>
                </a:lnTo>
                <a:lnTo>
                  <a:pt x="5078" y="520"/>
                </a:lnTo>
                <a:lnTo>
                  <a:pt x="5079" y="524"/>
                </a:lnTo>
                <a:lnTo>
                  <a:pt x="5079" y="528"/>
                </a:lnTo>
                <a:lnTo>
                  <a:pt x="5079" y="524"/>
                </a:lnTo>
                <a:lnTo>
                  <a:pt x="5080" y="520"/>
                </a:lnTo>
                <a:lnTo>
                  <a:pt x="5080" y="524"/>
                </a:lnTo>
                <a:lnTo>
                  <a:pt x="5080" y="530"/>
                </a:lnTo>
                <a:lnTo>
                  <a:pt x="5081" y="532"/>
                </a:lnTo>
                <a:lnTo>
                  <a:pt x="5081" y="528"/>
                </a:lnTo>
                <a:lnTo>
                  <a:pt x="5081" y="530"/>
                </a:lnTo>
                <a:lnTo>
                  <a:pt x="5081" y="536"/>
                </a:lnTo>
                <a:lnTo>
                  <a:pt x="5082" y="536"/>
                </a:lnTo>
                <a:lnTo>
                  <a:pt x="5082" y="534"/>
                </a:lnTo>
                <a:lnTo>
                  <a:pt x="5083" y="532"/>
                </a:lnTo>
                <a:lnTo>
                  <a:pt x="5083" y="545"/>
                </a:lnTo>
                <a:lnTo>
                  <a:pt x="5083" y="538"/>
                </a:lnTo>
                <a:lnTo>
                  <a:pt x="5083" y="534"/>
                </a:lnTo>
                <a:lnTo>
                  <a:pt x="5084" y="532"/>
                </a:lnTo>
                <a:lnTo>
                  <a:pt x="5084" y="538"/>
                </a:lnTo>
                <a:lnTo>
                  <a:pt x="5084" y="545"/>
                </a:lnTo>
                <a:lnTo>
                  <a:pt x="5084" y="542"/>
                </a:lnTo>
                <a:lnTo>
                  <a:pt x="5085" y="540"/>
                </a:lnTo>
                <a:lnTo>
                  <a:pt x="5085" y="545"/>
                </a:lnTo>
                <a:lnTo>
                  <a:pt x="5085" y="548"/>
                </a:lnTo>
                <a:lnTo>
                  <a:pt x="5086" y="548"/>
                </a:lnTo>
                <a:lnTo>
                  <a:pt x="5086" y="544"/>
                </a:lnTo>
                <a:lnTo>
                  <a:pt x="5086" y="548"/>
                </a:lnTo>
                <a:lnTo>
                  <a:pt x="5087" y="549"/>
                </a:lnTo>
                <a:lnTo>
                  <a:pt x="5087" y="548"/>
                </a:lnTo>
                <a:lnTo>
                  <a:pt x="5087" y="540"/>
                </a:lnTo>
                <a:lnTo>
                  <a:pt x="5087" y="538"/>
                </a:lnTo>
                <a:lnTo>
                  <a:pt x="5088" y="540"/>
                </a:lnTo>
                <a:lnTo>
                  <a:pt x="5088" y="538"/>
                </a:lnTo>
                <a:lnTo>
                  <a:pt x="5088" y="536"/>
                </a:lnTo>
                <a:lnTo>
                  <a:pt x="5089" y="536"/>
                </a:lnTo>
                <a:lnTo>
                  <a:pt x="5089" y="538"/>
                </a:lnTo>
                <a:lnTo>
                  <a:pt x="5089" y="534"/>
                </a:lnTo>
                <a:lnTo>
                  <a:pt x="5090" y="528"/>
                </a:lnTo>
                <a:lnTo>
                  <a:pt x="5090" y="522"/>
                </a:lnTo>
                <a:lnTo>
                  <a:pt x="5090" y="526"/>
                </a:lnTo>
                <a:lnTo>
                  <a:pt x="5090" y="518"/>
                </a:lnTo>
                <a:lnTo>
                  <a:pt x="5091" y="514"/>
                </a:lnTo>
                <a:lnTo>
                  <a:pt x="5091" y="513"/>
                </a:lnTo>
                <a:lnTo>
                  <a:pt x="5091" y="520"/>
                </a:lnTo>
                <a:lnTo>
                  <a:pt x="5092" y="517"/>
                </a:lnTo>
                <a:lnTo>
                  <a:pt x="5092" y="507"/>
                </a:lnTo>
                <a:lnTo>
                  <a:pt x="5092" y="499"/>
                </a:lnTo>
                <a:lnTo>
                  <a:pt x="5092" y="496"/>
                </a:lnTo>
                <a:lnTo>
                  <a:pt x="5093" y="499"/>
                </a:lnTo>
                <a:lnTo>
                  <a:pt x="5093" y="497"/>
                </a:lnTo>
                <a:lnTo>
                  <a:pt x="5093" y="499"/>
                </a:lnTo>
                <a:lnTo>
                  <a:pt x="5094" y="505"/>
                </a:lnTo>
                <a:lnTo>
                  <a:pt x="5094" y="509"/>
                </a:lnTo>
                <a:lnTo>
                  <a:pt x="5094" y="511"/>
                </a:lnTo>
                <a:lnTo>
                  <a:pt x="5095" y="501"/>
                </a:lnTo>
                <a:lnTo>
                  <a:pt x="5095" y="511"/>
                </a:lnTo>
                <a:lnTo>
                  <a:pt x="5095" y="513"/>
                </a:lnTo>
                <a:lnTo>
                  <a:pt x="5095" y="501"/>
                </a:lnTo>
                <a:lnTo>
                  <a:pt x="5096" y="501"/>
                </a:lnTo>
                <a:lnTo>
                  <a:pt x="5096" y="518"/>
                </a:lnTo>
                <a:lnTo>
                  <a:pt x="5097" y="536"/>
                </a:lnTo>
                <a:lnTo>
                  <a:pt x="5097" y="542"/>
                </a:lnTo>
                <a:lnTo>
                  <a:pt x="5097" y="545"/>
                </a:lnTo>
                <a:lnTo>
                  <a:pt x="5097" y="549"/>
                </a:lnTo>
                <a:lnTo>
                  <a:pt x="5098" y="555"/>
                </a:lnTo>
                <a:lnTo>
                  <a:pt x="5098" y="557"/>
                </a:lnTo>
                <a:lnTo>
                  <a:pt x="5098" y="549"/>
                </a:lnTo>
                <a:lnTo>
                  <a:pt x="5098" y="545"/>
                </a:lnTo>
                <a:lnTo>
                  <a:pt x="5099" y="551"/>
                </a:lnTo>
                <a:lnTo>
                  <a:pt x="5099" y="557"/>
                </a:lnTo>
                <a:lnTo>
                  <a:pt x="5099" y="553"/>
                </a:lnTo>
                <a:lnTo>
                  <a:pt x="5100" y="555"/>
                </a:lnTo>
                <a:lnTo>
                  <a:pt x="5100" y="563"/>
                </a:lnTo>
                <a:lnTo>
                  <a:pt x="5100" y="563"/>
                </a:lnTo>
                <a:lnTo>
                  <a:pt x="5101" y="557"/>
                </a:lnTo>
                <a:lnTo>
                  <a:pt x="5101" y="553"/>
                </a:lnTo>
                <a:lnTo>
                  <a:pt x="5101" y="555"/>
                </a:lnTo>
                <a:lnTo>
                  <a:pt x="5101" y="563"/>
                </a:lnTo>
                <a:lnTo>
                  <a:pt x="5102" y="565"/>
                </a:lnTo>
                <a:lnTo>
                  <a:pt x="5102" y="565"/>
                </a:lnTo>
                <a:lnTo>
                  <a:pt x="5102" y="586"/>
                </a:lnTo>
                <a:lnTo>
                  <a:pt x="5103" y="607"/>
                </a:lnTo>
                <a:lnTo>
                  <a:pt x="5103" y="619"/>
                </a:lnTo>
                <a:lnTo>
                  <a:pt x="5103" y="634"/>
                </a:lnTo>
                <a:lnTo>
                  <a:pt x="5104" y="617"/>
                </a:lnTo>
                <a:lnTo>
                  <a:pt x="5104" y="559"/>
                </a:lnTo>
                <a:lnTo>
                  <a:pt x="5104" y="466"/>
                </a:lnTo>
                <a:lnTo>
                  <a:pt x="5104" y="337"/>
                </a:lnTo>
                <a:lnTo>
                  <a:pt x="5105" y="193"/>
                </a:lnTo>
                <a:lnTo>
                  <a:pt x="5105" y="111"/>
                </a:lnTo>
                <a:lnTo>
                  <a:pt x="5105" y="140"/>
                </a:lnTo>
                <a:lnTo>
                  <a:pt x="5106" y="306"/>
                </a:lnTo>
                <a:lnTo>
                  <a:pt x="5106" y="509"/>
                </a:lnTo>
                <a:lnTo>
                  <a:pt x="5106" y="617"/>
                </a:lnTo>
                <a:lnTo>
                  <a:pt x="5106" y="622"/>
                </a:lnTo>
                <a:lnTo>
                  <a:pt x="5107" y="588"/>
                </a:lnTo>
                <a:lnTo>
                  <a:pt x="5107" y="576"/>
                </a:lnTo>
                <a:lnTo>
                  <a:pt x="5107" y="578"/>
                </a:lnTo>
                <a:lnTo>
                  <a:pt x="5108" y="580"/>
                </a:lnTo>
                <a:lnTo>
                  <a:pt x="5108" y="574"/>
                </a:lnTo>
                <a:lnTo>
                  <a:pt x="5108" y="573"/>
                </a:lnTo>
                <a:lnTo>
                  <a:pt x="5109" y="569"/>
                </a:lnTo>
                <a:lnTo>
                  <a:pt x="5109" y="569"/>
                </a:lnTo>
                <a:lnTo>
                  <a:pt x="5109" y="566"/>
                </a:lnTo>
                <a:lnTo>
                  <a:pt x="5109" y="566"/>
                </a:lnTo>
                <a:lnTo>
                  <a:pt x="5110" y="565"/>
                </a:lnTo>
                <a:lnTo>
                  <a:pt x="5110" y="574"/>
                </a:lnTo>
                <a:lnTo>
                  <a:pt x="5110" y="574"/>
                </a:lnTo>
                <a:lnTo>
                  <a:pt x="5110" y="574"/>
                </a:lnTo>
                <a:lnTo>
                  <a:pt x="5111" y="574"/>
                </a:lnTo>
                <a:lnTo>
                  <a:pt x="5111" y="580"/>
                </a:lnTo>
                <a:lnTo>
                  <a:pt x="5112" y="582"/>
                </a:lnTo>
                <a:lnTo>
                  <a:pt x="5112" y="578"/>
                </a:lnTo>
                <a:lnTo>
                  <a:pt x="5112" y="582"/>
                </a:lnTo>
                <a:lnTo>
                  <a:pt x="5112" y="586"/>
                </a:lnTo>
                <a:lnTo>
                  <a:pt x="5113" y="582"/>
                </a:lnTo>
                <a:lnTo>
                  <a:pt x="5113" y="576"/>
                </a:lnTo>
                <a:lnTo>
                  <a:pt x="5114" y="576"/>
                </a:lnTo>
                <a:lnTo>
                  <a:pt x="5114" y="580"/>
                </a:lnTo>
                <a:lnTo>
                  <a:pt x="5114" y="582"/>
                </a:lnTo>
                <a:lnTo>
                  <a:pt x="5114" y="576"/>
                </a:lnTo>
                <a:lnTo>
                  <a:pt x="5115" y="573"/>
                </a:lnTo>
                <a:lnTo>
                  <a:pt x="5115" y="576"/>
                </a:lnTo>
                <a:lnTo>
                  <a:pt x="5115" y="582"/>
                </a:lnTo>
                <a:lnTo>
                  <a:pt x="5115" y="584"/>
                </a:lnTo>
                <a:lnTo>
                  <a:pt x="5116" y="580"/>
                </a:lnTo>
                <a:lnTo>
                  <a:pt x="5116" y="580"/>
                </a:lnTo>
                <a:lnTo>
                  <a:pt x="5116" y="580"/>
                </a:lnTo>
                <a:lnTo>
                  <a:pt x="5117" y="582"/>
                </a:lnTo>
                <a:lnTo>
                  <a:pt x="5117" y="580"/>
                </a:lnTo>
                <a:lnTo>
                  <a:pt x="5117" y="584"/>
                </a:lnTo>
                <a:lnTo>
                  <a:pt x="5118" y="588"/>
                </a:lnTo>
                <a:lnTo>
                  <a:pt x="5118" y="586"/>
                </a:lnTo>
                <a:lnTo>
                  <a:pt x="5118" y="578"/>
                </a:lnTo>
                <a:lnTo>
                  <a:pt x="5118" y="580"/>
                </a:lnTo>
                <a:lnTo>
                  <a:pt x="5119" y="588"/>
                </a:lnTo>
                <a:lnTo>
                  <a:pt x="5119" y="586"/>
                </a:lnTo>
                <a:lnTo>
                  <a:pt x="5119" y="578"/>
                </a:lnTo>
                <a:lnTo>
                  <a:pt x="5120" y="580"/>
                </a:lnTo>
                <a:lnTo>
                  <a:pt x="5120" y="586"/>
                </a:lnTo>
                <a:lnTo>
                  <a:pt x="5120" y="578"/>
                </a:lnTo>
                <a:lnTo>
                  <a:pt x="5120" y="574"/>
                </a:lnTo>
                <a:lnTo>
                  <a:pt x="5121" y="574"/>
                </a:lnTo>
                <a:lnTo>
                  <a:pt x="5121" y="582"/>
                </a:lnTo>
                <a:lnTo>
                  <a:pt x="5121" y="582"/>
                </a:lnTo>
                <a:lnTo>
                  <a:pt x="5122" y="586"/>
                </a:lnTo>
                <a:lnTo>
                  <a:pt x="5122" y="588"/>
                </a:lnTo>
                <a:lnTo>
                  <a:pt x="5122" y="596"/>
                </a:lnTo>
                <a:lnTo>
                  <a:pt x="5123" y="601"/>
                </a:lnTo>
                <a:lnTo>
                  <a:pt x="5123" y="600"/>
                </a:lnTo>
                <a:lnTo>
                  <a:pt x="5123" y="601"/>
                </a:lnTo>
                <a:lnTo>
                  <a:pt x="5123" y="605"/>
                </a:lnTo>
                <a:lnTo>
                  <a:pt x="5124" y="613"/>
                </a:lnTo>
                <a:lnTo>
                  <a:pt x="5124" y="611"/>
                </a:lnTo>
                <a:lnTo>
                  <a:pt x="5124" y="601"/>
                </a:lnTo>
                <a:lnTo>
                  <a:pt x="5124" y="603"/>
                </a:lnTo>
                <a:lnTo>
                  <a:pt x="5125" y="603"/>
                </a:lnTo>
                <a:lnTo>
                  <a:pt x="5125" y="594"/>
                </a:lnTo>
                <a:lnTo>
                  <a:pt x="5126" y="588"/>
                </a:lnTo>
                <a:lnTo>
                  <a:pt x="5126" y="586"/>
                </a:lnTo>
                <a:lnTo>
                  <a:pt x="5126" y="582"/>
                </a:lnTo>
                <a:lnTo>
                  <a:pt x="5126" y="576"/>
                </a:lnTo>
                <a:lnTo>
                  <a:pt x="5127" y="569"/>
                </a:lnTo>
                <a:lnTo>
                  <a:pt x="5127" y="559"/>
                </a:lnTo>
                <a:lnTo>
                  <a:pt x="5128" y="566"/>
                </a:lnTo>
                <a:lnTo>
                  <a:pt x="5128" y="563"/>
                </a:lnTo>
                <a:lnTo>
                  <a:pt x="5128" y="553"/>
                </a:lnTo>
                <a:lnTo>
                  <a:pt x="5128" y="555"/>
                </a:lnTo>
                <a:lnTo>
                  <a:pt x="5129" y="559"/>
                </a:lnTo>
                <a:lnTo>
                  <a:pt x="5129" y="555"/>
                </a:lnTo>
                <a:lnTo>
                  <a:pt x="5129" y="551"/>
                </a:lnTo>
                <a:lnTo>
                  <a:pt x="5129" y="545"/>
                </a:lnTo>
                <a:lnTo>
                  <a:pt x="5130" y="544"/>
                </a:lnTo>
                <a:lnTo>
                  <a:pt x="5130" y="549"/>
                </a:lnTo>
                <a:lnTo>
                  <a:pt x="5130" y="545"/>
                </a:lnTo>
                <a:lnTo>
                  <a:pt x="5131" y="545"/>
                </a:lnTo>
                <a:lnTo>
                  <a:pt x="5131" y="551"/>
                </a:lnTo>
                <a:lnTo>
                  <a:pt x="5131" y="549"/>
                </a:lnTo>
                <a:lnTo>
                  <a:pt x="5132" y="548"/>
                </a:lnTo>
                <a:lnTo>
                  <a:pt x="5132" y="544"/>
                </a:lnTo>
                <a:lnTo>
                  <a:pt x="5132" y="540"/>
                </a:lnTo>
                <a:lnTo>
                  <a:pt x="5132" y="551"/>
                </a:lnTo>
                <a:lnTo>
                  <a:pt x="5133" y="548"/>
                </a:lnTo>
                <a:lnTo>
                  <a:pt x="5133" y="540"/>
                </a:lnTo>
                <a:lnTo>
                  <a:pt x="5133" y="545"/>
                </a:lnTo>
                <a:lnTo>
                  <a:pt x="5134" y="551"/>
                </a:lnTo>
                <a:lnTo>
                  <a:pt x="5134" y="551"/>
                </a:lnTo>
                <a:lnTo>
                  <a:pt x="5134" y="545"/>
                </a:lnTo>
                <a:lnTo>
                  <a:pt x="5134" y="549"/>
                </a:lnTo>
                <a:lnTo>
                  <a:pt x="5135" y="549"/>
                </a:lnTo>
                <a:lnTo>
                  <a:pt x="5135" y="557"/>
                </a:lnTo>
                <a:lnTo>
                  <a:pt x="5135" y="548"/>
                </a:lnTo>
                <a:lnTo>
                  <a:pt x="5136" y="548"/>
                </a:lnTo>
                <a:lnTo>
                  <a:pt x="5136" y="551"/>
                </a:lnTo>
                <a:lnTo>
                  <a:pt x="5136" y="553"/>
                </a:lnTo>
                <a:lnTo>
                  <a:pt x="5137" y="553"/>
                </a:lnTo>
                <a:lnTo>
                  <a:pt x="5137" y="549"/>
                </a:lnTo>
                <a:lnTo>
                  <a:pt x="5137" y="557"/>
                </a:lnTo>
                <a:lnTo>
                  <a:pt x="5137" y="559"/>
                </a:lnTo>
                <a:lnTo>
                  <a:pt x="5138" y="555"/>
                </a:lnTo>
                <a:lnTo>
                  <a:pt x="5138" y="555"/>
                </a:lnTo>
                <a:lnTo>
                  <a:pt x="5138" y="559"/>
                </a:lnTo>
                <a:lnTo>
                  <a:pt x="5138" y="563"/>
                </a:lnTo>
                <a:lnTo>
                  <a:pt x="5139" y="565"/>
                </a:lnTo>
                <a:lnTo>
                  <a:pt x="5139" y="553"/>
                </a:lnTo>
                <a:lnTo>
                  <a:pt x="5140" y="551"/>
                </a:lnTo>
                <a:lnTo>
                  <a:pt x="5140" y="557"/>
                </a:lnTo>
                <a:lnTo>
                  <a:pt x="5140" y="555"/>
                </a:lnTo>
                <a:lnTo>
                  <a:pt x="5140" y="553"/>
                </a:lnTo>
                <a:lnTo>
                  <a:pt x="5141" y="559"/>
                </a:lnTo>
                <a:lnTo>
                  <a:pt x="5141" y="566"/>
                </a:lnTo>
                <a:lnTo>
                  <a:pt x="5142" y="559"/>
                </a:lnTo>
                <a:lnTo>
                  <a:pt x="5142" y="553"/>
                </a:lnTo>
                <a:lnTo>
                  <a:pt x="5142" y="557"/>
                </a:lnTo>
                <a:lnTo>
                  <a:pt x="5142" y="561"/>
                </a:lnTo>
                <a:lnTo>
                  <a:pt x="5143" y="565"/>
                </a:lnTo>
                <a:lnTo>
                  <a:pt x="5143" y="559"/>
                </a:lnTo>
                <a:lnTo>
                  <a:pt x="5143" y="555"/>
                </a:lnTo>
                <a:lnTo>
                  <a:pt x="5143" y="565"/>
                </a:lnTo>
                <a:lnTo>
                  <a:pt x="5144" y="563"/>
                </a:lnTo>
                <a:lnTo>
                  <a:pt x="5144" y="557"/>
                </a:lnTo>
                <a:lnTo>
                  <a:pt x="5144" y="555"/>
                </a:lnTo>
                <a:lnTo>
                  <a:pt x="5145" y="555"/>
                </a:lnTo>
                <a:lnTo>
                  <a:pt x="5145" y="555"/>
                </a:lnTo>
                <a:lnTo>
                  <a:pt x="5145" y="548"/>
                </a:lnTo>
                <a:lnTo>
                  <a:pt x="5146" y="540"/>
                </a:lnTo>
                <a:lnTo>
                  <a:pt x="5146" y="538"/>
                </a:lnTo>
                <a:lnTo>
                  <a:pt x="5146" y="540"/>
                </a:lnTo>
                <a:lnTo>
                  <a:pt x="5146" y="538"/>
                </a:lnTo>
                <a:lnTo>
                  <a:pt x="5147" y="528"/>
                </a:lnTo>
                <a:lnTo>
                  <a:pt x="5147" y="524"/>
                </a:lnTo>
                <a:lnTo>
                  <a:pt x="5147" y="528"/>
                </a:lnTo>
                <a:lnTo>
                  <a:pt x="5148" y="524"/>
                </a:lnTo>
                <a:lnTo>
                  <a:pt x="5148" y="524"/>
                </a:lnTo>
                <a:lnTo>
                  <a:pt x="5148" y="524"/>
                </a:lnTo>
                <a:lnTo>
                  <a:pt x="5148" y="528"/>
                </a:lnTo>
                <a:lnTo>
                  <a:pt x="5149" y="532"/>
                </a:lnTo>
                <a:lnTo>
                  <a:pt x="5149" y="526"/>
                </a:lnTo>
                <a:lnTo>
                  <a:pt x="5149" y="528"/>
                </a:lnTo>
                <a:lnTo>
                  <a:pt x="5150" y="538"/>
                </a:lnTo>
                <a:lnTo>
                  <a:pt x="5150" y="534"/>
                </a:lnTo>
                <a:lnTo>
                  <a:pt x="5150" y="520"/>
                </a:lnTo>
                <a:lnTo>
                  <a:pt x="5151" y="526"/>
                </a:lnTo>
                <a:lnTo>
                  <a:pt x="5151" y="544"/>
                </a:lnTo>
                <a:lnTo>
                  <a:pt x="5151" y="553"/>
                </a:lnTo>
                <a:lnTo>
                  <a:pt x="5151" y="555"/>
                </a:lnTo>
                <a:lnTo>
                  <a:pt x="5152" y="559"/>
                </a:lnTo>
                <a:lnTo>
                  <a:pt x="5152" y="569"/>
                </a:lnTo>
                <a:lnTo>
                  <a:pt x="5152" y="573"/>
                </a:lnTo>
                <a:lnTo>
                  <a:pt x="5152" y="570"/>
                </a:lnTo>
                <a:lnTo>
                  <a:pt x="5153" y="573"/>
                </a:lnTo>
                <a:lnTo>
                  <a:pt x="5153" y="570"/>
                </a:lnTo>
                <a:lnTo>
                  <a:pt x="5154" y="573"/>
                </a:lnTo>
                <a:lnTo>
                  <a:pt x="5154" y="573"/>
                </a:lnTo>
                <a:lnTo>
                  <a:pt x="5154" y="569"/>
                </a:lnTo>
                <a:lnTo>
                  <a:pt x="5154" y="573"/>
                </a:lnTo>
                <a:lnTo>
                  <a:pt x="5155" y="574"/>
                </a:lnTo>
                <a:lnTo>
                  <a:pt x="5155" y="576"/>
                </a:lnTo>
                <a:lnTo>
                  <a:pt x="5156" y="570"/>
                </a:lnTo>
                <a:lnTo>
                  <a:pt x="5156" y="573"/>
                </a:lnTo>
                <a:lnTo>
                  <a:pt x="5156" y="574"/>
                </a:lnTo>
                <a:lnTo>
                  <a:pt x="5156" y="576"/>
                </a:lnTo>
                <a:lnTo>
                  <a:pt x="5157" y="576"/>
                </a:lnTo>
                <a:lnTo>
                  <a:pt x="5157" y="578"/>
                </a:lnTo>
                <a:lnTo>
                  <a:pt x="5157" y="588"/>
                </a:lnTo>
                <a:lnTo>
                  <a:pt x="5157" y="596"/>
                </a:lnTo>
                <a:lnTo>
                  <a:pt x="5158" y="605"/>
                </a:lnTo>
                <a:lnTo>
                  <a:pt x="5158" y="613"/>
                </a:lnTo>
                <a:lnTo>
                  <a:pt x="5158" y="632"/>
                </a:lnTo>
                <a:lnTo>
                  <a:pt x="5159" y="657"/>
                </a:lnTo>
                <a:lnTo>
                  <a:pt x="5159" y="621"/>
                </a:lnTo>
                <a:lnTo>
                  <a:pt x="5159" y="549"/>
                </a:lnTo>
                <a:lnTo>
                  <a:pt x="5160" y="459"/>
                </a:lnTo>
                <a:lnTo>
                  <a:pt x="5160" y="326"/>
                </a:lnTo>
                <a:lnTo>
                  <a:pt x="5160" y="173"/>
                </a:lnTo>
                <a:lnTo>
                  <a:pt x="5160" y="88"/>
                </a:lnTo>
                <a:lnTo>
                  <a:pt x="5161" y="114"/>
                </a:lnTo>
                <a:lnTo>
                  <a:pt x="5161" y="299"/>
                </a:lnTo>
                <a:lnTo>
                  <a:pt x="5161" y="368"/>
                </a:lnTo>
                <a:lnTo>
                  <a:pt x="5162" y="609"/>
                </a:lnTo>
                <a:lnTo>
                  <a:pt x="5162" y="644"/>
                </a:lnTo>
                <a:lnTo>
                  <a:pt x="5162" y="646"/>
                </a:lnTo>
                <a:lnTo>
                  <a:pt x="5162" y="619"/>
                </a:lnTo>
                <a:lnTo>
                  <a:pt x="5163" y="596"/>
                </a:lnTo>
                <a:lnTo>
                  <a:pt x="5163" y="601"/>
                </a:lnTo>
                <a:lnTo>
                  <a:pt x="5163" y="601"/>
                </a:lnTo>
                <a:lnTo>
                  <a:pt x="5164" y="596"/>
                </a:lnTo>
                <a:lnTo>
                  <a:pt x="5164" y="590"/>
                </a:lnTo>
                <a:lnTo>
                  <a:pt x="5164" y="590"/>
                </a:lnTo>
                <a:lnTo>
                  <a:pt x="5165" y="590"/>
                </a:lnTo>
                <a:lnTo>
                  <a:pt x="5165" y="596"/>
                </a:lnTo>
                <a:lnTo>
                  <a:pt x="5165" y="590"/>
                </a:lnTo>
                <a:lnTo>
                  <a:pt x="5165" y="592"/>
                </a:lnTo>
                <a:lnTo>
                  <a:pt x="5166" y="594"/>
                </a:lnTo>
                <a:lnTo>
                  <a:pt x="5166" y="597"/>
                </a:lnTo>
                <a:lnTo>
                  <a:pt x="5166" y="594"/>
                </a:lnTo>
                <a:lnTo>
                  <a:pt x="5166" y="592"/>
                </a:lnTo>
                <a:lnTo>
                  <a:pt x="5167" y="597"/>
                </a:lnTo>
                <a:lnTo>
                  <a:pt x="5167" y="605"/>
                </a:lnTo>
                <a:lnTo>
                  <a:pt x="5168" y="596"/>
                </a:lnTo>
                <a:lnTo>
                  <a:pt x="5168" y="588"/>
                </a:lnTo>
                <a:lnTo>
                  <a:pt x="5168" y="590"/>
                </a:lnTo>
                <a:lnTo>
                  <a:pt x="5168" y="592"/>
                </a:lnTo>
                <a:lnTo>
                  <a:pt x="5169" y="594"/>
                </a:lnTo>
                <a:lnTo>
                  <a:pt x="5169" y="590"/>
                </a:lnTo>
                <a:lnTo>
                  <a:pt x="5170" y="588"/>
                </a:lnTo>
                <a:lnTo>
                  <a:pt x="5170" y="590"/>
                </a:lnTo>
                <a:lnTo>
                  <a:pt x="5170" y="590"/>
                </a:lnTo>
                <a:lnTo>
                  <a:pt x="5170" y="590"/>
                </a:lnTo>
                <a:lnTo>
                  <a:pt x="5171" y="590"/>
                </a:lnTo>
                <a:lnTo>
                  <a:pt x="5171" y="588"/>
                </a:lnTo>
                <a:lnTo>
                  <a:pt x="5171" y="592"/>
                </a:lnTo>
                <a:lnTo>
                  <a:pt x="5171" y="590"/>
                </a:lnTo>
                <a:lnTo>
                  <a:pt x="5172" y="590"/>
                </a:lnTo>
                <a:lnTo>
                  <a:pt x="5172" y="592"/>
                </a:lnTo>
                <a:lnTo>
                  <a:pt x="5172" y="592"/>
                </a:lnTo>
                <a:lnTo>
                  <a:pt x="5173" y="590"/>
                </a:lnTo>
                <a:lnTo>
                  <a:pt x="5173" y="592"/>
                </a:lnTo>
                <a:lnTo>
                  <a:pt x="5173" y="592"/>
                </a:lnTo>
                <a:lnTo>
                  <a:pt x="5174" y="594"/>
                </a:lnTo>
                <a:lnTo>
                  <a:pt x="5174" y="588"/>
                </a:lnTo>
                <a:lnTo>
                  <a:pt x="5174" y="586"/>
                </a:lnTo>
                <a:lnTo>
                  <a:pt x="5174" y="586"/>
                </a:lnTo>
                <a:lnTo>
                  <a:pt x="5175" y="590"/>
                </a:lnTo>
                <a:lnTo>
                  <a:pt x="5175" y="588"/>
                </a:lnTo>
                <a:lnTo>
                  <a:pt x="5175" y="588"/>
                </a:lnTo>
                <a:lnTo>
                  <a:pt x="5176" y="590"/>
                </a:lnTo>
                <a:lnTo>
                  <a:pt x="5176" y="592"/>
                </a:lnTo>
                <a:lnTo>
                  <a:pt x="5176" y="590"/>
                </a:lnTo>
                <a:lnTo>
                  <a:pt x="5176" y="590"/>
                </a:lnTo>
                <a:lnTo>
                  <a:pt x="5177" y="597"/>
                </a:lnTo>
                <a:lnTo>
                  <a:pt x="5177" y="603"/>
                </a:lnTo>
                <a:lnTo>
                  <a:pt x="5177" y="600"/>
                </a:lnTo>
                <a:lnTo>
                  <a:pt x="5178" y="601"/>
                </a:lnTo>
                <a:lnTo>
                  <a:pt x="5178" y="605"/>
                </a:lnTo>
                <a:lnTo>
                  <a:pt x="5178" y="613"/>
                </a:lnTo>
                <a:lnTo>
                  <a:pt x="5179" y="611"/>
                </a:lnTo>
                <a:lnTo>
                  <a:pt x="5179" y="609"/>
                </a:lnTo>
                <a:lnTo>
                  <a:pt x="5179" y="609"/>
                </a:lnTo>
                <a:lnTo>
                  <a:pt x="5179" y="615"/>
                </a:lnTo>
                <a:lnTo>
                  <a:pt x="5180" y="615"/>
                </a:lnTo>
                <a:lnTo>
                  <a:pt x="5180" y="615"/>
                </a:lnTo>
                <a:lnTo>
                  <a:pt x="5180" y="617"/>
                </a:lnTo>
                <a:lnTo>
                  <a:pt x="5181" y="615"/>
                </a:lnTo>
                <a:lnTo>
                  <a:pt x="5181" y="617"/>
                </a:lnTo>
                <a:lnTo>
                  <a:pt x="5181" y="607"/>
                </a:lnTo>
                <a:lnTo>
                  <a:pt x="5182" y="601"/>
                </a:lnTo>
                <a:lnTo>
                  <a:pt x="5182" y="600"/>
                </a:lnTo>
                <a:lnTo>
                  <a:pt x="5182" y="597"/>
                </a:lnTo>
                <a:lnTo>
                  <a:pt x="5182" y="582"/>
                </a:lnTo>
                <a:lnTo>
                  <a:pt x="5183" y="574"/>
                </a:lnTo>
                <a:lnTo>
                  <a:pt x="5183" y="569"/>
                </a:lnTo>
                <a:lnTo>
                  <a:pt x="5184" y="565"/>
                </a:lnTo>
                <a:lnTo>
                  <a:pt x="5184" y="561"/>
                </a:lnTo>
                <a:lnTo>
                  <a:pt x="5184" y="548"/>
                </a:lnTo>
                <a:lnTo>
                  <a:pt x="5184" y="544"/>
                </a:lnTo>
                <a:lnTo>
                  <a:pt x="5185" y="545"/>
                </a:lnTo>
                <a:lnTo>
                  <a:pt x="5185" y="544"/>
                </a:lnTo>
                <a:lnTo>
                  <a:pt x="5185" y="536"/>
                </a:lnTo>
                <a:lnTo>
                  <a:pt x="5185" y="538"/>
                </a:lnTo>
                <a:lnTo>
                  <a:pt x="5186" y="540"/>
                </a:lnTo>
                <a:lnTo>
                  <a:pt x="5186" y="536"/>
                </a:lnTo>
                <a:lnTo>
                  <a:pt x="5186" y="532"/>
                </a:lnTo>
                <a:lnTo>
                  <a:pt x="5187" y="532"/>
                </a:lnTo>
                <a:lnTo>
                  <a:pt x="5187" y="538"/>
                </a:lnTo>
                <a:lnTo>
                  <a:pt x="5187" y="540"/>
                </a:lnTo>
                <a:lnTo>
                  <a:pt x="5188" y="528"/>
                </a:lnTo>
                <a:lnTo>
                  <a:pt x="5188" y="532"/>
                </a:lnTo>
                <a:lnTo>
                  <a:pt x="5188" y="536"/>
                </a:lnTo>
                <a:lnTo>
                  <a:pt x="5188" y="536"/>
                </a:lnTo>
                <a:lnTo>
                  <a:pt x="5189" y="528"/>
                </a:lnTo>
                <a:lnTo>
                  <a:pt x="5189" y="526"/>
                </a:lnTo>
                <a:lnTo>
                  <a:pt x="5189" y="536"/>
                </a:lnTo>
                <a:lnTo>
                  <a:pt x="5190" y="538"/>
                </a:lnTo>
                <a:lnTo>
                  <a:pt x="5190" y="534"/>
                </a:lnTo>
                <a:lnTo>
                  <a:pt x="5190" y="530"/>
                </a:lnTo>
                <a:lnTo>
                  <a:pt x="5191" y="532"/>
                </a:lnTo>
                <a:lnTo>
                  <a:pt x="5191" y="536"/>
                </a:lnTo>
                <a:lnTo>
                  <a:pt x="5191" y="534"/>
                </a:lnTo>
                <a:lnTo>
                  <a:pt x="5191" y="532"/>
                </a:lnTo>
                <a:lnTo>
                  <a:pt x="5192" y="536"/>
                </a:lnTo>
                <a:lnTo>
                  <a:pt x="5192" y="540"/>
                </a:lnTo>
                <a:lnTo>
                  <a:pt x="5192" y="542"/>
                </a:lnTo>
                <a:lnTo>
                  <a:pt x="5193" y="540"/>
                </a:lnTo>
                <a:lnTo>
                  <a:pt x="5193" y="540"/>
                </a:lnTo>
                <a:lnTo>
                  <a:pt x="5193" y="545"/>
                </a:lnTo>
                <a:lnTo>
                  <a:pt x="5193" y="542"/>
                </a:lnTo>
                <a:lnTo>
                  <a:pt x="5194" y="536"/>
                </a:lnTo>
                <a:lnTo>
                  <a:pt x="5194" y="536"/>
                </a:lnTo>
                <a:lnTo>
                  <a:pt x="5194" y="540"/>
                </a:lnTo>
                <a:lnTo>
                  <a:pt x="5195" y="538"/>
                </a:lnTo>
                <a:lnTo>
                  <a:pt x="5195" y="534"/>
                </a:lnTo>
                <a:lnTo>
                  <a:pt x="5195" y="536"/>
                </a:lnTo>
                <a:lnTo>
                  <a:pt x="5196" y="538"/>
                </a:lnTo>
                <a:lnTo>
                  <a:pt x="5196" y="540"/>
                </a:lnTo>
                <a:lnTo>
                  <a:pt x="5196" y="538"/>
                </a:lnTo>
                <a:lnTo>
                  <a:pt x="5196" y="540"/>
                </a:lnTo>
                <a:lnTo>
                  <a:pt x="5197" y="540"/>
                </a:lnTo>
                <a:lnTo>
                  <a:pt x="5197" y="544"/>
                </a:lnTo>
                <a:lnTo>
                  <a:pt x="5197" y="538"/>
                </a:lnTo>
                <a:lnTo>
                  <a:pt x="5197" y="538"/>
                </a:lnTo>
                <a:lnTo>
                  <a:pt x="5198" y="538"/>
                </a:lnTo>
                <a:lnTo>
                  <a:pt x="5198" y="544"/>
                </a:lnTo>
                <a:lnTo>
                  <a:pt x="5199" y="542"/>
                </a:lnTo>
                <a:lnTo>
                  <a:pt x="5199" y="534"/>
                </a:lnTo>
                <a:lnTo>
                  <a:pt x="5199" y="532"/>
                </a:lnTo>
                <a:lnTo>
                  <a:pt x="5199" y="540"/>
                </a:lnTo>
                <a:lnTo>
                  <a:pt x="5200" y="534"/>
                </a:lnTo>
                <a:lnTo>
                  <a:pt x="5200" y="530"/>
                </a:lnTo>
                <a:lnTo>
                  <a:pt x="5201" y="530"/>
                </a:lnTo>
                <a:lnTo>
                  <a:pt x="5201" y="534"/>
                </a:lnTo>
                <a:lnTo>
                  <a:pt x="5201" y="534"/>
                </a:lnTo>
                <a:lnTo>
                  <a:pt x="5201" y="530"/>
                </a:lnTo>
                <a:lnTo>
                  <a:pt x="5202" y="528"/>
                </a:lnTo>
                <a:lnTo>
                  <a:pt x="5202" y="530"/>
                </a:lnTo>
                <a:lnTo>
                  <a:pt x="5202" y="532"/>
                </a:lnTo>
                <a:lnTo>
                  <a:pt x="5202" y="526"/>
                </a:lnTo>
                <a:lnTo>
                  <a:pt x="5203" y="524"/>
                </a:lnTo>
                <a:lnTo>
                  <a:pt x="5203" y="520"/>
                </a:lnTo>
                <a:lnTo>
                  <a:pt x="5203" y="518"/>
                </a:lnTo>
                <a:lnTo>
                  <a:pt x="5204" y="507"/>
                </a:lnTo>
                <a:lnTo>
                  <a:pt x="5204" y="501"/>
                </a:lnTo>
                <a:lnTo>
                  <a:pt x="5204" y="507"/>
                </a:lnTo>
                <a:lnTo>
                  <a:pt x="5205" y="507"/>
                </a:lnTo>
                <a:lnTo>
                  <a:pt x="5205" y="499"/>
                </a:lnTo>
                <a:lnTo>
                  <a:pt x="5205" y="496"/>
                </a:lnTo>
                <a:lnTo>
                  <a:pt x="5205" y="492"/>
                </a:lnTo>
                <a:lnTo>
                  <a:pt x="5206" y="489"/>
                </a:lnTo>
                <a:lnTo>
                  <a:pt x="5206" y="486"/>
                </a:lnTo>
                <a:lnTo>
                  <a:pt x="5206" y="482"/>
                </a:lnTo>
                <a:lnTo>
                  <a:pt x="5207" y="496"/>
                </a:lnTo>
                <a:lnTo>
                  <a:pt x="5207" y="497"/>
                </a:lnTo>
                <a:lnTo>
                  <a:pt x="5207" y="492"/>
                </a:lnTo>
                <a:lnTo>
                  <a:pt x="5207" y="496"/>
                </a:lnTo>
                <a:lnTo>
                  <a:pt x="5208" y="493"/>
                </a:lnTo>
                <a:lnTo>
                  <a:pt x="5208" y="496"/>
                </a:lnTo>
                <a:lnTo>
                  <a:pt x="5208" y="489"/>
                </a:lnTo>
                <a:lnTo>
                  <a:pt x="5209" y="492"/>
                </a:lnTo>
                <a:lnTo>
                  <a:pt x="5209" y="507"/>
                </a:lnTo>
                <a:lnTo>
                  <a:pt x="5209" y="511"/>
                </a:lnTo>
                <a:lnTo>
                  <a:pt x="5210" y="518"/>
                </a:lnTo>
                <a:lnTo>
                  <a:pt x="5210" y="524"/>
                </a:lnTo>
                <a:lnTo>
                  <a:pt x="5210" y="528"/>
                </a:lnTo>
                <a:lnTo>
                  <a:pt x="5210" y="534"/>
                </a:lnTo>
                <a:lnTo>
                  <a:pt x="5211" y="542"/>
                </a:lnTo>
                <a:lnTo>
                  <a:pt x="5211" y="536"/>
                </a:lnTo>
                <a:lnTo>
                  <a:pt x="5211" y="532"/>
                </a:lnTo>
                <a:lnTo>
                  <a:pt x="5211" y="536"/>
                </a:lnTo>
                <a:lnTo>
                  <a:pt x="5212" y="542"/>
                </a:lnTo>
                <a:lnTo>
                  <a:pt x="5212" y="538"/>
                </a:lnTo>
                <a:lnTo>
                  <a:pt x="5213" y="530"/>
                </a:lnTo>
                <a:lnTo>
                  <a:pt x="5213" y="530"/>
                </a:lnTo>
                <a:lnTo>
                  <a:pt x="5213" y="536"/>
                </a:lnTo>
                <a:lnTo>
                  <a:pt x="5213" y="538"/>
                </a:lnTo>
                <a:lnTo>
                  <a:pt x="5214" y="530"/>
                </a:lnTo>
                <a:lnTo>
                  <a:pt x="5214" y="536"/>
                </a:lnTo>
                <a:lnTo>
                  <a:pt x="5215" y="540"/>
                </a:lnTo>
                <a:lnTo>
                  <a:pt x="5215" y="538"/>
                </a:lnTo>
                <a:lnTo>
                  <a:pt x="5215" y="534"/>
                </a:lnTo>
                <a:lnTo>
                  <a:pt x="5215" y="536"/>
                </a:lnTo>
                <a:lnTo>
                  <a:pt x="5216" y="545"/>
                </a:lnTo>
                <a:lnTo>
                  <a:pt x="5216" y="561"/>
                </a:lnTo>
                <a:lnTo>
                  <a:pt x="5216" y="573"/>
                </a:lnTo>
                <a:lnTo>
                  <a:pt x="5216" y="582"/>
                </a:lnTo>
                <a:lnTo>
                  <a:pt x="5217" y="601"/>
                </a:lnTo>
                <a:lnTo>
                  <a:pt x="5217" y="617"/>
                </a:lnTo>
                <a:lnTo>
                  <a:pt x="5217" y="580"/>
                </a:lnTo>
                <a:lnTo>
                  <a:pt x="5218" y="513"/>
                </a:lnTo>
                <a:lnTo>
                  <a:pt x="5218" y="424"/>
                </a:lnTo>
                <a:lnTo>
                  <a:pt x="5218" y="301"/>
                </a:lnTo>
                <a:lnTo>
                  <a:pt x="5219" y="154"/>
                </a:lnTo>
                <a:lnTo>
                  <a:pt x="5219" y="59"/>
                </a:lnTo>
                <a:lnTo>
                  <a:pt x="5219" y="50"/>
                </a:lnTo>
                <a:lnTo>
                  <a:pt x="5219" y="163"/>
                </a:lnTo>
                <a:lnTo>
                  <a:pt x="5220" y="376"/>
                </a:lnTo>
                <a:lnTo>
                  <a:pt x="5220" y="542"/>
                </a:lnTo>
                <a:lnTo>
                  <a:pt x="5220" y="603"/>
                </a:lnTo>
                <a:lnTo>
                  <a:pt x="5221" y="582"/>
                </a:lnTo>
                <a:lnTo>
                  <a:pt x="5221" y="569"/>
                </a:lnTo>
                <a:lnTo>
                  <a:pt x="5221" y="545"/>
                </a:lnTo>
                <a:lnTo>
                  <a:pt x="5221" y="551"/>
                </a:lnTo>
                <a:lnTo>
                  <a:pt x="5222" y="555"/>
                </a:lnTo>
                <a:lnTo>
                  <a:pt x="5222" y="553"/>
                </a:lnTo>
                <a:lnTo>
                  <a:pt x="5222" y="549"/>
                </a:lnTo>
                <a:lnTo>
                  <a:pt x="5223" y="553"/>
                </a:lnTo>
                <a:lnTo>
                  <a:pt x="5223" y="555"/>
                </a:lnTo>
                <a:lnTo>
                  <a:pt x="5223" y="553"/>
                </a:lnTo>
                <a:lnTo>
                  <a:pt x="5224" y="545"/>
                </a:lnTo>
                <a:lnTo>
                  <a:pt x="5224" y="544"/>
                </a:lnTo>
                <a:lnTo>
                  <a:pt x="5224" y="545"/>
                </a:lnTo>
                <a:lnTo>
                  <a:pt x="5224" y="549"/>
                </a:lnTo>
                <a:lnTo>
                  <a:pt x="5225" y="545"/>
                </a:lnTo>
                <a:lnTo>
                  <a:pt x="5225" y="551"/>
                </a:lnTo>
                <a:lnTo>
                  <a:pt x="5225" y="551"/>
                </a:lnTo>
                <a:lnTo>
                  <a:pt x="5225" y="551"/>
                </a:lnTo>
                <a:lnTo>
                  <a:pt x="5226" y="553"/>
                </a:lnTo>
                <a:lnTo>
                  <a:pt x="5226" y="551"/>
                </a:lnTo>
                <a:lnTo>
                  <a:pt x="5227" y="555"/>
                </a:lnTo>
                <a:lnTo>
                  <a:pt x="5227" y="559"/>
                </a:lnTo>
                <a:lnTo>
                  <a:pt x="5227" y="555"/>
                </a:lnTo>
                <a:lnTo>
                  <a:pt x="5227" y="551"/>
                </a:lnTo>
                <a:lnTo>
                  <a:pt x="5228" y="553"/>
                </a:lnTo>
                <a:lnTo>
                  <a:pt x="5228" y="555"/>
                </a:lnTo>
                <a:lnTo>
                  <a:pt x="5229" y="553"/>
                </a:lnTo>
                <a:lnTo>
                  <a:pt x="5229" y="549"/>
                </a:lnTo>
                <a:lnTo>
                  <a:pt x="5229" y="555"/>
                </a:lnTo>
                <a:lnTo>
                  <a:pt x="5229" y="557"/>
                </a:lnTo>
                <a:lnTo>
                  <a:pt x="5230" y="561"/>
                </a:lnTo>
                <a:lnTo>
                  <a:pt x="5230" y="551"/>
                </a:lnTo>
                <a:lnTo>
                  <a:pt x="5230" y="555"/>
                </a:lnTo>
                <a:lnTo>
                  <a:pt x="5230" y="555"/>
                </a:lnTo>
                <a:lnTo>
                  <a:pt x="5231" y="551"/>
                </a:lnTo>
                <a:lnTo>
                  <a:pt x="5231" y="551"/>
                </a:lnTo>
                <a:lnTo>
                  <a:pt x="5231" y="553"/>
                </a:lnTo>
                <a:lnTo>
                  <a:pt x="5232" y="555"/>
                </a:lnTo>
                <a:lnTo>
                  <a:pt x="5232" y="559"/>
                </a:lnTo>
                <a:lnTo>
                  <a:pt x="5232" y="549"/>
                </a:lnTo>
                <a:lnTo>
                  <a:pt x="5233" y="557"/>
                </a:lnTo>
                <a:lnTo>
                  <a:pt x="5233" y="555"/>
                </a:lnTo>
                <a:lnTo>
                  <a:pt x="5233" y="561"/>
                </a:lnTo>
                <a:lnTo>
                  <a:pt x="5233" y="549"/>
                </a:lnTo>
                <a:lnTo>
                  <a:pt x="5234" y="553"/>
                </a:lnTo>
                <a:lnTo>
                  <a:pt x="5234" y="551"/>
                </a:lnTo>
                <a:lnTo>
                  <a:pt x="5234" y="553"/>
                </a:lnTo>
                <a:lnTo>
                  <a:pt x="5235" y="549"/>
                </a:lnTo>
                <a:lnTo>
                  <a:pt x="5235" y="551"/>
                </a:lnTo>
                <a:lnTo>
                  <a:pt x="5235" y="557"/>
                </a:lnTo>
                <a:lnTo>
                  <a:pt x="5235" y="555"/>
                </a:lnTo>
                <a:lnTo>
                  <a:pt x="5236" y="557"/>
                </a:lnTo>
                <a:lnTo>
                  <a:pt x="5236" y="545"/>
                </a:lnTo>
                <a:lnTo>
                  <a:pt x="5236" y="557"/>
                </a:lnTo>
                <a:lnTo>
                  <a:pt x="5237" y="561"/>
                </a:lnTo>
                <a:lnTo>
                  <a:pt x="5237" y="561"/>
                </a:lnTo>
                <a:lnTo>
                  <a:pt x="5237" y="559"/>
                </a:lnTo>
                <a:lnTo>
                  <a:pt x="5238" y="559"/>
                </a:lnTo>
                <a:lnTo>
                  <a:pt x="5238" y="566"/>
                </a:lnTo>
                <a:lnTo>
                  <a:pt x="5238" y="566"/>
                </a:lnTo>
                <a:lnTo>
                  <a:pt x="5238" y="557"/>
                </a:lnTo>
                <a:lnTo>
                  <a:pt x="5239" y="563"/>
                </a:lnTo>
                <a:lnTo>
                  <a:pt x="5239" y="563"/>
                </a:lnTo>
                <a:lnTo>
                  <a:pt x="5239" y="565"/>
                </a:lnTo>
                <a:lnTo>
                  <a:pt x="5239" y="553"/>
                </a:lnTo>
                <a:lnTo>
                  <a:pt x="5240" y="549"/>
                </a:lnTo>
                <a:lnTo>
                  <a:pt x="5240" y="545"/>
                </a:lnTo>
                <a:lnTo>
                  <a:pt x="5241" y="538"/>
                </a:lnTo>
                <a:lnTo>
                  <a:pt x="5241" y="528"/>
                </a:lnTo>
                <a:lnTo>
                  <a:pt x="5241" y="522"/>
                </a:lnTo>
                <a:lnTo>
                  <a:pt x="5241" y="520"/>
                </a:lnTo>
                <a:lnTo>
                  <a:pt x="5242" y="522"/>
                </a:lnTo>
                <a:lnTo>
                  <a:pt x="5242" y="520"/>
                </a:lnTo>
                <a:lnTo>
                  <a:pt x="5243" y="511"/>
                </a:lnTo>
                <a:lnTo>
                  <a:pt x="5243" y="513"/>
                </a:lnTo>
                <a:lnTo>
                  <a:pt x="5243" y="514"/>
                </a:lnTo>
                <a:lnTo>
                  <a:pt x="5243" y="513"/>
                </a:lnTo>
                <a:lnTo>
                  <a:pt x="5244" y="503"/>
                </a:lnTo>
                <a:lnTo>
                  <a:pt x="5244" y="509"/>
                </a:lnTo>
                <a:lnTo>
                  <a:pt x="5244" y="511"/>
                </a:lnTo>
                <a:lnTo>
                  <a:pt x="5244" y="514"/>
                </a:lnTo>
                <a:lnTo>
                  <a:pt x="5245" y="505"/>
                </a:lnTo>
                <a:lnTo>
                  <a:pt x="5245" y="507"/>
                </a:lnTo>
                <a:lnTo>
                  <a:pt x="5245" y="513"/>
                </a:lnTo>
                <a:lnTo>
                  <a:pt x="5246" y="513"/>
                </a:lnTo>
                <a:lnTo>
                  <a:pt x="5246" y="511"/>
                </a:lnTo>
                <a:lnTo>
                  <a:pt x="5246" y="511"/>
                </a:lnTo>
                <a:lnTo>
                  <a:pt x="5247" y="517"/>
                </a:lnTo>
                <a:lnTo>
                  <a:pt x="5247" y="517"/>
                </a:lnTo>
                <a:lnTo>
                  <a:pt x="5247" y="511"/>
                </a:lnTo>
                <a:lnTo>
                  <a:pt x="5247" y="509"/>
                </a:lnTo>
                <a:lnTo>
                  <a:pt x="5248" y="511"/>
                </a:lnTo>
                <a:lnTo>
                  <a:pt x="5248" y="514"/>
                </a:lnTo>
                <a:lnTo>
                  <a:pt x="5248" y="511"/>
                </a:lnTo>
                <a:lnTo>
                  <a:pt x="5249" y="509"/>
                </a:lnTo>
                <a:lnTo>
                  <a:pt x="5249" y="513"/>
                </a:lnTo>
                <a:lnTo>
                  <a:pt x="5249" y="517"/>
                </a:lnTo>
                <a:lnTo>
                  <a:pt x="5249" y="520"/>
                </a:lnTo>
                <a:lnTo>
                  <a:pt x="5250" y="517"/>
                </a:lnTo>
                <a:lnTo>
                  <a:pt x="5250" y="520"/>
                </a:lnTo>
                <a:lnTo>
                  <a:pt x="5250" y="520"/>
                </a:lnTo>
                <a:lnTo>
                  <a:pt x="5251" y="520"/>
                </a:lnTo>
                <a:lnTo>
                  <a:pt x="5251" y="514"/>
                </a:lnTo>
                <a:lnTo>
                  <a:pt x="5251" y="520"/>
                </a:lnTo>
                <a:lnTo>
                  <a:pt x="5252" y="524"/>
                </a:lnTo>
                <a:lnTo>
                  <a:pt x="5252" y="526"/>
                </a:lnTo>
                <a:lnTo>
                  <a:pt x="5252" y="518"/>
                </a:lnTo>
                <a:lnTo>
                  <a:pt x="5252" y="522"/>
                </a:lnTo>
                <a:lnTo>
                  <a:pt x="5253" y="526"/>
                </a:lnTo>
                <a:lnTo>
                  <a:pt x="5253" y="526"/>
                </a:lnTo>
                <a:lnTo>
                  <a:pt x="5253" y="520"/>
                </a:lnTo>
                <a:lnTo>
                  <a:pt x="5253" y="522"/>
                </a:lnTo>
                <a:lnTo>
                  <a:pt x="5254" y="522"/>
                </a:lnTo>
                <a:lnTo>
                  <a:pt x="5254" y="524"/>
                </a:lnTo>
                <a:lnTo>
                  <a:pt x="5255" y="518"/>
                </a:lnTo>
                <a:lnTo>
                  <a:pt x="5255" y="520"/>
                </a:lnTo>
                <a:lnTo>
                  <a:pt x="5255" y="524"/>
                </a:lnTo>
                <a:lnTo>
                  <a:pt x="5255" y="530"/>
                </a:lnTo>
                <a:lnTo>
                  <a:pt x="5256" y="526"/>
                </a:lnTo>
                <a:lnTo>
                  <a:pt x="5256" y="522"/>
                </a:lnTo>
                <a:lnTo>
                  <a:pt x="5257" y="526"/>
                </a:lnTo>
                <a:lnTo>
                  <a:pt x="5257" y="526"/>
                </a:lnTo>
                <a:lnTo>
                  <a:pt x="5257" y="520"/>
                </a:lnTo>
                <a:lnTo>
                  <a:pt x="5257" y="518"/>
                </a:lnTo>
                <a:lnTo>
                  <a:pt x="5258" y="522"/>
                </a:lnTo>
                <a:lnTo>
                  <a:pt x="5258" y="520"/>
                </a:lnTo>
                <a:lnTo>
                  <a:pt x="5258" y="517"/>
                </a:lnTo>
                <a:lnTo>
                  <a:pt x="5258" y="513"/>
                </a:lnTo>
                <a:lnTo>
                  <a:pt x="5259" y="507"/>
                </a:lnTo>
                <a:lnTo>
                  <a:pt x="5259" y="501"/>
                </a:lnTo>
                <a:lnTo>
                  <a:pt x="5259" y="501"/>
                </a:lnTo>
                <a:lnTo>
                  <a:pt x="5260" y="493"/>
                </a:lnTo>
                <a:lnTo>
                  <a:pt x="5260" y="496"/>
                </a:lnTo>
                <a:lnTo>
                  <a:pt x="5260" y="499"/>
                </a:lnTo>
                <a:lnTo>
                  <a:pt x="5261" y="492"/>
                </a:lnTo>
                <a:lnTo>
                  <a:pt x="5261" y="486"/>
                </a:lnTo>
                <a:lnTo>
                  <a:pt x="5261" y="480"/>
                </a:lnTo>
                <a:lnTo>
                  <a:pt x="5261" y="488"/>
                </a:lnTo>
                <a:lnTo>
                  <a:pt x="5262" y="486"/>
                </a:lnTo>
                <a:lnTo>
                  <a:pt x="5262" y="478"/>
                </a:lnTo>
                <a:lnTo>
                  <a:pt x="5262" y="480"/>
                </a:lnTo>
                <a:lnTo>
                  <a:pt x="5263" y="488"/>
                </a:lnTo>
                <a:lnTo>
                  <a:pt x="5263" y="493"/>
                </a:lnTo>
                <a:lnTo>
                  <a:pt x="5263" y="489"/>
                </a:lnTo>
                <a:lnTo>
                  <a:pt x="5263" y="484"/>
                </a:lnTo>
                <a:lnTo>
                  <a:pt x="5264" y="488"/>
                </a:lnTo>
                <a:lnTo>
                  <a:pt x="5264" y="492"/>
                </a:lnTo>
                <a:lnTo>
                  <a:pt x="5264" y="484"/>
                </a:lnTo>
                <a:lnTo>
                  <a:pt x="5265" y="474"/>
                </a:lnTo>
                <a:lnTo>
                  <a:pt x="5265" y="480"/>
                </a:lnTo>
                <a:lnTo>
                  <a:pt x="5265" y="499"/>
                </a:lnTo>
                <a:lnTo>
                  <a:pt x="5266" y="507"/>
                </a:lnTo>
                <a:lnTo>
                  <a:pt x="5266" y="513"/>
                </a:lnTo>
                <a:lnTo>
                  <a:pt x="5266" y="520"/>
                </a:lnTo>
                <a:lnTo>
                  <a:pt x="5266" y="526"/>
                </a:lnTo>
                <a:lnTo>
                  <a:pt x="5267" y="534"/>
                </a:lnTo>
                <a:lnTo>
                  <a:pt x="5267" y="532"/>
                </a:lnTo>
                <a:lnTo>
                  <a:pt x="5267" y="528"/>
                </a:lnTo>
                <a:lnTo>
                  <a:pt x="5268" y="532"/>
                </a:lnTo>
                <a:lnTo>
                  <a:pt x="5268" y="534"/>
                </a:lnTo>
                <a:lnTo>
                  <a:pt x="5268" y="530"/>
                </a:lnTo>
                <a:lnTo>
                  <a:pt x="5269" y="532"/>
                </a:lnTo>
                <a:lnTo>
                  <a:pt x="5269" y="538"/>
                </a:lnTo>
                <a:lnTo>
                  <a:pt x="5269" y="538"/>
                </a:lnTo>
                <a:lnTo>
                  <a:pt x="5269" y="532"/>
                </a:lnTo>
                <a:lnTo>
                  <a:pt x="5270" y="532"/>
                </a:lnTo>
                <a:lnTo>
                  <a:pt x="5270" y="536"/>
                </a:lnTo>
                <a:lnTo>
                  <a:pt x="5270" y="540"/>
                </a:lnTo>
                <a:lnTo>
                  <a:pt x="5270" y="532"/>
                </a:lnTo>
                <a:lnTo>
                  <a:pt x="5271" y="528"/>
                </a:lnTo>
                <a:lnTo>
                  <a:pt x="5271" y="536"/>
                </a:lnTo>
                <a:lnTo>
                  <a:pt x="5272" y="551"/>
                </a:lnTo>
                <a:lnTo>
                  <a:pt x="5272" y="566"/>
                </a:lnTo>
                <a:lnTo>
                  <a:pt x="5272" y="576"/>
                </a:lnTo>
                <a:lnTo>
                  <a:pt x="5272" y="588"/>
                </a:lnTo>
                <a:lnTo>
                  <a:pt x="5273" y="615"/>
                </a:lnTo>
                <a:lnTo>
                  <a:pt x="5273" y="621"/>
                </a:lnTo>
                <a:lnTo>
                  <a:pt x="5273" y="534"/>
                </a:lnTo>
                <a:lnTo>
                  <a:pt x="5274" y="457"/>
                </a:lnTo>
                <a:lnTo>
                  <a:pt x="5274" y="345"/>
                </a:lnTo>
                <a:lnTo>
                  <a:pt x="5274" y="197"/>
                </a:lnTo>
                <a:lnTo>
                  <a:pt x="5275" y="77"/>
                </a:lnTo>
                <a:lnTo>
                  <a:pt x="5275" y="19"/>
                </a:lnTo>
                <a:lnTo>
                  <a:pt x="5275" y="6"/>
                </a:lnTo>
                <a:lnTo>
                  <a:pt x="5275" y="83"/>
                </a:lnTo>
                <a:lnTo>
                  <a:pt x="5276" y="197"/>
                </a:lnTo>
                <a:lnTo>
                  <a:pt x="5276" y="335"/>
                </a:lnTo>
                <a:lnTo>
                  <a:pt x="5276" y="453"/>
                </a:lnTo>
                <a:lnTo>
                  <a:pt x="5277" y="548"/>
                </a:lnTo>
                <a:lnTo>
                  <a:pt x="5277" y="597"/>
                </a:lnTo>
                <a:lnTo>
                  <a:pt x="5277" y="600"/>
                </a:lnTo>
                <a:lnTo>
                  <a:pt x="5278" y="574"/>
                </a:lnTo>
                <a:lnTo>
                  <a:pt x="5278" y="553"/>
                </a:lnTo>
                <a:lnTo>
                  <a:pt x="5278" y="549"/>
                </a:lnTo>
                <a:lnTo>
                  <a:pt x="5278" y="549"/>
                </a:lnTo>
                <a:lnTo>
                  <a:pt x="5279" y="553"/>
                </a:lnTo>
                <a:lnTo>
                  <a:pt x="5279" y="553"/>
                </a:lnTo>
                <a:lnTo>
                  <a:pt x="5279" y="555"/>
                </a:lnTo>
                <a:lnTo>
                  <a:pt x="5280" y="545"/>
                </a:lnTo>
                <a:lnTo>
                  <a:pt x="5280" y="549"/>
                </a:lnTo>
                <a:lnTo>
                  <a:pt x="5280" y="555"/>
                </a:lnTo>
                <a:lnTo>
                  <a:pt x="5280" y="553"/>
                </a:lnTo>
                <a:lnTo>
                  <a:pt x="5281" y="548"/>
                </a:lnTo>
                <a:lnTo>
                  <a:pt x="5281" y="549"/>
                </a:lnTo>
                <a:lnTo>
                  <a:pt x="5281" y="557"/>
                </a:lnTo>
                <a:lnTo>
                  <a:pt x="5282" y="549"/>
                </a:lnTo>
                <a:lnTo>
                  <a:pt x="5282" y="542"/>
                </a:lnTo>
                <a:lnTo>
                  <a:pt x="5282" y="545"/>
                </a:lnTo>
                <a:lnTo>
                  <a:pt x="5283" y="549"/>
                </a:lnTo>
                <a:lnTo>
                  <a:pt x="5283" y="553"/>
                </a:lnTo>
                <a:lnTo>
                  <a:pt x="5283" y="548"/>
                </a:lnTo>
                <a:lnTo>
                  <a:pt x="5283" y="548"/>
                </a:lnTo>
                <a:lnTo>
                  <a:pt x="5284" y="551"/>
                </a:lnTo>
                <a:lnTo>
                  <a:pt x="5284" y="553"/>
                </a:lnTo>
                <a:lnTo>
                  <a:pt x="5284" y="549"/>
                </a:lnTo>
                <a:lnTo>
                  <a:pt x="5284" y="549"/>
                </a:lnTo>
                <a:lnTo>
                  <a:pt x="5285" y="548"/>
                </a:lnTo>
                <a:lnTo>
                  <a:pt x="5285" y="555"/>
                </a:lnTo>
                <a:lnTo>
                  <a:pt x="5286" y="551"/>
                </a:lnTo>
                <a:lnTo>
                  <a:pt x="5286" y="548"/>
                </a:lnTo>
                <a:lnTo>
                  <a:pt x="5286" y="549"/>
                </a:lnTo>
                <a:lnTo>
                  <a:pt x="5286" y="551"/>
                </a:lnTo>
                <a:lnTo>
                  <a:pt x="5287" y="551"/>
                </a:lnTo>
                <a:lnTo>
                  <a:pt x="5287" y="548"/>
                </a:lnTo>
                <a:lnTo>
                  <a:pt x="5287" y="548"/>
                </a:lnTo>
                <a:lnTo>
                  <a:pt x="5288" y="551"/>
                </a:lnTo>
                <a:lnTo>
                  <a:pt x="5288" y="549"/>
                </a:lnTo>
                <a:lnTo>
                  <a:pt x="5288" y="542"/>
                </a:lnTo>
                <a:lnTo>
                  <a:pt x="5289" y="542"/>
                </a:lnTo>
                <a:lnTo>
                  <a:pt x="5289" y="549"/>
                </a:lnTo>
                <a:lnTo>
                  <a:pt x="5289" y="548"/>
                </a:lnTo>
                <a:lnTo>
                  <a:pt x="5289" y="544"/>
                </a:lnTo>
                <a:lnTo>
                  <a:pt x="5290" y="544"/>
                </a:lnTo>
                <a:lnTo>
                  <a:pt x="5290" y="545"/>
                </a:lnTo>
                <a:lnTo>
                  <a:pt x="5290" y="545"/>
                </a:lnTo>
                <a:lnTo>
                  <a:pt x="5291" y="544"/>
                </a:lnTo>
                <a:lnTo>
                  <a:pt x="5291" y="544"/>
                </a:lnTo>
                <a:lnTo>
                  <a:pt x="5291" y="548"/>
                </a:lnTo>
                <a:lnTo>
                  <a:pt x="5292" y="549"/>
                </a:lnTo>
                <a:lnTo>
                  <a:pt x="5292" y="544"/>
                </a:lnTo>
                <a:lnTo>
                  <a:pt x="5292" y="545"/>
                </a:lnTo>
                <a:lnTo>
                  <a:pt x="5292" y="549"/>
                </a:lnTo>
                <a:lnTo>
                  <a:pt x="5293" y="549"/>
                </a:lnTo>
                <a:lnTo>
                  <a:pt x="5293" y="545"/>
                </a:lnTo>
                <a:lnTo>
                  <a:pt x="5293" y="542"/>
                </a:lnTo>
                <a:lnTo>
                  <a:pt x="5294" y="548"/>
                </a:lnTo>
                <a:lnTo>
                  <a:pt x="5294" y="551"/>
                </a:lnTo>
                <a:lnTo>
                  <a:pt x="5294" y="548"/>
                </a:lnTo>
                <a:lnTo>
                  <a:pt x="5294" y="544"/>
                </a:lnTo>
                <a:lnTo>
                  <a:pt x="5295" y="553"/>
                </a:lnTo>
                <a:lnTo>
                  <a:pt x="5295" y="555"/>
                </a:lnTo>
                <a:lnTo>
                  <a:pt x="5295" y="553"/>
                </a:lnTo>
                <a:lnTo>
                  <a:pt x="5296" y="551"/>
                </a:lnTo>
                <a:lnTo>
                  <a:pt x="5296" y="551"/>
                </a:lnTo>
                <a:lnTo>
                  <a:pt x="5296" y="553"/>
                </a:lnTo>
                <a:lnTo>
                  <a:pt x="5297" y="549"/>
                </a:lnTo>
                <a:lnTo>
                  <a:pt x="5297" y="542"/>
                </a:lnTo>
                <a:lnTo>
                  <a:pt x="5297" y="544"/>
                </a:lnTo>
                <a:lnTo>
                  <a:pt x="5297" y="540"/>
                </a:lnTo>
                <a:lnTo>
                  <a:pt x="5298" y="534"/>
                </a:lnTo>
                <a:lnTo>
                  <a:pt x="5298" y="530"/>
                </a:lnTo>
                <a:lnTo>
                  <a:pt x="5298" y="524"/>
                </a:lnTo>
                <a:lnTo>
                  <a:pt x="5298" y="526"/>
                </a:lnTo>
                <a:lnTo>
                  <a:pt x="5299" y="518"/>
                </a:lnTo>
                <a:lnTo>
                  <a:pt x="5299" y="509"/>
                </a:lnTo>
                <a:lnTo>
                  <a:pt x="5300" y="505"/>
                </a:lnTo>
                <a:lnTo>
                  <a:pt x="5300" y="509"/>
                </a:lnTo>
                <a:lnTo>
                  <a:pt x="5300" y="513"/>
                </a:lnTo>
                <a:lnTo>
                  <a:pt x="5300" y="505"/>
                </a:lnTo>
                <a:lnTo>
                  <a:pt x="5301" y="501"/>
                </a:lnTo>
                <a:lnTo>
                  <a:pt x="5301" y="505"/>
                </a:lnTo>
                <a:lnTo>
                  <a:pt x="5302" y="509"/>
                </a:lnTo>
                <a:lnTo>
                  <a:pt x="5302" y="509"/>
                </a:lnTo>
                <a:lnTo>
                  <a:pt x="5302" y="507"/>
                </a:lnTo>
                <a:lnTo>
                  <a:pt x="5302" y="507"/>
                </a:lnTo>
                <a:lnTo>
                  <a:pt x="5303" y="511"/>
                </a:lnTo>
                <a:lnTo>
                  <a:pt x="5303" y="511"/>
                </a:lnTo>
                <a:lnTo>
                  <a:pt x="5303" y="503"/>
                </a:lnTo>
                <a:lnTo>
                  <a:pt x="5303" y="507"/>
                </a:lnTo>
                <a:lnTo>
                  <a:pt x="5304" y="509"/>
                </a:lnTo>
                <a:lnTo>
                  <a:pt x="5304" y="503"/>
                </a:lnTo>
                <a:lnTo>
                  <a:pt x="5304" y="497"/>
                </a:lnTo>
                <a:lnTo>
                  <a:pt x="5305" y="501"/>
                </a:lnTo>
                <a:lnTo>
                  <a:pt x="5305" y="505"/>
                </a:lnTo>
                <a:lnTo>
                  <a:pt x="5305" y="507"/>
                </a:lnTo>
                <a:lnTo>
                  <a:pt x="5306" y="505"/>
                </a:lnTo>
                <a:lnTo>
                  <a:pt x="5306" y="501"/>
                </a:lnTo>
                <a:lnTo>
                  <a:pt x="5306" y="509"/>
                </a:lnTo>
                <a:lnTo>
                  <a:pt x="5306" y="513"/>
                </a:lnTo>
                <a:lnTo>
                  <a:pt x="5307" y="507"/>
                </a:lnTo>
                <a:lnTo>
                  <a:pt x="5307" y="505"/>
                </a:lnTo>
                <a:lnTo>
                  <a:pt x="5307" y="511"/>
                </a:lnTo>
                <a:lnTo>
                  <a:pt x="5308" y="513"/>
                </a:lnTo>
                <a:lnTo>
                  <a:pt x="5308" y="509"/>
                </a:lnTo>
                <a:lnTo>
                  <a:pt x="5308" y="505"/>
                </a:lnTo>
                <a:lnTo>
                  <a:pt x="5308" y="513"/>
                </a:lnTo>
                <a:lnTo>
                  <a:pt x="5309" y="517"/>
                </a:lnTo>
                <a:lnTo>
                  <a:pt x="5309" y="513"/>
                </a:lnTo>
                <a:lnTo>
                  <a:pt x="5309" y="511"/>
                </a:lnTo>
                <a:lnTo>
                  <a:pt x="5310" y="509"/>
                </a:lnTo>
                <a:lnTo>
                  <a:pt x="5310" y="513"/>
                </a:lnTo>
                <a:lnTo>
                  <a:pt x="5310" y="514"/>
                </a:lnTo>
                <a:lnTo>
                  <a:pt x="5311" y="507"/>
                </a:lnTo>
                <a:lnTo>
                  <a:pt x="5311" y="509"/>
                </a:lnTo>
                <a:lnTo>
                  <a:pt x="5311" y="520"/>
                </a:lnTo>
                <a:lnTo>
                  <a:pt x="5311" y="514"/>
                </a:lnTo>
                <a:lnTo>
                  <a:pt x="5312" y="513"/>
                </a:lnTo>
                <a:lnTo>
                  <a:pt x="5312" y="513"/>
                </a:lnTo>
                <a:lnTo>
                  <a:pt x="5312" y="518"/>
                </a:lnTo>
                <a:lnTo>
                  <a:pt x="5312" y="517"/>
                </a:lnTo>
                <a:lnTo>
                  <a:pt x="5313" y="513"/>
                </a:lnTo>
                <a:lnTo>
                  <a:pt x="5313" y="513"/>
                </a:lnTo>
                <a:lnTo>
                  <a:pt x="5314" y="517"/>
                </a:lnTo>
                <a:lnTo>
                  <a:pt x="5314" y="520"/>
                </a:lnTo>
                <a:lnTo>
                  <a:pt x="5314" y="511"/>
                </a:lnTo>
                <a:lnTo>
                  <a:pt x="5314" y="509"/>
                </a:lnTo>
                <a:lnTo>
                  <a:pt x="5315" y="507"/>
                </a:lnTo>
                <a:lnTo>
                  <a:pt x="5315" y="513"/>
                </a:lnTo>
                <a:lnTo>
                  <a:pt x="5316" y="503"/>
                </a:lnTo>
                <a:lnTo>
                  <a:pt x="5316" y="497"/>
                </a:lnTo>
                <a:lnTo>
                  <a:pt x="5316" y="496"/>
                </a:lnTo>
                <a:lnTo>
                  <a:pt x="5316" y="492"/>
                </a:lnTo>
                <a:lnTo>
                  <a:pt x="5317" y="488"/>
                </a:lnTo>
                <a:lnTo>
                  <a:pt x="5317" y="482"/>
                </a:lnTo>
                <a:lnTo>
                  <a:pt x="5317" y="486"/>
                </a:lnTo>
                <a:lnTo>
                  <a:pt x="5317" y="482"/>
                </a:lnTo>
                <a:lnTo>
                  <a:pt x="5318" y="484"/>
                </a:lnTo>
                <a:lnTo>
                  <a:pt x="5318" y="465"/>
                </a:lnTo>
                <a:lnTo>
                  <a:pt x="5318" y="468"/>
                </a:lnTo>
                <a:lnTo>
                  <a:pt x="5319" y="472"/>
                </a:lnTo>
                <a:lnTo>
                  <a:pt x="5319" y="470"/>
                </a:lnTo>
                <a:lnTo>
                  <a:pt x="5319" y="462"/>
                </a:lnTo>
                <a:lnTo>
                  <a:pt x="5320" y="466"/>
                </a:lnTo>
                <a:lnTo>
                  <a:pt x="5320" y="470"/>
                </a:lnTo>
                <a:lnTo>
                  <a:pt x="5320" y="470"/>
                </a:lnTo>
                <a:lnTo>
                  <a:pt x="5320" y="468"/>
                </a:lnTo>
                <a:lnTo>
                  <a:pt x="5321" y="470"/>
                </a:lnTo>
                <a:lnTo>
                  <a:pt x="5321" y="472"/>
                </a:lnTo>
                <a:lnTo>
                  <a:pt x="5321" y="480"/>
                </a:lnTo>
                <a:lnTo>
                  <a:pt x="5322" y="478"/>
                </a:lnTo>
                <a:lnTo>
                  <a:pt x="5322" y="468"/>
                </a:lnTo>
                <a:lnTo>
                  <a:pt x="5322" y="462"/>
                </a:lnTo>
                <a:lnTo>
                  <a:pt x="5322" y="476"/>
                </a:lnTo>
                <a:lnTo>
                  <a:pt x="5323" y="486"/>
                </a:lnTo>
                <a:lnTo>
                  <a:pt x="5323" y="493"/>
                </a:lnTo>
                <a:lnTo>
                  <a:pt x="5323" y="505"/>
                </a:lnTo>
                <a:lnTo>
                  <a:pt x="5324" y="513"/>
                </a:lnTo>
                <a:lnTo>
                  <a:pt x="5324" y="517"/>
                </a:lnTo>
                <a:lnTo>
                  <a:pt x="5324" y="514"/>
                </a:lnTo>
                <a:lnTo>
                  <a:pt x="5325" y="520"/>
                </a:lnTo>
                <a:lnTo>
                  <a:pt x="5325" y="522"/>
                </a:lnTo>
                <a:lnTo>
                  <a:pt x="5325" y="522"/>
                </a:lnTo>
                <a:lnTo>
                  <a:pt x="5325" y="514"/>
                </a:lnTo>
                <a:lnTo>
                  <a:pt x="5326" y="520"/>
                </a:lnTo>
                <a:lnTo>
                  <a:pt x="5326" y="518"/>
                </a:lnTo>
                <a:lnTo>
                  <a:pt x="5326" y="520"/>
                </a:lnTo>
                <a:lnTo>
                  <a:pt x="5326" y="518"/>
                </a:lnTo>
                <a:lnTo>
                  <a:pt x="5327" y="522"/>
                </a:lnTo>
                <a:lnTo>
                  <a:pt x="5327" y="524"/>
                </a:lnTo>
                <a:lnTo>
                  <a:pt x="5328" y="528"/>
                </a:lnTo>
                <a:lnTo>
                  <a:pt x="5328" y="524"/>
                </a:lnTo>
                <a:lnTo>
                  <a:pt x="5328" y="526"/>
                </a:lnTo>
                <a:lnTo>
                  <a:pt x="5328" y="526"/>
                </a:lnTo>
                <a:lnTo>
                  <a:pt x="5329" y="544"/>
                </a:lnTo>
                <a:lnTo>
                  <a:pt x="5329" y="563"/>
                </a:lnTo>
                <a:lnTo>
                  <a:pt x="5330" y="574"/>
                </a:lnTo>
                <a:lnTo>
                  <a:pt x="5330" y="592"/>
                </a:lnTo>
                <a:lnTo>
                  <a:pt x="5330" y="617"/>
                </a:lnTo>
                <a:lnTo>
                  <a:pt x="5330" y="603"/>
                </a:lnTo>
                <a:lnTo>
                  <a:pt x="5331" y="555"/>
                </a:lnTo>
                <a:lnTo>
                  <a:pt x="5331" y="501"/>
                </a:lnTo>
                <a:lnTo>
                  <a:pt x="5331" y="437"/>
                </a:lnTo>
                <a:lnTo>
                  <a:pt x="5331" y="323"/>
                </a:lnTo>
                <a:lnTo>
                  <a:pt x="5332" y="187"/>
                </a:lnTo>
                <a:lnTo>
                  <a:pt x="5332" y="86"/>
                </a:lnTo>
                <a:lnTo>
                  <a:pt x="5332" y="56"/>
                </a:lnTo>
                <a:lnTo>
                  <a:pt x="5333" y="54"/>
                </a:lnTo>
                <a:lnTo>
                  <a:pt x="5333" y="268"/>
                </a:lnTo>
                <a:lnTo>
                  <a:pt x="5333" y="465"/>
                </a:lnTo>
                <a:lnTo>
                  <a:pt x="5334" y="576"/>
                </a:lnTo>
                <a:lnTo>
                  <a:pt x="5334" y="601"/>
                </a:lnTo>
                <a:lnTo>
                  <a:pt x="5334" y="563"/>
                </a:lnTo>
                <a:lnTo>
                  <a:pt x="5334" y="544"/>
                </a:lnTo>
                <a:lnTo>
                  <a:pt x="5335" y="540"/>
                </a:lnTo>
                <a:lnTo>
                  <a:pt x="5335" y="544"/>
                </a:lnTo>
                <a:lnTo>
                  <a:pt x="5335" y="534"/>
                </a:lnTo>
                <a:lnTo>
                  <a:pt x="5336" y="528"/>
                </a:lnTo>
                <a:lnTo>
                  <a:pt x="5336" y="534"/>
                </a:lnTo>
                <a:lnTo>
                  <a:pt x="5336" y="534"/>
                </a:lnTo>
                <a:lnTo>
                  <a:pt x="5336" y="526"/>
                </a:lnTo>
                <a:lnTo>
                  <a:pt x="5337" y="526"/>
                </a:lnTo>
                <a:lnTo>
                  <a:pt x="5337" y="530"/>
                </a:lnTo>
                <a:lnTo>
                  <a:pt x="5337" y="536"/>
                </a:lnTo>
                <a:lnTo>
                  <a:pt x="5338" y="530"/>
                </a:lnTo>
                <a:lnTo>
                  <a:pt x="5338" y="532"/>
                </a:lnTo>
                <a:lnTo>
                  <a:pt x="5338" y="538"/>
                </a:lnTo>
                <a:lnTo>
                  <a:pt x="5339" y="540"/>
                </a:lnTo>
                <a:lnTo>
                  <a:pt x="5339" y="534"/>
                </a:lnTo>
                <a:lnTo>
                  <a:pt x="5339" y="534"/>
                </a:lnTo>
                <a:lnTo>
                  <a:pt x="5339" y="536"/>
                </a:lnTo>
                <a:lnTo>
                  <a:pt x="5340" y="536"/>
                </a:lnTo>
                <a:lnTo>
                  <a:pt x="5340" y="538"/>
                </a:lnTo>
                <a:lnTo>
                  <a:pt x="5340" y="534"/>
                </a:lnTo>
                <a:lnTo>
                  <a:pt x="5340" y="540"/>
                </a:lnTo>
                <a:lnTo>
                  <a:pt x="5341" y="544"/>
                </a:lnTo>
                <a:lnTo>
                  <a:pt x="5341" y="540"/>
                </a:lnTo>
                <a:lnTo>
                  <a:pt x="5342" y="534"/>
                </a:lnTo>
                <a:lnTo>
                  <a:pt x="5342" y="536"/>
                </a:lnTo>
                <a:lnTo>
                  <a:pt x="5342" y="532"/>
                </a:lnTo>
                <a:lnTo>
                  <a:pt x="5342" y="532"/>
                </a:lnTo>
                <a:lnTo>
                  <a:pt x="5343" y="528"/>
                </a:lnTo>
                <a:lnTo>
                  <a:pt x="5343" y="530"/>
                </a:lnTo>
                <a:lnTo>
                  <a:pt x="5344" y="530"/>
                </a:lnTo>
                <a:lnTo>
                  <a:pt x="5344" y="532"/>
                </a:lnTo>
                <a:lnTo>
                  <a:pt x="5344" y="528"/>
                </a:lnTo>
                <a:lnTo>
                  <a:pt x="5344" y="530"/>
                </a:lnTo>
                <a:lnTo>
                  <a:pt x="5345" y="536"/>
                </a:lnTo>
                <a:lnTo>
                  <a:pt x="5345" y="542"/>
                </a:lnTo>
                <a:lnTo>
                  <a:pt x="5345" y="532"/>
                </a:lnTo>
                <a:lnTo>
                  <a:pt x="5345" y="534"/>
                </a:lnTo>
                <a:lnTo>
                  <a:pt x="5346" y="536"/>
                </a:lnTo>
                <a:lnTo>
                  <a:pt x="5346" y="538"/>
                </a:lnTo>
                <a:lnTo>
                  <a:pt x="5346" y="538"/>
                </a:lnTo>
                <a:lnTo>
                  <a:pt x="5347" y="534"/>
                </a:lnTo>
                <a:lnTo>
                  <a:pt x="5347" y="536"/>
                </a:lnTo>
                <a:lnTo>
                  <a:pt x="5347" y="538"/>
                </a:lnTo>
                <a:lnTo>
                  <a:pt x="5348" y="536"/>
                </a:lnTo>
                <a:lnTo>
                  <a:pt x="5348" y="532"/>
                </a:lnTo>
                <a:lnTo>
                  <a:pt x="5348" y="532"/>
                </a:lnTo>
                <a:lnTo>
                  <a:pt x="5348" y="528"/>
                </a:lnTo>
                <a:lnTo>
                  <a:pt x="5349" y="532"/>
                </a:lnTo>
                <a:lnTo>
                  <a:pt x="5349" y="528"/>
                </a:lnTo>
                <a:lnTo>
                  <a:pt x="5349" y="532"/>
                </a:lnTo>
                <a:lnTo>
                  <a:pt x="5350" y="532"/>
                </a:lnTo>
                <a:lnTo>
                  <a:pt x="5350" y="534"/>
                </a:lnTo>
                <a:lnTo>
                  <a:pt x="5350" y="530"/>
                </a:lnTo>
                <a:lnTo>
                  <a:pt x="5350" y="532"/>
                </a:lnTo>
                <a:lnTo>
                  <a:pt x="5351" y="542"/>
                </a:lnTo>
                <a:lnTo>
                  <a:pt x="5351" y="545"/>
                </a:lnTo>
                <a:lnTo>
                  <a:pt x="5351" y="540"/>
                </a:lnTo>
                <a:lnTo>
                  <a:pt x="5352" y="538"/>
                </a:lnTo>
                <a:lnTo>
                  <a:pt x="5352" y="542"/>
                </a:lnTo>
                <a:lnTo>
                  <a:pt x="5352" y="548"/>
                </a:lnTo>
                <a:lnTo>
                  <a:pt x="5353" y="544"/>
                </a:lnTo>
                <a:lnTo>
                  <a:pt x="5353" y="542"/>
                </a:lnTo>
                <a:lnTo>
                  <a:pt x="5353" y="538"/>
                </a:lnTo>
                <a:lnTo>
                  <a:pt x="5353" y="540"/>
                </a:lnTo>
                <a:lnTo>
                  <a:pt x="5354" y="532"/>
                </a:lnTo>
                <a:lnTo>
                  <a:pt x="5354" y="528"/>
                </a:lnTo>
                <a:lnTo>
                  <a:pt x="5354" y="524"/>
                </a:lnTo>
                <a:lnTo>
                  <a:pt x="5354" y="524"/>
                </a:lnTo>
                <a:lnTo>
                  <a:pt x="5355" y="522"/>
                </a:lnTo>
                <a:lnTo>
                  <a:pt x="5355" y="511"/>
                </a:lnTo>
                <a:lnTo>
                  <a:pt x="5356" y="513"/>
                </a:lnTo>
                <a:lnTo>
                  <a:pt x="5356" y="513"/>
                </a:lnTo>
                <a:lnTo>
                  <a:pt x="5356" y="507"/>
                </a:lnTo>
                <a:lnTo>
                  <a:pt x="5356" y="503"/>
                </a:lnTo>
                <a:lnTo>
                  <a:pt x="5357" y="499"/>
                </a:lnTo>
                <a:lnTo>
                  <a:pt x="5357" y="503"/>
                </a:lnTo>
                <a:lnTo>
                  <a:pt x="5357" y="499"/>
                </a:lnTo>
                <a:lnTo>
                  <a:pt x="5357" y="496"/>
                </a:lnTo>
                <a:lnTo>
                  <a:pt x="5358" y="493"/>
                </a:lnTo>
                <a:lnTo>
                  <a:pt x="5358" y="499"/>
                </a:lnTo>
                <a:lnTo>
                  <a:pt x="5359" y="505"/>
                </a:lnTo>
                <a:lnTo>
                  <a:pt x="5359" y="501"/>
                </a:lnTo>
                <a:lnTo>
                  <a:pt x="5359" y="499"/>
                </a:lnTo>
                <a:lnTo>
                  <a:pt x="5359" y="505"/>
                </a:lnTo>
                <a:lnTo>
                  <a:pt x="5360" y="509"/>
                </a:lnTo>
                <a:lnTo>
                  <a:pt x="5360" y="501"/>
                </a:lnTo>
                <a:lnTo>
                  <a:pt x="5360" y="496"/>
                </a:lnTo>
                <a:lnTo>
                  <a:pt x="5361" y="501"/>
                </a:lnTo>
                <a:lnTo>
                  <a:pt x="5361" y="505"/>
                </a:lnTo>
                <a:lnTo>
                  <a:pt x="5361" y="499"/>
                </a:lnTo>
                <a:lnTo>
                  <a:pt x="5362" y="499"/>
                </a:lnTo>
                <a:lnTo>
                  <a:pt x="5362" y="507"/>
                </a:lnTo>
                <a:lnTo>
                  <a:pt x="5362" y="511"/>
                </a:lnTo>
                <a:lnTo>
                  <a:pt x="5362" y="511"/>
                </a:lnTo>
                <a:lnTo>
                  <a:pt x="5363" y="505"/>
                </a:lnTo>
                <a:lnTo>
                  <a:pt x="5363" y="513"/>
                </a:lnTo>
                <a:lnTo>
                  <a:pt x="5363" y="517"/>
                </a:lnTo>
                <a:lnTo>
                  <a:pt x="5364" y="514"/>
                </a:lnTo>
                <a:lnTo>
                  <a:pt x="5364" y="517"/>
                </a:lnTo>
                <a:lnTo>
                  <a:pt x="5364" y="513"/>
                </a:lnTo>
                <a:lnTo>
                  <a:pt x="5364" y="513"/>
                </a:lnTo>
                <a:lnTo>
                  <a:pt x="5365" y="511"/>
                </a:lnTo>
                <a:lnTo>
                  <a:pt x="5365" y="507"/>
                </a:lnTo>
                <a:lnTo>
                  <a:pt x="5365" y="513"/>
                </a:lnTo>
                <a:lnTo>
                  <a:pt x="5366" y="518"/>
                </a:lnTo>
                <a:lnTo>
                  <a:pt x="5366" y="524"/>
                </a:lnTo>
                <a:lnTo>
                  <a:pt x="5366" y="517"/>
                </a:lnTo>
                <a:lnTo>
                  <a:pt x="5367" y="517"/>
                </a:lnTo>
                <a:lnTo>
                  <a:pt x="5367" y="518"/>
                </a:lnTo>
                <a:lnTo>
                  <a:pt x="5367" y="522"/>
                </a:lnTo>
                <a:lnTo>
                  <a:pt x="5367" y="522"/>
                </a:lnTo>
                <a:lnTo>
                  <a:pt x="5368" y="518"/>
                </a:lnTo>
                <a:lnTo>
                  <a:pt x="5368" y="526"/>
                </a:lnTo>
                <a:lnTo>
                  <a:pt x="5368" y="528"/>
                </a:lnTo>
                <a:lnTo>
                  <a:pt x="5369" y="520"/>
                </a:lnTo>
                <a:lnTo>
                  <a:pt x="5369" y="517"/>
                </a:lnTo>
                <a:lnTo>
                  <a:pt x="5369" y="518"/>
                </a:lnTo>
                <a:lnTo>
                  <a:pt x="5370" y="520"/>
                </a:lnTo>
                <a:lnTo>
                  <a:pt x="5370" y="524"/>
                </a:lnTo>
                <a:lnTo>
                  <a:pt x="5370" y="522"/>
                </a:lnTo>
                <a:lnTo>
                  <a:pt x="5370" y="522"/>
                </a:lnTo>
                <a:lnTo>
                  <a:pt x="5371" y="526"/>
                </a:lnTo>
                <a:lnTo>
                  <a:pt x="5371" y="522"/>
                </a:lnTo>
                <a:lnTo>
                  <a:pt x="5371" y="520"/>
                </a:lnTo>
                <a:lnTo>
                  <a:pt x="5371" y="520"/>
                </a:lnTo>
                <a:lnTo>
                  <a:pt x="5372" y="526"/>
                </a:lnTo>
                <a:lnTo>
                  <a:pt x="5372" y="530"/>
                </a:lnTo>
                <a:lnTo>
                  <a:pt x="5373" y="520"/>
                </a:lnTo>
                <a:lnTo>
                  <a:pt x="5373" y="513"/>
                </a:lnTo>
                <a:lnTo>
                  <a:pt x="5373" y="509"/>
                </a:lnTo>
                <a:lnTo>
                  <a:pt x="5373" y="509"/>
                </a:lnTo>
                <a:lnTo>
                  <a:pt x="5374" y="497"/>
                </a:lnTo>
                <a:lnTo>
                  <a:pt x="5374" y="497"/>
                </a:lnTo>
                <a:lnTo>
                  <a:pt x="5374" y="496"/>
                </a:lnTo>
                <a:lnTo>
                  <a:pt x="5375" y="489"/>
                </a:lnTo>
                <a:lnTo>
                  <a:pt x="5375" y="478"/>
                </a:lnTo>
                <a:lnTo>
                  <a:pt x="5375" y="472"/>
                </a:lnTo>
                <a:lnTo>
                  <a:pt x="5376" y="480"/>
                </a:lnTo>
                <a:lnTo>
                  <a:pt x="5376" y="486"/>
                </a:lnTo>
                <a:lnTo>
                  <a:pt x="5376" y="488"/>
                </a:lnTo>
                <a:lnTo>
                  <a:pt x="5376" y="493"/>
                </a:lnTo>
                <a:lnTo>
                  <a:pt x="5377" y="497"/>
                </a:lnTo>
                <a:lnTo>
                  <a:pt x="5377" y="501"/>
                </a:lnTo>
                <a:lnTo>
                  <a:pt x="5377" y="499"/>
                </a:lnTo>
                <a:lnTo>
                  <a:pt x="5378" y="497"/>
                </a:lnTo>
                <a:lnTo>
                  <a:pt x="5378" y="496"/>
                </a:lnTo>
                <a:lnTo>
                  <a:pt x="5378" y="488"/>
                </a:lnTo>
                <a:lnTo>
                  <a:pt x="5379" y="484"/>
                </a:lnTo>
                <a:lnTo>
                  <a:pt x="5379" y="492"/>
                </a:lnTo>
                <a:lnTo>
                  <a:pt x="5379" y="497"/>
                </a:lnTo>
                <a:lnTo>
                  <a:pt x="5379" y="507"/>
                </a:lnTo>
                <a:lnTo>
                  <a:pt x="5380" y="509"/>
                </a:lnTo>
                <a:lnTo>
                  <a:pt x="5380" y="513"/>
                </a:lnTo>
                <a:lnTo>
                  <a:pt x="5380" y="518"/>
                </a:lnTo>
                <a:lnTo>
                  <a:pt x="5381" y="528"/>
                </a:lnTo>
                <a:lnTo>
                  <a:pt x="5381" y="532"/>
                </a:lnTo>
                <a:lnTo>
                  <a:pt x="5381" y="532"/>
                </a:lnTo>
                <a:lnTo>
                  <a:pt x="5381" y="530"/>
                </a:lnTo>
                <a:lnTo>
                  <a:pt x="5382" y="532"/>
                </a:lnTo>
                <a:lnTo>
                  <a:pt x="5382" y="536"/>
                </a:lnTo>
                <a:lnTo>
                  <a:pt x="5382" y="532"/>
                </a:lnTo>
                <a:lnTo>
                  <a:pt x="5383" y="530"/>
                </a:lnTo>
                <a:lnTo>
                  <a:pt x="5383" y="536"/>
                </a:lnTo>
                <a:lnTo>
                  <a:pt x="5383" y="538"/>
                </a:lnTo>
                <a:lnTo>
                  <a:pt x="5384" y="532"/>
                </a:lnTo>
                <a:lnTo>
                  <a:pt x="5384" y="532"/>
                </a:lnTo>
                <a:lnTo>
                  <a:pt x="5384" y="538"/>
                </a:lnTo>
                <a:lnTo>
                  <a:pt x="5384" y="544"/>
                </a:lnTo>
                <a:lnTo>
                  <a:pt x="5385" y="544"/>
                </a:lnTo>
                <a:lnTo>
                  <a:pt x="5385" y="538"/>
                </a:lnTo>
                <a:lnTo>
                  <a:pt x="5385" y="545"/>
                </a:lnTo>
                <a:lnTo>
                  <a:pt x="5385" y="553"/>
                </a:lnTo>
                <a:lnTo>
                  <a:pt x="5386" y="566"/>
                </a:lnTo>
                <a:lnTo>
                  <a:pt x="5386" y="578"/>
                </a:lnTo>
                <a:lnTo>
                  <a:pt x="5387" y="597"/>
                </a:lnTo>
                <a:lnTo>
                  <a:pt x="5387" y="621"/>
                </a:lnTo>
                <a:lnTo>
                  <a:pt x="5387" y="582"/>
                </a:lnTo>
                <a:lnTo>
                  <a:pt x="5387" y="507"/>
                </a:lnTo>
                <a:lnTo>
                  <a:pt x="5388" y="410"/>
                </a:lnTo>
                <a:lnTo>
                  <a:pt x="5388" y="289"/>
                </a:lnTo>
                <a:lnTo>
                  <a:pt x="5389" y="142"/>
                </a:lnTo>
                <a:lnTo>
                  <a:pt x="5389" y="44"/>
                </a:lnTo>
                <a:lnTo>
                  <a:pt x="5389" y="11"/>
                </a:lnTo>
                <a:lnTo>
                  <a:pt x="5389" y="100"/>
                </a:lnTo>
                <a:lnTo>
                  <a:pt x="5390" y="285"/>
                </a:lnTo>
                <a:lnTo>
                  <a:pt x="5390" y="466"/>
                </a:lnTo>
                <a:lnTo>
                  <a:pt x="5390" y="576"/>
                </a:lnTo>
                <a:lnTo>
                  <a:pt x="5390" y="609"/>
                </a:lnTo>
                <a:lnTo>
                  <a:pt x="5391" y="596"/>
                </a:lnTo>
                <a:lnTo>
                  <a:pt x="5391" y="569"/>
                </a:lnTo>
                <a:lnTo>
                  <a:pt x="5391" y="557"/>
                </a:lnTo>
                <a:lnTo>
                  <a:pt x="5392" y="561"/>
                </a:lnTo>
                <a:lnTo>
                  <a:pt x="5392" y="561"/>
                </a:lnTo>
                <a:lnTo>
                  <a:pt x="5392" y="563"/>
                </a:lnTo>
                <a:lnTo>
                  <a:pt x="5393" y="557"/>
                </a:lnTo>
                <a:lnTo>
                  <a:pt x="5393" y="555"/>
                </a:lnTo>
                <a:lnTo>
                  <a:pt x="5393" y="565"/>
                </a:lnTo>
                <a:lnTo>
                  <a:pt x="5393" y="569"/>
                </a:lnTo>
                <a:lnTo>
                  <a:pt x="5394" y="559"/>
                </a:lnTo>
                <a:lnTo>
                  <a:pt x="5394" y="559"/>
                </a:lnTo>
                <a:lnTo>
                  <a:pt x="5394" y="563"/>
                </a:lnTo>
                <a:lnTo>
                  <a:pt x="5395" y="565"/>
                </a:lnTo>
                <a:lnTo>
                  <a:pt x="5395" y="561"/>
                </a:lnTo>
                <a:lnTo>
                  <a:pt x="5395" y="561"/>
                </a:lnTo>
                <a:lnTo>
                  <a:pt x="5395" y="563"/>
                </a:lnTo>
                <a:lnTo>
                  <a:pt x="5396" y="565"/>
                </a:lnTo>
                <a:lnTo>
                  <a:pt x="5396" y="561"/>
                </a:lnTo>
                <a:lnTo>
                  <a:pt x="5396" y="561"/>
                </a:lnTo>
                <a:lnTo>
                  <a:pt x="5397" y="565"/>
                </a:lnTo>
                <a:lnTo>
                  <a:pt x="5397" y="569"/>
                </a:lnTo>
                <a:lnTo>
                  <a:pt x="5397" y="566"/>
                </a:lnTo>
                <a:lnTo>
                  <a:pt x="5398" y="563"/>
                </a:lnTo>
                <a:lnTo>
                  <a:pt x="5398" y="570"/>
                </a:lnTo>
                <a:lnTo>
                  <a:pt x="5398" y="569"/>
                </a:lnTo>
                <a:lnTo>
                  <a:pt x="5398" y="565"/>
                </a:lnTo>
                <a:lnTo>
                  <a:pt x="5399" y="566"/>
                </a:lnTo>
                <a:lnTo>
                  <a:pt x="5399" y="573"/>
                </a:lnTo>
                <a:lnTo>
                  <a:pt x="5399" y="576"/>
                </a:lnTo>
                <a:lnTo>
                  <a:pt x="5399" y="574"/>
                </a:lnTo>
                <a:lnTo>
                  <a:pt x="5400" y="563"/>
                </a:lnTo>
                <a:lnTo>
                  <a:pt x="5400" y="563"/>
                </a:lnTo>
                <a:lnTo>
                  <a:pt x="5401" y="566"/>
                </a:lnTo>
                <a:lnTo>
                  <a:pt x="5401" y="573"/>
                </a:lnTo>
                <a:lnTo>
                  <a:pt x="5401" y="569"/>
                </a:lnTo>
                <a:lnTo>
                  <a:pt x="5401" y="570"/>
                </a:lnTo>
                <a:lnTo>
                  <a:pt x="5402" y="570"/>
                </a:lnTo>
                <a:lnTo>
                  <a:pt x="5402" y="573"/>
                </a:lnTo>
                <a:lnTo>
                  <a:pt x="5403" y="569"/>
                </a:lnTo>
                <a:lnTo>
                  <a:pt x="5403" y="569"/>
                </a:lnTo>
                <a:lnTo>
                  <a:pt x="5403" y="574"/>
                </a:lnTo>
                <a:lnTo>
                  <a:pt x="5403" y="576"/>
                </a:lnTo>
                <a:lnTo>
                  <a:pt x="5404" y="574"/>
                </a:lnTo>
                <a:lnTo>
                  <a:pt x="5404" y="573"/>
                </a:lnTo>
                <a:lnTo>
                  <a:pt x="5404" y="576"/>
                </a:lnTo>
                <a:lnTo>
                  <a:pt x="5404" y="578"/>
                </a:lnTo>
                <a:lnTo>
                  <a:pt x="5405" y="574"/>
                </a:lnTo>
                <a:lnTo>
                  <a:pt x="5405" y="570"/>
                </a:lnTo>
                <a:lnTo>
                  <a:pt x="5405" y="578"/>
                </a:lnTo>
                <a:lnTo>
                  <a:pt x="5406" y="586"/>
                </a:lnTo>
                <a:lnTo>
                  <a:pt x="5406" y="584"/>
                </a:lnTo>
                <a:lnTo>
                  <a:pt x="5406" y="580"/>
                </a:lnTo>
                <a:lnTo>
                  <a:pt x="5407" y="582"/>
                </a:lnTo>
                <a:lnTo>
                  <a:pt x="5407" y="588"/>
                </a:lnTo>
                <a:lnTo>
                  <a:pt x="5407" y="592"/>
                </a:lnTo>
                <a:lnTo>
                  <a:pt x="5407" y="590"/>
                </a:lnTo>
                <a:lnTo>
                  <a:pt x="5408" y="594"/>
                </a:lnTo>
                <a:lnTo>
                  <a:pt x="5408" y="601"/>
                </a:lnTo>
                <a:lnTo>
                  <a:pt x="5408" y="601"/>
                </a:lnTo>
                <a:lnTo>
                  <a:pt x="5409" y="597"/>
                </a:lnTo>
                <a:lnTo>
                  <a:pt x="5409" y="597"/>
                </a:lnTo>
                <a:lnTo>
                  <a:pt x="5409" y="601"/>
                </a:lnTo>
                <a:lnTo>
                  <a:pt x="5409" y="597"/>
                </a:lnTo>
                <a:lnTo>
                  <a:pt x="5410" y="590"/>
                </a:lnTo>
                <a:lnTo>
                  <a:pt x="5410" y="584"/>
                </a:lnTo>
                <a:lnTo>
                  <a:pt x="5410" y="582"/>
                </a:lnTo>
                <a:lnTo>
                  <a:pt x="5411" y="584"/>
                </a:lnTo>
                <a:lnTo>
                  <a:pt x="5411" y="569"/>
                </a:lnTo>
                <a:lnTo>
                  <a:pt x="5411" y="561"/>
                </a:lnTo>
                <a:lnTo>
                  <a:pt x="5412" y="559"/>
                </a:lnTo>
                <a:lnTo>
                  <a:pt x="5412" y="553"/>
                </a:lnTo>
                <a:lnTo>
                  <a:pt x="5412" y="544"/>
                </a:lnTo>
                <a:lnTo>
                  <a:pt x="5412" y="538"/>
                </a:lnTo>
                <a:lnTo>
                  <a:pt x="5413" y="540"/>
                </a:lnTo>
                <a:lnTo>
                  <a:pt x="5413" y="540"/>
                </a:lnTo>
                <a:lnTo>
                  <a:pt x="5413" y="528"/>
                </a:lnTo>
                <a:lnTo>
                  <a:pt x="5413" y="520"/>
                </a:lnTo>
                <a:lnTo>
                  <a:pt x="5414" y="518"/>
                </a:lnTo>
                <a:lnTo>
                  <a:pt x="5414" y="518"/>
                </a:lnTo>
                <a:lnTo>
                  <a:pt x="5415" y="520"/>
                </a:lnTo>
                <a:lnTo>
                  <a:pt x="5415" y="509"/>
                </a:lnTo>
                <a:lnTo>
                  <a:pt x="5415" y="509"/>
                </a:lnTo>
                <a:lnTo>
                  <a:pt x="5415" y="513"/>
                </a:lnTo>
                <a:lnTo>
                  <a:pt x="5416" y="511"/>
                </a:lnTo>
                <a:lnTo>
                  <a:pt x="5416" y="505"/>
                </a:lnTo>
                <a:lnTo>
                  <a:pt x="5417" y="507"/>
                </a:lnTo>
                <a:lnTo>
                  <a:pt x="5417" y="513"/>
                </a:lnTo>
                <a:lnTo>
                  <a:pt x="5417" y="514"/>
                </a:lnTo>
                <a:lnTo>
                  <a:pt x="5417" y="513"/>
                </a:lnTo>
                <a:lnTo>
                  <a:pt x="5418" y="511"/>
                </a:lnTo>
                <a:lnTo>
                  <a:pt x="5418" y="517"/>
                </a:lnTo>
                <a:lnTo>
                  <a:pt x="5418" y="522"/>
                </a:lnTo>
                <a:lnTo>
                  <a:pt x="5418" y="514"/>
                </a:lnTo>
                <a:lnTo>
                  <a:pt x="5419" y="514"/>
                </a:lnTo>
                <a:lnTo>
                  <a:pt x="5419" y="520"/>
                </a:lnTo>
                <a:lnTo>
                  <a:pt x="5419" y="524"/>
                </a:lnTo>
                <a:lnTo>
                  <a:pt x="5420" y="520"/>
                </a:lnTo>
                <a:lnTo>
                  <a:pt x="5420" y="517"/>
                </a:lnTo>
                <a:lnTo>
                  <a:pt x="5420" y="517"/>
                </a:lnTo>
                <a:lnTo>
                  <a:pt x="5421" y="524"/>
                </a:lnTo>
                <a:lnTo>
                  <a:pt x="5421" y="517"/>
                </a:lnTo>
                <a:lnTo>
                  <a:pt x="5421" y="513"/>
                </a:lnTo>
                <a:lnTo>
                  <a:pt x="5421" y="517"/>
                </a:lnTo>
                <a:lnTo>
                  <a:pt x="5422" y="522"/>
                </a:lnTo>
                <a:lnTo>
                  <a:pt x="5422" y="524"/>
                </a:lnTo>
                <a:lnTo>
                  <a:pt x="5422" y="520"/>
                </a:lnTo>
                <a:lnTo>
                  <a:pt x="5423" y="520"/>
                </a:lnTo>
                <a:lnTo>
                  <a:pt x="5423" y="528"/>
                </a:lnTo>
                <a:lnTo>
                  <a:pt x="5423" y="524"/>
                </a:lnTo>
                <a:lnTo>
                  <a:pt x="5423" y="520"/>
                </a:lnTo>
                <a:lnTo>
                  <a:pt x="5424" y="522"/>
                </a:lnTo>
                <a:lnTo>
                  <a:pt x="5424" y="528"/>
                </a:lnTo>
                <a:lnTo>
                  <a:pt x="5424" y="528"/>
                </a:lnTo>
                <a:lnTo>
                  <a:pt x="5425" y="526"/>
                </a:lnTo>
                <a:lnTo>
                  <a:pt x="5425" y="524"/>
                </a:lnTo>
                <a:lnTo>
                  <a:pt x="5425" y="528"/>
                </a:lnTo>
                <a:lnTo>
                  <a:pt x="5426" y="528"/>
                </a:lnTo>
                <a:lnTo>
                  <a:pt x="5426" y="526"/>
                </a:lnTo>
                <a:lnTo>
                  <a:pt x="5426" y="530"/>
                </a:lnTo>
                <a:lnTo>
                  <a:pt x="5426" y="532"/>
                </a:lnTo>
                <a:lnTo>
                  <a:pt x="5427" y="532"/>
                </a:lnTo>
                <a:lnTo>
                  <a:pt x="5427" y="524"/>
                </a:lnTo>
                <a:lnTo>
                  <a:pt x="5427" y="522"/>
                </a:lnTo>
                <a:lnTo>
                  <a:pt x="5427" y="526"/>
                </a:lnTo>
                <a:lnTo>
                  <a:pt x="5428" y="526"/>
                </a:lnTo>
                <a:lnTo>
                  <a:pt x="5428" y="520"/>
                </a:lnTo>
                <a:lnTo>
                  <a:pt x="5429" y="518"/>
                </a:lnTo>
                <a:lnTo>
                  <a:pt x="5429" y="518"/>
                </a:lnTo>
                <a:lnTo>
                  <a:pt x="5429" y="522"/>
                </a:lnTo>
                <a:lnTo>
                  <a:pt x="5429" y="520"/>
                </a:lnTo>
                <a:lnTo>
                  <a:pt x="5430" y="514"/>
                </a:lnTo>
                <a:lnTo>
                  <a:pt x="5430" y="518"/>
                </a:lnTo>
                <a:lnTo>
                  <a:pt x="5430" y="514"/>
                </a:lnTo>
                <a:lnTo>
                  <a:pt x="5430" y="509"/>
                </a:lnTo>
                <a:lnTo>
                  <a:pt x="5431" y="499"/>
                </a:lnTo>
                <a:lnTo>
                  <a:pt x="5431" y="497"/>
                </a:lnTo>
                <a:lnTo>
                  <a:pt x="5432" y="496"/>
                </a:lnTo>
                <a:lnTo>
                  <a:pt x="5432" y="493"/>
                </a:lnTo>
                <a:lnTo>
                  <a:pt x="5432" y="489"/>
                </a:lnTo>
                <a:lnTo>
                  <a:pt x="5432" y="482"/>
                </a:lnTo>
                <a:lnTo>
                  <a:pt x="5433" y="484"/>
                </a:lnTo>
                <a:lnTo>
                  <a:pt x="5433" y="484"/>
                </a:lnTo>
                <a:lnTo>
                  <a:pt x="5433" y="478"/>
                </a:lnTo>
                <a:lnTo>
                  <a:pt x="5434" y="480"/>
                </a:lnTo>
                <a:lnTo>
                  <a:pt x="5434" y="482"/>
                </a:lnTo>
                <a:lnTo>
                  <a:pt x="5434" y="486"/>
                </a:lnTo>
                <a:lnTo>
                  <a:pt x="5435" y="484"/>
                </a:lnTo>
                <a:lnTo>
                  <a:pt x="5435" y="486"/>
                </a:lnTo>
                <a:lnTo>
                  <a:pt x="5435" y="492"/>
                </a:lnTo>
                <a:lnTo>
                  <a:pt x="5435" y="486"/>
                </a:lnTo>
                <a:lnTo>
                  <a:pt x="5436" y="472"/>
                </a:lnTo>
                <a:lnTo>
                  <a:pt x="5436" y="468"/>
                </a:lnTo>
                <a:lnTo>
                  <a:pt x="5436" y="484"/>
                </a:lnTo>
                <a:lnTo>
                  <a:pt x="5437" y="499"/>
                </a:lnTo>
                <a:lnTo>
                  <a:pt x="5437" y="505"/>
                </a:lnTo>
                <a:lnTo>
                  <a:pt x="5437" y="505"/>
                </a:lnTo>
                <a:lnTo>
                  <a:pt x="5437" y="517"/>
                </a:lnTo>
                <a:lnTo>
                  <a:pt x="5438" y="524"/>
                </a:lnTo>
                <a:lnTo>
                  <a:pt x="5438" y="524"/>
                </a:lnTo>
                <a:lnTo>
                  <a:pt x="5438" y="522"/>
                </a:lnTo>
                <a:lnTo>
                  <a:pt x="5439" y="522"/>
                </a:lnTo>
                <a:lnTo>
                  <a:pt x="5439" y="522"/>
                </a:lnTo>
                <a:lnTo>
                  <a:pt x="5439" y="524"/>
                </a:lnTo>
                <a:lnTo>
                  <a:pt x="5440" y="518"/>
                </a:lnTo>
                <a:lnTo>
                  <a:pt x="5440" y="518"/>
                </a:lnTo>
                <a:lnTo>
                  <a:pt x="5440" y="522"/>
                </a:lnTo>
                <a:lnTo>
                  <a:pt x="5440" y="526"/>
                </a:lnTo>
                <a:lnTo>
                  <a:pt x="5441" y="520"/>
                </a:lnTo>
                <a:lnTo>
                  <a:pt x="5441" y="520"/>
                </a:lnTo>
                <a:lnTo>
                  <a:pt x="5441" y="528"/>
                </a:lnTo>
                <a:lnTo>
                  <a:pt x="5441" y="530"/>
                </a:lnTo>
                <a:lnTo>
                  <a:pt x="5442" y="524"/>
                </a:lnTo>
                <a:lnTo>
                  <a:pt x="5442" y="526"/>
                </a:lnTo>
                <a:lnTo>
                  <a:pt x="5443" y="534"/>
                </a:lnTo>
                <a:lnTo>
                  <a:pt x="5443" y="553"/>
                </a:lnTo>
                <a:lnTo>
                  <a:pt x="5443" y="573"/>
                </a:lnTo>
                <a:lnTo>
                  <a:pt x="5443" y="576"/>
                </a:lnTo>
                <a:lnTo>
                  <a:pt x="5444" y="597"/>
                </a:lnTo>
                <a:lnTo>
                  <a:pt x="5444" y="586"/>
                </a:lnTo>
                <a:lnTo>
                  <a:pt x="5444" y="574"/>
                </a:lnTo>
                <a:lnTo>
                  <a:pt x="5444" y="418"/>
                </a:lnTo>
                <a:lnTo>
                  <a:pt x="5445" y="297"/>
                </a:lnTo>
                <a:lnTo>
                  <a:pt x="5445" y="148"/>
                </a:lnTo>
                <a:lnTo>
                  <a:pt x="5446" y="42"/>
                </a:lnTo>
                <a:lnTo>
                  <a:pt x="5446" y="50"/>
                </a:lnTo>
                <a:lnTo>
                  <a:pt x="5446" y="225"/>
                </a:lnTo>
                <a:lnTo>
                  <a:pt x="5446" y="461"/>
                </a:lnTo>
                <a:lnTo>
                  <a:pt x="5447" y="588"/>
                </a:lnTo>
                <a:lnTo>
                  <a:pt x="5447" y="584"/>
                </a:lnTo>
                <a:lnTo>
                  <a:pt x="5447" y="551"/>
                </a:lnTo>
                <a:lnTo>
                  <a:pt x="5448" y="542"/>
                </a:lnTo>
                <a:lnTo>
                  <a:pt x="5448" y="545"/>
                </a:lnTo>
                <a:lnTo>
                  <a:pt x="5448" y="542"/>
                </a:lnTo>
                <a:lnTo>
                  <a:pt x="5449" y="544"/>
                </a:lnTo>
                <a:lnTo>
                  <a:pt x="5449" y="544"/>
                </a:lnTo>
                <a:lnTo>
                  <a:pt x="5449" y="545"/>
                </a:lnTo>
                <a:lnTo>
                  <a:pt x="5449" y="542"/>
                </a:lnTo>
                <a:lnTo>
                  <a:pt x="5450" y="540"/>
                </a:lnTo>
                <a:lnTo>
                  <a:pt x="5450" y="545"/>
                </a:lnTo>
                <a:lnTo>
                  <a:pt x="5450" y="545"/>
                </a:lnTo>
                <a:lnTo>
                  <a:pt x="5451" y="542"/>
                </a:lnTo>
                <a:lnTo>
                  <a:pt x="5451" y="536"/>
                </a:lnTo>
                <a:lnTo>
                  <a:pt x="5451" y="540"/>
                </a:lnTo>
                <a:lnTo>
                  <a:pt x="5451" y="545"/>
                </a:lnTo>
                <a:lnTo>
                  <a:pt x="5452" y="548"/>
                </a:lnTo>
                <a:lnTo>
                  <a:pt x="5452" y="542"/>
                </a:lnTo>
                <a:lnTo>
                  <a:pt x="5452" y="544"/>
                </a:lnTo>
                <a:lnTo>
                  <a:pt x="5453" y="545"/>
                </a:lnTo>
                <a:lnTo>
                  <a:pt x="5453" y="544"/>
                </a:lnTo>
                <a:lnTo>
                  <a:pt x="5453" y="540"/>
                </a:lnTo>
                <a:lnTo>
                  <a:pt x="5454" y="538"/>
                </a:lnTo>
                <a:lnTo>
                  <a:pt x="5454" y="548"/>
                </a:lnTo>
                <a:lnTo>
                  <a:pt x="5454" y="544"/>
                </a:lnTo>
                <a:lnTo>
                  <a:pt x="5454" y="536"/>
                </a:lnTo>
                <a:lnTo>
                  <a:pt x="5455" y="534"/>
                </a:lnTo>
                <a:lnTo>
                  <a:pt x="5455" y="538"/>
                </a:lnTo>
                <a:lnTo>
                  <a:pt x="5455" y="540"/>
                </a:lnTo>
                <a:lnTo>
                  <a:pt x="5456" y="538"/>
                </a:lnTo>
                <a:lnTo>
                  <a:pt x="5456" y="534"/>
                </a:lnTo>
                <a:lnTo>
                  <a:pt x="5456" y="538"/>
                </a:lnTo>
                <a:lnTo>
                  <a:pt x="5457" y="544"/>
                </a:lnTo>
                <a:lnTo>
                  <a:pt x="5457" y="542"/>
                </a:lnTo>
                <a:lnTo>
                  <a:pt x="5457" y="540"/>
                </a:lnTo>
                <a:lnTo>
                  <a:pt x="5457" y="540"/>
                </a:lnTo>
                <a:lnTo>
                  <a:pt x="5458" y="544"/>
                </a:lnTo>
                <a:lnTo>
                  <a:pt x="5458" y="542"/>
                </a:lnTo>
                <a:lnTo>
                  <a:pt x="5458" y="536"/>
                </a:lnTo>
                <a:lnTo>
                  <a:pt x="5458" y="544"/>
                </a:lnTo>
                <a:lnTo>
                  <a:pt x="5459" y="544"/>
                </a:lnTo>
                <a:lnTo>
                  <a:pt x="5459" y="542"/>
                </a:lnTo>
                <a:lnTo>
                  <a:pt x="5460" y="534"/>
                </a:lnTo>
                <a:lnTo>
                  <a:pt x="5460" y="536"/>
                </a:lnTo>
                <a:lnTo>
                  <a:pt x="5460" y="538"/>
                </a:lnTo>
                <a:lnTo>
                  <a:pt x="5460" y="538"/>
                </a:lnTo>
                <a:lnTo>
                  <a:pt x="5461" y="538"/>
                </a:lnTo>
                <a:lnTo>
                  <a:pt x="5461" y="536"/>
                </a:lnTo>
                <a:lnTo>
                  <a:pt x="5461" y="540"/>
                </a:lnTo>
                <a:lnTo>
                  <a:pt x="5462" y="538"/>
                </a:lnTo>
                <a:lnTo>
                  <a:pt x="5462" y="540"/>
                </a:lnTo>
                <a:lnTo>
                  <a:pt x="5462" y="540"/>
                </a:lnTo>
                <a:lnTo>
                  <a:pt x="5463" y="544"/>
                </a:lnTo>
                <a:lnTo>
                  <a:pt x="5463" y="553"/>
                </a:lnTo>
                <a:lnTo>
                  <a:pt x="5463" y="545"/>
                </a:lnTo>
                <a:lnTo>
                  <a:pt x="5463" y="545"/>
                </a:lnTo>
                <a:lnTo>
                  <a:pt x="5464" y="549"/>
                </a:lnTo>
                <a:lnTo>
                  <a:pt x="5464" y="551"/>
                </a:lnTo>
                <a:lnTo>
                  <a:pt x="5464" y="549"/>
                </a:lnTo>
                <a:lnTo>
                  <a:pt x="5465" y="548"/>
                </a:lnTo>
                <a:lnTo>
                  <a:pt x="5465" y="549"/>
                </a:lnTo>
                <a:lnTo>
                  <a:pt x="5465" y="549"/>
                </a:lnTo>
                <a:lnTo>
                  <a:pt x="5466" y="544"/>
                </a:lnTo>
                <a:lnTo>
                  <a:pt x="5466" y="538"/>
                </a:lnTo>
                <a:lnTo>
                  <a:pt x="5466" y="538"/>
                </a:lnTo>
                <a:lnTo>
                  <a:pt x="5466" y="536"/>
                </a:lnTo>
                <a:lnTo>
                  <a:pt x="5467" y="532"/>
                </a:lnTo>
                <a:lnTo>
                  <a:pt x="5467" y="524"/>
                </a:lnTo>
                <a:lnTo>
                  <a:pt x="5467" y="520"/>
                </a:lnTo>
                <a:lnTo>
                  <a:pt x="5468" y="520"/>
                </a:lnTo>
                <a:lnTo>
                  <a:pt x="5468" y="513"/>
                </a:lnTo>
                <a:lnTo>
                  <a:pt x="5468" y="509"/>
                </a:lnTo>
                <a:lnTo>
                  <a:pt x="5468" y="507"/>
                </a:lnTo>
                <a:lnTo>
                  <a:pt x="5469" y="507"/>
                </a:lnTo>
                <a:lnTo>
                  <a:pt x="5469" y="509"/>
                </a:lnTo>
                <a:lnTo>
                  <a:pt x="5469" y="505"/>
                </a:lnTo>
                <a:lnTo>
                  <a:pt x="5470" y="496"/>
                </a:lnTo>
                <a:lnTo>
                  <a:pt x="5470" y="497"/>
                </a:lnTo>
                <a:lnTo>
                  <a:pt x="5470" y="499"/>
                </a:lnTo>
                <a:lnTo>
                  <a:pt x="5471" y="493"/>
                </a:lnTo>
                <a:lnTo>
                  <a:pt x="5471" y="489"/>
                </a:lnTo>
                <a:lnTo>
                  <a:pt x="5471" y="492"/>
                </a:lnTo>
                <a:lnTo>
                  <a:pt x="5471" y="496"/>
                </a:lnTo>
                <a:lnTo>
                  <a:pt x="5472" y="489"/>
                </a:lnTo>
                <a:lnTo>
                  <a:pt x="5472" y="489"/>
                </a:lnTo>
                <a:lnTo>
                  <a:pt x="5472" y="489"/>
                </a:lnTo>
                <a:lnTo>
                  <a:pt x="5472" y="493"/>
                </a:lnTo>
                <a:lnTo>
                  <a:pt x="5473" y="492"/>
                </a:lnTo>
                <a:lnTo>
                  <a:pt x="5473" y="492"/>
                </a:lnTo>
                <a:lnTo>
                  <a:pt x="5474" y="489"/>
                </a:lnTo>
                <a:lnTo>
                  <a:pt x="5474" y="497"/>
                </a:lnTo>
                <a:lnTo>
                  <a:pt x="5474" y="499"/>
                </a:lnTo>
                <a:lnTo>
                  <a:pt x="5474" y="486"/>
                </a:lnTo>
                <a:lnTo>
                  <a:pt x="5475" y="489"/>
                </a:lnTo>
                <a:lnTo>
                  <a:pt x="5475" y="492"/>
                </a:lnTo>
                <a:lnTo>
                  <a:pt x="5475" y="496"/>
                </a:lnTo>
                <a:lnTo>
                  <a:pt x="5476" y="488"/>
                </a:lnTo>
                <a:lnTo>
                  <a:pt x="5476" y="489"/>
                </a:lnTo>
                <a:lnTo>
                  <a:pt x="5476" y="503"/>
                </a:lnTo>
                <a:lnTo>
                  <a:pt x="5477" y="501"/>
                </a:lnTo>
                <a:lnTo>
                  <a:pt x="5477" y="497"/>
                </a:lnTo>
                <a:lnTo>
                  <a:pt x="5477" y="497"/>
                </a:lnTo>
                <a:lnTo>
                  <a:pt x="5477" y="501"/>
                </a:lnTo>
                <a:lnTo>
                  <a:pt x="5478" y="505"/>
                </a:lnTo>
                <a:lnTo>
                  <a:pt x="5478" y="503"/>
                </a:lnTo>
                <a:lnTo>
                  <a:pt x="5478" y="499"/>
                </a:lnTo>
                <a:lnTo>
                  <a:pt x="5479" y="507"/>
                </a:lnTo>
                <a:lnTo>
                  <a:pt x="5479" y="509"/>
                </a:lnTo>
                <a:lnTo>
                  <a:pt x="5479" y="503"/>
                </a:lnTo>
                <a:lnTo>
                  <a:pt x="5480" y="503"/>
                </a:lnTo>
                <a:lnTo>
                  <a:pt x="5480" y="505"/>
                </a:lnTo>
                <a:lnTo>
                  <a:pt x="5480" y="509"/>
                </a:lnTo>
                <a:lnTo>
                  <a:pt x="5480" y="507"/>
                </a:lnTo>
                <a:lnTo>
                  <a:pt x="5481" y="503"/>
                </a:lnTo>
                <a:lnTo>
                  <a:pt x="5481" y="505"/>
                </a:lnTo>
                <a:lnTo>
                  <a:pt x="5481" y="509"/>
                </a:lnTo>
                <a:lnTo>
                  <a:pt x="5482" y="511"/>
                </a:lnTo>
                <a:lnTo>
                  <a:pt x="5482" y="505"/>
                </a:lnTo>
                <a:lnTo>
                  <a:pt x="5482" y="509"/>
                </a:lnTo>
                <a:lnTo>
                  <a:pt x="5482" y="511"/>
                </a:lnTo>
                <a:lnTo>
                  <a:pt x="5483" y="511"/>
                </a:lnTo>
                <a:lnTo>
                  <a:pt x="5483" y="505"/>
                </a:lnTo>
                <a:lnTo>
                  <a:pt x="5483" y="509"/>
                </a:lnTo>
                <a:lnTo>
                  <a:pt x="5484" y="509"/>
                </a:lnTo>
                <a:lnTo>
                  <a:pt x="5484" y="511"/>
                </a:lnTo>
                <a:lnTo>
                  <a:pt x="5484" y="507"/>
                </a:lnTo>
                <a:lnTo>
                  <a:pt x="5485" y="505"/>
                </a:lnTo>
                <a:lnTo>
                  <a:pt x="5485" y="509"/>
                </a:lnTo>
                <a:lnTo>
                  <a:pt x="5485" y="513"/>
                </a:lnTo>
                <a:lnTo>
                  <a:pt x="5485" y="503"/>
                </a:lnTo>
                <a:lnTo>
                  <a:pt x="5486" y="497"/>
                </a:lnTo>
                <a:lnTo>
                  <a:pt x="5486" y="493"/>
                </a:lnTo>
                <a:lnTo>
                  <a:pt x="5486" y="484"/>
                </a:lnTo>
                <a:lnTo>
                  <a:pt x="5486" y="478"/>
                </a:lnTo>
                <a:lnTo>
                  <a:pt x="5487" y="474"/>
                </a:lnTo>
                <a:lnTo>
                  <a:pt x="5487" y="478"/>
                </a:lnTo>
                <a:lnTo>
                  <a:pt x="5488" y="482"/>
                </a:lnTo>
                <a:lnTo>
                  <a:pt x="5488" y="472"/>
                </a:lnTo>
                <a:lnTo>
                  <a:pt x="5488" y="465"/>
                </a:lnTo>
                <a:lnTo>
                  <a:pt x="5488" y="462"/>
                </a:lnTo>
                <a:lnTo>
                  <a:pt x="5489" y="466"/>
                </a:lnTo>
                <a:lnTo>
                  <a:pt x="5489" y="468"/>
                </a:lnTo>
                <a:lnTo>
                  <a:pt x="5490" y="465"/>
                </a:lnTo>
                <a:lnTo>
                  <a:pt x="5490" y="466"/>
                </a:lnTo>
                <a:lnTo>
                  <a:pt x="5490" y="470"/>
                </a:lnTo>
                <a:lnTo>
                  <a:pt x="5490" y="468"/>
                </a:lnTo>
                <a:lnTo>
                  <a:pt x="5491" y="462"/>
                </a:lnTo>
                <a:lnTo>
                  <a:pt x="5491" y="466"/>
                </a:lnTo>
                <a:lnTo>
                  <a:pt x="5491" y="472"/>
                </a:lnTo>
                <a:lnTo>
                  <a:pt x="5491" y="461"/>
                </a:lnTo>
                <a:lnTo>
                  <a:pt x="5492" y="439"/>
                </a:lnTo>
                <a:lnTo>
                  <a:pt x="5492" y="451"/>
                </a:lnTo>
                <a:lnTo>
                  <a:pt x="5492" y="472"/>
                </a:lnTo>
                <a:lnTo>
                  <a:pt x="5493" y="484"/>
                </a:lnTo>
                <a:lnTo>
                  <a:pt x="5493" y="482"/>
                </a:lnTo>
                <a:lnTo>
                  <a:pt x="5493" y="489"/>
                </a:lnTo>
                <a:lnTo>
                  <a:pt x="5494" y="501"/>
                </a:lnTo>
                <a:lnTo>
                  <a:pt x="5494" y="507"/>
                </a:lnTo>
                <a:lnTo>
                  <a:pt x="5494" y="513"/>
                </a:lnTo>
                <a:lnTo>
                  <a:pt x="5494" y="513"/>
                </a:lnTo>
                <a:lnTo>
                  <a:pt x="5495" y="509"/>
                </a:lnTo>
                <a:lnTo>
                  <a:pt x="5495" y="518"/>
                </a:lnTo>
                <a:lnTo>
                  <a:pt x="5495" y="513"/>
                </a:lnTo>
                <a:lnTo>
                  <a:pt x="5496" y="511"/>
                </a:lnTo>
                <a:lnTo>
                  <a:pt x="5496" y="514"/>
                </a:lnTo>
                <a:lnTo>
                  <a:pt x="5496" y="517"/>
                </a:lnTo>
                <a:lnTo>
                  <a:pt x="5496" y="518"/>
                </a:lnTo>
                <a:lnTo>
                  <a:pt x="5497" y="511"/>
                </a:lnTo>
                <a:lnTo>
                  <a:pt x="5497" y="513"/>
                </a:lnTo>
                <a:lnTo>
                  <a:pt x="5497" y="514"/>
                </a:lnTo>
                <a:lnTo>
                  <a:pt x="5498" y="514"/>
                </a:lnTo>
                <a:lnTo>
                  <a:pt x="5498" y="514"/>
                </a:lnTo>
                <a:lnTo>
                  <a:pt x="5498" y="517"/>
                </a:lnTo>
                <a:lnTo>
                  <a:pt x="5499" y="526"/>
                </a:lnTo>
                <a:lnTo>
                  <a:pt x="5499" y="545"/>
                </a:lnTo>
                <a:lnTo>
                  <a:pt x="5499" y="555"/>
                </a:lnTo>
                <a:lnTo>
                  <a:pt x="5499" y="570"/>
                </a:lnTo>
                <a:lnTo>
                  <a:pt x="5500" y="597"/>
                </a:lnTo>
                <a:lnTo>
                  <a:pt x="5500" y="597"/>
                </a:lnTo>
                <a:lnTo>
                  <a:pt x="5500" y="553"/>
                </a:lnTo>
                <a:lnTo>
                  <a:pt x="5500" y="492"/>
                </a:lnTo>
                <a:lnTo>
                  <a:pt x="5501" y="443"/>
                </a:lnTo>
                <a:lnTo>
                  <a:pt x="5501" y="378"/>
                </a:lnTo>
                <a:lnTo>
                  <a:pt x="5502" y="254"/>
                </a:lnTo>
                <a:lnTo>
                  <a:pt x="5502" y="131"/>
                </a:lnTo>
                <a:lnTo>
                  <a:pt x="5502" y="58"/>
                </a:lnTo>
                <a:lnTo>
                  <a:pt x="5502" y="28"/>
                </a:lnTo>
                <a:lnTo>
                  <a:pt x="5503" y="88"/>
                </a:lnTo>
                <a:lnTo>
                  <a:pt x="5503" y="279"/>
                </a:lnTo>
                <a:lnTo>
                  <a:pt x="5504" y="496"/>
                </a:lnTo>
                <a:lnTo>
                  <a:pt x="5504" y="580"/>
                </a:lnTo>
                <a:lnTo>
                  <a:pt x="5504" y="594"/>
                </a:lnTo>
                <a:lnTo>
                  <a:pt x="5504" y="536"/>
                </a:lnTo>
                <a:lnTo>
                  <a:pt x="5505" y="526"/>
                </a:lnTo>
                <a:lnTo>
                  <a:pt x="5505" y="530"/>
                </a:lnTo>
                <a:lnTo>
                  <a:pt x="5505" y="530"/>
                </a:lnTo>
                <a:lnTo>
                  <a:pt x="5505" y="528"/>
                </a:lnTo>
                <a:lnTo>
                  <a:pt x="5506" y="528"/>
                </a:lnTo>
                <a:lnTo>
                  <a:pt x="5506" y="536"/>
                </a:lnTo>
                <a:lnTo>
                  <a:pt x="5506" y="534"/>
                </a:lnTo>
                <a:lnTo>
                  <a:pt x="5507" y="532"/>
                </a:lnTo>
                <a:lnTo>
                  <a:pt x="5507" y="528"/>
                </a:lnTo>
                <a:lnTo>
                  <a:pt x="5507" y="530"/>
                </a:lnTo>
                <a:lnTo>
                  <a:pt x="5508" y="532"/>
                </a:lnTo>
                <a:lnTo>
                  <a:pt x="5508" y="528"/>
                </a:lnTo>
                <a:lnTo>
                  <a:pt x="5508" y="526"/>
                </a:lnTo>
                <a:lnTo>
                  <a:pt x="5508" y="530"/>
                </a:lnTo>
                <a:lnTo>
                  <a:pt x="5509" y="536"/>
                </a:lnTo>
                <a:lnTo>
                  <a:pt x="5509" y="532"/>
                </a:lnTo>
                <a:lnTo>
                  <a:pt x="5509" y="528"/>
                </a:lnTo>
                <a:lnTo>
                  <a:pt x="5510" y="532"/>
                </a:lnTo>
                <a:lnTo>
                  <a:pt x="5510" y="536"/>
                </a:lnTo>
                <a:lnTo>
                  <a:pt x="5510" y="534"/>
                </a:lnTo>
                <a:lnTo>
                  <a:pt x="5510" y="532"/>
                </a:lnTo>
                <a:lnTo>
                  <a:pt x="5511" y="530"/>
                </a:lnTo>
                <a:lnTo>
                  <a:pt x="5511" y="536"/>
                </a:lnTo>
                <a:lnTo>
                  <a:pt x="5511" y="538"/>
                </a:lnTo>
                <a:lnTo>
                  <a:pt x="5512" y="532"/>
                </a:lnTo>
                <a:lnTo>
                  <a:pt x="5512" y="534"/>
                </a:lnTo>
                <a:lnTo>
                  <a:pt x="5512" y="536"/>
                </a:lnTo>
                <a:lnTo>
                  <a:pt x="5513" y="532"/>
                </a:lnTo>
                <a:lnTo>
                  <a:pt x="5513" y="530"/>
                </a:lnTo>
                <a:lnTo>
                  <a:pt x="5513" y="526"/>
                </a:lnTo>
                <a:lnTo>
                  <a:pt x="5513" y="534"/>
                </a:lnTo>
                <a:lnTo>
                  <a:pt x="5514" y="536"/>
                </a:lnTo>
                <a:lnTo>
                  <a:pt x="5514" y="532"/>
                </a:lnTo>
                <a:lnTo>
                  <a:pt x="5514" y="532"/>
                </a:lnTo>
                <a:lnTo>
                  <a:pt x="5514" y="532"/>
                </a:lnTo>
                <a:lnTo>
                  <a:pt x="5515" y="534"/>
                </a:lnTo>
                <a:lnTo>
                  <a:pt x="5515" y="530"/>
                </a:lnTo>
                <a:lnTo>
                  <a:pt x="5516" y="528"/>
                </a:lnTo>
                <a:lnTo>
                  <a:pt x="5516" y="528"/>
                </a:lnTo>
                <a:lnTo>
                  <a:pt x="5516" y="532"/>
                </a:lnTo>
                <a:lnTo>
                  <a:pt x="5516" y="526"/>
                </a:lnTo>
                <a:lnTo>
                  <a:pt x="5517" y="526"/>
                </a:lnTo>
                <a:lnTo>
                  <a:pt x="5517" y="530"/>
                </a:lnTo>
                <a:lnTo>
                  <a:pt x="5517" y="534"/>
                </a:lnTo>
                <a:lnTo>
                  <a:pt x="5517" y="534"/>
                </a:lnTo>
                <a:lnTo>
                  <a:pt x="5518" y="530"/>
                </a:lnTo>
                <a:lnTo>
                  <a:pt x="5518" y="532"/>
                </a:lnTo>
                <a:lnTo>
                  <a:pt x="5519" y="534"/>
                </a:lnTo>
                <a:lnTo>
                  <a:pt x="5519" y="536"/>
                </a:lnTo>
                <a:lnTo>
                  <a:pt x="5519" y="526"/>
                </a:lnTo>
                <a:lnTo>
                  <a:pt x="5519" y="530"/>
                </a:lnTo>
                <a:lnTo>
                  <a:pt x="5520" y="536"/>
                </a:lnTo>
                <a:lnTo>
                  <a:pt x="5520" y="536"/>
                </a:lnTo>
                <a:lnTo>
                  <a:pt x="5520" y="530"/>
                </a:lnTo>
                <a:lnTo>
                  <a:pt x="5521" y="532"/>
                </a:lnTo>
                <a:lnTo>
                  <a:pt x="5521" y="536"/>
                </a:lnTo>
                <a:lnTo>
                  <a:pt x="5521" y="540"/>
                </a:lnTo>
                <a:lnTo>
                  <a:pt x="5522" y="534"/>
                </a:lnTo>
                <a:lnTo>
                  <a:pt x="5522" y="532"/>
                </a:lnTo>
                <a:lnTo>
                  <a:pt x="5522" y="540"/>
                </a:lnTo>
                <a:lnTo>
                  <a:pt x="5522" y="542"/>
                </a:lnTo>
                <a:lnTo>
                  <a:pt x="5523" y="534"/>
                </a:lnTo>
                <a:lnTo>
                  <a:pt x="5523" y="524"/>
                </a:lnTo>
                <a:lnTo>
                  <a:pt x="5523" y="518"/>
                </a:lnTo>
                <a:lnTo>
                  <a:pt x="5524" y="514"/>
                </a:lnTo>
                <a:lnTo>
                  <a:pt x="5524" y="503"/>
                </a:lnTo>
                <a:lnTo>
                  <a:pt x="5524" y="499"/>
                </a:lnTo>
                <a:lnTo>
                  <a:pt x="5524" y="505"/>
                </a:lnTo>
                <a:lnTo>
                  <a:pt x="5525" y="507"/>
                </a:lnTo>
                <a:lnTo>
                  <a:pt x="5525" y="501"/>
                </a:lnTo>
                <a:lnTo>
                  <a:pt x="5525" y="496"/>
                </a:lnTo>
                <a:lnTo>
                  <a:pt x="5526" y="493"/>
                </a:lnTo>
                <a:lnTo>
                  <a:pt x="5526" y="496"/>
                </a:lnTo>
                <a:lnTo>
                  <a:pt x="5526" y="493"/>
                </a:lnTo>
                <a:lnTo>
                  <a:pt x="5527" y="492"/>
                </a:lnTo>
                <a:lnTo>
                  <a:pt x="5527" y="492"/>
                </a:lnTo>
                <a:lnTo>
                  <a:pt x="5527" y="496"/>
                </a:lnTo>
                <a:lnTo>
                  <a:pt x="5527" y="493"/>
                </a:lnTo>
                <a:lnTo>
                  <a:pt x="5528" y="489"/>
                </a:lnTo>
                <a:lnTo>
                  <a:pt x="5528" y="489"/>
                </a:lnTo>
                <a:lnTo>
                  <a:pt x="5528" y="496"/>
                </a:lnTo>
                <a:lnTo>
                  <a:pt x="5528" y="492"/>
                </a:lnTo>
                <a:lnTo>
                  <a:pt x="5529" y="486"/>
                </a:lnTo>
                <a:lnTo>
                  <a:pt x="5529" y="488"/>
                </a:lnTo>
                <a:lnTo>
                  <a:pt x="5530" y="493"/>
                </a:lnTo>
                <a:lnTo>
                  <a:pt x="5530" y="497"/>
                </a:lnTo>
                <a:lnTo>
                  <a:pt x="5530" y="496"/>
                </a:lnTo>
                <a:lnTo>
                  <a:pt x="5530" y="492"/>
                </a:lnTo>
                <a:lnTo>
                  <a:pt x="5531" y="499"/>
                </a:lnTo>
                <a:lnTo>
                  <a:pt x="5531" y="503"/>
                </a:lnTo>
                <a:lnTo>
                  <a:pt x="5531" y="501"/>
                </a:lnTo>
                <a:lnTo>
                  <a:pt x="5531" y="501"/>
                </a:lnTo>
                <a:lnTo>
                  <a:pt x="5532" y="501"/>
                </a:lnTo>
                <a:lnTo>
                  <a:pt x="5532" y="503"/>
                </a:lnTo>
                <a:lnTo>
                  <a:pt x="5533" y="503"/>
                </a:lnTo>
                <a:lnTo>
                  <a:pt x="5533" y="497"/>
                </a:lnTo>
                <a:lnTo>
                  <a:pt x="5533" y="499"/>
                </a:lnTo>
                <a:lnTo>
                  <a:pt x="5533" y="503"/>
                </a:lnTo>
                <a:lnTo>
                  <a:pt x="5534" y="505"/>
                </a:lnTo>
                <a:lnTo>
                  <a:pt x="5534" y="499"/>
                </a:lnTo>
                <a:lnTo>
                  <a:pt x="5534" y="496"/>
                </a:lnTo>
                <a:lnTo>
                  <a:pt x="5535" y="503"/>
                </a:lnTo>
                <a:lnTo>
                  <a:pt x="5535" y="505"/>
                </a:lnTo>
                <a:lnTo>
                  <a:pt x="5535" y="503"/>
                </a:lnTo>
                <a:lnTo>
                  <a:pt x="5536" y="497"/>
                </a:lnTo>
                <a:lnTo>
                  <a:pt x="5536" y="509"/>
                </a:lnTo>
                <a:lnTo>
                  <a:pt x="5536" y="514"/>
                </a:lnTo>
                <a:lnTo>
                  <a:pt x="5536" y="513"/>
                </a:lnTo>
                <a:lnTo>
                  <a:pt x="5537" y="513"/>
                </a:lnTo>
                <a:lnTo>
                  <a:pt x="5537" y="514"/>
                </a:lnTo>
                <a:lnTo>
                  <a:pt x="5537" y="520"/>
                </a:lnTo>
                <a:lnTo>
                  <a:pt x="5538" y="513"/>
                </a:lnTo>
                <a:lnTo>
                  <a:pt x="5538" y="513"/>
                </a:lnTo>
                <a:lnTo>
                  <a:pt x="5538" y="513"/>
                </a:lnTo>
                <a:lnTo>
                  <a:pt x="5538" y="520"/>
                </a:lnTo>
                <a:lnTo>
                  <a:pt x="5539" y="511"/>
                </a:lnTo>
                <a:lnTo>
                  <a:pt x="5539" y="513"/>
                </a:lnTo>
                <a:lnTo>
                  <a:pt x="5539" y="518"/>
                </a:lnTo>
                <a:lnTo>
                  <a:pt x="5540" y="522"/>
                </a:lnTo>
                <a:lnTo>
                  <a:pt x="5540" y="514"/>
                </a:lnTo>
                <a:lnTo>
                  <a:pt x="5540" y="511"/>
                </a:lnTo>
                <a:lnTo>
                  <a:pt x="5541" y="509"/>
                </a:lnTo>
                <a:lnTo>
                  <a:pt x="5541" y="507"/>
                </a:lnTo>
                <a:lnTo>
                  <a:pt x="5541" y="507"/>
                </a:lnTo>
                <a:lnTo>
                  <a:pt x="5541" y="492"/>
                </a:lnTo>
                <a:lnTo>
                  <a:pt x="5542" y="488"/>
                </a:lnTo>
                <a:lnTo>
                  <a:pt x="5542" y="493"/>
                </a:lnTo>
                <a:lnTo>
                  <a:pt x="5542" y="488"/>
                </a:lnTo>
                <a:lnTo>
                  <a:pt x="5543" y="486"/>
                </a:lnTo>
                <a:lnTo>
                  <a:pt x="5543" y="480"/>
                </a:lnTo>
                <a:lnTo>
                  <a:pt x="5543" y="478"/>
                </a:lnTo>
                <a:lnTo>
                  <a:pt x="5544" y="472"/>
                </a:lnTo>
                <a:lnTo>
                  <a:pt x="5544" y="468"/>
                </a:lnTo>
                <a:lnTo>
                  <a:pt x="5544" y="474"/>
                </a:lnTo>
                <a:lnTo>
                  <a:pt x="5544" y="478"/>
                </a:lnTo>
                <a:lnTo>
                  <a:pt x="5545" y="484"/>
                </a:lnTo>
                <a:lnTo>
                  <a:pt x="5545" y="486"/>
                </a:lnTo>
                <a:lnTo>
                  <a:pt x="5545" y="484"/>
                </a:lnTo>
                <a:lnTo>
                  <a:pt x="5545" y="488"/>
                </a:lnTo>
                <a:lnTo>
                  <a:pt x="5546" y="489"/>
                </a:lnTo>
                <a:lnTo>
                  <a:pt x="5546" y="489"/>
                </a:lnTo>
                <a:lnTo>
                  <a:pt x="5547" y="476"/>
                </a:lnTo>
                <a:lnTo>
                  <a:pt x="5547" y="474"/>
                </a:lnTo>
                <a:lnTo>
                  <a:pt x="5547" y="496"/>
                </a:lnTo>
                <a:lnTo>
                  <a:pt x="5547" y="497"/>
                </a:lnTo>
                <a:lnTo>
                  <a:pt x="5548" y="497"/>
                </a:lnTo>
                <a:lnTo>
                  <a:pt x="5548" y="507"/>
                </a:lnTo>
                <a:lnTo>
                  <a:pt x="5548" y="518"/>
                </a:lnTo>
                <a:lnTo>
                  <a:pt x="5549" y="522"/>
                </a:lnTo>
                <a:lnTo>
                  <a:pt x="5549" y="524"/>
                </a:lnTo>
                <a:lnTo>
                  <a:pt x="5549" y="524"/>
                </a:lnTo>
                <a:lnTo>
                  <a:pt x="5550" y="524"/>
                </a:lnTo>
                <a:lnTo>
                  <a:pt x="5550" y="524"/>
                </a:lnTo>
                <a:lnTo>
                  <a:pt x="5550" y="528"/>
                </a:lnTo>
                <a:lnTo>
                  <a:pt x="5550" y="534"/>
                </a:lnTo>
                <a:lnTo>
                  <a:pt x="5551" y="540"/>
                </a:lnTo>
                <a:lnTo>
                  <a:pt x="5551" y="538"/>
                </a:lnTo>
                <a:lnTo>
                  <a:pt x="5551" y="528"/>
                </a:lnTo>
                <a:lnTo>
                  <a:pt x="5552" y="528"/>
                </a:lnTo>
                <a:lnTo>
                  <a:pt x="5552" y="532"/>
                </a:lnTo>
                <a:lnTo>
                  <a:pt x="5552" y="538"/>
                </a:lnTo>
                <a:lnTo>
                  <a:pt x="5552" y="534"/>
                </a:lnTo>
                <a:lnTo>
                  <a:pt x="5553" y="528"/>
                </a:lnTo>
                <a:lnTo>
                  <a:pt x="5553" y="526"/>
                </a:lnTo>
                <a:lnTo>
                  <a:pt x="5553" y="548"/>
                </a:lnTo>
                <a:lnTo>
                  <a:pt x="5554" y="565"/>
                </a:lnTo>
                <a:lnTo>
                  <a:pt x="5554" y="580"/>
                </a:lnTo>
                <a:lnTo>
                  <a:pt x="5554" y="597"/>
                </a:lnTo>
                <a:lnTo>
                  <a:pt x="5555" y="613"/>
                </a:lnTo>
                <a:lnTo>
                  <a:pt x="5555" y="563"/>
                </a:lnTo>
                <a:lnTo>
                  <a:pt x="5555" y="486"/>
                </a:lnTo>
                <a:lnTo>
                  <a:pt x="5555" y="391"/>
                </a:lnTo>
                <a:lnTo>
                  <a:pt x="5556" y="254"/>
                </a:lnTo>
                <a:lnTo>
                  <a:pt x="5556" y="208"/>
                </a:lnTo>
                <a:lnTo>
                  <a:pt x="5556" y="19"/>
                </a:lnTo>
                <a:lnTo>
                  <a:pt x="5557" y="11"/>
                </a:lnTo>
                <a:lnTo>
                  <a:pt x="5557" y="114"/>
                </a:lnTo>
                <a:lnTo>
                  <a:pt x="5557" y="256"/>
                </a:lnTo>
                <a:lnTo>
                  <a:pt x="5558" y="379"/>
                </a:lnTo>
                <a:lnTo>
                  <a:pt x="5558" y="478"/>
                </a:lnTo>
                <a:lnTo>
                  <a:pt x="5558" y="548"/>
                </a:lnTo>
                <a:lnTo>
                  <a:pt x="5558" y="601"/>
                </a:lnTo>
                <a:lnTo>
                  <a:pt x="5559" y="615"/>
                </a:lnTo>
                <a:lnTo>
                  <a:pt x="5559" y="586"/>
                </a:lnTo>
                <a:lnTo>
                  <a:pt x="5559" y="566"/>
                </a:lnTo>
                <a:lnTo>
                  <a:pt x="5559" y="561"/>
                </a:lnTo>
                <a:lnTo>
                  <a:pt x="5560" y="561"/>
                </a:lnTo>
                <a:lnTo>
                  <a:pt x="5560" y="555"/>
                </a:lnTo>
                <a:lnTo>
                  <a:pt x="5561" y="553"/>
                </a:lnTo>
                <a:lnTo>
                  <a:pt x="5561" y="557"/>
                </a:lnTo>
                <a:lnTo>
                  <a:pt x="5561" y="563"/>
                </a:lnTo>
                <a:lnTo>
                  <a:pt x="5561" y="563"/>
                </a:lnTo>
                <a:lnTo>
                  <a:pt x="5562" y="566"/>
                </a:lnTo>
                <a:lnTo>
                  <a:pt x="5562" y="566"/>
                </a:lnTo>
                <a:lnTo>
                  <a:pt x="5562" y="565"/>
                </a:lnTo>
                <a:lnTo>
                  <a:pt x="5563" y="559"/>
                </a:lnTo>
                <a:lnTo>
                  <a:pt x="5563" y="569"/>
                </a:lnTo>
                <a:lnTo>
                  <a:pt x="5563" y="570"/>
                </a:lnTo>
                <a:lnTo>
                  <a:pt x="5564" y="574"/>
                </a:lnTo>
                <a:lnTo>
                  <a:pt x="5564" y="557"/>
                </a:lnTo>
                <a:lnTo>
                  <a:pt x="5564" y="561"/>
                </a:lnTo>
                <a:lnTo>
                  <a:pt x="5564" y="566"/>
                </a:lnTo>
                <a:lnTo>
                  <a:pt x="5565" y="569"/>
                </a:lnTo>
                <a:lnTo>
                  <a:pt x="5565" y="570"/>
                </a:lnTo>
                <a:lnTo>
                  <a:pt x="5565" y="573"/>
                </a:lnTo>
                <a:lnTo>
                  <a:pt x="5566" y="569"/>
                </a:lnTo>
                <a:lnTo>
                  <a:pt x="5566" y="563"/>
                </a:lnTo>
                <a:lnTo>
                  <a:pt x="5566" y="565"/>
                </a:lnTo>
                <a:lnTo>
                  <a:pt x="5567" y="566"/>
                </a:lnTo>
                <a:lnTo>
                  <a:pt x="5567" y="570"/>
                </a:lnTo>
                <a:lnTo>
                  <a:pt x="5567" y="580"/>
                </a:lnTo>
                <a:lnTo>
                  <a:pt x="5567" y="576"/>
                </a:lnTo>
                <a:lnTo>
                  <a:pt x="5568" y="573"/>
                </a:lnTo>
                <a:lnTo>
                  <a:pt x="5568" y="573"/>
                </a:lnTo>
                <a:lnTo>
                  <a:pt x="5568" y="573"/>
                </a:lnTo>
                <a:lnTo>
                  <a:pt x="5569" y="566"/>
                </a:lnTo>
                <a:lnTo>
                  <a:pt x="5569" y="573"/>
                </a:lnTo>
                <a:lnTo>
                  <a:pt x="5569" y="573"/>
                </a:lnTo>
                <a:lnTo>
                  <a:pt x="5569" y="573"/>
                </a:lnTo>
                <a:lnTo>
                  <a:pt x="5570" y="569"/>
                </a:lnTo>
                <a:lnTo>
                  <a:pt x="5570" y="565"/>
                </a:lnTo>
                <a:lnTo>
                  <a:pt x="5570" y="570"/>
                </a:lnTo>
                <a:lnTo>
                  <a:pt x="5571" y="576"/>
                </a:lnTo>
                <a:lnTo>
                  <a:pt x="5571" y="580"/>
                </a:lnTo>
                <a:lnTo>
                  <a:pt x="5571" y="580"/>
                </a:lnTo>
                <a:lnTo>
                  <a:pt x="5572" y="578"/>
                </a:lnTo>
                <a:lnTo>
                  <a:pt x="5572" y="580"/>
                </a:lnTo>
                <a:lnTo>
                  <a:pt x="5572" y="573"/>
                </a:lnTo>
                <a:lnTo>
                  <a:pt x="5572" y="566"/>
                </a:lnTo>
                <a:lnTo>
                  <a:pt x="5573" y="573"/>
                </a:lnTo>
                <a:lnTo>
                  <a:pt x="5573" y="582"/>
                </a:lnTo>
                <a:lnTo>
                  <a:pt x="5573" y="586"/>
                </a:lnTo>
                <a:lnTo>
                  <a:pt x="5573" y="588"/>
                </a:lnTo>
                <a:lnTo>
                  <a:pt x="5574" y="586"/>
                </a:lnTo>
                <a:lnTo>
                  <a:pt x="5574" y="592"/>
                </a:lnTo>
                <a:lnTo>
                  <a:pt x="5575" y="592"/>
                </a:lnTo>
                <a:lnTo>
                  <a:pt x="5575" y="592"/>
                </a:lnTo>
                <a:lnTo>
                  <a:pt x="5575" y="594"/>
                </a:lnTo>
                <a:lnTo>
                  <a:pt x="5575" y="603"/>
                </a:lnTo>
                <a:lnTo>
                  <a:pt x="5576" y="607"/>
                </a:lnTo>
                <a:lnTo>
                  <a:pt x="5576" y="601"/>
                </a:lnTo>
                <a:lnTo>
                  <a:pt x="5577" y="590"/>
                </a:lnTo>
                <a:lnTo>
                  <a:pt x="5577" y="590"/>
                </a:lnTo>
                <a:lnTo>
                  <a:pt x="5577" y="594"/>
                </a:lnTo>
                <a:lnTo>
                  <a:pt x="5577" y="586"/>
                </a:lnTo>
                <a:lnTo>
                  <a:pt x="5578" y="576"/>
                </a:lnTo>
                <a:lnTo>
                  <a:pt x="5578" y="569"/>
                </a:lnTo>
                <a:lnTo>
                  <a:pt x="5578" y="565"/>
                </a:lnTo>
                <a:lnTo>
                  <a:pt x="5578" y="563"/>
                </a:lnTo>
                <a:lnTo>
                  <a:pt x="5579" y="544"/>
                </a:lnTo>
                <a:lnTo>
                  <a:pt x="5579" y="542"/>
                </a:lnTo>
                <a:lnTo>
                  <a:pt x="5579" y="540"/>
                </a:lnTo>
                <a:lnTo>
                  <a:pt x="5580" y="542"/>
                </a:lnTo>
                <a:lnTo>
                  <a:pt x="5580" y="534"/>
                </a:lnTo>
                <a:lnTo>
                  <a:pt x="5580" y="534"/>
                </a:lnTo>
                <a:lnTo>
                  <a:pt x="5581" y="532"/>
                </a:lnTo>
                <a:lnTo>
                  <a:pt x="5581" y="538"/>
                </a:lnTo>
                <a:lnTo>
                  <a:pt x="5581" y="532"/>
                </a:lnTo>
                <a:lnTo>
                  <a:pt x="5581" y="532"/>
                </a:lnTo>
                <a:lnTo>
                  <a:pt x="5582" y="536"/>
                </a:lnTo>
                <a:lnTo>
                  <a:pt x="5582" y="534"/>
                </a:lnTo>
                <a:lnTo>
                  <a:pt x="5582" y="528"/>
                </a:lnTo>
                <a:lnTo>
                  <a:pt x="5583" y="528"/>
                </a:lnTo>
                <a:lnTo>
                  <a:pt x="5583" y="526"/>
                </a:lnTo>
                <a:lnTo>
                  <a:pt x="5583" y="532"/>
                </a:lnTo>
                <a:lnTo>
                  <a:pt x="5583" y="526"/>
                </a:lnTo>
                <a:lnTo>
                  <a:pt x="5584" y="524"/>
                </a:lnTo>
                <a:lnTo>
                  <a:pt x="5584" y="528"/>
                </a:lnTo>
                <a:lnTo>
                  <a:pt x="5584" y="532"/>
                </a:lnTo>
                <a:lnTo>
                  <a:pt x="5585" y="530"/>
                </a:lnTo>
                <a:lnTo>
                  <a:pt x="5585" y="528"/>
                </a:lnTo>
                <a:lnTo>
                  <a:pt x="5585" y="530"/>
                </a:lnTo>
                <a:lnTo>
                  <a:pt x="5586" y="532"/>
                </a:lnTo>
                <a:lnTo>
                  <a:pt x="5586" y="534"/>
                </a:lnTo>
                <a:lnTo>
                  <a:pt x="5586" y="534"/>
                </a:lnTo>
                <a:lnTo>
                  <a:pt x="5586" y="540"/>
                </a:lnTo>
                <a:lnTo>
                  <a:pt x="5587" y="542"/>
                </a:lnTo>
                <a:lnTo>
                  <a:pt x="5587" y="542"/>
                </a:lnTo>
                <a:lnTo>
                  <a:pt x="5587" y="548"/>
                </a:lnTo>
                <a:lnTo>
                  <a:pt x="5587" y="545"/>
                </a:lnTo>
                <a:lnTo>
                  <a:pt x="5588" y="545"/>
                </a:lnTo>
                <a:lnTo>
                  <a:pt x="5588" y="548"/>
                </a:lnTo>
                <a:lnTo>
                  <a:pt x="5589" y="545"/>
                </a:lnTo>
                <a:lnTo>
                  <a:pt x="5589" y="551"/>
                </a:lnTo>
                <a:lnTo>
                  <a:pt x="5589" y="555"/>
                </a:lnTo>
                <a:lnTo>
                  <a:pt x="5589" y="551"/>
                </a:lnTo>
                <a:lnTo>
                  <a:pt x="5590" y="545"/>
                </a:lnTo>
                <a:lnTo>
                  <a:pt x="5590" y="545"/>
                </a:lnTo>
                <a:lnTo>
                  <a:pt x="5590" y="548"/>
                </a:lnTo>
                <a:lnTo>
                  <a:pt x="5590" y="553"/>
                </a:lnTo>
                <a:lnTo>
                  <a:pt x="5591" y="549"/>
                </a:lnTo>
                <a:lnTo>
                  <a:pt x="5591" y="545"/>
                </a:lnTo>
                <a:lnTo>
                  <a:pt x="5592" y="549"/>
                </a:lnTo>
                <a:lnTo>
                  <a:pt x="5592" y="553"/>
                </a:lnTo>
                <a:lnTo>
                  <a:pt x="5592" y="548"/>
                </a:lnTo>
                <a:lnTo>
                  <a:pt x="5592" y="545"/>
                </a:lnTo>
                <a:lnTo>
                  <a:pt x="5593" y="549"/>
                </a:lnTo>
                <a:lnTo>
                  <a:pt x="5593" y="555"/>
                </a:lnTo>
                <a:lnTo>
                  <a:pt x="5593" y="559"/>
                </a:lnTo>
                <a:lnTo>
                  <a:pt x="5594" y="549"/>
                </a:lnTo>
                <a:lnTo>
                  <a:pt x="5594" y="545"/>
                </a:lnTo>
                <a:lnTo>
                  <a:pt x="5594" y="545"/>
                </a:lnTo>
                <a:lnTo>
                  <a:pt x="5595" y="536"/>
                </a:lnTo>
                <a:lnTo>
                  <a:pt x="5595" y="528"/>
                </a:lnTo>
                <a:lnTo>
                  <a:pt x="5595" y="526"/>
                </a:lnTo>
                <a:lnTo>
                  <a:pt x="5595" y="524"/>
                </a:lnTo>
                <a:lnTo>
                  <a:pt x="5596" y="520"/>
                </a:lnTo>
                <a:lnTo>
                  <a:pt x="5596" y="509"/>
                </a:lnTo>
                <a:lnTo>
                  <a:pt x="5596" y="503"/>
                </a:lnTo>
                <a:lnTo>
                  <a:pt x="5597" y="505"/>
                </a:lnTo>
                <a:lnTo>
                  <a:pt x="5597" y="513"/>
                </a:lnTo>
                <a:lnTo>
                  <a:pt x="5597" y="509"/>
                </a:lnTo>
                <a:lnTo>
                  <a:pt x="5597" y="513"/>
                </a:lnTo>
                <a:lnTo>
                  <a:pt x="5598" y="517"/>
                </a:lnTo>
                <a:lnTo>
                  <a:pt x="5598" y="522"/>
                </a:lnTo>
                <a:lnTo>
                  <a:pt x="5598" y="513"/>
                </a:lnTo>
                <a:lnTo>
                  <a:pt x="5599" y="514"/>
                </a:lnTo>
                <a:lnTo>
                  <a:pt x="5599" y="520"/>
                </a:lnTo>
                <a:lnTo>
                  <a:pt x="5599" y="513"/>
                </a:lnTo>
                <a:lnTo>
                  <a:pt x="5600" y="505"/>
                </a:lnTo>
                <a:lnTo>
                  <a:pt x="5600" y="511"/>
                </a:lnTo>
                <a:lnTo>
                  <a:pt x="5600" y="528"/>
                </a:lnTo>
                <a:lnTo>
                  <a:pt x="5600" y="536"/>
                </a:lnTo>
                <a:lnTo>
                  <a:pt x="5601" y="540"/>
                </a:lnTo>
                <a:lnTo>
                  <a:pt x="5601" y="542"/>
                </a:lnTo>
                <a:lnTo>
                  <a:pt x="5601" y="545"/>
                </a:lnTo>
                <a:lnTo>
                  <a:pt x="5601" y="551"/>
                </a:lnTo>
                <a:lnTo>
                  <a:pt x="5602" y="551"/>
                </a:lnTo>
                <a:lnTo>
                  <a:pt x="5602" y="548"/>
                </a:lnTo>
                <a:lnTo>
                  <a:pt x="5603" y="551"/>
                </a:lnTo>
                <a:lnTo>
                  <a:pt x="5603" y="553"/>
                </a:lnTo>
                <a:lnTo>
                  <a:pt x="5603" y="555"/>
                </a:lnTo>
                <a:lnTo>
                  <a:pt x="5603" y="555"/>
                </a:lnTo>
                <a:lnTo>
                  <a:pt x="5604" y="553"/>
                </a:lnTo>
                <a:lnTo>
                  <a:pt x="5604" y="557"/>
                </a:lnTo>
                <a:lnTo>
                  <a:pt x="5604" y="563"/>
                </a:lnTo>
                <a:lnTo>
                  <a:pt x="5604" y="557"/>
                </a:lnTo>
                <a:lnTo>
                  <a:pt x="5605" y="551"/>
                </a:lnTo>
                <a:lnTo>
                  <a:pt x="5605" y="553"/>
                </a:lnTo>
                <a:lnTo>
                  <a:pt x="5606" y="557"/>
                </a:lnTo>
                <a:lnTo>
                  <a:pt x="5606" y="555"/>
                </a:lnTo>
                <a:lnTo>
                  <a:pt x="5606" y="553"/>
                </a:lnTo>
                <a:lnTo>
                  <a:pt x="5606" y="559"/>
                </a:lnTo>
                <a:lnTo>
                  <a:pt x="5607" y="566"/>
                </a:lnTo>
                <a:lnTo>
                  <a:pt x="5607" y="578"/>
                </a:lnTo>
                <a:lnTo>
                  <a:pt x="5607" y="586"/>
                </a:lnTo>
                <a:lnTo>
                  <a:pt x="5608" y="603"/>
                </a:lnTo>
                <a:lnTo>
                  <a:pt x="5608" y="619"/>
                </a:lnTo>
                <a:lnTo>
                  <a:pt x="5608" y="621"/>
                </a:lnTo>
                <a:lnTo>
                  <a:pt x="5609" y="505"/>
                </a:lnTo>
                <a:lnTo>
                  <a:pt x="5609" y="405"/>
                </a:lnTo>
                <a:lnTo>
                  <a:pt x="5609" y="275"/>
                </a:lnTo>
                <a:lnTo>
                  <a:pt x="5609" y="131"/>
                </a:lnTo>
                <a:lnTo>
                  <a:pt x="5610" y="44"/>
                </a:lnTo>
                <a:lnTo>
                  <a:pt x="5610" y="79"/>
                </a:lnTo>
                <a:lnTo>
                  <a:pt x="5610" y="260"/>
                </a:lnTo>
                <a:lnTo>
                  <a:pt x="5611" y="501"/>
                </a:lnTo>
                <a:lnTo>
                  <a:pt x="5611" y="621"/>
                </a:lnTo>
                <a:lnTo>
                  <a:pt x="5611" y="605"/>
                </a:lnTo>
                <a:lnTo>
                  <a:pt x="5611" y="578"/>
                </a:lnTo>
                <a:lnTo>
                  <a:pt x="5612" y="566"/>
                </a:lnTo>
                <a:lnTo>
                  <a:pt x="5612" y="565"/>
                </a:lnTo>
                <a:lnTo>
                  <a:pt x="5612" y="565"/>
                </a:lnTo>
                <a:lnTo>
                  <a:pt x="5613" y="565"/>
                </a:lnTo>
                <a:lnTo>
                  <a:pt x="5613" y="565"/>
                </a:lnTo>
                <a:lnTo>
                  <a:pt x="5613" y="569"/>
                </a:lnTo>
                <a:lnTo>
                  <a:pt x="5614" y="565"/>
                </a:lnTo>
                <a:lnTo>
                  <a:pt x="5614" y="569"/>
                </a:lnTo>
                <a:lnTo>
                  <a:pt x="5614" y="569"/>
                </a:lnTo>
                <a:lnTo>
                  <a:pt x="5614" y="569"/>
                </a:lnTo>
                <a:lnTo>
                  <a:pt x="5615" y="569"/>
                </a:lnTo>
                <a:lnTo>
                  <a:pt x="5615" y="570"/>
                </a:lnTo>
                <a:lnTo>
                  <a:pt x="5615" y="570"/>
                </a:lnTo>
                <a:lnTo>
                  <a:pt x="5615" y="573"/>
                </a:lnTo>
                <a:lnTo>
                  <a:pt x="5616" y="566"/>
                </a:lnTo>
                <a:lnTo>
                  <a:pt x="5616" y="569"/>
                </a:lnTo>
                <a:lnTo>
                  <a:pt x="5617" y="574"/>
                </a:lnTo>
                <a:lnTo>
                  <a:pt x="5617" y="573"/>
                </a:lnTo>
                <a:lnTo>
                  <a:pt x="5617" y="570"/>
                </a:lnTo>
                <a:lnTo>
                  <a:pt x="5617" y="570"/>
                </a:lnTo>
                <a:lnTo>
                  <a:pt x="5618" y="566"/>
                </a:lnTo>
                <a:lnTo>
                  <a:pt x="5618" y="573"/>
                </a:lnTo>
                <a:lnTo>
                  <a:pt x="5618" y="566"/>
                </a:lnTo>
                <a:lnTo>
                  <a:pt x="5618" y="563"/>
                </a:lnTo>
                <a:lnTo>
                  <a:pt x="5619" y="565"/>
                </a:lnTo>
                <a:lnTo>
                  <a:pt x="5619" y="569"/>
                </a:lnTo>
                <a:lnTo>
                  <a:pt x="5620" y="569"/>
                </a:lnTo>
                <a:lnTo>
                  <a:pt x="5620" y="563"/>
                </a:lnTo>
                <a:lnTo>
                  <a:pt x="5620" y="563"/>
                </a:lnTo>
                <a:lnTo>
                  <a:pt x="5620" y="566"/>
                </a:lnTo>
                <a:lnTo>
                  <a:pt x="5621" y="565"/>
                </a:lnTo>
                <a:lnTo>
                  <a:pt x="5621" y="565"/>
                </a:lnTo>
                <a:lnTo>
                  <a:pt x="5621" y="570"/>
                </a:lnTo>
                <a:lnTo>
                  <a:pt x="5622" y="574"/>
                </a:lnTo>
                <a:lnTo>
                  <a:pt x="5622" y="570"/>
                </a:lnTo>
                <a:lnTo>
                  <a:pt x="5622" y="569"/>
                </a:lnTo>
                <a:lnTo>
                  <a:pt x="5623" y="574"/>
                </a:lnTo>
                <a:lnTo>
                  <a:pt x="5623" y="574"/>
                </a:lnTo>
                <a:lnTo>
                  <a:pt x="5623" y="573"/>
                </a:lnTo>
                <a:lnTo>
                  <a:pt x="5623" y="566"/>
                </a:lnTo>
                <a:lnTo>
                  <a:pt x="5624" y="569"/>
                </a:lnTo>
                <a:lnTo>
                  <a:pt x="5624" y="570"/>
                </a:lnTo>
                <a:lnTo>
                  <a:pt x="5624" y="574"/>
                </a:lnTo>
                <a:lnTo>
                  <a:pt x="5625" y="570"/>
                </a:lnTo>
                <a:lnTo>
                  <a:pt x="5625" y="570"/>
                </a:lnTo>
                <a:lnTo>
                  <a:pt x="5625" y="578"/>
                </a:lnTo>
                <a:lnTo>
                  <a:pt x="5625" y="576"/>
                </a:lnTo>
                <a:lnTo>
                  <a:pt x="5626" y="576"/>
                </a:lnTo>
                <a:lnTo>
                  <a:pt x="5626" y="570"/>
                </a:lnTo>
                <a:lnTo>
                  <a:pt x="5626" y="580"/>
                </a:lnTo>
                <a:lnTo>
                  <a:pt x="5627" y="588"/>
                </a:lnTo>
                <a:lnTo>
                  <a:pt x="5627" y="584"/>
                </a:lnTo>
                <a:lnTo>
                  <a:pt x="5627" y="578"/>
                </a:lnTo>
                <a:lnTo>
                  <a:pt x="5628" y="586"/>
                </a:lnTo>
                <a:lnTo>
                  <a:pt x="5628" y="594"/>
                </a:lnTo>
                <a:lnTo>
                  <a:pt x="5628" y="588"/>
                </a:lnTo>
                <a:lnTo>
                  <a:pt x="5628" y="586"/>
                </a:lnTo>
                <a:lnTo>
                  <a:pt x="5629" y="590"/>
                </a:lnTo>
                <a:lnTo>
                  <a:pt x="5629" y="594"/>
                </a:lnTo>
                <a:lnTo>
                  <a:pt x="5629" y="590"/>
                </a:lnTo>
                <a:lnTo>
                  <a:pt x="5629" y="582"/>
                </a:lnTo>
                <a:lnTo>
                  <a:pt x="5630" y="576"/>
                </a:lnTo>
                <a:lnTo>
                  <a:pt x="5630" y="580"/>
                </a:lnTo>
                <a:lnTo>
                  <a:pt x="5631" y="576"/>
                </a:lnTo>
                <a:lnTo>
                  <a:pt x="5631" y="561"/>
                </a:lnTo>
                <a:lnTo>
                  <a:pt x="5631" y="555"/>
                </a:lnTo>
                <a:lnTo>
                  <a:pt x="5631" y="555"/>
                </a:lnTo>
                <a:lnTo>
                  <a:pt x="5632" y="545"/>
                </a:lnTo>
                <a:lnTo>
                  <a:pt x="5632" y="534"/>
                </a:lnTo>
                <a:lnTo>
                  <a:pt x="5632" y="528"/>
                </a:lnTo>
                <a:lnTo>
                  <a:pt x="5632" y="528"/>
                </a:lnTo>
                <a:lnTo>
                  <a:pt x="5633" y="528"/>
                </a:lnTo>
                <a:lnTo>
                  <a:pt x="5633" y="518"/>
                </a:lnTo>
                <a:lnTo>
                  <a:pt x="5634" y="518"/>
                </a:lnTo>
                <a:lnTo>
                  <a:pt x="5634" y="520"/>
                </a:lnTo>
                <a:lnTo>
                  <a:pt x="5634" y="528"/>
                </a:lnTo>
                <a:lnTo>
                  <a:pt x="5634" y="522"/>
                </a:lnTo>
                <a:lnTo>
                  <a:pt x="5635" y="520"/>
                </a:lnTo>
                <a:lnTo>
                  <a:pt x="5635" y="524"/>
                </a:lnTo>
                <a:lnTo>
                  <a:pt x="5635" y="526"/>
                </a:lnTo>
                <a:lnTo>
                  <a:pt x="5636" y="522"/>
                </a:lnTo>
                <a:lnTo>
                  <a:pt x="5636" y="520"/>
                </a:lnTo>
                <a:lnTo>
                  <a:pt x="5636" y="524"/>
                </a:lnTo>
                <a:lnTo>
                  <a:pt x="5637" y="528"/>
                </a:lnTo>
                <a:lnTo>
                  <a:pt x="5637" y="524"/>
                </a:lnTo>
                <a:lnTo>
                  <a:pt x="5637" y="520"/>
                </a:lnTo>
                <a:lnTo>
                  <a:pt x="5637" y="520"/>
                </a:lnTo>
                <a:lnTo>
                  <a:pt x="5638" y="522"/>
                </a:lnTo>
                <a:lnTo>
                  <a:pt x="5638" y="520"/>
                </a:lnTo>
                <a:lnTo>
                  <a:pt x="5638" y="514"/>
                </a:lnTo>
                <a:lnTo>
                  <a:pt x="5639" y="514"/>
                </a:lnTo>
                <a:lnTo>
                  <a:pt x="5639" y="520"/>
                </a:lnTo>
                <a:lnTo>
                  <a:pt x="5639" y="522"/>
                </a:lnTo>
                <a:lnTo>
                  <a:pt x="5639" y="518"/>
                </a:lnTo>
                <a:lnTo>
                  <a:pt x="5640" y="520"/>
                </a:lnTo>
                <a:lnTo>
                  <a:pt x="5640" y="528"/>
                </a:lnTo>
                <a:lnTo>
                  <a:pt x="5640" y="530"/>
                </a:lnTo>
                <a:lnTo>
                  <a:pt x="5641" y="524"/>
                </a:lnTo>
                <a:lnTo>
                  <a:pt x="5641" y="522"/>
                </a:lnTo>
                <a:lnTo>
                  <a:pt x="5641" y="532"/>
                </a:lnTo>
                <a:lnTo>
                  <a:pt x="5642" y="528"/>
                </a:lnTo>
                <a:lnTo>
                  <a:pt x="5642" y="526"/>
                </a:lnTo>
                <a:lnTo>
                  <a:pt x="5642" y="524"/>
                </a:lnTo>
                <a:lnTo>
                  <a:pt x="5642" y="528"/>
                </a:lnTo>
                <a:lnTo>
                  <a:pt x="5643" y="536"/>
                </a:lnTo>
                <a:lnTo>
                  <a:pt x="5643" y="530"/>
                </a:lnTo>
                <a:lnTo>
                  <a:pt x="5643" y="530"/>
                </a:lnTo>
                <a:lnTo>
                  <a:pt x="5644" y="534"/>
                </a:lnTo>
                <a:lnTo>
                  <a:pt x="5644" y="536"/>
                </a:lnTo>
                <a:lnTo>
                  <a:pt x="5644" y="530"/>
                </a:lnTo>
                <a:lnTo>
                  <a:pt x="5645" y="528"/>
                </a:lnTo>
                <a:lnTo>
                  <a:pt x="5645" y="532"/>
                </a:lnTo>
                <a:lnTo>
                  <a:pt x="5645" y="536"/>
                </a:lnTo>
                <a:lnTo>
                  <a:pt x="5645" y="536"/>
                </a:lnTo>
                <a:lnTo>
                  <a:pt x="5646" y="528"/>
                </a:lnTo>
                <a:lnTo>
                  <a:pt x="5646" y="524"/>
                </a:lnTo>
                <a:lnTo>
                  <a:pt x="5646" y="530"/>
                </a:lnTo>
                <a:lnTo>
                  <a:pt x="5646" y="530"/>
                </a:lnTo>
                <a:lnTo>
                  <a:pt x="5647" y="530"/>
                </a:lnTo>
                <a:lnTo>
                  <a:pt x="5647" y="532"/>
                </a:lnTo>
                <a:lnTo>
                  <a:pt x="5648" y="536"/>
                </a:lnTo>
                <a:lnTo>
                  <a:pt x="5648" y="530"/>
                </a:lnTo>
                <a:lnTo>
                  <a:pt x="5648" y="514"/>
                </a:lnTo>
                <a:lnTo>
                  <a:pt x="5648" y="514"/>
                </a:lnTo>
                <a:lnTo>
                  <a:pt x="5649" y="511"/>
                </a:lnTo>
                <a:lnTo>
                  <a:pt x="5649" y="514"/>
                </a:lnTo>
                <a:lnTo>
                  <a:pt x="5649" y="505"/>
                </a:lnTo>
                <a:lnTo>
                  <a:pt x="5650" y="507"/>
                </a:lnTo>
                <a:lnTo>
                  <a:pt x="5650" y="507"/>
                </a:lnTo>
                <a:lnTo>
                  <a:pt x="5650" y="505"/>
                </a:lnTo>
                <a:lnTo>
                  <a:pt x="5651" y="497"/>
                </a:lnTo>
                <a:lnTo>
                  <a:pt x="5651" y="492"/>
                </a:lnTo>
                <a:lnTo>
                  <a:pt x="5651" y="489"/>
                </a:lnTo>
                <a:lnTo>
                  <a:pt x="5651" y="497"/>
                </a:lnTo>
                <a:lnTo>
                  <a:pt x="5652" y="489"/>
                </a:lnTo>
                <a:lnTo>
                  <a:pt x="5652" y="489"/>
                </a:lnTo>
                <a:lnTo>
                  <a:pt x="5652" y="497"/>
                </a:lnTo>
                <a:lnTo>
                  <a:pt x="5653" y="497"/>
                </a:lnTo>
                <a:lnTo>
                  <a:pt x="5653" y="496"/>
                </a:lnTo>
                <a:lnTo>
                  <a:pt x="5653" y="492"/>
                </a:lnTo>
                <a:lnTo>
                  <a:pt x="5654" y="496"/>
                </a:lnTo>
                <a:lnTo>
                  <a:pt x="5654" y="489"/>
                </a:lnTo>
                <a:lnTo>
                  <a:pt x="5654" y="488"/>
                </a:lnTo>
                <a:lnTo>
                  <a:pt x="5654" y="499"/>
                </a:lnTo>
                <a:lnTo>
                  <a:pt x="5655" y="513"/>
                </a:lnTo>
                <a:lnTo>
                  <a:pt x="5655" y="526"/>
                </a:lnTo>
                <a:lnTo>
                  <a:pt x="5655" y="528"/>
                </a:lnTo>
                <a:lnTo>
                  <a:pt x="5656" y="532"/>
                </a:lnTo>
                <a:lnTo>
                  <a:pt x="5656" y="534"/>
                </a:lnTo>
                <a:lnTo>
                  <a:pt x="5656" y="542"/>
                </a:lnTo>
                <a:lnTo>
                  <a:pt x="5656" y="542"/>
                </a:lnTo>
                <a:lnTo>
                  <a:pt x="5657" y="536"/>
                </a:lnTo>
                <a:lnTo>
                  <a:pt x="5657" y="538"/>
                </a:lnTo>
                <a:lnTo>
                  <a:pt x="5657" y="544"/>
                </a:lnTo>
                <a:lnTo>
                  <a:pt x="5658" y="545"/>
                </a:lnTo>
                <a:lnTo>
                  <a:pt x="5658" y="544"/>
                </a:lnTo>
                <a:lnTo>
                  <a:pt x="5658" y="540"/>
                </a:lnTo>
                <a:lnTo>
                  <a:pt x="5659" y="540"/>
                </a:lnTo>
                <a:lnTo>
                  <a:pt x="5659" y="545"/>
                </a:lnTo>
                <a:lnTo>
                  <a:pt x="5659" y="545"/>
                </a:lnTo>
                <a:lnTo>
                  <a:pt x="5659" y="549"/>
                </a:lnTo>
                <a:lnTo>
                  <a:pt x="5660" y="551"/>
                </a:lnTo>
                <a:lnTo>
                  <a:pt x="5660" y="566"/>
                </a:lnTo>
                <a:lnTo>
                  <a:pt x="5660" y="574"/>
                </a:lnTo>
                <a:lnTo>
                  <a:pt x="5660" y="590"/>
                </a:lnTo>
                <a:lnTo>
                  <a:pt x="5661" y="592"/>
                </a:lnTo>
                <a:lnTo>
                  <a:pt x="5661" y="609"/>
                </a:lnTo>
                <a:lnTo>
                  <a:pt x="5662" y="628"/>
                </a:lnTo>
                <a:lnTo>
                  <a:pt x="5662" y="628"/>
                </a:lnTo>
                <a:lnTo>
                  <a:pt x="5662" y="586"/>
                </a:lnTo>
                <a:lnTo>
                  <a:pt x="5662" y="524"/>
                </a:lnTo>
                <a:lnTo>
                  <a:pt x="5663" y="441"/>
                </a:lnTo>
                <a:lnTo>
                  <a:pt x="5663" y="335"/>
                </a:lnTo>
                <a:lnTo>
                  <a:pt x="5663" y="187"/>
                </a:lnTo>
                <a:lnTo>
                  <a:pt x="5664" y="59"/>
                </a:lnTo>
                <a:lnTo>
                  <a:pt x="5664" y="9"/>
                </a:lnTo>
                <a:lnTo>
                  <a:pt x="5664" y="88"/>
                </a:lnTo>
                <a:lnTo>
                  <a:pt x="5665" y="314"/>
                </a:lnTo>
                <a:lnTo>
                  <a:pt x="5665" y="532"/>
                </a:lnTo>
                <a:lnTo>
                  <a:pt x="5665" y="607"/>
                </a:lnTo>
                <a:lnTo>
                  <a:pt x="5665" y="569"/>
                </a:lnTo>
                <a:lnTo>
                  <a:pt x="5666" y="549"/>
                </a:lnTo>
                <a:lnTo>
                  <a:pt x="5666" y="551"/>
                </a:lnTo>
                <a:lnTo>
                  <a:pt x="5666" y="559"/>
                </a:lnTo>
                <a:lnTo>
                  <a:pt x="5667" y="563"/>
                </a:lnTo>
                <a:lnTo>
                  <a:pt x="5667" y="557"/>
                </a:lnTo>
                <a:lnTo>
                  <a:pt x="5667" y="557"/>
                </a:lnTo>
                <a:lnTo>
                  <a:pt x="5668" y="561"/>
                </a:lnTo>
                <a:lnTo>
                  <a:pt x="5668" y="561"/>
                </a:lnTo>
                <a:lnTo>
                  <a:pt x="5668" y="561"/>
                </a:lnTo>
                <a:lnTo>
                  <a:pt x="5668" y="561"/>
                </a:lnTo>
                <a:lnTo>
                  <a:pt x="5669" y="565"/>
                </a:lnTo>
                <a:lnTo>
                  <a:pt x="5669" y="561"/>
                </a:lnTo>
                <a:lnTo>
                  <a:pt x="5669" y="565"/>
                </a:lnTo>
                <a:lnTo>
                  <a:pt x="5670" y="563"/>
                </a:lnTo>
                <a:lnTo>
                  <a:pt x="5670" y="565"/>
                </a:lnTo>
                <a:lnTo>
                  <a:pt x="5670" y="563"/>
                </a:lnTo>
                <a:lnTo>
                  <a:pt x="5670" y="561"/>
                </a:lnTo>
                <a:lnTo>
                  <a:pt x="5671" y="563"/>
                </a:lnTo>
                <a:lnTo>
                  <a:pt x="5671" y="566"/>
                </a:lnTo>
                <a:lnTo>
                  <a:pt x="5671" y="569"/>
                </a:lnTo>
                <a:lnTo>
                  <a:pt x="5672" y="566"/>
                </a:lnTo>
                <a:lnTo>
                  <a:pt x="5672" y="563"/>
                </a:lnTo>
                <a:lnTo>
                  <a:pt x="5672" y="563"/>
                </a:lnTo>
                <a:lnTo>
                  <a:pt x="5673" y="570"/>
                </a:lnTo>
                <a:lnTo>
                  <a:pt x="5673" y="563"/>
                </a:lnTo>
                <a:lnTo>
                  <a:pt x="5673" y="565"/>
                </a:lnTo>
                <a:lnTo>
                  <a:pt x="5673" y="565"/>
                </a:lnTo>
                <a:lnTo>
                  <a:pt x="5674" y="569"/>
                </a:lnTo>
                <a:lnTo>
                  <a:pt x="5674" y="565"/>
                </a:lnTo>
                <a:lnTo>
                  <a:pt x="5674" y="559"/>
                </a:lnTo>
                <a:lnTo>
                  <a:pt x="5674" y="557"/>
                </a:lnTo>
                <a:lnTo>
                  <a:pt x="5675" y="557"/>
                </a:lnTo>
                <a:lnTo>
                  <a:pt x="5675" y="559"/>
                </a:lnTo>
                <a:lnTo>
                  <a:pt x="5676" y="555"/>
                </a:lnTo>
                <a:lnTo>
                  <a:pt x="5676" y="559"/>
                </a:lnTo>
                <a:lnTo>
                  <a:pt x="5676" y="563"/>
                </a:lnTo>
                <a:lnTo>
                  <a:pt x="5676" y="565"/>
                </a:lnTo>
                <a:lnTo>
                  <a:pt x="5677" y="563"/>
                </a:lnTo>
                <a:lnTo>
                  <a:pt x="5677" y="563"/>
                </a:lnTo>
                <a:lnTo>
                  <a:pt x="5677" y="565"/>
                </a:lnTo>
                <a:lnTo>
                  <a:pt x="5677" y="569"/>
                </a:lnTo>
                <a:lnTo>
                  <a:pt x="5678" y="566"/>
                </a:lnTo>
                <a:lnTo>
                  <a:pt x="5678" y="561"/>
                </a:lnTo>
                <a:lnTo>
                  <a:pt x="5679" y="569"/>
                </a:lnTo>
                <a:lnTo>
                  <a:pt x="5679" y="570"/>
                </a:lnTo>
                <a:lnTo>
                  <a:pt x="5679" y="573"/>
                </a:lnTo>
                <a:lnTo>
                  <a:pt x="5679" y="570"/>
                </a:lnTo>
                <a:lnTo>
                  <a:pt x="5680" y="570"/>
                </a:lnTo>
                <a:lnTo>
                  <a:pt x="5680" y="576"/>
                </a:lnTo>
                <a:lnTo>
                  <a:pt x="5680" y="570"/>
                </a:lnTo>
                <a:lnTo>
                  <a:pt x="5681" y="566"/>
                </a:lnTo>
                <a:lnTo>
                  <a:pt x="5681" y="573"/>
                </a:lnTo>
                <a:lnTo>
                  <a:pt x="5681" y="574"/>
                </a:lnTo>
                <a:lnTo>
                  <a:pt x="5682" y="574"/>
                </a:lnTo>
                <a:lnTo>
                  <a:pt x="5682" y="569"/>
                </a:lnTo>
                <a:lnTo>
                  <a:pt x="5682" y="570"/>
                </a:lnTo>
                <a:lnTo>
                  <a:pt x="5682" y="574"/>
                </a:lnTo>
                <a:lnTo>
                  <a:pt x="5683" y="578"/>
                </a:lnTo>
                <a:lnTo>
                  <a:pt x="5683" y="569"/>
                </a:lnTo>
                <a:lnTo>
                  <a:pt x="5683" y="566"/>
                </a:lnTo>
                <a:lnTo>
                  <a:pt x="5684" y="566"/>
                </a:lnTo>
                <a:lnTo>
                  <a:pt x="5684" y="561"/>
                </a:lnTo>
                <a:lnTo>
                  <a:pt x="5684" y="551"/>
                </a:lnTo>
                <a:lnTo>
                  <a:pt x="5684" y="544"/>
                </a:lnTo>
                <a:lnTo>
                  <a:pt x="5685" y="536"/>
                </a:lnTo>
                <a:lnTo>
                  <a:pt x="5685" y="532"/>
                </a:lnTo>
                <a:lnTo>
                  <a:pt x="5685" y="526"/>
                </a:lnTo>
                <a:lnTo>
                  <a:pt x="5686" y="522"/>
                </a:lnTo>
                <a:lnTo>
                  <a:pt x="5686" y="522"/>
                </a:lnTo>
                <a:lnTo>
                  <a:pt x="5686" y="520"/>
                </a:lnTo>
                <a:lnTo>
                  <a:pt x="5687" y="514"/>
                </a:lnTo>
                <a:lnTo>
                  <a:pt x="5687" y="514"/>
                </a:lnTo>
                <a:lnTo>
                  <a:pt x="5687" y="517"/>
                </a:lnTo>
                <a:lnTo>
                  <a:pt x="5687" y="520"/>
                </a:lnTo>
                <a:lnTo>
                  <a:pt x="5688" y="517"/>
                </a:lnTo>
                <a:lnTo>
                  <a:pt x="5688" y="513"/>
                </a:lnTo>
                <a:lnTo>
                  <a:pt x="5688" y="511"/>
                </a:lnTo>
                <a:lnTo>
                  <a:pt x="5688" y="514"/>
                </a:lnTo>
                <a:lnTo>
                  <a:pt x="5689" y="517"/>
                </a:lnTo>
                <a:lnTo>
                  <a:pt x="5689" y="513"/>
                </a:lnTo>
                <a:lnTo>
                  <a:pt x="5690" y="514"/>
                </a:lnTo>
                <a:lnTo>
                  <a:pt x="5690" y="517"/>
                </a:lnTo>
                <a:lnTo>
                  <a:pt x="5690" y="520"/>
                </a:lnTo>
                <a:lnTo>
                  <a:pt x="5690" y="513"/>
                </a:lnTo>
                <a:lnTo>
                  <a:pt x="5691" y="514"/>
                </a:lnTo>
                <a:lnTo>
                  <a:pt x="5691" y="518"/>
                </a:lnTo>
                <a:lnTo>
                  <a:pt x="5691" y="518"/>
                </a:lnTo>
                <a:lnTo>
                  <a:pt x="5691" y="511"/>
                </a:lnTo>
                <a:lnTo>
                  <a:pt x="5692" y="509"/>
                </a:lnTo>
                <a:lnTo>
                  <a:pt x="5692" y="513"/>
                </a:lnTo>
                <a:lnTo>
                  <a:pt x="5693" y="517"/>
                </a:lnTo>
                <a:lnTo>
                  <a:pt x="5693" y="517"/>
                </a:lnTo>
                <a:lnTo>
                  <a:pt x="5693" y="514"/>
                </a:lnTo>
                <a:lnTo>
                  <a:pt x="5693" y="520"/>
                </a:lnTo>
                <a:lnTo>
                  <a:pt x="5694" y="526"/>
                </a:lnTo>
                <a:lnTo>
                  <a:pt x="5694" y="524"/>
                </a:lnTo>
                <a:lnTo>
                  <a:pt x="5694" y="518"/>
                </a:lnTo>
                <a:lnTo>
                  <a:pt x="5695" y="522"/>
                </a:lnTo>
                <a:lnTo>
                  <a:pt x="5695" y="526"/>
                </a:lnTo>
                <a:lnTo>
                  <a:pt x="5695" y="522"/>
                </a:lnTo>
                <a:lnTo>
                  <a:pt x="5696" y="518"/>
                </a:lnTo>
                <a:lnTo>
                  <a:pt x="5696" y="520"/>
                </a:lnTo>
                <a:lnTo>
                  <a:pt x="5696" y="524"/>
                </a:lnTo>
                <a:lnTo>
                  <a:pt x="5696" y="526"/>
                </a:lnTo>
                <a:lnTo>
                  <a:pt x="5697" y="524"/>
                </a:lnTo>
                <a:lnTo>
                  <a:pt x="5697" y="528"/>
                </a:lnTo>
                <a:lnTo>
                  <a:pt x="5697" y="532"/>
                </a:lnTo>
                <a:lnTo>
                  <a:pt x="5698" y="534"/>
                </a:lnTo>
                <a:lnTo>
                  <a:pt x="5698" y="532"/>
                </a:lnTo>
                <a:lnTo>
                  <a:pt x="5698" y="530"/>
                </a:lnTo>
                <a:lnTo>
                  <a:pt x="5698" y="526"/>
                </a:lnTo>
                <a:lnTo>
                  <a:pt x="5699" y="528"/>
                </a:lnTo>
                <a:lnTo>
                  <a:pt x="5699" y="528"/>
                </a:lnTo>
                <a:lnTo>
                  <a:pt x="5699" y="524"/>
                </a:lnTo>
                <a:lnTo>
                  <a:pt x="5700" y="528"/>
                </a:lnTo>
                <a:lnTo>
                  <a:pt x="5700" y="528"/>
                </a:lnTo>
                <a:lnTo>
                  <a:pt x="5700" y="528"/>
                </a:lnTo>
                <a:lnTo>
                  <a:pt x="5701" y="520"/>
                </a:lnTo>
                <a:lnTo>
                  <a:pt x="5701" y="526"/>
                </a:lnTo>
                <a:lnTo>
                  <a:pt x="5701" y="528"/>
                </a:lnTo>
                <a:lnTo>
                  <a:pt x="5701" y="526"/>
                </a:lnTo>
                <a:lnTo>
                  <a:pt x="5702" y="522"/>
                </a:lnTo>
                <a:lnTo>
                  <a:pt x="5702" y="520"/>
                </a:lnTo>
                <a:lnTo>
                  <a:pt x="5702" y="520"/>
                </a:lnTo>
                <a:lnTo>
                  <a:pt x="5702" y="518"/>
                </a:lnTo>
                <a:lnTo>
                  <a:pt x="5703" y="503"/>
                </a:lnTo>
                <a:lnTo>
                  <a:pt x="5703" y="499"/>
                </a:lnTo>
                <a:lnTo>
                  <a:pt x="5704" y="503"/>
                </a:lnTo>
                <a:lnTo>
                  <a:pt x="5704" y="501"/>
                </a:lnTo>
                <a:lnTo>
                  <a:pt x="5704" y="496"/>
                </a:lnTo>
                <a:lnTo>
                  <a:pt x="5704" y="486"/>
                </a:lnTo>
                <a:lnTo>
                  <a:pt x="5705" y="492"/>
                </a:lnTo>
                <a:lnTo>
                  <a:pt x="5705" y="489"/>
                </a:lnTo>
                <a:lnTo>
                  <a:pt x="5705" y="482"/>
                </a:lnTo>
                <a:lnTo>
                  <a:pt x="5705" y="486"/>
                </a:lnTo>
                <a:lnTo>
                  <a:pt x="5706" y="492"/>
                </a:lnTo>
                <a:lnTo>
                  <a:pt x="5706" y="492"/>
                </a:lnTo>
                <a:lnTo>
                  <a:pt x="5707" y="486"/>
                </a:lnTo>
                <a:lnTo>
                  <a:pt x="5707" y="486"/>
                </a:lnTo>
                <a:lnTo>
                  <a:pt x="5707" y="489"/>
                </a:lnTo>
                <a:lnTo>
                  <a:pt x="5707" y="488"/>
                </a:lnTo>
                <a:lnTo>
                  <a:pt x="5708" y="470"/>
                </a:lnTo>
                <a:lnTo>
                  <a:pt x="5708" y="474"/>
                </a:lnTo>
                <a:lnTo>
                  <a:pt x="5708" y="497"/>
                </a:lnTo>
                <a:lnTo>
                  <a:pt x="5709" y="509"/>
                </a:lnTo>
                <a:lnTo>
                  <a:pt x="5709" y="511"/>
                </a:lnTo>
                <a:lnTo>
                  <a:pt x="5709" y="518"/>
                </a:lnTo>
                <a:lnTo>
                  <a:pt x="5710" y="524"/>
                </a:lnTo>
                <a:lnTo>
                  <a:pt x="5710" y="536"/>
                </a:lnTo>
                <a:lnTo>
                  <a:pt x="5710" y="530"/>
                </a:lnTo>
                <a:lnTo>
                  <a:pt x="5710" y="532"/>
                </a:lnTo>
                <a:lnTo>
                  <a:pt x="5711" y="530"/>
                </a:lnTo>
                <a:lnTo>
                  <a:pt x="5711" y="534"/>
                </a:lnTo>
                <a:lnTo>
                  <a:pt x="5711" y="538"/>
                </a:lnTo>
                <a:lnTo>
                  <a:pt x="5712" y="530"/>
                </a:lnTo>
                <a:lnTo>
                  <a:pt x="5712" y="532"/>
                </a:lnTo>
                <a:lnTo>
                  <a:pt x="5712" y="534"/>
                </a:lnTo>
                <a:lnTo>
                  <a:pt x="5712" y="536"/>
                </a:lnTo>
                <a:lnTo>
                  <a:pt x="5713" y="532"/>
                </a:lnTo>
                <a:lnTo>
                  <a:pt x="5713" y="528"/>
                </a:lnTo>
                <a:lnTo>
                  <a:pt x="5713" y="534"/>
                </a:lnTo>
                <a:lnTo>
                  <a:pt x="5714" y="534"/>
                </a:lnTo>
                <a:lnTo>
                  <a:pt x="5714" y="528"/>
                </a:lnTo>
                <a:lnTo>
                  <a:pt x="5714" y="528"/>
                </a:lnTo>
                <a:lnTo>
                  <a:pt x="5715" y="532"/>
                </a:lnTo>
                <a:lnTo>
                  <a:pt x="5715" y="542"/>
                </a:lnTo>
                <a:lnTo>
                  <a:pt x="5715" y="544"/>
                </a:lnTo>
                <a:lnTo>
                  <a:pt x="5715" y="563"/>
                </a:lnTo>
                <a:lnTo>
                  <a:pt x="5716" y="580"/>
                </a:lnTo>
                <a:lnTo>
                  <a:pt x="5716" y="594"/>
                </a:lnTo>
                <a:lnTo>
                  <a:pt x="5716" y="605"/>
                </a:lnTo>
                <a:lnTo>
                  <a:pt x="5716" y="582"/>
                </a:lnTo>
                <a:lnTo>
                  <a:pt x="5717" y="513"/>
                </a:lnTo>
                <a:lnTo>
                  <a:pt x="5717" y="430"/>
                </a:lnTo>
                <a:lnTo>
                  <a:pt x="5718" y="314"/>
                </a:lnTo>
                <a:lnTo>
                  <a:pt x="5718" y="167"/>
                </a:lnTo>
                <a:lnTo>
                  <a:pt x="5718" y="48"/>
                </a:lnTo>
                <a:lnTo>
                  <a:pt x="5718" y="17"/>
                </a:lnTo>
                <a:lnTo>
                  <a:pt x="5719" y="104"/>
                </a:lnTo>
                <a:lnTo>
                  <a:pt x="5719" y="314"/>
                </a:lnTo>
                <a:lnTo>
                  <a:pt x="5719" y="517"/>
                </a:lnTo>
                <a:lnTo>
                  <a:pt x="5719" y="586"/>
                </a:lnTo>
                <a:lnTo>
                  <a:pt x="5720" y="594"/>
                </a:lnTo>
                <a:lnTo>
                  <a:pt x="5720" y="548"/>
                </a:lnTo>
                <a:lnTo>
                  <a:pt x="5721" y="540"/>
                </a:lnTo>
                <a:lnTo>
                  <a:pt x="5721" y="551"/>
                </a:lnTo>
                <a:lnTo>
                  <a:pt x="5721" y="551"/>
                </a:lnTo>
                <a:lnTo>
                  <a:pt x="5721" y="542"/>
                </a:lnTo>
                <a:lnTo>
                  <a:pt x="5722" y="540"/>
                </a:lnTo>
                <a:lnTo>
                  <a:pt x="5722" y="545"/>
                </a:lnTo>
                <a:lnTo>
                  <a:pt x="5722" y="553"/>
                </a:lnTo>
                <a:lnTo>
                  <a:pt x="5723" y="549"/>
                </a:lnTo>
                <a:lnTo>
                  <a:pt x="5723" y="542"/>
                </a:lnTo>
                <a:lnTo>
                  <a:pt x="5723" y="542"/>
                </a:lnTo>
                <a:lnTo>
                  <a:pt x="5724" y="544"/>
                </a:lnTo>
                <a:lnTo>
                  <a:pt x="5724" y="542"/>
                </a:lnTo>
                <a:lnTo>
                  <a:pt x="5724" y="536"/>
                </a:lnTo>
                <a:lnTo>
                  <a:pt x="5724" y="540"/>
                </a:lnTo>
                <a:lnTo>
                  <a:pt x="5725" y="549"/>
                </a:lnTo>
                <a:lnTo>
                  <a:pt x="5725" y="545"/>
                </a:lnTo>
                <a:lnTo>
                  <a:pt x="5725" y="548"/>
                </a:lnTo>
                <a:lnTo>
                  <a:pt x="5726" y="549"/>
                </a:lnTo>
                <a:lnTo>
                  <a:pt x="5726" y="549"/>
                </a:lnTo>
                <a:lnTo>
                  <a:pt x="5726" y="545"/>
                </a:lnTo>
                <a:lnTo>
                  <a:pt x="5726" y="544"/>
                </a:lnTo>
                <a:lnTo>
                  <a:pt x="5727" y="548"/>
                </a:lnTo>
                <a:lnTo>
                  <a:pt x="5727" y="548"/>
                </a:lnTo>
                <a:lnTo>
                  <a:pt x="5727" y="548"/>
                </a:lnTo>
                <a:lnTo>
                  <a:pt x="5728" y="544"/>
                </a:lnTo>
                <a:lnTo>
                  <a:pt x="5728" y="544"/>
                </a:lnTo>
                <a:lnTo>
                  <a:pt x="5728" y="549"/>
                </a:lnTo>
                <a:lnTo>
                  <a:pt x="5729" y="551"/>
                </a:lnTo>
                <a:lnTo>
                  <a:pt x="5729" y="549"/>
                </a:lnTo>
                <a:lnTo>
                  <a:pt x="5729" y="544"/>
                </a:lnTo>
                <a:lnTo>
                  <a:pt x="5729" y="545"/>
                </a:lnTo>
                <a:lnTo>
                  <a:pt x="5730" y="548"/>
                </a:lnTo>
                <a:lnTo>
                  <a:pt x="5730" y="544"/>
                </a:lnTo>
                <a:lnTo>
                  <a:pt x="5730" y="542"/>
                </a:lnTo>
                <a:lnTo>
                  <a:pt x="5731" y="544"/>
                </a:lnTo>
                <a:lnTo>
                  <a:pt x="5731" y="548"/>
                </a:lnTo>
                <a:lnTo>
                  <a:pt x="5731" y="544"/>
                </a:lnTo>
                <a:lnTo>
                  <a:pt x="5732" y="542"/>
                </a:lnTo>
                <a:lnTo>
                  <a:pt x="5732" y="544"/>
                </a:lnTo>
                <a:lnTo>
                  <a:pt x="5732" y="548"/>
                </a:lnTo>
                <a:lnTo>
                  <a:pt x="5732" y="545"/>
                </a:lnTo>
                <a:lnTo>
                  <a:pt x="5733" y="549"/>
                </a:lnTo>
                <a:lnTo>
                  <a:pt x="5733" y="548"/>
                </a:lnTo>
                <a:lnTo>
                  <a:pt x="5733" y="549"/>
                </a:lnTo>
                <a:lnTo>
                  <a:pt x="5733" y="545"/>
                </a:lnTo>
                <a:lnTo>
                  <a:pt x="5734" y="544"/>
                </a:lnTo>
                <a:lnTo>
                  <a:pt x="5734" y="542"/>
                </a:lnTo>
                <a:lnTo>
                  <a:pt x="5735" y="548"/>
                </a:lnTo>
                <a:lnTo>
                  <a:pt x="5735" y="551"/>
                </a:lnTo>
                <a:lnTo>
                  <a:pt x="5735" y="542"/>
                </a:lnTo>
                <a:lnTo>
                  <a:pt x="5735" y="540"/>
                </a:lnTo>
                <a:lnTo>
                  <a:pt x="5736" y="544"/>
                </a:lnTo>
                <a:lnTo>
                  <a:pt x="5736" y="549"/>
                </a:lnTo>
                <a:lnTo>
                  <a:pt x="5736" y="548"/>
                </a:lnTo>
                <a:lnTo>
                  <a:pt x="5737" y="548"/>
                </a:lnTo>
                <a:lnTo>
                  <a:pt x="5737" y="549"/>
                </a:lnTo>
                <a:lnTo>
                  <a:pt x="5737" y="551"/>
                </a:lnTo>
                <a:lnTo>
                  <a:pt x="5738" y="549"/>
                </a:lnTo>
                <a:lnTo>
                  <a:pt x="5738" y="548"/>
                </a:lnTo>
                <a:lnTo>
                  <a:pt x="5738" y="553"/>
                </a:lnTo>
                <a:lnTo>
                  <a:pt x="5738" y="549"/>
                </a:lnTo>
                <a:lnTo>
                  <a:pt x="5739" y="549"/>
                </a:lnTo>
                <a:lnTo>
                  <a:pt x="5739" y="544"/>
                </a:lnTo>
                <a:lnTo>
                  <a:pt x="5739" y="544"/>
                </a:lnTo>
                <a:lnTo>
                  <a:pt x="5740" y="545"/>
                </a:lnTo>
                <a:lnTo>
                  <a:pt x="5740" y="544"/>
                </a:lnTo>
                <a:lnTo>
                  <a:pt x="5740" y="534"/>
                </a:lnTo>
                <a:lnTo>
                  <a:pt x="5740" y="524"/>
                </a:lnTo>
                <a:lnTo>
                  <a:pt x="5741" y="526"/>
                </a:lnTo>
                <a:lnTo>
                  <a:pt x="5741" y="518"/>
                </a:lnTo>
                <a:lnTo>
                  <a:pt x="5741" y="509"/>
                </a:lnTo>
                <a:lnTo>
                  <a:pt x="5742" y="505"/>
                </a:lnTo>
                <a:lnTo>
                  <a:pt x="5742" y="507"/>
                </a:lnTo>
                <a:lnTo>
                  <a:pt x="5742" y="511"/>
                </a:lnTo>
                <a:lnTo>
                  <a:pt x="5743" y="507"/>
                </a:lnTo>
                <a:lnTo>
                  <a:pt x="5743" y="503"/>
                </a:lnTo>
                <a:lnTo>
                  <a:pt x="5743" y="505"/>
                </a:lnTo>
                <a:lnTo>
                  <a:pt x="5743" y="503"/>
                </a:lnTo>
                <a:lnTo>
                  <a:pt x="5744" y="497"/>
                </a:lnTo>
                <a:lnTo>
                  <a:pt x="5744" y="496"/>
                </a:lnTo>
                <a:lnTo>
                  <a:pt x="5744" y="503"/>
                </a:lnTo>
                <a:lnTo>
                  <a:pt x="5745" y="505"/>
                </a:lnTo>
                <a:lnTo>
                  <a:pt x="5745" y="499"/>
                </a:lnTo>
                <a:lnTo>
                  <a:pt x="5745" y="496"/>
                </a:lnTo>
                <a:lnTo>
                  <a:pt x="5746" y="497"/>
                </a:lnTo>
                <a:lnTo>
                  <a:pt x="5746" y="501"/>
                </a:lnTo>
                <a:lnTo>
                  <a:pt x="5746" y="499"/>
                </a:lnTo>
                <a:lnTo>
                  <a:pt x="5746" y="499"/>
                </a:lnTo>
                <a:lnTo>
                  <a:pt x="5747" y="501"/>
                </a:lnTo>
                <a:lnTo>
                  <a:pt x="5747" y="503"/>
                </a:lnTo>
                <a:lnTo>
                  <a:pt x="5747" y="501"/>
                </a:lnTo>
                <a:lnTo>
                  <a:pt x="5747" y="496"/>
                </a:lnTo>
                <a:lnTo>
                  <a:pt x="5748" y="497"/>
                </a:lnTo>
                <a:lnTo>
                  <a:pt x="5748" y="501"/>
                </a:lnTo>
                <a:lnTo>
                  <a:pt x="5749" y="499"/>
                </a:lnTo>
                <a:lnTo>
                  <a:pt x="5749" y="501"/>
                </a:lnTo>
                <a:lnTo>
                  <a:pt x="5749" y="501"/>
                </a:lnTo>
                <a:lnTo>
                  <a:pt x="5749" y="505"/>
                </a:lnTo>
                <a:lnTo>
                  <a:pt x="5750" y="509"/>
                </a:lnTo>
                <a:lnTo>
                  <a:pt x="5750" y="503"/>
                </a:lnTo>
                <a:lnTo>
                  <a:pt x="5750" y="505"/>
                </a:lnTo>
                <a:lnTo>
                  <a:pt x="5750" y="511"/>
                </a:lnTo>
                <a:lnTo>
                  <a:pt x="5751" y="511"/>
                </a:lnTo>
                <a:lnTo>
                  <a:pt x="5751" y="503"/>
                </a:lnTo>
                <a:lnTo>
                  <a:pt x="5752" y="505"/>
                </a:lnTo>
                <a:lnTo>
                  <a:pt x="5752" y="511"/>
                </a:lnTo>
                <a:lnTo>
                  <a:pt x="5752" y="509"/>
                </a:lnTo>
                <a:lnTo>
                  <a:pt x="5752" y="507"/>
                </a:lnTo>
                <a:lnTo>
                  <a:pt x="5753" y="507"/>
                </a:lnTo>
                <a:lnTo>
                  <a:pt x="5753" y="509"/>
                </a:lnTo>
                <a:lnTo>
                  <a:pt x="5753" y="517"/>
                </a:lnTo>
                <a:lnTo>
                  <a:pt x="5754" y="513"/>
                </a:lnTo>
                <a:lnTo>
                  <a:pt x="5754" y="513"/>
                </a:lnTo>
                <a:lnTo>
                  <a:pt x="5754" y="514"/>
                </a:lnTo>
                <a:lnTo>
                  <a:pt x="5755" y="522"/>
                </a:lnTo>
                <a:lnTo>
                  <a:pt x="5755" y="520"/>
                </a:lnTo>
                <a:lnTo>
                  <a:pt x="5755" y="514"/>
                </a:lnTo>
                <a:lnTo>
                  <a:pt x="5755" y="513"/>
                </a:lnTo>
                <a:lnTo>
                  <a:pt x="5756" y="520"/>
                </a:lnTo>
                <a:lnTo>
                  <a:pt x="5756" y="518"/>
                </a:lnTo>
                <a:lnTo>
                  <a:pt x="5756" y="518"/>
                </a:lnTo>
                <a:lnTo>
                  <a:pt x="5757" y="520"/>
                </a:lnTo>
                <a:lnTo>
                  <a:pt x="5757" y="518"/>
                </a:lnTo>
                <a:lnTo>
                  <a:pt x="5757" y="520"/>
                </a:lnTo>
                <a:lnTo>
                  <a:pt x="5757" y="514"/>
                </a:lnTo>
                <a:lnTo>
                  <a:pt x="5758" y="514"/>
                </a:lnTo>
                <a:lnTo>
                  <a:pt x="5758" y="513"/>
                </a:lnTo>
                <a:lnTo>
                  <a:pt x="5758" y="511"/>
                </a:lnTo>
                <a:lnTo>
                  <a:pt x="5759" y="501"/>
                </a:lnTo>
                <a:lnTo>
                  <a:pt x="5759" y="492"/>
                </a:lnTo>
                <a:lnTo>
                  <a:pt x="5759" y="488"/>
                </a:lnTo>
                <a:lnTo>
                  <a:pt x="5760" y="488"/>
                </a:lnTo>
                <a:lnTo>
                  <a:pt x="5760" y="488"/>
                </a:lnTo>
                <a:lnTo>
                  <a:pt x="5760" y="484"/>
                </a:lnTo>
                <a:lnTo>
                  <a:pt x="5760" y="484"/>
                </a:lnTo>
                <a:lnTo>
                  <a:pt x="5761" y="478"/>
                </a:lnTo>
                <a:lnTo>
                  <a:pt x="5761" y="474"/>
                </a:lnTo>
                <a:lnTo>
                  <a:pt x="5761" y="465"/>
                </a:lnTo>
                <a:lnTo>
                  <a:pt x="5761" y="470"/>
                </a:lnTo>
                <a:lnTo>
                  <a:pt x="5762" y="476"/>
                </a:lnTo>
                <a:lnTo>
                  <a:pt x="5762" y="474"/>
                </a:lnTo>
                <a:lnTo>
                  <a:pt x="5763" y="470"/>
                </a:lnTo>
                <a:lnTo>
                  <a:pt x="5763" y="472"/>
                </a:lnTo>
                <a:lnTo>
                  <a:pt x="5763" y="482"/>
                </a:lnTo>
                <a:lnTo>
                  <a:pt x="5763" y="482"/>
                </a:lnTo>
                <a:lnTo>
                  <a:pt x="5764" y="478"/>
                </a:lnTo>
                <a:lnTo>
                  <a:pt x="5764" y="476"/>
                </a:lnTo>
                <a:lnTo>
                  <a:pt x="5764" y="480"/>
                </a:lnTo>
                <a:lnTo>
                  <a:pt x="5764" y="482"/>
                </a:lnTo>
                <a:lnTo>
                  <a:pt x="5765" y="470"/>
                </a:lnTo>
                <a:lnTo>
                  <a:pt x="5765" y="461"/>
                </a:lnTo>
                <a:lnTo>
                  <a:pt x="5766" y="468"/>
                </a:lnTo>
                <a:lnTo>
                  <a:pt x="5766" y="486"/>
                </a:lnTo>
                <a:lnTo>
                  <a:pt x="5766" y="493"/>
                </a:lnTo>
                <a:lnTo>
                  <a:pt x="5766" y="497"/>
                </a:lnTo>
                <a:lnTo>
                  <a:pt x="5767" y="511"/>
                </a:lnTo>
                <a:lnTo>
                  <a:pt x="5767" y="518"/>
                </a:lnTo>
                <a:lnTo>
                  <a:pt x="5767" y="517"/>
                </a:lnTo>
                <a:lnTo>
                  <a:pt x="5768" y="520"/>
                </a:lnTo>
                <a:lnTo>
                  <a:pt x="5768" y="520"/>
                </a:lnTo>
                <a:lnTo>
                  <a:pt x="5768" y="528"/>
                </a:lnTo>
                <a:lnTo>
                  <a:pt x="5769" y="522"/>
                </a:lnTo>
                <a:lnTo>
                  <a:pt x="5769" y="524"/>
                </a:lnTo>
                <a:lnTo>
                  <a:pt x="5769" y="524"/>
                </a:lnTo>
                <a:lnTo>
                  <a:pt x="5769" y="524"/>
                </a:lnTo>
                <a:lnTo>
                  <a:pt x="5770" y="524"/>
                </a:lnTo>
                <a:lnTo>
                  <a:pt x="5770" y="517"/>
                </a:lnTo>
                <a:lnTo>
                  <a:pt x="5770" y="522"/>
                </a:lnTo>
                <a:lnTo>
                  <a:pt x="5771" y="524"/>
                </a:lnTo>
                <a:lnTo>
                  <a:pt x="5771" y="522"/>
                </a:lnTo>
                <a:lnTo>
                  <a:pt x="5771" y="520"/>
                </a:lnTo>
                <a:lnTo>
                  <a:pt x="5771" y="524"/>
                </a:lnTo>
                <a:lnTo>
                  <a:pt x="5772" y="528"/>
                </a:lnTo>
                <a:lnTo>
                  <a:pt x="5772" y="534"/>
                </a:lnTo>
                <a:lnTo>
                  <a:pt x="5772" y="536"/>
                </a:lnTo>
                <a:lnTo>
                  <a:pt x="5773" y="553"/>
                </a:lnTo>
                <a:lnTo>
                  <a:pt x="5773" y="570"/>
                </a:lnTo>
                <a:lnTo>
                  <a:pt x="5773" y="592"/>
                </a:lnTo>
                <a:lnTo>
                  <a:pt x="5774" y="607"/>
                </a:lnTo>
                <a:lnTo>
                  <a:pt x="5774" y="576"/>
                </a:lnTo>
                <a:lnTo>
                  <a:pt x="5774" y="513"/>
                </a:lnTo>
                <a:lnTo>
                  <a:pt x="5774" y="430"/>
                </a:lnTo>
                <a:lnTo>
                  <a:pt x="5775" y="314"/>
                </a:lnTo>
                <a:lnTo>
                  <a:pt x="5775" y="169"/>
                </a:lnTo>
                <a:lnTo>
                  <a:pt x="5775" y="73"/>
                </a:lnTo>
                <a:lnTo>
                  <a:pt x="5775" y="63"/>
                </a:lnTo>
                <a:lnTo>
                  <a:pt x="5776" y="154"/>
                </a:lnTo>
                <a:lnTo>
                  <a:pt x="5776" y="339"/>
                </a:lnTo>
                <a:lnTo>
                  <a:pt x="5777" y="517"/>
                </a:lnTo>
                <a:lnTo>
                  <a:pt x="5777" y="597"/>
                </a:lnTo>
                <a:lnTo>
                  <a:pt x="5777" y="584"/>
                </a:lnTo>
                <a:lnTo>
                  <a:pt x="5777" y="555"/>
                </a:lnTo>
                <a:lnTo>
                  <a:pt x="5778" y="542"/>
                </a:lnTo>
                <a:lnTo>
                  <a:pt x="5778" y="538"/>
                </a:lnTo>
                <a:lnTo>
                  <a:pt x="5778" y="545"/>
                </a:lnTo>
                <a:lnTo>
                  <a:pt x="5778" y="538"/>
                </a:lnTo>
                <a:lnTo>
                  <a:pt x="5779" y="532"/>
                </a:lnTo>
                <a:lnTo>
                  <a:pt x="5779" y="542"/>
                </a:lnTo>
                <a:lnTo>
                  <a:pt x="5780" y="545"/>
                </a:lnTo>
                <a:lnTo>
                  <a:pt x="5780" y="542"/>
                </a:lnTo>
                <a:lnTo>
                  <a:pt x="5780" y="538"/>
                </a:lnTo>
                <a:lnTo>
                  <a:pt x="5780" y="540"/>
                </a:lnTo>
                <a:lnTo>
                  <a:pt x="5781" y="542"/>
                </a:lnTo>
                <a:lnTo>
                  <a:pt x="5781" y="536"/>
                </a:lnTo>
                <a:lnTo>
                  <a:pt x="5781" y="532"/>
                </a:lnTo>
                <a:lnTo>
                  <a:pt x="5782" y="540"/>
                </a:lnTo>
                <a:lnTo>
                  <a:pt x="5782" y="536"/>
                </a:lnTo>
                <a:lnTo>
                  <a:pt x="5782" y="534"/>
                </a:lnTo>
                <a:lnTo>
                  <a:pt x="5783" y="530"/>
                </a:lnTo>
                <a:lnTo>
                  <a:pt x="5783" y="532"/>
                </a:lnTo>
                <a:lnTo>
                  <a:pt x="5783" y="538"/>
                </a:lnTo>
                <a:lnTo>
                  <a:pt x="5783" y="534"/>
                </a:lnTo>
                <a:lnTo>
                  <a:pt x="5784" y="534"/>
                </a:lnTo>
                <a:lnTo>
                  <a:pt x="5784" y="540"/>
                </a:lnTo>
                <a:lnTo>
                  <a:pt x="5784" y="545"/>
                </a:lnTo>
                <a:lnTo>
                  <a:pt x="5785" y="538"/>
                </a:lnTo>
                <a:lnTo>
                  <a:pt x="5785" y="534"/>
                </a:lnTo>
                <a:lnTo>
                  <a:pt x="5785" y="536"/>
                </a:lnTo>
                <a:lnTo>
                  <a:pt x="5785" y="542"/>
                </a:lnTo>
                <a:lnTo>
                  <a:pt x="5786" y="536"/>
                </a:lnTo>
                <a:lnTo>
                  <a:pt x="5786" y="534"/>
                </a:lnTo>
                <a:lnTo>
                  <a:pt x="5786" y="536"/>
                </a:lnTo>
                <a:lnTo>
                  <a:pt x="5787" y="540"/>
                </a:lnTo>
                <a:lnTo>
                  <a:pt x="5787" y="542"/>
                </a:lnTo>
                <a:lnTo>
                  <a:pt x="5787" y="538"/>
                </a:lnTo>
                <a:lnTo>
                  <a:pt x="5788" y="538"/>
                </a:lnTo>
                <a:lnTo>
                  <a:pt x="5788" y="544"/>
                </a:lnTo>
                <a:lnTo>
                  <a:pt x="5788" y="545"/>
                </a:lnTo>
                <a:lnTo>
                  <a:pt x="5788" y="540"/>
                </a:lnTo>
                <a:lnTo>
                  <a:pt x="5789" y="542"/>
                </a:lnTo>
                <a:lnTo>
                  <a:pt x="5789" y="544"/>
                </a:lnTo>
                <a:lnTo>
                  <a:pt x="5789" y="545"/>
                </a:lnTo>
                <a:lnTo>
                  <a:pt x="5789" y="540"/>
                </a:lnTo>
                <a:lnTo>
                  <a:pt x="5790" y="536"/>
                </a:lnTo>
                <a:lnTo>
                  <a:pt x="5790" y="540"/>
                </a:lnTo>
                <a:lnTo>
                  <a:pt x="5791" y="544"/>
                </a:lnTo>
                <a:lnTo>
                  <a:pt x="5791" y="540"/>
                </a:lnTo>
                <a:lnTo>
                  <a:pt x="5791" y="532"/>
                </a:lnTo>
                <a:lnTo>
                  <a:pt x="5791" y="540"/>
                </a:lnTo>
                <a:lnTo>
                  <a:pt x="5792" y="549"/>
                </a:lnTo>
                <a:lnTo>
                  <a:pt x="5792" y="548"/>
                </a:lnTo>
                <a:lnTo>
                  <a:pt x="5792" y="544"/>
                </a:lnTo>
                <a:lnTo>
                  <a:pt x="5792" y="544"/>
                </a:lnTo>
                <a:lnTo>
                  <a:pt x="5793" y="544"/>
                </a:lnTo>
                <a:lnTo>
                  <a:pt x="5793" y="553"/>
                </a:lnTo>
                <a:lnTo>
                  <a:pt x="5794" y="549"/>
                </a:lnTo>
                <a:lnTo>
                  <a:pt x="5794" y="549"/>
                </a:lnTo>
                <a:lnTo>
                  <a:pt x="5794" y="553"/>
                </a:lnTo>
                <a:lnTo>
                  <a:pt x="5794" y="557"/>
                </a:lnTo>
                <a:lnTo>
                  <a:pt x="5795" y="545"/>
                </a:lnTo>
                <a:lnTo>
                  <a:pt x="5795" y="548"/>
                </a:lnTo>
                <a:lnTo>
                  <a:pt x="5795" y="557"/>
                </a:lnTo>
                <a:lnTo>
                  <a:pt x="5796" y="557"/>
                </a:lnTo>
                <a:lnTo>
                  <a:pt x="5796" y="551"/>
                </a:lnTo>
                <a:lnTo>
                  <a:pt x="5796" y="549"/>
                </a:lnTo>
                <a:lnTo>
                  <a:pt x="5797" y="553"/>
                </a:lnTo>
                <a:lnTo>
                  <a:pt x="5797" y="551"/>
                </a:lnTo>
                <a:lnTo>
                  <a:pt x="5797" y="545"/>
                </a:lnTo>
                <a:lnTo>
                  <a:pt x="5797" y="532"/>
                </a:lnTo>
                <a:lnTo>
                  <a:pt x="5798" y="526"/>
                </a:lnTo>
                <a:lnTo>
                  <a:pt x="5798" y="528"/>
                </a:lnTo>
                <a:lnTo>
                  <a:pt x="5798" y="522"/>
                </a:lnTo>
                <a:lnTo>
                  <a:pt x="5799" y="514"/>
                </a:lnTo>
                <a:lnTo>
                  <a:pt x="5799" y="517"/>
                </a:lnTo>
                <a:lnTo>
                  <a:pt x="5799" y="524"/>
                </a:lnTo>
                <a:lnTo>
                  <a:pt x="5799" y="514"/>
                </a:lnTo>
                <a:lnTo>
                  <a:pt x="5800" y="505"/>
                </a:lnTo>
                <a:lnTo>
                  <a:pt x="5800" y="505"/>
                </a:lnTo>
                <a:lnTo>
                  <a:pt x="5800" y="511"/>
                </a:lnTo>
                <a:lnTo>
                  <a:pt x="5801" y="509"/>
                </a:lnTo>
                <a:lnTo>
                  <a:pt x="5801" y="509"/>
                </a:lnTo>
                <a:lnTo>
                  <a:pt x="5801" y="509"/>
                </a:lnTo>
                <a:lnTo>
                  <a:pt x="5802" y="511"/>
                </a:lnTo>
                <a:lnTo>
                  <a:pt x="5802" y="514"/>
                </a:lnTo>
                <a:lnTo>
                  <a:pt x="5802" y="509"/>
                </a:lnTo>
                <a:lnTo>
                  <a:pt x="5802" y="505"/>
                </a:lnTo>
                <a:lnTo>
                  <a:pt x="5803" y="505"/>
                </a:lnTo>
                <a:lnTo>
                  <a:pt x="5803" y="509"/>
                </a:lnTo>
                <a:lnTo>
                  <a:pt x="5803" y="503"/>
                </a:lnTo>
                <a:lnTo>
                  <a:pt x="5803" y="505"/>
                </a:lnTo>
                <a:lnTo>
                  <a:pt x="5804" y="514"/>
                </a:lnTo>
                <a:lnTo>
                  <a:pt x="5804" y="520"/>
                </a:lnTo>
                <a:lnTo>
                  <a:pt x="5805" y="518"/>
                </a:lnTo>
                <a:lnTo>
                  <a:pt x="5805" y="514"/>
                </a:lnTo>
                <a:lnTo>
                  <a:pt x="5805" y="513"/>
                </a:lnTo>
                <a:lnTo>
                  <a:pt x="5805" y="518"/>
                </a:lnTo>
                <a:lnTo>
                  <a:pt x="5806" y="517"/>
                </a:lnTo>
                <a:lnTo>
                  <a:pt x="5806" y="507"/>
                </a:lnTo>
                <a:lnTo>
                  <a:pt x="5806" y="511"/>
                </a:lnTo>
                <a:lnTo>
                  <a:pt x="5806" y="522"/>
                </a:lnTo>
                <a:lnTo>
                  <a:pt x="5807" y="522"/>
                </a:lnTo>
                <a:lnTo>
                  <a:pt x="5807" y="518"/>
                </a:lnTo>
                <a:lnTo>
                  <a:pt x="5808" y="517"/>
                </a:lnTo>
                <a:lnTo>
                  <a:pt x="5808" y="520"/>
                </a:lnTo>
                <a:lnTo>
                  <a:pt x="5808" y="522"/>
                </a:lnTo>
                <a:lnTo>
                  <a:pt x="5808" y="520"/>
                </a:lnTo>
                <a:lnTo>
                  <a:pt x="5809" y="518"/>
                </a:lnTo>
                <a:lnTo>
                  <a:pt x="5809" y="524"/>
                </a:lnTo>
                <a:lnTo>
                  <a:pt x="5809" y="526"/>
                </a:lnTo>
                <a:lnTo>
                  <a:pt x="5810" y="528"/>
                </a:lnTo>
                <a:lnTo>
                  <a:pt x="5810" y="532"/>
                </a:lnTo>
                <a:lnTo>
                  <a:pt x="5810" y="534"/>
                </a:lnTo>
                <a:lnTo>
                  <a:pt x="5811" y="540"/>
                </a:lnTo>
                <a:lnTo>
                  <a:pt x="5811" y="538"/>
                </a:lnTo>
                <a:lnTo>
                  <a:pt x="5811" y="534"/>
                </a:lnTo>
                <a:lnTo>
                  <a:pt x="5811" y="540"/>
                </a:lnTo>
                <a:lnTo>
                  <a:pt x="5812" y="538"/>
                </a:lnTo>
                <a:lnTo>
                  <a:pt x="5812" y="534"/>
                </a:lnTo>
                <a:lnTo>
                  <a:pt x="5812" y="532"/>
                </a:lnTo>
                <a:lnTo>
                  <a:pt x="5813" y="536"/>
                </a:lnTo>
                <a:lnTo>
                  <a:pt x="5813" y="542"/>
                </a:lnTo>
                <a:lnTo>
                  <a:pt x="5813" y="536"/>
                </a:lnTo>
                <a:lnTo>
                  <a:pt x="5813" y="528"/>
                </a:lnTo>
                <a:lnTo>
                  <a:pt x="5814" y="532"/>
                </a:lnTo>
                <a:lnTo>
                  <a:pt x="5814" y="542"/>
                </a:lnTo>
                <a:lnTo>
                  <a:pt x="5814" y="534"/>
                </a:lnTo>
                <a:lnTo>
                  <a:pt x="5815" y="534"/>
                </a:lnTo>
                <a:lnTo>
                  <a:pt x="5815" y="524"/>
                </a:lnTo>
                <a:lnTo>
                  <a:pt x="5815" y="522"/>
                </a:lnTo>
                <a:lnTo>
                  <a:pt x="5816" y="518"/>
                </a:lnTo>
                <a:lnTo>
                  <a:pt x="5816" y="511"/>
                </a:lnTo>
                <a:lnTo>
                  <a:pt x="5816" y="517"/>
                </a:lnTo>
                <a:lnTo>
                  <a:pt x="5816" y="514"/>
                </a:lnTo>
                <a:lnTo>
                  <a:pt x="5817" y="513"/>
                </a:lnTo>
                <a:lnTo>
                  <a:pt x="5817" y="497"/>
                </a:lnTo>
                <a:lnTo>
                  <a:pt x="5817" y="496"/>
                </a:lnTo>
                <a:lnTo>
                  <a:pt x="5817" y="497"/>
                </a:lnTo>
                <a:lnTo>
                  <a:pt x="5818" y="497"/>
                </a:lnTo>
                <a:lnTo>
                  <a:pt x="5818" y="493"/>
                </a:lnTo>
                <a:lnTo>
                  <a:pt x="5819" y="493"/>
                </a:lnTo>
                <a:lnTo>
                  <a:pt x="5819" y="499"/>
                </a:lnTo>
                <a:lnTo>
                  <a:pt x="5819" y="501"/>
                </a:lnTo>
                <a:lnTo>
                  <a:pt x="5819" y="501"/>
                </a:lnTo>
                <a:lnTo>
                  <a:pt x="5820" y="503"/>
                </a:lnTo>
                <a:lnTo>
                  <a:pt x="5820" y="509"/>
                </a:lnTo>
                <a:lnTo>
                  <a:pt x="5820" y="514"/>
                </a:lnTo>
                <a:lnTo>
                  <a:pt x="5820" y="507"/>
                </a:lnTo>
                <a:lnTo>
                  <a:pt x="5821" y="493"/>
                </a:lnTo>
                <a:lnTo>
                  <a:pt x="5821" y="489"/>
                </a:lnTo>
                <a:lnTo>
                  <a:pt x="5822" y="501"/>
                </a:lnTo>
                <a:lnTo>
                  <a:pt x="5822" y="509"/>
                </a:lnTo>
                <a:lnTo>
                  <a:pt x="5822" y="518"/>
                </a:lnTo>
                <a:lnTo>
                  <a:pt x="5822" y="532"/>
                </a:lnTo>
                <a:lnTo>
                  <a:pt x="5823" y="540"/>
                </a:lnTo>
                <a:lnTo>
                  <a:pt x="5823" y="542"/>
                </a:lnTo>
                <a:lnTo>
                  <a:pt x="5823" y="542"/>
                </a:lnTo>
                <a:lnTo>
                  <a:pt x="5824" y="545"/>
                </a:lnTo>
                <a:lnTo>
                  <a:pt x="5824" y="551"/>
                </a:lnTo>
                <a:lnTo>
                  <a:pt x="5824" y="553"/>
                </a:lnTo>
                <a:lnTo>
                  <a:pt x="5825" y="553"/>
                </a:lnTo>
                <a:lnTo>
                  <a:pt x="5825" y="548"/>
                </a:lnTo>
                <a:lnTo>
                  <a:pt x="5825" y="549"/>
                </a:lnTo>
                <a:lnTo>
                  <a:pt x="5825" y="555"/>
                </a:lnTo>
                <a:lnTo>
                  <a:pt x="5826" y="555"/>
                </a:lnTo>
                <a:lnTo>
                  <a:pt x="5826" y="549"/>
                </a:lnTo>
                <a:lnTo>
                  <a:pt x="5826" y="549"/>
                </a:lnTo>
                <a:lnTo>
                  <a:pt x="5827" y="553"/>
                </a:lnTo>
                <a:lnTo>
                  <a:pt x="5827" y="555"/>
                </a:lnTo>
                <a:lnTo>
                  <a:pt x="5827" y="555"/>
                </a:lnTo>
                <a:lnTo>
                  <a:pt x="5827" y="555"/>
                </a:lnTo>
                <a:lnTo>
                  <a:pt x="5828" y="559"/>
                </a:lnTo>
                <a:lnTo>
                  <a:pt x="5828" y="565"/>
                </a:lnTo>
                <a:lnTo>
                  <a:pt x="5828" y="574"/>
                </a:lnTo>
                <a:lnTo>
                  <a:pt x="5829" y="590"/>
                </a:lnTo>
                <a:lnTo>
                  <a:pt x="5829" y="609"/>
                </a:lnTo>
                <a:lnTo>
                  <a:pt x="5829" y="626"/>
                </a:lnTo>
                <a:lnTo>
                  <a:pt x="5830" y="625"/>
                </a:lnTo>
                <a:lnTo>
                  <a:pt x="5830" y="574"/>
                </a:lnTo>
                <a:lnTo>
                  <a:pt x="5830" y="503"/>
                </a:lnTo>
                <a:lnTo>
                  <a:pt x="5830" y="405"/>
                </a:lnTo>
                <a:lnTo>
                  <a:pt x="5831" y="266"/>
                </a:lnTo>
                <a:lnTo>
                  <a:pt x="5831" y="133"/>
                </a:lnTo>
                <a:lnTo>
                  <a:pt x="5831" y="62"/>
                </a:lnTo>
                <a:lnTo>
                  <a:pt x="5832" y="50"/>
                </a:lnTo>
                <a:lnTo>
                  <a:pt x="5832" y="246"/>
                </a:lnTo>
                <a:lnTo>
                  <a:pt x="5832" y="461"/>
                </a:lnTo>
                <a:lnTo>
                  <a:pt x="5833" y="588"/>
                </a:lnTo>
                <a:lnTo>
                  <a:pt x="5833" y="617"/>
                </a:lnTo>
                <a:lnTo>
                  <a:pt x="5833" y="594"/>
                </a:lnTo>
                <a:lnTo>
                  <a:pt x="5833" y="570"/>
                </a:lnTo>
                <a:lnTo>
                  <a:pt x="5834" y="569"/>
                </a:lnTo>
                <a:lnTo>
                  <a:pt x="5834" y="582"/>
                </a:lnTo>
                <a:lnTo>
                  <a:pt x="5834" y="576"/>
                </a:lnTo>
                <a:lnTo>
                  <a:pt x="5834" y="576"/>
                </a:lnTo>
                <a:lnTo>
                  <a:pt x="5835" y="578"/>
                </a:lnTo>
                <a:lnTo>
                  <a:pt x="5835" y="582"/>
                </a:lnTo>
                <a:lnTo>
                  <a:pt x="5836" y="574"/>
                </a:lnTo>
                <a:lnTo>
                  <a:pt x="5836" y="574"/>
                </a:lnTo>
                <a:lnTo>
                  <a:pt x="5836" y="576"/>
                </a:lnTo>
                <a:lnTo>
                  <a:pt x="5836" y="576"/>
                </a:lnTo>
                <a:lnTo>
                  <a:pt x="5837" y="574"/>
                </a:lnTo>
                <a:lnTo>
                  <a:pt x="5837" y="573"/>
                </a:lnTo>
                <a:lnTo>
                  <a:pt x="5837" y="576"/>
                </a:lnTo>
                <a:lnTo>
                  <a:pt x="5837" y="582"/>
                </a:lnTo>
                <a:lnTo>
                  <a:pt x="5838" y="582"/>
                </a:lnTo>
                <a:lnTo>
                  <a:pt x="5838" y="578"/>
                </a:lnTo>
                <a:lnTo>
                  <a:pt x="5839" y="580"/>
                </a:lnTo>
                <a:lnTo>
                  <a:pt x="5839" y="584"/>
                </a:lnTo>
                <a:lnTo>
                  <a:pt x="5839" y="586"/>
                </a:lnTo>
                <a:lnTo>
                  <a:pt x="5839" y="574"/>
                </a:lnTo>
                <a:lnTo>
                  <a:pt x="5840" y="574"/>
                </a:lnTo>
                <a:lnTo>
                  <a:pt x="5840" y="580"/>
                </a:lnTo>
                <a:lnTo>
                  <a:pt x="5840" y="580"/>
                </a:lnTo>
                <a:lnTo>
                  <a:pt x="5841" y="576"/>
                </a:lnTo>
                <a:lnTo>
                  <a:pt x="5841" y="580"/>
                </a:lnTo>
                <a:lnTo>
                  <a:pt x="5841" y="582"/>
                </a:lnTo>
                <a:lnTo>
                  <a:pt x="5842" y="588"/>
                </a:lnTo>
                <a:lnTo>
                  <a:pt x="5842" y="586"/>
                </a:lnTo>
                <a:lnTo>
                  <a:pt x="5842" y="586"/>
                </a:lnTo>
                <a:lnTo>
                  <a:pt x="5842" y="588"/>
                </a:lnTo>
                <a:lnTo>
                  <a:pt x="5843" y="592"/>
                </a:lnTo>
                <a:lnTo>
                  <a:pt x="5843" y="588"/>
                </a:lnTo>
                <a:lnTo>
                  <a:pt x="5843" y="584"/>
                </a:lnTo>
                <a:lnTo>
                  <a:pt x="5844" y="586"/>
                </a:lnTo>
                <a:lnTo>
                  <a:pt x="5844" y="586"/>
                </a:lnTo>
                <a:lnTo>
                  <a:pt x="5844" y="582"/>
                </a:lnTo>
                <a:lnTo>
                  <a:pt x="5844" y="588"/>
                </a:lnTo>
                <a:lnTo>
                  <a:pt x="5845" y="586"/>
                </a:lnTo>
                <a:lnTo>
                  <a:pt x="5845" y="594"/>
                </a:lnTo>
                <a:lnTo>
                  <a:pt x="5845" y="590"/>
                </a:lnTo>
                <a:lnTo>
                  <a:pt x="5846" y="586"/>
                </a:lnTo>
                <a:lnTo>
                  <a:pt x="5846" y="584"/>
                </a:lnTo>
                <a:lnTo>
                  <a:pt x="5846" y="588"/>
                </a:lnTo>
                <a:lnTo>
                  <a:pt x="5847" y="594"/>
                </a:lnTo>
                <a:lnTo>
                  <a:pt x="5847" y="588"/>
                </a:lnTo>
                <a:lnTo>
                  <a:pt x="5847" y="588"/>
                </a:lnTo>
                <a:lnTo>
                  <a:pt x="5847" y="596"/>
                </a:lnTo>
                <a:lnTo>
                  <a:pt x="5848" y="600"/>
                </a:lnTo>
                <a:lnTo>
                  <a:pt x="5848" y="596"/>
                </a:lnTo>
                <a:lnTo>
                  <a:pt x="5848" y="596"/>
                </a:lnTo>
                <a:lnTo>
                  <a:pt x="5848" y="597"/>
                </a:lnTo>
                <a:lnTo>
                  <a:pt x="5849" y="600"/>
                </a:lnTo>
                <a:lnTo>
                  <a:pt x="5849" y="601"/>
                </a:lnTo>
                <a:lnTo>
                  <a:pt x="5850" y="600"/>
                </a:lnTo>
                <a:lnTo>
                  <a:pt x="5850" y="609"/>
                </a:lnTo>
                <a:lnTo>
                  <a:pt x="5850" y="615"/>
                </a:lnTo>
                <a:lnTo>
                  <a:pt x="5850" y="615"/>
                </a:lnTo>
                <a:lnTo>
                  <a:pt x="5851" y="611"/>
                </a:lnTo>
                <a:lnTo>
                  <a:pt x="5851" y="615"/>
                </a:lnTo>
                <a:lnTo>
                  <a:pt x="5851" y="617"/>
                </a:lnTo>
                <a:lnTo>
                  <a:pt x="5851" y="611"/>
                </a:lnTo>
                <a:lnTo>
                  <a:pt x="5852" y="603"/>
                </a:lnTo>
                <a:lnTo>
                  <a:pt x="5852" y="600"/>
                </a:lnTo>
                <a:lnTo>
                  <a:pt x="5853" y="609"/>
                </a:lnTo>
                <a:lnTo>
                  <a:pt x="5853" y="617"/>
                </a:lnTo>
                <a:lnTo>
                  <a:pt x="5853" y="605"/>
                </a:lnTo>
                <a:lnTo>
                  <a:pt x="5853" y="597"/>
                </a:lnTo>
                <a:lnTo>
                  <a:pt x="5854" y="597"/>
                </a:lnTo>
                <a:lnTo>
                  <a:pt x="5854" y="596"/>
                </a:lnTo>
                <a:lnTo>
                  <a:pt x="5854" y="576"/>
                </a:lnTo>
                <a:lnTo>
                  <a:pt x="5855" y="569"/>
                </a:lnTo>
                <a:lnTo>
                  <a:pt x="5855" y="559"/>
                </a:lnTo>
                <a:lnTo>
                  <a:pt x="5855" y="549"/>
                </a:lnTo>
                <a:lnTo>
                  <a:pt x="5856" y="542"/>
                </a:lnTo>
                <a:lnTo>
                  <a:pt x="5856" y="536"/>
                </a:lnTo>
                <a:lnTo>
                  <a:pt x="5856" y="536"/>
                </a:lnTo>
                <a:lnTo>
                  <a:pt x="5856" y="538"/>
                </a:lnTo>
                <a:lnTo>
                  <a:pt x="5857" y="530"/>
                </a:lnTo>
                <a:lnTo>
                  <a:pt x="5857" y="530"/>
                </a:lnTo>
                <a:lnTo>
                  <a:pt x="5857" y="528"/>
                </a:lnTo>
                <a:lnTo>
                  <a:pt x="5858" y="534"/>
                </a:lnTo>
                <a:lnTo>
                  <a:pt x="5858" y="528"/>
                </a:lnTo>
                <a:lnTo>
                  <a:pt x="5858" y="520"/>
                </a:lnTo>
                <a:lnTo>
                  <a:pt x="5858" y="524"/>
                </a:lnTo>
                <a:lnTo>
                  <a:pt x="5859" y="530"/>
                </a:lnTo>
                <a:lnTo>
                  <a:pt x="5859" y="522"/>
                </a:lnTo>
                <a:lnTo>
                  <a:pt x="5859" y="518"/>
                </a:lnTo>
                <a:lnTo>
                  <a:pt x="5860" y="518"/>
                </a:lnTo>
                <a:lnTo>
                  <a:pt x="5860" y="522"/>
                </a:lnTo>
                <a:lnTo>
                  <a:pt x="5860" y="524"/>
                </a:lnTo>
                <a:lnTo>
                  <a:pt x="5861" y="522"/>
                </a:lnTo>
                <a:lnTo>
                  <a:pt x="5861" y="524"/>
                </a:lnTo>
                <a:lnTo>
                  <a:pt x="5861" y="528"/>
                </a:lnTo>
                <a:lnTo>
                  <a:pt x="5861" y="532"/>
                </a:lnTo>
                <a:lnTo>
                  <a:pt x="5862" y="526"/>
                </a:lnTo>
                <a:lnTo>
                  <a:pt x="5862" y="524"/>
                </a:lnTo>
                <a:lnTo>
                  <a:pt x="5862" y="532"/>
                </a:lnTo>
                <a:lnTo>
                  <a:pt x="5862" y="530"/>
                </a:lnTo>
                <a:lnTo>
                  <a:pt x="5863" y="532"/>
                </a:lnTo>
                <a:lnTo>
                  <a:pt x="5863" y="526"/>
                </a:lnTo>
                <a:lnTo>
                  <a:pt x="5864" y="528"/>
                </a:lnTo>
                <a:lnTo>
                  <a:pt x="5864" y="534"/>
                </a:lnTo>
                <a:lnTo>
                  <a:pt x="5864" y="530"/>
                </a:lnTo>
                <a:lnTo>
                  <a:pt x="5864" y="528"/>
                </a:lnTo>
                <a:lnTo>
                  <a:pt x="5865" y="530"/>
                </a:lnTo>
                <a:lnTo>
                  <a:pt x="5865" y="538"/>
                </a:lnTo>
                <a:lnTo>
                  <a:pt x="5865" y="538"/>
                </a:lnTo>
                <a:lnTo>
                  <a:pt x="5865" y="532"/>
                </a:lnTo>
                <a:lnTo>
                  <a:pt x="5866" y="536"/>
                </a:lnTo>
                <a:lnTo>
                  <a:pt x="5866" y="545"/>
                </a:lnTo>
                <a:lnTo>
                  <a:pt x="5867" y="538"/>
                </a:lnTo>
                <a:lnTo>
                  <a:pt x="5867" y="534"/>
                </a:lnTo>
                <a:lnTo>
                  <a:pt x="5867" y="534"/>
                </a:lnTo>
                <a:lnTo>
                  <a:pt x="5867" y="540"/>
                </a:lnTo>
                <a:lnTo>
                  <a:pt x="5868" y="538"/>
                </a:lnTo>
                <a:lnTo>
                  <a:pt x="5868" y="538"/>
                </a:lnTo>
                <a:lnTo>
                  <a:pt x="5868" y="532"/>
                </a:lnTo>
                <a:lnTo>
                  <a:pt x="5869" y="540"/>
                </a:lnTo>
                <a:lnTo>
                  <a:pt x="5869" y="542"/>
                </a:lnTo>
                <a:lnTo>
                  <a:pt x="5869" y="540"/>
                </a:lnTo>
                <a:lnTo>
                  <a:pt x="5870" y="538"/>
                </a:lnTo>
                <a:lnTo>
                  <a:pt x="5870" y="536"/>
                </a:lnTo>
                <a:lnTo>
                  <a:pt x="5870" y="538"/>
                </a:lnTo>
                <a:lnTo>
                  <a:pt x="5870" y="534"/>
                </a:lnTo>
                <a:lnTo>
                  <a:pt x="5871" y="532"/>
                </a:lnTo>
                <a:lnTo>
                  <a:pt x="5871" y="536"/>
                </a:lnTo>
                <a:lnTo>
                  <a:pt x="5871" y="542"/>
                </a:lnTo>
                <a:lnTo>
                  <a:pt x="5872" y="534"/>
                </a:lnTo>
                <a:lnTo>
                  <a:pt x="5872" y="524"/>
                </a:lnTo>
                <a:lnTo>
                  <a:pt x="5872" y="517"/>
                </a:lnTo>
                <a:lnTo>
                  <a:pt x="5872" y="520"/>
                </a:lnTo>
                <a:lnTo>
                  <a:pt x="5873" y="513"/>
                </a:lnTo>
                <a:lnTo>
                  <a:pt x="5873" y="505"/>
                </a:lnTo>
                <a:lnTo>
                  <a:pt x="5873" y="503"/>
                </a:lnTo>
                <a:lnTo>
                  <a:pt x="5874" y="501"/>
                </a:lnTo>
                <a:lnTo>
                  <a:pt x="5874" y="496"/>
                </a:lnTo>
                <a:lnTo>
                  <a:pt x="5874" y="489"/>
                </a:lnTo>
                <a:lnTo>
                  <a:pt x="5875" y="489"/>
                </a:lnTo>
                <a:lnTo>
                  <a:pt x="5875" y="497"/>
                </a:lnTo>
                <a:lnTo>
                  <a:pt x="5875" y="497"/>
                </a:lnTo>
                <a:lnTo>
                  <a:pt x="5875" y="493"/>
                </a:lnTo>
                <a:lnTo>
                  <a:pt x="5876" y="499"/>
                </a:lnTo>
                <a:lnTo>
                  <a:pt x="5876" y="501"/>
                </a:lnTo>
                <a:lnTo>
                  <a:pt x="5876" y="503"/>
                </a:lnTo>
                <a:lnTo>
                  <a:pt x="5876" y="501"/>
                </a:lnTo>
                <a:lnTo>
                  <a:pt x="5877" y="496"/>
                </a:lnTo>
                <a:lnTo>
                  <a:pt x="5877" y="489"/>
                </a:lnTo>
                <a:lnTo>
                  <a:pt x="5878" y="488"/>
                </a:lnTo>
                <a:lnTo>
                  <a:pt x="5878" y="501"/>
                </a:lnTo>
                <a:lnTo>
                  <a:pt x="5878" y="511"/>
                </a:lnTo>
                <a:lnTo>
                  <a:pt x="5878" y="520"/>
                </a:lnTo>
                <a:lnTo>
                  <a:pt x="5879" y="530"/>
                </a:lnTo>
                <a:lnTo>
                  <a:pt x="5879" y="536"/>
                </a:lnTo>
                <a:lnTo>
                  <a:pt x="5879" y="536"/>
                </a:lnTo>
                <a:lnTo>
                  <a:pt x="5879" y="542"/>
                </a:lnTo>
                <a:lnTo>
                  <a:pt x="5880" y="548"/>
                </a:lnTo>
                <a:lnTo>
                  <a:pt x="5880" y="542"/>
                </a:lnTo>
                <a:lnTo>
                  <a:pt x="5881" y="542"/>
                </a:lnTo>
                <a:lnTo>
                  <a:pt x="5881" y="542"/>
                </a:lnTo>
                <a:lnTo>
                  <a:pt x="5881" y="548"/>
                </a:lnTo>
                <a:lnTo>
                  <a:pt x="5881" y="545"/>
                </a:lnTo>
                <a:lnTo>
                  <a:pt x="5882" y="542"/>
                </a:lnTo>
                <a:lnTo>
                  <a:pt x="5882" y="540"/>
                </a:lnTo>
                <a:lnTo>
                  <a:pt x="5882" y="549"/>
                </a:lnTo>
                <a:lnTo>
                  <a:pt x="5883" y="548"/>
                </a:lnTo>
                <a:lnTo>
                  <a:pt x="5883" y="542"/>
                </a:lnTo>
                <a:lnTo>
                  <a:pt x="5883" y="542"/>
                </a:lnTo>
                <a:lnTo>
                  <a:pt x="5884" y="544"/>
                </a:lnTo>
                <a:lnTo>
                  <a:pt x="5884" y="545"/>
                </a:lnTo>
                <a:lnTo>
                  <a:pt x="5884" y="540"/>
                </a:lnTo>
                <a:lnTo>
                  <a:pt x="5884" y="542"/>
                </a:lnTo>
                <a:lnTo>
                  <a:pt x="5885" y="551"/>
                </a:lnTo>
                <a:lnTo>
                  <a:pt x="5885" y="563"/>
                </a:lnTo>
                <a:lnTo>
                  <a:pt x="5885" y="578"/>
                </a:lnTo>
                <a:lnTo>
                  <a:pt x="5886" y="588"/>
                </a:lnTo>
                <a:lnTo>
                  <a:pt x="5886" y="597"/>
                </a:lnTo>
                <a:lnTo>
                  <a:pt x="5886" y="615"/>
                </a:lnTo>
                <a:lnTo>
                  <a:pt x="5886" y="584"/>
                </a:lnTo>
                <a:lnTo>
                  <a:pt x="5887" y="509"/>
                </a:lnTo>
                <a:lnTo>
                  <a:pt x="5887" y="424"/>
                </a:lnTo>
                <a:lnTo>
                  <a:pt x="5887" y="312"/>
                </a:lnTo>
                <a:lnTo>
                  <a:pt x="5888" y="166"/>
                </a:lnTo>
                <a:lnTo>
                  <a:pt x="5888" y="52"/>
                </a:lnTo>
                <a:lnTo>
                  <a:pt x="5888" y="23"/>
                </a:lnTo>
                <a:lnTo>
                  <a:pt x="5889" y="125"/>
                </a:lnTo>
                <a:lnTo>
                  <a:pt x="5889" y="349"/>
                </a:lnTo>
                <a:lnTo>
                  <a:pt x="5889" y="538"/>
                </a:lnTo>
                <a:lnTo>
                  <a:pt x="5889" y="597"/>
                </a:lnTo>
                <a:lnTo>
                  <a:pt x="5890" y="588"/>
                </a:lnTo>
                <a:lnTo>
                  <a:pt x="5890" y="557"/>
                </a:lnTo>
                <a:lnTo>
                  <a:pt x="5890" y="557"/>
                </a:lnTo>
                <a:lnTo>
                  <a:pt x="5890" y="555"/>
                </a:lnTo>
                <a:lnTo>
                  <a:pt x="5891" y="561"/>
                </a:lnTo>
                <a:lnTo>
                  <a:pt x="5891" y="559"/>
                </a:lnTo>
                <a:lnTo>
                  <a:pt x="5892" y="563"/>
                </a:lnTo>
                <a:lnTo>
                  <a:pt x="5892" y="559"/>
                </a:lnTo>
                <a:lnTo>
                  <a:pt x="5892" y="561"/>
                </a:lnTo>
                <a:lnTo>
                  <a:pt x="5892" y="565"/>
                </a:lnTo>
                <a:lnTo>
                  <a:pt x="5893" y="561"/>
                </a:lnTo>
                <a:lnTo>
                  <a:pt x="5893" y="555"/>
                </a:lnTo>
                <a:lnTo>
                  <a:pt x="5893" y="557"/>
                </a:lnTo>
                <a:lnTo>
                  <a:pt x="5893" y="565"/>
                </a:lnTo>
                <a:lnTo>
                  <a:pt x="5894" y="563"/>
                </a:lnTo>
                <a:lnTo>
                  <a:pt x="5894" y="559"/>
                </a:lnTo>
                <a:lnTo>
                  <a:pt x="5895" y="559"/>
                </a:lnTo>
                <a:lnTo>
                  <a:pt x="5895" y="565"/>
                </a:lnTo>
                <a:lnTo>
                  <a:pt x="5895" y="563"/>
                </a:lnTo>
                <a:lnTo>
                  <a:pt x="5895" y="561"/>
                </a:lnTo>
                <a:lnTo>
                  <a:pt x="5896" y="557"/>
                </a:lnTo>
                <a:lnTo>
                  <a:pt x="5896" y="561"/>
                </a:lnTo>
                <a:lnTo>
                  <a:pt x="5896" y="559"/>
                </a:lnTo>
                <a:lnTo>
                  <a:pt x="5897" y="555"/>
                </a:lnTo>
                <a:lnTo>
                  <a:pt x="5897" y="551"/>
                </a:lnTo>
                <a:lnTo>
                  <a:pt x="5897" y="555"/>
                </a:lnTo>
                <a:lnTo>
                  <a:pt x="5898" y="555"/>
                </a:lnTo>
                <a:lnTo>
                  <a:pt x="5898" y="553"/>
                </a:lnTo>
                <a:lnTo>
                  <a:pt x="5898" y="553"/>
                </a:lnTo>
                <a:lnTo>
                  <a:pt x="5898" y="557"/>
                </a:lnTo>
                <a:lnTo>
                  <a:pt x="5899" y="559"/>
                </a:lnTo>
                <a:lnTo>
                  <a:pt x="5899" y="559"/>
                </a:lnTo>
                <a:lnTo>
                  <a:pt x="5899" y="557"/>
                </a:lnTo>
                <a:lnTo>
                  <a:pt x="5900" y="561"/>
                </a:lnTo>
                <a:lnTo>
                  <a:pt x="5900" y="561"/>
                </a:lnTo>
                <a:lnTo>
                  <a:pt x="5900" y="555"/>
                </a:lnTo>
                <a:lnTo>
                  <a:pt x="5900" y="555"/>
                </a:lnTo>
                <a:lnTo>
                  <a:pt x="5901" y="559"/>
                </a:lnTo>
                <a:lnTo>
                  <a:pt x="5901" y="563"/>
                </a:lnTo>
                <a:lnTo>
                  <a:pt x="5901" y="559"/>
                </a:lnTo>
                <a:lnTo>
                  <a:pt x="5902" y="551"/>
                </a:lnTo>
                <a:lnTo>
                  <a:pt x="5902" y="555"/>
                </a:lnTo>
                <a:lnTo>
                  <a:pt x="5902" y="559"/>
                </a:lnTo>
                <a:lnTo>
                  <a:pt x="5903" y="555"/>
                </a:lnTo>
                <a:lnTo>
                  <a:pt x="5903" y="548"/>
                </a:lnTo>
                <a:lnTo>
                  <a:pt x="5903" y="548"/>
                </a:lnTo>
                <a:lnTo>
                  <a:pt x="5903" y="551"/>
                </a:lnTo>
                <a:lnTo>
                  <a:pt x="5904" y="553"/>
                </a:lnTo>
                <a:lnTo>
                  <a:pt x="5904" y="551"/>
                </a:lnTo>
                <a:lnTo>
                  <a:pt x="5904" y="553"/>
                </a:lnTo>
                <a:lnTo>
                  <a:pt x="5904" y="559"/>
                </a:lnTo>
                <a:lnTo>
                  <a:pt x="5905" y="563"/>
                </a:lnTo>
                <a:lnTo>
                  <a:pt x="5905" y="557"/>
                </a:lnTo>
                <a:lnTo>
                  <a:pt x="5906" y="559"/>
                </a:lnTo>
                <a:lnTo>
                  <a:pt x="5906" y="565"/>
                </a:lnTo>
                <a:lnTo>
                  <a:pt x="5906" y="569"/>
                </a:lnTo>
                <a:lnTo>
                  <a:pt x="5906" y="563"/>
                </a:lnTo>
                <a:lnTo>
                  <a:pt x="5907" y="561"/>
                </a:lnTo>
                <a:lnTo>
                  <a:pt x="5907" y="565"/>
                </a:lnTo>
                <a:lnTo>
                  <a:pt x="5907" y="565"/>
                </a:lnTo>
                <a:lnTo>
                  <a:pt x="5907" y="561"/>
                </a:lnTo>
                <a:lnTo>
                  <a:pt x="5908" y="555"/>
                </a:lnTo>
                <a:lnTo>
                  <a:pt x="5908" y="549"/>
                </a:lnTo>
                <a:lnTo>
                  <a:pt x="5909" y="553"/>
                </a:lnTo>
                <a:lnTo>
                  <a:pt x="5909" y="545"/>
                </a:lnTo>
                <a:lnTo>
                  <a:pt x="5909" y="540"/>
                </a:lnTo>
                <a:lnTo>
                  <a:pt x="5909" y="540"/>
                </a:lnTo>
                <a:lnTo>
                  <a:pt x="5910" y="538"/>
                </a:lnTo>
                <a:lnTo>
                  <a:pt x="5910" y="532"/>
                </a:lnTo>
                <a:lnTo>
                  <a:pt x="5910" y="526"/>
                </a:lnTo>
                <a:lnTo>
                  <a:pt x="5910" y="522"/>
                </a:lnTo>
                <a:lnTo>
                  <a:pt x="5911" y="526"/>
                </a:lnTo>
                <a:lnTo>
                  <a:pt x="5911" y="522"/>
                </a:lnTo>
                <a:lnTo>
                  <a:pt x="5912" y="514"/>
                </a:lnTo>
                <a:lnTo>
                  <a:pt x="5912" y="511"/>
                </a:lnTo>
                <a:lnTo>
                  <a:pt x="5912" y="513"/>
                </a:lnTo>
                <a:lnTo>
                  <a:pt x="5912" y="514"/>
                </a:lnTo>
                <a:lnTo>
                  <a:pt x="5913" y="507"/>
                </a:lnTo>
                <a:lnTo>
                  <a:pt x="5913" y="507"/>
                </a:lnTo>
                <a:lnTo>
                  <a:pt x="5913" y="511"/>
                </a:lnTo>
                <a:lnTo>
                  <a:pt x="5914" y="511"/>
                </a:lnTo>
                <a:lnTo>
                  <a:pt x="5914" y="503"/>
                </a:lnTo>
                <a:lnTo>
                  <a:pt x="5914" y="501"/>
                </a:lnTo>
                <a:lnTo>
                  <a:pt x="5914" y="505"/>
                </a:lnTo>
                <a:lnTo>
                  <a:pt x="5915" y="513"/>
                </a:lnTo>
                <a:lnTo>
                  <a:pt x="5915" y="507"/>
                </a:lnTo>
                <a:lnTo>
                  <a:pt x="5915" y="501"/>
                </a:lnTo>
                <a:lnTo>
                  <a:pt x="5916" y="509"/>
                </a:lnTo>
                <a:lnTo>
                  <a:pt x="5916" y="509"/>
                </a:lnTo>
                <a:lnTo>
                  <a:pt x="5916" y="511"/>
                </a:lnTo>
                <a:lnTo>
                  <a:pt x="5917" y="507"/>
                </a:lnTo>
                <a:lnTo>
                  <a:pt x="5917" y="507"/>
                </a:lnTo>
                <a:lnTo>
                  <a:pt x="5917" y="517"/>
                </a:lnTo>
                <a:lnTo>
                  <a:pt x="5917" y="513"/>
                </a:lnTo>
                <a:lnTo>
                  <a:pt x="5918" y="513"/>
                </a:lnTo>
                <a:lnTo>
                  <a:pt x="5918" y="518"/>
                </a:lnTo>
                <a:lnTo>
                  <a:pt x="5918" y="517"/>
                </a:lnTo>
                <a:lnTo>
                  <a:pt x="5919" y="517"/>
                </a:lnTo>
                <a:lnTo>
                  <a:pt x="5919" y="514"/>
                </a:lnTo>
                <a:lnTo>
                  <a:pt x="5919" y="514"/>
                </a:lnTo>
                <a:lnTo>
                  <a:pt x="5920" y="517"/>
                </a:lnTo>
                <a:lnTo>
                  <a:pt x="5920" y="518"/>
                </a:lnTo>
                <a:lnTo>
                  <a:pt x="5920" y="514"/>
                </a:lnTo>
                <a:lnTo>
                  <a:pt x="5920" y="513"/>
                </a:lnTo>
                <a:lnTo>
                  <a:pt x="5921" y="520"/>
                </a:lnTo>
                <a:lnTo>
                  <a:pt x="5921" y="522"/>
                </a:lnTo>
                <a:lnTo>
                  <a:pt x="5921" y="518"/>
                </a:lnTo>
                <a:lnTo>
                  <a:pt x="5921" y="514"/>
                </a:lnTo>
                <a:lnTo>
                  <a:pt x="5922" y="520"/>
                </a:lnTo>
                <a:lnTo>
                  <a:pt x="5922" y="524"/>
                </a:lnTo>
                <a:lnTo>
                  <a:pt x="5923" y="522"/>
                </a:lnTo>
                <a:lnTo>
                  <a:pt x="5923" y="518"/>
                </a:lnTo>
                <a:lnTo>
                  <a:pt x="5923" y="524"/>
                </a:lnTo>
                <a:lnTo>
                  <a:pt x="5923" y="528"/>
                </a:lnTo>
                <a:lnTo>
                  <a:pt x="5924" y="524"/>
                </a:lnTo>
                <a:lnTo>
                  <a:pt x="5924" y="520"/>
                </a:lnTo>
                <a:lnTo>
                  <a:pt x="5924" y="526"/>
                </a:lnTo>
                <a:lnTo>
                  <a:pt x="5924" y="532"/>
                </a:lnTo>
                <a:lnTo>
                  <a:pt x="5925" y="528"/>
                </a:lnTo>
                <a:lnTo>
                  <a:pt x="5925" y="522"/>
                </a:lnTo>
                <a:lnTo>
                  <a:pt x="5926" y="520"/>
                </a:lnTo>
                <a:lnTo>
                  <a:pt x="5926" y="526"/>
                </a:lnTo>
                <a:lnTo>
                  <a:pt x="5926" y="524"/>
                </a:lnTo>
                <a:lnTo>
                  <a:pt x="5926" y="517"/>
                </a:lnTo>
                <a:lnTo>
                  <a:pt x="5927" y="517"/>
                </a:lnTo>
                <a:lnTo>
                  <a:pt x="5927" y="513"/>
                </a:lnTo>
                <a:lnTo>
                  <a:pt x="5927" y="509"/>
                </a:lnTo>
                <a:lnTo>
                  <a:pt x="5928" y="501"/>
                </a:lnTo>
                <a:lnTo>
                  <a:pt x="5928" y="493"/>
                </a:lnTo>
                <a:lnTo>
                  <a:pt x="5928" y="496"/>
                </a:lnTo>
                <a:lnTo>
                  <a:pt x="5928" y="497"/>
                </a:lnTo>
                <a:lnTo>
                  <a:pt x="5929" y="496"/>
                </a:lnTo>
                <a:lnTo>
                  <a:pt x="5929" y="492"/>
                </a:lnTo>
                <a:lnTo>
                  <a:pt x="5929" y="484"/>
                </a:lnTo>
                <a:lnTo>
                  <a:pt x="5930" y="486"/>
                </a:lnTo>
                <a:lnTo>
                  <a:pt x="5930" y="482"/>
                </a:lnTo>
                <a:lnTo>
                  <a:pt x="5930" y="476"/>
                </a:lnTo>
                <a:lnTo>
                  <a:pt x="5931" y="476"/>
                </a:lnTo>
                <a:lnTo>
                  <a:pt x="5931" y="484"/>
                </a:lnTo>
                <a:lnTo>
                  <a:pt x="5931" y="482"/>
                </a:lnTo>
                <a:lnTo>
                  <a:pt x="5931" y="480"/>
                </a:lnTo>
                <a:lnTo>
                  <a:pt x="5932" y="478"/>
                </a:lnTo>
                <a:lnTo>
                  <a:pt x="5932" y="486"/>
                </a:lnTo>
                <a:lnTo>
                  <a:pt x="5932" y="484"/>
                </a:lnTo>
                <a:lnTo>
                  <a:pt x="5933" y="470"/>
                </a:lnTo>
                <a:lnTo>
                  <a:pt x="5933" y="465"/>
                </a:lnTo>
                <a:lnTo>
                  <a:pt x="5933" y="489"/>
                </a:lnTo>
                <a:lnTo>
                  <a:pt x="5934" y="496"/>
                </a:lnTo>
                <a:lnTo>
                  <a:pt x="5934" y="501"/>
                </a:lnTo>
                <a:lnTo>
                  <a:pt x="5934" y="507"/>
                </a:lnTo>
                <a:lnTo>
                  <a:pt x="5934" y="517"/>
                </a:lnTo>
                <a:lnTo>
                  <a:pt x="5935" y="524"/>
                </a:lnTo>
                <a:lnTo>
                  <a:pt x="5935" y="528"/>
                </a:lnTo>
                <a:lnTo>
                  <a:pt x="5935" y="526"/>
                </a:lnTo>
                <a:lnTo>
                  <a:pt x="5935" y="526"/>
                </a:lnTo>
                <a:lnTo>
                  <a:pt x="5936" y="530"/>
                </a:lnTo>
                <a:lnTo>
                  <a:pt x="5936" y="528"/>
                </a:lnTo>
                <a:lnTo>
                  <a:pt x="5937" y="526"/>
                </a:lnTo>
                <a:lnTo>
                  <a:pt x="5937" y="532"/>
                </a:lnTo>
                <a:lnTo>
                  <a:pt x="5937" y="534"/>
                </a:lnTo>
                <a:lnTo>
                  <a:pt x="5937" y="528"/>
                </a:lnTo>
                <a:lnTo>
                  <a:pt x="5938" y="528"/>
                </a:lnTo>
                <a:lnTo>
                  <a:pt x="5938" y="528"/>
                </a:lnTo>
                <a:lnTo>
                  <a:pt x="5938" y="530"/>
                </a:lnTo>
                <a:lnTo>
                  <a:pt x="5938" y="528"/>
                </a:lnTo>
                <a:lnTo>
                  <a:pt x="5939" y="522"/>
                </a:lnTo>
                <a:lnTo>
                  <a:pt x="5939" y="536"/>
                </a:lnTo>
                <a:lnTo>
                  <a:pt x="5940" y="548"/>
                </a:lnTo>
                <a:lnTo>
                  <a:pt x="5940" y="559"/>
                </a:lnTo>
                <a:lnTo>
                  <a:pt x="5940" y="570"/>
                </a:lnTo>
                <a:lnTo>
                  <a:pt x="5940" y="576"/>
                </a:lnTo>
                <a:lnTo>
                  <a:pt x="5941" y="592"/>
                </a:lnTo>
                <a:lnTo>
                  <a:pt x="5941" y="611"/>
                </a:lnTo>
                <a:lnTo>
                  <a:pt x="5941" y="590"/>
                </a:lnTo>
                <a:lnTo>
                  <a:pt x="5942" y="528"/>
                </a:lnTo>
                <a:lnTo>
                  <a:pt x="5942" y="445"/>
                </a:lnTo>
                <a:lnTo>
                  <a:pt x="5942" y="337"/>
                </a:lnTo>
                <a:lnTo>
                  <a:pt x="5943" y="185"/>
                </a:lnTo>
                <a:lnTo>
                  <a:pt x="5943" y="73"/>
                </a:lnTo>
                <a:lnTo>
                  <a:pt x="5943" y="63"/>
                </a:lnTo>
                <a:lnTo>
                  <a:pt x="5943" y="79"/>
                </a:lnTo>
                <a:lnTo>
                  <a:pt x="5944" y="405"/>
                </a:lnTo>
                <a:lnTo>
                  <a:pt x="5944" y="570"/>
                </a:lnTo>
                <a:lnTo>
                  <a:pt x="5944" y="597"/>
                </a:lnTo>
                <a:lnTo>
                  <a:pt x="5945" y="565"/>
                </a:lnTo>
                <a:lnTo>
                  <a:pt x="5945" y="544"/>
                </a:lnTo>
                <a:lnTo>
                  <a:pt x="5945" y="542"/>
                </a:lnTo>
                <a:lnTo>
                  <a:pt x="5945" y="548"/>
                </a:lnTo>
                <a:lnTo>
                  <a:pt x="5946" y="549"/>
                </a:lnTo>
                <a:lnTo>
                  <a:pt x="5946" y="544"/>
                </a:lnTo>
                <a:lnTo>
                  <a:pt x="5946" y="538"/>
                </a:lnTo>
                <a:lnTo>
                  <a:pt x="5947" y="542"/>
                </a:lnTo>
                <a:lnTo>
                  <a:pt x="5947" y="545"/>
                </a:lnTo>
                <a:lnTo>
                  <a:pt x="5947" y="542"/>
                </a:lnTo>
                <a:lnTo>
                  <a:pt x="5948" y="538"/>
                </a:lnTo>
                <a:lnTo>
                  <a:pt x="5948" y="538"/>
                </a:lnTo>
                <a:lnTo>
                  <a:pt x="5948" y="549"/>
                </a:lnTo>
                <a:lnTo>
                  <a:pt x="5948" y="548"/>
                </a:lnTo>
                <a:lnTo>
                  <a:pt x="5949" y="544"/>
                </a:lnTo>
                <a:lnTo>
                  <a:pt x="5949" y="545"/>
                </a:lnTo>
                <a:lnTo>
                  <a:pt x="5949" y="553"/>
                </a:lnTo>
                <a:lnTo>
                  <a:pt x="5949" y="551"/>
                </a:lnTo>
                <a:lnTo>
                  <a:pt x="5950" y="551"/>
                </a:lnTo>
                <a:lnTo>
                  <a:pt x="5950" y="549"/>
                </a:lnTo>
                <a:lnTo>
                  <a:pt x="5951" y="549"/>
                </a:lnTo>
                <a:lnTo>
                  <a:pt x="5951" y="553"/>
                </a:lnTo>
                <a:lnTo>
                  <a:pt x="5951" y="545"/>
                </a:lnTo>
                <a:lnTo>
                  <a:pt x="5951" y="542"/>
                </a:lnTo>
                <a:lnTo>
                  <a:pt x="5952" y="548"/>
                </a:lnTo>
                <a:lnTo>
                  <a:pt x="5952" y="549"/>
                </a:lnTo>
                <a:lnTo>
                  <a:pt x="5952" y="544"/>
                </a:lnTo>
                <a:lnTo>
                  <a:pt x="5952" y="542"/>
                </a:lnTo>
                <a:lnTo>
                  <a:pt x="5953" y="548"/>
                </a:lnTo>
                <a:lnTo>
                  <a:pt x="5953" y="551"/>
                </a:lnTo>
                <a:lnTo>
                  <a:pt x="5954" y="548"/>
                </a:lnTo>
                <a:lnTo>
                  <a:pt x="5954" y="545"/>
                </a:lnTo>
                <a:lnTo>
                  <a:pt x="5954" y="544"/>
                </a:lnTo>
                <a:lnTo>
                  <a:pt x="5954" y="549"/>
                </a:lnTo>
                <a:lnTo>
                  <a:pt x="5955" y="548"/>
                </a:lnTo>
                <a:lnTo>
                  <a:pt x="5955" y="544"/>
                </a:lnTo>
                <a:lnTo>
                  <a:pt x="5955" y="544"/>
                </a:lnTo>
                <a:lnTo>
                  <a:pt x="5956" y="545"/>
                </a:lnTo>
                <a:lnTo>
                  <a:pt x="5956" y="545"/>
                </a:lnTo>
                <a:lnTo>
                  <a:pt x="5956" y="540"/>
                </a:lnTo>
                <a:lnTo>
                  <a:pt x="5957" y="536"/>
                </a:lnTo>
                <a:lnTo>
                  <a:pt x="5957" y="544"/>
                </a:lnTo>
                <a:lnTo>
                  <a:pt x="5957" y="544"/>
                </a:lnTo>
                <a:lnTo>
                  <a:pt x="5957" y="540"/>
                </a:lnTo>
                <a:lnTo>
                  <a:pt x="5958" y="538"/>
                </a:lnTo>
                <a:lnTo>
                  <a:pt x="5958" y="54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84" name="Group 1083">
            <a:extLst>
              <a:ext uri="{FF2B5EF4-FFF2-40B4-BE49-F238E27FC236}">
                <a16:creationId xmlns:a16="http://schemas.microsoft.com/office/drawing/2014/main" id="{E2DBB7F0-6BC0-438A-B33D-BF5F4B975666}"/>
              </a:ext>
            </a:extLst>
          </p:cNvPr>
          <p:cNvGrpSpPr/>
          <p:nvPr/>
        </p:nvGrpSpPr>
        <p:grpSpPr>
          <a:xfrm>
            <a:off x="1189038" y="4151313"/>
            <a:ext cx="9728200" cy="295275"/>
            <a:chOff x="1189038" y="4151313"/>
            <a:chExt cx="9728200" cy="295275"/>
          </a:xfrm>
        </p:grpSpPr>
        <p:sp>
          <p:nvSpPr>
            <p:cNvPr id="888" name="Rectangle 467">
              <a:extLst>
                <a:ext uri="{FF2B5EF4-FFF2-40B4-BE49-F238E27FC236}">
                  <a16:creationId xmlns:a16="http://schemas.microsoft.com/office/drawing/2014/main" id="{9E2EA593-2C09-4A62-80BA-05EC7B756374}"/>
                </a:ext>
              </a:extLst>
            </p:cNvPr>
            <p:cNvSpPr>
              <a:spLocks noChangeArrowheads="1"/>
            </p:cNvSpPr>
            <p:nvPr/>
          </p:nvSpPr>
          <p:spPr bwMode="auto">
            <a:xfrm>
              <a:off x="1458913" y="4194175"/>
              <a:ext cx="9458325" cy="161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Line 468">
              <a:extLst>
                <a:ext uri="{FF2B5EF4-FFF2-40B4-BE49-F238E27FC236}">
                  <a16:creationId xmlns:a16="http://schemas.microsoft.com/office/drawing/2014/main" id="{3EC974EA-C390-4AE6-B336-CBAE6BD642AA}"/>
                </a:ext>
              </a:extLst>
            </p:cNvPr>
            <p:cNvSpPr>
              <a:spLocks noChangeShapeType="1"/>
            </p:cNvSpPr>
            <p:nvPr/>
          </p:nvSpPr>
          <p:spPr bwMode="auto">
            <a:xfrm>
              <a:off x="1458913" y="43561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4" name="Line 493">
              <a:extLst>
                <a:ext uri="{FF2B5EF4-FFF2-40B4-BE49-F238E27FC236}">
                  <a16:creationId xmlns:a16="http://schemas.microsoft.com/office/drawing/2014/main" id="{EFFE8EA4-0ADC-4755-A5FB-3B3349FAFE54}"/>
                </a:ext>
              </a:extLst>
            </p:cNvPr>
            <p:cNvSpPr>
              <a:spLocks noChangeShapeType="1"/>
            </p:cNvSpPr>
            <p:nvPr/>
          </p:nvSpPr>
          <p:spPr bwMode="auto">
            <a:xfrm>
              <a:off x="1458913" y="4192588"/>
              <a:ext cx="0" cy="16351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5" name="Line 494">
              <a:extLst>
                <a:ext uri="{FF2B5EF4-FFF2-40B4-BE49-F238E27FC236}">
                  <a16:creationId xmlns:a16="http://schemas.microsoft.com/office/drawing/2014/main" id="{6D93EFCE-B53B-4ACC-83E6-8D47A9F8A340}"/>
                </a:ext>
              </a:extLst>
            </p:cNvPr>
            <p:cNvSpPr>
              <a:spLocks noChangeShapeType="1"/>
            </p:cNvSpPr>
            <p:nvPr/>
          </p:nvSpPr>
          <p:spPr bwMode="auto">
            <a:xfrm flipH="1">
              <a:off x="1363663" y="4192588"/>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6" name="Line 495">
              <a:extLst>
                <a:ext uri="{FF2B5EF4-FFF2-40B4-BE49-F238E27FC236}">
                  <a16:creationId xmlns:a16="http://schemas.microsoft.com/office/drawing/2014/main" id="{25424698-B3D1-43E0-868B-4F47347155F3}"/>
                </a:ext>
              </a:extLst>
            </p:cNvPr>
            <p:cNvSpPr>
              <a:spLocks noChangeShapeType="1"/>
            </p:cNvSpPr>
            <p:nvPr/>
          </p:nvSpPr>
          <p:spPr bwMode="auto">
            <a:xfrm flipH="1">
              <a:off x="1363663" y="43561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7" name="Rectangle 496">
              <a:extLst>
                <a:ext uri="{FF2B5EF4-FFF2-40B4-BE49-F238E27FC236}">
                  <a16:creationId xmlns:a16="http://schemas.microsoft.com/office/drawing/2014/main" id="{93B142DF-044C-4A48-B067-C9895889DEC3}"/>
                </a:ext>
              </a:extLst>
            </p:cNvPr>
            <p:cNvSpPr>
              <a:spLocks noChangeArrowheads="1"/>
            </p:cNvSpPr>
            <p:nvPr/>
          </p:nvSpPr>
          <p:spPr bwMode="auto">
            <a:xfrm>
              <a:off x="1236663" y="4151313"/>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8" name="Rectangle 497">
              <a:extLst>
                <a:ext uri="{FF2B5EF4-FFF2-40B4-BE49-F238E27FC236}">
                  <a16:creationId xmlns:a16="http://schemas.microsoft.com/office/drawing/2014/main" id="{C64F6C09-AE75-4CDC-9B53-923777AD64E3}"/>
                </a:ext>
              </a:extLst>
            </p:cNvPr>
            <p:cNvSpPr>
              <a:spLocks noChangeArrowheads="1"/>
            </p:cNvSpPr>
            <p:nvPr/>
          </p:nvSpPr>
          <p:spPr bwMode="auto">
            <a:xfrm>
              <a:off x="1189038" y="4310063"/>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9" name="Rectangle 498">
              <a:extLst>
                <a:ext uri="{FF2B5EF4-FFF2-40B4-BE49-F238E27FC236}">
                  <a16:creationId xmlns:a16="http://schemas.microsoft.com/office/drawing/2014/main" id="{9E28116F-D293-4FB4-87C3-AC2DA5BA9084}"/>
                </a:ext>
              </a:extLst>
            </p:cNvPr>
            <p:cNvSpPr>
              <a:spLocks noChangeArrowheads="1"/>
            </p:cNvSpPr>
            <p:nvPr/>
          </p:nvSpPr>
          <p:spPr bwMode="auto">
            <a:xfrm>
              <a:off x="1458913" y="4194175"/>
              <a:ext cx="9458325" cy="16192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1" name="Oval 500">
              <a:extLst>
                <a:ext uri="{FF2B5EF4-FFF2-40B4-BE49-F238E27FC236}">
                  <a16:creationId xmlns:a16="http://schemas.microsoft.com/office/drawing/2014/main" id="{9B9202DF-A143-4527-A37B-CCA7226B94C8}"/>
                </a:ext>
              </a:extLst>
            </p:cNvPr>
            <p:cNvSpPr>
              <a:spLocks noChangeArrowheads="1"/>
            </p:cNvSpPr>
            <p:nvPr/>
          </p:nvSpPr>
          <p:spPr bwMode="auto">
            <a:xfrm>
              <a:off x="1525588" y="41973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501">
              <a:extLst>
                <a:ext uri="{FF2B5EF4-FFF2-40B4-BE49-F238E27FC236}">
                  <a16:creationId xmlns:a16="http://schemas.microsoft.com/office/drawing/2014/main" id="{99796B79-404D-4BF6-A48B-301CA9100CED}"/>
                </a:ext>
              </a:extLst>
            </p:cNvPr>
            <p:cNvSpPr>
              <a:spLocks noChangeArrowheads="1"/>
            </p:cNvSpPr>
            <p:nvPr/>
          </p:nvSpPr>
          <p:spPr bwMode="auto">
            <a:xfrm>
              <a:off x="1525588" y="4197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502">
              <a:extLst>
                <a:ext uri="{FF2B5EF4-FFF2-40B4-BE49-F238E27FC236}">
                  <a16:creationId xmlns:a16="http://schemas.microsoft.com/office/drawing/2014/main" id="{731182BE-91F0-431B-BBD7-8D217A7AD98F}"/>
                </a:ext>
              </a:extLst>
            </p:cNvPr>
            <p:cNvSpPr>
              <a:spLocks noChangeArrowheads="1"/>
            </p:cNvSpPr>
            <p:nvPr/>
          </p:nvSpPr>
          <p:spPr bwMode="auto">
            <a:xfrm>
              <a:off x="1843088" y="4187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503">
              <a:extLst>
                <a:ext uri="{FF2B5EF4-FFF2-40B4-BE49-F238E27FC236}">
                  <a16:creationId xmlns:a16="http://schemas.microsoft.com/office/drawing/2014/main" id="{5948292A-EDB7-4A1E-A79E-F6AE655C82F6}"/>
                </a:ext>
              </a:extLst>
            </p:cNvPr>
            <p:cNvSpPr>
              <a:spLocks noChangeArrowheads="1"/>
            </p:cNvSpPr>
            <p:nvPr/>
          </p:nvSpPr>
          <p:spPr bwMode="auto">
            <a:xfrm>
              <a:off x="1843088" y="41862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504">
              <a:extLst>
                <a:ext uri="{FF2B5EF4-FFF2-40B4-BE49-F238E27FC236}">
                  <a16:creationId xmlns:a16="http://schemas.microsoft.com/office/drawing/2014/main" id="{D06FBB97-58DC-4335-9C58-4EBAAF791C1E}"/>
                </a:ext>
              </a:extLst>
            </p:cNvPr>
            <p:cNvSpPr>
              <a:spLocks noChangeArrowheads="1"/>
            </p:cNvSpPr>
            <p:nvPr/>
          </p:nvSpPr>
          <p:spPr bwMode="auto">
            <a:xfrm>
              <a:off x="1843088" y="4186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505">
              <a:extLst>
                <a:ext uri="{FF2B5EF4-FFF2-40B4-BE49-F238E27FC236}">
                  <a16:creationId xmlns:a16="http://schemas.microsoft.com/office/drawing/2014/main" id="{371E42E9-E52C-481A-A197-AB273A19CC7B}"/>
                </a:ext>
              </a:extLst>
            </p:cNvPr>
            <p:cNvSpPr>
              <a:spLocks noChangeArrowheads="1"/>
            </p:cNvSpPr>
            <p:nvPr/>
          </p:nvSpPr>
          <p:spPr bwMode="auto">
            <a:xfrm>
              <a:off x="5661026" y="4189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506">
              <a:extLst>
                <a:ext uri="{FF2B5EF4-FFF2-40B4-BE49-F238E27FC236}">
                  <a16:creationId xmlns:a16="http://schemas.microsoft.com/office/drawing/2014/main" id="{B7314421-5EB6-4FE2-9C41-3A42BC28AC55}"/>
                </a:ext>
              </a:extLst>
            </p:cNvPr>
            <p:cNvSpPr>
              <a:spLocks noChangeArrowheads="1"/>
            </p:cNvSpPr>
            <p:nvPr/>
          </p:nvSpPr>
          <p:spPr bwMode="auto">
            <a:xfrm>
              <a:off x="5661026" y="41878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507">
              <a:extLst>
                <a:ext uri="{FF2B5EF4-FFF2-40B4-BE49-F238E27FC236}">
                  <a16:creationId xmlns:a16="http://schemas.microsoft.com/office/drawing/2014/main" id="{FD67E18F-62E3-4F6C-A987-F18E0048DC5D}"/>
                </a:ext>
              </a:extLst>
            </p:cNvPr>
            <p:cNvSpPr>
              <a:spLocks noChangeArrowheads="1"/>
            </p:cNvSpPr>
            <p:nvPr/>
          </p:nvSpPr>
          <p:spPr bwMode="auto">
            <a:xfrm>
              <a:off x="5661026" y="4187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508">
              <a:extLst>
                <a:ext uri="{FF2B5EF4-FFF2-40B4-BE49-F238E27FC236}">
                  <a16:creationId xmlns:a16="http://schemas.microsoft.com/office/drawing/2014/main" id="{D9DD8AE7-109F-4BDF-883B-BD0A3C052411}"/>
                </a:ext>
              </a:extLst>
            </p:cNvPr>
            <p:cNvSpPr>
              <a:spLocks noChangeArrowheads="1"/>
            </p:cNvSpPr>
            <p:nvPr/>
          </p:nvSpPr>
          <p:spPr bwMode="auto">
            <a:xfrm>
              <a:off x="5722938" y="41925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509">
              <a:extLst>
                <a:ext uri="{FF2B5EF4-FFF2-40B4-BE49-F238E27FC236}">
                  <a16:creationId xmlns:a16="http://schemas.microsoft.com/office/drawing/2014/main" id="{C07D667A-D2E9-4464-85CD-66616E03B3AF}"/>
                </a:ext>
              </a:extLst>
            </p:cNvPr>
            <p:cNvSpPr>
              <a:spLocks noChangeArrowheads="1"/>
            </p:cNvSpPr>
            <p:nvPr/>
          </p:nvSpPr>
          <p:spPr bwMode="auto">
            <a:xfrm>
              <a:off x="5722938" y="41941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510">
              <a:extLst>
                <a:ext uri="{FF2B5EF4-FFF2-40B4-BE49-F238E27FC236}">
                  <a16:creationId xmlns:a16="http://schemas.microsoft.com/office/drawing/2014/main" id="{BE1FA3A9-C24D-412A-8506-2C5D59DDD4D7}"/>
                </a:ext>
              </a:extLst>
            </p:cNvPr>
            <p:cNvSpPr>
              <a:spLocks noChangeArrowheads="1"/>
            </p:cNvSpPr>
            <p:nvPr/>
          </p:nvSpPr>
          <p:spPr bwMode="auto">
            <a:xfrm>
              <a:off x="5722938" y="41941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511">
              <a:extLst>
                <a:ext uri="{FF2B5EF4-FFF2-40B4-BE49-F238E27FC236}">
                  <a16:creationId xmlns:a16="http://schemas.microsoft.com/office/drawing/2014/main" id="{7DF81630-D3DA-4E13-A525-D0CB2BB85CCC}"/>
                </a:ext>
              </a:extLst>
            </p:cNvPr>
            <p:cNvSpPr>
              <a:spLocks noChangeArrowheads="1"/>
            </p:cNvSpPr>
            <p:nvPr/>
          </p:nvSpPr>
          <p:spPr bwMode="auto">
            <a:xfrm>
              <a:off x="5726113" y="41910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512">
              <a:extLst>
                <a:ext uri="{FF2B5EF4-FFF2-40B4-BE49-F238E27FC236}">
                  <a16:creationId xmlns:a16="http://schemas.microsoft.com/office/drawing/2014/main" id="{E28F75EC-CEC4-42FB-AB6F-D3FC0920AA54}"/>
                </a:ext>
              </a:extLst>
            </p:cNvPr>
            <p:cNvSpPr>
              <a:spLocks noChangeArrowheads="1"/>
            </p:cNvSpPr>
            <p:nvPr/>
          </p:nvSpPr>
          <p:spPr bwMode="auto">
            <a:xfrm>
              <a:off x="5726113" y="41910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513">
              <a:extLst>
                <a:ext uri="{FF2B5EF4-FFF2-40B4-BE49-F238E27FC236}">
                  <a16:creationId xmlns:a16="http://schemas.microsoft.com/office/drawing/2014/main" id="{B96E80F2-E046-4FE0-A5F1-10EE09FEF231}"/>
                </a:ext>
              </a:extLst>
            </p:cNvPr>
            <p:cNvSpPr>
              <a:spLocks noChangeArrowheads="1"/>
            </p:cNvSpPr>
            <p:nvPr/>
          </p:nvSpPr>
          <p:spPr bwMode="auto">
            <a:xfrm>
              <a:off x="5726113" y="41910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514">
              <a:extLst>
                <a:ext uri="{FF2B5EF4-FFF2-40B4-BE49-F238E27FC236}">
                  <a16:creationId xmlns:a16="http://schemas.microsoft.com/office/drawing/2014/main" id="{A385D0D8-3C0F-47F0-92F1-68778D326A6C}"/>
                </a:ext>
              </a:extLst>
            </p:cNvPr>
            <p:cNvSpPr>
              <a:spLocks noChangeArrowheads="1"/>
            </p:cNvSpPr>
            <p:nvPr/>
          </p:nvSpPr>
          <p:spPr bwMode="auto">
            <a:xfrm>
              <a:off x="5986463" y="41925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515">
              <a:extLst>
                <a:ext uri="{FF2B5EF4-FFF2-40B4-BE49-F238E27FC236}">
                  <a16:creationId xmlns:a16="http://schemas.microsoft.com/office/drawing/2014/main" id="{4825ECE1-A81B-4EBE-AC45-F46369C12ABF}"/>
                </a:ext>
              </a:extLst>
            </p:cNvPr>
            <p:cNvSpPr>
              <a:spLocks noChangeArrowheads="1"/>
            </p:cNvSpPr>
            <p:nvPr/>
          </p:nvSpPr>
          <p:spPr bwMode="auto">
            <a:xfrm>
              <a:off x="5986463" y="4195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516">
              <a:extLst>
                <a:ext uri="{FF2B5EF4-FFF2-40B4-BE49-F238E27FC236}">
                  <a16:creationId xmlns:a16="http://schemas.microsoft.com/office/drawing/2014/main" id="{7FCB816B-3DC9-428A-AB5A-527E34392D48}"/>
                </a:ext>
              </a:extLst>
            </p:cNvPr>
            <p:cNvSpPr>
              <a:spLocks noChangeArrowheads="1"/>
            </p:cNvSpPr>
            <p:nvPr/>
          </p:nvSpPr>
          <p:spPr bwMode="auto">
            <a:xfrm>
              <a:off x="5986463" y="41957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517">
              <a:extLst>
                <a:ext uri="{FF2B5EF4-FFF2-40B4-BE49-F238E27FC236}">
                  <a16:creationId xmlns:a16="http://schemas.microsoft.com/office/drawing/2014/main" id="{3618ABB5-CFA1-453F-BBFA-FCF29E864BF2}"/>
                </a:ext>
              </a:extLst>
            </p:cNvPr>
            <p:cNvSpPr>
              <a:spLocks noChangeArrowheads="1"/>
            </p:cNvSpPr>
            <p:nvPr/>
          </p:nvSpPr>
          <p:spPr bwMode="auto">
            <a:xfrm>
              <a:off x="5986463" y="4197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518">
              <a:extLst>
                <a:ext uri="{FF2B5EF4-FFF2-40B4-BE49-F238E27FC236}">
                  <a16:creationId xmlns:a16="http://schemas.microsoft.com/office/drawing/2014/main" id="{6CBFFE97-7CA3-4CF7-B42E-EC9CC6D3DBCE}"/>
                </a:ext>
              </a:extLst>
            </p:cNvPr>
            <p:cNvSpPr>
              <a:spLocks noChangeArrowheads="1"/>
            </p:cNvSpPr>
            <p:nvPr/>
          </p:nvSpPr>
          <p:spPr bwMode="auto">
            <a:xfrm>
              <a:off x="5986463" y="4195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519">
              <a:extLst>
                <a:ext uri="{FF2B5EF4-FFF2-40B4-BE49-F238E27FC236}">
                  <a16:creationId xmlns:a16="http://schemas.microsoft.com/office/drawing/2014/main" id="{E0F1088A-3ACE-4F8A-8EFE-63CD80B84822}"/>
                </a:ext>
              </a:extLst>
            </p:cNvPr>
            <p:cNvSpPr>
              <a:spLocks noChangeArrowheads="1"/>
            </p:cNvSpPr>
            <p:nvPr/>
          </p:nvSpPr>
          <p:spPr bwMode="auto">
            <a:xfrm>
              <a:off x="7858126" y="4348163"/>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520">
              <a:extLst>
                <a:ext uri="{FF2B5EF4-FFF2-40B4-BE49-F238E27FC236}">
                  <a16:creationId xmlns:a16="http://schemas.microsoft.com/office/drawing/2014/main" id="{A0F5A8C5-A3D5-4A3C-B19B-C78FFDD60A19}"/>
                </a:ext>
              </a:extLst>
            </p:cNvPr>
            <p:cNvSpPr>
              <a:spLocks noChangeArrowheads="1"/>
            </p:cNvSpPr>
            <p:nvPr/>
          </p:nvSpPr>
          <p:spPr bwMode="auto">
            <a:xfrm>
              <a:off x="7859713" y="43449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521">
              <a:extLst>
                <a:ext uri="{FF2B5EF4-FFF2-40B4-BE49-F238E27FC236}">
                  <a16:creationId xmlns:a16="http://schemas.microsoft.com/office/drawing/2014/main" id="{698F394D-C03E-41B4-87B0-3B20A0548380}"/>
                </a:ext>
              </a:extLst>
            </p:cNvPr>
            <p:cNvSpPr>
              <a:spLocks noChangeArrowheads="1"/>
            </p:cNvSpPr>
            <p:nvPr/>
          </p:nvSpPr>
          <p:spPr bwMode="auto">
            <a:xfrm>
              <a:off x="7859713" y="4346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522">
              <a:extLst>
                <a:ext uri="{FF2B5EF4-FFF2-40B4-BE49-F238E27FC236}">
                  <a16:creationId xmlns:a16="http://schemas.microsoft.com/office/drawing/2014/main" id="{E3B6EB6F-533E-4AAD-9729-56AD30F6979D}"/>
                </a:ext>
              </a:extLst>
            </p:cNvPr>
            <p:cNvSpPr>
              <a:spLocks noChangeArrowheads="1"/>
            </p:cNvSpPr>
            <p:nvPr/>
          </p:nvSpPr>
          <p:spPr bwMode="auto">
            <a:xfrm>
              <a:off x="7859713" y="4346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523">
              <a:extLst>
                <a:ext uri="{FF2B5EF4-FFF2-40B4-BE49-F238E27FC236}">
                  <a16:creationId xmlns:a16="http://schemas.microsoft.com/office/drawing/2014/main" id="{DB437303-3E6D-48EF-8A8B-23A28072D90D}"/>
                </a:ext>
              </a:extLst>
            </p:cNvPr>
            <p:cNvSpPr>
              <a:spLocks noChangeArrowheads="1"/>
            </p:cNvSpPr>
            <p:nvPr/>
          </p:nvSpPr>
          <p:spPr bwMode="auto">
            <a:xfrm>
              <a:off x="7859713" y="43465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Oval 524">
              <a:extLst>
                <a:ext uri="{FF2B5EF4-FFF2-40B4-BE49-F238E27FC236}">
                  <a16:creationId xmlns:a16="http://schemas.microsoft.com/office/drawing/2014/main" id="{EEC4312B-A560-4789-A605-00CF73D3C855}"/>
                </a:ext>
              </a:extLst>
            </p:cNvPr>
            <p:cNvSpPr>
              <a:spLocks noChangeArrowheads="1"/>
            </p:cNvSpPr>
            <p:nvPr/>
          </p:nvSpPr>
          <p:spPr bwMode="auto">
            <a:xfrm>
              <a:off x="7859713" y="4341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6" name="Oval 525">
              <a:extLst>
                <a:ext uri="{FF2B5EF4-FFF2-40B4-BE49-F238E27FC236}">
                  <a16:creationId xmlns:a16="http://schemas.microsoft.com/office/drawing/2014/main" id="{0B6C8A37-75AF-474B-AE75-64EC1A7AB9BD}"/>
                </a:ext>
              </a:extLst>
            </p:cNvPr>
            <p:cNvSpPr>
              <a:spLocks noChangeArrowheads="1"/>
            </p:cNvSpPr>
            <p:nvPr/>
          </p:nvSpPr>
          <p:spPr bwMode="auto">
            <a:xfrm>
              <a:off x="7859713" y="43418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7" name="Oval 526">
              <a:extLst>
                <a:ext uri="{FF2B5EF4-FFF2-40B4-BE49-F238E27FC236}">
                  <a16:creationId xmlns:a16="http://schemas.microsoft.com/office/drawing/2014/main" id="{998272F0-AED8-4FA5-8120-8A178FC96DE1}"/>
                </a:ext>
              </a:extLst>
            </p:cNvPr>
            <p:cNvSpPr>
              <a:spLocks noChangeArrowheads="1"/>
            </p:cNvSpPr>
            <p:nvPr/>
          </p:nvSpPr>
          <p:spPr bwMode="auto">
            <a:xfrm>
              <a:off x="7859713" y="4343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8" name="Oval 527">
              <a:extLst>
                <a:ext uri="{FF2B5EF4-FFF2-40B4-BE49-F238E27FC236}">
                  <a16:creationId xmlns:a16="http://schemas.microsoft.com/office/drawing/2014/main" id="{5C123E3F-FA4D-403C-BAEE-79F1C2A8F089}"/>
                </a:ext>
              </a:extLst>
            </p:cNvPr>
            <p:cNvSpPr>
              <a:spLocks noChangeArrowheads="1"/>
            </p:cNvSpPr>
            <p:nvPr/>
          </p:nvSpPr>
          <p:spPr bwMode="auto">
            <a:xfrm>
              <a:off x="7859713" y="43434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9" name="Oval 528">
              <a:extLst>
                <a:ext uri="{FF2B5EF4-FFF2-40B4-BE49-F238E27FC236}">
                  <a16:creationId xmlns:a16="http://schemas.microsoft.com/office/drawing/2014/main" id="{4E30C488-49BD-45E1-A6CE-1BCC9D8D0D42}"/>
                </a:ext>
              </a:extLst>
            </p:cNvPr>
            <p:cNvSpPr>
              <a:spLocks noChangeArrowheads="1"/>
            </p:cNvSpPr>
            <p:nvPr/>
          </p:nvSpPr>
          <p:spPr bwMode="auto">
            <a:xfrm>
              <a:off x="7859713" y="4344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0" name="Oval 529">
              <a:extLst>
                <a:ext uri="{FF2B5EF4-FFF2-40B4-BE49-F238E27FC236}">
                  <a16:creationId xmlns:a16="http://schemas.microsoft.com/office/drawing/2014/main" id="{B7E73183-D4B5-4A4E-A16E-EF5BD0AE17A4}"/>
                </a:ext>
              </a:extLst>
            </p:cNvPr>
            <p:cNvSpPr>
              <a:spLocks noChangeArrowheads="1"/>
            </p:cNvSpPr>
            <p:nvPr/>
          </p:nvSpPr>
          <p:spPr bwMode="auto">
            <a:xfrm>
              <a:off x="7859713" y="4344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1" name="Oval 530">
              <a:extLst>
                <a:ext uri="{FF2B5EF4-FFF2-40B4-BE49-F238E27FC236}">
                  <a16:creationId xmlns:a16="http://schemas.microsoft.com/office/drawing/2014/main" id="{B1724995-37A4-4CE9-8B70-3A6BEFF331C7}"/>
                </a:ext>
              </a:extLst>
            </p:cNvPr>
            <p:cNvSpPr>
              <a:spLocks noChangeArrowheads="1"/>
            </p:cNvSpPr>
            <p:nvPr/>
          </p:nvSpPr>
          <p:spPr bwMode="auto">
            <a:xfrm>
              <a:off x="7859713" y="43211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2" name="Oval 531">
              <a:extLst>
                <a:ext uri="{FF2B5EF4-FFF2-40B4-BE49-F238E27FC236}">
                  <a16:creationId xmlns:a16="http://schemas.microsoft.com/office/drawing/2014/main" id="{DE399AAA-D046-4C65-A13F-C6B2284718BA}"/>
                </a:ext>
              </a:extLst>
            </p:cNvPr>
            <p:cNvSpPr>
              <a:spLocks noChangeArrowheads="1"/>
            </p:cNvSpPr>
            <p:nvPr/>
          </p:nvSpPr>
          <p:spPr bwMode="auto">
            <a:xfrm>
              <a:off x="7859713" y="4322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3" name="Oval 532">
              <a:extLst>
                <a:ext uri="{FF2B5EF4-FFF2-40B4-BE49-F238E27FC236}">
                  <a16:creationId xmlns:a16="http://schemas.microsoft.com/office/drawing/2014/main" id="{B9781A69-AC89-41C4-9FD9-8256A5BC7A98}"/>
                </a:ext>
              </a:extLst>
            </p:cNvPr>
            <p:cNvSpPr>
              <a:spLocks noChangeArrowheads="1"/>
            </p:cNvSpPr>
            <p:nvPr/>
          </p:nvSpPr>
          <p:spPr bwMode="auto">
            <a:xfrm>
              <a:off x="7859713" y="4322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4" name="Oval 533">
              <a:extLst>
                <a:ext uri="{FF2B5EF4-FFF2-40B4-BE49-F238E27FC236}">
                  <a16:creationId xmlns:a16="http://schemas.microsoft.com/office/drawing/2014/main" id="{23C2C5EF-77E8-40E6-A64C-554701EA8EB2}"/>
                </a:ext>
              </a:extLst>
            </p:cNvPr>
            <p:cNvSpPr>
              <a:spLocks noChangeArrowheads="1"/>
            </p:cNvSpPr>
            <p:nvPr/>
          </p:nvSpPr>
          <p:spPr bwMode="auto">
            <a:xfrm>
              <a:off x="7859713" y="43227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5" name="Oval 534">
              <a:extLst>
                <a:ext uri="{FF2B5EF4-FFF2-40B4-BE49-F238E27FC236}">
                  <a16:creationId xmlns:a16="http://schemas.microsoft.com/office/drawing/2014/main" id="{E2926EF3-4BBF-4DC7-A122-6852A882872C}"/>
                </a:ext>
              </a:extLst>
            </p:cNvPr>
            <p:cNvSpPr>
              <a:spLocks noChangeArrowheads="1"/>
            </p:cNvSpPr>
            <p:nvPr/>
          </p:nvSpPr>
          <p:spPr bwMode="auto">
            <a:xfrm>
              <a:off x="7859713" y="4324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6" name="Oval 535">
              <a:extLst>
                <a:ext uri="{FF2B5EF4-FFF2-40B4-BE49-F238E27FC236}">
                  <a16:creationId xmlns:a16="http://schemas.microsoft.com/office/drawing/2014/main" id="{960831D0-69D0-48D8-B4A9-37E2BC98240D}"/>
                </a:ext>
              </a:extLst>
            </p:cNvPr>
            <p:cNvSpPr>
              <a:spLocks noChangeArrowheads="1"/>
            </p:cNvSpPr>
            <p:nvPr/>
          </p:nvSpPr>
          <p:spPr bwMode="auto">
            <a:xfrm>
              <a:off x="7859713" y="4324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7" name="Oval 536">
              <a:extLst>
                <a:ext uri="{FF2B5EF4-FFF2-40B4-BE49-F238E27FC236}">
                  <a16:creationId xmlns:a16="http://schemas.microsoft.com/office/drawing/2014/main" id="{3E82BCDD-6573-4D1E-B835-72DB33F3F771}"/>
                </a:ext>
              </a:extLst>
            </p:cNvPr>
            <p:cNvSpPr>
              <a:spLocks noChangeArrowheads="1"/>
            </p:cNvSpPr>
            <p:nvPr/>
          </p:nvSpPr>
          <p:spPr bwMode="auto">
            <a:xfrm>
              <a:off x="7859713" y="43243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8" name="Oval 537">
              <a:extLst>
                <a:ext uri="{FF2B5EF4-FFF2-40B4-BE49-F238E27FC236}">
                  <a16:creationId xmlns:a16="http://schemas.microsoft.com/office/drawing/2014/main" id="{CE2B9CA7-117F-412F-B0F5-3F545A1C2FA6}"/>
                </a:ext>
              </a:extLst>
            </p:cNvPr>
            <p:cNvSpPr>
              <a:spLocks noChangeArrowheads="1"/>
            </p:cNvSpPr>
            <p:nvPr/>
          </p:nvSpPr>
          <p:spPr bwMode="auto">
            <a:xfrm>
              <a:off x="7859713" y="4325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9" name="Oval 538">
              <a:extLst>
                <a:ext uri="{FF2B5EF4-FFF2-40B4-BE49-F238E27FC236}">
                  <a16:creationId xmlns:a16="http://schemas.microsoft.com/office/drawing/2014/main" id="{573D09C4-57D2-4A01-B0C9-AEB9B2DA4BA0}"/>
                </a:ext>
              </a:extLst>
            </p:cNvPr>
            <p:cNvSpPr>
              <a:spLocks noChangeArrowheads="1"/>
            </p:cNvSpPr>
            <p:nvPr/>
          </p:nvSpPr>
          <p:spPr bwMode="auto">
            <a:xfrm>
              <a:off x="7859713" y="43259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0" name="Oval 539">
              <a:extLst>
                <a:ext uri="{FF2B5EF4-FFF2-40B4-BE49-F238E27FC236}">
                  <a16:creationId xmlns:a16="http://schemas.microsoft.com/office/drawing/2014/main" id="{E646594B-2149-4276-BE27-F3691027356F}"/>
                </a:ext>
              </a:extLst>
            </p:cNvPr>
            <p:cNvSpPr>
              <a:spLocks noChangeArrowheads="1"/>
            </p:cNvSpPr>
            <p:nvPr/>
          </p:nvSpPr>
          <p:spPr bwMode="auto">
            <a:xfrm>
              <a:off x="7859713" y="4327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1" name="Oval 540">
              <a:extLst>
                <a:ext uri="{FF2B5EF4-FFF2-40B4-BE49-F238E27FC236}">
                  <a16:creationId xmlns:a16="http://schemas.microsoft.com/office/drawing/2014/main" id="{6267A270-80EE-4EB7-B15D-07F97BD3B711}"/>
                </a:ext>
              </a:extLst>
            </p:cNvPr>
            <p:cNvSpPr>
              <a:spLocks noChangeArrowheads="1"/>
            </p:cNvSpPr>
            <p:nvPr/>
          </p:nvSpPr>
          <p:spPr bwMode="auto">
            <a:xfrm>
              <a:off x="7859713" y="4327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2" name="Oval 541">
              <a:extLst>
                <a:ext uri="{FF2B5EF4-FFF2-40B4-BE49-F238E27FC236}">
                  <a16:creationId xmlns:a16="http://schemas.microsoft.com/office/drawing/2014/main" id="{4E24793A-108F-40C1-BC5A-A7248B56925C}"/>
                </a:ext>
              </a:extLst>
            </p:cNvPr>
            <p:cNvSpPr>
              <a:spLocks noChangeArrowheads="1"/>
            </p:cNvSpPr>
            <p:nvPr/>
          </p:nvSpPr>
          <p:spPr bwMode="auto">
            <a:xfrm>
              <a:off x="7859713" y="43275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3" name="Oval 542">
              <a:extLst>
                <a:ext uri="{FF2B5EF4-FFF2-40B4-BE49-F238E27FC236}">
                  <a16:creationId xmlns:a16="http://schemas.microsoft.com/office/drawing/2014/main" id="{3652B653-043D-4B0B-9E04-4CFABE4C5C4F}"/>
                </a:ext>
              </a:extLst>
            </p:cNvPr>
            <p:cNvSpPr>
              <a:spLocks noChangeArrowheads="1"/>
            </p:cNvSpPr>
            <p:nvPr/>
          </p:nvSpPr>
          <p:spPr bwMode="auto">
            <a:xfrm>
              <a:off x="7859713" y="4329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4" name="Oval 543">
              <a:extLst>
                <a:ext uri="{FF2B5EF4-FFF2-40B4-BE49-F238E27FC236}">
                  <a16:creationId xmlns:a16="http://schemas.microsoft.com/office/drawing/2014/main" id="{5528D5FB-9377-483B-AA2F-AE0944D1EB0D}"/>
                </a:ext>
              </a:extLst>
            </p:cNvPr>
            <p:cNvSpPr>
              <a:spLocks noChangeArrowheads="1"/>
            </p:cNvSpPr>
            <p:nvPr/>
          </p:nvSpPr>
          <p:spPr bwMode="auto">
            <a:xfrm>
              <a:off x="7859713" y="4329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5" name="Oval 544">
              <a:extLst>
                <a:ext uri="{FF2B5EF4-FFF2-40B4-BE49-F238E27FC236}">
                  <a16:creationId xmlns:a16="http://schemas.microsoft.com/office/drawing/2014/main" id="{28294F9A-8B62-408E-BBC3-902DD5E7546C}"/>
                </a:ext>
              </a:extLst>
            </p:cNvPr>
            <p:cNvSpPr>
              <a:spLocks noChangeArrowheads="1"/>
            </p:cNvSpPr>
            <p:nvPr/>
          </p:nvSpPr>
          <p:spPr bwMode="auto">
            <a:xfrm>
              <a:off x="7859713" y="4330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6" name="Oval 545">
              <a:extLst>
                <a:ext uri="{FF2B5EF4-FFF2-40B4-BE49-F238E27FC236}">
                  <a16:creationId xmlns:a16="http://schemas.microsoft.com/office/drawing/2014/main" id="{7396BD4A-97EE-4AD2-93ED-782124652358}"/>
                </a:ext>
              </a:extLst>
            </p:cNvPr>
            <p:cNvSpPr>
              <a:spLocks noChangeArrowheads="1"/>
            </p:cNvSpPr>
            <p:nvPr/>
          </p:nvSpPr>
          <p:spPr bwMode="auto">
            <a:xfrm>
              <a:off x="7859713" y="4330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7" name="Oval 546">
              <a:extLst>
                <a:ext uri="{FF2B5EF4-FFF2-40B4-BE49-F238E27FC236}">
                  <a16:creationId xmlns:a16="http://schemas.microsoft.com/office/drawing/2014/main" id="{1B8F23C4-78EF-4A54-92A5-436D82624C50}"/>
                </a:ext>
              </a:extLst>
            </p:cNvPr>
            <p:cNvSpPr>
              <a:spLocks noChangeArrowheads="1"/>
            </p:cNvSpPr>
            <p:nvPr/>
          </p:nvSpPr>
          <p:spPr bwMode="auto">
            <a:xfrm>
              <a:off x="7859713" y="43307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Oval 547">
              <a:extLst>
                <a:ext uri="{FF2B5EF4-FFF2-40B4-BE49-F238E27FC236}">
                  <a16:creationId xmlns:a16="http://schemas.microsoft.com/office/drawing/2014/main" id="{E67B5AA8-A321-4318-B57F-A971166F9597}"/>
                </a:ext>
              </a:extLst>
            </p:cNvPr>
            <p:cNvSpPr>
              <a:spLocks noChangeArrowheads="1"/>
            </p:cNvSpPr>
            <p:nvPr/>
          </p:nvSpPr>
          <p:spPr bwMode="auto">
            <a:xfrm>
              <a:off x="7859713" y="4332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9" name="Oval 548">
              <a:extLst>
                <a:ext uri="{FF2B5EF4-FFF2-40B4-BE49-F238E27FC236}">
                  <a16:creationId xmlns:a16="http://schemas.microsoft.com/office/drawing/2014/main" id="{6AE06BA9-0EAB-406A-A8E2-0AC3A85793FF}"/>
                </a:ext>
              </a:extLst>
            </p:cNvPr>
            <p:cNvSpPr>
              <a:spLocks noChangeArrowheads="1"/>
            </p:cNvSpPr>
            <p:nvPr/>
          </p:nvSpPr>
          <p:spPr bwMode="auto">
            <a:xfrm>
              <a:off x="7859713" y="4332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0" name="Oval 549">
              <a:extLst>
                <a:ext uri="{FF2B5EF4-FFF2-40B4-BE49-F238E27FC236}">
                  <a16:creationId xmlns:a16="http://schemas.microsoft.com/office/drawing/2014/main" id="{AC5E3E91-7FE1-41CD-94C2-3A593CE3DB41}"/>
                </a:ext>
              </a:extLst>
            </p:cNvPr>
            <p:cNvSpPr>
              <a:spLocks noChangeArrowheads="1"/>
            </p:cNvSpPr>
            <p:nvPr/>
          </p:nvSpPr>
          <p:spPr bwMode="auto">
            <a:xfrm>
              <a:off x="7859713" y="43322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1" name="Oval 550">
              <a:extLst>
                <a:ext uri="{FF2B5EF4-FFF2-40B4-BE49-F238E27FC236}">
                  <a16:creationId xmlns:a16="http://schemas.microsoft.com/office/drawing/2014/main" id="{FCE5DB5E-4709-42BB-A813-EDB3AC97C05C}"/>
                </a:ext>
              </a:extLst>
            </p:cNvPr>
            <p:cNvSpPr>
              <a:spLocks noChangeArrowheads="1"/>
            </p:cNvSpPr>
            <p:nvPr/>
          </p:nvSpPr>
          <p:spPr bwMode="auto">
            <a:xfrm>
              <a:off x="7859713" y="4333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2" name="Oval 551">
              <a:extLst>
                <a:ext uri="{FF2B5EF4-FFF2-40B4-BE49-F238E27FC236}">
                  <a16:creationId xmlns:a16="http://schemas.microsoft.com/office/drawing/2014/main" id="{1D4D6E36-B501-494F-A6A1-11B16CD18120}"/>
                </a:ext>
              </a:extLst>
            </p:cNvPr>
            <p:cNvSpPr>
              <a:spLocks noChangeArrowheads="1"/>
            </p:cNvSpPr>
            <p:nvPr/>
          </p:nvSpPr>
          <p:spPr bwMode="auto">
            <a:xfrm>
              <a:off x="7859713" y="4333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3" name="Oval 552">
              <a:extLst>
                <a:ext uri="{FF2B5EF4-FFF2-40B4-BE49-F238E27FC236}">
                  <a16:creationId xmlns:a16="http://schemas.microsoft.com/office/drawing/2014/main" id="{C47D6E70-EF83-4233-B1B9-F2490A06A465}"/>
                </a:ext>
              </a:extLst>
            </p:cNvPr>
            <p:cNvSpPr>
              <a:spLocks noChangeArrowheads="1"/>
            </p:cNvSpPr>
            <p:nvPr/>
          </p:nvSpPr>
          <p:spPr bwMode="auto">
            <a:xfrm>
              <a:off x="7859713" y="4335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4" name="Oval 553">
              <a:extLst>
                <a:ext uri="{FF2B5EF4-FFF2-40B4-BE49-F238E27FC236}">
                  <a16:creationId xmlns:a16="http://schemas.microsoft.com/office/drawing/2014/main" id="{C48FF5D8-3CDF-47FB-8059-71D712CEF943}"/>
                </a:ext>
              </a:extLst>
            </p:cNvPr>
            <p:cNvSpPr>
              <a:spLocks noChangeArrowheads="1"/>
            </p:cNvSpPr>
            <p:nvPr/>
          </p:nvSpPr>
          <p:spPr bwMode="auto">
            <a:xfrm>
              <a:off x="7859713" y="4335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5" name="Oval 554">
              <a:extLst>
                <a:ext uri="{FF2B5EF4-FFF2-40B4-BE49-F238E27FC236}">
                  <a16:creationId xmlns:a16="http://schemas.microsoft.com/office/drawing/2014/main" id="{2C122639-5712-454B-AFDA-A2F9EBCDBB2F}"/>
                </a:ext>
              </a:extLst>
            </p:cNvPr>
            <p:cNvSpPr>
              <a:spLocks noChangeArrowheads="1"/>
            </p:cNvSpPr>
            <p:nvPr/>
          </p:nvSpPr>
          <p:spPr bwMode="auto">
            <a:xfrm>
              <a:off x="7859713" y="43354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6" name="Oval 555">
              <a:extLst>
                <a:ext uri="{FF2B5EF4-FFF2-40B4-BE49-F238E27FC236}">
                  <a16:creationId xmlns:a16="http://schemas.microsoft.com/office/drawing/2014/main" id="{F628DD0A-6F1B-46B9-87D5-526B7070CCE5}"/>
                </a:ext>
              </a:extLst>
            </p:cNvPr>
            <p:cNvSpPr>
              <a:spLocks noChangeArrowheads="1"/>
            </p:cNvSpPr>
            <p:nvPr/>
          </p:nvSpPr>
          <p:spPr bwMode="auto">
            <a:xfrm>
              <a:off x="7859713" y="4337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7" name="Oval 556">
              <a:extLst>
                <a:ext uri="{FF2B5EF4-FFF2-40B4-BE49-F238E27FC236}">
                  <a16:creationId xmlns:a16="http://schemas.microsoft.com/office/drawing/2014/main" id="{FD4A8B54-2720-463E-B0C9-FBD52B6B2CC2}"/>
                </a:ext>
              </a:extLst>
            </p:cNvPr>
            <p:cNvSpPr>
              <a:spLocks noChangeArrowheads="1"/>
            </p:cNvSpPr>
            <p:nvPr/>
          </p:nvSpPr>
          <p:spPr bwMode="auto">
            <a:xfrm>
              <a:off x="7859713" y="4337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8" name="Oval 557">
              <a:extLst>
                <a:ext uri="{FF2B5EF4-FFF2-40B4-BE49-F238E27FC236}">
                  <a16:creationId xmlns:a16="http://schemas.microsoft.com/office/drawing/2014/main" id="{CCBFAB61-9FB2-4AC3-9DAE-D30A46464672}"/>
                </a:ext>
              </a:extLst>
            </p:cNvPr>
            <p:cNvSpPr>
              <a:spLocks noChangeArrowheads="1"/>
            </p:cNvSpPr>
            <p:nvPr/>
          </p:nvSpPr>
          <p:spPr bwMode="auto">
            <a:xfrm>
              <a:off x="7859713" y="43370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9" name="Oval 558">
              <a:extLst>
                <a:ext uri="{FF2B5EF4-FFF2-40B4-BE49-F238E27FC236}">
                  <a16:creationId xmlns:a16="http://schemas.microsoft.com/office/drawing/2014/main" id="{FAE02A50-0EEC-413C-9AF7-17AB035C2E4F}"/>
                </a:ext>
              </a:extLst>
            </p:cNvPr>
            <p:cNvSpPr>
              <a:spLocks noChangeArrowheads="1"/>
            </p:cNvSpPr>
            <p:nvPr/>
          </p:nvSpPr>
          <p:spPr bwMode="auto">
            <a:xfrm>
              <a:off x="7859713" y="4338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0" name="Oval 559">
              <a:extLst>
                <a:ext uri="{FF2B5EF4-FFF2-40B4-BE49-F238E27FC236}">
                  <a16:creationId xmlns:a16="http://schemas.microsoft.com/office/drawing/2014/main" id="{429970E4-BA8C-4DEF-A935-00F2300DBAE7}"/>
                </a:ext>
              </a:extLst>
            </p:cNvPr>
            <p:cNvSpPr>
              <a:spLocks noChangeArrowheads="1"/>
            </p:cNvSpPr>
            <p:nvPr/>
          </p:nvSpPr>
          <p:spPr bwMode="auto">
            <a:xfrm>
              <a:off x="7859713" y="43386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1" name="Oval 560">
              <a:extLst>
                <a:ext uri="{FF2B5EF4-FFF2-40B4-BE49-F238E27FC236}">
                  <a16:creationId xmlns:a16="http://schemas.microsoft.com/office/drawing/2014/main" id="{1F341D81-8FE7-4B39-B67F-FDABAF410B05}"/>
                </a:ext>
              </a:extLst>
            </p:cNvPr>
            <p:cNvSpPr>
              <a:spLocks noChangeArrowheads="1"/>
            </p:cNvSpPr>
            <p:nvPr/>
          </p:nvSpPr>
          <p:spPr bwMode="auto">
            <a:xfrm>
              <a:off x="7859713" y="4340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2" name="Oval 561">
              <a:extLst>
                <a:ext uri="{FF2B5EF4-FFF2-40B4-BE49-F238E27FC236}">
                  <a16:creationId xmlns:a16="http://schemas.microsoft.com/office/drawing/2014/main" id="{BA764905-AF32-4517-8321-9FACF0584E0B}"/>
                </a:ext>
              </a:extLst>
            </p:cNvPr>
            <p:cNvSpPr>
              <a:spLocks noChangeArrowheads="1"/>
            </p:cNvSpPr>
            <p:nvPr/>
          </p:nvSpPr>
          <p:spPr bwMode="auto">
            <a:xfrm>
              <a:off x="7859713" y="4340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 name="Oval 562">
              <a:extLst>
                <a:ext uri="{FF2B5EF4-FFF2-40B4-BE49-F238E27FC236}">
                  <a16:creationId xmlns:a16="http://schemas.microsoft.com/office/drawing/2014/main" id="{FF17E92B-A8E3-414C-AD72-A3EA90C38C17}"/>
                </a:ext>
              </a:extLst>
            </p:cNvPr>
            <p:cNvSpPr>
              <a:spLocks noChangeArrowheads="1"/>
            </p:cNvSpPr>
            <p:nvPr/>
          </p:nvSpPr>
          <p:spPr bwMode="auto">
            <a:xfrm>
              <a:off x="7859713" y="43402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4" name="Oval 563">
              <a:extLst>
                <a:ext uri="{FF2B5EF4-FFF2-40B4-BE49-F238E27FC236}">
                  <a16:creationId xmlns:a16="http://schemas.microsoft.com/office/drawing/2014/main" id="{D3D95E41-6C60-4B36-881C-4E67DDAB11C2}"/>
                </a:ext>
              </a:extLst>
            </p:cNvPr>
            <p:cNvSpPr>
              <a:spLocks noChangeArrowheads="1"/>
            </p:cNvSpPr>
            <p:nvPr/>
          </p:nvSpPr>
          <p:spPr bwMode="auto">
            <a:xfrm>
              <a:off x="7859713" y="4341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5" name="Oval 564">
              <a:extLst>
                <a:ext uri="{FF2B5EF4-FFF2-40B4-BE49-F238E27FC236}">
                  <a16:creationId xmlns:a16="http://schemas.microsoft.com/office/drawing/2014/main" id="{768FB699-BB90-439D-8979-075721CE0C71}"/>
                </a:ext>
              </a:extLst>
            </p:cNvPr>
            <p:cNvSpPr>
              <a:spLocks noChangeArrowheads="1"/>
            </p:cNvSpPr>
            <p:nvPr/>
          </p:nvSpPr>
          <p:spPr bwMode="auto">
            <a:xfrm>
              <a:off x="7861301" y="4318000"/>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6" name="Oval 565">
              <a:extLst>
                <a:ext uri="{FF2B5EF4-FFF2-40B4-BE49-F238E27FC236}">
                  <a16:creationId xmlns:a16="http://schemas.microsoft.com/office/drawing/2014/main" id="{BC0BE886-C0D6-4541-981C-AFC456E6B1C3}"/>
                </a:ext>
              </a:extLst>
            </p:cNvPr>
            <p:cNvSpPr>
              <a:spLocks noChangeArrowheads="1"/>
            </p:cNvSpPr>
            <p:nvPr/>
          </p:nvSpPr>
          <p:spPr bwMode="auto">
            <a:xfrm>
              <a:off x="7861301" y="431800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7" name="Oval 566">
              <a:extLst>
                <a:ext uri="{FF2B5EF4-FFF2-40B4-BE49-F238E27FC236}">
                  <a16:creationId xmlns:a16="http://schemas.microsoft.com/office/drawing/2014/main" id="{78457C14-62E0-4A19-83E5-704C93B3ED01}"/>
                </a:ext>
              </a:extLst>
            </p:cNvPr>
            <p:cNvSpPr>
              <a:spLocks noChangeArrowheads="1"/>
            </p:cNvSpPr>
            <p:nvPr/>
          </p:nvSpPr>
          <p:spPr bwMode="auto">
            <a:xfrm>
              <a:off x="7861301" y="4319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8" name="Oval 567">
              <a:extLst>
                <a:ext uri="{FF2B5EF4-FFF2-40B4-BE49-F238E27FC236}">
                  <a16:creationId xmlns:a16="http://schemas.microsoft.com/office/drawing/2014/main" id="{5C94F605-63BD-4A79-8B40-C8D89ACA0035}"/>
                </a:ext>
              </a:extLst>
            </p:cNvPr>
            <p:cNvSpPr>
              <a:spLocks noChangeArrowheads="1"/>
            </p:cNvSpPr>
            <p:nvPr/>
          </p:nvSpPr>
          <p:spPr bwMode="auto">
            <a:xfrm>
              <a:off x="7861301" y="4319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9" name="Oval 568">
              <a:extLst>
                <a:ext uri="{FF2B5EF4-FFF2-40B4-BE49-F238E27FC236}">
                  <a16:creationId xmlns:a16="http://schemas.microsoft.com/office/drawing/2014/main" id="{34C9D0B9-931E-4865-8C82-C56A2E8F4C83}"/>
                </a:ext>
              </a:extLst>
            </p:cNvPr>
            <p:cNvSpPr>
              <a:spLocks noChangeArrowheads="1"/>
            </p:cNvSpPr>
            <p:nvPr/>
          </p:nvSpPr>
          <p:spPr bwMode="auto">
            <a:xfrm>
              <a:off x="7861301" y="4319588"/>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0" name="Oval 569">
              <a:extLst>
                <a:ext uri="{FF2B5EF4-FFF2-40B4-BE49-F238E27FC236}">
                  <a16:creationId xmlns:a16="http://schemas.microsoft.com/office/drawing/2014/main" id="{E5285BF2-2FA3-4FD2-B09B-90F5AED6789B}"/>
                </a:ext>
              </a:extLst>
            </p:cNvPr>
            <p:cNvSpPr>
              <a:spLocks noChangeArrowheads="1"/>
            </p:cNvSpPr>
            <p:nvPr/>
          </p:nvSpPr>
          <p:spPr bwMode="auto">
            <a:xfrm>
              <a:off x="7861301" y="4321175"/>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1" name="Oval 570">
              <a:extLst>
                <a:ext uri="{FF2B5EF4-FFF2-40B4-BE49-F238E27FC236}">
                  <a16:creationId xmlns:a16="http://schemas.microsoft.com/office/drawing/2014/main" id="{34A02088-F1F4-4451-A5B4-DC9A6D9D413F}"/>
                </a:ext>
              </a:extLst>
            </p:cNvPr>
            <p:cNvSpPr>
              <a:spLocks noChangeArrowheads="1"/>
            </p:cNvSpPr>
            <p:nvPr/>
          </p:nvSpPr>
          <p:spPr bwMode="auto">
            <a:xfrm>
              <a:off x="7862888" y="43164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2" name="Oval 571">
              <a:extLst>
                <a:ext uri="{FF2B5EF4-FFF2-40B4-BE49-F238E27FC236}">
                  <a16:creationId xmlns:a16="http://schemas.microsoft.com/office/drawing/2014/main" id="{3D6E0F37-1A43-4CA7-9332-EB10C14EA9E1}"/>
                </a:ext>
              </a:extLst>
            </p:cNvPr>
            <p:cNvSpPr>
              <a:spLocks noChangeArrowheads="1"/>
            </p:cNvSpPr>
            <p:nvPr/>
          </p:nvSpPr>
          <p:spPr bwMode="auto">
            <a:xfrm>
              <a:off x="7862888" y="43148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3" name="Oval 572">
              <a:extLst>
                <a:ext uri="{FF2B5EF4-FFF2-40B4-BE49-F238E27FC236}">
                  <a16:creationId xmlns:a16="http://schemas.microsoft.com/office/drawing/2014/main" id="{BAD55BCF-B653-4E7E-9547-E2E97EFBAF84}"/>
                </a:ext>
              </a:extLst>
            </p:cNvPr>
            <p:cNvSpPr>
              <a:spLocks noChangeArrowheads="1"/>
            </p:cNvSpPr>
            <p:nvPr/>
          </p:nvSpPr>
          <p:spPr bwMode="auto">
            <a:xfrm>
              <a:off x="7862888" y="4316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4" name="Oval 573">
              <a:extLst>
                <a:ext uri="{FF2B5EF4-FFF2-40B4-BE49-F238E27FC236}">
                  <a16:creationId xmlns:a16="http://schemas.microsoft.com/office/drawing/2014/main" id="{19C639AF-F254-4523-A914-68FA48F6B0F2}"/>
                </a:ext>
              </a:extLst>
            </p:cNvPr>
            <p:cNvSpPr>
              <a:spLocks noChangeArrowheads="1"/>
            </p:cNvSpPr>
            <p:nvPr/>
          </p:nvSpPr>
          <p:spPr bwMode="auto">
            <a:xfrm>
              <a:off x="7862888" y="4314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5" name="Oval 574">
              <a:extLst>
                <a:ext uri="{FF2B5EF4-FFF2-40B4-BE49-F238E27FC236}">
                  <a16:creationId xmlns:a16="http://schemas.microsoft.com/office/drawing/2014/main" id="{3B4356D0-EAC8-48C4-9E5A-446372833045}"/>
                </a:ext>
              </a:extLst>
            </p:cNvPr>
            <p:cNvSpPr>
              <a:spLocks noChangeArrowheads="1"/>
            </p:cNvSpPr>
            <p:nvPr/>
          </p:nvSpPr>
          <p:spPr bwMode="auto">
            <a:xfrm>
              <a:off x="7862888" y="4314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6" name="Oval 575">
              <a:extLst>
                <a:ext uri="{FF2B5EF4-FFF2-40B4-BE49-F238E27FC236}">
                  <a16:creationId xmlns:a16="http://schemas.microsoft.com/office/drawing/2014/main" id="{82DEE130-8522-4A2D-9039-0BE92DB73220}"/>
                </a:ext>
              </a:extLst>
            </p:cNvPr>
            <p:cNvSpPr>
              <a:spLocks noChangeArrowheads="1"/>
            </p:cNvSpPr>
            <p:nvPr/>
          </p:nvSpPr>
          <p:spPr bwMode="auto">
            <a:xfrm>
              <a:off x="7864476" y="4313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7" name="Oval 576">
              <a:extLst>
                <a:ext uri="{FF2B5EF4-FFF2-40B4-BE49-F238E27FC236}">
                  <a16:creationId xmlns:a16="http://schemas.microsoft.com/office/drawing/2014/main" id="{2A77DE02-9523-4898-B0EE-760FA42B3BEB}"/>
                </a:ext>
              </a:extLst>
            </p:cNvPr>
            <p:cNvSpPr>
              <a:spLocks noChangeArrowheads="1"/>
            </p:cNvSpPr>
            <p:nvPr/>
          </p:nvSpPr>
          <p:spPr bwMode="auto">
            <a:xfrm>
              <a:off x="7864476" y="43132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8" name="Oval 577">
              <a:extLst>
                <a:ext uri="{FF2B5EF4-FFF2-40B4-BE49-F238E27FC236}">
                  <a16:creationId xmlns:a16="http://schemas.microsoft.com/office/drawing/2014/main" id="{439A6044-95AE-4D57-9FB8-C1EB14102A8A}"/>
                </a:ext>
              </a:extLst>
            </p:cNvPr>
            <p:cNvSpPr>
              <a:spLocks noChangeArrowheads="1"/>
            </p:cNvSpPr>
            <p:nvPr/>
          </p:nvSpPr>
          <p:spPr bwMode="auto">
            <a:xfrm>
              <a:off x="7864476" y="4313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9" name="Oval 578">
              <a:extLst>
                <a:ext uri="{FF2B5EF4-FFF2-40B4-BE49-F238E27FC236}">
                  <a16:creationId xmlns:a16="http://schemas.microsoft.com/office/drawing/2014/main" id="{F60C11B8-30D6-425B-AF96-4351F58C7138}"/>
                </a:ext>
              </a:extLst>
            </p:cNvPr>
            <p:cNvSpPr>
              <a:spLocks noChangeArrowheads="1"/>
            </p:cNvSpPr>
            <p:nvPr/>
          </p:nvSpPr>
          <p:spPr bwMode="auto">
            <a:xfrm>
              <a:off x="7864476" y="43116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0" name="Oval 579">
              <a:extLst>
                <a:ext uri="{FF2B5EF4-FFF2-40B4-BE49-F238E27FC236}">
                  <a16:creationId xmlns:a16="http://schemas.microsoft.com/office/drawing/2014/main" id="{1D77B017-86F3-43EC-8BDF-2840FC91F1E4}"/>
                </a:ext>
              </a:extLst>
            </p:cNvPr>
            <p:cNvSpPr>
              <a:spLocks noChangeArrowheads="1"/>
            </p:cNvSpPr>
            <p:nvPr/>
          </p:nvSpPr>
          <p:spPr bwMode="auto">
            <a:xfrm>
              <a:off x="7866063" y="43116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1" name="Oval 580">
              <a:extLst>
                <a:ext uri="{FF2B5EF4-FFF2-40B4-BE49-F238E27FC236}">
                  <a16:creationId xmlns:a16="http://schemas.microsoft.com/office/drawing/2014/main" id="{C721C089-1C55-4FA5-8B9A-7CBEC3BCC392}"/>
                </a:ext>
              </a:extLst>
            </p:cNvPr>
            <p:cNvSpPr>
              <a:spLocks noChangeArrowheads="1"/>
            </p:cNvSpPr>
            <p:nvPr/>
          </p:nvSpPr>
          <p:spPr bwMode="auto">
            <a:xfrm>
              <a:off x="7866063" y="43100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2" name="Oval 581">
              <a:extLst>
                <a:ext uri="{FF2B5EF4-FFF2-40B4-BE49-F238E27FC236}">
                  <a16:creationId xmlns:a16="http://schemas.microsoft.com/office/drawing/2014/main" id="{0ABB7548-CE61-4487-9754-A82AACBC01D4}"/>
                </a:ext>
              </a:extLst>
            </p:cNvPr>
            <p:cNvSpPr>
              <a:spLocks noChangeArrowheads="1"/>
            </p:cNvSpPr>
            <p:nvPr/>
          </p:nvSpPr>
          <p:spPr bwMode="auto">
            <a:xfrm>
              <a:off x="7866063" y="43100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3" name="Oval 582">
              <a:extLst>
                <a:ext uri="{FF2B5EF4-FFF2-40B4-BE49-F238E27FC236}">
                  <a16:creationId xmlns:a16="http://schemas.microsoft.com/office/drawing/2014/main" id="{22D8ECE3-924B-46E8-A348-83E37F5AAD00}"/>
                </a:ext>
              </a:extLst>
            </p:cNvPr>
            <p:cNvSpPr>
              <a:spLocks noChangeArrowheads="1"/>
            </p:cNvSpPr>
            <p:nvPr/>
          </p:nvSpPr>
          <p:spPr bwMode="auto">
            <a:xfrm>
              <a:off x="7866063" y="43100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4" name="Oval 583">
              <a:extLst>
                <a:ext uri="{FF2B5EF4-FFF2-40B4-BE49-F238E27FC236}">
                  <a16:creationId xmlns:a16="http://schemas.microsoft.com/office/drawing/2014/main" id="{6F657258-397E-4BB9-B9D6-3D1C1EC95C2C}"/>
                </a:ext>
              </a:extLst>
            </p:cNvPr>
            <p:cNvSpPr>
              <a:spLocks noChangeArrowheads="1"/>
            </p:cNvSpPr>
            <p:nvPr/>
          </p:nvSpPr>
          <p:spPr bwMode="auto">
            <a:xfrm>
              <a:off x="7867651" y="43084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5" name="Oval 584">
              <a:extLst>
                <a:ext uri="{FF2B5EF4-FFF2-40B4-BE49-F238E27FC236}">
                  <a16:creationId xmlns:a16="http://schemas.microsoft.com/office/drawing/2014/main" id="{C26793A3-2592-488B-A5F9-6FBEAE956AC2}"/>
                </a:ext>
              </a:extLst>
            </p:cNvPr>
            <p:cNvSpPr>
              <a:spLocks noChangeArrowheads="1"/>
            </p:cNvSpPr>
            <p:nvPr/>
          </p:nvSpPr>
          <p:spPr bwMode="auto">
            <a:xfrm>
              <a:off x="7867651" y="43084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6" name="Oval 585">
              <a:extLst>
                <a:ext uri="{FF2B5EF4-FFF2-40B4-BE49-F238E27FC236}">
                  <a16:creationId xmlns:a16="http://schemas.microsoft.com/office/drawing/2014/main" id="{2C518794-261C-43E7-A8FF-C6D01D0A86EA}"/>
                </a:ext>
              </a:extLst>
            </p:cNvPr>
            <p:cNvSpPr>
              <a:spLocks noChangeArrowheads="1"/>
            </p:cNvSpPr>
            <p:nvPr/>
          </p:nvSpPr>
          <p:spPr bwMode="auto">
            <a:xfrm>
              <a:off x="7867651" y="43084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7" name="Oval 586">
              <a:extLst>
                <a:ext uri="{FF2B5EF4-FFF2-40B4-BE49-F238E27FC236}">
                  <a16:creationId xmlns:a16="http://schemas.microsoft.com/office/drawing/2014/main" id="{7D290843-2C3B-4C58-A222-DFE2BA28901D}"/>
                </a:ext>
              </a:extLst>
            </p:cNvPr>
            <p:cNvSpPr>
              <a:spLocks noChangeArrowheads="1"/>
            </p:cNvSpPr>
            <p:nvPr/>
          </p:nvSpPr>
          <p:spPr bwMode="auto">
            <a:xfrm>
              <a:off x="7869238" y="43068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8" name="Oval 587">
              <a:extLst>
                <a:ext uri="{FF2B5EF4-FFF2-40B4-BE49-F238E27FC236}">
                  <a16:creationId xmlns:a16="http://schemas.microsoft.com/office/drawing/2014/main" id="{81B75B83-232D-430D-B9C2-9DC72F84742A}"/>
                </a:ext>
              </a:extLst>
            </p:cNvPr>
            <p:cNvSpPr>
              <a:spLocks noChangeArrowheads="1"/>
            </p:cNvSpPr>
            <p:nvPr/>
          </p:nvSpPr>
          <p:spPr bwMode="auto">
            <a:xfrm>
              <a:off x="7869238" y="43068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9" name="Oval 588">
              <a:extLst>
                <a:ext uri="{FF2B5EF4-FFF2-40B4-BE49-F238E27FC236}">
                  <a16:creationId xmlns:a16="http://schemas.microsoft.com/office/drawing/2014/main" id="{1D8E15FF-E6D9-4D30-B6CD-F4D7CB270B92}"/>
                </a:ext>
              </a:extLst>
            </p:cNvPr>
            <p:cNvSpPr>
              <a:spLocks noChangeArrowheads="1"/>
            </p:cNvSpPr>
            <p:nvPr/>
          </p:nvSpPr>
          <p:spPr bwMode="auto">
            <a:xfrm>
              <a:off x="7869238" y="43053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0" name="Oval 589">
              <a:extLst>
                <a:ext uri="{FF2B5EF4-FFF2-40B4-BE49-F238E27FC236}">
                  <a16:creationId xmlns:a16="http://schemas.microsoft.com/office/drawing/2014/main" id="{76996ECF-7F06-43B4-B3DA-8898721036C1}"/>
                </a:ext>
              </a:extLst>
            </p:cNvPr>
            <p:cNvSpPr>
              <a:spLocks noChangeArrowheads="1"/>
            </p:cNvSpPr>
            <p:nvPr/>
          </p:nvSpPr>
          <p:spPr bwMode="auto">
            <a:xfrm>
              <a:off x="7870826" y="43053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1" name="Oval 590">
              <a:extLst>
                <a:ext uri="{FF2B5EF4-FFF2-40B4-BE49-F238E27FC236}">
                  <a16:creationId xmlns:a16="http://schemas.microsoft.com/office/drawing/2014/main" id="{0B67F852-A9C1-4D49-94C2-7E7F6FE7887D}"/>
                </a:ext>
              </a:extLst>
            </p:cNvPr>
            <p:cNvSpPr>
              <a:spLocks noChangeArrowheads="1"/>
            </p:cNvSpPr>
            <p:nvPr/>
          </p:nvSpPr>
          <p:spPr bwMode="auto">
            <a:xfrm>
              <a:off x="7870826" y="43053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2" name="Oval 591">
              <a:extLst>
                <a:ext uri="{FF2B5EF4-FFF2-40B4-BE49-F238E27FC236}">
                  <a16:creationId xmlns:a16="http://schemas.microsoft.com/office/drawing/2014/main" id="{B072C8EA-70FB-4E99-AE7F-BCC534DA10CF}"/>
                </a:ext>
              </a:extLst>
            </p:cNvPr>
            <p:cNvSpPr>
              <a:spLocks noChangeArrowheads="1"/>
            </p:cNvSpPr>
            <p:nvPr/>
          </p:nvSpPr>
          <p:spPr bwMode="auto">
            <a:xfrm>
              <a:off x="7870826" y="43037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3" name="Oval 592">
              <a:extLst>
                <a:ext uri="{FF2B5EF4-FFF2-40B4-BE49-F238E27FC236}">
                  <a16:creationId xmlns:a16="http://schemas.microsoft.com/office/drawing/2014/main" id="{B4EC9245-B962-4561-90B1-35A4A1392432}"/>
                </a:ext>
              </a:extLst>
            </p:cNvPr>
            <p:cNvSpPr>
              <a:spLocks noChangeArrowheads="1"/>
            </p:cNvSpPr>
            <p:nvPr/>
          </p:nvSpPr>
          <p:spPr bwMode="auto">
            <a:xfrm>
              <a:off x="7870826" y="43037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 name="Oval 593">
              <a:extLst>
                <a:ext uri="{FF2B5EF4-FFF2-40B4-BE49-F238E27FC236}">
                  <a16:creationId xmlns:a16="http://schemas.microsoft.com/office/drawing/2014/main" id="{A72A159E-1D6B-4AE1-B2BD-197A996EEE5B}"/>
                </a:ext>
              </a:extLst>
            </p:cNvPr>
            <p:cNvSpPr>
              <a:spLocks noChangeArrowheads="1"/>
            </p:cNvSpPr>
            <p:nvPr/>
          </p:nvSpPr>
          <p:spPr bwMode="auto">
            <a:xfrm>
              <a:off x="7872413" y="43037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5" name="Oval 594">
              <a:extLst>
                <a:ext uri="{FF2B5EF4-FFF2-40B4-BE49-F238E27FC236}">
                  <a16:creationId xmlns:a16="http://schemas.microsoft.com/office/drawing/2014/main" id="{4CB602CA-10FD-41D9-A862-5178B4F032E6}"/>
                </a:ext>
              </a:extLst>
            </p:cNvPr>
            <p:cNvSpPr>
              <a:spLocks noChangeArrowheads="1"/>
            </p:cNvSpPr>
            <p:nvPr/>
          </p:nvSpPr>
          <p:spPr bwMode="auto">
            <a:xfrm>
              <a:off x="7872413" y="43021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6" name="Oval 595">
              <a:extLst>
                <a:ext uri="{FF2B5EF4-FFF2-40B4-BE49-F238E27FC236}">
                  <a16:creationId xmlns:a16="http://schemas.microsoft.com/office/drawing/2014/main" id="{0A2B998E-A3CF-428E-B4B7-F5C670E4638A}"/>
                </a:ext>
              </a:extLst>
            </p:cNvPr>
            <p:cNvSpPr>
              <a:spLocks noChangeArrowheads="1"/>
            </p:cNvSpPr>
            <p:nvPr/>
          </p:nvSpPr>
          <p:spPr bwMode="auto">
            <a:xfrm>
              <a:off x="7872413" y="43021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7" name="Oval 596">
              <a:extLst>
                <a:ext uri="{FF2B5EF4-FFF2-40B4-BE49-F238E27FC236}">
                  <a16:creationId xmlns:a16="http://schemas.microsoft.com/office/drawing/2014/main" id="{14E53ACF-180D-455A-A761-D31656FDD546}"/>
                </a:ext>
              </a:extLst>
            </p:cNvPr>
            <p:cNvSpPr>
              <a:spLocks noChangeArrowheads="1"/>
            </p:cNvSpPr>
            <p:nvPr/>
          </p:nvSpPr>
          <p:spPr bwMode="auto">
            <a:xfrm>
              <a:off x="7874001" y="43005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8" name="Oval 597">
              <a:extLst>
                <a:ext uri="{FF2B5EF4-FFF2-40B4-BE49-F238E27FC236}">
                  <a16:creationId xmlns:a16="http://schemas.microsoft.com/office/drawing/2014/main" id="{2B10A896-1EAB-4E84-BFC2-59A26DBA5D5F}"/>
                </a:ext>
              </a:extLst>
            </p:cNvPr>
            <p:cNvSpPr>
              <a:spLocks noChangeArrowheads="1"/>
            </p:cNvSpPr>
            <p:nvPr/>
          </p:nvSpPr>
          <p:spPr bwMode="auto">
            <a:xfrm>
              <a:off x="7874001" y="43005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9" name="Oval 598">
              <a:extLst>
                <a:ext uri="{FF2B5EF4-FFF2-40B4-BE49-F238E27FC236}">
                  <a16:creationId xmlns:a16="http://schemas.microsoft.com/office/drawing/2014/main" id="{B4E64774-5201-442E-9CEC-8F48F72BFF59}"/>
                </a:ext>
              </a:extLst>
            </p:cNvPr>
            <p:cNvSpPr>
              <a:spLocks noChangeArrowheads="1"/>
            </p:cNvSpPr>
            <p:nvPr/>
          </p:nvSpPr>
          <p:spPr bwMode="auto">
            <a:xfrm>
              <a:off x="7874001" y="43005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0" name="Oval 599">
              <a:extLst>
                <a:ext uri="{FF2B5EF4-FFF2-40B4-BE49-F238E27FC236}">
                  <a16:creationId xmlns:a16="http://schemas.microsoft.com/office/drawing/2014/main" id="{9C9B2E4F-C5C7-4AE5-BBA3-B6D9B040D5D1}"/>
                </a:ext>
              </a:extLst>
            </p:cNvPr>
            <p:cNvSpPr>
              <a:spLocks noChangeArrowheads="1"/>
            </p:cNvSpPr>
            <p:nvPr/>
          </p:nvSpPr>
          <p:spPr bwMode="auto">
            <a:xfrm>
              <a:off x="7874001" y="429895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1" name="Oval 600">
              <a:extLst>
                <a:ext uri="{FF2B5EF4-FFF2-40B4-BE49-F238E27FC236}">
                  <a16:creationId xmlns:a16="http://schemas.microsoft.com/office/drawing/2014/main" id="{61D8CEA1-046F-4489-92D4-05A21EA1D830}"/>
                </a:ext>
              </a:extLst>
            </p:cNvPr>
            <p:cNvSpPr>
              <a:spLocks noChangeArrowheads="1"/>
            </p:cNvSpPr>
            <p:nvPr/>
          </p:nvSpPr>
          <p:spPr bwMode="auto">
            <a:xfrm>
              <a:off x="7875588" y="42989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2" name="Oval 601">
              <a:extLst>
                <a:ext uri="{FF2B5EF4-FFF2-40B4-BE49-F238E27FC236}">
                  <a16:creationId xmlns:a16="http://schemas.microsoft.com/office/drawing/2014/main" id="{6DB8F6EB-01D7-4598-9D9E-9B9443320FE8}"/>
                </a:ext>
              </a:extLst>
            </p:cNvPr>
            <p:cNvSpPr>
              <a:spLocks noChangeArrowheads="1"/>
            </p:cNvSpPr>
            <p:nvPr/>
          </p:nvSpPr>
          <p:spPr bwMode="auto">
            <a:xfrm>
              <a:off x="7875588" y="42973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3" name="Oval 602">
              <a:extLst>
                <a:ext uri="{FF2B5EF4-FFF2-40B4-BE49-F238E27FC236}">
                  <a16:creationId xmlns:a16="http://schemas.microsoft.com/office/drawing/2014/main" id="{12392C3F-876E-4597-AFEA-AA0262DAAAB3}"/>
                </a:ext>
              </a:extLst>
            </p:cNvPr>
            <p:cNvSpPr>
              <a:spLocks noChangeArrowheads="1"/>
            </p:cNvSpPr>
            <p:nvPr/>
          </p:nvSpPr>
          <p:spPr bwMode="auto">
            <a:xfrm>
              <a:off x="7875588" y="42973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4" name="Oval 603">
              <a:extLst>
                <a:ext uri="{FF2B5EF4-FFF2-40B4-BE49-F238E27FC236}">
                  <a16:creationId xmlns:a16="http://schemas.microsoft.com/office/drawing/2014/main" id="{24625F02-C2A5-408E-8F5E-C6C3A1A7B267}"/>
                </a:ext>
              </a:extLst>
            </p:cNvPr>
            <p:cNvSpPr>
              <a:spLocks noChangeArrowheads="1"/>
            </p:cNvSpPr>
            <p:nvPr/>
          </p:nvSpPr>
          <p:spPr bwMode="auto">
            <a:xfrm>
              <a:off x="7877176" y="42973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5" name="Oval 604">
              <a:extLst>
                <a:ext uri="{FF2B5EF4-FFF2-40B4-BE49-F238E27FC236}">
                  <a16:creationId xmlns:a16="http://schemas.microsoft.com/office/drawing/2014/main" id="{76B4A7A7-5611-4B0C-B3F2-62B490B481A9}"/>
                </a:ext>
              </a:extLst>
            </p:cNvPr>
            <p:cNvSpPr>
              <a:spLocks noChangeArrowheads="1"/>
            </p:cNvSpPr>
            <p:nvPr/>
          </p:nvSpPr>
          <p:spPr bwMode="auto">
            <a:xfrm>
              <a:off x="7877176" y="42957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6" name="Oval 605">
              <a:extLst>
                <a:ext uri="{FF2B5EF4-FFF2-40B4-BE49-F238E27FC236}">
                  <a16:creationId xmlns:a16="http://schemas.microsoft.com/office/drawing/2014/main" id="{5FE6FAB3-0AB8-4056-9BE6-AE68FAB20BFC}"/>
                </a:ext>
              </a:extLst>
            </p:cNvPr>
            <p:cNvSpPr>
              <a:spLocks noChangeArrowheads="1"/>
            </p:cNvSpPr>
            <p:nvPr/>
          </p:nvSpPr>
          <p:spPr bwMode="auto">
            <a:xfrm>
              <a:off x="7877176" y="42957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606">
              <a:extLst>
                <a:ext uri="{FF2B5EF4-FFF2-40B4-BE49-F238E27FC236}">
                  <a16:creationId xmlns:a16="http://schemas.microsoft.com/office/drawing/2014/main" id="{014DDDDD-2C5D-4F38-A6A3-4262E8A38DD8}"/>
                </a:ext>
              </a:extLst>
            </p:cNvPr>
            <p:cNvSpPr>
              <a:spLocks noChangeArrowheads="1"/>
            </p:cNvSpPr>
            <p:nvPr/>
          </p:nvSpPr>
          <p:spPr bwMode="auto">
            <a:xfrm>
              <a:off x="7877176" y="4295775"/>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8" name="Oval 607">
              <a:extLst>
                <a:ext uri="{FF2B5EF4-FFF2-40B4-BE49-F238E27FC236}">
                  <a16:creationId xmlns:a16="http://schemas.microsoft.com/office/drawing/2014/main" id="{A72F6FC0-03D0-432B-98DE-8423ADF9E667}"/>
                </a:ext>
              </a:extLst>
            </p:cNvPr>
            <p:cNvSpPr>
              <a:spLocks noChangeArrowheads="1"/>
            </p:cNvSpPr>
            <p:nvPr/>
          </p:nvSpPr>
          <p:spPr bwMode="auto">
            <a:xfrm>
              <a:off x="7878763" y="42941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9" name="Oval 608">
              <a:extLst>
                <a:ext uri="{FF2B5EF4-FFF2-40B4-BE49-F238E27FC236}">
                  <a16:creationId xmlns:a16="http://schemas.microsoft.com/office/drawing/2014/main" id="{7105B9AC-5FFC-48A7-93F9-11C15F34360B}"/>
                </a:ext>
              </a:extLst>
            </p:cNvPr>
            <p:cNvSpPr>
              <a:spLocks noChangeArrowheads="1"/>
            </p:cNvSpPr>
            <p:nvPr/>
          </p:nvSpPr>
          <p:spPr bwMode="auto">
            <a:xfrm>
              <a:off x="7878763" y="42941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Oval 609">
              <a:extLst>
                <a:ext uri="{FF2B5EF4-FFF2-40B4-BE49-F238E27FC236}">
                  <a16:creationId xmlns:a16="http://schemas.microsoft.com/office/drawing/2014/main" id="{223C7C9C-1B92-4E7F-A07A-7B3E288A2CFE}"/>
                </a:ext>
              </a:extLst>
            </p:cNvPr>
            <p:cNvSpPr>
              <a:spLocks noChangeArrowheads="1"/>
            </p:cNvSpPr>
            <p:nvPr/>
          </p:nvSpPr>
          <p:spPr bwMode="auto">
            <a:xfrm>
              <a:off x="7878763" y="429260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Oval 610">
              <a:extLst>
                <a:ext uri="{FF2B5EF4-FFF2-40B4-BE49-F238E27FC236}">
                  <a16:creationId xmlns:a16="http://schemas.microsoft.com/office/drawing/2014/main" id="{B28D2037-260E-450D-B981-F7F68A45B8D6}"/>
                </a:ext>
              </a:extLst>
            </p:cNvPr>
            <p:cNvSpPr>
              <a:spLocks noChangeArrowheads="1"/>
            </p:cNvSpPr>
            <p:nvPr/>
          </p:nvSpPr>
          <p:spPr bwMode="auto">
            <a:xfrm>
              <a:off x="7880351" y="42926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Oval 611">
              <a:extLst>
                <a:ext uri="{FF2B5EF4-FFF2-40B4-BE49-F238E27FC236}">
                  <a16:creationId xmlns:a16="http://schemas.microsoft.com/office/drawing/2014/main" id="{D557769B-61EC-4FAB-AA55-EADDBB0713DD}"/>
                </a:ext>
              </a:extLst>
            </p:cNvPr>
            <p:cNvSpPr>
              <a:spLocks noChangeArrowheads="1"/>
            </p:cNvSpPr>
            <p:nvPr/>
          </p:nvSpPr>
          <p:spPr bwMode="auto">
            <a:xfrm>
              <a:off x="7880351" y="42878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Oval 612">
              <a:extLst>
                <a:ext uri="{FF2B5EF4-FFF2-40B4-BE49-F238E27FC236}">
                  <a16:creationId xmlns:a16="http://schemas.microsoft.com/office/drawing/2014/main" id="{999C7FB2-0D4B-400A-8C97-014C7F508CA0}"/>
                </a:ext>
              </a:extLst>
            </p:cNvPr>
            <p:cNvSpPr>
              <a:spLocks noChangeArrowheads="1"/>
            </p:cNvSpPr>
            <p:nvPr/>
          </p:nvSpPr>
          <p:spPr bwMode="auto">
            <a:xfrm>
              <a:off x="7880351" y="42926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Oval 613">
              <a:extLst>
                <a:ext uri="{FF2B5EF4-FFF2-40B4-BE49-F238E27FC236}">
                  <a16:creationId xmlns:a16="http://schemas.microsoft.com/office/drawing/2014/main" id="{9FDAA621-6E43-47B3-9B9B-DED6B03E82EA}"/>
                </a:ext>
              </a:extLst>
            </p:cNvPr>
            <p:cNvSpPr>
              <a:spLocks noChangeArrowheads="1"/>
            </p:cNvSpPr>
            <p:nvPr/>
          </p:nvSpPr>
          <p:spPr bwMode="auto">
            <a:xfrm>
              <a:off x="7880351" y="428625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Oval 614">
              <a:extLst>
                <a:ext uri="{FF2B5EF4-FFF2-40B4-BE49-F238E27FC236}">
                  <a16:creationId xmlns:a16="http://schemas.microsoft.com/office/drawing/2014/main" id="{6DE438C7-5001-4251-9CA0-D4B4A1A6EE4E}"/>
                </a:ext>
              </a:extLst>
            </p:cNvPr>
            <p:cNvSpPr>
              <a:spLocks noChangeArrowheads="1"/>
            </p:cNvSpPr>
            <p:nvPr/>
          </p:nvSpPr>
          <p:spPr bwMode="auto">
            <a:xfrm>
              <a:off x="7880351" y="4291013"/>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Oval 615">
              <a:extLst>
                <a:ext uri="{FF2B5EF4-FFF2-40B4-BE49-F238E27FC236}">
                  <a16:creationId xmlns:a16="http://schemas.microsoft.com/office/drawing/2014/main" id="{EE78BB71-AEFB-4DB8-B11B-6419E4A4F405}"/>
                </a:ext>
              </a:extLst>
            </p:cNvPr>
            <p:cNvSpPr>
              <a:spLocks noChangeArrowheads="1"/>
            </p:cNvSpPr>
            <p:nvPr/>
          </p:nvSpPr>
          <p:spPr bwMode="auto">
            <a:xfrm>
              <a:off x="7880351" y="4291013"/>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Oval 616">
              <a:extLst>
                <a:ext uri="{FF2B5EF4-FFF2-40B4-BE49-F238E27FC236}">
                  <a16:creationId xmlns:a16="http://schemas.microsoft.com/office/drawing/2014/main" id="{22557A37-5310-45ED-ACBB-40115E46C806}"/>
                </a:ext>
              </a:extLst>
            </p:cNvPr>
            <p:cNvSpPr>
              <a:spLocks noChangeArrowheads="1"/>
            </p:cNvSpPr>
            <p:nvPr/>
          </p:nvSpPr>
          <p:spPr bwMode="auto">
            <a:xfrm>
              <a:off x="7881938" y="42862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Oval 617">
              <a:extLst>
                <a:ext uri="{FF2B5EF4-FFF2-40B4-BE49-F238E27FC236}">
                  <a16:creationId xmlns:a16="http://schemas.microsoft.com/office/drawing/2014/main" id="{DFC8EBFC-FCB2-464C-811D-FF02CCC083C4}"/>
                </a:ext>
              </a:extLst>
            </p:cNvPr>
            <p:cNvSpPr>
              <a:spLocks noChangeArrowheads="1"/>
            </p:cNvSpPr>
            <p:nvPr/>
          </p:nvSpPr>
          <p:spPr bwMode="auto">
            <a:xfrm>
              <a:off x="7881938" y="42862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Oval 618">
              <a:extLst>
                <a:ext uri="{FF2B5EF4-FFF2-40B4-BE49-F238E27FC236}">
                  <a16:creationId xmlns:a16="http://schemas.microsoft.com/office/drawing/2014/main" id="{9DECD252-21D8-4D20-8499-4848FD780ECF}"/>
                </a:ext>
              </a:extLst>
            </p:cNvPr>
            <p:cNvSpPr>
              <a:spLocks noChangeArrowheads="1"/>
            </p:cNvSpPr>
            <p:nvPr/>
          </p:nvSpPr>
          <p:spPr bwMode="auto">
            <a:xfrm>
              <a:off x="7881938" y="42894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619">
              <a:extLst>
                <a:ext uri="{FF2B5EF4-FFF2-40B4-BE49-F238E27FC236}">
                  <a16:creationId xmlns:a16="http://schemas.microsoft.com/office/drawing/2014/main" id="{88858CB2-FA17-4B70-B7FF-E1D4CAFD9C25}"/>
                </a:ext>
              </a:extLst>
            </p:cNvPr>
            <p:cNvSpPr>
              <a:spLocks noChangeArrowheads="1"/>
            </p:cNvSpPr>
            <p:nvPr/>
          </p:nvSpPr>
          <p:spPr bwMode="auto">
            <a:xfrm>
              <a:off x="7881938" y="42910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Oval 620">
              <a:extLst>
                <a:ext uri="{FF2B5EF4-FFF2-40B4-BE49-F238E27FC236}">
                  <a16:creationId xmlns:a16="http://schemas.microsoft.com/office/drawing/2014/main" id="{CE1275F5-E3E1-4B10-AF3E-420C9A171C5E}"/>
                </a:ext>
              </a:extLst>
            </p:cNvPr>
            <p:cNvSpPr>
              <a:spLocks noChangeArrowheads="1"/>
            </p:cNvSpPr>
            <p:nvPr/>
          </p:nvSpPr>
          <p:spPr bwMode="auto">
            <a:xfrm>
              <a:off x="7881938" y="42846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Oval 621">
              <a:extLst>
                <a:ext uri="{FF2B5EF4-FFF2-40B4-BE49-F238E27FC236}">
                  <a16:creationId xmlns:a16="http://schemas.microsoft.com/office/drawing/2014/main" id="{37E80BD9-0E3F-4400-8CB3-C1C0AFB35669}"/>
                </a:ext>
              </a:extLst>
            </p:cNvPr>
            <p:cNvSpPr>
              <a:spLocks noChangeArrowheads="1"/>
            </p:cNvSpPr>
            <p:nvPr/>
          </p:nvSpPr>
          <p:spPr bwMode="auto">
            <a:xfrm>
              <a:off x="7881938" y="42878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Oval 622">
              <a:extLst>
                <a:ext uri="{FF2B5EF4-FFF2-40B4-BE49-F238E27FC236}">
                  <a16:creationId xmlns:a16="http://schemas.microsoft.com/office/drawing/2014/main" id="{9D8EAA36-C465-405E-85C6-CA1F12295EB7}"/>
                </a:ext>
              </a:extLst>
            </p:cNvPr>
            <p:cNvSpPr>
              <a:spLocks noChangeArrowheads="1"/>
            </p:cNvSpPr>
            <p:nvPr/>
          </p:nvSpPr>
          <p:spPr bwMode="auto">
            <a:xfrm>
              <a:off x="7881938" y="42894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Oval 623">
              <a:extLst>
                <a:ext uri="{FF2B5EF4-FFF2-40B4-BE49-F238E27FC236}">
                  <a16:creationId xmlns:a16="http://schemas.microsoft.com/office/drawing/2014/main" id="{6C84E403-FF4F-4FCA-9BCD-08EE30BCF490}"/>
                </a:ext>
              </a:extLst>
            </p:cNvPr>
            <p:cNvSpPr>
              <a:spLocks noChangeArrowheads="1"/>
            </p:cNvSpPr>
            <p:nvPr/>
          </p:nvSpPr>
          <p:spPr bwMode="auto">
            <a:xfrm>
              <a:off x="7881938" y="42846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Oval 624">
              <a:extLst>
                <a:ext uri="{FF2B5EF4-FFF2-40B4-BE49-F238E27FC236}">
                  <a16:creationId xmlns:a16="http://schemas.microsoft.com/office/drawing/2014/main" id="{0306BD2D-34A5-4ACC-AA78-F675F3A07F91}"/>
                </a:ext>
              </a:extLst>
            </p:cNvPr>
            <p:cNvSpPr>
              <a:spLocks noChangeArrowheads="1"/>
            </p:cNvSpPr>
            <p:nvPr/>
          </p:nvSpPr>
          <p:spPr bwMode="auto">
            <a:xfrm>
              <a:off x="7881938" y="42878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Oval 625">
              <a:extLst>
                <a:ext uri="{FF2B5EF4-FFF2-40B4-BE49-F238E27FC236}">
                  <a16:creationId xmlns:a16="http://schemas.microsoft.com/office/drawing/2014/main" id="{7DFD58E0-7E61-4C80-9607-72E53228911F}"/>
                </a:ext>
              </a:extLst>
            </p:cNvPr>
            <p:cNvSpPr>
              <a:spLocks noChangeArrowheads="1"/>
            </p:cNvSpPr>
            <p:nvPr/>
          </p:nvSpPr>
          <p:spPr bwMode="auto">
            <a:xfrm>
              <a:off x="7883526" y="42830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Oval 626">
              <a:extLst>
                <a:ext uri="{FF2B5EF4-FFF2-40B4-BE49-F238E27FC236}">
                  <a16:creationId xmlns:a16="http://schemas.microsoft.com/office/drawing/2014/main" id="{AB8C32B8-D94B-423A-A491-8451B7958A6F}"/>
                </a:ext>
              </a:extLst>
            </p:cNvPr>
            <p:cNvSpPr>
              <a:spLocks noChangeArrowheads="1"/>
            </p:cNvSpPr>
            <p:nvPr/>
          </p:nvSpPr>
          <p:spPr bwMode="auto">
            <a:xfrm>
              <a:off x="7883526" y="42830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Oval 627">
              <a:extLst>
                <a:ext uri="{FF2B5EF4-FFF2-40B4-BE49-F238E27FC236}">
                  <a16:creationId xmlns:a16="http://schemas.microsoft.com/office/drawing/2014/main" id="{8E4BAEB6-2248-4CCD-BB88-511F95A7DEDB}"/>
                </a:ext>
              </a:extLst>
            </p:cNvPr>
            <p:cNvSpPr>
              <a:spLocks noChangeArrowheads="1"/>
            </p:cNvSpPr>
            <p:nvPr/>
          </p:nvSpPr>
          <p:spPr bwMode="auto">
            <a:xfrm>
              <a:off x="7883526" y="42830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Oval 628">
              <a:extLst>
                <a:ext uri="{FF2B5EF4-FFF2-40B4-BE49-F238E27FC236}">
                  <a16:creationId xmlns:a16="http://schemas.microsoft.com/office/drawing/2014/main" id="{DB51D863-D8DC-4139-AFA4-06D25AE4D246}"/>
                </a:ext>
              </a:extLst>
            </p:cNvPr>
            <p:cNvSpPr>
              <a:spLocks noChangeArrowheads="1"/>
            </p:cNvSpPr>
            <p:nvPr/>
          </p:nvSpPr>
          <p:spPr bwMode="auto">
            <a:xfrm>
              <a:off x="7883526" y="42814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Oval 629">
              <a:extLst>
                <a:ext uri="{FF2B5EF4-FFF2-40B4-BE49-F238E27FC236}">
                  <a16:creationId xmlns:a16="http://schemas.microsoft.com/office/drawing/2014/main" id="{0F45E73B-E57B-4D3B-89B2-434883A20C6E}"/>
                </a:ext>
              </a:extLst>
            </p:cNvPr>
            <p:cNvSpPr>
              <a:spLocks noChangeArrowheads="1"/>
            </p:cNvSpPr>
            <p:nvPr/>
          </p:nvSpPr>
          <p:spPr bwMode="auto">
            <a:xfrm>
              <a:off x="7883526" y="42814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Oval 630">
              <a:extLst>
                <a:ext uri="{FF2B5EF4-FFF2-40B4-BE49-F238E27FC236}">
                  <a16:creationId xmlns:a16="http://schemas.microsoft.com/office/drawing/2014/main" id="{CCEC830C-4C80-4CDD-8544-6C2A526183B9}"/>
                </a:ext>
              </a:extLst>
            </p:cNvPr>
            <p:cNvSpPr>
              <a:spLocks noChangeArrowheads="1"/>
            </p:cNvSpPr>
            <p:nvPr/>
          </p:nvSpPr>
          <p:spPr bwMode="auto">
            <a:xfrm>
              <a:off x="7883526" y="42814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Oval 631">
              <a:extLst>
                <a:ext uri="{FF2B5EF4-FFF2-40B4-BE49-F238E27FC236}">
                  <a16:creationId xmlns:a16="http://schemas.microsoft.com/office/drawing/2014/main" id="{03D1BD1A-6143-462D-9479-9FC7A17BCBE3}"/>
                </a:ext>
              </a:extLst>
            </p:cNvPr>
            <p:cNvSpPr>
              <a:spLocks noChangeArrowheads="1"/>
            </p:cNvSpPr>
            <p:nvPr/>
          </p:nvSpPr>
          <p:spPr bwMode="auto">
            <a:xfrm>
              <a:off x="7883526" y="42799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Oval 632">
              <a:extLst>
                <a:ext uri="{FF2B5EF4-FFF2-40B4-BE49-F238E27FC236}">
                  <a16:creationId xmlns:a16="http://schemas.microsoft.com/office/drawing/2014/main" id="{7CB5C4D0-5100-48F2-8D92-332AF7AE2083}"/>
                </a:ext>
              </a:extLst>
            </p:cNvPr>
            <p:cNvSpPr>
              <a:spLocks noChangeArrowheads="1"/>
            </p:cNvSpPr>
            <p:nvPr/>
          </p:nvSpPr>
          <p:spPr bwMode="auto">
            <a:xfrm>
              <a:off x="7885113" y="42783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Oval 633">
              <a:extLst>
                <a:ext uri="{FF2B5EF4-FFF2-40B4-BE49-F238E27FC236}">
                  <a16:creationId xmlns:a16="http://schemas.microsoft.com/office/drawing/2014/main" id="{38B10B05-8955-4665-B50F-F6F1356E9E77}"/>
                </a:ext>
              </a:extLst>
            </p:cNvPr>
            <p:cNvSpPr>
              <a:spLocks noChangeArrowheads="1"/>
            </p:cNvSpPr>
            <p:nvPr/>
          </p:nvSpPr>
          <p:spPr bwMode="auto">
            <a:xfrm>
              <a:off x="7885113" y="42783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Oval 634">
              <a:extLst>
                <a:ext uri="{FF2B5EF4-FFF2-40B4-BE49-F238E27FC236}">
                  <a16:creationId xmlns:a16="http://schemas.microsoft.com/office/drawing/2014/main" id="{58B10D4E-2BD1-4488-8AA8-CD947CE1B275}"/>
                </a:ext>
              </a:extLst>
            </p:cNvPr>
            <p:cNvSpPr>
              <a:spLocks noChangeArrowheads="1"/>
            </p:cNvSpPr>
            <p:nvPr/>
          </p:nvSpPr>
          <p:spPr bwMode="auto">
            <a:xfrm>
              <a:off x="7885113" y="42783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Oval 635">
              <a:extLst>
                <a:ext uri="{FF2B5EF4-FFF2-40B4-BE49-F238E27FC236}">
                  <a16:creationId xmlns:a16="http://schemas.microsoft.com/office/drawing/2014/main" id="{FF1C0625-2FC9-4AA0-8DF0-C7BF0900B415}"/>
                </a:ext>
              </a:extLst>
            </p:cNvPr>
            <p:cNvSpPr>
              <a:spLocks noChangeArrowheads="1"/>
            </p:cNvSpPr>
            <p:nvPr/>
          </p:nvSpPr>
          <p:spPr bwMode="auto">
            <a:xfrm>
              <a:off x="7885113" y="42799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Oval 636">
              <a:extLst>
                <a:ext uri="{FF2B5EF4-FFF2-40B4-BE49-F238E27FC236}">
                  <a16:creationId xmlns:a16="http://schemas.microsoft.com/office/drawing/2014/main" id="{969779D5-709E-47E6-9D8D-FC6D403B3A96}"/>
                </a:ext>
              </a:extLst>
            </p:cNvPr>
            <p:cNvSpPr>
              <a:spLocks noChangeArrowheads="1"/>
            </p:cNvSpPr>
            <p:nvPr/>
          </p:nvSpPr>
          <p:spPr bwMode="auto">
            <a:xfrm>
              <a:off x="7886701" y="42735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Oval 637">
              <a:extLst>
                <a:ext uri="{FF2B5EF4-FFF2-40B4-BE49-F238E27FC236}">
                  <a16:creationId xmlns:a16="http://schemas.microsoft.com/office/drawing/2014/main" id="{44716576-B394-40CC-B183-9059240D9738}"/>
                </a:ext>
              </a:extLst>
            </p:cNvPr>
            <p:cNvSpPr>
              <a:spLocks noChangeArrowheads="1"/>
            </p:cNvSpPr>
            <p:nvPr/>
          </p:nvSpPr>
          <p:spPr bwMode="auto">
            <a:xfrm>
              <a:off x="7886701" y="42751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Oval 638">
              <a:extLst>
                <a:ext uri="{FF2B5EF4-FFF2-40B4-BE49-F238E27FC236}">
                  <a16:creationId xmlns:a16="http://schemas.microsoft.com/office/drawing/2014/main" id="{4C5374C2-910D-45E2-8080-879C1F73D1F6}"/>
                </a:ext>
              </a:extLst>
            </p:cNvPr>
            <p:cNvSpPr>
              <a:spLocks noChangeArrowheads="1"/>
            </p:cNvSpPr>
            <p:nvPr/>
          </p:nvSpPr>
          <p:spPr bwMode="auto">
            <a:xfrm>
              <a:off x="7886701" y="42751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Oval 639">
              <a:extLst>
                <a:ext uri="{FF2B5EF4-FFF2-40B4-BE49-F238E27FC236}">
                  <a16:creationId xmlns:a16="http://schemas.microsoft.com/office/drawing/2014/main" id="{6FC0035D-5C05-4B3A-9C44-266A1EE0DCE1}"/>
                </a:ext>
              </a:extLst>
            </p:cNvPr>
            <p:cNvSpPr>
              <a:spLocks noChangeArrowheads="1"/>
            </p:cNvSpPr>
            <p:nvPr/>
          </p:nvSpPr>
          <p:spPr bwMode="auto">
            <a:xfrm>
              <a:off x="7886701" y="42767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Oval 640">
              <a:extLst>
                <a:ext uri="{FF2B5EF4-FFF2-40B4-BE49-F238E27FC236}">
                  <a16:creationId xmlns:a16="http://schemas.microsoft.com/office/drawing/2014/main" id="{8BC4B352-5113-4519-9CFA-2B733BCFD357}"/>
                </a:ext>
              </a:extLst>
            </p:cNvPr>
            <p:cNvSpPr>
              <a:spLocks noChangeArrowheads="1"/>
            </p:cNvSpPr>
            <p:nvPr/>
          </p:nvSpPr>
          <p:spPr bwMode="auto">
            <a:xfrm>
              <a:off x="7886701" y="42767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Oval 641">
              <a:extLst>
                <a:ext uri="{FF2B5EF4-FFF2-40B4-BE49-F238E27FC236}">
                  <a16:creationId xmlns:a16="http://schemas.microsoft.com/office/drawing/2014/main" id="{4F2FFE10-B1FA-4860-9EFF-C0523F755E9D}"/>
                </a:ext>
              </a:extLst>
            </p:cNvPr>
            <p:cNvSpPr>
              <a:spLocks noChangeArrowheads="1"/>
            </p:cNvSpPr>
            <p:nvPr/>
          </p:nvSpPr>
          <p:spPr bwMode="auto">
            <a:xfrm>
              <a:off x="7886701" y="42767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Oval 642">
              <a:extLst>
                <a:ext uri="{FF2B5EF4-FFF2-40B4-BE49-F238E27FC236}">
                  <a16:creationId xmlns:a16="http://schemas.microsoft.com/office/drawing/2014/main" id="{FE2AB497-13E0-4721-898D-849CBEE0436E}"/>
                </a:ext>
              </a:extLst>
            </p:cNvPr>
            <p:cNvSpPr>
              <a:spLocks noChangeArrowheads="1"/>
            </p:cNvSpPr>
            <p:nvPr/>
          </p:nvSpPr>
          <p:spPr bwMode="auto">
            <a:xfrm>
              <a:off x="7886701" y="42735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Oval 643">
              <a:extLst>
                <a:ext uri="{FF2B5EF4-FFF2-40B4-BE49-F238E27FC236}">
                  <a16:creationId xmlns:a16="http://schemas.microsoft.com/office/drawing/2014/main" id="{350E6B95-2483-41A8-B062-28F209A5DEFF}"/>
                </a:ext>
              </a:extLst>
            </p:cNvPr>
            <p:cNvSpPr>
              <a:spLocks noChangeArrowheads="1"/>
            </p:cNvSpPr>
            <p:nvPr/>
          </p:nvSpPr>
          <p:spPr bwMode="auto">
            <a:xfrm>
              <a:off x="7886701" y="42735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Oval 644">
              <a:extLst>
                <a:ext uri="{FF2B5EF4-FFF2-40B4-BE49-F238E27FC236}">
                  <a16:creationId xmlns:a16="http://schemas.microsoft.com/office/drawing/2014/main" id="{24B7B6D1-C5B3-4D96-99AF-D340DA72726C}"/>
                </a:ext>
              </a:extLst>
            </p:cNvPr>
            <p:cNvSpPr>
              <a:spLocks noChangeArrowheads="1"/>
            </p:cNvSpPr>
            <p:nvPr/>
          </p:nvSpPr>
          <p:spPr bwMode="auto">
            <a:xfrm>
              <a:off x="7888288" y="42719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Oval 645">
              <a:extLst>
                <a:ext uri="{FF2B5EF4-FFF2-40B4-BE49-F238E27FC236}">
                  <a16:creationId xmlns:a16="http://schemas.microsoft.com/office/drawing/2014/main" id="{995D7C47-DC45-4FB7-B562-C830C8C9633F}"/>
                </a:ext>
              </a:extLst>
            </p:cNvPr>
            <p:cNvSpPr>
              <a:spLocks noChangeArrowheads="1"/>
            </p:cNvSpPr>
            <p:nvPr/>
          </p:nvSpPr>
          <p:spPr bwMode="auto">
            <a:xfrm>
              <a:off x="7888288" y="42719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Oval 646">
              <a:extLst>
                <a:ext uri="{FF2B5EF4-FFF2-40B4-BE49-F238E27FC236}">
                  <a16:creationId xmlns:a16="http://schemas.microsoft.com/office/drawing/2014/main" id="{517AB279-3832-469C-AE09-77179CDA8306}"/>
                </a:ext>
              </a:extLst>
            </p:cNvPr>
            <p:cNvSpPr>
              <a:spLocks noChangeArrowheads="1"/>
            </p:cNvSpPr>
            <p:nvPr/>
          </p:nvSpPr>
          <p:spPr bwMode="auto">
            <a:xfrm>
              <a:off x="7888288" y="42719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Oval 647">
              <a:extLst>
                <a:ext uri="{FF2B5EF4-FFF2-40B4-BE49-F238E27FC236}">
                  <a16:creationId xmlns:a16="http://schemas.microsoft.com/office/drawing/2014/main" id="{4A7E6677-652C-4865-8358-D54723C82AC6}"/>
                </a:ext>
              </a:extLst>
            </p:cNvPr>
            <p:cNvSpPr>
              <a:spLocks noChangeArrowheads="1"/>
            </p:cNvSpPr>
            <p:nvPr/>
          </p:nvSpPr>
          <p:spPr bwMode="auto">
            <a:xfrm>
              <a:off x="7888288" y="42687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Oval 648">
              <a:extLst>
                <a:ext uri="{FF2B5EF4-FFF2-40B4-BE49-F238E27FC236}">
                  <a16:creationId xmlns:a16="http://schemas.microsoft.com/office/drawing/2014/main" id="{19D45B85-CAC0-400D-820E-293128AFE588}"/>
                </a:ext>
              </a:extLst>
            </p:cNvPr>
            <p:cNvSpPr>
              <a:spLocks noChangeArrowheads="1"/>
            </p:cNvSpPr>
            <p:nvPr/>
          </p:nvSpPr>
          <p:spPr bwMode="auto">
            <a:xfrm>
              <a:off x="7888288" y="42687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Oval 649">
              <a:extLst>
                <a:ext uri="{FF2B5EF4-FFF2-40B4-BE49-F238E27FC236}">
                  <a16:creationId xmlns:a16="http://schemas.microsoft.com/office/drawing/2014/main" id="{BBEAA9D5-8326-4FC8-83AB-132494A9EBA6}"/>
                </a:ext>
              </a:extLst>
            </p:cNvPr>
            <p:cNvSpPr>
              <a:spLocks noChangeArrowheads="1"/>
            </p:cNvSpPr>
            <p:nvPr/>
          </p:nvSpPr>
          <p:spPr bwMode="auto">
            <a:xfrm>
              <a:off x="7888288" y="42703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Oval 650">
              <a:extLst>
                <a:ext uri="{FF2B5EF4-FFF2-40B4-BE49-F238E27FC236}">
                  <a16:creationId xmlns:a16="http://schemas.microsoft.com/office/drawing/2014/main" id="{E7A13692-3C9D-42BB-9F2D-D54B31682CB8}"/>
                </a:ext>
              </a:extLst>
            </p:cNvPr>
            <p:cNvSpPr>
              <a:spLocks noChangeArrowheads="1"/>
            </p:cNvSpPr>
            <p:nvPr/>
          </p:nvSpPr>
          <p:spPr bwMode="auto">
            <a:xfrm>
              <a:off x="7888288" y="42703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Oval 651">
              <a:extLst>
                <a:ext uri="{FF2B5EF4-FFF2-40B4-BE49-F238E27FC236}">
                  <a16:creationId xmlns:a16="http://schemas.microsoft.com/office/drawing/2014/main" id="{43EA7171-7156-453A-B9DA-A14546962922}"/>
                </a:ext>
              </a:extLst>
            </p:cNvPr>
            <p:cNvSpPr>
              <a:spLocks noChangeArrowheads="1"/>
            </p:cNvSpPr>
            <p:nvPr/>
          </p:nvSpPr>
          <p:spPr bwMode="auto">
            <a:xfrm>
              <a:off x="7889876" y="42656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Oval 652">
              <a:extLst>
                <a:ext uri="{FF2B5EF4-FFF2-40B4-BE49-F238E27FC236}">
                  <a16:creationId xmlns:a16="http://schemas.microsoft.com/office/drawing/2014/main" id="{DA670824-76F1-4D7B-8DB3-7A0911DCB419}"/>
                </a:ext>
              </a:extLst>
            </p:cNvPr>
            <p:cNvSpPr>
              <a:spLocks noChangeArrowheads="1"/>
            </p:cNvSpPr>
            <p:nvPr/>
          </p:nvSpPr>
          <p:spPr bwMode="auto">
            <a:xfrm>
              <a:off x="7889876" y="42656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Oval 653">
              <a:extLst>
                <a:ext uri="{FF2B5EF4-FFF2-40B4-BE49-F238E27FC236}">
                  <a16:creationId xmlns:a16="http://schemas.microsoft.com/office/drawing/2014/main" id="{D73A4205-304B-4B75-800D-C187127FEF9A}"/>
                </a:ext>
              </a:extLst>
            </p:cNvPr>
            <p:cNvSpPr>
              <a:spLocks noChangeArrowheads="1"/>
            </p:cNvSpPr>
            <p:nvPr/>
          </p:nvSpPr>
          <p:spPr bwMode="auto">
            <a:xfrm>
              <a:off x="7889876" y="42656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Oval 654">
              <a:extLst>
                <a:ext uri="{FF2B5EF4-FFF2-40B4-BE49-F238E27FC236}">
                  <a16:creationId xmlns:a16="http://schemas.microsoft.com/office/drawing/2014/main" id="{0E75E90C-CF2C-4644-A6B3-013542C20E23}"/>
                </a:ext>
              </a:extLst>
            </p:cNvPr>
            <p:cNvSpPr>
              <a:spLocks noChangeArrowheads="1"/>
            </p:cNvSpPr>
            <p:nvPr/>
          </p:nvSpPr>
          <p:spPr bwMode="auto">
            <a:xfrm>
              <a:off x="7889876" y="42672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655">
              <a:extLst>
                <a:ext uri="{FF2B5EF4-FFF2-40B4-BE49-F238E27FC236}">
                  <a16:creationId xmlns:a16="http://schemas.microsoft.com/office/drawing/2014/main" id="{8BB48CB3-E336-40F9-AC7A-F7F38F36156E}"/>
                </a:ext>
              </a:extLst>
            </p:cNvPr>
            <p:cNvSpPr>
              <a:spLocks noChangeArrowheads="1"/>
            </p:cNvSpPr>
            <p:nvPr/>
          </p:nvSpPr>
          <p:spPr bwMode="auto">
            <a:xfrm>
              <a:off x="7889876" y="42672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656">
              <a:extLst>
                <a:ext uri="{FF2B5EF4-FFF2-40B4-BE49-F238E27FC236}">
                  <a16:creationId xmlns:a16="http://schemas.microsoft.com/office/drawing/2014/main" id="{C9CD208A-516B-4E9D-822F-ECFB9A55B07C}"/>
                </a:ext>
              </a:extLst>
            </p:cNvPr>
            <p:cNvSpPr>
              <a:spLocks noChangeArrowheads="1"/>
            </p:cNvSpPr>
            <p:nvPr/>
          </p:nvSpPr>
          <p:spPr bwMode="auto">
            <a:xfrm>
              <a:off x="7889876" y="42687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Oval 657">
              <a:extLst>
                <a:ext uri="{FF2B5EF4-FFF2-40B4-BE49-F238E27FC236}">
                  <a16:creationId xmlns:a16="http://schemas.microsoft.com/office/drawing/2014/main" id="{ED77D085-5CC5-4646-A98F-8F27866589DB}"/>
                </a:ext>
              </a:extLst>
            </p:cNvPr>
            <p:cNvSpPr>
              <a:spLocks noChangeArrowheads="1"/>
            </p:cNvSpPr>
            <p:nvPr/>
          </p:nvSpPr>
          <p:spPr bwMode="auto">
            <a:xfrm>
              <a:off x="7889876" y="42513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Oval 658">
              <a:extLst>
                <a:ext uri="{FF2B5EF4-FFF2-40B4-BE49-F238E27FC236}">
                  <a16:creationId xmlns:a16="http://schemas.microsoft.com/office/drawing/2014/main" id="{8898764E-84AA-4EB5-9E52-36141E266AC4}"/>
                </a:ext>
              </a:extLst>
            </p:cNvPr>
            <p:cNvSpPr>
              <a:spLocks noChangeArrowheads="1"/>
            </p:cNvSpPr>
            <p:nvPr/>
          </p:nvSpPr>
          <p:spPr bwMode="auto">
            <a:xfrm>
              <a:off x="7889876" y="42513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Oval 659">
              <a:extLst>
                <a:ext uri="{FF2B5EF4-FFF2-40B4-BE49-F238E27FC236}">
                  <a16:creationId xmlns:a16="http://schemas.microsoft.com/office/drawing/2014/main" id="{C7A9FCCD-4C25-48C7-B113-D2A715F54C72}"/>
                </a:ext>
              </a:extLst>
            </p:cNvPr>
            <p:cNvSpPr>
              <a:spLocks noChangeArrowheads="1"/>
            </p:cNvSpPr>
            <p:nvPr/>
          </p:nvSpPr>
          <p:spPr bwMode="auto">
            <a:xfrm>
              <a:off x="7891463" y="42497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Oval 660">
              <a:extLst>
                <a:ext uri="{FF2B5EF4-FFF2-40B4-BE49-F238E27FC236}">
                  <a16:creationId xmlns:a16="http://schemas.microsoft.com/office/drawing/2014/main" id="{FE206B88-A7BC-4CD1-840E-CCD88D5911DC}"/>
                </a:ext>
              </a:extLst>
            </p:cNvPr>
            <p:cNvSpPr>
              <a:spLocks noChangeArrowheads="1"/>
            </p:cNvSpPr>
            <p:nvPr/>
          </p:nvSpPr>
          <p:spPr bwMode="auto">
            <a:xfrm>
              <a:off x="7891463" y="42497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Oval 661">
              <a:extLst>
                <a:ext uri="{FF2B5EF4-FFF2-40B4-BE49-F238E27FC236}">
                  <a16:creationId xmlns:a16="http://schemas.microsoft.com/office/drawing/2014/main" id="{502101CE-AEA5-4C67-A7FC-60AF50953894}"/>
                </a:ext>
              </a:extLst>
            </p:cNvPr>
            <p:cNvSpPr>
              <a:spLocks noChangeArrowheads="1"/>
            </p:cNvSpPr>
            <p:nvPr/>
          </p:nvSpPr>
          <p:spPr bwMode="auto">
            <a:xfrm>
              <a:off x="7891463" y="42497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Oval 662">
              <a:extLst>
                <a:ext uri="{FF2B5EF4-FFF2-40B4-BE49-F238E27FC236}">
                  <a16:creationId xmlns:a16="http://schemas.microsoft.com/office/drawing/2014/main" id="{CD0E721C-BB09-4B70-8AED-CF243A290623}"/>
                </a:ext>
              </a:extLst>
            </p:cNvPr>
            <p:cNvSpPr>
              <a:spLocks noChangeArrowheads="1"/>
            </p:cNvSpPr>
            <p:nvPr/>
          </p:nvSpPr>
          <p:spPr bwMode="auto">
            <a:xfrm>
              <a:off x="7893051" y="42481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4" name="Oval 664">
              <a:extLst>
                <a:ext uri="{FF2B5EF4-FFF2-40B4-BE49-F238E27FC236}">
                  <a16:creationId xmlns:a16="http://schemas.microsoft.com/office/drawing/2014/main" id="{622B7219-F318-48AD-BCD5-F096A180BA78}"/>
                </a:ext>
              </a:extLst>
            </p:cNvPr>
            <p:cNvSpPr>
              <a:spLocks noChangeArrowheads="1"/>
            </p:cNvSpPr>
            <p:nvPr/>
          </p:nvSpPr>
          <p:spPr bwMode="auto">
            <a:xfrm>
              <a:off x="7893051" y="42481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5" name="Oval 665">
              <a:extLst>
                <a:ext uri="{FF2B5EF4-FFF2-40B4-BE49-F238E27FC236}">
                  <a16:creationId xmlns:a16="http://schemas.microsoft.com/office/drawing/2014/main" id="{D463FB1F-E504-4586-83B8-DA9C98AB3F40}"/>
                </a:ext>
              </a:extLst>
            </p:cNvPr>
            <p:cNvSpPr>
              <a:spLocks noChangeArrowheads="1"/>
            </p:cNvSpPr>
            <p:nvPr/>
          </p:nvSpPr>
          <p:spPr bwMode="auto">
            <a:xfrm>
              <a:off x="7893051" y="42465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6" name="Oval 666">
              <a:extLst>
                <a:ext uri="{FF2B5EF4-FFF2-40B4-BE49-F238E27FC236}">
                  <a16:creationId xmlns:a16="http://schemas.microsoft.com/office/drawing/2014/main" id="{A0DF330F-F52E-494E-951F-D57F5B25830B}"/>
                </a:ext>
              </a:extLst>
            </p:cNvPr>
            <p:cNvSpPr>
              <a:spLocks noChangeArrowheads="1"/>
            </p:cNvSpPr>
            <p:nvPr/>
          </p:nvSpPr>
          <p:spPr bwMode="auto">
            <a:xfrm>
              <a:off x="7893051" y="42465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7" name="Oval 667">
              <a:extLst>
                <a:ext uri="{FF2B5EF4-FFF2-40B4-BE49-F238E27FC236}">
                  <a16:creationId xmlns:a16="http://schemas.microsoft.com/office/drawing/2014/main" id="{6EB1BE57-2A07-4C09-BACA-7BA81C40C733}"/>
                </a:ext>
              </a:extLst>
            </p:cNvPr>
            <p:cNvSpPr>
              <a:spLocks noChangeArrowheads="1"/>
            </p:cNvSpPr>
            <p:nvPr/>
          </p:nvSpPr>
          <p:spPr bwMode="auto">
            <a:xfrm>
              <a:off x="7893051" y="42418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8" name="Oval 668">
              <a:extLst>
                <a:ext uri="{FF2B5EF4-FFF2-40B4-BE49-F238E27FC236}">
                  <a16:creationId xmlns:a16="http://schemas.microsoft.com/office/drawing/2014/main" id="{BBEFC78F-28F5-4C28-8F2D-9B349F86312C}"/>
                </a:ext>
              </a:extLst>
            </p:cNvPr>
            <p:cNvSpPr>
              <a:spLocks noChangeArrowheads="1"/>
            </p:cNvSpPr>
            <p:nvPr/>
          </p:nvSpPr>
          <p:spPr bwMode="auto">
            <a:xfrm>
              <a:off x="7893051" y="42418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9" name="Oval 669">
              <a:extLst>
                <a:ext uri="{FF2B5EF4-FFF2-40B4-BE49-F238E27FC236}">
                  <a16:creationId xmlns:a16="http://schemas.microsoft.com/office/drawing/2014/main" id="{A85D7A79-C3D1-42CA-97CA-5BE9B74F12FA}"/>
                </a:ext>
              </a:extLst>
            </p:cNvPr>
            <p:cNvSpPr>
              <a:spLocks noChangeArrowheads="1"/>
            </p:cNvSpPr>
            <p:nvPr/>
          </p:nvSpPr>
          <p:spPr bwMode="auto">
            <a:xfrm>
              <a:off x="7893051" y="42433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0" name="Oval 670">
              <a:extLst>
                <a:ext uri="{FF2B5EF4-FFF2-40B4-BE49-F238E27FC236}">
                  <a16:creationId xmlns:a16="http://schemas.microsoft.com/office/drawing/2014/main" id="{87A33E2F-BF2C-4B9B-972C-FB64DA5838CF}"/>
                </a:ext>
              </a:extLst>
            </p:cNvPr>
            <p:cNvSpPr>
              <a:spLocks noChangeArrowheads="1"/>
            </p:cNvSpPr>
            <p:nvPr/>
          </p:nvSpPr>
          <p:spPr bwMode="auto">
            <a:xfrm>
              <a:off x="7893051" y="42433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1" name="Oval 671">
              <a:extLst>
                <a:ext uri="{FF2B5EF4-FFF2-40B4-BE49-F238E27FC236}">
                  <a16:creationId xmlns:a16="http://schemas.microsoft.com/office/drawing/2014/main" id="{9E8BC59D-8713-4A80-BFAB-D577EA38C203}"/>
                </a:ext>
              </a:extLst>
            </p:cNvPr>
            <p:cNvSpPr>
              <a:spLocks noChangeArrowheads="1"/>
            </p:cNvSpPr>
            <p:nvPr/>
          </p:nvSpPr>
          <p:spPr bwMode="auto">
            <a:xfrm>
              <a:off x="7893051" y="42449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2" name="Oval 672">
              <a:extLst>
                <a:ext uri="{FF2B5EF4-FFF2-40B4-BE49-F238E27FC236}">
                  <a16:creationId xmlns:a16="http://schemas.microsoft.com/office/drawing/2014/main" id="{87A7F2A1-1FEB-46F7-9750-6A48A9222FA6}"/>
                </a:ext>
              </a:extLst>
            </p:cNvPr>
            <p:cNvSpPr>
              <a:spLocks noChangeArrowheads="1"/>
            </p:cNvSpPr>
            <p:nvPr/>
          </p:nvSpPr>
          <p:spPr bwMode="auto">
            <a:xfrm>
              <a:off x="7893051" y="42449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3" name="Oval 673">
              <a:extLst>
                <a:ext uri="{FF2B5EF4-FFF2-40B4-BE49-F238E27FC236}">
                  <a16:creationId xmlns:a16="http://schemas.microsoft.com/office/drawing/2014/main" id="{B5BF9C6D-8374-436A-A517-548439D2C8CF}"/>
                </a:ext>
              </a:extLst>
            </p:cNvPr>
            <p:cNvSpPr>
              <a:spLocks noChangeArrowheads="1"/>
            </p:cNvSpPr>
            <p:nvPr/>
          </p:nvSpPr>
          <p:spPr bwMode="auto">
            <a:xfrm>
              <a:off x="7893051" y="42449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4" name="Oval 674">
              <a:extLst>
                <a:ext uri="{FF2B5EF4-FFF2-40B4-BE49-F238E27FC236}">
                  <a16:creationId xmlns:a16="http://schemas.microsoft.com/office/drawing/2014/main" id="{0C58AFDE-B4F1-478F-9337-409FF24B103E}"/>
                </a:ext>
              </a:extLst>
            </p:cNvPr>
            <p:cNvSpPr>
              <a:spLocks noChangeArrowheads="1"/>
            </p:cNvSpPr>
            <p:nvPr/>
          </p:nvSpPr>
          <p:spPr bwMode="auto">
            <a:xfrm>
              <a:off x="7893051" y="42465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5" name="Oval 675">
              <a:extLst>
                <a:ext uri="{FF2B5EF4-FFF2-40B4-BE49-F238E27FC236}">
                  <a16:creationId xmlns:a16="http://schemas.microsoft.com/office/drawing/2014/main" id="{0717CEE5-0D87-4915-91EB-2C81F9A9554A}"/>
                </a:ext>
              </a:extLst>
            </p:cNvPr>
            <p:cNvSpPr>
              <a:spLocks noChangeArrowheads="1"/>
            </p:cNvSpPr>
            <p:nvPr/>
          </p:nvSpPr>
          <p:spPr bwMode="auto">
            <a:xfrm>
              <a:off x="7893051" y="42640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6" name="Oval 676">
              <a:extLst>
                <a:ext uri="{FF2B5EF4-FFF2-40B4-BE49-F238E27FC236}">
                  <a16:creationId xmlns:a16="http://schemas.microsoft.com/office/drawing/2014/main" id="{1D64BEE8-DA3B-4724-8565-C352D6F81AB4}"/>
                </a:ext>
              </a:extLst>
            </p:cNvPr>
            <p:cNvSpPr>
              <a:spLocks noChangeArrowheads="1"/>
            </p:cNvSpPr>
            <p:nvPr/>
          </p:nvSpPr>
          <p:spPr bwMode="auto">
            <a:xfrm>
              <a:off x="7893051" y="42640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7" name="Oval 677">
              <a:extLst>
                <a:ext uri="{FF2B5EF4-FFF2-40B4-BE49-F238E27FC236}">
                  <a16:creationId xmlns:a16="http://schemas.microsoft.com/office/drawing/2014/main" id="{CF4A59EE-5715-4EE9-9FBD-2AD4BB6EA09F}"/>
                </a:ext>
              </a:extLst>
            </p:cNvPr>
            <p:cNvSpPr>
              <a:spLocks noChangeArrowheads="1"/>
            </p:cNvSpPr>
            <p:nvPr/>
          </p:nvSpPr>
          <p:spPr bwMode="auto">
            <a:xfrm>
              <a:off x="7893051" y="42640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8" name="Oval 678">
              <a:extLst>
                <a:ext uri="{FF2B5EF4-FFF2-40B4-BE49-F238E27FC236}">
                  <a16:creationId xmlns:a16="http://schemas.microsoft.com/office/drawing/2014/main" id="{35739913-37E1-4271-9FCA-F0B407C7399D}"/>
                </a:ext>
              </a:extLst>
            </p:cNvPr>
            <p:cNvSpPr>
              <a:spLocks noChangeArrowheads="1"/>
            </p:cNvSpPr>
            <p:nvPr/>
          </p:nvSpPr>
          <p:spPr bwMode="auto">
            <a:xfrm>
              <a:off x="7893051" y="42402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9" name="Oval 679">
              <a:extLst>
                <a:ext uri="{FF2B5EF4-FFF2-40B4-BE49-F238E27FC236}">
                  <a16:creationId xmlns:a16="http://schemas.microsoft.com/office/drawing/2014/main" id="{6FFD0A32-1033-4373-89E8-847D2FD035BD}"/>
                </a:ext>
              </a:extLst>
            </p:cNvPr>
            <p:cNvSpPr>
              <a:spLocks noChangeArrowheads="1"/>
            </p:cNvSpPr>
            <p:nvPr/>
          </p:nvSpPr>
          <p:spPr bwMode="auto">
            <a:xfrm>
              <a:off x="7893051" y="42418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0" name="Oval 680">
              <a:extLst>
                <a:ext uri="{FF2B5EF4-FFF2-40B4-BE49-F238E27FC236}">
                  <a16:creationId xmlns:a16="http://schemas.microsoft.com/office/drawing/2014/main" id="{1BB76481-2896-4477-A6A6-16DDBE0F5E1E}"/>
                </a:ext>
              </a:extLst>
            </p:cNvPr>
            <p:cNvSpPr>
              <a:spLocks noChangeArrowheads="1"/>
            </p:cNvSpPr>
            <p:nvPr/>
          </p:nvSpPr>
          <p:spPr bwMode="auto">
            <a:xfrm>
              <a:off x="7894638" y="42370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Oval 681">
              <a:extLst>
                <a:ext uri="{FF2B5EF4-FFF2-40B4-BE49-F238E27FC236}">
                  <a16:creationId xmlns:a16="http://schemas.microsoft.com/office/drawing/2014/main" id="{5286637A-2AB1-4575-B74D-6E8C4EEC3AC9}"/>
                </a:ext>
              </a:extLst>
            </p:cNvPr>
            <p:cNvSpPr>
              <a:spLocks noChangeArrowheads="1"/>
            </p:cNvSpPr>
            <p:nvPr/>
          </p:nvSpPr>
          <p:spPr bwMode="auto">
            <a:xfrm>
              <a:off x="7894638" y="42386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2" name="Oval 682">
              <a:extLst>
                <a:ext uri="{FF2B5EF4-FFF2-40B4-BE49-F238E27FC236}">
                  <a16:creationId xmlns:a16="http://schemas.microsoft.com/office/drawing/2014/main" id="{9F2B09CC-B4F5-4C67-A6BA-82D8EBD89302}"/>
                </a:ext>
              </a:extLst>
            </p:cNvPr>
            <p:cNvSpPr>
              <a:spLocks noChangeArrowheads="1"/>
            </p:cNvSpPr>
            <p:nvPr/>
          </p:nvSpPr>
          <p:spPr bwMode="auto">
            <a:xfrm>
              <a:off x="7894638" y="42386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3" name="Oval 683">
              <a:extLst>
                <a:ext uri="{FF2B5EF4-FFF2-40B4-BE49-F238E27FC236}">
                  <a16:creationId xmlns:a16="http://schemas.microsoft.com/office/drawing/2014/main" id="{14320A45-4227-40C3-BDF8-C2F175A44AED}"/>
                </a:ext>
              </a:extLst>
            </p:cNvPr>
            <p:cNvSpPr>
              <a:spLocks noChangeArrowheads="1"/>
            </p:cNvSpPr>
            <p:nvPr/>
          </p:nvSpPr>
          <p:spPr bwMode="auto">
            <a:xfrm>
              <a:off x="7894638" y="42402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4" name="Oval 684">
              <a:extLst>
                <a:ext uri="{FF2B5EF4-FFF2-40B4-BE49-F238E27FC236}">
                  <a16:creationId xmlns:a16="http://schemas.microsoft.com/office/drawing/2014/main" id="{01D6FB96-C289-42DA-8A6C-7A71E9F2FB0E}"/>
                </a:ext>
              </a:extLst>
            </p:cNvPr>
            <p:cNvSpPr>
              <a:spLocks noChangeArrowheads="1"/>
            </p:cNvSpPr>
            <p:nvPr/>
          </p:nvSpPr>
          <p:spPr bwMode="auto">
            <a:xfrm>
              <a:off x="7894638" y="42402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5" name="Oval 685">
              <a:extLst>
                <a:ext uri="{FF2B5EF4-FFF2-40B4-BE49-F238E27FC236}">
                  <a16:creationId xmlns:a16="http://schemas.microsoft.com/office/drawing/2014/main" id="{787CC937-6007-419D-A37D-DD697717EA20}"/>
                </a:ext>
              </a:extLst>
            </p:cNvPr>
            <p:cNvSpPr>
              <a:spLocks noChangeArrowheads="1"/>
            </p:cNvSpPr>
            <p:nvPr/>
          </p:nvSpPr>
          <p:spPr bwMode="auto">
            <a:xfrm>
              <a:off x="7894638" y="42624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6" name="Oval 686">
              <a:extLst>
                <a:ext uri="{FF2B5EF4-FFF2-40B4-BE49-F238E27FC236}">
                  <a16:creationId xmlns:a16="http://schemas.microsoft.com/office/drawing/2014/main" id="{61C604E9-7F0D-4EAC-933B-3485AA879F78}"/>
                </a:ext>
              </a:extLst>
            </p:cNvPr>
            <p:cNvSpPr>
              <a:spLocks noChangeArrowheads="1"/>
            </p:cNvSpPr>
            <p:nvPr/>
          </p:nvSpPr>
          <p:spPr bwMode="auto">
            <a:xfrm>
              <a:off x="7894638" y="42624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 name="Oval 687">
              <a:extLst>
                <a:ext uri="{FF2B5EF4-FFF2-40B4-BE49-F238E27FC236}">
                  <a16:creationId xmlns:a16="http://schemas.microsoft.com/office/drawing/2014/main" id="{BBA13F4E-5108-4A71-AA5C-8CC61E081AE1}"/>
                </a:ext>
              </a:extLst>
            </p:cNvPr>
            <p:cNvSpPr>
              <a:spLocks noChangeArrowheads="1"/>
            </p:cNvSpPr>
            <p:nvPr/>
          </p:nvSpPr>
          <p:spPr bwMode="auto">
            <a:xfrm>
              <a:off x="7894638" y="42275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8" name="Oval 688">
              <a:extLst>
                <a:ext uri="{FF2B5EF4-FFF2-40B4-BE49-F238E27FC236}">
                  <a16:creationId xmlns:a16="http://schemas.microsoft.com/office/drawing/2014/main" id="{933982EE-AD7C-4982-BE82-E80DA2D20316}"/>
                </a:ext>
              </a:extLst>
            </p:cNvPr>
            <p:cNvSpPr>
              <a:spLocks noChangeArrowheads="1"/>
            </p:cNvSpPr>
            <p:nvPr/>
          </p:nvSpPr>
          <p:spPr bwMode="auto">
            <a:xfrm>
              <a:off x="7894638" y="42275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9" name="Oval 689">
              <a:extLst>
                <a:ext uri="{FF2B5EF4-FFF2-40B4-BE49-F238E27FC236}">
                  <a16:creationId xmlns:a16="http://schemas.microsoft.com/office/drawing/2014/main" id="{3BC8534F-BFBC-459E-B84D-618BB680273F}"/>
                </a:ext>
              </a:extLst>
            </p:cNvPr>
            <p:cNvSpPr>
              <a:spLocks noChangeArrowheads="1"/>
            </p:cNvSpPr>
            <p:nvPr/>
          </p:nvSpPr>
          <p:spPr bwMode="auto">
            <a:xfrm>
              <a:off x="7894638" y="42291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0" name="Oval 690">
              <a:extLst>
                <a:ext uri="{FF2B5EF4-FFF2-40B4-BE49-F238E27FC236}">
                  <a16:creationId xmlns:a16="http://schemas.microsoft.com/office/drawing/2014/main" id="{27EC6733-832E-49D8-838A-49CB1A6CC6CB}"/>
                </a:ext>
              </a:extLst>
            </p:cNvPr>
            <p:cNvSpPr>
              <a:spLocks noChangeArrowheads="1"/>
            </p:cNvSpPr>
            <p:nvPr/>
          </p:nvSpPr>
          <p:spPr bwMode="auto">
            <a:xfrm>
              <a:off x="7894638" y="42354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1" name="Oval 691">
              <a:extLst>
                <a:ext uri="{FF2B5EF4-FFF2-40B4-BE49-F238E27FC236}">
                  <a16:creationId xmlns:a16="http://schemas.microsoft.com/office/drawing/2014/main" id="{0C71CB3B-2AA8-460B-8287-3A59BD081BCD}"/>
                </a:ext>
              </a:extLst>
            </p:cNvPr>
            <p:cNvSpPr>
              <a:spLocks noChangeArrowheads="1"/>
            </p:cNvSpPr>
            <p:nvPr/>
          </p:nvSpPr>
          <p:spPr bwMode="auto">
            <a:xfrm>
              <a:off x="7894638" y="42370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 name="Oval 692">
              <a:extLst>
                <a:ext uri="{FF2B5EF4-FFF2-40B4-BE49-F238E27FC236}">
                  <a16:creationId xmlns:a16="http://schemas.microsoft.com/office/drawing/2014/main" id="{7BEF1D3D-AF56-4F62-851C-08A94377F1DD}"/>
                </a:ext>
              </a:extLst>
            </p:cNvPr>
            <p:cNvSpPr>
              <a:spLocks noChangeArrowheads="1"/>
            </p:cNvSpPr>
            <p:nvPr/>
          </p:nvSpPr>
          <p:spPr bwMode="auto">
            <a:xfrm>
              <a:off x="7894638" y="42370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3" name="Oval 693">
              <a:extLst>
                <a:ext uri="{FF2B5EF4-FFF2-40B4-BE49-F238E27FC236}">
                  <a16:creationId xmlns:a16="http://schemas.microsoft.com/office/drawing/2014/main" id="{27B5567E-199F-4A82-BAE6-5A30343D9466}"/>
                </a:ext>
              </a:extLst>
            </p:cNvPr>
            <p:cNvSpPr>
              <a:spLocks noChangeArrowheads="1"/>
            </p:cNvSpPr>
            <p:nvPr/>
          </p:nvSpPr>
          <p:spPr bwMode="auto">
            <a:xfrm>
              <a:off x="7894638" y="42608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 name="Oval 694">
              <a:extLst>
                <a:ext uri="{FF2B5EF4-FFF2-40B4-BE49-F238E27FC236}">
                  <a16:creationId xmlns:a16="http://schemas.microsoft.com/office/drawing/2014/main" id="{9CB1E04E-3130-4107-BF89-71B1D2B996CC}"/>
                </a:ext>
              </a:extLst>
            </p:cNvPr>
            <p:cNvSpPr>
              <a:spLocks noChangeArrowheads="1"/>
            </p:cNvSpPr>
            <p:nvPr/>
          </p:nvSpPr>
          <p:spPr bwMode="auto">
            <a:xfrm>
              <a:off x="7894638" y="42291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5" name="Oval 695">
              <a:extLst>
                <a:ext uri="{FF2B5EF4-FFF2-40B4-BE49-F238E27FC236}">
                  <a16:creationId xmlns:a16="http://schemas.microsoft.com/office/drawing/2014/main" id="{D262F600-0D9D-4691-A0EC-716E7BCD5F05}"/>
                </a:ext>
              </a:extLst>
            </p:cNvPr>
            <p:cNvSpPr>
              <a:spLocks noChangeArrowheads="1"/>
            </p:cNvSpPr>
            <p:nvPr/>
          </p:nvSpPr>
          <p:spPr bwMode="auto">
            <a:xfrm>
              <a:off x="7894638" y="42291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6" name="Oval 696">
              <a:extLst>
                <a:ext uri="{FF2B5EF4-FFF2-40B4-BE49-F238E27FC236}">
                  <a16:creationId xmlns:a16="http://schemas.microsoft.com/office/drawing/2014/main" id="{F84D842F-082A-4A9E-9AB5-8EF38D3C95A4}"/>
                </a:ext>
              </a:extLst>
            </p:cNvPr>
            <p:cNvSpPr>
              <a:spLocks noChangeArrowheads="1"/>
            </p:cNvSpPr>
            <p:nvPr/>
          </p:nvSpPr>
          <p:spPr bwMode="auto">
            <a:xfrm>
              <a:off x="7894638" y="42306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7" name="Oval 697">
              <a:extLst>
                <a:ext uri="{FF2B5EF4-FFF2-40B4-BE49-F238E27FC236}">
                  <a16:creationId xmlns:a16="http://schemas.microsoft.com/office/drawing/2014/main" id="{EB936D5C-6B0C-4589-8FFD-904E0345523F}"/>
                </a:ext>
              </a:extLst>
            </p:cNvPr>
            <p:cNvSpPr>
              <a:spLocks noChangeArrowheads="1"/>
            </p:cNvSpPr>
            <p:nvPr/>
          </p:nvSpPr>
          <p:spPr bwMode="auto">
            <a:xfrm>
              <a:off x="7894638" y="42306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8" name="Oval 698">
              <a:extLst>
                <a:ext uri="{FF2B5EF4-FFF2-40B4-BE49-F238E27FC236}">
                  <a16:creationId xmlns:a16="http://schemas.microsoft.com/office/drawing/2014/main" id="{293C1B28-B339-463A-B037-9D8503993E78}"/>
                </a:ext>
              </a:extLst>
            </p:cNvPr>
            <p:cNvSpPr>
              <a:spLocks noChangeArrowheads="1"/>
            </p:cNvSpPr>
            <p:nvPr/>
          </p:nvSpPr>
          <p:spPr bwMode="auto">
            <a:xfrm>
              <a:off x="7894638" y="42322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9" name="Oval 699">
              <a:extLst>
                <a:ext uri="{FF2B5EF4-FFF2-40B4-BE49-F238E27FC236}">
                  <a16:creationId xmlns:a16="http://schemas.microsoft.com/office/drawing/2014/main" id="{AA75FC7D-23A9-4817-9D2A-702EBA0DB931}"/>
                </a:ext>
              </a:extLst>
            </p:cNvPr>
            <p:cNvSpPr>
              <a:spLocks noChangeArrowheads="1"/>
            </p:cNvSpPr>
            <p:nvPr/>
          </p:nvSpPr>
          <p:spPr bwMode="auto">
            <a:xfrm>
              <a:off x="7894638" y="42322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 name="Oval 700">
              <a:extLst>
                <a:ext uri="{FF2B5EF4-FFF2-40B4-BE49-F238E27FC236}">
                  <a16:creationId xmlns:a16="http://schemas.microsoft.com/office/drawing/2014/main" id="{C46E7B99-B619-4742-A39B-A42FCBA93C6F}"/>
                </a:ext>
              </a:extLst>
            </p:cNvPr>
            <p:cNvSpPr>
              <a:spLocks noChangeArrowheads="1"/>
            </p:cNvSpPr>
            <p:nvPr/>
          </p:nvSpPr>
          <p:spPr bwMode="auto">
            <a:xfrm>
              <a:off x="7894638" y="42322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1" name="Oval 701">
              <a:extLst>
                <a:ext uri="{FF2B5EF4-FFF2-40B4-BE49-F238E27FC236}">
                  <a16:creationId xmlns:a16="http://schemas.microsoft.com/office/drawing/2014/main" id="{8282F6B3-2532-4E1B-9296-1B5C7FD020DB}"/>
                </a:ext>
              </a:extLst>
            </p:cNvPr>
            <p:cNvSpPr>
              <a:spLocks noChangeArrowheads="1"/>
            </p:cNvSpPr>
            <p:nvPr/>
          </p:nvSpPr>
          <p:spPr bwMode="auto">
            <a:xfrm>
              <a:off x="7894638" y="42338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2" name="Oval 702">
              <a:extLst>
                <a:ext uri="{FF2B5EF4-FFF2-40B4-BE49-F238E27FC236}">
                  <a16:creationId xmlns:a16="http://schemas.microsoft.com/office/drawing/2014/main" id="{D79C1469-039B-4300-ACE1-C3ADEE006422}"/>
                </a:ext>
              </a:extLst>
            </p:cNvPr>
            <p:cNvSpPr>
              <a:spLocks noChangeArrowheads="1"/>
            </p:cNvSpPr>
            <p:nvPr/>
          </p:nvSpPr>
          <p:spPr bwMode="auto">
            <a:xfrm>
              <a:off x="7894638" y="42338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3" name="Oval 703">
              <a:extLst>
                <a:ext uri="{FF2B5EF4-FFF2-40B4-BE49-F238E27FC236}">
                  <a16:creationId xmlns:a16="http://schemas.microsoft.com/office/drawing/2014/main" id="{0964FF79-AEF8-4A72-AFCF-FA57F16B4F30}"/>
                </a:ext>
              </a:extLst>
            </p:cNvPr>
            <p:cNvSpPr>
              <a:spLocks noChangeArrowheads="1"/>
            </p:cNvSpPr>
            <p:nvPr/>
          </p:nvSpPr>
          <p:spPr bwMode="auto">
            <a:xfrm>
              <a:off x="7894638" y="42338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 name="Oval 704">
              <a:extLst>
                <a:ext uri="{FF2B5EF4-FFF2-40B4-BE49-F238E27FC236}">
                  <a16:creationId xmlns:a16="http://schemas.microsoft.com/office/drawing/2014/main" id="{688A0D20-225B-44BA-BE73-BB95013309F5}"/>
                </a:ext>
              </a:extLst>
            </p:cNvPr>
            <p:cNvSpPr>
              <a:spLocks noChangeArrowheads="1"/>
            </p:cNvSpPr>
            <p:nvPr/>
          </p:nvSpPr>
          <p:spPr bwMode="auto">
            <a:xfrm>
              <a:off x="7894638" y="42354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5" name="Oval 705">
              <a:extLst>
                <a:ext uri="{FF2B5EF4-FFF2-40B4-BE49-F238E27FC236}">
                  <a16:creationId xmlns:a16="http://schemas.microsoft.com/office/drawing/2014/main" id="{48A7C8F5-6FEF-4C29-9E11-D8C231980E0C}"/>
                </a:ext>
              </a:extLst>
            </p:cNvPr>
            <p:cNvSpPr>
              <a:spLocks noChangeArrowheads="1"/>
            </p:cNvSpPr>
            <p:nvPr/>
          </p:nvSpPr>
          <p:spPr bwMode="auto">
            <a:xfrm>
              <a:off x="7894638" y="42608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6" name="Oval 706">
              <a:extLst>
                <a:ext uri="{FF2B5EF4-FFF2-40B4-BE49-F238E27FC236}">
                  <a16:creationId xmlns:a16="http://schemas.microsoft.com/office/drawing/2014/main" id="{44B27F18-51E0-42C4-85CB-E60D90A0A368}"/>
                </a:ext>
              </a:extLst>
            </p:cNvPr>
            <p:cNvSpPr>
              <a:spLocks noChangeArrowheads="1"/>
            </p:cNvSpPr>
            <p:nvPr/>
          </p:nvSpPr>
          <p:spPr bwMode="auto">
            <a:xfrm>
              <a:off x="7896226" y="42576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7" name="Oval 707">
              <a:extLst>
                <a:ext uri="{FF2B5EF4-FFF2-40B4-BE49-F238E27FC236}">
                  <a16:creationId xmlns:a16="http://schemas.microsoft.com/office/drawing/2014/main" id="{0FF6FD4E-5CEF-411E-9FAD-60720AD48A98}"/>
                </a:ext>
              </a:extLst>
            </p:cNvPr>
            <p:cNvSpPr>
              <a:spLocks noChangeArrowheads="1"/>
            </p:cNvSpPr>
            <p:nvPr/>
          </p:nvSpPr>
          <p:spPr bwMode="auto">
            <a:xfrm>
              <a:off x="7896226" y="42592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8" name="Oval 708">
              <a:extLst>
                <a:ext uri="{FF2B5EF4-FFF2-40B4-BE49-F238E27FC236}">
                  <a16:creationId xmlns:a16="http://schemas.microsoft.com/office/drawing/2014/main" id="{21578AE5-C25F-4278-9C9C-128AD2C2EA70}"/>
                </a:ext>
              </a:extLst>
            </p:cNvPr>
            <p:cNvSpPr>
              <a:spLocks noChangeArrowheads="1"/>
            </p:cNvSpPr>
            <p:nvPr/>
          </p:nvSpPr>
          <p:spPr bwMode="auto">
            <a:xfrm>
              <a:off x="7896226" y="42592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9" name="Oval 709">
              <a:extLst>
                <a:ext uri="{FF2B5EF4-FFF2-40B4-BE49-F238E27FC236}">
                  <a16:creationId xmlns:a16="http://schemas.microsoft.com/office/drawing/2014/main" id="{F9773C50-9460-4B76-9A8B-3B1E5FBF9FF8}"/>
                </a:ext>
              </a:extLst>
            </p:cNvPr>
            <p:cNvSpPr>
              <a:spLocks noChangeArrowheads="1"/>
            </p:cNvSpPr>
            <p:nvPr/>
          </p:nvSpPr>
          <p:spPr bwMode="auto">
            <a:xfrm>
              <a:off x="7896226" y="42592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0" name="Oval 710">
              <a:extLst>
                <a:ext uri="{FF2B5EF4-FFF2-40B4-BE49-F238E27FC236}">
                  <a16:creationId xmlns:a16="http://schemas.microsoft.com/office/drawing/2014/main" id="{917BDB31-BC1F-467E-9DEA-34A9ACD8BCEF}"/>
                </a:ext>
              </a:extLst>
            </p:cNvPr>
            <p:cNvSpPr>
              <a:spLocks noChangeArrowheads="1"/>
            </p:cNvSpPr>
            <p:nvPr/>
          </p:nvSpPr>
          <p:spPr bwMode="auto">
            <a:xfrm>
              <a:off x="7896226" y="42608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1" name="Oval 711">
              <a:extLst>
                <a:ext uri="{FF2B5EF4-FFF2-40B4-BE49-F238E27FC236}">
                  <a16:creationId xmlns:a16="http://schemas.microsoft.com/office/drawing/2014/main" id="{AEB07214-E014-494B-9198-D36984AD00F7}"/>
                </a:ext>
              </a:extLst>
            </p:cNvPr>
            <p:cNvSpPr>
              <a:spLocks noChangeArrowheads="1"/>
            </p:cNvSpPr>
            <p:nvPr/>
          </p:nvSpPr>
          <p:spPr bwMode="auto">
            <a:xfrm>
              <a:off x="7896226" y="42513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2" name="Oval 712">
              <a:extLst>
                <a:ext uri="{FF2B5EF4-FFF2-40B4-BE49-F238E27FC236}">
                  <a16:creationId xmlns:a16="http://schemas.microsoft.com/office/drawing/2014/main" id="{AE7AF938-873A-41F8-BBAB-7E5D320A3F75}"/>
                </a:ext>
              </a:extLst>
            </p:cNvPr>
            <p:cNvSpPr>
              <a:spLocks noChangeArrowheads="1"/>
            </p:cNvSpPr>
            <p:nvPr/>
          </p:nvSpPr>
          <p:spPr bwMode="auto">
            <a:xfrm>
              <a:off x="7896226" y="42529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3" name="Oval 713">
              <a:extLst>
                <a:ext uri="{FF2B5EF4-FFF2-40B4-BE49-F238E27FC236}">
                  <a16:creationId xmlns:a16="http://schemas.microsoft.com/office/drawing/2014/main" id="{8179D64B-7CE0-43C0-AA6A-5E36730A679B}"/>
                </a:ext>
              </a:extLst>
            </p:cNvPr>
            <p:cNvSpPr>
              <a:spLocks noChangeArrowheads="1"/>
            </p:cNvSpPr>
            <p:nvPr/>
          </p:nvSpPr>
          <p:spPr bwMode="auto">
            <a:xfrm>
              <a:off x="7896226" y="42529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4" name="Oval 714">
              <a:extLst>
                <a:ext uri="{FF2B5EF4-FFF2-40B4-BE49-F238E27FC236}">
                  <a16:creationId xmlns:a16="http://schemas.microsoft.com/office/drawing/2014/main" id="{AA8652E0-0CDB-4D2B-A2A7-B236D70862B4}"/>
                </a:ext>
              </a:extLst>
            </p:cNvPr>
            <p:cNvSpPr>
              <a:spLocks noChangeArrowheads="1"/>
            </p:cNvSpPr>
            <p:nvPr/>
          </p:nvSpPr>
          <p:spPr bwMode="auto">
            <a:xfrm>
              <a:off x="7896226" y="42545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5" name="Oval 715">
              <a:extLst>
                <a:ext uri="{FF2B5EF4-FFF2-40B4-BE49-F238E27FC236}">
                  <a16:creationId xmlns:a16="http://schemas.microsoft.com/office/drawing/2014/main" id="{1E9620A9-D3A4-4C50-8536-FE0CBAC055B9}"/>
                </a:ext>
              </a:extLst>
            </p:cNvPr>
            <p:cNvSpPr>
              <a:spLocks noChangeArrowheads="1"/>
            </p:cNvSpPr>
            <p:nvPr/>
          </p:nvSpPr>
          <p:spPr bwMode="auto">
            <a:xfrm>
              <a:off x="7896226" y="42545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6" name="Oval 716">
              <a:extLst>
                <a:ext uri="{FF2B5EF4-FFF2-40B4-BE49-F238E27FC236}">
                  <a16:creationId xmlns:a16="http://schemas.microsoft.com/office/drawing/2014/main" id="{C1E7BDE6-B36F-4348-8DF3-FD243FCE0941}"/>
                </a:ext>
              </a:extLst>
            </p:cNvPr>
            <p:cNvSpPr>
              <a:spLocks noChangeArrowheads="1"/>
            </p:cNvSpPr>
            <p:nvPr/>
          </p:nvSpPr>
          <p:spPr bwMode="auto">
            <a:xfrm>
              <a:off x="7896226" y="42545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7" name="Oval 717">
              <a:extLst>
                <a:ext uri="{FF2B5EF4-FFF2-40B4-BE49-F238E27FC236}">
                  <a16:creationId xmlns:a16="http://schemas.microsoft.com/office/drawing/2014/main" id="{018E4287-6EB2-4EF9-AC35-53163C31B3D5}"/>
                </a:ext>
              </a:extLst>
            </p:cNvPr>
            <p:cNvSpPr>
              <a:spLocks noChangeArrowheads="1"/>
            </p:cNvSpPr>
            <p:nvPr/>
          </p:nvSpPr>
          <p:spPr bwMode="auto">
            <a:xfrm>
              <a:off x="7896226" y="42560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8" name="Oval 718">
              <a:extLst>
                <a:ext uri="{FF2B5EF4-FFF2-40B4-BE49-F238E27FC236}">
                  <a16:creationId xmlns:a16="http://schemas.microsoft.com/office/drawing/2014/main" id="{DC739DF7-CF07-4D5E-BFD7-9C1CF3387A45}"/>
                </a:ext>
              </a:extLst>
            </p:cNvPr>
            <p:cNvSpPr>
              <a:spLocks noChangeArrowheads="1"/>
            </p:cNvSpPr>
            <p:nvPr/>
          </p:nvSpPr>
          <p:spPr bwMode="auto">
            <a:xfrm>
              <a:off x="7896226" y="42560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9" name="Oval 719">
              <a:extLst>
                <a:ext uri="{FF2B5EF4-FFF2-40B4-BE49-F238E27FC236}">
                  <a16:creationId xmlns:a16="http://schemas.microsoft.com/office/drawing/2014/main" id="{3C74313B-8314-4EC5-9A7E-0DB3E9C17E25}"/>
                </a:ext>
              </a:extLst>
            </p:cNvPr>
            <p:cNvSpPr>
              <a:spLocks noChangeArrowheads="1"/>
            </p:cNvSpPr>
            <p:nvPr/>
          </p:nvSpPr>
          <p:spPr bwMode="auto">
            <a:xfrm>
              <a:off x="7896226" y="42560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0" name="Oval 720">
              <a:extLst>
                <a:ext uri="{FF2B5EF4-FFF2-40B4-BE49-F238E27FC236}">
                  <a16:creationId xmlns:a16="http://schemas.microsoft.com/office/drawing/2014/main" id="{AD065041-BA31-4024-A732-2BB46ADCEE8C}"/>
                </a:ext>
              </a:extLst>
            </p:cNvPr>
            <p:cNvSpPr>
              <a:spLocks noChangeArrowheads="1"/>
            </p:cNvSpPr>
            <p:nvPr/>
          </p:nvSpPr>
          <p:spPr bwMode="auto">
            <a:xfrm>
              <a:off x="7896226" y="42576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1" name="Oval 721">
              <a:extLst>
                <a:ext uri="{FF2B5EF4-FFF2-40B4-BE49-F238E27FC236}">
                  <a16:creationId xmlns:a16="http://schemas.microsoft.com/office/drawing/2014/main" id="{7E366BC5-30A5-41DC-8C92-DB1FCA8D09FE}"/>
                </a:ext>
              </a:extLst>
            </p:cNvPr>
            <p:cNvSpPr>
              <a:spLocks noChangeArrowheads="1"/>
            </p:cNvSpPr>
            <p:nvPr/>
          </p:nvSpPr>
          <p:spPr bwMode="auto">
            <a:xfrm>
              <a:off x="7908926" y="42259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2" name="Oval 722">
              <a:extLst>
                <a:ext uri="{FF2B5EF4-FFF2-40B4-BE49-F238E27FC236}">
                  <a16:creationId xmlns:a16="http://schemas.microsoft.com/office/drawing/2014/main" id="{B8B8294A-8CB3-4DA4-AA49-F7968C573CE9}"/>
                </a:ext>
              </a:extLst>
            </p:cNvPr>
            <p:cNvSpPr>
              <a:spLocks noChangeArrowheads="1"/>
            </p:cNvSpPr>
            <p:nvPr/>
          </p:nvSpPr>
          <p:spPr bwMode="auto">
            <a:xfrm>
              <a:off x="7908926" y="42275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3" name="Oval 723">
              <a:extLst>
                <a:ext uri="{FF2B5EF4-FFF2-40B4-BE49-F238E27FC236}">
                  <a16:creationId xmlns:a16="http://schemas.microsoft.com/office/drawing/2014/main" id="{CE935A59-83C9-4662-AD22-B4567734586E}"/>
                </a:ext>
              </a:extLst>
            </p:cNvPr>
            <p:cNvSpPr>
              <a:spLocks noChangeArrowheads="1"/>
            </p:cNvSpPr>
            <p:nvPr/>
          </p:nvSpPr>
          <p:spPr bwMode="auto">
            <a:xfrm>
              <a:off x="7908926" y="42259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4" name="Oval 724">
              <a:extLst>
                <a:ext uri="{FF2B5EF4-FFF2-40B4-BE49-F238E27FC236}">
                  <a16:creationId xmlns:a16="http://schemas.microsoft.com/office/drawing/2014/main" id="{877126DA-F84F-4015-B3B8-15ABA6489CBE}"/>
                </a:ext>
              </a:extLst>
            </p:cNvPr>
            <p:cNvSpPr>
              <a:spLocks noChangeArrowheads="1"/>
            </p:cNvSpPr>
            <p:nvPr/>
          </p:nvSpPr>
          <p:spPr bwMode="auto">
            <a:xfrm>
              <a:off x="7908926" y="42243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5" name="Oval 725">
              <a:extLst>
                <a:ext uri="{FF2B5EF4-FFF2-40B4-BE49-F238E27FC236}">
                  <a16:creationId xmlns:a16="http://schemas.microsoft.com/office/drawing/2014/main" id="{8FCD2DD6-B4BD-4043-840E-7015A433A02B}"/>
                </a:ext>
              </a:extLst>
            </p:cNvPr>
            <p:cNvSpPr>
              <a:spLocks noChangeArrowheads="1"/>
            </p:cNvSpPr>
            <p:nvPr/>
          </p:nvSpPr>
          <p:spPr bwMode="auto">
            <a:xfrm>
              <a:off x="7910513" y="42243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6" name="Oval 726">
              <a:extLst>
                <a:ext uri="{FF2B5EF4-FFF2-40B4-BE49-F238E27FC236}">
                  <a16:creationId xmlns:a16="http://schemas.microsoft.com/office/drawing/2014/main" id="{99138FC8-C518-4F7E-8531-5AAFFC12B326}"/>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7" name="Oval 727">
              <a:extLst>
                <a:ext uri="{FF2B5EF4-FFF2-40B4-BE49-F238E27FC236}">
                  <a16:creationId xmlns:a16="http://schemas.microsoft.com/office/drawing/2014/main" id="{FDE1A3AE-95A9-465C-82FD-E7A51D3AC972}"/>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8" name="Oval 728">
              <a:extLst>
                <a:ext uri="{FF2B5EF4-FFF2-40B4-BE49-F238E27FC236}">
                  <a16:creationId xmlns:a16="http://schemas.microsoft.com/office/drawing/2014/main" id="{605EA05F-7593-499B-8A6C-340FDA142E83}"/>
                </a:ext>
              </a:extLst>
            </p:cNvPr>
            <p:cNvSpPr>
              <a:spLocks noChangeArrowheads="1"/>
            </p:cNvSpPr>
            <p:nvPr/>
          </p:nvSpPr>
          <p:spPr bwMode="auto">
            <a:xfrm>
              <a:off x="7910513" y="4210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9" name="Oval 729">
              <a:extLst>
                <a:ext uri="{FF2B5EF4-FFF2-40B4-BE49-F238E27FC236}">
                  <a16:creationId xmlns:a16="http://schemas.microsoft.com/office/drawing/2014/main" id="{0C0E73F5-16ED-49D8-BD76-9F4ED8DBF3E9}"/>
                </a:ext>
              </a:extLst>
            </p:cNvPr>
            <p:cNvSpPr>
              <a:spLocks noChangeArrowheads="1"/>
            </p:cNvSpPr>
            <p:nvPr/>
          </p:nvSpPr>
          <p:spPr bwMode="auto">
            <a:xfrm>
              <a:off x="7910513" y="4211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0" name="Oval 730">
              <a:extLst>
                <a:ext uri="{FF2B5EF4-FFF2-40B4-BE49-F238E27FC236}">
                  <a16:creationId xmlns:a16="http://schemas.microsoft.com/office/drawing/2014/main" id="{32790691-402A-422F-B70B-E925343A6EA4}"/>
                </a:ext>
              </a:extLst>
            </p:cNvPr>
            <p:cNvSpPr>
              <a:spLocks noChangeArrowheads="1"/>
            </p:cNvSpPr>
            <p:nvPr/>
          </p:nvSpPr>
          <p:spPr bwMode="auto">
            <a:xfrm>
              <a:off x="7910513" y="4214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1" name="Oval 731">
              <a:extLst>
                <a:ext uri="{FF2B5EF4-FFF2-40B4-BE49-F238E27FC236}">
                  <a16:creationId xmlns:a16="http://schemas.microsoft.com/office/drawing/2014/main" id="{78F5EC40-B807-41B2-A634-5DBBE64BB921}"/>
                </a:ext>
              </a:extLst>
            </p:cNvPr>
            <p:cNvSpPr>
              <a:spLocks noChangeArrowheads="1"/>
            </p:cNvSpPr>
            <p:nvPr/>
          </p:nvSpPr>
          <p:spPr bwMode="auto">
            <a:xfrm>
              <a:off x="7910513" y="42148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2" name="Oval 732">
              <a:extLst>
                <a:ext uri="{FF2B5EF4-FFF2-40B4-BE49-F238E27FC236}">
                  <a16:creationId xmlns:a16="http://schemas.microsoft.com/office/drawing/2014/main" id="{2D29DA85-92E9-47E2-A1D2-333CC67451F3}"/>
                </a:ext>
              </a:extLst>
            </p:cNvPr>
            <p:cNvSpPr>
              <a:spLocks noChangeArrowheads="1"/>
            </p:cNvSpPr>
            <p:nvPr/>
          </p:nvSpPr>
          <p:spPr bwMode="auto">
            <a:xfrm>
              <a:off x="7910513" y="4216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3" name="Oval 733">
              <a:extLst>
                <a:ext uri="{FF2B5EF4-FFF2-40B4-BE49-F238E27FC236}">
                  <a16:creationId xmlns:a16="http://schemas.microsoft.com/office/drawing/2014/main" id="{3F5A903E-7D7C-4069-8E7F-46D6470FC8A7}"/>
                </a:ext>
              </a:extLst>
            </p:cNvPr>
            <p:cNvSpPr>
              <a:spLocks noChangeArrowheads="1"/>
            </p:cNvSpPr>
            <p:nvPr/>
          </p:nvSpPr>
          <p:spPr bwMode="auto">
            <a:xfrm>
              <a:off x="7910513" y="4216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4" name="Oval 734">
              <a:extLst>
                <a:ext uri="{FF2B5EF4-FFF2-40B4-BE49-F238E27FC236}">
                  <a16:creationId xmlns:a16="http://schemas.microsoft.com/office/drawing/2014/main" id="{75F3F9C5-548B-4EFB-94FF-B3A4A719B1E7}"/>
                </a:ext>
              </a:extLst>
            </p:cNvPr>
            <p:cNvSpPr>
              <a:spLocks noChangeArrowheads="1"/>
            </p:cNvSpPr>
            <p:nvPr/>
          </p:nvSpPr>
          <p:spPr bwMode="auto">
            <a:xfrm>
              <a:off x="7910513" y="42243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5" name="Oval 735">
              <a:extLst>
                <a:ext uri="{FF2B5EF4-FFF2-40B4-BE49-F238E27FC236}">
                  <a16:creationId xmlns:a16="http://schemas.microsoft.com/office/drawing/2014/main" id="{CA1BF345-DC85-48F1-9AF3-3A469E030BA7}"/>
                </a:ext>
              </a:extLst>
            </p:cNvPr>
            <p:cNvSpPr>
              <a:spLocks noChangeArrowheads="1"/>
            </p:cNvSpPr>
            <p:nvPr/>
          </p:nvSpPr>
          <p:spPr bwMode="auto">
            <a:xfrm>
              <a:off x="7910513" y="4206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6" name="Oval 736">
              <a:extLst>
                <a:ext uri="{FF2B5EF4-FFF2-40B4-BE49-F238E27FC236}">
                  <a16:creationId xmlns:a16="http://schemas.microsoft.com/office/drawing/2014/main" id="{763FCA87-A652-4E9C-8521-31F50552F862}"/>
                </a:ext>
              </a:extLst>
            </p:cNvPr>
            <p:cNvSpPr>
              <a:spLocks noChangeArrowheads="1"/>
            </p:cNvSpPr>
            <p:nvPr/>
          </p:nvSpPr>
          <p:spPr bwMode="auto">
            <a:xfrm>
              <a:off x="7910513" y="4206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 name="Oval 737">
              <a:extLst>
                <a:ext uri="{FF2B5EF4-FFF2-40B4-BE49-F238E27FC236}">
                  <a16:creationId xmlns:a16="http://schemas.microsoft.com/office/drawing/2014/main" id="{6C6C4BC7-18D0-49D3-99D7-7405DD4CDAC6}"/>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 name="Oval 738">
              <a:extLst>
                <a:ext uri="{FF2B5EF4-FFF2-40B4-BE49-F238E27FC236}">
                  <a16:creationId xmlns:a16="http://schemas.microsoft.com/office/drawing/2014/main" id="{FF3A6549-90CB-4F9B-AC65-30FF322E6961}"/>
                </a:ext>
              </a:extLst>
            </p:cNvPr>
            <p:cNvSpPr>
              <a:spLocks noChangeArrowheads="1"/>
            </p:cNvSpPr>
            <p:nvPr/>
          </p:nvSpPr>
          <p:spPr bwMode="auto">
            <a:xfrm>
              <a:off x="7910513" y="4210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9" name="Oval 739">
              <a:extLst>
                <a:ext uri="{FF2B5EF4-FFF2-40B4-BE49-F238E27FC236}">
                  <a16:creationId xmlns:a16="http://schemas.microsoft.com/office/drawing/2014/main" id="{F4B2B2AB-136A-45A5-B7BB-8E9215DB4DDA}"/>
                </a:ext>
              </a:extLst>
            </p:cNvPr>
            <p:cNvSpPr>
              <a:spLocks noChangeArrowheads="1"/>
            </p:cNvSpPr>
            <p:nvPr/>
          </p:nvSpPr>
          <p:spPr bwMode="auto">
            <a:xfrm>
              <a:off x="7910513" y="42100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0" name="Oval 740">
              <a:extLst>
                <a:ext uri="{FF2B5EF4-FFF2-40B4-BE49-F238E27FC236}">
                  <a16:creationId xmlns:a16="http://schemas.microsoft.com/office/drawing/2014/main" id="{53C69DB8-1165-4121-A66C-2414655B03C3}"/>
                </a:ext>
              </a:extLst>
            </p:cNvPr>
            <p:cNvSpPr>
              <a:spLocks noChangeArrowheads="1"/>
            </p:cNvSpPr>
            <p:nvPr/>
          </p:nvSpPr>
          <p:spPr bwMode="auto">
            <a:xfrm>
              <a:off x="7910513" y="4213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1" name="Oval 741">
              <a:extLst>
                <a:ext uri="{FF2B5EF4-FFF2-40B4-BE49-F238E27FC236}">
                  <a16:creationId xmlns:a16="http://schemas.microsoft.com/office/drawing/2014/main" id="{D355378B-96EF-4AC7-A172-C4C6F415710A}"/>
                </a:ext>
              </a:extLst>
            </p:cNvPr>
            <p:cNvSpPr>
              <a:spLocks noChangeArrowheads="1"/>
            </p:cNvSpPr>
            <p:nvPr/>
          </p:nvSpPr>
          <p:spPr bwMode="auto">
            <a:xfrm>
              <a:off x="7910513" y="4214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2" name="Oval 742">
              <a:extLst>
                <a:ext uri="{FF2B5EF4-FFF2-40B4-BE49-F238E27FC236}">
                  <a16:creationId xmlns:a16="http://schemas.microsoft.com/office/drawing/2014/main" id="{9E81488C-A65B-4EEB-81D7-22A8570D2C9D}"/>
                </a:ext>
              </a:extLst>
            </p:cNvPr>
            <p:cNvSpPr>
              <a:spLocks noChangeArrowheads="1"/>
            </p:cNvSpPr>
            <p:nvPr/>
          </p:nvSpPr>
          <p:spPr bwMode="auto">
            <a:xfrm>
              <a:off x="7910513" y="42227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3" name="Oval 743">
              <a:extLst>
                <a:ext uri="{FF2B5EF4-FFF2-40B4-BE49-F238E27FC236}">
                  <a16:creationId xmlns:a16="http://schemas.microsoft.com/office/drawing/2014/main" id="{1BCA7EE5-F82C-4DF8-8F9C-E52EA25025CA}"/>
                </a:ext>
              </a:extLst>
            </p:cNvPr>
            <p:cNvSpPr>
              <a:spLocks noChangeArrowheads="1"/>
            </p:cNvSpPr>
            <p:nvPr/>
          </p:nvSpPr>
          <p:spPr bwMode="auto">
            <a:xfrm>
              <a:off x="7910513" y="4203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4" name="Oval 744">
              <a:extLst>
                <a:ext uri="{FF2B5EF4-FFF2-40B4-BE49-F238E27FC236}">
                  <a16:creationId xmlns:a16="http://schemas.microsoft.com/office/drawing/2014/main" id="{518B3323-0BF6-4A44-BB87-D930D20A8E02}"/>
                </a:ext>
              </a:extLst>
            </p:cNvPr>
            <p:cNvSpPr>
              <a:spLocks noChangeArrowheads="1"/>
            </p:cNvSpPr>
            <p:nvPr/>
          </p:nvSpPr>
          <p:spPr bwMode="auto">
            <a:xfrm>
              <a:off x="7910513" y="42132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5" name="Oval 745">
              <a:extLst>
                <a:ext uri="{FF2B5EF4-FFF2-40B4-BE49-F238E27FC236}">
                  <a16:creationId xmlns:a16="http://schemas.microsoft.com/office/drawing/2014/main" id="{23B8E61A-D468-43A1-859E-DCF5BB50AA96}"/>
                </a:ext>
              </a:extLst>
            </p:cNvPr>
            <p:cNvSpPr>
              <a:spLocks noChangeArrowheads="1"/>
            </p:cNvSpPr>
            <p:nvPr/>
          </p:nvSpPr>
          <p:spPr bwMode="auto">
            <a:xfrm>
              <a:off x="7910513" y="42227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6" name="Oval 746">
              <a:extLst>
                <a:ext uri="{FF2B5EF4-FFF2-40B4-BE49-F238E27FC236}">
                  <a16:creationId xmlns:a16="http://schemas.microsoft.com/office/drawing/2014/main" id="{646D35EE-4567-4052-8364-B51746B3E0DC}"/>
                </a:ext>
              </a:extLst>
            </p:cNvPr>
            <p:cNvSpPr>
              <a:spLocks noChangeArrowheads="1"/>
            </p:cNvSpPr>
            <p:nvPr/>
          </p:nvSpPr>
          <p:spPr bwMode="auto">
            <a:xfrm>
              <a:off x="7912101" y="4203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7" name="Oval 747">
              <a:extLst>
                <a:ext uri="{FF2B5EF4-FFF2-40B4-BE49-F238E27FC236}">
                  <a16:creationId xmlns:a16="http://schemas.microsoft.com/office/drawing/2014/main" id="{2150F035-DC3F-4D64-9068-312C8F87F81B}"/>
                </a:ext>
              </a:extLst>
            </p:cNvPr>
            <p:cNvSpPr>
              <a:spLocks noChangeArrowheads="1"/>
            </p:cNvSpPr>
            <p:nvPr/>
          </p:nvSpPr>
          <p:spPr bwMode="auto">
            <a:xfrm>
              <a:off x="7912101" y="4205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8" name="Oval 748">
              <a:extLst>
                <a:ext uri="{FF2B5EF4-FFF2-40B4-BE49-F238E27FC236}">
                  <a16:creationId xmlns:a16="http://schemas.microsoft.com/office/drawing/2014/main" id="{3926C283-1D03-4BF0-BBB4-3C4F6ADCCA79}"/>
                </a:ext>
              </a:extLst>
            </p:cNvPr>
            <p:cNvSpPr>
              <a:spLocks noChangeArrowheads="1"/>
            </p:cNvSpPr>
            <p:nvPr/>
          </p:nvSpPr>
          <p:spPr bwMode="auto">
            <a:xfrm>
              <a:off x="7912101" y="4205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9" name="Oval 749">
              <a:extLst>
                <a:ext uri="{FF2B5EF4-FFF2-40B4-BE49-F238E27FC236}">
                  <a16:creationId xmlns:a16="http://schemas.microsoft.com/office/drawing/2014/main" id="{29E1FD02-4BB8-4BE8-9F4B-9F512842DF93}"/>
                </a:ext>
              </a:extLst>
            </p:cNvPr>
            <p:cNvSpPr>
              <a:spLocks noChangeArrowheads="1"/>
            </p:cNvSpPr>
            <p:nvPr/>
          </p:nvSpPr>
          <p:spPr bwMode="auto">
            <a:xfrm>
              <a:off x="7912101" y="42052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0" name="Oval 750">
              <a:extLst>
                <a:ext uri="{FF2B5EF4-FFF2-40B4-BE49-F238E27FC236}">
                  <a16:creationId xmlns:a16="http://schemas.microsoft.com/office/drawing/2014/main" id="{D3D3AA33-354A-4CA2-A755-09D354226DA6}"/>
                </a:ext>
              </a:extLst>
            </p:cNvPr>
            <p:cNvSpPr>
              <a:spLocks noChangeArrowheads="1"/>
            </p:cNvSpPr>
            <p:nvPr/>
          </p:nvSpPr>
          <p:spPr bwMode="auto">
            <a:xfrm>
              <a:off x="7912101" y="42227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1" name="Oval 751">
              <a:extLst>
                <a:ext uri="{FF2B5EF4-FFF2-40B4-BE49-F238E27FC236}">
                  <a16:creationId xmlns:a16="http://schemas.microsoft.com/office/drawing/2014/main" id="{E38BDF28-A74F-4916-9677-6C26205032DE}"/>
                </a:ext>
              </a:extLst>
            </p:cNvPr>
            <p:cNvSpPr>
              <a:spLocks noChangeArrowheads="1"/>
            </p:cNvSpPr>
            <p:nvPr/>
          </p:nvSpPr>
          <p:spPr bwMode="auto">
            <a:xfrm>
              <a:off x="7912101" y="4211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2" name="Oval 752">
              <a:extLst>
                <a:ext uri="{FF2B5EF4-FFF2-40B4-BE49-F238E27FC236}">
                  <a16:creationId xmlns:a16="http://schemas.microsoft.com/office/drawing/2014/main" id="{CA45B88B-CD73-4D50-8372-FC8B038CB01F}"/>
                </a:ext>
              </a:extLst>
            </p:cNvPr>
            <p:cNvSpPr>
              <a:spLocks noChangeArrowheads="1"/>
            </p:cNvSpPr>
            <p:nvPr/>
          </p:nvSpPr>
          <p:spPr bwMode="auto">
            <a:xfrm>
              <a:off x="7912101" y="4213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3" name="Oval 753">
              <a:extLst>
                <a:ext uri="{FF2B5EF4-FFF2-40B4-BE49-F238E27FC236}">
                  <a16:creationId xmlns:a16="http://schemas.microsoft.com/office/drawing/2014/main" id="{C9030EBD-A279-4967-BB80-5AB679FEA766}"/>
                </a:ext>
              </a:extLst>
            </p:cNvPr>
            <p:cNvSpPr>
              <a:spLocks noChangeArrowheads="1"/>
            </p:cNvSpPr>
            <p:nvPr/>
          </p:nvSpPr>
          <p:spPr bwMode="auto">
            <a:xfrm>
              <a:off x="7912101" y="42211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4" name="Oval 754">
              <a:extLst>
                <a:ext uri="{FF2B5EF4-FFF2-40B4-BE49-F238E27FC236}">
                  <a16:creationId xmlns:a16="http://schemas.microsoft.com/office/drawing/2014/main" id="{526C655C-E43B-4D5D-9E7F-6B081B61F9EC}"/>
                </a:ext>
              </a:extLst>
            </p:cNvPr>
            <p:cNvSpPr>
              <a:spLocks noChangeArrowheads="1"/>
            </p:cNvSpPr>
            <p:nvPr/>
          </p:nvSpPr>
          <p:spPr bwMode="auto">
            <a:xfrm>
              <a:off x="7912101" y="42211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755">
              <a:extLst>
                <a:ext uri="{FF2B5EF4-FFF2-40B4-BE49-F238E27FC236}">
                  <a16:creationId xmlns:a16="http://schemas.microsoft.com/office/drawing/2014/main" id="{3FBDEAAB-2052-42E7-8DBD-653762DA906C}"/>
                </a:ext>
              </a:extLst>
            </p:cNvPr>
            <p:cNvSpPr>
              <a:spLocks noChangeArrowheads="1"/>
            </p:cNvSpPr>
            <p:nvPr/>
          </p:nvSpPr>
          <p:spPr bwMode="auto">
            <a:xfrm>
              <a:off x="7913688" y="42195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756">
              <a:extLst>
                <a:ext uri="{FF2B5EF4-FFF2-40B4-BE49-F238E27FC236}">
                  <a16:creationId xmlns:a16="http://schemas.microsoft.com/office/drawing/2014/main" id="{8E803B7D-6D12-422F-8960-A2FC8DF6AC7C}"/>
                </a:ext>
              </a:extLst>
            </p:cNvPr>
            <p:cNvSpPr>
              <a:spLocks noChangeArrowheads="1"/>
            </p:cNvSpPr>
            <p:nvPr/>
          </p:nvSpPr>
          <p:spPr bwMode="auto">
            <a:xfrm>
              <a:off x="7913688" y="4219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757">
              <a:extLst>
                <a:ext uri="{FF2B5EF4-FFF2-40B4-BE49-F238E27FC236}">
                  <a16:creationId xmlns:a16="http://schemas.microsoft.com/office/drawing/2014/main" id="{7B01E23F-ECBC-40FD-9A7B-BAAC869F90FF}"/>
                </a:ext>
              </a:extLst>
            </p:cNvPr>
            <p:cNvSpPr>
              <a:spLocks noChangeArrowheads="1"/>
            </p:cNvSpPr>
            <p:nvPr/>
          </p:nvSpPr>
          <p:spPr bwMode="auto">
            <a:xfrm>
              <a:off x="7913688" y="4202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758">
              <a:extLst>
                <a:ext uri="{FF2B5EF4-FFF2-40B4-BE49-F238E27FC236}">
                  <a16:creationId xmlns:a16="http://schemas.microsoft.com/office/drawing/2014/main" id="{2640A502-4F52-4998-B9D0-9369567C1D7A}"/>
                </a:ext>
              </a:extLst>
            </p:cNvPr>
            <p:cNvSpPr>
              <a:spLocks noChangeArrowheads="1"/>
            </p:cNvSpPr>
            <p:nvPr/>
          </p:nvSpPr>
          <p:spPr bwMode="auto">
            <a:xfrm>
              <a:off x="7913688" y="4219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759">
              <a:extLst>
                <a:ext uri="{FF2B5EF4-FFF2-40B4-BE49-F238E27FC236}">
                  <a16:creationId xmlns:a16="http://schemas.microsoft.com/office/drawing/2014/main" id="{C2E58419-0370-475A-B990-7BBCC40F4DE8}"/>
                </a:ext>
              </a:extLst>
            </p:cNvPr>
            <p:cNvSpPr>
              <a:spLocks noChangeArrowheads="1"/>
            </p:cNvSpPr>
            <p:nvPr/>
          </p:nvSpPr>
          <p:spPr bwMode="auto">
            <a:xfrm>
              <a:off x="7915276" y="4200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760">
              <a:extLst>
                <a:ext uri="{FF2B5EF4-FFF2-40B4-BE49-F238E27FC236}">
                  <a16:creationId xmlns:a16="http://schemas.microsoft.com/office/drawing/2014/main" id="{A3A38EED-F061-43A1-B9EF-E0A70467EECC}"/>
                </a:ext>
              </a:extLst>
            </p:cNvPr>
            <p:cNvSpPr>
              <a:spLocks noChangeArrowheads="1"/>
            </p:cNvSpPr>
            <p:nvPr/>
          </p:nvSpPr>
          <p:spPr bwMode="auto">
            <a:xfrm>
              <a:off x="7915276" y="42005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761">
              <a:extLst>
                <a:ext uri="{FF2B5EF4-FFF2-40B4-BE49-F238E27FC236}">
                  <a16:creationId xmlns:a16="http://schemas.microsoft.com/office/drawing/2014/main" id="{07CF3B3E-CE43-44CC-AF55-0F7B26923B8F}"/>
                </a:ext>
              </a:extLst>
            </p:cNvPr>
            <p:cNvSpPr>
              <a:spLocks noChangeArrowheads="1"/>
            </p:cNvSpPr>
            <p:nvPr/>
          </p:nvSpPr>
          <p:spPr bwMode="auto">
            <a:xfrm>
              <a:off x="7915276" y="4202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762">
              <a:extLst>
                <a:ext uri="{FF2B5EF4-FFF2-40B4-BE49-F238E27FC236}">
                  <a16:creationId xmlns:a16="http://schemas.microsoft.com/office/drawing/2014/main" id="{0331AB9F-D10E-4EF0-B678-2B834F04291D}"/>
                </a:ext>
              </a:extLst>
            </p:cNvPr>
            <p:cNvSpPr>
              <a:spLocks noChangeArrowheads="1"/>
            </p:cNvSpPr>
            <p:nvPr/>
          </p:nvSpPr>
          <p:spPr bwMode="auto">
            <a:xfrm>
              <a:off x="7915276" y="42179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763">
              <a:extLst>
                <a:ext uri="{FF2B5EF4-FFF2-40B4-BE49-F238E27FC236}">
                  <a16:creationId xmlns:a16="http://schemas.microsoft.com/office/drawing/2014/main" id="{1C8597D0-7751-40F7-AB37-F05E7A1D4488}"/>
                </a:ext>
              </a:extLst>
            </p:cNvPr>
            <p:cNvSpPr>
              <a:spLocks noChangeArrowheads="1"/>
            </p:cNvSpPr>
            <p:nvPr/>
          </p:nvSpPr>
          <p:spPr bwMode="auto">
            <a:xfrm>
              <a:off x="7915276" y="4198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764">
              <a:extLst>
                <a:ext uri="{FF2B5EF4-FFF2-40B4-BE49-F238E27FC236}">
                  <a16:creationId xmlns:a16="http://schemas.microsoft.com/office/drawing/2014/main" id="{3CAAC448-4FDD-49D2-8449-CF8D24297CA5}"/>
                </a:ext>
              </a:extLst>
            </p:cNvPr>
            <p:cNvSpPr>
              <a:spLocks noChangeArrowheads="1"/>
            </p:cNvSpPr>
            <p:nvPr/>
          </p:nvSpPr>
          <p:spPr bwMode="auto">
            <a:xfrm>
              <a:off x="7915276" y="42021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765">
              <a:extLst>
                <a:ext uri="{FF2B5EF4-FFF2-40B4-BE49-F238E27FC236}">
                  <a16:creationId xmlns:a16="http://schemas.microsoft.com/office/drawing/2014/main" id="{F10F9852-3F2A-46E4-823B-86A0262D3B06}"/>
                </a:ext>
              </a:extLst>
            </p:cNvPr>
            <p:cNvSpPr>
              <a:spLocks noChangeArrowheads="1"/>
            </p:cNvSpPr>
            <p:nvPr/>
          </p:nvSpPr>
          <p:spPr bwMode="auto">
            <a:xfrm>
              <a:off x="7915276" y="4217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766">
              <a:extLst>
                <a:ext uri="{FF2B5EF4-FFF2-40B4-BE49-F238E27FC236}">
                  <a16:creationId xmlns:a16="http://schemas.microsoft.com/office/drawing/2014/main" id="{0A02D781-989F-4EA0-9E10-3137F8D232A3}"/>
                </a:ext>
              </a:extLst>
            </p:cNvPr>
            <p:cNvSpPr>
              <a:spLocks noChangeArrowheads="1"/>
            </p:cNvSpPr>
            <p:nvPr/>
          </p:nvSpPr>
          <p:spPr bwMode="auto">
            <a:xfrm>
              <a:off x="7915276" y="4198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767">
              <a:extLst>
                <a:ext uri="{FF2B5EF4-FFF2-40B4-BE49-F238E27FC236}">
                  <a16:creationId xmlns:a16="http://schemas.microsoft.com/office/drawing/2014/main" id="{44FA9F2B-D4F1-4ABE-ADD9-D8B79EE967CC}"/>
                </a:ext>
              </a:extLst>
            </p:cNvPr>
            <p:cNvSpPr>
              <a:spLocks noChangeArrowheads="1"/>
            </p:cNvSpPr>
            <p:nvPr/>
          </p:nvSpPr>
          <p:spPr bwMode="auto">
            <a:xfrm>
              <a:off x="7915276" y="4217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768">
              <a:extLst>
                <a:ext uri="{FF2B5EF4-FFF2-40B4-BE49-F238E27FC236}">
                  <a16:creationId xmlns:a16="http://schemas.microsoft.com/office/drawing/2014/main" id="{D91CD4D7-F1BD-4E33-87BB-3FD5E13A3581}"/>
                </a:ext>
              </a:extLst>
            </p:cNvPr>
            <p:cNvSpPr>
              <a:spLocks noChangeArrowheads="1"/>
            </p:cNvSpPr>
            <p:nvPr/>
          </p:nvSpPr>
          <p:spPr bwMode="auto">
            <a:xfrm>
              <a:off x="7923213" y="4189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769">
              <a:extLst>
                <a:ext uri="{FF2B5EF4-FFF2-40B4-BE49-F238E27FC236}">
                  <a16:creationId xmlns:a16="http://schemas.microsoft.com/office/drawing/2014/main" id="{88124F59-81E8-4183-9E42-CAE892D5B205}"/>
                </a:ext>
              </a:extLst>
            </p:cNvPr>
            <p:cNvSpPr>
              <a:spLocks noChangeArrowheads="1"/>
            </p:cNvSpPr>
            <p:nvPr/>
          </p:nvSpPr>
          <p:spPr bwMode="auto">
            <a:xfrm>
              <a:off x="10534651" y="4200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770">
              <a:extLst>
                <a:ext uri="{FF2B5EF4-FFF2-40B4-BE49-F238E27FC236}">
                  <a16:creationId xmlns:a16="http://schemas.microsoft.com/office/drawing/2014/main" id="{DD2A5BD3-9FB4-494F-A0E9-D63D9214686A}"/>
                </a:ext>
              </a:extLst>
            </p:cNvPr>
            <p:cNvSpPr>
              <a:spLocks noChangeArrowheads="1"/>
            </p:cNvSpPr>
            <p:nvPr/>
          </p:nvSpPr>
          <p:spPr bwMode="auto">
            <a:xfrm>
              <a:off x="10539413" y="4192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771">
              <a:extLst>
                <a:ext uri="{FF2B5EF4-FFF2-40B4-BE49-F238E27FC236}">
                  <a16:creationId xmlns:a16="http://schemas.microsoft.com/office/drawing/2014/main" id="{80233FA0-3174-425D-8CBB-88D49854FB62}"/>
                </a:ext>
              </a:extLst>
            </p:cNvPr>
            <p:cNvSpPr>
              <a:spLocks noChangeArrowheads="1"/>
            </p:cNvSpPr>
            <p:nvPr/>
          </p:nvSpPr>
          <p:spPr bwMode="auto">
            <a:xfrm>
              <a:off x="10777538" y="4318000"/>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92" name="Rectangle 772">
            <a:extLst>
              <a:ext uri="{FF2B5EF4-FFF2-40B4-BE49-F238E27FC236}">
                <a16:creationId xmlns:a16="http://schemas.microsoft.com/office/drawing/2014/main" id="{445CB8BD-3341-4B0B-BA27-EAFEACD0811B}"/>
              </a:ext>
            </a:extLst>
          </p:cNvPr>
          <p:cNvSpPr>
            <a:spLocks noChangeArrowheads="1"/>
          </p:cNvSpPr>
          <p:nvPr/>
        </p:nvSpPr>
        <p:spPr bwMode="auto">
          <a:xfrm>
            <a:off x="1458913" y="5281613"/>
            <a:ext cx="9458325" cy="113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Line 773">
            <a:extLst>
              <a:ext uri="{FF2B5EF4-FFF2-40B4-BE49-F238E27FC236}">
                <a16:creationId xmlns:a16="http://schemas.microsoft.com/office/drawing/2014/main" id="{CA93A010-4590-4B2D-BD2D-1D0FCB31999D}"/>
              </a:ext>
            </a:extLst>
          </p:cNvPr>
          <p:cNvSpPr>
            <a:spLocks noChangeShapeType="1"/>
          </p:cNvSpPr>
          <p:nvPr/>
        </p:nvSpPr>
        <p:spPr bwMode="auto">
          <a:xfrm>
            <a:off x="1458913" y="64135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4" name="Line 774">
            <a:extLst>
              <a:ext uri="{FF2B5EF4-FFF2-40B4-BE49-F238E27FC236}">
                <a16:creationId xmlns:a16="http://schemas.microsoft.com/office/drawing/2014/main" id="{A53D42C7-82AA-4798-9454-91C61B4BF838}"/>
              </a:ext>
            </a:extLst>
          </p:cNvPr>
          <p:cNvSpPr>
            <a:spLocks noChangeShapeType="1"/>
          </p:cNvSpPr>
          <p:nvPr/>
        </p:nvSpPr>
        <p:spPr bwMode="auto">
          <a:xfrm>
            <a:off x="24034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5" name="Line 775">
            <a:extLst>
              <a:ext uri="{FF2B5EF4-FFF2-40B4-BE49-F238E27FC236}">
                <a16:creationId xmlns:a16="http://schemas.microsoft.com/office/drawing/2014/main" id="{EAD30ADD-E62B-4A84-BE5E-0374D63236A6}"/>
              </a:ext>
            </a:extLst>
          </p:cNvPr>
          <p:cNvSpPr>
            <a:spLocks noChangeShapeType="1"/>
          </p:cNvSpPr>
          <p:nvPr/>
        </p:nvSpPr>
        <p:spPr bwMode="auto">
          <a:xfrm>
            <a:off x="33496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6" name="Line 776">
            <a:extLst>
              <a:ext uri="{FF2B5EF4-FFF2-40B4-BE49-F238E27FC236}">
                <a16:creationId xmlns:a16="http://schemas.microsoft.com/office/drawing/2014/main" id="{53FE173F-94C0-497B-A7AC-34561160C9DD}"/>
              </a:ext>
            </a:extLst>
          </p:cNvPr>
          <p:cNvSpPr>
            <a:spLocks noChangeShapeType="1"/>
          </p:cNvSpPr>
          <p:nvPr/>
        </p:nvSpPr>
        <p:spPr bwMode="auto">
          <a:xfrm>
            <a:off x="42957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7" name="Line 777">
            <a:extLst>
              <a:ext uri="{FF2B5EF4-FFF2-40B4-BE49-F238E27FC236}">
                <a16:creationId xmlns:a16="http://schemas.microsoft.com/office/drawing/2014/main" id="{674227A8-95EE-46E0-89F7-A8681F759533}"/>
              </a:ext>
            </a:extLst>
          </p:cNvPr>
          <p:cNvSpPr>
            <a:spLocks noChangeShapeType="1"/>
          </p:cNvSpPr>
          <p:nvPr/>
        </p:nvSpPr>
        <p:spPr bwMode="auto">
          <a:xfrm>
            <a:off x="52419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8" name="Line 778">
            <a:extLst>
              <a:ext uri="{FF2B5EF4-FFF2-40B4-BE49-F238E27FC236}">
                <a16:creationId xmlns:a16="http://schemas.microsoft.com/office/drawing/2014/main" id="{5AF1583E-37AF-4D6B-895C-6E815996B66E}"/>
              </a:ext>
            </a:extLst>
          </p:cNvPr>
          <p:cNvSpPr>
            <a:spLocks noChangeShapeType="1"/>
          </p:cNvSpPr>
          <p:nvPr/>
        </p:nvSpPr>
        <p:spPr bwMode="auto">
          <a:xfrm>
            <a:off x="61880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9" name="Line 779">
            <a:extLst>
              <a:ext uri="{FF2B5EF4-FFF2-40B4-BE49-F238E27FC236}">
                <a16:creationId xmlns:a16="http://schemas.microsoft.com/office/drawing/2014/main" id="{F52AE2FD-A021-42C8-8D7A-A3D1541F7554}"/>
              </a:ext>
            </a:extLst>
          </p:cNvPr>
          <p:cNvSpPr>
            <a:spLocks noChangeShapeType="1"/>
          </p:cNvSpPr>
          <p:nvPr/>
        </p:nvSpPr>
        <p:spPr bwMode="auto">
          <a:xfrm>
            <a:off x="71326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Line 780">
            <a:extLst>
              <a:ext uri="{FF2B5EF4-FFF2-40B4-BE49-F238E27FC236}">
                <a16:creationId xmlns:a16="http://schemas.microsoft.com/office/drawing/2014/main" id="{1A7DC303-3B68-4687-8E99-55EA6D70DB0C}"/>
              </a:ext>
            </a:extLst>
          </p:cNvPr>
          <p:cNvSpPr>
            <a:spLocks noChangeShapeType="1"/>
          </p:cNvSpPr>
          <p:nvPr/>
        </p:nvSpPr>
        <p:spPr bwMode="auto">
          <a:xfrm>
            <a:off x="80787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1" name="Line 781">
            <a:extLst>
              <a:ext uri="{FF2B5EF4-FFF2-40B4-BE49-F238E27FC236}">
                <a16:creationId xmlns:a16="http://schemas.microsoft.com/office/drawing/2014/main" id="{A8E1452B-B113-4E07-8F64-4C8E9FD5BADC}"/>
              </a:ext>
            </a:extLst>
          </p:cNvPr>
          <p:cNvSpPr>
            <a:spLocks noChangeShapeType="1"/>
          </p:cNvSpPr>
          <p:nvPr/>
        </p:nvSpPr>
        <p:spPr bwMode="auto">
          <a:xfrm>
            <a:off x="90249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2" name="Line 782">
            <a:extLst>
              <a:ext uri="{FF2B5EF4-FFF2-40B4-BE49-F238E27FC236}">
                <a16:creationId xmlns:a16="http://schemas.microsoft.com/office/drawing/2014/main" id="{DBC8EAE0-5873-4A2B-95EB-E01C98FB65F7}"/>
              </a:ext>
            </a:extLst>
          </p:cNvPr>
          <p:cNvSpPr>
            <a:spLocks noChangeShapeType="1"/>
          </p:cNvSpPr>
          <p:nvPr/>
        </p:nvSpPr>
        <p:spPr bwMode="auto">
          <a:xfrm>
            <a:off x="99710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3" name="Line 783">
            <a:extLst>
              <a:ext uri="{FF2B5EF4-FFF2-40B4-BE49-F238E27FC236}">
                <a16:creationId xmlns:a16="http://schemas.microsoft.com/office/drawing/2014/main" id="{3E8AB710-96BD-4EF1-AA15-9314357AEEAF}"/>
              </a:ext>
            </a:extLst>
          </p:cNvPr>
          <p:cNvSpPr>
            <a:spLocks noChangeShapeType="1"/>
          </p:cNvSpPr>
          <p:nvPr/>
        </p:nvSpPr>
        <p:spPr bwMode="auto">
          <a:xfrm>
            <a:off x="109172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4" name="Rectangle 784">
            <a:extLst>
              <a:ext uri="{FF2B5EF4-FFF2-40B4-BE49-F238E27FC236}">
                <a16:creationId xmlns:a16="http://schemas.microsoft.com/office/drawing/2014/main" id="{8884E28C-5311-4B81-A202-CCB2BB1A6664}"/>
              </a:ext>
            </a:extLst>
          </p:cNvPr>
          <p:cNvSpPr>
            <a:spLocks noChangeArrowheads="1"/>
          </p:cNvSpPr>
          <p:nvPr/>
        </p:nvSpPr>
        <p:spPr bwMode="auto">
          <a:xfrm>
            <a:off x="234156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5" name="Rectangle 785">
            <a:extLst>
              <a:ext uri="{FF2B5EF4-FFF2-40B4-BE49-F238E27FC236}">
                <a16:creationId xmlns:a16="http://schemas.microsoft.com/office/drawing/2014/main" id="{5DBC9BA3-8DBF-45A0-AF2F-CA82FEA7EF38}"/>
              </a:ext>
            </a:extLst>
          </p:cNvPr>
          <p:cNvSpPr>
            <a:spLocks noChangeArrowheads="1"/>
          </p:cNvSpPr>
          <p:nvPr/>
        </p:nvSpPr>
        <p:spPr bwMode="auto">
          <a:xfrm>
            <a:off x="328771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6" name="Rectangle 786">
            <a:extLst>
              <a:ext uri="{FF2B5EF4-FFF2-40B4-BE49-F238E27FC236}">
                <a16:creationId xmlns:a16="http://schemas.microsoft.com/office/drawing/2014/main" id="{38322434-5C6E-4745-B250-95AC91104FEB}"/>
              </a:ext>
            </a:extLst>
          </p:cNvPr>
          <p:cNvSpPr>
            <a:spLocks noChangeArrowheads="1"/>
          </p:cNvSpPr>
          <p:nvPr/>
        </p:nvSpPr>
        <p:spPr bwMode="auto">
          <a:xfrm>
            <a:off x="423545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7" name="Rectangle 787">
            <a:extLst>
              <a:ext uri="{FF2B5EF4-FFF2-40B4-BE49-F238E27FC236}">
                <a16:creationId xmlns:a16="http://schemas.microsoft.com/office/drawing/2014/main" id="{D1642044-7633-4016-A430-8DA703B702A4}"/>
              </a:ext>
            </a:extLst>
          </p:cNvPr>
          <p:cNvSpPr>
            <a:spLocks noChangeArrowheads="1"/>
          </p:cNvSpPr>
          <p:nvPr/>
        </p:nvSpPr>
        <p:spPr bwMode="auto">
          <a:xfrm>
            <a:off x="518160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8" name="Rectangle 788">
            <a:extLst>
              <a:ext uri="{FF2B5EF4-FFF2-40B4-BE49-F238E27FC236}">
                <a16:creationId xmlns:a16="http://schemas.microsoft.com/office/drawing/2014/main" id="{6301FBF7-4213-4010-BE01-76F70CD5137E}"/>
              </a:ext>
            </a:extLst>
          </p:cNvPr>
          <p:cNvSpPr>
            <a:spLocks noChangeArrowheads="1"/>
          </p:cNvSpPr>
          <p:nvPr/>
        </p:nvSpPr>
        <p:spPr bwMode="auto">
          <a:xfrm>
            <a:off x="6161088"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9" name="Rectangle 789">
            <a:extLst>
              <a:ext uri="{FF2B5EF4-FFF2-40B4-BE49-F238E27FC236}">
                <a16:creationId xmlns:a16="http://schemas.microsoft.com/office/drawing/2014/main" id="{FDCB58D2-DBCD-45E8-A0C3-778D8E5BEB83}"/>
              </a:ext>
            </a:extLst>
          </p:cNvPr>
          <p:cNvSpPr>
            <a:spLocks noChangeArrowheads="1"/>
          </p:cNvSpPr>
          <p:nvPr/>
        </p:nvSpPr>
        <p:spPr bwMode="auto">
          <a:xfrm>
            <a:off x="70691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0" name="Rectangle 790">
            <a:extLst>
              <a:ext uri="{FF2B5EF4-FFF2-40B4-BE49-F238E27FC236}">
                <a16:creationId xmlns:a16="http://schemas.microsoft.com/office/drawing/2014/main" id="{D7657643-6D03-47AE-928D-1FAA0C0E46D4}"/>
              </a:ext>
            </a:extLst>
          </p:cNvPr>
          <p:cNvSpPr>
            <a:spLocks noChangeArrowheads="1"/>
          </p:cNvSpPr>
          <p:nvPr/>
        </p:nvSpPr>
        <p:spPr bwMode="auto">
          <a:xfrm>
            <a:off x="80152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1" name="Rectangle 791">
            <a:extLst>
              <a:ext uri="{FF2B5EF4-FFF2-40B4-BE49-F238E27FC236}">
                <a16:creationId xmlns:a16="http://schemas.microsoft.com/office/drawing/2014/main" id="{1A63053B-E7D5-4341-9E41-93B61B46ADCC}"/>
              </a:ext>
            </a:extLst>
          </p:cNvPr>
          <p:cNvSpPr>
            <a:spLocks noChangeArrowheads="1"/>
          </p:cNvSpPr>
          <p:nvPr/>
        </p:nvSpPr>
        <p:spPr bwMode="auto">
          <a:xfrm>
            <a:off x="89614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2" name="Rectangle 792">
            <a:extLst>
              <a:ext uri="{FF2B5EF4-FFF2-40B4-BE49-F238E27FC236}">
                <a16:creationId xmlns:a16="http://schemas.microsoft.com/office/drawing/2014/main" id="{BF8D8AA3-5510-4BFC-B78E-C809B2A27081}"/>
              </a:ext>
            </a:extLst>
          </p:cNvPr>
          <p:cNvSpPr>
            <a:spLocks noChangeArrowheads="1"/>
          </p:cNvSpPr>
          <p:nvPr/>
        </p:nvSpPr>
        <p:spPr bwMode="auto">
          <a:xfrm>
            <a:off x="99075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3" name="Rectangle 793">
            <a:extLst>
              <a:ext uri="{FF2B5EF4-FFF2-40B4-BE49-F238E27FC236}">
                <a16:creationId xmlns:a16="http://schemas.microsoft.com/office/drawing/2014/main" id="{F1EEB1EE-851B-4D96-905F-301A22C019E6}"/>
              </a:ext>
            </a:extLst>
          </p:cNvPr>
          <p:cNvSpPr>
            <a:spLocks noChangeArrowheads="1"/>
          </p:cNvSpPr>
          <p:nvPr/>
        </p:nvSpPr>
        <p:spPr bwMode="auto">
          <a:xfrm>
            <a:off x="10893426"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4" name="Freeform 794">
            <a:extLst>
              <a:ext uri="{FF2B5EF4-FFF2-40B4-BE49-F238E27FC236}">
                <a16:creationId xmlns:a16="http://schemas.microsoft.com/office/drawing/2014/main" id="{7140E731-82FF-4A1B-B38D-FF768ED18813}"/>
              </a:ext>
            </a:extLst>
          </p:cNvPr>
          <p:cNvSpPr>
            <a:spLocks/>
          </p:cNvSpPr>
          <p:nvPr/>
        </p:nvSpPr>
        <p:spPr bwMode="auto">
          <a:xfrm>
            <a:off x="10723563" y="6764338"/>
            <a:ext cx="41275" cy="46037"/>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5" name="Rectangle 795">
            <a:extLst>
              <a:ext uri="{FF2B5EF4-FFF2-40B4-BE49-F238E27FC236}">
                <a16:creationId xmlns:a16="http://schemas.microsoft.com/office/drawing/2014/main" id="{50F3F65B-8BBA-447C-A97E-99910858A407}"/>
              </a:ext>
            </a:extLst>
          </p:cNvPr>
          <p:cNvSpPr>
            <a:spLocks noChangeArrowheads="1"/>
          </p:cNvSpPr>
          <p:nvPr/>
        </p:nvSpPr>
        <p:spPr bwMode="auto">
          <a:xfrm>
            <a:off x="10777538" y="67246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6" name="Rectangle 796">
            <a:extLst>
              <a:ext uri="{FF2B5EF4-FFF2-40B4-BE49-F238E27FC236}">
                <a16:creationId xmlns:a16="http://schemas.microsoft.com/office/drawing/2014/main" id="{0BB2701A-0623-429F-81FE-81A131F20E15}"/>
              </a:ext>
            </a:extLst>
          </p:cNvPr>
          <p:cNvSpPr>
            <a:spLocks noChangeArrowheads="1"/>
          </p:cNvSpPr>
          <p:nvPr/>
        </p:nvSpPr>
        <p:spPr bwMode="auto">
          <a:xfrm>
            <a:off x="10879138" y="6691313"/>
            <a:ext cx="66675"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7" name="Line 797">
            <a:extLst>
              <a:ext uri="{FF2B5EF4-FFF2-40B4-BE49-F238E27FC236}">
                <a16:creationId xmlns:a16="http://schemas.microsoft.com/office/drawing/2014/main" id="{5FF8BB69-AA6A-45B1-95BB-717E93B42EAE}"/>
              </a:ext>
            </a:extLst>
          </p:cNvPr>
          <p:cNvSpPr>
            <a:spLocks noChangeShapeType="1"/>
          </p:cNvSpPr>
          <p:nvPr/>
        </p:nvSpPr>
        <p:spPr bwMode="auto">
          <a:xfrm>
            <a:off x="1458913" y="5281613"/>
            <a:ext cx="0" cy="113188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798">
            <a:extLst>
              <a:ext uri="{FF2B5EF4-FFF2-40B4-BE49-F238E27FC236}">
                <a16:creationId xmlns:a16="http://schemas.microsoft.com/office/drawing/2014/main" id="{7FDDF0E9-1561-4994-93C1-B0B3336C97F9}"/>
              </a:ext>
            </a:extLst>
          </p:cNvPr>
          <p:cNvSpPr>
            <a:spLocks noChangeShapeType="1"/>
          </p:cNvSpPr>
          <p:nvPr/>
        </p:nvSpPr>
        <p:spPr bwMode="auto">
          <a:xfrm flipH="1">
            <a:off x="1363663" y="52816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799">
            <a:extLst>
              <a:ext uri="{FF2B5EF4-FFF2-40B4-BE49-F238E27FC236}">
                <a16:creationId xmlns:a16="http://schemas.microsoft.com/office/drawing/2014/main" id="{6BEE0DDB-D552-4168-924D-EB2CF3326DC7}"/>
              </a:ext>
            </a:extLst>
          </p:cNvPr>
          <p:cNvSpPr>
            <a:spLocks noChangeShapeType="1"/>
          </p:cNvSpPr>
          <p:nvPr/>
        </p:nvSpPr>
        <p:spPr bwMode="auto">
          <a:xfrm flipH="1">
            <a:off x="1363663" y="64135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Rectangle 800">
            <a:extLst>
              <a:ext uri="{FF2B5EF4-FFF2-40B4-BE49-F238E27FC236}">
                <a16:creationId xmlns:a16="http://schemas.microsoft.com/office/drawing/2014/main" id="{19DDBEBD-0231-4FD1-89D7-72F84DBB1DC3}"/>
              </a:ext>
            </a:extLst>
          </p:cNvPr>
          <p:cNvSpPr>
            <a:spLocks noChangeArrowheads="1"/>
          </p:cNvSpPr>
          <p:nvPr/>
        </p:nvSpPr>
        <p:spPr bwMode="auto">
          <a:xfrm>
            <a:off x="1236663" y="52387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1" name="Rectangle 801">
            <a:extLst>
              <a:ext uri="{FF2B5EF4-FFF2-40B4-BE49-F238E27FC236}">
                <a16:creationId xmlns:a16="http://schemas.microsoft.com/office/drawing/2014/main" id="{C1F46728-B2FD-4A86-AAD7-E3EB145A5D6D}"/>
              </a:ext>
            </a:extLst>
          </p:cNvPr>
          <p:cNvSpPr>
            <a:spLocks noChangeArrowheads="1"/>
          </p:cNvSpPr>
          <p:nvPr/>
        </p:nvSpPr>
        <p:spPr bwMode="auto">
          <a:xfrm>
            <a:off x="1189038" y="6369050"/>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2" name="Rectangle 802">
            <a:extLst>
              <a:ext uri="{FF2B5EF4-FFF2-40B4-BE49-F238E27FC236}">
                <a16:creationId xmlns:a16="http://schemas.microsoft.com/office/drawing/2014/main" id="{C83A4042-1901-4576-AE19-0F8B7782796D}"/>
              </a:ext>
            </a:extLst>
          </p:cNvPr>
          <p:cNvSpPr>
            <a:spLocks noChangeArrowheads="1"/>
          </p:cNvSpPr>
          <p:nvPr/>
        </p:nvSpPr>
        <p:spPr bwMode="auto">
          <a:xfrm>
            <a:off x="1458913" y="5281613"/>
            <a:ext cx="9458325" cy="1131887"/>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Line 804">
            <a:extLst>
              <a:ext uri="{FF2B5EF4-FFF2-40B4-BE49-F238E27FC236}">
                <a16:creationId xmlns:a16="http://schemas.microsoft.com/office/drawing/2014/main" id="{0A79AC2D-6AE4-4503-99D0-674BBBFCA509}"/>
              </a:ext>
            </a:extLst>
          </p:cNvPr>
          <p:cNvSpPr>
            <a:spLocks noChangeShapeType="1"/>
          </p:cNvSpPr>
          <p:nvPr/>
        </p:nvSpPr>
        <p:spPr bwMode="auto">
          <a:xfrm>
            <a:off x="1849438" y="5281613"/>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5" name="Line 805">
            <a:extLst>
              <a:ext uri="{FF2B5EF4-FFF2-40B4-BE49-F238E27FC236}">
                <a16:creationId xmlns:a16="http://schemas.microsoft.com/office/drawing/2014/main" id="{4FC4461A-A8F9-48CF-BE0E-CDFD0E9F16C7}"/>
              </a:ext>
            </a:extLst>
          </p:cNvPr>
          <p:cNvSpPr>
            <a:spLocks noChangeShapeType="1"/>
          </p:cNvSpPr>
          <p:nvPr/>
        </p:nvSpPr>
        <p:spPr bwMode="auto">
          <a:xfrm>
            <a:off x="1849438" y="5286375"/>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6" name="Line 806">
            <a:extLst>
              <a:ext uri="{FF2B5EF4-FFF2-40B4-BE49-F238E27FC236}">
                <a16:creationId xmlns:a16="http://schemas.microsoft.com/office/drawing/2014/main" id="{566293B4-68DC-45BB-875F-9D855FB857D9}"/>
              </a:ext>
            </a:extLst>
          </p:cNvPr>
          <p:cNvSpPr>
            <a:spLocks noChangeShapeType="1"/>
          </p:cNvSpPr>
          <p:nvPr/>
        </p:nvSpPr>
        <p:spPr bwMode="auto">
          <a:xfrm>
            <a:off x="1849438" y="5291138"/>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7" name="Line 807">
            <a:extLst>
              <a:ext uri="{FF2B5EF4-FFF2-40B4-BE49-F238E27FC236}">
                <a16:creationId xmlns:a16="http://schemas.microsoft.com/office/drawing/2014/main" id="{E23A0A36-8D99-473D-99C3-ECFAC0B2E994}"/>
              </a:ext>
            </a:extLst>
          </p:cNvPr>
          <p:cNvSpPr>
            <a:spLocks noChangeShapeType="1"/>
          </p:cNvSpPr>
          <p:nvPr/>
        </p:nvSpPr>
        <p:spPr bwMode="auto">
          <a:xfrm>
            <a:off x="5667376" y="5294313"/>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8" name="Line 808">
            <a:extLst>
              <a:ext uri="{FF2B5EF4-FFF2-40B4-BE49-F238E27FC236}">
                <a16:creationId xmlns:a16="http://schemas.microsoft.com/office/drawing/2014/main" id="{0E0780FE-4152-4037-BCE7-55931108D7B7}"/>
              </a:ext>
            </a:extLst>
          </p:cNvPr>
          <p:cNvSpPr>
            <a:spLocks noChangeShapeType="1"/>
          </p:cNvSpPr>
          <p:nvPr/>
        </p:nvSpPr>
        <p:spPr bwMode="auto">
          <a:xfrm>
            <a:off x="5667376" y="5299075"/>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9" name="Line 809">
            <a:extLst>
              <a:ext uri="{FF2B5EF4-FFF2-40B4-BE49-F238E27FC236}">
                <a16:creationId xmlns:a16="http://schemas.microsoft.com/office/drawing/2014/main" id="{AA7E9432-8C84-458A-A344-C41BCD952C0B}"/>
              </a:ext>
            </a:extLst>
          </p:cNvPr>
          <p:cNvSpPr>
            <a:spLocks noChangeShapeType="1"/>
          </p:cNvSpPr>
          <p:nvPr/>
        </p:nvSpPr>
        <p:spPr bwMode="auto">
          <a:xfrm>
            <a:off x="5667376" y="5303838"/>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Line 810">
            <a:extLst>
              <a:ext uri="{FF2B5EF4-FFF2-40B4-BE49-F238E27FC236}">
                <a16:creationId xmlns:a16="http://schemas.microsoft.com/office/drawing/2014/main" id="{70156839-9B89-4528-9481-58D2223A69A8}"/>
              </a:ext>
            </a:extLst>
          </p:cNvPr>
          <p:cNvSpPr>
            <a:spLocks noChangeShapeType="1"/>
          </p:cNvSpPr>
          <p:nvPr/>
        </p:nvSpPr>
        <p:spPr bwMode="auto">
          <a:xfrm>
            <a:off x="7929563" y="53070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1" name="Line 811">
            <a:extLst>
              <a:ext uri="{FF2B5EF4-FFF2-40B4-BE49-F238E27FC236}">
                <a16:creationId xmlns:a16="http://schemas.microsoft.com/office/drawing/2014/main" id="{1764E4D5-F8B5-4192-9FAB-9CBB1ECD0735}"/>
              </a:ext>
            </a:extLst>
          </p:cNvPr>
          <p:cNvSpPr>
            <a:spLocks noChangeShapeType="1"/>
          </p:cNvSpPr>
          <p:nvPr/>
        </p:nvSpPr>
        <p:spPr bwMode="auto">
          <a:xfrm>
            <a:off x="5732463" y="5311775"/>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2" name="Line 812">
            <a:extLst>
              <a:ext uri="{FF2B5EF4-FFF2-40B4-BE49-F238E27FC236}">
                <a16:creationId xmlns:a16="http://schemas.microsoft.com/office/drawing/2014/main" id="{4A6B5109-2D9C-4C8E-B4BF-E32F993359B4}"/>
              </a:ext>
            </a:extLst>
          </p:cNvPr>
          <p:cNvSpPr>
            <a:spLocks noChangeShapeType="1"/>
          </p:cNvSpPr>
          <p:nvPr/>
        </p:nvSpPr>
        <p:spPr bwMode="auto">
          <a:xfrm>
            <a:off x="5732463" y="5316538"/>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3" name="Line 813">
            <a:extLst>
              <a:ext uri="{FF2B5EF4-FFF2-40B4-BE49-F238E27FC236}">
                <a16:creationId xmlns:a16="http://schemas.microsoft.com/office/drawing/2014/main" id="{23880791-0322-45B7-B2EC-CEF679FCADC9}"/>
              </a:ext>
            </a:extLst>
          </p:cNvPr>
          <p:cNvSpPr>
            <a:spLocks noChangeShapeType="1"/>
          </p:cNvSpPr>
          <p:nvPr/>
        </p:nvSpPr>
        <p:spPr bwMode="auto">
          <a:xfrm>
            <a:off x="5732463" y="53197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814">
            <a:extLst>
              <a:ext uri="{FF2B5EF4-FFF2-40B4-BE49-F238E27FC236}">
                <a16:creationId xmlns:a16="http://schemas.microsoft.com/office/drawing/2014/main" id="{5BCA4264-91AA-4595-AB1B-3E04FFE1C818}"/>
              </a:ext>
            </a:extLst>
          </p:cNvPr>
          <p:cNvSpPr>
            <a:spLocks noChangeShapeType="1"/>
          </p:cNvSpPr>
          <p:nvPr/>
        </p:nvSpPr>
        <p:spPr bwMode="auto">
          <a:xfrm>
            <a:off x="5992813" y="5324475"/>
            <a:ext cx="190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815">
            <a:extLst>
              <a:ext uri="{FF2B5EF4-FFF2-40B4-BE49-F238E27FC236}">
                <a16:creationId xmlns:a16="http://schemas.microsoft.com/office/drawing/2014/main" id="{65551CFC-3410-4FE0-B7B9-E6CD63FFBEB7}"/>
              </a:ext>
            </a:extLst>
          </p:cNvPr>
          <p:cNvSpPr>
            <a:spLocks noChangeShapeType="1"/>
          </p:cNvSpPr>
          <p:nvPr/>
        </p:nvSpPr>
        <p:spPr bwMode="auto">
          <a:xfrm>
            <a:off x="10545763" y="53276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Line 816">
            <a:extLst>
              <a:ext uri="{FF2B5EF4-FFF2-40B4-BE49-F238E27FC236}">
                <a16:creationId xmlns:a16="http://schemas.microsoft.com/office/drawing/2014/main" id="{216E661B-7B9F-46D0-AC91-75B6F499B2B9}"/>
              </a:ext>
            </a:extLst>
          </p:cNvPr>
          <p:cNvSpPr>
            <a:spLocks noChangeShapeType="1"/>
          </p:cNvSpPr>
          <p:nvPr/>
        </p:nvSpPr>
        <p:spPr bwMode="auto">
          <a:xfrm>
            <a:off x="5729288" y="53324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7" name="Line 817">
            <a:extLst>
              <a:ext uri="{FF2B5EF4-FFF2-40B4-BE49-F238E27FC236}">
                <a16:creationId xmlns:a16="http://schemas.microsoft.com/office/drawing/2014/main" id="{E532FD4F-B6B5-4D41-BB01-A1B238B7040C}"/>
              </a:ext>
            </a:extLst>
          </p:cNvPr>
          <p:cNvSpPr>
            <a:spLocks noChangeShapeType="1"/>
          </p:cNvSpPr>
          <p:nvPr/>
        </p:nvSpPr>
        <p:spPr bwMode="auto">
          <a:xfrm>
            <a:off x="5729288" y="5337175"/>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8" name="Line 818">
            <a:extLst>
              <a:ext uri="{FF2B5EF4-FFF2-40B4-BE49-F238E27FC236}">
                <a16:creationId xmlns:a16="http://schemas.microsoft.com/office/drawing/2014/main" id="{2A2E91EE-A37B-4ED2-8D8F-340B90E345A1}"/>
              </a:ext>
            </a:extLst>
          </p:cNvPr>
          <p:cNvSpPr>
            <a:spLocks noChangeShapeType="1"/>
          </p:cNvSpPr>
          <p:nvPr/>
        </p:nvSpPr>
        <p:spPr bwMode="auto">
          <a:xfrm>
            <a:off x="5729288" y="53403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9" name="Line 819">
            <a:extLst>
              <a:ext uri="{FF2B5EF4-FFF2-40B4-BE49-F238E27FC236}">
                <a16:creationId xmlns:a16="http://schemas.microsoft.com/office/drawing/2014/main" id="{9D694FFC-24F7-4B44-83A9-3CAF577434F2}"/>
              </a:ext>
            </a:extLst>
          </p:cNvPr>
          <p:cNvSpPr>
            <a:spLocks noChangeShapeType="1"/>
          </p:cNvSpPr>
          <p:nvPr/>
        </p:nvSpPr>
        <p:spPr bwMode="auto">
          <a:xfrm>
            <a:off x="5992813" y="53451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0" name="Line 820">
            <a:extLst>
              <a:ext uri="{FF2B5EF4-FFF2-40B4-BE49-F238E27FC236}">
                <a16:creationId xmlns:a16="http://schemas.microsoft.com/office/drawing/2014/main" id="{8143BCE9-A021-48F4-8595-847B3073571B}"/>
              </a:ext>
            </a:extLst>
          </p:cNvPr>
          <p:cNvSpPr>
            <a:spLocks noChangeShapeType="1"/>
          </p:cNvSpPr>
          <p:nvPr/>
        </p:nvSpPr>
        <p:spPr bwMode="auto">
          <a:xfrm>
            <a:off x="5992813" y="5349875"/>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1" name="Line 821">
            <a:extLst>
              <a:ext uri="{FF2B5EF4-FFF2-40B4-BE49-F238E27FC236}">
                <a16:creationId xmlns:a16="http://schemas.microsoft.com/office/drawing/2014/main" id="{CF9F7023-FFF9-4CA5-92FA-A830362777C6}"/>
              </a:ext>
            </a:extLst>
          </p:cNvPr>
          <p:cNvSpPr>
            <a:spLocks noChangeShapeType="1"/>
          </p:cNvSpPr>
          <p:nvPr/>
        </p:nvSpPr>
        <p:spPr bwMode="auto">
          <a:xfrm>
            <a:off x="5992813" y="5353050"/>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2" name="Line 822">
            <a:extLst>
              <a:ext uri="{FF2B5EF4-FFF2-40B4-BE49-F238E27FC236}">
                <a16:creationId xmlns:a16="http://schemas.microsoft.com/office/drawing/2014/main" id="{E6508E5C-ED96-4563-B8C2-F57CF9F52A7A}"/>
              </a:ext>
            </a:extLst>
          </p:cNvPr>
          <p:cNvSpPr>
            <a:spLocks noChangeShapeType="1"/>
          </p:cNvSpPr>
          <p:nvPr/>
        </p:nvSpPr>
        <p:spPr bwMode="auto">
          <a:xfrm>
            <a:off x="5992813" y="5357813"/>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3" name="Line 823">
            <a:extLst>
              <a:ext uri="{FF2B5EF4-FFF2-40B4-BE49-F238E27FC236}">
                <a16:creationId xmlns:a16="http://schemas.microsoft.com/office/drawing/2014/main" id="{6DEEE5B4-B056-40D3-A42F-204448C0FE93}"/>
              </a:ext>
            </a:extLst>
          </p:cNvPr>
          <p:cNvSpPr>
            <a:spLocks noChangeShapeType="1"/>
          </p:cNvSpPr>
          <p:nvPr/>
        </p:nvSpPr>
        <p:spPr bwMode="auto">
          <a:xfrm>
            <a:off x="1531938" y="5362575"/>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4" name="Line 824">
            <a:extLst>
              <a:ext uri="{FF2B5EF4-FFF2-40B4-BE49-F238E27FC236}">
                <a16:creationId xmlns:a16="http://schemas.microsoft.com/office/drawing/2014/main" id="{04FC2942-0F1C-47E7-84EE-63D133DC7E95}"/>
              </a:ext>
            </a:extLst>
          </p:cNvPr>
          <p:cNvSpPr>
            <a:spLocks noChangeShapeType="1"/>
          </p:cNvSpPr>
          <p:nvPr/>
        </p:nvSpPr>
        <p:spPr bwMode="auto">
          <a:xfrm>
            <a:off x="1531938" y="5365750"/>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5" name="Line 825">
            <a:extLst>
              <a:ext uri="{FF2B5EF4-FFF2-40B4-BE49-F238E27FC236}">
                <a16:creationId xmlns:a16="http://schemas.microsoft.com/office/drawing/2014/main" id="{185BFFB3-55C5-40A9-89D2-B88F1D4E9051}"/>
              </a:ext>
            </a:extLst>
          </p:cNvPr>
          <p:cNvSpPr>
            <a:spLocks noChangeShapeType="1"/>
          </p:cNvSpPr>
          <p:nvPr/>
        </p:nvSpPr>
        <p:spPr bwMode="auto">
          <a:xfrm>
            <a:off x="7921626" y="5370513"/>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6" name="Line 826">
            <a:extLst>
              <a:ext uri="{FF2B5EF4-FFF2-40B4-BE49-F238E27FC236}">
                <a16:creationId xmlns:a16="http://schemas.microsoft.com/office/drawing/2014/main" id="{F51FD96D-406A-46AA-915C-8FA07DA6FE60}"/>
              </a:ext>
            </a:extLst>
          </p:cNvPr>
          <p:cNvSpPr>
            <a:spLocks noChangeShapeType="1"/>
          </p:cNvSpPr>
          <p:nvPr/>
        </p:nvSpPr>
        <p:spPr bwMode="auto">
          <a:xfrm>
            <a:off x="7921626" y="5373688"/>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7" name="Line 827">
            <a:extLst>
              <a:ext uri="{FF2B5EF4-FFF2-40B4-BE49-F238E27FC236}">
                <a16:creationId xmlns:a16="http://schemas.microsoft.com/office/drawing/2014/main" id="{C1DBE17A-E4C8-4E10-A54C-D1AB096E1D71}"/>
              </a:ext>
            </a:extLst>
          </p:cNvPr>
          <p:cNvSpPr>
            <a:spLocks noChangeShapeType="1"/>
          </p:cNvSpPr>
          <p:nvPr/>
        </p:nvSpPr>
        <p:spPr bwMode="auto">
          <a:xfrm>
            <a:off x="7920038" y="5378450"/>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8" name="Line 828">
            <a:extLst>
              <a:ext uri="{FF2B5EF4-FFF2-40B4-BE49-F238E27FC236}">
                <a16:creationId xmlns:a16="http://schemas.microsoft.com/office/drawing/2014/main" id="{326B0630-280C-492B-9023-D95031C34410}"/>
              </a:ext>
            </a:extLst>
          </p:cNvPr>
          <p:cNvSpPr>
            <a:spLocks noChangeShapeType="1"/>
          </p:cNvSpPr>
          <p:nvPr/>
        </p:nvSpPr>
        <p:spPr bwMode="auto">
          <a:xfrm>
            <a:off x="10541001" y="5383213"/>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9" name="Line 829">
            <a:extLst>
              <a:ext uri="{FF2B5EF4-FFF2-40B4-BE49-F238E27FC236}">
                <a16:creationId xmlns:a16="http://schemas.microsoft.com/office/drawing/2014/main" id="{EEC8EA1C-9D4B-4340-AFAE-324B11CE40DC}"/>
              </a:ext>
            </a:extLst>
          </p:cNvPr>
          <p:cNvSpPr>
            <a:spLocks noChangeShapeType="1"/>
          </p:cNvSpPr>
          <p:nvPr/>
        </p:nvSpPr>
        <p:spPr bwMode="auto">
          <a:xfrm>
            <a:off x="7920038" y="53863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0" name="Line 830">
            <a:extLst>
              <a:ext uri="{FF2B5EF4-FFF2-40B4-BE49-F238E27FC236}">
                <a16:creationId xmlns:a16="http://schemas.microsoft.com/office/drawing/2014/main" id="{60898458-69BD-4501-A834-B044EA4F8943}"/>
              </a:ext>
            </a:extLst>
          </p:cNvPr>
          <p:cNvSpPr>
            <a:spLocks noChangeShapeType="1"/>
          </p:cNvSpPr>
          <p:nvPr/>
        </p:nvSpPr>
        <p:spPr bwMode="auto">
          <a:xfrm>
            <a:off x="7920038" y="53911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1" name="Line 831">
            <a:extLst>
              <a:ext uri="{FF2B5EF4-FFF2-40B4-BE49-F238E27FC236}">
                <a16:creationId xmlns:a16="http://schemas.microsoft.com/office/drawing/2014/main" id="{61D89D34-C3DA-493F-AD33-446DE16F3147}"/>
              </a:ext>
            </a:extLst>
          </p:cNvPr>
          <p:cNvSpPr>
            <a:spLocks noChangeShapeType="1"/>
          </p:cNvSpPr>
          <p:nvPr/>
        </p:nvSpPr>
        <p:spPr bwMode="auto">
          <a:xfrm>
            <a:off x="7920038" y="5395913"/>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2" name="Line 832">
            <a:extLst>
              <a:ext uri="{FF2B5EF4-FFF2-40B4-BE49-F238E27FC236}">
                <a16:creationId xmlns:a16="http://schemas.microsoft.com/office/drawing/2014/main" id="{46AFB889-3B7E-41EC-AEB7-6B653B4622C9}"/>
              </a:ext>
            </a:extLst>
          </p:cNvPr>
          <p:cNvSpPr>
            <a:spLocks noChangeShapeType="1"/>
          </p:cNvSpPr>
          <p:nvPr/>
        </p:nvSpPr>
        <p:spPr bwMode="auto">
          <a:xfrm>
            <a:off x="7921626" y="53990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3" name="Line 833">
            <a:extLst>
              <a:ext uri="{FF2B5EF4-FFF2-40B4-BE49-F238E27FC236}">
                <a16:creationId xmlns:a16="http://schemas.microsoft.com/office/drawing/2014/main" id="{C03B22AD-41F3-460F-8D4B-1AD3B1723D7D}"/>
              </a:ext>
            </a:extLst>
          </p:cNvPr>
          <p:cNvSpPr>
            <a:spLocks noChangeShapeType="1"/>
          </p:cNvSpPr>
          <p:nvPr/>
        </p:nvSpPr>
        <p:spPr bwMode="auto">
          <a:xfrm>
            <a:off x="7918451" y="54038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4" name="Line 834">
            <a:extLst>
              <a:ext uri="{FF2B5EF4-FFF2-40B4-BE49-F238E27FC236}">
                <a16:creationId xmlns:a16="http://schemas.microsoft.com/office/drawing/2014/main" id="{E8E9C167-52E8-45BA-9816-4FBC564305E1}"/>
              </a:ext>
            </a:extLst>
          </p:cNvPr>
          <p:cNvSpPr>
            <a:spLocks noChangeShapeType="1"/>
          </p:cNvSpPr>
          <p:nvPr/>
        </p:nvSpPr>
        <p:spPr bwMode="auto">
          <a:xfrm>
            <a:off x="7916863" y="5407025"/>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5" name="Line 835">
            <a:extLst>
              <a:ext uri="{FF2B5EF4-FFF2-40B4-BE49-F238E27FC236}">
                <a16:creationId xmlns:a16="http://schemas.microsoft.com/office/drawing/2014/main" id="{F40F4B88-A505-4D5A-A34D-0577F47B2DA5}"/>
              </a:ext>
            </a:extLst>
          </p:cNvPr>
          <p:cNvSpPr>
            <a:spLocks noChangeShapeType="1"/>
          </p:cNvSpPr>
          <p:nvPr/>
        </p:nvSpPr>
        <p:spPr bwMode="auto">
          <a:xfrm>
            <a:off x="7918451" y="5411788"/>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6" name="Line 836">
            <a:extLst>
              <a:ext uri="{FF2B5EF4-FFF2-40B4-BE49-F238E27FC236}">
                <a16:creationId xmlns:a16="http://schemas.microsoft.com/office/drawing/2014/main" id="{82E7ABF8-04C5-419E-B643-A9EF779AE962}"/>
              </a:ext>
            </a:extLst>
          </p:cNvPr>
          <p:cNvSpPr>
            <a:spLocks noChangeShapeType="1"/>
          </p:cNvSpPr>
          <p:nvPr/>
        </p:nvSpPr>
        <p:spPr bwMode="auto">
          <a:xfrm>
            <a:off x="7918451" y="5416550"/>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7" name="Line 837">
            <a:extLst>
              <a:ext uri="{FF2B5EF4-FFF2-40B4-BE49-F238E27FC236}">
                <a16:creationId xmlns:a16="http://schemas.microsoft.com/office/drawing/2014/main" id="{634A617F-FFE7-4132-BF97-3C7FBFFAB12B}"/>
              </a:ext>
            </a:extLst>
          </p:cNvPr>
          <p:cNvSpPr>
            <a:spLocks noChangeShapeType="1"/>
          </p:cNvSpPr>
          <p:nvPr/>
        </p:nvSpPr>
        <p:spPr bwMode="auto">
          <a:xfrm>
            <a:off x="7918451" y="5419725"/>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8" name="Line 838">
            <a:extLst>
              <a:ext uri="{FF2B5EF4-FFF2-40B4-BE49-F238E27FC236}">
                <a16:creationId xmlns:a16="http://schemas.microsoft.com/office/drawing/2014/main" id="{1583B5E9-FE0E-427C-A3B0-C1FBCDFD86C8}"/>
              </a:ext>
            </a:extLst>
          </p:cNvPr>
          <p:cNvSpPr>
            <a:spLocks noChangeShapeType="1"/>
          </p:cNvSpPr>
          <p:nvPr/>
        </p:nvSpPr>
        <p:spPr bwMode="auto">
          <a:xfrm>
            <a:off x="7916863" y="5424488"/>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9" name="Line 839">
            <a:extLst>
              <a:ext uri="{FF2B5EF4-FFF2-40B4-BE49-F238E27FC236}">
                <a16:creationId xmlns:a16="http://schemas.microsoft.com/office/drawing/2014/main" id="{A855B4B4-8DAE-424C-8318-3CA018C08435}"/>
              </a:ext>
            </a:extLst>
          </p:cNvPr>
          <p:cNvSpPr>
            <a:spLocks noChangeShapeType="1"/>
          </p:cNvSpPr>
          <p:nvPr/>
        </p:nvSpPr>
        <p:spPr bwMode="auto">
          <a:xfrm>
            <a:off x="7916863" y="54292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0" name="Line 840">
            <a:extLst>
              <a:ext uri="{FF2B5EF4-FFF2-40B4-BE49-F238E27FC236}">
                <a16:creationId xmlns:a16="http://schemas.microsoft.com/office/drawing/2014/main" id="{E03E01B6-86E1-40B0-ACFA-18B3E19B6EBF}"/>
              </a:ext>
            </a:extLst>
          </p:cNvPr>
          <p:cNvSpPr>
            <a:spLocks noChangeShapeType="1"/>
          </p:cNvSpPr>
          <p:nvPr/>
        </p:nvSpPr>
        <p:spPr bwMode="auto">
          <a:xfrm>
            <a:off x="7916863" y="54324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1" name="Line 841">
            <a:extLst>
              <a:ext uri="{FF2B5EF4-FFF2-40B4-BE49-F238E27FC236}">
                <a16:creationId xmlns:a16="http://schemas.microsoft.com/office/drawing/2014/main" id="{397D26D1-A1E7-4914-B92F-D8125213B116}"/>
              </a:ext>
            </a:extLst>
          </p:cNvPr>
          <p:cNvSpPr>
            <a:spLocks noChangeShapeType="1"/>
          </p:cNvSpPr>
          <p:nvPr/>
        </p:nvSpPr>
        <p:spPr bwMode="auto">
          <a:xfrm>
            <a:off x="7916863" y="5437188"/>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2" name="Line 842">
            <a:extLst>
              <a:ext uri="{FF2B5EF4-FFF2-40B4-BE49-F238E27FC236}">
                <a16:creationId xmlns:a16="http://schemas.microsoft.com/office/drawing/2014/main" id="{F975B819-AECF-4290-AAF5-6964ABE2A9C5}"/>
              </a:ext>
            </a:extLst>
          </p:cNvPr>
          <p:cNvSpPr>
            <a:spLocks noChangeShapeType="1"/>
          </p:cNvSpPr>
          <p:nvPr/>
        </p:nvSpPr>
        <p:spPr bwMode="auto">
          <a:xfrm>
            <a:off x="7916863" y="54419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3" name="Line 843">
            <a:extLst>
              <a:ext uri="{FF2B5EF4-FFF2-40B4-BE49-F238E27FC236}">
                <a16:creationId xmlns:a16="http://schemas.microsoft.com/office/drawing/2014/main" id="{34394DCA-B2F2-4593-824D-3B2037E5C16D}"/>
              </a:ext>
            </a:extLst>
          </p:cNvPr>
          <p:cNvSpPr>
            <a:spLocks noChangeShapeType="1"/>
          </p:cNvSpPr>
          <p:nvPr/>
        </p:nvSpPr>
        <p:spPr bwMode="auto">
          <a:xfrm>
            <a:off x="7916863" y="54451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4" name="Line 844">
            <a:extLst>
              <a:ext uri="{FF2B5EF4-FFF2-40B4-BE49-F238E27FC236}">
                <a16:creationId xmlns:a16="http://schemas.microsoft.com/office/drawing/2014/main" id="{A106ACF5-296D-4337-BEE9-5E8E2B39CEB8}"/>
              </a:ext>
            </a:extLst>
          </p:cNvPr>
          <p:cNvSpPr>
            <a:spLocks noChangeShapeType="1"/>
          </p:cNvSpPr>
          <p:nvPr/>
        </p:nvSpPr>
        <p:spPr bwMode="auto">
          <a:xfrm>
            <a:off x="7916863" y="5449888"/>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5" name="Line 845">
            <a:extLst>
              <a:ext uri="{FF2B5EF4-FFF2-40B4-BE49-F238E27FC236}">
                <a16:creationId xmlns:a16="http://schemas.microsoft.com/office/drawing/2014/main" id="{CB92AC7E-13A6-4863-9F5F-1786A971F79A}"/>
              </a:ext>
            </a:extLst>
          </p:cNvPr>
          <p:cNvSpPr>
            <a:spLocks noChangeShapeType="1"/>
          </p:cNvSpPr>
          <p:nvPr/>
        </p:nvSpPr>
        <p:spPr bwMode="auto">
          <a:xfrm>
            <a:off x="7916863" y="5453063"/>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6" name="Line 846">
            <a:extLst>
              <a:ext uri="{FF2B5EF4-FFF2-40B4-BE49-F238E27FC236}">
                <a16:creationId xmlns:a16="http://schemas.microsoft.com/office/drawing/2014/main" id="{7277F5C1-1C28-417E-8C38-6FF09E6B2002}"/>
              </a:ext>
            </a:extLst>
          </p:cNvPr>
          <p:cNvSpPr>
            <a:spLocks noChangeShapeType="1"/>
          </p:cNvSpPr>
          <p:nvPr/>
        </p:nvSpPr>
        <p:spPr bwMode="auto">
          <a:xfrm>
            <a:off x="7916863" y="5457825"/>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7" name="Line 847">
            <a:extLst>
              <a:ext uri="{FF2B5EF4-FFF2-40B4-BE49-F238E27FC236}">
                <a16:creationId xmlns:a16="http://schemas.microsoft.com/office/drawing/2014/main" id="{10A5EA9C-5462-4C83-8CD1-F78B1C2ED11F}"/>
              </a:ext>
            </a:extLst>
          </p:cNvPr>
          <p:cNvSpPr>
            <a:spLocks noChangeShapeType="1"/>
          </p:cNvSpPr>
          <p:nvPr/>
        </p:nvSpPr>
        <p:spPr bwMode="auto">
          <a:xfrm>
            <a:off x="7918451" y="5462588"/>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8" name="Line 848">
            <a:extLst>
              <a:ext uri="{FF2B5EF4-FFF2-40B4-BE49-F238E27FC236}">
                <a16:creationId xmlns:a16="http://schemas.microsoft.com/office/drawing/2014/main" id="{23D21A72-5891-4F9A-B5D6-9BEC5BABC608}"/>
              </a:ext>
            </a:extLst>
          </p:cNvPr>
          <p:cNvSpPr>
            <a:spLocks noChangeShapeType="1"/>
          </p:cNvSpPr>
          <p:nvPr/>
        </p:nvSpPr>
        <p:spPr bwMode="auto">
          <a:xfrm>
            <a:off x="7918451" y="5465763"/>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9" name="Line 849">
            <a:extLst>
              <a:ext uri="{FF2B5EF4-FFF2-40B4-BE49-F238E27FC236}">
                <a16:creationId xmlns:a16="http://schemas.microsoft.com/office/drawing/2014/main" id="{8456F204-6FB9-4FF9-AE35-1B30C2D34613}"/>
              </a:ext>
            </a:extLst>
          </p:cNvPr>
          <p:cNvSpPr>
            <a:spLocks noChangeShapeType="1"/>
          </p:cNvSpPr>
          <p:nvPr/>
        </p:nvSpPr>
        <p:spPr bwMode="auto">
          <a:xfrm>
            <a:off x="7916863" y="54705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0" name="Line 850">
            <a:extLst>
              <a:ext uri="{FF2B5EF4-FFF2-40B4-BE49-F238E27FC236}">
                <a16:creationId xmlns:a16="http://schemas.microsoft.com/office/drawing/2014/main" id="{BFB377A2-A262-404A-994D-7716797D8681}"/>
              </a:ext>
            </a:extLst>
          </p:cNvPr>
          <p:cNvSpPr>
            <a:spLocks noChangeShapeType="1"/>
          </p:cNvSpPr>
          <p:nvPr/>
        </p:nvSpPr>
        <p:spPr bwMode="auto">
          <a:xfrm>
            <a:off x="7916863" y="54752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1" name="Line 851">
            <a:extLst>
              <a:ext uri="{FF2B5EF4-FFF2-40B4-BE49-F238E27FC236}">
                <a16:creationId xmlns:a16="http://schemas.microsoft.com/office/drawing/2014/main" id="{F7C35253-7D40-4DEF-846F-F40DA75E5509}"/>
              </a:ext>
            </a:extLst>
          </p:cNvPr>
          <p:cNvSpPr>
            <a:spLocks noChangeShapeType="1"/>
          </p:cNvSpPr>
          <p:nvPr/>
        </p:nvSpPr>
        <p:spPr bwMode="auto">
          <a:xfrm>
            <a:off x="7916863" y="5478463"/>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2" name="Line 852">
            <a:extLst>
              <a:ext uri="{FF2B5EF4-FFF2-40B4-BE49-F238E27FC236}">
                <a16:creationId xmlns:a16="http://schemas.microsoft.com/office/drawing/2014/main" id="{EE239B37-EEA4-4F40-AEA4-D470C55856FB}"/>
              </a:ext>
            </a:extLst>
          </p:cNvPr>
          <p:cNvSpPr>
            <a:spLocks noChangeShapeType="1"/>
          </p:cNvSpPr>
          <p:nvPr/>
        </p:nvSpPr>
        <p:spPr bwMode="auto">
          <a:xfrm>
            <a:off x="7916863" y="54832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3" name="Line 853">
            <a:extLst>
              <a:ext uri="{FF2B5EF4-FFF2-40B4-BE49-F238E27FC236}">
                <a16:creationId xmlns:a16="http://schemas.microsoft.com/office/drawing/2014/main" id="{B44311C9-D21C-4D5B-BE9F-C3B4B1EE23C2}"/>
              </a:ext>
            </a:extLst>
          </p:cNvPr>
          <p:cNvSpPr>
            <a:spLocks noChangeShapeType="1"/>
          </p:cNvSpPr>
          <p:nvPr/>
        </p:nvSpPr>
        <p:spPr bwMode="auto">
          <a:xfrm>
            <a:off x="7916863" y="54879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4" name="Line 854">
            <a:extLst>
              <a:ext uri="{FF2B5EF4-FFF2-40B4-BE49-F238E27FC236}">
                <a16:creationId xmlns:a16="http://schemas.microsoft.com/office/drawing/2014/main" id="{6A0A7267-9D08-421C-992A-68A22C71EAD7}"/>
              </a:ext>
            </a:extLst>
          </p:cNvPr>
          <p:cNvSpPr>
            <a:spLocks noChangeShapeType="1"/>
          </p:cNvSpPr>
          <p:nvPr/>
        </p:nvSpPr>
        <p:spPr bwMode="auto">
          <a:xfrm>
            <a:off x="7916863" y="54911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5" name="Line 855">
            <a:extLst>
              <a:ext uri="{FF2B5EF4-FFF2-40B4-BE49-F238E27FC236}">
                <a16:creationId xmlns:a16="http://schemas.microsoft.com/office/drawing/2014/main" id="{548BA55A-C8C5-4AA3-9429-B848F22F16A2}"/>
              </a:ext>
            </a:extLst>
          </p:cNvPr>
          <p:cNvSpPr>
            <a:spLocks noChangeShapeType="1"/>
          </p:cNvSpPr>
          <p:nvPr/>
        </p:nvSpPr>
        <p:spPr bwMode="auto">
          <a:xfrm>
            <a:off x="7916863" y="5495925"/>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6" name="Line 856">
            <a:extLst>
              <a:ext uri="{FF2B5EF4-FFF2-40B4-BE49-F238E27FC236}">
                <a16:creationId xmlns:a16="http://schemas.microsoft.com/office/drawing/2014/main" id="{3D75A119-2F2F-4762-BC33-D33B57FB4F35}"/>
              </a:ext>
            </a:extLst>
          </p:cNvPr>
          <p:cNvSpPr>
            <a:spLocks noChangeShapeType="1"/>
          </p:cNvSpPr>
          <p:nvPr/>
        </p:nvSpPr>
        <p:spPr bwMode="auto">
          <a:xfrm>
            <a:off x="7921626" y="549910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7" name="Line 857">
            <a:extLst>
              <a:ext uri="{FF2B5EF4-FFF2-40B4-BE49-F238E27FC236}">
                <a16:creationId xmlns:a16="http://schemas.microsoft.com/office/drawing/2014/main" id="{FDA02368-915A-4BB5-A228-5149E55BD353}"/>
              </a:ext>
            </a:extLst>
          </p:cNvPr>
          <p:cNvSpPr>
            <a:spLocks noChangeShapeType="1"/>
          </p:cNvSpPr>
          <p:nvPr/>
        </p:nvSpPr>
        <p:spPr bwMode="auto">
          <a:xfrm>
            <a:off x="7921626" y="55038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8" name="Line 858">
            <a:extLst>
              <a:ext uri="{FF2B5EF4-FFF2-40B4-BE49-F238E27FC236}">
                <a16:creationId xmlns:a16="http://schemas.microsoft.com/office/drawing/2014/main" id="{ACCCCEEA-06F8-4E3A-A5B0-C76F661890C6}"/>
              </a:ext>
            </a:extLst>
          </p:cNvPr>
          <p:cNvSpPr>
            <a:spLocks noChangeShapeType="1"/>
          </p:cNvSpPr>
          <p:nvPr/>
        </p:nvSpPr>
        <p:spPr bwMode="auto">
          <a:xfrm>
            <a:off x="7920038" y="55086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9" name="Line 859">
            <a:extLst>
              <a:ext uri="{FF2B5EF4-FFF2-40B4-BE49-F238E27FC236}">
                <a16:creationId xmlns:a16="http://schemas.microsoft.com/office/drawing/2014/main" id="{9D07A591-CCD1-4913-9D5F-ADA5389DD624}"/>
              </a:ext>
            </a:extLst>
          </p:cNvPr>
          <p:cNvSpPr>
            <a:spLocks noChangeShapeType="1"/>
          </p:cNvSpPr>
          <p:nvPr/>
        </p:nvSpPr>
        <p:spPr bwMode="auto">
          <a:xfrm>
            <a:off x="7920038" y="5511800"/>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0" name="Line 860">
            <a:extLst>
              <a:ext uri="{FF2B5EF4-FFF2-40B4-BE49-F238E27FC236}">
                <a16:creationId xmlns:a16="http://schemas.microsoft.com/office/drawing/2014/main" id="{8DE817DF-C8F4-49CA-94D6-053A580501D5}"/>
              </a:ext>
            </a:extLst>
          </p:cNvPr>
          <p:cNvSpPr>
            <a:spLocks noChangeShapeType="1"/>
          </p:cNvSpPr>
          <p:nvPr/>
        </p:nvSpPr>
        <p:spPr bwMode="auto">
          <a:xfrm>
            <a:off x="7920038" y="5516563"/>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1" name="Line 861">
            <a:extLst>
              <a:ext uri="{FF2B5EF4-FFF2-40B4-BE49-F238E27FC236}">
                <a16:creationId xmlns:a16="http://schemas.microsoft.com/office/drawing/2014/main" id="{9B881CD5-6DF3-4804-91B7-6A46A9DBDBC8}"/>
              </a:ext>
            </a:extLst>
          </p:cNvPr>
          <p:cNvSpPr>
            <a:spLocks noChangeShapeType="1"/>
          </p:cNvSpPr>
          <p:nvPr/>
        </p:nvSpPr>
        <p:spPr bwMode="auto">
          <a:xfrm>
            <a:off x="7920038" y="55213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2" name="Line 862">
            <a:extLst>
              <a:ext uri="{FF2B5EF4-FFF2-40B4-BE49-F238E27FC236}">
                <a16:creationId xmlns:a16="http://schemas.microsoft.com/office/drawing/2014/main" id="{F5ABC113-308F-4CC9-946D-7A1866AF333C}"/>
              </a:ext>
            </a:extLst>
          </p:cNvPr>
          <p:cNvSpPr>
            <a:spLocks noChangeShapeType="1"/>
          </p:cNvSpPr>
          <p:nvPr/>
        </p:nvSpPr>
        <p:spPr bwMode="auto">
          <a:xfrm>
            <a:off x="7918451" y="5524500"/>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3" name="Line 863">
            <a:extLst>
              <a:ext uri="{FF2B5EF4-FFF2-40B4-BE49-F238E27FC236}">
                <a16:creationId xmlns:a16="http://schemas.microsoft.com/office/drawing/2014/main" id="{5842EA72-8C3E-4008-94A6-399932636825}"/>
              </a:ext>
            </a:extLst>
          </p:cNvPr>
          <p:cNvSpPr>
            <a:spLocks noChangeShapeType="1"/>
          </p:cNvSpPr>
          <p:nvPr/>
        </p:nvSpPr>
        <p:spPr bwMode="auto">
          <a:xfrm>
            <a:off x="7918451" y="5529263"/>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865">
            <a:extLst>
              <a:ext uri="{FF2B5EF4-FFF2-40B4-BE49-F238E27FC236}">
                <a16:creationId xmlns:a16="http://schemas.microsoft.com/office/drawing/2014/main" id="{E3A72E63-FA15-4F86-867D-46BE68B685FB}"/>
              </a:ext>
            </a:extLst>
          </p:cNvPr>
          <p:cNvSpPr>
            <a:spLocks noChangeShapeType="1"/>
          </p:cNvSpPr>
          <p:nvPr/>
        </p:nvSpPr>
        <p:spPr bwMode="auto">
          <a:xfrm>
            <a:off x="7918451" y="5534025"/>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866">
            <a:extLst>
              <a:ext uri="{FF2B5EF4-FFF2-40B4-BE49-F238E27FC236}">
                <a16:creationId xmlns:a16="http://schemas.microsoft.com/office/drawing/2014/main" id="{7B3B2010-F648-4803-8169-5F1626FD7930}"/>
              </a:ext>
            </a:extLst>
          </p:cNvPr>
          <p:cNvSpPr>
            <a:spLocks noChangeShapeType="1"/>
          </p:cNvSpPr>
          <p:nvPr/>
        </p:nvSpPr>
        <p:spPr bwMode="auto">
          <a:xfrm>
            <a:off x="7916863" y="5537200"/>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867">
            <a:extLst>
              <a:ext uri="{FF2B5EF4-FFF2-40B4-BE49-F238E27FC236}">
                <a16:creationId xmlns:a16="http://schemas.microsoft.com/office/drawing/2014/main" id="{0D601DE9-99D7-4A9E-AE19-72675FA4042A}"/>
              </a:ext>
            </a:extLst>
          </p:cNvPr>
          <p:cNvSpPr>
            <a:spLocks noChangeShapeType="1"/>
          </p:cNvSpPr>
          <p:nvPr/>
        </p:nvSpPr>
        <p:spPr bwMode="auto">
          <a:xfrm>
            <a:off x="7916863" y="5541962"/>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868">
            <a:extLst>
              <a:ext uri="{FF2B5EF4-FFF2-40B4-BE49-F238E27FC236}">
                <a16:creationId xmlns:a16="http://schemas.microsoft.com/office/drawing/2014/main" id="{42816454-DAF6-40FF-AF24-200DA3995F36}"/>
              </a:ext>
            </a:extLst>
          </p:cNvPr>
          <p:cNvSpPr>
            <a:spLocks noChangeShapeType="1"/>
          </p:cNvSpPr>
          <p:nvPr/>
        </p:nvSpPr>
        <p:spPr bwMode="auto">
          <a:xfrm>
            <a:off x="7916863" y="5545137"/>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869">
            <a:extLst>
              <a:ext uri="{FF2B5EF4-FFF2-40B4-BE49-F238E27FC236}">
                <a16:creationId xmlns:a16="http://schemas.microsoft.com/office/drawing/2014/main" id="{3A5C46EE-C50B-4FDF-BBA8-EAF341AF7DA6}"/>
              </a:ext>
            </a:extLst>
          </p:cNvPr>
          <p:cNvSpPr>
            <a:spLocks noChangeShapeType="1"/>
          </p:cNvSpPr>
          <p:nvPr/>
        </p:nvSpPr>
        <p:spPr bwMode="auto">
          <a:xfrm>
            <a:off x="7915276" y="55499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870">
            <a:extLst>
              <a:ext uri="{FF2B5EF4-FFF2-40B4-BE49-F238E27FC236}">
                <a16:creationId xmlns:a16="http://schemas.microsoft.com/office/drawing/2014/main" id="{C0BDF30C-C9CB-4139-ABFB-CB9B446BA108}"/>
              </a:ext>
            </a:extLst>
          </p:cNvPr>
          <p:cNvSpPr>
            <a:spLocks noChangeShapeType="1"/>
          </p:cNvSpPr>
          <p:nvPr/>
        </p:nvSpPr>
        <p:spPr bwMode="auto">
          <a:xfrm>
            <a:off x="7915276" y="5554662"/>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871">
            <a:extLst>
              <a:ext uri="{FF2B5EF4-FFF2-40B4-BE49-F238E27FC236}">
                <a16:creationId xmlns:a16="http://schemas.microsoft.com/office/drawing/2014/main" id="{5D7F1B5C-3257-4607-A8D3-7AA54F661D90}"/>
              </a:ext>
            </a:extLst>
          </p:cNvPr>
          <p:cNvSpPr>
            <a:spLocks noChangeShapeType="1"/>
          </p:cNvSpPr>
          <p:nvPr/>
        </p:nvSpPr>
        <p:spPr bwMode="auto">
          <a:xfrm>
            <a:off x="7915276" y="555783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872">
            <a:extLst>
              <a:ext uri="{FF2B5EF4-FFF2-40B4-BE49-F238E27FC236}">
                <a16:creationId xmlns:a16="http://schemas.microsoft.com/office/drawing/2014/main" id="{1B069110-0CE5-4211-AE18-5BEE1F37F0E1}"/>
              </a:ext>
            </a:extLst>
          </p:cNvPr>
          <p:cNvSpPr>
            <a:spLocks noChangeShapeType="1"/>
          </p:cNvSpPr>
          <p:nvPr/>
        </p:nvSpPr>
        <p:spPr bwMode="auto">
          <a:xfrm>
            <a:off x="7915276" y="55626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873">
            <a:extLst>
              <a:ext uri="{FF2B5EF4-FFF2-40B4-BE49-F238E27FC236}">
                <a16:creationId xmlns:a16="http://schemas.microsoft.com/office/drawing/2014/main" id="{101973B4-EBF8-4158-8DF2-8E36492DCA92}"/>
              </a:ext>
            </a:extLst>
          </p:cNvPr>
          <p:cNvSpPr>
            <a:spLocks noChangeShapeType="1"/>
          </p:cNvSpPr>
          <p:nvPr/>
        </p:nvSpPr>
        <p:spPr bwMode="auto">
          <a:xfrm>
            <a:off x="7915276" y="5567362"/>
            <a:ext cx="460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874">
            <a:extLst>
              <a:ext uri="{FF2B5EF4-FFF2-40B4-BE49-F238E27FC236}">
                <a16:creationId xmlns:a16="http://schemas.microsoft.com/office/drawing/2014/main" id="{2DB803E6-718E-4F74-BECC-5B16E14CC858}"/>
              </a:ext>
            </a:extLst>
          </p:cNvPr>
          <p:cNvSpPr>
            <a:spLocks noChangeShapeType="1"/>
          </p:cNvSpPr>
          <p:nvPr/>
        </p:nvSpPr>
        <p:spPr bwMode="auto">
          <a:xfrm>
            <a:off x="7900988" y="5570537"/>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875">
            <a:extLst>
              <a:ext uri="{FF2B5EF4-FFF2-40B4-BE49-F238E27FC236}">
                <a16:creationId xmlns:a16="http://schemas.microsoft.com/office/drawing/2014/main" id="{AD890D5C-9268-448A-9320-C3CE90FDD2FD}"/>
              </a:ext>
            </a:extLst>
          </p:cNvPr>
          <p:cNvSpPr>
            <a:spLocks noChangeShapeType="1"/>
          </p:cNvSpPr>
          <p:nvPr/>
        </p:nvSpPr>
        <p:spPr bwMode="auto">
          <a:xfrm>
            <a:off x="7900988" y="5575300"/>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876">
            <a:extLst>
              <a:ext uri="{FF2B5EF4-FFF2-40B4-BE49-F238E27FC236}">
                <a16:creationId xmlns:a16="http://schemas.microsoft.com/office/drawing/2014/main" id="{578AFB21-268E-4DE3-83CB-C78AA952A77A}"/>
              </a:ext>
            </a:extLst>
          </p:cNvPr>
          <p:cNvSpPr>
            <a:spLocks noChangeShapeType="1"/>
          </p:cNvSpPr>
          <p:nvPr/>
        </p:nvSpPr>
        <p:spPr bwMode="auto">
          <a:xfrm>
            <a:off x="7900988" y="5580062"/>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877">
            <a:extLst>
              <a:ext uri="{FF2B5EF4-FFF2-40B4-BE49-F238E27FC236}">
                <a16:creationId xmlns:a16="http://schemas.microsoft.com/office/drawing/2014/main" id="{4682F354-D8F5-4C54-AA9D-8B9FE0AE1D03}"/>
              </a:ext>
            </a:extLst>
          </p:cNvPr>
          <p:cNvSpPr>
            <a:spLocks noChangeShapeType="1"/>
          </p:cNvSpPr>
          <p:nvPr/>
        </p:nvSpPr>
        <p:spPr bwMode="auto">
          <a:xfrm>
            <a:off x="7900988" y="5583237"/>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878">
            <a:extLst>
              <a:ext uri="{FF2B5EF4-FFF2-40B4-BE49-F238E27FC236}">
                <a16:creationId xmlns:a16="http://schemas.microsoft.com/office/drawing/2014/main" id="{9AC28ED2-D6AA-4D9A-97BE-629D3F6FDA54}"/>
              </a:ext>
            </a:extLst>
          </p:cNvPr>
          <p:cNvSpPr>
            <a:spLocks noChangeShapeType="1"/>
          </p:cNvSpPr>
          <p:nvPr/>
        </p:nvSpPr>
        <p:spPr bwMode="auto">
          <a:xfrm>
            <a:off x="7900988" y="5588000"/>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879">
            <a:extLst>
              <a:ext uri="{FF2B5EF4-FFF2-40B4-BE49-F238E27FC236}">
                <a16:creationId xmlns:a16="http://schemas.microsoft.com/office/drawing/2014/main" id="{016FBDCB-8A4B-4631-A009-069AC6A32E94}"/>
              </a:ext>
            </a:extLst>
          </p:cNvPr>
          <p:cNvSpPr>
            <a:spLocks noChangeShapeType="1"/>
          </p:cNvSpPr>
          <p:nvPr/>
        </p:nvSpPr>
        <p:spPr bwMode="auto">
          <a:xfrm>
            <a:off x="7900988" y="5592762"/>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880">
            <a:extLst>
              <a:ext uri="{FF2B5EF4-FFF2-40B4-BE49-F238E27FC236}">
                <a16:creationId xmlns:a16="http://schemas.microsoft.com/office/drawing/2014/main" id="{15DFB6D6-274F-46F9-B432-8CCFBA1B7C9A}"/>
              </a:ext>
            </a:extLst>
          </p:cNvPr>
          <p:cNvSpPr>
            <a:spLocks noChangeShapeType="1"/>
          </p:cNvSpPr>
          <p:nvPr/>
        </p:nvSpPr>
        <p:spPr bwMode="auto">
          <a:xfrm>
            <a:off x="7900988" y="5595937"/>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881">
            <a:extLst>
              <a:ext uri="{FF2B5EF4-FFF2-40B4-BE49-F238E27FC236}">
                <a16:creationId xmlns:a16="http://schemas.microsoft.com/office/drawing/2014/main" id="{F949CC8A-4C6C-4675-88D0-F6E9ABB1ED0A}"/>
              </a:ext>
            </a:extLst>
          </p:cNvPr>
          <p:cNvSpPr>
            <a:spLocks noChangeShapeType="1"/>
          </p:cNvSpPr>
          <p:nvPr/>
        </p:nvSpPr>
        <p:spPr bwMode="auto">
          <a:xfrm>
            <a:off x="7900988" y="5600700"/>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882">
            <a:extLst>
              <a:ext uri="{FF2B5EF4-FFF2-40B4-BE49-F238E27FC236}">
                <a16:creationId xmlns:a16="http://schemas.microsoft.com/office/drawing/2014/main" id="{C3166574-BBF1-4F53-8511-FB9122717CF7}"/>
              </a:ext>
            </a:extLst>
          </p:cNvPr>
          <p:cNvSpPr>
            <a:spLocks noChangeShapeType="1"/>
          </p:cNvSpPr>
          <p:nvPr/>
        </p:nvSpPr>
        <p:spPr bwMode="auto">
          <a:xfrm>
            <a:off x="7900988" y="5603875"/>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883">
            <a:extLst>
              <a:ext uri="{FF2B5EF4-FFF2-40B4-BE49-F238E27FC236}">
                <a16:creationId xmlns:a16="http://schemas.microsoft.com/office/drawing/2014/main" id="{072D449A-5664-4601-AE38-78BA59680205}"/>
              </a:ext>
            </a:extLst>
          </p:cNvPr>
          <p:cNvSpPr>
            <a:spLocks noChangeShapeType="1"/>
          </p:cNvSpPr>
          <p:nvPr/>
        </p:nvSpPr>
        <p:spPr bwMode="auto">
          <a:xfrm>
            <a:off x="7900988" y="56086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884">
            <a:extLst>
              <a:ext uri="{FF2B5EF4-FFF2-40B4-BE49-F238E27FC236}">
                <a16:creationId xmlns:a16="http://schemas.microsoft.com/office/drawing/2014/main" id="{9186FE07-89BA-4B26-B30F-4D04BD1EC063}"/>
              </a:ext>
            </a:extLst>
          </p:cNvPr>
          <p:cNvSpPr>
            <a:spLocks noChangeShapeType="1"/>
          </p:cNvSpPr>
          <p:nvPr/>
        </p:nvSpPr>
        <p:spPr bwMode="auto">
          <a:xfrm>
            <a:off x="7900988" y="5613400"/>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885">
            <a:extLst>
              <a:ext uri="{FF2B5EF4-FFF2-40B4-BE49-F238E27FC236}">
                <a16:creationId xmlns:a16="http://schemas.microsoft.com/office/drawing/2014/main" id="{1C7C942B-5CA7-45B6-8EE7-164C09AA838C}"/>
              </a:ext>
            </a:extLst>
          </p:cNvPr>
          <p:cNvSpPr>
            <a:spLocks noChangeShapeType="1"/>
          </p:cNvSpPr>
          <p:nvPr/>
        </p:nvSpPr>
        <p:spPr bwMode="auto">
          <a:xfrm>
            <a:off x="7900988" y="5616575"/>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886">
            <a:extLst>
              <a:ext uri="{FF2B5EF4-FFF2-40B4-BE49-F238E27FC236}">
                <a16:creationId xmlns:a16="http://schemas.microsoft.com/office/drawing/2014/main" id="{36377C16-78C5-4A97-9206-8E0A1FB5D208}"/>
              </a:ext>
            </a:extLst>
          </p:cNvPr>
          <p:cNvSpPr>
            <a:spLocks noChangeShapeType="1"/>
          </p:cNvSpPr>
          <p:nvPr/>
        </p:nvSpPr>
        <p:spPr bwMode="auto">
          <a:xfrm>
            <a:off x="7900988" y="56213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887">
            <a:extLst>
              <a:ext uri="{FF2B5EF4-FFF2-40B4-BE49-F238E27FC236}">
                <a16:creationId xmlns:a16="http://schemas.microsoft.com/office/drawing/2014/main" id="{1856533E-9731-4F4F-A3DA-084ED20A45A3}"/>
              </a:ext>
            </a:extLst>
          </p:cNvPr>
          <p:cNvSpPr>
            <a:spLocks noChangeShapeType="1"/>
          </p:cNvSpPr>
          <p:nvPr/>
        </p:nvSpPr>
        <p:spPr bwMode="auto">
          <a:xfrm>
            <a:off x="7900988" y="56261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888">
            <a:extLst>
              <a:ext uri="{FF2B5EF4-FFF2-40B4-BE49-F238E27FC236}">
                <a16:creationId xmlns:a16="http://schemas.microsoft.com/office/drawing/2014/main" id="{DD50D1F2-E2FA-470E-879C-583A6E9DF44F}"/>
              </a:ext>
            </a:extLst>
          </p:cNvPr>
          <p:cNvSpPr>
            <a:spLocks noChangeShapeType="1"/>
          </p:cNvSpPr>
          <p:nvPr/>
        </p:nvSpPr>
        <p:spPr bwMode="auto">
          <a:xfrm>
            <a:off x="7900988" y="56292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889">
            <a:extLst>
              <a:ext uri="{FF2B5EF4-FFF2-40B4-BE49-F238E27FC236}">
                <a16:creationId xmlns:a16="http://schemas.microsoft.com/office/drawing/2014/main" id="{6E816ED3-45EA-4079-AD13-76AECAA74BF0}"/>
              </a:ext>
            </a:extLst>
          </p:cNvPr>
          <p:cNvSpPr>
            <a:spLocks noChangeShapeType="1"/>
          </p:cNvSpPr>
          <p:nvPr/>
        </p:nvSpPr>
        <p:spPr bwMode="auto">
          <a:xfrm>
            <a:off x="7900988" y="563403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890">
            <a:extLst>
              <a:ext uri="{FF2B5EF4-FFF2-40B4-BE49-F238E27FC236}">
                <a16:creationId xmlns:a16="http://schemas.microsoft.com/office/drawing/2014/main" id="{1F5C9B6D-5962-4457-8483-4EC5ABD84291}"/>
              </a:ext>
            </a:extLst>
          </p:cNvPr>
          <p:cNvSpPr>
            <a:spLocks noChangeShapeType="1"/>
          </p:cNvSpPr>
          <p:nvPr/>
        </p:nvSpPr>
        <p:spPr bwMode="auto">
          <a:xfrm>
            <a:off x="7900988" y="56388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891">
            <a:extLst>
              <a:ext uri="{FF2B5EF4-FFF2-40B4-BE49-F238E27FC236}">
                <a16:creationId xmlns:a16="http://schemas.microsoft.com/office/drawing/2014/main" id="{45CE3CF7-E067-4535-BEDB-5D1C1EC1DAE8}"/>
              </a:ext>
            </a:extLst>
          </p:cNvPr>
          <p:cNvSpPr>
            <a:spLocks noChangeShapeType="1"/>
          </p:cNvSpPr>
          <p:nvPr/>
        </p:nvSpPr>
        <p:spPr bwMode="auto">
          <a:xfrm>
            <a:off x="7900988" y="56419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892">
            <a:extLst>
              <a:ext uri="{FF2B5EF4-FFF2-40B4-BE49-F238E27FC236}">
                <a16:creationId xmlns:a16="http://schemas.microsoft.com/office/drawing/2014/main" id="{A0E7375B-72D6-4E95-93FA-7D1C8885950A}"/>
              </a:ext>
            </a:extLst>
          </p:cNvPr>
          <p:cNvSpPr>
            <a:spLocks noChangeShapeType="1"/>
          </p:cNvSpPr>
          <p:nvPr/>
        </p:nvSpPr>
        <p:spPr bwMode="auto">
          <a:xfrm>
            <a:off x="7900988" y="56467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893">
            <a:extLst>
              <a:ext uri="{FF2B5EF4-FFF2-40B4-BE49-F238E27FC236}">
                <a16:creationId xmlns:a16="http://schemas.microsoft.com/office/drawing/2014/main" id="{ED1E6DD4-3222-45EF-A842-797B64F67475}"/>
              </a:ext>
            </a:extLst>
          </p:cNvPr>
          <p:cNvSpPr>
            <a:spLocks noChangeShapeType="1"/>
          </p:cNvSpPr>
          <p:nvPr/>
        </p:nvSpPr>
        <p:spPr bwMode="auto">
          <a:xfrm>
            <a:off x="7900988" y="5651500"/>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894">
            <a:extLst>
              <a:ext uri="{FF2B5EF4-FFF2-40B4-BE49-F238E27FC236}">
                <a16:creationId xmlns:a16="http://schemas.microsoft.com/office/drawing/2014/main" id="{39B8BC2F-E4D7-466A-B33B-CCC6DB48F372}"/>
              </a:ext>
            </a:extLst>
          </p:cNvPr>
          <p:cNvSpPr>
            <a:spLocks noChangeShapeType="1"/>
          </p:cNvSpPr>
          <p:nvPr/>
        </p:nvSpPr>
        <p:spPr bwMode="auto">
          <a:xfrm>
            <a:off x="7900988" y="5654675"/>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895">
            <a:extLst>
              <a:ext uri="{FF2B5EF4-FFF2-40B4-BE49-F238E27FC236}">
                <a16:creationId xmlns:a16="http://schemas.microsoft.com/office/drawing/2014/main" id="{9939FB39-7DDF-4C3B-B886-955C0254C655}"/>
              </a:ext>
            </a:extLst>
          </p:cNvPr>
          <p:cNvSpPr>
            <a:spLocks noChangeShapeType="1"/>
          </p:cNvSpPr>
          <p:nvPr/>
        </p:nvSpPr>
        <p:spPr bwMode="auto">
          <a:xfrm>
            <a:off x="7900988" y="56594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896">
            <a:extLst>
              <a:ext uri="{FF2B5EF4-FFF2-40B4-BE49-F238E27FC236}">
                <a16:creationId xmlns:a16="http://schemas.microsoft.com/office/drawing/2014/main" id="{2382C1F7-7D38-4D83-8E3A-971E77BA7D63}"/>
              </a:ext>
            </a:extLst>
          </p:cNvPr>
          <p:cNvSpPr>
            <a:spLocks noChangeShapeType="1"/>
          </p:cNvSpPr>
          <p:nvPr/>
        </p:nvSpPr>
        <p:spPr bwMode="auto">
          <a:xfrm>
            <a:off x="7899401" y="5662612"/>
            <a:ext cx="571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897">
            <a:extLst>
              <a:ext uri="{FF2B5EF4-FFF2-40B4-BE49-F238E27FC236}">
                <a16:creationId xmlns:a16="http://schemas.microsoft.com/office/drawing/2014/main" id="{26F8F452-FC34-416B-A3C3-1683B2A30DD0}"/>
              </a:ext>
            </a:extLst>
          </p:cNvPr>
          <p:cNvSpPr>
            <a:spLocks noChangeShapeType="1"/>
          </p:cNvSpPr>
          <p:nvPr/>
        </p:nvSpPr>
        <p:spPr bwMode="auto">
          <a:xfrm>
            <a:off x="7899401" y="56673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898">
            <a:extLst>
              <a:ext uri="{FF2B5EF4-FFF2-40B4-BE49-F238E27FC236}">
                <a16:creationId xmlns:a16="http://schemas.microsoft.com/office/drawing/2014/main" id="{763F0C4E-177C-4F4B-89A0-E3412E21037B}"/>
              </a:ext>
            </a:extLst>
          </p:cNvPr>
          <p:cNvSpPr>
            <a:spLocks noChangeShapeType="1"/>
          </p:cNvSpPr>
          <p:nvPr/>
        </p:nvSpPr>
        <p:spPr bwMode="auto">
          <a:xfrm>
            <a:off x="7899401" y="5672137"/>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899">
            <a:extLst>
              <a:ext uri="{FF2B5EF4-FFF2-40B4-BE49-F238E27FC236}">
                <a16:creationId xmlns:a16="http://schemas.microsoft.com/office/drawing/2014/main" id="{81984F6A-EDC6-4E3F-92C8-FA34EBF1BD73}"/>
              </a:ext>
            </a:extLst>
          </p:cNvPr>
          <p:cNvSpPr>
            <a:spLocks noChangeShapeType="1"/>
          </p:cNvSpPr>
          <p:nvPr/>
        </p:nvSpPr>
        <p:spPr bwMode="auto">
          <a:xfrm>
            <a:off x="7899401" y="567531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900">
            <a:extLst>
              <a:ext uri="{FF2B5EF4-FFF2-40B4-BE49-F238E27FC236}">
                <a16:creationId xmlns:a16="http://schemas.microsoft.com/office/drawing/2014/main" id="{325746C9-B00E-4084-BD29-2BCEB00CA7AC}"/>
              </a:ext>
            </a:extLst>
          </p:cNvPr>
          <p:cNvSpPr>
            <a:spLocks noChangeShapeType="1"/>
          </p:cNvSpPr>
          <p:nvPr/>
        </p:nvSpPr>
        <p:spPr bwMode="auto">
          <a:xfrm>
            <a:off x="7899401" y="56800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901">
            <a:extLst>
              <a:ext uri="{FF2B5EF4-FFF2-40B4-BE49-F238E27FC236}">
                <a16:creationId xmlns:a16="http://schemas.microsoft.com/office/drawing/2014/main" id="{A73389EA-DF55-4752-9A4A-71F62BF1F513}"/>
              </a:ext>
            </a:extLst>
          </p:cNvPr>
          <p:cNvSpPr>
            <a:spLocks noChangeShapeType="1"/>
          </p:cNvSpPr>
          <p:nvPr/>
        </p:nvSpPr>
        <p:spPr bwMode="auto">
          <a:xfrm>
            <a:off x="7899401" y="56848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902">
            <a:extLst>
              <a:ext uri="{FF2B5EF4-FFF2-40B4-BE49-F238E27FC236}">
                <a16:creationId xmlns:a16="http://schemas.microsoft.com/office/drawing/2014/main" id="{DCAF0305-4E92-4C92-ADB1-F05BC3A3BBC2}"/>
              </a:ext>
            </a:extLst>
          </p:cNvPr>
          <p:cNvSpPr>
            <a:spLocks noChangeShapeType="1"/>
          </p:cNvSpPr>
          <p:nvPr/>
        </p:nvSpPr>
        <p:spPr bwMode="auto">
          <a:xfrm>
            <a:off x="7899401" y="5688012"/>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903">
            <a:extLst>
              <a:ext uri="{FF2B5EF4-FFF2-40B4-BE49-F238E27FC236}">
                <a16:creationId xmlns:a16="http://schemas.microsoft.com/office/drawing/2014/main" id="{01C5C64C-CF25-4CF9-BCA6-B69926C293DC}"/>
              </a:ext>
            </a:extLst>
          </p:cNvPr>
          <p:cNvSpPr>
            <a:spLocks noChangeShapeType="1"/>
          </p:cNvSpPr>
          <p:nvPr/>
        </p:nvSpPr>
        <p:spPr bwMode="auto">
          <a:xfrm>
            <a:off x="7899401" y="5692775"/>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904">
            <a:extLst>
              <a:ext uri="{FF2B5EF4-FFF2-40B4-BE49-F238E27FC236}">
                <a16:creationId xmlns:a16="http://schemas.microsoft.com/office/drawing/2014/main" id="{C5621FF7-C0C7-4C56-BBFA-AEA6FBCBD1A7}"/>
              </a:ext>
            </a:extLst>
          </p:cNvPr>
          <p:cNvSpPr>
            <a:spLocks noChangeShapeType="1"/>
          </p:cNvSpPr>
          <p:nvPr/>
        </p:nvSpPr>
        <p:spPr bwMode="auto">
          <a:xfrm>
            <a:off x="7899401" y="56975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905">
            <a:extLst>
              <a:ext uri="{FF2B5EF4-FFF2-40B4-BE49-F238E27FC236}">
                <a16:creationId xmlns:a16="http://schemas.microsoft.com/office/drawing/2014/main" id="{FD669730-95FA-4A32-81BC-A411E4D9BA44}"/>
              </a:ext>
            </a:extLst>
          </p:cNvPr>
          <p:cNvSpPr>
            <a:spLocks noChangeShapeType="1"/>
          </p:cNvSpPr>
          <p:nvPr/>
        </p:nvSpPr>
        <p:spPr bwMode="auto">
          <a:xfrm>
            <a:off x="7899401" y="57007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906">
            <a:extLst>
              <a:ext uri="{FF2B5EF4-FFF2-40B4-BE49-F238E27FC236}">
                <a16:creationId xmlns:a16="http://schemas.microsoft.com/office/drawing/2014/main" id="{40D39649-C1F2-42AC-BA48-D949FBD4D0BB}"/>
              </a:ext>
            </a:extLst>
          </p:cNvPr>
          <p:cNvSpPr>
            <a:spLocks noChangeShapeType="1"/>
          </p:cNvSpPr>
          <p:nvPr/>
        </p:nvSpPr>
        <p:spPr bwMode="auto">
          <a:xfrm>
            <a:off x="7899401" y="57054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907">
            <a:extLst>
              <a:ext uri="{FF2B5EF4-FFF2-40B4-BE49-F238E27FC236}">
                <a16:creationId xmlns:a16="http://schemas.microsoft.com/office/drawing/2014/main" id="{779C5B20-3A6F-4C89-A604-CC76DDA83A29}"/>
              </a:ext>
            </a:extLst>
          </p:cNvPr>
          <p:cNvSpPr>
            <a:spLocks noChangeShapeType="1"/>
          </p:cNvSpPr>
          <p:nvPr/>
        </p:nvSpPr>
        <p:spPr bwMode="auto">
          <a:xfrm>
            <a:off x="7899401" y="5710237"/>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908">
            <a:extLst>
              <a:ext uri="{FF2B5EF4-FFF2-40B4-BE49-F238E27FC236}">
                <a16:creationId xmlns:a16="http://schemas.microsoft.com/office/drawing/2014/main" id="{2E901EC9-EF5E-4ED5-A0D4-6230C6181492}"/>
              </a:ext>
            </a:extLst>
          </p:cNvPr>
          <p:cNvSpPr>
            <a:spLocks noChangeShapeType="1"/>
          </p:cNvSpPr>
          <p:nvPr/>
        </p:nvSpPr>
        <p:spPr bwMode="auto">
          <a:xfrm>
            <a:off x="7899401" y="57134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909">
            <a:extLst>
              <a:ext uri="{FF2B5EF4-FFF2-40B4-BE49-F238E27FC236}">
                <a16:creationId xmlns:a16="http://schemas.microsoft.com/office/drawing/2014/main" id="{F4C9CF10-2016-4FAF-A727-7B5B12C6C572}"/>
              </a:ext>
            </a:extLst>
          </p:cNvPr>
          <p:cNvSpPr>
            <a:spLocks noChangeShapeType="1"/>
          </p:cNvSpPr>
          <p:nvPr/>
        </p:nvSpPr>
        <p:spPr bwMode="auto">
          <a:xfrm>
            <a:off x="7899401" y="57181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910">
            <a:extLst>
              <a:ext uri="{FF2B5EF4-FFF2-40B4-BE49-F238E27FC236}">
                <a16:creationId xmlns:a16="http://schemas.microsoft.com/office/drawing/2014/main" id="{D49F3205-9F81-4408-B55D-BBCE85D165DD}"/>
              </a:ext>
            </a:extLst>
          </p:cNvPr>
          <p:cNvSpPr>
            <a:spLocks noChangeShapeType="1"/>
          </p:cNvSpPr>
          <p:nvPr/>
        </p:nvSpPr>
        <p:spPr bwMode="auto">
          <a:xfrm>
            <a:off x="7897813" y="5721350"/>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911">
            <a:extLst>
              <a:ext uri="{FF2B5EF4-FFF2-40B4-BE49-F238E27FC236}">
                <a16:creationId xmlns:a16="http://schemas.microsoft.com/office/drawing/2014/main" id="{CD5F847B-A2CC-40AD-BA2B-6A9043727798}"/>
              </a:ext>
            </a:extLst>
          </p:cNvPr>
          <p:cNvSpPr>
            <a:spLocks noChangeShapeType="1"/>
          </p:cNvSpPr>
          <p:nvPr/>
        </p:nvSpPr>
        <p:spPr bwMode="auto">
          <a:xfrm>
            <a:off x="7897813" y="5726112"/>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912">
            <a:extLst>
              <a:ext uri="{FF2B5EF4-FFF2-40B4-BE49-F238E27FC236}">
                <a16:creationId xmlns:a16="http://schemas.microsoft.com/office/drawing/2014/main" id="{4348CDC1-D878-4BEB-9413-00C1FB56D1ED}"/>
              </a:ext>
            </a:extLst>
          </p:cNvPr>
          <p:cNvSpPr>
            <a:spLocks noChangeShapeType="1"/>
          </p:cNvSpPr>
          <p:nvPr/>
        </p:nvSpPr>
        <p:spPr bwMode="auto">
          <a:xfrm>
            <a:off x="7897813" y="5730875"/>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913">
            <a:extLst>
              <a:ext uri="{FF2B5EF4-FFF2-40B4-BE49-F238E27FC236}">
                <a16:creationId xmlns:a16="http://schemas.microsoft.com/office/drawing/2014/main" id="{E8867A45-F611-43E4-B912-15E35460FD0F}"/>
              </a:ext>
            </a:extLst>
          </p:cNvPr>
          <p:cNvSpPr>
            <a:spLocks noChangeShapeType="1"/>
          </p:cNvSpPr>
          <p:nvPr/>
        </p:nvSpPr>
        <p:spPr bwMode="auto">
          <a:xfrm>
            <a:off x="7896226" y="5734050"/>
            <a:ext cx="650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914">
            <a:extLst>
              <a:ext uri="{FF2B5EF4-FFF2-40B4-BE49-F238E27FC236}">
                <a16:creationId xmlns:a16="http://schemas.microsoft.com/office/drawing/2014/main" id="{AC9E80AB-B8E8-4676-B04F-C0439730A0B2}"/>
              </a:ext>
            </a:extLst>
          </p:cNvPr>
          <p:cNvSpPr>
            <a:spLocks noChangeShapeType="1"/>
          </p:cNvSpPr>
          <p:nvPr/>
        </p:nvSpPr>
        <p:spPr bwMode="auto">
          <a:xfrm>
            <a:off x="7896226" y="57388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915">
            <a:extLst>
              <a:ext uri="{FF2B5EF4-FFF2-40B4-BE49-F238E27FC236}">
                <a16:creationId xmlns:a16="http://schemas.microsoft.com/office/drawing/2014/main" id="{76D7F922-0A69-4514-A373-9EA516C7B936}"/>
              </a:ext>
            </a:extLst>
          </p:cNvPr>
          <p:cNvSpPr>
            <a:spLocks noChangeShapeType="1"/>
          </p:cNvSpPr>
          <p:nvPr/>
        </p:nvSpPr>
        <p:spPr bwMode="auto">
          <a:xfrm>
            <a:off x="7902576" y="5743575"/>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916">
            <a:extLst>
              <a:ext uri="{FF2B5EF4-FFF2-40B4-BE49-F238E27FC236}">
                <a16:creationId xmlns:a16="http://schemas.microsoft.com/office/drawing/2014/main" id="{F638779C-48D1-4AAE-966C-D1E5D503D94E}"/>
              </a:ext>
            </a:extLst>
          </p:cNvPr>
          <p:cNvSpPr>
            <a:spLocks noChangeShapeType="1"/>
          </p:cNvSpPr>
          <p:nvPr/>
        </p:nvSpPr>
        <p:spPr bwMode="auto">
          <a:xfrm>
            <a:off x="7902576" y="5746750"/>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917">
            <a:extLst>
              <a:ext uri="{FF2B5EF4-FFF2-40B4-BE49-F238E27FC236}">
                <a16:creationId xmlns:a16="http://schemas.microsoft.com/office/drawing/2014/main" id="{8B70CA4F-3824-44A2-849A-43E244520C0A}"/>
              </a:ext>
            </a:extLst>
          </p:cNvPr>
          <p:cNvSpPr>
            <a:spLocks noChangeShapeType="1"/>
          </p:cNvSpPr>
          <p:nvPr/>
        </p:nvSpPr>
        <p:spPr bwMode="auto">
          <a:xfrm>
            <a:off x="7902576" y="57515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918">
            <a:extLst>
              <a:ext uri="{FF2B5EF4-FFF2-40B4-BE49-F238E27FC236}">
                <a16:creationId xmlns:a16="http://schemas.microsoft.com/office/drawing/2014/main" id="{AF796CBB-7F2C-49D7-81E4-C73C8936B800}"/>
              </a:ext>
            </a:extLst>
          </p:cNvPr>
          <p:cNvSpPr>
            <a:spLocks noChangeShapeType="1"/>
          </p:cNvSpPr>
          <p:nvPr/>
        </p:nvSpPr>
        <p:spPr bwMode="auto">
          <a:xfrm>
            <a:off x="7902576" y="5756275"/>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919">
            <a:extLst>
              <a:ext uri="{FF2B5EF4-FFF2-40B4-BE49-F238E27FC236}">
                <a16:creationId xmlns:a16="http://schemas.microsoft.com/office/drawing/2014/main" id="{B6EED5D3-1CA5-467A-AAE0-68B65F735393}"/>
              </a:ext>
            </a:extLst>
          </p:cNvPr>
          <p:cNvSpPr>
            <a:spLocks noChangeShapeType="1"/>
          </p:cNvSpPr>
          <p:nvPr/>
        </p:nvSpPr>
        <p:spPr bwMode="auto">
          <a:xfrm>
            <a:off x="7902576" y="5759450"/>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920">
            <a:extLst>
              <a:ext uri="{FF2B5EF4-FFF2-40B4-BE49-F238E27FC236}">
                <a16:creationId xmlns:a16="http://schemas.microsoft.com/office/drawing/2014/main" id="{7F0D5CF0-56AA-451D-ACB3-AD2B33783858}"/>
              </a:ext>
            </a:extLst>
          </p:cNvPr>
          <p:cNvSpPr>
            <a:spLocks noChangeShapeType="1"/>
          </p:cNvSpPr>
          <p:nvPr/>
        </p:nvSpPr>
        <p:spPr bwMode="auto">
          <a:xfrm>
            <a:off x="7902576" y="5764212"/>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921">
            <a:extLst>
              <a:ext uri="{FF2B5EF4-FFF2-40B4-BE49-F238E27FC236}">
                <a16:creationId xmlns:a16="http://schemas.microsoft.com/office/drawing/2014/main" id="{4FB2804E-27B3-489B-9FDA-CD5B7AE6C513}"/>
              </a:ext>
            </a:extLst>
          </p:cNvPr>
          <p:cNvSpPr>
            <a:spLocks noChangeShapeType="1"/>
          </p:cNvSpPr>
          <p:nvPr/>
        </p:nvSpPr>
        <p:spPr bwMode="auto">
          <a:xfrm>
            <a:off x="7902576" y="5767387"/>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922">
            <a:extLst>
              <a:ext uri="{FF2B5EF4-FFF2-40B4-BE49-F238E27FC236}">
                <a16:creationId xmlns:a16="http://schemas.microsoft.com/office/drawing/2014/main" id="{07C6AFE2-773C-4968-ACF1-24EA3A352A81}"/>
              </a:ext>
            </a:extLst>
          </p:cNvPr>
          <p:cNvSpPr>
            <a:spLocks noChangeShapeType="1"/>
          </p:cNvSpPr>
          <p:nvPr/>
        </p:nvSpPr>
        <p:spPr bwMode="auto">
          <a:xfrm>
            <a:off x="7902576" y="57721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923">
            <a:extLst>
              <a:ext uri="{FF2B5EF4-FFF2-40B4-BE49-F238E27FC236}">
                <a16:creationId xmlns:a16="http://schemas.microsoft.com/office/drawing/2014/main" id="{3FE079FB-590E-4626-9E0C-C0940C246155}"/>
              </a:ext>
            </a:extLst>
          </p:cNvPr>
          <p:cNvSpPr>
            <a:spLocks noChangeShapeType="1"/>
          </p:cNvSpPr>
          <p:nvPr/>
        </p:nvSpPr>
        <p:spPr bwMode="auto">
          <a:xfrm>
            <a:off x="7902576" y="5776912"/>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924">
            <a:extLst>
              <a:ext uri="{FF2B5EF4-FFF2-40B4-BE49-F238E27FC236}">
                <a16:creationId xmlns:a16="http://schemas.microsoft.com/office/drawing/2014/main" id="{1A5CD005-C02D-4AEA-AA1B-FE56F4E35E0D}"/>
              </a:ext>
            </a:extLst>
          </p:cNvPr>
          <p:cNvSpPr>
            <a:spLocks noChangeShapeType="1"/>
          </p:cNvSpPr>
          <p:nvPr/>
        </p:nvSpPr>
        <p:spPr bwMode="auto">
          <a:xfrm>
            <a:off x="7902576" y="578008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925">
            <a:extLst>
              <a:ext uri="{FF2B5EF4-FFF2-40B4-BE49-F238E27FC236}">
                <a16:creationId xmlns:a16="http://schemas.microsoft.com/office/drawing/2014/main" id="{152AC112-5D38-484A-A0A6-77F9E7957715}"/>
              </a:ext>
            </a:extLst>
          </p:cNvPr>
          <p:cNvSpPr>
            <a:spLocks noChangeShapeType="1"/>
          </p:cNvSpPr>
          <p:nvPr/>
        </p:nvSpPr>
        <p:spPr bwMode="auto">
          <a:xfrm>
            <a:off x="7902576" y="57848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926">
            <a:extLst>
              <a:ext uri="{FF2B5EF4-FFF2-40B4-BE49-F238E27FC236}">
                <a16:creationId xmlns:a16="http://schemas.microsoft.com/office/drawing/2014/main" id="{A512E741-0B8A-4A75-8BE9-5492CDE93C89}"/>
              </a:ext>
            </a:extLst>
          </p:cNvPr>
          <p:cNvSpPr>
            <a:spLocks noChangeShapeType="1"/>
          </p:cNvSpPr>
          <p:nvPr/>
        </p:nvSpPr>
        <p:spPr bwMode="auto">
          <a:xfrm>
            <a:off x="7902576" y="5789612"/>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927">
            <a:extLst>
              <a:ext uri="{FF2B5EF4-FFF2-40B4-BE49-F238E27FC236}">
                <a16:creationId xmlns:a16="http://schemas.microsoft.com/office/drawing/2014/main" id="{B85A94F3-E3FB-4E91-BAC4-0641ACCED688}"/>
              </a:ext>
            </a:extLst>
          </p:cNvPr>
          <p:cNvSpPr>
            <a:spLocks noChangeShapeType="1"/>
          </p:cNvSpPr>
          <p:nvPr/>
        </p:nvSpPr>
        <p:spPr bwMode="auto">
          <a:xfrm>
            <a:off x="7902576" y="5792787"/>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928">
            <a:extLst>
              <a:ext uri="{FF2B5EF4-FFF2-40B4-BE49-F238E27FC236}">
                <a16:creationId xmlns:a16="http://schemas.microsoft.com/office/drawing/2014/main" id="{E8AB85DB-BF6E-4F4C-BEA9-B5D807438DAE}"/>
              </a:ext>
            </a:extLst>
          </p:cNvPr>
          <p:cNvSpPr>
            <a:spLocks noChangeShapeType="1"/>
          </p:cNvSpPr>
          <p:nvPr/>
        </p:nvSpPr>
        <p:spPr bwMode="auto">
          <a:xfrm>
            <a:off x="7902576" y="5797550"/>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929">
            <a:extLst>
              <a:ext uri="{FF2B5EF4-FFF2-40B4-BE49-F238E27FC236}">
                <a16:creationId xmlns:a16="http://schemas.microsoft.com/office/drawing/2014/main" id="{AEFE20D8-430B-4EFE-A791-F223DBEEA3D2}"/>
              </a:ext>
            </a:extLst>
          </p:cNvPr>
          <p:cNvSpPr>
            <a:spLocks noChangeShapeType="1"/>
          </p:cNvSpPr>
          <p:nvPr/>
        </p:nvSpPr>
        <p:spPr bwMode="auto">
          <a:xfrm>
            <a:off x="7902576" y="5802312"/>
            <a:ext cx="730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930">
            <a:extLst>
              <a:ext uri="{FF2B5EF4-FFF2-40B4-BE49-F238E27FC236}">
                <a16:creationId xmlns:a16="http://schemas.microsoft.com/office/drawing/2014/main" id="{1D68CB7C-7F3B-4E7C-9045-C55751B205AC}"/>
              </a:ext>
            </a:extLst>
          </p:cNvPr>
          <p:cNvSpPr>
            <a:spLocks noChangeShapeType="1"/>
          </p:cNvSpPr>
          <p:nvPr/>
        </p:nvSpPr>
        <p:spPr bwMode="auto">
          <a:xfrm>
            <a:off x="7900988" y="58054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931">
            <a:extLst>
              <a:ext uri="{FF2B5EF4-FFF2-40B4-BE49-F238E27FC236}">
                <a16:creationId xmlns:a16="http://schemas.microsoft.com/office/drawing/2014/main" id="{BAAFB37A-9B17-430E-B92E-64BCCDE6D72E}"/>
              </a:ext>
            </a:extLst>
          </p:cNvPr>
          <p:cNvSpPr>
            <a:spLocks noChangeShapeType="1"/>
          </p:cNvSpPr>
          <p:nvPr/>
        </p:nvSpPr>
        <p:spPr bwMode="auto">
          <a:xfrm>
            <a:off x="7900988" y="5810250"/>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932">
            <a:extLst>
              <a:ext uri="{FF2B5EF4-FFF2-40B4-BE49-F238E27FC236}">
                <a16:creationId xmlns:a16="http://schemas.microsoft.com/office/drawing/2014/main" id="{2FD6E464-750D-4496-B6E9-2942FBF23582}"/>
              </a:ext>
            </a:extLst>
          </p:cNvPr>
          <p:cNvSpPr>
            <a:spLocks noChangeShapeType="1"/>
          </p:cNvSpPr>
          <p:nvPr/>
        </p:nvSpPr>
        <p:spPr bwMode="auto">
          <a:xfrm>
            <a:off x="7900988" y="5813425"/>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933">
            <a:extLst>
              <a:ext uri="{FF2B5EF4-FFF2-40B4-BE49-F238E27FC236}">
                <a16:creationId xmlns:a16="http://schemas.microsoft.com/office/drawing/2014/main" id="{DAF9383F-6F48-4626-B3C3-2AEF5A1C0DFE}"/>
              </a:ext>
            </a:extLst>
          </p:cNvPr>
          <p:cNvSpPr>
            <a:spLocks noChangeShapeType="1"/>
          </p:cNvSpPr>
          <p:nvPr/>
        </p:nvSpPr>
        <p:spPr bwMode="auto">
          <a:xfrm>
            <a:off x="7900988" y="58181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934">
            <a:extLst>
              <a:ext uri="{FF2B5EF4-FFF2-40B4-BE49-F238E27FC236}">
                <a16:creationId xmlns:a16="http://schemas.microsoft.com/office/drawing/2014/main" id="{EE2654D7-49C3-461B-A394-ADAB3BD22758}"/>
              </a:ext>
            </a:extLst>
          </p:cNvPr>
          <p:cNvSpPr>
            <a:spLocks noChangeShapeType="1"/>
          </p:cNvSpPr>
          <p:nvPr/>
        </p:nvSpPr>
        <p:spPr bwMode="auto">
          <a:xfrm>
            <a:off x="7899401" y="58229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935">
            <a:extLst>
              <a:ext uri="{FF2B5EF4-FFF2-40B4-BE49-F238E27FC236}">
                <a16:creationId xmlns:a16="http://schemas.microsoft.com/office/drawing/2014/main" id="{7FD3F0E2-2594-4842-94B6-07B30A1C95C9}"/>
              </a:ext>
            </a:extLst>
          </p:cNvPr>
          <p:cNvSpPr>
            <a:spLocks noChangeShapeType="1"/>
          </p:cNvSpPr>
          <p:nvPr/>
        </p:nvSpPr>
        <p:spPr bwMode="auto">
          <a:xfrm>
            <a:off x="7899401" y="5826125"/>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936">
            <a:extLst>
              <a:ext uri="{FF2B5EF4-FFF2-40B4-BE49-F238E27FC236}">
                <a16:creationId xmlns:a16="http://schemas.microsoft.com/office/drawing/2014/main" id="{58C7D8DF-6C12-43DB-93AE-8E46141CFC1F}"/>
              </a:ext>
            </a:extLst>
          </p:cNvPr>
          <p:cNvSpPr>
            <a:spLocks noChangeShapeType="1"/>
          </p:cNvSpPr>
          <p:nvPr/>
        </p:nvSpPr>
        <p:spPr bwMode="auto">
          <a:xfrm>
            <a:off x="7899401" y="583088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937">
            <a:extLst>
              <a:ext uri="{FF2B5EF4-FFF2-40B4-BE49-F238E27FC236}">
                <a16:creationId xmlns:a16="http://schemas.microsoft.com/office/drawing/2014/main" id="{7A452C7B-78DA-4C5A-85B7-E175CCB18297}"/>
              </a:ext>
            </a:extLst>
          </p:cNvPr>
          <p:cNvSpPr>
            <a:spLocks noChangeShapeType="1"/>
          </p:cNvSpPr>
          <p:nvPr/>
        </p:nvSpPr>
        <p:spPr bwMode="auto">
          <a:xfrm>
            <a:off x="7896226" y="58356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938">
            <a:extLst>
              <a:ext uri="{FF2B5EF4-FFF2-40B4-BE49-F238E27FC236}">
                <a16:creationId xmlns:a16="http://schemas.microsoft.com/office/drawing/2014/main" id="{84743E6F-64CB-4E9F-95D0-EB1C916BAD71}"/>
              </a:ext>
            </a:extLst>
          </p:cNvPr>
          <p:cNvSpPr>
            <a:spLocks noChangeShapeType="1"/>
          </p:cNvSpPr>
          <p:nvPr/>
        </p:nvSpPr>
        <p:spPr bwMode="auto">
          <a:xfrm>
            <a:off x="7896226" y="5838825"/>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939">
            <a:extLst>
              <a:ext uri="{FF2B5EF4-FFF2-40B4-BE49-F238E27FC236}">
                <a16:creationId xmlns:a16="http://schemas.microsoft.com/office/drawing/2014/main" id="{ED2E231D-5AF1-4F95-A61F-4A002CA8F48B}"/>
              </a:ext>
            </a:extLst>
          </p:cNvPr>
          <p:cNvSpPr>
            <a:spLocks noChangeShapeType="1"/>
          </p:cNvSpPr>
          <p:nvPr/>
        </p:nvSpPr>
        <p:spPr bwMode="auto">
          <a:xfrm>
            <a:off x="7896226" y="5843587"/>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940">
            <a:extLst>
              <a:ext uri="{FF2B5EF4-FFF2-40B4-BE49-F238E27FC236}">
                <a16:creationId xmlns:a16="http://schemas.microsoft.com/office/drawing/2014/main" id="{5D0AD2F7-9082-44E4-A3B7-CC16B741F22B}"/>
              </a:ext>
            </a:extLst>
          </p:cNvPr>
          <p:cNvSpPr>
            <a:spLocks noChangeShapeType="1"/>
          </p:cNvSpPr>
          <p:nvPr/>
        </p:nvSpPr>
        <p:spPr bwMode="auto">
          <a:xfrm>
            <a:off x="7896226" y="5846762"/>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941">
            <a:extLst>
              <a:ext uri="{FF2B5EF4-FFF2-40B4-BE49-F238E27FC236}">
                <a16:creationId xmlns:a16="http://schemas.microsoft.com/office/drawing/2014/main" id="{A6531D29-7627-41E9-811E-AD588FCE45D9}"/>
              </a:ext>
            </a:extLst>
          </p:cNvPr>
          <p:cNvSpPr>
            <a:spLocks noChangeShapeType="1"/>
          </p:cNvSpPr>
          <p:nvPr/>
        </p:nvSpPr>
        <p:spPr bwMode="auto">
          <a:xfrm>
            <a:off x="7896226" y="58515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942">
            <a:extLst>
              <a:ext uri="{FF2B5EF4-FFF2-40B4-BE49-F238E27FC236}">
                <a16:creationId xmlns:a16="http://schemas.microsoft.com/office/drawing/2014/main" id="{0A1A9BB0-F042-4198-9FDE-95B59CDA96BB}"/>
              </a:ext>
            </a:extLst>
          </p:cNvPr>
          <p:cNvSpPr>
            <a:spLocks noChangeShapeType="1"/>
          </p:cNvSpPr>
          <p:nvPr/>
        </p:nvSpPr>
        <p:spPr bwMode="auto">
          <a:xfrm>
            <a:off x="7896226" y="5856287"/>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943">
            <a:extLst>
              <a:ext uri="{FF2B5EF4-FFF2-40B4-BE49-F238E27FC236}">
                <a16:creationId xmlns:a16="http://schemas.microsoft.com/office/drawing/2014/main" id="{24D83212-E1B0-4E28-BF7B-78B07DB4DFC3}"/>
              </a:ext>
            </a:extLst>
          </p:cNvPr>
          <p:cNvSpPr>
            <a:spLocks noChangeShapeType="1"/>
          </p:cNvSpPr>
          <p:nvPr/>
        </p:nvSpPr>
        <p:spPr bwMode="auto">
          <a:xfrm>
            <a:off x="7894638" y="585946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944">
            <a:extLst>
              <a:ext uri="{FF2B5EF4-FFF2-40B4-BE49-F238E27FC236}">
                <a16:creationId xmlns:a16="http://schemas.microsoft.com/office/drawing/2014/main" id="{9F3AB1F8-58E9-4BEE-8231-B79B0093F881}"/>
              </a:ext>
            </a:extLst>
          </p:cNvPr>
          <p:cNvSpPr>
            <a:spLocks noChangeShapeType="1"/>
          </p:cNvSpPr>
          <p:nvPr/>
        </p:nvSpPr>
        <p:spPr bwMode="auto">
          <a:xfrm>
            <a:off x="7894638" y="58642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945">
            <a:extLst>
              <a:ext uri="{FF2B5EF4-FFF2-40B4-BE49-F238E27FC236}">
                <a16:creationId xmlns:a16="http://schemas.microsoft.com/office/drawing/2014/main" id="{AE8B11C3-3B18-42CE-BBDB-B72E44E5D603}"/>
              </a:ext>
            </a:extLst>
          </p:cNvPr>
          <p:cNvSpPr>
            <a:spLocks noChangeShapeType="1"/>
          </p:cNvSpPr>
          <p:nvPr/>
        </p:nvSpPr>
        <p:spPr bwMode="auto">
          <a:xfrm>
            <a:off x="7894638" y="5868987"/>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946">
            <a:extLst>
              <a:ext uri="{FF2B5EF4-FFF2-40B4-BE49-F238E27FC236}">
                <a16:creationId xmlns:a16="http://schemas.microsoft.com/office/drawing/2014/main" id="{F4481F4D-1C0A-4308-8988-1F349F231704}"/>
              </a:ext>
            </a:extLst>
          </p:cNvPr>
          <p:cNvSpPr>
            <a:spLocks noChangeShapeType="1"/>
          </p:cNvSpPr>
          <p:nvPr/>
        </p:nvSpPr>
        <p:spPr bwMode="auto">
          <a:xfrm>
            <a:off x="7894638" y="5872162"/>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947">
            <a:extLst>
              <a:ext uri="{FF2B5EF4-FFF2-40B4-BE49-F238E27FC236}">
                <a16:creationId xmlns:a16="http://schemas.microsoft.com/office/drawing/2014/main" id="{25970994-C789-4445-A2EB-253EDAEDA8C4}"/>
              </a:ext>
            </a:extLst>
          </p:cNvPr>
          <p:cNvSpPr>
            <a:spLocks noChangeShapeType="1"/>
          </p:cNvSpPr>
          <p:nvPr/>
        </p:nvSpPr>
        <p:spPr bwMode="auto">
          <a:xfrm>
            <a:off x="7893051" y="58769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948">
            <a:extLst>
              <a:ext uri="{FF2B5EF4-FFF2-40B4-BE49-F238E27FC236}">
                <a16:creationId xmlns:a16="http://schemas.microsoft.com/office/drawing/2014/main" id="{76FAB24E-51E5-454C-9031-10134830AA32}"/>
              </a:ext>
            </a:extLst>
          </p:cNvPr>
          <p:cNvSpPr>
            <a:spLocks noChangeShapeType="1"/>
          </p:cNvSpPr>
          <p:nvPr/>
        </p:nvSpPr>
        <p:spPr bwMode="auto">
          <a:xfrm>
            <a:off x="7893051" y="5881687"/>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949">
            <a:extLst>
              <a:ext uri="{FF2B5EF4-FFF2-40B4-BE49-F238E27FC236}">
                <a16:creationId xmlns:a16="http://schemas.microsoft.com/office/drawing/2014/main" id="{6D60C5A1-B3DE-4547-BC68-7F587D31A543}"/>
              </a:ext>
            </a:extLst>
          </p:cNvPr>
          <p:cNvSpPr>
            <a:spLocks noChangeShapeType="1"/>
          </p:cNvSpPr>
          <p:nvPr/>
        </p:nvSpPr>
        <p:spPr bwMode="auto">
          <a:xfrm>
            <a:off x="7893051" y="58848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950">
            <a:extLst>
              <a:ext uri="{FF2B5EF4-FFF2-40B4-BE49-F238E27FC236}">
                <a16:creationId xmlns:a16="http://schemas.microsoft.com/office/drawing/2014/main" id="{82EDC39A-DE9C-4F87-92B0-0FA87597CAF4}"/>
              </a:ext>
            </a:extLst>
          </p:cNvPr>
          <p:cNvSpPr>
            <a:spLocks noChangeShapeType="1"/>
          </p:cNvSpPr>
          <p:nvPr/>
        </p:nvSpPr>
        <p:spPr bwMode="auto">
          <a:xfrm>
            <a:off x="7893051" y="58896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0" name="Line 951">
            <a:extLst>
              <a:ext uri="{FF2B5EF4-FFF2-40B4-BE49-F238E27FC236}">
                <a16:creationId xmlns:a16="http://schemas.microsoft.com/office/drawing/2014/main" id="{7DEF2405-B6E8-43B8-8A53-2E7013FB9C27}"/>
              </a:ext>
            </a:extLst>
          </p:cNvPr>
          <p:cNvSpPr>
            <a:spLocks noChangeShapeType="1"/>
          </p:cNvSpPr>
          <p:nvPr/>
        </p:nvSpPr>
        <p:spPr bwMode="auto">
          <a:xfrm>
            <a:off x="7893051" y="58928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952">
            <a:extLst>
              <a:ext uri="{FF2B5EF4-FFF2-40B4-BE49-F238E27FC236}">
                <a16:creationId xmlns:a16="http://schemas.microsoft.com/office/drawing/2014/main" id="{82C7AF9F-731E-4BC1-9802-A3030AE9446A}"/>
              </a:ext>
            </a:extLst>
          </p:cNvPr>
          <p:cNvSpPr>
            <a:spLocks noChangeShapeType="1"/>
          </p:cNvSpPr>
          <p:nvPr/>
        </p:nvSpPr>
        <p:spPr bwMode="auto">
          <a:xfrm>
            <a:off x="7893051" y="58975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953">
            <a:extLst>
              <a:ext uri="{FF2B5EF4-FFF2-40B4-BE49-F238E27FC236}">
                <a16:creationId xmlns:a16="http://schemas.microsoft.com/office/drawing/2014/main" id="{8EB93CD8-E9CA-4C25-84FC-3044233BBECB}"/>
              </a:ext>
            </a:extLst>
          </p:cNvPr>
          <p:cNvSpPr>
            <a:spLocks noChangeShapeType="1"/>
          </p:cNvSpPr>
          <p:nvPr/>
        </p:nvSpPr>
        <p:spPr bwMode="auto">
          <a:xfrm>
            <a:off x="7893051" y="5902325"/>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954">
            <a:extLst>
              <a:ext uri="{FF2B5EF4-FFF2-40B4-BE49-F238E27FC236}">
                <a16:creationId xmlns:a16="http://schemas.microsoft.com/office/drawing/2014/main" id="{3286F4F4-A558-490E-AFC3-4382EB56123C}"/>
              </a:ext>
            </a:extLst>
          </p:cNvPr>
          <p:cNvSpPr>
            <a:spLocks noChangeShapeType="1"/>
          </p:cNvSpPr>
          <p:nvPr/>
        </p:nvSpPr>
        <p:spPr bwMode="auto">
          <a:xfrm>
            <a:off x="7893051" y="59055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955">
            <a:extLst>
              <a:ext uri="{FF2B5EF4-FFF2-40B4-BE49-F238E27FC236}">
                <a16:creationId xmlns:a16="http://schemas.microsoft.com/office/drawing/2014/main" id="{29185DDF-DAAE-4355-8EBA-AD9B863A9DBA}"/>
              </a:ext>
            </a:extLst>
          </p:cNvPr>
          <p:cNvSpPr>
            <a:spLocks noChangeShapeType="1"/>
          </p:cNvSpPr>
          <p:nvPr/>
        </p:nvSpPr>
        <p:spPr bwMode="auto">
          <a:xfrm>
            <a:off x="7893051" y="5910262"/>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956">
            <a:extLst>
              <a:ext uri="{FF2B5EF4-FFF2-40B4-BE49-F238E27FC236}">
                <a16:creationId xmlns:a16="http://schemas.microsoft.com/office/drawing/2014/main" id="{00E70B96-B889-40FE-AD75-D09E3A3F09E4}"/>
              </a:ext>
            </a:extLst>
          </p:cNvPr>
          <p:cNvSpPr>
            <a:spLocks noChangeShapeType="1"/>
          </p:cNvSpPr>
          <p:nvPr/>
        </p:nvSpPr>
        <p:spPr bwMode="auto">
          <a:xfrm>
            <a:off x="7893051" y="5915025"/>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957">
            <a:extLst>
              <a:ext uri="{FF2B5EF4-FFF2-40B4-BE49-F238E27FC236}">
                <a16:creationId xmlns:a16="http://schemas.microsoft.com/office/drawing/2014/main" id="{934F9172-A85D-4DBB-B537-4EC41E092594}"/>
              </a:ext>
            </a:extLst>
          </p:cNvPr>
          <p:cNvSpPr>
            <a:spLocks noChangeShapeType="1"/>
          </p:cNvSpPr>
          <p:nvPr/>
        </p:nvSpPr>
        <p:spPr bwMode="auto">
          <a:xfrm>
            <a:off x="7893051" y="5918200"/>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958">
            <a:extLst>
              <a:ext uri="{FF2B5EF4-FFF2-40B4-BE49-F238E27FC236}">
                <a16:creationId xmlns:a16="http://schemas.microsoft.com/office/drawing/2014/main" id="{2738A73F-05DD-4B96-A898-DBF7E1AE6E20}"/>
              </a:ext>
            </a:extLst>
          </p:cNvPr>
          <p:cNvSpPr>
            <a:spLocks noChangeShapeType="1"/>
          </p:cNvSpPr>
          <p:nvPr/>
        </p:nvSpPr>
        <p:spPr bwMode="auto">
          <a:xfrm>
            <a:off x="7891463" y="5922962"/>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959">
            <a:extLst>
              <a:ext uri="{FF2B5EF4-FFF2-40B4-BE49-F238E27FC236}">
                <a16:creationId xmlns:a16="http://schemas.microsoft.com/office/drawing/2014/main" id="{D28B9F3E-75FD-4424-A4A7-32DEAFAB7BDC}"/>
              </a:ext>
            </a:extLst>
          </p:cNvPr>
          <p:cNvSpPr>
            <a:spLocks noChangeShapeType="1"/>
          </p:cNvSpPr>
          <p:nvPr/>
        </p:nvSpPr>
        <p:spPr bwMode="auto">
          <a:xfrm>
            <a:off x="7891463" y="5927725"/>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960">
            <a:extLst>
              <a:ext uri="{FF2B5EF4-FFF2-40B4-BE49-F238E27FC236}">
                <a16:creationId xmlns:a16="http://schemas.microsoft.com/office/drawing/2014/main" id="{C6B64280-8F3F-4CBF-9167-8A72B1BED81F}"/>
              </a:ext>
            </a:extLst>
          </p:cNvPr>
          <p:cNvSpPr>
            <a:spLocks noChangeShapeType="1"/>
          </p:cNvSpPr>
          <p:nvPr/>
        </p:nvSpPr>
        <p:spPr bwMode="auto">
          <a:xfrm>
            <a:off x="7891463" y="5930900"/>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961">
            <a:extLst>
              <a:ext uri="{FF2B5EF4-FFF2-40B4-BE49-F238E27FC236}">
                <a16:creationId xmlns:a16="http://schemas.microsoft.com/office/drawing/2014/main" id="{2E70BF85-DA71-4CCA-B0D2-C800C6EEE781}"/>
              </a:ext>
            </a:extLst>
          </p:cNvPr>
          <p:cNvSpPr>
            <a:spLocks noChangeShapeType="1"/>
          </p:cNvSpPr>
          <p:nvPr/>
        </p:nvSpPr>
        <p:spPr bwMode="auto">
          <a:xfrm>
            <a:off x="7891463" y="59356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962">
            <a:extLst>
              <a:ext uri="{FF2B5EF4-FFF2-40B4-BE49-F238E27FC236}">
                <a16:creationId xmlns:a16="http://schemas.microsoft.com/office/drawing/2014/main" id="{D3F2B69A-B5D6-4BC4-B8DC-28793A8FAAFA}"/>
              </a:ext>
            </a:extLst>
          </p:cNvPr>
          <p:cNvSpPr>
            <a:spLocks noChangeShapeType="1"/>
          </p:cNvSpPr>
          <p:nvPr/>
        </p:nvSpPr>
        <p:spPr bwMode="auto">
          <a:xfrm>
            <a:off x="7889876" y="59388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963">
            <a:extLst>
              <a:ext uri="{FF2B5EF4-FFF2-40B4-BE49-F238E27FC236}">
                <a16:creationId xmlns:a16="http://schemas.microsoft.com/office/drawing/2014/main" id="{856D91DD-5D49-4E64-B05A-ACC815296228}"/>
              </a:ext>
            </a:extLst>
          </p:cNvPr>
          <p:cNvSpPr>
            <a:spLocks noChangeShapeType="1"/>
          </p:cNvSpPr>
          <p:nvPr/>
        </p:nvSpPr>
        <p:spPr bwMode="auto">
          <a:xfrm>
            <a:off x="7889876" y="59436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964">
            <a:extLst>
              <a:ext uri="{FF2B5EF4-FFF2-40B4-BE49-F238E27FC236}">
                <a16:creationId xmlns:a16="http://schemas.microsoft.com/office/drawing/2014/main" id="{A88F3867-D4B1-4F09-9748-130FDB199F0D}"/>
              </a:ext>
            </a:extLst>
          </p:cNvPr>
          <p:cNvSpPr>
            <a:spLocks noChangeShapeType="1"/>
          </p:cNvSpPr>
          <p:nvPr/>
        </p:nvSpPr>
        <p:spPr bwMode="auto">
          <a:xfrm>
            <a:off x="7889876" y="59483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965">
            <a:extLst>
              <a:ext uri="{FF2B5EF4-FFF2-40B4-BE49-F238E27FC236}">
                <a16:creationId xmlns:a16="http://schemas.microsoft.com/office/drawing/2014/main" id="{19B83C88-DCCD-43A9-A6F7-E537649C43A9}"/>
              </a:ext>
            </a:extLst>
          </p:cNvPr>
          <p:cNvSpPr>
            <a:spLocks noChangeShapeType="1"/>
          </p:cNvSpPr>
          <p:nvPr/>
        </p:nvSpPr>
        <p:spPr bwMode="auto">
          <a:xfrm>
            <a:off x="7889876" y="59515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966">
            <a:extLst>
              <a:ext uri="{FF2B5EF4-FFF2-40B4-BE49-F238E27FC236}">
                <a16:creationId xmlns:a16="http://schemas.microsoft.com/office/drawing/2014/main" id="{F9E13776-8653-4BAF-9A32-6FD62CBF1B58}"/>
              </a:ext>
            </a:extLst>
          </p:cNvPr>
          <p:cNvSpPr>
            <a:spLocks noChangeShapeType="1"/>
          </p:cNvSpPr>
          <p:nvPr/>
        </p:nvSpPr>
        <p:spPr bwMode="auto">
          <a:xfrm>
            <a:off x="7889876" y="59563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967">
            <a:extLst>
              <a:ext uri="{FF2B5EF4-FFF2-40B4-BE49-F238E27FC236}">
                <a16:creationId xmlns:a16="http://schemas.microsoft.com/office/drawing/2014/main" id="{A1847A61-03FE-4180-8F58-9ECEF4D27355}"/>
              </a:ext>
            </a:extLst>
          </p:cNvPr>
          <p:cNvSpPr>
            <a:spLocks noChangeShapeType="1"/>
          </p:cNvSpPr>
          <p:nvPr/>
        </p:nvSpPr>
        <p:spPr bwMode="auto">
          <a:xfrm>
            <a:off x="7889876" y="5961062"/>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968">
            <a:extLst>
              <a:ext uri="{FF2B5EF4-FFF2-40B4-BE49-F238E27FC236}">
                <a16:creationId xmlns:a16="http://schemas.microsoft.com/office/drawing/2014/main" id="{85D5A577-1CE4-4A02-8657-9EC1D68C40CA}"/>
              </a:ext>
            </a:extLst>
          </p:cNvPr>
          <p:cNvSpPr>
            <a:spLocks noChangeShapeType="1"/>
          </p:cNvSpPr>
          <p:nvPr/>
        </p:nvSpPr>
        <p:spPr bwMode="auto">
          <a:xfrm>
            <a:off x="7889876" y="5964237"/>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969">
            <a:extLst>
              <a:ext uri="{FF2B5EF4-FFF2-40B4-BE49-F238E27FC236}">
                <a16:creationId xmlns:a16="http://schemas.microsoft.com/office/drawing/2014/main" id="{85689AF6-096E-4078-81E1-39EBC3FFF7F5}"/>
              </a:ext>
            </a:extLst>
          </p:cNvPr>
          <p:cNvSpPr>
            <a:spLocks noChangeShapeType="1"/>
          </p:cNvSpPr>
          <p:nvPr/>
        </p:nvSpPr>
        <p:spPr bwMode="auto">
          <a:xfrm>
            <a:off x="7888288" y="59690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9" name="Line 970">
            <a:extLst>
              <a:ext uri="{FF2B5EF4-FFF2-40B4-BE49-F238E27FC236}">
                <a16:creationId xmlns:a16="http://schemas.microsoft.com/office/drawing/2014/main" id="{97177EF5-547D-4196-9AEA-DA7D4E72695D}"/>
              </a:ext>
            </a:extLst>
          </p:cNvPr>
          <p:cNvSpPr>
            <a:spLocks noChangeShapeType="1"/>
          </p:cNvSpPr>
          <p:nvPr/>
        </p:nvSpPr>
        <p:spPr bwMode="auto">
          <a:xfrm>
            <a:off x="7888288" y="5973762"/>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971">
            <a:extLst>
              <a:ext uri="{FF2B5EF4-FFF2-40B4-BE49-F238E27FC236}">
                <a16:creationId xmlns:a16="http://schemas.microsoft.com/office/drawing/2014/main" id="{6CAC8CC5-B663-4482-8890-E627CB16E319}"/>
              </a:ext>
            </a:extLst>
          </p:cNvPr>
          <p:cNvSpPr>
            <a:spLocks noChangeShapeType="1"/>
          </p:cNvSpPr>
          <p:nvPr/>
        </p:nvSpPr>
        <p:spPr bwMode="auto">
          <a:xfrm>
            <a:off x="7888288" y="597693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972">
            <a:extLst>
              <a:ext uri="{FF2B5EF4-FFF2-40B4-BE49-F238E27FC236}">
                <a16:creationId xmlns:a16="http://schemas.microsoft.com/office/drawing/2014/main" id="{870253FC-4422-4E4B-968C-3DE01A4442ED}"/>
              </a:ext>
            </a:extLst>
          </p:cNvPr>
          <p:cNvSpPr>
            <a:spLocks noChangeShapeType="1"/>
          </p:cNvSpPr>
          <p:nvPr/>
        </p:nvSpPr>
        <p:spPr bwMode="auto">
          <a:xfrm>
            <a:off x="7888288" y="59817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973">
            <a:extLst>
              <a:ext uri="{FF2B5EF4-FFF2-40B4-BE49-F238E27FC236}">
                <a16:creationId xmlns:a16="http://schemas.microsoft.com/office/drawing/2014/main" id="{154B5C18-3204-480A-A18E-523ABF824930}"/>
              </a:ext>
            </a:extLst>
          </p:cNvPr>
          <p:cNvSpPr>
            <a:spLocks noChangeShapeType="1"/>
          </p:cNvSpPr>
          <p:nvPr/>
        </p:nvSpPr>
        <p:spPr bwMode="auto">
          <a:xfrm>
            <a:off x="7886701" y="5984875"/>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974">
            <a:extLst>
              <a:ext uri="{FF2B5EF4-FFF2-40B4-BE49-F238E27FC236}">
                <a16:creationId xmlns:a16="http://schemas.microsoft.com/office/drawing/2014/main" id="{99EA4F53-5FBC-4A0A-BAD2-8CBAB28A7268}"/>
              </a:ext>
            </a:extLst>
          </p:cNvPr>
          <p:cNvSpPr>
            <a:spLocks noChangeShapeType="1"/>
          </p:cNvSpPr>
          <p:nvPr/>
        </p:nvSpPr>
        <p:spPr bwMode="auto">
          <a:xfrm>
            <a:off x="7886701" y="5989637"/>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975">
            <a:extLst>
              <a:ext uri="{FF2B5EF4-FFF2-40B4-BE49-F238E27FC236}">
                <a16:creationId xmlns:a16="http://schemas.microsoft.com/office/drawing/2014/main" id="{67855DA0-8C1B-4288-A9F2-19A3931071C9}"/>
              </a:ext>
            </a:extLst>
          </p:cNvPr>
          <p:cNvSpPr>
            <a:spLocks noChangeShapeType="1"/>
          </p:cNvSpPr>
          <p:nvPr/>
        </p:nvSpPr>
        <p:spPr bwMode="auto">
          <a:xfrm>
            <a:off x="7888288" y="59944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976">
            <a:extLst>
              <a:ext uri="{FF2B5EF4-FFF2-40B4-BE49-F238E27FC236}">
                <a16:creationId xmlns:a16="http://schemas.microsoft.com/office/drawing/2014/main" id="{534024FD-1FF4-45FE-BF29-B5ADA7781E18}"/>
              </a:ext>
            </a:extLst>
          </p:cNvPr>
          <p:cNvSpPr>
            <a:spLocks noChangeShapeType="1"/>
          </p:cNvSpPr>
          <p:nvPr/>
        </p:nvSpPr>
        <p:spPr bwMode="auto">
          <a:xfrm>
            <a:off x="7888288" y="59975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977">
            <a:extLst>
              <a:ext uri="{FF2B5EF4-FFF2-40B4-BE49-F238E27FC236}">
                <a16:creationId xmlns:a16="http://schemas.microsoft.com/office/drawing/2014/main" id="{9FE9B415-C323-49B1-A299-011BCEDAB6A4}"/>
              </a:ext>
            </a:extLst>
          </p:cNvPr>
          <p:cNvSpPr>
            <a:spLocks noChangeShapeType="1"/>
          </p:cNvSpPr>
          <p:nvPr/>
        </p:nvSpPr>
        <p:spPr bwMode="auto">
          <a:xfrm>
            <a:off x="7888288" y="600233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978">
            <a:extLst>
              <a:ext uri="{FF2B5EF4-FFF2-40B4-BE49-F238E27FC236}">
                <a16:creationId xmlns:a16="http://schemas.microsoft.com/office/drawing/2014/main" id="{280CE953-B473-42AD-A758-493327CE013F}"/>
              </a:ext>
            </a:extLst>
          </p:cNvPr>
          <p:cNvSpPr>
            <a:spLocks noChangeShapeType="1"/>
          </p:cNvSpPr>
          <p:nvPr/>
        </p:nvSpPr>
        <p:spPr bwMode="auto">
          <a:xfrm>
            <a:off x="7888288" y="60071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979">
            <a:extLst>
              <a:ext uri="{FF2B5EF4-FFF2-40B4-BE49-F238E27FC236}">
                <a16:creationId xmlns:a16="http://schemas.microsoft.com/office/drawing/2014/main" id="{0A98BEB3-F906-42BB-8044-247414D5C6FC}"/>
              </a:ext>
            </a:extLst>
          </p:cNvPr>
          <p:cNvSpPr>
            <a:spLocks noChangeShapeType="1"/>
          </p:cNvSpPr>
          <p:nvPr/>
        </p:nvSpPr>
        <p:spPr bwMode="auto">
          <a:xfrm>
            <a:off x="7888288" y="60102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980">
            <a:extLst>
              <a:ext uri="{FF2B5EF4-FFF2-40B4-BE49-F238E27FC236}">
                <a16:creationId xmlns:a16="http://schemas.microsoft.com/office/drawing/2014/main" id="{FD249FDD-2460-4B20-84C3-E1C313538CCF}"/>
              </a:ext>
            </a:extLst>
          </p:cNvPr>
          <p:cNvSpPr>
            <a:spLocks noChangeShapeType="1"/>
          </p:cNvSpPr>
          <p:nvPr/>
        </p:nvSpPr>
        <p:spPr bwMode="auto">
          <a:xfrm>
            <a:off x="7886701" y="6015037"/>
            <a:ext cx="968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981">
            <a:extLst>
              <a:ext uri="{FF2B5EF4-FFF2-40B4-BE49-F238E27FC236}">
                <a16:creationId xmlns:a16="http://schemas.microsoft.com/office/drawing/2014/main" id="{616DACB6-D0CE-4C8E-BB24-3FC999EE7207}"/>
              </a:ext>
            </a:extLst>
          </p:cNvPr>
          <p:cNvSpPr>
            <a:spLocks noChangeShapeType="1"/>
          </p:cNvSpPr>
          <p:nvPr/>
        </p:nvSpPr>
        <p:spPr bwMode="auto">
          <a:xfrm>
            <a:off x="7886701" y="60198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982">
            <a:extLst>
              <a:ext uri="{FF2B5EF4-FFF2-40B4-BE49-F238E27FC236}">
                <a16:creationId xmlns:a16="http://schemas.microsoft.com/office/drawing/2014/main" id="{C58040C9-88F9-4DD7-8215-1564E935E02A}"/>
              </a:ext>
            </a:extLst>
          </p:cNvPr>
          <p:cNvSpPr>
            <a:spLocks noChangeShapeType="1"/>
          </p:cNvSpPr>
          <p:nvPr/>
        </p:nvSpPr>
        <p:spPr bwMode="auto">
          <a:xfrm>
            <a:off x="7886701" y="6022975"/>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983">
            <a:extLst>
              <a:ext uri="{FF2B5EF4-FFF2-40B4-BE49-F238E27FC236}">
                <a16:creationId xmlns:a16="http://schemas.microsoft.com/office/drawing/2014/main" id="{CF2B43A6-2D28-46AD-880F-E3B54E996F8C}"/>
              </a:ext>
            </a:extLst>
          </p:cNvPr>
          <p:cNvSpPr>
            <a:spLocks noChangeShapeType="1"/>
          </p:cNvSpPr>
          <p:nvPr/>
        </p:nvSpPr>
        <p:spPr bwMode="auto">
          <a:xfrm>
            <a:off x="7886701" y="602773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984">
            <a:extLst>
              <a:ext uri="{FF2B5EF4-FFF2-40B4-BE49-F238E27FC236}">
                <a16:creationId xmlns:a16="http://schemas.microsoft.com/office/drawing/2014/main" id="{6469A105-39E9-4A24-B501-20C27E87F59E}"/>
              </a:ext>
            </a:extLst>
          </p:cNvPr>
          <p:cNvSpPr>
            <a:spLocks noChangeShapeType="1"/>
          </p:cNvSpPr>
          <p:nvPr/>
        </p:nvSpPr>
        <p:spPr bwMode="auto">
          <a:xfrm>
            <a:off x="7886701" y="60325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985">
            <a:extLst>
              <a:ext uri="{FF2B5EF4-FFF2-40B4-BE49-F238E27FC236}">
                <a16:creationId xmlns:a16="http://schemas.microsoft.com/office/drawing/2014/main" id="{7FEF83BE-0762-454F-AA7A-B414EFAAD70B}"/>
              </a:ext>
            </a:extLst>
          </p:cNvPr>
          <p:cNvSpPr>
            <a:spLocks noChangeShapeType="1"/>
          </p:cNvSpPr>
          <p:nvPr/>
        </p:nvSpPr>
        <p:spPr bwMode="auto">
          <a:xfrm>
            <a:off x="7885113" y="6035675"/>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986">
            <a:extLst>
              <a:ext uri="{FF2B5EF4-FFF2-40B4-BE49-F238E27FC236}">
                <a16:creationId xmlns:a16="http://schemas.microsoft.com/office/drawing/2014/main" id="{9E10D4EB-08AE-4D12-B4FE-B202C22D802E}"/>
              </a:ext>
            </a:extLst>
          </p:cNvPr>
          <p:cNvSpPr>
            <a:spLocks noChangeShapeType="1"/>
          </p:cNvSpPr>
          <p:nvPr/>
        </p:nvSpPr>
        <p:spPr bwMode="auto">
          <a:xfrm>
            <a:off x="7885113" y="6040437"/>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987">
            <a:extLst>
              <a:ext uri="{FF2B5EF4-FFF2-40B4-BE49-F238E27FC236}">
                <a16:creationId xmlns:a16="http://schemas.microsoft.com/office/drawing/2014/main" id="{1B395C46-A45C-4A55-9505-E55B76FEB2DF}"/>
              </a:ext>
            </a:extLst>
          </p:cNvPr>
          <p:cNvSpPr>
            <a:spLocks noChangeShapeType="1"/>
          </p:cNvSpPr>
          <p:nvPr/>
        </p:nvSpPr>
        <p:spPr bwMode="auto">
          <a:xfrm>
            <a:off x="7885113" y="6043612"/>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988">
            <a:extLst>
              <a:ext uri="{FF2B5EF4-FFF2-40B4-BE49-F238E27FC236}">
                <a16:creationId xmlns:a16="http://schemas.microsoft.com/office/drawing/2014/main" id="{0FB04526-06EE-4484-88CF-6227E110C037}"/>
              </a:ext>
            </a:extLst>
          </p:cNvPr>
          <p:cNvSpPr>
            <a:spLocks noChangeShapeType="1"/>
          </p:cNvSpPr>
          <p:nvPr/>
        </p:nvSpPr>
        <p:spPr bwMode="auto">
          <a:xfrm>
            <a:off x="7883526" y="6048375"/>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989">
            <a:extLst>
              <a:ext uri="{FF2B5EF4-FFF2-40B4-BE49-F238E27FC236}">
                <a16:creationId xmlns:a16="http://schemas.microsoft.com/office/drawing/2014/main" id="{E40BEA5F-7FA4-4CFE-B2DF-C728B23C7095}"/>
              </a:ext>
            </a:extLst>
          </p:cNvPr>
          <p:cNvSpPr>
            <a:spLocks noChangeShapeType="1"/>
          </p:cNvSpPr>
          <p:nvPr/>
        </p:nvSpPr>
        <p:spPr bwMode="auto">
          <a:xfrm>
            <a:off x="7883526" y="6053137"/>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990">
            <a:extLst>
              <a:ext uri="{FF2B5EF4-FFF2-40B4-BE49-F238E27FC236}">
                <a16:creationId xmlns:a16="http://schemas.microsoft.com/office/drawing/2014/main" id="{0F9513F6-38EC-4216-A98C-3273BA1B4F67}"/>
              </a:ext>
            </a:extLst>
          </p:cNvPr>
          <p:cNvSpPr>
            <a:spLocks noChangeShapeType="1"/>
          </p:cNvSpPr>
          <p:nvPr/>
        </p:nvSpPr>
        <p:spPr bwMode="auto">
          <a:xfrm>
            <a:off x="7883526" y="6056312"/>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991">
            <a:extLst>
              <a:ext uri="{FF2B5EF4-FFF2-40B4-BE49-F238E27FC236}">
                <a16:creationId xmlns:a16="http://schemas.microsoft.com/office/drawing/2014/main" id="{0C517876-1AA1-4EEF-B231-87BF98E5BDD1}"/>
              </a:ext>
            </a:extLst>
          </p:cNvPr>
          <p:cNvSpPr>
            <a:spLocks noChangeShapeType="1"/>
          </p:cNvSpPr>
          <p:nvPr/>
        </p:nvSpPr>
        <p:spPr bwMode="auto">
          <a:xfrm>
            <a:off x="7881938" y="60610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992">
            <a:extLst>
              <a:ext uri="{FF2B5EF4-FFF2-40B4-BE49-F238E27FC236}">
                <a16:creationId xmlns:a16="http://schemas.microsoft.com/office/drawing/2014/main" id="{1921A4E8-AE56-412B-AD44-FBC2D4F68966}"/>
              </a:ext>
            </a:extLst>
          </p:cNvPr>
          <p:cNvSpPr>
            <a:spLocks noChangeShapeType="1"/>
          </p:cNvSpPr>
          <p:nvPr/>
        </p:nvSpPr>
        <p:spPr bwMode="auto">
          <a:xfrm>
            <a:off x="7881938" y="6065837"/>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993">
            <a:extLst>
              <a:ext uri="{FF2B5EF4-FFF2-40B4-BE49-F238E27FC236}">
                <a16:creationId xmlns:a16="http://schemas.microsoft.com/office/drawing/2014/main" id="{7EC1C66D-1A2B-4853-8EF3-D4E0E166B2E1}"/>
              </a:ext>
            </a:extLst>
          </p:cNvPr>
          <p:cNvSpPr>
            <a:spLocks noChangeShapeType="1"/>
          </p:cNvSpPr>
          <p:nvPr/>
        </p:nvSpPr>
        <p:spPr bwMode="auto">
          <a:xfrm>
            <a:off x="7881938" y="606901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994">
            <a:extLst>
              <a:ext uri="{FF2B5EF4-FFF2-40B4-BE49-F238E27FC236}">
                <a16:creationId xmlns:a16="http://schemas.microsoft.com/office/drawing/2014/main" id="{41E06081-4312-4676-BA98-424C07316C9C}"/>
              </a:ext>
            </a:extLst>
          </p:cNvPr>
          <p:cNvSpPr>
            <a:spLocks noChangeShapeType="1"/>
          </p:cNvSpPr>
          <p:nvPr/>
        </p:nvSpPr>
        <p:spPr bwMode="auto">
          <a:xfrm>
            <a:off x="7881938" y="60737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995">
            <a:extLst>
              <a:ext uri="{FF2B5EF4-FFF2-40B4-BE49-F238E27FC236}">
                <a16:creationId xmlns:a16="http://schemas.microsoft.com/office/drawing/2014/main" id="{A472CDDF-D824-4194-9657-9545CA2332C7}"/>
              </a:ext>
            </a:extLst>
          </p:cNvPr>
          <p:cNvSpPr>
            <a:spLocks noChangeShapeType="1"/>
          </p:cNvSpPr>
          <p:nvPr/>
        </p:nvSpPr>
        <p:spPr bwMode="auto">
          <a:xfrm>
            <a:off x="7880351" y="6078537"/>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996">
            <a:extLst>
              <a:ext uri="{FF2B5EF4-FFF2-40B4-BE49-F238E27FC236}">
                <a16:creationId xmlns:a16="http://schemas.microsoft.com/office/drawing/2014/main" id="{ACD7D4F2-A7E9-466B-9009-3A5E10CBCC2F}"/>
              </a:ext>
            </a:extLst>
          </p:cNvPr>
          <p:cNvSpPr>
            <a:spLocks noChangeShapeType="1"/>
          </p:cNvSpPr>
          <p:nvPr/>
        </p:nvSpPr>
        <p:spPr bwMode="auto">
          <a:xfrm>
            <a:off x="7880351" y="6081712"/>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997">
            <a:extLst>
              <a:ext uri="{FF2B5EF4-FFF2-40B4-BE49-F238E27FC236}">
                <a16:creationId xmlns:a16="http://schemas.microsoft.com/office/drawing/2014/main" id="{AB8C8D18-456A-4991-86AC-2EC05FDEF176}"/>
              </a:ext>
            </a:extLst>
          </p:cNvPr>
          <p:cNvSpPr>
            <a:spLocks noChangeShapeType="1"/>
          </p:cNvSpPr>
          <p:nvPr/>
        </p:nvSpPr>
        <p:spPr bwMode="auto">
          <a:xfrm>
            <a:off x="7880351" y="6086475"/>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998">
            <a:extLst>
              <a:ext uri="{FF2B5EF4-FFF2-40B4-BE49-F238E27FC236}">
                <a16:creationId xmlns:a16="http://schemas.microsoft.com/office/drawing/2014/main" id="{5AB0BA5A-CCCB-45E6-8794-12DD23D76F29}"/>
              </a:ext>
            </a:extLst>
          </p:cNvPr>
          <p:cNvSpPr>
            <a:spLocks noChangeShapeType="1"/>
          </p:cNvSpPr>
          <p:nvPr/>
        </p:nvSpPr>
        <p:spPr bwMode="auto">
          <a:xfrm>
            <a:off x="7878763" y="6091237"/>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999">
            <a:extLst>
              <a:ext uri="{FF2B5EF4-FFF2-40B4-BE49-F238E27FC236}">
                <a16:creationId xmlns:a16="http://schemas.microsoft.com/office/drawing/2014/main" id="{260883CA-CE4C-4773-BE39-E587AD916889}"/>
              </a:ext>
            </a:extLst>
          </p:cNvPr>
          <p:cNvSpPr>
            <a:spLocks noChangeShapeType="1"/>
          </p:cNvSpPr>
          <p:nvPr/>
        </p:nvSpPr>
        <p:spPr bwMode="auto">
          <a:xfrm>
            <a:off x="7878763" y="6094412"/>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000">
            <a:extLst>
              <a:ext uri="{FF2B5EF4-FFF2-40B4-BE49-F238E27FC236}">
                <a16:creationId xmlns:a16="http://schemas.microsoft.com/office/drawing/2014/main" id="{41086ADA-2159-4778-97D4-E9A358AEAA69}"/>
              </a:ext>
            </a:extLst>
          </p:cNvPr>
          <p:cNvSpPr>
            <a:spLocks noChangeShapeType="1"/>
          </p:cNvSpPr>
          <p:nvPr/>
        </p:nvSpPr>
        <p:spPr bwMode="auto">
          <a:xfrm>
            <a:off x="7878763" y="6099175"/>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001">
            <a:extLst>
              <a:ext uri="{FF2B5EF4-FFF2-40B4-BE49-F238E27FC236}">
                <a16:creationId xmlns:a16="http://schemas.microsoft.com/office/drawing/2014/main" id="{BA9B32ED-22B7-4C59-8B44-99A6E283C880}"/>
              </a:ext>
            </a:extLst>
          </p:cNvPr>
          <p:cNvSpPr>
            <a:spLocks noChangeShapeType="1"/>
          </p:cNvSpPr>
          <p:nvPr/>
        </p:nvSpPr>
        <p:spPr bwMode="auto">
          <a:xfrm>
            <a:off x="7877176" y="61023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002">
            <a:extLst>
              <a:ext uri="{FF2B5EF4-FFF2-40B4-BE49-F238E27FC236}">
                <a16:creationId xmlns:a16="http://schemas.microsoft.com/office/drawing/2014/main" id="{DABA862C-8BEB-4BBE-9A3E-1F72FFF567D4}"/>
              </a:ext>
            </a:extLst>
          </p:cNvPr>
          <p:cNvSpPr>
            <a:spLocks noChangeShapeType="1"/>
          </p:cNvSpPr>
          <p:nvPr/>
        </p:nvSpPr>
        <p:spPr bwMode="auto">
          <a:xfrm>
            <a:off x="7877176" y="6107112"/>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 name="Line 1003">
            <a:extLst>
              <a:ext uri="{FF2B5EF4-FFF2-40B4-BE49-F238E27FC236}">
                <a16:creationId xmlns:a16="http://schemas.microsoft.com/office/drawing/2014/main" id="{2A3D7F30-454F-42FC-BE2B-8E8239FE1652}"/>
              </a:ext>
            </a:extLst>
          </p:cNvPr>
          <p:cNvSpPr>
            <a:spLocks noChangeShapeType="1"/>
          </p:cNvSpPr>
          <p:nvPr/>
        </p:nvSpPr>
        <p:spPr bwMode="auto">
          <a:xfrm>
            <a:off x="7877176" y="6111875"/>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 name="Line 1004">
            <a:extLst>
              <a:ext uri="{FF2B5EF4-FFF2-40B4-BE49-F238E27FC236}">
                <a16:creationId xmlns:a16="http://schemas.microsoft.com/office/drawing/2014/main" id="{55CD2AD5-6EF5-4AB6-817F-F4336932C8CE}"/>
              </a:ext>
            </a:extLst>
          </p:cNvPr>
          <p:cNvSpPr>
            <a:spLocks noChangeShapeType="1"/>
          </p:cNvSpPr>
          <p:nvPr/>
        </p:nvSpPr>
        <p:spPr bwMode="auto">
          <a:xfrm>
            <a:off x="7877176" y="61150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005">
            <a:extLst>
              <a:ext uri="{FF2B5EF4-FFF2-40B4-BE49-F238E27FC236}">
                <a16:creationId xmlns:a16="http://schemas.microsoft.com/office/drawing/2014/main" id="{056D6496-BBE6-436D-8C04-DE1EF99646F7}"/>
              </a:ext>
            </a:extLst>
          </p:cNvPr>
          <p:cNvSpPr>
            <a:spLocks noChangeShapeType="1"/>
          </p:cNvSpPr>
          <p:nvPr/>
        </p:nvSpPr>
        <p:spPr bwMode="auto">
          <a:xfrm>
            <a:off x="7875588" y="6119812"/>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Line 1006">
            <a:extLst>
              <a:ext uri="{FF2B5EF4-FFF2-40B4-BE49-F238E27FC236}">
                <a16:creationId xmlns:a16="http://schemas.microsoft.com/office/drawing/2014/main" id="{2D356AEE-B874-4314-B167-18832970866F}"/>
              </a:ext>
            </a:extLst>
          </p:cNvPr>
          <p:cNvSpPr>
            <a:spLocks noChangeShapeType="1"/>
          </p:cNvSpPr>
          <p:nvPr/>
        </p:nvSpPr>
        <p:spPr bwMode="auto">
          <a:xfrm>
            <a:off x="7875588" y="6124575"/>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 name="Line 1007">
            <a:extLst>
              <a:ext uri="{FF2B5EF4-FFF2-40B4-BE49-F238E27FC236}">
                <a16:creationId xmlns:a16="http://schemas.microsoft.com/office/drawing/2014/main" id="{39930147-30D0-465D-907C-4389C1B3ECFD}"/>
              </a:ext>
            </a:extLst>
          </p:cNvPr>
          <p:cNvSpPr>
            <a:spLocks noChangeShapeType="1"/>
          </p:cNvSpPr>
          <p:nvPr/>
        </p:nvSpPr>
        <p:spPr bwMode="auto">
          <a:xfrm>
            <a:off x="7875588" y="6127750"/>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1008">
            <a:extLst>
              <a:ext uri="{FF2B5EF4-FFF2-40B4-BE49-F238E27FC236}">
                <a16:creationId xmlns:a16="http://schemas.microsoft.com/office/drawing/2014/main" id="{22264C80-07E9-43E0-89B7-4E3F3C2B2619}"/>
              </a:ext>
            </a:extLst>
          </p:cNvPr>
          <p:cNvSpPr>
            <a:spLocks noChangeShapeType="1"/>
          </p:cNvSpPr>
          <p:nvPr/>
        </p:nvSpPr>
        <p:spPr bwMode="auto">
          <a:xfrm>
            <a:off x="7874001" y="6132512"/>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1009">
            <a:extLst>
              <a:ext uri="{FF2B5EF4-FFF2-40B4-BE49-F238E27FC236}">
                <a16:creationId xmlns:a16="http://schemas.microsoft.com/office/drawing/2014/main" id="{CE4ECF22-1140-4F7C-B6B1-A23E53FF4370}"/>
              </a:ext>
            </a:extLst>
          </p:cNvPr>
          <p:cNvSpPr>
            <a:spLocks noChangeShapeType="1"/>
          </p:cNvSpPr>
          <p:nvPr/>
        </p:nvSpPr>
        <p:spPr bwMode="auto">
          <a:xfrm>
            <a:off x="7874001" y="6137275"/>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1010">
            <a:extLst>
              <a:ext uri="{FF2B5EF4-FFF2-40B4-BE49-F238E27FC236}">
                <a16:creationId xmlns:a16="http://schemas.microsoft.com/office/drawing/2014/main" id="{80BA5EA8-D3BD-4DA2-99C2-23E830BFD854}"/>
              </a:ext>
            </a:extLst>
          </p:cNvPr>
          <p:cNvSpPr>
            <a:spLocks noChangeShapeType="1"/>
          </p:cNvSpPr>
          <p:nvPr/>
        </p:nvSpPr>
        <p:spPr bwMode="auto">
          <a:xfrm>
            <a:off x="7874001" y="6140450"/>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Line 1011">
            <a:extLst>
              <a:ext uri="{FF2B5EF4-FFF2-40B4-BE49-F238E27FC236}">
                <a16:creationId xmlns:a16="http://schemas.microsoft.com/office/drawing/2014/main" id="{FC5404D3-E25C-4B52-B835-80B7572E366B}"/>
              </a:ext>
            </a:extLst>
          </p:cNvPr>
          <p:cNvSpPr>
            <a:spLocks noChangeShapeType="1"/>
          </p:cNvSpPr>
          <p:nvPr/>
        </p:nvSpPr>
        <p:spPr bwMode="auto">
          <a:xfrm>
            <a:off x="7872413" y="6145212"/>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 name="Line 1012">
            <a:extLst>
              <a:ext uri="{FF2B5EF4-FFF2-40B4-BE49-F238E27FC236}">
                <a16:creationId xmlns:a16="http://schemas.microsoft.com/office/drawing/2014/main" id="{35150ACE-77EC-46EA-AD57-D7303A41DF40}"/>
              </a:ext>
            </a:extLst>
          </p:cNvPr>
          <p:cNvSpPr>
            <a:spLocks noChangeShapeType="1"/>
          </p:cNvSpPr>
          <p:nvPr/>
        </p:nvSpPr>
        <p:spPr bwMode="auto">
          <a:xfrm>
            <a:off x="7872413" y="6148387"/>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1013">
            <a:extLst>
              <a:ext uri="{FF2B5EF4-FFF2-40B4-BE49-F238E27FC236}">
                <a16:creationId xmlns:a16="http://schemas.microsoft.com/office/drawing/2014/main" id="{49774EC2-DB05-49F6-9B44-E1B96B78D2A6}"/>
              </a:ext>
            </a:extLst>
          </p:cNvPr>
          <p:cNvSpPr>
            <a:spLocks noChangeShapeType="1"/>
          </p:cNvSpPr>
          <p:nvPr/>
        </p:nvSpPr>
        <p:spPr bwMode="auto">
          <a:xfrm>
            <a:off x="7872413" y="6153150"/>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Line 1014">
            <a:extLst>
              <a:ext uri="{FF2B5EF4-FFF2-40B4-BE49-F238E27FC236}">
                <a16:creationId xmlns:a16="http://schemas.microsoft.com/office/drawing/2014/main" id="{3E1A7C03-142E-4932-8EDF-752F83F1A689}"/>
              </a:ext>
            </a:extLst>
          </p:cNvPr>
          <p:cNvSpPr>
            <a:spLocks noChangeShapeType="1"/>
          </p:cNvSpPr>
          <p:nvPr/>
        </p:nvSpPr>
        <p:spPr bwMode="auto">
          <a:xfrm>
            <a:off x="7870826" y="61579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Line 1015">
            <a:extLst>
              <a:ext uri="{FF2B5EF4-FFF2-40B4-BE49-F238E27FC236}">
                <a16:creationId xmlns:a16="http://schemas.microsoft.com/office/drawing/2014/main" id="{3F06539B-E26B-4734-B3EC-5A35140164B7}"/>
              </a:ext>
            </a:extLst>
          </p:cNvPr>
          <p:cNvSpPr>
            <a:spLocks noChangeShapeType="1"/>
          </p:cNvSpPr>
          <p:nvPr/>
        </p:nvSpPr>
        <p:spPr bwMode="auto">
          <a:xfrm>
            <a:off x="7870826" y="61610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 name="Line 1016">
            <a:extLst>
              <a:ext uri="{FF2B5EF4-FFF2-40B4-BE49-F238E27FC236}">
                <a16:creationId xmlns:a16="http://schemas.microsoft.com/office/drawing/2014/main" id="{CB0CE675-3D10-49B9-847A-78B775A9DF9E}"/>
              </a:ext>
            </a:extLst>
          </p:cNvPr>
          <p:cNvSpPr>
            <a:spLocks noChangeShapeType="1"/>
          </p:cNvSpPr>
          <p:nvPr/>
        </p:nvSpPr>
        <p:spPr bwMode="auto">
          <a:xfrm>
            <a:off x="7870826" y="6165850"/>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6" name="Line 1017">
            <a:extLst>
              <a:ext uri="{FF2B5EF4-FFF2-40B4-BE49-F238E27FC236}">
                <a16:creationId xmlns:a16="http://schemas.microsoft.com/office/drawing/2014/main" id="{5CEB6AE3-DE9D-469B-8670-8EBE45B522DA}"/>
              </a:ext>
            </a:extLst>
          </p:cNvPr>
          <p:cNvSpPr>
            <a:spLocks noChangeShapeType="1"/>
          </p:cNvSpPr>
          <p:nvPr/>
        </p:nvSpPr>
        <p:spPr bwMode="auto">
          <a:xfrm>
            <a:off x="7870826" y="61706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 name="Line 1018">
            <a:extLst>
              <a:ext uri="{FF2B5EF4-FFF2-40B4-BE49-F238E27FC236}">
                <a16:creationId xmlns:a16="http://schemas.microsoft.com/office/drawing/2014/main" id="{70EA8B2C-F1BB-42DA-AF3C-4CAD6D4FEF81}"/>
              </a:ext>
            </a:extLst>
          </p:cNvPr>
          <p:cNvSpPr>
            <a:spLocks noChangeShapeType="1"/>
          </p:cNvSpPr>
          <p:nvPr/>
        </p:nvSpPr>
        <p:spPr bwMode="auto">
          <a:xfrm>
            <a:off x="7870826" y="61737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 name="Line 1019">
            <a:extLst>
              <a:ext uri="{FF2B5EF4-FFF2-40B4-BE49-F238E27FC236}">
                <a16:creationId xmlns:a16="http://schemas.microsoft.com/office/drawing/2014/main" id="{9C3F58B2-3E5C-4B54-9A0A-C455CF8C97D7}"/>
              </a:ext>
            </a:extLst>
          </p:cNvPr>
          <p:cNvSpPr>
            <a:spLocks noChangeShapeType="1"/>
          </p:cNvSpPr>
          <p:nvPr/>
        </p:nvSpPr>
        <p:spPr bwMode="auto">
          <a:xfrm>
            <a:off x="7869238" y="6178550"/>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 name="Line 1020">
            <a:extLst>
              <a:ext uri="{FF2B5EF4-FFF2-40B4-BE49-F238E27FC236}">
                <a16:creationId xmlns:a16="http://schemas.microsoft.com/office/drawing/2014/main" id="{64BA1CFB-DB8A-49E0-9FD5-6259738851C6}"/>
              </a:ext>
            </a:extLst>
          </p:cNvPr>
          <p:cNvSpPr>
            <a:spLocks noChangeShapeType="1"/>
          </p:cNvSpPr>
          <p:nvPr/>
        </p:nvSpPr>
        <p:spPr bwMode="auto">
          <a:xfrm>
            <a:off x="7869238" y="6183312"/>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 name="Line 1021">
            <a:extLst>
              <a:ext uri="{FF2B5EF4-FFF2-40B4-BE49-F238E27FC236}">
                <a16:creationId xmlns:a16="http://schemas.microsoft.com/office/drawing/2014/main" id="{527ADDFB-98D9-483B-9609-DA77E52FDC4B}"/>
              </a:ext>
            </a:extLst>
          </p:cNvPr>
          <p:cNvSpPr>
            <a:spLocks noChangeShapeType="1"/>
          </p:cNvSpPr>
          <p:nvPr/>
        </p:nvSpPr>
        <p:spPr bwMode="auto">
          <a:xfrm>
            <a:off x="7869238" y="6186487"/>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 name="Line 1022">
            <a:extLst>
              <a:ext uri="{FF2B5EF4-FFF2-40B4-BE49-F238E27FC236}">
                <a16:creationId xmlns:a16="http://schemas.microsoft.com/office/drawing/2014/main" id="{45624ED9-DE04-4315-876D-25329776946E}"/>
              </a:ext>
            </a:extLst>
          </p:cNvPr>
          <p:cNvSpPr>
            <a:spLocks noChangeShapeType="1"/>
          </p:cNvSpPr>
          <p:nvPr/>
        </p:nvSpPr>
        <p:spPr bwMode="auto">
          <a:xfrm>
            <a:off x="7869238" y="6191250"/>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 name="Line 1023">
            <a:extLst>
              <a:ext uri="{FF2B5EF4-FFF2-40B4-BE49-F238E27FC236}">
                <a16:creationId xmlns:a16="http://schemas.microsoft.com/office/drawing/2014/main" id="{FB26B11F-E7D3-488E-8EF8-203020573127}"/>
              </a:ext>
            </a:extLst>
          </p:cNvPr>
          <p:cNvSpPr>
            <a:spLocks noChangeShapeType="1"/>
          </p:cNvSpPr>
          <p:nvPr/>
        </p:nvSpPr>
        <p:spPr bwMode="auto">
          <a:xfrm>
            <a:off x="7869238" y="6196012"/>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 name="Line 1024">
            <a:extLst>
              <a:ext uri="{FF2B5EF4-FFF2-40B4-BE49-F238E27FC236}">
                <a16:creationId xmlns:a16="http://schemas.microsoft.com/office/drawing/2014/main" id="{82CA5855-72BC-4E3F-BB47-A6505E64FF6D}"/>
              </a:ext>
            </a:extLst>
          </p:cNvPr>
          <p:cNvSpPr>
            <a:spLocks noChangeShapeType="1"/>
          </p:cNvSpPr>
          <p:nvPr/>
        </p:nvSpPr>
        <p:spPr bwMode="auto">
          <a:xfrm>
            <a:off x="10785476" y="6199187"/>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Line 1025">
            <a:extLst>
              <a:ext uri="{FF2B5EF4-FFF2-40B4-BE49-F238E27FC236}">
                <a16:creationId xmlns:a16="http://schemas.microsoft.com/office/drawing/2014/main" id="{EEFEEC0A-2652-4568-A7AF-99C247683C5C}"/>
              </a:ext>
            </a:extLst>
          </p:cNvPr>
          <p:cNvSpPr>
            <a:spLocks noChangeShapeType="1"/>
          </p:cNvSpPr>
          <p:nvPr/>
        </p:nvSpPr>
        <p:spPr bwMode="auto">
          <a:xfrm>
            <a:off x="7867651" y="6203950"/>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 name="Line 1026">
            <a:extLst>
              <a:ext uri="{FF2B5EF4-FFF2-40B4-BE49-F238E27FC236}">
                <a16:creationId xmlns:a16="http://schemas.microsoft.com/office/drawing/2014/main" id="{66E226DE-79FE-4A92-BD84-63682F31856C}"/>
              </a:ext>
            </a:extLst>
          </p:cNvPr>
          <p:cNvSpPr>
            <a:spLocks noChangeShapeType="1"/>
          </p:cNvSpPr>
          <p:nvPr/>
        </p:nvSpPr>
        <p:spPr bwMode="auto">
          <a:xfrm>
            <a:off x="7867651" y="6207125"/>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 name="Line 1027">
            <a:extLst>
              <a:ext uri="{FF2B5EF4-FFF2-40B4-BE49-F238E27FC236}">
                <a16:creationId xmlns:a16="http://schemas.microsoft.com/office/drawing/2014/main" id="{B1A2471E-0760-440E-8A3C-99160300A992}"/>
              </a:ext>
            </a:extLst>
          </p:cNvPr>
          <p:cNvSpPr>
            <a:spLocks noChangeShapeType="1"/>
          </p:cNvSpPr>
          <p:nvPr/>
        </p:nvSpPr>
        <p:spPr bwMode="auto">
          <a:xfrm>
            <a:off x="7867651" y="6211887"/>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 name="Line 1028">
            <a:extLst>
              <a:ext uri="{FF2B5EF4-FFF2-40B4-BE49-F238E27FC236}">
                <a16:creationId xmlns:a16="http://schemas.microsoft.com/office/drawing/2014/main" id="{A0AA2F78-F26B-410D-B6AA-515B9594A280}"/>
              </a:ext>
            </a:extLst>
          </p:cNvPr>
          <p:cNvSpPr>
            <a:spLocks noChangeShapeType="1"/>
          </p:cNvSpPr>
          <p:nvPr/>
        </p:nvSpPr>
        <p:spPr bwMode="auto">
          <a:xfrm>
            <a:off x="7867651" y="62166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 name="Line 1029">
            <a:extLst>
              <a:ext uri="{FF2B5EF4-FFF2-40B4-BE49-F238E27FC236}">
                <a16:creationId xmlns:a16="http://schemas.microsoft.com/office/drawing/2014/main" id="{9F404DC3-05BA-415D-A739-723709792FED}"/>
              </a:ext>
            </a:extLst>
          </p:cNvPr>
          <p:cNvSpPr>
            <a:spLocks noChangeShapeType="1"/>
          </p:cNvSpPr>
          <p:nvPr/>
        </p:nvSpPr>
        <p:spPr bwMode="auto">
          <a:xfrm>
            <a:off x="7867651" y="6219825"/>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 name="Line 1030">
            <a:extLst>
              <a:ext uri="{FF2B5EF4-FFF2-40B4-BE49-F238E27FC236}">
                <a16:creationId xmlns:a16="http://schemas.microsoft.com/office/drawing/2014/main" id="{A81ECD6A-D879-4432-AAAE-602AAEE08FC9}"/>
              </a:ext>
            </a:extLst>
          </p:cNvPr>
          <p:cNvSpPr>
            <a:spLocks noChangeShapeType="1"/>
          </p:cNvSpPr>
          <p:nvPr/>
        </p:nvSpPr>
        <p:spPr bwMode="auto">
          <a:xfrm>
            <a:off x="7867651" y="622458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 name="Line 1031">
            <a:extLst>
              <a:ext uri="{FF2B5EF4-FFF2-40B4-BE49-F238E27FC236}">
                <a16:creationId xmlns:a16="http://schemas.microsoft.com/office/drawing/2014/main" id="{4CDD0A18-1C6A-4EE3-BF1A-0CECA434BB93}"/>
              </a:ext>
            </a:extLst>
          </p:cNvPr>
          <p:cNvSpPr>
            <a:spLocks noChangeShapeType="1"/>
          </p:cNvSpPr>
          <p:nvPr/>
        </p:nvSpPr>
        <p:spPr bwMode="auto">
          <a:xfrm>
            <a:off x="7866063" y="62293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 name="Line 1032">
            <a:extLst>
              <a:ext uri="{FF2B5EF4-FFF2-40B4-BE49-F238E27FC236}">
                <a16:creationId xmlns:a16="http://schemas.microsoft.com/office/drawing/2014/main" id="{7F238F64-43BC-4DD0-B590-2E4F31F4F630}"/>
              </a:ext>
            </a:extLst>
          </p:cNvPr>
          <p:cNvSpPr>
            <a:spLocks noChangeShapeType="1"/>
          </p:cNvSpPr>
          <p:nvPr/>
        </p:nvSpPr>
        <p:spPr bwMode="auto">
          <a:xfrm>
            <a:off x="7866063" y="6232525"/>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 name="Line 1033">
            <a:extLst>
              <a:ext uri="{FF2B5EF4-FFF2-40B4-BE49-F238E27FC236}">
                <a16:creationId xmlns:a16="http://schemas.microsoft.com/office/drawing/2014/main" id="{4E520857-313C-4975-8017-490F7F99BEA4}"/>
              </a:ext>
            </a:extLst>
          </p:cNvPr>
          <p:cNvSpPr>
            <a:spLocks noChangeShapeType="1"/>
          </p:cNvSpPr>
          <p:nvPr/>
        </p:nvSpPr>
        <p:spPr bwMode="auto">
          <a:xfrm>
            <a:off x="7866063" y="6237287"/>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 name="Line 1034">
            <a:extLst>
              <a:ext uri="{FF2B5EF4-FFF2-40B4-BE49-F238E27FC236}">
                <a16:creationId xmlns:a16="http://schemas.microsoft.com/office/drawing/2014/main" id="{DD37B253-35EE-497B-A746-207BA256EA48}"/>
              </a:ext>
            </a:extLst>
          </p:cNvPr>
          <p:cNvSpPr>
            <a:spLocks noChangeShapeType="1"/>
          </p:cNvSpPr>
          <p:nvPr/>
        </p:nvSpPr>
        <p:spPr bwMode="auto">
          <a:xfrm>
            <a:off x="7866063" y="6242050"/>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 name="Line 1035">
            <a:extLst>
              <a:ext uri="{FF2B5EF4-FFF2-40B4-BE49-F238E27FC236}">
                <a16:creationId xmlns:a16="http://schemas.microsoft.com/office/drawing/2014/main" id="{F9CF4146-4710-49C6-9AD9-648207205979}"/>
              </a:ext>
            </a:extLst>
          </p:cNvPr>
          <p:cNvSpPr>
            <a:spLocks noChangeShapeType="1"/>
          </p:cNvSpPr>
          <p:nvPr/>
        </p:nvSpPr>
        <p:spPr bwMode="auto">
          <a:xfrm>
            <a:off x="7866063" y="6245225"/>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 name="Line 1036">
            <a:extLst>
              <a:ext uri="{FF2B5EF4-FFF2-40B4-BE49-F238E27FC236}">
                <a16:creationId xmlns:a16="http://schemas.microsoft.com/office/drawing/2014/main" id="{E5763ECB-D391-45FF-A318-264602A0BC14}"/>
              </a:ext>
            </a:extLst>
          </p:cNvPr>
          <p:cNvSpPr>
            <a:spLocks noChangeShapeType="1"/>
          </p:cNvSpPr>
          <p:nvPr/>
        </p:nvSpPr>
        <p:spPr bwMode="auto">
          <a:xfrm>
            <a:off x="7866063" y="6249987"/>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 name="Line 1037">
            <a:extLst>
              <a:ext uri="{FF2B5EF4-FFF2-40B4-BE49-F238E27FC236}">
                <a16:creationId xmlns:a16="http://schemas.microsoft.com/office/drawing/2014/main" id="{C10EB180-F1A9-4A3E-8115-207E89466CC3}"/>
              </a:ext>
            </a:extLst>
          </p:cNvPr>
          <p:cNvSpPr>
            <a:spLocks noChangeShapeType="1"/>
          </p:cNvSpPr>
          <p:nvPr/>
        </p:nvSpPr>
        <p:spPr bwMode="auto">
          <a:xfrm>
            <a:off x="7866063" y="6253162"/>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 name="Line 1038">
            <a:extLst>
              <a:ext uri="{FF2B5EF4-FFF2-40B4-BE49-F238E27FC236}">
                <a16:creationId xmlns:a16="http://schemas.microsoft.com/office/drawing/2014/main" id="{F9E2E0F2-18EF-46D3-AD57-8FD0158164B1}"/>
              </a:ext>
            </a:extLst>
          </p:cNvPr>
          <p:cNvSpPr>
            <a:spLocks noChangeShapeType="1"/>
          </p:cNvSpPr>
          <p:nvPr/>
        </p:nvSpPr>
        <p:spPr bwMode="auto">
          <a:xfrm>
            <a:off x="7866063" y="6257925"/>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 name="Line 1039">
            <a:extLst>
              <a:ext uri="{FF2B5EF4-FFF2-40B4-BE49-F238E27FC236}">
                <a16:creationId xmlns:a16="http://schemas.microsoft.com/office/drawing/2014/main" id="{DFAE3B1C-5A4C-4CC7-91DF-C8F3E1F071CD}"/>
              </a:ext>
            </a:extLst>
          </p:cNvPr>
          <p:cNvSpPr>
            <a:spLocks noChangeShapeType="1"/>
          </p:cNvSpPr>
          <p:nvPr/>
        </p:nvSpPr>
        <p:spPr bwMode="auto">
          <a:xfrm>
            <a:off x="7866063" y="6262687"/>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 name="Line 1040">
            <a:extLst>
              <a:ext uri="{FF2B5EF4-FFF2-40B4-BE49-F238E27FC236}">
                <a16:creationId xmlns:a16="http://schemas.microsoft.com/office/drawing/2014/main" id="{9763F692-3BC9-4C88-8839-AC3AA01C0FB1}"/>
              </a:ext>
            </a:extLst>
          </p:cNvPr>
          <p:cNvSpPr>
            <a:spLocks noChangeShapeType="1"/>
          </p:cNvSpPr>
          <p:nvPr/>
        </p:nvSpPr>
        <p:spPr bwMode="auto">
          <a:xfrm>
            <a:off x="7866063" y="6265862"/>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 name="Line 1041">
            <a:extLst>
              <a:ext uri="{FF2B5EF4-FFF2-40B4-BE49-F238E27FC236}">
                <a16:creationId xmlns:a16="http://schemas.microsoft.com/office/drawing/2014/main" id="{E8C171E2-5206-4039-91EB-897CF140912E}"/>
              </a:ext>
            </a:extLst>
          </p:cNvPr>
          <p:cNvSpPr>
            <a:spLocks noChangeShapeType="1"/>
          </p:cNvSpPr>
          <p:nvPr/>
        </p:nvSpPr>
        <p:spPr bwMode="auto">
          <a:xfrm>
            <a:off x="7866063" y="62706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 name="Line 1042">
            <a:extLst>
              <a:ext uri="{FF2B5EF4-FFF2-40B4-BE49-F238E27FC236}">
                <a16:creationId xmlns:a16="http://schemas.microsoft.com/office/drawing/2014/main" id="{1BDA77E8-8BC7-4B54-8D45-3FD19B420FDB}"/>
              </a:ext>
            </a:extLst>
          </p:cNvPr>
          <p:cNvSpPr>
            <a:spLocks noChangeShapeType="1"/>
          </p:cNvSpPr>
          <p:nvPr/>
        </p:nvSpPr>
        <p:spPr bwMode="auto">
          <a:xfrm>
            <a:off x="7866063" y="6275387"/>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 name="Line 1043">
            <a:extLst>
              <a:ext uri="{FF2B5EF4-FFF2-40B4-BE49-F238E27FC236}">
                <a16:creationId xmlns:a16="http://schemas.microsoft.com/office/drawing/2014/main" id="{0CAE4E77-67B3-4535-AF8E-2F3F97FB53A9}"/>
              </a:ext>
            </a:extLst>
          </p:cNvPr>
          <p:cNvSpPr>
            <a:spLocks noChangeShapeType="1"/>
          </p:cNvSpPr>
          <p:nvPr/>
        </p:nvSpPr>
        <p:spPr bwMode="auto">
          <a:xfrm>
            <a:off x="7866063" y="627856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 name="Line 1044">
            <a:extLst>
              <a:ext uri="{FF2B5EF4-FFF2-40B4-BE49-F238E27FC236}">
                <a16:creationId xmlns:a16="http://schemas.microsoft.com/office/drawing/2014/main" id="{18C0BC45-3D61-419B-A60F-B91713AE2B82}"/>
              </a:ext>
            </a:extLst>
          </p:cNvPr>
          <p:cNvSpPr>
            <a:spLocks noChangeShapeType="1"/>
          </p:cNvSpPr>
          <p:nvPr/>
        </p:nvSpPr>
        <p:spPr bwMode="auto">
          <a:xfrm>
            <a:off x="7866063" y="62833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 name="Line 1045">
            <a:extLst>
              <a:ext uri="{FF2B5EF4-FFF2-40B4-BE49-F238E27FC236}">
                <a16:creationId xmlns:a16="http://schemas.microsoft.com/office/drawing/2014/main" id="{4BDB7EEC-D514-4DD7-B850-50DCF6638A43}"/>
              </a:ext>
            </a:extLst>
          </p:cNvPr>
          <p:cNvSpPr>
            <a:spLocks noChangeShapeType="1"/>
          </p:cNvSpPr>
          <p:nvPr/>
        </p:nvSpPr>
        <p:spPr bwMode="auto">
          <a:xfrm>
            <a:off x="7866063" y="6286500"/>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 name="Line 1046">
            <a:extLst>
              <a:ext uri="{FF2B5EF4-FFF2-40B4-BE49-F238E27FC236}">
                <a16:creationId xmlns:a16="http://schemas.microsoft.com/office/drawing/2014/main" id="{54784D79-27FD-4F6F-9E63-85E717E05726}"/>
              </a:ext>
            </a:extLst>
          </p:cNvPr>
          <p:cNvSpPr>
            <a:spLocks noChangeShapeType="1"/>
          </p:cNvSpPr>
          <p:nvPr/>
        </p:nvSpPr>
        <p:spPr bwMode="auto">
          <a:xfrm>
            <a:off x="7866063" y="6291262"/>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 name="Line 1047">
            <a:extLst>
              <a:ext uri="{FF2B5EF4-FFF2-40B4-BE49-F238E27FC236}">
                <a16:creationId xmlns:a16="http://schemas.microsoft.com/office/drawing/2014/main" id="{93342DFB-30A1-4619-A09B-820268390D1F}"/>
              </a:ext>
            </a:extLst>
          </p:cNvPr>
          <p:cNvSpPr>
            <a:spLocks noChangeShapeType="1"/>
          </p:cNvSpPr>
          <p:nvPr/>
        </p:nvSpPr>
        <p:spPr bwMode="auto">
          <a:xfrm>
            <a:off x="7866063" y="6296025"/>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 name="Line 1048">
            <a:extLst>
              <a:ext uri="{FF2B5EF4-FFF2-40B4-BE49-F238E27FC236}">
                <a16:creationId xmlns:a16="http://schemas.microsoft.com/office/drawing/2014/main" id="{4F3B333A-0BE2-4F49-A193-08A1C00836C7}"/>
              </a:ext>
            </a:extLst>
          </p:cNvPr>
          <p:cNvSpPr>
            <a:spLocks noChangeShapeType="1"/>
          </p:cNvSpPr>
          <p:nvPr/>
        </p:nvSpPr>
        <p:spPr bwMode="auto">
          <a:xfrm>
            <a:off x="7866063" y="6299200"/>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 name="Line 1049">
            <a:extLst>
              <a:ext uri="{FF2B5EF4-FFF2-40B4-BE49-F238E27FC236}">
                <a16:creationId xmlns:a16="http://schemas.microsoft.com/office/drawing/2014/main" id="{5D0AFB6F-D6FE-4BB3-8B2B-88186541B33A}"/>
              </a:ext>
            </a:extLst>
          </p:cNvPr>
          <p:cNvSpPr>
            <a:spLocks noChangeShapeType="1"/>
          </p:cNvSpPr>
          <p:nvPr/>
        </p:nvSpPr>
        <p:spPr bwMode="auto">
          <a:xfrm>
            <a:off x="7866063" y="6303962"/>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 name="Line 1050">
            <a:extLst>
              <a:ext uri="{FF2B5EF4-FFF2-40B4-BE49-F238E27FC236}">
                <a16:creationId xmlns:a16="http://schemas.microsoft.com/office/drawing/2014/main" id="{425D1C35-B85C-490E-B96F-C062696F3A5C}"/>
              </a:ext>
            </a:extLst>
          </p:cNvPr>
          <p:cNvSpPr>
            <a:spLocks noChangeShapeType="1"/>
          </p:cNvSpPr>
          <p:nvPr/>
        </p:nvSpPr>
        <p:spPr bwMode="auto">
          <a:xfrm>
            <a:off x="7866063" y="6308725"/>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 name="Line 1051">
            <a:extLst>
              <a:ext uri="{FF2B5EF4-FFF2-40B4-BE49-F238E27FC236}">
                <a16:creationId xmlns:a16="http://schemas.microsoft.com/office/drawing/2014/main" id="{564753D0-7BB4-4A4C-BA34-9AA40E3F89B4}"/>
              </a:ext>
            </a:extLst>
          </p:cNvPr>
          <p:cNvSpPr>
            <a:spLocks noChangeShapeType="1"/>
          </p:cNvSpPr>
          <p:nvPr/>
        </p:nvSpPr>
        <p:spPr bwMode="auto">
          <a:xfrm>
            <a:off x="7866063" y="63119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 name="Line 1052">
            <a:extLst>
              <a:ext uri="{FF2B5EF4-FFF2-40B4-BE49-F238E27FC236}">
                <a16:creationId xmlns:a16="http://schemas.microsoft.com/office/drawing/2014/main" id="{7639726B-41E8-4497-99F3-C93C0B615BB7}"/>
              </a:ext>
            </a:extLst>
          </p:cNvPr>
          <p:cNvSpPr>
            <a:spLocks noChangeShapeType="1"/>
          </p:cNvSpPr>
          <p:nvPr/>
        </p:nvSpPr>
        <p:spPr bwMode="auto">
          <a:xfrm>
            <a:off x="7866063" y="6316662"/>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 name="Line 1053">
            <a:extLst>
              <a:ext uri="{FF2B5EF4-FFF2-40B4-BE49-F238E27FC236}">
                <a16:creationId xmlns:a16="http://schemas.microsoft.com/office/drawing/2014/main" id="{CAB7F50C-A6E3-4728-BBE9-3F6E05B66696}"/>
              </a:ext>
            </a:extLst>
          </p:cNvPr>
          <p:cNvSpPr>
            <a:spLocks noChangeShapeType="1"/>
          </p:cNvSpPr>
          <p:nvPr/>
        </p:nvSpPr>
        <p:spPr bwMode="auto">
          <a:xfrm>
            <a:off x="7866063" y="6321425"/>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 name="Line 1054">
            <a:extLst>
              <a:ext uri="{FF2B5EF4-FFF2-40B4-BE49-F238E27FC236}">
                <a16:creationId xmlns:a16="http://schemas.microsoft.com/office/drawing/2014/main" id="{EBFC8C41-F1C2-4834-A538-3893536EEF02}"/>
              </a:ext>
            </a:extLst>
          </p:cNvPr>
          <p:cNvSpPr>
            <a:spLocks noChangeShapeType="1"/>
          </p:cNvSpPr>
          <p:nvPr/>
        </p:nvSpPr>
        <p:spPr bwMode="auto">
          <a:xfrm>
            <a:off x="7866063" y="63246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 name="Line 1055">
            <a:extLst>
              <a:ext uri="{FF2B5EF4-FFF2-40B4-BE49-F238E27FC236}">
                <a16:creationId xmlns:a16="http://schemas.microsoft.com/office/drawing/2014/main" id="{24531C39-0B8F-4C59-AF51-7A0B9018FC05}"/>
              </a:ext>
            </a:extLst>
          </p:cNvPr>
          <p:cNvSpPr>
            <a:spLocks noChangeShapeType="1"/>
          </p:cNvSpPr>
          <p:nvPr/>
        </p:nvSpPr>
        <p:spPr bwMode="auto">
          <a:xfrm>
            <a:off x="7866063" y="6329362"/>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 name="Line 1056">
            <a:extLst>
              <a:ext uri="{FF2B5EF4-FFF2-40B4-BE49-F238E27FC236}">
                <a16:creationId xmlns:a16="http://schemas.microsoft.com/office/drawing/2014/main" id="{740BAEC4-96BB-4F5A-A2DB-BFD9439BFCA0}"/>
              </a:ext>
            </a:extLst>
          </p:cNvPr>
          <p:cNvSpPr>
            <a:spLocks noChangeShapeType="1"/>
          </p:cNvSpPr>
          <p:nvPr/>
        </p:nvSpPr>
        <p:spPr bwMode="auto">
          <a:xfrm>
            <a:off x="7866063" y="6332537"/>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 name="Line 1057">
            <a:extLst>
              <a:ext uri="{FF2B5EF4-FFF2-40B4-BE49-F238E27FC236}">
                <a16:creationId xmlns:a16="http://schemas.microsoft.com/office/drawing/2014/main" id="{ACF05674-943A-4A51-973B-1AB370FD046E}"/>
              </a:ext>
            </a:extLst>
          </p:cNvPr>
          <p:cNvSpPr>
            <a:spLocks noChangeShapeType="1"/>
          </p:cNvSpPr>
          <p:nvPr/>
        </p:nvSpPr>
        <p:spPr bwMode="auto">
          <a:xfrm>
            <a:off x="7866063" y="6337300"/>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 name="Line 1058">
            <a:extLst>
              <a:ext uri="{FF2B5EF4-FFF2-40B4-BE49-F238E27FC236}">
                <a16:creationId xmlns:a16="http://schemas.microsoft.com/office/drawing/2014/main" id="{84C2D24B-C1A7-4656-A8CC-12C94D661A70}"/>
              </a:ext>
            </a:extLst>
          </p:cNvPr>
          <p:cNvSpPr>
            <a:spLocks noChangeShapeType="1"/>
          </p:cNvSpPr>
          <p:nvPr/>
        </p:nvSpPr>
        <p:spPr bwMode="auto">
          <a:xfrm>
            <a:off x="7866063" y="63420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 name="Line 1059">
            <a:extLst>
              <a:ext uri="{FF2B5EF4-FFF2-40B4-BE49-F238E27FC236}">
                <a16:creationId xmlns:a16="http://schemas.microsoft.com/office/drawing/2014/main" id="{C5F8AF90-0B6E-4859-8EDA-3D65F31665D7}"/>
              </a:ext>
            </a:extLst>
          </p:cNvPr>
          <p:cNvSpPr>
            <a:spLocks noChangeShapeType="1"/>
          </p:cNvSpPr>
          <p:nvPr/>
        </p:nvSpPr>
        <p:spPr bwMode="auto">
          <a:xfrm>
            <a:off x="7866063" y="6345237"/>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 name="Line 1060">
            <a:extLst>
              <a:ext uri="{FF2B5EF4-FFF2-40B4-BE49-F238E27FC236}">
                <a16:creationId xmlns:a16="http://schemas.microsoft.com/office/drawing/2014/main" id="{E0700E5B-3630-49A9-B566-83983A5EAA52}"/>
              </a:ext>
            </a:extLst>
          </p:cNvPr>
          <p:cNvSpPr>
            <a:spLocks noChangeShapeType="1"/>
          </p:cNvSpPr>
          <p:nvPr/>
        </p:nvSpPr>
        <p:spPr bwMode="auto">
          <a:xfrm>
            <a:off x="7866063" y="6350000"/>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 name="Line 1061">
            <a:extLst>
              <a:ext uri="{FF2B5EF4-FFF2-40B4-BE49-F238E27FC236}">
                <a16:creationId xmlns:a16="http://schemas.microsoft.com/office/drawing/2014/main" id="{A2A48C66-66B2-4726-BC07-A4BB16E1E499}"/>
              </a:ext>
            </a:extLst>
          </p:cNvPr>
          <p:cNvSpPr>
            <a:spLocks noChangeShapeType="1"/>
          </p:cNvSpPr>
          <p:nvPr/>
        </p:nvSpPr>
        <p:spPr bwMode="auto">
          <a:xfrm>
            <a:off x="7866063" y="63547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 name="Line 1062">
            <a:extLst>
              <a:ext uri="{FF2B5EF4-FFF2-40B4-BE49-F238E27FC236}">
                <a16:creationId xmlns:a16="http://schemas.microsoft.com/office/drawing/2014/main" id="{260C8A1A-7167-43C6-B2EA-31DDBEC0E054}"/>
              </a:ext>
            </a:extLst>
          </p:cNvPr>
          <p:cNvSpPr>
            <a:spLocks noChangeShapeType="1"/>
          </p:cNvSpPr>
          <p:nvPr/>
        </p:nvSpPr>
        <p:spPr bwMode="auto">
          <a:xfrm>
            <a:off x="7866063" y="6357937"/>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 name="Line 1063">
            <a:extLst>
              <a:ext uri="{FF2B5EF4-FFF2-40B4-BE49-F238E27FC236}">
                <a16:creationId xmlns:a16="http://schemas.microsoft.com/office/drawing/2014/main" id="{AE141714-B5BA-4D3D-8F8E-E6C6809DA05D}"/>
              </a:ext>
            </a:extLst>
          </p:cNvPr>
          <p:cNvSpPr>
            <a:spLocks noChangeShapeType="1"/>
          </p:cNvSpPr>
          <p:nvPr/>
        </p:nvSpPr>
        <p:spPr bwMode="auto">
          <a:xfrm>
            <a:off x="7866063" y="6362700"/>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 name="Line 1064">
            <a:extLst>
              <a:ext uri="{FF2B5EF4-FFF2-40B4-BE49-F238E27FC236}">
                <a16:creationId xmlns:a16="http://schemas.microsoft.com/office/drawing/2014/main" id="{0CA9BF64-122D-4F71-8E86-9B0FBEB865B4}"/>
              </a:ext>
            </a:extLst>
          </p:cNvPr>
          <p:cNvSpPr>
            <a:spLocks noChangeShapeType="1"/>
          </p:cNvSpPr>
          <p:nvPr/>
        </p:nvSpPr>
        <p:spPr bwMode="auto">
          <a:xfrm>
            <a:off x="7866063" y="6367462"/>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1066">
            <a:extLst>
              <a:ext uri="{FF2B5EF4-FFF2-40B4-BE49-F238E27FC236}">
                <a16:creationId xmlns:a16="http://schemas.microsoft.com/office/drawing/2014/main" id="{25A92524-C988-401C-A119-AA7A60C88B63}"/>
              </a:ext>
            </a:extLst>
          </p:cNvPr>
          <p:cNvSpPr>
            <a:spLocks noChangeShapeType="1"/>
          </p:cNvSpPr>
          <p:nvPr/>
        </p:nvSpPr>
        <p:spPr bwMode="auto">
          <a:xfrm>
            <a:off x="7866063" y="6370638"/>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1067">
            <a:extLst>
              <a:ext uri="{FF2B5EF4-FFF2-40B4-BE49-F238E27FC236}">
                <a16:creationId xmlns:a16="http://schemas.microsoft.com/office/drawing/2014/main" id="{EF2219CA-A0A7-424B-9A15-271487CAD615}"/>
              </a:ext>
            </a:extLst>
          </p:cNvPr>
          <p:cNvSpPr>
            <a:spLocks noChangeShapeType="1"/>
          </p:cNvSpPr>
          <p:nvPr/>
        </p:nvSpPr>
        <p:spPr bwMode="auto">
          <a:xfrm>
            <a:off x="7866063" y="63754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1068">
            <a:extLst>
              <a:ext uri="{FF2B5EF4-FFF2-40B4-BE49-F238E27FC236}">
                <a16:creationId xmlns:a16="http://schemas.microsoft.com/office/drawing/2014/main" id="{95CA7634-67E6-40F6-A24E-B7ACFA32EAE1}"/>
              </a:ext>
            </a:extLst>
          </p:cNvPr>
          <p:cNvSpPr>
            <a:spLocks noChangeShapeType="1"/>
          </p:cNvSpPr>
          <p:nvPr/>
        </p:nvSpPr>
        <p:spPr bwMode="auto">
          <a:xfrm>
            <a:off x="7866063" y="6378575"/>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1069">
            <a:extLst>
              <a:ext uri="{FF2B5EF4-FFF2-40B4-BE49-F238E27FC236}">
                <a16:creationId xmlns:a16="http://schemas.microsoft.com/office/drawing/2014/main" id="{34DE204E-0A55-41FE-8D5A-FF6F720F528E}"/>
              </a:ext>
            </a:extLst>
          </p:cNvPr>
          <p:cNvSpPr>
            <a:spLocks noChangeShapeType="1"/>
          </p:cNvSpPr>
          <p:nvPr/>
        </p:nvSpPr>
        <p:spPr bwMode="auto">
          <a:xfrm>
            <a:off x="7866063" y="6383338"/>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1070">
            <a:extLst>
              <a:ext uri="{FF2B5EF4-FFF2-40B4-BE49-F238E27FC236}">
                <a16:creationId xmlns:a16="http://schemas.microsoft.com/office/drawing/2014/main" id="{C2211AC1-F7DE-4FEB-813C-455A5F5CD4C4}"/>
              </a:ext>
            </a:extLst>
          </p:cNvPr>
          <p:cNvSpPr>
            <a:spLocks noChangeShapeType="1"/>
          </p:cNvSpPr>
          <p:nvPr/>
        </p:nvSpPr>
        <p:spPr bwMode="auto">
          <a:xfrm>
            <a:off x="7866063" y="63881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1071">
            <a:extLst>
              <a:ext uri="{FF2B5EF4-FFF2-40B4-BE49-F238E27FC236}">
                <a16:creationId xmlns:a16="http://schemas.microsoft.com/office/drawing/2014/main" id="{A014AC84-F8E5-4FA4-9F49-8EEF20EEB666}"/>
              </a:ext>
            </a:extLst>
          </p:cNvPr>
          <p:cNvSpPr>
            <a:spLocks noChangeShapeType="1"/>
          </p:cNvSpPr>
          <p:nvPr/>
        </p:nvSpPr>
        <p:spPr bwMode="auto">
          <a:xfrm>
            <a:off x="7866063" y="63912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1072">
            <a:extLst>
              <a:ext uri="{FF2B5EF4-FFF2-40B4-BE49-F238E27FC236}">
                <a16:creationId xmlns:a16="http://schemas.microsoft.com/office/drawing/2014/main" id="{F22E29B7-2362-4B3B-8CE3-0C89C9AD8FA5}"/>
              </a:ext>
            </a:extLst>
          </p:cNvPr>
          <p:cNvSpPr>
            <a:spLocks noChangeShapeType="1"/>
          </p:cNvSpPr>
          <p:nvPr/>
        </p:nvSpPr>
        <p:spPr bwMode="auto">
          <a:xfrm>
            <a:off x="7866063" y="6396038"/>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1073">
            <a:extLst>
              <a:ext uri="{FF2B5EF4-FFF2-40B4-BE49-F238E27FC236}">
                <a16:creationId xmlns:a16="http://schemas.microsoft.com/office/drawing/2014/main" id="{B22E075A-7D8B-46AC-A0CF-8FE4573B8DE5}"/>
              </a:ext>
            </a:extLst>
          </p:cNvPr>
          <p:cNvSpPr>
            <a:spLocks noChangeShapeType="1"/>
          </p:cNvSpPr>
          <p:nvPr/>
        </p:nvSpPr>
        <p:spPr bwMode="auto">
          <a:xfrm>
            <a:off x="7866063" y="6400800"/>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1074">
            <a:extLst>
              <a:ext uri="{FF2B5EF4-FFF2-40B4-BE49-F238E27FC236}">
                <a16:creationId xmlns:a16="http://schemas.microsoft.com/office/drawing/2014/main" id="{1664D9EC-B418-491E-B39D-ADD6CE9B8C79}"/>
              </a:ext>
            </a:extLst>
          </p:cNvPr>
          <p:cNvSpPr>
            <a:spLocks noChangeShapeType="1"/>
          </p:cNvSpPr>
          <p:nvPr/>
        </p:nvSpPr>
        <p:spPr bwMode="auto">
          <a:xfrm>
            <a:off x="7866063" y="64039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1075">
            <a:extLst>
              <a:ext uri="{FF2B5EF4-FFF2-40B4-BE49-F238E27FC236}">
                <a16:creationId xmlns:a16="http://schemas.microsoft.com/office/drawing/2014/main" id="{41C03EC9-9F92-4902-8036-251D1067B4BE}"/>
              </a:ext>
            </a:extLst>
          </p:cNvPr>
          <p:cNvSpPr>
            <a:spLocks noChangeShapeType="1"/>
          </p:cNvSpPr>
          <p:nvPr/>
        </p:nvSpPr>
        <p:spPr bwMode="auto">
          <a:xfrm>
            <a:off x="7866063" y="6408738"/>
            <a:ext cx="141288"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1076">
            <a:extLst>
              <a:ext uri="{FF2B5EF4-FFF2-40B4-BE49-F238E27FC236}">
                <a16:creationId xmlns:a16="http://schemas.microsoft.com/office/drawing/2014/main" id="{5EBA7844-68DE-4720-AAAC-1ED7EF963C4D}"/>
              </a:ext>
            </a:extLst>
          </p:cNvPr>
          <p:cNvSpPr>
            <a:spLocks noChangeShapeType="1"/>
          </p:cNvSpPr>
          <p:nvPr/>
        </p:nvSpPr>
        <p:spPr bwMode="auto">
          <a:xfrm>
            <a:off x="7864475" y="6413500"/>
            <a:ext cx="142875"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6" name="TextBox 1085">
            <a:extLst>
              <a:ext uri="{FF2B5EF4-FFF2-40B4-BE49-F238E27FC236}">
                <a16:creationId xmlns:a16="http://schemas.microsoft.com/office/drawing/2014/main" id="{1CA3CF77-9E9E-48B0-97F0-584F2CB0D248}"/>
              </a:ext>
            </a:extLst>
          </p:cNvPr>
          <p:cNvSpPr txBox="1"/>
          <p:nvPr/>
        </p:nvSpPr>
        <p:spPr>
          <a:xfrm>
            <a:off x="447674" y="3576916"/>
            <a:ext cx="8804273" cy="369332"/>
          </a:xfrm>
          <a:prstGeom prst="rect">
            <a:avLst/>
          </a:prstGeom>
          <a:noFill/>
        </p:spPr>
        <p:txBody>
          <a:bodyPr wrap="square">
            <a:spAutoFit/>
          </a:bodyPr>
          <a:lstStyle/>
          <a:p>
            <a:r>
              <a:rPr lang="en-US" dirty="0">
                <a:solidFill>
                  <a:schemeClr val="bg1">
                    <a:lumMod val="85000"/>
                  </a:schemeClr>
                </a:solidFill>
              </a:rPr>
              <a:t>The red dots indicate the location of discords at a particular length. </a:t>
            </a:r>
          </a:p>
        </p:txBody>
      </p:sp>
      <p:sp>
        <p:nvSpPr>
          <p:cNvPr id="2" name="TextBox 1">
            <a:extLst>
              <a:ext uri="{FF2B5EF4-FFF2-40B4-BE49-F238E27FC236}">
                <a16:creationId xmlns:a16="http://schemas.microsoft.com/office/drawing/2014/main" id="{AE177783-F4EE-48C8-96B5-EE010D0F3918}"/>
              </a:ext>
            </a:extLst>
          </p:cNvPr>
          <p:cNvSpPr txBox="1"/>
          <p:nvPr/>
        </p:nvSpPr>
        <p:spPr>
          <a:xfrm>
            <a:off x="447674" y="4582594"/>
            <a:ext cx="11180446" cy="369332"/>
          </a:xfrm>
          <a:prstGeom prst="rect">
            <a:avLst/>
          </a:prstGeom>
          <a:noFill/>
        </p:spPr>
        <p:txBody>
          <a:bodyPr wrap="square">
            <a:spAutoFit/>
          </a:bodyPr>
          <a:lstStyle/>
          <a:p>
            <a:r>
              <a:rPr lang="en-US" dirty="0">
                <a:solidFill>
                  <a:schemeClr val="bg1">
                    <a:lumMod val="85000"/>
                  </a:schemeClr>
                </a:solidFill>
              </a:rPr>
              <a:t>The red bars indicate the location of discords at a particular length, and the bar length is the discord length. </a:t>
            </a:r>
          </a:p>
        </p:txBody>
      </p:sp>
      <p:sp>
        <p:nvSpPr>
          <p:cNvPr id="3" name="Rectangle 2">
            <a:extLst>
              <a:ext uri="{FF2B5EF4-FFF2-40B4-BE49-F238E27FC236}">
                <a16:creationId xmlns:a16="http://schemas.microsoft.com/office/drawing/2014/main" id="{BDCEC88F-26B3-49D4-BFA2-EEA06831DDA4}"/>
              </a:ext>
            </a:extLst>
          </p:cNvPr>
          <p:cNvSpPr/>
          <p:nvPr/>
        </p:nvSpPr>
        <p:spPr>
          <a:xfrm>
            <a:off x="7849919" y="2201863"/>
            <a:ext cx="165369" cy="1062037"/>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5586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1424919" cy="2031325"/>
          </a:xfrm>
          <a:prstGeom prst="rect">
            <a:avLst/>
          </a:prstGeom>
          <a:noFill/>
          <a:ln>
            <a:noFill/>
          </a:ln>
        </p:spPr>
        <p:txBody>
          <a:bodyPr wrap="square">
            <a:spAutoFit/>
          </a:bodyPr>
          <a:lstStyle/>
          <a:p>
            <a:r>
              <a:rPr lang="en-US" dirty="0"/>
              <a:t>If we had tried the too-short values, say </a:t>
            </a:r>
            <a:r>
              <a:rPr lang="en-US" dirty="0">
                <a:solidFill>
                  <a:srgbClr val="00B0F0"/>
                </a:solidFill>
              </a:rPr>
              <a:t>30 to 42</a:t>
            </a:r>
            <a:r>
              <a:rPr lang="en-US" dirty="0"/>
              <a:t>, we would have found effectively random, slightly nosier than average snippets, but not structurally different shapes. </a:t>
            </a:r>
          </a:p>
          <a:p>
            <a:endParaRPr lang="en-US" dirty="0"/>
          </a:p>
          <a:p>
            <a:r>
              <a:rPr lang="en-US" dirty="0"/>
              <a:t>Likewise for </a:t>
            </a:r>
            <a:r>
              <a:rPr lang="en-US" i="1" dirty="0"/>
              <a:t>just one </a:t>
            </a:r>
            <a:r>
              <a:rPr lang="en-US" dirty="0"/>
              <a:t>longer value, 249, it happens that the discord is at the end of the time series.</a:t>
            </a:r>
          </a:p>
          <a:p>
            <a:endParaRPr lang="en-US" dirty="0"/>
          </a:p>
          <a:p>
            <a:r>
              <a:rPr lang="en-US" dirty="0"/>
              <a:t>However, by looking at the solid line of discords at about </a:t>
            </a:r>
            <a:r>
              <a:rPr lang="en-US" dirty="0">
                <a:effectLst/>
              </a:rPr>
              <a:t>13400, we have no doubt where the true anomaly is.</a:t>
            </a:r>
            <a:endParaRPr lang="en-US" dirty="0"/>
          </a:p>
          <a:p>
            <a:endParaRPr lang="en-US" dirty="0"/>
          </a:p>
        </p:txBody>
      </p:sp>
      <p:sp>
        <p:nvSpPr>
          <p:cNvPr id="884" name="Rectangle 463">
            <a:extLst>
              <a:ext uri="{FF2B5EF4-FFF2-40B4-BE49-F238E27FC236}">
                <a16:creationId xmlns:a16="http://schemas.microsoft.com/office/drawing/2014/main" id="{8595F2CA-4C96-4448-8AE2-F8443A838001}"/>
              </a:ext>
            </a:extLst>
          </p:cNvPr>
          <p:cNvSpPr>
            <a:spLocks noChangeArrowheads="1"/>
          </p:cNvSpPr>
          <p:nvPr/>
        </p:nvSpPr>
        <p:spPr bwMode="auto">
          <a:xfrm>
            <a:off x="1458913" y="2141538"/>
            <a:ext cx="9458325" cy="1130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Line 464">
            <a:extLst>
              <a:ext uri="{FF2B5EF4-FFF2-40B4-BE49-F238E27FC236}">
                <a16:creationId xmlns:a16="http://schemas.microsoft.com/office/drawing/2014/main" id="{7F1856CE-525D-4A21-9BD1-7C5BDF1D8E30}"/>
              </a:ext>
            </a:extLst>
          </p:cNvPr>
          <p:cNvSpPr>
            <a:spLocks noChangeShapeType="1"/>
          </p:cNvSpPr>
          <p:nvPr/>
        </p:nvSpPr>
        <p:spPr bwMode="auto">
          <a:xfrm>
            <a:off x="1458913" y="3271838"/>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465">
            <a:extLst>
              <a:ext uri="{FF2B5EF4-FFF2-40B4-BE49-F238E27FC236}">
                <a16:creationId xmlns:a16="http://schemas.microsoft.com/office/drawing/2014/main" id="{8ED1F3EE-CBF8-40E9-AFC0-A7C88692685B}"/>
              </a:ext>
            </a:extLst>
          </p:cNvPr>
          <p:cNvSpPr>
            <a:spLocks noChangeShapeType="1"/>
          </p:cNvSpPr>
          <p:nvPr/>
        </p:nvSpPr>
        <p:spPr bwMode="auto">
          <a:xfrm flipV="1">
            <a:off x="1458913" y="2141538"/>
            <a:ext cx="0" cy="11303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Freeform 466">
            <a:extLst>
              <a:ext uri="{FF2B5EF4-FFF2-40B4-BE49-F238E27FC236}">
                <a16:creationId xmlns:a16="http://schemas.microsoft.com/office/drawing/2014/main" id="{80E28883-A274-4FBB-87EF-A66321603B44}"/>
              </a:ext>
            </a:extLst>
          </p:cNvPr>
          <p:cNvSpPr>
            <a:spLocks/>
          </p:cNvSpPr>
          <p:nvPr/>
        </p:nvSpPr>
        <p:spPr bwMode="auto">
          <a:xfrm>
            <a:off x="1458913" y="2201863"/>
            <a:ext cx="9458325" cy="1062037"/>
          </a:xfrm>
          <a:custGeom>
            <a:avLst/>
            <a:gdLst>
              <a:gd name="T0" fmla="*/ 93 w 5958"/>
              <a:gd name="T1" fmla="*/ 520 h 669"/>
              <a:gd name="T2" fmla="*/ 186 w 5958"/>
              <a:gd name="T3" fmla="*/ 514 h 669"/>
              <a:gd name="T4" fmla="*/ 279 w 5958"/>
              <a:gd name="T5" fmla="*/ 553 h 669"/>
              <a:gd name="T6" fmla="*/ 373 w 5958"/>
              <a:gd name="T7" fmla="*/ 484 h 669"/>
              <a:gd name="T8" fmla="*/ 466 w 5958"/>
              <a:gd name="T9" fmla="*/ 603 h 669"/>
              <a:gd name="T10" fmla="*/ 559 w 5958"/>
              <a:gd name="T11" fmla="*/ 578 h 669"/>
              <a:gd name="T12" fmla="*/ 652 w 5958"/>
              <a:gd name="T13" fmla="*/ 540 h 669"/>
              <a:gd name="T14" fmla="*/ 745 w 5958"/>
              <a:gd name="T15" fmla="*/ 559 h 669"/>
              <a:gd name="T16" fmla="*/ 839 w 5958"/>
              <a:gd name="T17" fmla="*/ 551 h 669"/>
              <a:gd name="T18" fmla="*/ 932 w 5958"/>
              <a:gd name="T19" fmla="*/ 501 h 669"/>
              <a:gd name="T20" fmla="*/ 1025 w 5958"/>
              <a:gd name="T21" fmla="*/ 557 h 669"/>
              <a:gd name="T22" fmla="*/ 1118 w 5958"/>
              <a:gd name="T23" fmla="*/ 488 h 669"/>
              <a:gd name="T24" fmla="*/ 1212 w 5958"/>
              <a:gd name="T25" fmla="*/ 530 h 669"/>
              <a:gd name="T26" fmla="*/ 1305 w 5958"/>
              <a:gd name="T27" fmla="*/ 536 h 669"/>
              <a:gd name="T28" fmla="*/ 1398 w 5958"/>
              <a:gd name="T29" fmla="*/ 84 h 669"/>
              <a:gd name="T30" fmla="*/ 1491 w 5958"/>
              <a:gd name="T31" fmla="*/ 528 h 669"/>
              <a:gd name="T32" fmla="*/ 1585 w 5958"/>
              <a:gd name="T33" fmla="*/ 551 h 669"/>
              <a:gd name="T34" fmla="*/ 1678 w 5958"/>
              <a:gd name="T35" fmla="*/ 607 h 669"/>
              <a:gd name="T36" fmla="*/ 1771 w 5958"/>
              <a:gd name="T37" fmla="*/ 570 h 669"/>
              <a:gd name="T38" fmla="*/ 1864 w 5958"/>
              <a:gd name="T39" fmla="*/ 524 h 669"/>
              <a:gd name="T40" fmla="*/ 1958 w 5958"/>
              <a:gd name="T41" fmla="*/ 536 h 669"/>
              <a:gd name="T42" fmla="*/ 2051 w 5958"/>
              <a:gd name="T43" fmla="*/ 538 h 669"/>
              <a:gd name="T44" fmla="*/ 2144 w 5958"/>
              <a:gd name="T45" fmla="*/ 555 h 669"/>
              <a:gd name="T46" fmla="*/ 2237 w 5958"/>
              <a:gd name="T47" fmla="*/ 557 h 669"/>
              <a:gd name="T48" fmla="*/ 2331 w 5958"/>
              <a:gd name="T49" fmla="*/ 509 h 669"/>
              <a:gd name="T50" fmla="*/ 2424 w 5958"/>
              <a:gd name="T51" fmla="*/ 570 h 669"/>
              <a:gd name="T52" fmla="*/ 2517 w 5958"/>
              <a:gd name="T53" fmla="*/ 553 h 669"/>
              <a:gd name="T54" fmla="*/ 2611 w 5958"/>
              <a:gd name="T55" fmla="*/ 536 h 669"/>
              <a:gd name="T56" fmla="*/ 2704 w 5958"/>
              <a:gd name="T57" fmla="*/ 648 h 669"/>
              <a:gd name="T58" fmla="*/ 2797 w 5958"/>
              <a:gd name="T59" fmla="*/ 621 h 669"/>
              <a:gd name="T60" fmla="*/ 2890 w 5958"/>
              <a:gd name="T61" fmla="*/ 509 h 669"/>
              <a:gd name="T62" fmla="*/ 2984 w 5958"/>
              <a:gd name="T63" fmla="*/ 497 h 669"/>
              <a:gd name="T64" fmla="*/ 3077 w 5958"/>
              <a:gd name="T65" fmla="*/ 570 h 669"/>
              <a:gd name="T66" fmla="*/ 3170 w 5958"/>
              <a:gd name="T67" fmla="*/ 522 h 669"/>
              <a:gd name="T68" fmla="*/ 3263 w 5958"/>
              <a:gd name="T69" fmla="*/ 522 h 669"/>
              <a:gd name="T70" fmla="*/ 3357 w 5958"/>
              <a:gd name="T71" fmla="*/ 548 h 669"/>
              <a:gd name="T72" fmla="*/ 3450 w 5958"/>
              <a:gd name="T73" fmla="*/ 551 h 669"/>
              <a:gd name="T74" fmla="*/ 3543 w 5958"/>
              <a:gd name="T75" fmla="*/ 536 h 669"/>
              <a:gd name="T76" fmla="*/ 3636 w 5958"/>
              <a:gd name="T77" fmla="*/ 488 h 669"/>
              <a:gd name="T78" fmla="*/ 3730 w 5958"/>
              <a:gd name="T79" fmla="*/ 524 h 669"/>
              <a:gd name="T80" fmla="*/ 3823 w 5958"/>
              <a:gd name="T81" fmla="*/ 561 h 669"/>
              <a:gd name="T82" fmla="*/ 3916 w 5958"/>
              <a:gd name="T83" fmla="*/ 493 h 669"/>
              <a:gd name="T84" fmla="*/ 4009 w 5958"/>
              <a:gd name="T85" fmla="*/ 544 h 669"/>
              <a:gd name="T86" fmla="*/ 4102 w 5958"/>
              <a:gd name="T87" fmla="*/ 534 h 669"/>
              <a:gd name="T88" fmla="*/ 4196 w 5958"/>
              <a:gd name="T89" fmla="*/ 497 h 669"/>
              <a:gd name="T90" fmla="*/ 4289 w 5958"/>
              <a:gd name="T91" fmla="*/ 561 h 669"/>
              <a:gd name="T92" fmla="*/ 4382 w 5958"/>
              <a:gd name="T93" fmla="*/ 532 h 669"/>
              <a:gd name="T94" fmla="*/ 4475 w 5958"/>
              <a:gd name="T95" fmla="*/ 576 h 669"/>
              <a:gd name="T96" fmla="*/ 4569 w 5958"/>
              <a:gd name="T97" fmla="*/ 484 h 669"/>
              <a:gd name="T98" fmla="*/ 4662 w 5958"/>
              <a:gd name="T99" fmla="*/ 530 h 669"/>
              <a:gd name="T100" fmla="*/ 4755 w 5958"/>
              <a:gd name="T101" fmla="*/ 584 h 669"/>
              <a:gd name="T102" fmla="*/ 4848 w 5958"/>
              <a:gd name="T103" fmla="*/ 530 h 669"/>
              <a:gd name="T104" fmla="*/ 4942 w 5958"/>
              <a:gd name="T105" fmla="*/ 566 h 669"/>
              <a:gd name="T106" fmla="*/ 5035 w 5958"/>
              <a:gd name="T107" fmla="*/ 482 h 669"/>
              <a:gd name="T108" fmla="*/ 5128 w 5958"/>
              <a:gd name="T109" fmla="*/ 555 h 669"/>
              <a:gd name="T110" fmla="*/ 5221 w 5958"/>
              <a:gd name="T111" fmla="*/ 551 h 669"/>
              <a:gd name="T112" fmla="*/ 5315 w 5958"/>
              <a:gd name="T113" fmla="*/ 507 h 669"/>
              <a:gd name="T114" fmla="*/ 5408 w 5958"/>
              <a:gd name="T115" fmla="*/ 601 h 669"/>
              <a:gd name="T116" fmla="*/ 5501 w 5958"/>
              <a:gd name="T117" fmla="*/ 378 h 669"/>
              <a:gd name="T118" fmla="*/ 5595 w 5958"/>
              <a:gd name="T119" fmla="*/ 536 h 669"/>
              <a:gd name="T120" fmla="*/ 5688 w 5958"/>
              <a:gd name="T121" fmla="*/ 517 h 669"/>
              <a:gd name="T122" fmla="*/ 5781 w 5958"/>
              <a:gd name="T123" fmla="*/ 536 h 669"/>
              <a:gd name="T124" fmla="*/ 5874 w 5958"/>
              <a:gd name="T125" fmla="*/ 489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8" h="669">
                <a:moveTo>
                  <a:pt x="0" y="561"/>
                </a:moveTo>
                <a:lnTo>
                  <a:pt x="0" y="557"/>
                </a:lnTo>
                <a:lnTo>
                  <a:pt x="0" y="561"/>
                </a:lnTo>
                <a:lnTo>
                  <a:pt x="1" y="565"/>
                </a:lnTo>
                <a:lnTo>
                  <a:pt x="1" y="563"/>
                </a:lnTo>
                <a:lnTo>
                  <a:pt x="1" y="569"/>
                </a:lnTo>
                <a:lnTo>
                  <a:pt x="1" y="570"/>
                </a:lnTo>
                <a:lnTo>
                  <a:pt x="2" y="574"/>
                </a:lnTo>
                <a:lnTo>
                  <a:pt x="2" y="566"/>
                </a:lnTo>
                <a:lnTo>
                  <a:pt x="3" y="566"/>
                </a:lnTo>
                <a:lnTo>
                  <a:pt x="3" y="573"/>
                </a:lnTo>
                <a:lnTo>
                  <a:pt x="3" y="574"/>
                </a:lnTo>
                <a:lnTo>
                  <a:pt x="3" y="566"/>
                </a:lnTo>
                <a:lnTo>
                  <a:pt x="4" y="573"/>
                </a:lnTo>
                <a:lnTo>
                  <a:pt x="4" y="569"/>
                </a:lnTo>
                <a:lnTo>
                  <a:pt x="4" y="570"/>
                </a:lnTo>
                <a:lnTo>
                  <a:pt x="4" y="566"/>
                </a:lnTo>
                <a:lnTo>
                  <a:pt x="5" y="566"/>
                </a:lnTo>
                <a:lnTo>
                  <a:pt x="5" y="570"/>
                </a:lnTo>
                <a:lnTo>
                  <a:pt x="5" y="569"/>
                </a:lnTo>
                <a:lnTo>
                  <a:pt x="6" y="563"/>
                </a:lnTo>
                <a:lnTo>
                  <a:pt x="6" y="557"/>
                </a:lnTo>
                <a:lnTo>
                  <a:pt x="6" y="555"/>
                </a:lnTo>
                <a:lnTo>
                  <a:pt x="7" y="559"/>
                </a:lnTo>
                <a:lnTo>
                  <a:pt x="7" y="549"/>
                </a:lnTo>
                <a:lnTo>
                  <a:pt x="7" y="545"/>
                </a:lnTo>
                <a:lnTo>
                  <a:pt x="8" y="540"/>
                </a:lnTo>
                <a:lnTo>
                  <a:pt x="8" y="540"/>
                </a:lnTo>
                <a:lnTo>
                  <a:pt x="8" y="540"/>
                </a:lnTo>
                <a:lnTo>
                  <a:pt x="8" y="530"/>
                </a:lnTo>
                <a:lnTo>
                  <a:pt x="9" y="528"/>
                </a:lnTo>
                <a:lnTo>
                  <a:pt x="9" y="532"/>
                </a:lnTo>
                <a:lnTo>
                  <a:pt x="9" y="530"/>
                </a:lnTo>
                <a:lnTo>
                  <a:pt x="9" y="524"/>
                </a:lnTo>
                <a:lnTo>
                  <a:pt x="10" y="524"/>
                </a:lnTo>
                <a:lnTo>
                  <a:pt x="10" y="534"/>
                </a:lnTo>
                <a:lnTo>
                  <a:pt x="11" y="534"/>
                </a:lnTo>
                <a:lnTo>
                  <a:pt x="11" y="532"/>
                </a:lnTo>
                <a:lnTo>
                  <a:pt x="11" y="534"/>
                </a:lnTo>
                <a:lnTo>
                  <a:pt x="11" y="532"/>
                </a:lnTo>
                <a:lnTo>
                  <a:pt x="12" y="536"/>
                </a:lnTo>
                <a:lnTo>
                  <a:pt x="12" y="528"/>
                </a:lnTo>
                <a:lnTo>
                  <a:pt x="12" y="530"/>
                </a:lnTo>
                <a:lnTo>
                  <a:pt x="12" y="536"/>
                </a:lnTo>
                <a:lnTo>
                  <a:pt x="13" y="532"/>
                </a:lnTo>
                <a:lnTo>
                  <a:pt x="13" y="532"/>
                </a:lnTo>
                <a:lnTo>
                  <a:pt x="14" y="532"/>
                </a:lnTo>
                <a:lnTo>
                  <a:pt x="14" y="538"/>
                </a:lnTo>
                <a:lnTo>
                  <a:pt x="14" y="540"/>
                </a:lnTo>
                <a:lnTo>
                  <a:pt x="14" y="532"/>
                </a:lnTo>
                <a:lnTo>
                  <a:pt x="15" y="530"/>
                </a:lnTo>
                <a:lnTo>
                  <a:pt x="15" y="534"/>
                </a:lnTo>
                <a:lnTo>
                  <a:pt x="15" y="542"/>
                </a:lnTo>
                <a:lnTo>
                  <a:pt x="15" y="540"/>
                </a:lnTo>
                <a:lnTo>
                  <a:pt x="16" y="538"/>
                </a:lnTo>
                <a:lnTo>
                  <a:pt x="16" y="540"/>
                </a:lnTo>
                <a:lnTo>
                  <a:pt x="17" y="544"/>
                </a:lnTo>
                <a:lnTo>
                  <a:pt x="17" y="540"/>
                </a:lnTo>
                <a:lnTo>
                  <a:pt x="17" y="540"/>
                </a:lnTo>
                <a:lnTo>
                  <a:pt x="17" y="544"/>
                </a:lnTo>
                <a:lnTo>
                  <a:pt x="18" y="549"/>
                </a:lnTo>
                <a:lnTo>
                  <a:pt x="18" y="545"/>
                </a:lnTo>
                <a:lnTo>
                  <a:pt x="18" y="540"/>
                </a:lnTo>
                <a:lnTo>
                  <a:pt x="18" y="542"/>
                </a:lnTo>
                <a:lnTo>
                  <a:pt x="19" y="551"/>
                </a:lnTo>
                <a:lnTo>
                  <a:pt x="19" y="549"/>
                </a:lnTo>
                <a:lnTo>
                  <a:pt x="19" y="551"/>
                </a:lnTo>
                <a:lnTo>
                  <a:pt x="20" y="548"/>
                </a:lnTo>
                <a:lnTo>
                  <a:pt x="20" y="553"/>
                </a:lnTo>
                <a:lnTo>
                  <a:pt x="20" y="555"/>
                </a:lnTo>
                <a:lnTo>
                  <a:pt x="21" y="548"/>
                </a:lnTo>
                <a:lnTo>
                  <a:pt x="21" y="545"/>
                </a:lnTo>
                <a:lnTo>
                  <a:pt x="21" y="555"/>
                </a:lnTo>
                <a:lnTo>
                  <a:pt x="22" y="555"/>
                </a:lnTo>
                <a:lnTo>
                  <a:pt x="22" y="551"/>
                </a:lnTo>
                <a:lnTo>
                  <a:pt x="22" y="548"/>
                </a:lnTo>
                <a:lnTo>
                  <a:pt x="22" y="548"/>
                </a:lnTo>
                <a:lnTo>
                  <a:pt x="23" y="553"/>
                </a:lnTo>
                <a:lnTo>
                  <a:pt x="23" y="551"/>
                </a:lnTo>
                <a:lnTo>
                  <a:pt x="23" y="549"/>
                </a:lnTo>
                <a:lnTo>
                  <a:pt x="23" y="549"/>
                </a:lnTo>
                <a:lnTo>
                  <a:pt x="24" y="555"/>
                </a:lnTo>
                <a:lnTo>
                  <a:pt x="24" y="555"/>
                </a:lnTo>
                <a:lnTo>
                  <a:pt x="25" y="545"/>
                </a:lnTo>
                <a:lnTo>
                  <a:pt x="25" y="548"/>
                </a:lnTo>
                <a:lnTo>
                  <a:pt x="25" y="548"/>
                </a:lnTo>
                <a:lnTo>
                  <a:pt x="25" y="551"/>
                </a:lnTo>
                <a:lnTo>
                  <a:pt x="26" y="542"/>
                </a:lnTo>
                <a:lnTo>
                  <a:pt x="26" y="532"/>
                </a:lnTo>
                <a:lnTo>
                  <a:pt x="26" y="540"/>
                </a:lnTo>
                <a:lnTo>
                  <a:pt x="26" y="540"/>
                </a:lnTo>
                <a:lnTo>
                  <a:pt x="27" y="526"/>
                </a:lnTo>
                <a:lnTo>
                  <a:pt x="27" y="526"/>
                </a:lnTo>
                <a:lnTo>
                  <a:pt x="28" y="522"/>
                </a:lnTo>
                <a:lnTo>
                  <a:pt x="28" y="526"/>
                </a:lnTo>
                <a:lnTo>
                  <a:pt x="28" y="520"/>
                </a:lnTo>
                <a:lnTo>
                  <a:pt x="28" y="518"/>
                </a:lnTo>
                <a:lnTo>
                  <a:pt x="29" y="517"/>
                </a:lnTo>
                <a:lnTo>
                  <a:pt x="29" y="518"/>
                </a:lnTo>
                <a:lnTo>
                  <a:pt x="29" y="509"/>
                </a:lnTo>
                <a:lnTo>
                  <a:pt x="29" y="505"/>
                </a:lnTo>
                <a:lnTo>
                  <a:pt x="30" y="505"/>
                </a:lnTo>
                <a:lnTo>
                  <a:pt x="30" y="507"/>
                </a:lnTo>
                <a:lnTo>
                  <a:pt x="31" y="503"/>
                </a:lnTo>
                <a:lnTo>
                  <a:pt x="31" y="501"/>
                </a:lnTo>
                <a:lnTo>
                  <a:pt x="31" y="509"/>
                </a:lnTo>
                <a:lnTo>
                  <a:pt x="31" y="513"/>
                </a:lnTo>
                <a:lnTo>
                  <a:pt x="32" y="503"/>
                </a:lnTo>
                <a:lnTo>
                  <a:pt x="32" y="503"/>
                </a:lnTo>
                <a:lnTo>
                  <a:pt x="32" y="499"/>
                </a:lnTo>
                <a:lnTo>
                  <a:pt x="32" y="499"/>
                </a:lnTo>
                <a:lnTo>
                  <a:pt x="33" y="509"/>
                </a:lnTo>
                <a:lnTo>
                  <a:pt x="33" y="524"/>
                </a:lnTo>
                <a:lnTo>
                  <a:pt x="33" y="532"/>
                </a:lnTo>
                <a:lnTo>
                  <a:pt x="34" y="538"/>
                </a:lnTo>
                <a:lnTo>
                  <a:pt x="34" y="544"/>
                </a:lnTo>
                <a:lnTo>
                  <a:pt x="34" y="549"/>
                </a:lnTo>
                <a:lnTo>
                  <a:pt x="35" y="553"/>
                </a:lnTo>
                <a:lnTo>
                  <a:pt x="35" y="557"/>
                </a:lnTo>
                <a:lnTo>
                  <a:pt x="35" y="565"/>
                </a:lnTo>
                <a:lnTo>
                  <a:pt x="36" y="561"/>
                </a:lnTo>
                <a:lnTo>
                  <a:pt x="36" y="561"/>
                </a:lnTo>
                <a:lnTo>
                  <a:pt x="36" y="563"/>
                </a:lnTo>
                <a:lnTo>
                  <a:pt x="36" y="565"/>
                </a:lnTo>
                <a:lnTo>
                  <a:pt x="37" y="563"/>
                </a:lnTo>
                <a:lnTo>
                  <a:pt x="37" y="563"/>
                </a:lnTo>
                <a:lnTo>
                  <a:pt x="37" y="563"/>
                </a:lnTo>
                <a:lnTo>
                  <a:pt x="37" y="566"/>
                </a:lnTo>
                <a:lnTo>
                  <a:pt x="38" y="559"/>
                </a:lnTo>
                <a:lnTo>
                  <a:pt x="38" y="559"/>
                </a:lnTo>
                <a:lnTo>
                  <a:pt x="39" y="565"/>
                </a:lnTo>
                <a:lnTo>
                  <a:pt x="39" y="566"/>
                </a:lnTo>
                <a:lnTo>
                  <a:pt x="39" y="569"/>
                </a:lnTo>
                <a:lnTo>
                  <a:pt x="39" y="576"/>
                </a:lnTo>
                <a:lnTo>
                  <a:pt x="40" y="597"/>
                </a:lnTo>
                <a:lnTo>
                  <a:pt x="40" y="611"/>
                </a:lnTo>
                <a:lnTo>
                  <a:pt x="40" y="628"/>
                </a:lnTo>
                <a:lnTo>
                  <a:pt x="40" y="642"/>
                </a:lnTo>
                <a:lnTo>
                  <a:pt x="41" y="613"/>
                </a:lnTo>
                <a:lnTo>
                  <a:pt x="41" y="559"/>
                </a:lnTo>
                <a:lnTo>
                  <a:pt x="42" y="472"/>
                </a:lnTo>
                <a:lnTo>
                  <a:pt x="42" y="339"/>
                </a:lnTo>
                <a:lnTo>
                  <a:pt x="42" y="189"/>
                </a:lnTo>
                <a:lnTo>
                  <a:pt x="42" y="104"/>
                </a:lnTo>
                <a:lnTo>
                  <a:pt x="43" y="139"/>
                </a:lnTo>
                <a:lnTo>
                  <a:pt x="43" y="305"/>
                </a:lnTo>
                <a:lnTo>
                  <a:pt x="43" y="507"/>
                </a:lnTo>
                <a:lnTo>
                  <a:pt x="43" y="617"/>
                </a:lnTo>
                <a:lnTo>
                  <a:pt x="44" y="634"/>
                </a:lnTo>
                <a:lnTo>
                  <a:pt x="44" y="601"/>
                </a:lnTo>
                <a:lnTo>
                  <a:pt x="45" y="590"/>
                </a:lnTo>
                <a:lnTo>
                  <a:pt x="45" y="582"/>
                </a:lnTo>
                <a:lnTo>
                  <a:pt x="45" y="586"/>
                </a:lnTo>
                <a:lnTo>
                  <a:pt x="45" y="588"/>
                </a:lnTo>
                <a:lnTo>
                  <a:pt x="46" y="586"/>
                </a:lnTo>
                <a:lnTo>
                  <a:pt x="46" y="584"/>
                </a:lnTo>
                <a:lnTo>
                  <a:pt x="46" y="586"/>
                </a:lnTo>
                <a:lnTo>
                  <a:pt x="46" y="588"/>
                </a:lnTo>
                <a:lnTo>
                  <a:pt x="47" y="594"/>
                </a:lnTo>
                <a:lnTo>
                  <a:pt x="47" y="590"/>
                </a:lnTo>
                <a:lnTo>
                  <a:pt x="47" y="594"/>
                </a:lnTo>
                <a:lnTo>
                  <a:pt x="48" y="592"/>
                </a:lnTo>
                <a:lnTo>
                  <a:pt x="48" y="588"/>
                </a:lnTo>
                <a:lnTo>
                  <a:pt x="48" y="582"/>
                </a:lnTo>
                <a:lnTo>
                  <a:pt x="49" y="586"/>
                </a:lnTo>
                <a:lnTo>
                  <a:pt x="49" y="586"/>
                </a:lnTo>
                <a:lnTo>
                  <a:pt x="49" y="584"/>
                </a:lnTo>
                <a:lnTo>
                  <a:pt x="50" y="586"/>
                </a:lnTo>
                <a:lnTo>
                  <a:pt x="50" y="592"/>
                </a:lnTo>
                <a:lnTo>
                  <a:pt x="50" y="597"/>
                </a:lnTo>
                <a:lnTo>
                  <a:pt x="50" y="590"/>
                </a:lnTo>
                <a:lnTo>
                  <a:pt x="51" y="584"/>
                </a:lnTo>
                <a:lnTo>
                  <a:pt x="51" y="586"/>
                </a:lnTo>
                <a:lnTo>
                  <a:pt x="51" y="596"/>
                </a:lnTo>
                <a:lnTo>
                  <a:pt x="52" y="594"/>
                </a:lnTo>
                <a:lnTo>
                  <a:pt x="52" y="592"/>
                </a:lnTo>
                <a:lnTo>
                  <a:pt x="52" y="592"/>
                </a:lnTo>
                <a:lnTo>
                  <a:pt x="53" y="596"/>
                </a:lnTo>
                <a:lnTo>
                  <a:pt x="53" y="592"/>
                </a:lnTo>
                <a:lnTo>
                  <a:pt x="53" y="586"/>
                </a:lnTo>
                <a:lnTo>
                  <a:pt x="53" y="588"/>
                </a:lnTo>
                <a:lnTo>
                  <a:pt x="54" y="596"/>
                </a:lnTo>
                <a:lnTo>
                  <a:pt x="54" y="590"/>
                </a:lnTo>
                <a:lnTo>
                  <a:pt x="54" y="588"/>
                </a:lnTo>
                <a:lnTo>
                  <a:pt x="54" y="590"/>
                </a:lnTo>
                <a:lnTo>
                  <a:pt x="55" y="590"/>
                </a:lnTo>
                <a:lnTo>
                  <a:pt x="55" y="588"/>
                </a:lnTo>
                <a:lnTo>
                  <a:pt x="56" y="584"/>
                </a:lnTo>
                <a:lnTo>
                  <a:pt x="56" y="584"/>
                </a:lnTo>
                <a:lnTo>
                  <a:pt x="56" y="594"/>
                </a:lnTo>
                <a:lnTo>
                  <a:pt x="56" y="592"/>
                </a:lnTo>
                <a:lnTo>
                  <a:pt x="57" y="588"/>
                </a:lnTo>
                <a:lnTo>
                  <a:pt x="57" y="582"/>
                </a:lnTo>
                <a:lnTo>
                  <a:pt x="57" y="584"/>
                </a:lnTo>
                <a:lnTo>
                  <a:pt x="57" y="588"/>
                </a:lnTo>
                <a:lnTo>
                  <a:pt x="58" y="588"/>
                </a:lnTo>
                <a:lnTo>
                  <a:pt x="58" y="588"/>
                </a:lnTo>
                <a:lnTo>
                  <a:pt x="59" y="592"/>
                </a:lnTo>
                <a:lnTo>
                  <a:pt x="59" y="594"/>
                </a:lnTo>
                <a:lnTo>
                  <a:pt x="59" y="590"/>
                </a:lnTo>
                <a:lnTo>
                  <a:pt x="59" y="588"/>
                </a:lnTo>
                <a:lnTo>
                  <a:pt x="60" y="588"/>
                </a:lnTo>
                <a:lnTo>
                  <a:pt x="60" y="592"/>
                </a:lnTo>
                <a:lnTo>
                  <a:pt x="60" y="588"/>
                </a:lnTo>
                <a:lnTo>
                  <a:pt x="60" y="588"/>
                </a:lnTo>
                <a:lnTo>
                  <a:pt x="61" y="592"/>
                </a:lnTo>
                <a:lnTo>
                  <a:pt x="61" y="597"/>
                </a:lnTo>
                <a:lnTo>
                  <a:pt x="62" y="601"/>
                </a:lnTo>
                <a:lnTo>
                  <a:pt x="62" y="600"/>
                </a:lnTo>
                <a:lnTo>
                  <a:pt x="62" y="601"/>
                </a:lnTo>
                <a:lnTo>
                  <a:pt x="62" y="611"/>
                </a:lnTo>
                <a:lnTo>
                  <a:pt x="63" y="615"/>
                </a:lnTo>
                <a:lnTo>
                  <a:pt x="63" y="603"/>
                </a:lnTo>
                <a:lnTo>
                  <a:pt x="63" y="607"/>
                </a:lnTo>
                <a:lnTo>
                  <a:pt x="64" y="611"/>
                </a:lnTo>
                <a:lnTo>
                  <a:pt x="64" y="607"/>
                </a:lnTo>
                <a:lnTo>
                  <a:pt x="64" y="601"/>
                </a:lnTo>
                <a:lnTo>
                  <a:pt x="64" y="600"/>
                </a:lnTo>
                <a:lnTo>
                  <a:pt x="65" y="596"/>
                </a:lnTo>
                <a:lnTo>
                  <a:pt x="65" y="594"/>
                </a:lnTo>
                <a:lnTo>
                  <a:pt x="65" y="584"/>
                </a:lnTo>
                <a:lnTo>
                  <a:pt x="66" y="573"/>
                </a:lnTo>
                <a:lnTo>
                  <a:pt x="66" y="573"/>
                </a:lnTo>
                <a:lnTo>
                  <a:pt x="66" y="573"/>
                </a:lnTo>
                <a:lnTo>
                  <a:pt x="67" y="563"/>
                </a:lnTo>
                <a:lnTo>
                  <a:pt x="67" y="559"/>
                </a:lnTo>
                <a:lnTo>
                  <a:pt x="67" y="555"/>
                </a:lnTo>
                <a:lnTo>
                  <a:pt x="67" y="559"/>
                </a:lnTo>
                <a:lnTo>
                  <a:pt x="68" y="555"/>
                </a:lnTo>
                <a:lnTo>
                  <a:pt x="68" y="549"/>
                </a:lnTo>
                <a:lnTo>
                  <a:pt x="68" y="551"/>
                </a:lnTo>
                <a:lnTo>
                  <a:pt x="68" y="551"/>
                </a:lnTo>
                <a:lnTo>
                  <a:pt x="69" y="545"/>
                </a:lnTo>
                <a:lnTo>
                  <a:pt x="69" y="542"/>
                </a:lnTo>
                <a:lnTo>
                  <a:pt x="70" y="548"/>
                </a:lnTo>
                <a:lnTo>
                  <a:pt x="70" y="545"/>
                </a:lnTo>
                <a:lnTo>
                  <a:pt x="70" y="545"/>
                </a:lnTo>
                <a:lnTo>
                  <a:pt x="70" y="542"/>
                </a:lnTo>
                <a:lnTo>
                  <a:pt x="71" y="544"/>
                </a:lnTo>
                <a:lnTo>
                  <a:pt x="71" y="544"/>
                </a:lnTo>
                <a:lnTo>
                  <a:pt x="71" y="549"/>
                </a:lnTo>
                <a:lnTo>
                  <a:pt x="71" y="544"/>
                </a:lnTo>
                <a:lnTo>
                  <a:pt x="72" y="548"/>
                </a:lnTo>
                <a:lnTo>
                  <a:pt x="72" y="549"/>
                </a:lnTo>
                <a:lnTo>
                  <a:pt x="73" y="555"/>
                </a:lnTo>
                <a:lnTo>
                  <a:pt x="73" y="551"/>
                </a:lnTo>
                <a:lnTo>
                  <a:pt x="73" y="549"/>
                </a:lnTo>
                <a:lnTo>
                  <a:pt x="73" y="551"/>
                </a:lnTo>
                <a:lnTo>
                  <a:pt x="74" y="557"/>
                </a:lnTo>
                <a:lnTo>
                  <a:pt x="74" y="549"/>
                </a:lnTo>
                <a:lnTo>
                  <a:pt x="74" y="551"/>
                </a:lnTo>
                <a:lnTo>
                  <a:pt x="74" y="548"/>
                </a:lnTo>
                <a:lnTo>
                  <a:pt x="75" y="555"/>
                </a:lnTo>
                <a:lnTo>
                  <a:pt x="75" y="553"/>
                </a:lnTo>
                <a:lnTo>
                  <a:pt x="76" y="549"/>
                </a:lnTo>
                <a:lnTo>
                  <a:pt x="76" y="549"/>
                </a:lnTo>
                <a:lnTo>
                  <a:pt x="76" y="555"/>
                </a:lnTo>
                <a:lnTo>
                  <a:pt x="76" y="553"/>
                </a:lnTo>
                <a:lnTo>
                  <a:pt x="77" y="549"/>
                </a:lnTo>
                <a:lnTo>
                  <a:pt x="77" y="549"/>
                </a:lnTo>
                <a:lnTo>
                  <a:pt x="77" y="551"/>
                </a:lnTo>
                <a:lnTo>
                  <a:pt x="78" y="553"/>
                </a:lnTo>
                <a:lnTo>
                  <a:pt x="78" y="553"/>
                </a:lnTo>
                <a:lnTo>
                  <a:pt x="78" y="553"/>
                </a:lnTo>
                <a:lnTo>
                  <a:pt x="78" y="557"/>
                </a:lnTo>
                <a:lnTo>
                  <a:pt x="79" y="559"/>
                </a:lnTo>
                <a:lnTo>
                  <a:pt x="79" y="559"/>
                </a:lnTo>
                <a:lnTo>
                  <a:pt x="79" y="557"/>
                </a:lnTo>
                <a:lnTo>
                  <a:pt x="80" y="557"/>
                </a:lnTo>
                <a:lnTo>
                  <a:pt x="80" y="559"/>
                </a:lnTo>
                <a:lnTo>
                  <a:pt x="80" y="555"/>
                </a:lnTo>
                <a:lnTo>
                  <a:pt x="81" y="548"/>
                </a:lnTo>
                <a:lnTo>
                  <a:pt x="81" y="553"/>
                </a:lnTo>
                <a:lnTo>
                  <a:pt x="81" y="557"/>
                </a:lnTo>
                <a:lnTo>
                  <a:pt x="81" y="551"/>
                </a:lnTo>
                <a:lnTo>
                  <a:pt x="82" y="549"/>
                </a:lnTo>
                <a:lnTo>
                  <a:pt x="82" y="553"/>
                </a:lnTo>
                <a:lnTo>
                  <a:pt x="82" y="553"/>
                </a:lnTo>
                <a:lnTo>
                  <a:pt x="82" y="553"/>
                </a:lnTo>
                <a:lnTo>
                  <a:pt x="83" y="551"/>
                </a:lnTo>
                <a:lnTo>
                  <a:pt x="83" y="551"/>
                </a:lnTo>
                <a:lnTo>
                  <a:pt x="84" y="559"/>
                </a:lnTo>
                <a:lnTo>
                  <a:pt x="84" y="555"/>
                </a:lnTo>
                <a:lnTo>
                  <a:pt x="84" y="553"/>
                </a:lnTo>
                <a:lnTo>
                  <a:pt x="84" y="553"/>
                </a:lnTo>
                <a:lnTo>
                  <a:pt x="85" y="557"/>
                </a:lnTo>
                <a:lnTo>
                  <a:pt x="85" y="553"/>
                </a:lnTo>
                <a:lnTo>
                  <a:pt x="85" y="548"/>
                </a:lnTo>
                <a:lnTo>
                  <a:pt x="85" y="542"/>
                </a:lnTo>
                <a:lnTo>
                  <a:pt x="86" y="544"/>
                </a:lnTo>
                <a:lnTo>
                  <a:pt x="86" y="540"/>
                </a:lnTo>
                <a:lnTo>
                  <a:pt x="87" y="530"/>
                </a:lnTo>
                <a:lnTo>
                  <a:pt x="87" y="530"/>
                </a:lnTo>
                <a:lnTo>
                  <a:pt x="87" y="528"/>
                </a:lnTo>
                <a:lnTo>
                  <a:pt x="87" y="524"/>
                </a:lnTo>
                <a:lnTo>
                  <a:pt x="88" y="517"/>
                </a:lnTo>
                <a:lnTo>
                  <a:pt x="88" y="513"/>
                </a:lnTo>
                <a:lnTo>
                  <a:pt x="88" y="511"/>
                </a:lnTo>
                <a:lnTo>
                  <a:pt x="88" y="511"/>
                </a:lnTo>
                <a:lnTo>
                  <a:pt x="89" y="503"/>
                </a:lnTo>
                <a:lnTo>
                  <a:pt x="89" y="505"/>
                </a:lnTo>
                <a:lnTo>
                  <a:pt x="90" y="501"/>
                </a:lnTo>
                <a:lnTo>
                  <a:pt x="90" y="505"/>
                </a:lnTo>
                <a:lnTo>
                  <a:pt x="90" y="511"/>
                </a:lnTo>
                <a:lnTo>
                  <a:pt x="90" y="505"/>
                </a:lnTo>
                <a:lnTo>
                  <a:pt x="91" y="505"/>
                </a:lnTo>
                <a:lnTo>
                  <a:pt x="91" y="507"/>
                </a:lnTo>
                <a:lnTo>
                  <a:pt x="91" y="507"/>
                </a:lnTo>
                <a:lnTo>
                  <a:pt x="91" y="497"/>
                </a:lnTo>
                <a:lnTo>
                  <a:pt x="92" y="488"/>
                </a:lnTo>
                <a:lnTo>
                  <a:pt x="92" y="497"/>
                </a:lnTo>
                <a:lnTo>
                  <a:pt x="92" y="514"/>
                </a:lnTo>
                <a:lnTo>
                  <a:pt x="93" y="520"/>
                </a:lnTo>
                <a:lnTo>
                  <a:pt x="93" y="518"/>
                </a:lnTo>
                <a:lnTo>
                  <a:pt x="93" y="526"/>
                </a:lnTo>
                <a:lnTo>
                  <a:pt x="94" y="534"/>
                </a:lnTo>
                <a:lnTo>
                  <a:pt x="94" y="536"/>
                </a:lnTo>
                <a:lnTo>
                  <a:pt x="94" y="540"/>
                </a:lnTo>
                <a:lnTo>
                  <a:pt x="95" y="551"/>
                </a:lnTo>
                <a:lnTo>
                  <a:pt x="95" y="557"/>
                </a:lnTo>
                <a:lnTo>
                  <a:pt x="95" y="555"/>
                </a:lnTo>
                <a:lnTo>
                  <a:pt x="95" y="551"/>
                </a:lnTo>
                <a:lnTo>
                  <a:pt x="96" y="557"/>
                </a:lnTo>
                <a:lnTo>
                  <a:pt x="96" y="565"/>
                </a:lnTo>
                <a:lnTo>
                  <a:pt x="96" y="559"/>
                </a:lnTo>
                <a:lnTo>
                  <a:pt x="96" y="561"/>
                </a:lnTo>
                <a:lnTo>
                  <a:pt x="97" y="555"/>
                </a:lnTo>
                <a:lnTo>
                  <a:pt x="97" y="561"/>
                </a:lnTo>
                <a:lnTo>
                  <a:pt x="98" y="563"/>
                </a:lnTo>
                <a:lnTo>
                  <a:pt x="98" y="559"/>
                </a:lnTo>
                <a:lnTo>
                  <a:pt x="98" y="557"/>
                </a:lnTo>
                <a:lnTo>
                  <a:pt x="98" y="563"/>
                </a:lnTo>
                <a:lnTo>
                  <a:pt x="99" y="557"/>
                </a:lnTo>
                <a:lnTo>
                  <a:pt x="99" y="555"/>
                </a:lnTo>
                <a:lnTo>
                  <a:pt x="99" y="557"/>
                </a:lnTo>
                <a:lnTo>
                  <a:pt x="99" y="574"/>
                </a:lnTo>
                <a:lnTo>
                  <a:pt x="100" y="592"/>
                </a:lnTo>
                <a:lnTo>
                  <a:pt x="100" y="597"/>
                </a:lnTo>
                <a:lnTo>
                  <a:pt x="101" y="615"/>
                </a:lnTo>
                <a:lnTo>
                  <a:pt x="101" y="634"/>
                </a:lnTo>
                <a:lnTo>
                  <a:pt x="101" y="601"/>
                </a:lnTo>
                <a:lnTo>
                  <a:pt x="101" y="534"/>
                </a:lnTo>
                <a:lnTo>
                  <a:pt x="102" y="453"/>
                </a:lnTo>
                <a:lnTo>
                  <a:pt x="102" y="335"/>
                </a:lnTo>
                <a:lnTo>
                  <a:pt x="102" y="193"/>
                </a:lnTo>
                <a:lnTo>
                  <a:pt x="102" y="94"/>
                </a:lnTo>
                <a:lnTo>
                  <a:pt x="103" y="44"/>
                </a:lnTo>
                <a:lnTo>
                  <a:pt x="103" y="32"/>
                </a:lnTo>
                <a:lnTo>
                  <a:pt x="104" y="96"/>
                </a:lnTo>
                <a:lnTo>
                  <a:pt x="104" y="222"/>
                </a:lnTo>
                <a:lnTo>
                  <a:pt x="104" y="264"/>
                </a:lnTo>
                <a:lnTo>
                  <a:pt x="104" y="542"/>
                </a:lnTo>
                <a:lnTo>
                  <a:pt x="105" y="626"/>
                </a:lnTo>
                <a:lnTo>
                  <a:pt x="105" y="625"/>
                </a:lnTo>
                <a:lnTo>
                  <a:pt x="105" y="588"/>
                </a:lnTo>
                <a:lnTo>
                  <a:pt x="105" y="573"/>
                </a:lnTo>
                <a:lnTo>
                  <a:pt x="106" y="574"/>
                </a:lnTo>
                <a:lnTo>
                  <a:pt x="106" y="576"/>
                </a:lnTo>
                <a:lnTo>
                  <a:pt x="106" y="573"/>
                </a:lnTo>
                <a:lnTo>
                  <a:pt x="107" y="573"/>
                </a:lnTo>
                <a:lnTo>
                  <a:pt x="107" y="582"/>
                </a:lnTo>
                <a:lnTo>
                  <a:pt x="107" y="584"/>
                </a:lnTo>
                <a:lnTo>
                  <a:pt x="108" y="574"/>
                </a:lnTo>
                <a:lnTo>
                  <a:pt x="108" y="578"/>
                </a:lnTo>
                <a:lnTo>
                  <a:pt x="108" y="578"/>
                </a:lnTo>
                <a:lnTo>
                  <a:pt x="109" y="584"/>
                </a:lnTo>
                <a:lnTo>
                  <a:pt x="109" y="576"/>
                </a:lnTo>
                <a:lnTo>
                  <a:pt x="109" y="576"/>
                </a:lnTo>
                <a:lnTo>
                  <a:pt x="109" y="580"/>
                </a:lnTo>
                <a:lnTo>
                  <a:pt x="110" y="582"/>
                </a:lnTo>
                <a:lnTo>
                  <a:pt x="110" y="578"/>
                </a:lnTo>
                <a:lnTo>
                  <a:pt x="110" y="574"/>
                </a:lnTo>
                <a:lnTo>
                  <a:pt x="110" y="578"/>
                </a:lnTo>
                <a:lnTo>
                  <a:pt x="111" y="580"/>
                </a:lnTo>
                <a:lnTo>
                  <a:pt x="111" y="578"/>
                </a:lnTo>
                <a:lnTo>
                  <a:pt x="112" y="576"/>
                </a:lnTo>
                <a:lnTo>
                  <a:pt x="112" y="576"/>
                </a:lnTo>
                <a:lnTo>
                  <a:pt x="112" y="578"/>
                </a:lnTo>
                <a:lnTo>
                  <a:pt x="112" y="576"/>
                </a:lnTo>
                <a:lnTo>
                  <a:pt x="113" y="573"/>
                </a:lnTo>
                <a:lnTo>
                  <a:pt x="113" y="576"/>
                </a:lnTo>
                <a:lnTo>
                  <a:pt x="113" y="578"/>
                </a:lnTo>
                <a:lnTo>
                  <a:pt x="113" y="576"/>
                </a:lnTo>
                <a:lnTo>
                  <a:pt x="114" y="573"/>
                </a:lnTo>
                <a:lnTo>
                  <a:pt x="114" y="574"/>
                </a:lnTo>
                <a:lnTo>
                  <a:pt x="115" y="576"/>
                </a:lnTo>
                <a:lnTo>
                  <a:pt x="115" y="574"/>
                </a:lnTo>
                <a:lnTo>
                  <a:pt x="115" y="574"/>
                </a:lnTo>
                <a:lnTo>
                  <a:pt x="115" y="573"/>
                </a:lnTo>
                <a:lnTo>
                  <a:pt x="116" y="573"/>
                </a:lnTo>
                <a:lnTo>
                  <a:pt x="116" y="578"/>
                </a:lnTo>
                <a:lnTo>
                  <a:pt x="116" y="574"/>
                </a:lnTo>
                <a:lnTo>
                  <a:pt x="116" y="570"/>
                </a:lnTo>
                <a:lnTo>
                  <a:pt x="117" y="573"/>
                </a:lnTo>
                <a:lnTo>
                  <a:pt x="117" y="574"/>
                </a:lnTo>
                <a:lnTo>
                  <a:pt x="118" y="573"/>
                </a:lnTo>
                <a:lnTo>
                  <a:pt x="118" y="573"/>
                </a:lnTo>
                <a:lnTo>
                  <a:pt x="118" y="576"/>
                </a:lnTo>
                <a:lnTo>
                  <a:pt x="118" y="580"/>
                </a:lnTo>
                <a:lnTo>
                  <a:pt x="119" y="576"/>
                </a:lnTo>
                <a:lnTo>
                  <a:pt x="119" y="573"/>
                </a:lnTo>
                <a:lnTo>
                  <a:pt x="119" y="574"/>
                </a:lnTo>
                <a:lnTo>
                  <a:pt x="119" y="576"/>
                </a:lnTo>
                <a:lnTo>
                  <a:pt x="120" y="576"/>
                </a:lnTo>
                <a:lnTo>
                  <a:pt x="120" y="574"/>
                </a:lnTo>
                <a:lnTo>
                  <a:pt x="120" y="580"/>
                </a:lnTo>
                <a:lnTo>
                  <a:pt x="121" y="582"/>
                </a:lnTo>
                <a:lnTo>
                  <a:pt x="121" y="582"/>
                </a:lnTo>
                <a:lnTo>
                  <a:pt x="121" y="582"/>
                </a:lnTo>
                <a:lnTo>
                  <a:pt x="122" y="580"/>
                </a:lnTo>
                <a:lnTo>
                  <a:pt x="122" y="584"/>
                </a:lnTo>
                <a:lnTo>
                  <a:pt x="122" y="584"/>
                </a:lnTo>
                <a:lnTo>
                  <a:pt x="123" y="582"/>
                </a:lnTo>
                <a:lnTo>
                  <a:pt x="123" y="582"/>
                </a:lnTo>
                <a:lnTo>
                  <a:pt x="123" y="586"/>
                </a:lnTo>
                <a:lnTo>
                  <a:pt x="123" y="584"/>
                </a:lnTo>
                <a:lnTo>
                  <a:pt x="124" y="576"/>
                </a:lnTo>
                <a:lnTo>
                  <a:pt x="124" y="570"/>
                </a:lnTo>
                <a:lnTo>
                  <a:pt x="124" y="565"/>
                </a:lnTo>
                <a:lnTo>
                  <a:pt x="124" y="561"/>
                </a:lnTo>
                <a:lnTo>
                  <a:pt x="125" y="553"/>
                </a:lnTo>
                <a:lnTo>
                  <a:pt x="125" y="544"/>
                </a:lnTo>
                <a:lnTo>
                  <a:pt x="126" y="544"/>
                </a:lnTo>
                <a:lnTo>
                  <a:pt x="126" y="542"/>
                </a:lnTo>
                <a:lnTo>
                  <a:pt x="126" y="538"/>
                </a:lnTo>
                <a:lnTo>
                  <a:pt x="126" y="534"/>
                </a:lnTo>
                <a:lnTo>
                  <a:pt x="127" y="532"/>
                </a:lnTo>
                <a:lnTo>
                  <a:pt x="127" y="532"/>
                </a:lnTo>
                <a:lnTo>
                  <a:pt x="127" y="528"/>
                </a:lnTo>
                <a:lnTo>
                  <a:pt x="127" y="526"/>
                </a:lnTo>
                <a:lnTo>
                  <a:pt x="128" y="524"/>
                </a:lnTo>
                <a:lnTo>
                  <a:pt x="128" y="526"/>
                </a:lnTo>
                <a:lnTo>
                  <a:pt x="129" y="528"/>
                </a:lnTo>
                <a:lnTo>
                  <a:pt x="129" y="522"/>
                </a:lnTo>
                <a:lnTo>
                  <a:pt x="129" y="520"/>
                </a:lnTo>
                <a:lnTo>
                  <a:pt x="129" y="522"/>
                </a:lnTo>
                <a:lnTo>
                  <a:pt x="130" y="526"/>
                </a:lnTo>
                <a:lnTo>
                  <a:pt x="130" y="526"/>
                </a:lnTo>
                <a:lnTo>
                  <a:pt x="130" y="522"/>
                </a:lnTo>
                <a:lnTo>
                  <a:pt x="130" y="524"/>
                </a:lnTo>
                <a:lnTo>
                  <a:pt x="131" y="530"/>
                </a:lnTo>
                <a:lnTo>
                  <a:pt x="131" y="520"/>
                </a:lnTo>
                <a:lnTo>
                  <a:pt x="132" y="524"/>
                </a:lnTo>
                <a:lnTo>
                  <a:pt x="132" y="528"/>
                </a:lnTo>
                <a:lnTo>
                  <a:pt x="132" y="526"/>
                </a:lnTo>
                <a:lnTo>
                  <a:pt x="132" y="522"/>
                </a:lnTo>
                <a:lnTo>
                  <a:pt x="133" y="518"/>
                </a:lnTo>
                <a:lnTo>
                  <a:pt x="133" y="522"/>
                </a:lnTo>
                <a:lnTo>
                  <a:pt x="133" y="524"/>
                </a:lnTo>
                <a:lnTo>
                  <a:pt x="133" y="526"/>
                </a:lnTo>
                <a:lnTo>
                  <a:pt x="134" y="526"/>
                </a:lnTo>
                <a:lnTo>
                  <a:pt x="134" y="522"/>
                </a:lnTo>
                <a:lnTo>
                  <a:pt x="134" y="532"/>
                </a:lnTo>
                <a:lnTo>
                  <a:pt x="135" y="534"/>
                </a:lnTo>
                <a:lnTo>
                  <a:pt x="135" y="530"/>
                </a:lnTo>
                <a:lnTo>
                  <a:pt x="135" y="538"/>
                </a:lnTo>
                <a:lnTo>
                  <a:pt x="136" y="542"/>
                </a:lnTo>
                <a:lnTo>
                  <a:pt x="136" y="538"/>
                </a:lnTo>
                <a:lnTo>
                  <a:pt x="136" y="534"/>
                </a:lnTo>
                <a:lnTo>
                  <a:pt x="137" y="534"/>
                </a:lnTo>
                <a:lnTo>
                  <a:pt x="137" y="540"/>
                </a:lnTo>
                <a:lnTo>
                  <a:pt x="137" y="542"/>
                </a:lnTo>
                <a:lnTo>
                  <a:pt x="137" y="536"/>
                </a:lnTo>
                <a:lnTo>
                  <a:pt x="138" y="536"/>
                </a:lnTo>
                <a:lnTo>
                  <a:pt x="138" y="540"/>
                </a:lnTo>
                <a:lnTo>
                  <a:pt x="138" y="544"/>
                </a:lnTo>
                <a:lnTo>
                  <a:pt x="139" y="538"/>
                </a:lnTo>
                <a:lnTo>
                  <a:pt x="139" y="534"/>
                </a:lnTo>
                <a:lnTo>
                  <a:pt x="139" y="542"/>
                </a:lnTo>
                <a:lnTo>
                  <a:pt x="140" y="544"/>
                </a:lnTo>
                <a:lnTo>
                  <a:pt x="140" y="542"/>
                </a:lnTo>
                <a:lnTo>
                  <a:pt x="140" y="540"/>
                </a:lnTo>
                <a:lnTo>
                  <a:pt x="140" y="544"/>
                </a:lnTo>
                <a:lnTo>
                  <a:pt x="141" y="544"/>
                </a:lnTo>
                <a:lnTo>
                  <a:pt x="141" y="542"/>
                </a:lnTo>
                <a:lnTo>
                  <a:pt x="141" y="540"/>
                </a:lnTo>
                <a:lnTo>
                  <a:pt x="141" y="534"/>
                </a:lnTo>
                <a:lnTo>
                  <a:pt x="142" y="542"/>
                </a:lnTo>
                <a:lnTo>
                  <a:pt x="142" y="538"/>
                </a:lnTo>
                <a:lnTo>
                  <a:pt x="143" y="534"/>
                </a:lnTo>
                <a:lnTo>
                  <a:pt x="143" y="528"/>
                </a:lnTo>
                <a:lnTo>
                  <a:pt x="143" y="528"/>
                </a:lnTo>
                <a:lnTo>
                  <a:pt x="143" y="522"/>
                </a:lnTo>
                <a:lnTo>
                  <a:pt x="144" y="518"/>
                </a:lnTo>
                <a:lnTo>
                  <a:pt x="144" y="514"/>
                </a:lnTo>
                <a:lnTo>
                  <a:pt x="144" y="511"/>
                </a:lnTo>
                <a:lnTo>
                  <a:pt x="144" y="509"/>
                </a:lnTo>
                <a:lnTo>
                  <a:pt x="145" y="507"/>
                </a:lnTo>
                <a:lnTo>
                  <a:pt x="145" y="499"/>
                </a:lnTo>
                <a:lnTo>
                  <a:pt x="146" y="501"/>
                </a:lnTo>
                <a:lnTo>
                  <a:pt x="146" y="497"/>
                </a:lnTo>
                <a:lnTo>
                  <a:pt x="146" y="492"/>
                </a:lnTo>
                <a:lnTo>
                  <a:pt x="146" y="492"/>
                </a:lnTo>
                <a:lnTo>
                  <a:pt x="147" y="492"/>
                </a:lnTo>
                <a:lnTo>
                  <a:pt x="147" y="501"/>
                </a:lnTo>
                <a:lnTo>
                  <a:pt x="147" y="493"/>
                </a:lnTo>
                <a:lnTo>
                  <a:pt x="147" y="488"/>
                </a:lnTo>
                <a:lnTo>
                  <a:pt x="148" y="489"/>
                </a:lnTo>
                <a:lnTo>
                  <a:pt x="148" y="489"/>
                </a:lnTo>
                <a:lnTo>
                  <a:pt x="149" y="480"/>
                </a:lnTo>
                <a:lnTo>
                  <a:pt x="149" y="476"/>
                </a:lnTo>
                <a:lnTo>
                  <a:pt x="149" y="497"/>
                </a:lnTo>
                <a:lnTo>
                  <a:pt x="149" y="509"/>
                </a:lnTo>
                <a:lnTo>
                  <a:pt x="150" y="517"/>
                </a:lnTo>
                <a:lnTo>
                  <a:pt x="150" y="517"/>
                </a:lnTo>
                <a:lnTo>
                  <a:pt x="150" y="528"/>
                </a:lnTo>
                <a:lnTo>
                  <a:pt x="151" y="540"/>
                </a:lnTo>
                <a:lnTo>
                  <a:pt x="151" y="542"/>
                </a:lnTo>
                <a:lnTo>
                  <a:pt x="151" y="538"/>
                </a:lnTo>
                <a:lnTo>
                  <a:pt x="151" y="540"/>
                </a:lnTo>
                <a:lnTo>
                  <a:pt x="152" y="544"/>
                </a:lnTo>
                <a:lnTo>
                  <a:pt x="152" y="544"/>
                </a:lnTo>
                <a:lnTo>
                  <a:pt x="152" y="540"/>
                </a:lnTo>
                <a:lnTo>
                  <a:pt x="153" y="538"/>
                </a:lnTo>
                <a:lnTo>
                  <a:pt x="153" y="544"/>
                </a:lnTo>
                <a:lnTo>
                  <a:pt x="153" y="545"/>
                </a:lnTo>
                <a:lnTo>
                  <a:pt x="154" y="542"/>
                </a:lnTo>
                <a:lnTo>
                  <a:pt x="154" y="542"/>
                </a:lnTo>
                <a:lnTo>
                  <a:pt x="154" y="544"/>
                </a:lnTo>
                <a:lnTo>
                  <a:pt x="154" y="545"/>
                </a:lnTo>
                <a:lnTo>
                  <a:pt x="155" y="542"/>
                </a:lnTo>
                <a:lnTo>
                  <a:pt x="155" y="540"/>
                </a:lnTo>
                <a:lnTo>
                  <a:pt x="155" y="545"/>
                </a:lnTo>
                <a:lnTo>
                  <a:pt x="155" y="548"/>
                </a:lnTo>
                <a:lnTo>
                  <a:pt x="156" y="544"/>
                </a:lnTo>
                <a:lnTo>
                  <a:pt x="156" y="545"/>
                </a:lnTo>
                <a:lnTo>
                  <a:pt x="157" y="551"/>
                </a:lnTo>
                <a:lnTo>
                  <a:pt x="157" y="570"/>
                </a:lnTo>
                <a:lnTo>
                  <a:pt x="157" y="584"/>
                </a:lnTo>
                <a:lnTo>
                  <a:pt x="157" y="594"/>
                </a:lnTo>
                <a:lnTo>
                  <a:pt x="158" y="611"/>
                </a:lnTo>
                <a:lnTo>
                  <a:pt x="158" y="625"/>
                </a:lnTo>
                <a:lnTo>
                  <a:pt x="158" y="578"/>
                </a:lnTo>
                <a:lnTo>
                  <a:pt x="158" y="501"/>
                </a:lnTo>
                <a:lnTo>
                  <a:pt x="159" y="406"/>
                </a:lnTo>
                <a:lnTo>
                  <a:pt x="159" y="264"/>
                </a:lnTo>
                <a:lnTo>
                  <a:pt x="160" y="125"/>
                </a:lnTo>
                <a:lnTo>
                  <a:pt x="160" y="75"/>
                </a:lnTo>
                <a:lnTo>
                  <a:pt x="160" y="156"/>
                </a:lnTo>
                <a:lnTo>
                  <a:pt x="160" y="353"/>
                </a:lnTo>
                <a:lnTo>
                  <a:pt x="161" y="542"/>
                </a:lnTo>
                <a:lnTo>
                  <a:pt x="161" y="619"/>
                </a:lnTo>
                <a:lnTo>
                  <a:pt x="161" y="603"/>
                </a:lnTo>
                <a:lnTo>
                  <a:pt x="161" y="574"/>
                </a:lnTo>
                <a:lnTo>
                  <a:pt x="162" y="565"/>
                </a:lnTo>
                <a:lnTo>
                  <a:pt x="162" y="561"/>
                </a:lnTo>
                <a:lnTo>
                  <a:pt x="163" y="559"/>
                </a:lnTo>
                <a:lnTo>
                  <a:pt x="163" y="561"/>
                </a:lnTo>
                <a:lnTo>
                  <a:pt x="163" y="566"/>
                </a:lnTo>
                <a:lnTo>
                  <a:pt x="163" y="561"/>
                </a:lnTo>
                <a:lnTo>
                  <a:pt x="164" y="555"/>
                </a:lnTo>
                <a:lnTo>
                  <a:pt x="164" y="557"/>
                </a:lnTo>
                <a:lnTo>
                  <a:pt x="164" y="565"/>
                </a:lnTo>
                <a:lnTo>
                  <a:pt x="164" y="565"/>
                </a:lnTo>
                <a:lnTo>
                  <a:pt x="165" y="559"/>
                </a:lnTo>
                <a:lnTo>
                  <a:pt x="165" y="565"/>
                </a:lnTo>
                <a:lnTo>
                  <a:pt x="165" y="566"/>
                </a:lnTo>
                <a:lnTo>
                  <a:pt x="166" y="565"/>
                </a:lnTo>
                <a:lnTo>
                  <a:pt x="166" y="559"/>
                </a:lnTo>
                <a:lnTo>
                  <a:pt x="166" y="557"/>
                </a:lnTo>
                <a:lnTo>
                  <a:pt x="167" y="563"/>
                </a:lnTo>
                <a:lnTo>
                  <a:pt x="167" y="563"/>
                </a:lnTo>
                <a:lnTo>
                  <a:pt x="167" y="563"/>
                </a:lnTo>
                <a:lnTo>
                  <a:pt x="168" y="561"/>
                </a:lnTo>
                <a:lnTo>
                  <a:pt x="168" y="565"/>
                </a:lnTo>
                <a:lnTo>
                  <a:pt x="168" y="565"/>
                </a:lnTo>
                <a:lnTo>
                  <a:pt x="168" y="559"/>
                </a:lnTo>
                <a:lnTo>
                  <a:pt x="169" y="555"/>
                </a:lnTo>
                <a:lnTo>
                  <a:pt x="169" y="557"/>
                </a:lnTo>
                <a:lnTo>
                  <a:pt x="169" y="561"/>
                </a:lnTo>
                <a:lnTo>
                  <a:pt x="169" y="559"/>
                </a:lnTo>
                <a:lnTo>
                  <a:pt x="170" y="555"/>
                </a:lnTo>
                <a:lnTo>
                  <a:pt x="170" y="555"/>
                </a:lnTo>
                <a:lnTo>
                  <a:pt x="171" y="561"/>
                </a:lnTo>
                <a:lnTo>
                  <a:pt x="171" y="557"/>
                </a:lnTo>
                <a:lnTo>
                  <a:pt x="171" y="553"/>
                </a:lnTo>
                <a:lnTo>
                  <a:pt x="171" y="557"/>
                </a:lnTo>
                <a:lnTo>
                  <a:pt x="172" y="561"/>
                </a:lnTo>
                <a:lnTo>
                  <a:pt x="172" y="561"/>
                </a:lnTo>
                <a:lnTo>
                  <a:pt x="172" y="557"/>
                </a:lnTo>
                <a:lnTo>
                  <a:pt x="172" y="553"/>
                </a:lnTo>
                <a:lnTo>
                  <a:pt x="173" y="561"/>
                </a:lnTo>
                <a:lnTo>
                  <a:pt x="173" y="555"/>
                </a:lnTo>
                <a:lnTo>
                  <a:pt x="174" y="553"/>
                </a:lnTo>
                <a:lnTo>
                  <a:pt x="174" y="551"/>
                </a:lnTo>
                <a:lnTo>
                  <a:pt x="174" y="555"/>
                </a:lnTo>
                <a:lnTo>
                  <a:pt x="174" y="555"/>
                </a:lnTo>
                <a:lnTo>
                  <a:pt x="175" y="551"/>
                </a:lnTo>
                <a:lnTo>
                  <a:pt x="175" y="545"/>
                </a:lnTo>
                <a:lnTo>
                  <a:pt x="175" y="551"/>
                </a:lnTo>
                <a:lnTo>
                  <a:pt x="175" y="555"/>
                </a:lnTo>
                <a:lnTo>
                  <a:pt x="176" y="553"/>
                </a:lnTo>
                <a:lnTo>
                  <a:pt x="176" y="549"/>
                </a:lnTo>
                <a:lnTo>
                  <a:pt x="177" y="553"/>
                </a:lnTo>
                <a:lnTo>
                  <a:pt x="177" y="561"/>
                </a:lnTo>
                <a:lnTo>
                  <a:pt x="177" y="559"/>
                </a:lnTo>
                <a:lnTo>
                  <a:pt x="177" y="557"/>
                </a:lnTo>
                <a:lnTo>
                  <a:pt x="178" y="559"/>
                </a:lnTo>
                <a:lnTo>
                  <a:pt x="178" y="561"/>
                </a:lnTo>
                <a:lnTo>
                  <a:pt x="178" y="561"/>
                </a:lnTo>
                <a:lnTo>
                  <a:pt x="178" y="559"/>
                </a:lnTo>
                <a:lnTo>
                  <a:pt x="179" y="553"/>
                </a:lnTo>
                <a:lnTo>
                  <a:pt x="179" y="559"/>
                </a:lnTo>
                <a:lnTo>
                  <a:pt x="179" y="559"/>
                </a:lnTo>
                <a:lnTo>
                  <a:pt x="180" y="545"/>
                </a:lnTo>
                <a:lnTo>
                  <a:pt x="180" y="544"/>
                </a:lnTo>
                <a:lnTo>
                  <a:pt x="180" y="538"/>
                </a:lnTo>
                <a:lnTo>
                  <a:pt x="181" y="530"/>
                </a:lnTo>
                <a:lnTo>
                  <a:pt x="181" y="526"/>
                </a:lnTo>
                <a:lnTo>
                  <a:pt x="181" y="522"/>
                </a:lnTo>
                <a:lnTo>
                  <a:pt x="182" y="524"/>
                </a:lnTo>
                <a:lnTo>
                  <a:pt x="182" y="524"/>
                </a:lnTo>
                <a:lnTo>
                  <a:pt x="182" y="518"/>
                </a:lnTo>
                <a:lnTo>
                  <a:pt x="182" y="517"/>
                </a:lnTo>
                <a:lnTo>
                  <a:pt x="183" y="517"/>
                </a:lnTo>
                <a:lnTo>
                  <a:pt x="183" y="518"/>
                </a:lnTo>
                <a:lnTo>
                  <a:pt x="183" y="513"/>
                </a:lnTo>
                <a:lnTo>
                  <a:pt x="183" y="511"/>
                </a:lnTo>
                <a:lnTo>
                  <a:pt x="184" y="513"/>
                </a:lnTo>
                <a:lnTo>
                  <a:pt x="184" y="514"/>
                </a:lnTo>
                <a:lnTo>
                  <a:pt x="185" y="513"/>
                </a:lnTo>
                <a:lnTo>
                  <a:pt x="185" y="507"/>
                </a:lnTo>
                <a:lnTo>
                  <a:pt x="185" y="509"/>
                </a:lnTo>
                <a:lnTo>
                  <a:pt x="185" y="520"/>
                </a:lnTo>
                <a:lnTo>
                  <a:pt x="186" y="518"/>
                </a:lnTo>
                <a:lnTo>
                  <a:pt x="186" y="514"/>
                </a:lnTo>
                <a:lnTo>
                  <a:pt x="186" y="514"/>
                </a:lnTo>
                <a:lnTo>
                  <a:pt x="186" y="517"/>
                </a:lnTo>
                <a:lnTo>
                  <a:pt x="187" y="514"/>
                </a:lnTo>
                <a:lnTo>
                  <a:pt x="187" y="513"/>
                </a:lnTo>
                <a:lnTo>
                  <a:pt x="188" y="513"/>
                </a:lnTo>
                <a:lnTo>
                  <a:pt x="188" y="518"/>
                </a:lnTo>
                <a:lnTo>
                  <a:pt x="188" y="518"/>
                </a:lnTo>
                <a:lnTo>
                  <a:pt x="188" y="518"/>
                </a:lnTo>
                <a:lnTo>
                  <a:pt x="189" y="522"/>
                </a:lnTo>
                <a:lnTo>
                  <a:pt x="189" y="524"/>
                </a:lnTo>
                <a:lnTo>
                  <a:pt x="189" y="522"/>
                </a:lnTo>
                <a:lnTo>
                  <a:pt x="189" y="520"/>
                </a:lnTo>
                <a:lnTo>
                  <a:pt x="190" y="518"/>
                </a:lnTo>
                <a:lnTo>
                  <a:pt x="190" y="522"/>
                </a:lnTo>
                <a:lnTo>
                  <a:pt x="191" y="526"/>
                </a:lnTo>
                <a:lnTo>
                  <a:pt x="191" y="524"/>
                </a:lnTo>
                <a:lnTo>
                  <a:pt x="191" y="520"/>
                </a:lnTo>
                <a:lnTo>
                  <a:pt x="191" y="524"/>
                </a:lnTo>
                <a:lnTo>
                  <a:pt x="192" y="530"/>
                </a:lnTo>
                <a:lnTo>
                  <a:pt x="192" y="532"/>
                </a:lnTo>
                <a:lnTo>
                  <a:pt x="192" y="526"/>
                </a:lnTo>
                <a:lnTo>
                  <a:pt x="192" y="530"/>
                </a:lnTo>
                <a:lnTo>
                  <a:pt x="193" y="534"/>
                </a:lnTo>
                <a:lnTo>
                  <a:pt x="193" y="532"/>
                </a:lnTo>
                <a:lnTo>
                  <a:pt x="193" y="528"/>
                </a:lnTo>
                <a:lnTo>
                  <a:pt x="194" y="532"/>
                </a:lnTo>
                <a:lnTo>
                  <a:pt x="194" y="536"/>
                </a:lnTo>
                <a:lnTo>
                  <a:pt x="194" y="532"/>
                </a:lnTo>
                <a:lnTo>
                  <a:pt x="195" y="528"/>
                </a:lnTo>
                <a:lnTo>
                  <a:pt x="195" y="526"/>
                </a:lnTo>
                <a:lnTo>
                  <a:pt x="195" y="532"/>
                </a:lnTo>
                <a:lnTo>
                  <a:pt x="196" y="530"/>
                </a:lnTo>
                <a:lnTo>
                  <a:pt x="196" y="530"/>
                </a:lnTo>
                <a:lnTo>
                  <a:pt x="196" y="528"/>
                </a:lnTo>
                <a:lnTo>
                  <a:pt x="196" y="530"/>
                </a:lnTo>
                <a:lnTo>
                  <a:pt x="197" y="530"/>
                </a:lnTo>
                <a:lnTo>
                  <a:pt x="197" y="528"/>
                </a:lnTo>
                <a:lnTo>
                  <a:pt x="197" y="530"/>
                </a:lnTo>
                <a:lnTo>
                  <a:pt x="197" y="528"/>
                </a:lnTo>
                <a:lnTo>
                  <a:pt x="198" y="534"/>
                </a:lnTo>
                <a:lnTo>
                  <a:pt x="198" y="532"/>
                </a:lnTo>
                <a:lnTo>
                  <a:pt x="199" y="522"/>
                </a:lnTo>
                <a:lnTo>
                  <a:pt x="199" y="518"/>
                </a:lnTo>
                <a:lnTo>
                  <a:pt x="199" y="517"/>
                </a:lnTo>
                <a:lnTo>
                  <a:pt x="199" y="509"/>
                </a:lnTo>
                <a:lnTo>
                  <a:pt x="200" y="499"/>
                </a:lnTo>
                <a:lnTo>
                  <a:pt x="200" y="497"/>
                </a:lnTo>
                <a:lnTo>
                  <a:pt x="200" y="507"/>
                </a:lnTo>
                <a:lnTo>
                  <a:pt x="200" y="501"/>
                </a:lnTo>
                <a:lnTo>
                  <a:pt x="201" y="497"/>
                </a:lnTo>
                <a:lnTo>
                  <a:pt x="201" y="496"/>
                </a:lnTo>
                <a:lnTo>
                  <a:pt x="202" y="497"/>
                </a:lnTo>
                <a:lnTo>
                  <a:pt x="202" y="486"/>
                </a:lnTo>
                <a:lnTo>
                  <a:pt x="202" y="478"/>
                </a:lnTo>
                <a:lnTo>
                  <a:pt x="202" y="484"/>
                </a:lnTo>
                <a:lnTo>
                  <a:pt x="203" y="492"/>
                </a:lnTo>
                <a:lnTo>
                  <a:pt x="203" y="492"/>
                </a:lnTo>
                <a:lnTo>
                  <a:pt x="203" y="484"/>
                </a:lnTo>
                <a:lnTo>
                  <a:pt x="203" y="486"/>
                </a:lnTo>
                <a:lnTo>
                  <a:pt x="204" y="482"/>
                </a:lnTo>
                <a:lnTo>
                  <a:pt x="204" y="480"/>
                </a:lnTo>
                <a:lnTo>
                  <a:pt x="205" y="496"/>
                </a:lnTo>
                <a:lnTo>
                  <a:pt x="205" y="511"/>
                </a:lnTo>
                <a:lnTo>
                  <a:pt x="205" y="517"/>
                </a:lnTo>
                <a:lnTo>
                  <a:pt x="205" y="524"/>
                </a:lnTo>
                <a:lnTo>
                  <a:pt x="206" y="530"/>
                </a:lnTo>
                <a:lnTo>
                  <a:pt x="206" y="530"/>
                </a:lnTo>
                <a:lnTo>
                  <a:pt x="206" y="532"/>
                </a:lnTo>
                <a:lnTo>
                  <a:pt x="206" y="538"/>
                </a:lnTo>
                <a:lnTo>
                  <a:pt x="207" y="536"/>
                </a:lnTo>
                <a:lnTo>
                  <a:pt x="207" y="536"/>
                </a:lnTo>
                <a:lnTo>
                  <a:pt x="207" y="540"/>
                </a:lnTo>
                <a:lnTo>
                  <a:pt x="208" y="540"/>
                </a:lnTo>
                <a:lnTo>
                  <a:pt x="208" y="538"/>
                </a:lnTo>
                <a:lnTo>
                  <a:pt x="208" y="538"/>
                </a:lnTo>
                <a:lnTo>
                  <a:pt x="209" y="540"/>
                </a:lnTo>
                <a:lnTo>
                  <a:pt x="209" y="545"/>
                </a:lnTo>
                <a:lnTo>
                  <a:pt x="209" y="545"/>
                </a:lnTo>
                <a:lnTo>
                  <a:pt x="210" y="545"/>
                </a:lnTo>
                <a:lnTo>
                  <a:pt x="210" y="548"/>
                </a:lnTo>
                <a:lnTo>
                  <a:pt x="210" y="545"/>
                </a:lnTo>
                <a:lnTo>
                  <a:pt x="210" y="549"/>
                </a:lnTo>
                <a:lnTo>
                  <a:pt x="211" y="545"/>
                </a:lnTo>
                <a:lnTo>
                  <a:pt x="211" y="549"/>
                </a:lnTo>
                <a:lnTo>
                  <a:pt x="211" y="570"/>
                </a:lnTo>
                <a:lnTo>
                  <a:pt x="211" y="584"/>
                </a:lnTo>
                <a:lnTo>
                  <a:pt x="212" y="592"/>
                </a:lnTo>
                <a:lnTo>
                  <a:pt x="212" y="609"/>
                </a:lnTo>
                <a:lnTo>
                  <a:pt x="213" y="600"/>
                </a:lnTo>
                <a:lnTo>
                  <a:pt x="213" y="540"/>
                </a:lnTo>
                <a:lnTo>
                  <a:pt x="213" y="461"/>
                </a:lnTo>
                <a:lnTo>
                  <a:pt x="213" y="341"/>
                </a:lnTo>
                <a:lnTo>
                  <a:pt x="214" y="189"/>
                </a:lnTo>
                <a:lnTo>
                  <a:pt x="214" y="94"/>
                </a:lnTo>
                <a:lnTo>
                  <a:pt x="214" y="86"/>
                </a:lnTo>
                <a:lnTo>
                  <a:pt x="214" y="231"/>
                </a:lnTo>
                <a:lnTo>
                  <a:pt x="215" y="441"/>
                </a:lnTo>
                <a:lnTo>
                  <a:pt x="215" y="586"/>
                </a:lnTo>
                <a:lnTo>
                  <a:pt x="216" y="617"/>
                </a:lnTo>
                <a:lnTo>
                  <a:pt x="216" y="615"/>
                </a:lnTo>
                <a:lnTo>
                  <a:pt x="216" y="565"/>
                </a:lnTo>
                <a:lnTo>
                  <a:pt x="216" y="566"/>
                </a:lnTo>
                <a:lnTo>
                  <a:pt x="217" y="565"/>
                </a:lnTo>
                <a:lnTo>
                  <a:pt x="217" y="557"/>
                </a:lnTo>
                <a:lnTo>
                  <a:pt x="217" y="559"/>
                </a:lnTo>
                <a:lnTo>
                  <a:pt x="217" y="561"/>
                </a:lnTo>
                <a:lnTo>
                  <a:pt x="218" y="561"/>
                </a:lnTo>
                <a:lnTo>
                  <a:pt x="218" y="561"/>
                </a:lnTo>
                <a:lnTo>
                  <a:pt x="219" y="561"/>
                </a:lnTo>
                <a:lnTo>
                  <a:pt x="219" y="559"/>
                </a:lnTo>
                <a:lnTo>
                  <a:pt x="219" y="565"/>
                </a:lnTo>
                <a:lnTo>
                  <a:pt x="219" y="563"/>
                </a:lnTo>
                <a:lnTo>
                  <a:pt x="220" y="559"/>
                </a:lnTo>
                <a:lnTo>
                  <a:pt x="220" y="563"/>
                </a:lnTo>
                <a:lnTo>
                  <a:pt x="220" y="566"/>
                </a:lnTo>
                <a:lnTo>
                  <a:pt x="220" y="569"/>
                </a:lnTo>
                <a:lnTo>
                  <a:pt x="221" y="565"/>
                </a:lnTo>
                <a:lnTo>
                  <a:pt x="221" y="563"/>
                </a:lnTo>
                <a:lnTo>
                  <a:pt x="221" y="569"/>
                </a:lnTo>
                <a:lnTo>
                  <a:pt x="222" y="569"/>
                </a:lnTo>
                <a:lnTo>
                  <a:pt x="222" y="565"/>
                </a:lnTo>
                <a:lnTo>
                  <a:pt x="222" y="566"/>
                </a:lnTo>
                <a:lnTo>
                  <a:pt x="223" y="570"/>
                </a:lnTo>
                <a:lnTo>
                  <a:pt x="223" y="566"/>
                </a:lnTo>
                <a:lnTo>
                  <a:pt x="223" y="569"/>
                </a:lnTo>
                <a:lnTo>
                  <a:pt x="224" y="563"/>
                </a:lnTo>
                <a:lnTo>
                  <a:pt x="224" y="570"/>
                </a:lnTo>
                <a:lnTo>
                  <a:pt x="224" y="569"/>
                </a:lnTo>
                <a:lnTo>
                  <a:pt x="224" y="561"/>
                </a:lnTo>
                <a:lnTo>
                  <a:pt x="225" y="559"/>
                </a:lnTo>
                <a:lnTo>
                  <a:pt x="225" y="565"/>
                </a:lnTo>
                <a:lnTo>
                  <a:pt x="225" y="565"/>
                </a:lnTo>
                <a:lnTo>
                  <a:pt x="225" y="565"/>
                </a:lnTo>
                <a:lnTo>
                  <a:pt x="226" y="569"/>
                </a:lnTo>
                <a:lnTo>
                  <a:pt x="226" y="574"/>
                </a:lnTo>
                <a:lnTo>
                  <a:pt x="227" y="574"/>
                </a:lnTo>
                <a:lnTo>
                  <a:pt x="227" y="569"/>
                </a:lnTo>
                <a:lnTo>
                  <a:pt x="227" y="566"/>
                </a:lnTo>
                <a:lnTo>
                  <a:pt x="227" y="573"/>
                </a:lnTo>
                <a:lnTo>
                  <a:pt x="228" y="573"/>
                </a:lnTo>
                <a:lnTo>
                  <a:pt x="228" y="565"/>
                </a:lnTo>
                <a:lnTo>
                  <a:pt x="228" y="561"/>
                </a:lnTo>
                <a:lnTo>
                  <a:pt x="228" y="561"/>
                </a:lnTo>
                <a:lnTo>
                  <a:pt x="229" y="569"/>
                </a:lnTo>
                <a:lnTo>
                  <a:pt x="229" y="563"/>
                </a:lnTo>
                <a:lnTo>
                  <a:pt x="230" y="553"/>
                </a:lnTo>
                <a:lnTo>
                  <a:pt x="230" y="557"/>
                </a:lnTo>
                <a:lnTo>
                  <a:pt x="230" y="566"/>
                </a:lnTo>
                <a:lnTo>
                  <a:pt x="230" y="569"/>
                </a:lnTo>
                <a:lnTo>
                  <a:pt x="231" y="570"/>
                </a:lnTo>
                <a:lnTo>
                  <a:pt x="231" y="576"/>
                </a:lnTo>
                <a:lnTo>
                  <a:pt x="231" y="576"/>
                </a:lnTo>
                <a:lnTo>
                  <a:pt x="231" y="573"/>
                </a:lnTo>
                <a:lnTo>
                  <a:pt x="232" y="569"/>
                </a:lnTo>
                <a:lnTo>
                  <a:pt x="232" y="566"/>
                </a:lnTo>
                <a:lnTo>
                  <a:pt x="233" y="574"/>
                </a:lnTo>
                <a:lnTo>
                  <a:pt x="233" y="578"/>
                </a:lnTo>
                <a:lnTo>
                  <a:pt x="233" y="576"/>
                </a:lnTo>
                <a:lnTo>
                  <a:pt x="233" y="574"/>
                </a:lnTo>
                <a:lnTo>
                  <a:pt x="234" y="580"/>
                </a:lnTo>
                <a:lnTo>
                  <a:pt x="234" y="580"/>
                </a:lnTo>
                <a:lnTo>
                  <a:pt x="234" y="574"/>
                </a:lnTo>
                <a:lnTo>
                  <a:pt x="234" y="573"/>
                </a:lnTo>
                <a:lnTo>
                  <a:pt x="235" y="574"/>
                </a:lnTo>
                <a:lnTo>
                  <a:pt x="235" y="573"/>
                </a:lnTo>
                <a:lnTo>
                  <a:pt x="235" y="559"/>
                </a:lnTo>
                <a:lnTo>
                  <a:pt x="236" y="544"/>
                </a:lnTo>
                <a:lnTo>
                  <a:pt x="236" y="538"/>
                </a:lnTo>
                <a:lnTo>
                  <a:pt x="236" y="544"/>
                </a:lnTo>
                <a:lnTo>
                  <a:pt x="237" y="540"/>
                </a:lnTo>
                <a:lnTo>
                  <a:pt x="237" y="530"/>
                </a:lnTo>
                <a:lnTo>
                  <a:pt x="237" y="532"/>
                </a:lnTo>
                <a:lnTo>
                  <a:pt x="238" y="534"/>
                </a:lnTo>
                <a:lnTo>
                  <a:pt x="238" y="522"/>
                </a:lnTo>
                <a:lnTo>
                  <a:pt x="238" y="520"/>
                </a:lnTo>
                <a:lnTo>
                  <a:pt x="238" y="520"/>
                </a:lnTo>
                <a:lnTo>
                  <a:pt x="239" y="524"/>
                </a:lnTo>
                <a:lnTo>
                  <a:pt x="239" y="524"/>
                </a:lnTo>
                <a:lnTo>
                  <a:pt x="239" y="518"/>
                </a:lnTo>
                <a:lnTo>
                  <a:pt x="240" y="520"/>
                </a:lnTo>
                <a:lnTo>
                  <a:pt x="240" y="522"/>
                </a:lnTo>
                <a:lnTo>
                  <a:pt x="240" y="522"/>
                </a:lnTo>
                <a:lnTo>
                  <a:pt x="241" y="517"/>
                </a:lnTo>
                <a:lnTo>
                  <a:pt x="241" y="517"/>
                </a:lnTo>
                <a:lnTo>
                  <a:pt x="241" y="526"/>
                </a:lnTo>
                <a:lnTo>
                  <a:pt x="241" y="528"/>
                </a:lnTo>
                <a:lnTo>
                  <a:pt x="242" y="528"/>
                </a:lnTo>
                <a:lnTo>
                  <a:pt x="242" y="524"/>
                </a:lnTo>
                <a:lnTo>
                  <a:pt x="242" y="528"/>
                </a:lnTo>
                <a:lnTo>
                  <a:pt x="242" y="532"/>
                </a:lnTo>
                <a:lnTo>
                  <a:pt x="243" y="528"/>
                </a:lnTo>
                <a:lnTo>
                  <a:pt x="243" y="528"/>
                </a:lnTo>
                <a:lnTo>
                  <a:pt x="244" y="532"/>
                </a:lnTo>
                <a:lnTo>
                  <a:pt x="244" y="534"/>
                </a:lnTo>
                <a:lnTo>
                  <a:pt x="244" y="528"/>
                </a:lnTo>
                <a:lnTo>
                  <a:pt x="244" y="528"/>
                </a:lnTo>
                <a:lnTo>
                  <a:pt x="245" y="530"/>
                </a:lnTo>
                <a:lnTo>
                  <a:pt x="245" y="538"/>
                </a:lnTo>
                <a:lnTo>
                  <a:pt x="245" y="532"/>
                </a:lnTo>
                <a:lnTo>
                  <a:pt x="245" y="530"/>
                </a:lnTo>
                <a:lnTo>
                  <a:pt x="246" y="528"/>
                </a:lnTo>
                <a:lnTo>
                  <a:pt x="246" y="534"/>
                </a:lnTo>
                <a:lnTo>
                  <a:pt x="247" y="538"/>
                </a:lnTo>
                <a:lnTo>
                  <a:pt x="247" y="532"/>
                </a:lnTo>
                <a:lnTo>
                  <a:pt x="247" y="540"/>
                </a:lnTo>
                <a:lnTo>
                  <a:pt x="247" y="542"/>
                </a:lnTo>
                <a:lnTo>
                  <a:pt x="248" y="545"/>
                </a:lnTo>
                <a:lnTo>
                  <a:pt x="248" y="540"/>
                </a:lnTo>
                <a:lnTo>
                  <a:pt x="248" y="538"/>
                </a:lnTo>
                <a:lnTo>
                  <a:pt x="248" y="536"/>
                </a:lnTo>
                <a:lnTo>
                  <a:pt x="249" y="538"/>
                </a:lnTo>
                <a:lnTo>
                  <a:pt x="249" y="540"/>
                </a:lnTo>
                <a:lnTo>
                  <a:pt x="250" y="540"/>
                </a:lnTo>
                <a:lnTo>
                  <a:pt x="250" y="538"/>
                </a:lnTo>
                <a:lnTo>
                  <a:pt x="250" y="534"/>
                </a:lnTo>
                <a:lnTo>
                  <a:pt x="250" y="534"/>
                </a:lnTo>
                <a:lnTo>
                  <a:pt x="251" y="534"/>
                </a:lnTo>
                <a:lnTo>
                  <a:pt x="251" y="534"/>
                </a:lnTo>
                <a:lnTo>
                  <a:pt x="251" y="542"/>
                </a:lnTo>
                <a:lnTo>
                  <a:pt x="251" y="540"/>
                </a:lnTo>
                <a:lnTo>
                  <a:pt x="252" y="538"/>
                </a:lnTo>
                <a:lnTo>
                  <a:pt x="252" y="538"/>
                </a:lnTo>
                <a:lnTo>
                  <a:pt x="252" y="536"/>
                </a:lnTo>
                <a:lnTo>
                  <a:pt x="253" y="534"/>
                </a:lnTo>
                <a:lnTo>
                  <a:pt x="253" y="536"/>
                </a:lnTo>
                <a:lnTo>
                  <a:pt x="253" y="534"/>
                </a:lnTo>
                <a:lnTo>
                  <a:pt x="254" y="538"/>
                </a:lnTo>
                <a:lnTo>
                  <a:pt x="254" y="542"/>
                </a:lnTo>
                <a:lnTo>
                  <a:pt x="254" y="538"/>
                </a:lnTo>
                <a:lnTo>
                  <a:pt x="255" y="538"/>
                </a:lnTo>
                <a:lnTo>
                  <a:pt x="255" y="540"/>
                </a:lnTo>
                <a:lnTo>
                  <a:pt x="255" y="532"/>
                </a:lnTo>
                <a:lnTo>
                  <a:pt x="255" y="524"/>
                </a:lnTo>
                <a:lnTo>
                  <a:pt x="256" y="522"/>
                </a:lnTo>
                <a:lnTo>
                  <a:pt x="256" y="518"/>
                </a:lnTo>
                <a:lnTo>
                  <a:pt x="256" y="513"/>
                </a:lnTo>
                <a:lnTo>
                  <a:pt x="256" y="507"/>
                </a:lnTo>
                <a:lnTo>
                  <a:pt x="257" y="501"/>
                </a:lnTo>
                <a:lnTo>
                  <a:pt x="257" y="503"/>
                </a:lnTo>
                <a:lnTo>
                  <a:pt x="258" y="499"/>
                </a:lnTo>
                <a:lnTo>
                  <a:pt x="258" y="492"/>
                </a:lnTo>
                <a:lnTo>
                  <a:pt x="258" y="489"/>
                </a:lnTo>
                <a:lnTo>
                  <a:pt x="258" y="492"/>
                </a:lnTo>
                <a:lnTo>
                  <a:pt x="259" y="499"/>
                </a:lnTo>
                <a:lnTo>
                  <a:pt x="259" y="499"/>
                </a:lnTo>
                <a:lnTo>
                  <a:pt x="259" y="492"/>
                </a:lnTo>
                <a:lnTo>
                  <a:pt x="259" y="489"/>
                </a:lnTo>
                <a:lnTo>
                  <a:pt x="260" y="493"/>
                </a:lnTo>
                <a:lnTo>
                  <a:pt x="260" y="492"/>
                </a:lnTo>
                <a:lnTo>
                  <a:pt x="261" y="489"/>
                </a:lnTo>
                <a:lnTo>
                  <a:pt x="261" y="488"/>
                </a:lnTo>
                <a:lnTo>
                  <a:pt x="261" y="486"/>
                </a:lnTo>
                <a:lnTo>
                  <a:pt x="261" y="499"/>
                </a:lnTo>
                <a:lnTo>
                  <a:pt x="262" y="503"/>
                </a:lnTo>
                <a:lnTo>
                  <a:pt x="262" y="511"/>
                </a:lnTo>
                <a:lnTo>
                  <a:pt x="262" y="522"/>
                </a:lnTo>
                <a:lnTo>
                  <a:pt x="262" y="530"/>
                </a:lnTo>
                <a:lnTo>
                  <a:pt x="263" y="538"/>
                </a:lnTo>
                <a:lnTo>
                  <a:pt x="263" y="538"/>
                </a:lnTo>
                <a:lnTo>
                  <a:pt x="264" y="542"/>
                </a:lnTo>
                <a:lnTo>
                  <a:pt x="264" y="542"/>
                </a:lnTo>
                <a:lnTo>
                  <a:pt x="264" y="542"/>
                </a:lnTo>
                <a:lnTo>
                  <a:pt x="264" y="540"/>
                </a:lnTo>
                <a:lnTo>
                  <a:pt x="265" y="545"/>
                </a:lnTo>
                <a:lnTo>
                  <a:pt x="265" y="551"/>
                </a:lnTo>
                <a:lnTo>
                  <a:pt x="265" y="548"/>
                </a:lnTo>
                <a:lnTo>
                  <a:pt x="265" y="544"/>
                </a:lnTo>
                <a:lnTo>
                  <a:pt x="266" y="545"/>
                </a:lnTo>
                <a:lnTo>
                  <a:pt x="266" y="551"/>
                </a:lnTo>
                <a:lnTo>
                  <a:pt x="266" y="548"/>
                </a:lnTo>
                <a:lnTo>
                  <a:pt x="267" y="548"/>
                </a:lnTo>
                <a:lnTo>
                  <a:pt x="267" y="549"/>
                </a:lnTo>
                <a:lnTo>
                  <a:pt x="267" y="555"/>
                </a:lnTo>
                <a:lnTo>
                  <a:pt x="268" y="566"/>
                </a:lnTo>
                <a:lnTo>
                  <a:pt x="268" y="570"/>
                </a:lnTo>
                <a:lnTo>
                  <a:pt x="268" y="590"/>
                </a:lnTo>
                <a:lnTo>
                  <a:pt x="269" y="619"/>
                </a:lnTo>
                <a:lnTo>
                  <a:pt x="269" y="632"/>
                </a:lnTo>
                <a:lnTo>
                  <a:pt x="269" y="600"/>
                </a:lnTo>
                <a:lnTo>
                  <a:pt x="269" y="540"/>
                </a:lnTo>
                <a:lnTo>
                  <a:pt x="270" y="472"/>
                </a:lnTo>
                <a:lnTo>
                  <a:pt x="270" y="354"/>
                </a:lnTo>
                <a:lnTo>
                  <a:pt x="270" y="202"/>
                </a:lnTo>
                <a:lnTo>
                  <a:pt x="270" y="88"/>
                </a:lnTo>
                <a:lnTo>
                  <a:pt x="271" y="83"/>
                </a:lnTo>
                <a:lnTo>
                  <a:pt x="271" y="218"/>
                </a:lnTo>
                <a:lnTo>
                  <a:pt x="272" y="434"/>
                </a:lnTo>
                <a:lnTo>
                  <a:pt x="272" y="576"/>
                </a:lnTo>
                <a:lnTo>
                  <a:pt x="272" y="613"/>
                </a:lnTo>
                <a:lnTo>
                  <a:pt x="272" y="590"/>
                </a:lnTo>
                <a:lnTo>
                  <a:pt x="273" y="565"/>
                </a:lnTo>
                <a:lnTo>
                  <a:pt x="273" y="561"/>
                </a:lnTo>
                <a:lnTo>
                  <a:pt x="273" y="565"/>
                </a:lnTo>
                <a:lnTo>
                  <a:pt x="273" y="565"/>
                </a:lnTo>
                <a:lnTo>
                  <a:pt x="274" y="559"/>
                </a:lnTo>
                <a:lnTo>
                  <a:pt x="274" y="555"/>
                </a:lnTo>
                <a:lnTo>
                  <a:pt x="275" y="559"/>
                </a:lnTo>
                <a:lnTo>
                  <a:pt x="275" y="565"/>
                </a:lnTo>
                <a:lnTo>
                  <a:pt x="275" y="561"/>
                </a:lnTo>
                <a:lnTo>
                  <a:pt x="275" y="559"/>
                </a:lnTo>
                <a:lnTo>
                  <a:pt x="276" y="559"/>
                </a:lnTo>
                <a:lnTo>
                  <a:pt x="276" y="559"/>
                </a:lnTo>
                <a:lnTo>
                  <a:pt x="276" y="559"/>
                </a:lnTo>
                <a:lnTo>
                  <a:pt x="276" y="557"/>
                </a:lnTo>
                <a:lnTo>
                  <a:pt x="277" y="557"/>
                </a:lnTo>
                <a:lnTo>
                  <a:pt x="277" y="563"/>
                </a:lnTo>
                <a:lnTo>
                  <a:pt x="278" y="561"/>
                </a:lnTo>
                <a:lnTo>
                  <a:pt x="278" y="555"/>
                </a:lnTo>
                <a:lnTo>
                  <a:pt x="278" y="551"/>
                </a:lnTo>
                <a:lnTo>
                  <a:pt x="278" y="557"/>
                </a:lnTo>
                <a:lnTo>
                  <a:pt x="279" y="557"/>
                </a:lnTo>
                <a:lnTo>
                  <a:pt x="279" y="555"/>
                </a:lnTo>
                <a:lnTo>
                  <a:pt x="279" y="553"/>
                </a:lnTo>
                <a:lnTo>
                  <a:pt x="279" y="557"/>
                </a:lnTo>
                <a:lnTo>
                  <a:pt x="280" y="563"/>
                </a:lnTo>
                <a:lnTo>
                  <a:pt x="280" y="557"/>
                </a:lnTo>
                <a:lnTo>
                  <a:pt x="280" y="555"/>
                </a:lnTo>
                <a:lnTo>
                  <a:pt x="281" y="559"/>
                </a:lnTo>
                <a:lnTo>
                  <a:pt x="281" y="559"/>
                </a:lnTo>
                <a:lnTo>
                  <a:pt x="281" y="553"/>
                </a:lnTo>
                <a:lnTo>
                  <a:pt x="282" y="551"/>
                </a:lnTo>
                <a:lnTo>
                  <a:pt x="282" y="553"/>
                </a:lnTo>
                <a:lnTo>
                  <a:pt x="282" y="561"/>
                </a:lnTo>
                <a:lnTo>
                  <a:pt x="283" y="557"/>
                </a:lnTo>
                <a:lnTo>
                  <a:pt x="283" y="555"/>
                </a:lnTo>
                <a:lnTo>
                  <a:pt x="283" y="553"/>
                </a:lnTo>
                <a:lnTo>
                  <a:pt x="283" y="559"/>
                </a:lnTo>
                <a:lnTo>
                  <a:pt x="284" y="553"/>
                </a:lnTo>
                <a:lnTo>
                  <a:pt x="284" y="551"/>
                </a:lnTo>
                <a:lnTo>
                  <a:pt x="284" y="551"/>
                </a:lnTo>
                <a:lnTo>
                  <a:pt x="284" y="555"/>
                </a:lnTo>
                <a:lnTo>
                  <a:pt x="285" y="557"/>
                </a:lnTo>
                <a:lnTo>
                  <a:pt x="285" y="553"/>
                </a:lnTo>
                <a:lnTo>
                  <a:pt x="286" y="548"/>
                </a:lnTo>
                <a:lnTo>
                  <a:pt x="286" y="551"/>
                </a:lnTo>
                <a:lnTo>
                  <a:pt x="286" y="555"/>
                </a:lnTo>
                <a:lnTo>
                  <a:pt x="286" y="553"/>
                </a:lnTo>
                <a:lnTo>
                  <a:pt x="287" y="553"/>
                </a:lnTo>
                <a:lnTo>
                  <a:pt x="287" y="555"/>
                </a:lnTo>
                <a:lnTo>
                  <a:pt x="287" y="561"/>
                </a:lnTo>
                <a:lnTo>
                  <a:pt x="287" y="557"/>
                </a:lnTo>
                <a:lnTo>
                  <a:pt x="288" y="557"/>
                </a:lnTo>
                <a:lnTo>
                  <a:pt x="288" y="561"/>
                </a:lnTo>
                <a:lnTo>
                  <a:pt x="289" y="569"/>
                </a:lnTo>
                <a:lnTo>
                  <a:pt x="289" y="566"/>
                </a:lnTo>
                <a:lnTo>
                  <a:pt x="289" y="569"/>
                </a:lnTo>
                <a:lnTo>
                  <a:pt x="289" y="573"/>
                </a:lnTo>
                <a:lnTo>
                  <a:pt x="290" y="573"/>
                </a:lnTo>
                <a:lnTo>
                  <a:pt x="290" y="566"/>
                </a:lnTo>
                <a:lnTo>
                  <a:pt x="290" y="566"/>
                </a:lnTo>
                <a:lnTo>
                  <a:pt x="290" y="566"/>
                </a:lnTo>
                <a:lnTo>
                  <a:pt x="291" y="573"/>
                </a:lnTo>
                <a:lnTo>
                  <a:pt x="291" y="565"/>
                </a:lnTo>
                <a:lnTo>
                  <a:pt x="292" y="557"/>
                </a:lnTo>
                <a:lnTo>
                  <a:pt x="292" y="553"/>
                </a:lnTo>
                <a:lnTo>
                  <a:pt x="292" y="551"/>
                </a:lnTo>
                <a:lnTo>
                  <a:pt x="292" y="542"/>
                </a:lnTo>
                <a:lnTo>
                  <a:pt x="293" y="532"/>
                </a:lnTo>
                <a:lnTo>
                  <a:pt x="293" y="524"/>
                </a:lnTo>
                <a:lnTo>
                  <a:pt x="293" y="524"/>
                </a:lnTo>
                <a:lnTo>
                  <a:pt x="293" y="520"/>
                </a:lnTo>
                <a:lnTo>
                  <a:pt x="294" y="511"/>
                </a:lnTo>
                <a:lnTo>
                  <a:pt x="294" y="509"/>
                </a:lnTo>
                <a:lnTo>
                  <a:pt x="294" y="509"/>
                </a:lnTo>
                <a:lnTo>
                  <a:pt x="295" y="511"/>
                </a:lnTo>
                <a:lnTo>
                  <a:pt x="295" y="501"/>
                </a:lnTo>
                <a:lnTo>
                  <a:pt x="295" y="503"/>
                </a:lnTo>
                <a:lnTo>
                  <a:pt x="296" y="501"/>
                </a:lnTo>
                <a:lnTo>
                  <a:pt x="296" y="507"/>
                </a:lnTo>
                <a:lnTo>
                  <a:pt x="296" y="503"/>
                </a:lnTo>
                <a:lnTo>
                  <a:pt x="297" y="499"/>
                </a:lnTo>
                <a:lnTo>
                  <a:pt x="297" y="501"/>
                </a:lnTo>
                <a:lnTo>
                  <a:pt x="297" y="503"/>
                </a:lnTo>
                <a:lnTo>
                  <a:pt x="297" y="507"/>
                </a:lnTo>
                <a:lnTo>
                  <a:pt x="298" y="505"/>
                </a:lnTo>
                <a:lnTo>
                  <a:pt x="298" y="505"/>
                </a:lnTo>
                <a:lnTo>
                  <a:pt x="298" y="507"/>
                </a:lnTo>
                <a:lnTo>
                  <a:pt x="298" y="511"/>
                </a:lnTo>
                <a:lnTo>
                  <a:pt x="299" y="505"/>
                </a:lnTo>
                <a:lnTo>
                  <a:pt x="299" y="503"/>
                </a:lnTo>
                <a:lnTo>
                  <a:pt x="300" y="509"/>
                </a:lnTo>
                <a:lnTo>
                  <a:pt x="300" y="511"/>
                </a:lnTo>
                <a:lnTo>
                  <a:pt x="300" y="509"/>
                </a:lnTo>
                <a:lnTo>
                  <a:pt x="300" y="511"/>
                </a:lnTo>
                <a:lnTo>
                  <a:pt x="301" y="513"/>
                </a:lnTo>
                <a:lnTo>
                  <a:pt x="301" y="511"/>
                </a:lnTo>
                <a:lnTo>
                  <a:pt x="301" y="507"/>
                </a:lnTo>
                <a:lnTo>
                  <a:pt x="301" y="505"/>
                </a:lnTo>
                <a:lnTo>
                  <a:pt x="302" y="509"/>
                </a:lnTo>
                <a:lnTo>
                  <a:pt x="302" y="514"/>
                </a:lnTo>
                <a:lnTo>
                  <a:pt x="303" y="507"/>
                </a:lnTo>
                <a:lnTo>
                  <a:pt x="303" y="505"/>
                </a:lnTo>
                <a:lnTo>
                  <a:pt x="303" y="507"/>
                </a:lnTo>
                <a:lnTo>
                  <a:pt x="303" y="514"/>
                </a:lnTo>
                <a:lnTo>
                  <a:pt x="304" y="517"/>
                </a:lnTo>
                <a:lnTo>
                  <a:pt x="304" y="511"/>
                </a:lnTo>
                <a:lnTo>
                  <a:pt x="304" y="514"/>
                </a:lnTo>
                <a:lnTo>
                  <a:pt x="304" y="520"/>
                </a:lnTo>
                <a:lnTo>
                  <a:pt x="305" y="518"/>
                </a:lnTo>
                <a:lnTo>
                  <a:pt x="305" y="517"/>
                </a:lnTo>
                <a:lnTo>
                  <a:pt x="306" y="517"/>
                </a:lnTo>
                <a:lnTo>
                  <a:pt x="306" y="518"/>
                </a:lnTo>
                <a:lnTo>
                  <a:pt x="306" y="520"/>
                </a:lnTo>
                <a:lnTo>
                  <a:pt x="306" y="517"/>
                </a:lnTo>
                <a:lnTo>
                  <a:pt x="307" y="517"/>
                </a:lnTo>
                <a:lnTo>
                  <a:pt x="307" y="520"/>
                </a:lnTo>
                <a:lnTo>
                  <a:pt x="307" y="522"/>
                </a:lnTo>
                <a:lnTo>
                  <a:pt x="307" y="513"/>
                </a:lnTo>
                <a:lnTo>
                  <a:pt x="308" y="513"/>
                </a:lnTo>
                <a:lnTo>
                  <a:pt x="308" y="517"/>
                </a:lnTo>
                <a:lnTo>
                  <a:pt x="308" y="518"/>
                </a:lnTo>
                <a:lnTo>
                  <a:pt x="309" y="517"/>
                </a:lnTo>
                <a:lnTo>
                  <a:pt x="309" y="511"/>
                </a:lnTo>
                <a:lnTo>
                  <a:pt x="309" y="514"/>
                </a:lnTo>
                <a:lnTo>
                  <a:pt x="310" y="518"/>
                </a:lnTo>
                <a:lnTo>
                  <a:pt x="310" y="513"/>
                </a:lnTo>
                <a:lnTo>
                  <a:pt x="310" y="509"/>
                </a:lnTo>
                <a:lnTo>
                  <a:pt x="311" y="507"/>
                </a:lnTo>
                <a:lnTo>
                  <a:pt x="311" y="507"/>
                </a:lnTo>
                <a:lnTo>
                  <a:pt x="311" y="503"/>
                </a:lnTo>
                <a:lnTo>
                  <a:pt x="311" y="496"/>
                </a:lnTo>
                <a:lnTo>
                  <a:pt x="312" y="493"/>
                </a:lnTo>
                <a:lnTo>
                  <a:pt x="312" y="493"/>
                </a:lnTo>
                <a:lnTo>
                  <a:pt x="312" y="488"/>
                </a:lnTo>
                <a:lnTo>
                  <a:pt x="312" y="486"/>
                </a:lnTo>
                <a:lnTo>
                  <a:pt x="313" y="482"/>
                </a:lnTo>
                <a:lnTo>
                  <a:pt x="313" y="484"/>
                </a:lnTo>
                <a:lnTo>
                  <a:pt x="314" y="478"/>
                </a:lnTo>
                <a:lnTo>
                  <a:pt x="314" y="476"/>
                </a:lnTo>
                <a:lnTo>
                  <a:pt x="314" y="476"/>
                </a:lnTo>
                <a:lnTo>
                  <a:pt x="314" y="474"/>
                </a:lnTo>
                <a:lnTo>
                  <a:pt x="315" y="468"/>
                </a:lnTo>
                <a:lnTo>
                  <a:pt x="315" y="470"/>
                </a:lnTo>
                <a:lnTo>
                  <a:pt x="315" y="472"/>
                </a:lnTo>
                <a:lnTo>
                  <a:pt x="315" y="474"/>
                </a:lnTo>
                <a:lnTo>
                  <a:pt x="316" y="474"/>
                </a:lnTo>
                <a:lnTo>
                  <a:pt x="316" y="474"/>
                </a:lnTo>
                <a:lnTo>
                  <a:pt x="317" y="468"/>
                </a:lnTo>
                <a:lnTo>
                  <a:pt x="317" y="461"/>
                </a:lnTo>
                <a:lnTo>
                  <a:pt x="317" y="478"/>
                </a:lnTo>
                <a:lnTo>
                  <a:pt x="317" y="496"/>
                </a:lnTo>
                <a:lnTo>
                  <a:pt x="318" y="493"/>
                </a:lnTo>
                <a:lnTo>
                  <a:pt x="318" y="501"/>
                </a:lnTo>
                <a:lnTo>
                  <a:pt x="318" y="513"/>
                </a:lnTo>
                <a:lnTo>
                  <a:pt x="318" y="517"/>
                </a:lnTo>
                <a:lnTo>
                  <a:pt x="319" y="522"/>
                </a:lnTo>
                <a:lnTo>
                  <a:pt x="319" y="528"/>
                </a:lnTo>
                <a:lnTo>
                  <a:pt x="320" y="532"/>
                </a:lnTo>
                <a:lnTo>
                  <a:pt x="320" y="524"/>
                </a:lnTo>
                <a:lnTo>
                  <a:pt x="320" y="520"/>
                </a:lnTo>
                <a:lnTo>
                  <a:pt x="320" y="526"/>
                </a:lnTo>
                <a:lnTo>
                  <a:pt x="321" y="534"/>
                </a:lnTo>
                <a:lnTo>
                  <a:pt x="321" y="530"/>
                </a:lnTo>
                <a:lnTo>
                  <a:pt x="321" y="528"/>
                </a:lnTo>
                <a:lnTo>
                  <a:pt x="321" y="532"/>
                </a:lnTo>
                <a:lnTo>
                  <a:pt x="322" y="538"/>
                </a:lnTo>
                <a:lnTo>
                  <a:pt x="322" y="536"/>
                </a:lnTo>
                <a:lnTo>
                  <a:pt x="322" y="534"/>
                </a:lnTo>
                <a:lnTo>
                  <a:pt x="323" y="532"/>
                </a:lnTo>
                <a:lnTo>
                  <a:pt x="323" y="540"/>
                </a:lnTo>
                <a:lnTo>
                  <a:pt x="323" y="542"/>
                </a:lnTo>
                <a:lnTo>
                  <a:pt x="324" y="544"/>
                </a:lnTo>
                <a:lnTo>
                  <a:pt x="324" y="566"/>
                </a:lnTo>
                <a:lnTo>
                  <a:pt x="324" y="580"/>
                </a:lnTo>
                <a:lnTo>
                  <a:pt x="324" y="596"/>
                </a:lnTo>
                <a:lnTo>
                  <a:pt x="325" y="615"/>
                </a:lnTo>
                <a:lnTo>
                  <a:pt x="325" y="588"/>
                </a:lnTo>
                <a:lnTo>
                  <a:pt x="325" y="534"/>
                </a:lnTo>
                <a:lnTo>
                  <a:pt x="326" y="461"/>
                </a:lnTo>
                <a:lnTo>
                  <a:pt x="326" y="347"/>
                </a:lnTo>
                <a:lnTo>
                  <a:pt x="326" y="204"/>
                </a:lnTo>
                <a:lnTo>
                  <a:pt x="327" y="100"/>
                </a:lnTo>
                <a:lnTo>
                  <a:pt x="327" y="84"/>
                </a:lnTo>
                <a:lnTo>
                  <a:pt x="327" y="194"/>
                </a:lnTo>
                <a:lnTo>
                  <a:pt x="328" y="249"/>
                </a:lnTo>
                <a:lnTo>
                  <a:pt x="328" y="570"/>
                </a:lnTo>
                <a:lnTo>
                  <a:pt x="328" y="626"/>
                </a:lnTo>
                <a:lnTo>
                  <a:pt x="328" y="600"/>
                </a:lnTo>
                <a:lnTo>
                  <a:pt x="329" y="566"/>
                </a:lnTo>
                <a:lnTo>
                  <a:pt x="329" y="551"/>
                </a:lnTo>
                <a:lnTo>
                  <a:pt x="329" y="557"/>
                </a:lnTo>
                <a:lnTo>
                  <a:pt x="329" y="561"/>
                </a:lnTo>
                <a:lnTo>
                  <a:pt x="330" y="555"/>
                </a:lnTo>
                <a:lnTo>
                  <a:pt x="330" y="557"/>
                </a:lnTo>
                <a:lnTo>
                  <a:pt x="331" y="555"/>
                </a:lnTo>
                <a:lnTo>
                  <a:pt x="331" y="559"/>
                </a:lnTo>
                <a:lnTo>
                  <a:pt x="331" y="555"/>
                </a:lnTo>
                <a:lnTo>
                  <a:pt x="331" y="553"/>
                </a:lnTo>
                <a:lnTo>
                  <a:pt x="332" y="559"/>
                </a:lnTo>
                <a:lnTo>
                  <a:pt x="332" y="561"/>
                </a:lnTo>
                <a:lnTo>
                  <a:pt x="332" y="559"/>
                </a:lnTo>
                <a:lnTo>
                  <a:pt x="332" y="553"/>
                </a:lnTo>
                <a:lnTo>
                  <a:pt x="333" y="557"/>
                </a:lnTo>
                <a:lnTo>
                  <a:pt x="333" y="563"/>
                </a:lnTo>
                <a:lnTo>
                  <a:pt x="334" y="561"/>
                </a:lnTo>
                <a:lnTo>
                  <a:pt x="334" y="553"/>
                </a:lnTo>
                <a:lnTo>
                  <a:pt x="334" y="555"/>
                </a:lnTo>
                <a:lnTo>
                  <a:pt x="334" y="561"/>
                </a:lnTo>
                <a:lnTo>
                  <a:pt x="335" y="555"/>
                </a:lnTo>
                <a:lnTo>
                  <a:pt x="335" y="553"/>
                </a:lnTo>
                <a:lnTo>
                  <a:pt x="335" y="551"/>
                </a:lnTo>
                <a:lnTo>
                  <a:pt x="335" y="555"/>
                </a:lnTo>
                <a:lnTo>
                  <a:pt x="336" y="555"/>
                </a:lnTo>
                <a:lnTo>
                  <a:pt x="336" y="551"/>
                </a:lnTo>
                <a:lnTo>
                  <a:pt x="337" y="548"/>
                </a:lnTo>
                <a:lnTo>
                  <a:pt x="337" y="555"/>
                </a:lnTo>
                <a:lnTo>
                  <a:pt x="337" y="553"/>
                </a:lnTo>
                <a:lnTo>
                  <a:pt x="337" y="553"/>
                </a:lnTo>
                <a:lnTo>
                  <a:pt x="338" y="551"/>
                </a:lnTo>
                <a:lnTo>
                  <a:pt x="338" y="555"/>
                </a:lnTo>
                <a:lnTo>
                  <a:pt x="338" y="557"/>
                </a:lnTo>
                <a:lnTo>
                  <a:pt x="338" y="553"/>
                </a:lnTo>
                <a:lnTo>
                  <a:pt x="339" y="551"/>
                </a:lnTo>
                <a:lnTo>
                  <a:pt x="339" y="553"/>
                </a:lnTo>
                <a:lnTo>
                  <a:pt x="339" y="559"/>
                </a:lnTo>
                <a:lnTo>
                  <a:pt x="340" y="555"/>
                </a:lnTo>
                <a:lnTo>
                  <a:pt x="340" y="548"/>
                </a:lnTo>
                <a:lnTo>
                  <a:pt x="340" y="553"/>
                </a:lnTo>
                <a:lnTo>
                  <a:pt x="341" y="557"/>
                </a:lnTo>
                <a:lnTo>
                  <a:pt x="341" y="553"/>
                </a:lnTo>
                <a:lnTo>
                  <a:pt x="341" y="548"/>
                </a:lnTo>
                <a:lnTo>
                  <a:pt x="342" y="549"/>
                </a:lnTo>
                <a:lnTo>
                  <a:pt x="342" y="557"/>
                </a:lnTo>
                <a:lnTo>
                  <a:pt x="342" y="549"/>
                </a:lnTo>
                <a:lnTo>
                  <a:pt x="342" y="548"/>
                </a:lnTo>
                <a:lnTo>
                  <a:pt x="343" y="549"/>
                </a:lnTo>
                <a:lnTo>
                  <a:pt x="343" y="555"/>
                </a:lnTo>
                <a:lnTo>
                  <a:pt x="343" y="557"/>
                </a:lnTo>
                <a:lnTo>
                  <a:pt x="343" y="548"/>
                </a:lnTo>
                <a:lnTo>
                  <a:pt x="344" y="553"/>
                </a:lnTo>
                <a:lnTo>
                  <a:pt x="344" y="553"/>
                </a:lnTo>
                <a:lnTo>
                  <a:pt x="345" y="551"/>
                </a:lnTo>
                <a:lnTo>
                  <a:pt x="345" y="551"/>
                </a:lnTo>
                <a:lnTo>
                  <a:pt x="345" y="553"/>
                </a:lnTo>
                <a:lnTo>
                  <a:pt x="345" y="553"/>
                </a:lnTo>
                <a:lnTo>
                  <a:pt x="346" y="559"/>
                </a:lnTo>
                <a:lnTo>
                  <a:pt x="346" y="557"/>
                </a:lnTo>
                <a:lnTo>
                  <a:pt x="346" y="551"/>
                </a:lnTo>
                <a:lnTo>
                  <a:pt x="346" y="557"/>
                </a:lnTo>
                <a:lnTo>
                  <a:pt x="347" y="561"/>
                </a:lnTo>
                <a:lnTo>
                  <a:pt x="347" y="559"/>
                </a:lnTo>
                <a:lnTo>
                  <a:pt x="348" y="551"/>
                </a:lnTo>
                <a:lnTo>
                  <a:pt x="348" y="551"/>
                </a:lnTo>
                <a:lnTo>
                  <a:pt x="348" y="555"/>
                </a:lnTo>
                <a:lnTo>
                  <a:pt x="348" y="551"/>
                </a:lnTo>
                <a:lnTo>
                  <a:pt x="349" y="548"/>
                </a:lnTo>
                <a:lnTo>
                  <a:pt x="349" y="545"/>
                </a:lnTo>
                <a:lnTo>
                  <a:pt x="349" y="549"/>
                </a:lnTo>
                <a:lnTo>
                  <a:pt x="349" y="542"/>
                </a:lnTo>
                <a:lnTo>
                  <a:pt x="350" y="538"/>
                </a:lnTo>
                <a:lnTo>
                  <a:pt x="350" y="534"/>
                </a:lnTo>
                <a:lnTo>
                  <a:pt x="351" y="534"/>
                </a:lnTo>
                <a:lnTo>
                  <a:pt x="351" y="530"/>
                </a:lnTo>
                <a:lnTo>
                  <a:pt x="351" y="524"/>
                </a:lnTo>
                <a:lnTo>
                  <a:pt x="351" y="517"/>
                </a:lnTo>
                <a:lnTo>
                  <a:pt x="352" y="520"/>
                </a:lnTo>
                <a:lnTo>
                  <a:pt x="352" y="520"/>
                </a:lnTo>
                <a:lnTo>
                  <a:pt x="352" y="514"/>
                </a:lnTo>
                <a:lnTo>
                  <a:pt x="352" y="513"/>
                </a:lnTo>
                <a:lnTo>
                  <a:pt x="353" y="517"/>
                </a:lnTo>
                <a:lnTo>
                  <a:pt x="353" y="517"/>
                </a:lnTo>
                <a:lnTo>
                  <a:pt x="353" y="513"/>
                </a:lnTo>
                <a:lnTo>
                  <a:pt x="354" y="513"/>
                </a:lnTo>
                <a:lnTo>
                  <a:pt x="354" y="513"/>
                </a:lnTo>
                <a:lnTo>
                  <a:pt x="354" y="518"/>
                </a:lnTo>
                <a:lnTo>
                  <a:pt x="355" y="511"/>
                </a:lnTo>
                <a:lnTo>
                  <a:pt x="355" y="509"/>
                </a:lnTo>
                <a:lnTo>
                  <a:pt x="355" y="513"/>
                </a:lnTo>
                <a:lnTo>
                  <a:pt x="356" y="518"/>
                </a:lnTo>
                <a:lnTo>
                  <a:pt x="356" y="517"/>
                </a:lnTo>
                <a:lnTo>
                  <a:pt x="356" y="514"/>
                </a:lnTo>
                <a:lnTo>
                  <a:pt x="356" y="517"/>
                </a:lnTo>
                <a:lnTo>
                  <a:pt x="357" y="522"/>
                </a:lnTo>
                <a:lnTo>
                  <a:pt x="357" y="518"/>
                </a:lnTo>
                <a:lnTo>
                  <a:pt x="357" y="518"/>
                </a:lnTo>
                <a:lnTo>
                  <a:pt x="357" y="522"/>
                </a:lnTo>
                <a:lnTo>
                  <a:pt x="358" y="524"/>
                </a:lnTo>
                <a:lnTo>
                  <a:pt x="358" y="522"/>
                </a:lnTo>
                <a:lnTo>
                  <a:pt x="359" y="520"/>
                </a:lnTo>
                <a:lnTo>
                  <a:pt x="359" y="518"/>
                </a:lnTo>
                <a:lnTo>
                  <a:pt x="359" y="522"/>
                </a:lnTo>
                <a:lnTo>
                  <a:pt x="359" y="526"/>
                </a:lnTo>
                <a:lnTo>
                  <a:pt x="360" y="522"/>
                </a:lnTo>
                <a:lnTo>
                  <a:pt x="360" y="522"/>
                </a:lnTo>
                <a:lnTo>
                  <a:pt x="360" y="528"/>
                </a:lnTo>
                <a:lnTo>
                  <a:pt x="360" y="530"/>
                </a:lnTo>
                <a:lnTo>
                  <a:pt x="361" y="526"/>
                </a:lnTo>
                <a:lnTo>
                  <a:pt x="361" y="526"/>
                </a:lnTo>
                <a:lnTo>
                  <a:pt x="362" y="530"/>
                </a:lnTo>
                <a:lnTo>
                  <a:pt x="362" y="534"/>
                </a:lnTo>
                <a:lnTo>
                  <a:pt x="362" y="530"/>
                </a:lnTo>
                <a:lnTo>
                  <a:pt x="362" y="530"/>
                </a:lnTo>
                <a:lnTo>
                  <a:pt x="363" y="530"/>
                </a:lnTo>
                <a:lnTo>
                  <a:pt x="363" y="534"/>
                </a:lnTo>
                <a:lnTo>
                  <a:pt x="363" y="530"/>
                </a:lnTo>
                <a:lnTo>
                  <a:pt x="363" y="528"/>
                </a:lnTo>
                <a:lnTo>
                  <a:pt x="364" y="528"/>
                </a:lnTo>
                <a:lnTo>
                  <a:pt x="364" y="538"/>
                </a:lnTo>
                <a:lnTo>
                  <a:pt x="365" y="536"/>
                </a:lnTo>
                <a:lnTo>
                  <a:pt x="365" y="534"/>
                </a:lnTo>
                <a:lnTo>
                  <a:pt x="365" y="534"/>
                </a:lnTo>
                <a:lnTo>
                  <a:pt x="365" y="538"/>
                </a:lnTo>
                <a:lnTo>
                  <a:pt x="366" y="540"/>
                </a:lnTo>
                <a:lnTo>
                  <a:pt x="366" y="534"/>
                </a:lnTo>
                <a:lnTo>
                  <a:pt x="366" y="532"/>
                </a:lnTo>
                <a:lnTo>
                  <a:pt x="366" y="544"/>
                </a:lnTo>
                <a:lnTo>
                  <a:pt x="367" y="544"/>
                </a:lnTo>
                <a:lnTo>
                  <a:pt x="367" y="534"/>
                </a:lnTo>
                <a:lnTo>
                  <a:pt x="367" y="530"/>
                </a:lnTo>
                <a:lnTo>
                  <a:pt x="368" y="536"/>
                </a:lnTo>
                <a:lnTo>
                  <a:pt x="368" y="536"/>
                </a:lnTo>
                <a:lnTo>
                  <a:pt x="368" y="532"/>
                </a:lnTo>
                <a:lnTo>
                  <a:pt x="369" y="528"/>
                </a:lnTo>
                <a:lnTo>
                  <a:pt x="369" y="524"/>
                </a:lnTo>
                <a:lnTo>
                  <a:pt x="369" y="524"/>
                </a:lnTo>
                <a:lnTo>
                  <a:pt x="370" y="518"/>
                </a:lnTo>
                <a:lnTo>
                  <a:pt x="370" y="513"/>
                </a:lnTo>
                <a:lnTo>
                  <a:pt x="370" y="511"/>
                </a:lnTo>
                <a:lnTo>
                  <a:pt x="370" y="514"/>
                </a:lnTo>
                <a:lnTo>
                  <a:pt x="371" y="509"/>
                </a:lnTo>
                <a:lnTo>
                  <a:pt x="371" y="505"/>
                </a:lnTo>
                <a:lnTo>
                  <a:pt x="371" y="505"/>
                </a:lnTo>
                <a:lnTo>
                  <a:pt x="371" y="501"/>
                </a:lnTo>
                <a:lnTo>
                  <a:pt x="372" y="496"/>
                </a:lnTo>
                <a:lnTo>
                  <a:pt x="372" y="492"/>
                </a:lnTo>
                <a:lnTo>
                  <a:pt x="373" y="484"/>
                </a:lnTo>
                <a:lnTo>
                  <a:pt x="373" y="486"/>
                </a:lnTo>
                <a:lnTo>
                  <a:pt x="373" y="488"/>
                </a:lnTo>
                <a:lnTo>
                  <a:pt x="373" y="489"/>
                </a:lnTo>
                <a:lnTo>
                  <a:pt x="374" y="486"/>
                </a:lnTo>
                <a:lnTo>
                  <a:pt x="374" y="492"/>
                </a:lnTo>
                <a:lnTo>
                  <a:pt x="374" y="488"/>
                </a:lnTo>
                <a:lnTo>
                  <a:pt x="374" y="482"/>
                </a:lnTo>
                <a:lnTo>
                  <a:pt x="375" y="480"/>
                </a:lnTo>
                <a:lnTo>
                  <a:pt x="375" y="492"/>
                </a:lnTo>
                <a:lnTo>
                  <a:pt x="376" y="511"/>
                </a:lnTo>
                <a:lnTo>
                  <a:pt x="376" y="514"/>
                </a:lnTo>
                <a:lnTo>
                  <a:pt x="376" y="514"/>
                </a:lnTo>
                <a:lnTo>
                  <a:pt x="376" y="526"/>
                </a:lnTo>
                <a:lnTo>
                  <a:pt x="377" y="538"/>
                </a:lnTo>
                <a:lnTo>
                  <a:pt x="377" y="540"/>
                </a:lnTo>
                <a:lnTo>
                  <a:pt x="377" y="540"/>
                </a:lnTo>
                <a:lnTo>
                  <a:pt x="377" y="544"/>
                </a:lnTo>
                <a:lnTo>
                  <a:pt x="378" y="548"/>
                </a:lnTo>
                <a:lnTo>
                  <a:pt x="378" y="545"/>
                </a:lnTo>
                <a:lnTo>
                  <a:pt x="379" y="544"/>
                </a:lnTo>
                <a:lnTo>
                  <a:pt x="379" y="548"/>
                </a:lnTo>
                <a:lnTo>
                  <a:pt x="379" y="553"/>
                </a:lnTo>
                <a:lnTo>
                  <a:pt x="379" y="545"/>
                </a:lnTo>
                <a:lnTo>
                  <a:pt x="380" y="542"/>
                </a:lnTo>
                <a:lnTo>
                  <a:pt x="380" y="540"/>
                </a:lnTo>
                <a:lnTo>
                  <a:pt x="380" y="549"/>
                </a:lnTo>
                <a:lnTo>
                  <a:pt x="380" y="548"/>
                </a:lnTo>
                <a:lnTo>
                  <a:pt x="381" y="551"/>
                </a:lnTo>
                <a:lnTo>
                  <a:pt x="381" y="551"/>
                </a:lnTo>
                <a:lnTo>
                  <a:pt x="381" y="553"/>
                </a:lnTo>
                <a:lnTo>
                  <a:pt x="382" y="553"/>
                </a:lnTo>
                <a:lnTo>
                  <a:pt x="382" y="549"/>
                </a:lnTo>
                <a:lnTo>
                  <a:pt x="382" y="548"/>
                </a:lnTo>
                <a:lnTo>
                  <a:pt x="383" y="565"/>
                </a:lnTo>
                <a:lnTo>
                  <a:pt x="383" y="582"/>
                </a:lnTo>
                <a:lnTo>
                  <a:pt x="383" y="597"/>
                </a:lnTo>
                <a:lnTo>
                  <a:pt x="384" y="597"/>
                </a:lnTo>
                <a:lnTo>
                  <a:pt x="384" y="621"/>
                </a:lnTo>
                <a:lnTo>
                  <a:pt x="384" y="628"/>
                </a:lnTo>
                <a:lnTo>
                  <a:pt x="384" y="582"/>
                </a:lnTo>
                <a:lnTo>
                  <a:pt x="385" y="514"/>
                </a:lnTo>
                <a:lnTo>
                  <a:pt x="385" y="424"/>
                </a:lnTo>
                <a:lnTo>
                  <a:pt x="385" y="289"/>
                </a:lnTo>
                <a:lnTo>
                  <a:pt x="385" y="152"/>
                </a:lnTo>
                <a:lnTo>
                  <a:pt x="386" y="92"/>
                </a:lnTo>
                <a:lnTo>
                  <a:pt x="386" y="167"/>
                </a:lnTo>
                <a:lnTo>
                  <a:pt x="387" y="370"/>
                </a:lnTo>
                <a:lnTo>
                  <a:pt x="387" y="559"/>
                </a:lnTo>
                <a:lnTo>
                  <a:pt x="387" y="600"/>
                </a:lnTo>
                <a:lnTo>
                  <a:pt x="387" y="609"/>
                </a:lnTo>
                <a:lnTo>
                  <a:pt x="388" y="592"/>
                </a:lnTo>
                <a:lnTo>
                  <a:pt x="388" y="580"/>
                </a:lnTo>
                <a:lnTo>
                  <a:pt x="388" y="574"/>
                </a:lnTo>
                <a:lnTo>
                  <a:pt x="388" y="570"/>
                </a:lnTo>
                <a:lnTo>
                  <a:pt x="389" y="574"/>
                </a:lnTo>
                <a:lnTo>
                  <a:pt x="389" y="574"/>
                </a:lnTo>
                <a:lnTo>
                  <a:pt x="390" y="573"/>
                </a:lnTo>
                <a:lnTo>
                  <a:pt x="390" y="570"/>
                </a:lnTo>
                <a:lnTo>
                  <a:pt x="390" y="574"/>
                </a:lnTo>
                <a:lnTo>
                  <a:pt x="390" y="576"/>
                </a:lnTo>
                <a:lnTo>
                  <a:pt x="391" y="574"/>
                </a:lnTo>
                <a:lnTo>
                  <a:pt x="391" y="569"/>
                </a:lnTo>
                <a:lnTo>
                  <a:pt x="391" y="570"/>
                </a:lnTo>
                <a:lnTo>
                  <a:pt x="391" y="573"/>
                </a:lnTo>
                <a:lnTo>
                  <a:pt x="392" y="570"/>
                </a:lnTo>
                <a:lnTo>
                  <a:pt x="392" y="569"/>
                </a:lnTo>
                <a:lnTo>
                  <a:pt x="393" y="570"/>
                </a:lnTo>
                <a:lnTo>
                  <a:pt x="393" y="573"/>
                </a:lnTo>
                <a:lnTo>
                  <a:pt x="393" y="569"/>
                </a:lnTo>
                <a:lnTo>
                  <a:pt x="393" y="570"/>
                </a:lnTo>
                <a:lnTo>
                  <a:pt x="394" y="576"/>
                </a:lnTo>
                <a:lnTo>
                  <a:pt x="394" y="580"/>
                </a:lnTo>
                <a:lnTo>
                  <a:pt x="394" y="576"/>
                </a:lnTo>
                <a:lnTo>
                  <a:pt x="394" y="574"/>
                </a:lnTo>
                <a:lnTo>
                  <a:pt x="395" y="573"/>
                </a:lnTo>
                <a:lnTo>
                  <a:pt x="395" y="570"/>
                </a:lnTo>
                <a:lnTo>
                  <a:pt x="395" y="578"/>
                </a:lnTo>
                <a:lnTo>
                  <a:pt x="396" y="570"/>
                </a:lnTo>
                <a:lnTo>
                  <a:pt x="396" y="569"/>
                </a:lnTo>
                <a:lnTo>
                  <a:pt x="396" y="569"/>
                </a:lnTo>
                <a:lnTo>
                  <a:pt x="397" y="570"/>
                </a:lnTo>
                <a:lnTo>
                  <a:pt x="397" y="573"/>
                </a:lnTo>
                <a:lnTo>
                  <a:pt x="397" y="570"/>
                </a:lnTo>
                <a:lnTo>
                  <a:pt x="398" y="576"/>
                </a:lnTo>
                <a:lnTo>
                  <a:pt x="398" y="578"/>
                </a:lnTo>
                <a:lnTo>
                  <a:pt x="398" y="576"/>
                </a:lnTo>
                <a:lnTo>
                  <a:pt x="398" y="570"/>
                </a:lnTo>
                <a:lnTo>
                  <a:pt x="399" y="574"/>
                </a:lnTo>
                <a:lnTo>
                  <a:pt x="399" y="580"/>
                </a:lnTo>
                <a:lnTo>
                  <a:pt x="399" y="573"/>
                </a:lnTo>
                <a:lnTo>
                  <a:pt x="399" y="570"/>
                </a:lnTo>
                <a:lnTo>
                  <a:pt x="400" y="566"/>
                </a:lnTo>
                <a:lnTo>
                  <a:pt x="400" y="570"/>
                </a:lnTo>
                <a:lnTo>
                  <a:pt x="401" y="573"/>
                </a:lnTo>
                <a:lnTo>
                  <a:pt x="401" y="573"/>
                </a:lnTo>
                <a:lnTo>
                  <a:pt x="401" y="573"/>
                </a:lnTo>
                <a:lnTo>
                  <a:pt x="401" y="574"/>
                </a:lnTo>
                <a:lnTo>
                  <a:pt x="402" y="569"/>
                </a:lnTo>
                <a:lnTo>
                  <a:pt x="402" y="569"/>
                </a:lnTo>
                <a:lnTo>
                  <a:pt x="402" y="566"/>
                </a:lnTo>
                <a:lnTo>
                  <a:pt x="402" y="569"/>
                </a:lnTo>
                <a:lnTo>
                  <a:pt x="403" y="569"/>
                </a:lnTo>
                <a:lnTo>
                  <a:pt x="403" y="563"/>
                </a:lnTo>
                <a:lnTo>
                  <a:pt x="404" y="566"/>
                </a:lnTo>
                <a:lnTo>
                  <a:pt x="404" y="574"/>
                </a:lnTo>
                <a:lnTo>
                  <a:pt x="404" y="578"/>
                </a:lnTo>
                <a:lnTo>
                  <a:pt x="404" y="573"/>
                </a:lnTo>
                <a:lnTo>
                  <a:pt x="405" y="570"/>
                </a:lnTo>
                <a:lnTo>
                  <a:pt x="405" y="578"/>
                </a:lnTo>
                <a:lnTo>
                  <a:pt x="405" y="578"/>
                </a:lnTo>
                <a:lnTo>
                  <a:pt x="405" y="576"/>
                </a:lnTo>
                <a:lnTo>
                  <a:pt x="406" y="576"/>
                </a:lnTo>
                <a:lnTo>
                  <a:pt x="406" y="584"/>
                </a:lnTo>
                <a:lnTo>
                  <a:pt x="407" y="582"/>
                </a:lnTo>
                <a:lnTo>
                  <a:pt x="407" y="576"/>
                </a:lnTo>
                <a:lnTo>
                  <a:pt x="407" y="573"/>
                </a:lnTo>
                <a:lnTo>
                  <a:pt x="407" y="569"/>
                </a:lnTo>
                <a:lnTo>
                  <a:pt x="408" y="570"/>
                </a:lnTo>
                <a:lnTo>
                  <a:pt x="408" y="563"/>
                </a:lnTo>
                <a:lnTo>
                  <a:pt x="408" y="559"/>
                </a:lnTo>
                <a:lnTo>
                  <a:pt x="408" y="549"/>
                </a:lnTo>
                <a:lnTo>
                  <a:pt x="409" y="553"/>
                </a:lnTo>
                <a:lnTo>
                  <a:pt x="409" y="545"/>
                </a:lnTo>
                <a:lnTo>
                  <a:pt x="409" y="542"/>
                </a:lnTo>
                <a:lnTo>
                  <a:pt x="410" y="540"/>
                </a:lnTo>
                <a:lnTo>
                  <a:pt x="410" y="544"/>
                </a:lnTo>
                <a:lnTo>
                  <a:pt x="410" y="544"/>
                </a:lnTo>
                <a:lnTo>
                  <a:pt x="411" y="538"/>
                </a:lnTo>
                <a:lnTo>
                  <a:pt x="411" y="540"/>
                </a:lnTo>
                <a:lnTo>
                  <a:pt x="411" y="540"/>
                </a:lnTo>
                <a:lnTo>
                  <a:pt x="411" y="542"/>
                </a:lnTo>
                <a:lnTo>
                  <a:pt x="412" y="536"/>
                </a:lnTo>
                <a:lnTo>
                  <a:pt x="412" y="536"/>
                </a:lnTo>
                <a:lnTo>
                  <a:pt x="412" y="542"/>
                </a:lnTo>
                <a:lnTo>
                  <a:pt x="413" y="538"/>
                </a:lnTo>
                <a:lnTo>
                  <a:pt x="413" y="530"/>
                </a:lnTo>
                <a:lnTo>
                  <a:pt x="413" y="524"/>
                </a:lnTo>
                <a:lnTo>
                  <a:pt x="413" y="532"/>
                </a:lnTo>
                <a:lnTo>
                  <a:pt x="414" y="536"/>
                </a:lnTo>
                <a:lnTo>
                  <a:pt x="414" y="536"/>
                </a:lnTo>
                <a:lnTo>
                  <a:pt x="415" y="538"/>
                </a:lnTo>
                <a:lnTo>
                  <a:pt x="415" y="538"/>
                </a:lnTo>
                <a:lnTo>
                  <a:pt x="415" y="548"/>
                </a:lnTo>
                <a:lnTo>
                  <a:pt x="415" y="542"/>
                </a:lnTo>
                <a:lnTo>
                  <a:pt x="416" y="538"/>
                </a:lnTo>
                <a:lnTo>
                  <a:pt x="416" y="542"/>
                </a:lnTo>
                <a:lnTo>
                  <a:pt x="416" y="545"/>
                </a:lnTo>
                <a:lnTo>
                  <a:pt x="416" y="540"/>
                </a:lnTo>
                <a:lnTo>
                  <a:pt x="417" y="538"/>
                </a:lnTo>
                <a:lnTo>
                  <a:pt x="417" y="534"/>
                </a:lnTo>
                <a:lnTo>
                  <a:pt x="418" y="540"/>
                </a:lnTo>
                <a:lnTo>
                  <a:pt x="418" y="544"/>
                </a:lnTo>
                <a:lnTo>
                  <a:pt x="418" y="544"/>
                </a:lnTo>
                <a:lnTo>
                  <a:pt x="418" y="545"/>
                </a:lnTo>
                <a:lnTo>
                  <a:pt x="419" y="548"/>
                </a:lnTo>
                <a:lnTo>
                  <a:pt x="419" y="548"/>
                </a:lnTo>
                <a:lnTo>
                  <a:pt x="419" y="545"/>
                </a:lnTo>
                <a:lnTo>
                  <a:pt x="419" y="540"/>
                </a:lnTo>
                <a:lnTo>
                  <a:pt x="420" y="544"/>
                </a:lnTo>
                <a:lnTo>
                  <a:pt x="420" y="548"/>
                </a:lnTo>
                <a:lnTo>
                  <a:pt x="421" y="548"/>
                </a:lnTo>
                <a:lnTo>
                  <a:pt x="421" y="548"/>
                </a:lnTo>
                <a:lnTo>
                  <a:pt x="421" y="551"/>
                </a:lnTo>
                <a:lnTo>
                  <a:pt x="421" y="553"/>
                </a:lnTo>
                <a:lnTo>
                  <a:pt x="422" y="549"/>
                </a:lnTo>
                <a:lnTo>
                  <a:pt x="422" y="544"/>
                </a:lnTo>
                <a:lnTo>
                  <a:pt x="422" y="549"/>
                </a:lnTo>
                <a:lnTo>
                  <a:pt x="422" y="561"/>
                </a:lnTo>
                <a:lnTo>
                  <a:pt x="423" y="557"/>
                </a:lnTo>
                <a:lnTo>
                  <a:pt x="423" y="555"/>
                </a:lnTo>
                <a:lnTo>
                  <a:pt x="423" y="555"/>
                </a:lnTo>
                <a:lnTo>
                  <a:pt x="424" y="561"/>
                </a:lnTo>
                <a:lnTo>
                  <a:pt x="424" y="557"/>
                </a:lnTo>
                <a:lnTo>
                  <a:pt x="424" y="555"/>
                </a:lnTo>
                <a:lnTo>
                  <a:pt x="425" y="553"/>
                </a:lnTo>
                <a:lnTo>
                  <a:pt x="425" y="557"/>
                </a:lnTo>
                <a:lnTo>
                  <a:pt x="425" y="555"/>
                </a:lnTo>
                <a:lnTo>
                  <a:pt x="425" y="551"/>
                </a:lnTo>
                <a:lnTo>
                  <a:pt x="426" y="557"/>
                </a:lnTo>
                <a:lnTo>
                  <a:pt x="426" y="561"/>
                </a:lnTo>
                <a:lnTo>
                  <a:pt x="426" y="561"/>
                </a:lnTo>
                <a:lnTo>
                  <a:pt x="427" y="557"/>
                </a:lnTo>
                <a:lnTo>
                  <a:pt x="427" y="555"/>
                </a:lnTo>
                <a:lnTo>
                  <a:pt x="427" y="555"/>
                </a:lnTo>
                <a:lnTo>
                  <a:pt x="428" y="557"/>
                </a:lnTo>
                <a:lnTo>
                  <a:pt x="428" y="557"/>
                </a:lnTo>
                <a:lnTo>
                  <a:pt x="428" y="557"/>
                </a:lnTo>
                <a:lnTo>
                  <a:pt x="429" y="561"/>
                </a:lnTo>
                <a:lnTo>
                  <a:pt x="429" y="563"/>
                </a:lnTo>
                <a:lnTo>
                  <a:pt x="429" y="555"/>
                </a:lnTo>
                <a:lnTo>
                  <a:pt x="429" y="549"/>
                </a:lnTo>
                <a:lnTo>
                  <a:pt x="430" y="544"/>
                </a:lnTo>
                <a:lnTo>
                  <a:pt x="430" y="545"/>
                </a:lnTo>
                <a:lnTo>
                  <a:pt x="430" y="542"/>
                </a:lnTo>
                <a:lnTo>
                  <a:pt x="430" y="540"/>
                </a:lnTo>
                <a:lnTo>
                  <a:pt x="431" y="536"/>
                </a:lnTo>
                <a:lnTo>
                  <a:pt x="431" y="538"/>
                </a:lnTo>
                <a:lnTo>
                  <a:pt x="432" y="536"/>
                </a:lnTo>
                <a:lnTo>
                  <a:pt x="432" y="532"/>
                </a:lnTo>
                <a:lnTo>
                  <a:pt x="432" y="524"/>
                </a:lnTo>
                <a:lnTo>
                  <a:pt x="432" y="528"/>
                </a:lnTo>
                <a:lnTo>
                  <a:pt x="433" y="522"/>
                </a:lnTo>
                <a:lnTo>
                  <a:pt x="433" y="511"/>
                </a:lnTo>
                <a:lnTo>
                  <a:pt x="433" y="505"/>
                </a:lnTo>
                <a:lnTo>
                  <a:pt x="433" y="511"/>
                </a:lnTo>
                <a:lnTo>
                  <a:pt x="434" y="517"/>
                </a:lnTo>
                <a:lnTo>
                  <a:pt x="434" y="518"/>
                </a:lnTo>
                <a:lnTo>
                  <a:pt x="435" y="513"/>
                </a:lnTo>
                <a:lnTo>
                  <a:pt x="435" y="513"/>
                </a:lnTo>
                <a:lnTo>
                  <a:pt x="435" y="511"/>
                </a:lnTo>
                <a:lnTo>
                  <a:pt x="435" y="509"/>
                </a:lnTo>
                <a:lnTo>
                  <a:pt x="436" y="511"/>
                </a:lnTo>
                <a:lnTo>
                  <a:pt x="436" y="524"/>
                </a:lnTo>
                <a:lnTo>
                  <a:pt x="436" y="540"/>
                </a:lnTo>
                <a:lnTo>
                  <a:pt x="436" y="538"/>
                </a:lnTo>
                <a:lnTo>
                  <a:pt x="437" y="542"/>
                </a:lnTo>
                <a:lnTo>
                  <a:pt x="437" y="553"/>
                </a:lnTo>
                <a:lnTo>
                  <a:pt x="438" y="563"/>
                </a:lnTo>
                <a:lnTo>
                  <a:pt x="438" y="563"/>
                </a:lnTo>
                <a:lnTo>
                  <a:pt x="438" y="565"/>
                </a:lnTo>
                <a:lnTo>
                  <a:pt x="438" y="563"/>
                </a:lnTo>
                <a:lnTo>
                  <a:pt x="439" y="570"/>
                </a:lnTo>
                <a:lnTo>
                  <a:pt x="439" y="573"/>
                </a:lnTo>
                <a:lnTo>
                  <a:pt x="439" y="569"/>
                </a:lnTo>
                <a:lnTo>
                  <a:pt x="439" y="566"/>
                </a:lnTo>
                <a:lnTo>
                  <a:pt x="440" y="580"/>
                </a:lnTo>
                <a:lnTo>
                  <a:pt x="440" y="582"/>
                </a:lnTo>
                <a:lnTo>
                  <a:pt x="440" y="576"/>
                </a:lnTo>
                <a:lnTo>
                  <a:pt x="441" y="573"/>
                </a:lnTo>
                <a:lnTo>
                  <a:pt x="441" y="578"/>
                </a:lnTo>
                <a:lnTo>
                  <a:pt x="441" y="580"/>
                </a:lnTo>
                <a:lnTo>
                  <a:pt x="442" y="574"/>
                </a:lnTo>
                <a:lnTo>
                  <a:pt x="442" y="569"/>
                </a:lnTo>
                <a:lnTo>
                  <a:pt x="442" y="570"/>
                </a:lnTo>
                <a:lnTo>
                  <a:pt x="443" y="574"/>
                </a:lnTo>
                <a:lnTo>
                  <a:pt x="443" y="573"/>
                </a:lnTo>
                <a:lnTo>
                  <a:pt x="443" y="573"/>
                </a:lnTo>
                <a:lnTo>
                  <a:pt x="443" y="576"/>
                </a:lnTo>
                <a:lnTo>
                  <a:pt x="444" y="590"/>
                </a:lnTo>
                <a:lnTo>
                  <a:pt x="444" y="601"/>
                </a:lnTo>
                <a:lnTo>
                  <a:pt x="444" y="607"/>
                </a:lnTo>
                <a:lnTo>
                  <a:pt x="444" y="619"/>
                </a:lnTo>
                <a:lnTo>
                  <a:pt x="445" y="646"/>
                </a:lnTo>
                <a:lnTo>
                  <a:pt x="445" y="653"/>
                </a:lnTo>
                <a:lnTo>
                  <a:pt x="446" y="607"/>
                </a:lnTo>
                <a:lnTo>
                  <a:pt x="446" y="536"/>
                </a:lnTo>
                <a:lnTo>
                  <a:pt x="446" y="447"/>
                </a:lnTo>
                <a:lnTo>
                  <a:pt x="446" y="297"/>
                </a:lnTo>
                <a:lnTo>
                  <a:pt x="447" y="246"/>
                </a:lnTo>
                <a:lnTo>
                  <a:pt x="447" y="111"/>
                </a:lnTo>
                <a:lnTo>
                  <a:pt x="447" y="181"/>
                </a:lnTo>
                <a:lnTo>
                  <a:pt x="447" y="385"/>
                </a:lnTo>
                <a:lnTo>
                  <a:pt x="448" y="555"/>
                </a:lnTo>
                <a:lnTo>
                  <a:pt x="448" y="640"/>
                </a:lnTo>
                <a:lnTo>
                  <a:pt x="449" y="646"/>
                </a:lnTo>
                <a:lnTo>
                  <a:pt x="449" y="622"/>
                </a:lnTo>
                <a:lnTo>
                  <a:pt x="449" y="601"/>
                </a:lnTo>
                <a:lnTo>
                  <a:pt x="449" y="601"/>
                </a:lnTo>
                <a:lnTo>
                  <a:pt x="450" y="609"/>
                </a:lnTo>
                <a:lnTo>
                  <a:pt x="450" y="607"/>
                </a:lnTo>
                <a:lnTo>
                  <a:pt x="450" y="601"/>
                </a:lnTo>
                <a:lnTo>
                  <a:pt x="450" y="597"/>
                </a:lnTo>
                <a:lnTo>
                  <a:pt x="451" y="600"/>
                </a:lnTo>
                <a:lnTo>
                  <a:pt x="451" y="603"/>
                </a:lnTo>
                <a:lnTo>
                  <a:pt x="452" y="597"/>
                </a:lnTo>
                <a:lnTo>
                  <a:pt x="452" y="594"/>
                </a:lnTo>
                <a:lnTo>
                  <a:pt x="452" y="594"/>
                </a:lnTo>
                <a:lnTo>
                  <a:pt x="452" y="601"/>
                </a:lnTo>
                <a:lnTo>
                  <a:pt x="453" y="597"/>
                </a:lnTo>
                <a:lnTo>
                  <a:pt x="453" y="596"/>
                </a:lnTo>
                <a:lnTo>
                  <a:pt x="453" y="600"/>
                </a:lnTo>
                <a:lnTo>
                  <a:pt x="453" y="601"/>
                </a:lnTo>
                <a:lnTo>
                  <a:pt x="454" y="601"/>
                </a:lnTo>
                <a:lnTo>
                  <a:pt x="454" y="600"/>
                </a:lnTo>
                <a:lnTo>
                  <a:pt x="454" y="596"/>
                </a:lnTo>
                <a:lnTo>
                  <a:pt x="455" y="601"/>
                </a:lnTo>
                <a:lnTo>
                  <a:pt x="455" y="601"/>
                </a:lnTo>
                <a:lnTo>
                  <a:pt x="455" y="597"/>
                </a:lnTo>
                <a:lnTo>
                  <a:pt x="456" y="597"/>
                </a:lnTo>
                <a:lnTo>
                  <a:pt x="456" y="605"/>
                </a:lnTo>
                <a:lnTo>
                  <a:pt x="456" y="603"/>
                </a:lnTo>
                <a:lnTo>
                  <a:pt x="457" y="597"/>
                </a:lnTo>
                <a:lnTo>
                  <a:pt x="457" y="596"/>
                </a:lnTo>
                <a:lnTo>
                  <a:pt x="457" y="600"/>
                </a:lnTo>
                <a:lnTo>
                  <a:pt x="457" y="603"/>
                </a:lnTo>
                <a:lnTo>
                  <a:pt x="458" y="600"/>
                </a:lnTo>
                <a:lnTo>
                  <a:pt x="458" y="600"/>
                </a:lnTo>
                <a:lnTo>
                  <a:pt x="458" y="597"/>
                </a:lnTo>
                <a:lnTo>
                  <a:pt x="458" y="603"/>
                </a:lnTo>
                <a:lnTo>
                  <a:pt x="459" y="597"/>
                </a:lnTo>
                <a:lnTo>
                  <a:pt x="459" y="592"/>
                </a:lnTo>
                <a:lnTo>
                  <a:pt x="460" y="596"/>
                </a:lnTo>
                <a:lnTo>
                  <a:pt x="460" y="603"/>
                </a:lnTo>
                <a:lnTo>
                  <a:pt x="460" y="600"/>
                </a:lnTo>
                <a:lnTo>
                  <a:pt x="460" y="594"/>
                </a:lnTo>
                <a:lnTo>
                  <a:pt x="461" y="597"/>
                </a:lnTo>
                <a:lnTo>
                  <a:pt x="461" y="601"/>
                </a:lnTo>
                <a:lnTo>
                  <a:pt x="461" y="596"/>
                </a:lnTo>
                <a:lnTo>
                  <a:pt x="461" y="594"/>
                </a:lnTo>
                <a:lnTo>
                  <a:pt x="462" y="592"/>
                </a:lnTo>
                <a:lnTo>
                  <a:pt x="462" y="596"/>
                </a:lnTo>
                <a:lnTo>
                  <a:pt x="463" y="596"/>
                </a:lnTo>
                <a:lnTo>
                  <a:pt x="463" y="592"/>
                </a:lnTo>
                <a:lnTo>
                  <a:pt x="463" y="592"/>
                </a:lnTo>
                <a:lnTo>
                  <a:pt x="463" y="597"/>
                </a:lnTo>
                <a:lnTo>
                  <a:pt x="464" y="600"/>
                </a:lnTo>
                <a:lnTo>
                  <a:pt x="464" y="597"/>
                </a:lnTo>
                <a:lnTo>
                  <a:pt x="464" y="596"/>
                </a:lnTo>
                <a:lnTo>
                  <a:pt x="464" y="600"/>
                </a:lnTo>
                <a:lnTo>
                  <a:pt x="465" y="601"/>
                </a:lnTo>
                <a:lnTo>
                  <a:pt x="465" y="600"/>
                </a:lnTo>
                <a:lnTo>
                  <a:pt x="466" y="601"/>
                </a:lnTo>
                <a:lnTo>
                  <a:pt x="466" y="603"/>
                </a:lnTo>
                <a:lnTo>
                  <a:pt x="466" y="613"/>
                </a:lnTo>
                <a:lnTo>
                  <a:pt x="466" y="615"/>
                </a:lnTo>
                <a:lnTo>
                  <a:pt x="467" y="615"/>
                </a:lnTo>
                <a:lnTo>
                  <a:pt x="467" y="617"/>
                </a:lnTo>
                <a:lnTo>
                  <a:pt x="467" y="622"/>
                </a:lnTo>
                <a:lnTo>
                  <a:pt x="467" y="619"/>
                </a:lnTo>
                <a:lnTo>
                  <a:pt x="468" y="611"/>
                </a:lnTo>
                <a:lnTo>
                  <a:pt x="468" y="609"/>
                </a:lnTo>
                <a:lnTo>
                  <a:pt x="468" y="609"/>
                </a:lnTo>
                <a:lnTo>
                  <a:pt x="469" y="600"/>
                </a:lnTo>
                <a:lnTo>
                  <a:pt x="469" y="594"/>
                </a:lnTo>
                <a:lnTo>
                  <a:pt x="469" y="584"/>
                </a:lnTo>
                <a:lnTo>
                  <a:pt x="470" y="578"/>
                </a:lnTo>
                <a:lnTo>
                  <a:pt x="470" y="570"/>
                </a:lnTo>
                <a:lnTo>
                  <a:pt x="470" y="561"/>
                </a:lnTo>
                <a:lnTo>
                  <a:pt x="471" y="555"/>
                </a:lnTo>
                <a:lnTo>
                  <a:pt x="471" y="557"/>
                </a:lnTo>
                <a:lnTo>
                  <a:pt x="471" y="557"/>
                </a:lnTo>
                <a:lnTo>
                  <a:pt x="471" y="548"/>
                </a:lnTo>
                <a:lnTo>
                  <a:pt x="472" y="542"/>
                </a:lnTo>
                <a:lnTo>
                  <a:pt x="472" y="545"/>
                </a:lnTo>
                <a:lnTo>
                  <a:pt x="472" y="549"/>
                </a:lnTo>
                <a:lnTo>
                  <a:pt x="472" y="545"/>
                </a:lnTo>
                <a:lnTo>
                  <a:pt x="473" y="540"/>
                </a:lnTo>
                <a:lnTo>
                  <a:pt x="473" y="548"/>
                </a:lnTo>
                <a:lnTo>
                  <a:pt x="474" y="551"/>
                </a:lnTo>
                <a:lnTo>
                  <a:pt x="474" y="549"/>
                </a:lnTo>
                <a:lnTo>
                  <a:pt x="474" y="538"/>
                </a:lnTo>
                <a:lnTo>
                  <a:pt x="474" y="540"/>
                </a:lnTo>
                <a:lnTo>
                  <a:pt x="475" y="544"/>
                </a:lnTo>
                <a:lnTo>
                  <a:pt x="475" y="544"/>
                </a:lnTo>
                <a:lnTo>
                  <a:pt x="475" y="542"/>
                </a:lnTo>
                <a:lnTo>
                  <a:pt x="475" y="542"/>
                </a:lnTo>
                <a:lnTo>
                  <a:pt x="476" y="545"/>
                </a:lnTo>
                <a:lnTo>
                  <a:pt x="476" y="545"/>
                </a:lnTo>
                <a:lnTo>
                  <a:pt x="477" y="545"/>
                </a:lnTo>
                <a:lnTo>
                  <a:pt x="477" y="540"/>
                </a:lnTo>
                <a:lnTo>
                  <a:pt x="477" y="545"/>
                </a:lnTo>
                <a:lnTo>
                  <a:pt x="477" y="545"/>
                </a:lnTo>
                <a:lnTo>
                  <a:pt x="478" y="544"/>
                </a:lnTo>
                <a:lnTo>
                  <a:pt x="478" y="544"/>
                </a:lnTo>
                <a:lnTo>
                  <a:pt x="478" y="548"/>
                </a:lnTo>
                <a:lnTo>
                  <a:pt x="478" y="548"/>
                </a:lnTo>
                <a:lnTo>
                  <a:pt x="479" y="544"/>
                </a:lnTo>
                <a:lnTo>
                  <a:pt x="479" y="542"/>
                </a:lnTo>
                <a:lnTo>
                  <a:pt x="480" y="548"/>
                </a:lnTo>
                <a:lnTo>
                  <a:pt x="480" y="555"/>
                </a:lnTo>
                <a:lnTo>
                  <a:pt x="480" y="548"/>
                </a:lnTo>
                <a:lnTo>
                  <a:pt x="480" y="544"/>
                </a:lnTo>
                <a:lnTo>
                  <a:pt x="481" y="545"/>
                </a:lnTo>
                <a:lnTo>
                  <a:pt x="481" y="553"/>
                </a:lnTo>
                <a:lnTo>
                  <a:pt x="481" y="549"/>
                </a:lnTo>
                <a:lnTo>
                  <a:pt x="481" y="548"/>
                </a:lnTo>
                <a:lnTo>
                  <a:pt x="482" y="548"/>
                </a:lnTo>
                <a:lnTo>
                  <a:pt x="482" y="551"/>
                </a:lnTo>
                <a:lnTo>
                  <a:pt x="482" y="551"/>
                </a:lnTo>
                <a:lnTo>
                  <a:pt x="483" y="548"/>
                </a:lnTo>
                <a:lnTo>
                  <a:pt x="483" y="545"/>
                </a:lnTo>
                <a:lnTo>
                  <a:pt x="483" y="551"/>
                </a:lnTo>
                <a:lnTo>
                  <a:pt x="484" y="555"/>
                </a:lnTo>
                <a:lnTo>
                  <a:pt x="484" y="553"/>
                </a:lnTo>
                <a:lnTo>
                  <a:pt x="484" y="548"/>
                </a:lnTo>
                <a:lnTo>
                  <a:pt x="484" y="549"/>
                </a:lnTo>
                <a:lnTo>
                  <a:pt x="485" y="548"/>
                </a:lnTo>
                <a:lnTo>
                  <a:pt x="485" y="544"/>
                </a:lnTo>
                <a:lnTo>
                  <a:pt x="485" y="545"/>
                </a:lnTo>
                <a:lnTo>
                  <a:pt x="486" y="551"/>
                </a:lnTo>
                <a:lnTo>
                  <a:pt x="486" y="548"/>
                </a:lnTo>
                <a:lnTo>
                  <a:pt x="486" y="542"/>
                </a:lnTo>
                <a:lnTo>
                  <a:pt x="486" y="542"/>
                </a:lnTo>
                <a:lnTo>
                  <a:pt x="487" y="545"/>
                </a:lnTo>
                <a:lnTo>
                  <a:pt x="487" y="548"/>
                </a:lnTo>
                <a:lnTo>
                  <a:pt x="488" y="545"/>
                </a:lnTo>
                <a:lnTo>
                  <a:pt x="488" y="538"/>
                </a:lnTo>
                <a:lnTo>
                  <a:pt x="488" y="532"/>
                </a:lnTo>
                <a:lnTo>
                  <a:pt x="488" y="536"/>
                </a:lnTo>
                <a:lnTo>
                  <a:pt x="489" y="526"/>
                </a:lnTo>
                <a:lnTo>
                  <a:pt x="489" y="518"/>
                </a:lnTo>
                <a:lnTo>
                  <a:pt x="489" y="517"/>
                </a:lnTo>
                <a:lnTo>
                  <a:pt x="489" y="520"/>
                </a:lnTo>
                <a:lnTo>
                  <a:pt x="490" y="514"/>
                </a:lnTo>
                <a:lnTo>
                  <a:pt x="490" y="505"/>
                </a:lnTo>
                <a:lnTo>
                  <a:pt x="491" y="503"/>
                </a:lnTo>
                <a:lnTo>
                  <a:pt x="491" y="509"/>
                </a:lnTo>
                <a:lnTo>
                  <a:pt x="491" y="499"/>
                </a:lnTo>
                <a:lnTo>
                  <a:pt x="491" y="497"/>
                </a:lnTo>
                <a:lnTo>
                  <a:pt x="492" y="493"/>
                </a:lnTo>
                <a:lnTo>
                  <a:pt x="492" y="497"/>
                </a:lnTo>
                <a:lnTo>
                  <a:pt x="492" y="503"/>
                </a:lnTo>
                <a:lnTo>
                  <a:pt x="492" y="501"/>
                </a:lnTo>
                <a:lnTo>
                  <a:pt x="493" y="507"/>
                </a:lnTo>
                <a:lnTo>
                  <a:pt x="493" y="505"/>
                </a:lnTo>
                <a:lnTo>
                  <a:pt x="494" y="505"/>
                </a:lnTo>
                <a:lnTo>
                  <a:pt x="494" y="499"/>
                </a:lnTo>
                <a:lnTo>
                  <a:pt x="494" y="497"/>
                </a:lnTo>
                <a:lnTo>
                  <a:pt x="494" y="505"/>
                </a:lnTo>
                <a:lnTo>
                  <a:pt x="495" y="496"/>
                </a:lnTo>
                <a:lnTo>
                  <a:pt x="495" y="492"/>
                </a:lnTo>
                <a:lnTo>
                  <a:pt x="495" y="503"/>
                </a:lnTo>
                <a:lnTo>
                  <a:pt x="495" y="520"/>
                </a:lnTo>
                <a:lnTo>
                  <a:pt x="496" y="528"/>
                </a:lnTo>
                <a:lnTo>
                  <a:pt x="496" y="528"/>
                </a:lnTo>
                <a:lnTo>
                  <a:pt x="496" y="532"/>
                </a:lnTo>
                <a:lnTo>
                  <a:pt x="497" y="542"/>
                </a:lnTo>
                <a:lnTo>
                  <a:pt x="497" y="555"/>
                </a:lnTo>
                <a:lnTo>
                  <a:pt x="497" y="549"/>
                </a:lnTo>
                <a:lnTo>
                  <a:pt x="498" y="548"/>
                </a:lnTo>
                <a:lnTo>
                  <a:pt x="498" y="548"/>
                </a:lnTo>
                <a:lnTo>
                  <a:pt x="498" y="555"/>
                </a:lnTo>
                <a:lnTo>
                  <a:pt x="498" y="553"/>
                </a:lnTo>
                <a:lnTo>
                  <a:pt x="499" y="551"/>
                </a:lnTo>
                <a:lnTo>
                  <a:pt x="499" y="553"/>
                </a:lnTo>
                <a:lnTo>
                  <a:pt x="499" y="557"/>
                </a:lnTo>
                <a:lnTo>
                  <a:pt x="500" y="561"/>
                </a:lnTo>
                <a:lnTo>
                  <a:pt x="500" y="555"/>
                </a:lnTo>
                <a:lnTo>
                  <a:pt x="500" y="561"/>
                </a:lnTo>
                <a:lnTo>
                  <a:pt x="500" y="561"/>
                </a:lnTo>
                <a:lnTo>
                  <a:pt x="501" y="565"/>
                </a:lnTo>
                <a:lnTo>
                  <a:pt x="501" y="559"/>
                </a:lnTo>
                <a:lnTo>
                  <a:pt x="502" y="557"/>
                </a:lnTo>
                <a:lnTo>
                  <a:pt x="502" y="569"/>
                </a:lnTo>
                <a:lnTo>
                  <a:pt x="502" y="584"/>
                </a:lnTo>
                <a:lnTo>
                  <a:pt x="502" y="592"/>
                </a:lnTo>
                <a:lnTo>
                  <a:pt x="503" y="601"/>
                </a:lnTo>
                <a:lnTo>
                  <a:pt x="503" y="621"/>
                </a:lnTo>
                <a:lnTo>
                  <a:pt x="503" y="644"/>
                </a:lnTo>
                <a:lnTo>
                  <a:pt x="503" y="626"/>
                </a:lnTo>
                <a:lnTo>
                  <a:pt x="504" y="559"/>
                </a:lnTo>
                <a:lnTo>
                  <a:pt x="504" y="496"/>
                </a:lnTo>
                <a:lnTo>
                  <a:pt x="505" y="397"/>
                </a:lnTo>
                <a:lnTo>
                  <a:pt x="505" y="243"/>
                </a:lnTo>
                <a:lnTo>
                  <a:pt x="505" y="123"/>
                </a:lnTo>
                <a:lnTo>
                  <a:pt x="505" y="92"/>
                </a:lnTo>
                <a:lnTo>
                  <a:pt x="506" y="189"/>
                </a:lnTo>
                <a:lnTo>
                  <a:pt x="506" y="418"/>
                </a:lnTo>
                <a:lnTo>
                  <a:pt x="506" y="493"/>
                </a:lnTo>
                <a:lnTo>
                  <a:pt x="506" y="642"/>
                </a:lnTo>
                <a:lnTo>
                  <a:pt x="507" y="619"/>
                </a:lnTo>
                <a:lnTo>
                  <a:pt x="507" y="592"/>
                </a:lnTo>
                <a:lnTo>
                  <a:pt x="508" y="574"/>
                </a:lnTo>
                <a:lnTo>
                  <a:pt x="508" y="573"/>
                </a:lnTo>
                <a:lnTo>
                  <a:pt x="508" y="578"/>
                </a:lnTo>
                <a:lnTo>
                  <a:pt x="508" y="576"/>
                </a:lnTo>
                <a:lnTo>
                  <a:pt x="509" y="569"/>
                </a:lnTo>
                <a:lnTo>
                  <a:pt x="509" y="569"/>
                </a:lnTo>
                <a:lnTo>
                  <a:pt x="509" y="570"/>
                </a:lnTo>
                <a:lnTo>
                  <a:pt x="509" y="574"/>
                </a:lnTo>
                <a:lnTo>
                  <a:pt x="510" y="574"/>
                </a:lnTo>
                <a:lnTo>
                  <a:pt x="510" y="573"/>
                </a:lnTo>
                <a:lnTo>
                  <a:pt x="510" y="576"/>
                </a:lnTo>
                <a:lnTo>
                  <a:pt x="511" y="580"/>
                </a:lnTo>
                <a:lnTo>
                  <a:pt x="511" y="574"/>
                </a:lnTo>
                <a:lnTo>
                  <a:pt x="511" y="570"/>
                </a:lnTo>
                <a:lnTo>
                  <a:pt x="512" y="573"/>
                </a:lnTo>
                <a:lnTo>
                  <a:pt x="512" y="574"/>
                </a:lnTo>
                <a:lnTo>
                  <a:pt x="512" y="574"/>
                </a:lnTo>
                <a:lnTo>
                  <a:pt x="512" y="574"/>
                </a:lnTo>
                <a:lnTo>
                  <a:pt x="513" y="570"/>
                </a:lnTo>
                <a:lnTo>
                  <a:pt x="513" y="573"/>
                </a:lnTo>
                <a:lnTo>
                  <a:pt x="513" y="576"/>
                </a:lnTo>
                <a:lnTo>
                  <a:pt x="514" y="576"/>
                </a:lnTo>
                <a:lnTo>
                  <a:pt x="514" y="574"/>
                </a:lnTo>
                <a:lnTo>
                  <a:pt x="514" y="574"/>
                </a:lnTo>
                <a:lnTo>
                  <a:pt x="515" y="576"/>
                </a:lnTo>
                <a:lnTo>
                  <a:pt x="515" y="569"/>
                </a:lnTo>
                <a:lnTo>
                  <a:pt x="515" y="566"/>
                </a:lnTo>
                <a:lnTo>
                  <a:pt x="516" y="569"/>
                </a:lnTo>
                <a:lnTo>
                  <a:pt x="516" y="573"/>
                </a:lnTo>
                <a:lnTo>
                  <a:pt x="516" y="565"/>
                </a:lnTo>
                <a:lnTo>
                  <a:pt x="516" y="565"/>
                </a:lnTo>
                <a:lnTo>
                  <a:pt x="517" y="569"/>
                </a:lnTo>
                <a:lnTo>
                  <a:pt x="517" y="573"/>
                </a:lnTo>
                <a:lnTo>
                  <a:pt x="517" y="570"/>
                </a:lnTo>
                <a:lnTo>
                  <a:pt x="517" y="566"/>
                </a:lnTo>
                <a:lnTo>
                  <a:pt x="518" y="573"/>
                </a:lnTo>
                <a:lnTo>
                  <a:pt x="518" y="574"/>
                </a:lnTo>
                <a:lnTo>
                  <a:pt x="519" y="569"/>
                </a:lnTo>
                <a:lnTo>
                  <a:pt x="519" y="563"/>
                </a:lnTo>
                <a:lnTo>
                  <a:pt x="519" y="566"/>
                </a:lnTo>
                <a:lnTo>
                  <a:pt x="519" y="569"/>
                </a:lnTo>
                <a:lnTo>
                  <a:pt x="520" y="565"/>
                </a:lnTo>
                <a:lnTo>
                  <a:pt x="520" y="557"/>
                </a:lnTo>
                <a:lnTo>
                  <a:pt x="520" y="563"/>
                </a:lnTo>
                <a:lnTo>
                  <a:pt x="520" y="569"/>
                </a:lnTo>
                <a:lnTo>
                  <a:pt x="521" y="573"/>
                </a:lnTo>
                <a:lnTo>
                  <a:pt x="521" y="574"/>
                </a:lnTo>
                <a:lnTo>
                  <a:pt x="522" y="570"/>
                </a:lnTo>
                <a:lnTo>
                  <a:pt x="522" y="573"/>
                </a:lnTo>
                <a:lnTo>
                  <a:pt x="522" y="573"/>
                </a:lnTo>
                <a:lnTo>
                  <a:pt x="522" y="566"/>
                </a:lnTo>
                <a:lnTo>
                  <a:pt x="523" y="570"/>
                </a:lnTo>
                <a:lnTo>
                  <a:pt x="523" y="574"/>
                </a:lnTo>
                <a:lnTo>
                  <a:pt x="523" y="576"/>
                </a:lnTo>
                <a:lnTo>
                  <a:pt x="523" y="569"/>
                </a:lnTo>
                <a:lnTo>
                  <a:pt x="524" y="566"/>
                </a:lnTo>
                <a:lnTo>
                  <a:pt x="524" y="573"/>
                </a:lnTo>
                <a:lnTo>
                  <a:pt x="525" y="573"/>
                </a:lnTo>
                <a:lnTo>
                  <a:pt x="525" y="569"/>
                </a:lnTo>
                <a:lnTo>
                  <a:pt x="525" y="573"/>
                </a:lnTo>
                <a:lnTo>
                  <a:pt x="525" y="574"/>
                </a:lnTo>
                <a:lnTo>
                  <a:pt x="526" y="570"/>
                </a:lnTo>
                <a:lnTo>
                  <a:pt x="526" y="570"/>
                </a:lnTo>
                <a:lnTo>
                  <a:pt x="526" y="561"/>
                </a:lnTo>
                <a:lnTo>
                  <a:pt x="526" y="559"/>
                </a:lnTo>
                <a:lnTo>
                  <a:pt x="527" y="559"/>
                </a:lnTo>
                <a:lnTo>
                  <a:pt x="527" y="551"/>
                </a:lnTo>
                <a:lnTo>
                  <a:pt x="527" y="544"/>
                </a:lnTo>
                <a:lnTo>
                  <a:pt x="528" y="540"/>
                </a:lnTo>
                <a:lnTo>
                  <a:pt x="528" y="540"/>
                </a:lnTo>
                <a:lnTo>
                  <a:pt x="528" y="534"/>
                </a:lnTo>
                <a:lnTo>
                  <a:pt x="529" y="532"/>
                </a:lnTo>
                <a:lnTo>
                  <a:pt x="529" y="528"/>
                </a:lnTo>
                <a:lnTo>
                  <a:pt x="529" y="528"/>
                </a:lnTo>
                <a:lnTo>
                  <a:pt x="530" y="526"/>
                </a:lnTo>
                <a:lnTo>
                  <a:pt x="530" y="520"/>
                </a:lnTo>
                <a:lnTo>
                  <a:pt x="530" y="518"/>
                </a:lnTo>
                <a:lnTo>
                  <a:pt x="530" y="522"/>
                </a:lnTo>
                <a:lnTo>
                  <a:pt x="531" y="524"/>
                </a:lnTo>
                <a:lnTo>
                  <a:pt x="531" y="522"/>
                </a:lnTo>
                <a:lnTo>
                  <a:pt x="531" y="522"/>
                </a:lnTo>
                <a:lnTo>
                  <a:pt x="531" y="524"/>
                </a:lnTo>
                <a:lnTo>
                  <a:pt x="532" y="528"/>
                </a:lnTo>
                <a:lnTo>
                  <a:pt x="532" y="528"/>
                </a:lnTo>
                <a:lnTo>
                  <a:pt x="533" y="526"/>
                </a:lnTo>
                <a:lnTo>
                  <a:pt x="533" y="528"/>
                </a:lnTo>
                <a:lnTo>
                  <a:pt x="533" y="532"/>
                </a:lnTo>
                <a:lnTo>
                  <a:pt x="533" y="528"/>
                </a:lnTo>
                <a:lnTo>
                  <a:pt x="534" y="526"/>
                </a:lnTo>
                <a:lnTo>
                  <a:pt x="534" y="528"/>
                </a:lnTo>
                <a:lnTo>
                  <a:pt x="534" y="532"/>
                </a:lnTo>
                <a:lnTo>
                  <a:pt x="534" y="530"/>
                </a:lnTo>
                <a:lnTo>
                  <a:pt x="535" y="526"/>
                </a:lnTo>
                <a:lnTo>
                  <a:pt x="535" y="530"/>
                </a:lnTo>
                <a:lnTo>
                  <a:pt x="536" y="530"/>
                </a:lnTo>
                <a:lnTo>
                  <a:pt x="536" y="526"/>
                </a:lnTo>
                <a:lnTo>
                  <a:pt x="536" y="522"/>
                </a:lnTo>
                <a:lnTo>
                  <a:pt x="536" y="528"/>
                </a:lnTo>
                <a:lnTo>
                  <a:pt x="537" y="528"/>
                </a:lnTo>
                <a:lnTo>
                  <a:pt x="537" y="530"/>
                </a:lnTo>
                <a:lnTo>
                  <a:pt x="537" y="524"/>
                </a:lnTo>
                <a:lnTo>
                  <a:pt x="537" y="528"/>
                </a:lnTo>
                <a:lnTo>
                  <a:pt x="538" y="534"/>
                </a:lnTo>
                <a:lnTo>
                  <a:pt x="538" y="538"/>
                </a:lnTo>
                <a:lnTo>
                  <a:pt x="539" y="534"/>
                </a:lnTo>
                <a:lnTo>
                  <a:pt x="539" y="536"/>
                </a:lnTo>
                <a:lnTo>
                  <a:pt x="539" y="536"/>
                </a:lnTo>
                <a:lnTo>
                  <a:pt x="539" y="538"/>
                </a:lnTo>
                <a:lnTo>
                  <a:pt x="540" y="534"/>
                </a:lnTo>
                <a:lnTo>
                  <a:pt x="540" y="530"/>
                </a:lnTo>
                <a:lnTo>
                  <a:pt x="540" y="538"/>
                </a:lnTo>
                <a:lnTo>
                  <a:pt x="540" y="540"/>
                </a:lnTo>
                <a:lnTo>
                  <a:pt x="541" y="534"/>
                </a:lnTo>
                <a:lnTo>
                  <a:pt x="541" y="532"/>
                </a:lnTo>
                <a:lnTo>
                  <a:pt x="541" y="536"/>
                </a:lnTo>
                <a:lnTo>
                  <a:pt x="542" y="538"/>
                </a:lnTo>
                <a:lnTo>
                  <a:pt x="542" y="534"/>
                </a:lnTo>
                <a:lnTo>
                  <a:pt x="542" y="532"/>
                </a:lnTo>
                <a:lnTo>
                  <a:pt x="543" y="534"/>
                </a:lnTo>
                <a:lnTo>
                  <a:pt x="543" y="540"/>
                </a:lnTo>
                <a:lnTo>
                  <a:pt x="543" y="542"/>
                </a:lnTo>
                <a:lnTo>
                  <a:pt x="544" y="538"/>
                </a:lnTo>
                <a:lnTo>
                  <a:pt x="544" y="536"/>
                </a:lnTo>
                <a:lnTo>
                  <a:pt x="544" y="536"/>
                </a:lnTo>
                <a:lnTo>
                  <a:pt x="544" y="532"/>
                </a:lnTo>
                <a:lnTo>
                  <a:pt x="545" y="526"/>
                </a:lnTo>
                <a:lnTo>
                  <a:pt x="545" y="526"/>
                </a:lnTo>
                <a:lnTo>
                  <a:pt x="545" y="522"/>
                </a:lnTo>
                <a:lnTo>
                  <a:pt x="545" y="522"/>
                </a:lnTo>
                <a:lnTo>
                  <a:pt x="546" y="509"/>
                </a:lnTo>
                <a:lnTo>
                  <a:pt x="546" y="507"/>
                </a:lnTo>
                <a:lnTo>
                  <a:pt x="547" y="507"/>
                </a:lnTo>
                <a:lnTo>
                  <a:pt x="547" y="503"/>
                </a:lnTo>
                <a:lnTo>
                  <a:pt x="547" y="496"/>
                </a:lnTo>
                <a:lnTo>
                  <a:pt x="547" y="493"/>
                </a:lnTo>
                <a:lnTo>
                  <a:pt x="548" y="493"/>
                </a:lnTo>
                <a:lnTo>
                  <a:pt x="548" y="496"/>
                </a:lnTo>
                <a:lnTo>
                  <a:pt x="548" y="488"/>
                </a:lnTo>
                <a:lnTo>
                  <a:pt x="548" y="482"/>
                </a:lnTo>
                <a:lnTo>
                  <a:pt x="549" y="486"/>
                </a:lnTo>
                <a:lnTo>
                  <a:pt x="549" y="489"/>
                </a:lnTo>
                <a:lnTo>
                  <a:pt x="550" y="493"/>
                </a:lnTo>
                <a:lnTo>
                  <a:pt x="550" y="489"/>
                </a:lnTo>
                <a:lnTo>
                  <a:pt x="550" y="492"/>
                </a:lnTo>
                <a:lnTo>
                  <a:pt x="550" y="489"/>
                </a:lnTo>
                <a:lnTo>
                  <a:pt x="551" y="489"/>
                </a:lnTo>
                <a:lnTo>
                  <a:pt x="551" y="489"/>
                </a:lnTo>
                <a:lnTo>
                  <a:pt x="551" y="480"/>
                </a:lnTo>
                <a:lnTo>
                  <a:pt x="551" y="478"/>
                </a:lnTo>
                <a:lnTo>
                  <a:pt x="552" y="488"/>
                </a:lnTo>
                <a:lnTo>
                  <a:pt x="552" y="499"/>
                </a:lnTo>
                <a:lnTo>
                  <a:pt x="553" y="507"/>
                </a:lnTo>
                <a:lnTo>
                  <a:pt x="553" y="513"/>
                </a:lnTo>
                <a:lnTo>
                  <a:pt x="553" y="524"/>
                </a:lnTo>
                <a:lnTo>
                  <a:pt x="553" y="528"/>
                </a:lnTo>
                <a:lnTo>
                  <a:pt x="554" y="534"/>
                </a:lnTo>
                <a:lnTo>
                  <a:pt x="554" y="542"/>
                </a:lnTo>
                <a:lnTo>
                  <a:pt x="554" y="540"/>
                </a:lnTo>
                <a:lnTo>
                  <a:pt x="554" y="538"/>
                </a:lnTo>
                <a:lnTo>
                  <a:pt x="555" y="534"/>
                </a:lnTo>
                <a:lnTo>
                  <a:pt x="555" y="542"/>
                </a:lnTo>
                <a:lnTo>
                  <a:pt x="555" y="544"/>
                </a:lnTo>
                <a:lnTo>
                  <a:pt x="556" y="544"/>
                </a:lnTo>
                <a:lnTo>
                  <a:pt x="556" y="540"/>
                </a:lnTo>
                <a:lnTo>
                  <a:pt x="556" y="540"/>
                </a:lnTo>
                <a:lnTo>
                  <a:pt x="557" y="544"/>
                </a:lnTo>
                <a:lnTo>
                  <a:pt x="557" y="544"/>
                </a:lnTo>
                <a:lnTo>
                  <a:pt x="557" y="536"/>
                </a:lnTo>
                <a:lnTo>
                  <a:pt x="558" y="542"/>
                </a:lnTo>
                <a:lnTo>
                  <a:pt x="558" y="545"/>
                </a:lnTo>
                <a:lnTo>
                  <a:pt x="558" y="545"/>
                </a:lnTo>
                <a:lnTo>
                  <a:pt x="558" y="548"/>
                </a:lnTo>
                <a:lnTo>
                  <a:pt x="559" y="557"/>
                </a:lnTo>
                <a:lnTo>
                  <a:pt x="559" y="578"/>
                </a:lnTo>
                <a:lnTo>
                  <a:pt x="559" y="590"/>
                </a:lnTo>
                <a:lnTo>
                  <a:pt x="559" y="582"/>
                </a:lnTo>
                <a:lnTo>
                  <a:pt x="560" y="594"/>
                </a:lnTo>
                <a:lnTo>
                  <a:pt x="560" y="622"/>
                </a:lnTo>
                <a:lnTo>
                  <a:pt x="561" y="644"/>
                </a:lnTo>
                <a:lnTo>
                  <a:pt x="561" y="626"/>
                </a:lnTo>
                <a:lnTo>
                  <a:pt x="561" y="603"/>
                </a:lnTo>
                <a:lnTo>
                  <a:pt x="561" y="557"/>
                </a:lnTo>
                <a:lnTo>
                  <a:pt x="562" y="499"/>
                </a:lnTo>
                <a:lnTo>
                  <a:pt x="562" y="412"/>
                </a:lnTo>
                <a:lnTo>
                  <a:pt x="562" y="271"/>
                </a:lnTo>
                <a:lnTo>
                  <a:pt x="562" y="142"/>
                </a:lnTo>
                <a:lnTo>
                  <a:pt x="563" y="98"/>
                </a:lnTo>
                <a:lnTo>
                  <a:pt x="563" y="148"/>
                </a:lnTo>
                <a:lnTo>
                  <a:pt x="564" y="339"/>
                </a:lnTo>
                <a:lnTo>
                  <a:pt x="564" y="545"/>
                </a:lnTo>
                <a:lnTo>
                  <a:pt x="564" y="619"/>
                </a:lnTo>
                <a:lnTo>
                  <a:pt x="564" y="603"/>
                </a:lnTo>
                <a:lnTo>
                  <a:pt x="565" y="566"/>
                </a:lnTo>
                <a:lnTo>
                  <a:pt x="565" y="559"/>
                </a:lnTo>
                <a:lnTo>
                  <a:pt x="565" y="566"/>
                </a:lnTo>
                <a:lnTo>
                  <a:pt x="565" y="563"/>
                </a:lnTo>
                <a:lnTo>
                  <a:pt x="566" y="559"/>
                </a:lnTo>
                <a:lnTo>
                  <a:pt x="566" y="553"/>
                </a:lnTo>
                <a:lnTo>
                  <a:pt x="567" y="557"/>
                </a:lnTo>
                <a:lnTo>
                  <a:pt x="567" y="561"/>
                </a:lnTo>
                <a:lnTo>
                  <a:pt x="567" y="553"/>
                </a:lnTo>
                <a:lnTo>
                  <a:pt x="567" y="553"/>
                </a:lnTo>
                <a:lnTo>
                  <a:pt x="568" y="557"/>
                </a:lnTo>
                <a:lnTo>
                  <a:pt x="568" y="561"/>
                </a:lnTo>
                <a:lnTo>
                  <a:pt x="568" y="555"/>
                </a:lnTo>
                <a:lnTo>
                  <a:pt x="568" y="551"/>
                </a:lnTo>
                <a:lnTo>
                  <a:pt x="569" y="559"/>
                </a:lnTo>
                <a:lnTo>
                  <a:pt x="569" y="559"/>
                </a:lnTo>
                <a:lnTo>
                  <a:pt x="569" y="557"/>
                </a:lnTo>
                <a:lnTo>
                  <a:pt x="570" y="555"/>
                </a:lnTo>
                <a:lnTo>
                  <a:pt x="570" y="557"/>
                </a:lnTo>
                <a:lnTo>
                  <a:pt x="570" y="559"/>
                </a:lnTo>
                <a:lnTo>
                  <a:pt x="571" y="557"/>
                </a:lnTo>
                <a:lnTo>
                  <a:pt x="571" y="555"/>
                </a:lnTo>
                <a:lnTo>
                  <a:pt x="571" y="557"/>
                </a:lnTo>
                <a:lnTo>
                  <a:pt x="571" y="559"/>
                </a:lnTo>
                <a:lnTo>
                  <a:pt x="572" y="555"/>
                </a:lnTo>
                <a:lnTo>
                  <a:pt x="572" y="553"/>
                </a:lnTo>
                <a:lnTo>
                  <a:pt x="572" y="551"/>
                </a:lnTo>
                <a:lnTo>
                  <a:pt x="573" y="559"/>
                </a:lnTo>
                <a:lnTo>
                  <a:pt x="573" y="559"/>
                </a:lnTo>
                <a:lnTo>
                  <a:pt x="573" y="557"/>
                </a:lnTo>
                <a:lnTo>
                  <a:pt x="573" y="553"/>
                </a:lnTo>
                <a:lnTo>
                  <a:pt x="574" y="555"/>
                </a:lnTo>
                <a:lnTo>
                  <a:pt x="574" y="559"/>
                </a:lnTo>
                <a:lnTo>
                  <a:pt x="575" y="551"/>
                </a:lnTo>
                <a:lnTo>
                  <a:pt x="575" y="551"/>
                </a:lnTo>
                <a:lnTo>
                  <a:pt x="575" y="557"/>
                </a:lnTo>
                <a:lnTo>
                  <a:pt x="575" y="561"/>
                </a:lnTo>
                <a:lnTo>
                  <a:pt x="576" y="555"/>
                </a:lnTo>
                <a:lnTo>
                  <a:pt x="576" y="551"/>
                </a:lnTo>
                <a:lnTo>
                  <a:pt x="576" y="555"/>
                </a:lnTo>
                <a:lnTo>
                  <a:pt x="576" y="557"/>
                </a:lnTo>
                <a:lnTo>
                  <a:pt x="577" y="551"/>
                </a:lnTo>
                <a:lnTo>
                  <a:pt x="577" y="548"/>
                </a:lnTo>
                <a:lnTo>
                  <a:pt x="578" y="545"/>
                </a:lnTo>
                <a:lnTo>
                  <a:pt x="578" y="553"/>
                </a:lnTo>
                <a:lnTo>
                  <a:pt x="578" y="549"/>
                </a:lnTo>
                <a:lnTo>
                  <a:pt x="578" y="545"/>
                </a:lnTo>
                <a:lnTo>
                  <a:pt x="579" y="551"/>
                </a:lnTo>
                <a:lnTo>
                  <a:pt x="579" y="553"/>
                </a:lnTo>
                <a:lnTo>
                  <a:pt x="579" y="553"/>
                </a:lnTo>
                <a:lnTo>
                  <a:pt x="579" y="549"/>
                </a:lnTo>
                <a:lnTo>
                  <a:pt x="580" y="553"/>
                </a:lnTo>
                <a:lnTo>
                  <a:pt x="580" y="555"/>
                </a:lnTo>
                <a:lnTo>
                  <a:pt x="581" y="557"/>
                </a:lnTo>
                <a:lnTo>
                  <a:pt x="581" y="555"/>
                </a:lnTo>
                <a:lnTo>
                  <a:pt x="581" y="553"/>
                </a:lnTo>
                <a:lnTo>
                  <a:pt x="581" y="555"/>
                </a:lnTo>
                <a:lnTo>
                  <a:pt x="582" y="555"/>
                </a:lnTo>
                <a:lnTo>
                  <a:pt x="582" y="551"/>
                </a:lnTo>
                <a:lnTo>
                  <a:pt x="582" y="548"/>
                </a:lnTo>
                <a:lnTo>
                  <a:pt x="582" y="548"/>
                </a:lnTo>
                <a:lnTo>
                  <a:pt x="583" y="551"/>
                </a:lnTo>
                <a:lnTo>
                  <a:pt x="583" y="544"/>
                </a:lnTo>
                <a:lnTo>
                  <a:pt x="583" y="540"/>
                </a:lnTo>
                <a:lnTo>
                  <a:pt x="584" y="540"/>
                </a:lnTo>
                <a:lnTo>
                  <a:pt x="584" y="538"/>
                </a:lnTo>
                <a:lnTo>
                  <a:pt x="584" y="528"/>
                </a:lnTo>
                <a:lnTo>
                  <a:pt x="585" y="524"/>
                </a:lnTo>
                <a:lnTo>
                  <a:pt x="585" y="522"/>
                </a:lnTo>
                <a:lnTo>
                  <a:pt x="585" y="524"/>
                </a:lnTo>
                <a:lnTo>
                  <a:pt x="585" y="514"/>
                </a:lnTo>
                <a:lnTo>
                  <a:pt x="586" y="503"/>
                </a:lnTo>
                <a:lnTo>
                  <a:pt x="586" y="507"/>
                </a:lnTo>
                <a:lnTo>
                  <a:pt x="586" y="505"/>
                </a:lnTo>
                <a:lnTo>
                  <a:pt x="587" y="507"/>
                </a:lnTo>
                <a:lnTo>
                  <a:pt x="587" y="503"/>
                </a:lnTo>
                <a:lnTo>
                  <a:pt x="587" y="501"/>
                </a:lnTo>
                <a:lnTo>
                  <a:pt x="587" y="509"/>
                </a:lnTo>
                <a:lnTo>
                  <a:pt x="588" y="509"/>
                </a:lnTo>
                <a:lnTo>
                  <a:pt x="588" y="507"/>
                </a:lnTo>
                <a:lnTo>
                  <a:pt x="589" y="505"/>
                </a:lnTo>
                <a:lnTo>
                  <a:pt x="589" y="509"/>
                </a:lnTo>
                <a:lnTo>
                  <a:pt x="589" y="513"/>
                </a:lnTo>
                <a:lnTo>
                  <a:pt x="589" y="509"/>
                </a:lnTo>
                <a:lnTo>
                  <a:pt x="590" y="501"/>
                </a:lnTo>
                <a:lnTo>
                  <a:pt x="590" y="507"/>
                </a:lnTo>
                <a:lnTo>
                  <a:pt x="590" y="514"/>
                </a:lnTo>
                <a:lnTo>
                  <a:pt x="590" y="513"/>
                </a:lnTo>
                <a:lnTo>
                  <a:pt x="591" y="513"/>
                </a:lnTo>
                <a:lnTo>
                  <a:pt x="591" y="513"/>
                </a:lnTo>
                <a:lnTo>
                  <a:pt x="592" y="517"/>
                </a:lnTo>
                <a:lnTo>
                  <a:pt x="592" y="509"/>
                </a:lnTo>
                <a:lnTo>
                  <a:pt x="592" y="509"/>
                </a:lnTo>
                <a:lnTo>
                  <a:pt x="592" y="511"/>
                </a:lnTo>
                <a:lnTo>
                  <a:pt x="593" y="514"/>
                </a:lnTo>
                <a:lnTo>
                  <a:pt x="593" y="514"/>
                </a:lnTo>
                <a:lnTo>
                  <a:pt x="593" y="511"/>
                </a:lnTo>
                <a:lnTo>
                  <a:pt x="593" y="517"/>
                </a:lnTo>
                <a:lnTo>
                  <a:pt x="594" y="520"/>
                </a:lnTo>
                <a:lnTo>
                  <a:pt x="594" y="520"/>
                </a:lnTo>
                <a:lnTo>
                  <a:pt x="595" y="511"/>
                </a:lnTo>
                <a:lnTo>
                  <a:pt x="595" y="520"/>
                </a:lnTo>
                <a:lnTo>
                  <a:pt x="595" y="526"/>
                </a:lnTo>
                <a:lnTo>
                  <a:pt x="595" y="528"/>
                </a:lnTo>
                <a:lnTo>
                  <a:pt x="596" y="524"/>
                </a:lnTo>
                <a:lnTo>
                  <a:pt x="596" y="522"/>
                </a:lnTo>
                <a:lnTo>
                  <a:pt x="596" y="530"/>
                </a:lnTo>
                <a:lnTo>
                  <a:pt x="596" y="534"/>
                </a:lnTo>
                <a:lnTo>
                  <a:pt x="597" y="522"/>
                </a:lnTo>
                <a:lnTo>
                  <a:pt x="597" y="522"/>
                </a:lnTo>
                <a:lnTo>
                  <a:pt x="597" y="526"/>
                </a:lnTo>
                <a:lnTo>
                  <a:pt x="598" y="528"/>
                </a:lnTo>
                <a:lnTo>
                  <a:pt x="598" y="522"/>
                </a:lnTo>
                <a:lnTo>
                  <a:pt x="598" y="524"/>
                </a:lnTo>
                <a:lnTo>
                  <a:pt x="599" y="524"/>
                </a:lnTo>
                <a:lnTo>
                  <a:pt x="599" y="528"/>
                </a:lnTo>
                <a:lnTo>
                  <a:pt x="599" y="526"/>
                </a:lnTo>
                <a:lnTo>
                  <a:pt x="599" y="522"/>
                </a:lnTo>
                <a:lnTo>
                  <a:pt x="600" y="526"/>
                </a:lnTo>
                <a:lnTo>
                  <a:pt x="600" y="530"/>
                </a:lnTo>
                <a:lnTo>
                  <a:pt x="600" y="524"/>
                </a:lnTo>
                <a:lnTo>
                  <a:pt x="601" y="522"/>
                </a:lnTo>
                <a:lnTo>
                  <a:pt x="601" y="520"/>
                </a:lnTo>
                <a:lnTo>
                  <a:pt x="601" y="522"/>
                </a:lnTo>
                <a:lnTo>
                  <a:pt x="602" y="524"/>
                </a:lnTo>
                <a:lnTo>
                  <a:pt x="602" y="518"/>
                </a:lnTo>
                <a:lnTo>
                  <a:pt x="602" y="520"/>
                </a:lnTo>
                <a:lnTo>
                  <a:pt x="603" y="520"/>
                </a:lnTo>
                <a:lnTo>
                  <a:pt x="603" y="513"/>
                </a:lnTo>
                <a:lnTo>
                  <a:pt x="603" y="511"/>
                </a:lnTo>
                <a:lnTo>
                  <a:pt x="603" y="503"/>
                </a:lnTo>
                <a:lnTo>
                  <a:pt x="604" y="503"/>
                </a:lnTo>
                <a:lnTo>
                  <a:pt x="604" y="503"/>
                </a:lnTo>
                <a:lnTo>
                  <a:pt x="604" y="496"/>
                </a:lnTo>
                <a:lnTo>
                  <a:pt x="604" y="486"/>
                </a:lnTo>
                <a:lnTo>
                  <a:pt x="605" y="492"/>
                </a:lnTo>
                <a:lnTo>
                  <a:pt x="605" y="492"/>
                </a:lnTo>
                <a:lnTo>
                  <a:pt x="606" y="486"/>
                </a:lnTo>
                <a:lnTo>
                  <a:pt x="606" y="480"/>
                </a:lnTo>
                <a:lnTo>
                  <a:pt x="606" y="478"/>
                </a:lnTo>
                <a:lnTo>
                  <a:pt x="606" y="480"/>
                </a:lnTo>
                <a:lnTo>
                  <a:pt x="607" y="480"/>
                </a:lnTo>
                <a:lnTo>
                  <a:pt x="607" y="480"/>
                </a:lnTo>
                <a:lnTo>
                  <a:pt x="607" y="482"/>
                </a:lnTo>
                <a:lnTo>
                  <a:pt x="607" y="482"/>
                </a:lnTo>
                <a:lnTo>
                  <a:pt x="608" y="476"/>
                </a:lnTo>
                <a:lnTo>
                  <a:pt x="608" y="466"/>
                </a:lnTo>
                <a:lnTo>
                  <a:pt x="609" y="465"/>
                </a:lnTo>
                <a:lnTo>
                  <a:pt x="609" y="488"/>
                </a:lnTo>
                <a:lnTo>
                  <a:pt x="609" y="497"/>
                </a:lnTo>
                <a:lnTo>
                  <a:pt x="609" y="499"/>
                </a:lnTo>
                <a:lnTo>
                  <a:pt x="610" y="509"/>
                </a:lnTo>
                <a:lnTo>
                  <a:pt x="610" y="522"/>
                </a:lnTo>
                <a:lnTo>
                  <a:pt x="610" y="532"/>
                </a:lnTo>
                <a:lnTo>
                  <a:pt x="610" y="532"/>
                </a:lnTo>
                <a:lnTo>
                  <a:pt x="611" y="528"/>
                </a:lnTo>
                <a:lnTo>
                  <a:pt x="611" y="530"/>
                </a:lnTo>
                <a:lnTo>
                  <a:pt x="611" y="528"/>
                </a:lnTo>
                <a:lnTo>
                  <a:pt x="612" y="526"/>
                </a:lnTo>
                <a:lnTo>
                  <a:pt x="612" y="530"/>
                </a:lnTo>
                <a:lnTo>
                  <a:pt x="612" y="536"/>
                </a:lnTo>
                <a:lnTo>
                  <a:pt x="613" y="540"/>
                </a:lnTo>
                <a:lnTo>
                  <a:pt x="613" y="534"/>
                </a:lnTo>
                <a:lnTo>
                  <a:pt x="613" y="532"/>
                </a:lnTo>
                <a:lnTo>
                  <a:pt x="613" y="534"/>
                </a:lnTo>
                <a:lnTo>
                  <a:pt x="614" y="538"/>
                </a:lnTo>
                <a:lnTo>
                  <a:pt x="614" y="536"/>
                </a:lnTo>
                <a:lnTo>
                  <a:pt x="614" y="532"/>
                </a:lnTo>
                <a:lnTo>
                  <a:pt x="615" y="538"/>
                </a:lnTo>
                <a:lnTo>
                  <a:pt x="615" y="540"/>
                </a:lnTo>
                <a:lnTo>
                  <a:pt x="615" y="540"/>
                </a:lnTo>
                <a:lnTo>
                  <a:pt x="616" y="544"/>
                </a:lnTo>
                <a:lnTo>
                  <a:pt x="616" y="565"/>
                </a:lnTo>
                <a:lnTo>
                  <a:pt x="616" y="580"/>
                </a:lnTo>
                <a:lnTo>
                  <a:pt x="617" y="596"/>
                </a:lnTo>
                <a:lnTo>
                  <a:pt x="617" y="613"/>
                </a:lnTo>
                <a:lnTo>
                  <a:pt x="617" y="600"/>
                </a:lnTo>
                <a:lnTo>
                  <a:pt x="617" y="545"/>
                </a:lnTo>
                <a:lnTo>
                  <a:pt x="618" y="466"/>
                </a:lnTo>
                <a:lnTo>
                  <a:pt x="618" y="437"/>
                </a:lnTo>
                <a:lnTo>
                  <a:pt x="618" y="200"/>
                </a:lnTo>
                <a:lnTo>
                  <a:pt x="618" y="98"/>
                </a:lnTo>
                <a:lnTo>
                  <a:pt x="619" y="80"/>
                </a:lnTo>
                <a:lnTo>
                  <a:pt x="619" y="171"/>
                </a:lnTo>
                <a:lnTo>
                  <a:pt x="620" y="370"/>
                </a:lnTo>
                <a:lnTo>
                  <a:pt x="620" y="534"/>
                </a:lnTo>
                <a:lnTo>
                  <a:pt x="620" y="607"/>
                </a:lnTo>
                <a:lnTo>
                  <a:pt x="620" y="603"/>
                </a:lnTo>
                <a:lnTo>
                  <a:pt x="621" y="580"/>
                </a:lnTo>
                <a:lnTo>
                  <a:pt x="621" y="559"/>
                </a:lnTo>
                <a:lnTo>
                  <a:pt x="621" y="563"/>
                </a:lnTo>
                <a:lnTo>
                  <a:pt x="621" y="561"/>
                </a:lnTo>
                <a:lnTo>
                  <a:pt x="622" y="555"/>
                </a:lnTo>
                <a:lnTo>
                  <a:pt x="622" y="551"/>
                </a:lnTo>
                <a:lnTo>
                  <a:pt x="623" y="553"/>
                </a:lnTo>
                <a:lnTo>
                  <a:pt x="623" y="549"/>
                </a:lnTo>
                <a:lnTo>
                  <a:pt x="623" y="551"/>
                </a:lnTo>
                <a:lnTo>
                  <a:pt x="623" y="548"/>
                </a:lnTo>
                <a:lnTo>
                  <a:pt x="624" y="553"/>
                </a:lnTo>
                <a:lnTo>
                  <a:pt x="624" y="555"/>
                </a:lnTo>
                <a:lnTo>
                  <a:pt x="624" y="553"/>
                </a:lnTo>
                <a:lnTo>
                  <a:pt x="624" y="551"/>
                </a:lnTo>
                <a:lnTo>
                  <a:pt x="625" y="549"/>
                </a:lnTo>
                <a:lnTo>
                  <a:pt x="625" y="551"/>
                </a:lnTo>
                <a:lnTo>
                  <a:pt x="626" y="549"/>
                </a:lnTo>
                <a:lnTo>
                  <a:pt x="626" y="548"/>
                </a:lnTo>
                <a:lnTo>
                  <a:pt x="626" y="553"/>
                </a:lnTo>
                <a:lnTo>
                  <a:pt x="626" y="559"/>
                </a:lnTo>
                <a:lnTo>
                  <a:pt x="627" y="551"/>
                </a:lnTo>
                <a:lnTo>
                  <a:pt x="627" y="549"/>
                </a:lnTo>
                <a:lnTo>
                  <a:pt x="627" y="553"/>
                </a:lnTo>
                <a:lnTo>
                  <a:pt x="627" y="555"/>
                </a:lnTo>
                <a:lnTo>
                  <a:pt x="628" y="549"/>
                </a:lnTo>
                <a:lnTo>
                  <a:pt x="628" y="548"/>
                </a:lnTo>
                <a:lnTo>
                  <a:pt x="628" y="551"/>
                </a:lnTo>
                <a:lnTo>
                  <a:pt x="629" y="555"/>
                </a:lnTo>
                <a:lnTo>
                  <a:pt x="629" y="557"/>
                </a:lnTo>
                <a:lnTo>
                  <a:pt x="629" y="557"/>
                </a:lnTo>
                <a:lnTo>
                  <a:pt x="630" y="557"/>
                </a:lnTo>
                <a:lnTo>
                  <a:pt x="630" y="559"/>
                </a:lnTo>
                <a:lnTo>
                  <a:pt x="630" y="551"/>
                </a:lnTo>
                <a:lnTo>
                  <a:pt x="631" y="549"/>
                </a:lnTo>
                <a:lnTo>
                  <a:pt x="631" y="559"/>
                </a:lnTo>
                <a:lnTo>
                  <a:pt x="631" y="555"/>
                </a:lnTo>
                <a:lnTo>
                  <a:pt x="631" y="549"/>
                </a:lnTo>
                <a:lnTo>
                  <a:pt x="632" y="545"/>
                </a:lnTo>
                <a:lnTo>
                  <a:pt x="632" y="548"/>
                </a:lnTo>
                <a:lnTo>
                  <a:pt x="632" y="551"/>
                </a:lnTo>
                <a:lnTo>
                  <a:pt x="632" y="551"/>
                </a:lnTo>
                <a:lnTo>
                  <a:pt x="633" y="553"/>
                </a:lnTo>
                <a:lnTo>
                  <a:pt x="633" y="548"/>
                </a:lnTo>
                <a:lnTo>
                  <a:pt x="634" y="549"/>
                </a:lnTo>
                <a:lnTo>
                  <a:pt x="634" y="555"/>
                </a:lnTo>
                <a:lnTo>
                  <a:pt x="634" y="549"/>
                </a:lnTo>
                <a:lnTo>
                  <a:pt x="634" y="548"/>
                </a:lnTo>
                <a:lnTo>
                  <a:pt x="635" y="555"/>
                </a:lnTo>
                <a:lnTo>
                  <a:pt x="635" y="557"/>
                </a:lnTo>
                <a:lnTo>
                  <a:pt x="635" y="548"/>
                </a:lnTo>
                <a:lnTo>
                  <a:pt x="635" y="549"/>
                </a:lnTo>
                <a:lnTo>
                  <a:pt x="636" y="551"/>
                </a:lnTo>
                <a:lnTo>
                  <a:pt x="636" y="559"/>
                </a:lnTo>
                <a:lnTo>
                  <a:pt x="637" y="561"/>
                </a:lnTo>
                <a:lnTo>
                  <a:pt x="637" y="557"/>
                </a:lnTo>
                <a:lnTo>
                  <a:pt x="637" y="565"/>
                </a:lnTo>
                <a:lnTo>
                  <a:pt x="637" y="565"/>
                </a:lnTo>
                <a:lnTo>
                  <a:pt x="638" y="569"/>
                </a:lnTo>
                <a:lnTo>
                  <a:pt x="638" y="565"/>
                </a:lnTo>
                <a:lnTo>
                  <a:pt x="638" y="566"/>
                </a:lnTo>
                <a:lnTo>
                  <a:pt x="638" y="574"/>
                </a:lnTo>
                <a:lnTo>
                  <a:pt x="639" y="578"/>
                </a:lnTo>
                <a:lnTo>
                  <a:pt x="639" y="563"/>
                </a:lnTo>
                <a:lnTo>
                  <a:pt x="640" y="566"/>
                </a:lnTo>
                <a:lnTo>
                  <a:pt x="640" y="565"/>
                </a:lnTo>
                <a:lnTo>
                  <a:pt x="640" y="566"/>
                </a:lnTo>
                <a:lnTo>
                  <a:pt x="640" y="565"/>
                </a:lnTo>
                <a:lnTo>
                  <a:pt x="641" y="549"/>
                </a:lnTo>
                <a:lnTo>
                  <a:pt x="641" y="548"/>
                </a:lnTo>
                <a:lnTo>
                  <a:pt x="641" y="544"/>
                </a:lnTo>
                <a:lnTo>
                  <a:pt x="641" y="532"/>
                </a:lnTo>
                <a:lnTo>
                  <a:pt x="642" y="526"/>
                </a:lnTo>
                <a:lnTo>
                  <a:pt x="642" y="528"/>
                </a:lnTo>
                <a:lnTo>
                  <a:pt x="642" y="532"/>
                </a:lnTo>
                <a:lnTo>
                  <a:pt x="643" y="526"/>
                </a:lnTo>
                <a:lnTo>
                  <a:pt x="643" y="520"/>
                </a:lnTo>
                <a:lnTo>
                  <a:pt x="643" y="522"/>
                </a:lnTo>
                <a:lnTo>
                  <a:pt x="644" y="526"/>
                </a:lnTo>
                <a:lnTo>
                  <a:pt x="644" y="520"/>
                </a:lnTo>
                <a:lnTo>
                  <a:pt x="644" y="520"/>
                </a:lnTo>
                <a:lnTo>
                  <a:pt x="644" y="520"/>
                </a:lnTo>
                <a:lnTo>
                  <a:pt x="645" y="522"/>
                </a:lnTo>
                <a:lnTo>
                  <a:pt x="645" y="520"/>
                </a:lnTo>
                <a:lnTo>
                  <a:pt x="645" y="518"/>
                </a:lnTo>
                <a:lnTo>
                  <a:pt x="646" y="517"/>
                </a:lnTo>
                <a:lnTo>
                  <a:pt x="646" y="520"/>
                </a:lnTo>
                <a:lnTo>
                  <a:pt x="646" y="524"/>
                </a:lnTo>
                <a:lnTo>
                  <a:pt x="646" y="517"/>
                </a:lnTo>
                <a:lnTo>
                  <a:pt x="647" y="522"/>
                </a:lnTo>
                <a:lnTo>
                  <a:pt x="647" y="524"/>
                </a:lnTo>
                <a:lnTo>
                  <a:pt x="648" y="528"/>
                </a:lnTo>
                <a:lnTo>
                  <a:pt x="648" y="526"/>
                </a:lnTo>
                <a:lnTo>
                  <a:pt x="648" y="526"/>
                </a:lnTo>
                <a:lnTo>
                  <a:pt x="648" y="528"/>
                </a:lnTo>
                <a:lnTo>
                  <a:pt x="649" y="530"/>
                </a:lnTo>
                <a:lnTo>
                  <a:pt x="649" y="528"/>
                </a:lnTo>
                <a:lnTo>
                  <a:pt x="649" y="528"/>
                </a:lnTo>
                <a:lnTo>
                  <a:pt x="649" y="538"/>
                </a:lnTo>
                <a:lnTo>
                  <a:pt x="650" y="544"/>
                </a:lnTo>
                <a:lnTo>
                  <a:pt x="650" y="536"/>
                </a:lnTo>
                <a:lnTo>
                  <a:pt x="651" y="532"/>
                </a:lnTo>
                <a:lnTo>
                  <a:pt x="651" y="532"/>
                </a:lnTo>
                <a:lnTo>
                  <a:pt x="651" y="534"/>
                </a:lnTo>
                <a:lnTo>
                  <a:pt x="651" y="542"/>
                </a:lnTo>
                <a:lnTo>
                  <a:pt x="652" y="536"/>
                </a:lnTo>
                <a:lnTo>
                  <a:pt x="652" y="540"/>
                </a:lnTo>
                <a:lnTo>
                  <a:pt x="652" y="540"/>
                </a:lnTo>
                <a:lnTo>
                  <a:pt x="652" y="534"/>
                </a:lnTo>
                <a:lnTo>
                  <a:pt x="653" y="540"/>
                </a:lnTo>
                <a:lnTo>
                  <a:pt x="653" y="542"/>
                </a:lnTo>
                <a:lnTo>
                  <a:pt x="654" y="548"/>
                </a:lnTo>
                <a:lnTo>
                  <a:pt x="654" y="542"/>
                </a:lnTo>
                <a:lnTo>
                  <a:pt x="654" y="532"/>
                </a:lnTo>
                <a:lnTo>
                  <a:pt x="654" y="536"/>
                </a:lnTo>
                <a:lnTo>
                  <a:pt x="655" y="540"/>
                </a:lnTo>
                <a:lnTo>
                  <a:pt x="655" y="544"/>
                </a:lnTo>
                <a:lnTo>
                  <a:pt x="655" y="542"/>
                </a:lnTo>
                <a:lnTo>
                  <a:pt x="655" y="542"/>
                </a:lnTo>
                <a:lnTo>
                  <a:pt x="656" y="548"/>
                </a:lnTo>
                <a:lnTo>
                  <a:pt x="656" y="548"/>
                </a:lnTo>
                <a:lnTo>
                  <a:pt x="656" y="542"/>
                </a:lnTo>
                <a:lnTo>
                  <a:pt x="657" y="545"/>
                </a:lnTo>
                <a:lnTo>
                  <a:pt x="657" y="548"/>
                </a:lnTo>
                <a:lnTo>
                  <a:pt x="657" y="551"/>
                </a:lnTo>
                <a:lnTo>
                  <a:pt x="658" y="542"/>
                </a:lnTo>
                <a:lnTo>
                  <a:pt x="658" y="538"/>
                </a:lnTo>
                <a:lnTo>
                  <a:pt x="658" y="536"/>
                </a:lnTo>
                <a:lnTo>
                  <a:pt x="658" y="545"/>
                </a:lnTo>
                <a:lnTo>
                  <a:pt x="659" y="545"/>
                </a:lnTo>
                <a:lnTo>
                  <a:pt x="659" y="540"/>
                </a:lnTo>
                <a:lnTo>
                  <a:pt x="659" y="540"/>
                </a:lnTo>
                <a:lnTo>
                  <a:pt x="660" y="545"/>
                </a:lnTo>
                <a:lnTo>
                  <a:pt x="660" y="544"/>
                </a:lnTo>
                <a:lnTo>
                  <a:pt x="660" y="534"/>
                </a:lnTo>
                <a:lnTo>
                  <a:pt x="660" y="530"/>
                </a:lnTo>
                <a:lnTo>
                  <a:pt x="661" y="534"/>
                </a:lnTo>
                <a:lnTo>
                  <a:pt x="661" y="526"/>
                </a:lnTo>
                <a:lnTo>
                  <a:pt x="662" y="518"/>
                </a:lnTo>
                <a:lnTo>
                  <a:pt x="662" y="514"/>
                </a:lnTo>
                <a:lnTo>
                  <a:pt x="662" y="514"/>
                </a:lnTo>
                <a:lnTo>
                  <a:pt x="662" y="517"/>
                </a:lnTo>
                <a:lnTo>
                  <a:pt x="663" y="513"/>
                </a:lnTo>
                <a:lnTo>
                  <a:pt x="663" y="497"/>
                </a:lnTo>
                <a:lnTo>
                  <a:pt x="663" y="501"/>
                </a:lnTo>
                <a:lnTo>
                  <a:pt x="663" y="501"/>
                </a:lnTo>
                <a:lnTo>
                  <a:pt x="664" y="497"/>
                </a:lnTo>
                <a:lnTo>
                  <a:pt x="664" y="497"/>
                </a:lnTo>
                <a:lnTo>
                  <a:pt x="665" y="513"/>
                </a:lnTo>
                <a:lnTo>
                  <a:pt x="665" y="518"/>
                </a:lnTo>
                <a:lnTo>
                  <a:pt x="665" y="505"/>
                </a:lnTo>
                <a:lnTo>
                  <a:pt x="665" y="499"/>
                </a:lnTo>
                <a:lnTo>
                  <a:pt x="666" y="507"/>
                </a:lnTo>
                <a:lnTo>
                  <a:pt x="666" y="511"/>
                </a:lnTo>
                <a:lnTo>
                  <a:pt x="666" y="505"/>
                </a:lnTo>
                <a:lnTo>
                  <a:pt x="666" y="503"/>
                </a:lnTo>
                <a:lnTo>
                  <a:pt x="667" y="514"/>
                </a:lnTo>
                <a:lnTo>
                  <a:pt x="667" y="526"/>
                </a:lnTo>
                <a:lnTo>
                  <a:pt x="668" y="536"/>
                </a:lnTo>
                <a:lnTo>
                  <a:pt x="668" y="538"/>
                </a:lnTo>
                <a:lnTo>
                  <a:pt x="668" y="549"/>
                </a:lnTo>
                <a:lnTo>
                  <a:pt x="668" y="559"/>
                </a:lnTo>
                <a:lnTo>
                  <a:pt x="669" y="561"/>
                </a:lnTo>
                <a:lnTo>
                  <a:pt x="669" y="553"/>
                </a:lnTo>
                <a:lnTo>
                  <a:pt x="669" y="557"/>
                </a:lnTo>
                <a:lnTo>
                  <a:pt x="669" y="563"/>
                </a:lnTo>
                <a:lnTo>
                  <a:pt x="670" y="566"/>
                </a:lnTo>
                <a:lnTo>
                  <a:pt x="670" y="565"/>
                </a:lnTo>
                <a:lnTo>
                  <a:pt x="670" y="561"/>
                </a:lnTo>
                <a:lnTo>
                  <a:pt x="671" y="563"/>
                </a:lnTo>
                <a:lnTo>
                  <a:pt x="671" y="566"/>
                </a:lnTo>
                <a:lnTo>
                  <a:pt x="671" y="561"/>
                </a:lnTo>
                <a:lnTo>
                  <a:pt x="672" y="559"/>
                </a:lnTo>
                <a:lnTo>
                  <a:pt x="672" y="566"/>
                </a:lnTo>
                <a:lnTo>
                  <a:pt x="672" y="566"/>
                </a:lnTo>
                <a:lnTo>
                  <a:pt x="672" y="565"/>
                </a:lnTo>
                <a:lnTo>
                  <a:pt x="673" y="565"/>
                </a:lnTo>
                <a:lnTo>
                  <a:pt x="673" y="570"/>
                </a:lnTo>
                <a:lnTo>
                  <a:pt x="673" y="596"/>
                </a:lnTo>
                <a:lnTo>
                  <a:pt x="674" y="607"/>
                </a:lnTo>
                <a:lnTo>
                  <a:pt x="674" y="619"/>
                </a:lnTo>
                <a:lnTo>
                  <a:pt x="674" y="638"/>
                </a:lnTo>
                <a:lnTo>
                  <a:pt x="674" y="617"/>
                </a:lnTo>
                <a:lnTo>
                  <a:pt x="675" y="549"/>
                </a:lnTo>
                <a:lnTo>
                  <a:pt x="675" y="468"/>
                </a:lnTo>
                <a:lnTo>
                  <a:pt x="676" y="357"/>
                </a:lnTo>
                <a:lnTo>
                  <a:pt x="676" y="218"/>
                </a:lnTo>
                <a:lnTo>
                  <a:pt x="676" y="114"/>
                </a:lnTo>
                <a:lnTo>
                  <a:pt x="676" y="92"/>
                </a:lnTo>
                <a:lnTo>
                  <a:pt x="677" y="223"/>
                </a:lnTo>
                <a:lnTo>
                  <a:pt x="677" y="445"/>
                </a:lnTo>
                <a:lnTo>
                  <a:pt x="677" y="596"/>
                </a:lnTo>
                <a:lnTo>
                  <a:pt x="677" y="621"/>
                </a:lnTo>
                <a:lnTo>
                  <a:pt x="678" y="611"/>
                </a:lnTo>
                <a:lnTo>
                  <a:pt x="678" y="592"/>
                </a:lnTo>
                <a:lnTo>
                  <a:pt x="679" y="586"/>
                </a:lnTo>
                <a:lnTo>
                  <a:pt x="679" y="582"/>
                </a:lnTo>
                <a:lnTo>
                  <a:pt x="679" y="574"/>
                </a:lnTo>
                <a:lnTo>
                  <a:pt x="679" y="582"/>
                </a:lnTo>
                <a:lnTo>
                  <a:pt x="680" y="580"/>
                </a:lnTo>
                <a:lnTo>
                  <a:pt x="680" y="578"/>
                </a:lnTo>
                <a:lnTo>
                  <a:pt x="680" y="574"/>
                </a:lnTo>
                <a:lnTo>
                  <a:pt x="680" y="578"/>
                </a:lnTo>
                <a:lnTo>
                  <a:pt x="681" y="582"/>
                </a:lnTo>
                <a:lnTo>
                  <a:pt x="681" y="580"/>
                </a:lnTo>
                <a:lnTo>
                  <a:pt x="682" y="578"/>
                </a:lnTo>
                <a:lnTo>
                  <a:pt x="682" y="584"/>
                </a:lnTo>
                <a:lnTo>
                  <a:pt x="682" y="590"/>
                </a:lnTo>
                <a:lnTo>
                  <a:pt x="682" y="580"/>
                </a:lnTo>
                <a:lnTo>
                  <a:pt x="683" y="578"/>
                </a:lnTo>
                <a:lnTo>
                  <a:pt x="683" y="580"/>
                </a:lnTo>
                <a:lnTo>
                  <a:pt x="683" y="584"/>
                </a:lnTo>
                <a:lnTo>
                  <a:pt x="683" y="580"/>
                </a:lnTo>
                <a:lnTo>
                  <a:pt x="684" y="576"/>
                </a:lnTo>
                <a:lnTo>
                  <a:pt x="684" y="578"/>
                </a:lnTo>
                <a:lnTo>
                  <a:pt x="684" y="584"/>
                </a:lnTo>
                <a:lnTo>
                  <a:pt x="685" y="584"/>
                </a:lnTo>
                <a:lnTo>
                  <a:pt x="685" y="580"/>
                </a:lnTo>
                <a:lnTo>
                  <a:pt x="685" y="578"/>
                </a:lnTo>
                <a:lnTo>
                  <a:pt x="686" y="582"/>
                </a:lnTo>
                <a:lnTo>
                  <a:pt x="686" y="584"/>
                </a:lnTo>
                <a:lnTo>
                  <a:pt x="686" y="580"/>
                </a:lnTo>
                <a:lnTo>
                  <a:pt x="686" y="576"/>
                </a:lnTo>
                <a:lnTo>
                  <a:pt x="687" y="578"/>
                </a:lnTo>
                <a:lnTo>
                  <a:pt x="687" y="582"/>
                </a:lnTo>
                <a:lnTo>
                  <a:pt x="687" y="574"/>
                </a:lnTo>
                <a:lnTo>
                  <a:pt x="688" y="573"/>
                </a:lnTo>
                <a:lnTo>
                  <a:pt x="688" y="578"/>
                </a:lnTo>
                <a:lnTo>
                  <a:pt x="688" y="580"/>
                </a:lnTo>
                <a:lnTo>
                  <a:pt x="688" y="578"/>
                </a:lnTo>
                <a:lnTo>
                  <a:pt x="689" y="573"/>
                </a:lnTo>
                <a:lnTo>
                  <a:pt x="689" y="573"/>
                </a:lnTo>
                <a:lnTo>
                  <a:pt x="690" y="573"/>
                </a:lnTo>
                <a:lnTo>
                  <a:pt x="690" y="570"/>
                </a:lnTo>
                <a:lnTo>
                  <a:pt x="690" y="569"/>
                </a:lnTo>
                <a:lnTo>
                  <a:pt x="690" y="573"/>
                </a:lnTo>
                <a:lnTo>
                  <a:pt x="691" y="578"/>
                </a:lnTo>
                <a:lnTo>
                  <a:pt x="691" y="574"/>
                </a:lnTo>
                <a:lnTo>
                  <a:pt x="691" y="573"/>
                </a:lnTo>
                <a:lnTo>
                  <a:pt x="691" y="573"/>
                </a:lnTo>
                <a:lnTo>
                  <a:pt x="692" y="576"/>
                </a:lnTo>
                <a:lnTo>
                  <a:pt x="692" y="570"/>
                </a:lnTo>
                <a:lnTo>
                  <a:pt x="693" y="573"/>
                </a:lnTo>
                <a:lnTo>
                  <a:pt x="693" y="566"/>
                </a:lnTo>
                <a:lnTo>
                  <a:pt x="693" y="570"/>
                </a:lnTo>
                <a:lnTo>
                  <a:pt x="693" y="580"/>
                </a:lnTo>
                <a:lnTo>
                  <a:pt x="694" y="574"/>
                </a:lnTo>
                <a:lnTo>
                  <a:pt x="694" y="578"/>
                </a:lnTo>
                <a:lnTo>
                  <a:pt x="694" y="584"/>
                </a:lnTo>
                <a:lnTo>
                  <a:pt x="694" y="590"/>
                </a:lnTo>
                <a:lnTo>
                  <a:pt x="695" y="588"/>
                </a:lnTo>
                <a:lnTo>
                  <a:pt x="695" y="586"/>
                </a:lnTo>
                <a:lnTo>
                  <a:pt x="696" y="594"/>
                </a:lnTo>
                <a:lnTo>
                  <a:pt x="696" y="601"/>
                </a:lnTo>
                <a:lnTo>
                  <a:pt x="696" y="596"/>
                </a:lnTo>
                <a:lnTo>
                  <a:pt x="696" y="597"/>
                </a:lnTo>
                <a:lnTo>
                  <a:pt x="697" y="601"/>
                </a:lnTo>
                <a:lnTo>
                  <a:pt x="697" y="600"/>
                </a:lnTo>
                <a:lnTo>
                  <a:pt x="697" y="597"/>
                </a:lnTo>
                <a:lnTo>
                  <a:pt x="697" y="596"/>
                </a:lnTo>
                <a:lnTo>
                  <a:pt x="698" y="586"/>
                </a:lnTo>
                <a:lnTo>
                  <a:pt x="698" y="584"/>
                </a:lnTo>
                <a:lnTo>
                  <a:pt x="698" y="570"/>
                </a:lnTo>
                <a:lnTo>
                  <a:pt x="699" y="561"/>
                </a:lnTo>
                <a:lnTo>
                  <a:pt x="699" y="555"/>
                </a:lnTo>
                <a:lnTo>
                  <a:pt x="699" y="553"/>
                </a:lnTo>
                <a:lnTo>
                  <a:pt x="700" y="548"/>
                </a:lnTo>
                <a:lnTo>
                  <a:pt x="700" y="544"/>
                </a:lnTo>
                <a:lnTo>
                  <a:pt x="700" y="532"/>
                </a:lnTo>
                <a:lnTo>
                  <a:pt x="700" y="534"/>
                </a:lnTo>
                <a:lnTo>
                  <a:pt x="701" y="536"/>
                </a:lnTo>
                <a:lnTo>
                  <a:pt x="701" y="530"/>
                </a:lnTo>
                <a:lnTo>
                  <a:pt x="701" y="530"/>
                </a:lnTo>
                <a:lnTo>
                  <a:pt x="702" y="530"/>
                </a:lnTo>
                <a:lnTo>
                  <a:pt x="702" y="532"/>
                </a:lnTo>
                <a:lnTo>
                  <a:pt x="702" y="528"/>
                </a:lnTo>
                <a:lnTo>
                  <a:pt x="703" y="524"/>
                </a:lnTo>
                <a:lnTo>
                  <a:pt x="703" y="526"/>
                </a:lnTo>
                <a:lnTo>
                  <a:pt x="703" y="532"/>
                </a:lnTo>
                <a:lnTo>
                  <a:pt x="704" y="528"/>
                </a:lnTo>
                <a:lnTo>
                  <a:pt x="704" y="522"/>
                </a:lnTo>
                <a:lnTo>
                  <a:pt x="704" y="524"/>
                </a:lnTo>
                <a:lnTo>
                  <a:pt x="704" y="528"/>
                </a:lnTo>
                <a:lnTo>
                  <a:pt x="705" y="526"/>
                </a:lnTo>
                <a:lnTo>
                  <a:pt x="705" y="522"/>
                </a:lnTo>
                <a:lnTo>
                  <a:pt x="705" y="524"/>
                </a:lnTo>
                <a:lnTo>
                  <a:pt x="705" y="532"/>
                </a:lnTo>
                <a:lnTo>
                  <a:pt x="706" y="530"/>
                </a:lnTo>
                <a:lnTo>
                  <a:pt x="706" y="524"/>
                </a:lnTo>
                <a:lnTo>
                  <a:pt x="707" y="528"/>
                </a:lnTo>
                <a:lnTo>
                  <a:pt x="707" y="532"/>
                </a:lnTo>
                <a:lnTo>
                  <a:pt x="707" y="534"/>
                </a:lnTo>
                <a:lnTo>
                  <a:pt x="707" y="532"/>
                </a:lnTo>
                <a:lnTo>
                  <a:pt x="708" y="528"/>
                </a:lnTo>
                <a:lnTo>
                  <a:pt x="708" y="532"/>
                </a:lnTo>
                <a:lnTo>
                  <a:pt x="708" y="540"/>
                </a:lnTo>
                <a:lnTo>
                  <a:pt x="708" y="530"/>
                </a:lnTo>
                <a:lnTo>
                  <a:pt x="709" y="532"/>
                </a:lnTo>
                <a:lnTo>
                  <a:pt x="709" y="538"/>
                </a:lnTo>
                <a:lnTo>
                  <a:pt x="710" y="538"/>
                </a:lnTo>
                <a:lnTo>
                  <a:pt x="710" y="532"/>
                </a:lnTo>
                <a:lnTo>
                  <a:pt x="710" y="530"/>
                </a:lnTo>
                <a:lnTo>
                  <a:pt x="710" y="536"/>
                </a:lnTo>
                <a:lnTo>
                  <a:pt x="711" y="540"/>
                </a:lnTo>
                <a:lnTo>
                  <a:pt x="711" y="532"/>
                </a:lnTo>
                <a:lnTo>
                  <a:pt x="711" y="532"/>
                </a:lnTo>
                <a:lnTo>
                  <a:pt x="711" y="534"/>
                </a:lnTo>
                <a:lnTo>
                  <a:pt x="712" y="536"/>
                </a:lnTo>
                <a:lnTo>
                  <a:pt x="712" y="534"/>
                </a:lnTo>
                <a:lnTo>
                  <a:pt x="713" y="530"/>
                </a:lnTo>
                <a:lnTo>
                  <a:pt x="713" y="534"/>
                </a:lnTo>
                <a:lnTo>
                  <a:pt x="713" y="542"/>
                </a:lnTo>
                <a:lnTo>
                  <a:pt x="713" y="538"/>
                </a:lnTo>
                <a:lnTo>
                  <a:pt x="714" y="534"/>
                </a:lnTo>
                <a:lnTo>
                  <a:pt x="714" y="536"/>
                </a:lnTo>
                <a:lnTo>
                  <a:pt x="714" y="540"/>
                </a:lnTo>
                <a:lnTo>
                  <a:pt x="714" y="540"/>
                </a:lnTo>
                <a:lnTo>
                  <a:pt x="715" y="542"/>
                </a:lnTo>
                <a:lnTo>
                  <a:pt x="715" y="536"/>
                </a:lnTo>
                <a:lnTo>
                  <a:pt x="715" y="536"/>
                </a:lnTo>
                <a:lnTo>
                  <a:pt x="716" y="540"/>
                </a:lnTo>
                <a:lnTo>
                  <a:pt x="716" y="526"/>
                </a:lnTo>
                <a:lnTo>
                  <a:pt x="716" y="524"/>
                </a:lnTo>
                <a:lnTo>
                  <a:pt x="717" y="524"/>
                </a:lnTo>
                <a:lnTo>
                  <a:pt x="717" y="522"/>
                </a:lnTo>
                <a:lnTo>
                  <a:pt x="717" y="513"/>
                </a:lnTo>
                <a:lnTo>
                  <a:pt x="717" y="509"/>
                </a:lnTo>
                <a:lnTo>
                  <a:pt x="718" y="507"/>
                </a:lnTo>
                <a:lnTo>
                  <a:pt x="718" y="509"/>
                </a:lnTo>
                <a:lnTo>
                  <a:pt x="718" y="505"/>
                </a:lnTo>
                <a:lnTo>
                  <a:pt x="719" y="503"/>
                </a:lnTo>
                <a:lnTo>
                  <a:pt x="719" y="501"/>
                </a:lnTo>
                <a:lnTo>
                  <a:pt x="719" y="501"/>
                </a:lnTo>
                <a:lnTo>
                  <a:pt x="719" y="492"/>
                </a:lnTo>
                <a:lnTo>
                  <a:pt x="720" y="484"/>
                </a:lnTo>
                <a:lnTo>
                  <a:pt x="720" y="482"/>
                </a:lnTo>
                <a:lnTo>
                  <a:pt x="721" y="489"/>
                </a:lnTo>
                <a:lnTo>
                  <a:pt x="721" y="489"/>
                </a:lnTo>
                <a:lnTo>
                  <a:pt x="721" y="488"/>
                </a:lnTo>
                <a:lnTo>
                  <a:pt x="721" y="484"/>
                </a:lnTo>
                <a:lnTo>
                  <a:pt x="722" y="488"/>
                </a:lnTo>
                <a:lnTo>
                  <a:pt x="722" y="492"/>
                </a:lnTo>
                <a:lnTo>
                  <a:pt x="722" y="492"/>
                </a:lnTo>
                <a:lnTo>
                  <a:pt x="722" y="478"/>
                </a:lnTo>
                <a:lnTo>
                  <a:pt x="723" y="497"/>
                </a:lnTo>
                <a:lnTo>
                  <a:pt x="723" y="514"/>
                </a:lnTo>
                <a:lnTo>
                  <a:pt x="724" y="511"/>
                </a:lnTo>
                <a:lnTo>
                  <a:pt x="724" y="518"/>
                </a:lnTo>
                <a:lnTo>
                  <a:pt x="724" y="530"/>
                </a:lnTo>
                <a:lnTo>
                  <a:pt x="724" y="540"/>
                </a:lnTo>
                <a:lnTo>
                  <a:pt x="725" y="536"/>
                </a:lnTo>
                <a:lnTo>
                  <a:pt x="725" y="534"/>
                </a:lnTo>
                <a:lnTo>
                  <a:pt x="725" y="532"/>
                </a:lnTo>
                <a:lnTo>
                  <a:pt x="725" y="542"/>
                </a:lnTo>
                <a:lnTo>
                  <a:pt x="726" y="540"/>
                </a:lnTo>
                <a:lnTo>
                  <a:pt x="726" y="540"/>
                </a:lnTo>
                <a:lnTo>
                  <a:pt x="727" y="544"/>
                </a:lnTo>
                <a:lnTo>
                  <a:pt x="727" y="551"/>
                </a:lnTo>
                <a:lnTo>
                  <a:pt x="727" y="545"/>
                </a:lnTo>
                <a:lnTo>
                  <a:pt x="727" y="542"/>
                </a:lnTo>
                <a:lnTo>
                  <a:pt x="728" y="545"/>
                </a:lnTo>
                <a:lnTo>
                  <a:pt x="728" y="549"/>
                </a:lnTo>
                <a:lnTo>
                  <a:pt x="728" y="548"/>
                </a:lnTo>
                <a:lnTo>
                  <a:pt x="728" y="548"/>
                </a:lnTo>
                <a:lnTo>
                  <a:pt x="729" y="545"/>
                </a:lnTo>
                <a:lnTo>
                  <a:pt x="729" y="551"/>
                </a:lnTo>
                <a:lnTo>
                  <a:pt x="729" y="566"/>
                </a:lnTo>
                <a:lnTo>
                  <a:pt x="730" y="574"/>
                </a:lnTo>
                <a:lnTo>
                  <a:pt x="730" y="596"/>
                </a:lnTo>
                <a:lnTo>
                  <a:pt x="730" y="619"/>
                </a:lnTo>
                <a:lnTo>
                  <a:pt x="731" y="622"/>
                </a:lnTo>
                <a:lnTo>
                  <a:pt x="731" y="566"/>
                </a:lnTo>
                <a:lnTo>
                  <a:pt x="731" y="486"/>
                </a:lnTo>
                <a:lnTo>
                  <a:pt x="731" y="385"/>
                </a:lnTo>
                <a:lnTo>
                  <a:pt x="732" y="239"/>
                </a:lnTo>
                <a:lnTo>
                  <a:pt x="732" y="119"/>
                </a:lnTo>
                <a:lnTo>
                  <a:pt x="732" y="88"/>
                </a:lnTo>
                <a:lnTo>
                  <a:pt x="733" y="219"/>
                </a:lnTo>
                <a:lnTo>
                  <a:pt x="733" y="459"/>
                </a:lnTo>
                <a:lnTo>
                  <a:pt x="733" y="605"/>
                </a:lnTo>
                <a:lnTo>
                  <a:pt x="733" y="617"/>
                </a:lnTo>
                <a:lnTo>
                  <a:pt x="734" y="584"/>
                </a:lnTo>
                <a:lnTo>
                  <a:pt x="734" y="573"/>
                </a:lnTo>
                <a:lnTo>
                  <a:pt x="735" y="569"/>
                </a:lnTo>
                <a:lnTo>
                  <a:pt x="735" y="565"/>
                </a:lnTo>
                <a:lnTo>
                  <a:pt x="735" y="561"/>
                </a:lnTo>
                <a:lnTo>
                  <a:pt x="735" y="565"/>
                </a:lnTo>
                <a:lnTo>
                  <a:pt x="736" y="566"/>
                </a:lnTo>
                <a:lnTo>
                  <a:pt x="736" y="561"/>
                </a:lnTo>
                <a:lnTo>
                  <a:pt x="736" y="561"/>
                </a:lnTo>
                <a:lnTo>
                  <a:pt x="736" y="566"/>
                </a:lnTo>
                <a:lnTo>
                  <a:pt x="737" y="569"/>
                </a:lnTo>
                <a:lnTo>
                  <a:pt x="737" y="565"/>
                </a:lnTo>
                <a:lnTo>
                  <a:pt x="738" y="565"/>
                </a:lnTo>
                <a:lnTo>
                  <a:pt x="738" y="566"/>
                </a:lnTo>
                <a:lnTo>
                  <a:pt x="738" y="569"/>
                </a:lnTo>
                <a:lnTo>
                  <a:pt x="738" y="565"/>
                </a:lnTo>
                <a:lnTo>
                  <a:pt x="739" y="563"/>
                </a:lnTo>
                <a:lnTo>
                  <a:pt x="739" y="566"/>
                </a:lnTo>
                <a:lnTo>
                  <a:pt x="739" y="566"/>
                </a:lnTo>
                <a:lnTo>
                  <a:pt x="739" y="561"/>
                </a:lnTo>
                <a:lnTo>
                  <a:pt x="740" y="559"/>
                </a:lnTo>
                <a:lnTo>
                  <a:pt x="740" y="561"/>
                </a:lnTo>
                <a:lnTo>
                  <a:pt x="741" y="565"/>
                </a:lnTo>
                <a:lnTo>
                  <a:pt x="741" y="563"/>
                </a:lnTo>
                <a:lnTo>
                  <a:pt x="741" y="563"/>
                </a:lnTo>
                <a:lnTo>
                  <a:pt x="741" y="566"/>
                </a:lnTo>
                <a:lnTo>
                  <a:pt x="742" y="565"/>
                </a:lnTo>
                <a:lnTo>
                  <a:pt x="742" y="569"/>
                </a:lnTo>
                <a:lnTo>
                  <a:pt x="742" y="561"/>
                </a:lnTo>
                <a:lnTo>
                  <a:pt x="742" y="561"/>
                </a:lnTo>
                <a:lnTo>
                  <a:pt x="743" y="563"/>
                </a:lnTo>
                <a:lnTo>
                  <a:pt x="743" y="563"/>
                </a:lnTo>
                <a:lnTo>
                  <a:pt x="743" y="561"/>
                </a:lnTo>
                <a:lnTo>
                  <a:pt x="744" y="559"/>
                </a:lnTo>
                <a:lnTo>
                  <a:pt x="744" y="565"/>
                </a:lnTo>
                <a:lnTo>
                  <a:pt x="744" y="565"/>
                </a:lnTo>
                <a:lnTo>
                  <a:pt x="745" y="561"/>
                </a:lnTo>
                <a:lnTo>
                  <a:pt x="745" y="559"/>
                </a:lnTo>
                <a:lnTo>
                  <a:pt x="745" y="557"/>
                </a:lnTo>
                <a:lnTo>
                  <a:pt x="745" y="559"/>
                </a:lnTo>
                <a:lnTo>
                  <a:pt x="746" y="555"/>
                </a:lnTo>
                <a:lnTo>
                  <a:pt x="746" y="551"/>
                </a:lnTo>
                <a:lnTo>
                  <a:pt x="746" y="557"/>
                </a:lnTo>
                <a:lnTo>
                  <a:pt x="747" y="553"/>
                </a:lnTo>
                <a:lnTo>
                  <a:pt x="747" y="555"/>
                </a:lnTo>
                <a:lnTo>
                  <a:pt x="747" y="551"/>
                </a:lnTo>
                <a:lnTo>
                  <a:pt x="747" y="553"/>
                </a:lnTo>
                <a:lnTo>
                  <a:pt x="748" y="559"/>
                </a:lnTo>
                <a:lnTo>
                  <a:pt x="748" y="557"/>
                </a:lnTo>
                <a:lnTo>
                  <a:pt x="749" y="555"/>
                </a:lnTo>
                <a:lnTo>
                  <a:pt x="749" y="551"/>
                </a:lnTo>
                <a:lnTo>
                  <a:pt x="749" y="561"/>
                </a:lnTo>
                <a:lnTo>
                  <a:pt x="749" y="561"/>
                </a:lnTo>
                <a:lnTo>
                  <a:pt x="750" y="553"/>
                </a:lnTo>
                <a:lnTo>
                  <a:pt x="750" y="559"/>
                </a:lnTo>
                <a:lnTo>
                  <a:pt x="750" y="561"/>
                </a:lnTo>
                <a:lnTo>
                  <a:pt x="750" y="559"/>
                </a:lnTo>
                <a:lnTo>
                  <a:pt x="751" y="553"/>
                </a:lnTo>
                <a:lnTo>
                  <a:pt x="751" y="553"/>
                </a:lnTo>
                <a:lnTo>
                  <a:pt x="752" y="557"/>
                </a:lnTo>
                <a:lnTo>
                  <a:pt x="752" y="561"/>
                </a:lnTo>
                <a:lnTo>
                  <a:pt x="752" y="555"/>
                </a:lnTo>
                <a:lnTo>
                  <a:pt x="752" y="557"/>
                </a:lnTo>
                <a:lnTo>
                  <a:pt x="753" y="559"/>
                </a:lnTo>
                <a:lnTo>
                  <a:pt x="753" y="563"/>
                </a:lnTo>
                <a:lnTo>
                  <a:pt x="753" y="551"/>
                </a:lnTo>
                <a:lnTo>
                  <a:pt x="753" y="549"/>
                </a:lnTo>
                <a:lnTo>
                  <a:pt x="754" y="549"/>
                </a:lnTo>
                <a:lnTo>
                  <a:pt x="754" y="545"/>
                </a:lnTo>
                <a:lnTo>
                  <a:pt x="755" y="536"/>
                </a:lnTo>
                <a:lnTo>
                  <a:pt x="755" y="534"/>
                </a:lnTo>
                <a:lnTo>
                  <a:pt x="755" y="530"/>
                </a:lnTo>
                <a:lnTo>
                  <a:pt x="755" y="528"/>
                </a:lnTo>
                <a:lnTo>
                  <a:pt x="756" y="520"/>
                </a:lnTo>
                <a:lnTo>
                  <a:pt x="756" y="514"/>
                </a:lnTo>
                <a:lnTo>
                  <a:pt x="756" y="514"/>
                </a:lnTo>
                <a:lnTo>
                  <a:pt x="756" y="518"/>
                </a:lnTo>
                <a:lnTo>
                  <a:pt x="757" y="513"/>
                </a:lnTo>
                <a:lnTo>
                  <a:pt x="757" y="509"/>
                </a:lnTo>
                <a:lnTo>
                  <a:pt x="757" y="511"/>
                </a:lnTo>
                <a:lnTo>
                  <a:pt x="758" y="513"/>
                </a:lnTo>
                <a:lnTo>
                  <a:pt x="758" y="513"/>
                </a:lnTo>
                <a:lnTo>
                  <a:pt x="758" y="507"/>
                </a:lnTo>
                <a:lnTo>
                  <a:pt x="759" y="509"/>
                </a:lnTo>
                <a:lnTo>
                  <a:pt x="759" y="517"/>
                </a:lnTo>
                <a:lnTo>
                  <a:pt x="759" y="518"/>
                </a:lnTo>
                <a:lnTo>
                  <a:pt x="759" y="517"/>
                </a:lnTo>
                <a:lnTo>
                  <a:pt x="760" y="511"/>
                </a:lnTo>
                <a:lnTo>
                  <a:pt x="760" y="517"/>
                </a:lnTo>
                <a:lnTo>
                  <a:pt x="760" y="520"/>
                </a:lnTo>
                <a:lnTo>
                  <a:pt x="761" y="514"/>
                </a:lnTo>
                <a:lnTo>
                  <a:pt x="761" y="514"/>
                </a:lnTo>
                <a:lnTo>
                  <a:pt x="761" y="518"/>
                </a:lnTo>
                <a:lnTo>
                  <a:pt x="761" y="524"/>
                </a:lnTo>
                <a:lnTo>
                  <a:pt x="762" y="518"/>
                </a:lnTo>
                <a:lnTo>
                  <a:pt x="762" y="517"/>
                </a:lnTo>
                <a:lnTo>
                  <a:pt x="763" y="518"/>
                </a:lnTo>
                <a:lnTo>
                  <a:pt x="763" y="520"/>
                </a:lnTo>
                <a:lnTo>
                  <a:pt x="763" y="520"/>
                </a:lnTo>
                <a:lnTo>
                  <a:pt x="763" y="518"/>
                </a:lnTo>
                <a:lnTo>
                  <a:pt x="764" y="517"/>
                </a:lnTo>
                <a:lnTo>
                  <a:pt x="764" y="522"/>
                </a:lnTo>
                <a:lnTo>
                  <a:pt x="764" y="522"/>
                </a:lnTo>
                <a:lnTo>
                  <a:pt x="764" y="520"/>
                </a:lnTo>
                <a:lnTo>
                  <a:pt x="765" y="522"/>
                </a:lnTo>
                <a:lnTo>
                  <a:pt x="765" y="526"/>
                </a:lnTo>
                <a:lnTo>
                  <a:pt x="766" y="526"/>
                </a:lnTo>
                <a:lnTo>
                  <a:pt x="766" y="524"/>
                </a:lnTo>
                <a:lnTo>
                  <a:pt x="766" y="520"/>
                </a:lnTo>
                <a:lnTo>
                  <a:pt x="766" y="524"/>
                </a:lnTo>
                <a:lnTo>
                  <a:pt x="767" y="528"/>
                </a:lnTo>
                <a:lnTo>
                  <a:pt x="767" y="528"/>
                </a:lnTo>
                <a:lnTo>
                  <a:pt x="767" y="522"/>
                </a:lnTo>
                <a:lnTo>
                  <a:pt x="767" y="526"/>
                </a:lnTo>
                <a:lnTo>
                  <a:pt x="768" y="530"/>
                </a:lnTo>
                <a:lnTo>
                  <a:pt x="768" y="528"/>
                </a:lnTo>
                <a:lnTo>
                  <a:pt x="769" y="522"/>
                </a:lnTo>
                <a:lnTo>
                  <a:pt x="769" y="526"/>
                </a:lnTo>
                <a:lnTo>
                  <a:pt x="769" y="532"/>
                </a:lnTo>
                <a:lnTo>
                  <a:pt x="769" y="524"/>
                </a:lnTo>
                <a:lnTo>
                  <a:pt x="770" y="524"/>
                </a:lnTo>
                <a:lnTo>
                  <a:pt x="770" y="526"/>
                </a:lnTo>
                <a:lnTo>
                  <a:pt x="770" y="536"/>
                </a:lnTo>
                <a:lnTo>
                  <a:pt x="770" y="526"/>
                </a:lnTo>
                <a:lnTo>
                  <a:pt x="771" y="520"/>
                </a:lnTo>
                <a:lnTo>
                  <a:pt x="771" y="517"/>
                </a:lnTo>
                <a:lnTo>
                  <a:pt x="771" y="520"/>
                </a:lnTo>
                <a:lnTo>
                  <a:pt x="772" y="514"/>
                </a:lnTo>
                <a:lnTo>
                  <a:pt x="772" y="503"/>
                </a:lnTo>
                <a:lnTo>
                  <a:pt x="772" y="501"/>
                </a:lnTo>
                <a:lnTo>
                  <a:pt x="773" y="501"/>
                </a:lnTo>
                <a:lnTo>
                  <a:pt x="773" y="496"/>
                </a:lnTo>
                <a:lnTo>
                  <a:pt x="773" y="488"/>
                </a:lnTo>
                <a:lnTo>
                  <a:pt x="773" y="488"/>
                </a:lnTo>
                <a:lnTo>
                  <a:pt x="774" y="488"/>
                </a:lnTo>
                <a:lnTo>
                  <a:pt x="774" y="484"/>
                </a:lnTo>
                <a:lnTo>
                  <a:pt x="774" y="480"/>
                </a:lnTo>
                <a:lnTo>
                  <a:pt x="775" y="474"/>
                </a:lnTo>
                <a:lnTo>
                  <a:pt x="775" y="480"/>
                </a:lnTo>
                <a:lnTo>
                  <a:pt x="775" y="482"/>
                </a:lnTo>
                <a:lnTo>
                  <a:pt x="775" y="486"/>
                </a:lnTo>
                <a:lnTo>
                  <a:pt x="776" y="484"/>
                </a:lnTo>
                <a:lnTo>
                  <a:pt x="776" y="484"/>
                </a:lnTo>
                <a:lnTo>
                  <a:pt x="777" y="484"/>
                </a:lnTo>
                <a:lnTo>
                  <a:pt x="777" y="472"/>
                </a:lnTo>
                <a:lnTo>
                  <a:pt x="777" y="472"/>
                </a:lnTo>
                <a:lnTo>
                  <a:pt x="777" y="489"/>
                </a:lnTo>
                <a:lnTo>
                  <a:pt x="778" y="505"/>
                </a:lnTo>
                <a:lnTo>
                  <a:pt x="778" y="505"/>
                </a:lnTo>
                <a:lnTo>
                  <a:pt x="778" y="509"/>
                </a:lnTo>
                <a:lnTo>
                  <a:pt x="778" y="518"/>
                </a:lnTo>
                <a:lnTo>
                  <a:pt x="779" y="530"/>
                </a:lnTo>
                <a:lnTo>
                  <a:pt x="779" y="532"/>
                </a:lnTo>
                <a:lnTo>
                  <a:pt x="780" y="524"/>
                </a:lnTo>
                <a:lnTo>
                  <a:pt x="780" y="524"/>
                </a:lnTo>
                <a:lnTo>
                  <a:pt x="780" y="530"/>
                </a:lnTo>
                <a:lnTo>
                  <a:pt x="780" y="534"/>
                </a:lnTo>
                <a:lnTo>
                  <a:pt x="781" y="528"/>
                </a:lnTo>
                <a:lnTo>
                  <a:pt x="781" y="532"/>
                </a:lnTo>
                <a:lnTo>
                  <a:pt x="781" y="532"/>
                </a:lnTo>
                <a:lnTo>
                  <a:pt x="781" y="536"/>
                </a:lnTo>
                <a:lnTo>
                  <a:pt x="782" y="534"/>
                </a:lnTo>
                <a:lnTo>
                  <a:pt x="782" y="536"/>
                </a:lnTo>
                <a:lnTo>
                  <a:pt x="783" y="540"/>
                </a:lnTo>
                <a:lnTo>
                  <a:pt x="783" y="544"/>
                </a:lnTo>
                <a:lnTo>
                  <a:pt x="783" y="538"/>
                </a:lnTo>
                <a:lnTo>
                  <a:pt x="783" y="534"/>
                </a:lnTo>
                <a:lnTo>
                  <a:pt x="784" y="538"/>
                </a:lnTo>
                <a:lnTo>
                  <a:pt x="784" y="544"/>
                </a:lnTo>
                <a:lnTo>
                  <a:pt x="784" y="540"/>
                </a:lnTo>
                <a:lnTo>
                  <a:pt x="784" y="542"/>
                </a:lnTo>
                <a:lnTo>
                  <a:pt x="785" y="565"/>
                </a:lnTo>
                <a:lnTo>
                  <a:pt x="785" y="584"/>
                </a:lnTo>
                <a:lnTo>
                  <a:pt x="785" y="590"/>
                </a:lnTo>
                <a:lnTo>
                  <a:pt x="786" y="609"/>
                </a:lnTo>
                <a:lnTo>
                  <a:pt x="786" y="607"/>
                </a:lnTo>
                <a:lnTo>
                  <a:pt x="786" y="557"/>
                </a:lnTo>
                <a:lnTo>
                  <a:pt x="787" y="482"/>
                </a:lnTo>
                <a:lnTo>
                  <a:pt x="787" y="378"/>
                </a:lnTo>
                <a:lnTo>
                  <a:pt x="787" y="235"/>
                </a:lnTo>
                <a:lnTo>
                  <a:pt x="787" y="131"/>
                </a:lnTo>
                <a:lnTo>
                  <a:pt x="788" y="111"/>
                </a:lnTo>
                <a:lnTo>
                  <a:pt x="788" y="239"/>
                </a:lnTo>
                <a:lnTo>
                  <a:pt x="788" y="462"/>
                </a:lnTo>
                <a:lnTo>
                  <a:pt x="789" y="609"/>
                </a:lnTo>
                <a:lnTo>
                  <a:pt x="789" y="617"/>
                </a:lnTo>
                <a:lnTo>
                  <a:pt x="789" y="607"/>
                </a:lnTo>
                <a:lnTo>
                  <a:pt x="790" y="561"/>
                </a:lnTo>
                <a:lnTo>
                  <a:pt x="790" y="557"/>
                </a:lnTo>
                <a:lnTo>
                  <a:pt x="790" y="563"/>
                </a:lnTo>
                <a:lnTo>
                  <a:pt x="791" y="555"/>
                </a:lnTo>
                <a:lnTo>
                  <a:pt x="791" y="551"/>
                </a:lnTo>
                <a:lnTo>
                  <a:pt x="791" y="555"/>
                </a:lnTo>
                <a:lnTo>
                  <a:pt x="791" y="561"/>
                </a:lnTo>
                <a:lnTo>
                  <a:pt x="792" y="555"/>
                </a:lnTo>
                <a:lnTo>
                  <a:pt x="792" y="555"/>
                </a:lnTo>
                <a:lnTo>
                  <a:pt x="792" y="555"/>
                </a:lnTo>
                <a:lnTo>
                  <a:pt x="792" y="561"/>
                </a:lnTo>
                <a:lnTo>
                  <a:pt x="793" y="559"/>
                </a:lnTo>
                <a:lnTo>
                  <a:pt x="793" y="553"/>
                </a:lnTo>
                <a:lnTo>
                  <a:pt x="794" y="559"/>
                </a:lnTo>
                <a:lnTo>
                  <a:pt x="794" y="561"/>
                </a:lnTo>
                <a:lnTo>
                  <a:pt x="794" y="561"/>
                </a:lnTo>
                <a:lnTo>
                  <a:pt x="794" y="557"/>
                </a:lnTo>
                <a:lnTo>
                  <a:pt x="795" y="557"/>
                </a:lnTo>
                <a:lnTo>
                  <a:pt x="795" y="563"/>
                </a:lnTo>
                <a:lnTo>
                  <a:pt x="795" y="561"/>
                </a:lnTo>
                <a:lnTo>
                  <a:pt x="795" y="553"/>
                </a:lnTo>
                <a:lnTo>
                  <a:pt x="796" y="555"/>
                </a:lnTo>
                <a:lnTo>
                  <a:pt x="796" y="553"/>
                </a:lnTo>
                <a:lnTo>
                  <a:pt x="797" y="553"/>
                </a:lnTo>
                <a:lnTo>
                  <a:pt x="797" y="549"/>
                </a:lnTo>
                <a:lnTo>
                  <a:pt x="797" y="553"/>
                </a:lnTo>
                <a:lnTo>
                  <a:pt x="797" y="551"/>
                </a:lnTo>
                <a:lnTo>
                  <a:pt x="798" y="557"/>
                </a:lnTo>
                <a:lnTo>
                  <a:pt x="798" y="553"/>
                </a:lnTo>
                <a:lnTo>
                  <a:pt x="798" y="551"/>
                </a:lnTo>
                <a:lnTo>
                  <a:pt x="798" y="555"/>
                </a:lnTo>
                <a:lnTo>
                  <a:pt x="799" y="555"/>
                </a:lnTo>
                <a:lnTo>
                  <a:pt x="799" y="553"/>
                </a:lnTo>
                <a:lnTo>
                  <a:pt x="799" y="551"/>
                </a:lnTo>
                <a:lnTo>
                  <a:pt x="800" y="551"/>
                </a:lnTo>
                <a:lnTo>
                  <a:pt x="800" y="555"/>
                </a:lnTo>
                <a:lnTo>
                  <a:pt x="800" y="557"/>
                </a:lnTo>
                <a:lnTo>
                  <a:pt x="801" y="555"/>
                </a:lnTo>
                <a:lnTo>
                  <a:pt x="801" y="549"/>
                </a:lnTo>
                <a:lnTo>
                  <a:pt x="801" y="549"/>
                </a:lnTo>
                <a:lnTo>
                  <a:pt x="801" y="548"/>
                </a:lnTo>
                <a:lnTo>
                  <a:pt x="802" y="544"/>
                </a:lnTo>
                <a:lnTo>
                  <a:pt x="802" y="544"/>
                </a:lnTo>
                <a:lnTo>
                  <a:pt x="802" y="549"/>
                </a:lnTo>
                <a:lnTo>
                  <a:pt x="803" y="549"/>
                </a:lnTo>
                <a:lnTo>
                  <a:pt x="803" y="544"/>
                </a:lnTo>
                <a:lnTo>
                  <a:pt x="803" y="551"/>
                </a:lnTo>
                <a:lnTo>
                  <a:pt x="804" y="553"/>
                </a:lnTo>
                <a:lnTo>
                  <a:pt x="804" y="551"/>
                </a:lnTo>
                <a:lnTo>
                  <a:pt x="804" y="549"/>
                </a:lnTo>
                <a:lnTo>
                  <a:pt x="804" y="545"/>
                </a:lnTo>
                <a:lnTo>
                  <a:pt x="805" y="553"/>
                </a:lnTo>
                <a:lnTo>
                  <a:pt x="805" y="557"/>
                </a:lnTo>
                <a:lnTo>
                  <a:pt x="805" y="551"/>
                </a:lnTo>
                <a:lnTo>
                  <a:pt x="806" y="549"/>
                </a:lnTo>
                <a:lnTo>
                  <a:pt x="806" y="549"/>
                </a:lnTo>
                <a:lnTo>
                  <a:pt x="806" y="557"/>
                </a:lnTo>
                <a:lnTo>
                  <a:pt x="806" y="555"/>
                </a:lnTo>
                <a:lnTo>
                  <a:pt x="807" y="549"/>
                </a:lnTo>
                <a:lnTo>
                  <a:pt x="807" y="551"/>
                </a:lnTo>
                <a:lnTo>
                  <a:pt x="808" y="557"/>
                </a:lnTo>
                <a:lnTo>
                  <a:pt x="808" y="549"/>
                </a:lnTo>
                <a:lnTo>
                  <a:pt x="808" y="548"/>
                </a:lnTo>
                <a:lnTo>
                  <a:pt x="808" y="549"/>
                </a:lnTo>
                <a:lnTo>
                  <a:pt x="809" y="548"/>
                </a:lnTo>
                <a:lnTo>
                  <a:pt x="809" y="544"/>
                </a:lnTo>
                <a:lnTo>
                  <a:pt x="809" y="534"/>
                </a:lnTo>
                <a:lnTo>
                  <a:pt x="809" y="530"/>
                </a:lnTo>
                <a:lnTo>
                  <a:pt x="810" y="532"/>
                </a:lnTo>
                <a:lnTo>
                  <a:pt x="810" y="536"/>
                </a:lnTo>
                <a:lnTo>
                  <a:pt x="811" y="524"/>
                </a:lnTo>
                <a:lnTo>
                  <a:pt x="811" y="520"/>
                </a:lnTo>
                <a:lnTo>
                  <a:pt x="811" y="520"/>
                </a:lnTo>
                <a:lnTo>
                  <a:pt x="811" y="526"/>
                </a:lnTo>
                <a:lnTo>
                  <a:pt x="812" y="524"/>
                </a:lnTo>
                <a:lnTo>
                  <a:pt x="812" y="517"/>
                </a:lnTo>
                <a:lnTo>
                  <a:pt x="812" y="514"/>
                </a:lnTo>
                <a:lnTo>
                  <a:pt x="812" y="513"/>
                </a:lnTo>
                <a:lnTo>
                  <a:pt x="813" y="511"/>
                </a:lnTo>
                <a:lnTo>
                  <a:pt x="813" y="513"/>
                </a:lnTo>
                <a:lnTo>
                  <a:pt x="814" y="517"/>
                </a:lnTo>
                <a:lnTo>
                  <a:pt x="814" y="514"/>
                </a:lnTo>
                <a:lnTo>
                  <a:pt x="814" y="514"/>
                </a:lnTo>
                <a:lnTo>
                  <a:pt x="814" y="513"/>
                </a:lnTo>
                <a:lnTo>
                  <a:pt x="815" y="513"/>
                </a:lnTo>
                <a:lnTo>
                  <a:pt x="815" y="517"/>
                </a:lnTo>
                <a:lnTo>
                  <a:pt x="815" y="517"/>
                </a:lnTo>
                <a:lnTo>
                  <a:pt x="815" y="511"/>
                </a:lnTo>
                <a:lnTo>
                  <a:pt x="816" y="514"/>
                </a:lnTo>
                <a:lnTo>
                  <a:pt x="816" y="526"/>
                </a:lnTo>
                <a:lnTo>
                  <a:pt x="816" y="520"/>
                </a:lnTo>
                <a:lnTo>
                  <a:pt x="817" y="520"/>
                </a:lnTo>
                <a:lnTo>
                  <a:pt x="817" y="518"/>
                </a:lnTo>
                <a:lnTo>
                  <a:pt x="817" y="524"/>
                </a:lnTo>
                <a:lnTo>
                  <a:pt x="818" y="524"/>
                </a:lnTo>
                <a:lnTo>
                  <a:pt x="818" y="518"/>
                </a:lnTo>
                <a:lnTo>
                  <a:pt x="818" y="522"/>
                </a:lnTo>
                <a:lnTo>
                  <a:pt x="818" y="522"/>
                </a:lnTo>
                <a:lnTo>
                  <a:pt x="819" y="528"/>
                </a:lnTo>
                <a:lnTo>
                  <a:pt x="819" y="526"/>
                </a:lnTo>
                <a:lnTo>
                  <a:pt x="819" y="524"/>
                </a:lnTo>
                <a:lnTo>
                  <a:pt x="820" y="522"/>
                </a:lnTo>
                <a:lnTo>
                  <a:pt x="820" y="526"/>
                </a:lnTo>
                <a:lnTo>
                  <a:pt x="820" y="526"/>
                </a:lnTo>
                <a:lnTo>
                  <a:pt x="820" y="526"/>
                </a:lnTo>
                <a:lnTo>
                  <a:pt x="821" y="532"/>
                </a:lnTo>
                <a:lnTo>
                  <a:pt x="821" y="538"/>
                </a:lnTo>
                <a:lnTo>
                  <a:pt x="822" y="536"/>
                </a:lnTo>
                <a:lnTo>
                  <a:pt x="822" y="530"/>
                </a:lnTo>
                <a:lnTo>
                  <a:pt x="822" y="532"/>
                </a:lnTo>
                <a:lnTo>
                  <a:pt x="822" y="536"/>
                </a:lnTo>
                <a:lnTo>
                  <a:pt x="823" y="538"/>
                </a:lnTo>
                <a:lnTo>
                  <a:pt x="823" y="532"/>
                </a:lnTo>
                <a:lnTo>
                  <a:pt x="823" y="532"/>
                </a:lnTo>
                <a:lnTo>
                  <a:pt x="823" y="534"/>
                </a:lnTo>
                <a:lnTo>
                  <a:pt x="824" y="534"/>
                </a:lnTo>
                <a:lnTo>
                  <a:pt x="824" y="530"/>
                </a:lnTo>
                <a:lnTo>
                  <a:pt x="825" y="536"/>
                </a:lnTo>
                <a:lnTo>
                  <a:pt x="825" y="540"/>
                </a:lnTo>
                <a:lnTo>
                  <a:pt x="825" y="540"/>
                </a:lnTo>
                <a:lnTo>
                  <a:pt x="825" y="532"/>
                </a:lnTo>
                <a:lnTo>
                  <a:pt x="826" y="532"/>
                </a:lnTo>
                <a:lnTo>
                  <a:pt x="826" y="536"/>
                </a:lnTo>
                <a:lnTo>
                  <a:pt x="826" y="536"/>
                </a:lnTo>
                <a:lnTo>
                  <a:pt x="826" y="536"/>
                </a:lnTo>
                <a:lnTo>
                  <a:pt x="827" y="540"/>
                </a:lnTo>
                <a:lnTo>
                  <a:pt x="827" y="540"/>
                </a:lnTo>
                <a:lnTo>
                  <a:pt x="828" y="538"/>
                </a:lnTo>
                <a:lnTo>
                  <a:pt x="828" y="534"/>
                </a:lnTo>
                <a:lnTo>
                  <a:pt x="828" y="532"/>
                </a:lnTo>
                <a:lnTo>
                  <a:pt x="828" y="534"/>
                </a:lnTo>
                <a:lnTo>
                  <a:pt x="829" y="538"/>
                </a:lnTo>
                <a:lnTo>
                  <a:pt x="829" y="524"/>
                </a:lnTo>
                <a:lnTo>
                  <a:pt x="829" y="520"/>
                </a:lnTo>
                <a:lnTo>
                  <a:pt x="829" y="517"/>
                </a:lnTo>
                <a:lnTo>
                  <a:pt x="830" y="518"/>
                </a:lnTo>
                <a:lnTo>
                  <a:pt x="830" y="509"/>
                </a:lnTo>
                <a:lnTo>
                  <a:pt x="830" y="505"/>
                </a:lnTo>
                <a:lnTo>
                  <a:pt x="831" y="503"/>
                </a:lnTo>
                <a:lnTo>
                  <a:pt x="831" y="503"/>
                </a:lnTo>
                <a:lnTo>
                  <a:pt x="831" y="499"/>
                </a:lnTo>
                <a:lnTo>
                  <a:pt x="832" y="492"/>
                </a:lnTo>
                <a:lnTo>
                  <a:pt x="832" y="486"/>
                </a:lnTo>
                <a:lnTo>
                  <a:pt x="832" y="486"/>
                </a:lnTo>
                <a:lnTo>
                  <a:pt x="832" y="488"/>
                </a:lnTo>
                <a:lnTo>
                  <a:pt x="833" y="486"/>
                </a:lnTo>
                <a:lnTo>
                  <a:pt x="833" y="493"/>
                </a:lnTo>
                <a:lnTo>
                  <a:pt x="833" y="496"/>
                </a:lnTo>
                <a:lnTo>
                  <a:pt x="834" y="497"/>
                </a:lnTo>
                <a:lnTo>
                  <a:pt x="834" y="496"/>
                </a:lnTo>
                <a:lnTo>
                  <a:pt x="834" y="489"/>
                </a:lnTo>
                <a:lnTo>
                  <a:pt x="834" y="488"/>
                </a:lnTo>
                <a:lnTo>
                  <a:pt x="835" y="489"/>
                </a:lnTo>
                <a:lnTo>
                  <a:pt x="835" y="501"/>
                </a:lnTo>
                <a:lnTo>
                  <a:pt x="836" y="511"/>
                </a:lnTo>
                <a:lnTo>
                  <a:pt x="836" y="518"/>
                </a:lnTo>
                <a:lnTo>
                  <a:pt x="836" y="528"/>
                </a:lnTo>
                <a:lnTo>
                  <a:pt x="836" y="530"/>
                </a:lnTo>
                <a:lnTo>
                  <a:pt x="837" y="534"/>
                </a:lnTo>
                <a:lnTo>
                  <a:pt x="837" y="542"/>
                </a:lnTo>
                <a:lnTo>
                  <a:pt x="837" y="544"/>
                </a:lnTo>
                <a:lnTo>
                  <a:pt x="837" y="544"/>
                </a:lnTo>
                <a:lnTo>
                  <a:pt x="838" y="540"/>
                </a:lnTo>
                <a:lnTo>
                  <a:pt x="838" y="544"/>
                </a:lnTo>
                <a:lnTo>
                  <a:pt x="839" y="551"/>
                </a:lnTo>
                <a:lnTo>
                  <a:pt x="839" y="551"/>
                </a:lnTo>
                <a:lnTo>
                  <a:pt x="839" y="548"/>
                </a:lnTo>
                <a:lnTo>
                  <a:pt x="839" y="549"/>
                </a:lnTo>
                <a:lnTo>
                  <a:pt x="840" y="555"/>
                </a:lnTo>
                <a:lnTo>
                  <a:pt x="840" y="555"/>
                </a:lnTo>
                <a:lnTo>
                  <a:pt x="840" y="549"/>
                </a:lnTo>
                <a:lnTo>
                  <a:pt x="840" y="549"/>
                </a:lnTo>
                <a:lnTo>
                  <a:pt x="841" y="553"/>
                </a:lnTo>
                <a:lnTo>
                  <a:pt x="841" y="549"/>
                </a:lnTo>
                <a:lnTo>
                  <a:pt x="842" y="551"/>
                </a:lnTo>
                <a:lnTo>
                  <a:pt x="842" y="553"/>
                </a:lnTo>
                <a:lnTo>
                  <a:pt x="842" y="569"/>
                </a:lnTo>
                <a:lnTo>
                  <a:pt x="842" y="586"/>
                </a:lnTo>
                <a:lnTo>
                  <a:pt x="843" y="586"/>
                </a:lnTo>
                <a:lnTo>
                  <a:pt x="843" y="594"/>
                </a:lnTo>
                <a:lnTo>
                  <a:pt x="843" y="628"/>
                </a:lnTo>
                <a:lnTo>
                  <a:pt x="843" y="652"/>
                </a:lnTo>
                <a:lnTo>
                  <a:pt x="844" y="634"/>
                </a:lnTo>
                <a:lnTo>
                  <a:pt x="844" y="596"/>
                </a:lnTo>
                <a:lnTo>
                  <a:pt x="844" y="555"/>
                </a:lnTo>
                <a:lnTo>
                  <a:pt x="845" y="518"/>
                </a:lnTo>
                <a:lnTo>
                  <a:pt x="845" y="455"/>
                </a:lnTo>
                <a:lnTo>
                  <a:pt x="845" y="345"/>
                </a:lnTo>
                <a:lnTo>
                  <a:pt x="846" y="210"/>
                </a:lnTo>
                <a:lnTo>
                  <a:pt x="846" y="123"/>
                </a:lnTo>
                <a:lnTo>
                  <a:pt x="846" y="104"/>
                </a:lnTo>
                <a:lnTo>
                  <a:pt x="846" y="219"/>
                </a:lnTo>
                <a:lnTo>
                  <a:pt x="847" y="418"/>
                </a:lnTo>
                <a:lnTo>
                  <a:pt x="847" y="565"/>
                </a:lnTo>
                <a:lnTo>
                  <a:pt x="847" y="611"/>
                </a:lnTo>
                <a:lnTo>
                  <a:pt x="848" y="597"/>
                </a:lnTo>
                <a:lnTo>
                  <a:pt x="848" y="574"/>
                </a:lnTo>
                <a:lnTo>
                  <a:pt x="848" y="569"/>
                </a:lnTo>
                <a:lnTo>
                  <a:pt x="848" y="573"/>
                </a:lnTo>
                <a:lnTo>
                  <a:pt x="849" y="570"/>
                </a:lnTo>
                <a:lnTo>
                  <a:pt x="849" y="557"/>
                </a:lnTo>
                <a:lnTo>
                  <a:pt x="850" y="559"/>
                </a:lnTo>
                <a:lnTo>
                  <a:pt x="850" y="563"/>
                </a:lnTo>
                <a:lnTo>
                  <a:pt x="850" y="561"/>
                </a:lnTo>
                <a:lnTo>
                  <a:pt x="850" y="559"/>
                </a:lnTo>
                <a:lnTo>
                  <a:pt x="851" y="561"/>
                </a:lnTo>
                <a:lnTo>
                  <a:pt x="851" y="569"/>
                </a:lnTo>
                <a:lnTo>
                  <a:pt x="851" y="566"/>
                </a:lnTo>
                <a:lnTo>
                  <a:pt x="851" y="566"/>
                </a:lnTo>
                <a:lnTo>
                  <a:pt x="852" y="569"/>
                </a:lnTo>
                <a:lnTo>
                  <a:pt x="852" y="569"/>
                </a:lnTo>
                <a:lnTo>
                  <a:pt x="853" y="565"/>
                </a:lnTo>
                <a:lnTo>
                  <a:pt x="853" y="557"/>
                </a:lnTo>
                <a:lnTo>
                  <a:pt x="853" y="563"/>
                </a:lnTo>
                <a:lnTo>
                  <a:pt x="853" y="566"/>
                </a:lnTo>
                <a:lnTo>
                  <a:pt x="854" y="566"/>
                </a:lnTo>
                <a:lnTo>
                  <a:pt x="854" y="563"/>
                </a:lnTo>
                <a:lnTo>
                  <a:pt x="854" y="559"/>
                </a:lnTo>
                <a:lnTo>
                  <a:pt x="854" y="565"/>
                </a:lnTo>
                <a:lnTo>
                  <a:pt x="855" y="565"/>
                </a:lnTo>
                <a:lnTo>
                  <a:pt x="855" y="565"/>
                </a:lnTo>
                <a:lnTo>
                  <a:pt x="856" y="565"/>
                </a:lnTo>
                <a:lnTo>
                  <a:pt x="856" y="570"/>
                </a:lnTo>
                <a:lnTo>
                  <a:pt x="856" y="573"/>
                </a:lnTo>
                <a:lnTo>
                  <a:pt x="856" y="569"/>
                </a:lnTo>
                <a:lnTo>
                  <a:pt x="857" y="569"/>
                </a:lnTo>
                <a:lnTo>
                  <a:pt x="857" y="566"/>
                </a:lnTo>
                <a:lnTo>
                  <a:pt x="857" y="569"/>
                </a:lnTo>
                <a:lnTo>
                  <a:pt x="857" y="563"/>
                </a:lnTo>
                <a:lnTo>
                  <a:pt x="858" y="561"/>
                </a:lnTo>
                <a:lnTo>
                  <a:pt x="858" y="563"/>
                </a:lnTo>
                <a:lnTo>
                  <a:pt x="858" y="573"/>
                </a:lnTo>
                <a:lnTo>
                  <a:pt x="859" y="565"/>
                </a:lnTo>
                <a:lnTo>
                  <a:pt x="859" y="563"/>
                </a:lnTo>
                <a:lnTo>
                  <a:pt x="859" y="559"/>
                </a:lnTo>
                <a:lnTo>
                  <a:pt x="860" y="559"/>
                </a:lnTo>
                <a:lnTo>
                  <a:pt x="860" y="557"/>
                </a:lnTo>
                <a:lnTo>
                  <a:pt x="860" y="555"/>
                </a:lnTo>
                <a:lnTo>
                  <a:pt x="860" y="559"/>
                </a:lnTo>
                <a:lnTo>
                  <a:pt x="861" y="569"/>
                </a:lnTo>
                <a:lnTo>
                  <a:pt x="861" y="565"/>
                </a:lnTo>
                <a:lnTo>
                  <a:pt x="861" y="563"/>
                </a:lnTo>
                <a:lnTo>
                  <a:pt x="862" y="561"/>
                </a:lnTo>
                <a:lnTo>
                  <a:pt x="862" y="565"/>
                </a:lnTo>
                <a:lnTo>
                  <a:pt x="862" y="566"/>
                </a:lnTo>
                <a:lnTo>
                  <a:pt x="862" y="563"/>
                </a:lnTo>
                <a:lnTo>
                  <a:pt x="863" y="563"/>
                </a:lnTo>
                <a:lnTo>
                  <a:pt x="863" y="569"/>
                </a:lnTo>
                <a:lnTo>
                  <a:pt x="864" y="573"/>
                </a:lnTo>
                <a:lnTo>
                  <a:pt x="864" y="570"/>
                </a:lnTo>
                <a:lnTo>
                  <a:pt x="864" y="565"/>
                </a:lnTo>
                <a:lnTo>
                  <a:pt x="864" y="573"/>
                </a:lnTo>
                <a:lnTo>
                  <a:pt x="865" y="582"/>
                </a:lnTo>
                <a:lnTo>
                  <a:pt x="865" y="582"/>
                </a:lnTo>
                <a:lnTo>
                  <a:pt x="865" y="582"/>
                </a:lnTo>
                <a:lnTo>
                  <a:pt x="865" y="584"/>
                </a:lnTo>
                <a:lnTo>
                  <a:pt x="866" y="584"/>
                </a:lnTo>
                <a:lnTo>
                  <a:pt x="866" y="584"/>
                </a:lnTo>
                <a:lnTo>
                  <a:pt x="867" y="582"/>
                </a:lnTo>
                <a:lnTo>
                  <a:pt x="867" y="586"/>
                </a:lnTo>
                <a:lnTo>
                  <a:pt x="867" y="588"/>
                </a:lnTo>
                <a:lnTo>
                  <a:pt x="867" y="578"/>
                </a:lnTo>
                <a:lnTo>
                  <a:pt x="868" y="569"/>
                </a:lnTo>
                <a:lnTo>
                  <a:pt x="868" y="561"/>
                </a:lnTo>
                <a:lnTo>
                  <a:pt x="868" y="561"/>
                </a:lnTo>
                <a:lnTo>
                  <a:pt x="868" y="555"/>
                </a:lnTo>
                <a:lnTo>
                  <a:pt x="869" y="544"/>
                </a:lnTo>
                <a:lnTo>
                  <a:pt x="869" y="540"/>
                </a:lnTo>
                <a:lnTo>
                  <a:pt x="870" y="542"/>
                </a:lnTo>
                <a:lnTo>
                  <a:pt x="870" y="536"/>
                </a:lnTo>
                <a:lnTo>
                  <a:pt x="870" y="532"/>
                </a:lnTo>
                <a:lnTo>
                  <a:pt x="870" y="534"/>
                </a:lnTo>
                <a:lnTo>
                  <a:pt x="871" y="532"/>
                </a:lnTo>
                <a:lnTo>
                  <a:pt x="871" y="536"/>
                </a:lnTo>
                <a:lnTo>
                  <a:pt x="871" y="534"/>
                </a:lnTo>
                <a:lnTo>
                  <a:pt x="871" y="524"/>
                </a:lnTo>
                <a:lnTo>
                  <a:pt x="872" y="524"/>
                </a:lnTo>
                <a:lnTo>
                  <a:pt x="872" y="528"/>
                </a:lnTo>
                <a:lnTo>
                  <a:pt x="872" y="526"/>
                </a:lnTo>
                <a:lnTo>
                  <a:pt x="873" y="520"/>
                </a:lnTo>
                <a:lnTo>
                  <a:pt x="873" y="524"/>
                </a:lnTo>
                <a:lnTo>
                  <a:pt x="873" y="522"/>
                </a:lnTo>
                <a:lnTo>
                  <a:pt x="874" y="517"/>
                </a:lnTo>
                <a:lnTo>
                  <a:pt x="874" y="513"/>
                </a:lnTo>
                <a:lnTo>
                  <a:pt x="874" y="518"/>
                </a:lnTo>
                <a:lnTo>
                  <a:pt x="874" y="524"/>
                </a:lnTo>
                <a:lnTo>
                  <a:pt x="875" y="526"/>
                </a:lnTo>
                <a:lnTo>
                  <a:pt x="875" y="526"/>
                </a:lnTo>
                <a:lnTo>
                  <a:pt x="875" y="518"/>
                </a:lnTo>
                <a:lnTo>
                  <a:pt x="876" y="528"/>
                </a:lnTo>
                <a:lnTo>
                  <a:pt x="876" y="524"/>
                </a:lnTo>
                <a:lnTo>
                  <a:pt x="876" y="528"/>
                </a:lnTo>
                <a:lnTo>
                  <a:pt x="876" y="526"/>
                </a:lnTo>
                <a:lnTo>
                  <a:pt x="877" y="522"/>
                </a:lnTo>
                <a:lnTo>
                  <a:pt x="877" y="520"/>
                </a:lnTo>
                <a:lnTo>
                  <a:pt x="877" y="517"/>
                </a:lnTo>
                <a:lnTo>
                  <a:pt x="878" y="522"/>
                </a:lnTo>
                <a:lnTo>
                  <a:pt x="878" y="532"/>
                </a:lnTo>
                <a:lnTo>
                  <a:pt x="878" y="536"/>
                </a:lnTo>
                <a:lnTo>
                  <a:pt x="879" y="532"/>
                </a:lnTo>
                <a:lnTo>
                  <a:pt x="879" y="526"/>
                </a:lnTo>
                <a:lnTo>
                  <a:pt x="879" y="530"/>
                </a:lnTo>
                <a:lnTo>
                  <a:pt x="879" y="534"/>
                </a:lnTo>
                <a:lnTo>
                  <a:pt x="880" y="532"/>
                </a:lnTo>
                <a:lnTo>
                  <a:pt x="880" y="530"/>
                </a:lnTo>
                <a:lnTo>
                  <a:pt x="881" y="532"/>
                </a:lnTo>
                <a:lnTo>
                  <a:pt x="881" y="538"/>
                </a:lnTo>
                <a:lnTo>
                  <a:pt x="881" y="534"/>
                </a:lnTo>
                <a:lnTo>
                  <a:pt x="881" y="532"/>
                </a:lnTo>
                <a:lnTo>
                  <a:pt x="882" y="536"/>
                </a:lnTo>
                <a:lnTo>
                  <a:pt x="882" y="542"/>
                </a:lnTo>
                <a:lnTo>
                  <a:pt x="882" y="540"/>
                </a:lnTo>
                <a:lnTo>
                  <a:pt x="882" y="538"/>
                </a:lnTo>
                <a:lnTo>
                  <a:pt x="883" y="538"/>
                </a:lnTo>
                <a:lnTo>
                  <a:pt x="883" y="548"/>
                </a:lnTo>
                <a:lnTo>
                  <a:pt x="884" y="540"/>
                </a:lnTo>
                <a:lnTo>
                  <a:pt x="884" y="538"/>
                </a:lnTo>
                <a:lnTo>
                  <a:pt x="884" y="536"/>
                </a:lnTo>
                <a:lnTo>
                  <a:pt x="884" y="542"/>
                </a:lnTo>
                <a:lnTo>
                  <a:pt x="885" y="542"/>
                </a:lnTo>
                <a:lnTo>
                  <a:pt x="885" y="538"/>
                </a:lnTo>
                <a:lnTo>
                  <a:pt x="885" y="536"/>
                </a:lnTo>
                <a:lnTo>
                  <a:pt x="885" y="540"/>
                </a:lnTo>
                <a:lnTo>
                  <a:pt x="886" y="544"/>
                </a:lnTo>
                <a:lnTo>
                  <a:pt x="886" y="540"/>
                </a:lnTo>
                <a:lnTo>
                  <a:pt x="886" y="536"/>
                </a:lnTo>
                <a:lnTo>
                  <a:pt x="887" y="540"/>
                </a:lnTo>
                <a:lnTo>
                  <a:pt x="887" y="545"/>
                </a:lnTo>
                <a:lnTo>
                  <a:pt x="887" y="540"/>
                </a:lnTo>
                <a:lnTo>
                  <a:pt x="888" y="534"/>
                </a:lnTo>
                <a:lnTo>
                  <a:pt x="888" y="538"/>
                </a:lnTo>
                <a:lnTo>
                  <a:pt x="888" y="545"/>
                </a:lnTo>
                <a:lnTo>
                  <a:pt x="888" y="542"/>
                </a:lnTo>
                <a:lnTo>
                  <a:pt x="889" y="538"/>
                </a:lnTo>
                <a:lnTo>
                  <a:pt x="889" y="538"/>
                </a:lnTo>
                <a:lnTo>
                  <a:pt x="889" y="536"/>
                </a:lnTo>
                <a:lnTo>
                  <a:pt x="890" y="530"/>
                </a:lnTo>
                <a:lnTo>
                  <a:pt x="890" y="526"/>
                </a:lnTo>
                <a:lnTo>
                  <a:pt x="890" y="520"/>
                </a:lnTo>
                <a:lnTo>
                  <a:pt x="891" y="520"/>
                </a:lnTo>
                <a:lnTo>
                  <a:pt x="891" y="514"/>
                </a:lnTo>
                <a:lnTo>
                  <a:pt x="891" y="509"/>
                </a:lnTo>
                <a:lnTo>
                  <a:pt x="891" y="505"/>
                </a:lnTo>
                <a:lnTo>
                  <a:pt x="892" y="503"/>
                </a:lnTo>
                <a:lnTo>
                  <a:pt x="892" y="499"/>
                </a:lnTo>
                <a:lnTo>
                  <a:pt x="892" y="492"/>
                </a:lnTo>
                <a:lnTo>
                  <a:pt x="893" y="489"/>
                </a:lnTo>
                <a:lnTo>
                  <a:pt x="893" y="493"/>
                </a:lnTo>
                <a:lnTo>
                  <a:pt x="893" y="497"/>
                </a:lnTo>
                <a:lnTo>
                  <a:pt x="893" y="496"/>
                </a:lnTo>
                <a:lnTo>
                  <a:pt x="894" y="496"/>
                </a:lnTo>
                <a:lnTo>
                  <a:pt x="894" y="501"/>
                </a:lnTo>
                <a:lnTo>
                  <a:pt x="895" y="501"/>
                </a:lnTo>
                <a:lnTo>
                  <a:pt x="895" y="493"/>
                </a:lnTo>
                <a:lnTo>
                  <a:pt x="895" y="493"/>
                </a:lnTo>
                <a:lnTo>
                  <a:pt x="895" y="497"/>
                </a:lnTo>
                <a:lnTo>
                  <a:pt x="896" y="503"/>
                </a:lnTo>
                <a:lnTo>
                  <a:pt x="896" y="496"/>
                </a:lnTo>
                <a:lnTo>
                  <a:pt x="896" y="492"/>
                </a:lnTo>
                <a:lnTo>
                  <a:pt x="896" y="489"/>
                </a:lnTo>
                <a:lnTo>
                  <a:pt x="897" y="492"/>
                </a:lnTo>
                <a:lnTo>
                  <a:pt x="897" y="505"/>
                </a:lnTo>
                <a:lnTo>
                  <a:pt x="898" y="507"/>
                </a:lnTo>
                <a:lnTo>
                  <a:pt x="898" y="514"/>
                </a:lnTo>
                <a:lnTo>
                  <a:pt x="898" y="526"/>
                </a:lnTo>
                <a:lnTo>
                  <a:pt x="898" y="542"/>
                </a:lnTo>
                <a:lnTo>
                  <a:pt x="899" y="538"/>
                </a:lnTo>
                <a:lnTo>
                  <a:pt x="899" y="542"/>
                </a:lnTo>
                <a:lnTo>
                  <a:pt x="899" y="548"/>
                </a:lnTo>
                <a:lnTo>
                  <a:pt x="899" y="548"/>
                </a:lnTo>
                <a:lnTo>
                  <a:pt x="900" y="545"/>
                </a:lnTo>
                <a:lnTo>
                  <a:pt x="900" y="542"/>
                </a:lnTo>
                <a:lnTo>
                  <a:pt x="901" y="549"/>
                </a:lnTo>
                <a:lnTo>
                  <a:pt x="901" y="551"/>
                </a:lnTo>
                <a:lnTo>
                  <a:pt x="901" y="549"/>
                </a:lnTo>
                <a:lnTo>
                  <a:pt x="901" y="544"/>
                </a:lnTo>
                <a:lnTo>
                  <a:pt x="902" y="545"/>
                </a:lnTo>
                <a:lnTo>
                  <a:pt x="902" y="553"/>
                </a:lnTo>
                <a:lnTo>
                  <a:pt x="902" y="548"/>
                </a:lnTo>
                <a:lnTo>
                  <a:pt x="902" y="540"/>
                </a:lnTo>
                <a:lnTo>
                  <a:pt x="903" y="544"/>
                </a:lnTo>
                <a:lnTo>
                  <a:pt x="903" y="545"/>
                </a:lnTo>
                <a:lnTo>
                  <a:pt x="903" y="548"/>
                </a:lnTo>
                <a:lnTo>
                  <a:pt x="904" y="545"/>
                </a:lnTo>
                <a:lnTo>
                  <a:pt x="904" y="559"/>
                </a:lnTo>
                <a:lnTo>
                  <a:pt x="904" y="576"/>
                </a:lnTo>
                <a:lnTo>
                  <a:pt x="905" y="590"/>
                </a:lnTo>
                <a:lnTo>
                  <a:pt x="905" y="596"/>
                </a:lnTo>
                <a:lnTo>
                  <a:pt x="905" y="617"/>
                </a:lnTo>
                <a:lnTo>
                  <a:pt x="905" y="615"/>
                </a:lnTo>
                <a:lnTo>
                  <a:pt x="906" y="563"/>
                </a:lnTo>
                <a:lnTo>
                  <a:pt x="906" y="501"/>
                </a:lnTo>
                <a:lnTo>
                  <a:pt x="906" y="422"/>
                </a:lnTo>
                <a:lnTo>
                  <a:pt x="907" y="302"/>
                </a:lnTo>
                <a:lnTo>
                  <a:pt x="907" y="177"/>
                </a:lnTo>
                <a:lnTo>
                  <a:pt x="907" y="104"/>
                </a:lnTo>
                <a:lnTo>
                  <a:pt x="907" y="65"/>
                </a:lnTo>
                <a:lnTo>
                  <a:pt x="908" y="106"/>
                </a:lnTo>
                <a:lnTo>
                  <a:pt x="908" y="283"/>
                </a:lnTo>
                <a:lnTo>
                  <a:pt x="909" y="349"/>
                </a:lnTo>
                <a:lnTo>
                  <a:pt x="909" y="586"/>
                </a:lnTo>
                <a:lnTo>
                  <a:pt x="909" y="617"/>
                </a:lnTo>
                <a:lnTo>
                  <a:pt x="909" y="597"/>
                </a:lnTo>
                <a:lnTo>
                  <a:pt x="910" y="565"/>
                </a:lnTo>
                <a:lnTo>
                  <a:pt x="910" y="561"/>
                </a:lnTo>
                <a:lnTo>
                  <a:pt x="910" y="563"/>
                </a:lnTo>
                <a:lnTo>
                  <a:pt x="910" y="566"/>
                </a:lnTo>
                <a:lnTo>
                  <a:pt x="911" y="557"/>
                </a:lnTo>
                <a:lnTo>
                  <a:pt x="911" y="555"/>
                </a:lnTo>
                <a:lnTo>
                  <a:pt x="912" y="557"/>
                </a:lnTo>
                <a:lnTo>
                  <a:pt x="912" y="559"/>
                </a:lnTo>
                <a:lnTo>
                  <a:pt x="912" y="557"/>
                </a:lnTo>
                <a:lnTo>
                  <a:pt x="912" y="553"/>
                </a:lnTo>
                <a:lnTo>
                  <a:pt x="913" y="553"/>
                </a:lnTo>
                <a:lnTo>
                  <a:pt x="913" y="563"/>
                </a:lnTo>
                <a:lnTo>
                  <a:pt x="913" y="555"/>
                </a:lnTo>
                <a:lnTo>
                  <a:pt x="913" y="553"/>
                </a:lnTo>
                <a:lnTo>
                  <a:pt x="914" y="551"/>
                </a:lnTo>
                <a:lnTo>
                  <a:pt x="914" y="557"/>
                </a:lnTo>
                <a:lnTo>
                  <a:pt x="915" y="555"/>
                </a:lnTo>
                <a:lnTo>
                  <a:pt x="915" y="551"/>
                </a:lnTo>
                <a:lnTo>
                  <a:pt x="915" y="551"/>
                </a:lnTo>
                <a:lnTo>
                  <a:pt x="915" y="557"/>
                </a:lnTo>
                <a:lnTo>
                  <a:pt x="916" y="559"/>
                </a:lnTo>
                <a:lnTo>
                  <a:pt x="916" y="555"/>
                </a:lnTo>
                <a:lnTo>
                  <a:pt x="916" y="557"/>
                </a:lnTo>
                <a:lnTo>
                  <a:pt x="916" y="555"/>
                </a:lnTo>
                <a:lnTo>
                  <a:pt x="917" y="557"/>
                </a:lnTo>
                <a:lnTo>
                  <a:pt x="917" y="553"/>
                </a:lnTo>
                <a:lnTo>
                  <a:pt x="917" y="548"/>
                </a:lnTo>
                <a:lnTo>
                  <a:pt x="918" y="548"/>
                </a:lnTo>
                <a:lnTo>
                  <a:pt x="918" y="555"/>
                </a:lnTo>
                <a:lnTo>
                  <a:pt x="918" y="548"/>
                </a:lnTo>
                <a:lnTo>
                  <a:pt x="919" y="549"/>
                </a:lnTo>
                <a:lnTo>
                  <a:pt x="919" y="548"/>
                </a:lnTo>
                <a:lnTo>
                  <a:pt x="919" y="551"/>
                </a:lnTo>
                <a:lnTo>
                  <a:pt x="919" y="551"/>
                </a:lnTo>
                <a:lnTo>
                  <a:pt x="920" y="542"/>
                </a:lnTo>
                <a:lnTo>
                  <a:pt x="920" y="544"/>
                </a:lnTo>
                <a:lnTo>
                  <a:pt x="920" y="545"/>
                </a:lnTo>
                <a:lnTo>
                  <a:pt x="921" y="544"/>
                </a:lnTo>
                <a:lnTo>
                  <a:pt x="921" y="545"/>
                </a:lnTo>
                <a:lnTo>
                  <a:pt x="921" y="542"/>
                </a:lnTo>
                <a:lnTo>
                  <a:pt x="921" y="549"/>
                </a:lnTo>
                <a:lnTo>
                  <a:pt x="922" y="549"/>
                </a:lnTo>
                <a:lnTo>
                  <a:pt x="922" y="545"/>
                </a:lnTo>
                <a:lnTo>
                  <a:pt x="923" y="548"/>
                </a:lnTo>
                <a:lnTo>
                  <a:pt x="923" y="551"/>
                </a:lnTo>
                <a:lnTo>
                  <a:pt x="923" y="551"/>
                </a:lnTo>
                <a:lnTo>
                  <a:pt x="923" y="549"/>
                </a:lnTo>
                <a:lnTo>
                  <a:pt x="924" y="545"/>
                </a:lnTo>
                <a:lnTo>
                  <a:pt x="924" y="549"/>
                </a:lnTo>
                <a:lnTo>
                  <a:pt x="924" y="553"/>
                </a:lnTo>
                <a:lnTo>
                  <a:pt x="924" y="548"/>
                </a:lnTo>
                <a:lnTo>
                  <a:pt x="925" y="548"/>
                </a:lnTo>
                <a:lnTo>
                  <a:pt x="925" y="551"/>
                </a:lnTo>
                <a:lnTo>
                  <a:pt x="926" y="559"/>
                </a:lnTo>
                <a:lnTo>
                  <a:pt x="926" y="555"/>
                </a:lnTo>
                <a:lnTo>
                  <a:pt x="926" y="551"/>
                </a:lnTo>
                <a:lnTo>
                  <a:pt x="926" y="557"/>
                </a:lnTo>
                <a:lnTo>
                  <a:pt x="927" y="565"/>
                </a:lnTo>
                <a:lnTo>
                  <a:pt x="927" y="565"/>
                </a:lnTo>
                <a:lnTo>
                  <a:pt x="927" y="563"/>
                </a:lnTo>
                <a:lnTo>
                  <a:pt x="927" y="561"/>
                </a:lnTo>
                <a:lnTo>
                  <a:pt x="928" y="569"/>
                </a:lnTo>
                <a:lnTo>
                  <a:pt x="928" y="570"/>
                </a:lnTo>
                <a:lnTo>
                  <a:pt x="929" y="563"/>
                </a:lnTo>
                <a:lnTo>
                  <a:pt x="929" y="557"/>
                </a:lnTo>
                <a:lnTo>
                  <a:pt x="929" y="555"/>
                </a:lnTo>
                <a:lnTo>
                  <a:pt x="929" y="551"/>
                </a:lnTo>
                <a:lnTo>
                  <a:pt x="930" y="542"/>
                </a:lnTo>
                <a:lnTo>
                  <a:pt x="930" y="534"/>
                </a:lnTo>
                <a:lnTo>
                  <a:pt x="930" y="530"/>
                </a:lnTo>
                <a:lnTo>
                  <a:pt x="930" y="526"/>
                </a:lnTo>
                <a:lnTo>
                  <a:pt x="931" y="522"/>
                </a:lnTo>
                <a:lnTo>
                  <a:pt x="931" y="511"/>
                </a:lnTo>
                <a:lnTo>
                  <a:pt x="931" y="511"/>
                </a:lnTo>
                <a:lnTo>
                  <a:pt x="932" y="511"/>
                </a:lnTo>
                <a:lnTo>
                  <a:pt x="932" y="501"/>
                </a:lnTo>
                <a:lnTo>
                  <a:pt x="932" y="499"/>
                </a:lnTo>
                <a:lnTo>
                  <a:pt x="933" y="503"/>
                </a:lnTo>
                <a:lnTo>
                  <a:pt x="933" y="505"/>
                </a:lnTo>
                <a:lnTo>
                  <a:pt x="933" y="501"/>
                </a:lnTo>
                <a:lnTo>
                  <a:pt x="933" y="497"/>
                </a:lnTo>
                <a:lnTo>
                  <a:pt x="934" y="503"/>
                </a:lnTo>
                <a:lnTo>
                  <a:pt x="934" y="505"/>
                </a:lnTo>
                <a:lnTo>
                  <a:pt x="934" y="503"/>
                </a:lnTo>
                <a:lnTo>
                  <a:pt x="935" y="497"/>
                </a:lnTo>
                <a:lnTo>
                  <a:pt x="935" y="492"/>
                </a:lnTo>
                <a:lnTo>
                  <a:pt x="935" y="501"/>
                </a:lnTo>
                <a:lnTo>
                  <a:pt x="935" y="497"/>
                </a:lnTo>
                <a:lnTo>
                  <a:pt x="936" y="496"/>
                </a:lnTo>
                <a:lnTo>
                  <a:pt x="936" y="493"/>
                </a:lnTo>
                <a:lnTo>
                  <a:pt x="937" y="493"/>
                </a:lnTo>
                <a:lnTo>
                  <a:pt x="937" y="501"/>
                </a:lnTo>
                <a:lnTo>
                  <a:pt x="937" y="492"/>
                </a:lnTo>
                <a:lnTo>
                  <a:pt x="937" y="496"/>
                </a:lnTo>
                <a:lnTo>
                  <a:pt x="938" y="493"/>
                </a:lnTo>
                <a:lnTo>
                  <a:pt x="938" y="501"/>
                </a:lnTo>
                <a:lnTo>
                  <a:pt x="938" y="499"/>
                </a:lnTo>
                <a:lnTo>
                  <a:pt x="938" y="499"/>
                </a:lnTo>
                <a:lnTo>
                  <a:pt x="939" y="501"/>
                </a:lnTo>
                <a:lnTo>
                  <a:pt x="939" y="507"/>
                </a:lnTo>
                <a:lnTo>
                  <a:pt x="940" y="505"/>
                </a:lnTo>
                <a:lnTo>
                  <a:pt x="940" y="497"/>
                </a:lnTo>
                <a:lnTo>
                  <a:pt x="940" y="501"/>
                </a:lnTo>
                <a:lnTo>
                  <a:pt x="940" y="505"/>
                </a:lnTo>
                <a:lnTo>
                  <a:pt x="941" y="503"/>
                </a:lnTo>
                <a:lnTo>
                  <a:pt x="941" y="499"/>
                </a:lnTo>
                <a:lnTo>
                  <a:pt x="941" y="501"/>
                </a:lnTo>
                <a:lnTo>
                  <a:pt x="941" y="503"/>
                </a:lnTo>
                <a:lnTo>
                  <a:pt x="942" y="503"/>
                </a:lnTo>
                <a:lnTo>
                  <a:pt x="942" y="497"/>
                </a:lnTo>
                <a:lnTo>
                  <a:pt x="943" y="499"/>
                </a:lnTo>
                <a:lnTo>
                  <a:pt x="943" y="501"/>
                </a:lnTo>
                <a:lnTo>
                  <a:pt x="943" y="503"/>
                </a:lnTo>
                <a:lnTo>
                  <a:pt x="943" y="499"/>
                </a:lnTo>
                <a:lnTo>
                  <a:pt x="944" y="497"/>
                </a:lnTo>
                <a:lnTo>
                  <a:pt x="944" y="507"/>
                </a:lnTo>
                <a:lnTo>
                  <a:pt x="944" y="511"/>
                </a:lnTo>
                <a:lnTo>
                  <a:pt x="944" y="503"/>
                </a:lnTo>
                <a:lnTo>
                  <a:pt x="945" y="503"/>
                </a:lnTo>
                <a:lnTo>
                  <a:pt x="945" y="509"/>
                </a:lnTo>
                <a:lnTo>
                  <a:pt x="945" y="505"/>
                </a:lnTo>
                <a:lnTo>
                  <a:pt x="946" y="501"/>
                </a:lnTo>
                <a:lnTo>
                  <a:pt x="946" y="499"/>
                </a:lnTo>
                <a:lnTo>
                  <a:pt x="946" y="501"/>
                </a:lnTo>
                <a:lnTo>
                  <a:pt x="947" y="503"/>
                </a:lnTo>
                <a:lnTo>
                  <a:pt x="947" y="499"/>
                </a:lnTo>
                <a:lnTo>
                  <a:pt x="947" y="496"/>
                </a:lnTo>
                <a:lnTo>
                  <a:pt x="947" y="496"/>
                </a:lnTo>
                <a:lnTo>
                  <a:pt x="948" y="496"/>
                </a:lnTo>
                <a:lnTo>
                  <a:pt x="948" y="484"/>
                </a:lnTo>
                <a:lnTo>
                  <a:pt x="948" y="480"/>
                </a:lnTo>
                <a:lnTo>
                  <a:pt x="949" y="480"/>
                </a:lnTo>
                <a:lnTo>
                  <a:pt x="949" y="482"/>
                </a:lnTo>
                <a:lnTo>
                  <a:pt x="949" y="474"/>
                </a:lnTo>
                <a:lnTo>
                  <a:pt x="949" y="466"/>
                </a:lnTo>
                <a:lnTo>
                  <a:pt x="950" y="472"/>
                </a:lnTo>
                <a:lnTo>
                  <a:pt x="950" y="466"/>
                </a:lnTo>
                <a:lnTo>
                  <a:pt x="951" y="459"/>
                </a:lnTo>
                <a:lnTo>
                  <a:pt x="951" y="453"/>
                </a:lnTo>
                <a:lnTo>
                  <a:pt x="951" y="453"/>
                </a:lnTo>
                <a:lnTo>
                  <a:pt x="951" y="455"/>
                </a:lnTo>
                <a:lnTo>
                  <a:pt x="952" y="459"/>
                </a:lnTo>
                <a:lnTo>
                  <a:pt x="952" y="459"/>
                </a:lnTo>
                <a:lnTo>
                  <a:pt x="952" y="461"/>
                </a:lnTo>
                <a:lnTo>
                  <a:pt x="952" y="462"/>
                </a:lnTo>
                <a:lnTo>
                  <a:pt x="953" y="461"/>
                </a:lnTo>
                <a:lnTo>
                  <a:pt x="953" y="459"/>
                </a:lnTo>
                <a:lnTo>
                  <a:pt x="954" y="455"/>
                </a:lnTo>
                <a:lnTo>
                  <a:pt x="954" y="445"/>
                </a:lnTo>
                <a:lnTo>
                  <a:pt x="954" y="455"/>
                </a:lnTo>
                <a:lnTo>
                  <a:pt x="954" y="474"/>
                </a:lnTo>
                <a:lnTo>
                  <a:pt x="955" y="476"/>
                </a:lnTo>
                <a:lnTo>
                  <a:pt x="955" y="480"/>
                </a:lnTo>
                <a:lnTo>
                  <a:pt x="955" y="489"/>
                </a:lnTo>
                <a:lnTo>
                  <a:pt x="955" y="497"/>
                </a:lnTo>
                <a:lnTo>
                  <a:pt x="956" y="501"/>
                </a:lnTo>
                <a:lnTo>
                  <a:pt x="956" y="507"/>
                </a:lnTo>
                <a:lnTo>
                  <a:pt x="957" y="513"/>
                </a:lnTo>
                <a:lnTo>
                  <a:pt x="957" y="513"/>
                </a:lnTo>
                <a:lnTo>
                  <a:pt x="957" y="511"/>
                </a:lnTo>
                <a:lnTo>
                  <a:pt x="957" y="511"/>
                </a:lnTo>
                <a:lnTo>
                  <a:pt x="958" y="518"/>
                </a:lnTo>
                <a:lnTo>
                  <a:pt x="958" y="514"/>
                </a:lnTo>
                <a:lnTo>
                  <a:pt x="958" y="514"/>
                </a:lnTo>
                <a:lnTo>
                  <a:pt x="958" y="518"/>
                </a:lnTo>
                <a:lnTo>
                  <a:pt x="959" y="518"/>
                </a:lnTo>
                <a:lnTo>
                  <a:pt x="959" y="517"/>
                </a:lnTo>
                <a:lnTo>
                  <a:pt x="959" y="514"/>
                </a:lnTo>
                <a:lnTo>
                  <a:pt x="960" y="513"/>
                </a:lnTo>
                <a:lnTo>
                  <a:pt x="960" y="511"/>
                </a:lnTo>
                <a:lnTo>
                  <a:pt x="960" y="520"/>
                </a:lnTo>
                <a:lnTo>
                  <a:pt x="961" y="517"/>
                </a:lnTo>
                <a:lnTo>
                  <a:pt x="961" y="513"/>
                </a:lnTo>
                <a:lnTo>
                  <a:pt x="961" y="518"/>
                </a:lnTo>
                <a:lnTo>
                  <a:pt x="961" y="532"/>
                </a:lnTo>
                <a:lnTo>
                  <a:pt x="962" y="551"/>
                </a:lnTo>
                <a:lnTo>
                  <a:pt x="962" y="559"/>
                </a:lnTo>
                <a:lnTo>
                  <a:pt x="962" y="576"/>
                </a:lnTo>
                <a:lnTo>
                  <a:pt x="963" y="603"/>
                </a:lnTo>
                <a:lnTo>
                  <a:pt x="963" y="574"/>
                </a:lnTo>
                <a:lnTo>
                  <a:pt x="963" y="511"/>
                </a:lnTo>
                <a:lnTo>
                  <a:pt x="963" y="437"/>
                </a:lnTo>
                <a:lnTo>
                  <a:pt x="964" y="331"/>
                </a:lnTo>
                <a:lnTo>
                  <a:pt x="964" y="169"/>
                </a:lnTo>
                <a:lnTo>
                  <a:pt x="964" y="63"/>
                </a:lnTo>
                <a:lnTo>
                  <a:pt x="965" y="32"/>
                </a:lnTo>
                <a:lnTo>
                  <a:pt x="965" y="121"/>
                </a:lnTo>
                <a:lnTo>
                  <a:pt x="965" y="302"/>
                </a:lnTo>
                <a:lnTo>
                  <a:pt x="966" y="461"/>
                </a:lnTo>
                <a:lnTo>
                  <a:pt x="966" y="553"/>
                </a:lnTo>
                <a:lnTo>
                  <a:pt x="966" y="605"/>
                </a:lnTo>
                <a:lnTo>
                  <a:pt x="966" y="628"/>
                </a:lnTo>
                <a:lnTo>
                  <a:pt x="967" y="619"/>
                </a:lnTo>
                <a:lnTo>
                  <a:pt x="967" y="588"/>
                </a:lnTo>
                <a:lnTo>
                  <a:pt x="968" y="559"/>
                </a:lnTo>
                <a:lnTo>
                  <a:pt x="968" y="549"/>
                </a:lnTo>
                <a:lnTo>
                  <a:pt x="968" y="545"/>
                </a:lnTo>
                <a:lnTo>
                  <a:pt x="968" y="545"/>
                </a:lnTo>
                <a:lnTo>
                  <a:pt x="969" y="544"/>
                </a:lnTo>
                <a:lnTo>
                  <a:pt x="969" y="545"/>
                </a:lnTo>
                <a:lnTo>
                  <a:pt x="969" y="545"/>
                </a:lnTo>
                <a:lnTo>
                  <a:pt x="969" y="540"/>
                </a:lnTo>
                <a:lnTo>
                  <a:pt x="970" y="544"/>
                </a:lnTo>
                <a:lnTo>
                  <a:pt x="970" y="551"/>
                </a:lnTo>
                <a:lnTo>
                  <a:pt x="971" y="545"/>
                </a:lnTo>
                <a:lnTo>
                  <a:pt x="971" y="542"/>
                </a:lnTo>
                <a:lnTo>
                  <a:pt x="971" y="540"/>
                </a:lnTo>
                <a:lnTo>
                  <a:pt x="971" y="545"/>
                </a:lnTo>
                <a:lnTo>
                  <a:pt x="972" y="545"/>
                </a:lnTo>
                <a:lnTo>
                  <a:pt x="972" y="538"/>
                </a:lnTo>
                <a:lnTo>
                  <a:pt x="972" y="538"/>
                </a:lnTo>
                <a:lnTo>
                  <a:pt x="972" y="544"/>
                </a:lnTo>
                <a:lnTo>
                  <a:pt x="973" y="545"/>
                </a:lnTo>
                <a:lnTo>
                  <a:pt x="973" y="542"/>
                </a:lnTo>
                <a:lnTo>
                  <a:pt x="973" y="540"/>
                </a:lnTo>
                <a:lnTo>
                  <a:pt x="974" y="544"/>
                </a:lnTo>
                <a:lnTo>
                  <a:pt x="974" y="545"/>
                </a:lnTo>
                <a:lnTo>
                  <a:pt x="974" y="545"/>
                </a:lnTo>
                <a:lnTo>
                  <a:pt x="975" y="544"/>
                </a:lnTo>
                <a:lnTo>
                  <a:pt x="975" y="544"/>
                </a:lnTo>
                <a:lnTo>
                  <a:pt x="975" y="545"/>
                </a:lnTo>
                <a:lnTo>
                  <a:pt x="975" y="544"/>
                </a:lnTo>
                <a:lnTo>
                  <a:pt x="976" y="538"/>
                </a:lnTo>
                <a:lnTo>
                  <a:pt x="976" y="542"/>
                </a:lnTo>
                <a:lnTo>
                  <a:pt x="976" y="542"/>
                </a:lnTo>
                <a:lnTo>
                  <a:pt x="977" y="542"/>
                </a:lnTo>
                <a:lnTo>
                  <a:pt x="977" y="536"/>
                </a:lnTo>
                <a:lnTo>
                  <a:pt x="977" y="538"/>
                </a:lnTo>
                <a:lnTo>
                  <a:pt x="978" y="544"/>
                </a:lnTo>
                <a:lnTo>
                  <a:pt x="978" y="544"/>
                </a:lnTo>
                <a:lnTo>
                  <a:pt x="978" y="542"/>
                </a:lnTo>
                <a:lnTo>
                  <a:pt x="978" y="542"/>
                </a:lnTo>
                <a:lnTo>
                  <a:pt x="979" y="548"/>
                </a:lnTo>
                <a:lnTo>
                  <a:pt x="979" y="544"/>
                </a:lnTo>
                <a:lnTo>
                  <a:pt x="979" y="542"/>
                </a:lnTo>
                <a:lnTo>
                  <a:pt x="980" y="540"/>
                </a:lnTo>
                <a:lnTo>
                  <a:pt x="980" y="538"/>
                </a:lnTo>
                <a:lnTo>
                  <a:pt x="980" y="538"/>
                </a:lnTo>
                <a:lnTo>
                  <a:pt x="980" y="538"/>
                </a:lnTo>
                <a:lnTo>
                  <a:pt x="981" y="538"/>
                </a:lnTo>
                <a:lnTo>
                  <a:pt x="981" y="534"/>
                </a:lnTo>
                <a:lnTo>
                  <a:pt x="982" y="534"/>
                </a:lnTo>
                <a:lnTo>
                  <a:pt x="982" y="530"/>
                </a:lnTo>
                <a:lnTo>
                  <a:pt x="982" y="532"/>
                </a:lnTo>
                <a:lnTo>
                  <a:pt x="982" y="534"/>
                </a:lnTo>
                <a:lnTo>
                  <a:pt x="983" y="538"/>
                </a:lnTo>
                <a:lnTo>
                  <a:pt x="983" y="536"/>
                </a:lnTo>
                <a:lnTo>
                  <a:pt x="983" y="532"/>
                </a:lnTo>
                <a:lnTo>
                  <a:pt x="983" y="536"/>
                </a:lnTo>
                <a:lnTo>
                  <a:pt x="984" y="538"/>
                </a:lnTo>
                <a:lnTo>
                  <a:pt x="984" y="538"/>
                </a:lnTo>
                <a:lnTo>
                  <a:pt x="985" y="534"/>
                </a:lnTo>
                <a:lnTo>
                  <a:pt x="985" y="540"/>
                </a:lnTo>
                <a:lnTo>
                  <a:pt x="985" y="542"/>
                </a:lnTo>
                <a:lnTo>
                  <a:pt x="985" y="540"/>
                </a:lnTo>
                <a:lnTo>
                  <a:pt x="986" y="536"/>
                </a:lnTo>
                <a:lnTo>
                  <a:pt x="986" y="536"/>
                </a:lnTo>
                <a:lnTo>
                  <a:pt x="986" y="542"/>
                </a:lnTo>
                <a:lnTo>
                  <a:pt x="986" y="540"/>
                </a:lnTo>
                <a:lnTo>
                  <a:pt x="987" y="530"/>
                </a:lnTo>
                <a:lnTo>
                  <a:pt x="987" y="530"/>
                </a:lnTo>
                <a:lnTo>
                  <a:pt x="987" y="524"/>
                </a:lnTo>
                <a:lnTo>
                  <a:pt x="988" y="520"/>
                </a:lnTo>
                <a:lnTo>
                  <a:pt x="988" y="513"/>
                </a:lnTo>
                <a:lnTo>
                  <a:pt x="988" y="507"/>
                </a:lnTo>
                <a:lnTo>
                  <a:pt x="989" y="513"/>
                </a:lnTo>
                <a:lnTo>
                  <a:pt x="989" y="511"/>
                </a:lnTo>
                <a:lnTo>
                  <a:pt x="989" y="503"/>
                </a:lnTo>
                <a:lnTo>
                  <a:pt x="989" y="503"/>
                </a:lnTo>
                <a:lnTo>
                  <a:pt x="990" y="503"/>
                </a:lnTo>
                <a:lnTo>
                  <a:pt x="990" y="503"/>
                </a:lnTo>
                <a:lnTo>
                  <a:pt x="990" y="501"/>
                </a:lnTo>
                <a:lnTo>
                  <a:pt x="991" y="497"/>
                </a:lnTo>
                <a:lnTo>
                  <a:pt x="991" y="499"/>
                </a:lnTo>
                <a:lnTo>
                  <a:pt x="991" y="503"/>
                </a:lnTo>
                <a:lnTo>
                  <a:pt x="992" y="501"/>
                </a:lnTo>
                <a:lnTo>
                  <a:pt x="992" y="496"/>
                </a:lnTo>
                <a:lnTo>
                  <a:pt x="992" y="499"/>
                </a:lnTo>
                <a:lnTo>
                  <a:pt x="992" y="505"/>
                </a:lnTo>
                <a:lnTo>
                  <a:pt x="993" y="503"/>
                </a:lnTo>
                <a:lnTo>
                  <a:pt x="993" y="499"/>
                </a:lnTo>
                <a:lnTo>
                  <a:pt x="993" y="499"/>
                </a:lnTo>
                <a:lnTo>
                  <a:pt x="994" y="501"/>
                </a:lnTo>
                <a:lnTo>
                  <a:pt x="994" y="509"/>
                </a:lnTo>
                <a:lnTo>
                  <a:pt x="994" y="501"/>
                </a:lnTo>
                <a:lnTo>
                  <a:pt x="994" y="507"/>
                </a:lnTo>
                <a:lnTo>
                  <a:pt x="995" y="514"/>
                </a:lnTo>
                <a:lnTo>
                  <a:pt x="995" y="511"/>
                </a:lnTo>
                <a:lnTo>
                  <a:pt x="996" y="507"/>
                </a:lnTo>
                <a:lnTo>
                  <a:pt x="996" y="503"/>
                </a:lnTo>
                <a:lnTo>
                  <a:pt x="996" y="509"/>
                </a:lnTo>
                <a:lnTo>
                  <a:pt x="996" y="514"/>
                </a:lnTo>
                <a:lnTo>
                  <a:pt x="997" y="514"/>
                </a:lnTo>
                <a:lnTo>
                  <a:pt x="997" y="511"/>
                </a:lnTo>
                <a:lnTo>
                  <a:pt x="997" y="513"/>
                </a:lnTo>
                <a:lnTo>
                  <a:pt x="997" y="514"/>
                </a:lnTo>
                <a:lnTo>
                  <a:pt x="998" y="514"/>
                </a:lnTo>
                <a:lnTo>
                  <a:pt x="998" y="507"/>
                </a:lnTo>
                <a:lnTo>
                  <a:pt x="999" y="513"/>
                </a:lnTo>
                <a:lnTo>
                  <a:pt x="999" y="520"/>
                </a:lnTo>
                <a:lnTo>
                  <a:pt x="999" y="520"/>
                </a:lnTo>
                <a:lnTo>
                  <a:pt x="999" y="524"/>
                </a:lnTo>
                <a:lnTo>
                  <a:pt x="1000" y="522"/>
                </a:lnTo>
                <a:lnTo>
                  <a:pt x="1000" y="528"/>
                </a:lnTo>
                <a:lnTo>
                  <a:pt x="1000" y="524"/>
                </a:lnTo>
                <a:lnTo>
                  <a:pt x="1000" y="524"/>
                </a:lnTo>
                <a:lnTo>
                  <a:pt x="1001" y="530"/>
                </a:lnTo>
                <a:lnTo>
                  <a:pt x="1001" y="534"/>
                </a:lnTo>
                <a:lnTo>
                  <a:pt x="1002" y="532"/>
                </a:lnTo>
                <a:lnTo>
                  <a:pt x="1002" y="524"/>
                </a:lnTo>
                <a:lnTo>
                  <a:pt x="1002" y="524"/>
                </a:lnTo>
                <a:lnTo>
                  <a:pt x="1002" y="526"/>
                </a:lnTo>
                <a:lnTo>
                  <a:pt x="1003" y="528"/>
                </a:lnTo>
                <a:lnTo>
                  <a:pt x="1003" y="526"/>
                </a:lnTo>
                <a:lnTo>
                  <a:pt x="1003" y="524"/>
                </a:lnTo>
                <a:lnTo>
                  <a:pt x="1003" y="530"/>
                </a:lnTo>
                <a:lnTo>
                  <a:pt x="1004" y="536"/>
                </a:lnTo>
                <a:lnTo>
                  <a:pt x="1004" y="520"/>
                </a:lnTo>
                <a:lnTo>
                  <a:pt x="1004" y="511"/>
                </a:lnTo>
                <a:lnTo>
                  <a:pt x="1005" y="514"/>
                </a:lnTo>
                <a:lnTo>
                  <a:pt x="1005" y="513"/>
                </a:lnTo>
                <a:lnTo>
                  <a:pt x="1005" y="513"/>
                </a:lnTo>
                <a:lnTo>
                  <a:pt x="1006" y="513"/>
                </a:lnTo>
                <a:lnTo>
                  <a:pt x="1006" y="509"/>
                </a:lnTo>
                <a:lnTo>
                  <a:pt x="1006" y="503"/>
                </a:lnTo>
                <a:lnTo>
                  <a:pt x="1006" y="486"/>
                </a:lnTo>
                <a:lnTo>
                  <a:pt x="1007" y="480"/>
                </a:lnTo>
                <a:lnTo>
                  <a:pt x="1007" y="486"/>
                </a:lnTo>
                <a:lnTo>
                  <a:pt x="1007" y="492"/>
                </a:lnTo>
                <a:lnTo>
                  <a:pt x="1008" y="484"/>
                </a:lnTo>
                <a:lnTo>
                  <a:pt x="1008" y="482"/>
                </a:lnTo>
                <a:lnTo>
                  <a:pt x="1008" y="486"/>
                </a:lnTo>
                <a:lnTo>
                  <a:pt x="1008" y="489"/>
                </a:lnTo>
                <a:lnTo>
                  <a:pt x="1009" y="488"/>
                </a:lnTo>
                <a:lnTo>
                  <a:pt x="1009" y="484"/>
                </a:lnTo>
                <a:lnTo>
                  <a:pt x="1010" y="478"/>
                </a:lnTo>
                <a:lnTo>
                  <a:pt x="1010" y="480"/>
                </a:lnTo>
                <a:lnTo>
                  <a:pt x="1010" y="493"/>
                </a:lnTo>
                <a:lnTo>
                  <a:pt x="1010" y="503"/>
                </a:lnTo>
                <a:lnTo>
                  <a:pt x="1011" y="509"/>
                </a:lnTo>
                <a:lnTo>
                  <a:pt x="1011" y="517"/>
                </a:lnTo>
                <a:lnTo>
                  <a:pt x="1011" y="524"/>
                </a:lnTo>
                <a:lnTo>
                  <a:pt x="1011" y="526"/>
                </a:lnTo>
                <a:lnTo>
                  <a:pt x="1012" y="526"/>
                </a:lnTo>
                <a:lnTo>
                  <a:pt x="1012" y="530"/>
                </a:lnTo>
                <a:lnTo>
                  <a:pt x="1013" y="530"/>
                </a:lnTo>
                <a:lnTo>
                  <a:pt x="1013" y="528"/>
                </a:lnTo>
                <a:lnTo>
                  <a:pt x="1013" y="530"/>
                </a:lnTo>
                <a:lnTo>
                  <a:pt x="1013" y="534"/>
                </a:lnTo>
                <a:lnTo>
                  <a:pt x="1014" y="540"/>
                </a:lnTo>
                <a:lnTo>
                  <a:pt x="1014" y="538"/>
                </a:lnTo>
                <a:lnTo>
                  <a:pt x="1014" y="532"/>
                </a:lnTo>
                <a:lnTo>
                  <a:pt x="1014" y="538"/>
                </a:lnTo>
                <a:lnTo>
                  <a:pt x="1015" y="542"/>
                </a:lnTo>
                <a:lnTo>
                  <a:pt x="1015" y="538"/>
                </a:lnTo>
                <a:lnTo>
                  <a:pt x="1016" y="536"/>
                </a:lnTo>
                <a:lnTo>
                  <a:pt x="1016" y="544"/>
                </a:lnTo>
                <a:lnTo>
                  <a:pt x="1016" y="549"/>
                </a:lnTo>
                <a:lnTo>
                  <a:pt x="1016" y="542"/>
                </a:lnTo>
                <a:lnTo>
                  <a:pt x="1017" y="536"/>
                </a:lnTo>
                <a:lnTo>
                  <a:pt x="1017" y="544"/>
                </a:lnTo>
                <a:lnTo>
                  <a:pt x="1017" y="569"/>
                </a:lnTo>
                <a:lnTo>
                  <a:pt x="1017" y="588"/>
                </a:lnTo>
                <a:lnTo>
                  <a:pt x="1018" y="590"/>
                </a:lnTo>
                <a:lnTo>
                  <a:pt x="1018" y="609"/>
                </a:lnTo>
                <a:lnTo>
                  <a:pt x="1018" y="594"/>
                </a:lnTo>
                <a:lnTo>
                  <a:pt x="1019" y="538"/>
                </a:lnTo>
                <a:lnTo>
                  <a:pt x="1019" y="457"/>
                </a:lnTo>
                <a:lnTo>
                  <a:pt x="1019" y="347"/>
                </a:lnTo>
                <a:lnTo>
                  <a:pt x="1020" y="204"/>
                </a:lnTo>
                <a:lnTo>
                  <a:pt x="1020" y="90"/>
                </a:lnTo>
                <a:lnTo>
                  <a:pt x="1020" y="62"/>
                </a:lnTo>
                <a:lnTo>
                  <a:pt x="1020" y="158"/>
                </a:lnTo>
                <a:lnTo>
                  <a:pt x="1021" y="385"/>
                </a:lnTo>
                <a:lnTo>
                  <a:pt x="1021" y="557"/>
                </a:lnTo>
                <a:lnTo>
                  <a:pt x="1021" y="605"/>
                </a:lnTo>
                <a:lnTo>
                  <a:pt x="1022" y="594"/>
                </a:lnTo>
                <a:lnTo>
                  <a:pt x="1022" y="573"/>
                </a:lnTo>
                <a:lnTo>
                  <a:pt x="1022" y="569"/>
                </a:lnTo>
                <a:lnTo>
                  <a:pt x="1022" y="563"/>
                </a:lnTo>
                <a:lnTo>
                  <a:pt x="1023" y="557"/>
                </a:lnTo>
                <a:lnTo>
                  <a:pt x="1023" y="555"/>
                </a:lnTo>
                <a:lnTo>
                  <a:pt x="1024" y="557"/>
                </a:lnTo>
                <a:lnTo>
                  <a:pt x="1024" y="557"/>
                </a:lnTo>
                <a:lnTo>
                  <a:pt x="1024" y="553"/>
                </a:lnTo>
                <a:lnTo>
                  <a:pt x="1024" y="553"/>
                </a:lnTo>
                <a:lnTo>
                  <a:pt x="1025" y="557"/>
                </a:lnTo>
                <a:lnTo>
                  <a:pt x="1025" y="563"/>
                </a:lnTo>
                <a:lnTo>
                  <a:pt x="1025" y="557"/>
                </a:lnTo>
                <a:lnTo>
                  <a:pt x="1025" y="553"/>
                </a:lnTo>
                <a:lnTo>
                  <a:pt x="1026" y="555"/>
                </a:lnTo>
                <a:lnTo>
                  <a:pt x="1026" y="555"/>
                </a:lnTo>
                <a:lnTo>
                  <a:pt x="1027" y="555"/>
                </a:lnTo>
                <a:lnTo>
                  <a:pt x="1027" y="563"/>
                </a:lnTo>
                <a:lnTo>
                  <a:pt x="1027" y="561"/>
                </a:lnTo>
                <a:lnTo>
                  <a:pt x="1027" y="565"/>
                </a:lnTo>
                <a:lnTo>
                  <a:pt x="1028" y="561"/>
                </a:lnTo>
                <a:lnTo>
                  <a:pt x="1028" y="563"/>
                </a:lnTo>
                <a:lnTo>
                  <a:pt x="1028" y="566"/>
                </a:lnTo>
                <a:lnTo>
                  <a:pt x="1028" y="573"/>
                </a:lnTo>
                <a:lnTo>
                  <a:pt x="1029" y="565"/>
                </a:lnTo>
                <a:lnTo>
                  <a:pt x="1029" y="563"/>
                </a:lnTo>
                <a:lnTo>
                  <a:pt x="1030" y="565"/>
                </a:lnTo>
                <a:lnTo>
                  <a:pt x="1030" y="569"/>
                </a:lnTo>
                <a:lnTo>
                  <a:pt x="1030" y="570"/>
                </a:lnTo>
                <a:lnTo>
                  <a:pt x="1030" y="569"/>
                </a:lnTo>
                <a:lnTo>
                  <a:pt x="1031" y="565"/>
                </a:lnTo>
                <a:lnTo>
                  <a:pt x="1031" y="574"/>
                </a:lnTo>
                <a:lnTo>
                  <a:pt x="1031" y="573"/>
                </a:lnTo>
                <a:lnTo>
                  <a:pt x="1031" y="570"/>
                </a:lnTo>
                <a:lnTo>
                  <a:pt x="1032" y="570"/>
                </a:lnTo>
                <a:lnTo>
                  <a:pt x="1032" y="574"/>
                </a:lnTo>
                <a:lnTo>
                  <a:pt x="1032" y="576"/>
                </a:lnTo>
                <a:lnTo>
                  <a:pt x="1033" y="566"/>
                </a:lnTo>
                <a:lnTo>
                  <a:pt x="1033" y="566"/>
                </a:lnTo>
                <a:lnTo>
                  <a:pt x="1033" y="573"/>
                </a:lnTo>
                <a:lnTo>
                  <a:pt x="1034" y="574"/>
                </a:lnTo>
                <a:lnTo>
                  <a:pt x="1034" y="563"/>
                </a:lnTo>
                <a:lnTo>
                  <a:pt x="1034" y="559"/>
                </a:lnTo>
                <a:lnTo>
                  <a:pt x="1034" y="563"/>
                </a:lnTo>
                <a:lnTo>
                  <a:pt x="1035" y="570"/>
                </a:lnTo>
                <a:lnTo>
                  <a:pt x="1035" y="569"/>
                </a:lnTo>
                <a:lnTo>
                  <a:pt x="1035" y="563"/>
                </a:lnTo>
                <a:lnTo>
                  <a:pt x="1036" y="573"/>
                </a:lnTo>
                <a:lnTo>
                  <a:pt x="1036" y="576"/>
                </a:lnTo>
                <a:lnTo>
                  <a:pt x="1036" y="566"/>
                </a:lnTo>
                <a:lnTo>
                  <a:pt x="1036" y="563"/>
                </a:lnTo>
                <a:lnTo>
                  <a:pt x="1037" y="563"/>
                </a:lnTo>
                <a:lnTo>
                  <a:pt x="1037" y="569"/>
                </a:lnTo>
                <a:lnTo>
                  <a:pt x="1037" y="573"/>
                </a:lnTo>
                <a:lnTo>
                  <a:pt x="1038" y="574"/>
                </a:lnTo>
                <a:lnTo>
                  <a:pt x="1038" y="582"/>
                </a:lnTo>
                <a:lnTo>
                  <a:pt x="1038" y="590"/>
                </a:lnTo>
                <a:lnTo>
                  <a:pt x="1039" y="592"/>
                </a:lnTo>
                <a:lnTo>
                  <a:pt x="1039" y="588"/>
                </a:lnTo>
                <a:lnTo>
                  <a:pt x="1039" y="586"/>
                </a:lnTo>
                <a:lnTo>
                  <a:pt x="1039" y="594"/>
                </a:lnTo>
                <a:lnTo>
                  <a:pt x="1040" y="592"/>
                </a:lnTo>
                <a:lnTo>
                  <a:pt x="1040" y="586"/>
                </a:lnTo>
                <a:lnTo>
                  <a:pt x="1041" y="580"/>
                </a:lnTo>
                <a:lnTo>
                  <a:pt x="1041" y="582"/>
                </a:lnTo>
                <a:lnTo>
                  <a:pt x="1041" y="584"/>
                </a:lnTo>
                <a:lnTo>
                  <a:pt x="1041" y="580"/>
                </a:lnTo>
                <a:lnTo>
                  <a:pt x="1042" y="565"/>
                </a:lnTo>
                <a:lnTo>
                  <a:pt x="1042" y="553"/>
                </a:lnTo>
                <a:lnTo>
                  <a:pt x="1042" y="551"/>
                </a:lnTo>
                <a:lnTo>
                  <a:pt x="1042" y="549"/>
                </a:lnTo>
                <a:lnTo>
                  <a:pt x="1043" y="540"/>
                </a:lnTo>
                <a:lnTo>
                  <a:pt x="1043" y="538"/>
                </a:lnTo>
                <a:lnTo>
                  <a:pt x="1044" y="538"/>
                </a:lnTo>
                <a:lnTo>
                  <a:pt x="1044" y="530"/>
                </a:lnTo>
                <a:lnTo>
                  <a:pt x="1044" y="520"/>
                </a:lnTo>
                <a:lnTo>
                  <a:pt x="1044" y="517"/>
                </a:lnTo>
                <a:lnTo>
                  <a:pt x="1045" y="518"/>
                </a:lnTo>
                <a:lnTo>
                  <a:pt x="1045" y="517"/>
                </a:lnTo>
                <a:lnTo>
                  <a:pt x="1045" y="514"/>
                </a:lnTo>
                <a:lnTo>
                  <a:pt x="1045" y="511"/>
                </a:lnTo>
                <a:lnTo>
                  <a:pt x="1046" y="518"/>
                </a:lnTo>
                <a:lnTo>
                  <a:pt x="1046" y="513"/>
                </a:lnTo>
                <a:lnTo>
                  <a:pt x="1046" y="507"/>
                </a:lnTo>
                <a:lnTo>
                  <a:pt x="1047" y="511"/>
                </a:lnTo>
                <a:lnTo>
                  <a:pt x="1047" y="511"/>
                </a:lnTo>
                <a:lnTo>
                  <a:pt x="1047" y="511"/>
                </a:lnTo>
                <a:lnTo>
                  <a:pt x="1048" y="511"/>
                </a:lnTo>
                <a:lnTo>
                  <a:pt x="1048" y="507"/>
                </a:lnTo>
                <a:lnTo>
                  <a:pt x="1048" y="513"/>
                </a:lnTo>
                <a:lnTo>
                  <a:pt x="1048" y="520"/>
                </a:lnTo>
                <a:lnTo>
                  <a:pt x="1049" y="517"/>
                </a:lnTo>
                <a:lnTo>
                  <a:pt x="1049" y="514"/>
                </a:lnTo>
                <a:lnTo>
                  <a:pt x="1049" y="514"/>
                </a:lnTo>
                <a:lnTo>
                  <a:pt x="1050" y="518"/>
                </a:lnTo>
                <a:lnTo>
                  <a:pt x="1050" y="514"/>
                </a:lnTo>
                <a:lnTo>
                  <a:pt x="1050" y="513"/>
                </a:lnTo>
                <a:lnTo>
                  <a:pt x="1050" y="517"/>
                </a:lnTo>
                <a:lnTo>
                  <a:pt x="1051" y="526"/>
                </a:lnTo>
                <a:lnTo>
                  <a:pt x="1051" y="520"/>
                </a:lnTo>
                <a:lnTo>
                  <a:pt x="1051" y="517"/>
                </a:lnTo>
                <a:lnTo>
                  <a:pt x="1052" y="517"/>
                </a:lnTo>
                <a:lnTo>
                  <a:pt x="1052" y="524"/>
                </a:lnTo>
                <a:lnTo>
                  <a:pt x="1052" y="524"/>
                </a:lnTo>
                <a:lnTo>
                  <a:pt x="1053" y="526"/>
                </a:lnTo>
                <a:lnTo>
                  <a:pt x="1053" y="524"/>
                </a:lnTo>
                <a:lnTo>
                  <a:pt x="1053" y="526"/>
                </a:lnTo>
                <a:lnTo>
                  <a:pt x="1053" y="526"/>
                </a:lnTo>
                <a:lnTo>
                  <a:pt x="1054" y="524"/>
                </a:lnTo>
                <a:lnTo>
                  <a:pt x="1054" y="526"/>
                </a:lnTo>
                <a:lnTo>
                  <a:pt x="1055" y="530"/>
                </a:lnTo>
                <a:lnTo>
                  <a:pt x="1055" y="534"/>
                </a:lnTo>
                <a:lnTo>
                  <a:pt x="1055" y="532"/>
                </a:lnTo>
                <a:lnTo>
                  <a:pt x="1055" y="524"/>
                </a:lnTo>
                <a:lnTo>
                  <a:pt x="1056" y="528"/>
                </a:lnTo>
                <a:lnTo>
                  <a:pt x="1056" y="532"/>
                </a:lnTo>
                <a:lnTo>
                  <a:pt x="1056" y="528"/>
                </a:lnTo>
                <a:lnTo>
                  <a:pt x="1056" y="526"/>
                </a:lnTo>
                <a:lnTo>
                  <a:pt x="1057" y="528"/>
                </a:lnTo>
                <a:lnTo>
                  <a:pt x="1057" y="528"/>
                </a:lnTo>
                <a:lnTo>
                  <a:pt x="1058" y="528"/>
                </a:lnTo>
                <a:lnTo>
                  <a:pt x="1058" y="517"/>
                </a:lnTo>
                <a:lnTo>
                  <a:pt x="1058" y="518"/>
                </a:lnTo>
                <a:lnTo>
                  <a:pt x="1058" y="520"/>
                </a:lnTo>
                <a:lnTo>
                  <a:pt x="1059" y="509"/>
                </a:lnTo>
                <a:lnTo>
                  <a:pt x="1059" y="505"/>
                </a:lnTo>
                <a:lnTo>
                  <a:pt x="1059" y="505"/>
                </a:lnTo>
                <a:lnTo>
                  <a:pt x="1059" y="503"/>
                </a:lnTo>
                <a:lnTo>
                  <a:pt x="1060" y="497"/>
                </a:lnTo>
                <a:lnTo>
                  <a:pt x="1060" y="493"/>
                </a:lnTo>
                <a:lnTo>
                  <a:pt x="1060" y="489"/>
                </a:lnTo>
                <a:lnTo>
                  <a:pt x="1061" y="492"/>
                </a:lnTo>
                <a:lnTo>
                  <a:pt x="1061" y="488"/>
                </a:lnTo>
                <a:lnTo>
                  <a:pt x="1061" y="476"/>
                </a:lnTo>
                <a:lnTo>
                  <a:pt x="1062" y="470"/>
                </a:lnTo>
                <a:lnTo>
                  <a:pt x="1062" y="478"/>
                </a:lnTo>
                <a:lnTo>
                  <a:pt x="1062" y="478"/>
                </a:lnTo>
                <a:lnTo>
                  <a:pt x="1062" y="478"/>
                </a:lnTo>
                <a:lnTo>
                  <a:pt x="1063" y="476"/>
                </a:lnTo>
                <a:lnTo>
                  <a:pt x="1063" y="486"/>
                </a:lnTo>
                <a:lnTo>
                  <a:pt x="1063" y="478"/>
                </a:lnTo>
                <a:lnTo>
                  <a:pt x="1064" y="474"/>
                </a:lnTo>
                <a:lnTo>
                  <a:pt x="1064" y="470"/>
                </a:lnTo>
                <a:lnTo>
                  <a:pt x="1064" y="476"/>
                </a:lnTo>
                <a:lnTo>
                  <a:pt x="1064" y="474"/>
                </a:lnTo>
                <a:lnTo>
                  <a:pt x="1065" y="470"/>
                </a:lnTo>
                <a:lnTo>
                  <a:pt x="1065" y="465"/>
                </a:lnTo>
                <a:lnTo>
                  <a:pt x="1065" y="489"/>
                </a:lnTo>
                <a:lnTo>
                  <a:pt x="1066" y="505"/>
                </a:lnTo>
                <a:lnTo>
                  <a:pt x="1066" y="507"/>
                </a:lnTo>
                <a:lnTo>
                  <a:pt x="1066" y="511"/>
                </a:lnTo>
                <a:lnTo>
                  <a:pt x="1067" y="522"/>
                </a:lnTo>
                <a:lnTo>
                  <a:pt x="1067" y="534"/>
                </a:lnTo>
                <a:lnTo>
                  <a:pt x="1067" y="520"/>
                </a:lnTo>
                <a:lnTo>
                  <a:pt x="1067" y="517"/>
                </a:lnTo>
                <a:lnTo>
                  <a:pt x="1068" y="517"/>
                </a:lnTo>
                <a:lnTo>
                  <a:pt x="1068" y="524"/>
                </a:lnTo>
                <a:lnTo>
                  <a:pt x="1069" y="526"/>
                </a:lnTo>
                <a:lnTo>
                  <a:pt x="1069" y="524"/>
                </a:lnTo>
                <a:lnTo>
                  <a:pt x="1069" y="524"/>
                </a:lnTo>
                <a:lnTo>
                  <a:pt x="1069" y="528"/>
                </a:lnTo>
                <a:lnTo>
                  <a:pt x="1070" y="532"/>
                </a:lnTo>
                <a:lnTo>
                  <a:pt x="1070" y="530"/>
                </a:lnTo>
                <a:lnTo>
                  <a:pt x="1070" y="526"/>
                </a:lnTo>
                <a:lnTo>
                  <a:pt x="1070" y="524"/>
                </a:lnTo>
                <a:lnTo>
                  <a:pt x="1071" y="526"/>
                </a:lnTo>
                <a:lnTo>
                  <a:pt x="1071" y="524"/>
                </a:lnTo>
                <a:lnTo>
                  <a:pt x="1072" y="538"/>
                </a:lnTo>
                <a:lnTo>
                  <a:pt x="1072" y="561"/>
                </a:lnTo>
                <a:lnTo>
                  <a:pt x="1072" y="576"/>
                </a:lnTo>
                <a:lnTo>
                  <a:pt x="1072" y="578"/>
                </a:lnTo>
                <a:lnTo>
                  <a:pt x="1073" y="590"/>
                </a:lnTo>
                <a:lnTo>
                  <a:pt x="1073" y="548"/>
                </a:lnTo>
                <a:lnTo>
                  <a:pt x="1073" y="465"/>
                </a:lnTo>
                <a:lnTo>
                  <a:pt x="1073" y="357"/>
                </a:lnTo>
                <a:lnTo>
                  <a:pt x="1074" y="218"/>
                </a:lnTo>
                <a:lnTo>
                  <a:pt x="1074" y="84"/>
                </a:lnTo>
                <a:lnTo>
                  <a:pt x="1074" y="28"/>
                </a:lnTo>
                <a:lnTo>
                  <a:pt x="1075" y="108"/>
                </a:lnTo>
                <a:lnTo>
                  <a:pt x="1075" y="329"/>
                </a:lnTo>
                <a:lnTo>
                  <a:pt x="1075" y="540"/>
                </a:lnTo>
                <a:lnTo>
                  <a:pt x="1076" y="607"/>
                </a:lnTo>
                <a:lnTo>
                  <a:pt x="1076" y="580"/>
                </a:lnTo>
                <a:lnTo>
                  <a:pt x="1076" y="549"/>
                </a:lnTo>
                <a:lnTo>
                  <a:pt x="1076" y="540"/>
                </a:lnTo>
                <a:lnTo>
                  <a:pt x="1077" y="544"/>
                </a:lnTo>
                <a:lnTo>
                  <a:pt x="1077" y="545"/>
                </a:lnTo>
                <a:lnTo>
                  <a:pt x="1077" y="544"/>
                </a:lnTo>
                <a:lnTo>
                  <a:pt x="1078" y="545"/>
                </a:lnTo>
                <a:lnTo>
                  <a:pt x="1078" y="545"/>
                </a:lnTo>
                <a:lnTo>
                  <a:pt x="1078" y="549"/>
                </a:lnTo>
                <a:lnTo>
                  <a:pt x="1079" y="548"/>
                </a:lnTo>
                <a:lnTo>
                  <a:pt x="1079" y="544"/>
                </a:lnTo>
                <a:lnTo>
                  <a:pt x="1079" y="553"/>
                </a:lnTo>
                <a:lnTo>
                  <a:pt x="1079" y="553"/>
                </a:lnTo>
                <a:lnTo>
                  <a:pt x="1080" y="551"/>
                </a:lnTo>
                <a:lnTo>
                  <a:pt x="1080" y="544"/>
                </a:lnTo>
                <a:lnTo>
                  <a:pt x="1080" y="549"/>
                </a:lnTo>
                <a:lnTo>
                  <a:pt x="1081" y="557"/>
                </a:lnTo>
                <a:lnTo>
                  <a:pt x="1081" y="551"/>
                </a:lnTo>
                <a:lnTo>
                  <a:pt x="1081" y="549"/>
                </a:lnTo>
                <a:lnTo>
                  <a:pt x="1081" y="545"/>
                </a:lnTo>
                <a:lnTo>
                  <a:pt x="1082" y="553"/>
                </a:lnTo>
                <a:lnTo>
                  <a:pt x="1082" y="555"/>
                </a:lnTo>
                <a:lnTo>
                  <a:pt x="1083" y="549"/>
                </a:lnTo>
                <a:lnTo>
                  <a:pt x="1083" y="545"/>
                </a:lnTo>
                <a:lnTo>
                  <a:pt x="1083" y="555"/>
                </a:lnTo>
                <a:lnTo>
                  <a:pt x="1083" y="555"/>
                </a:lnTo>
                <a:lnTo>
                  <a:pt x="1084" y="549"/>
                </a:lnTo>
                <a:lnTo>
                  <a:pt x="1084" y="545"/>
                </a:lnTo>
                <a:lnTo>
                  <a:pt x="1084" y="549"/>
                </a:lnTo>
                <a:lnTo>
                  <a:pt x="1084" y="549"/>
                </a:lnTo>
                <a:lnTo>
                  <a:pt x="1085" y="545"/>
                </a:lnTo>
                <a:lnTo>
                  <a:pt x="1085" y="545"/>
                </a:lnTo>
                <a:lnTo>
                  <a:pt x="1086" y="555"/>
                </a:lnTo>
                <a:lnTo>
                  <a:pt x="1086" y="557"/>
                </a:lnTo>
                <a:lnTo>
                  <a:pt x="1086" y="551"/>
                </a:lnTo>
                <a:lnTo>
                  <a:pt x="1086" y="545"/>
                </a:lnTo>
                <a:lnTo>
                  <a:pt x="1087" y="549"/>
                </a:lnTo>
                <a:lnTo>
                  <a:pt x="1087" y="551"/>
                </a:lnTo>
                <a:lnTo>
                  <a:pt x="1087" y="549"/>
                </a:lnTo>
                <a:lnTo>
                  <a:pt x="1087" y="542"/>
                </a:lnTo>
                <a:lnTo>
                  <a:pt x="1088" y="542"/>
                </a:lnTo>
                <a:lnTo>
                  <a:pt x="1088" y="549"/>
                </a:lnTo>
                <a:lnTo>
                  <a:pt x="1089" y="542"/>
                </a:lnTo>
                <a:lnTo>
                  <a:pt x="1089" y="536"/>
                </a:lnTo>
                <a:lnTo>
                  <a:pt x="1089" y="542"/>
                </a:lnTo>
                <a:lnTo>
                  <a:pt x="1089" y="551"/>
                </a:lnTo>
                <a:lnTo>
                  <a:pt x="1090" y="551"/>
                </a:lnTo>
                <a:lnTo>
                  <a:pt x="1090" y="544"/>
                </a:lnTo>
                <a:lnTo>
                  <a:pt x="1090" y="549"/>
                </a:lnTo>
                <a:lnTo>
                  <a:pt x="1090" y="548"/>
                </a:lnTo>
                <a:lnTo>
                  <a:pt x="1091" y="551"/>
                </a:lnTo>
                <a:lnTo>
                  <a:pt x="1091" y="551"/>
                </a:lnTo>
                <a:lnTo>
                  <a:pt x="1091" y="555"/>
                </a:lnTo>
                <a:lnTo>
                  <a:pt x="1092" y="559"/>
                </a:lnTo>
                <a:lnTo>
                  <a:pt x="1092" y="563"/>
                </a:lnTo>
                <a:lnTo>
                  <a:pt x="1092" y="555"/>
                </a:lnTo>
                <a:lnTo>
                  <a:pt x="1093" y="557"/>
                </a:lnTo>
                <a:lnTo>
                  <a:pt x="1093" y="561"/>
                </a:lnTo>
                <a:lnTo>
                  <a:pt x="1093" y="563"/>
                </a:lnTo>
                <a:lnTo>
                  <a:pt x="1093" y="555"/>
                </a:lnTo>
                <a:lnTo>
                  <a:pt x="1094" y="557"/>
                </a:lnTo>
                <a:lnTo>
                  <a:pt x="1094" y="557"/>
                </a:lnTo>
                <a:lnTo>
                  <a:pt x="1094" y="559"/>
                </a:lnTo>
                <a:lnTo>
                  <a:pt x="1095" y="559"/>
                </a:lnTo>
                <a:lnTo>
                  <a:pt x="1095" y="545"/>
                </a:lnTo>
                <a:lnTo>
                  <a:pt x="1095" y="544"/>
                </a:lnTo>
                <a:lnTo>
                  <a:pt x="1095" y="544"/>
                </a:lnTo>
                <a:lnTo>
                  <a:pt x="1096" y="532"/>
                </a:lnTo>
                <a:lnTo>
                  <a:pt x="1096" y="518"/>
                </a:lnTo>
                <a:lnTo>
                  <a:pt x="1097" y="517"/>
                </a:lnTo>
                <a:lnTo>
                  <a:pt x="1097" y="514"/>
                </a:lnTo>
                <a:lnTo>
                  <a:pt x="1097" y="507"/>
                </a:lnTo>
                <a:lnTo>
                  <a:pt x="1097" y="497"/>
                </a:lnTo>
                <a:lnTo>
                  <a:pt x="1098" y="496"/>
                </a:lnTo>
                <a:lnTo>
                  <a:pt x="1098" y="496"/>
                </a:lnTo>
                <a:lnTo>
                  <a:pt x="1098" y="489"/>
                </a:lnTo>
                <a:lnTo>
                  <a:pt x="1098" y="486"/>
                </a:lnTo>
                <a:lnTo>
                  <a:pt x="1099" y="484"/>
                </a:lnTo>
                <a:lnTo>
                  <a:pt x="1099" y="489"/>
                </a:lnTo>
                <a:lnTo>
                  <a:pt x="1100" y="488"/>
                </a:lnTo>
                <a:lnTo>
                  <a:pt x="1100" y="484"/>
                </a:lnTo>
                <a:lnTo>
                  <a:pt x="1100" y="480"/>
                </a:lnTo>
                <a:lnTo>
                  <a:pt x="1100" y="486"/>
                </a:lnTo>
                <a:lnTo>
                  <a:pt x="1101" y="488"/>
                </a:lnTo>
                <a:lnTo>
                  <a:pt x="1101" y="482"/>
                </a:lnTo>
                <a:lnTo>
                  <a:pt x="1101" y="480"/>
                </a:lnTo>
                <a:lnTo>
                  <a:pt x="1101" y="482"/>
                </a:lnTo>
                <a:lnTo>
                  <a:pt x="1102" y="486"/>
                </a:lnTo>
                <a:lnTo>
                  <a:pt x="1102" y="486"/>
                </a:lnTo>
                <a:lnTo>
                  <a:pt x="1103" y="484"/>
                </a:lnTo>
                <a:lnTo>
                  <a:pt x="1103" y="482"/>
                </a:lnTo>
                <a:lnTo>
                  <a:pt x="1103" y="488"/>
                </a:lnTo>
                <a:lnTo>
                  <a:pt x="1103" y="489"/>
                </a:lnTo>
                <a:lnTo>
                  <a:pt x="1104" y="486"/>
                </a:lnTo>
                <a:lnTo>
                  <a:pt x="1104" y="486"/>
                </a:lnTo>
                <a:lnTo>
                  <a:pt x="1104" y="489"/>
                </a:lnTo>
                <a:lnTo>
                  <a:pt x="1104" y="488"/>
                </a:lnTo>
                <a:lnTo>
                  <a:pt x="1105" y="486"/>
                </a:lnTo>
                <a:lnTo>
                  <a:pt x="1105" y="486"/>
                </a:lnTo>
                <a:lnTo>
                  <a:pt x="1105" y="489"/>
                </a:lnTo>
                <a:lnTo>
                  <a:pt x="1106" y="489"/>
                </a:lnTo>
                <a:lnTo>
                  <a:pt x="1106" y="486"/>
                </a:lnTo>
                <a:lnTo>
                  <a:pt x="1106" y="488"/>
                </a:lnTo>
                <a:lnTo>
                  <a:pt x="1107" y="496"/>
                </a:lnTo>
                <a:lnTo>
                  <a:pt x="1107" y="496"/>
                </a:lnTo>
                <a:lnTo>
                  <a:pt x="1107" y="493"/>
                </a:lnTo>
                <a:lnTo>
                  <a:pt x="1107" y="492"/>
                </a:lnTo>
                <a:lnTo>
                  <a:pt x="1108" y="496"/>
                </a:lnTo>
                <a:lnTo>
                  <a:pt x="1108" y="499"/>
                </a:lnTo>
                <a:lnTo>
                  <a:pt x="1108" y="497"/>
                </a:lnTo>
                <a:lnTo>
                  <a:pt x="1109" y="493"/>
                </a:lnTo>
                <a:lnTo>
                  <a:pt x="1109" y="499"/>
                </a:lnTo>
                <a:lnTo>
                  <a:pt x="1109" y="503"/>
                </a:lnTo>
                <a:lnTo>
                  <a:pt x="1109" y="503"/>
                </a:lnTo>
                <a:lnTo>
                  <a:pt x="1110" y="493"/>
                </a:lnTo>
                <a:lnTo>
                  <a:pt x="1110" y="493"/>
                </a:lnTo>
                <a:lnTo>
                  <a:pt x="1111" y="497"/>
                </a:lnTo>
                <a:lnTo>
                  <a:pt x="1111" y="499"/>
                </a:lnTo>
                <a:lnTo>
                  <a:pt x="1111" y="493"/>
                </a:lnTo>
                <a:lnTo>
                  <a:pt x="1111" y="489"/>
                </a:lnTo>
                <a:lnTo>
                  <a:pt x="1112" y="492"/>
                </a:lnTo>
                <a:lnTo>
                  <a:pt x="1112" y="489"/>
                </a:lnTo>
                <a:lnTo>
                  <a:pt x="1112" y="482"/>
                </a:lnTo>
                <a:lnTo>
                  <a:pt x="1112" y="476"/>
                </a:lnTo>
                <a:lnTo>
                  <a:pt x="1113" y="476"/>
                </a:lnTo>
                <a:lnTo>
                  <a:pt x="1113" y="472"/>
                </a:lnTo>
                <a:lnTo>
                  <a:pt x="1114" y="468"/>
                </a:lnTo>
                <a:lnTo>
                  <a:pt x="1114" y="461"/>
                </a:lnTo>
                <a:lnTo>
                  <a:pt x="1114" y="461"/>
                </a:lnTo>
                <a:lnTo>
                  <a:pt x="1114" y="459"/>
                </a:lnTo>
                <a:lnTo>
                  <a:pt x="1115" y="453"/>
                </a:lnTo>
                <a:lnTo>
                  <a:pt x="1115" y="451"/>
                </a:lnTo>
                <a:lnTo>
                  <a:pt x="1115" y="462"/>
                </a:lnTo>
                <a:lnTo>
                  <a:pt x="1115" y="468"/>
                </a:lnTo>
                <a:lnTo>
                  <a:pt x="1116" y="457"/>
                </a:lnTo>
                <a:lnTo>
                  <a:pt x="1116" y="453"/>
                </a:lnTo>
                <a:lnTo>
                  <a:pt x="1117" y="451"/>
                </a:lnTo>
                <a:lnTo>
                  <a:pt x="1117" y="449"/>
                </a:lnTo>
                <a:lnTo>
                  <a:pt x="1117" y="443"/>
                </a:lnTo>
                <a:lnTo>
                  <a:pt x="1117" y="457"/>
                </a:lnTo>
                <a:lnTo>
                  <a:pt x="1118" y="472"/>
                </a:lnTo>
                <a:lnTo>
                  <a:pt x="1118" y="482"/>
                </a:lnTo>
                <a:lnTo>
                  <a:pt x="1118" y="486"/>
                </a:lnTo>
                <a:lnTo>
                  <a:pt x="1118" y="488"/>
                </a:lnTo>
                <a:lnTo>
                  <a:pt x="1119" y="499"/>
                </a:lnTo>
                <a:lnTo>
                  <a:pt x="1119" y="509"/>
                </a:lnTo>
                <a:lnTo>
                  <a:pt x="1119" y="503"/>
                </a:lnTo>
                <a:lnTo>
                  <a:pt x="1120" y="501"/>
                </a:lnTo>
                <a:lnTo>
                  <a:pt x="1120" y="499"/>
                </a:lnTo>
                <a:lnTo>
                  <a:pt x="1120" y="507"/>
                </a:lnTo>
                <a:lnTo>
                  <a:pt x="1121" y="509"/>
                </a:lnTo>
                <a:lnTo>
                  <a:pt x="1121" y="505"/>
                </a:lnTo>
                <a:lnTo>
                  <a:pt x="1121" y="505"/>
                </a:lnTo>
                <a:lnTo>
                  <a:pt x="1121" y="505"/>
                </a:lnTo>
                <a:lnTo>
                  <a:pt x="1122" y="509"/>
                </a:lnTo>
                <a:lnTo>
                  <a:pt x="1122" y="505"/>
                </a:lnTo>
                <a:lnTo>
                  <a:pt x="1122" y="505"/>
                </a:lnTo>
                <a:lnTo>
                  <a:pt x="1123" y="505"/>
                </a:lnTo>
                <a:lnTo>
                  <a:pt x="1123" y="509"/>
                </a:lnTo>
                <a:lnTo>
                  <a:pt x="1123" y="503"/>
                </a:lnTo>
                <a:lnTo>
                  <a:pt x="1123" y="509"/>
                </a:lnTo>
                <a:lnTo>
                  <a:pt x="1124" y="524"/>
                </a:lnTo>
                <a:lnTo>
                  <a:pt x="1124" y="548"/>
                </a:lnTo>
                <a:lnTo>
                  <a:pt x="1124" y="555"/>
                </a:lnTo>
                <a:lnTo>
                  <a:pt x="1125" y="570"/>
                </a:lnTo>
                <a:lnTo>
                  <a:pt x="1125" y="578"/>
                </a:lnTo>
                <a:lnTo>
                  <a:pt x="1125" y="526"/>
                </a:lnTo>
                <a:lnTo>
                  <a:pt x="1126" y="436"/>
                </a:lnTo>
                <a:lnTo>
                  <a:pt x="1126" y="326"/>
                </a:lnTo>
                <a:lnTo>
                  <a:pt x="1126" y="169"/>
                </a:lnTo>
                <a:lnTo>
                  <a:pt x="1126" y="42"/>
                </a:lnTo>
                <a:lnTo>
                  <a:pt x="1127" y="23"/>
                </a:lnTo>
                <a:lnTo>
                  <a:pt x="1127" y="156"/>
                </a:lnTo>
                <a:lnTo>
                  <a:pt x="1128" y="412"/>
                </a:lnTo>
                <a:lnTo>
                  <a:pt x="1128" y="573"/>
                </a:lnTo>
                <a:lnTo>
                  <a:pt x="1128" y="578"/>
                </a:lnTo>
                <a:lnTo>
                  <a:pt x="1128" y="536"/>
                </a:lnTo>
                <a:lnTo>
                  <a:pt x="1129" y="520"/>
                </a:lnTo>
                <a:lnTo>
                  <a:pt x="1129" y="530"/>
                </a:lnTo>
                <a:lnTo>
                  <a:pt x="1129" y="532"/>
                </a:lnTo>
                <a:lnTo>
                  <a:pt x="1129" y="526"/>
                </a:lnTo>
                <a:lnTo>
                  <a:pt x="1130" y="522"/>
                </a:lnTo>
                <a:lnTo>
                  <a:pt x="1130" y="528"/>
                </a:lnTo>
                <a:lnTo>
                  <a:pt x="1131" y="526"/>
                </a:lnTo>
                <a:lnTo>
                  <a:pt x="1131" y="524"/>
                </a:lnTo>
                <a:lnTo>
                  <a:pt x="1131" y="522"/>
                </a:lnTo>
                <a:lnTo>
                  <a:pt x="1131" y="526"/>
                </a:lnTo>
                <a:lnTo>
                  <a:pt x="1132" y="530"/>
                </a:lnTo>
                <a:lnTo>
                  <a:pt x="1132" y="528"/>
                </a:lnTo>
                <a:lnTo>
                  <a:pt x="1132" y="522"/>
                </a:lnTo>
                <a:lnTo>
                  <a:pt x="1132" y="524"/>
                </a:lnTo>
                <a:lnTo>
                  <a:pt x="1133" y="528"/>
                </a:lnTo>
                <a:lnTo>
                  <a:pt x="1133" y="526"/>
                </a:lnTo>
                <a:lnTo>
                  <a:pt x="1133" y="526"/>
                </a:lnTo>
                <a:lnTo>
                  <a:pt x="1134" y="528"/>
                </a:lnTo>
                <a:lnTo>
                  <a:pt x="1134" y="538"/>
                </a:lnTo>
                <a:lnTo>
                  <a:pt x="1134" y="534"/>
                </a:lnTo>
                <a:lnTo>
                  <a:pt x="1135" y="528"/>
                </a:lnTo>
                <a:lnTo>
                  <a:pt x="1135" y="528"/>
                </a:lnTo>
                <a:lnTo>
                  <a:pt x="1135" y="532"/>
                </a:lnTo>
                <a:lnTo>
                  <a:pt x="1135" y="530"/>
                </a:lnTo>
                <a:lnTo>
                  <a:pt x="1136" y="526"/>
                </a:lnTo>
                <a:lnTo>
                  <a:pt x="1136" y="524"/>
                </a:lnTo>
                <a:lnTo>
                  <a:pt x="1136" y="530"/>
                </a:lnTo>
                <a:lnTo>
                  <a:pt x="1137" y="534"/>
                </a:lnTo>
                <a:lnTo>
                  <a:pt x="1137" y="526"/>
                </a:lnTo>
                <a:lnTo>
                  <a:pt x="1137" y="524"/>
                </a:lnTo>
                <a:lnTo>
                  <a:pt x="1137" y="528"/>
                </a:lnTo>
                <a:lnTo>
                  <a:pt x="1138" y="530"/>
                </a:lnTo>
                <a:lnTo>
                  <a:pt x="1138" y="528"/>
                </a:lnTo>
                <a:lnTo>
                  <a:pt x="1138" y="524"/>
                </a:lnTo>
                <a:lnTo>
                  <a:pt x="1139" y="528"/>
                </a:lnTo>
                <a:lnTo>
                  <a:pt x="1139" y="532"/>
                </a:lnTo>
                <a:lnTo>
                  <a:pt x="1139" y="528"/>
                </a:lnTo>
                <a:lnTo>
                  <a:pt x="1140" y="524"/>
                </a:lnTo>
                <a:lnTo>
                  <a:pt x="1140" y="524"/>
                </a:lnTo>
                <a:lnTo>
                  <a:pt x="1140" y="526"/>
                </a:lnTo>
                <a:lnTo>
                  <a:pt x="1140" y="524"/>
                </a:lnTo>
                <a:lnTo>
                  <a:pt x="1141" y="514"/>
                </a:lnTo>
                <a:lnTo>
                  <a:pt x="1141" y="520"/>
                </a:lnTo>
                <a:lnTo>
                  <a:pt x="1142" y="524"/>
                </a:lnTo>
                <a:lnTo>
                  <a:pt x="1142" y="522"/>
                </a:lnTo>
                <a:lnTo>
                  <a:pt x="1142" y="520"/>
                </a:lnTo>
                <a:lnTo>
                  <a:pt x="1142" y="520"/>
                </a:lnTo>
                <a:lnTo>
                  <a:pt x="1143" y="524"/>
                </a:lnTo>
                <a:lnTo>
                  <a:pt x="1143" y="528"/>
                </a:lnTo>
                <a:lnTo>
                  <a:pt x="1143" y="524"/>
                </a:lnTo>
                <a:lnTo>
                  <a:pt x="1143" y="522"/>
                </a:lnTo>
                <a:lnTo>
                  <a:pt x="1144" y="526"/>
                </a:lnTo>
                <a:lnTo>
                  <a:pt x="1144" y="532"/>
                </a:lnTo>
                <a:lnTo>
                  <a:pt x="1145" y="534"/>
                </a:lnTo>
                <a:lnTo>
                  <a:pt x="1145" y="526"/>
                </a:lnTo>
                <a:lnTo>
                  <a:pt x="1145" y="530"/>
                </a:lnTo>
                <a:lnTo>
                  <a:pt x="1145" y="530"/>
                </a:lnTo>
                <a:lnTo>
                  <a:pt x="1146" y="528"/>
                </a:lnTo>
                <a:lnTo>
                  <a:pt x="1146" y="522"/>
                </a:lnTo>
                <a:lnTo>
                  <a:pt x="1146" y="532"/>
                </a:lnTo>
                <a:lnTo>
                  <a:pt x="1146" y="532"/>
                </a:lnTo>
                <a:lnTo>
                  <a:pt x="1147" y="532"/>
                </a:lnTo>
                <a:lnTo>
                  <a:pt x="1147" y="517"/>
                </a:lnTo>
                <a:lnTo>
                  <a:pt x="1147" y="514"/>
                </a:lnTo>
                <a:lnTo>
                  <a:pt x="1148" y="513"/>
                </a:lnTo>
                <a:lnTo>
                  <a:pt x="1148" y="503"/>
                </a:lnTo>
                <a:lnTo>
                  <a:pt x="1148" y="496"/>
                </a:lnTo>
                <a:lnTo>
                  <a:pt x="1149" y="492"/>
                </a:lnTo>
                <a:lnTo>
                  <a:pt x="1149" y="493"/>
                </a:lnTo>
                <a:lnTo>
                  <a:pt x="1149" y="493"/>
                </a:lnTo>
                <a:lnTo>
                  <a:pt x="1149" y="492"/>
                </a:lnTo>
                <a:lnTo>
                  <a:pt x="1150" y="484"/>
                </a:lnTo>
                <a:lnTo>
                  <a:pt x="1150" y="492"/>
                </a:lnTo>
                <a:lnTo>
                  <a:pt x="1150" y="489"/>
                </a:lnTo>
                <a:lnTo>
                  <a:pt x="1151" y="478"/>
                </a:lnTo>
                <a:lnTo>
                  <a:pt x="1151" y="480"/>
                </a:lnTo>
                <a:lnTo>
                  <a:pt x="1151" y="482"/>
                </a:lnTo>
                <a:lnTo>
                  <a:pt x="1151" y="484"/>
                </a:lnTo>
                <a:lnTo>
                  <a:pt x="1152" y="482"/>
                </a:lnTo>
                <a:lnTo>
                  <a:pt x="1152" y="480"/>
                </a:lnTo>
                <a:lnTo>
                  <a:pt x="1152" y="488"/>
                </a:lnTo>
                <a:lnTo>
                  <a:pt x="1153" y="489"/>
                </a:lnTo>
                <a:lnTo>
                  <a:pt x="1153" y="484"/>
                </a:lnTo>
                <a:lnTo>
                  <a:pt x="1153" y="480"/>
                </a:lnTo>
                <a:lnTo>
                  <a:pt x="1154" y="482"/>
                </a:lnTo>
                <a:lnTo>
                  <a:pt x="1154" y="488"/>
                </a:lnTo>
                <a:lnTo>
                  <a:pt x="1154" y="488"/>
                </a:lnTo>
                <a:lnTo>
                  <a:pt x="1154" y="484"/>
                </a:lnTo>
                <a:lnTo>
                  <a:pt x="1155" y="488"/>
                </a:lnTo>
                <a:lnTo>
                  <a:pt x="1155" y="488"/>
                </a:lnTo>
                <a:lnTo>
                  <a:pt x="1156" y="489"/>
                </a:lnTo>
                <a:lnTo>
                  <a:pt x="1156" y="480"/>
                </a:lnTo>
                <a:lnTo>
                  <a:pt x="1156" y="482"/>
                </a:lnTo>
                <a:lnTo>
                  <a:pt x="1156" y="488"/>
                </a:lnTo>
                <a:lnTo>
                  <a:pt x="1157" y="486"/>
                </a:lnTo>
                <a:lnTo>
                  <a:pt x="1157" y="484"/>
                </a:lnTo>
                <a:lnTo>
                  <a:pt x="1157" y="489"/>
                </a:lnTo>
                <a:lnTo>
                  <a:pt x="1157" y="497"/>
                </a:lnTo>
                <a:lnTo>
                  <a:pt x="1158" y="501"/>
                </a:lnTo>
                <a:lnTo>
                  <a:pt x="1158" y="493"/>
                </a:lnTo>
                <a:lnTo>
                  <a:pt x="1159" y="493"/>
                </a:lnTo>
                <a:lnTo>
                  <a:pt x="1159" y="497"/>
                </a:lnTo>
                <a:lnTo>
                  <a:pt x="1159" y="499"/>
                </a:lnTo>
                <a:lnTo>
                  <a:pt x="1159" y="501"/>
                </a:lnTo>
                <a:lnTo>
                  <a:pt x="1160" y="496"/>
                </a:lnTo>
                <a:lnTo>
                  <a:pt x="1160" y="497"/>
                </a:lnTo>
                <a:lnTo>
                  <a:pt x="1160" y="499"/>
                </a:lnTo>
                <a:lnTo>
                  <a:pt x="1160" y="499"/>
                </a:lnTo>
                <a:lnTo>
                  <a:pt x="1161" y="501"/>
                </a:lnTo>
                <a:lnTo>
                  <a:pt x="1161" y="505"/>
                </a:lnTo>
                <a:lnTo>
                  <a:pt x="1161" y="511"/>
                </a:lnTo>
                <a:lnTo>
                  <a:pt x="1162" y="509"/>
                </a:lnTo>
                <a:lnTo>
                  <a:pt x="1162" y="493"/>
                </a:lnTo>
                <a:lnTo>
                  <a:pt x="1162" y="499"/>
                </a:lnTo>
                <a:lnTo>
                  <a:pt x="1163" y="511"/>
                </a:lnTo>
                <a:lnTo>
                  <a:pt x="1163" y="507"/>
                </a:lnTo>
                <a:lnTo>
                  <a:pt x="1163" y="499"/>
                </a:lnTo>
                <a:lnTo>
                  <a:pt x="1163" y="499"/>
                </a:lnTo>
                <a:lnTo>
                  <a:pt x="1164" y="503"/>
                </a:lnTo>
                <a:lnTo>
                  <a:pt x="1164" y="501"/>
                </a:lnTo>
                <a:lnTo>
                  <a:pt x="1164" y="493"/>
                </a:lnTo>
                <a:lnTo>
                  <a:pt x="1165" y="486"/>
                </a:lnTo>
                <a:lnTo>
                  <a:pt x="1165" y="489"/>
                </a:lnTo>
                <a:lnTo>
                  <a:pt x="1165" y="489"/>
                </a:lnTo>
                <a:lnTo>
                  <a:pt x="1166" y="482"/>
                </a:lnTo>
                <a:lnTo>
                  <a:pt x="1166" y="476"/>
                </a:lnTo>
                <a:lnTo>
                  <a:pt x="1166" y="476"/>
                </a:lnTo>
                <a:lnTo>
                  <a:pt x="1166" y="474"/>
                </a:lnTo>
                <a:lnTo>
                  <a:pt x="1167" y="462"/>
                </a:lnTo>
                <a:lnTo>
                  <a:pt x="1167" y="461"/>
                </a:lnTo>
                <a:lnTo>
                  <a:pt x="1167" y="468"/>
                </a:lnTo>
                <a:lnTo>
                  <a:pt x="1168" y="476"/>
                </a:lnTo>
                <a:lnTo>
                  <a:pt x="1168" y="476"/>
                </a:lnTo>
                <a:lnTo>
                  <a:pt x="1168" y="468"/>
                </a:lnTo>
                <a:lnTo>
                  <a:pt x="1168" y="470"/>
                </a:lnTo>
                <a:lnTo>
                  <a:pt x="1169" y="472"/>
                </a:lnTo>
                <a:lnTo>
                  <a:pt x="1169" y="470"/>
                </a:lnTo>
                <a:lnTo>
                  <a:pt x="1170" y="453"/>
                </a:lnTo>
                <a:lnTo>
                  <a:pt x="1170" y="470"/>
                </a:lnTo>
                <a:lnTo>
                  <a:pt x="1170" y="489"/>
                </a:lnTo>
                <a:lnTo>
                  <a:pt x="1170" y="496"/>
                </a:lnTo>
                <a:lnTo>
                  <a:pt x="1171" y="493"/>
                </a:lnTo>
                <a:lnTo>
                  <a:pt x="1171" y="505"/>
                </a:lnTo>
                <a:lnTo>
                  <a:pt x="1171" y="511"/>
                </a:lnTo>
                <a:lnTo>
                  <a:pt x="1171" y="514"/>
                </a:lnTo>
                <a:lnTo>
                  <a:pt x="1172" y="513"/>
                </a:lnTo>
                <a:lnTo>
                  <a:pt x="1172" y="520"/>
                </a:lnTo>
                <a:lnTo>
                  <a:pt x="1173" y="532"/>
                </a:lnTo>
                <a:lnTo>
                  <a:pt x="1173" y="532"/>
                </a:lnTo>
                <a:lnTo>
                  <a:pt x="1173" y="528"/>
                </a:lnTo>
                <a:lnTo>
                  <a:pt x="1173" y="526"/>
                </a:lnTo>
                <a:lnTo>
                  <a:pt x="1174" y="526"/>
                </a:lnTo>
                <a:lnTo>
                  <a:pt x="1174" y="536"/>
                </a:lnTo>
                <a:lnTo>
                  <a:pt x="1174" y="524"/>
                </a:lnTo>
                <a:lnTo>
                  <a:pt x="1174" y="520"/>
                </a:lnTo>
                <a:lnTo>
                  <a:pt x="1175" y="534"/>
                </a:lnTo>
                <a:lnTo>
                  <a:pt x="1175" y="538"/>
                </a:lnTo>
                <a:lnTo>
                  <a:pt x="1175" y="534"/>
                </a:lnTo>
                <a:lnTo>
                  <a:pt x="1176" y="528"/>
                </a:lnTo>
                <a:lnTo>
                  <a:pt x="1176" y="532"/>
                </a:lnTo>
                <a:lnTo>
                  <a:pt x="1176" y="540"/>
                </a:lnTo>
                <a:lnTo>
                  <a:pt x="1177" y="544"/>
                </a:lnTo>
                <a:lnTo>
                  <a:pt x="1177" y="551"/>
                </a:lnTo>
                <a:lnTo>
                  <a:pt x="1177" y="573"/>
                </a:lnTo>
                <a:lnTo>
                  <a:pt x="1177" y="576"/>
                </a:lnTo>
                <a:lnTo>
                  <a:pt x="1178" y="574"/>
                </a:lnTo>
                <a:lnTo>
                  <a:pt x="1178" y="592"/>
                </a:lnTo>
                <a:lnTo>
                  <a:pt x="1178" y="609"/>
                </a:lnTo>
                <a:lnTo>
                  <a:pt x="1179" y="569"/>
                </a:lnTo>
                <a:lnTo>
                  <a:pt x="1179" y="480"/>
                </a:lnTo>
                <a:lnTo>
                  <a:pt x="1179" y="368"/>
                </a:lnTo>
                <a:lnTo>
                  <a:pt x="1180" y="216"/>
                </a:lnTo>
                <a:lnTo>
                  <a:pt x="1180" y="86"/>
                </a:lnTo>
                <a:lnTo>
                  <a:pt x="1180" y="54"/>
                </a:lnTo>
                <a:lnTo>
                  <a:pt x="1180" y="160"/>
                </a:lnTo>
                <a:lnTo>
                  <a:pt x="1181" y="393"/>
                </a:lnTo>
                <a:lnTo>
                  <a:pt x="1181" y="563"/>
                </a:lnTo>
                <a:lnTo>
                  <a:pt x="1181" y="613"/>
                </a:lnTo>
                <a:lnTo>
                  <a:pt x="1182" y="586"/>
                </a:lnTo>
                <a:lnTo>
                  <a:pt x="1182" y="561"/>
                </a:lnTo>
                <a:lnTo>
                  <a:pt x="1182" y="557"/>
                </a:lnTo>
                <a:lnTo>
                  <a:pt x="1182" y="561"/>
                </a:lnTo>
                <a:lnTo>
                  <a:pt x="1183" y="557"/>
                </a:lnTo>
                <a:lnTo>
                  <a:pt x="1183" y="551"/>
                </a:lnTo>
                <a:lnTo>
                  <a:pt x="1184" y="557"/>
                </a:lnTo>
                <a:lnTo>
                  <a:pt x="1184" y="559"/>
                </a:lnTo>
                <a:lnTo>
                  <a:pt x="1184" y="557"/>
                </a:lnTo>
                <a:lnTo>
                  <a:pt x="1184" y="549"/>
                </a:lnTo>
                <a:lnTo>
                  <a:pt x="1185" y="553"/>
                </a:lnTo>
                <a:lnTo>
                  <a:pt x="1185" y="565"/>
                </a:lnTo>
                <a:lnTo>
                  <a:pt x="1185" y="561"/>
                </a:lnTo>
                <a:lnTo>
                  <a:pt x="1185" y="553"/>
                </a:lnTo>
                <a:lnTo>
                  <a:pt x="1186" y="551"/>
                </a:lnTo>
                <a:lnTo>
                  <a:pt x="1186" y="555"/>
                </a:lnTo>
                <a:lnTo>
                  <a:pt x="1187" y="557"/>
                </a:lnTo>
                <a:lnTo>
                  <a:pt x="1187" y="555"/>
                </a:lnTo>
                <a:lnTo>
                  <a:pt x="1187" y="555"/>
                </a:lnTo>
                <a:lnTo>
                  <a:pt x="1187" y="563"/>
                </a:lnTo>
                <a:lnTo>
                  <a:pt x="1188" y="569"/>
                </a:lnTo>
                <a:lnTo>
                  <a:pt x="1188" y="570"/>
                </a:lnTo>
                <a:lnTo>
                  <a:pt x="1188" y="569"/>
                </a:lnTo>
                <a:lnTo>
                  <a:pt x="1188" y="565"/>
                </a:lnTo>
                <a:lnTo>
                  <a:pt x="1189" y="563"/>
                </a:lnTo>
                <a:lnTo>
                  <a:pt x="1189" y="561"/>
                </a:lnTo>
                <a:lnTo>
                  <a:pt x="1190" y="557"/>
                </a:lnTo>
                <a:lnTo>
                  <a:pt x="1190" y="561"/>
                </a:lnTo>
                <a:lnTo>
                  <a:pt x="1190" y="565"/>
                </a:lnTo>
                <a:lnTo>
                  <a:pt x="1190" y="566"/>
                </a:lnTo>
                <a:lnTo>
                  <a:pt x="1191" y="563"/>
                </a:lnTo>
                <a:lnTo>
                  <a:pt x="1191" y="569"/>
                </a:lnTo>
                <a:lnTo>
                  <a:pt x="1191" y="574"/>
                </a:lnTo>
                <a:lnTo>
                  <a:pt x="1191" y="574"/>
                </a:lnTo>
                <a:lnTo>
                  <a:pt x="1192" y="574"/>
                </a:lnTo>
                <a:lnTo>
                  <a:pt x="1192" y="574"/>
                </a:lnTo>
                <a:lnTo>
                  <a:pt x="1192" y="565"/>
                </a:lnTo>
                <a:lnTo>
                  <a:pt x="1193" y="566"/>
                </a:lnTo>
                <a:lnTo>
                  <a:pt x="1193" y="566"/>
                </a:lnTo>
                <a:lnTo>
                  <a:pt x="1193" y="570"/>
                </a:lnTo>
                <a:lnTo>
                  <a:pt x="1194" y="565"/>
                </a:lnTo>
                <a:lnTo>
                  <a:pt x="1194" y="563"/>
                </a:lnTo>
                <a:lnTo>
                  <a:pt x="1194" y="561"/>
                </a:lnTo>
                <a:lnTo>
                  <a:pt x="1194" y="563"/>
                </a:lnTo>
                <a:lnTo>
                  <a:pt x="1195" y="573"/>
                </a:lnTo>
                <a:lnTo>
                  <a:pt x="1195" y="573"/>
                </a:lnTo>
                <a:lnTo>
                  <a:pt x="1195" y="563"/>
                </a:lnTo>
                <a:lnTo>
                  <a:pt x="1196" y="569"/>
                </a:lnTo>
                <a:lnTo>
                  <a:pt x="1196" y="570"/>
                </a:lnTo>
                <a:lnTo>
                  <a:pt x="1196" y="569"/>
                </a:lnTo>
                <a:lnTo>
                  <a:pt x="1196" y="569"/>
                </a:lnTo>
                <a:lnTo>
                  <a:pt x="1197" y="578"/>
                </a:lnTo>
                <a:lnTo>
                  <a:pt x="1197" y="578"/>
                </a:lnTo>
                <a:lnTo>
                  <a:pt x="1197" y="592"/>
                </a:lnTo>
                <a:lnTo>
                  <a:pt x="1198" y="588"/>
                </a:lnTo>
                <a:lnTo>
                  <a:pt x="1198" y="580"/>
                </a:lnTo>
                <a:lnTo>
                  <a:pt x="1198" y="586"/>
                </a:lnTo>
                <a:lnTo>
                  <a:pt x="1199" y="592"/>
                </a:lnTo>
                <a:lnTo>
                  <a:pt x="1199" y="594"/>
                </a:lnTo>
                <a:lnTo>
                  <a:pt x="1199" y="592"/>
                </a:lnTo>
                <a:lnTo>
                  <a:pt x="1199" y="588"/>
                </a:lnTo>
                <a:lnTo>
                  <a:pt x="1200" y="588"/>
                </a:lnTo>
                <a:lnTo>
                  <a:pt x="1200" y="586"/>
                </a:lnTo>
                <a:lnTo>
                  <a:pt x="1201" y="576"/>
                </a:lnTo>
                <a:lnTo>
                  <a:pt x="1201" y="574"/>
                </a:lnTo>
                <a:lnTo>
                  <a:pt x="1201" y="569"/>
                </a:lnTo>
                <a:lnTo>
                  <a:pt x="1201" y="557"/>
                </a:lnTo>
                <a:lnTo>
                  <a:pt x="1202" y="544"/>
                </a:lnTo>
                <a:lnTo>
                  <a:pt x="1202" y="544"/>
                </a:lnTo>
                <a:lnTo>
                  <a:pt x="1202" y="544"/>
                </a:lnTo>
                <a:lnTo>
                  <a:pt x="1202" y="542"/>
                </a:lnTo>
                <a:lnTo>
                  <a:pt x="1203" y="532"/>
                </a:lnTo>
                <a:lnTo>
                  <a:pt x="1203" y="520"/>
                </a:lnTo>
                <a:lnTo>
                  <a:pt x="1204" y="526"/>
                </a:lnTo>
                <a:lnTo>
                  <a:pt x="1204" y="534"/>
                </a:lnTo>
                <a:lnTo>
                  <a:pt x="1204" y="526"/>
                </a:lnTo>
                <a:lnTo>
                  <a:pt x="1204" y="518"/>
                </a:lnTo>
                <a:lnTo>
                  <a:pt x="1205" y="517"/>
                </a:lnTo>
                <a:lnTo>
                  <a:pt x="1205" y="520"/>
                </a:lnTo>
                <a:lnTo>
                  <a:pt x="1205" y="514"/>
                </a:lnTo>
                <a:lnTo>
                  <a:pt x="1205" y="517"/>
                </a:lnTo>
                <a:lnTo>
                  <a:pt x="1206" y="526"/>
                </a:lnTo>
                <a:lnTo>
                  <a:pt x="1206" y="520"/>
                </a:lnTo>
                <a:lnTo>
                  <a:pt x="1206" y="517"/>
                </a:lnTo>
                <a:lnTo>
                  <a:pt x="1207" y="509"/>
                </a:lnTo>
                <a:lnTo>
                  <a:pt x="1207" y="517"/>
                </a:lnTo>
                <a:lnTo>
                  <a:pt x="1207" y="522"/>
                </a:lnTo>
                <a:lnTo>
                  <a:pt x="1208" y="524"/>
                </a:lnTo>
                <a:lnTo>
                  <a:pt x="1208" y="522"/>
                </a:lnTo>
                <a:lnTo>
                  <a:pt x="1208" y="526"/>
                </a:lnTo>
                <a:lnTo>
                  <a:pt x="1208" y="526"/>
                </a:lnTo>
                <a:lnTo>
                  <a:pt x="1209" y="526"/>
                </a:lnTo>
                <a:lnTo>
                  <a:pt x="1209" y="520"/>
                </a:lnTo>
                <a:lnTo>
                  <a:pt x="1209" y="522"/>
                </a:lnTo>
                <a:lnTo>
                  <a:pt x="1210" y="524"/>
                </a:lnTo>
                <a:lnTo>
                  <a:pt x="1210" y="524"/>
                </a:lnTo>
                <a:lnTo>
                  <a:pt x="1210" y="520"/>
                </a:lnTo>
                <a:lnTo>
                  <a:pt x="1210" y="520"/>
                </a:lnTo>
                <a:lnTo>
                  <a:pt x="1211" y="522"/>
                </a:lnTo>
                <a:lnTo>
                  <a:pt x="1211" y="532"/>
                </a:lnTo>
                <a:lnTo>
                  <a:pt x="1211" y="534"/>
                </a:lnTo>
                <a:lnTo>
                  <a:pt x="1212" y="530"/>
                </a:lnTo>
                <a:lnTo>
                  <a:pt x="1212" y="528"/>
                </a:lnTo>
                <a:lnTo>
                  <a:pt x="1212" y="528"/>
                </a:lnTo>
                <a:lnTo>
                  <a:pt x="1213" y="524"/>
                </a:lnTo>
                <a:lnTo>
                  <a:pt x="1213" y="526"/>
                </a:lnTo>
                <a:lnTo>
                  <a:pt x="1213" y="536"/>
                </a:lnTo>
                <a:lnTo>
                  <a:pt x="1213" y="540"/>
                </a:lnTo>
                <a:lnTo>
                  <a:pt x="1214" y="538"/>
                </a:lnTo>
                <a:lnTo>
                  <a:pt x="1214" y="532"/>
                </a:lnTo>
                <a:lnTo>
                  <a:pt x="1215" y="536"/>
                </a:lnTo>
                <a:lnTo>
                  <a:pt x="1215" y="538"/>
                </a:lnTo>
                <a:lnTo>
                  <a:pt x="1215" y="536"/>
                </a:lnTo>
                <a:lnTo>
                  <a:pt x="1215" y="528"/>
                </a:lnTo>
                <a:lnTo>
                  <a:pt x="1216" y="534"/>
                </a:lnTo>
                <a:lnTo>
                  <a:pt x="1216" y="538"/>
                </a:lnTo>
                <a:lnTo>
                  <a:pt x="1216" y="536"/>
                </a:lnTo>
                <a:lnTo>
                  <a:pt x="1216" y="536"/>
                </a:lnTo>
                <a:lnTo>
                  <a:pt x="1217" y="534"/>
                </a:lnTo>
                <a:lnTo>
                  <a:pt x="1217" y="534"/>
                </a:lnTo>
                <a:lnTo>
                  <a:pt x="1218" y="536"/>
                </a:lnTo>
                <a:lnTo>
                  <a:pt x="1218" y="528"/>
                </a:lnTo>
                <a:lnTo>
                  <a:pt x="1218" y="524"/>
                </a:lnTo>
                <a:lnTo>
                  <a:pt x="1218" y="522"/>
                </a:lnTo>
                <a:lnTo>
                  <a:pt x="1219" y="520"/>
                </a:lnTo>
                <a:lnTo>
                  <a:pt x="1219" y="514"/>
                </a:lnTo>
                <a:lnTo>
                  <a:pt x="1219" y="513"/>
                </a:lnTo>
                <a:lnTo>
                  <a:pt x="1219" y="509"/>
                </a:lnTo>
                <a:lnTo>
                  <a:pt x="1220" y="509"/>
                </a:lnTo>
                <a:lnTo>
                  <a:pt x="1220" y="505"/>
                </a:lnTo>
                <a:lnTo>
                  <a:pt x="1220" y="497"/>
                </a:lnTo>
                <a:lnTo>
                  <a:pt x="1221" y="493"/>
                </a:lnTo>
                <a:lnTo>
                  <a:pt x="1221" y="493"/>
                </a:lnTo>
                <a:lnTo>
                  <a:pt x="1221" y="492"/>
                </a:lnTo>
                <a:lnTo>
                  <a:pt x="1222" y="486"/>
                </a:lnTo>
                <a:lnTo>
                  <a:pt x="1222" y="488"/>
                </a:lnTo>
                <a:lnTo>
                  <a:pt x="1222" y="489"/>
                </a:lnTo>
                <a:lnTo>
                  <a:pt x="1222" y="492"/>
                </a:lnTo>
                <a:lnTo>
                  <a:pt x="1223" y="486"/>
                </a:lnTo>
                <a:lnTo>
                  <a:pt x="1223" y="486"/>
                </a:lnTo>
                <a:lnTo>
                  <a:pt x="1223" y="488"/>
                </a:lnTo>
                <a:lnTo>
                  <a:pt x="1224" y="482"/>
                </a:lnTo>
                <a:lnTo>
                  <a:pt x="1224" y="468"/>
                </a:lnTo>
                <a:lnTo>
                  <a:pt x="1224" y="472"/>
                </a:lnTo>
                <a:lnTo>
                  <a:pt x="1224" y="496"/>
                </a:lnTo>
                <a:lnTo>
                  <a:pt x="1225" y="507"/>
                </a:lnTo>
                <a:lnTo>
                  <a:pt x="1225" y="511"/>
                </a:lnTo>
                <a:lnTo>
                  <a:pt x="1225" y="517"/>
                </a:lnTo>
                <a:lnTo>
                  <a:pt x="1226" y="526"/>
                </a:lnTo>
                <a:lnTo>
                  <a:pt x="1226" y="532"/>
                </a:lnTo>
                <a:lnTo>
                  <a:pt x="1226" y="532"/>
                </a:lnTo>
                <a:lnTo>
                  <a:pt x="1227" y="530"/>
                </a:lnTo>
                <a:lnTo>
                  <a:pt x="1227" y="530"/>
                </a:lnTo>
                <a:lnTo>
                  <a:pt x="1227" y="532"/>
                </a:lnTo>
                <a:lnTo>
                  <a:pt x="1227" y="528"/>
                </a:lnTo>
                <a:lnTo>
                  <a:pt x="1228" y="526"/>
                </a:lnTo>
                <a:lnTo>
                  <a:pt x="1228" y="528"/>
                </a:lnTo>
                <a:lnTo>
                  <a:pt x="1229" y="536"/>
                </a:lnTo>
                <a:lnTo>
                  <a:pt x="1229" y="538"/>
                </a:lnTo>
                <a:lnTo>
                  <a:pt x="1229" y="526"/>
                </a:lnTo>
                <a:lnTo>
                  <a:pt x="1229" y="530"/>
                </a:lnTo>
                <a:lnTo>
                  <a:pt x="1230" y="538"/>
                </a:lnTo>
                <a:lnTo>
                  <a:pt x="1230" y="532"/>
                </a:lnTo>
                <a:lnTo>
                  <a:pt x="1230" y="532"/>
                </a:lnTo>
                <a:lnTo>
                  <a:pt x="1230" y="540"/>
                </a:lnTo>
                <a:lnTo>
                  <a:pt x="1231" y="540"/>
                </a:lnTo>
                <a:lnTo>
                  <a:pt x="1231" y="538"/>
                </a:lnTo>
                <a:lnTo>
                  <a:pt x="1232" y="542"/>
                </a:lnTo>
                <a:lnTo>
                  <a:pt x="1232" y="563"/>
                </a:lnTo>
                <a:lnTo>
                  <a:pt x="1232" y="576"/>
                </a:lnTo>
                <a:lnTo>
                  <a:pt x="1232" y="588"/>
                </a:lnTo>
                <a:lnTo>
                  <a:pt x="1233" y="594"/>
                </a:lnTo>
                <a:lnTo>
                  <a:pt x="1233" y="557"/>
                </a:lnTo>
                <a:lnTo>
                  <a:pt x="1233" y="480"/>
                </a:lnTo>
                <a:lnTo>
                  <a:pt x="1233" y="379"/>
                </a:lnTo>
                <a:lnTo>
                  <a:pt x="1234" y="237"/>
                </a:lnTo>
                <a:lnTo>
                  <a:pt x="1234" y="96"/>
                </a:lnTo>
                <a:lnTo>
                  <a:pt x="1234" y="31"/>
                </a:lnTo>
                <a:lnTo>
                  <a:pt x="1235" y="48"/>
                </a:lnTo>
                <a:lnTo>
                  <a:pt x="1235" y="202"/>
                </a:lnTo>
                <a:lnTo>
                  <a:pt x="1235" y="432"/>
                </a:lnTo>
                <a:lnTo>
                  <a:pt x="1236" y="574"/>
                </a:lnTo>
                <a:lnTo>
                  <a:pt x="1236" y="605"/>
                </a:lnTo>
                <a:lnTo>
                  <a:pt x="1236" y="607"/>
                </a:lnTo>
                <a:lnTo>
                  <a:pt x="1236" y="569"/>
                </a:lnTo>
                <a:lnTo>
                  <a:pt x="1237" y="551"/>
                </a:lnTo>
                <a:lnTo>
                  <a:pt x="1237" y="551"/>
                </a:lnTo>
                <a:lnTo>
                  <a:pt x="1237" y="555"/>
                </a:lnTo>
                <a:lnTo>
                  <a:pt x="1238" y="549"/>
                </a:lnTo>
                <a:lnTo>
                  <a:pt x="1238" y="549"/>
                </a:lnTo>
                <a:lnTo>
                  <a:pt x="1238" y="553"/>
                </a:lnTo>
                <a:lnTo>
                  <a:pt x="1238" y="553"/>
                </a:lnTo>
                <a:lnTo>
                  <a:pt x="1239" y="549"/>
                </a:lnTo>
                <a:lnTo>
                  <a:pt x="1239" y="549"/>
                </a:lnTo>
                <a:lnTo>
                  <a:pt x="1239" y="553"/>
                </a:lnTo>
                <a:lnTo>
                  <a:pt x="1240" y="557"/>
                </a:lnTo>
                <a:lnTo>
                  <a:pt x="1240" y="553"/>
                </a:lnTo>
                <a:lnTo>
                  <a:pt x="1240" y="551"/>
                </a:lnTo>
                <a:lnTo>
                  <a:pt x="1241" y="551"/>
                </a:lnTo>
                <a:lnTo>
                  <a:pt x="1241" y="555"/>
                </a:lnTo>
                <a:lnTo>
                  <a:pt x="1241" y="549"/>
                </a:lnTo>
                <a:lnTo>
                  <a:pt x="1241" y="548"/>
                </a:lnTo>
                <a:lnTo>
                  <a:pt x="1242" y="549"/>
                </a:lnTo>
                <a:lnTo>
                  <a:pt x="1242" y="555"/>
                </a:lnTo>
                <a:lnTo>
                  <a:pt x="1243" y="551"/>
                </a:lnTo>
                <a:lnTo>
                  <a:pt x="1243" y="544"/>
                </a:lnTo>
                <a:lnTo>
                  <a:pt x="1243" y="545"/>
                </a:lnTo>
                <a:lnTo>
                  <a:pt x="1243" y="548"/>
                </a:lnTo>
                <a:lnTo>
                  <a:pt x="1244" y="549"/>
                </a:lnTo>
                <a:lnTo>
                  <a:pt x="1244" y="542"/>
                </a:lnTo>
                <a:lnTo>
                  <a:pt x="1244" y="545"/>
                </a:lnTo>
                <a:lnTo>
                  <a:pt x="1244" y="549"/>
                </a:lnTo>
                <a:lnTo>
                  <a:pt x="1245" y="551"/>
                </a:lnTo>
                <a:lnTo>
                  <a:pt x="1245" y="545"/>
                </a:lnTo>
                <a:lnTo>
                  <a:pt x="1246" y="549"/>
                </a:lnTo>
                <a:lnTo>
                  <a:pt x="1246" y="555"/>
                </a:lnTo>
                <a:lnTo>
                  <a:pt x="1246" y="555"/>
                </a:lnTo>
                <a:lnTo>
                  <a:pt x="1246" y="553"/>
                </a:lnTo>
                <a:lnTo>
                  <a:pt x="1247" y="542"/>
                </a:lnTo>
                <a:lnTo>
                  <a:pt x="1247" y="548"/>
                </a:lnTo>
                <a:lnTo>
                  <a:pt x="1247" y="555"/>
                </a:lnTo>
                <a:lnTo>
                  <a:pt x="1247" y="549"/>
                </a:lnTo>
                <a:lnTo>
                  <a:pt x="1248" y="545"/>
                </a:lnTo>
                <a:lnTo>
                  <a:pt x="1248" y="553"/>
                </a:lnTo>
                <a:lnTo>
                  <a:pt x="1248" y="557"/>
                </a:lnTo>
                <a:lnTo>
                  <a:pt x="1249" y="553"/>
                </a:lnTo>
                <a:lnTo>
                  <a:pt x="1249" y="549"/>
                </a:lnTo>
                <a:lnTo>
                  <a:pt x="1249" y="551"/>
                </a:lnTo>
                <a:lnTo>
                  <a:pt x="1250" y="555"/>
                </a:lnTo>
                <a:lnTo>
                  <a:pt x="1250" y="551"/>
                </a:lnTo>
                <a:lnTo>
                  <a:pt x="1250" y="551"/>
                </a:lnTo>
                <a:lnTo>
                  <a:pt x="1250" y="555"/>
                </a:lnTo>
                <a:lnTo>
                  <a:pt x="1251" y="559"/>
                </a:lnTo>
                <a:lnTo>
                  <a:pt x="1251" y="561"/>
                </a:lnTo>
                <a:lnTo>
                  <a:pt x="1251" y="555"/>
                </a:lnTo>
                <a:lnTo>
                  <a:pt x="1252" y="559"/>
                </a:lnTo>
                <a:lnTo>
                  <a:pt x="1252" y="561"/>
                </a:lnTo>
                <a:lnTo>
                  <a:pt x="1252" y="565"/>
                </a:lnTo>
                <a:lnTo>
                  <a:pt x="1252" y="559"/>
                </a:lnTo>
                <a:lnTo>
                  <a:pt x="1253" y="563"/>
                </a:lnTo>
                <a:lnTo>
                  <a:pt x="1253" y="569"/>
                </a:lnTo>
                <a:lnTo>
                  <a:pt x="1253" y="565"/>
                </a:lnTo>
                <a:lnTo>
                  <a:pt x="1254" y="561"/>
                </a:lnTo>
                <a:lnTo>
                  <a:pt x="1254" y="563"/>
                </a:lnTo>
                <a:lnTo>
                  <a:pt x="1254" y="566"/>
                </a:lnTo>
                <a:lnTo>
                  <a:pt x="1255" y="563"/>
                </a:lnTo>
                <a:lnTo>
                  <a:pt x="1255" y="555"/>
                </a:lnTo>
                <a:lnTo>
                  <a:pt x="1255" y="551"/>
                </a:lnTo>
                <a:lnTo>
                  <a:pt x="1255" y="551"/>
                </a:lnTo>
                <a:lnTo>
                  <a:pt x="1256" y="549"/>
                </a:lnTo>
                <a:lnTo>
                  <a:pt x="1256" y="542"/>
                </a:lnTo>
                <a:lnTo>
                  <a:pt x="1257" y="532"/>
                </a:lnTo>
                <a:lnTo>
                  <a:pt x="1257" y="526"/>
                </a:lnTo>
                <a:lnTo>
                  <a:pt x="1257" y="526"/>
                </a:lnTo>
                <a:lnTo>
                  <a:pt x="1257" y="513"/>
                </a:lnTo>
                <a:lnTo>
                  <a:pt x="1258" y="503"/>
                </a:lnTo>
                <a:lnTo>
                  <a:pt x="1258" y="501"/>
                </a:lnTo>
                <a:lnTo>
                  <a:pt x="1258" y="499"/>
                </a:lnTo>
                <a:lnTo>
                  <a:pt x="1258" y="503"/>
                </a:lnTo>
                <a:lnTo>
                  <a:pt x="1259" y="486"/>
                </a:lnTo>
                <a:lnTo>
                  <a:pt x="1259" y="484"/>
                </a:lnTo>
                <a:lnTo>
                  <a:pt x="1260" y="484"/>
                </a:lnTo>
                <a:lnTo>
                  <a:pt x="1260" y="480"/>
                </a:lnTo>
                <a:lnTo>
                  <a:pt x="1260" y="474"/>
                </a:lnTo>
                <a:lnTo>
                  <a:pt x="1260" y="478"/>
                </a:lnTo>
                <a:lnTo>
                  <a:pt x="1261" y="482"/>
                </a:lnTo>
                <a:lnTo>
                  <a:pt x="1261" y="478"/>
                </a:lnTo>
                <a:lnTo>
                  <a:pt x="1261" y="476"/>
                </a:lnTo>
                <a:lnTo>
                  <a:pt x="1261" y="480"/>
                </a:lnTo>
                <a:lnTo>
                  <a:pt x="1262" y="482"/>
                </a:lnTo>
                <a:lnTo>
                  <a:pt x="1262" y="482"/>
                </a:lnTo>
                <a:lnTo>
                  <a:pt x="1262" y="476"/>
                </a:lnTo>
                <a:lnTo>
                  <a:pt x="1263" y="476"/>
                </a:lnTo>
                <a:lnTo>
                  <a:pt x="1263" y="482"/>
                </a:lnTo>
                <a:lnTo>
                  <a:pt x="1263" y="482"/>
                </a:lnTo>
                <a:lnTo>
                  <a:pt x="1264" y="482"/>
                </a:lnTo>
                <a:lnTo>
                  <a:pt x="1264" y="478"/>
                </a:lnTo>
                <a:lnTo>
                  <a:pt x="1264" y="482"/>
                </a:lnTo>
                <a:lnTo>
                  <a:pt x="1264" y="482"/>
                </a:lnTo>
                <a:lnTo>
                  <a:pt x="1265" y="474"/>
                </a:lnTo>
                <a:lnTo>
                  <a:pt x="1265" y="470"/>
                </a:lnTo>
                <a:lnTo>
                  <a:pt x="1265" y="474"/>
                </a:lnTo>
                <a:lnTo>
                  <a:pt x="1266" y="478"/>
                </a:lnTo>
                <a:lnTo>
                  <a:pt x="1266" y="480"/>
                </a:lnTo>
                <a:lnTo>
                  <a:pt x="1266" y="482"/>
                </a:lnTo>
                <a:lnTo>
                  <a:pt x="1267" y="486"/>
                </a:lnTo>
                <a:lnTo>
                  <a:pt x="1267" y="489"/>
                </a:lnTo>
                <a:lnTo>
                  <a:pt x="1267" y="489"/>
                </a:lnTo>
                <a:lnTo>
                  <a:pt x="1267" y="486"/>
                </a:lnTo>
                <a:lnTo>
                  <a:pt x="1268" y="486"/>
                </a:lnTo>
                <a:lnTo>
                  <a:pt x="1268" y="492"/>
                </a:lnTo>
                <a:lnTo>
                  <a:pt x="1268" y="492"/>
                </a:lnTo>
                <a:lnTo>
                  <a:pt x="1269" y="484"/>
                </a:lnTo>
                <a:lnTo>
                  <a:pt x="1269" y="488"/>
                </a:lnTo>
                <a:lnTo>
                  <a:pt x="1269" y="489"/>
                </a:lnTo>
                <a:lnTo>
                  <a:pt x="1269" y="493"/>
                </a:lnTo>
                <a:lnTo>
                  <a:pt x="1270" y="493"/>
                </a:lnTo>
                <a:lnTo>
                  <a:pt x="1270" y="496"/>
                </a:lnTo>
                <a:lnTo>
                  <a:pt x="1271" y="496"/>
                </a:lnTo>
                <a:lnTo>
                  <a:pt x="1271" y="497"/>
                </a:lnTo>
                <a:lnTo>
                  <a:pt x="1271" y="493"/>
                </a:lnTo>
                <a:lnTo>
                  <a:pt x="1271" y="488"/>
                </a:lnTo>
                <a:lnTo>
                  <a:pt x="1272" y="486"/>
                </a:lnTo>
                <a:lnTo>
                  <a:pt x="1272" y="488"/>
                </a:lnTo>
                <a:lnTo>
                  <a:pt x="1272" y="480"/>
                </a:lnTo>
                <a:lnTo>
                  <a:pt x="1272" y="472"/>
                </a:lnTo>
                <a:lnTo>
                  <a:pt x="1273" y="474"/>
                </a:lnTo>
                <a:lnTo>
                  <a:pt x="1273" y="474"/>
                </a:lnTo>
                <a:lnTo>
                  <a:pt x="1274" y="470"/>
                </a:lnTo>
                <a:lnTo>
                  <a:pt x="1274" y="459"/>
                </a:lnTo>
                <a:lnTo>
                  <a:pt x="1274" y="457"/>
                </a:lnTo>
                <a:lnTo>
                  <a:pt x="1274" y="459"/>
                </a:lnTo>
                <a:lnTo>
                  <a:pt x="1275" y="453"/>
                </a:lnTo>
                <a:lnTo>
                  <a:pt x="1275" y="449"/>
                </a:lnTo>
                <a:lnTo>
                  <a:pt x="1275" y="449"/>
                </a:lnTo>
                <a:lnTo>
                  <a:pt x="1275" y="465"/>
                </a:lnTo>
                <a:lnTo>
                  <a:pt x="1276" y="461"/>
                </a:lnTo>
                <a:lnTo>
                  <a:pt x="1276" y="455"/>
                </a:lnTo>
                <a:lnTo>
                  <a:pt x="1277" y="451"/>
                </a:lnTo>
                <a:lnTo>
                  <a:pt x="1277" y="455"/>
                </a:lnTo>
                <a:lnTo>
                  <a:pt x="1277" y="453"/>
                </a:lnTo>
                <a:lnTo>
                  <a:pt x="1277" y="439"/>
                </a:lnTo>
                <a:lnTo>
                  <a:pt x="1278" y="441"/>
                </a:lnTo>
                <a:lnTo>
                  <a:pt x="1278" y="466"/>
                </a:lnTo>
                <a:lnTo>
                  <a:pt x="1278" y="480"/>
                </a:lnTo>
                <a:lnTo>
                  <a:pt x="1278" y="476"/>
                </a:lnTo>
                <a:lnTo>
                  <a:pt x="1279" y="480"/>
                </a:lnTo>
                <a:lnTo>
                  <a:pt x="1279" y="488"/>
                </a:lnTo>
                <a:lnTo>
                  <a:pt x="1279" y="496"/>
                </a:lnTo>
                <a:lnTo>
                  <a:pt x="1280" y="497"/>
                </a:lnTo>
                <a:lnTo>
                  <a:pt x="1280" y="497"/>
                </a:lnTo>
                <a:lnTo>
                  <a:pt x="1280" y="507"/>
                </a:lnTo>
                <a:lnTo>
                  <a:pt x="1281" y="507"/>
                </a:lnTo>
                <a:lnTo>
                  <a:pt x="1281" y="507"/>
                </a:lnTo>
                <a:lnTo>
                  <a:pt x="1281" y="497"/>
                </a:lnTo>
                <a:lnTo>
                  <a:pt x="1281" y="501"/>
                </a:lnTo>
                <a:lnTo>
                  <a:pt x="1282" y="511"/>
                </a:lnTo>
                <a:lnTo>
                  <a:pt x="1282" y="509"/>
                </a:lnTo>
                <a:lnTo>
                  <a:pt x="1282" y="505"/>
                </a:lnTo>
                <a:lnTo>
                  <a:pt x="1283" y="511"/>
                </a:lnTo>
                <a:lnTo>
                  <a:pt x="1283" y="517"/>
                </a:lnTo>
                <a:lnTo>
                  <a:pt x="1283" y="518"/>
                </a:lnTo>
                <a:lnTo>
                  <a:pt x="1283" y="511"/>
                </a:lnTo>
                <a:lnTo>
                  <a:pt x="1284" y="509"/>
                </a:lnTo>
                <a:lnTo>
                  <a:pt x="1284" y="514"/>
                </a:lnTo>
                <a:lnTo>
                  <a:pt x="1284" y="520"/>
                </a:lnTo>
                <a:lnTo>
                  <a:pt x="1285" y="517"/>
                </a:lnTo>
                <a:lnTo>
                  <a:pt x="1285" y="514"/>
                </a:lnTo>
                <a:lnTo>
                  <a:pt x="1285" y="538"/>
                </a:lnTo>
                <a:lnTo>
                  <a:pt x="1286" y="557"/>
                </a:lnTo>
                <a:lnTo>
                  <a:pt x="1286" y="563"/>
                </a:lnTo>
                <a:lnTo>
                  <a:pt x="1286" y="576"/>
                </a:lnTo>
                <a:lnTo>
                  <a:pt x="1286" y="588"/>
                </a:lnTo>
                <a:lnTo>
                  <a:pt x="1287" y="549"/>
                </a:lnTo>
                <a:lnTo>
                  <a:pt x="1287" y="470"/>
                </a:lnTo>
                <a:lnTo>
                  <a:pt x="1288" y="412"/>
                </a:lnTo>
                <a:lnTo>
                  <a:pt x="1288" y="339"/>
                </a:lnTo>
                <a:lnTo>
                  <a:pt x="1288" y="208"/>
                </a:lnTo>
                <a:lnTo>
                  <a:pt x="1288" y="162"/>
                </a:lnTo>
                <a:lnTo>
                  <a:pt x="1289" y="0"/>
                </a:lnTo>
                <a:lnTo>
                  <a:pt x="1289" y="7"/>
                </a:lnTo>
                <a:lnTo>
                  <a:pt x="1289" y="158"/>
                </a:lnTo>
                <a:lnTo>
                  <a:pt x="1289" y="397"/>
                </a:lnTo>
                <a:lnTo>
                  <a:pt x="1290" y="549"/>
                </a:lnTo>
                <a:lnTo>
                  <a:pt x="1290" y="578"/>
                </a:lnTo>
                <a:lnTo>
                  <a:pt x="1291" y="559"/>
                </a:lnTo>
                <a:lnTo>
                  <a:pt x="1291" y="536"/>
                </a:lnTo>
                <a:lnTo>
                  <a:pt x="1291" y="530"/>
                </a:lnTo>
                <a:lnTo>
                  <a:pt x="1291" y="532"/>
                </a:lnTo>
                <a:lnTo>
                  <a:pt x="1292" y="534"/>
                </a:lnTo>
                <a:lnTo>
                  <a:pt x="1292" y="534"/>
                </a:lnTo>
                <a:lnTo>
                  <a:pt x="1292" y="528"/>
                </a:lnTo>
                <a:lnTo>
                  <a:pt x="1292" y="530"/>
                </a:lnTo>
                <a:lnTo>
                  <a:pt x="1293" y="538"/>
                </a:lnTo>
                <a:lnTo>
                  <a:pt x="1293" y="540"/>
                </a:lnTo>
                <a:lnTo>
                  <a:pt x="1293" y="538"/>
                </a:lnTo>
                <a:lnTo>
                  <a:pt x="1294" y="534"/>
                </a:lnTo>
                <a:lnTo>
                  <a:pt x="1294" y="538"/>
                </a:lnTo>
                <a:lnTo>
                  <a:pt x="1294" y="540"/>
                </a:lnTo>
                <a:lnTo>
                  <a:pt x="1295" y="534"/>
                </a:lnTo>
                <a:lnTo>
                  <a:pt x="1295" y="536"/>
                </a:lnTo>
                <a:lnTo>
                  <a:pt x="1295" y="538"/>
                </a:lnTo>
                <a:lnTo>
                  <a:pt x="1295" y="542"/>
                </a:lnTo>
                <a:lnTo>
                  <a:pt x="1296" y="545"/>
                </a:lnTo>
                <a:lnTo>
                  <a:pt x="1296" y="538"/>
                </a:lnTo>
                <a:lnTo>
                  <a:pt x="1296" y="542"/>
                </a:lnTo>
                <a:lnTo>
                  <a:pt x="1297" y="544"/>
                </a:lnTo>
                <a:lnTo>
                  <a:pt x="1297" y="542"/>
                </a:lnTo>
                <a:lnTo>
                  <a:pt x="1297" y="532"/>
                </a:lnTo>
                <a:lnTo>
                  <a:pt x="1297" y="538"/>
                </a:lnTo>
                <a:lnTo>
                  <a:pt x="1298" y="540"/>
                </a:lnTo>
                <a:lnTo>
                  <a:pt x="1298" y="540"/>
                </a:lnTo>
                <a:lnTo>
                  <a:pt x="1298" y="540"/>
                </a:lnTo>
                <a:lnTo>
                  <a:pt x="1299" y="538"/>
                </a:lnTo>
                <a:lnTo>
                  <a:pt x="1299" y="544"/>
                </a:lnTo>
                <a:lnTo>
                  <a:pt x="1299" y="544"/>
                </a:lnTo>
                <a:lnTo>
                  <a:pt x="1300" y="540"/>
                </a:lnTo>
                <a:lnTo>
                  <a:pt x="1300" y="538"/>
                </a:lnTo>
                <a:lnTo>
                  <a:pt x="1300" y="542"/>
                </a:lnTo>
                <a:lnTo>
                  <a:pt x="1300" y="549"/>
                </a:lnTo>
                <a:lnTo>
                  <a:pt x="1301" y="540"/>
                </a:lnTo>
                <a:lnTo>
                  <a:pt x="1301" y="542"/>
                </a:lnTo>
                <a:lnTo>
                  <a:pt x="1302" y="544"/>
                </a:lnTo>
                <a:lnTo>
                  <a:pt x="1302" y="544"/>
                </a:lnTo>
                <a:lnTo>
                  <a:pt x="1302" y="538"/>
                </a:lnTo>
                <a:lnTo>
                  <a:pt x="1302" y="536"/>
                </a:lnTo>
                <a:lnTo>
                  <a:pt x="1303" y="536"/>
                </a:lnTo>
                <a:lnTo>
                  <a:pt x="1303" y="540"/>
                </a:lnTo>
                <a:lnTo>
                  <a:pt x="1303" y="540"/>
                </a:lnTo>
                <a:lnTo>
                  <a:pt x="1303" y="538"/>
                </a:lnTo>
                <a:lnTo>
                  <a:pt x="1304" y="538"/>
                </a:lnTo>
                <a:lnTo>
                  <a:pt x="1304" y="542"/>
                </a:lnTo>
                <a:lnTo>
                  <a:pt x="1305" y="540"/>
                </a:lnTo>
                <a:lnTo>
                  <a:pt x="1305" y="536"/>
                </a:lnTo>
                <a:lnTo>
                  <a:pt x="1305" y="536"/>
                </a:lnTo>
                <a:lnTo>
                  <a:pt x="1305" y="544"/>
                </a:lnTo>
                <a:lnTo>
                  <a:pt x="1306" y="545"/>
                </a:lnTo>
                <a:lnTo>
                  <a:pt x="1306" y="544"/>
                </a:lnTo>
                <a:lnTo>
                  <a:pt x="1306" y="544"/>
                </a:lnTo>
                <a:lnTo>
                  <a:pt x="1306" y="548"/>
                </a:lnTo>
                <a:lnTo>
                  <a:pt x="1307" y="549"/>
                </a:lnTo>
                <a:lnTo>
                  <a:pt x="1307" y="548"/>
                </a:lnTo>
                <a:lnTo>
                  <a:pt x="1307" y="545"/>
                </a:lnTo>
                <a:lnTo>
                  <a:pt x="1308" y="551"/>
                </a:lnTo>
                <a:lnTo>
                  <a:pt x="1308" y="557"/>
                </a:lnTo>
                <a:lnTo>
                  <a:pt x="1308" y="555"/>
                </a:lnTo>
                <a:lnTo>
                  <a:pt x="1309" y="551"/>
                </a:lnTo>
                <a:lnTo>
                  <a:pt x="1309" y="551"/>
                </a:lnTo>
                <a:lnTo>
                  <a:pt x="1309" y="551"/>
                </a:lnTo>
                <a:lnTo>
                  <a:pt x="1309" y="551"/>
                </a:lnTo>
                <a:lnTo>
                  <a:pt x="1310" y="545"/>
                </a:lnTo>
                <a:lnTo>
                  <a:pt x="1310" y="544"/>
                </a:lnTo>
                <a:lnTo>
                  <a:pt x="1310" y="548"/>
                </a:lnTo>
                <a:lnTo>
                  <a:pt x="1311" y="549"/>
                </a:lnTo>
                <a:lnTo>
                  <a:pt x="1311" y="534"/>
                </a:lnTo>
                <a:lnTo>
                  <a:pt x="1311" y="528"/>
                </a:lnTo>
                <a:lnTo>
                  <a:pt x="1311" y="526"/>
                </a:lnTo>
                <a:lnTo>
                  <a:pt x="1312" y="518"/>
                </a:lnTo>
                <a:lnTo>
                  <a:pt x="1312" y="509"/>
                </a:lnTo>
                <a:lnTo>
                  <a:pt x="1312" y="503"/>
                </a:lnTo>
                <a:lnTo>
                  <a:pt x="1313" y="501"/>
                </a:lnTo>
                <a:lnTo>
                  <a:pt x="1313" y="496"/>
                </a:lnTo>
                <a:lnTo>
                  <a:pt x="1313" y="492"/>
                </a:lnTo>
                <a:lnTo>
                  <a:pt x="1314" y="489"/>
                </a:lnTo>
                <a:lnTo>
                  <a:pt x="1314" y="489"/>
                </a:lnTo>
                <a:lnTo>
                  <a:pt x="1314" y="492"/>
                </a:lnTo>
                <a:lnTo>
                  <a:pt x="1314" y="489"/>
                </a:lnTo>
                <a:lnTo>
                  <a:pt x="1315" y="486"/>
                </a:lnTo>
                <a:lnTo>
                  <a:pt x="1315" y="489"/>
                </a:lnTo>
                <a:lnTo>
                  <a:pt x="1316" y="493"/>
                </a:lnTo>
                <a:lnTo>
                  <a:pt x="1316" y="488"/>
                </a:lnTo>
                <a:lnTo>
                  <a:pt x="1316" y="486"/>
                </a:lnTo>
                <a:lnTo>
                  <a:pt x="1316" y="492"/>
                </a:lnTo>
                <a:lnTo>
                  <a:pt x="1317" y="493"/>
                </a:lnTo>
                <a:lnTo>
                  <a:pt x="1317" y="493"/>
                </a:lnTo>
                <a:lnTo>
                  <a:pt x="1317" y="488"/>
                </a:lnTo>
                <a:lnTo>
                  <a:pt x="1317" y="492"/>
                </a:lnTo>
                <a:lnTo>
                  <a:pt x="1318" y="496"/>
                </a:lnTo>
                <a:lnTo>
                  <a:pt x="1318" y="496"/>
                </a:lnTo>
                <a:lnTo>
                  <a:pt x="1319" y="488"/>
                </a:lnTo>
                <a:lnTo>
                  <a:pt x="1319" y="489"/>
                </a:lnTo>
                <a:lnTo>
                  <a:pt x="1319" y="493"/>
                </a:lnTo>
                <a:lnTo>
                  <a:pt x="1319" y="493"/>
                </a:lnTo>
                <a:lnTo>
                  <a:pt x="1320" y="489"/>
                </a:lnTo>
                <a:lnTo>
                  <a:pt x="1320" y="493"/>
                </a:lnTo>
                <a:lnTo>
                  <a:pt x="1320" y="501"/>
                </a:lnTo>
                <a:lnTo>
                  <a:pt x="1320" y="499"/>
                </a:lnTo>
                <a:lnTo>
                  <a:pt x="1321" y="493"/>
                </a:lnTo>
                <a:lnTo>
                  <a:pt x="1321" y="496"/>
                </a:lnTo>
                <a:lnTo>
                  <a:pt x="1321" y="501"/>
                </a:lnTo>
                <a:lnTo>
                  <a:pt x="1322" y="503"/>
                </a:lnTo>
                <a:lnTo>
                  <a:pt x="1322" y="501"/>
                </a:lnTo>
                <a:lnTo>
                  <a:pt x="1322" y="499"/>
                </a:lnTo>
                <a:lnTo>
                  <a:pt x="1323" y="507"/>
                </a:lnTo>
                <a:lnTo>
                  <a:pt x="1323" y="509"/>
                </a:lnTo>
                <a:lnTo>
                  <a:pt x="1323" y="509"/>
                </a:lnTo>
                <a:lnTo>
                  <a:pt x="1323" y="505"/>
                </a:lnTo>
                <a:lnTo>
                  <a:pt x="1324" y="511"/>
                </a:lnTo>
                <a:lnTo>
                  <a:pt x="1324" y="514"/>
                </a:lnTo>
                <a:lnTo>
                  <a:pt x="1324" y="513"/>
                </a:lnTo>
                <a:lnTo>
                  <a:pt x="1325" y="509"/>
                </a:lnTo>
                <a:lnTo>
                  <a:pt x="1325" y="513"/>
                </a:lnTo>
                <a:lnTo>
                  <a:pt x="1325" y="517"/>
                </a:lnTo>
                <a:lnTo>
                  <a:pt x="1325" y="518"/>
                </a:lnTo>
                <a:lnTo>
                  <a:pt x="1326" y="507"/>
                </a:lnTo>
                <a:lnTo>
                  <a:pt x="1326" y="507"/>
                </a:lnTo>
                <a:lnTo>
                  <a:pt x="1326" y="507"/>
                </a:lnTo>
                <a:lnTo>
                  <a:pt x="1327" y="497"/>
                </a:lnTo>
                <a:lnTo>
                  <a:pt x="1327" y="493"/>
                </a:lnTo>
                <a:lnTo>
                  <a:pt x="1327" y="496"/>
                </a:lnTo>
                <a:lnTo>
                  <a:pt x="1328" y="501"/>
                </a:lnTo>
                <a:lnTo>
                  <a:pt x="1328" y="496"/>
                </a:lnTo>
                <a:lnTo>
                  <a:pt x="1328" y="486"/>
                </a:lnTo>
                <a:lnTo>
                  <a:pt x="1328" y="480"/>
                </a:lnTo>
                <a:lnTo>
                  <a:pt x="1329" y="480"/>
                </a:lnTo>
                <a:lnTo>
                  <a:pt x="1329" y="478"/>
                </a:lnTo>
                <a:lnTo>
                  <a:pt x="1330" y="468"/>
                </a:lnTo>
                <a:lnTo>
                  <a:pt x="1330" y="466"/>
                </a:lnTo>
                <a:lnTo>
                  <a:pt x="1330" y="474"/>
                </a:lnTo>
                <a:lnTo>
                  <a:pt x="1330" y="480"/>
                </a:lnTo>
                <a:lnTo>
                  <a:pt x="1331" y="474"/>
                </a:lnTo>
                <a:lnTo>
                  <a:pt x="1331" y="472"/>
                </a:lnTo>
                <a:lnTo>
                  <a:pt x="1331" y="474"/>
                </a:lnTo>
                <a:lnTo>
                  <a:pt x="1331" y="476"/>
                </a:lnTo>
                <a:lnTo>
                  <a:pt x="1332" y="470"/>
                </a:lnTo>
                <a:lnTo>
                  <a:pt x="1332" y="457"/>
                </a:lnTo>
                <a:lnTo>
                  <a:pt x="1333" y="453"/>
                </a:lnTo>
                <a:lnTo>
                  <a:pt x="1333" y="474"/>
                </a:lnTo>
                <a:lnTo>
                  <a:pt x="1333" y="484"/>
                </a:lnTo>
                <a:lnTo>
                  <a:pt x="1333" y="489"/>
                </a:lnTo>
                <a:lnTo>
                  <a:pt x="1334" y="496"/>
                </a:lnTo>
                <a:lnTo>
                  <a:pt x="1334" y="507"/>
                </a:lnTo>
                <a:lnTo>
                  <a:pt x="1334" y="513"/>
                </a:lnTo>
                <a:lnTo>
                  <a:pt x="1334" y="511"/>
                </a:lnTo>
                <a:lnTo>
                  <a:pt x="1335" y="517"/>
                </a:lnTo>
                <a:lnTo>
                  <a:pt x="1335" y="518"/>
                </a:lnTo>
                <a:lnTo>
                  <a:pt x="1335" y="517"/>
                </a:lnTo>
                <a:lnTo>
                  <a:pt x="1336" y="513"/>
                </a:lnTo>
                <a:lnTo>
                  <a:pt x="1336" y="511"/>
                </a:lnTo>
                <a:lnTo>
                  <a:pt x="1336" y="514"/>
                </a:lnTo>
                <a:lnTo>
                  <a:pt x="1337" y="518"/>
                </a:lnTo>
                <a:lnTo>
                  <a:pt x="1337" y="514"/>
                </a:lnTo>
                <a:lnTo>
                  <a:pt x="1337" y="514"/>
                </a:lnTo>
                <a:lnTo>
                  <a:pt x="1337" y="522"/>
                </a:lnTo>
                <a:lnTo>
                  <a:pt x="1338" y="526"/>
                </a:lnTo>
                <a:lnTo>
                  <a:pt x="1338" y="517"/>
                </a:lnTo>
                <a:lnTo>
                  <a:pt x="1338" y="517"/>
                </a:lnTo>
                <a:lnTo>
                  <a:pt x="1339" y="522"/>
                </a:lnTo>
                <a:lnTo>
                  <a:pt x="1339" y="526"/>
                </a:lnTo>
                <a:lnTo>
                  <a:pt x="1339" y="520"/>
                </a:lnTo>
                <a:lnTo>
                  <a:pt x="1339" y="517"/>
                </a:lnTo>
                <a:lnTo>
                  <a:pt x="1340" y="522"/>
                </a:lnTo>
                <a:lnTo>
                  <a:pt x="1340" y="528"/>
                </a:lnTo>
                <a:lnTo>
                  <a:pt x="1340" y="530"/>
                </a:lnTo>
                <a:lnTo>
                  <a:pt x="1341" y="555"/>
                </a:lnTo>
                <a:lnTo>
                  <a:pt x="1341" y="565"/>
                </a:lnTo>
                <a:lnTo>
                  <a:pt x="1341" y="584"/>
                </a:lnTo>
                <a:lnTo>
                  <a:pt x="1342" y="594"/>
                </a:lnTo>
                <a:lnTo>
                  <a:pt x="1342" y="545"/>
                </a:lnTo>
                <a:lnTo>
                  <a:pt x="1342" y="462"/>
                </a:lnTo>
                <a:lnTo>
                  <a:pt x="1342" y="376"/>
                </a:lnTo>
                <a:lnTo>
                  <a:pt x="1343" y="241"/>
                </a:lnTo>
                <a:lnTo>
                  <a:pt x="1343" y="94"/>
                </a:lnTo>
                <a:lnTo>
                  <a:pt x="1344" y="23"/>
                </a:lnTo>
                <a:lnTo>
                  <a:pt x="1344" y="56"/>
                </a:lnTo>
                <a:lnTo>
                  <a:pt x="1344" y="250"/>
                </a:lnTo>
                <a:lnTo>
                  <a:pt x="1344" y="478"/>
                </a:lnTo>
                <a:lnTo>
                  <a:pt x="1345" y="584"/>
                </a:lnTo>
                <a:lnTo>
                  <a:pt x="1345" y="580"/>
                </a:lnTo>
                <a:lnTo>
                  <a:pt x="1345" y="548"/>
                </a:lnTo>
                <a:lnTo>
                  <a:pt x="1345" y="536"/>
                </a:lnTo>
                <a:lnTo>
                  <a:pt x="1346" y="538"/>
                </a:lnTo>
                <a:lnTo>
                  <a:pt x="1346" y="544"/>
                </a:lnTo>
                <a:lnTo>
                  <a:pt x="1347" y="545"/>
                </a:lnTo>
                <a:lnTo>
                  <a:pt x="1347" y="540"/>
                </a:lnTo>
                <a:lnTo>
                  <a:pt x="1347" y="542"/>
                </a:lnTo>
                <a:lnTo>
                  <a:pt x="1347" y="542"/>
                </a:lnTo>
                <a:lnTo>
                  <a:pt x="1348" y="548"/>
                </a:lnTo>
                <a:lnTo>
                  <a:pt x="1348" y="548"/>
                </a:lnTo>
                <a:lnTo>
                  <a:pt x="1348" y="540"/>
                </a:lnTo>
                <a:lnTo>
                  <a:pt x="1348" y="540"/>
                </a:lnTo>
                <a:lnTo>
                  <a:pt x="1349" y="544"/>
                </a:lnTo>
                <a:lnTo>
                  <a:pt x="1349" y="545"/>
                </a:lnTo>
                <a:lnTo>
                  <a:pt x="1349" y="540"/>
                </a:lnTo>
                <a:lnTo>
                  <a:pt x="1350" y="542"/>
                </a:lnTo>
                <a:lnTo>
                  <a:pt x="1350" y="545"/>
                </a:lnTo>
                <a:lnTo>
                  <a:pt x="1350" y="549"/>
                </a:lnTo>
                <a:lnTo>
                  <a:pt x="1351" y="545"/>
                </a:lnTo>
                <a:lnTo>
                  <a:pt x="1351" y="545"/>
                </a:lnTo>
                <a:lnTo>
                  <a:pt x="1351" y="542"/>
                </a:lnTo>
                <a:lnTo>
                  <a:pt x="1351" y="545"/>
                </a:lnTo>
                <a:lnTo>
                  <a:pt x="1352" y="542"/>
                </a:lnTo>
                <a:lnTo>
                  <a:pt x="1352" y="538"/>
                </a:lnTo>
                <a:lnTo>
                  <a:pt x="1352" y="544"/>
                </a:lnTo>
                <a:lnTo>
                  <a:pt x="1353" y="545"/>
                </a:lnTo>
                <a:lnTo>
                  <a:pt x="1353" y="542"/>
                </a:lnTo>
                <a:lnTo>
                  <a:pt x="1353" y="538"/>
                </a:lnTo>
                <a:lnTo>
                  <a:pt x="1354" y="542"/>
                </a:lnTo>
                <a:lnTo>
                  <a:pt x="1354" y="544"/>
                </a:lnTo>
                <a:lnTo>
                  <a:pt x="1354" y="544"/>
                </a:lnTo>
                <a:lnTo>
                  <a:pt x="1354" y="540"/>
                </a:lnTo>
                <a:lnTo>
                  <a:pt x="1355" y="545"/>
                </a:lnTo>
                <a:lnTo>
                  <a:pt x="1355" y="548"/>
                </a:lnTo>
                <a:lnTo>
                  <a:pt x="1355" y="548"/>
                </a:lnTo>
                <a:lnTo>
                  <a:pt x="1356" y="542"/>
                </a:lnTo>
                <a:lnTo>
                  <a:pt x="1356" y="548"/>
                </a:lnTo>
                <a:lnTo>
                  <a:pt x="1356" y="553"/>
                </a:lnTo>
                <a:lnTo>
                  <a:pt x="1356" y="549"/>
                </a:lnTo>
                <a:lnTo>
                  <a:pt x="1357" y="545"/>
                </a:lnTo>
                <a:lnTo>
                  <a:pt x="1357" y="545"/>
                </a:lnTo>
                <a:lnTo>
                  <a:pt x="1357" y="548"/>
                </a:lnTo>
                <a:lnTo>
                  <a:pt x="1358" y="548"/>
                </a:lnTo>
                <a:lnTo>
                  <a:pt x="1358" y="548"/>
                </a:lnTo>
                <a:lnTo>
                  <a:pt x="1358" y="544"/>
                </a:lnTo>
                <a:lnTo>
                  <a:pt x="1359" y="548"/>
                </a:lnTo>
                <a:lnTo>
                  <a:pt x="1359" y="544"/>
                </a:lnTo>
                <a:lnTo>
                  <a:pt x="1359" y="542"/>
                </a:lnTo>
                <a:lnTo>
                  <a:pt x="1359" y="544"/>
                </a:lnTo>
                <a:lnTo>
                  <a:pt x="1360" y="544"/>
                </a:lnTo>
                <a:lnTo>
                  <a:pt x="1360" y="551"/>
                </a:lnTo>
                <a:lnTo>
                  <a:pt x="1361" y="548"/>
                </a:lnTo>
                <a:lnTo>
                  <a:pt x="1361" y="544"/>
                </a:lnTo>
                <a:lnTo>
                  <a:pt x="1361" y="549"/>
                </a:lnTo>
                <a:lnTo>
                  <a:pt x="1361" y="553"/>
                </a:lnTo>
                <a:lnTo>
                  <a:pt x="1362" y="551"/>
                </a:lnTo>
                <a:lnTo>
                  <a:pt x="1362" y="545"/>
                </a:lnTo>
                <a:lnTo>
                  <a:pt x="1362" y="551"/>
                </a:lnTo>
                <a:lnTo>
                  <a:pt x="1362" y="555"/>
                </a:lnTo>
                <a:lnTo>
                  <a:pt x="1363" y="553"/>
                </a:lnTo>
                <a:lnTo>
                  <a:pt x="1363" y="545"/>
                </a:lnTo>
                <a:lnTo>
                  <a:pt x="1363" y="544"/>
                </a:lnTo>
                <a:lnTo>
                  <a:pt x="1364" y="545"/>
                </a:lnTo>
                <a:lnTo>
                  <a:pt x="1364" y="540"/>
                </a:lnTo>
                <a:lnTo>
                  <a:pt x="1364" y="530"/>
                </a:lnTo>
                <a:lnTo>
                  <a:pt x="1365" y="526"/>
                </a:lnTo>
                <a:lnTo>
                  <a:pt x="1365" y="528"/>
                </a:lnTo>
                <a:lnTo>
                  <a:pt x="1365" y="526"/>
                </a:lnTo>
                <a:lnTo>
                  <a:pt x="1365" y="520"/>
                </a:lnTo>
                <a:lnTo>
                  <a:pt x="1366" y="513"/>
                </a:lnTo>
                <a:lnTo>
                  <a:pt x="1366" y="517"/>
                </a:lnTo>
                <a:lnTo>
                  <a:pt x="1366" y="513"/>
                </a:lnTo>
                <a:lnTo>
                  <a:pt x="1367" y="507"/>
                </a:lnTo>
                <a:lnTo>
                  <a:pt x="1367" y="501"/>
                </a:lnTo>
                <a:lnTo>
                  <a:pt x="1367" y="503"/>
                </a:lnTo>
                <a:lnTo>
                  <a:pt x="1368" y="505"/>
                </a:lnTo>
                <a:lnTo>
                  <a:pt x="1368" y="503"/>
                </a:lnTo>
                <a:lnTo>
                  <a:pt x="1368" y="499"/>
                </a:lnTo>
                <a:lnTo>
                  <a:pt x="1368" y="501"/>
                </a:lnTo>
                <a:lnTo>
                  <a:pt x="1369" y="501"/>
                </a:lnTo>
                <a:lnTo>
                  <a:pt x="1369" y="496"/>
                </a:lnTo>
                <a:lnTo>
                  <a:pt x="1369" y="496"/>
                </a:lnTo>
                <a:lnTo>
                  <a:pt x="1370" y="493"/>
                </a:lnTo>
                <a:lnTo>
                  <a:pt x="1370" y="497"/>
                </a:lnTo>
                <a:lnTo>
                  <a:pt x="1370" y="501"/>
                </a:lnTo>
                <a:lnTo>
                  <a:pt x="1370" y="493"/>
                </a:lnTo>
                <a:lnTo>
                  <a:pt x="1371" y="496"/>
                </a:lnTo>
                <a:lnTo>
                  <a:pt x="1371" y="497"/>
                </a:lnTo>
                <a:lnTo>
                  <a:pt x="1371" y="497"/>
                </a:lnTo>
                <a:lnTo>
                  <a:pt x="1372" y="489"/>
                </a:lnTo>
                <a:lnTo>
                  <a:pt x="1372" y="493"/>
                </a:lnTo>
                <a:lnTo>
                  <a:pt x="1372" y="497"/>
                </a:lnTo>
                <a:lnTo>
                  <a:pt x="1373" y="501"/>
                </a:lnTo>
                <a:lnTo>
                  <a:pt x="1373" y="499"/>
                </a:lnTo>
                <a:lnTo>
                  <a:pt x="1373" y="499"/>
                </a:lnTo>
                <a:lnTo>
                  <a:pt x="1373" y="503"/>
                </a:lnTo>
                <a:lnTo>
                  <a:pt x="1374" y="507"/>
                </a:lnTo>
                <a:lnTo>
                  <a:pt x="1374" y="505"/>
                </a:lnTo>
                <a:lnTo>
                  <a:pt x="1375" y="505"/>
                </a:lnTo>
                <a:lnTo>
                  <a:pt x="1375" y="511"/>
                </a:lnTo>
                <a:lnTo>
                  <a:pt x="1375" y="509"/>
                </a:lnTo>
                <a:lnTo>
                  <a:pt x="1375" y="505"/>
                </a:lnTo>
                <a:lnTo>
                  <a:pt x="1376" y="507"/>
                </a:lnTo>
                <a:lnTo>
                  <a:pt x="1376" y="507"/>
                </a:lnTo>
                <a:lnTo>
                  <a:pt x="1376" y="514"/>
                </a:lnTo>
                <a:lnTo>
                  <a:pt x="1376" y="513"/>
                </a:lnTo>
                <a:lnTo>
                  <a:pt x="1377" y="509"/>
                </a:lnTo>
                <a:lnTo>
                  <a:pt x="1377" y="511"/>
                </a:lnTo>
                <a:lnTo>
                  <a:pt x="1378" y="517"/>
                </a:lnTo>
                <a:lnTo>
                  <a:pt x="1378" y="520"/>
                </a:lnTo>
                <a:lnTo>
                  <a:pt x="1378" y="517"/>
                </a:lnTo>
                <a:lnTo>
                  <a:pt x="1378" y="513"/>
                </a:lnTo>
                <a:lnTo>
                  <a:pt x="1379" y="518"/>
                </a:lnTo>
                <a:lnTo>
                  <a:pt x="1379" y="520"/>
                </a:lnTo>
                <a:lnTo>
                  <a:pt x="1379" y="518"/>
                </a:lnTo>
                <a:lnTo>
                  <a:pt x="1379" y="517"/>
                </a:lnTo>
                <a:lnTo>
                  <a:pt x="1380" y="522"/>
                </a:lnTo>
                <a:lnTo>
                  <a:pt x="1380" y="522"/>
                </a:lnTo>
                <a:lnTo>
                  <a:pt x="1380" y="513"/>
                </a:lnTo>
                <a:lnTo>
                  <a:pt x="1381" y="505"/>
                </a:lnTo>
                <a:lnTo>
                  <a:pt x="1381" y="509"/>
                </a:lnTo>
                <a:lnTo>
                  <a:pt x="1381" y="507"/>
                </a:lnTo>
                <a:lnTo>
                  <a:pt x="1382" y="497"/>
                </a:lnTo>
                <a:lnTo>
                  <a:pt x="1382" y="496"/>
                </a:lnTo>
                <a:lnTo>
                  <a:pt x="1382" y="496"/>
                </a:lnTo>
                <a:lnTo>
                  <a:pt x="1382" y="496"/>
                </a:lnTo>
                <a:lnTo>
                  <a:pt x="1383" y="489"/>
                </a:lnTo>
                <a:lnTo>
                  <a:pt x="1383" y="492"/>
                </a:lnTo>
                <a:lnTo>
                  <a:pt x="1383" y="492"/>
                </a:lnTo>
                <a:lnTo>
                  <a:pt x="1384" y="488"/>
                </a:lnTo>
                <a:lnTo>
                  <a:pt x="1384" y="476"/>
                </a:lnTo>
                <a:lnTo>
                  <a:pt x="1384" y="468"/>
                </a:lnTo>
                <a:lnTo>
                  <a:pt x="1384" y="472"/>
                </a:lnTo>
                <a:lnTo>
                  <a:pt x="1385" y="480"/>
                </a:lnTo>
                <a:lnTo>
                  <a:pt x="1385" y="486"/>
                </a:lnTo>
                <a:lnTo>
                  <a:pt x="1385" y="484"/>
                </a:lnTo>
                <a:lnTo>
                  <a:pt x="1386" y="480"/>
                </a:lnTo>
                <a:lnTo>
                  <a:pt x="1386" y="486"/>
                </a:lnTo>
                <a:lnTo>
                  <a:pt x="1386" y="482"/>
                </a:lnTo>
                <a:lnTo>
                  <a:pt x="1387" y="468"/>
                </a:lnTo>
                <a:lnTo>
                  <a:pt x="1387" y="461"/>
                </a:lnTo>
                <a:lnTo>
                  <a:pt x="1387" y="480"/>
                </a:lnTo>
                <a:lnTo>
                  <a:pt x="1387" y="499"/>
                </a:lnTo>
                <a:lnTo>
                  <a:pt x="1388" y="499"/>
                </a:lnTo>
                <a:lnTo>
                  <a:pt x="1388" y="501"/>
                </a:lnTo>
                <a:lnTo>
                  <a:pt x="1389" y="517"/>
                </a:lnTo>
                <a:lnTo>
                  <a:pt x="1389" y="518"/>
                </a:lnTo>
                <a:lnTo>
                  <a:pt x="1389" y="524"/>
                </a:lnTo>
                <a:lnTo>
                  <a:pt x="1389" y="528"/>
                </a:lnTo>
                <a:lnTo>
                  <a:pt x="1390" y="532"/>
                </a:lnTo>
                <a:lnTo>
                  <a:pt x="1390" y="532"/>
                </a:lnTo>
                <a:lnTo>
                  <a:pt x="1390" y="524"/>
                </a:lnTo>
                <a:lnTo>
                  <a:pt x="1390" y="530"/>
                </a:lnTo>
                <a:lnTo>
                  <a:pt x="1391" y="532"/>
                </a:lnTo>
                <a:lnTo>
                  <a:pt x="1391" y="540"/>
                </a:lnTo>
                <a:lnTo>
                  <a:pt x="1392" y="540"/>
                </a:lnTo>
                <a:lnTo>
                  <a:pt x="1392" y="540"/>
                </a:lnTo>
                <a:lnTo>
                  <a:pt x="1392" y="545"/>
                </a:lnTo>
                <a:lnTo>
                  <a:pt x="1392" y="545"/>
                </a:lnTo>
                <a:lnTo>
                  <a:pt x="1393" y="548"/>
                </a:lnTo>
                <a:lnTo>
                  <a:pt x="1393" y="536"/>
                </a:lnTo>
                <a:lnTo>
                  <a:pt x="1393" y="542"/>
                </a:lnTo>
                <a:lnTo>
                  <a:pt x="1393" y="548"/>
                </a:lnTo>
                <a:lnTo>
                  <a:pt x="1394" y="542"/>
                </a:lnTo>
                <a:lnTo>
                  <a:pt x="1394" y="540"/>
                </a:lnTo>
                <a:lnTo>
                  <a:pt x="1394" y="549"/>
                </a:lnTo>
                <a:lnTo>
                  <a:pt x="1395" y="557"/>
                </a:lnTo>
                <a:lnTo>
                  <a:pt x="1395" y="573"/>
                </a:lnTo>
                <a:lnTo>
                  <a:pt x="1395" y="578"/>
                </a:lnTo>
                <a:lnTo>
                  <a:pt x="1396" y="586"/>
                </a:lnTo>
                <a:lnTo>
                  <a:pt x="1396" y="611"/>
                </a:lnTo>
                <a:lnTo>
                  <a:pt x="1396" y="634"/>
                </a:lnTo>
                <a:lnTo>
                  <a:pt x="1396" y="613"/>
                </a:lnTo>
                <a:lnTo>
                  <a:pt x="1397" y="553"/>
                </a:lnTo>
                <a:lnTo>
                  <a:pt x="1397" y="478"/>
                </a:lnTo>
                <a:lnTo>
                  <a:pt x="1397" y="379"/>
                </a:lnTo>
                <a:lnTo>
                  <a:pt x="1398" y="233"/>
                </a:lnTo>
                <a:lnTo>
                  <a:pt x="1398" y="119"/>
                </a:lnTo>
                <a:lnTo>
                  <a:pt x="1398" y="84"/>
                </a:lnTo>
                <a:lnTo>
                  <a:pt x="1398" y="167"/>
                </a:lnTo>
                <a:lnTo>
                  <a:pt x="1399" y="379"/>
                </a:lnTo>
                <a:lnTo>
                  <a:pt x="1399" y="569"/>
                </a:lnTo>
                <a:lnTo>
                  <a:pt x="1399" y="634"/>
                </a:lnTo>
                <a:lnTo>
                  <a:pt x="1400" y="611"/>
                </a:lnTo>
                <a:lnTo>
                  <a:pt x="1400" y="597"/>
                </a:lnTo>
                <a:lnTo>
                  <a:pt x="1400" y="569"/>
                </a:lnTo>
                <a:lnTo>
                  <a:pt x="1401" y="569"/>
                </a:lnTo>
                <a:lnTo>
                  <a:pt x="1401" y="573"/>
                </a:lnTo>
                <a:lnTo>
                  <a:pt x="1401" y="573"/>
                </a:lnTo>
                <a:lnTo>
                  <a:pt x="1401" y="569"/>
                </a:lnTo>
                <a:lnTo>
                  <a:pt x="1402" y="570"/>
                </a:lnTo>
                <a:lnTo>
                  <a:pt x="1402" y="576"/>
                </a:lnTo>
                <a:lnTo>
                  <a:pt x="1403" y="578"/>
                </a:lnTo>
                <a:lnTo>
                  <a:pt x="1403" y="574"/>
                </a:lnTo>
                <a:lnTo>
                  <a:pt x="1403" y="578"/>
                </a:lnTo>
                <a:lnTo>
                  <a:pt x="1403" y="584"/>
                </a:lnTo>
                <a:lnTo>
                  <a:pt x="1404" y="584"/>
                </a:lnTo>
                <a:lnTo>
                  <a:pt x="1404" y="582"/>
                </a:lnTo>
                <a:lnTo>
                  <a:pt x="1404" y="584"/>
                </a:lnTo>
                <a:lnTo>
                  <a:pt x="1404" y="588"/>
                </a:lnTo>
                <a:lnTo>
                  <a:pt x="1405" y="588"/>
                </a:lnTo>
                <a:lnTo>
                  <a:pt x="1405" y="584"/>
                </a:lnTo>
                <a:lnTo>
                  <a:pt x="1406" y="586"/>
                </a:lnTo>
                <a:lnTo>
                  <a:pt x="1406" y="588"/>
                </a:lnTo>
                <a:lnTo>
                  <a:pt x="1406" y="590"/>
                </a:lnTo>
                <a:lnTo>
                  <a:pt x="1406" y="584"/>
                </a:lnTo>
                <a:lnTo>
                  <a:pt x="1407" y="580"/>
                </a:lnTo>
                <a:lnTo>
                  <a:pt x="1407" y="582"/>
                </a:lnTo>
                <a:lnTo>
                  <a:pt x="1407" y="594"/>
                </a:lnTo>
                <a:lnTo>
                  <a:pt x="1407" y="596"/>
                </a:lnTo>
                <a:lnTo>
                  <a:pt x="1408" y="590"/>
                </a:lnTo>
                <a:lnTo>
                  <a:pt x="1408" y="588"/>
                </a:lnTo>
                <a:lnTo>
                  <a:pt x="1408" y="588"/>
                </a:lnTo>
                <a:lnTo>
                  <a:pt x="1409" y="590"/>
                </a:lnTo>
                <a:lnTo>
                  <a:pt x="1409" y="592"/>
                </a:lnTo>
                <a:lnTo>
                  <a:pt x="1409" y="586"/>
                </a:lnTo>
                <a:lnTo>
                  <a:pt x="1410" y="597"/>
                </a:lnTo>
                <a:lnTo>
                  <a:pt x="1410" y="597"/>
                </a:lnTo>
                <a:lnTo>
                  <a:pt x="1410" y="594"/>
                </a:lnTo>
                <a:lnTo>
                  <a:pt x="1410" y="597"/>
                </a:lnTo>
                <a:lnTo>
                  <a:pt x="1411" y="592"/>
                </a:lnTo>
                <a:lnTo>
                  <a:pt x="1411" y="597"/>
                </a:lnTo>
                <a:lnTo>
                  <a:pt x="1411" y="592"/>
                </a:lnTo>
                <a:lnTo>
                  <a:pt x="1412" y="597"/>
                </a:lnTo>
                <a:lnTo>
                  <a:pt x="1412" y="600"/>
                </a:lnTo>
                <a:lnTo>
                  <a:pt x="1412" y="596"/>
                </a:lnTo>
                <a:lnTo>
                  <a:pt x="1412" y="594"/>
                </a:lnTo>
                <a:lnTo>
                  <a:pt x="1413" y="588"/>
                </a:lnTo>
                <a:lnTo>
                  <a:pt x="1413" y="592"/>
                </a:lnTo>
                <a:lnTo>
                  <a:pt x="1413" y="597"/>
                </a:lnTo>
                <a:lnTo>
                  <a:pt x="1414" y="597"/>
                </a:lnTo>
                <a:lnTo>
                  <a:pt x="1414" y="597"/>
                </a:lnTo>
                <a:lnTo>
                  <a:pt x="1414" y="601"/>
                </a:lnTo>
                <a:lnTo>
                  <a:pt x="1415" y="603"/>
                </a:lnTo>
                <a:lnTo>
                  <a:pt x="1415" y="605"/>
                </a:lnTo>
                <a:lnTo>
                  <a:pt x="1415" y="605"/>
                </a:lnTo>
                <a:lnTo>
                  <a:pt x="1415" y="607"/>
                </a:lnTo>
                <a:lnTo>
                  <a:pt x="1416" y="613"/>
                </a:lnTo>
                <a:lnTo>
                  <a:pt x="1416" y="619"/>
                </a:lnTo>
                <a:lnTo>
                  <a:pt x="1417" y="613"/>
                </a:lnTo>
                <a:lnTo>
                  <a:pt x="1417" y="607"/>
                </a:lnTo>
                <a:lnTo>
                  <a:pt x="1417" y="611"/>
                </a:lnTo>
                <a:lnTo>
                  <a:pt x="1417" y="621"/>
                </a:lnTo>
                <a:lnTo>
                  <a:pt x="1418" y="615"/>
                </a:lnTo>
                <a:lnTo>
                  <a:pt x="1418" y="609"/>
                </a:lnTo>
                <a:lnTo>
                  <a:pt x="1418" y="609"/>
                </a:lnTo>
                <a:lnTo>
                  <a:pt x="1418" y="613"/>
                </a:lnTo>
                <a:lnTo>
                  <a:pt x="1419" y="607"/>
                </a:lnTo>
                <a:lnTo>
                  <a:pt x="1419" y="609"/>
                </a:lnTo>
                <a:lnTo>
                  <a:pt x="1420" y="605"/>
                </a:lnTo>
                <a:lnTo>
                  <a:pt x="1420" y="597"/>
                </a:lnTo>
                <a:lnTo>
                  <a:pt x="1420" y="588"/>
                </a:lnTo>
                <a:lnTo>
                  <a:pt x="1420" y="578"/>
                </a:lnTo>
                <a:lnTo>
                  <a:pt x="1421" y="576"/>
                </a:lnTo>
                <a:lnTo>
                  <a:pt x="1421" y="576"/>
                </a:lnTo>
                <a:lnTo>
                  <a:pt x="1421" y="566"/>
                </a:lnTo>
                <a:lnTo>
                  <a:pt x="1421" y="563"/>
                </a:lnTo>
                <a:lnTo>
                  <a:pt x="1422" y="561"/>
                </a:lnTo>
                <a:lnTo>
                  <a:pt x="1422" y="561"/>
                </a:lnTo>
                <a:lnTo>
                  <a:pt x="1422" y="563"/>
                </a:lnTo>
                <a:lnTo>
                  <a:pt x="1423" y="563"/>
                </a:lnTo>
                <a:lnTo>
                  <a:pt x="1423" y="559"/>
                </a:lnTo>
                <a:lnTo>
                  <a:pt x="1423" y="559"/>
                </a:lnTo>
                <a:lnTo>
                  <a:pt x="1424" y="557"/>
                </a:lnTo>
                <a:lnTo>
                  <a:pt x="1424" y="545"/>
                </a:lnTo>
                <a:lnTo>
                  <a:pt x="1424" y="548"/>
                </a:lnTo>
                <a:lnTo>
                  <a:pt x="1424" y="544"/>
                </a:lnTo>
                <a:lnTo>
                  <a:pt x="1425" y="544"/>
                </a:lnTo>
                <a:lnTo>
                  <a:pt x="1425" y="542"/>
                </a:lnTo>
                <a:lnTo>
                  <a:pt x="1425" y="548"/>
                </a:lnTo>
                <a:lnTo>
                  <a:pt x="1426" y="557"/>
                </a:lnTo>
                <a:lnTo>
                  <a:pt x="1426" y="563"/>
                </a:lnTo>
                <a:lnTo>
                  <a:pt x="1426" y="551"/>
                </a:lnTo>
                <a:lnTo>
                  <a:pt x="1426" y="542"/>
                </a:lnTo>
                <a:lnTo>
                  <a:pt x="1427" y="548"/>
                </a:lnTo>
                <a:lnTo>
                  <a:pt x="1427" y="557"/>
                </a:lnTo>
                <a:lnTo>
                  <a:pt x="1427" y="549"/>
                </a:lnTo>
                <a:lnTo>
                  <a:pt x="1428" y="549"/>
                </a:lnTo>
                <a:lnTo>
                  <a:pt x="1428" y="553"/>
                </a:lnTo>
                <a:lnTo>
                  <a:pt x="1428" y="555"/>
                </a:lnTo>
                <a:lnTo>
                  <a:pt x="1429" y="553"/>
                </a:lnTo>
                <a:lnTo>
                  <a:pt x="1429" y="549"/>
                </a:lnTo>
                <a:lnTo>
                  <a:pt x="1429" y="557"/>
                </a:lnTo>
                <a:lnTo>
                  <a:pt x="1429" y="563"/>
                </a:lnTo>
                <a:lnTo>
                  <a:pt x="1430" y="565"/>
                </a:lnTo>
                <a:lnTo>
                  <a:pt x="1430" y="559"/>
                </a:lnTo>
                <a:lnTo>
                  <a:pt x="1431" y="557"/>
                </a:lnTo>
                <a:lnTo>
                  <a:pt x="1431" y="551"/>
                </a:lnTo>
                <a:lnTo>
                  <a:pt x="1431" y="549"/>
                </a:lnTo>
                <a:lnTo>
                  <a:pt x="1431" y="549"/>
                </a:lnTo>
                <a:lnTo>
                  <a:pt x="1432" y="561"/>
                </a:lnTo>
                <a:lnTo>
                  <a:pt x="1432" y="574"/>
                </a:lnTo>
                <a:lnTo>
                  <a:pt x="1432" y="576"/>
                </a:lnTo>
                <a:lnTo>
                  <a:pt x="1432" y="570"/>
                </a:lnTo>
                <a:lnTo>
                  <a:pt x="1433" y="569"/>
                </a:lnTo>
                <a:lnTo>
                  <a:pt x="1433" y="569"/>
                </a:lnTo>
                <a:lnTo>
                  <a:pt x="1434" y="565"/>
                </a:lnTo>
                <a:lnTo>
                  <a:pt x="1434" y="570"/>
                </a:lnTo>
                <a:lnTo>
                  <a:pt x="1434" y="576"/>
                </a:lnTo>
                <a:lnTo>
                  <a:pt x="1434" y="576"/>
                </a:lnTo>
                <a:lnTo>
                  <a:pt x="1435" y="573"/>
                </a:lnTo>
                <a:lnTo>
                  <a:pt x="1435" y="565"/>
                </a:lnTo>
                <a:lnTo>
                  <a:pt x="1435" y="563"/>
                </a:lnTo>
                <a:lnTo>
                  <a:pt x="1435" y="569"/>
                </a:lnTo>
                <a:lnTo>
                  <a:pt x="1436" y="570"/>
                </a:lnTo>
                <a:lnTo>
                  <a:pt x="1436" y="570"/>
                </a:lnTo>
                <a:lnTo>
                  <a:pt x="1436" y="563"/>
                </a:lnTo>
                <a:lnTo>
                  <a:pt x="1437" y="565"/>
                </a:lnTo>
                <a:lnTo>
                  <a:pt x="1437" y="563"/>
                </a:lnTo>
                <a:lnTo>
                  <a:pt x="1437" y="561"/>
                </a:lnTo>
                <a:lnTo>
                  <a:pt x="1438" y="553"/>
                </a:lnTo>
                <a:lnTo>
                  <a:pt x="1438" y="551"/>
                </a:lnTo>
                <a:lnTo>
                  <a:pt x="1438" y="549"/>
                </a:lnTo>
                <a:lnTo>
                  <a:pt x="1438" y="555"/>
                </a:lnTo>
                <a:lnTo>
                  <a:pt x="1439" y="559"/>
                </a:lnTo>
                <a:lnTo>
                  <a:pt x="1439" y="553"/>
                </a:lnTo>
                <a:lnTo>
                  <a:pt x="1439" y="549"/>
                </a:lnTo>
                <a:lnTo>
                  <a:pt x="1440" y="538"/>
                </a:lnTo>
                <a:lnTo>
                  <a:pt x="1440" y="526"/>
                </a:lnTo>
                <a:lnTo>
                  <a:pt x="1440" y="522"/>
                </a:lnTo>
                <a:lnTo>
                  <a:pt x="1440" y="532"/>
                </a:lnTo>
                <a:lnTo>
                  <a:pt x="1441" y="538"/>
                </a:lnTo>
                <a:lnTo>
                  <a:pt x="1441" y="526"/>
                </a:lnTo>
                <a:lnTo>
                  <a:pt x="1441" y="518"/>
                </a:lnTo>
                <a:lnTo>
                  <a:pt x="1442" y="526"/>
                </a:lnTo>
                <a:lnTo>
                  <a:pt x="1442" y="536"/>
                </a:lnTo>
                <a:lnTo>
                  <a:pt x="1442" y="530"/>
                </a:lnTo>
                <a:lnTo>
                  <a:pt x="1443" y="518"/>
                </a:lnTo>
                <a:lnTo>
                  <a:pt x="1443" y="514"/>
                </a:lnTo>
                <a:lnTo>
                  <a:pt x="1443" y="520"/>
                </a:lnTo>
                <a:lnTo>
                  <a:pt x="1443" y="513"/>
                </a:lnTo>
                <a:lnTo>
                  <a:pt x="1444" y="503"/>
                </a:lnTo>
                <a:lnTo>
                  <a:pt x="1444" y="511"/>
                </a:lnTo>
                <a:lnTo>
                  <a:pt x="1444" y="540"/>
                </a:lnTo>
                <a:lnTo>
                  <a:pt x="1445" y="548"/>
                </a:lnTo>
                <a:lnTo>
                  <a:pt x="1445" y="559"/>
                </a:lnTo>
                <a:lnTo>
                  <a:pt x="1445" y="563"/>
                </a:lnTo>
                <a:lnTo>
                  <a:pt x="1446" y="563"/>
                </a:lnTo>
                <a:lnTo>
                  <a:pt x="1446" y="566"/>
                </a:lnTo>
                <a:lnTo>
                  <a:pt x="1446" y="569"/>
                </a:lnTo>
                <a:lnTo>
                  <a:pt x="1446" y="566"/>
                </a:lnTo>
                <a:lnTo>
                  <a:pt x="1447" y="574"/>
                </a:lnTo>
                <a:lnTo>
                  <a:pt x="1447" y="574"/>
                </a:lnTo>
                <a:lnTo>
                  <a:pt x="1448" y="573"/>
                </a:lnTo>
                <a:lnTo>
                  <a:pt x="1448" y="570"/>
                </a:lnTo>
                <a:lnTo>
                  <a:pt x="1448" y="573"/>
                </a:lnTo>
                <a:lnTo>
                  <a:pt x="1448" y="573"/>
                </a:lnTo>
                <a:lnTo>
                  <a:pt x="1449" y="570"/>
                </a:lnTo>
                <a:lnTo>
                  <a:pt x="1449" y="570"/>
                </a:lnTo>
                <a:lnTo>
                  <a:pt x="1449" y="574"/>
                </a:lnTo>
                <a:lnTo>
                  <a:pt x="1449" y="580"/>
                </a:lnTo>
                <a:lnTo>
                  <a:pt x="1450" y="578"/>
                </a:lnTo>
                <a:lnTo>
                  <a:pt x="1450" y="576"/>
                </a:lnTo>
                <a:lnTo>
                  <a:pt x="1450" y="580"/>
                </a:lnTo>
                <a:lnTo>
                  <a:pt x="1451" y="584"/>
                </a:lnTo>
                <a:lnTo>
                  <a:pt x="1451" y="594"/>
                </a:lnTo>
                <a:lnTo>
                  <a:pt x="1451" y="609"/>
                </a:lnTo>
                <a:lnTo>
                  <a:pt x="1452" y="622"/>
                </a:lnTo>
                <a:lnTo>
                  <a:pt x="1452" y="638"/>
                </a:lnTo>
                <a:lnTo>
                  <a:pt x="1452" y="644"/>
                </a:lnTo>
                <a:lnTo>
                  <a:pt x="1452" y="626"/>
                </a:lnTo>
                <a:lnTo>
                  <a:pt x="1453" y="574"/>
                </a:lnTo>
                <a:lnTo>
                  <a:pt x="1453" y="505"/>
                </a:lnTo>
                <a:lnTo>
                  <a:pt x="1453" y="436"/>
                </a:lnTo>
                <a:lnTo>
                  <a:pt x="1454" y="347"/>
                </a:lnTo>
                <a:lnTo>
                  <a:pt x="1454" y="233"/>
                </a:lnTo>
                <a:lnTo>
                  <a:pt x="1454" y="137"/>
                </a:lnTo>
                <a:lnTo>
                  <a:pt x="1455" y="79"/>
                </a:lnTo>
                <a:lnTo>
                  <a:pt x="1455" y="32"/>
                </a:lnTo>
                <a:lnTo>
                  <a:pt x="1455" y="59"/>
                </a:lnTo>
                <a:lnTo>
                  <a:pt x="1455" y="216"/>
                </a:lnTo>
                <a:lnTo>
                  <a:pt x="1456" y="455"/>
                </a:lnTo>
                <a:lnTo>
                  <a:pt x="1456" y="607"/>
                </a:lnTo>
                <a:lnTo>
                  <a:pt x="1456" y="642"/>
                </a:lnTo>
                <a:lnTo>
                  <a:pt x="1457" y="626"/>
                </a:lnTo>
                <a:lnTo>
                  <a:pt x="1457" y="603"/>
                </a:lnTo>
                <a:lnTo>
                  <a:pt x="1457" y="596"/>
                </a:lnTo>
                <a:lnTo>
                  <a:pt x="1457" y="592"/>
                </a:lnTo>
                <a:lnTo>
                  <a:pt x="1458" y="590"/>
                </a:lnTo>
                <a:lnTo>
                  <a:pt x="1458" y="597"/>
                </a:lnTo>
                <a:lnTo>
                  <a:pt x="1458" y="594"/>
                </a:lnTo>
                <a:lnTo>
                  <a:pt x="1459" y="596"/>
                </a:lnTo>
                <a:lnTo>
                  <a:pt x="1459" y="597"/>
                </a:lnTo>
                <a:lnTo>
                  <a:pt x="1459" y="596"/>
                </a:lnTo>
                <a:lnTo>
                  <a:pt x="1460" y="596"/>
                </a:lnTo>
                <a:lnTo>
                  <a:pt x="1460" y="594"/>
                </a:lnTo>
                <a:lnTo>
                  <a:pt x="1460" y="603"/>
                </a:lnTo>
                <a:lnTo>
                  <a:pt x="1460" y="605"/>
                </a:lnTo>
                <a:lnTo>
                  <a:pt x="1461" y="597"/>
                </a:lnTo>
                <a:lnTo>
                  <a:pt x="1461" y="596"/>
                </a:lnTo>
                <a:lnTo>
                  <a:pt x="1462" y="600"/>
                </a:lnTo>
                <a:lnTo>
                  <a:pt x="1462" y="607"/>
                </a:lnTo>
                <a:lnTo>
                  <a:pt x="1462" y="607"/>
                </a:lnTo>
                <a:lnTo>
                  <a:pt x="1462" y="601"/>
                </a:lnTo>
                <a:lnTo>
                  <a:pt x="1463" y="596"/>
                </a:lnTo>
                <a:lnTo>
                  <a:pt x="1463" y="601"/>
                </a:lnTo>
                <a:lnTo>
                  <a:pt x="1463" y="601"/>
                </a:lnTo>
                <a:lnTo>
                  <a:pt x="1463" y="601"/>
                </a:lnTo>
                <a:lnTo>
                  <a:pt x="1464" y="597"/>
                </a:lnTo>
                <a:lnTo>
                  <a:pt x="1464" y="603"/>
                </a:lnTo>
                <a:lnTo>
                  <a:pt x="1465" y="605"/>
                </a:lnTo>
                <a:lnTo>
                  <a:pt x="1465" y="596"/>
                </a:lnTo>
                <a:lnTo>
                  <a:pt x="1465" y="597"/>
                </a:lnTo>
                <a:lnTo>
                  <a:pt x="1465" y="603"/>
                </a:lnTo>
                <a:lnTo>
                  <a:pt x="1466" y="603"/>
                </a:lnTo>
                <a:lnTo>
                  <a:pt x="1466" y="607"/>
                </a:lnTo>
                <a:lnTo>
                  <a:pt x="1466" y="600"/>
                </a:lnTo>
                <a:lnTo>
                  <a:pt x="1466" y="605"/>
                </a:lnTo>
                <a:lnTo>
                  <a:pt x="1467" y="609"/>
                </a:lnTo>
                <a:lnTo>
                  <a:pt x="1467" y="611"/>
                </a:lnTo>
                <a:lnTo>
                  <a:pt x="1467" y="603"/>
                </a:lnTo>
                <a:lnTo>
                  <a:pt x="1468" y="601"/>
                </a:lnTo>
                <a:lnTo>
                  <a:pt x="1468" y="601"/>
                </a:lnTo>
                <a:lnTo>
                  <a:pt x="1468" y="603"/>
                </a:lnTo>
                <a:lnTo>
                  <a:pt x="1469" y="601"/>
                </a:lnTo>
                <a:lnTo>
                  <a:pt x="1469" y="603"/>
                </a:lnTo>
                <a:lnTo>
                  <a:pt x="1469" y="607"/>
                </a:lnTo>
                <a:lnTo>
                  <a:pt x="1469" y="609"/>
                </a:lnTo>
                <a:lnTo>
                  <a:pt x="1470" y="605"/>
                </a:lnTo>
                <a:lnTo>
                  <a:pt x="1470" y="607"/>
                </a:lnTo>
                <a:lnTo>
                  <a:pt x="1470" y="611"/>
                </a:lnTo>
                <a:lnTo>
                  <a:pt x="1471" y="615"/>
                </a:lnTo>
                <a:lnTo>
                  <a:pt x="1471" y="611"/>
                </a:lnTo>
                <a:lnTo>
                  <a:pt x="1471" y="611"/>
                </a:lnTo>
                <a:lnTo>
                  <a:pt x="1471" y="617"/>
                </a:lnTo>
                <a:lnTo>
                  <a:pt x="1472" y="622"/>
                </a:lnTo>
                <a:lnTo>
                  <a:pt x="1472" y="622"/>
                </a:lnTo>
                <a:lnTo>
                  <a:pt x="1472" y="622"/>
                </a:lnTo>
                <a:lnTo>
                  <a:pt x="1473" y="626"/>
                </a:lnTo>
                <a:lnTo>
                  <a:pt x="1473" y="628"/>
                </a:lnTo>
                <a:lnTo>
                  <a:pt x="1473" y="625"/>
                </a:lnTo>
                <a:lnTo>
                  <a:pt x="1474" y="625"/>
                </a:lnTo>
                <a:lnTo>
                  <a:pt x="1474" y="622"/>
                </a:lnTo>
                <a:lnTo>
                  <a:pt x="1474" y="625"/>
                </a:lnTo>
                <a:lnTo>
                  <a:pt x="1474" y="622"/>
                </a:lnTo>
                <a:lnTo>
                  <a:pt x="1475" y="605"/>
                </a:lnTo>
                <a:lnTo>
                  <a:pt x="1475" y="596"/>
                </a:lnTo>
                <a:lnTo>
                  <a:pt x="1476" y="590"/>
                </a:lnTo>
                <a:lnTo>
                  <a:pt x="1476" y="580"/>
                </a:lnTo>
                <a:lnTo>
                  <a:pt x="1476" y="565"/>
                </a:lnTo>
                <a:lnTo>
                  <a:pt x="1476" y="557"/>
                </a:lnTo>
                <a:lnTo>
                  <a:pt x="1477" y="555"/>
                </a:lnTo>
                <a:lnTo>
                  <a:pt x="1477" y="553"/>
                </a:lnTo>
                <a:lnTo>
                  <a:pt x="1477" y="545"/>
                </a:lnTo>
                <a:lnTo>
                  <a:pt x="1477" y="538"/>
                </a:lnTo>
                <a:lnTo>
                  <a:pt x="1478" y="540"/>
                </a:lnTo>
                <a:lnTo>
                  <a:pt x="1478" y="542"/>
                </a:lnTo>
                <a:lnTo>
                  <a:pt x="1479" y="536"/>
                </a:lnTo>
                <a:lnTo>
                  <a:pt x="1479" y="538"/>
                </a:lnTo>
                <a:lnTo>
                  <a:pt x="1479" y="534"/>
                </a:lnTo>
                <a:lnTo>
                  <a:pt x="1479" y="536"/>
                </a:lnTo>
                <a:lnTo>
                  <a:pt x="1480" y="532"/>
                </a:lnTo>
                <a:lnTo>
                  <a:pt x="1480" y="530"/>
                </a:lnTo>
                <a:lnTo>
                  <a:pt x="1480" y="534"/>
                </a:lnTo>
                <a:lnTo>
                  <a:pt x="1480" y="536"/>
                </a:lnTo>
                <a:lnTo>
                  <a:pt x="1481" y="532"/>
                </a:lnTo>
                <a:lnTo>
                  <a:pt x="1481" y="528"/>
                </a:lnTo>
                <a:lnTo>
                  <a:pt x="1481" y="528"/>
                </a:lnTo>
                <a:lnTo>
                  <a:pt x="1482" y="534"/>
                </a:lnTo>
                <a:lnTo>
                  <a:pt x="1482" y="532"/>
                </a:lnTo>
                <a:lnTo>
                  <a:pt x="1482" y="526"/>
                </a:lnTo>
                <a:lnTo>
                  <a:pt x="1483" y="526"/>
                </a:lnTo>
                <a:lnTo>
                  <a:pt x="1483" y="530"/>
                </a:lnTo>
                <a:lnTo>
                  <a:pt x="1483" y="536"/>
                </a:lnTo>
                <a:lnTo>
                  <a:pt x="1483" y="536"/>
                </a:lnTo>
                <a:lnTo>
                  <a:pt x="1484" y="536"/>
                </a:lnTo>
                <a:lnTo>
                  <a:pt x="1484" y="542"/>
                </a:lnTo>
                <a:lnTo>
                  <a:pt x="1484" y="542"/>
                </a:lnTo>
                <a:lnTo>
                  <a:pt x="1485" y="540"/>
                </a:lnTo>
                <a:lnTo>
                  <a:pt x="1485" y="532"/>
                </a:lnTo>
                <a:lnTo>
                  <a:pt x="1485" y="542"/>
                </a:lnTo>
                <a:lnTo>
                  <a:pt x="1485" y="544"/>
                </a:lnTo>
                <a:lnTo>
                  <a:pt x="1486" y="540"/>
                </a:lnTo>
                <a:lnTo>
                  <a:pt x="1486" y="538"/>
                </a:lnTo>
                <a:lnTo>
                  <a:pt x="1486" y="538"/>
                </a:lnTo>
                <a:lnTo>
                  <a:pt x="1487" y="545"/>
                </a:lnTo>
                <a:lnTo>
                  <a:pt x="1487" y="542"/>
                </a:lnTo>
                <a:lnTo>
                  <a:pt x="1487" y="540"/>
                </a:lnTo>
                <a:lnTo>
                  <a:pt x="1488" y="544"/>
                </a:lnTo>
                <a:lnTo>
                  <a:pt x="1488" y="551"/>
                </a:lnTo>
                <a:lnTo>
                  <a:pt x="1488" y="548"/>
                </a:lnTo>
                <a:lnTo>
                  <a:pt x="1488" y="545"/>
                </a:lnTo>
                <a:lnTo>
                  <a:pt x="1489" y="548"/>
                </a:lnTo>
                <a:lnTo>
                  <a:pt x="1489" y="549"/>
                </a:lnTo>
                <a:lnTo>
                  <a:pt x="1490" y="549"/>
                </a:lnTo>
                <a:lnTo>
                  <a:pt x="1490" y="544"/>
                </a:lnTo>
                <a:lnTo>
                  <a:pt x="1490" y="540"/>
                </a:lnTo>
                <a:lnTo>
                  <a:pt x="1490" y="544"/>
                </a:lnTo>
                <a:lnTo>
                  <a:pt x="1491" y="544"/>
                </a:lnTo>
                <a:lnTo>
                  <a:pt x="1491" y="536"/>
                </a:lnTo>
                <a:lnTo>
                  <a:pt x="1491" y="530"/>
                </a:lnTo>
                <a:lnTo>
                  <a:pt x="1491" y="528"/>
                </a:lnTo>
                <a:lnTo>
                  <a:pt x="1492" y="528"/>
                </a:lnTo>
                <a:lnTo>
                  <a:pt x="1492" y="524"/>
                </a:lnTo>
                <a:lnTo>
                  <a:pt x="1493" y="517"/>
                </a:lnTo>
                <a:lnTo>
                  <a:pt x="1493" y="517"/>
                </a:lnTo>
                <a:lnTo>
                  <a:pt x="1493" y="514"/>
                </a:lnTo>
                <a:lnTo>
                  <a:pt x="1493" y="511"/>
                </a:lnTo>
                <a:lnTo>
                  <a:pt x="1494" y="507"/>
                </a:lnTo>
                <a:lnTo>
                  <a:pt x="1494" y="503"/>
                </a:lnTo>
                <a:lnTo>
                  <a:pt x="1494" y="503"/>
                </a:lnTo>
                <a:lnTo>
                  <a:pt x="1494" y="499"/>
                </a:lnTo>
                <a:lnTo>
                  <a:pt x="1495" y="496"/>
                </a:lnTo>
                <a:lnTo>
                  <a:pt x="1495" y="497"/>
                </a:lnTo>
                <a:lnTo>
                  <a:pt x="1495" y="501"/>
                </a:lnTo>
                <a:lnTo>
                  <a:pt x="1496" y="505"/>
                </a:lnTo>
                <a:lnTo>
                  <a:pt x="1496" y="497"/>
                </a:lnTo>
                <a:lnTo>
                  <a:pt x="1496" y="496"/>
                </a:lnTo>
                <a:lnTo>
                  <a:pt x="1497" y="497"/>
                </a:lnTo>
                <a:lnTo>
                  <a:pt x="1497" y="496"/>
                </a:lnTo>
                <a:lnTo>
                  <a:pt x="1497" y="480"/>
                </a:lnTo>
                <a:lnTo>
                  <a:pt x="1497" y="499"/>
                </a:lnTo>
                <a:lnTo>
                  <a:pt x="1498" y="513"/>
                </a:lnTo>
                <a:lnTo>
                  <a:pt x="1498" y="518"/>
                </a:lnTo>
                <a:lnTo>
                  <a:pt x="1498" y="522"/>
                </a:lnTo>
                <a:lnTo>
                  <a:pt x="1499" y="526"/>
                </a:lnTo>
                <a:lnTo>
                  <a:pt x="1499" y="534"/>
                </a:lnTo>
                <a:lnTo>
                  <a:pt x="1499" y="544"/>
                </a:lnTo>
                <a:lnTo>
                  <a:pt x="1499" y="542"/>
                </a:lnTo>
                <a:lnTo>
                  <a:pt x="1500" y="540"/>
                </a:lnTo>
                <a:lnTo>
                  <a:pt x="1500" y="542"/>
                </a:lnTo>
                <a:lnTo>
                  <a:pt x="1500" y="548"/>
                </a:lnTo>
                <a:lnTo>
                  <a:pt x="1501" y="540"/>
                </a:lnTo>
                <a:lnTo>
                  <a:pt x="1501" y="544"/>
                </a:lnTo>
                <a:lnTo>
                  <a:pt x="1501" y="548"/>
                </a:lnTo>
                <a:lnTo>
                  <a:pt x="1502" y="553"/>
                </a:lnTo>
                <a:lnTo>
                  <a:pt x="1502" y="544"/>
                </a:lnTo>
                <a:lnTo>
                  <a:pt x="1502" y="542"/>
                </a:lnTo>
                <a:lnTo>
                  <a:pt x="1502" y="544"/>
                </a:lnTo>
                <a:lnTo>
                  <a:pt x="1503" y="549"/>
                </a:lnTo>
                <a:lnTo>
                  <a:pt x="1503" y="548"/>
                </a:lnTo>
                <a:lnTo>
                  <a:pt x="1504" y="545"/>
                </a:lnTo>
                <a:lnTo>
                  <a:pt x="1504" y="549"/>
                </a:lnTo>
                <a:lnTo>
                  <a:pt x="1504" y="573"/>
                </a:lnTo>
                <a:lnTo>
                  <a:pt x="1504" y="580"/>
                </a:lnTo>
                <a:lnTo>
                  <a:pt x="1505" y="594"/>
                </a:lnTo>
                <a:lnTo>
                  <a:pt x="1505" y="613"/>
                </a:lnTo>
                <a:lnTo>
                  <a:pt x="1505" y="634"/>
                </a:lnTo>
                <a:lnTo>
                  <a:pt x="1505" y="621"/>
                </a:lnTo>
                <a:lnTo>
                  <a:pt x="1506" y="574"/>
                </a:lnTo>
                <a:lnTo>
                  <a:pt x="1506" y="518"/>
                </a:lnTo>
                <a:lnTo>
                  <a:pt x="1507" y="466"/>
                </a:lnTo>
                <a:lnTo>
                  <a:pt x="1507" y="412"/>
                </a:lnTo>
                <a:lnTo>
                  <a:pt x="1507" y="312"/>
                </a:lnTo>
                <a:lnTo>
                  <a:pt x="1507" y="171"/>
                </a:lnTo>
                <a:lnTo>
                  <a:pt x="1508" y="63"/>
                </a:lnTo>
                <a:lnTo>
                  <a:pt x="1508" y="27"/>
                </a:lnTo>
                <a:lnTo>
                  <a:pt x="1508" y="96"/>
                </a:lnTo>
                <a:lnTo>
                  <a:pt x="1508" y="329"/>
                </a:lnTo>
                <a:lnTo>
                  <a:pt x="1509" y="559"/>
                </a:lnTo>
                <a:lnTo>
                  <a:pt x="1509" y="622"/>
                </a:lnTo>
                <a:lnTo>
                  <a:pt x="1509" y="578"/>
                </a:lnTo>
                <a:lnTo>
                  <a:pt x="1510" y="555"/>
                </a:lnTo>
                <a:lnTo>
                  <a:pt x="1510" y="555"/>
                </a:lnTo>
                <a:lnTo>
                  <a:pt x="1510" y="563"/>
                </a:lnTo>
                <a:lnTo>
                  <a:pt x="1511" y="561"/>
                </a:lnTo>
                <a:lnTo>
                  <a:pt x="1511" y="555"/>
                </a:lnTo>
                <a:lnTo>
                  <a:pt x="1511" y="561"/>
                </a:lnTo>
                <a:lnTo>
                  <a:pt x="1511" y="569"/>
                </a:lnTo>
                <a:lnTo>
                  <a:pt x="1512" y="570"/>
                </a:lnTo>
                <a:lnTo>
                  <a:pt x="1512" y="563"/>
                </a:lnTo>
                <a:lnTo>
                  <a:pt x="1512" y="563"/>
                </a:lnTo>
                <a:lnTo>
                  <a:pt x="1513" y="561"/>
                </a:lnTo>
                <a:lnTo>
                  <a:pt x="1513" y="566"/>
                </a:lnTo>
                <a:lnTo>
                  <a:pt x="1513" y="559"/>
                </a:lnTo>
                <a:lnTo>
                  <a:pt x="1513" y="563"/>
                </a:lnTo>
                <a:lnTo>
                  <a:pt x="1514" y="565"/>
                </a:lnTo>
                <a:lnTo>
                  <a:pt x="1514" y="565"/>
                </a:lnTo>
                <a:lnTo>
                  <a:pt x="1514" y="566"/>
                </a:lnTo>
                <a:lnTo>
                  <a:pt x="1515" y="563"/>
                </a:lnTo>
                <a:lnTo>
                  <a:pt x="1515" y="565"/>
                </a:lnTo>
                <a:lnTo>
                  <a:pt x="1515" y="566"/>
                </a:lnTo>
                <a:lnTo>
                  <a:pt x="1516" y="561"/>
                </a:lnTo>
                <a:lnTo>
                  <a:pt x="1516" y="555"/>
                </a:lnTo>
                <a:lnTo>
                  <a:pt x="1516" y="563"/>
                </a:lnTo>
                <a:lnTo>
                  <a:pt x="1516" y="563"/>
                </a:lnTo>
                <a:lnTo>
                  <a:pt x="1517" y="561"/>
                </a:lnTo>
                <a:lnTo>
                  <a:pt x="1517" y="553"/>
                </a:lnTo>
                <a:lnTo>
                  <a:pt x="1517" y="557"/>
                </a:lnTo>
                <a:lnTo>
                  <a:pt x="1517" y="557"/>
                </a:lnTo>
                <a:lnTo>
                  <a:pt x="1518" y="561"/>
                </a:lnTo>
                <a:lnTo>
                  <a:pt x="1518" y="561"/>
                </a:lnTo>
                <a:lnTo>
                  <a:pt x="1519" y="555"/>
                </a:lnTo>
                <a:lnTo>
                  <a:pt x="1519" y="559"/>
                </a:lnTo>
                <a:lnTo>
                  <a:pt x="1519" y="563"/>
                </a:lnTo>
                <a:lnTo>
                  <a:pt x="1519" y="557"/>
                </a:lnTo>
                <a:lnTo>
                  <a:pt x="1520" y="553"/>
                </a:lnTo>
                <a:lnTo>
                  <a:pt x="1520" y="555"/>
                </a:lnTo>
                <a:lnTo>
                  <a:pt x="1521" y="553"/>
                </a:lnTo>
                <a:lnTo>
                  <a:pt x="1521" y="548"/>
                </a:lnTo>
                <a:lnTo>
                  <a:pt x="1521" y="549"/>
                </a:lnTo>
                <a:lnTo>
                  <a:pt x="1521" y="553"/>
                </a:lnTo>
                <a:lnTo>
                  <a:pt x="1522" y="551"/>
                </a:lnTo>
                <a:lnTo>
                  <a:pt x="1522" y="549"/>
                </a:lnTo>
                <a:lnTo>
                  <a:pt x="1522" y="553"/>
                </a:lnTo>
                <a:lnTo>
                  <a:pt x="1522" y="551"/>
                </a:lnTo>
                <a:lnTo>
                  <a:pt x="1523" y="555"/>
                </a:lnTo>
                <a:lnTo>
                  <a:pt x="1523" y="551"/>
                </a:lnTo>
                <a:lnTo>
                  <a:pt x="1523" y="551"/>
                </a:lnTo>
                <a:lnTo>
                  <a:pt x="1524" y="555"/>
                </a:lnTo>
                <a:lnTo>
                  <a:pt x="1524" y="559"/>
                </a:lnTo>
                <a:lnTo>
                  <a:pt x="1524" y="557"/>
                </a:lnTo>
                <a:lnTo>
                  <a:pt x="1525" y="553"/>
                </a:lnTo>
                <a:lnTo>
                  <a:pt x="1525" y="561"/>
                </a:lnTo>
                <a:lnTo>
                  <a:pt x="1525" y="565"/>
                </a:lnTo>
                <a:lnTo>
                  <a:pt x="1525" y="561"/>
                </a:lnTo>
                <a:lnTo>
                  <a:pt x="1526" y="559"/>
                </a:lnTo>
                <a:lnTo>
                  <a:pt x="1526" y="559"/>
                </a:lnTo>
                <a:lnTo>
                  <a:pt x="1526" y="561"/>
                </a:lnTo>
                <a:lnTo>
                  <a:pt x="1527" y="559"/>
                </a:lnTo>
                <a:lnTo>
                  <a:pt x="1527" y="549"/>
                </a:lnTo>
                <a:lnTo>
                  <a:pt x="1527" y="551"/>
                </a:lnTo>
                <a:lnTo>
                  <a:pt x="1527" y="549"/>
                </a:lnTo>
                <a:lnTo>
                  <a:pt x="1528" y="542"/>
                </a:lnTo>
                <a:lnTo>
                  <a:pt x="1528" y="534"/>
                </a:lnTo>
                <a:lnTo>
                  <a:pt x="1528" y="524"/>
                </a:lnTo>
                <a:lnTo>
                  <a:pt x="1529" y="520"/>
                </a:lnTo>
                <a:lnTo>
                  <a:pt x="1529" y="518"/>
                </a:lnTo>
                <a:lnTo>
                  <a:pt x="1529" y="513"/>
                </a:lnTo>
                <a:lnTo>
                  <a:pt x="1530" y="509"/>
                </a:lnTo>
                <a:lnTo>
                  <a:pt x="1530" y="507"/>
                </a:lnTo>
                <a:lnTo>
                  <a:pt x="1530" y="509"/>
                </a:lnTo>
                <a:lnTo>
                  <a:pt x="1530" y="503"/>
                </a:lnTo>
                <a:lnTo>
                  <a:pt x="1531" y="501"/>
                </a:lnTo>
                <a:lnTo>
                  <a:pt x="1531" y="497"/>
                </a:lnTo>
                <a:lnTo>
                  <a:pt x="1531" y="503"/>
                </a:lnTo>
                <a:lnTo>
                  <a:pt x="1532" y="501"/>
                </a:lnTo>
                <a:lnTo>
                  <a:pt x="1532" y="497"/>
                </a:lnTo>
                <a:lnTo>
                  <a:pt x="1532" y="499"/>
                </a:lnTo>
                <a:lnTo>
                  <a:pt x="1533" y="501"/>
                </a:lnTo>
                <a:lnTo>
                  <a:pt x="1533" y="497"/>
                </a:lnTo>
                <a:lnTo>
                  <a:pt x="1533" y="497"/>
                </a:lnTo>
                <a:lnTo>
                  <a:pt x="1533" y="499"/>
                </a:lnTo>
                <a:lnTo>
                  <a:pt x="1534" y="499"/>
                </a:lnTo>
                <a:lnTo>
                  <a:pt x="1534" y="499"/>
                </a:lnTo>
                <a:lnTo>
                  <a:pt x="1535" y="499"/>
                </a:lnTo>
                <a:lnTo>
                  <a:pt x="1535" y="501"/>
                </a:lnTo>
                <a:lnTo>
                  <a:pt x="1535" y="505"/>
                </a:lnTo>
                <a:lnTo>
                  <a:pt x="1535" y="505"/>
                </a:lnTo>
                <a:lnTo>
                  <a:pt x="1536" y="507"/>
                </a:lnTo>
                <a:lnTo>
                  <a:pt x="1536" y="509"/>
                </a:lnTo>
                <a:lnTo>
                  <a:pt x="1536" y="509"/>
                </a:lnTo>
                <a:lnTo>
                  <a:pt x="1536" y="513"/>
                </a:lnTo>
                <a:lnTo>
                  <a:pt x="1537" y="509"/>
                </a:lnTo>
                <a:lnTo>
                  <a:pt x="1537" y="505"/>
                </a:lnTo>
                <a:lnTo>
                  <a:pt x="1537" y="509"/>
                </a:lnTo>
                <a:lnTo>
                  <a:pt x="1538" y="513"/>
                </a:lnTo>
                <a:lnTo>
                  <a:pt x="1538" y="509"/>
                </a:lnTo>
                <a:lnTo>
                  <a:pt x="1538" y="509"/>
                </a:lnTo>
                <a:lnTo>
                  <a:pt x="1539" y="513"/>
                </a:lnTo>
                <a:lnTo>
                  <a:pt x="1539" y="517"/>
                </a:lnTo>
                <a:lnTo>
                  <a:pt x="1539" y="514"/>
                </a:lnTo>
                <a:lnTo>
                  <a:pt x="1539" y="511"/>
                </a:lnTo>
                <a:lnTo>
                  <a:pt x="1540" y="518"/>
                </a:lnTo>
                <a:lnTo>
                  <a:pt x="1540" y="522"/>
                </a:lnTo>
                <a:lnTo>
                  <a:pt x="1540" y="518"/>
                </a:lnTo>
                <a:lnTo>
                  <a:pt x="1541" y="514"/>
                </a:lnTo>
                <a:lnTo>
                  <a:pt x="1541" y="520"/>
                </a:lnTo>
                <a:lnTo>
                  <a:pt x="1541" y="528"/>
                </a:lnTo>
                <a:lnTo>
                  <a:pt x="1542" y="528"/>
                </a:lnTo>
                <a:lnTo>
                  <a:pt x="1542" y="517"/>
                </a:lnTo>
                <a:lnTo>
                  <a:pt x="1542" y="513"/>
                </a:lnTo>
                <a:lnTo>
                  <a:pt x="1542" y="514"/>
                </a:lnTo>
                <a:lnTo>
                  <a:pt x="1543" y="505"/>
                </a:lnTo>
                <a:lnTo>
                  <a:pt x="1543" y="496"/>
                </a:lnTo>
                <a:lnTo>
                  <a:pt x="1543" y="493"/>
                </a:lnTo>
                <a:lnTo>
                  <a:pt x="1544" y="492"/>
                </a:lnTo>
                <a:lnTo>
                  <a:pt x="1544" y="489"/>
                </a:lnTo>
                <a:lnTo>
                  <a:pt x="1544" y="484"/>
                </a:lnTo>
                <a:lnTo>
                  <a:pt x="1544" y="476"/>
                </a:lnTo>
                <a:lnTo>
                  <a:pt x="1545" y="478"/>
                </a:lnTo>
                <a:lnTo>
                  <a:pt x="1545" y="484"/>
                </a:lnTo>
                <a:lnTo>
                  <a:pt x="1545" y="480"/>
                </a:lnTo>
                <a:lnTo>
                  <a:pt x="1546" y="484"/>
                </a:lnTo>
                <a:lnTo>
                  <a:pt x="1546" y="484"/>
                </a:lnTo>
                <a:lnTo>
                  <a:pt x="1546" y="486"/>
                </a:lnTo>
                <a:lnTo>
                  <a:pt x="1547" y="488"/>
                </a:lnTo>
                <a:lnTo>
                  <a:pt x="1547" y="476"/>
                </a:lnTo>
                <a:lnTo>
                  <a:pt x="1547" y="466"/>
                </a:lnTo>
                <a:lnTo>
                  <a:pt x="1547" y="484"/>
                </a:lnTo>
                <a:lnTo>
                  <a:pt x="1548" y="499"/>
                </a:lnTo>
                <a:lnTo>
                  <a:pt x="1548" y="503"/>
                </a:lnTo>
                <a:lnTo>
                  <a:pt x="1549" y="513"/>
                </a:lnTo>
                <a:lnTo>
                  <a:pt x="1549" y="526"/>
                </a:lnTo>
                <a:lnTo>
                  <a:pt x="1549" y="532"/>
                </a:lnTo>
                <a:lnTo>
                  <a:pt x="1549" y="528"/>
                </a:lnTo>
                <a:lnTo>
                  <a:pt x="1550" y="526"/>
                </a:lnTo>
                <a:lnTo>
                  <a:pt x="1550" y="530"/>
                </a:lnTo>
                <a:lnTo>
                  <a:pt x="1550" y="532"/>
                </a:lnTo>
                <a:lnTo>
                  <a:pt x="1550" y="530"/>
                </a:lnTo>
                <a:lnTo>
                  <a:pt x="1551" y="528"/>
                </a:lnTo>
                <a:lnTo>
                  <a:pt x="1551" y="538"/>
                </a:lnTo>
                <a:lnTo>
                  <a:pt x="1551" y="542"/>
                </a:lnTo>
                <a:lnTo>
                  <a:pt x="1552" y="540"/>
                </a:lnTo>
                <a:lnTo>
                  <a:pt x="1552" y="542"/>
                </a:lnTo>
                <a:lnTo>
                  <a:pt x="1552" y="540"/>
                </a:lnTo>
                <a:lnTo>
                  <a:pt x="1553" y="542"/>
                </a:lnTo>
                <a:lnTo>
                  <a:pt x="1553" y="534"/>
                </a:lnTo>
                <a:lnTo>
                  <a:pt x="1553" y="530"/>
                </a:lnTo>
                <a:lnTo>
                  <a:pt x="1553" y="536"/>
                </a:lnTo>
                <a:lnTo>
                  <a:pt x="1554" y="544"/>
                </a:lnTo>
                <a:lnTo>
                  <a:pt x="1554" y="542"/>
                </a:lnTo>
                <a:lnTo>
                  <a:pt x="1554" y="538"/>
                </a:lnTo>
                <a:lnTo>
                  <a:pt x="1555" y="553"/>
                </a:lnTo>
                <a:lnTo>
                  <a:pt x="1555" y="573"/>
                </a:lnTo>
                <a:lnTo>
                  <a:pt x="1555" y="582"/>
                </a:lnTo>
                <a:lnTo>
                  <a:pt x="1556" y="594"/>
                </a:lnTo>
                <a:lnTo>
                  <a:pt x="1556" y="600"/>
                </a:lnTo>
                <a:lnTo>
                  <a:pt x="1556" y="544"/>
                </a:lnTo>
                <a:lnTo>
                  <a:pt x="1556" y="518"/>
                </a:lnTo>
                <a:lnTo>
                  <a:pt x="1557" y="333"/>
                </a:lnTo>
                <a:lnTo>
                  <a:pt x="1557" y="177"/>
                </a:lnTo>
                <a:lnTo>
                  <a:pt x="1557" y="80"/>
                </a:lnTo>
                <a:lnTo>
                  <a:pt x="1558" y="83"/>
                </a:lnTo>
                <a:lnTo>
                  <a:pt x="1558" y="243"/>
                </a:lnTo>
                <a:lnTo>
                  <a:pt x="1558" y="493"/>
                </a:lnTo>
                <a:lnTo>
                  <a:pt x="1558" y="626"/>
                </a:lnTo>
                <a:lnTo>
                  <a:pt x="1559" y="613"/>
                </a:lnTo>
                <a:lnTo>
                  <a:pt x="1559" y="569"/>
                </a:lnTo>
                <a:lnTo>
                  <a:pt x="1559" y="553"/>
                </a:lnTo>
                <a:lnTo>
                  <a:pt x="1560" y="561"/>
                </a:lnTo>
                <a:lnTo>
                  <a:pt x="1560" y="565"/>
                </a:lnTo>
                <a:lnTo>
                  <a:pt x="1560" y="559"/>
                </a:lnTo>
                <a:lnTo>
                  <a:pt x="1561" y="563"/>
                </a:lnTo>
                <a:lnTo>
                  <a:pt x="1561" y="565"/>
                </a:lnTo>
                <a:lnTo>
                  <a:pt x="1561" y="566"/>
                </a:lnTo>
                <a:lnTo>
                  <a:pt x="1561" y="570"/>
                </a:lnTo>
                <a:lnTo>
                  <a:pt x="1562" y="565"/>
                </a:lnTo>
                <a:lnTo>
                  <a:pt x="1562" y="563"/>
                </a:lnTo>
                <a:lnTo>
                  <a:pt x="1563" y="578"/>
                </a:lnTo>
                <a:lnTo>
                  <a:pt x="1563" y="574"/>
                </a:lnTo>
                <a:lnTo>
                  <a:pt x="1563" y="570"/>
                </a:lnTo>
                <a:lnTo>
                  <a:pt x="1563" y="569"/>
                </a:lnTo>
                <a:lnTo>
                  <a:pt x="1564" y="570"/>
                </a:lnTo>
                <a:lnTo>
                  <a:pt x="1564" y="569"/>
                </a:lnTo>
                <a:lnTo>
                  <a:pt x="1564" y="569"/>
                </a:lnTo>
                <a:lnTo>
                  <a:pt x="1564" y="566"/>
                </a:lnTo>
                <a:lnTo>
                  <a:pt x="1565" y="576"/>
                </a:lnTo>
                <a:lnTo>
                  <a:pt x="1565" y="576"/>
                </a:lnTo>
                <a:lnTo>
                  <a:pt x="1566" y="569"/>
                </a:lnTo>
                <a:lnTo>
                  <a:pt x="1566" y="565"/>
                </a:lnTo>
                <a:lnTo>
                  <a:pt x="1566" y="574"/>
                </a:lnTo>
                <a:lnTo>
                  <a:pt x="1566" y="580"/>
                </a:lnTo>
                <a:lnTo>
                  <a:pt x="1567" y="578"/>
                </a:lnTo>
                <a:lnTo>
                  <a:pt x="1567" y="573"/>
                </a:lnTo>
                <a:lnTo>
                  <a:pt x="1567" y="576"/>
                </a:lnTo>
                <a:lnTo>
                  <a:pt x="1567" y="578"/>
                </a:lnTo>
                <a:lnTo>
                  <a:pt x="1568" y="576"/>
                </a:lnTo>
                <a:lnTo>
                  <a:pt x="1568" y="578"/>
                </a:lnTo>
                <a:lnTo>
                  <a:pt x="1568" y="580"/>
                </a:lnTo>
                <a:lnTo>
                  <a:pt x="1569" y="588"/>
                </a:lnTo>
                <a:lnTo>
                  <a:pt x="1569" y="588"/>
                </a:lnTo>
                <a:lnTo>
                  <a:pt x="1569" y="578"/>
                </a:lnTo>
                <a:lnTo>
                  <a:pt x="1570" y="576"/>
                </a:lnTo>
                <a:lnTo>
                  <a:pt x="1570" y="580"/>
                </a:lnTo>
                <a:lnTo>
                  <a:pt x="1570" y="584"/>
                </a:lnTo>
                <a:lnTo>
                  <a:pt x="1570" y="580"/>
                </a:lnTo>
                <a:lnTo>
                  <a:pt x="1571" y="586"/>
                </a:lnTo>
                <a:lnTo>
                  <a:pt x="1571" y="586"/>
                </a:lnTo>
                <a:lnTo>
                  <a:pt x="1571" y="588"/>
                </a:lnTo>
                <a:lnTo>
                  <a:pt x="1572" y="584"/>
                </a:lnTo>
                <a:lnTo>
                  <a:pt x="1572" y="584"/>
                </a:lnTo>
                <a:lnTo>
                  <a:pt x="1572" y="588"/>
                </a:lnTo>
                <a:lnTo>
                  <a:pt x="1572" y="588"/>
                </a:lnTo>
                <a:lnTo>
                  <a:pt x="1573" y="586"/>
                </a:lnTo>
                <a:lnTo>
                  <a:pt x="1573" y="584"/>
                </a:lnTo>
                <a:lnTo>
                  <a:pt x="1573" y="590"/>
                </a:lnTo>
                <a:lnTo>
                  <a:pt x="1574" y="590"/>
                </a:lnTo>
                <a:lnTo>
                  <a:pt x="1574" y="590"/>
                </a:lnTo>
                <a:lnTo>
                  <a:pt x="1574" y="597"/>
                </a:lnTo>
                <a:lnTo>
                  <a:pt x="1575" y="601"/>
                </a:lnTo>
                <a:lnTo>
                  <a:pt x="1575" y="607"/>
                </a:lnTo>
                <a:lnTo>
                  <a:pt x="1575" y="600"/>
                </a:lnTo>
                <a:lnTo>
                  <a:pt x="1575" y="597"/>
                </a:lnTo>
                <a:lnTo>
                  <a:pt x="1576" y="601"/>
                </a:lnTo>
                <a:lnTo>
                  <a:pt x="1576" y="605"/>
                </a:lnTo>
                <a:lnTo>
                  <a:pt x="1577" y="605"/>
                </a:lnTo>
                <a:lnTo>
                  <a:pt x="1577" y="601"/>
                </a:lnTo>
                <a:lnTo>
                  <a:pt x="1577" y="594"/>
                </a:lnTo>
                <a:lnTo>
                  <a:pt x="1577" y="594"/>
                </a:lnTo>
                <a:lnTo>
                  <a:pt x="1578" y="576"/>
                </a:lnTo>
                <a:lnTo>
                  <a:pt x="1578" y="573"/>
                </a:lnTo>
                <a:lnTo>
                  <a:pt x="1578" y="582"/>
                </a:lnTo>
                <a:lnTo>
                  <a:pt x="1578" y="584"/>
                </a:lnTo>
                <a:lnTo>
                  <a:pt x="1579" y="582"/>
                </a:lnTo>
                <a:lnTo>
                  <a:pt x="1579" y="569"/>
                </a:lnTo>
                <a:lnTo>
                  <a:pt x="1580" y="570"/>
                </a:lnTo>
                <a:lnTo>
                  <a:pt x="1580" y="570"/>
                </a:lnTo>
                <a:lnTo>
                  <a:pt x="1580" y="557"/>
                </a:lnTo>
                <a:lnTo>
                  <a:pt x="1580" y="551"/>
                </a:lnTo>
                <a:lnTo>
                  <a:pt x="1581" y="548"/>
                </a:lnTo>
                <a:lnTo>
                  <a:pt x="1581" y="557"/>
                </a:lnTo>
                <a:lnTo>
                  <a:pt x="1581" y="553"/>
                </a:lnTo>
                <a:lnTo>
                  <a:pt x="1581" y="548"/>
                </a:lnTo>
                <a:lnTo>
                  <a:pt x="1582" y="548"/>
                </a:lnTo>
                <a:lnTo>
                  <a:pt x="1582" y="551"/>
                </a:lnTo>
                <a:lnTo>
                  <a:pt x="1582" y="557"/>
                </a:lnTo>
                <a:lnTo>
                  <a:pt x="1583" y="555"/>
                </a:lnTo>
                <a:lnTo>
                  <a:pt x="1583" y="549"/>
                </a:lnTo>
                <a:lnTo>
                  <a:pt x="1583" y="545"/>
                </a:lnTo>
                <a:lnTo>
                  <a:pt x="1584" y="553"/>
                </a:lnTo>
                <a:lnTo>
                  <a:pt x="1584" y="551"/>
                </a:lnTo>
                <a:lnTo>
                  <a:pt x="1584" y="548"/>
                </a:lnTo>
                <a:lnTo>
                  <a:pt x="1584" y="548"/>
                </a:lnTo>
                <a:lnTo>
                  <a:pt x="1585" y="551"/>
                </a:lnTo>
                <a:lnTo>
                  <a:pt x="1585" y="557"/>
                </a:lnTo>
                <a:lnTo>
                  <a:pt x="1585" y="551"/>
                </a:lnTo>
                <a:lnTo>
                  <a:pt x="1586" y="549"/>
                </a:lnTo>
                <a:lnTo>
                  <a:pt x="1586" y="557"/>
                </a:lnTo>
                <a:lnTo>
                  <a:pt x="1586" y="561"/>
                </a:lnTo>
                <a:lnTo>
                  <a:pt x="1586" y="559"/>
                </a:lnTo>
                <a:lnTo>
                  <a:pt x="1587" y="553"/>
                </a:lnTo>
                <a:lnTo>
                  <a:pt x="1587" y="559"/>
                </a:lnTo>
                <a:lnTo>
                  <a:pt x="1587" y="563"/>
                </a:lnTo>
                <a:lnTo>
                  <a:pt x="1588" y="563"/>
                </a:lnTo>
                <a:lnTo>
                  <a:pt x="1588" y="561"/>
                </a:lnTo>
                <a:lnTo>
                  <a:pt x="1588" y="563"/>
                </a:lnTo>
                <a:lnTo>
                  <a:pt x="1589" y="569"/>
                </a:lnTo>
                <a:lnTo>
                  <a:pt x="1589" y="566"/>
                </a:lnTo>
                <a:lnTo>
                  <a:pt x="1589" y="565"/>
                </a:lnTo>
                <a:lnTo>
                  <a:pt x="1589" y="561"/>
                </a:lnTo>
                <a:lnTo>
                  <a:pt x="1590" y="573"/>
                </a:lnTo>
                <a:lnTo>
                  <a:pt x="1590" y="569"/>
                </a:lnTo>
                <a:lnTo>
                  <a:pt x="1591" y="570"/>
                </a:lnTo>
                <a:lnTo>
                  <a:pt x="1591" y="578"/>
                </a:lnTo>
                <a:lnTo>
                  <a:pt x="1591" y="580"/>
                </a:lnTo>
                <a:lnTo>
                  <a:pt x="1591" y="578"/>
                </a:lnTo>
                <a:lnTo>
                  <a:pt x="1592" y="576"/>
                </a:lnTo>
                <a:lnTo>
                  <a:pt x="1592" y="573"/>
                </a:lnTo>
                <a:lnTo>
                  <a:pt x="1592" y="574"/>
                </a:lnTo>
                <a:lnTo>
                  <a:pt x="1592" y="566"/>
                </a:lnTo>
                <a:lnTo>
                  <a:pt x="1593" y="557"/>
                </a:lnTo>
                <a:lnTo>
                  <a:pt x="1593" y="559"/>
                </a:lnTo>
                <a:lnTo>
                  <a:pt x="1594" y="559"/>
                </a:lnTo>
                <a:lnTo>
                  <a:pt x="1594" y="563"/>
                </a:lnTo>
                <a:lnTo>
                  <a:pt x="1594" y="545"/>
                </a:lnTo>
                <a:lnTo>
                  <a:pt x="1594" y="542"/>
                </a:lnTo>
                <a:lnTo>
                  <a:pt x="1595" y="545"/>
                </a:lnTo>
                <a:lnTo>
                  <a:pt x="1595" y="540"/>
                </a:lnTo>
                <a:lnTo>
                  <a:pt x="1595" y="530"/>
                </a:lnTo>
                <a:lnTo>
                  <a:pt x="1595" y="532"/>
                </a:lnTo>
                <a:lnTo>
                  <a:pt x="1596" y="534"/>
                </a:lnTo>
                <a:lnTo>
                  <a:pt x="1596" y="532"/>
                </a:lnTo>
                <a:lnTo>
                  <a:pt x="1596" y="534"/>
                </a:lnTo>
                <a:lnTo>
                  <a:pt x="1597" y="532"/>
                </a:lnTo>
                <a:lnTo>
                  <a:pt x="1597" y="536"/>
                </a:lnTo>
                <a:lnTo>
                  <a:pt x="1597" y="530"/>
                </a:lnTo>
                <a:lnTo>
                  <a:pt x="1598" y="524"/>
                </a:lnTo>
                <a:lnTo>
                  <a:pt x="1598" y="520"/>
                </a:lnTo>
                <a:lnTo>
                  <a:pt x="1598" y="514"/>
                </a:lnTo>
                <a:lnTo>
                  <a:pt x="1598" y="530"/>
                </a:lnTo>
                <a:lnTo>
                  <a:pt x="1599" y="545"/>
                </a:lnTo>
                <a:lnTo>
                  <a:pt x="1599" y="553"/>
                </a:lnTo>
                <a:lnTo>
                  <a:pt x="1599" y="555"/>
                </a:lnTo>
                <a:lnTo>
                  <a:pt x="1600" y="566"/>
                </a:lnTo>
                <a:lnTo>
                  <a:pt x="1600" y="573"/>
                </a:lnTo>
                <a:lnTo>
                  <a:pt x="1600" y="573"/>
                </a:lnTo>
                <a:lnTo>
                  <a:pt x="1600" y="580"/>
                </a:lnTo>
                <a:lnTo>
                  <a:pt x="1601" y="584"/>
                </a:lnTo>
                <a:lnTo>
                  <a:pt x="1601" y="588"/>
                </a:lnTo>
                <a:lnTo>
                  <a:pt x="1601" y="578"/>
                </a:lnTo>
                <a:lnTo>
                  <a:pt x="1602" y="582"/>
                </a:lnTo>
                <a:lnTo>
                  <a:pt x="1602" y="584"/>
                </a:lnTo>
                <a:lnTo>
                  <a:pt x="1602" y="590"/>
                </a:lnTo>
                <a:lnTo>
                  <a:pt x="1603" y="588"/>
                </a:lnTo>
                <a:lnTo>
                  <a:pt x="1603" y="584"/>
                </a:lnTo>
                <a:lnTo>
                  <a:pt x="1603" y="584"/>
                </a:lnTo>
                <a:lnTo>
                  <a:pt x="1603" y="588"/>
                </a:lnTo>
                <a:lnTo>
                  <a:pt x="1604" y="584"/>
                </a:lnTo>
                <a:lnTo>
                  <a:pt x="1604" y="584"/>
                </a:lnTo>
                <a:lnTo>
                  <a:pt x="1604" y="590"/>
                </a:lnTo>
                <a:lnTo>
                  <a:pt x="1604" y="597"/>
                </a:lnTo>
                <a:lnTo>
                  <a:pt x="1605" y="607"/>
                </a:lnTo>
                <a:lnTo>
                  <a:pt x="1605" y="621"/>
                </a:lnTo>
                <a:lnTo>
                  <a:pt x="1606" y="626"/>
                </a:lnTo>
                <a:lnTo>
                  <a:pt x="1606" y="652"/>
                </a:lnTo>
                <a:lnTo>
                  <a:pt x="1606" y="646"/>
                </a:lnTo>
                <a:lnTo>
                  <a:pt x="1606" y="580"/>
                </a:lnTo>
                <a:lnTo>
                  <a:pt x="1607" y="486"/>
                </a:lnTo>
                <a:lnTo>
                  <a:pt x="1607" y="382"/>
                </a:lnTo>
                <a:lnTo>
                  <a:pt x="1608" y="235"/>
                </a:lnTo>
                <a:lnTo>
                  <a:pt x="1608" y="114"/>
                </a:lnTo>
                <a:lnTo>
                  <a:pt x="1608" y="62"/>
                </a:lnTo>
                <a:lnTo>
                  <a:pt x="1608" y="102"/>
                </a:lnTo>
                <a:lnTo>
                  <a:pt x="1609" y="133"/>
                </a:lnTo>
                <a:lnTo>
                  <a:pt x="1609" y="522"/>
                </a:lnTo>
                <a:lnTo>
                  <a:pt x="1609" y="644"/>
                </a:lnTo>
                <a:lnTo>
                  <a:pt x="1609" y="652"/>
                </a:lnTo>
                <a:lnTo>
                  <a:pt x="1610" y="630"/>
                </a:lnTo>
                <a:lnTo>
                  <a:pt x="1610" y="607"/>
                </a:lnTo>
                <a:lnTo>
                  <a:pt x="1610" y="601"/>
                </a:lnTo>
                <a:lnTo>
                  <a:pt x="1611" y="613"/>
                </a:lnTo>
                <a:lnTo>
                  <a:pt x="1611" y="613"/>
                </a:lnTo>
                <a:lnTo>
                  <a:pt x="1611" y="609"/>
                </a:lnTo>
                <a:lnTo>
                  <a:pt x="1612" y="603"/>
                </a:lnTo>
                <a:lnTo>
                  <a:pt x="1612" y="609"/>
                </a:lnTo>
                <a:lnTo>
                  <a:pt x="1612" y="609"/>
                </a:lnTo>
                <a:lnTo>
                  <a:pt x="1612" y="613"/>
                </a:lnTo>
                <a:lnTo>
                  <a:pt x="1613" y="609"/>
                </a:lnTo>
                <a:lnTo>
                  <a:pt x="1613" y="611"/>
                </a:lnTo>
                <a:lnTo>
                  <a:pt x="1613" y="617"/>
                </a:lnTo>
                <a:lnTo>
                  <a:pt x="1614" y="615"/>
                </a:lnTo>
                <a:lnTo>
                  <a:pt x="1614" y="611"/>
                </a:lnTo>
                <a:lnTo>
                  <a:pt x="1614" y="611"/>
                </a:lnTo>
                <a:lnTo>
                  <a:pt x="1614" y="615"/>
                </a:lnTo>
                <a:lnTo>
                  <a:pt x="1615" y="615"/>
                </a:lnTo>
                <a:lnTo>
                  <a:pt x="1615" y="615"/>
                </a:lnTo>
                <a:lnTo>
                  <a:pt x="1615" y="609"/>
                </a:lnTo>
                <a:lnTo>
                  <a:pt x="1616" y="615"/>
                </a:lnTo>
                <a:lnTo>
                  <a:pt x="1616" y="619"/>
                </a:lnTo>
                <a:lnTo>
                  <a:pt x="1616" y="615"/>
                </a:lnTo>
                <a:lnTo>
                  <a:pt x="1617" y="611"/>
                </a:lnTo>
                <a:lnTo>
                  <a:pt x="1617" y="611"/>
                </a:lnTo>
                <a:lnTo>
                  <a:pt x="1617" y="615"/>
                </a:lnTo>
                <a:lnTo>
                  <a:pt x="1617" y="609"/>
                </a:lnTo>
                <a:lnTo>
                  <a:pt x="1618" y="615"/>
                </a:lnTo>
                <a:lnTo>
                  <a:pt x="1618" y="622"/>
                </a:lnTo>
                <a:lnTo>
                  <a:pt x="1618" y="621"/>
                </a:lnTo>
                <a:lnTo>
                  <a:pt x="1619" y="615"/>
                </a:lnTo>
                <a:lnTo>
                  <a:pt x="1619" y="615"/>
                </a:lnTo>
                <a:lnTo>
                  <a:pt x="1619" y="615"/>
                </a:lnTo>
                <a:lnTo>
                  <a:pt x="1620" y="615"/>
                </a:lnTo>
                <a:lnTo>
                  <a:pt x="1620" y="611"/>
                </a:lnTo>
                <a:lnTo>
                  <a:pt x="1620" y="611"/>
                </a:lnTo>
                <a:lnTo>
                  <a:pt x="1620" y="617"/>
                </a:lnTo>
                <a:lnTo>
                  <a:pt x="1621" y="621"/>
                </a:lnTo>
                <a:lnTo>
                  <a:pt x="1621" y="613"/>
                </a:lnTo>
                <a:lnTo>
                  <a:pt x="1622" y="611"/>
                </a:lnTo>
                <a:lnTo>
                  <a:pt x="1622" y="613"/>
                </a:lnTo>
                <a:lnTo>
                  <a:pt x="1622" y="617"/>
                </a:lnTo>
                <a:lnTo>
                  <a:pt x="1622" y="617"/>
                </a:lnTo>
                <a:lnTo>
                  <a:pt x="1623" y="611"/>
                </a:lnTo>
                <a:lnTo>
                  <a:pt x="1623" y="613"/>
                </a:lnTo>
                <a:lnTo>
                  <a:pt x="1623" y="621"/>
                </a:lnTo>
                <a:lnTo>
                  <a:pt x="1623" y="622"/>
                </a:lnTo>
                <a:lnTo>
                  <a:pt x="1624" y="619"/>
                </a:lnTo>
                <a:lnTo>
                  <a:pt x="1624" y="622"/>
                </a:lnTo>
                <a:lnTo>
                  <a:pt x="1624" y="628"/>
                </a:lnTo>
                <a:lnTo>
                  <a:pt x="1625" y="634"/>
                </a:lnTo>
                <a:lnTo>
                  <a:pt x="1625" y="628"/>
                </a:lnTo>
                <a:lnTo>
                  <a:pt x="1625" y="630"/>
                </a:lnTo>
                <a:lnTo>
                  <a:pt x="1626" y="636"/>
                </a:lnTo>
                <a:lnTo>
                  <a:pt x="1626" y="640"/>
                </a:lnTo>
                <a:lnTo>
                  <a:pt x="1626" y="636"/>
                </a:lnTo>
                <a:lnTo>
                  <a:pt x="1626" y="634"/>
                </a:lnTo>
                <a:lnTo>
                  <a:pt x="1627" y="638"/>
                </a:lnTo>
                <a:lnTo>
                  <a:pt x="1627" y="640"/>
                </a:lnTo>
                <a:lnTo>
                  <a:pt x="1627" y="634"/>
                </a:lnTo>
                <a:lnTo>
                  <a:pt x="1628" y="625"/>
                </a:lnTo>
                <a:lnTo>
                  <a:pt x="1628" y="622"/>
                </a:lnTo>
                <a:lnTo>
                  <a:pt x="1628" y="619"/>
                </a:lnTo>
                <a:lnTo>
                  <a:pt x="1628" y="607"/>
                </a:lnTo>
                <a:lnTo>
                  <a:pt x="1629" y="601"/>
                </a:lnTo>
                <a:lnTo>
                  <a:pt x="1629" y="596"/>
                </a:lnTo>
                <a:lnTo>
                  <a:pt x="1629" y="596"/>
                </a:lnTo>
                <a:lnTo>
                  <a:pt x="1630" y="588"/>
                </a:lnTo>
                <a:lnTo>
                  <a:pt x="1630" y="584"/>
                </a:lnTo>
                <a:lnTo>
                  <a:pt x="1630" y="576"/>
                </a:lnTo>
                <a:lnTo>
                  <a:pt x="1631" y="580"/>
                </a:lnTo>
                <a:lnTo>
                  <a:pt x="1631" y="580"/>
                </a:lnTo>
                <a:lnTo>
                  <a:pt x="1631" y="563"/>
                </a:lnTo>
                <a:lnTo>
                  <a:pt x="1631" y="559"/>
                </a:lnTo>
                <a:lnTo>
                  <a:pt x="1632" y="555"/>
                </a:lnTo>
                <a:lnTo>
                  <a:pt x="1632" y="553"/>
                </a:lnTo>
                <a:lnTo>
                  <a:pt x="1632" y="548"/>
                </a:lnTo>
                <a:lnTo>
                  <a:pt x="1633" y="545"/>
                </a:lnTo>
                <a:lnTo>
                  <a:pt x="1633" y="549"/>
                </a:lnTo>
                <a:lnTo>
                  <a:pt x="1633" y="549"/>
                </a:lnTo>
                <a:lnTo>
                  <a:pt x="1634" y="544"/>
                </a:lnTo>
                <a:lnTo>
                  <a:pt x="1634" y="542"/>
                </a:lnTo>
                <a:lnTo>
                  <a:pt x="1634" y="542"/>
                </a:lnTo>
                <a:lnTo>
                  <a:pt x="1634" y="551"/>
                </a:lnTo>
                <a:lnTo>
                  <a:pt x="1635" y="540"/>
                </a:lnTo>
                <a:lnTo>
                  <a:pt x="1635" y="542"/>
                </a:lnTo>
                <a:lnTo>
                  <a:pt x="1636" y="542"/>
                </a:lnTo>
                <a:lnTo>
                  <a:pt x="1636" y="548"/>
                </a:lnTo>
                <a:lnTo>
                  <a:pt x="1636" y="548"/>
                </a:lnTo>
                <a:lnTo>
                  <a:pt x="1636" y="544"/>
                </a:lnTo>
                <a:lnTo>
                  <a:pt x="1637" y="545"/>
                </a:lnTo>
                <a:lnTo>
                  <a:pt x="1637" y="549"/>
                </a:lnTo>
                <a:lnTo>
                  <a:pt x="1637" y="551"/>
                </a:lnTo>
                <a:lnTo>
                  <a:pt x="1637" y="549"/>
                </a:lnTo>
                <a:lnTo>
                  <a:pt x="1638" y="545"/>
                </a:lnTo>
                <a:lnTo>
                  <a:pt x="1638" y="548"/>
                </a:lnTo>
                <a:lnTo>
                  <a:pt x="1638" y="548"/>
                </a:lnTo>
                <a:lnTo>
                  <a:pt x="1639" y="544"/>
                </a:lnTo>
                <a:lnTo>
                  <a:pt x="1639" y="549"/>
                </a:lnTo>
                <a:lnTo>
                  <a:pt x="1639" y="551"/>
                </a:lnTo>
                <a:lnTo>
                  <a:pt x="1640" y="551"/>
                </a:lnTo>
                <a:lnTo>
                  <a:pt x="1640" y="548"/>
                </a:lnTo>
                <a:lnTo>
                  <a:pt x="1640" y="549"/>
                </a:lnTo>
                <a:lnTo>
                  <a:pt x="1640" y="555"/>
                </a:lnTo>
                <a:lnTo>
                  <a:pt x="1641" y="559"/>
                </a:lnTo>
                <a:lnTo>
                  <a:pt x="1641" y="553"/>
                </a:lnTo>
                <a:lnTo>
                  <a:pt x="1641" y="553"/>
                </a:lnTo>
                <a:lnTo>
                  <a:pt x="1642" y="555"/>
                </a:lnTo>
                <a:lnTo>
                  <a:pt x="1642" y="561"/>
                </a:lnTo>
                <a:lnTo>
                  <a:pt x="1642" y="555"/>
                </a:lnTo>
                <a:lnTo>
                  <a:pt x="1643" y="551"/>
                </a:lnTo>
                <a:lnTo>
                  <a:pt x="1643" y="551"/>
                </a:lnTo>
                <a:lnTo>
                  <a:pt x="1643" y="561"/>
                </a:lnTo>
                <a:lnTo>
                  <a:pt x="1643" y="551"/>
                </a:lnTo>
                <a:lnTo>
                  <a:pt x="1644" y="551"/>
                </a:lnTo>
                <a:lnTo>
                  <a:pt x="1644" y="549"/>
                </a:lnTo>
                <a:lnTo>
                  <a:pt x="1644" y="548"/>
                </a:lnTo>
                <a:lnTo>
                  <a:pt x="1645" y="542"/>
                </a:lnTo>
                <a:lnTo>
                  <a:pt x="1645" y="532"/>
                </a:lnTo>
                <a:lnTo>
                  <a:pt x="1645" y="528"/>
                </a:lnTo>
                <a:lnTo>
                  <a:pt x="1645" y="526"/>
                </a:lnTo>
                <a:lnTo>
                  <a:pt x="1646" y="526"/>
                </a:lnTo>
                <a:lnTo>
                  <a:pt x="1646" y="522"/>
                </a:lnTo>
                <a:lnTo>
                  <a:pt x="1646" y="514"/>
                </a:lnTo>
                <a:lnTo>
                  <a:pt x="1647" y="514"/>
                </a:lnTo>
                <a:lnTo>
                  <a:pt x="1647" y="513"/>
                </a:lnTo>
                <a:lnTo>
                  <a:pt x="1647" y="511"/>
                </a:lnTo>
                <a:lnTo>
                  <a:pt x="1648" y="503"/>
                </a:lnTo>
                <a:lnTo>
                  <a:pt x="1648" y="511"/>
                </a:lnTo>
                <a:lnTo>
                  <a:pt x="1648" y="517"/>
                </a:lnTo>
                <a:lnTo>
                  <a:pt x="1648" y="517"/>
                </a:lnTo>
                <a:lnTo>
                  <a:pt x="1649" y="513"/>
                </a:lnTo>
                <a:lnTo>
                  <a:pt x="1649" y="507"/>
                </a:lnTo>
                <a:lnTo>
                  <a:pt x="1650" y="507"/>
                </a:lnTo>
                <a:lnTo>
                  <a:pt x="1650" y="505"/>
                </a:lnTo>
                <a:lnTo>
                  <a:pt x="1650" y="501"/>
                </a:lnTo>
                <a:lnTo>
                  <a:pt x="1650" y="496"/>
                </a:lnTo>
                <a:lnTo>
                  <a:pt x="1651" y="501"/>
                </a:lnTo>
                <a:lnTo>
                  <a:pt x="1651" y="517"/>
                </a:lnTo>
                <a:lnTo>
                  <a:pt x="1651" y="524"/>
                </a:lnTo>
                <a:lnTo>
                  <a:pt x="1651" y="530"/>
                </a:lnTo>
                <a:lnTo>
                  <a:pt x="1652" y="540"/>
                </a:lnTo>
                <a:lnTo>
                  <a:pt x="1652" y="551"/>
                </a:lnTo>
                <a:lnTo>
                  <a:pt x="1653" y="545"/>
                </a:lnTo>
                <a:lnTo>
                  <a:pt x="1653" y="548"/>
                </a:lnTo>
                <a:lnTo>
                  <a:pt x="1653" y="551"/>
                </a:lnTo>
                <a:lnTo>
                  <a:pt x="1653" y="553"/>
                </a:lnTo>
                <a:lnTo>
                  <a:pt x="1654" y="555"/>
                </a:lnTo>
                <a:lnTo>
                  <a:pt x="1654" y="555"/>
                </a:lnTo>
                <a:lnTo>
                  <a:pt x="1654" y="553"/>
                </a:lnTo>
                <a:lnTo>
                  <a:pt x="1654" y="559"/>
                </a:lnTo>
                <a:lnTo>
                  <a:pt x="1655" y="553"/>
                </a:lnTo>
                <a:lnTo>
                  <a:pt x="1655" y="557"/>
                </a:lnTo>
                <a:lnTo>
                  <a:pt x="1655" y="559"/>
                </a:lnTo>
                <a:lnTo>
                  <a:pt x="1656" y="559"/>
                </a:lnTo>
                <a:lnTo>
                  <a:pt x="1656" y="555"/>
                </a:lnTo>
                <a:lnTo>
                  <a:pt x="1656" y="555"/>
                </a:lnTo>
                <a:lnTo>
                  <a:pt x="1657" y="559"/>
                </a:lnTo>
                <a:lnTo>
                  <a:pt x="1657" y="574"/>
                </a:lnTo>
                <a:lnTo>
                  <a:pt x="1657" y="592"/>
                </a:lnTo>
                <a:lnTo>
                  <a:pt x="1657" y="603"/>
                </a:lnTo>
                <a:lnTo>
                  <a:pt x="1658" y="622"/>
                </a:lnTo>
                <a:lnTo>
                  <a:pt x="1658" y="625"/>
                </a:lnTo>
                <a:lnTo>
                  <a:pt x="1658" y="563"/>
                </a:lnTo>
                <a:lnTo>
                  <a:pt x="1659" y="478"/>
                </a:lnTo>
                <a:lnTo>
                  <a:pt x="1659" y="410"/>
                </a:lnTo>
                <a:lnTo>
                  <a:pt x="1659" y="327"/>
                </a:lnTo>
                <a:lnTo>
                  <a:pt x="1659" y="183"/>
                </a:lnTo>
                <a:lnTo>
                  <a:pt x="1660" y="63"/>
                </a:lnTo>
                <a:lnTo>
                  <a:pt x="1660" y="15"/>
                </a:lnTo>
                <a:lnTo>
                  <a:pt x="1660" y="102"/>
                </a:lnTo>
                <a:lnTo>
                  <a:pt x="1661" y="156"/>
                </a:lnTo>
                <a:lnTo>
                  <a:pt x="1661" y="574"/>
                </a:lnTo>
                <a:lnTo>
                  <a:pt x="1661" y="626"/>
                </a:lnTo>
                <a:lnTo>
                  <a:pt x="1662" y="594"/>
                </a:lnTo>
                <a:lnTo>
                  <a:pt x="1662" y="574"/>
                </a:lnTo>
                <a:lnTo>
                  <a:pt x="1662" y="573"/>
                </a:lnTo>
                <a:lnTo>
                  <a:pt x="1662" y="576"/>
                </a:lnTo>
                <a:lnTo>
                  <a:pt x="1663" y="582"/>
                </a:lnTo>
                <a:lnTo>
                  <a:pt x="1663" y="584"/>
                </a:lnTo>
                <a:lnTo>
                  <a:pt x="1664" y="580"/>
                </a:lnTo>
                <a:lnTo>
                  <a:pt x="1664" y="578"/>
                </a:lnTo>
                <a:lnTo>
                  <a:pt x="1664" y="580"/>
                </a:lnTo>
                <a:lnTo>
                  <a:pt x="1664" y="584"/>
                </a:lnTo>
                <a:lnTo>
                  <a:pt x="1665" y="578"/>
                </a:lnTo>
                <a:lnTo>
                  <a:pt x="1665" y="580"/>
                </a:lnTo>
                <a:lnTo>
                  <a:pt x="1665" y="584"/>
                </a:lnTo>
                <a:lnTo>
                  <a:pt x="1665" y="590"/>
                </a:lnTo>
                <a:lnTo>
                  <a:pt x="1666" y="590"/>
                </a:lnTo>
                <a:lnTo>
                  <a:pt x="1666" y="584"/>
                </a:lnTo>
                <a:lnTo>
                  <a:pt x="1667" y="584"/>
                </a:lnTo>
                <a:lnTo>
                  <a:pt x="1667" y="586"/>
                </a:lnTo>
                <a:lnTo>
                  <a:pt x="1667" y="586"/>
                </a:lnTo>
                <a:lnTo>
                  <a:pt x="1667" y="584"/>
                </a:lnTo>
                <a:lnTo>
                  <a:pt x="1668" y="590"/>
                </a:lnTo>
                <a:lnTo>
                  <a:pt x="1668" y="594"/>
                </a:lnTo>
                <a:lnTo>
                  <a:pt x="1668" y="596"/>
                </a:lnTo>
                <a:lnTo>
                  <a:pt x="1668" y="588"/>
                </a:lnTo>
                <a:lnTo>
                  <a:pt x="1669" y="590"/>
                </a:lnTo>
                <a:lnTo>
                  <a:pt x="1669" y="594"/>
                </a:lnTo>
                <a:lnTo>
                  <a:pt x="1669" y="596"/>
                </a:lnTo>
                <a:lnTo>
                  <a:pt x="1670" y="590"/>
                </a:lnTo>
                <a:lnTo>
                  <a:pt x="1670" y="588"/>
                </a:lnTo>
                <a:lnTo>
                  <a:pt x="1670" y="590"/>
                </a:lnTo>
                <a:lnTo>
                  <a:pt x="1671" y="594"/>
                </a:lnTo>
                <a:lnTo>
                  <a:pt x="1671" y="592"/>
                </a:lnTo>
                <a:lnTo>
                  <a:pt x="1671" y="588"/>
                </a:lnTo>
                <a:lnTo>
                  <a:pt x="1671" y="590"/>
                </a:lnTo>
                <a:lnTo>
                  <a:pt x="1672" y="597"/>
                </a:lnTo>
                <a:lnTo>
                  <a:pt x="1672" y="590"/>
                </a:lnTo>
                <a:lnTo>
                  <a:pt x="1672" y="588"/>
                </a:lnTo>
                <a:lnTo>
                  <a:pt x="1673" y="590"/>
                </a:lnTo>
                <a:lnTo>
                  <a:pt x="1673" y="592"/>
                </a:lnTo>
                <a:lnTo>
                  <a:pt x="1673" y="590"/>
                </a:lnTo>
                <a:lnTo>
                  <a:pt x="1673" y="588"/>
                </a:lnTo>
                <a:lnTo>
                  <a:pt x="1674" y="590"/>
                </a:lnTo>
                <a:lnTo>
                  <a:pt x="1674" y="592"/>
                </a:lnTo>
                <a:lnTo>
                  <a:pt x="1674" y="592"/>
                </a:lnTo>
                <a:lnTo>
                  <a:pt x="1675" y="588"/>
                </a:lnTo>
                <a:lnTo>
                  <a:pt x="1675" y="590"/>
                </a:lnTo>
                <a:lnTo>
                  <a:pt x="1675" y="596"/>
                </a:lnTo>
                <a:lnTo>
                  <a:pt x="1676" y="600"/>
                </a:lnTo>
                <a:lnTo>
                  <a:pt x="1676" y="600"/>
                </a:lnTo>
                <a:lnTo>
                  <a:pt x="1676" y="596"/>
                </a:lnTo>
                <a:lnTo>
                  <a:pt x="1676" y="596"/>
                </a:lnTo>
                <a:lnTo>
                  <a:pt x="1677" y="597"/>
                </a:lnTo>
                <a:lnTo>
                  <a:pt x="1677" y="597"/>
                </a:lnTo>
                <a:lnTo>
                  <a:pt x="1677" y="600"/>
                </a:lnTo>
                <a:lnTo>
                  <a:pt x="1677" y="603"/>
                </a:lnTo>
                <a:lnTo>
                  <a:pt x="1678" y="607"/>
                </a:lnTo>
                <a:lnTo>
                  <a:pt x="1678" y="605"/>
                </a:lnTo>
                <a:lnTo>
                  <a:pt x="1679" y="597"/>
                </a:lnTo>
                <a:lnTo>
                  <a:pt x="1679" y="601"/>
                </a:lnTo>
                <a:lnTo>
                  <a:pt x="1679" y="600"/>
                </a:lnTo>
                <a:lnTo>
                  <a:pt x="1679" y="596"/>
                </a:lnTo>
                <a:lnTo>
                  <a:pt x="1680" y="588"/>
                </a:lnTo>
                <a:lnTo>
                  <a:pt x="1680" y="584"/>
                </a:lnTo>
                <a:lnTo>
                  <a:pt x="1681" y="582"/>
                </a:lnTo>
                <a:lnTo>
                  <a:pt x="1681" y="576"/>
                </a:lnTo>
                <a:lnTo>
                  <a:pt x="1681" y="566"/>
                </a:lnTo>
                <a:lnTo>
                  <a:pt x="1681" y="557"/>
                </a:lnTo>
                <a:lnTo>
                  <a:pt x="1682" y="553"/>
                </a:lnTo>
                <a:lnTo>
                  <a:pt x="1682" y="551"/>
                </a:lnTo>
                <a:lnTo>
                  <a:pt x="1682" y="544"/>
                </a:lnTo>
                <a:lnTo>
                  <a:pt x="1682" y="542"/>
                </a:lnTo>
                <a:lnTo>
                  <a:pt x="1683" y="544"/>
                </a:lnTo>
                <a:lnTo>
                  <a:pt x="1683" y="545"/>
                </a:lnTo>
                <a:lnTo>
                  <a:pt x="1683" y="532"/>
                </a:lnTo>
                <a:lnTo>
                  <a:pt x="1684" y="532"/>
                </a:lnTo>
                <a:lnTo>
                  <a:pt x="1684" y="534"/>
                </a:lnTo>
                <a:lnTo>
                  <a:pt x="1684" y="536"/>
                </a:lnTo>
                <a:lnTo>
                  <a:pt x="1685" y="528"/>
                </a:lnTo>
                <a:lnTo>
                  <a:pt x="1685" y="528"/>
                </a:lnTo>
                <a:lnTo>
                  <a:pt x="1685" y="528"/>
                </a:lnTo>
                <a:lnTo>
                  <a:pt x="1685" y="530"/>
                </a:lnTo>
                <a:lnTo>
                  <a:pt x="1686" y="528"/>
                </a:lnTo>
                <a:lnTo>
                  <a:pt x="1686" y="526"/>
                </a:lnTo>
                <a:lnTo>
                  <a:pt x="1686" y="528"/>
                </a:lnTo>
                <a:lnTo>
                  <a:pt x="1687" y="534"/>
                </a:lnTo>
                <a:lnTo>
                  <a:pt x="1687" y="532"/>
                </a:lnTo>
                <a:lnTo>
                  <a:pt x="1687" y="532"/>
                </a:lnTo>
                <a:lnTo>
                  <a:pt x="1687" y="530"/>
                </a:lnTo>
                <a:lnTo>
                  <a:pt x="1688" y="536"/>
                </a:lnTo>
                <a:lnTo>
                  <a:pt x="1688" y="536"/>
                </a:lnTo>
                <a:lnTo>
                  <a:pt x="1688" y="530"/>
                </a:lnTo>
                <a:lnTo>
                  <a:pt x="1689" y="532"/>
                </a:lnTo>
                <a:lnTo>
                  <a:pt x="1689" y="532"/>
                </a:lnTo>
                <a:lnTo>
                  <a:pt x="1689" y="532"/>
                </a:lnTo>
                <a:lnTo>
                  <a:pt x="1690" y="534"/>
                </a:lnTo>
                <a:lnTo>
                  <a:pt x="1690" y="536"/>
                </a:lnTo>
                <a:lnTo>
                  <a:pt x="1690" y="542"/>
                </a:lnTo>
                <a:lnTo>
                  <a:pt x="1690" y="544"/>
                </a:lnTo>
                <a:lnTo>
                  <a:pt x="1691" y="536"/>
                </a:lnTo>
                <a:lnTo>
                  <a:pt x="1691" y="540"/>
                </a:lnTo>
                <a:lnTo>
                  <a:pt x="1691" y="544"/>
                </a:lnTo>
                <a:lnTo>
                  <a:pt x="1691" y="545"/>
                </a:lnTo>
                <a:lnTo>
                  <a:pt x="1692" y="548"/>
                </a:lnTo>
                <a:lnTo>
                  <a:pt x="1692" y="548"/>
                </a:lnTo>
                <a:lnTo>
                  <a:pt x="1693" y="549"/>
                </a:lnTo>
                <a:lnTo>
                  <a:pt x="1693" y="551"/>
                </a:lnTo>
                <a:lnTo>
                  <a:pt x="1693" y="548"/>
                </a:lnTo>
                <a:lnTo>
                  <a:pt x="1693" y="548"/>
                </a:lnTo>
                <a:lnTo>
                  <a:pt x="1694" y="551"/>
                </a:lnTo>
                <a:lnTo>
                  <a:pt x="1694" y="553"/>
                </a:lnTo>
                <a:lnTo>
                  <a:pt x="1695" y="551"/>
                </a:lnTo>
                <a:lnTo>
                  <a:pt x="1695" y="549"/>
                </a:lnTo>
                <a:lnTo>
                  <a:pt x="1695" y="549"/>
                </a:lnTo>
                <a:lnTo>
                  <a:pt x="1695" y="549"/>
                </a:lnTo>
                <a:lnTo>
                  <a:pt x="1696" y="544"/>
                </a:lnTo>
                <a:lnTo>
                  <a:pt x="1696" y="536"/>
                </a:lnTo>
                <a:lnTo>
                  <a:pt x="1696" y="536"/>
                </a:lnTo>
                <a:lnTo>
                  <a:pt x="1696" y="536"/>
                </a:lnTo>
                <a:lnTo>
                  <a:pt x="1697" y="538"/>
                </a:lnTo>
                <a:lnTo>
                  <a:pt x="1697" y="526"/>
                </a:lnTo>
                <a:lnTo>
                  <a:pt x="1697" y="526"/>
                </a:lnTo>
                <a:lnTo>
                  <a:pt x="1698" y="524"/>
                </a:lnTo>
                <a:lnTo>
                  <a:pt x="1698" y="522"/>
                </a:lnTo>
                <a:lnTo>
                  <a:pt x="1698" y="518"/>
                </a:lnTo>
                <a:lnTo>
                  <a:pt x="1699" y="514"/>
                </a:lnTo>
                <a:lnTo>
                  <a:pt x="1699" y="517"/>
                </a:lnTo>
                <a:lnTo>
                  <a:pt x="1699" y="513"/>
                </a:lnTo>
                <a:lnTo>
                  <a:pt x="1699" y="505"/>
                </a:lnTo>
                <a:lnTo>
                  <a:pt x="1700" y="511"/>
                </a:lnTo>
                <a:lnTo>
                  <a:pt x="1700" y="518"/>
                </a:lnTo>
                <a:lnTo>
                  <a:pt x="1700" y="513"/>
                </a:lnTo>
                <a:lnTo>
                  <a:pt x="1701" y="511"/>
                </a:lnTo>
                <a:lnTo>
                  <a:pt x="1701" y="507"/>
                </a:lnTo>
                <a:lnTo>
                  <a:pt x="1701" y="505"/>
                </a:lnTo>
                <a:lnTo>
                  <a:pt x="1701" y="503"/>
                </a:lnTo>
                <a:lnTo>
                  <a:pt x="1702" y="501"/>
                </a:lnTo>
                <a:lnTo>
                  <a:pt x="1702" y="517"/>
                </a:lnTo>
                <a:lnTo>
                  <a:pt x="1702" y="534"/>
                </a:lnTo>
                <a:lnTo>
                  <a:pt x="1703" y="542"/>
                </a:lnTo>
                <a:lnTo>
                  <a:pt x="1703" y="536"/>
                </a:lnTo>
                <a:lnTo>
                  <a:pt x="1703" y="538"/>
                </a:lnTo>
                <a:lnTo>
                  <a:pt x="1704" y="545"/>
                </a:lnTo>
                <a:lnTo>
                  <a:pt x="1704" y="555"/>
                </a:lnTo>
                <a:lnTo>
                  <a:pt x="1704" y="559"/>
                </a:lnTo>
                <a:lnTo>
                  <a:pt x="1704" y="551"/>
                </a:lnTo>
                <a:lnTo>
                  <a:pt x="1705" y="551"/>
                </a:lnTo>
                <a:lnTo>
                  <a:pt x="1705" y="557"/>
                </a:lnTo>
                <a:lnTo>
                  <a:pt x="1705" y="561"/>
                </a:lnTo>
                <a:lnTo>
                  <a:pt x="1705" y="551"/>
                </a:lnTo>
                <a:lnTo>
                  <a:pt x="1706" y="553"/>
                </a:lnTo>
                <a:lnTo>
                  <a:pt x="1706" y="557"/>
                </a:lnTo>
                <a:lnTo>
                  <a:pt x="1707" y="557"/>
                </a:lnTo>
                <a:lnTo>
                  <a:pt x="1707" y="555"/>
                </a:lnTo>
                <a:lnTo>
                  <a:pt x="1707" y="555"/>
                </a:lnTo>
                <a:lnTo>
                  <a:pt x="1707" y="561"/>
                </a:lnTo>
                <a:lnTo>
                  <a:pt x="1708" y="557"/>
                </a:lnTo>
                <a:lnTo>
                  <a:pt x="1708" y="555"/>
                </a:lnTo>
                <a:lnTo>
                  <a:pt x="1709" y="557"/>
                </a:lnTo>
                <a:lnTo>
                  <a:pt x="1709" y="561"/>
                </a:lnTo>
                <a:lnTo>
                  <a:pt x="1709" y="563"/>
                </a:lnTo>
                <a:lnTo>
                  <a:pt x="1709" y="561"/>
                </a:lnTo>
                <a:lnTo>
                  <a:pt x="1710" y="566"/>
                </a:lnTo>
                <a:lnTo>
                  <a:pt x="1710" y="586"/>
                </a:lnTo>
                <a:lnTo>
                  <a:pt x="1710" y="605"/>
                </a:lnTo>
                <a:lnTo>
                  <a:pt x="1710" y="617"/>
                </a:lnTo>
                <a:lnTo>
                  <a:pt x="1711" y="617"/>
                </a:lnTo>
                <a:lnTo>
                  <a:pt x="1711" y="563"/>
                </a:lnTo>
                <a:lnTo>
                  <a:pt x="1711" y="484"/>
                </a:lnTo>
                <a:lnTo>
                  <a:pt x="1712" y="374"/>
                </a:lnTo>
                <a:lnTo>
                  <a:pt x="1712" y="235"/>
                </a:lnTo>
                <a:lnTo>
                  <a:pt x="1712" y="100"/>
                </a:lnTo>
                <a:lnTo>
                  <a:pt x="1713" y="36"/>
                </a:lnTo>
                <a:lnTo>
                  <a:pt x="1713" y="27"/>
                </a:lnTo>
                <a:lnTo>
                  <a:pt x="1713" y="252"/>
                </a:lnTo>
                <a:lnTo>
                  <a:pt x="1713" y="484"/>
                </a:lnTo>
                <a:lnTo>
                  <a:pt x="1714" y="601"/>
                </a:lnTo>
                <a:lnTo>
                  <a:pt x="1714" y="609"/>
                </a:lnTo>
                <a:lnTo>
                  <a:pt x="1714" y="580"/>
                </a:lnTo>
                <a:lnTo>
                  <a:pt x="1715" y="566"/>
                </a:lnTo>
                <a:lnTo>
                  <a:pt x="1715" y="573"/>
                </a:lnTo>
                <a:lnTo>
                  <a:pt x="1715" y="578"/>
                </a:lnTo>
                <a:lnTo>
                  <a:pt x="1715" y="573"/>
                </a:lnTo>
                <a:lnTo>
                  <a:pt x="1716" y="569"/>
                </a:lnTo>
                <a:lnTo>
                  <a:pt x="1716" y="573"/>
                </a:lnTo>
                <a:lnTo>
                  <a:pt x="1716" y="578"/>
                </a:lnTo>
                <a:lnTo>
                  <a:pt x="1717" y="573"/>
                </a:lnTo>
                <a:lnTo>
                  <a:pt x="1717" y="570"/>
                </a:lnTo>
                <a:lnTo>
                  <a:pt x="1717" y="574"/>
                </a:lnTo>
                <a:lnTo>
                  <a:pt x="1718" y="578"/>
                </a:lnTo>
                <a:lnTo>
                  <a:pt x="1718" y="578"/>
                </a:lnTo>
                <a:lnTo>
                  <a:pt x="1718" y="574"/>
                </a:lnTo>
                <a:lnTo>
                  <a:pt x="1718" y="573"/>
                </a:lnTo>
                <a:lnTo>
                  <a:pt x="1719" y="580"/>
                </a:lnTo>
                <a:lnTo>
                  <a:pt x="1719" y="578"/>
                </a:lnTo>
                <a:lnTo>
                  <a:pt x="1719" y="573"/>
                </a:lnTo>
                <a:lnTo>
                  <a:pt x="1720" y="574"/>
                </a:lnTo>
                <a:lnTo>
                  <a:pt x="1720" y="582"/>
                </a:lnTo>
                <a:lnTo>
                  <a:pt x="1720" y="584"/>
                </a:lnTo>
                <a:lnTo>
                  <a:pt x="1721" y="574"/>
                </a:lnTo>
                <a:lnTo>
                  <a:pt x="1721" y="573"/>
                </a:lnTo>
                <a:lnTo>
                  <a:pt x="1721" y="576"/>
                </a:lnTo>
                <a:lnTo>
                  <a:pt x="1721" y="578"/>
                </a:lnTo>
                <a:lnTo>
                  <a:pt x="1722" y="574"/>
                </a:lnTo>
                <a:lnTo>
                  <a:pt x="1722" y="574"/>
                </a:lnTo>
                <a:lnTo>
                  <a:pt x="1723" y="574"/>
                </a:lnTo>
                <a:lnTo>
                  <a:pt x="1723" y="578"/>
                </a:lnTo>
                <a:lnTo>
                  <a:pt x="1723" y="578"/>
                </a:lnTo>
                <a:lnTo>
                  <a:pt x="1723" y="573"/>
                </a:lnTo>
                <a:lnTo>
                  <a:pt x="1724" y="576"/>
                </a:lnTo>
                <a:lnTo>
                  <a:pt x="1724" y="578"/>
                </a:lnTo>
                <a:lnTo>
                  <a:pt x="1724" y="578"/>
                </a:lnTo>
                <a:lnTo>
                  <a:pt x="1724" y="573"/>
                </a:lnTo>
                <a:lnTo>
                  <a:pt x="1725" y="578"/>
                </a:lnTo>
                <a:lnTo>
                  <a:pt x="1725" y="582"/>
                </a:lnTo>
                <a:lnTo>
                  <a:pt x="1725" y="580"/>
                </a:lnTo>
                <a:lnTo>
                  <a:pt x="1726" y="578"/>
                </a:lnTo>
                <a:lnTo>
                  <a:pt x="1726" y="576"/>
                </a:lnTo>
                <a:lnTo>
                  <a:pt x="1726" y="582"/>
                </a:lnTo>
                <a:lnTo>
                  <a:pt x="1727" y="582"/>
                </a:lnTo>
                <a:lnTo>
                  <a:pt x="1727" y="574"/>
                </a:lnTo>
                <a:lnTo>
                  <a:pt x="1727" y="576"/>
                </a:lnTo>
                <a:lnTo>
                  <a:pt x="1727" y="576"/>
                </a:lnTo>
                <a:lnTo>
                  <a:pt x="1728" y="578"/>
                </a:lnTo>
                <a:lnTo>
                  <a:pt x="1728" y="573"/>
                </a:lnTo>
                <a:lnTo>
                  <a:pt x="1728" y="573"/>
                </a:lnTo>
                <a:lnTo>
                  <a:pt x="1729" y="576"/>
                </a:lnTo>
                <a:lnTo>
                  <a:pt x="1729" y="580"/>
                </a:lnTo>
                <a:lnTo>
                  <a:pt x="1729" y="580"/>
                </a:lnTo>
                <a:lnTo>
                  <a:pt x="1730" y="576"/>
                </a:lnTo>
                <a:lnTo>
                  <a:pt x="1730" y="582"/>
                </a:lnTo>
                <a:lnTo>
                  <a:pt x="1730" y="584"/>
                </a:lnTo>
                <a:lnTo>
                  <a:pt x="1730" y="582"/>
                </a:lnTo>
                <a:lnTo>
                  <a:pt x="1731" y="582"/>
                </a:lnTo>
                <a:lnTo>
                  <a:pt x="1731" y="582"/>
                </a:lnTo>
                <a:lnTo>
                  <a:pt x="1731" y="588"/>
                </a:lnTo>
                <a:lnTo>
                  <a:pt x="1732" y="582"/>
                </a:lnTo>
                <a:lnTo>
                  <a:pt x="1732" y="576"/>
                </a:lnTo>
                <a:lnTo>
                  <a:pt x="1732" y="576"/>
                </a:lnTo>
                <a:lnTo>
                  <a:pt x="1732" y="580"/>
                </a:lnTo>
                <a:lnTo>
                  <a:pt x="1733" y="576"/>
                </a:lnTo>
                <a:lnTo>
                  <a:pt x="1733" y="570"/>
                </a:lnTo>
                <a:lnTo>
                  <a:pt x="1733" y="563"/>
                </a:lnTo>
                <a:lnTo>
                  <a:pt x="1734" y="563"/>
                </a:lnTo>
                <a:lnTo>
                  <a:pt x="1734" y="553"/>
                </a:lnTo>
                <a:lnTo>
                  <a:pt x="1734" y="544"/>
                </a:lnTo>
                <a:lnTo>
                  <a:pt x="1735" y="538"/>
                </a:lnTo>
                <a:lnTo>
                  <a:pt x="1735" y="540"/>
                </a:lnTo>
                <a:lnTo>
                  <a:pt x="1735" y="542"/>
                </a:lnTo>
                <a:lnTo>
                  <a:pt x="1735" y="526"/>
                </a:lnTo>
                <a:lnTo>
                  <a:pt x="1736" y="522"/>
                </a:lnTo>
                <a:lnTo>
                  <a:pt x="1736" y="526"/>
                </a:lnTo>
                <a:lnTo>
                  <a:pt x="1737" y="528"/>
                </a:lnTo>
                <a:lnTo>
                  <a:pt x="1737" y="522"/>
                </a:lnTo>
                <a:lnTo>
                  <a:pt x="1737" y="517"/>
                </a:lnTo>
                <a:lnTo>
                  <a:pt x="1737" y="518"/>
                </a:lnTo>
                <a:lnTo>
                  <a:pt x="1738" y="524"/>
                </a:lnTo>
                <a:lnTo>
                  <a:pt x="1738" y="520"/>
                </a:lnTo>
                <a:lnTo>
                  <a:pt x="1738" y="513"/>
                </a:lnTo>
                <a:lnTo>
                  <a:pt x="1738" y="520"/>
                </a:lnTo>
                <a:lnTo>
                  <a:pt x="1739" y="520"/>
                </a:lnTo>
                <a:lnTo>
                  <a:pt x="1739" y="514"/>
                </a:lnTo>
                <a:lnTo>
                  <a:pt x="1739" y="513"/>
                </a:lnTo>
                <a:lnTo>
                  <a:pt x="1740" y="514"/>
                </a:lnTo>
                <a:lnTo>
                  <a:pt x="1740" y="520"/>
                </a:lnTo>
                <a:lnTo>
                  <a:pt x="1740" y="518"/>
                </a:lnTo>
                <a:lnTo>
                  <a:pt x="1741" y="517"/>
                </a:lnTo>
                <a:lnTo>
                  <a:pt x="1741" y="517"/>
                </a:lnTo>
                <a:lnTo>
                  <a:pt x="1741" y="520"/>
                </a:lnTo>
                <a:lnTo>
                  <a:pt x="1741" y="522"/>
                </a:lnTo>
                <a:lnTo>
                  <a:pt x="1742" y="522"/>
                </a:lnTo>
                <a:lnTo>
                  <a:pt x="1742" y="520"/>
                </a:lnTo>
                <a:lnTo>
                  <a:pt x="1742" y="522"/>
                </a:lnTo>
                <a:lnTo>
                  <a:pt x="1743" y="524"/>
                </a:lnTo>
                <a:lnTo>
                  <a:pt x="1743" y="520"/>
                </a:lnTo>
                <a:lnTo>
                  <a:pt x="1743" y="518"/>
                </a:lnTo>
                <a:lnTo>
                  <a:pt x="1744" y="522"/>
                </a:lnTo>
                <a:lnTo>
                  <a:pt x="1744" y="528"/>
                </a:lnTo>
                <a:lnTo>
                  <a:pt x="1744" y="524"/>
                </a:lnTo>
                <a:lnTo>
                  <a:pt x="1744" y="520"/>
                </a:lnTo>
                <a:lnTo>
                  <a:pt x="1745" y="528"/>
                </a:lnTo>
                <a:lnTo>
                  <a:pt x="1745" y="532"/>
                </a:lnTo>
                <a:lnTo>
                  <a:pt x="1745" y="530"/>
                </a:lnTo>
                <a:lnTo>
                  <a:pt x="1746" y="526"/>
                </a:lnTo>
                <a:lnTo>
                  <a:pt x="1746" y="526"/>
                </a:lnTo>
                <a:lnTo>
                  <a:pt x="1746" y="534"/>
                </a:lnTo>
                <a:lnTo>
                  <a:pt x="1746" y="534"/>
                </a:lnTo>
                <a:lnTo>
                  <a:pt x="1747" y="530"/>
                </a:lnTo>
                <a:lnTo>
                  <a:pt x="1747" y="532"/>
                </a:lnTo>
                <a:lnTo>
                  <a:pt x="1747" y="538"/>
                </a:lnTo>
                <a:lnTo>
                  <a:pt x="1748" y="538"/>
                </a:lnTo>
                <a:lnTo>
                  <a:pt x="1748" y="530"/>
                </a:lnTo>
                <a:lnTo>
                  <a:pt x="1748" y="534"/>
                </a:lnTo>
                <a:lnTo>
                  <a:pt x="1749" y="534"/>
                </a:lnTo>
                <a:lnTo>
                  <a:pt x="1749" y="528"/>
                </a:lnTo>
                <a:lnTo>
                  <a:pt x="1749" y="518"/>
                </a:lnTo>
                <a:lnTo>
                  <a:pt x="1749" y="514"/>
                </a:lnTo>
                <a:lnTo>
                  <a:pt x="1750" y="518"/>
                </a:lnTo>
                <a:lnTo>
                  <a:pt x="1750" y="517"/>
                </a:lnTo>
                <a:lnTo>
                  <a:pt x="1751" y="505"/>
                </a:lnTo>
                <a:lnTo>
                  <a:pt x="1751" y="505"/>
                </a:lnTo>
                <a:lnTo>
                  <a:pt x="1751" y="503"/>
                </a:lnTo>
                <a:lnTo>
                  <a:pt x="1751" y="499"/>
                </a:lnTo>
                <a:lnTo>
                  <a:pt x="1752" y="493"/>
                </a:lnTo>
                <a:lnTo>
                  <a:pt x="1752" y="492"/>
                </a:lnTo>
                <a:lnTo>
                  <a:pt x="1752" y="489"/>
                </a:lnTo>
                <a:lnTo>
                  <a:pt x="1752" y="497"/>
                </a:lnTo>
                <a:lnTo>
                  <a:pt x="1753" y="496"/>
                </a:lnTo>
                <a:lnTo>
                  <a:pt x="1753" y="496"/>
                </a:lnTo>
                <a:lnTo>
                  <a:pt x="1754" y="499"/>
                </a:lnTo>
                <a:lnTo>
                  <a:pt x="1754" y="501"/>
                </a:lnTo>
                <a:lnTo>
                  <a:pt x="1754" y="496"/>
                </a:lnTo>
                <a:lnTo>
                  <a:pt x="1754" y="489"/>
                </a:lnTo>
                <a:lnTo>
                  <a:pt x="1755" y="492"/>
                </a:lnTo>
                <a:lnTo>
                  <a:pt x="1755" y="488"/>
                </a:lnTo>
                <a:lnTo>
                  <a:pt x="1755" y="478"/>
                </a:lnTo>
                <a:lnTo>
                  <a:pt x="1755" y="478"/>
                </a:lnTo>
                <a:lnTo>
                  <a:pt x="1756" y="499"/>
                </a:lnTo>
                <a:lnTo>
                  <a:pt x="1756" y="514"/>
                </a:lnTo>
                <a:lnTo>
                  <a:pt x="1756" y="517"/>
                </a:lnTo>
                <a:lnTo>
                  <a:pt x="1757" y="514"/>
                </a:lnTo>
                <a:lnTo>
                  <a:pt x="1757" y="522"/>
                </a:lnTo>
                <a:lnTo>
                  <a:pt x="1757" y="532"/>
                </a:lnTo>
                <a:lnTo>
                  <a:pt x="1758" y="536"/>
                </a:lnTo>
                <a:lnTo>
                  <a:pt x="1758" y="540"/>
                </a:lnTo>
                <a:lnTo>
                  <a:pt x="1758" y="544"/>
                </a:lnTo>
                <a:lnTo>
                  <a:pt x="1758" y="545"/>
                </a:lnTo>
                <a:lnTo>
                  <a:pt x="1759" y="548"/>
                </a:lnTo>
                <a:lnTo>
                  <a:pt x="1759" y="544"/>
                </a:lnTo>
                <a:lnTo>
                  <a:pt x="1759" y="544"/>
                </a:lnTo>
                <a:lnTo>
                  <a:pt x="1760" y="545"/>
                </a:lnTo>
                <a:lnTo>
                  <a:pt x="1760" y="551"/>
                </a:lnTo>
                <a:lnTo>
                  <a:pt x="1760" y="549"/>
                </a:lnTo>
                <a:lnTo>
                  <a:pt x="1760" y="544"/>
                </a:lnTo>
                <a:lnTo>
                  <a:pt x="1761" y="544"/>
                </a:lnTo>
                <a:lnTo>
                  <a:pt x="1761" y="548"/>
                </a:lnTo>
                <a:lnTo>
                  <a:pt x="1761" y="545"/>
                </a:lnTo>
                <a:lnTo>
                  <a:pt x="1762" y="540"/>
                </a:lnTo>
                <a:lnTo>
                  <a:pt x="1762" y="544"/>
                </a:lnTo>
                <a:lnTo>
                  <a:pt x="1762" y="551"/>
                </a:lnTo>
                <a:lnTo>
                  <a:pt x="1763" y="551"/>
                </a:lnTo>
                <a:lnTo>
                  <a:pt x="1763" y="565"/>
                </a:lnTo>
                <a:lnTo>
                  <a:pt x="1763" y="584"/>
                </a:lnTo>
                <a:lnTo>
                  <a:pt x="1763" y="596"/>
                </a:lnTo>
                <a:lnTo>
                  <a:pt x="1764" y="615"/>
                </a:lnTo>
                <a:lnTo>
                  <a:pt x="1764" y="613"/>
                </a:lnTo>
                <a:lnTo>
                  <a:pt x="1764" y="570"/>
                </a:lnTo>
                <a:lnTo>
                  <a:pt x="1764" y="503"/>
                </a:lnTo>
                <a:lnTo>
                  <a:pt x="1765" y="482"/>
                </a:lnTo>
                <a:lnTo>
                  <a:pt x="1765" y="316"/>
                </a:lnTo>
                <a:lnTo>
                  <a:pt x="1766" y="175"/>
                </a:lnTo>
                <a:lnTo>
                  <a:pt x="1766" y="88"/>
                </a:lnTo>
                <a:lnTo>
                  <a:pt x="1766" y="73"/>
                </a:lnTo>
                <a:lnTo>
                  <a:pt x="1766" y="181"/>
                </a:lnTo>
                <a:lnTo>
                  <a:pt x="1767" y="399"/>
                </a:lnTo>
                <a:lnTo>
                  <a:pt x="1767" y="578"/>
                </a:lnTo>
                <a:lnTo>
                  <a:pt x="1768" y="622"/>
                </a:lnTo>
                <a:lnTo>
                  <a:pt x="1768" y="601"/>
                </a:lnTo>
                <a:lnTo>
                  <a:pt x="1768" y="573"/>
                </a:lnTo>
                <a:lnTo>
                  <a:pt x="1768" y="561"/>
                </a:lnTo>
                <a:lnTo>
                  <a:pt x="1769" y="561"/>
                </a:lnTo>
                <a:lnTo>
                  <a:pt x="1769" y="563"/>
                </a:lnTo>
                <a:lnTo>
                  <a:pt x="1769" y="559"/>
                </a:lnTo>
                <a:lnTo>
                  <a:pt x="1769" y="563"/>
                </a:lnTo>
                <a:lnTo>
                  <a:pt x="1770" y="563"/>
                </a:lnTo>
                <a:lnTo>
                  <a:pt x="1770" y="566"/>
                </a:lnTo>
                <a:lnTo>
                  <a:pt x="1770" y="561"/>
                </a:lnTo>
                <a:lnTo>
                  <a:pt x="1771" y="561"/>
                </a:lnTo>
                <a:lnTo>
                  <a:pt x="1771" y="566"/>
                </a:lnTo>
                <a:lnTo>
                  <a:pt x="1771" y="570"/>
                </a:lnTo>
                <a:lnTo>
                  <a:pt x="1772" y="565"/>
                </a:lnTo>
                <a:lnTo>
                  <a:pt x="1772" y="561"/>
                </a:lnTo>
                <a:lnTo>
                  <a:pt x="1772" y="569"/>
                </a:lnTo>
                <a:lnTo>
                  <a:pt x="1772" y="569"/>
                </a:lnTo>
                <a:lnTo>
                  <a:pt x="1773" y="563"/>
                </a:lnTo>
                <a:lnTo>
                  <a:pt x="1773" y="561"/>
                </a:lnTo>
                <a:lnTo>
                  <a:pt x="1773" y="563"/>
                </a:lnTo>
                <a:lnTo>
                  <a:pt x="1774" y="563"/>
                </a:lnTo>
                <a:lnTo>
                  <a:pt x="1774" y="561"/>
                </a:lnTo>
                <a:lnTo>
                  <a:pt x="1774" y="557"/>
                </a:lnTo>
                <a:lnTo>
                  <a:pt x="1774" y="563"/>
                </a:lnTo>
                <a:lnTo>
                  <a:pt x="1775" y="561"/>
                </a:lnTo>
                <a:lnTo>
                  <a:pt x="1775" y="561"/>
                </a:lnTo>
                <a:lnTo>
                  <a:pt x="1775" y="555"/>
                </a:lnTo>
                <a:lnTo>
                  <a:pt x="1776" y="563"/>
                </a:lnTo>
                <a:lnTo>
                  <a:pt x="1776" y="569"/>
                </a:lnTo>
                <a:lnTo>
                  <a:pt x="1776" y="565"/>
                </a:lnTo>
                <a:lnTo>
                  <a:pt x="1777" y="563"/>
                </a:lnTo>
                <a:lnTo>
                  <a:pt x="1777" y="565"/>
                </a:lnTo>
                <a:lnTo>
                  <a:pt x="1777" y="569"/>
                </a:lnTo>
                <a:lnTo>
                  <a:pt x="1777" y="563"/>
                </a:lnTo>
                <a:lnTo>
                  <a:pt x="1778" y="557"/>
                </a:lnTo>
                <a:lnTo>
                  <a:pt x="1778" y="557"/>
                </a:lnTo>
                <a:lnTo>
                  <a:pt x="1778" y="565"/>
                </a:lnTo>
                <a:lnTo>
                  <a:pt x="1778" y="563"/>
                </a:lnTo>
                <a:lnTo>
                  <a:pt x="1779" y="561"/>
                </a:lnTo>
                <a:lnTo>
                  <a:pt x="1779" y="563"/>
                </a:lnTo>
                <a:lnTo>
                  <a:pt x="1780" y="566"/>
                </a:lnTo>
                <a:lnTo>
                  <a:pt x="1780" y="570"/>
                </a:lnTo>
                <a:lnTo>
                  <a:pt x="1780" y="569"/>
                </a:lnTo>
                <a:lnTo>
                  <a:pt x="1780" y="569"/>
                </a:lnTo>
                <a:lnTo>
                  <a:pt x="1781" y="566"/>
                </a:lnTo>
                <a:lnTo>
                  <a:pt x="1781" y="566"/>
                </a:lnTo>
                <a:lnTo>
                  <a:pt x="1782" y="561"/>
                </a:lnTo>
                <a:lnTo>
                  <a:pt x="1782" y="565"/>
                </a:lnTo>
                <a:lnTo>
                  <a:pt x="1782" y="574"/>
                </a:lnTo>
                <a:lnTo>
                  <a:pt x="1782" y="574"/>
                </a:lnTo>
                <a:lnTo>
                  <a:pt x="1783" y="565"/>
                </a:lnTo>
                <a:lnTo>
                  <a:pt x="1783" y="563"/>
                </a:lnTo>
                <a:lnTo>
                  <a:pt x="1783" y="561"/>
                </a:lnTo>
                <a:lnTo>
                  <a:pt x="1783" y="569"/>
                </a:lnTo>
                <a:lnTo>
                  <a:pt x="1784" y="569"/>
                </a:lnTo>
                <a:lnTo>
                  <a:pt x="1784" y="566"/>
                </a:lnTo>
                <a:lnTo>
                  <a:pt x="1784" y="569"/>
                </a:lnTo>
                <a:lnTo>
                  <a:pt x="1785" y="576"/>
                </a:lnTo>
                <a:lnTo>
                  <a:pt x="1785" y="574"/>
                </a:lnTo>
                <a:lnTo>
                  <a:pt x="1785" y="570"/>
                </a:lnTo>
                <a:lnTo>
                  <a:pt x="1786" y="570"/>
                </a:lnTo>
                <a:lnTo>
                  <a:pt x="1786" y="570"/>
                </a:lnTo>
                <a:lnTo>
                  <a:pt x="1786" y="573"/>
                </a:lnTo>
                <a:lnTo>
                  <a:pt x="1786" y="569"/>
                </a:lnTo>
                <a:lnTo>
                  <a:pt x="1787" y="570"/>
                </a:lnTo>
                <a:lnTo>
                  <a:pt x="1787" y="580"/>
                </a:lnTo>
                <a:lnTo>
                  <a:pt x="1787" y="582"/>
                </a:lnTo>
                <a:lnTo>
                  <a:pt x="1788" y="574"/>
                </a:lnTo>
                <a:lnTo>
                  <a:pt x="1788" y="570"/>
                </a:lnTo>
                <a:lnTo>
                  <a:pt x="1788" y="573"/>
                </a:lnTo>
                <a:lnTo>
                  <a:pt x="1788" y="570"/>
                </a:lnTo>
                <a:lnTo>
                  <a:pt x="1789" y="561"/>
                </a:lnTo>
                <a:lnTo>
                  <a:pt x="1789" y="555"/>
                </a:lnTo>
                <a:lnTo>
                  <a:pt x="1789" y="545"/>
                </a:lnTo>
                <a:lnTo>
                  <a:pt x="1790" y="545"/>
                </a:lnTo>
                <a:lnTo>
                  <a:pt x="1790" y="532"/>
                </a:lnTo>
                <a:lnTo>
                  <a:pt x="1790" y="528"/>
                </a:lnTo>
                <a:lnTo>
                  <a:pt x="1791" y="530"/>
                </a:lnTo>
                <a:lnTo>
                  <a:pt x="1791" y="536"/>
                </a:lnTo>
                <a:lnTo>
                  <a:pt x="1791" y="534"/>
                </a:lnTo>
                <a:lnTo>
                  <a:pt x="1791" y="532"/>
                </a:lnTo>
                <a:lnTo>
                  <a:pt x="1792" y="532"/>
                </a:lnTo>
                <a:lnTo>
                  <a:pt x="1792" y="536"/>
                </a:lnTo>
                <a:lnTo>
                  <a:pt x="1792" y="530"/>
                </a:lnTo>
                <a:lnTo>
                  <a:pt x="1792" y="526"/>
                </a:lnTo>
                <a:lnTo>
                  <a:pt x="1793" y="528"/>
                </a:lnTo>
                <a:lnTo>
                  <a:pt x="1793" y="542"/>
                </a:lnTo>
                <a:lnTo>
                  <a:pt x="1794" y="536"/>
                </a:lnTo>
                <a:lnTo>
                  <a:pt x="1794" y="532"/>
                </a:lnTo>
                <a:lnTo>
                  <a:pt x="1794" y="526"/>
                </a:lnTo>
                <a:lnTo>
                  <a:pt x="1794" y="536"/>
                </a:lnTo>
                <a:lnTo>
                  <a:pt x="1795" y="540"/>
                </a:lnTo>
                <a:lnTo>
                  <a:pt x="1795" y="532"/>
                </a:lnTo>
                <a:lnTo>
                  <a:pt x="1796" y="526"/>
                </a:lnTo>
                <a:lnTo>
                  <a:pt x="1796" y="526"/>
                </a:lnTo>
                <a:lnTo>
                  <a:pt x="1796" y="530"/>
                </a:lnTo>
                <a:lnTo>
                  <a:pt x="1796" y="528"/>
                </a:lnTo>
                <a:lnTo>
                  <a:pt x="1797" y="528"/>
                </a:lnTo>
                <a:lnTo>
                  <a:pt x="1797" y="538"/>
                </a:lnTo>
                <a:lnTo>
                  <a:pt x="1797" y="548"/>
                </a:lnTo>
                <a:lnTo>
                  <a:pt x="1797" y="545"/>
                </a:lnTo>
                <a:lnTo>
                  <a:pt x="1798" y="542"/>
                </a:lnTo>
                <a:lnTo>
                  <a:pt x="1798" y="540"/>
                </a:lnTo>
                <a:lnTo>
                  <a:pt x="1798" y="548"/>
                </a:lnTo>
                <a:lnTo>
                  <a:pt x="1799" y="544"/>
                </a:lnTo>
                <a:lnTo>
                  <a:pt x="1799" y="536"/>
                </a:lnTo>
                <a:lnTo>
                  <a:pt x="1799" y="548"/>
                </a:lnTo>
                <a:lnTo>
                  <a:pt x="1800" y="563"/>
                </a:lnTo>
                <a:lnTo>
                  <a:pt x="1800" y="559"/>
                </a:lnTo>
                <a:lnTo>
                  <a:pt x="1800" y="548"/>
                </a:lnTo>
                <a:lnTo>
                  <a:pt x="1800" y="549"/>
                </a:lnTo>
                <a:lnTo>
                  <a:pt x="1801" y="559"/>
                </a:lnTo>
                <a:lnTo>
                  <a:pt x="1801" y="565"/>
                </a:lnTo>
                <a:lnTo>
                  <a:pt x="1801" y="561"/>
                </a:lnTo>
                <a:lnTo>
                  <a:pt x="1802" y="557"/>
                </a:lnTo>
                <a:lnTo>
                  <a:pt x="1802" y="561"/>
                </a:lnTo>
                <a:lnTo>
                  <a:pt x="1802" y="561"/>
                </a:lnTo>
                <a:lnTo>
                  <a:pt x="1802" y="548"/>
                </a:lnTo>
                <a:lnTo>
                  <a:pt x="1803" y="551"/>
                </a:lnTo>
                <a:lnTo>
                  <a:pt x="1803" y="563"/>
                </a:lnTo>
                <a:lnTo>
                  <a:pt x="1803" y="565"/>
                </a:lnTo>
                <a:lnTo>
                  <a:pt x="1804" y="557"/>
                </a:lnTo>
                <a:lnTo>
                  <a:pt x="1804" y="549"/>
                </a:lnTo>
                <a:lnTo>
                  <a:pt x="1804" y="549"/>
                </a:lnTo>
                <a:lnTo>
                  <a:pt x="1805" y="559"/>
                </a:lnTo>
                <a:lnTo>
                  <a:pt x="1805" y="549"/>
                </a:lnTo>
                <a:lnTo>
                  <a:pt x="1805" y="540"/>
                </a:lnTo>
                <a:lnTo>
                  <a:pt x="1805" y="540"/>
                </a:lnTo>
                <a:lnTo>
                  <a:pt x="1806" y="540"/>
                </a:lnTo>
                <a:lnTo>
                  <a:pt x="1806" y="526"/>
                </a:lnTo>
                <a:lnTo>
                  <a:pt x="1806" y="526"/>
                </a:lnTo>
                <a:lnTo>
                  <a:pt x="1807" y="528"/>
                </a:lnTo>
                <a:lnTo>
                  <a:pt x="1807" y="532"/>
                </a:lnTo>
                <a:lnTo>
                  <a:pt x="1807" y="530"/>
                </a:lnTo>
                <a:lnTo>
                  <a:pt x="1808" y="524"/>
                </a:lnTo>
                <a:lnTo>
                  <a:pt x="1808" y="520"/>
                </a:lnTo>
                <a:lnTo>
                  <a:pt x="1808" y="524"/>
                </a:lnTo>
                <a:lnTo>
                  <a:pt x="1808" y="526"/>
                </a:lnTo>
                <a:lnTo>
                  <a:pt x="1809" y="522"/>
                </a:lnTo>
                <a:lnTo>
                  <a:pt x="1809" y="514"/>
                </a:lnTo>
                <a:lnTo>
                  <a:pt x="1810" y="514"/>
                </a:lnTo>
                <a:lnTo>
                  <a:pt x="1810" y="518"/>
                </a:lnTo>
                <a:lnTo>
                  <a:pt x="1810" y="538"/>
                </a:lnTo>
                <a:lnTo>
                  <a:pt x="1810" y="545"/>
                </a:lnTo>
                <a:lnTo>
                  <a:pt x="1811" y="555"/>
                </a:lnTo>
                <a:lnTo>
                  <a:pt x="1811" y="561"/>
                </a:lnTo>
                <a:lnTo>
                  <a:pt x="1811" y="565"/>
                </a:lnTo>
                <a:lnTo>
                  <a:pt x="1811" y="570"/>
                </a:lnTo>
                <a:lnTo>
                  <a:pt x="1812" y="574"/>
                </a:lnTo>
                <a:lnTo>
                  <a:pt x="1812" y="576"/>
                </a:lnTo>
                <a:lnTo>
                  <a:pt x="1812" y="576"/>
                </a:lnTo>
                <a:lnTo>
                  <a:pt x="1813" y="570"/>
                </a:lnTo>
                <a:lnTo>
                  <a:pt x="1813" y="580"/>
                </a:lnTo>
                <a:lnTo>
                  <a:pt x="1813" y="590"/>
                </a:lnTo>
                <a:lnTo>
                  <a:pt x="1814" y="580"/>
                </a:lnTo>
                <a:lnTo>
                  <a:pt x="1814" y="578"/>
                </a:lnTo>
                <a:lnTo>
                  <a:pt x="1814" y="582"/>
                </a:lnTo>
                <a:lnTo>
                  <a:pt x="1814" y="580"/>
                </a:lnTo>
                <a:lnTo>
                  <a:pt x="1815" y="580"/>
                </a:lnTo>
                <a:lnTo>
                  <a:pt x="1815" y="578"/>
                </a:lnTo>
                <a:lnTo>
                  <a:pt x="1815" y="578"/>
                </a:lnTo>
                <a:lnTo>
                  <a:pt x="1816" y="578"/>
                </a:lnTo>
                <a:lnTo>
                  <a:pt x="1816" y="582"/>
                </a:lnTo>
                <a:lnTo>
                  <a:pt x="1816" y="574"/>
                </a:lnTo>
                <a:lnTo>
                  <a:pt x="1816" y="576"/>
                </a:lnTo>
                <a:lnTo>
                  <a:pt x="1817" y="586"/>
                </a:lnTo>
                <a:lnTo>
                  <a:pt x="1817" y="592"/>
                </a:lnTo>
                <a:lnTo>
                  <a:pt x="1817" y="594"/>
                </a:lnTo>
                <a:lnTo>
                  <a:pt x="1818" y="603"/>
                </a:lnTo>
                <a:lnTo>
                  <a:pt x="1818" y="617"/>
                </a:lnTo>
                <a:lnTo>
                  <a:pt x="1818" y="636"/>
                </a:lnTo>
                <a:lnTo>
                  <a:pt x="1819" y="649"/>
                </a:lnTo>
                <a:lnTo>
                  <a:pt x="1819" y="626"/>
                </a:lnTo>
                <a:lnTo>
                  <a:pt x="1819" y="557"/>
                </a:lnTo>
                <a:lnTo>
                  <a:pt x="1819" y="468"/>
                </a:lnTo>
                <a:lnTo>
                  <a:pt x="1820" y="349"/>
                </a:lnTo>
                <a:lnTo>
                  <a:pt x="1820" y="204"/>
                </a:lnTo>
                <a:lnTo>
                  <a:pt x="1820" y="104"/>
                </a:lnTo>
                <a:lnTo>
                  <a:pt x="1821" y="102"/>
                </a:lnTo>
                <a:lnTo>
                  <a:pt x="1821" y="241"/>
                </a:lnTo>
                <a:lnTo>
                  <a:pt x="1821" y="466"/>
                </a:lnTo>
                <a:lnTo>
                  <a:pt x="1822" y="613"/>
                </a:lnTo>
                <a:lnTo>
                  <a:pt x="1822" y="659"/>
                </a:lnTo>
                <a:lnTo>
                  <a:pt x="1822" y="640"/>
                </a:lnTo>
                <a:lnTo>
                  <a:pt x="1822" y="619"/>
                </a:lnTo>
                <a:lnTo>
                  <a:pt x="1823" y="607"/>
                </a:lnTo>
                <a:lnTo>
                  <a:pt x="1823" y="613"/>
                </a:lnTo>
                <a:lnTo>
                  <a:pt x="1824" y="613"/>
                </a:lnTo>
                <a:lnTo>
                  <a:pt x="1824" y="611"/>
                </a:lnTo>
                <a:lnTo>
                  <a:pt x="1824" y="611"/>
                </a:lnTo>
                <a:lnTo>
                  <a:pt x="1824" y="621"/>
                </a:lnTo>
                <a:lnTo>
                  <a:pt x="1825" y="622"/>
                </a:lnTo>
                <a:lnTo>
                  <a:pt x="1825" y="613"/>
                </a:lnTo>
                <a:lnTo>
                  <a:pt x="1825" y="605"/>
                </a:lnTo>
                <a:lnTo>
                  <a:pt x="1825" y="609"/>
                </a:lnTo>
                <a:lnTo>
                  <a:pt x="1826" y="611"/>
                </a:lnTo>
                <a:lnTo>
                  <a:pt x="1826" y="613"/>
                </a:lnTo>
                <a:lnTo>
                  <a:pt x="1826" y="611"/>
                </a:lnTo>
                <a:lnTo>
                  <a:pt x="1827" y="615"/>
                </a:lnTo>
                <a:lnTo>
                  <a:pt x="1827" y="619"/>
                </a:lnTo>
                <a:lnTo>
                  <a:pt x="1827" y="617"/>
                </a:lnTo>
                <a:lnTo>
                  <a:pt x="1828" y="607"/>
                </a:lnTo>
                <a:lnTo>
                  <a:pt x="1828" y="617"/>
                </a:lnTo>
                <a:lnTo>
                  <a:pt x="1828" y="628"/>
                </a:lnTo>
                <a:lnTo>
                  <a:pt x="1828" y="628"/>
                </a:lnTo>
                <a:lnTo>
                  <a:pt x="1829" y="622"/>
                </a:lnTo>
                <a:lnTo>
                  <a:pt x="1829" y="619"/>
                </a:lnTo>
                <a:lnTo>
                  <a:pt x="1829" y="621"/>
                </a:lnTo>
                <a:lnTo>
                  <a:pt x="1830" y="619"/>
                </a:lnTo>
                <a:lnTo>
                  <a:pt x="1830" y="615"/>
                </a:lnTo>
                <a:lnTo>
                  <a:pt x="1830" y="617"/>
                </a:lnTo>
                <a:lnTo>
                  <a:pt x="1831" y="626"/>
                </a:lnTo>
                <a:lnTo>
                  <a:pt x="1831" y="625"/>
                </a:lnTo>
                <a:lnTo>
                  <a:pt x="1831" y="619"/>
                </a:lnTo>
                <a:lnTo>
                  <a:pt x="1831" y="613"/>
                </a:lnTo>
                <a:lnTo>
                  <a:pt x="1832" y="619"/>
                </a:lnTo>
                <a:lnTo>
                  <a:pt x="1832" y="622"/>
                </a:lnTo>
                <a:lnTo>
                  <a:pt x="1832" y="622"/>
                </a:lnTo>
                <a:lnTo>
                  <a:pt x="1833" y="621"/>
                </a:lnTo>
                <a:lnTo>
                  <a:pt x="1833" y="619"/>
                </a:lnTo>
                <a:lnTo>
                  <a:pt x="1833" y="625"/>
                </a:lnTo>
                <a:lnTo>
                  <a:pt x="1833" y="621"/>
                </a:lnTo>
                <a:lnTo>
                  <a:pt x="1834" y="619"/>
                </a:lnTo>
                <a:lnTo>
                  <a:pt x="1834" y="626"/>
                </a:lnTo>
                <a:lnTo>
                  <a:pt x="1834" y="628"/>
                </a:lnTo>
                <a:lnTo>
                  <a:pt x="1835" y="626"/>
                </a:lnTo>
                <a:lnTo>
                  <a:pt x="1835" y="619"/>
                </a:lnTo>
                <a:lnTo>
                  <a:pt x="1835" y="619"/>
                </a:lnTo>
                <a:lnTo>
                  <a:pt x="1836" y="628"/>
                </a:lnTo>
                <a:lnTo>
                  <a:pt x="1836" y="625"/>
                </a:lnTo>
                <a:lnTo>
                  <a:pt x="1836" y="626"/>
                </a:lnTo>
                <a:lnTo>
                  <a:pt x="1836" y="626"/>
                </a:lnTo>
                <a:lnTo>
                  <a:pt x="1837" y="634"/>
                </a:lnTo>
                <a:lnTo>
                  <a:pt x="1837" y="636"/>
                </a:lnTo>
                <a:lnTo>
                  <a:pt x="1837" y="632"/>
                </a:lnTo>
                <a:lnTo>
                  <a:pt x="1837" y="628"/>
                </a:lnTo>
                <a:lnTo>
                  <a:pt x="1838" y="636"/>
                </a:lnTo>
                <a:lnTo>
                  <a:pt x="1838" y="640"/>
                </a:lnTo>
                <a:lnTo>
                  <a:pt x="1839" y="632"/>
                </a:lnTo>
                <a:lnTo>
                  <a:pt x="1839" y="634"/>
                </a:lnTo>
                <a:lnTo>
                  <a:pt x="1839" y="640"/>
                </a:lnTo>
                <a:lnTo>
                  <a:pt x="1839" y="644"/>
                </a:lnTo>
                <a:lnTo>
                  <a:pt x="1840" y="642"/>
                </a:lnTo>
                <a:lnTo>
                  <a:pt x="1840" y="646"/>
                </a:lnTo>
                <a:lnTo>
                  <a:pt x="1841" y="649"/>
                </a:lnTo>
                <a:lnTo>
                  <a:pt x="1841" y="656"/>
                </a:lnTo>
                <a:lnTo>
                  <a:pt x="1841" y="649"/>
                </a:lnTo>
                <a:lnTo>
                  <a:pt x="1841" y="642"/>
                </a:lnTo>
                <a:lnTo>
                  <a:pt x="1842" y="644"/>
                </a:lnTo>
                <a:lnTo>
                  <a:pt x="1842" y="636"/>
                </a:lnTo>
                <a:lnTo>
                  <a:pt x="1842" y="630"/>
                </a:lnTo>
                <a:lnTo>
                  <a:pt x="1842" y="619"/>
                </a:lnTo>
                <a:lnTo>
                  <a:pt x="1843" y="615"/>
                </a:lnTo>
                <a:lnTo>
                  <a:pt x="1843" y="609"/>
                </a:lnTo>
                <a:lnTo>
                  <a:pt x="1843" y="597"/>
                </a:lnTo>
                <a:lnTo>
                  <a:pt x="1844" y="586"/>
                </a:lnTo>
                <a:lnTo>
                  <a:pt x="1844" y="582"/>
                </a:lnTo>
                <a:lnTo>
                  <a:pt x="1844" y="582"/>
                </a:lnTo>
                <a:lnTo>
                  <a:pt x="1845" y="582"/>
                </a:lnTo>
                <a:lnTo>
                  <a:pt x="1845" y="570"/>
                </a:lnTo>
                <a:lnTo>
                  <a:pt x="1845" y="566"/>
                </a:lnTo>
                <a:lnTo>
                  <a:pt x="1845" y="565"/>
                </a:lnTo>
                <a:lnTo>
                  <a:pt x="1846" y="565"/>
                </a:lnTo>
                <a:lnTo>
                  <a:pt x="1846" y="553"/>
                </a:lnTo>
                <a:lnTo>
                  <a:pt x="1846" y="553"/>
                </a:lnTo>
                <a:lnTo>
                  <a:pt x="1847" y="557"/>
                </a:lnTo>
                <a:lnTo>
                  <a:pt x="1847" y="561"/>
                </a:lnTo>
                <a:lnTo>
                  <a:pt x="1847" y="553"/>
                </a:lnTo>
                <a:lnTo>
                  <a:pt x="1847" y="551"/>
                </a:lnTo>
                <a:lnTo>
                  <a:pt x="1848" y="549"/>
                </a:lnTo>
                <a:lnTo>
                  <a:pt x="1848" y="551"/>
                </a:lnTo>
                <a:lnTo>
                  <a:pt x="1848" y="551"/>
                </a:lnTo>
                <a:lnTo>
                  <a:pt x="1849" y="549"/>
                </a:lnTo>
                <a:lnTo>
                  <a:pt x="1849" y="553"/>
                </a:lnTo>
                <a:lnTo>
                  <a:pt x="1849" y="559"/>
                </a:lnTo>
                <a:lnTo>
                  <a:pt x="1850" y="559"/>
                </a:lnTo>
                <a:lnTo>
                  <a:pt x="1850" y="553"/>
                </a:lnTo>
                <a:lnTo>
                  <a:pt x="1850" y="557"/>
                </a:lnTo>
                <a:lnTo>
                  <a:pt x="1850" y="563"/>
                </a:lnTo>
                <a:lnTo>
                  <a:pt x="1851" y="561"/>
                </a:lnTo>
                <a:lnTo>
                  <a:pt x="1851" y="557"/>
                </a:lnTo>
                <a:lnTo>
                  <a:pt x="1851" y="561"/>
                </a:lnTo>
                <a:lnTo>
                  <a:pt x="1851" y="561"/>
                </a:lnTo>
                <a:lnTo>
                  <a:pt x="1852" y="563"/>
                </a:lnTo>
                <a:lnTo>
                  <a:pt x="1852" y="555"/>
                </a:lnTo>
                <a:lnTo>
                  <a:pt x="1853" y="553"/>
                </a:lnTo>
                <a:lnTo>
                  <a:pt x="1853" y="563"/>
                </a:lnTo>
                <a:lnTo>
                  <a:pt x="1853" y="565"/>
                </a:lnTo>
                <a:lnTo>
                  <a:pt x="1853" y="563"/>
                </a:lnTo>
                <a:lnTo>
                  <a:pt x="1854" y="565"/>
                </a:lnTo>
                <a:lnTo>
                  <a:pt x="1854" y="569"/>
                </a:lnTo>
                <a:lnTo>
                  <a:pt x="1855" y="570"/>
                </a:lnTo>
                <a:lnTo>
                  <a:pt x="1855" y="563"/>
                </a:lnTo>
                <a:lnTo>
                  <a:pt x="1855" y="561"/>
                </a:lnTo>
                <a:lnTo>
                  <a:pt x="1855" y="565"/>
                </a:lnTo>
                <a:lnTo>
                  <a:pt x="1856" y="569"/>
                </a:lnTo>
                <a:lnTo>
                  <a:pt x="1856" y="569"/>
                </a:lnTo>
                <a:lnTo>
                  <a:pt x="1856" y="563"/>
                </a:lnTo>
                <a:lnTo>
                  <a:pt x="1856" y="565"/>
                </a:lnTo>
                <a:lnTo>
                  <a:pt x="1857" y="566"/>
                </a:lnTo>
                <a:lnTo>
                  <a:pt x="1857" y="563"/>
                </a:lnTo>
                <a:lnTo>
                  <a:pt x="1857" y="557"/>
                </a:lnTo>
                <a:lnTo>
                  <a:pt x="1858" y="553"/>
                </a:lnTo>
                <a:lnTo>
                  <a:pt x="1858" y="557"/>
                </a:lnTo>
                <a:lnTo>
                  <a:pt x="1858" y="553"/>
                </a:lnTo>
                <a:lnTo>
                  <a:pt x="1859" y="544"/>
                </a:lnTo>
                <a:lnTo>
                  <a:pt x="1859" y="540"/>
                </a:lnTo>
                <a:lnTo>
                  <a:pt x="1859" y="540"/>
                </a:lnTo>
                <a:lnTo>
                  <a:pt x="1859" y="540"/>
                </a:lnTo>
                <a:lnTo>
                  <a:pt x="1860" y="530"/>
                </a:lnTo>
                <a:lnTo>
                  <a:pt x="1860" y="524"/>
                </a:lnTo>
                <a:lnTo>
                  <a:pt x="1860" y="530"/>
                </a:lnTo>
                <a:lnTo>
                  <a:pt x="1861" y="528"/>
                </a:lnTo>
                <a:lnTo>
                  <a:pt x="1861" y="518"/>
                </a:lnTo>
                <a:lnTo>
                  <a:pt x="1861" y="511"/>
                </a:lnTo>
                <a:lnTo>
                  <a:pt x="1861" y="517"/>
                </a:lnTo>
                <a:lnTo>
                  <a:pt x="1862" y="518"/>
                </a:lnTo>
                <a:lnTo>
                  <a:pt x="1862" y="517"/>
                </a:lnTo>
                <a:lnTo>
                  <a:pt x="1862" y="517"/>
                </a:lnTo>
                <a:lnTo>
                  <a:pt x="1863" y="518"/>
                </a:lnTo>
                <a:lnTo>
                  <a:pt x="1863" y="514"/>
                </a:lnTo>
                <a:lnTo>
                  <a:pt x="1863" y="509"/>
                </a:lnTo>
                <a:lnTo>
                  <a:pt x="1864" y="505"/>
                </a:lnTo>
                <a:lnTo>
                  <a:pt x="1864" y="496"/>
                </a:lnTo>
                <a:lnTo>
                  <a:pt x="1864" y="507"/>
                </a:lnTo>
                <a:lnTo>
                  <a:pt x="1864" y="524"/>
                </a:lnTo>
                <a:lnTo>
                  <a:pt x="1865" y="532"/>
                </a:lnTo>
                <a:lnTo>
                  <a:pt x="1865" y="542"/>
                </a:lnTo>
                <a:lnTo>
                  <a:pt x="1865" y="551"/>
                </a:lnTo>
                <a:lnTo>
                  <a:pt x="1865" y="551"/>
                </a:lnTo>
                <a:lnTo>
                  <a:pt x="1866" y="555"/>
                </a:lnTo>
                <a:lnTo>
                  <a:pt x="1866" y="561"/>
                </a:lnTo>
                <a:lnTo>
                  <a:pt x="1867" y="563"/>
                </a:lnTo>
                <a:lnTo>
                  <a:pt x="1867" y="563"/>
                </a:lnTo>
                <a:lnTo>
                  <a:pt x="1867" y="561"/>
                </a:lnTo>
                <a:lnTo>
                  <a:pt x="1867" y="559"/>
                </a:lnTo>
                <a:lnTo>
                  <a:pt x="1868" y="565"/>
                </a:lnTo>
                <a:lnTo>
                  <a:pt x="1868" y="565"/>
                </a:lnTo>
                <a:lnTo>
                  <a:pt x="1869" y="561"/>
                </a:lnTo>
                <a:lnTo>
                  <a:pt x="1869" y="561"/>
                </a:lnTo>
                <a:lnTo>
                  <a:pt x="1869" y="566"/>
                </a:lnTo>
                <a:lnTo>
                  <a:pt x="1869" y="569"/>
                </a:lnTo>
                <a:lnTo>
                  <a:pt x="1870" y="565"/>
                </a:lnTo>
                <a:lnTo>
                  <a:pt x="1870" y="563"/>
                </a:lnTo>
                <a:lnTo>
                  <a:pt x="1870" y="569"/>
                </a:lnTo>
                <a:lnTo>
                  <a:pt x="1870" y="580"/>
                </a:lnTo>
                <a:lnTo>
                  <a:pt x="1871" y="588"/>
                </a:lnTo>
                <a:lnTo>
                  <a:pt x="1871" y="601"/>
                </a:lnTo>
                <a:lnTo>
                  <a:pt x="1871" y="615"/>
                </a:lnTo>
                <a:lnTo>
                  <a:pt x="1872" y="640"/>
                </a:lnTo>
                <a:lnTo>
                  <a:pt x="1872" y="649"/>
                </a:lnTo>
                <a:lnTo>
                  <a:pt x="1872" y="617"/>
                </a:lnTo>
                <a:lnTo>
                  <a:pt x="1873" y="559"/>
                </a:lnTo>
                <a:lnTo>
                  <a:pt x="1873" y="488"/>
                </a:lnTo>
                <a:lnTo>
                  <a:pt x="1873" y="401"/>
                </a:lnTo>
                <a:lnTo>
                  <a:pt x="1873" y="268"/>
                </a:lnTo>
                <a:lnTo>
                  <a:pt x="1874" y="125"/>
                </a:lnTo>
                <a:lnTo>
                  <a:pt x="1874" y="48"/>
                </a:lnTo>
                <a:lnTo>
                  <a:pt x="1874" y="80"/>
                </a:lnTo>
                <a:lnTo>
                  <a:pt x="1875" y="264"/>
                </a:lnTo>
                <a:lnTo>
                  <a:pt x="1875" y="511"/>
                </a:lnTo>
                <a:lnTo>
                  <a:pt x="1875" y="638"/>
                </a:lnTo>
                <a:lnTo>
                  <a:pt x="1875" y="630"/>
                </a:lnTo>
                <a:lnTo>
                  <a:pt x="1876" y="596"/>
                </a:lnTo>
                <a:lnTo>
                  <a:pt x="1876" y="582"/>
                </a:lnTo>
                <a:lnTo>
                  <a:pt x="1876" y="590"/>
                </a:lnTo>
                <a:lnTo>
                  <a:pt x="1877" y="594"/>
                </a:lnTo>
                <a:lnTo>
                  <a:pt x="1877" y="588"/>
                </a:lnTo>
                <a:lnTo>
                  <a:pt x="1877" y="584"/>
                </a:lnTo>
                <a:lnTo>
                  <a:pt x="1878" y="588"/>
                </a:lnTo>
                <a:lnTo>
                  <a:pt x="1878" y="590"/>
                </a:lnTo>
                <a:lnTo>
                  <a:pt x="1878" y="590"/>
                </a:lnTo>
                <a:lnTo>
                  <a:pt x="1878" y="586"/>
                </a:lnTo>
                <a:lnTo>
                  <a:pt x="1879" y="590"/>
                </a:lnTo>
                <a:lnTo>
                  <a:pt x="1879" y="596"/>
                </a:lnTo>
                <a:lnTo>
                  <a:pt x="1879" y="594"/>
                </a:lnTo>
                <a:lnTo>
                  <a:pt x="1879" y="590"/>
                </a:lnTo>
                <a:lnTo>
                  <a:pt x="1880" y="590"/>
                </a:lnTo>
                <a:lnTo>
                  <a:pt x="1880" y="594"/>
                </a:lnTo>
                <a:lnTo>
                  <a:pt x="1881" y="594"/>
                </a:lnTo>
                <a:lnTo>
                  <a:pt x="1881" y="588"/>
                </a:lnTo>
                <a:lnTo>
                  <a:pt x="1881" y="586"/>
                </a:lnTo>
                <a:lnTo>
                  <a:pt x="1881" y="590"/>
                </a:lnTo>
                <a:lnTo>
                  <a:pt x="1882" y="588"/>
                </a:lnTo>
                <a:lnTo>
                  <a:pt x="1882" y="586"/>
                </a:lnTo>
                <a:lnTo>
                  <a:pt x="1883" y="582"/>
                </a:lnTo>
                <a:lnTo>
                  <a:pt x="1883" y="584"/>
                </a:lnTo>
                <a:lnTo>
                  <a:pt x="1883" y="584"/>
                </a:lnTo>
                <a:lnTo>
                  <a:pt x="1883" y="580"/>
                </a:lnTo>
                <a:lnTo>
                  <a:pt x="1884" y="580"/>
                </a:lnTo>
                <a:lnTo>
                  <a:pt x="1884" y="586"/>
                </a:lnTo>
                <a:lnTo>
                  <a:pt x="1884" y="590"/>
                </a:lnTo>
                <a:lnTo>
                  <a:pt x="1884" y="586"/>
                </a:lnTo>
                <a:lnTo>
                  <a:pt x="1885" y="584"/>
                </a:lnTo>
                <a:lnTo>
                  <a:pt x="1885" y="588"/>
                </a:lnTo>
                <a:lnTo>
                  <a:pt x="1885" y="590"/>
                </a:lnTo>
                <a:lnTo>
                  <a:pt x="1886" y="592"/>
                </a:lnTo>
                <a:lnTo>
                  <a:pt x="1886" y="590"/>
                </a:lnTo>
                <a:lnTo>
                  <a:pt x="1886" y="592"/>
                </a:lnTo>
                <a:lnTo>
                  <a:pt x="1887" y="594"/>
                </a:lnTo>
                <a:lnTo>
                  <a:pt x="1887" y="592"/>
                </a:lnTo>
                <a:lnTo>
                  <a:pt x="1887" y="588"/>
                </a:lnTo>
                <a:lnTo>
                  <a:pt x="1887" y="592"/>
                </a:lnTo>
                <a:lnTo>
                  <a:pt x="1888" y="597"/>
                </a:lnTo>
                <a:lnTo>
                  <a:pt x="1888" y="590"/>
                </a:lnTo>
                <a:lnTo>
                  <a:pt x="1888" y="588"/>
                </a:lnTo>
                <a:lnTo>
                  <a:pt x="1889" y="588"/>
                </a:lnTo>
                <a:lnTo>
                  <a:pt x="1889" y="590"/>
                </a:lnTo>
                <a:lnTo>
                  <a:pt x="1889" y="592"/>
                </a:lnTo>
                <a:lnTo>
                  <a:pt x="1889" y="588"/>
                </a:lnTo>
                <a:lnTo>
                  <a:pt x="1890" y="584"/>
                </a:lnTo>
                <a:lnTo>
                  <a:pt x="1890" y="590"/>
                </a:lnTo>
                <a:lnTo>
                  <a:pt x="1890" y="600"/>
                </a:lnTo>
                <a:lnTo>
                  <a:pt x="1891" y="596"/>
                </a:lnTo>
                <a:lnTo>
                  <a:pt x="1891" y="590"/>
                </a:lnTo>
                <a:lnTo>
                  <a:pt x="1891" y="600"/>
                </a:lnTo>
                <a:lnTo>
                  <a:pt x="1892" y="601"/>
                </a:lnTo>
                <a:lnTo>
                  <a:pt x="1892" y="597"/>
                </a:lnTo>
                <a:lnTo>
                  <a:pt x="1892" y="594"/>
                </a:lnTo>
                <a:lnTo>
                  <a:pt x="1892" y="597"/>
                </a:lnTo>
                <a:lnTo>
                  <a:pt x="1893" y="601"/>
                </a:lnTo>
                <a:lnTo>
                  <a:pt x="1893" y="596"/>
                </a:lnTo>
                <a:lnTo>
                  <a:pt x="1893" y="590"/>
                </a:lnTo>
                <a:lnTo>
                  <a:pt x="1893" y="592"/>
                </a:lnTo>
                <a:lnTo>
                  <a:pt x="1894" y="590"/>
                </a:lnTo>
                <a:lnTo>
                  <a:pt x="1894" y="578"/>
                </a:lnTo>
                <a:lnTo>
                  <a:pt x="1895" y="570"/>
                </a:lnTo>
                <a:lnTo>
                  <a:pt x="1895" y="566"/>
                </a:lnTo>
                <a:lnTo>
                  <a:pt x="1895" y="565"/>
                </a:lnTo>
                <a:lnTo>
                  <a:pt x="1895" y="555"/>
                </a:lnTo>
                <a:lnTo>
                  <a:pt x="1896" y="544"/>
                </a:lnTo>
                <a:lnTo>
                  <a:pt x="1896" y="542"/>
                </a:lnTo>
                <a:lnTo>
                  <a:pt x="1897" y="545"/>
                </a:lnTo>
                <a:lnTo>
                  <a:pt x="1897" y="540"/>
                </a:lnTo>
                <a:lnTo>
                  <a:pt x="1897" y="530"/>
                </a:lnTo>
                <a:lnTo>
                  <a:pt x="1897" y="530"/>
                </a:lnTo>
                <a:lnTo>
                  <a:pt x="1898" y="532"/>
                </a:lnTo>
                <a:lnTo>
                  <a:pt x="1898" y="528"/>
                </a:lnTo>
                <a:lnTo>
                  <a:pt x="1898" y="526"/>
                </a:lnTo>
                <a:lnTo>
                  <a:pt x="1898" y="522"/>
                </a:lnTo>
                <a:lnTo>
                  <a:pt x="1899" y="528"/>
                </a:lnTo>
                <a:lnTo>
                  <a:pt x="1899" y="530"/>
                </a:lnTo>
                <a:lnTo>
                  <a:pt x="1899" y="520"/>
                </a:lnTo>
                <a:lnTo>
                  <a:pt x="1900" y="517"/>
                </a:lnTo>
                <a:lnTo>
                  <a:pt x="1900" y="522"/>
                </a:lnTo>
                <a:lnTo>
                  <a:pt x="1900" y="524"/>
                </a:lnTo>
                <a:lnTo>
                  <a:pt x="1901" y="524"/>
                </a:lnTo>
                <a:lnTo>
                  <a:pt x="1901" y="526"/>
                </a:lnTo>
                <a:lnTo>
                  <a:pt x="1901" y="520"/>
                </a:lnTo>
                <a:lnTo>
                  <a:pt x="1901" y="526"/>
                </a:lnTo>
                <a:lnTo>
                  <a:pt x="1902" y="520"/>
                </a:lnTo>
                <a:lnTo>
                  <a:pt x="1902" y="517"/>
                </a:lnTo>
                <a:lnTo>
                  <a:pt x="1902" y="522"/>
                </a:lnTo>
                <a:lnTo>
                  <a:pt x="1903" y="526"/>
                </a:lnTo>
                <a:lnTo>
                  <a:pt x="1903" y="526"/>
                </a:lnTo>
                <a:lnTo>
                  <a:pt x="1903" y="520"/>
                </a:lnTo>
                <a:lnTo>
                  <a:pt x="1903" y="524"/>
                </a:lnTo>
                <a:lnTo>
                  <a:pt x="1904" y="532"/>
                </a:lnTo>
                <a:lnTo>
                  <a:pt x="1904" y="530"/>
                </a:lnTo>
                <a:lnTo>
                  <a:pt x="1904" y="526"/>
                </a:lnTo>
                <a:lnTo>
                  <a:pt x="1905" y="526"/>
                </a:lnTo>
                <a:lnTo>
                  <a:pt x="1905" y="532"/>
                </a:lnTo>
                <a:lnTo>
                  <a:pt x="1905" y="532"/>
                </a:lnTo>
                <a:lnTo>
                  <a:pt x="1906" y="526"/>
                </a:lnTo>
                <a:lnTo>
                  <a:pt x="1906" y="530"/>
                </a:lnTo>
                <a:lnTo>
                  <a:pt x="1906" y="534"/>
                </a:lnTo>
                <a:lnTo>
                  <a:pt x="1906" y="536"/>
                </a:lnTo>
                <a:lnTo>
                  <a:pt x="1907" y="532"/>
                </a:lnTo>
                <a:lnTo>
                  <a:pt x="1907" y="530"/>
                </a:lnTo>
                <a:lnTo>
                  <a:pt x="1907" y="536"/>
                </a:lnTo>
                <a:lnTo>
                  <a:pt x="1908" y="540"/>
                </a:lnTo>
                <a:lnTo>
                  <a:pt x="1908" y="536"/>
                </a:lnTo>
                <a:lnTo>
                  <a:pt x="1908" y="534"/>
                </a:lnTo>
                <a:lnTo>
                  <a:pt x="1909" y="534"/>
                </a:lnTo>
                <a:lnTo>
                  <a:pt x="1909" y="532"/>
                </a:lnTo>
                <a:lnTo>
                  <a:pt x="1909" y="522"/>
                </a:lnTo>
                <a:lnTo>
                  <a:pt x="1909" y="520"/>
                </a:lnTo>
                <a:lnTo>
                  <a:pt x="1910" y="518"/>
                </a:lnTo>
                <a:lnTo>
                  <a:pt x="1910" y="522"/>
                </a:lnTo>
                <a:lnTo>
                  <a:pt x="1911" y="514"/>
                </a:lnTo>
                <a:lnTo>
                  <a:pt x="1911" y="505"/>
                </a:lnTo>
                <a:lnTo>
                  <a:pt x="1911" y="503"/>
                </a:lnTo>
                <a:lnTo>
                  <a:pt x="1911" y="505"/>
                </a:lnTo>
                <a:lnTo>
                  <a:pt x="1912" y="501"/>
                </a:lnTo>
                <a:lnTo>
                  <a:pt x="1912" y="496"/>
                </a:lnTo>
                <a:lnTo>
                  <a:pt x="1912" y="493"/>
                </a:lnTo>
                <a:lnTo>
                  <a:pt x="1912" y="503"/>
                </a:lnTo>
                <a:lnTo>
                  <a:pt x="1913" y="507"/>
                </a:lnTo>
                <a:lnTo>
                  <a:pt x="1913" y="499"/>
                </a:lnTo>
                <a:lnTo>
                  <a:pt x="1913" y="497"/>
                </a:lnTo>
                <a:lnTo>
                  <a:pt x="1914" y="501"/>
                </a:lnTo>
                <a:lnTo>
                  <a:pt x="1914" y="501"/>
                </a:lnTo>
                <a:lnTo>
                  <a:pt x="1914" y="484"/>
                </a:lnTo>
                <a:lnTo>
                  <a:pt x="1915" y="489"/>
                </a:lnTo>
                <a:lnTo>
                  <a:pt x="1915" y="509"/>
                </a:lnTo>
                <a:lnTo>
                  <a:pt x="1915" y="524"/>
                </a:lnTo>
                <a:lnTo>
                  <a:pt x="1915" y="524"/>
                </a:lnTo>
                <a:lnTo>
                  <a:pt x="1916" y="530"/>
                </a:lnTo>
                <a:lnTo>
                  <a:pt x="1916" y="536"/>
                </a:lnTo>
                <a:lnTo>
                  <a:pt x="1916" y="548"/>
                </a:lnTo>
                <a:lnTo>
                  <a:pt x="1917" y="545"/>
                </a:lnTo>
                <a:lnTo>
                  <a:pt x="1917" y="538"/>
                </a:lnTo>
                <a:lnTo>
                  <a:pt x="1917" y="540"/>
                </a:lnTo>
                <a:lnTo>
                  <a:pt x="1918" y="548"/>
                </a:lnTo>
                <a:lnTo>
                  <a:pt x="1918" y="545"/>
                </a:lnTo>
                <a:lnTo>
                  <a:pt x="1918" y="544"/>
                </a:lnTo>
                <a:lnTo>
                  <a:pt x="1918" y="548"/>
                </a:lnTo>
                <a:lnTo>
                  <a:pt x="1919" y="555"/>
                </a:lnTo>
                <a:lnTo>
                  <a:pt x="1919" y="551"/>
                </a:lnTo>
                <a:lnTo>
                  <a:pt x="1919" y="548"/>
                </a:lnTo>
                <a:lnTo>
                  <a:pt x="1920" y="553"/>
                </a:lnTo>
                <a:lnTo>
                  <a:pt x="1920" y="553"/>
                </a:lnTo>
                <a:lnTo>
                  <a:pt x="1920" y="551"/>
                </a:lnTo>
                <a:lnTo>
                  <a:pt x="1920" y="548"/>
                </a:lnTo>
                <a:lnTo>
                  <a:pt x="1921" y="545"/>
                </a:lnTo>
                <a:lnTo>
                  <a:pt x="1921" y="549"/>
                </a:lnTo>
                <a:lnTo>
                  <a:pt x="1921" y="551"/>
                </a:lnTo>
                <a:lnTo>
                  <a:pt x="1922" y="551"/>
                </a:lnTo>
                <a:lnTo>
                  <a:pt x="1922" y="569"/>
                </a:lnTo>
                <a:lnTo>
                  <a:pt x="1922" y="586"/>
                </a:lnTo>
                <a:lnTo>
                  <a:pt x="1923" y="594"/>
                </a:lnTo>
                <a:lnTo>
                  <a:pt x="1923" y="594"/>
                </a:lnTo>
                <a:lnTo>
                  <a:pt x="1923" y="617"/>
                </a:lnTo>
                <a:lnTo>
                  <a:pt x="1923" y="613"/>
                </a:lnTo>
                <a:lnTo>
                  <a:pt x="1924" y="548"/>
                </a:lnTo>
                <a:lnTo>
                  <a:pt x="1924" y="455"/>
                </a:lnTo>
                <a:lnTo>
                  <a:pt x="1924" y="337"/>
                </a:lnTo>
                <a:lnTo>
                  <a:pt x="1924" y="193"/>
                </a:lnTo>
                <a:lnTo>
                  <a:pt x="1925" y="90"/>
                </a:lnTo>
                <a:lnTo>
                  <a:pt x="1925" y="83"/>
                </a:lnTo>
                <a:lnTo>
                  <a:pt x="1926" y="218"/>
                </a:lnTo>
                <a:lnTo>
                  <a:pt x="1926" y="461"/>
                </a:lnTo>
                <a:lnTo>
                  <a:pt x="1926" y="615"/>
                </a:lnTo>
                <a:lnTo>
                  <a:pt x="1926" y="622"/>
                </a:lnTo>
                <a:lnTo>
                  <a:pt x="1927" y="580"/>
                </a:lnTo>
                <a:lnTo>
                  <a:pt x="1927" y="565"/>
                </a:lnTo>
                <a:lnTo>
                  <a:pt x="1927" y="569"/>
                </a:lnTo>
                <a:lnTo>
                  <a:pt x="1928" y="573"/>
                </a:lnTo>
                <a:lnTo>
                  <a:pt x="1928" y="569"/>
                </a:lnTo>
                <a:lnTo>
                  <a:pt x="1928" y="566"/>
                </a:lnTo>
                <a:lnTo>
                  <a:pt x="1929" y="574"/>
                </a:lnTo>
                <a:lnTo>
                  <a:pt x="1929" y="576"/>
                </a:lnTo>
                <a:lnTo>
                  <a:pt x="1929" y="570"/>
                </a:lnTo>
                <a:lnTo>
                  <a:pt x="1929" y="573"/>
                </a:lnTo>
                <a:lnTo>
                  <a:pt x="1930" y="578"/>
                </a:lnTo>
                <a:lnTo>
                  <a:pt x="1930" y="580"/>
                </a:lnTo>
                <a:lnTo>
                  <a:pt x="1930" y="576"/>
                </a:lnTo>
                <a:lnTo>
                  <a:pt x="1931" y="570"/>
                </a:lnTo>
                <a:lnTo>
                  <a:pt x="1931" y="574"/>
                </a:lnTo>
                <a:lnTo>
                  <a:pt x="1931" y="580"/>
                </a:lnTo>
                <a:lnTo>
                  <a:pt x="1932" y="574"/>
                </a:lnTo>
                <a:lnTo>
                  <a:pt x="1932" y="569"/>
                </a:lnTo>
                <a:lnTo>
                  <a:pt x="1932" y="570"/>
                </a:lnTo>
                <a:lnTo>
                  <a:pt x="1932" y="574"/>
                </a:lnTo>
                <a:lnTo>
                  <a:pt x="1933" y="570"/>
                </a:lnTo>
                <a:lnTo>
                  <a:pt x="1933" y="569"/>
                </a:lnTo>
                <a:lnTo>
                  <a:pt x="1933" y="573"/>
                </a:lnTo>
                <a:lnTo>
                  <a:pt x="1934" y="576"/>
                </a:lnTo>
                <a:lnTo>
                  <a:pt x="1934" y="573"/>
                </a:lnTo>
                <a:lnTo>
                  <a:pt x="1934" y="569"/>
                </a:lnTo>
                <a:lnTo>
                  <a:pt x="1934" y="570"/>
                </a:lnTo>
                <a:lnTo>
                  <a:pt x="1935" y="573"/>
                </a:lnTo>
                <a:lnTo>
                  <a:pt x="1935" y="576"/>
                </a:lnTo>
                <a:lnTo>
                  <a:pt x="1935" y="576"/>
                </a:lnTo>
                <a:lnTo>
                  <a:pt x="1936" y="573"/>
                </a:lnTo>
                <a:lnTo>
                  <a:pt x="1936" y="574"/>
                </a:lnTo>
                <a:lnTo>
                  <a:pt x="1936" y="578"/>
                </a:lnTo>
                <a:lnTo>
                  <a:pt x="1937" y="570"/>
                </a:lnTo>
                <a:lnTo>
                  <a:pt x="1937" y="566"/>
                </a:lnTo>
                <a:lnTo>
                  <a:pt x="1937" y="574"/>
                </a:lnTo>
                <a:lnTo>
                  <a:pt x="1937" y="573"/>
                </a:lnTo>
                <a:lnTo>
                  <a:pt x="1938" y="574"/>
                </a:lnTo>
                <a:lnTo>
                  <a:pt x="1938" y="569"/>
                </a:lnTo>
                <a:lnTo>
                  <a:pt x="1938" y="573"/>
                </a:lnTo>
                <a:lnTo>
                  <a:pt x="1938" y="576"/>
                </a:lnTo>
                <a:lnTo>
                  <a:pt x="1939" y="573"/>
                </a:lnTo>
                <a:lnTo>
                  <a:pt x="1939" y="569"/>
                </a:lnTo>
                <a:lnTo>
                  <a:pt x="1940" y="570"/>
                </a:lnTo>
                <a:lnTo>
                  <a:pt x="1940" y="573"/>
                </a:lnTo>
                <a:lnTo>
                  <a:pt x="1940" y="573"/>
                </a:lnTo>
                <a:lnTo>
                  <a:pt x="1940" y="569"/>
                </a:lnTo>
                <a:lnTo>
                  <a:pt x="1941" y="573"/>
                </a:lnTo>
                <a:lnTo>
                  <a:pt x="1941" y="576"/>
                </a:lnTo>
                <a:lnTo>
                  <a:pt x="1942" y="574"/>
                </a:lnTo>
                <a:lnTo>
                  <a:pt x="1942" y="570"/>
                </a:lnTo>
                <a:lnTo>
                  <a:pt x="1942" y="570"/>
                </a:lnTo>
                <a:lnTo>
                  <a:pt x="1942" y="573"/>
                </a:lnTo>
                <a:lnTo>
                  <a:pt x="1943" y="576"/>
                </a:lnTo>
                <a:lnTo>
                  <a:pt x="1943" y="570"/>
                </a:lnTo>
                <a:lnTo>
                  <a:pt x="1943" y="573"/>
                </a:lnTo>
                <a:lnTo>
                  <a:pt x="1943" y="576"/>
                </a:lnTo>
                <a:lnTo>
                  <a:pt x="1944" y="578"/>
                </a:lnTo>
                <a:lnTo>
                  <a:pt x="1944" y="576"/>
                </a:lnTo>
                <a:lnTo>
                  <a:pt x="1944" y="573"/>
                </a:lnTo>
                <a:lnTo>
                  <a:pt x="1945" y="570"/>
                </a:lnTo>
                <a:lnTo>
                  <a:pt x="1945" y="570"/>
                </a:lnTo>
                <a:lnTo>
                  <a:pt x="1945" y="565"/>
                </a:lnTo>
                <a:lnTo>
                  <a:pt x="1946" y="559"/>
                </a:lnTo>
                <a:lnTo>
                  <a:pt x="1946" y="559"/>
                </a:lnTo>
                <a:lnTo>
                  <a:pt x="1946" y="559"/>
                </a:lnTo>
                <a:lnTo>
                  <a:pt x="1946" y="551"/>
                </a:lnTo>
                <a:lnTo>
                  <a:pt x="1947" y="540"/>
                </a:lnTo>
                <a:lnTo>
                  <a:pt x="1947" y="538"/>
                </a:lnTo>
                <a:lnTo>
                  <a:pt x="1947" y="542"/>
                </a:lnTo>
                <a:lnTo>
                  <a:pt x="1948" y="536"/>
                </a:lnTo>
                <a:lnTo>
                  <a:pt x="1948" y="528"/>
                </a:lnTo>
                <a:lnTo>
                  <a:pt x="1948" y="522"/>
                </a:lnTo>
                <a:lnTo>
                  <a:pt x="1948" y="530"/>
                </a:lnTo>
                <a:lnTo>
                  <a:pt x="1949" y="524"/>
                </a:lnTo>
                <a:lnTo>
                  <a:pt x="1949" y="520"/>
                </a:lnTo>
                <a:lnTo>
                  <a:pt x="1949" y="522"/>
                </a:lnTo>
                <a:lnTo>
                  <a:pt x="1950" y="520"/>
                </a:lnTo>
                <a:lnTo>
                  <a:pt x="1950" y="522"/>
                </a:lnTo>
                <a:lnTo>
                  <a:pt x="1950" y="518"/>
                </a:lnTo>
                <a:lnTo>
                  <a:pt x="1951" y="514"/>
                </a:lnTo>
                <a:lnTo>
                  <a:pt x="1951" y="522"/>
                </a:lnTo>
                <a:lnTo>
                  <a:pt x="1951" y="524"/>
                </a:lnTo>
                <a:lnTo>
                  <a:pt x="1951" y="520"/>
                </a:lnTo>
                <a:lnTo>
                  <a:pt x="1952" y="524"/>
                </a:lnTo>
                <a:lnTo>
                  <a:pt x="1952" y="522"/>
                </a:lnTo>
                <a:lnTo>
                  <a:pt x="1952" y="530"/>
                </a:lnTo>
                <a:lnTo>
                  <a:pt x="1952" y="528"/>
                </a:lnTo>
                <a:lnTo>
                  <a:pt x="1953" y="522"/>
                </a:lnTo>
                <a:lnTo>
                  <a:pt x="1953" y="526"/>
                </a:lnTo>
                <a:lnTo>
                  <a:pt x="1954" y="532"/>
                </a:lnTo>
                <a:lnTo>
                  <a:pt x="1954" y="530"/>
                </a:lnTo>
                <a:lnTo>
                  <a:pt x="1954" y="524"/>
                </a:lnTo>
                <a:lnTo>
                  <a:pt x="1954" y="524"/>
                </a:lnTo>
                <a:lnTo>
                  <a:pt x="1955" y="528"/>
                </a:lnTo>
                <a:lnTo>
                  <a:pt x="1955" y="530"/>
                </a:lnTo>
                <a:lnTo>
                  <a:pt x="1956" y="526"/>
                </a:lnTo>
                <a:lnTo>
                  <a:pt x="1956" y="532"/>
                </a:lnTo>
                <a:lnTo>
                  <a:pt x="1956" y="532"/>
                </a:lnTo>
                <a:lnTo>
                  <a:pt x="1956" y="534"/>
                </a:lnTo>
                <a:lnTo>
                  <a:pt x="1957" y="534"/>
                </a:lnTo>
                <a:lnTo>
                  <a:pt x="1957" y="530"/>
                </a:lnTo>
                <a:lnTo>
                  <a:pt x="1957" y="534"/>
                </a:lnTo>
                <a:lnTo>
                  <a:pt x="1957" y="538"/>
                </a:lnTo>
                <a:lnTo>
                  <a:pt x="1958" y="536"/>
                </a:lnTo>
                <a:lnTo>
                  <a:pt x="1958" y="536"/>
                </a:lnTo>
                <a:lnTo>
                  <a:pt x="1958" y="540"/>
                </a:lnTo>
                <a:lnTo>
                  <a:pt x="1959" y="544"/>
                </a:lnTo>
                <a:lnTo>
                  <a:pt x="1959" y="538"/>
                </a:lnTo>
                <a:lnTo>
                  <a:pt x="1959" y="534"/>
                </a:lnTo>
                <a:lnTo>
                  <a:pt x="1960" y="534"/>
                </a:lnTo>
                <a:lnTo>
                  <a:pt x="1960" y="532"/>
                </a:lnTo>
                <a:lnTo>
                  <a:pt x="1960" y="524"/>
                </a:lnTo>
                <a:lnTo>
                  <a:pt x="1960" y="520"/>
                </a:lnTo>
                <a:lnTo>
                  <a:pt x="1961" y="522"/>
                </a:lnTo>
                <a:lnTo>
                  <a:pt x="1961" y="522"/>
                </a:lnTo>
                <a:lnTo>
                  <a:pt x="1961" y="514"/>
                </a:lnTo>
                <a:lnTo>
                  <a:pt x="1962" y="511"/>
                </a:lnTo>
                <a:lnTo>
                  <a:pt x="1962" y="509"/>
                </a:lnTo>
                <a:lnTo>
                  <a:pt x="1962" y="511"/>
                </a:lnTo>
                <a:lnTo>
                  <a:pt x="1962" y="507"/>
                </a:lnTo>
                <a:lnTo>
                  <a:pt x="1963" y="497"/>
                </a:lnTo>
                <a:lnTo>
                  <a:pt x="1963" y="493"/>
                </a:lnTo>
                <a:lnTo>
                  <a:pt x="1963" y="497"/>
                </a:lnTo>
                <a:lnTo>
                  <a:pt x="1964" y="496"/>
                </a:lnTo>
                <a:lnTo>
                  <a:pt x="1964" y="492"/>
                </a:lnTo>
                <a:lnTo>
                  <a:pt x="1964" y="493"/>
                </a:lnTo>
                <a:lnTo>
                  <a:pt x="1965" y="503"/>
                </a:lnTo>
                <a:lnTo>
                  <a:pt x="1965" y="507"/>
                </a:lnTo>
                <a:lnTo>
                  <a:pt x="1965" y="493"/>
                </a:lnTo>
                <a:lnTo>
                  <a:pt x="1965" y="489"/>
                </a:lnTo>
                <a:lnTo>
                  <a:pt x="1966" y="492"/>
                </a:lnTo>
                <a:lnTo>
                  <a:pt x="1966" y="488"/>
                </a:lnTo>
                <a:lnTo>
                  <a:pt x="1966" y="476"/>
                </a:lnTo>
                <a:lnTo>
                  <a:pt x="1966" y="496"/>
                </a:lnTo>
                <a:lnTo>
                  <a:pt x="1967" y="513"/>
                </a:lnTo>
                <a:lnTo>
                  <a:pt x="1967" y="518"/>
                </a:lnTo>
                <a:lnTo>
                  <a:pt x="1968" y="524"/>
                </a:lnTo>
                <a:lnTo>
                  <a:pt x="1968" y="532"/>
                </a:lnTo>
                <a:lnTo>
                  <a:pt x="1968" y="544"/>
                </a:lnTo>
                <a:lnTo>
                  <a:pt x="1968" y="549"/>
                </a:lnTo>
                <a:lnTo>
                  <a:pt x="1969" y="542"/>
                </a:lnTo>
                <a:lnTo>
                  <a:pt x="1969" y="536"/>
                </a:lnTo>
                <a:lnTo>
                  <a:pt x="1970" y="538"/>
                </a:lnTo>
                <a:lnTo>
                  <a:pt x="1970" y="542"/>
                </a:lnTo>
                <a:lnTo>
                  <a:pt x="1970" y="542"/>
                </a:lnTo>
                <a:lnTo>
                  <a:pt x="1970" y="540"/>
                </a:lnTo>
                <a:lnTo>
                  <a:pt x="1971" y="542"/>
                </a:lnTo>
                <a:lnTo>
                  <a:pt x="1971" y="549"/>
                </a:lnTo>
                <a:lnTo>
                  <a:pt x="1971" y="551"/>
                </a:lnTo>
                <a:lnTo>
                  <a:pt x="1971" y="542"/>
                </a:lnTo>
                <a:lnTo>
                  <a:pt x="1972" y="542"/>
                </a:lnTo>
                <a:lnTo>
                  <a:pt x="1972" y="545"/>
                </a:lnTo>
                <a:lnTo>
                  <a:pt x="1972" y="548"/>
                </a:lnTo>
                <a:lnTo>
                  <a:pt x="1973" y="544"/>
                </a:lnTo>
                <a:lnTo>
                  <a:pt x="1973" y="542"/>
                </a:lnTo>
                <a:lnTo>
                  <a:pt x="1973" y="559"/>
                </a:lnTo>
                <a:lnTo>
                  <a:pt x="1974" y="565"/>
                </a:lnTo>
                <a:lnTo>
                  <a:pt x="1974" y="582"/>
                </a:lnTo>
                <a:lnTo>
                  <a:pt x="1974" y="600"/>
                </a:lnTo>
                <a:lnTo>
                  <a:pt x="1974" y="619"/>
                </a:lnTo>
                <a:lnTo>
                  <a:pt x="1975" y="590"/>
                </a:lnTo>
                <a:lnTo>
                  <a:pt x="1975" y="517"/>
                </a:lnTo>
                <a:lnTo>
                  <a:pt x="1975" y="430"/>
                </a:lnTo>
                <a:lnTo>
                  <a:pt x="1976" y="310"/>
                </a:lnTo>
                <a:lnTo>
                  <a:pt x="1976" y="169"/>
                </a:lnTo>
                <a:lnTo>
                  <a:pt x="1976" y="77"/>
                </a:lnTo>
                <a:lnTo>
                  <a:pt x="1976" y="48"/>
                </a:lnTo>
                <a:lnTo>
                  <a:pt x="1977" y="96"/>
                </a:lnTo>
                <a:lnTo>
                  <a:pt x="1977" y="264"/>
                </a:lnTo>
                <a:lnTo>
                  <a:pt x="1977" y="468"/>
                </a:lnTo>
                <a:lnTo>
                  <a:pt x="1978" y="597"/>
                </a:lnTo>
                <a:lnTo>
                  <a:pt x="1978" y="634"/>
                </a:lnTo>
                <a:lnTo>
                  <a:pt x="1978" y="628"/>
                </a:lnTo>
                <a:lnTo>
                  <a:pt x="1979" y="600"/>
                </a:lnTo>
                <a:lnTo>
                  <a:pt x="1979" y="569"/>
                </a:lnTo>
                <a:lnTo>
                  <a:pt x="1979" y="561"/>
                </a:lnTo>
                <a:lnTo>
                  <a:pt x="1979" y="569"/>
                </a:lnTo>
                <a:lnTo>
                  <a:pt x="1980" y="574"/>
                </a:lnTo>
                <a:lnTo>
                  <a:pt x="1980" y="565"/>
                </a:lnTo>
                <a:lnTo>
                  <a:pt x="1980" y="566"/>
                </a:lnTo>
                <a:lnTo>
                  <a:pt x="1980" y="570"/>
                </a:lnTo>
                <a:lnTo>
                  <a:pt x="1981" y="574"/>
                </a:lnTo>
                <a:lnTo>
                  <a:pt x="1981" y="569"/>
                </a:lnTo>
                <a:lnTo>
                  <a:pt x="1982" y="573"/>
                </a:lnTo>
                <a:lnTo>
                  <a:pt x="1982" y="574"/>
                </a:lnTo>
                <a:lnTo>
                  <a:pt x="1982" y="574"/>
                </a:lnTo>
                <a:lnTo>
                  <a:pt x="1982" y="565"/>
                </a:lnTo>
                <a:lnTo>
                  <a:pt x="1983" y="569"/>
                </a:lnTo>
                <a:lnTo>
                  <a:pt x="1983" y="570"/>
                </a:lnTo>
                <a:lnTo>
                  <a:pt x="1984" y="573"/>
                </a:lnTo>
                <a:lnTo>
                  <a:pt x="1984" y="569"/>
                </a:lnTo>
                <a:lnTo>
                  <a:pt x="1984" y="561"/>
                </a:lnTo>
                <a:lnTo>
                  <a:pt x="1984" y="565"/>
                </a:lnTo>
                <a:lnTo>
                  <a:pt x="1985" y="578"/>
                </a:lnTo>
                <a:lnTo>
                  <a:pt x="1985" y="576"/>
                </a:lnTo>
                <a:lnTo>
                  <a:pt x="1985" y="573"/>
                </a:lnTo>
                <a:lnTo>
                  <a:pt x="1985" y="574"/>
                </a:lnTo>
                <a:lnTo>
                  <a:pt x="1986" y="578"/>
                </a:lnTo>
                <a:lnTo>
                  <a:pt x="1986" y="578"/>
                </a:lnTo>
                <a:lnTo>
                  <a:pt x="1986" y="570"/>
                </a:lnTo>
                <a:lnTo>
                  <a:pt x="1987" y="578"/>
                </a:lnTo>
                <a:lnTo>
                  <a:pt x="1987" y="582"/>
                </a:lnTo>
                <a:lnTo>
                  <a:pt x="1987" y="582"/>
                </a:lnTo>
                <a:lnTo>
                  <a:pt x="1988" y="574"/>
                </a:lnTo>
                <a:lnTo>
                  <a:pt x="1988" y="580"/>
                </a:lnTo>
                <a:lnTo>
                  <a:pt x="1988" y="578"/>
                </a:lnTo>
                <a:lnTo>
                  <a:pt x="1988" y="582"/>
                </a:lnTo>
                <a:lnTo>
                  <a:pt x="1989" y="576"/>
                </a:lnTo>
                <a:lnTo>
                  <a:pt x="1989" y="573"/>
                </a:lnTo>
                <a:lnTo>
                  <a:pt x="1989" y="580"/>
                </a:lnTo>
                <a:lnTo>
                  <a:pt x="1990" y="582"/>
                </a:lnTo>
                <a:lnTo>
                  <a:pt x="1990" y="576"/>
                </a:lnTo>
                <a:lnTo>
                  <a:pt x="1990" y="574"/>
                </a:lnTo>
                <a:lnTo>
                  <a:pt x="1990" y="584"/>
                </a:lnTo>
                <a:lnTo>
                  <a:pt x="1991" y="582"/>
                </a:lnTo>
                <a:lnTo>
                  <a:pt x="1991" y="576"/>
                </a:lnTo>
                <a:lnTo>
                  <a:pt x="1991" y="569"/>
                </a:lnTo>
                <a:lnTo>
                  <a:pt x="1992" y="570"/>
                </a:lnTo>
                <a:lnTo>
                  <a:pt x="1992" y="573"/>
                </a:lnTo>
                <a:lnTo>
                  <a:pt x="1992" y="574"/>
                </a:lnTo>
                <a:lnTo>
                  <a:pt x="1993" y="570"/>
                </a:lnTo>
                <a:lnTo>
                  <a:pt x="1993" y="573"/>
                </a:lnTo>
                <a:lnTo>
                  <a:pt x="1993" y="584"/>
                </a:lnTo>
                <a:lnTo>
                  <a:pt x="1993" y="586"/>
                </a:lnTo>
                <a:lnTo>
                  <a:pt x="1994" y="578"/>
                </a:lnTo>
                <a:lnTo>
                  <a:pt x="1994" y="580"/>
                </a:lnTo>
                <a:lnTo>
                  <a:pt x="1994" y="580"/>
                </a:lnTo>
                <a:lnTo>
                  <a:pt x="1995" y="574"/>
                </a:lnTo>
                <a:lnTo>
                  <a:pt x="1995" y="570"/>
                </a:lnTo>
                <a:lnTo>
                  <a:pt x="1995" y="573"/>
                </a:lnTo>
                <a:lnTo>
                  <a:pt x="1996" y="584"/>
                </a:lnTo>
                <a:lnTo>
                  <a:pt x="1996" y="588"/>
                </a:lnTo>
                <a:lnTo>
                  <a:pt x="1996" y="586"/>
                </a:lnTo>
                <a:lnTo>
                  <a:pt x="1996" y="580"/>
                </a:lnTo>
                <a:lnTo>
                  <a:pt x="1997" y="582"/>
                </a:lnTo>
                <a:lnTo>
                  <a:pt x="1997" y="582"/>
                </a:lnTo>
                <a:lnTo>
                  <a:pt x="1997" y="576"/>
                </a:lnTo>
                <a:lnTo>
                  <a:pt x="1997" y="569"/>
                </a:lnTo>
                <a:lnTo>
                  <a:pt x="1998" y="569"/>
                </a:lnTo>
                <a:lnTo>
                  <a:pt x="1998" y="563"/>
                </a:lnTo>
                <a:lnTo>
                  <a:pt x="1999" y="559"/>
                </a:lnTo>
                <a:lnTo>
                  <a:pt x="1999" y="549"/>
                </a:lnTo>
                <a:lnTo>
                  <a:pt x="1999" y="548"/>
                </a:lnTo>
                <a:lnTo>
                  <a:pt x="1999" y="542"/>
                </a:lnTo>
                <a:lnTo>
                  <a:pt x="2000" y="538"/>
                </a:lnTo>
                <a:lnTo>
                  <a:pt x="2000" y="530"/>
                </a:lnTo>
                <a:lnTo>
                  <a:pt x="2000" y="534"/>
                </a:lnTo>
                <a:lnTo>
                  <a:pt x="2001" y="540"/>
                </a:lnTo>
                <a:lnTo>
                  <a:pt x="2001" y="538"/>
                </a:lnTo>
                <a:lnTo>
                  <a:pt x="2001" y="532"/>
                </a:lnTo>
                <a:lnTo>
                  <a:pt x="2002" y="536"/>
                </a:lnTo>
                <a:lnTo>
                  <a:pt x="2002" y="540"/>
                </a:lnTo>
                <a:lnTo>
                  <a:pt x="2002" y="544"/>
                </a:lnTo>
                <a:lnTo>
                  <a:pt x="2002" y="536"/>
                </a:lnTo>
                <a:lnTo>
                  <a:pt x="2003" y="530"/>
                </a:lnTo>
                <a:lnTo>
                  <a:pt x="2003" y="534"/>
                </a:lnTo>
                <a:lnTo>
                  <a:pt x="2003" y="538"/>
                </a:lnTo>
                <a:lnTo>
                  <a:pt x="2004" y="540"/>
                </a:lnTo>
                <a:lnTo>
                  <a:pt x="2004" y="536"/>
                </a:lnTo>
                <a:lnTo>
                  <a:pt x="2004" y="538"/>
                </a:lnTo>
                <a:lnTo>
                  <a:pt x="2004" y="542"/>
                </a:lnTo>
                <a:lnTo>
                  <a:pt x="2005" y="540"/>
                </a:lnTo>
                <a:lnTo>
                  <a:pt x="2005" y="540"/>
                </a:lnTo>
                <a:lnTo>
                  <a:pt x="2005" y="548"/>
                </a:lnTo>
                <a:lnTo>
                  <a:pt x="2006" y="549"/>
                </a:lnTo>
                <a:lnTo>
                  <a:pt x="2006" y="551"/>
                </a:lnTo>
                <a:lnTo>
                  <a:pt x="2006" y="548"/>
                </a:lnTo>
                <a:lnTo>
                  <a:pt x="2007" y="548"/>
                </a:lnTo>
                <a:lnTo>
                  <a:pt x="2007" y="551"/>
                </a:lnTo>
                <a:lnTo>
                  <a:pt x="2007" y="549"/>
                </a:lnTo>
                <a:lnTo>
                  <a:pt x="2007" y="542"/>
                </a:lnTo>
                <a:lnTo>
                  <a:pt x="2008" y="542"/>
                </a:lnTo>
                <a:lnTo>
                  <a:pt x="2008" y="549"/>
                </a:lnTo>
                <a:lnTo>
                  <a:pt x="2008" y="557"/>
                </a:lnTo>
                <a:lnTo>
                  <a:pt x="2009" y="553"/>
                </a:lnTo>
                <a:lnTo>
                  <a:pt x="2009" y="557"/>
                </a:lnTo>
                <a:lnTo>
                  <a:pt x="2009" y="559"/>
                </a:lnTo>
                <a:lnTo>
                  <a:pt x="2010" y="561"/>
                </a:lnTo>
                <a:lnTo>
                  <a:pt x="2010" y="553"/>
                </a:lnTo>
                <a:lnTo>
                  <a:pt x="2010" y="551"/>
                </a:lnTo>
                <a:lnTo>
                  <a:pt x="2010" y="557"/>
                </a:lnTo>
                <a:lnTo>
                  <a:pt x="2011" y="561"/>
                </a:lnTo>
                <a:lnTo>
                  <a:pt x="2011" y="563"/>
                </a:lnTo>
                <a:lnTo>
                  <a:pt x="2011" y="559"/>
                </a:lnTo>
                <a:lnTo>
                  <a:pt x="2011" y="557"/>
                </a:lnTo>
                <a:lnTo>
                  <a:pt x="2012" y="566"/>
                </a:lnTo>
                <a:lnTo>
                  <a:pt x="2012" y="561"/>
                </a:lnTo>
                <a:lnTo>
                  <a:pt x="2013" y="553"/>
                </a:lnTo>
                <a:lnTo>
                  <a:pt x="2013" y="551"/>
                </a:lnTo>
                <a:lnTo>
                  <a:pt x="2013" y="551"/>
                </a:lnTo>
                <a:lnTo>
                  <a:pt x="2013" y="545"/>
                </a:lnTo>
                <a:lnTo>
                  <a:pt x="2014" y="534"/>
                </a:lnTo>
                <a:lnTo>
                  <a:pt x="2014" y="530"/>
                </a:lnTo>
                <a:lnTo>
                  <a:pt x="2014" y="532"/>
                </a:lnTo>
                <a:lnTo>
                  <a:pt x="2015" y="524"/>
                </a:lnTo>
                <a:lnTo>
                  <a:pt x="2015" y="518"/>
                </a:lnTo>
                <a:lnTo>
                  <a:pt x="2015" y="522"/>
                </a:lnTo>
                <a:lnTo>
                  <a:pt x="2016" y="520"/>
                </a:lnTo>
                <a:lnTo>
                  <a:pt x="2016" y="522"/>
                </a:lnTo>
                <a:lnTo>
                  <a:pt x="2016" y="528"/>
                </a:lnTo>
                <a:lnTo>
                  <a:pt x="2016" y="530"/>
                </a:lnTo>
                <a:lnTo>
                  <a:pt x="2017" y="526"/>
                </a:lnTo>
                <a:lnTo>
                  <a:pt x="2017" y="526"/>
                </a:lnTo>
                <a:lnTo>
                  <a:pt x="2017" y="522"/>
                </a:lnTo>
                <a:lnTo>
                  <a:pt x="2018" y="513"/>
                </a:lnTo>
                <a:lnTo>
                  <a:pt x="2018" y="509"/>
                </a:lnTo>
                <a:lnTo>
                  <a:pt x="2018" y="507"/>
                </a:lnTo>
                <a:lnTo>
                  <a:pt x="2019" y="534"/>
                </a:lnTo>
                <a:lnTo>
                  <a:pt x="2019" y="545"/>
                </a:lnTo>
                <a:lnTo>
                  <a:pt x="2019" y="551"/>
                </a:lnTo>
                <a:lnTo>
                  <a:pt x="2019" y="555"/>
                </a:lnTo>
                <a:lnTo>
                  <a:pt x="2020" y="557"/>
                </a:lnTo>
                <a:lnTo>
                  <a:pt x="2020" y="563"/>
                </a:lnTo>
                <a:lnTo>
                  <a:pt x="2020" y="576"/>
                </a:lnTo>
                <a:lnTo>
                  <a:pt x="2021" y="580"/>
                </a:lnTo>
                <a:lnTo>
                  <a:pt x="2021" y="576"/>
                </a:lnTo>
                <a:lnTo>
                  <a:pt x="2021" y="569"/>
                </a:lnTo>
                <a:lnTo>
                  <a:pt x="2021" y="578"/>
                </a:lnTo>
                <a:lnTo>
                  <a:pt x="2022" y="580"/>
                </a:lnTo>
                <a:lnTo>
                  <a:pt x="2022" y="576"/>
                </a:lnTo>
                <a:lnTo>
                  <a:pt x="2022" y="569"/>
                </a:lnTo>
                <a:lnTo>
                  <a:pt x="2023" y="573"/>
                </a:lnTo>
                <a:lnTo>
                  <a:pt x="2023" y="570"/>
                </a:lnTo>
                <a:lnTo>
                  <a:pt x="2023" y="570"/>
                </a:lnTo>
                <a:lnTo>
                  <a:pt x="2024" y="565"/>
                </a:lnTo>
                <a:lnTo>
                  <a:pt x="2024" y="561"/>
                </a:lnTo>
                <a:lnTo>
                  <a:pt x="2024" y="566"/>
                </a:lnTo>
                <a:lnTo>
                  <a:pt x="2024" y="576"/>
                </a:lnTo>
                <a:lnTo>
                  <a:pt x="2025" y="586"/>
                </a:lnTo>
                <a:lnTo>
                  <a:pt x="2025" y="603"/>
                </a:lnTo>
                <a:lnTo>
                  <a:pt x="2025" y="617"/>
                </a:lnTo>
                <a:lnTo>
                  <a:pt x="2025" y="621"/>
                </a:lnTo>
                <a:lnTo>
                  <a:pt x="2026" y="628"/>
                </a:lnTo>
                <a:lnTo>
                  <a:pt x="2026" y="648"/>
                </a:lnTo>
                <a:lnTo>
                  <a:pt x="2027" y="622"/>
                </a:lnTo>
                <a:lnTo>
                  <a:pt x="2027" y="548"/>
                </a:lnTo>
                <a:lnTo>
                  <a:pt x="2027" y="447"/>
                </a:lnTo>
                <a:lnTo>
                  <a:pt x="2027" y="323"/>
                </a:lnTo>
                <a:lnTo>
                  <a:pt x="2028" y="185"/>
                </a:lnTo>
                <a:lnTo>
                  <a:pt x="2028" y="102"/>
                </a:lnTo>
                <a:lnTo>
                  <a:pt x="2029" y="98"/>
                </a:lnTo>
                <a:lnTo>
                  <a:pt x="2029" y="274"/>
                </a:lnTo>
                <a:lnTo>
                  <a:pt x="2029" y="526"/>
                </a:lnTo>
                <a:lnTo>
                  <a:pt x="2029" y="644"/>
                </a:lnTo>
                <a:lnTo>
                  <a:pt x="2030" y="644"/>
                </a:lnTo>
                <a:lnTo>
                  <a:pt x="2030" y="611"/>
                </a:lnTo>
                <a:lnTo>
                  <a:pt x="2030" y="596"/>
                </a:lnTo>
                <a:lnTo>
                  <a:pt x="2030" y="596"/>
                </a:lnTo>
                <a:lnTo>
                  <a:pt x="2031" y="601"/>
                </a:lnTo>
                <a:lnTo>
                  <a:pt x="2031" y="600"/>
                </a:lnTo>
                <a:lnTo>
                  <a:pt x="2031" y="600"/>
                </a:lnTo>
                <a:lnTo>
                  <a:pt x="2032" y="601"/>
                </a:lnTo>
                <a:lnTo>
                  <a:pt x="2032" y="603"/>
                </a:lnTo>
                <a:lnTo>
                  <a:pt x="2032" y="597"/>
                </a:lnTo>
                <a:lnTo>
                  <a:pt x="2033" y="596"/>
                </a:lnTo>
                <a:lnTo>
                  <a:pt x="2033" y="601"/>
                </a:lnTo>
                <a:lnTo>
                  <a:pt x="2033" y="601"/>
                </a:lnTo>
                <a:lnTo>
                  <a:pt x="2033" y="600"/>
                </a:lnTo>
                <a:lnTo>
                  <a:pt x="2034" y="596"/>
                </a:lnTo>
                <a:lnTo>
                  <a:pt x="2034" y="596"/>
                </a:lnTo>
                <a:lnTo>
                  <a:pt x="2034" y="601"/>
                </a:lnTo>
                <a:lnTo>
                  <a:pt x="2035" y="601"/>
                </a:lnTo>
                <a:lnTo>
                  <a:pt x="2035" y="597"/>
                </a:lnTo>
                <a:lnTo>
                  <a:pt x="2035" y="605"/>
                </a:lnTo>
                <a:lnTo>
                  <a:pt x="2035" y="611"/>
                </a:lnTo>
                <a:lnTo>
                  <a:pt x="2036" y="613"/>
                </a:lnTo>
                <a:lnTo>
                  <a:pt x="2036" y="607"/>
                </a:lnTo>
                <a:lnTo>
                  <a:pt x="2036" y="611"/>
                </a:lnTo>
                <a:lnTo>
                  <a:pt x="2037" y="613"/>
                </a:lnTo>
                <a:lnTo>
                  <a:pt x="2037" y="609"/>
                </a:lnTo>
                <a:lnTo>
                  <a:pt x="2037" y="597"/>
                </a:lnTo>
                <a:lnTo>
                  <a:pt x="2038" y="603"/>
                </a:lnTo>
                <a:lnTo>
                  <a:pt x="2038" y="607"/>
                </a:lnTo>
                <a:lnTo>
                  <a:pt x="2038" y="613"/>
                </a:lnTo>
                <a:lnTo>
                  <a:pt x="2038" y="607"/>
                </a:lnTo>
                <a:lnTo>
                  <a:pt x="2039" y="603"/>
                </a:lnTo>
                <a:lnTo>
                  <a:pt x="2039" y="603"/>
                </a:lnTo>
                <a:lnTo>
                  <a:pt x="2039" y="607"/>
                </a:lnTo>
                <a:lnTo>
                  <a:pt x="2039" y="603"/>
                </a:lnTo>
                <a:lnTo>
                  <a:pt x="2040" y="603"/>
                </a:lnTo>
                <a:lnTo>
                  <a:pt x="2040" y="603"/>
                </a:lnTo>
                <a:lnTo>
                  <a:pt x="2041" y="605"/>
                </a:lnTo>
                <a:lnTo>
                  <a:pt x="2041" y="605"/>
                </a:lnTo>
                <a:lnTo>
                  <a:pt x="2041" y="601"/>
                </a:lnTo>
                <a:lnTo>
                  <a:pt x="2041" y="605"/>
                </a:lnTo>
                <a:lnTo>
                  <a:pt x="2042" y="609"/>
                </a:lnTo>
                <a:lnTo>
                  <a:pt x="2042" y="613"/>
                </a:lnTo>
                <a:lnTo>
                  <a:pt x="2043" y="607"/>
                </a:lnTo>
                <a:lnTo>
                  <a:pt x="2043" y="609"/>
                </a:lnTo>
                <a:lnTo>
                  <a:pt x="2043" y="609"/>
                </a:lnTo>
                <a:lnTo>
                  <a:pt x="2043" y="611"/>
                </a:lnTo>
                <a:lnTo>
                  <a:pt x="2044" y="607"/>
                </a:lnTo>
                <a:lnTo>
                  <a:pt x="2044" y="613"/>
                </a:lnTo>
                <a:lnTo>
                  <a:pt x="2044" y="615"/>
                </a:lnTo>
                <a:lnTo>
                  <a:pt x="2044" y="617"/>
                </a:lnTo>
                <a:lnTo>
                  <a:pt x="2045" y="613"/>
                </a:lnTo>
                <a:lnTo>
                  <a:pt x="2045" y="619"/>
                </a:lnTo>
                <a:lnTo>
                  <a:pt x="2045" y="626"/>
                </a:lnTo>
                <a:lnTo>
                  <a:pt x="2046" y="630"/>
                </a:lnTo>
                <a:lnTo>
                  <a:pt x="2046" y="625"/>
                </a:lnTo>
                <a:lnTo>
                  <a:pt x="2046" y="625"/>
                </a:lnTo>
                <a:lnTo>
                  <a:pt x="2047" y="628"/>
                </a:lnTo>
                <a:lnTo>
                  <a:pt x="2047" y="628"/>
                </a:lnTo>
                <a:lnTo>
                  <a:pt x="2047" y="628"/>
                </a:lnTo>
                <a:lnTo>
                  <a:pt x="2047" y="622"/>
                </a:lnTo>
                <a:lnTo>
                  <a:pt x="2048" y="622"/>
                </a:lnTo>
                <a:lnTo>
                  <a:pt x="2048" y="621"/>
                </a:lnTo>
                <a:lnTo>
                  <a:pt x="2048" y="607"/>
                </a:lnTo>
                <a:lnTo>
                  <a:pt x="2049" y="597"/>
                </a:lnTo>
                <a:lnTo>
                  <a:pt x="2049" y="594"/>
                </a:lnTo>
                <a:lnTo>
                  <a:pt x="2049" y="582"/>
                </a:lnTo>
                <a:lnTo>
                  <a:pt x="2049" y="569"/>
                </a:lnTo>
                <a:lnTo>
                  <a:pt x="2050" y="559"/>
                </a:lnTo>
                <a:lnTo>
                  <a:pt x="2050" y="555"/>
                </a:lnTo>
                <a:lnTo>
                  <a:pt x="2050" y="555"/>
                </a:lnTo>
                <a:lnTo>
                  <a:pt x="2051" y="549"/>
                </a:lnTo>
                <a:lnTo>
                  <a:pt x="2051" y="538"/>
                </a:lnTo>
                <a:lnTo>
                  <a:pt x="2051" y="536"/>
                </a:lnTo>
                <a:lnTo>
                  <a:pt x="2052" y="534"/>
                </a:lnTo>
                <a:lnTo>
                  <a:pt x="2052" y="540"/>
                </a:lnTo>
                <a:lnTo>
                  <a:pt x="2052" y="530"/>
                </a:lnTo>
                <a:lnTo>
                  <a:pt x="2052" y="538"/>
                </a:lnTo>
                <a:lnTo>
                  <a:pt x="2053" y="536"/>
                </a:lnTo>
                <a:lnTo>
                  <a:pt x="2053" y="540"/>
                </a:lnTo>
                <a:lnTo>
                  <a:pt x="2053" y="532"/>
                </a:lnTo>
                <a:lnTo>
                  <a:pt x="2053" y="528"/>
                </a:lnTo>
                <a:lnTo>
                  <a:pt x="2054" y="528"/>
                </a:lnTo>
                <a:lnTo>
                  <a:pt x="2054" y="532"/>
                </a:lnTo>
                <a:lnTo>
                  <a:pt x="2055" y="526"/>
                </a:lnTo>
                <a:lnTo>
                  <a:pt x="2055" y="524"/>
                </a:lnTo>
                <a:lnTo>
                  <a:pt x="2055" y="530"/>
                </a:lnTo>
                <a:lnTo>
                  <a:pt x="2055" y="532"/>
                </a:lnTo>
                <a:lnTo>
                  <a:pt x="2056" y="532"/>
                </a:lnTo>
                <a:lnTo>
                  <a:pt x="2056" y="528"/>
                </a:lnTo>
                <a:lnTo>
                  <a:pt x="2057" y="534"/>
                </a:lnTo>
                <a:lnTo>
                  <a:pt x="2057" y="536"/>
                </a:lnTo>
                <a:lnTo>
                  <a:pt x="2057" y="532"/>
                </a:lnTo>
                <a:lnTo>
                  <a:pt x="2057" y="534"/>
                </a:lnTo>
                <a:lnTo>
                  <a:pt x="2058" y="538"/>
                </a:lnTo>
                <a:lnTo>
                  <a:pt x="2058" y="540"/>
                </a:lnTo>
                <a:lnTo>
                  <a:pt x="2058" y="536"/>
                </a:lnTo>
                <a:lnTo>
                  <a:pt x="2058" y="528"/>
                </a:lnTo>
                <a:lnTo>
                  <a:pt x="2059" y="532"/>
                </a:lnTo>
                <a:lnTo>
                  <a:pt x="2059" y="534"/>
                </a:lnTo>
                <a:lnTo>
                  <a:pt x="2059" y="538"/>
                </a:lnTo>
                <a:lnTo>
                  <a:pt x="2060" y="536"/>
                </a:lnTo>
                <a:lnTo>
                  <a:pt x="2060" y="536"/>
                </a:lnTo>
                <a:lnTo>
                  <a:pt x="2060" y="540"/>
                </a:lnTo>
                <a:lnTo>
                  <a:pt x="2061" y="542"/>
                </a:lnTo>
                <a:lnTo>
                  <a:pt x="2061" y="536"/>
                </a:lnTo>
                <a:lnTo>
                  <a:pt x="2061" y="538"/>
                </a:lnTo>
                <a:lnTo>
                  <a:pt x="2061" y="542"/>
                </a:lnTo>
                <a:lnTo>
                  <a:pt x="2062" y="544"/>
                </a:lnTo>
                <a:lnTo>
                  <a:pt x="2062" y="540"/>
                </a:lnTo>
                <a:lnTo>
                  <a:pt x="2062" y="542"/>
                </a:lnTo>
                <a:lnTo>
                  <a:pt x="2063" y="545"/>
                </a:lnTo>
                <a:lnTo>
                  <a:pt x="2063" y="544"/>
                </a:lnTo>
                <a:lnTo>
                  <a:pt x="2063" y="542"/>
                </a:lnTo>
                <a:lnTo>
                  <a:pt x="2063" y="532"/>
                </a:lnTo>
                <a:lnTo>
                  <a:pt x="2064" y="532"/>
                </a:lnTo>
                <a:lnTo>
                  <a:pt x="2064" y="530"/>
                </a:lnTo>
                <a:lnTo>
                  <a:pt x="2064" y="528"/>
                </a:lnTo>
                <a:lnTo>
                  <a:pt x="2065" y="520"/>
                </a:lnTo>
                <a:lnTo>
                  <a:pt x="2065" y="518"/>
                </a:lnTo>
                <a:lnTo>
                  <a:pt x="2065" y="517"/>
                </a:lnTo>
                <a:lnTo>
                  <a:pt x="2066" y="514"/>
                </a:lnTo>
                <a:lnTo>
                  <a:pt x="2066" y="505"/>
                </a:lnTo>
                <a:lnTo>
                  <a:pt x="2066" y="501"/>
                </a:lnTo>
                <a:lnTo>
                  <a:pt x="2066" y="501"/>
                </a:lnTo>
                <a:lnTo>
                  <a:pt x="2067" y="496"/>
                </a:lnTo>
                <a:lnTo>
                  <a:pt x="2067" y="486"/>
                </a:lnTo>
                <a:lnTo>
                  <a:pt x="2067" y="489"/>
                </a:lnTo>
                <a:lnTo>
                  <a:pt x="2067" y="497"/>
                </a:lnTo>
                <a:lnTo>
                  <a:pt x="2068" y="497"/>
                </a:lnTo>
                <a:lnTo>
                  <a:pt x="2068" y="499"/>
                </a:lnTo>
                <a:lnTo>
                  <a:pt x="2069" y="489"/>
                </a:lnTo>
                <a:lnTo>
                  <a:pt x="2069" y="493"/>
                </a:lnTo>
                <a:lnTo>
                  <a:pt x="2069" y="493"/>
                </a:lnTo>
                <a:lnTo>
                  <a:pt x="2069" y="480"/>
                </a:lnTo>
                <a:lnTo>
                  <a:pt x="2070" y="472"/>
                </a:lnTo>
                <a:lnTo>
                  <a:pt x="2070" y="499"/>
                </a:lnTo>
                <a:lnTo>
                  <a:pt x="2071" y="509"/>
                </a:lnTo>
                <a:lnTo>
                  <a:pt x="2071" y="514"/>
                </a:lnTo>
                <a:lnTo>
                  <a:pt x="2071" y="517"/>
                </a:lnTo>
                <a:lnTo>
                  <a:pt x="2071" y="530"/>
                </a:lnTo>
                <a:lnTo>
                  <a:pt x="2072" y="542"/>
                </a:lnTo>
                <a:lnTo>
                  <a:pt x="2072" y="540"/>
                </a:lnTo>
                <a:lnTo>
                  <a:pt x="2072" y="536"/>
                </a:lnTo>
                <a:lnTo>
                  <a:pt x="2072" y="542"/>
                </a:lnTo>
                <a:lnTo>
                  <a:pt x="2073" y="549"/>
                </a:lnTo>
                <a:lnTo>
                  <a:pt x="2073" y="548"/>
                </a:lnTo>
                <a:lnTo>
                  <a:pt x="2073" y="544"/>
                </a:lnTo>
                <a:lnTo>
                  <a:pt x="2074" y="548"/>
                </a:lnTo>
                <a:lnTo>
                  <a:pt x="2074" y="549"/>
                </a:lnTo>
                <a:lnTo>
                  <a:pt x="2074" y="549"/>
                </a:lnTo>
                <a:lnTo>
                  <a:pt x="2075" y="542"/>
                </a:lnTo>
                <a:lnTo>
                  <a:pt x="2075" y="545"/>
                </a:lnTo>
                <a:lnTo>
                  <a:pt x="2075" y="549"/>
                </a:lnTo>
                <a:lnTo>
                  <a:pt x="2075" y="549"/>
                </a:lnTo>
                <a:lnTo>
                  <a:pt x="2076" y="551"/>
                </a:lnTo>
                <a:lnTo>
                  <a:pt x="2076" y="561"/>
                </a:lnTo>
                <a:lnTo>
                  <a:pt x="2076" y="586"/>
                </a:lnTo>
                <a:lnTo>
                  <a:pt x="2077" y="596"/>
                </a:lnTo>
                <a:lnTo>
                  <a:pt x="2077" y="600"/>
                </a:lnTo>
                <a:lnTo>
                  <a:pt x="2077" y="622"/>
                </a:lnTo>
                <a:lnTo>
                  <a:pt x="2077" y="638"/>
                </a:lnTo>
                <a:lnTo>
                  <a:pt x="2078" y="640"/>
                </a:lnTo>
                <a:lnTo>
                  <a:pt x="2078" y="582"/>
                </a:lnTo>
                <a:lnTo>
                  <a:pt x="2078" y="511"/>
                </a:lnTo>
                <a:lnTo>
                  <a:pt x="2079" y="432"/>
                </a:lnTo>
                <a:lnTo>
                  <a:pt x="2079" y="326"/>
                </a:lnTo>
                <a:lnTo>
                  <a:pt x="2079" y="167"/>
                </a:lnTo>
                <a:lnTo>
                  <a:pt x="2080" y="48"/>
                </a:lnTo>
                <a:lnTo>
                  <a:pt x="2080" y="28"/>
                </a:lnTo>
                <a:lnTo>
                  <a:pt x="2080" y="200"/>
                </a:lnTo>
                <a:lnTo>
                  <a:pt x="2080" y="468"/>
                </a:lnTo>
                <a:lnTo>
                  <a:pt x="2081" y="605"/>
                </a:lnTo>
                <a:lnTo>
                  <a:pt x="2081" y="603"/>
                </a:lnTo>
                <a:lnTo>
                  <a:pt x="2081" y="573"/>
                </a:lnTo>
                <a:lnTo>
                  <a:pt x="2081" y="563"/>
                </a:lnTo>
                <a:lnTo>
                  <a:pt x="2082" y="561"/>
                </a:lnTo>
                <a:lnTo>
                  <a:pt x="2082" y="563"/>
                </a:lnTo>
                <a:lnTo>
                  <a:pt x="2083" y="563"/>
                </a:lnTo>
                <a:lnTo>
                  <a:pt x="2083" y="569"/>
                </a:lnTo>
                <a:lnTo>
                  <a:pt x="2083" y="570"/>
                </a:lnTo>
                <a:lnTo>
                  <a:pt x="2083" y="563"/>
                </a:lnTo>
                <a:lnTo>
                  <a:pt x="2084" y="569"/>
                </a:lnTo>
                <a:lnTo>
                  <a:pt x="2084" y="576"/>
                </a:lnTo>
                <a:lnTo>
                  <a:pt x="2084" y="570"/>
                </a:lnTo>
                <a:lnTo>
                  <a:pt x="2084" y="569"/>
                </a:lnTo>
                <a:lnTo>
                  <a:pt x="2085" y="569"/>
                </a:lnTo>
                <a:lnTo>
                  <a:pt x="2085" y="570"/>
                </a:lnTo>
                <a:lnTo>
                  <a:pt x="2086" y="570"/>
                </a:lnTo>
                <a:lnTo>
                  <a:pt x="2086" y="566"/>
                </a:lnTo>
                <a:lnTo>
                  <a:pt x="2086" y="573"/>
                </a:lnTo>
                <a:lnTo>
                  <a:pt x="2086" y="569"/>
                </a:lnTo>
                <a:lnTo>
                  <a:pt x="2087" y="570"/>
                </a:lnTo>
                <a:lnTo>
                  <a:pt x="2087" y="563"/>
                </a:lnTo>
                <a:lnTo>
                  <a:pt x="2087" y="565"/>
                </a:lnTo>
                <a:lnTo>
                  <a:pt x="2088" y="566"/>
                </a:lnTo>
                <a:lnTo>
                  <a:pt x="2088" y="566"/>
                </a:lnTo>
                <a:lnTo>
                  <a:pt x="2088" y="569"/>
                </a:lnTo>
                <a:lnTo>
                  <a:pt x="2089" y="566"/>
                </a:lnTo>
                <a:lnTo>
                  <a:pt x="2089" y="570"/>
                </a:lnTo>
                <a:lnTo>
                  <a:pt x="2089" y="566"/>
                </a:lnTo>
                <a:lnTo>
                  <a:pt x="2089" y="566"/>
                </a:lnTo>
                <a:lnTo>
                  <a:pt x="2090" y="569"/>
                </a:lnTo>
                <a:lnTo>
                  <a:pt x="2090" y="570"/>
                </a:lnTo>
                <a:lnTo>
                  <a:pt x="2090" y="574"/>
                </a:lnTo>
                <a:lnTo>
                  <a:pt x="2091" y="565"/>
                </a:lnTo>
                <a:lnTo>
                  <a:pt x="2091" y="570"/>
                </a:lnTo>
                <a:lnTo>
                  <a:pt x="2091" y="573"/>
                </a:lnTo>
                <a:lnTo>
                  <a:pt x="2091" y="569"/>
                </a:lnTo>
                <a:lnTo>
                  <a:pt x="2092" y="566"/>
                </a:lnTo>
                <a:lnTo>
                  <a:pt x="2092" y="563"/>
                </a:lnTo>
                <a:lnTo>
                  <a:pt x="2092" y="566"/>
                </a:lnTo>
                <a:lnTo>
                  <a:pt x="2093" y="569"/>
                </a:lnTo>
                <a:lnTo>
                  <a:pt x="2093" y="565"/>
                </a:lnTo>
                <a:lnTo>
                  <a:pt x="2093" y="561"/>
                </a:lnTo>
                <a:lnTo>
                  <a:pt x="2094" y="565"/>
                </a:lnTo>
                <a:lnTo>
                  <a:pt x="2094" y="570"/>
                </a:lnTo>
                <a:lnTo>
                  <a:pt x="2094" y="566"/>
                </a:lnTo>
                <a:lnTo>
                  <a:pt x="2094" y="565"/>
                </a:lnTo>
                <a:lnTo>
                  <a:pt x="2095" y="570"/>
                </a:lnTo>
                <a:lnTo>
                  <a:pt x="2095" y="574"/>
                </a:lnTo>
                <a:lnTo>
                  <a:pt x="2095" y="573"/>
                </a:lnTo>
                <a:lnTo>
                  <a:pt x="2096" y="569"/>
                </a:lnTo>
                <a:lnTo>
                  <a:pt x="2096" y="573"/>
                </a:lnTo>
                <a:lnTo>
                  <a:pt x="2096" y="576"/>
                </a:lnTo>
                <a:lnTo>
                  <a:pt x="2097" y="570"/>
                </a:lnTo>
                <a:lnTo>
                  <a:pt x="2097" y="569"/>
                </a:lnTo>
                <a:lnTo>
                  <a:pt x="2097" y="573"/>
                </a:lnTo>
                <a:lnTo>
                  <a:pt x="2097" y="569"/>
                </a:lnTo>
                <a:lnTo>
                  <a:pt x="2098" y="570"/>
                </a:lnTo>
                <a:lnTo>
                  <a:pt x="2098" y="561"/>
                </a:lnTo>
                <a:lnTo>
                  <a:pt x="2098" y="561"/>
                </a:lnTo>
                <a:lnTo>
                  <a:pt x="2098" y="561"/>
                </a:lnTo>
                <a:lnTo>
                  <a:pt x="2099" y="553"/>
                </a:lnTo>
                <a:lnTo>
                  <a:pt x="2099" y="545"/>
                </a:lnTo>
                <a:lnTo>
                  <a:pt x="2100" y="534"/>
                </a:lnTo>
                <a:lnTo>
                  <a:pt x="2100" y="534"/>
                </a:lnTo>
                <a:lnTo>
                  <a:pt x="2100" y="530"/>
                </a:lnTo>
                <a:lnTo>
                  <a:pt x="2100" y="520"/>
                </a:lnTo>
                <a:lnTo>
                  <a:pt x="2101" y="518"/>
                </a:lnTo>
                <a:lnTo>
                  <a:pt x="2101" y="511"/>
                </a:lnTo>
                <a:lnTo>
                  <a:pt x="2101" y="514"/>
                </a:lnTo>
                <a:lnTo>
                  <a:pt x="2102" y="507"/>
                </a:lnTo>
                <a:lnTo>
                  <a:pt x="2102" y="501"/>
                </a:lnTo>
                <a:lnTo>
                  <a:pt x="2102" y="511"/>
                </a:lnTo>
                <a:lnTo>
                  <a:pt x="2103" y="511"/>
                </a:lnTo>
                <a:lnTo>
                  <a:pt x="2103" y="507"/>
                </a:lnTo>
                <a:lnTo>
                  <a:pt x="2103" y="503"/>
                </a:lnTo>
                <a:lnTo>
                  <a:pt x="2103" y="511"/>
                </a:lnTo>
                <a:lnTo>
                  <a:pt x="2104" y="511"/>
                </a:lnTo>
                <a:lnTo>
                  <a:pt x="2104" y="507"/>
                </a:lnTo>
                <a:lnTo>
                  <a:pt x="2104" y="503"/>
                </a:lnTo>
                <a:lnTo>
                  <a:pt x="2105" y="503"/>
                </a:lnTo>
                <a:lnTo>
                  <a:pt x="2105" y="507"/>
                </a:lnTo>
                <a:lnTo>
                  <a:pt x="2105" y="509"/>
                </a:lnTo>
                <a:lnTo>
                  <a:pt x="2106" y="505"/>
                </a:lnTo>
                <a:lnTo>
                  <a:pt x="2106" y="503"/>
                </a:lnTo>
                <a:lnTo>
                  <a:pt x="2106" y="505"/>
                </a:lnTo>
                <a:lnTo>
                  <a:pt x="2106" y="509"/>
                </a:lnTo>
                <a:lnTo>
                  <a:pt x="2107" y="503"/>
                </a:lnTo>
                <a:lnTo>
                  <a:pt x="2107" y="509"/>
                </a:lnTo>
                <a:lnTo>
                  <a:pt x="2107" y="509"/>
                </a:lnTo>
                <a:lnTo>
                  <a:pt x="2108" y="511"/>
                </a:lnTo>
                <a:lnTo>
                  <a:pt x="2108" y="509"/>
                </a:lnTo>
                <a:lnTo>
                  <a:pt x="2108" y="505"/>
                </a:lnTo>
                <a:lnTo>
                  <a:pt x="2108" y="513"/>
                </a:lnTo>
                <a:lnTo>
                  <a:pt x="2109" y="517"/>
                </a:lnTo>
                <a:lnTo>
                  <a:pt x="2109" y="514"/>
                </a:lnTo>
                <a:lnTo>
                  <a:pt x="2109" y="514"/>
                </a:lnTo>
                <a:lnTo>
                  <a:pt x="2110" y="511"/>
                </a:lnTo>
                <a:lnTo>
                  <a:pt x="2110" y="518"/>
                </a:lnTo>
                <a:lnTo>
                  <a:pt x="2110" y="518"/>
                </a:lnTo>
                <a:lnTo>
                  <a:pt x="2111" y="514"/>
                </a:lnTo>
                <a:lnTo>
                  <a:pt x="2111" y="517"/>
                </a:lnTo>
                <a:lnTo>
                  <a:pt x="2111" y="522"/>
                </a:lnTo>
                <a:lnTo>
                  <a:pt x="2111" y="522"/>
                </a:lnTo>
                <a:lnTo>
                  <a:pt x="2112" y="518"/>
                </a:lnTo>
                <a:lnTo>
                  <a:pt x="2112" y="522"/>
                </a:lnTo>
                <a:lnTo>
                  <a:pt x="2112" y="522"/>
                </a:lnTo>
                <a:lnTo>
                  <a:pt x="2112" y="520"/>
                </a:lnTo>
                <a:lnTo>
                  <a:pt x="2113" y="518"/>
                </a:lnTo>
                <a:lnTo>
                  <a:pt x="2113" y="520"/>
                </a:lnTo>
                <a:lnTo>
                  <a:pt x="2114" y="518"/>
                </a:lnTo>
                <a:lnTo>
                  <a:pt x="2114" y="522"/>
                </a:lnTo>
                <a:lnTo>
                  <a:pt x="2114" y="514"/>
                </a:lnTo>
                <a:lnTo>
                  <a:pt x="2114" y="511"/>
                </a:lnTo>
                <a:lnTo>
                  <a:pt x="2115" y="514"/>
                </a:lnTo>
                <a:lnTo>
                  <a:pt x="2115" y="513"/>
                </a:lnTo>
                <a:lnTo>
                  <a:pt x="2115" y="501"/>
                </a:lnTo>
                <a:lnTo>
                  <a:pt x="2116" y="497"/>
                </a:lnTo>
                <a:lnTo>
                  <a:pt x="2116" y="496"/>
                </a:lnTo>
                <a:lnTo>
                  <a:pt x="2116" y="493"/>
                </a:lnTo>
                <a:lnTo>
                  <a:pt x="2117" y="484"/>
                </a:lnTo>
                <a:lnTo>
                  <a:pt x="2117" y="484"/>
                </a:lnTo>
                <a:lnTo>
                  <a:pt x="2117" y="480"/>
                </a:lnTo>
                <a:lnTo>
                  <a:pt x="2117" y="480"/>
                </a:lnTo>
                <a:lnTo>
                  <a:pt x="2118" y="482"/>
                </a:lnTo>
                <a:lnTo>
                  <a:pt x="2118" y="478"/>
                </a:lnTo>
                <a:lnTo>
                  <a:pt x="2118" y="482"/>
                </a:lnTo>
                <a:lnTo>
                  <a:pt x="2119" y="489"/>
                </a:lnTo>
                <a:lnTo>
                  <a:pt x="2119" y="486"/>
                </a:lnTo>
                <a:lnTo>
                  <a:pt x="2119" y="478"/>
                </a:lnTo>
                <a:lnTo>
                  <a:pt x="2120" y="480"/>
                </a:lnTo>
                <a:lnTo>
                  <a:pt x="2120" y="480"/>
                </a:lnTo>
                <a:lnTo>
                  <a:pt x="2120" y="472"/>
                </a:lnTo>
                <a:lnTo>
                  <a:pt x="2120" y="470"/>
                </a:lnTo>
                <a:lnTo>
                  <a:pt x="2121" y="493"/>
                </a:lnTo>
                <a:lnTo>
                  <a:pt x="2121" y="509"/>
                </a:lnTo>
                <a:lnTo>
                  <a:pt x="2121" y="509"/>
                </a:lnTo>
                <a:lnTo>
                  <a:pt x="2122" y="514"/>
                </a:lnTo>
                <a:lnTo>
                  <a:pt x="2122" y="520"/>
                </a:lnTo>
                <a:lnTo>
                  <a:pt x="2122" y="530"/>
                </a:lnTo>
                <a:lnTo>
                  <a:pt x="2122" y="534"/>
                </a:lnTo>
                <a:lnTo>
                  <a:pt x="2123" y="528"/>
                </a:lnTo>
                <a:lnTo>
                  <a:pt x="2123" y="524"/>
                </a:lnTo>
                <a:lnTo>
                  <a:pt x="2123" y="530"/>
                </a:lnTo>
                <a:lnTo>
                  <a:pt x="2124" y="532"/>
                </a:lnTo>
                <a:lnTo>
                  <a:pt x="2124" y="538"/>
                </a:lnTo>
                <a:lnTo>
                  <a:pt x="2124" y="534"/>
                </a:lnTo>
                <a:lnTo>
                  <a:pt x="2125" y="536"/>
                </a:lnTo>
                <a:lnTo>
                  <a:pt x="2125" y="538"/>
                </a:lnTo>
                <a:lnTo>
                  <a:pt x="2125" y="538"/>
                </a:lnTo>
                <a:lnTo>
                  <a:pt x="2125" y="532"/>
                </a:lnTo>
                <a:lnTo>
                  <a:pt x="2126" y="536"/>
                </a:lnTo>
                <a:lnTo>
                  <a:pt x="2126" y="540"/>
                </a:lnTo>
                <a:lnTo>
                  <a:pt x="2126" y="538"/>
                </a:lnTo>
                <a:lnTo>
                  <a:pt x="2126" y="538"/>
                </a:lnTo>
                <a:lnTo>
                  <a:pt x="2127" y="557"/>
                </a:lnTo>
                <a:lnTo>
                  <a:pt x="2127" y="578"/>
                </a:lnTo>
                <a:lnTo>
                  <a:pt x="2128" y="594"/>
                </a:lnTo>
                <a:lnTo>
                  <a:pt x="2128" y="611"/>
                </a:lnTo>
                <a:lnTo>
                  <a:pt x="2128" y="601"/>
                </a:lnTo>
                <a:lnTo>
                  <a:pt x="2128" y="551"/>
                </a:lnTo>
                <a:lnTo>
                  <a:pt x="2129" y="499"/>
                </a:lnTo>
                <a:lnTo>
                  <a:pt x="2129" y="457"/>
                </a:lnTo>
                <a:lnTo>
                  <a:pt x="2130" y="414"/>
                </a:lnTo>
                <a:lnTo>
                  <a:pt x="2130" y="351"/>
                </a:lnTo>
                <a:lnTo>
                  <a:pt x="2130" y="326"/>
                </a:lnTo>
                <a:lnTo>
                  <a:pt x="2130" y="115"/>
                </a:lnTo>
                <a:lnTo>
                  <a:pt x="2131" y="38"/>
                </a:lnTo>
                <a:lnTo>
                  <a:pt x="2131" y="36"/>
                </a:lnTo>
                <a:lnTo>
                  <a:pt x="2131" y="162"/>
                </a:lnTo>
                <a:lnTo>
                  <a:pt x="2131" y="409"/>
                </a:lnTo>
                <a:lnTo>
                  <a:pt x="2132" y="578"/>
                </a:lnTo>
                <a:lnTo>
                  <a:pt x="2132" y="605"/>
                </a:lnTo>
                <a:lnTo>
                  <a:pt x="2132" y="576"/>
                </a:lnTo>
                <a:lnTo>
                  <a:pt x="2133" y="549"/>
                </a:lnTo>
                <a:lnTo>
                  <a:pt x="2133" y="548"/>
                </a:lnTo>
                <a:lnTo>
                  <a:pt x="2133" y="553"/>
                </a:lnTo>
                <a:lnTo>
                  <a:pt x="2134" y="559"/>
                </a:lnTo>
                <a:lnTo>
                  <a:pt x="2134" y="553"/>
                </a:lnTo>
                <a:lnTo>
                  <a:pt x="2134" y="549"/>
                </a:lnTo>
                <a:lnTo>
                  <a:pt x="2134" y="553"/>
                </a:lnTo>
                <a:lnTo>
                  <a:pt x="2135" y="559"/>
                </a:lnTo>
                <a:lnTo>
                  <a:pt x="2135" y="557"/>
                </a:lnTo>
                <a:lnTo>
                  <a:pt x="2135" y="549"/>
                </a:lnTo>
                <a:lnTo>
                  <a:pt x="2136" y="548"/>
                </a:lnTo>
                <a:lnTo>
                  <a:pt x="2136" y="551"/>
                </a:lnTo>
                <a:lnTo>
                  <a:pt x="2136" y="553"/>
                </a:lnTo>
                <a:lnTo>
                  <a:pt x="2136" y="551"/>
                </a:lnTo>
                <a:lnTo>
                  <a:pt x="2137" y="549"/>
                </a:lnTo>
                <a:lnTo>
                  <a:pt x="2137" y="553"/>
                </a:lnTo>
                <a:lnTo>
                  <a:pt x="2137" y="557"/>
                </a:lnTo>
                <a:lnTo>
                  <a:pt x="2138" y="555"/>
                </a:lnTo>
                <a:lnTo>
                  <a:pt x="2138" y="553"/>
                </a:lnTo>
                <a:lnTo>
                  <a:pt x="2138" y="555"/>
                </a:lnTo>
                <a:lnTo>
                  <a:pt x="2139" y="559"/>
                </a:lnTo>
                <a:lnTo>
                  <a:pt x="2139" y="557"/>
                </a:lnTo>
                <a:lnTo>
                  <a:pt x="2139" y="551"/>
                </a:lnTo>
                <a:lnTo>
                  <a:pt x="2139" y="553"/>
                </a:lnTo>
                <a:lnTo>
                  <a:pt x="2140" y="553"/>
                </a:lnTo>
                <a:lnTo>
                  <a:pt x="2140" y="553"/>
                </a:lnTo>
                <a:lnTo>
                  <a:pt x="2140" y="545"/>
                </a:lnTo>
                <a:lnTo>
                  <a:pt x="2140" y="548"/>
                </a:lnTo>
                <a:lnTo>
                  <a:pt x="2141" y="553"/>
                </a:lnTo>
                <a:lnTo>
                  <a:pt x="2141" y="553"/>
                </a:lnTo>
                <a:lnTo>
                  <a:pt x="2142" y="549"/>
                </a:lnTo>
                <a:lnTo>
                  <a:pt x="2142" y="551"/>
                </a:lnTo>
                <a:lnTo>
                  <a:pt x="2142" y="559"/>
                </a:lnTo>
                <a:lnTo>
                  <a:pt x="2142" y="563"/>
                </a:lnTo>
                <a:lnTo>
                  <a:pt x="2143" y="557"/>
                </a:lnTo>
                <a:lnTo>
                  <a:pt x="2143" y="557"/>
                </a:lnTo>
                <a:lnTo>
                  <a:pt x="2144" y="561"/>
                </a:lnTo>
                <a:lnTo>
                  <a:pt x="2144" y="563"/>
                </a:lnTo>
                <a:lnTo>
                  <a:pt x="2144" y="557"/>
                </a:lnTo>
                <a:lnTo>
                  <a:pt x="2144" y="555"/>
                </a:lnTo>
                <a:lnTo>
                  <a:pt x="2145" y="555"/>
                </a:lnTo>
                <a:lnTo>
                  <a:pt x="2145" y="557"/>
                </a:lnTo>
                <a:lnTo>
                  <a:pt x="2145" y="553"/>
                </a:lnTo>
                <a:lnTo>
                  <a:pt x="2145" y="551"/>
                </a:lnTo>
                <a:lnTo>
                  <a:pt x="2146" y="551"/>
                </a:lnTo>
                <a:lnTo>
                  <a:pt x="2146" y="555"/>
                </a:lnTo>
                <a:lnTo>
                  <a:pt x="2146" y="551"/>
                </a:lnTo>
                <a:lnTo>
                  <a:pt x="2147" y="548"/>
                </a:lnTo>
                <a:lnTo>
                  <a:pt x="2147" y="553"/>
                </a:lnTo>
                <a:lnTo>
                  <a:pt x="2147" y="559"/>
                </a:lnTo>
                <a:lnTo>
                  <a:pt x="2148" y="557"/>
                </a:lnTo>
                <a:lnTo>
                  <a:pt x="2148" y="555"/>
                </a:lnTo>
                <a:lnTo>
                  <a:pt x="2148" y="555"/>
                </a:lnTo>
                <a:lnTo>
                  <a:pt x="2148" y="559"/>
                </a:lnTo>
                <a:lnTo>
                  <a:pt x="2149" y="557"/>
                </a:lnTo>
                <a:lnTo>
                  <a:pt x="2149" y="551"/>
                </a:lnTo>
                <a:lnTo>
                  <a:pt x="2149" y="549"/>
                </a:lnTo>
                <a:lnTo>
                  <a:pt x="2150" y="553"/>
                </a:lnTo>
                <a:lnTo>
                  <a:pt x="2150" y="549"/>
                </a:lnTo>
                <a:lnTo>
                  <a:pt x="2150" y="542"/>
                </a:lnTo>
                <a:lnTo>
                  <a:pt x="2150" y="538"/>
                </a:lnTo>
                <a:lnTo>
                  <a:pt x="2151" y="534"/>
                </a:lnTo>
                <a:lnTo>
                  <a:pt x="2151" y="534"/>
                </a:lnTo>
                <a:lnTo>
                  <a:pt x="2151" y="524"/>
                </a:lnTo>
                <a:lnTo>
                  <a:pt x="2152" y="514"/>
                </a:lnTo>
                <a:lnTo>
                  <a:pt x="2152" y="517"/>
                </a:lnTo>
                <a:lnTo>
                  <a:pt x="2152" y="518"/>
                </a:lnTo>
                <a:lnTo>
                  <a:pt x="2153" y="513"/>
                </a:lnTo>
                <a:lnTo>
                  <a:pt x="2153" y="503"/>
                </a:lnTo>
                <a:lnTo>
                  <a:pt x="2153" y="503"/>
                </a:lnTo>
                <a:lnTo>
                  <a:pt x="2153" y="509"/>
                </a:lnTo>
                <a:lnTo>
                  <a:pt x="2154" y="505"/>
                </a:lnTo>
                <a:lnTo>
                  <a:pt x="2154" y="503"/>
                </a:lnTo>
                <a:lnTo>
                  <a:pt x="2154" y="499"/>
                </a:lnTo>
                <a:lnTo>
                  <a:pt x="2154" y="503"/>
                </a:lnTo>
                <a:lnTo>
                  <a:pt x="2155" y="499"/>
                </a:lnTo>
                <a:lnTo>
                  <a:pt x="2155" y="493"/>
                </a:lnTo>
                <a:lnTo>
                  <a:pt x="2156" y="497"/>
                </a:lnTo>
                <a:lnTo>
                  <a:pt x="2156" y="499"/>
                </a:lnTo>
                <a:lnTo>
                  <a:pt x="2156" y="501"/>
                </a:lnTo>
                <a:lnTo>
                  <a:pt x="2156" y="493"/>
                </a:lnTo>
                <a:lnTo>
                  <a:pt x="2157" y="492"/>
                </a:lnTo>
                <a:lnTo>
                  <a:pt x="2157" y="496"/>
                </a:lnTo>
                <a:lnTo>
                  <a:pt x="2157" y="499"/>
                </a:lnTo>
                <a:lnTo>
                  <a:pt x="2157" y="493"/>
                </a:lnTo>
                <a:lnTo>
                  <a:pt x="2158" y="493"/>
                </a:lnTo>
                <a:lnTo>
                  <a:pt x="2158" y="499"/>
                </a:lnTo>
                <a:lnTo>
                  <a:pt x="2159" y="505"/>
                </a:lnTo>
                <a:lnTo>
                  <a:pt x="2159" y="496"/>
                </a:lnTo>
                <a:lnTo>
                  <a:pt x="2159" y="501"/>
                </a:lnTo>
                <a:lnTo>
                  <a:pt x="2159" y="505"/>
                </a:lnTo>
                <a:lnTo>
                  <a:pt x="2160" y="507"/>
                </a:lnTo>
                <a:lnTo>
                  <a:pt x="2160" y="503"/>
                </a:lnTo>
                <a:lnTo>
                  <a:pt x="2160" y="505"/>
                </a:lnTo>
                <a:lnTo>
                  <a:pt x="2161" y="507"/>
                </a:lnTo>
                <a:lnTo>
                  <a:pt x="2161" y="511"/>
                </a:lnTo>
                <a:lnTo>
                  <a:pt x="2161" y="509"/>
                </a:lnTo>
                <a:lnTo>
                  <a:pt x="2162" y="509"/>
                </a:lnTo>
                <a:lnTo>
                  <a:pt x="2162" y="509"/>
                </a:lnTo>
                <a:lnTo>
                  <a:pt x="2162" y="514"/>
                </a:lnTo>
                <a:lnTo>
                  <a:pt x="2162" y="513"/>
                </a:lnTo>
                <a:lnTo>
                  <a:pt x="2163" y="513"/>
                </a:lnTo>
                <a:lnTo>
                  <a:pt x="2163" y="517"/>
                </a:lnTo>
                <a:lnTo>
                  <a:pt x="2163" y="518"/>
                </a:lnTo>
                <a:lnTo>
                  <a:pt x="2164" y="520"/>
                </a:lnTo>
                <a:lnTo>
                  <a:pt x="2164" y="514"/>
                </a:lnTo>
                <a:lnTo>
                  <a:pt x="2164" y="524"/>
                </a:lnTo>
                <a:lnTo>
                  <a:pt x="2164" y="526"/>
                </a:lnTo>
                <a:lnTo>
                  <a:pt x="2165" y="526"/>
                </a:lnTo>
                <a:lnTo>
                  <a:pt x="2165" y="524"/>
                </a:lnTo>
                <a:lnTo>
                  <a:pt x="2165" y="522"/>
                </a:lnTo>
                <a:lnTo>
                  <a:pt x="2166" y="528"/>
                </a:lnTo>
                <a:lnTo>
                  <a:pt x="2166" y="532"/>
                </a:lnTo>
                <a:lnTo>
                  <a:pt x="2166" y="524"/>
                </a:lnTo>
                <a:lnTo>
                  <a:pt x="2167" y="522"/>
                </a:lnTo>
                <a:lnTo>
                  <a:pt x="2167" y="522"/>
                </a:lnTo>
                <a:lnTo>
                  <a:pt x="2167" y="524"/>
                </a:lnTo>
                <a:lnTo>
                  <a:pt x="2167" y="522"/>
                </a:lnTo>
                <a:lnTo>
                  <a:pt x="2168" y="517"/>
                </a:lnTo>
                <a:lnTo>
                  <a:pt x="2168" y="513"/>
                </a:lnTo>
                <a:lnTo>
                  <a:pt x="2168" y="513"/>
                </a:lnTo>
                <a:lnTo>
                  <a:pt x="2168" y="511"/>
                </a:lnTo>
                <a:lnTo>
                  <a:pt x="2169" y="501"/>
                </a:lnTo>
                <a:lnTo>
                  <a:pt x="2169" y="497"/>
                </a:lnTo>
                <a:lnTo>
                  <a:pt x="2170" y="501"/>
                </a:lnTo>
                <a:lnTo>
                  <a:pt x="2170" y="496"/>
                </a:lnTo>
                <a:lnTo>
                  <a:pt x="2170" y="488"/>
                </a:lnTo>
                <a:lnTo>
                  <a:pt x="2170" y="489"/>
                </a:lnTo>
                <a:lnTo>
                  <a:pt x="2171" y="486"/>
                </a:lnTo>
                <a:lnTo>
                  <a:pt x="2171" y="482"/>
                </a:lnTo>
                <a:lnTo>
                  <a:pt x="2171" y="476"/>
                </a:lnTo>
                <a:lnTo>
                  <a:pt x="2171" y="476"/>
                </a:lnTo>
                <a:lnTo>
                  <a:pt x="2172" y="482"/>
                </a:lnTo>
                <a:lnTo>
                  <a:pt x="2172" y="484"/>
                </a:lnTo>
                <a:lnTo>
                  <a:pt x="2173" y="484"/>
                </a:lnTo>
                <a:lnTo>
                  <a:pt x="2173" y="478"/>
                </a:lnTo>
                <a:lnTo>
                  <a:pt x="2173" y="482"/>
                </a:lnTo>
                <a:lnTo>
                  <a:pt x="2173" y="480"/>
                </a:lnTo>
                <a:lnTo>
                  <a:pt x="2174" y="465"/>
                </a:lnTo>
                <a:lnTo>
                  <a:pt x="2174" y="461"/>
                </a:lnTo>
                <a:lnTo>
                  <a:pt x="2174" y="480"/>
                </a:lnTo>
                <a:lnTo>
                  <a:pt x="2175" y="488"/>
                </a:lnTo>
                <a:lnTo>
                  <a:pt x="2175" y="499"/>
                </a:lnTo>
                <a:lnTo>
                  <a:pt x="2175" y="509"/>
                </a:lnTo>
                <a:lnTo>
                  <a:pt x="2176" y="517"/>
                </a:lnTo>
                <a:lnTo>
                  <a:pt x="2176" y="526"/>
                </a:lnTo>
                <a:lnTo>
                  <a:pt x="2176" y="526"/>
                </a:lnTo>
                <a:lnTo>
                  <a:pt x="2176" y="528"/>
                </a:lnTo>
                <a:lnTo>
                  <a:pt x="2177" y="528"/>
                </a:lnTo>
                <a:lnTo>
                  <a:pt x="2177" y="530"/>
                </a:lnTo>
                <a:lnTo>
                  <a:pt x="2177" y="532"/>
                </a:lnTo>
                <a:lnTo>
                  <a:pt x="2178" y="528"/>
                </a:lnTo>
                <a:lnTo>
                  <a:pt x="2178" y="528"/>
                </a:lnTo>
                <a:lnTo>
                  <a:pt x="2178" y="538"/>
                </a:lnTo>
                <a:lnTo>
                  <a:pt x="2178" y="536"/>
                </a:lnTo>
                <a:lnTo>
                  <a:pt x="2179" y="530"/>
                </a:lnTo>
                <a:lnTo>
                  <a:pt x="2179" y="532"/>
                </a:lnTo>
                <a:lnTo>
                  <a:pt x="2179" y="536"/>
                </a:lnTo>
                <a:lnTo>
                  <a:pt x="2180" y="536"/>
                </a:lnTo>
                <a:lnTo>
                  <a:pt x="2180" y="532"/>
                </a:lnTo>
                <a:lnTo>
                  <a:pt x="2180" y="534"/>
                </a:lnTo>
                <a:lnTo>
                  <a:pt x="2181" y="536"/>
                </a:lnTo>
                <a:lnTo>
                  <a:pt x="2181" y="536"/>
                </a:lnTo>
                <a:lnTo>
                  <a:pt x="2181" y="532"/>
                </a:lnTo>
                <a:lnTo>
                  <a:pt x="2181" y="536"/>
                </a:lnTo>
                <a:lnTo>
                  <a:pt x="2182" y="538"/>
                </a:lnTo>
                <a:lnTo>
                  <a:pt x="2182" y="542"/>
                </a:lnTo>
                <a:lnTo>
                  <a:pt x="2182" y="565"/>
                </a:lnTo>
                <a:lnTo>
                  <a:pt x="2183" y="573"/>
                </a:lnTo>
                <a:lnTo>
                  <a:pt x="2183" y="588"/>
                </a:lnTo>
                <a:lnTo>
                  <a:pt x="2183" y="613"/>
                </a:lnTo>
                <a:lnTo>
                  <a:pt x="2184" y="607"/>
                </a:lnTo>
                <a:lnTo>
                  <a:pt x="2184" y="548"/>
                </a:lnTo>
                <a:lnTo>
                  <a:pt x="2184" y="484"/>
                </a:lnTo>
                <a:lnTo>
                  <a:pt x="2184" y="395"/>
                </a:lnTo>
                <a:lnTo>
                  <a:pt x="2185" y="254"/>
                </a:lnTo>
                <a:lnTo>
                  <a:pt x="2185" y="127"/>
                </a:lnTo>
                <a:lnTo>
                  <a:pt x="2185" y="71"/>
                </a:lnTo>
                <a:lnTo>
                  <a:pt x="2185" y="129"/>
                </a:lnTo>
                <a:lnTo>
                  <a:pt x="2186" y="318"/>
                </a:lnTo>
                <a:lnTo>
                  <a:pt x="2186" y="522"/>
                </a:lnTo>
                <a:lnTo>
                  <a:pt x="2187" y="607"/>
                </a:lnTo>
                <a:lnTo>
                  <a:pt x="2187" y="601"/>
                </a:lnTo>
                <a:lnTo>
                  <a:pt x="2187" y="573"/>
                </a:lnTo>
                <a:lnTo>
                  <a:pt x="2187" y="551"/>
                </a:lnTo>
                <a:lnTo>
                  <a:pt x="2188" y="553"/>
                </a:lnTo>
                <a:lnTo>
                  <a:pt x="2188" y="559"/>
                </a:lnTo>
                <a:lnTo>
                  <a:pt x="2188" y="559"/>
                </a:lnTo>
                <a:lnTo>
                  <a:pt x="2189" y="553"/>
                </a:lnTo>
                <a:lnTo>
                  <a:pt x="2189" y="557"/>
                </a:lnTo>
                <a:lnTo>
                  <a:pt x="2189" y="561"/>
                </a:lnTo>
                <a:lnTo>
                  <a:pt x="2190" y="563"/>
                </a:lnTo>
                <a:lnTo>
                  <a:pt x="2190" y="563"/>
                </a:lnTo>
                <a:lnTo>
                  <a:pt x="2190" y="559"/>
                </a:lnTo>
                <a:lnTo>
                  <a:pt x="2190" y="559"/>
                </a:lnTo>
                <a:lnTo>
                  <a:pt x="2191" y="563"/>
                </a:lnTo>
                <a:lnTo>
                  <a:pt x="2191" y="559"/>
                </a:lnTo>
                <a:lnTo>
                  <a:pt x="2191" y="555"/>
                </a:lnTo>
                <a:lnTo>
                  <a:pt x="2192" y="559"/>
                </a:lnTo>
                <a:lnTo>
                  <a:pt x="2192" y="561"/>
                </a:lnTo>
                <a:lnTo>
                  <a:pt x="2192" y="559"/>
                </a:lnTo>
                <a:lnTo>
                  <a:pt x="2192" y="559"/>
                </a:lnTo>
                <a:lnTo>
                  <a:pt x="2193" y="563"/>
                </a:lnTo>
                <a:lnTo>
                  <a:pt x="2193" y="569"/>
                </a:lnTo>
                <a:lnTo>
                  <a:pt x="2193" y="569"/>
                </a:lnTo>
                <a:lnTo>
                  <a:pt x="2194" y="561"/>
                </a:lnTo>
                <a:lnTo>
                  <a:pt x="2194" y="559"/>
                </a:lnTo>
                <a:lnTo>
                  <a:pt x="2194" y="563"/>
                </a:lnTo>
                <a:lnTo>
                  <a:pt x="2195" y="563"/>
                </a:lnTo>
                <a:lnTo>
                  <a:pt x="2195" y="559"/>
                </a:lnTo>
                <a:lnTo>
                  <a:pt x="2195" y="559"/>
                </a:lnTo>
                <a:lnTo>
                  <a:pt x="2195" y="559"/>
                </a:lnTo>
                <a:lnTo>
                  <a:pt x="2196" y="563"/>
                </a:lnTo>
                <a:lnTo>
                  <a:pt x="2196" y="561"/>
                </a:lnTo>
                <a:lnTo>
                  <a:pt x="2196" y="563"/>
                </a:lnTo>
                <a:lnTo>
                  <a:pt x="2197" y="563"/>
                </a:lnTo>
                <a:lnTo>
                  <a:pt x="2197" y="561"/>
                </a:lnTo>
                <a:lnTo>
                  <a:pt x="2197" y="565"/>
                </a:lnTo>
                <a:lnTo>
                  <a:pt x="2198" y="563"/>
                </a:lnTo>
                <a:lnTo>
                  <a:pt x="2198" y="561"/>
                </a:lnTo>
                <a:lnTo>
                  <a:pt x="2198" y="561"/>
                </a:lnTo>
                <a:lnTo>
                  <a:pt x="2198" y="559"/>
                </a:lnTo>
                <a:lnTo>
                  <a:pt x="2199" y="557"/>
                </a:lnTo>
                <a:lnTo>
                  <a:pt x="2199" y="559"/>
                </a:lnTo>
                <a:lnTo>
                  <a:pt x="2199" y="563"/>
                </a:lnTo>
                <a:lnTo>
                  <a:pt x="2199" y="563"/>
                </a:lnTo>
                <a:lnTo>
                  <a:pt x="2200" y="559"/>
                </a:lnTo>
                <a:lnTo>
                  <a:pt x="2200" y="561"/>
                </a:lnTo>
                <a:lnTo>
                  <a:pt x="2201" y="566"/>
                </a:lnTo>
                <a:lnTo>
                  <a:pt x="2201" y="566"/>
                </a:lnTo>
                <a:lnTo>
                  <a:pt x="2201" y="563"/>
                </a:lnTo>
                <a:lnTo>
                  <a:pt x="2201" y="557"/>
                </a:lnTo>
                <a:lnTo>
                  <a:pt x="2202" y="569"/>
                </a:lnTo>
                <a:lnTo>
                  <a:pt x="2202" y="566"/>
                </a:lnTo>
                <a:lnTo>
                  <a:pt x="2202" y="565"/>
                </a:lnTo>
                <a:lnTo>
                  <a:pt x="2203" y="565"/>
                </a:lnTo>
                <a:lnTo>
                  <a:pt x="2203" y="565"/>
                </a:lnTo>
                <a:lnTo>
                  <a:pt x="2203" y="573"/>
                </a:lnTo>
                <a:lnTo>
                  <a:pt x="2204" y="565"/>
                </a:lnTo>
                <a:lnTo>
                  <a:pt x="2204" y="563"/>
                </a:lnTo>
                <a:lnTo>
                  <a:pt x="2204" y="570"/>
                </a:lnTo>
                <a:lnTo>
                  <a:pt x="2204" y="573"/>
                </a:lnTo>
                <a:lnTo>
                  <a:pt x="2205" y="566"/>
                </a:lnTo>
                <a:lnTo>
                  <a:pt x="2205" y="565"/>
                </a:lnTo>
                <a:lnTo>
                  <a:pt x="2205" y="569"/>
                </a:lnTo>
                <a:lnTo>
                  <a:pt x="2206" y="569"/>
                </a:lnTo>
                <a:lnTo>
                  <a:pt x="2206" y="566"/>
                </a:lnTo>
                <a:lnTo>
                  <a:pt x="2206" y="561"/>
                </a:lnTo>
                <a:lnTo>
                  <a:pt x="2207" y="548"/>
                </a:lnTo>
                <a:lnTo>
                  <a:pt x="2207" y="548"/>
                </a:lnTo>
                <a:lnTo>
                  <a:pt x="2207" y="542"/>
                </a:lnTo>
                <a:lnTo>
                  <a:pt x="2207" y="530"/>
                </a:lnTo>
                <a:lnTo>
                  <a:pt x="2208" y="526"/>
                </a:lnTo>
                <a:lnTo>
                  <a:pt x="2208" y="528"/>
                </a:lnTo>
                <a:lnTo>
                  <a:pt x="2208" y="528"/>
                </a:lnTo>
                <a:lnTo>
                  <a:pt x="2209" y="524"/>
                </a:lnTo>
                <a:lnTo>
                  <a:pt x="2209" y="524"/>
                </a:lnTo>
                <a:lnTo>
                  <a:pt x="2209" y="532"/>
                </a:lnTo>
                <a:lnTo>
                  <a:pt x="2209" y="526"/>
                </a:lnTo>
                <a:lnTo>
                  <a:pt x="2210" y="518"/>
                </a:lnTo>
                <a:lnTo>
                  <a:pt x="2210" y="517"/>
                </a:lnTo>
                <a:lnTo>
                  <a:pt x="2210" y="522"/>
                </a:lnTo>
                <a:lnTo>
                  <a:pt x="2211" y="520"/>
                </a:lnTo>
                <a:lnTo>
                  <a:pt x="2211" y="518"/>
                </a:lnTo>
                <a:lnTo>
                  <a:pt x="2211" y="517"/>
                </a:lnTo>
                <a:lnTo>
                  <a:pt x="2212" y="522"/>
                </a:lnTo>
                <a:lnTo>
                  <a:pt x="2212" y="524"/>
                </a:lnTo>
                <a:lnTo>
                  <a:pt x="2212" y="522"/>
                </a:lnTo>
                <a:lnTo>
                  <a:pt x="2212" y="518"/>
                </a:lnTo>
                <a:lnTo>
                  <a:pt x="2213" y="520"/>
                </a:lnTo>
                <a:lnTo>
                  <a:pt x="2213" y="524"/>
                </a:lnTo>
                <a:lnTo>
                  <a:pt x="2213" y="522"/>
                </a:lnTo>
                <a:lnTo>
                  <a:pt x="2213" y="522"/>
                </a:lnTo>
                <a:lnTo>
                  <a:pt x="2214" y="526"/>
                </a:lnTo>
                <a:lnTo>
                  <a:pt x="2214" y="526"/>
                </a:lnTo>
                <a:lnTo>
                  <a:pt x="2215" y="524"/>
                </a:lnTo>
                <a:lnTo>
                  <a:pt x="2215" y="524"/>
                </a:lnTo>
                <a:lnTo>
                  <a:pt x="2215" y="530"/>
                </a:lnTo>
                <a:lnTo>
                  <a:pt x="2215" y="538"/>
                </a:lnTo>
                <a:lnTo>
                  <a:pt x="2216" y="534"/>
                </a:lnTo>
                <a:lnTo>
                  <a:pt x="2216" y="532"/>
                </a:lnTo>
                <a:lnTo>
                  <a:pt x="2217" y="534"/>
                </a:lnTo>
                <a:lnTo>
                  <a:pt x="2217" y="536"/>
                </a:lnTo>
                <a:lnTo>
                  <a:pt x="2217" y="534"/>
                </a:lnTo>
                <a:lnTo>
                  <a:pt x="2217" y="530"/>
                </a:lnTo>
                <a:lnTo>
                  <a:pt x="2218" y="530"/>
                </a:lnTo>
                <a:lnTo>
                  <a:pt x="2218" y="536"/>
                </a:lnTo>
                <a:lnTo>
                  <a:pt x="2218" y="536"/>
                </a:lnTo>
                <a:lnTo>
                  <a:pt x="2218" y="536"/>
                </a:lnTo>
                <a:lnTo>
                  <a:pt x="2219" y="534"/>
                </a:lnTo>
                <a:lnTo>
                  <a:pt x="2219" y="540"/>
                </a:lnTo>
                <a:lnTo>
                  <a:pt x="2219" y="545"/>
                </a:lnTo>
                <a:lnTo>
                  <a:pt x="2220" y="544"/>
                </a:lnTo>
                <a:lnTo>
                  <a:pt x="2220" y="540"/>
                </a:lnTo>
                <a:lnTo>
                  <a:pt x="2220" y="548"/>
                </a:lnTo>
                <a:lnTo>
                  <a:pt x="2221" y="549"/>
                </a:lnTo>
                <a:lnTo>
                  <a:pt x="2221" y="553"/>
                </a:lnTo>
                <a:lnTo>
                  <a:pt x="2221" y="548"/>
                </a:lnTo>
                <a:lnTo>
                  <a:pt x="2221" y="548"/>
                </a:lnTo>
                <a:lnTo>
                  <a:pt x="2222" y="551"/>
                </a:lnTo>
                <a:lnTo>
                  <a:pt x="2222" y="553"/>
                </a:lnTo>
                <a:lnTo>
                  <a:pt x="2222" y="548"/>
                </a:lnTo>
                <a:lnTo>
                  <a:pt x="2223" y="549"/>
                </a:lnTo>
                <a:lnTo>
                  <a:pt x="2223" y="557"/>
                </a:lnTo>
                <a:lnTo>
                  <a:pt x="2223" y="555"/>
                </a:lnTo>
                <a:lnTo>
                  <a:pt x="2223" y="544"/>
                </a:lnTo>
                <a:lnTo>
                  <a:pt x="2224" y="544"/>
                </a:lnTo>
                <a:lnTo>
                  <a:pt x="2224" y="534"/>
                </a:lnTo>
                <a:lnTo>
                  <a:pt x="2224" y="534"/>
                </a:lnTo>
                <a:lnTo>
                  <a:pt x="2225" y="526"/>
                </a:lnTo>
                <a:lnTo>
                  <a:pt x="2225" y="522"/>
                </a:lnTo>
                <a:lnTo>
                  <a:pt x="2225" y="524"/>
                </a:lnTo>
                <a:lnTo>
                  <a:pt x="2226" y="524"/>
                </a:lnTo>
                <a:lnTo>
                  <a:pt x="2226" y="522"/>
                </a:lnTo>
                <a:lnTo>
                  <a:pt x="2226" y="513"/>
                </a:lnTo>
                <a:lnTo>
                  <a:pt x="2226" y="513"/>
                </a:lnTo>
                <a:lnTo>
                  <a:pt x="2227" y="509"/>
                </a:lnTo>
                <a:lnTo>
                  <a:pt x="2227" y="501"/>
                </a:lnTo>
                <a:lnTo>
                  <a:pt x="2227" y="499"/>
                </a:lnTo>
                <a:lnTo>
                  <a:pt x="2227" y="505"/>
                </a:lnTo>
                <a:lnTo>
                  <a:pt x="2228" y="518"/>
                </a:lnTo>
                <a:lnTo>
                  <a:pt x="2228" y="513"/>
                </a:lnTo>
                <a:lnTo>
                  <a:pt x="2229" y="503"/>
                </a:lnTo>
                <a:lnTo>
                  <a:pt x="2229" y="497"/>
                </a:lnTo>
                <a:lnTo>
                  <a:pt x="2229" y="505"/>
                </a:lnTo>
                <a:lnTo>
                  <a:pt x="2229" y="501"/>
                </a:lnTo>
                <a:lnTo>
                  <a:pt x="2230" y="489"/>
                </a:lnTo>
                <a:lnTo>
                  <a:pt x="2230" y="501"/>
                </a:lnTo>
                <a:lnTo>
                  <a:pt x="2231" y="522"/>
                </a:lnTo>
                <a:lnTo>
                  <a:pt x="2231" y="532"/>
                </a:lnTo>
                <a:lnTo>
                  <a:pt x="2231" y="532"/>
                </a:lnTo>
                <a:lnTo>
                  <a:pt x="2231" y="536"/>
                </a:lnTo>
                <a:lnTo>
                  <a:pt x="2232" y="551"/>
                </a:lnTo>
                <a:lnTo>
                  <a:pt x="2232" y="553"/>
                </a:lnTo>
                <a:lnTo>
                  <a:pt x="2232" y="555"/>
                </a:lnTo>
                <a:lnTo>
                  <a:pt x="2232" y="551"/>
                </a:lnTo>
                <a:lnTo>
                  <a:pt x="2233" y="551"/>
                </a:lnTo>
                <a:lnTo>
                  <a:pt x="2233" y="559"/>
                </a:lnTo>
                <a:lnTo>
                  <a:pt x="2233" y="557"/>
                </a:lnTo>
                <a:lnTo>
                  <a:pt x="2234" y="553"/>
                </a:lnTo>
                <a:lnTo>
                  <a:pt x="2234" y="555"/>
                </a:lnTo>
                <a:lnTo>
                  <a:pt x="2234" y="557"/>
                </a:lnTo>
                <a:lnTo>
                  <a:pt x="2235" y="559"/>
                </a:lnTo>
                <a:lnTo>
                  <a:pt x="2235" y="559"/>
                </a:lnTo>
                <a:lnTo>
                  <a:pt x="2235" y="559"/>
                </a:lnTo>
                <a:lnTo>
                  <a:pt x="2235" y="561"/>
                </a:lnTo>
                <a:lnTo>
                  <a:pt x="2236" y="565"/>
                </a:lnTo>
                <a:lnTo>
                  <a:pt x="2236" y="565"/>
                </a:lnTo>
                <a:lnTo>
                  <a:pt x="2236" y="573"/>
                </a:lnTo>
                <a:lnTo>
                  <a:pt x="2237" y="566"/>
                </a:lnTo>
                <a:lnTo>
                  <a:pt x="2237" y="557"/>
                </a:lnTo>
                <a:lnTo>
                  <a:pt x="2237" y="555"/>
                </a:lnTo>
                <a:lnTo>
                  <a:pt x="2237" y="557"/>
                </a:lnTo>
                <a:lnTo>
                  <a:pt x="2238" y="563"/>
                </a:lnTo>
                <a:lnTo>
                  <a:pt x="2238" y="576"/>
                </a:lnTo>
                <a:lnTo>
                  <a:pt x="2238" y="592"/>
                </a:lnTo>
                <a:lnTo>
                  <a:pt x="2239" y="600"/>
                </a:lnTo>
                <a:lnTo>
                  <a:pt x="2239" y="617"/>
                </a:lnTo>
                <a:lnTo>
                  <a:pt x="2239" y="632"/>
                </a:lnTo>
                <a:lnTo>
                  <a:pt x="2240" y="615"/>
                </a:lnTo>
                <a:lnTo>
                  <a:pt x="2240" y="551"/>
                </a:lnTo>
                <a:lnTo>
                  <a:pt x="2240" y="478"/>
                </a:lnTo>
                <a:lnTo>
                  <a:pt x="2240" y="374"/>
                </a:lnTo>
                <a:lnTo>
                  <a:pt x="2241" y="233"/>
                </a:lnTo>
                <a:lnTo>
                  <a:pt x="2241" y="123"/>
                </a:lnTo>
                <a:lnTo>
                  <a:pt x="2241" y="88"/>
                </a:lnTo>
                <a:lnTo>
                  <a:pt x="2241" y="86"/>
                </a:lnTo>
                <a:lnTo>
                  <a:pt x="2242" y="343"/>
                </a:lnTo>
                <a:lnTo>
                  <a:pt x="2242" y="536"/>
                </a:lnTo>
                <a:lnTo>
                  <a:pt x="2243" y="613"/>
                </a:lnTo>
                <a:lnTo>
                  <a:pt x="2243" y="621"/>
                </a:lnTo>
                <a:lnTo>
                  <a:pt x="2243" y="600"/>
                </a:lnTo>
                <a:lnTo>
                  <a:pt x="2243" y="582"/>
                </a:lnTo>
                <a:lnTo>
                  <a:pt x="2244" y="586"/>
                </a:lnTo>
                <a:lnTo>
                  <a:pt x="2244" y="588"/>
                </a:lnTo>
                <a:lnTo>
                  <a:pt x="2244" y="584"/>
                </a:lnTo>
                <a:lnTo>
                  <a:pt x="2244" y="580"/>
                </a:lnTo>
                <a:lnTo>
                  <a:pt x="2245" y="586"/>
                </a:lnTo>
                <a:lnTo>
                  <a:pt x="2245" y="590"/>
                </a:lnTo>
                <a:lnTo>
                  <a:pt x="2246" y="588"/>
                </a:lnTo>
                <a:lnTo>
                  <a:pt x="2246" y="586"/>
                </a:lnTo>
                <a:lnTo>
                  <a:pt x="2246" y="582"/>
                </a:lnTo>
                <a:lnTo>
                  <a:pt x="2246" y="586"/>
                </a:lnTo>
                <a:lnTo>
                  <a:pt x="2247" y="586"/>
                </a:lnTo>
                <a:lnTo>
                  <a:pt x="2247" y="588"/>
                </a:lnTo>
                <a:lnTo>
                  <a:pt x="2247" y="586"/>
                </a:lnTo>
                <a:lnTo>
                  <a:pt x="2248" y="588"/>
                </a:lnTo>
                <a:lnTo>
                  <a:pt x="2248" y="586"/>
                </a:lnTo>
                <a:lnTo>
                  <a:pt x="2248" y="590"/>
                </a:lnTo>
                <a:lnTo>
                  <a:pt x="2249" y="594"/>
                </a:lnTo>
                <a:lnTo>
                  <a:pt x="2249" y="590"/>
                </a:lnTo>
                <a:lnTo>
                  <a:pt x="2249" y="592"/>
                </a:lnTo>
                <a:lnTo>
                  <a:pt x="2249" y="588"/>
                </a:lnTo>
                <a:lnTo>
                  <a:pt x="2250" y="584"/>
                </a:lnTo>
                <a:lnTo>
                  <a:pt x="2250" y="590"/>
                </a:lnTo>
                <a:lnTo>
                  <a:pt x="2250" y="592"/>
                </a:lnTo>
                <a:lnTo>
                  <a:pt x="2251" y="590"/>
                </a:lnTo>
                <a:lnTo>
                  <a:pt x="2251" y="592"/>
                </a:lnTo>
                <a:lnTo>
                  <a:pt x="2251" y="603"/>
                </a:lnTo>
                <a:lnTo>
                  <a:pt x="2251" y="607"/>
                </a:lnTo>
                <a:lnTo>
                  <a:pt x="2252" y="603"/>
                </a:lnTo>
                <a:lnTo>
                  <a:pt x="2252" y="594"/>
                </a:lnTo>
                <a:lnTo>
                  <a:pt x="2252" y="590"/>
                </a:lnTo>
                <a:lnTo>
                  <a:pt x="2253" y="600"/>
                </a:lnTo>
                <a:lnTo>
                  <a:pt x="2253" y="596"/>
                </a:lnTo>
                <a:lnTo>
                  <a:pt x="2253" y="590"/>
                </a:lnTo>
                <a:lnTo>
                  <a:pt x="2254" y="592"/>
                </a:lnTo>
                <a:lnTo>
                  <a:pt x="2254" y="592"/>
                </a:lnTo>
                <a:lnTo>
                  <a:pt x="2254" y="597"/>
                </a:lnTo>
                <a:lnTo>
                  <a:pt x="2254" y="592"/>
                </a:lnTo>
                <a:lnTo>
                  <a:pt x="2255" y="592"/>
                </a:lnTo>
                <a:lnTo>
                  <a:pt x="2255" y="592"/>
                </a:lnTo>
                <a:lnTo>
                  <a:pt x="2255" y="600"/>
                </a:lnTo>
                <a:lnTo>
                  <a:pt x="2255" y="594"/>
                </a:lnTo>
                <a:lnTo>
                  <a:pt x="2256" y="596"/>
                </a:lnTo>
                <a:lnTo>
                  <a:pt x="2256" y="597"/>
                </a:lnTo>
                <a:lnTo>
                  <a:pt x="2257" y="600"/>
                </a:lnTo>
                <a:lnTo>
                  <a:pt x="2257" y="596"/>
                </a:lnTo>
                <a:lnTo>
                  <a:pt x="2257" y="594"/>
                </a:lnTo>
                <a:lnTo>
                  <a:pt x="2257" y="596"/>
                </a:lnTo>
                <a:lnTo>
                  <a:pt x="2258" y="597"/>
                </a:lnTo>
                <a:lnTo>
                  <a:pt x="2258" y="590"/>
                </a:lnTo>
                <a:lnTo>
                  <a:pt x="2258" y="586"/>
                </a:lnTo>
                <a:lnTo>
                  <a:pt x="2258" y="597"/>
                </a:lnTo>
                <a:lnTo>
                  <a:pt x="2259" y="603"/>
                </a:lnTo>
                <a:lnTo>
                  <a:pt x="2259" y="607"/>
                </a:lnTo>
                <a:lnTo>
                  <a:pt x="2260" y="603"/>
                </a:lnTo>
                <a:lnTo>
                  <a:pt x="2260" y="605"/>
                </a:lnTo>
                <a:lnTo>
                  <a:pt x="2260" y="611"/>
                </a:lnTo>
                <a:lnTo>
                  <a:pt x="2260" y="611"/>
                </a:lnTo>
                <a:lnTo>
                  <a:pt x="2261" y="609"/>
                </a:lnTo>
                <a:lnTo>
                  <a:pt x="2261" y="609"/>
                </a:lnTo>
                <a:lnTo>
                  <a:pt x="2261" y="613"/>
                </a:lnTo>
                <a:lnTo>
                  <a:pt x="2262" y="615"/>
                </a:lnTo>
                <a:lnTo>
                  <a:pt x="2262" y="607"/>
                </a:lnTo>
                <a:lnTo>
                  <a:pt x="2262" y="609"/>
                </a:lnTo>
                <a:lnTo>
                  <a:pt x="2263" y="605"/>
                </a:lnTo>
                <a:lnTo>
                  <a:pt x="2263" y="597"/>
                </a:lnTo>
                <a:lnTo>
                  <a:pt x="2263" y="590"/>
                </a:lnTo>
                <a:lnTo>
                  <a:pt x="2263" y="580"/>
                </a:lnTo>
                <a:lnTo>
                  <a:pt x="2264" y="578"/>
                </a:lnTo>
                <a:lnTo>
                  <a:pt x="2264" y="573"/>
                </a:lnTo>
                <a:lnTo>
                  <a:pt x="2264" y="557"/>
                </a:lnTo>
                <a:lnTo>
                  <a:pt x="2265" y="542"/>
                </a:lnTo>
                <a:lnTo>
                  <a:pt x="2265" y="544"/>
                </a:lnTo>
                <a:lnTo>
                  <a:pt x="2265" y="538"/>
                </a:lnTo>
                <a:lnTo>
                  <a:pt x="2265" y="532"/>
                </a:lnTo>
                <a:lnTo>
                  <a:pt x="2266" y="528"/>
                </a:lnTo>
                <a:lnTo>
                  <a:pt x="2266" y="534"/>
                </a:lnTo>
                <a:lnTo>
                  <a:pt x="2266" y="530"/>
                </a:lnTo>
                <a:lnTo>
                  <a:pt x="2267" y="528"/>
                </a:lnTo>
                <a:lnTo>
                  <a:pt x="2267" y="520"/>
                </a:lnTo>
                <a:lnTo>
                  <a:pt x="2267" y="518"/>
                </a:lnTo>
                <a:lnTo>
                  <a:pt x="2268" y="526"/>
                </a:lnTo>
                <a:lnTo>
                  <a:pt x="2268" y="522"/>
                </a:lnTo>
                <a:lnTo>
                  <a:pt x="2268" y="520"/>
                </a:lnTo>
                <a:lnTo>
                  <a:pt x="2268" y="520"/>
                </a:lnTo>
                <a:lnTo>
                  <a:pt x="2269" y="530"/>
                </a:lnTo>
                <a:lnTo>
                  <a:pt x="2269" y="528"/>
                </a:lnTo>
                <a:lnTo>
                  <a:pt x="2269" y="524"/>
                </a:lnTo>
                <a:lnTo>
                  <a:pt x="2269" y="524"/>
                </a:lnTo>
                <a:lnTo>
                  <a:pt x="2270" y="526"/>
                </a:lnTo>
                <a:lnTo>
                  <a:pt x="2270" y="528"/>
                </a:lnTo>
                <a:lnTo>
                  <a:pt x="2271" y="522"/>
                </a:lnTo>
                <a:lnTo>
                  <a:pt x="2271" y="524"/>
                </a:lnTo>
                <a:lnTo>
                  <a:pt x="2271" y="528"/>
                </a:lnTo>
                <a:lnTo>
                  <a:pt x="2271" y="530"/>
                </a:lnTo>
                <a:lnTo>
                  <a:pt x="2272" y="528"/>
                </a:lnTo>
                <a:lnTo>
                  <a:pt x="2272" y="524"/>
                </a:lnTo>
                <a:lnTo>
                  <a:pt x="2272" y="528"/>
                </a:lnTo>
                <a:lnTo>
                  <a:pt x="2272" y="534"/>
                </a:lnTo>
                <a:lnTo>
                  <a:pt x="2273" y="530"/>
                </a:lnTo>
                <a:lnTo>
                  <a:pt x="2273" y="526"/>
                </a:lnTo>
                <a:lnTo>
                  <a:pt x="2274" y="530"/>
                </a:lnTo>
                <a:lnTo>
                  <a:pt x="2274" y="538"/>
                </a:lnTo>
                <a:lnTo>
                  <a:pt x="2274" y="536"/>
                </a:lnTo>
                <a:lnTo>
                  <a:pt x="2274" y="532"/>
                </a:lnTo>
                <a:lnTo>
                  <a:pt x="2275" y="534"/>
                </a:lnTo>
                <a:lnTo>
                  <a:pt x="2275" y="542"/>
                </a:lnTo>
                <a:lnTo>
                  <a:pt x="2275" y="540"/>
                </a:lnTo>
                <a:lnTo>
                  <a:pt x="2276" y="536"/>
                </a:lnTo>
                <a:lnTo>
                  <a:pt x="2276" y="538"/>
                </a:lnTo>
                <a:lnTo>
                  <a:pt x="2276" y="544"/>
                </a:lnTo>
                <a:lnTo>
                  <a:pt x="2277" y="545"/>
                </a:lnTo>
                <a:lnTo>
                  <a:pt x="2277" y="542"/>
                </a:lnTo>
                <a:lnTo>
                  <a:pt x="2277" y="540"/>
                </a:lnTo>
                <a:lnTo>
                  <a:pt x="2277" y="542"/>
                </a:lnTo>
                <a:lnTo>
                  <a:pt x="2278" y="542"/>
                </a:lnTo>
                <a:lnTo>
                  <a:pt x="2278" y="536"/>
                </a:lnTo>
                <a:lnTo>
                  <a:pt x="2278" y="538"/>
                </a:lnTo>
                <a:lnTo>
                  <a:pt x="2279" y="534"/>
                </a:lnTo>
                <a:lnTo>
                  <a:pt x="2279" y="536"/>
                </a:lnTo>
                <a:lnTo>
                  <a:pt x="2279" y="540"/>
                </a:lnTo>
                <a:lnTo>
                  <a:pt x="2279" y="538"/>
                </a:lnTo>
                <a:lnTo>
                  <a:pt x="2280" y="542"/>
                </a:lnTo>
                <a:lnTo>
                  <a:pt x="2280" y="544"/>
                </a:lnTo>
                <a:lnTo>
                  <a:pt x="2280" y="538"/>
                </a:lnTo>
                <a:lnTo>
                  <a:pt x="2281" y="540"/>
                </a:lnTo>
                <a:lnTo>
                  <a:pt x="2281" y="536"/>
                </a:lnTo>
                <a:lnTo>
                  <a:pt x="2281" y="534"/>
                </a:lnTo>
                <a:lnTo>
                  <a:pt x="2282" y="530"/>
                </a:lnTo>
                <a:lnTo>
                  <a:pt x="2282" y="518"/>
                </a:lnTo>
                <a:lnTo>
                  <a:pt x="2282" y="514"/>
                </a:lnTo>
                <a:lnTo>
                  <a:pt x="2282" y="518"/>
                </a:lnTo>
                <a:lnTo>
                  <a:pt x="2283" y="511"/>
                </a:lnTo>
                <a:lnTo>
                  <a:pt x="2283" y="507"/>
                </a:lnTo>
                <a:lnTo>
                  <a:pt x="2283" y="501"/>
                </a:lnTo>
                <a:lnTo>
                  <a:pt x="2284" y="497"/>
                </a:lnTo>
                <a:lnTo>
                  <a:pt x="2284" y="497"/>
                </a:lnTo>
                <a:lnTo>
                  <a:pt x="2284" y="493"/>
                </a:lnTo>
                <a:lnTo>
                  <a:pt x="2285" y="486"/>
                </a:lnTo>
                <a:lnTo>
                  <a:pt x="2285" y="489"/>
                </a:lnTo>
                <a:lnTo>
                  <a:pt x="2285" y="493"/>
                </a:lnTo>
                <a:lnTo>
                  <a:pt x="2285" y="492"/>
                </a:lnTo>
                <a:lnTo>
                  <a:pt x="2286" y="496"/>
                </a:lnTo>
                <a:lnTo>
                  <a:pt x="2286" y="493"/>
                </a:lnTo>
                <a:lnTo>
                  <a:pt x="2286" y="496"/>
                </a:lnTo>
                <a:lnTo>
                  <a:pt x="2286" y="488"/>
                </a:lnTo>
                <a:lnTo>
                  <a:pt x="2287" y="478"/>
                </a:lnTo>
                <a:lnTo>
                  <a:pt x="2287" y="472"/>
                </a:lnTo>
                <a:lnTo>
                  <a:pt x="2288" y="496"/>
                </a:lnTo>
                <a:lnTo>
                  <a:pt x="2288" y="509"/>
                </a:lnTo>
                <a:lnTo>
                  <a:pt x="2288" y="509"/>
                </a:lnTo>
                <a:lnTo>
                  <a:pt x="2288" y="518"/>
                </a:lnTo>
                <a:lnTo>
                  <a:pt x="2289" y="528"/>
                </a:lnTo>
                <a:lnTo>
                  <a:pt x="2289" y="534"/>
                </a:lnTo>
                <a:lnTo>
                  <a:pt x="2289" y="538"/>
                </a:lnTo>
                <a:lnTo>
                  <a:pt x="2290" y="542"/>
                </a:lnTo>
                <a:lnTo>
                  <a:pt x="2290" y="542"/>
                </a:lnTo>
                <a:lnTo>
                  <a:pt x="2290" y="545"/>
                </a:lnTo>
                <a:lnTo>
                  <a:pt x="2291" y="538"/>
                </a:lnTo>
                <a:lnTo>
                  <a:pt x="2291" y="540"/>
                </a:lnTo>
                <a:lnTo>
                  <a:pt x="2291" y="544"/>
                </a:lnTo>
                <a:lnTo>
                  <a:pt x="2291" y="542"/>
                </a:lnTo>
                <a:lnTo>
                  <a:pt x="2292" y="538"/>
                </a:lnTo>
                <a:lnTo>
                  <a:pt x="2292" y="542"/>
                </a:lnTo>
                <a:lnTo>
                  <a:pt x="2292" y="548"/>
                </a:lnTo>
                <a:lnTo>
                  <a:pt x="2293" y="548"/>
                </a:lnTo>
                <a:lnTo>
                  <a:pt x="2293" y="545"/>
                </a:lnTo>
                <a:lnTo>
                  <a:pt x="2293" y="545"/>
                </a:lnTo>
                <a:lnTo>
                  <a:pt x="2294" y="544"/>
                </a:lnTo>
                <a:lnTo>
                  <a:pt x="2294" y="548"/>
                </a:lnTo>
                <a:lnTo>
                  <a:pt x="2294" y="549"/>
                </a:lnTo>
                <a:lnTo>
                  <a:pt x="2294" y="549"/>
                </a:lnTo>
                <a:lnTo>
                  <a:pt x="2295" y="559"/>
                </a:lnTo>
                <a:lnTo>
                  <a:pt x="2295" y="578"/>
                </a:lnTo>
                <a:lnTo>
                  <a:pt x="2295" y="588"/>
                </a:lnTo>
                <a:lnTo>
                  <a:pt x="2296" y="601"/>
                </a:lnTo>
                <a:lnTo>
                  <a:pt x="2296" y="619"/>
                </a:lnTo>
                <a:lnTo>
                  <a:pt x="2296" y="601"/>
                </a:lnTo>
                <a:lnTo>
                  <a:pt x="2296" y="530"/>
                </a:lnTo>
                <a:lnTo>
                  <a:pt x="2297" y="436"/>
                </a:lnTo>
                <a:lnTo>
                  <a:pt x="2297" y="327"/>
                </a:lnTo>
                <a:lnTo>
                  <a:pt x="2297" y="187"/>
                </a:lnTo>
                <a:lnTo>
                  <a:pt x="2298" y="67"/>
                </a:lnTo>
                <a:lnTo>
                  <a:pt x="2298" y="21"/>
                </a:lnTo>
                <a:lnTo>
                  <a:pt x="2298" y="100"/>
                </a:lnTo>
                <a:lnTo>
                  <a:pt x="2299" y="306"/>
                </a:lnTo>
                <a:lnTo>
                  <a:pt x="2299" y="518"/>
                </a:lnTo>
                <a:lnTo>
                  <a:pt x="2299" y="617"/>
                </a:lnTo>
                <a:lnTo>
                  <a:pt x="2299" y="617"/>
                </a:lnTo>
                <a:lnTo>
                  <a:pt x="2300" y="594"/>
                </a:lnTo>
                <a:lnTo>
                  <a:pt x="2300" y="574"/>
                </a:lnTo>
                <a:lnTo>
                  <a:pt x="2300" y="563"/>
                </a:lnTo>
                <a:lnTo>
                  <a:pt x="2300" y="566"/>
                </a:lnTo>
                <a:lnTo>
                  <a:pt x="2301" y="570"/>
                </a:lnTo>
                <a:lnTo>
                  <a:pt x="2301" y="569"/>
                </a:lnTo>
                <a:lnTo>
                  <a:pt x="2302" y="566"/>
                </a:lnTo>
                <a:lnTo>
                  <a:pt x="2302" y="569"/>
                </a:lnTo>
                <a:lnTo>
                  <a:pt x="2302" y="570"/>
                </a:lnTo>
                <a:lnTo>
                  <a:pt x="2302" y="578"/>
                </a:lnTo>
                <a:lnTo>
                  <a:pt x="2303" y="574"/>
                </a:lnTo>
                <a:lnTo>
                  <a:pt x="2303" y="576"/>
                </a:lnTo>
                <a:lnTo>
                  <a:pt x="2303" y="574"/>
                </a:lnTo>
                <a:lnTo>
                  <a:pt x="2304" y="578"/>
                </a:lnTo>
                <a:lnTo>
                  <a:pt x="2304" y="576"/>
                </a:lnTo>
                <a:lnTo>
                  <a:pt x="2304" y="570"/>
                </a:lnTo>
                <a:lnTo>
                  <a:pt x="2305" y="573"/>
                </a:lnTo>
                <a:lnTo>
                  <a:pt x="2305" y="578"/>
                </a:lnTo>
                <a:lnTo>
                  <a:pt x="2305" y="578"/>
                </a:lnTo>
                <a:lnTo>
                  <a:pt x="2305" y="574"/>
                </a:lnTo>
                <a:lnTo>
                  <a:pt x="2306" y="574"/>
                </a:lnTo>
                <a:lnTo>
                  <a:pt x="2306" y="578"/>
                </a:lnTo>
                <a:lnTo>
                  <a:pt x="2306" y="582"/>
                </a:lnTo>
                <a:lnTo>
                  <a:pt x="2307" y="580"/>
                </a:lnTo>
                <a:lnTo>
                  <a:pt x="2307" y="578"/>
                </a:lnTo>
                <a:lnTo>
                  <a:pt x="2307" y="576"/>
                </a:lnTo>
                <a:lnTo>
                  <a:pt x="2308" y="580"/>
                </a:lnTo>
                <a:lnTo>
                  <a:pt x="2308" y="576"/>
                </a:lnTo>
                <a:lnTo>
                  <a:pt x="2308" y="573"/>
                </a:lnTo>
                <a:lnTo>
                  <a:pt x="2308" y="576"/>
                </a:lnTo>
                <a:lnTo>
                  <a:pt x="2309" y="578"/>
                </a:lnTo>
                <a:lnTo>
                  <a:pt x="2309" y="578"/>
                </a:lnTo>
                <a:lnTo>
                  <a:pt x="2309" y="574"/>
                </a:lnTo>
                <a:lnTo>
                  <a:pt x="2310" y="573"/>
                </a:lnTo>
                <a:lnTo>
                  <a:pt x="2310" y="578"/>
                </a:lnTo>
                <a:lnTo>
                  <a:pt x="2310" y="574"/>
                </a:lnTo>
                <a:lnTo>
                  <a:pt x="2310" y="570"/>
                </a:lnTo>
                <a:lnTo>
                  <a:pt x="2311" y="576"/>
                </a:lnTo>
                <a:lnTo>
                  <a:pt x="2311" y="578"/>
                </a:lnTo>
                <a:lnTo>
                  <a:pt x="2311" y="580"/>
                </a:lnTo>
                <a:lnTo>
                  <a:pt x="2312" y="574"/>
                </a:lnTo>
                <a:lnTo>
                  <a:pt x="2312" y="574"/>
                </a:lnTo>
                <a:lnTo>
                  <a:pt x="2312" y="578"/>
                </a:lnTo>
                <a:lnTo>
                  <a:pt x="2313" y="576"/>
                </a:lnTo>
                <a:lnTo>
                  <a:pt x="2313" y="570"/>
                </a:lnTo>
                <a:lnTo>
                  <a:pt x="2313" y="573"/>
                </a:lnTo>
                <a:lnTo>
                  <a:pt x="2313" y="574"/>
                </a:lnTo>
                <a:lnTo>
                  <a:pt x="2314" y="576"/>
                </a:lnTo>
                <a:lnTo>
                  <a:pt x="2314" y="570"/>
                </a:lnTo>
                <a:lnTo>
                  <a:pt x="2314" y="570"/>
                </a:lnTo>
                <a:lnTo>
                  <a:pt x="2314" y="576"/>
                </a:lnTo>
                <a:lnTo>
                  <a:pt x="2315" y="578"/>
                </a:lnTo>
                <a:lnTo>
                  <a:pt x="2315" y="570"/>
                </a:lnTo>
                <a:lnTo>
                  <a:pt x="2316" y="574"/>
                </a:lnTo>
                <a:lnTo>
                  <a:pt x="2316" y="570"/>
                </a:lnTo>
                <a:lnTo>
                  <a:pt x="2316" y="573"/>
                </a:lnTo>
                <a:lnTo>
                  <a:pt x="2316" y="573"/>
                </a:lnTo>
                <a:lnTo>
                  <a:pt x="2317" y="570"/>
                </a:lnTo>
                <a:lnTo>
                  <a:pt x="2317" y="580"/>
                </a:lnTo>
                <a:lnTo>
                  <a:pt x="2317" y="582"/>
                </a:lnTo>
                <a:lnTo>
                  <a:pt x="2317" y="578"/>
                </a:lnTo>
                <a:lnTo>
                  <a:pt x="2318" y="574"/>
                </a:lnTo>
                <a:lnTo>
                  <a:pt x="2318" y="578"/>
                </a:lnTo>
                <a:lnTo>
                  <a:pt x="2319" y="576"/>
                </a:lnTo>
                <a:lnTo>
                  <a:pt x="2319" y="576"/>
                </a:lnTo>
                <a:lnTo>
                  <a:pt x="2319" y="570"/>
                </a:lnTo>
                <a:lnTo>
                  <a:pt x="2319" y="569"/>
                </a:lnTo>
                <a:lnTo>
                  <a:pt x="2320" y="570"/>
                </a:lnTo>
                <a:lnTo>
                  <a:pt x="2320" y="561"/>
                </a:lnTo>
                <a:lnTo>
                  <a:pt x="2320" y="549"/>
                </a:lnTo>
                <a:lnTo>
                  <a:pt x="2321" y="542"/>
                </a:lnTo>
                <a:lnTo>
                  <a:pt x="2321" y="542"/>
                </a:lnTo>
                <a:lnTo>
                  <a:pt x="2321" y="538"/>
                </a:lnTo>
                <a:lnTo>
                  <a:pt x="2322" y="528"/>
                </a:lnTo>
                <a:lnTo>
                  <a:pt x="2322" y="522"/>
                </a:lnTo>
                <a:lnTo>
                  <a:pt x="2322" y="520"/>
                </a:lnTo>
                <a:lnTo>
                  <a:pt x="2322" y="522"/>
                </a:lnTo>
                <a:lnTo>
                  <a:pt x="2323" y="514"/>
                </a:lnTo>
                <a:lnTo>
                  <a:pt x="2323" y="507"/>
                </a:lnTo>
                <a:lnTo>
                  <a:pt x="2323" y="509"/>
                </a:lnTo>
                <a:lnTo>
                  <a:pt x="2324" y="511"/>
                </a:lnTo>
                <a:lnTo>
                  <a:pt x="2324" y="509"/>
                </a:lnTo>
                <a:lnTo>
                  <a:pt x="2324" y="501"/>
                </a:lnTo>
                <a:lnTo>
                  <a:pt x="2324" y="499"/>
                </a:lnTo>
                <a:lnTo>
                  <a:pt x="2325" y="505"/>
                </a:lnTo>
                <a:lnTo>
                  <a:pt x="2325" y="503"/>
                </a:lnTo>
                <a:lnTo>
                  <a:pt x="2325" y="501"/>
                </a:lnTo>
                <a:lnTo>
                  <a:pt x="2326" y="499"/>
                </a:lnTo>
                <a:lnTo>
                  <a:pt x="2326" y="503"/>
                </a:lnTo>
                <a:lnTo>
                  <a:pt x="2326" y="503"/>
                </a:lnTo>
                <a:lnTo>
                  <a:pt x="2327" y="501"/>
                </a:lnTo>
                <a:lnTo>
                  <a:pt x="2327" y="501"/>
                </a:lnTo>
                <a:lnTo>
                  <a:pt x="2327" y="503"/>
                </a:lnTo>
                <a:lnTo>
                  <a:pt x="2327" y="507"/>
                </a:lnTo>
                <a:lnTo>
                  <a:pt x="2328" y="499"/>
                </a:lnTo>
                <a:lnTo>
                  <a:pt x="2328" y="505"/>
                </a:lnTo>
                <a:lnTo>
                  <a:pt x="2328" y="507"/>
                </a:lnTo>
                <a:lnTo>
                  <a:pt x="2328" y="509"/>
                </a:lnTo>
                <a:lnTo>
                  <a:pt x="2329" y="509"/>
                </a:lnTo>
                <a:lnTo>
                  <a:pt x="2329" y="509"/>
                </a:lnTo>
                <a:lnTo>
                  <a:pt x="2330" y="511"/>
                </a:lnTo>
                <a:lnTo>
                  <a:pt x="2330" y="513"/>
                </a:lnTo>
                <a:lnTo>
                  <a:pt x="2330" y="509"/>
                </a:lnTo>
                <a:lnTo>
                  <a:pt x="2330" y="509"/>
                </a:lnTo>
                <a:lnTo>
                  <a:pt x="2331" y="509"/>
                </a:lnTo>
                <a:lnTo>
                  <a:pt x="2331" y="511"/>
                </a:lnTo>
                <a:lnTo>
                  <a:pt x="2331" y="517"/>
                </a:lnTo>
                <a:lnTo>
                  <a:pt x="2331" y="517"/>
                </a:lnTo>
                <a:lnTo>
                  <a:pt x="2332" y="511"/>
                </a:lnTo>
                <a:lnTo>
                  <a:pt x="2332" y="520"/>
                </a:lnTo>
                <a:lnTo>
                  <a:pt x="2333" y="514"/>
                </a:lnTo>
                <a:lnTo>
                  <a:pt x="2333" y="514"/>
                </a:lnTo>
                <a:lnTo>
                  <a:pt x="2333" y="522"/>
                </a:lnTo>
                <a:lnTo>
                  <a:pt x="2333" y="528"/>
                </a:lnTo>
                <a:lnTo>
                  <a:pt x="2334" y="528"/>
                </a:lnTo>
                <a:lnTo>
                  <a:pt x="2334" y="520"/>
                </a:lnTo>
                <a:lnTo>
                  <a:pt x="2334" y="524"/>
                </a:lnTo>
                <a:lnTo>
                  <a:pt x="2335" y="528"/>
                </a:lnTo>
                <a:lnTo>
                  <a:pt x="2335" y="532"/>
                </a:lnTo>
                <a:lnTo>
                  <a:pt x="2335" y="524"/>
                </a:lnTo>
                <a:lnTo>
                  <a:pt x="2336" y="528"/>
                </a:lnTo>
                <a:lnTo>
                  <a:pt x="2336" y="530"/>
                </a:lnTo>
                <a:lnTo>
                  <a:pt x="2336" y="526"/>
                </a:lnTo>
                <a:lnTo>
                  <a:pt x="2336" y="517"/>
                </a:lnTo>
                <a:lnTo>
                  <a:pt x="2337" y="505"/>
                </a:lnTo>
                <a:lnTo>
                  <a:pt x="2337" y="507"/>
                </a:lnTo>
                <a:lnTo>
                  <a:pt x="2337" y="501"/>
                </a:lnTo>
                <a:lnTo>
                  <a:pt x="2338" y="496"/>
                </a:lnTo>
                <a:lnTo>
                  <a:pt x="2338" y="488"/>
                </a:lnTo>
                <a:lnTo>
                  <a:pt x="2338" y="489"/>
                </a:lnTo>
                <a:lnTo>
                  <a:pt x="2338" y="492"/>
                </a:lnTo>
                <a:lnTo>
                  <a:pt x="2339" y="486"/>
                </a:lnTo>
                <a:lnTo>
                  <a:pt x="2339" y="478"/>
                </a:lnTo>
                <a:lnTo>
                  <a:pt x="2339" y="476"/>
                </a:lnTo>
                <a:lnTo>
                  <a:pt x="2340" y="482"/>
                </a:lnTo>
                <a:lnTo>
                  <a:pt x="2340" y="486"/>
                </a:lnTo>
                <a:lnTo>
                  <a:pt x="2340" y="484"/>
                </a:lnTo>
                <a:lnTo>
                  <a:pt x="2341" y="488"/>
                </a:lnTo>
                <a:lnTo>
                  <a:pt x="2341" y="486"/>
                </a:lnTo>
                <a:lnTo>
                  <a:pt x="2341" y="484"/>
                </a:lnTo>
                <a:lnTo>
                  <a:pt x="2341" y="480"/>
                </a:lnTo>
                <a:lnTo>
                  <a:pt x="2342" y="472"/>
                </a:lnTo>
                <a:lnTo>
                  <a:pt x="2342" y="466"/>
                </a:lnTo>
                <a:lnTo>
                  <a:pt x="2342" y="470"/>
                </a:lnTo>
                <a:lnTo>
                  <a:pt x="2342" y="486"/>
                </a:lnTo>
                <a:lnTo>
                  <a:pt x="2343" y="497"/>
                </a:lnTo>
                <a:lnTo>
                  <a:pt x="2343" y="507"/>
                </a:lnTo>
                <a:lnTo>
                  <a:pt x="2344" y="520"/>
                </a:lnTo>
                <a:lnTo>
                  <a:pt x="2344" y="524"/>
                </a:lnTo>
                <a:lnTo>
                  <a:pt x="2344" y="528"/>
                </a:lnTo>
                <a:lnTo>
                  <a:pt x="2344" y="534"/>
                </a:lnTo>
                <a:lnTo>
                  <a:pt x="2345" y="542"/>
                </a:lnTo>
                <a:lnTo>
                  <a:pt x="2345" y="534"/>
                </a:lnTo>
                <a:lnTo>
                  <a:pt x="2345" y="530"/>
                </a:lnTo>
                <a:lnTo>
                  <a:pt x="2345" y="534"/>
                </a:lnTo>
                <a:lnTo>
                  <a:pt x="2346" y="536"/>
                </a:lnTo>
                <a:lnTo>
                  <a:pt x="2346" y="536"/>
                </a:lnTo>
                <a:lnTo>
                  <a:pt x="2347" y="534"/>
                </a:lnTo>
                <a:lnTo>
                  <a:pt x="2347" y="532"/>
                </a:lnTo>
                <a:lnTo>
                  <a:pt x="2347" y="538"/>
                </a:lnTo>
                <a:lnTo>
                  <a:pt x="2347" y="536"/>
                </a:lnTo>
                <a:lnTo>
                  <a:pt x="2348" y="536"/>
                </a:lnTo>
                <a:lnTo>
                  <a:pt x="2348" y="536"/>
                </a:lnTo>
                <a:lnTo>
                  <a:pt x="2348" y="544"/>
                </a:lnTo>
                <a:lnTo>
                  <a:pt x="2349" y="542"/>
                </a:lnTo>
                <a:lnTo>
                  <a:pt x="2349" y="536"/>
                </a:lnTo>
                <a:lnTo>
                  <a:pt x="2349" y="540"/>
                </a:lnTo>
                <a:lnTo>
                  <a:pt x="2350" y="563"/>
                </a:lnTo>
                <a:lnTo>
                  <a:pt x="2350" y="576"/>
                </a:lnTo>
                <a:lnTo>
                  <a:pt x="2350" y="578"/>
                </a:lnTo>
                <a:lnTo>
                  <a:pt x="2350" y="597"/>
                </a:lnTo>
                <a:lnTo>
                  <a:pt x="2351" y="617"/>
                </a:lnTo>
                <a:lnTo>
                  <a:pt x="2351" y="603"/>
                </a:lnTo>
                <a:lnTo>
                  <a:pt x="2351" y="542"/>
                </a:lnTo>
                <a:lnTo>
                  <a:pt x="2352" y="457"/>
                </a:lnTo>
                <a:lnTo>
                  <a:pt x="2352" y="351"/>
                </a:lnTo>
                <a:lnTo>
                  <a:pt x="2352" y="202"/>
                </a:lnTo>
                <a:lnTo>
                  <a:pt x="2352" y="77"/>
                </a:lnTo>
                <a:lnTo>
                  <a:pt x="2353" y="50"/>
                </a:lnTo>
                <a:lnTo>
                  <a:pt x="2353" y="191"/>
                </a:lnTo>
                <a:lnTo>
                  <a:pt x="2353" y="256"/>
                </a:lnTo>
                <a:lnTo>
                  <a:pt x="2354" y="590"/>
                </a:lnTo>
                <a:lnTo>
                  <a:pt x="2354" y="607"/>
                </a:lnTo>
                <a:lnTo>
                  <a:pt x="2354" y="576"/>
                </a:lnTo>
                <a:lnTo>
                  <a:pt x="2355" y="565"/>
                </a:lnTo>
                <a:lnTo>
                  <a:pt x="2355" y="559"/>
                </a:lnTo>
                <a:lnTo>
                  <a:pt x="2355" y="557"/>
                </a:lnTo>
                <a:lnTo>
                  <a:pt x="2355" y="559"/>
                </a:lnTo>
                <a:lnTo>
                  <a:pt x="2356" y="559"/>
                </a:lnTo>
                <a:lnTo>
                  <a:pt x="2356" y="563"/>
                </a:lnTo>
                <a:lnTo>
                  <a:pt x="2356" y="559"/>
                </a:lnTo>
                <a:lnTo>
                  <a:pt x="2356" y="555"/>
                </a:lnTo>
                <a:lnTo>
                  <a:pt x="2357" y="559"/>
                </a:lnTo>
                <a:lnTo>
                  <a:pt x="2357" y="559"/>
                </a:lnTo>
                <a:lnTo>
                  <a:pt x="2358" y="555"/>
                </a:lnTo>
                <a:lnTo>
                  <a:pt x="2358" y="553"/>
                </a:lnTo>
                <a:lnTo>
                  <a:pt x="2358" y="561"/>
                </a:lnTo>
                <a:lnTo>
                  <a:pt x="2358" y="561"/>
                </a:lnTo>
                <a:lnTo>
                  <a:pt x="2359" y="559"/>
                </a:lnTo>
                <a:lnTo>
                  <a:pt x="2359" y="559"/>
                </a:lnTo>
                <a:lnTo>
                  <a:pt x="2359" y="563"/>
                </a:lnTo>
                <a:lnTo>
                  <a:pt x="2359" y="569"/>
                </a:lnTo>
                <a:lnTo>
                  <a:pt x="2360" y="563"/>
                </a:lnTo>
                <a:lnTo>
                  <a:pt x="2360" y="557"/>
                </a:lnTo>
                <a:lnTo>
                  <a:pt x="2361" y="561"/>
                </a:lnTo>
                <a:lnTo>
                  <a:pt x="2361" y="563"/>
                </a:lnTo>
                <a:lnTo>
                  <a:pt x="2361" y="563"/>
                </a:lnTo>
                <a:lnTo>
                  <a:pt x="2361" y="559"/>
                </a:lnTo>
                <a:lnTo>
                  <a:pt x="2362" y="559"/>
                </a:lnTo>
                <a:lnTo>
                  <a:pt x="2362" y="561"/>
                </a:lnTo>
                <a:lnTo>
                  <a:pt x="2362" y="559"/>
                </a:lnTo>
                <a:lnTo>
                  <a:pt x="2363" y="557"/>
                </a:lnTo>
                <a:lnTo>
                  <a:pt x="2363" y="559"/>
                </a:lnTo>
                <a:lnTo>
                  <a:pt x="2363" y="559"/>
                </a:lnTo>
                <a:lnTo>
                  <a:pt x="2364" y="559"/>
                </a:lnTo>
                <a:lnTo>
                  <a:pt x="2364" y="557"/>
                </a:lnTo>
                <a:lnTo>
                  <a:pt x="2364" y="557"/>
                </a:lnTo>
                <a:lnTo>
                  <a:pt x="2364" y="559"/>
                </a:lnTo>
                <a:lnTo>
                  <a:pt x="2365" y="561"/>
                </a:lnTo>
                <a:lnTo>
                  <a:pt x="2365" y="559"/>
                </a:lnTo>
                <a:lnTo>
                  <a:pt x="2365" y="559"/>
                </a:lnTo>
                <a:lnTo>
                  <a:pt x="2366" y="557"/>
                </a:lnTo>
                <a:lnTo>
                  <a:pt x="2366" y="563"/>
                </a:lnTo>
                <a:lnTo>
                  <a:pt x="2366" y="561"/>
                </a:lnTo>
                <a:lnTo>
                  <a:pt x="2366" y="555"/>
                </a:lnTo>
                <a:lnTo>
                  <a:pt x="2367" y="557"/>
                </a:lnTo>
                <a:lnTo>
                  <a:pt x="2367" y="557"/>
                </a:lnTo>
                <a:lnTo>
                  <a:pt x="2367" y="553"/>
                </a:lnTo>
                <a:lnTo>
                  <a:pt x="2368" y="549"/>
                </a:lnTo>
                <a:lnTo>
                  <a:pt x="2368" y="553"/>
                </a:lnTo>
                <a:lnTo>
                  <a:pt x="2368" y="557"/>
                </a:lnTo>
                <a:lnTo>
                  <a:pt x="2369" y="557"/>
                </a:lnTo>
                <a:lnTo>
                  <a:pt x="2369" y="553"/>
                </a:lnTo>
                <a:lnTo>
                  <a:pt x="2369" y="555"/>
                </a:lnTo>
                <a:lnTo>
                  <a:pt x="2369" y="559"/>
                </a:lnTo>
                <a:lnTo>
                  <a:pt x="2370" y="559"/>
                </a:lnTo>
                <a:lnTo>
                  <a:pt x="2370" y="553"/>
                </a:lnTo>
                <a:lnTo>
                  <a:pt x="2370" y="553"/>
                </a:lnTo>
                <a:lnTo>
                  <a:pt x="2371" y="561"/>
                </a:lnTo>
                <a:lnTo>
                  <a:pt x="2371" y="559"/>
                </a:lnTo>
                <a:lnTo>
                  <a:pt x="2371" y="557"/>
                </a:lnTo>
                <a:lnTo>
                  <a:pt x="2372" y="553"/>
                </a:lnTo>
                <a:lnTo>
                  <a:pt x="2372" y="557"/>
                </a:lnTo>
                <a:lnTo>
                  <a:pt x="2372" y="557"/>
                </a:lnTo>
                <a:lnTo>
                  <a:pt x="2372" y="549"/>
                </a:lnTo>
                <a:lnTo>
                  <a:pt x="2373" y="544"/>
                </a:lnTo>
                <a:lnTo>
                  <a:pt x="2373" y="544"/>
                </a:lnTo>
                <a:lnTo>
                  <a:pt x="2373" y="538"/>
                </a:lnTo>
                <a:lnTo>
                  <a:pt x="2373" y="530"/>
                </a:lnTo>
                <a:lnTo>
                  <a:pt x="2374" y="522"/>
                </a:lnTo>
                <a:lnTo>
                  <a:pt x="2374" y="520"/>
                </a:lnTo>
                <a:lnTo>
                  <a:pt x="2375" y="520"/>
                </a:lnTo>
                <a:lnTo>
                  <a:pt x="2375" y="511"/>
                </a:lnTo>
                <a:lnTo>
                  <a:pt x="2375" y="511"/>
                </a:lnTo>
                <a:lnTo>
                  <a:pt x="2375" y="511"/>
                </a:lnTo>
                <a:lnTo>
                  <a:pt x="2376" y="511"/>
                </a:lnTo>
                <a:lnTo>
                  <a:pt x="2376" y="505"/>
                </a:lnTo>
                <a:lnTo>
                  <a:pt x="2376" y="503"/>
                </a:lnTo>
                <a:lnTo>
                  <a:pt x="2377" y="507"/>
                </a:lnTo>
                <a:lnTo>
                  <a:pt x="2377" y="509"/>
                </a:lnTo>
                <a:lnTo>
                  <a:pt x="2377" y="507"/>
                </a:lnTo>
                <a:lnTo>
                  <a:pt x="2378" y="505"/>
                </a:lnTo>
                <a:lnTo>
                  <a:pt x="2378" y="507"/>
                </a:lnTo>
                <a:lnTo>
                  <a:pt x="2378" y="511"/>
                </a:lnTo>
                <a:lnTo>
                  <a:pt x="2378" y="511"/>
                </a:lnTo>
                <a:lnTo>
                  <a:pt x="2379" y="503"/>
                </a:lnTo>
                <a:lnTo>
                  <a:pt x="2379" y="507"/>
                </a:lnTo>
                <a:lnTo>
                  <a:pt x="2379" y="507"/>
                </a:lnTo>
                <a:lnTo>
                  <a:pt x="2380" y="505"/>
                </a:lnTo>
                <a:lnTo>
                  <a:pt x="2380" y="507"/>
                </a:lnTo>
                <a:lnTo>
                  <a:pt x="2380" y="505"/>
                </a:lnTo>
                <a:lnTo>
                  <a:pt x="2380" y="513"/>
                </a:lnTo>
                <a:lnTo>
                  <a:pt x="2381" y="514"/>
                </a:lnTo>
                <a:lnTo>
                  <a:pt x="2381" y="511"/>
                </a:lnTo>
                <a:lnTo>
                  <a:pt x="2381" y="507"/>
                </a:lnTo>
                <a:lnTo>
                  <a:pt x="2382" y="511"/>
                </a:lnTo>
                <a:lnTo>
                  <a:pt x="2382" y="514"/>
                </a:lnTo>
                <a:lnTo>
                  <a:pt x="2382" y="513"/>
                </a:lnTo>
                <a:lnTo>
                  <a:pt x="2383" y="513"/>
                </a:lnTo>
                <a:lnTo>
                  <a:pt x="2383" y="517"/>
                </a:lnTo>
                <a:lnTo>
                  <a:pt x="2383" y="520"/>
                </a:lnTo>
                <a:lnTo>
                  <a:pt x="2383" y="520"/>
                </a:lnTo>
                <a:lnTo>
                  <a:pt x="2384" y="520"/>
                </a:lnTo>
                <a:lnTo>
                  <a:pt x="2384" y="522"/>
                </a:lnTo>
                <a:lnTo>
                  <a:pt x="2384" y="528"/>
                </a:lnTo>
                <a:lnTo>
                  <a:pt x="2385" y="528"/>
                </a:lnTo>
                <a:lnTo>
                  <a:pt x="2385" y="524"/>
                </a:lnTo>
                <a:lnTo>
                  <a:pt x="2385" y="526"/>
                </a:lnTo>
                <a:lnTo>
                  <a:pt x="2386" y="528"/>
                </a:lnTo>
                <a:lnTo>
                  <a:pt x="2386" y="530"/>
                </a:lnTo>
                <a:lnTo>
                  <a:pt x="2386" y="528"/>
                </a:lnTo>
                <a:lnTo>
                  <a:pt x="2386" y="526"/>
                </a:lnTo>
                <a:lnTo>
                  <a:pt x="2387" y="532"/>
                </a:lnTo>
                <a:lnTo>
                  <a:pt x="2387" y="534"/>
                </a:lnTo>
                <a:lnTo>
                  <a:pt x="2387" y="532"/>
                </a:lnTo>
                <a:lnTo>
                  <a:pt x="2387" y="530"/>
                </a:lnTo>
                <a:lnTo>
                  <a:pt x="2388" y="536"/>
                </a:lnTo>
                <a:lnTo>
                  <a:pt x="2388" y="534"/>
                </a:lnTo>
                <a:lnTo>
                  <a:pt x="2389" y="532"/>
                </a:lnTo>
                <a:lnTo>
                  <a:pt x="2389" y="532"/>
                </a:lnTo>
                <a:lnTo>
                  <a:pt x="2389" y="534"/>
                </a:lnTo>
                <a:lnTo>
                  <a:pt x="2389" y="540"/>
                </a:lnTo>
                <a:lnTo>
                  <a:pt x="2390" y="532"/>
                </a:lnTo>
                <a:lnTo>
                  <a:pt x="2390" y="530"/>
                </a:lnTo>
                <a:lnTo>
                  <a:pt x="2390" y="532"/>
                </a:lnTo>
                <a:lnTo>
                  <a:pt x="2391" y="530"/>
                </a:lnTo>
                <a:lnTo>
                  <a:pt x="2391" y="528"/>
                </a:lnTo>
                <a:lnTo>
                  <a:pt x="2391" y="522"/>
                </a:lnTo>
                <a:lnTo>
                  <a:pt x="2392" y="517"/>
                </a:lnTo>
                <a:lnTo>
                  <a:pt x="2392" y="518"/>
                </a:lnTo>
                <a:lnTo>
                  <a:pt x="2392" y="514"/>
                </a:lnTo>
                <a:lnTo>
                  <a:pt x="2392" y="507"/>
                </a:lnTo>
                <a:lnTo>
                  <a:pt x="2393" y="503"/>
                </a:lnTo>
                <a:lnTo>
                  <a:pt x="2393" y="507"/>
                </a:lnTo>
                <a:lnTo>
                  <a:pt x="2393" y="505"/>
                </a:lnTo>
                <a:lnTo>
                  <a:pt x="2394" y="492"/>
                </a:lnTo>
                <a:lnTo>
                  <a:pt x="2394" y="486"/>
                </a:lnTo>
                <a:lnTo>
                  <a:pt x="2394" y="486"/>
                </a:lnTo>
                <a:lnTo>
                  <a:pt x="2395" y="486"/>
                </a:lnTo>
                <a:lnTo>
                  <a:pt x="2395" y="484"/>
                </a:lnTo>
                <a:lnTo>
                  <a:pt x="2395" y="488"/>
                </a:lnTo>
                <a:lnTo>
                  <a:pt x="2395" y="497"/>
                </a:lnTo>
                <a:lnTo>
                  <a:pt x="2396" y="493"/>
                </a:lnTo>
                <a:lnTo>
                  <a:pt x="2396" y="489"/>
                </a:lnTo>
                <a:lnTo>
                  <a:pt x="2396" y="482"/>
                </a:lnTo>
                <a:lnTo>
                  <a:pt x="2397" y="478"/>
                </a:lnTo>
                <a:lnTo>
                  <a:pt x="2397" y="478"/>
                </a:lnTo>
                <a:lnTo>
                  <a:pt x="2397" y="484"/>
                </a:lnTo>
                <a:lnTo>
                  <a:pt x="2397" y="501"/>
                </a:lnTo>
                <a:lnTo>
                  <a:pt x="2398" y="509"/>
                </a:lnTo>
                <a:lnTo>
                  <a:pt x="2398" y="514"/>
                </a:lnTo>
                <a:lnTo>
                  <a:pt x="2398" y="524"/>
                </a:lnTo>
                <a:lnTo>
                  <a:pt x="2399" y="530"/>
                </a:lnTo>
                <a:lnTo>
                  <a:pt x="2399" y="534"/>
                </a:lnTo>
                <a:lnTo>
                  <a:pt x="2399" y="536"/>
                </a:lnTo>
                <a:lnTo>
                  <a:pt x="2400" y="538"/>
                </a:lnTo>
                <a:lnTo>
                  <a:pt x="2400" y="532"/>
                </a:lnTo>
                <a:lnTo>
                  <a:pt x="2400" y="542"/>
                </a:lnTo>
                <a:lnTo>
                  <a:pt x="2400" y="544"/>
                </a:lnTo>
                <a:lnTo>
                  <a:pt x="2401" y="545"/>
                </a:lnTo>
                <a:lnTo>
                  <a:pt x="2401" y="544"/>
                </a:lnTo>
                <a:lnTo>
                  <a:pt x="2401" y="542"/>
                </a:lnTo>
                <a:lnTo>
                  <a:pt x="2401" y="542"/>
                </a:lnTo>
                <a:lnTo>
                  <a:pt x="2402" y="544"/>
                </a:lnTo>
                <a:lnTo>
                  <a:pt x="2402" y="542"/>
                </a:lnTo>
                <a:lnTo>
                  <a:pt x="2403" y="542"/>
                </a:lnTo>
                <a:lnTo>
                  <a:pt x="2403" y="545"/>
                </a:lnTo>
                <a:lnTo>
                  <a:pt x="2403" y="548"/>
                </a:lnTo>
                <a:lnTo>
                  <a:pt x="2403" y="542"/>
                </a:lnTo>
                <a:lnTo>
                  <a:pt x="2404" y="544"/>
                </a:lnTo>
                <a:lnTo>
                  <a:pt x="2404" y="555"/>
                </a:lnTo>
                <a:lnTo>
                  <a:pt x="2404" y="580"/>
                </a:lnTo>
                <a:lnTo>
                  <a:pt x="2404" y="592"/>
                </a:lnTo>
                <a:lnTo>
                  <a:pt x="2405" y="603"/>
                </a:lnTo>
                <a:lnTo>
                  <a:pt x="2405" y="617"/>
                </a:lnTo>
                <a:lnTo>
                  <a:pt x="2406" y="615"/>
                </a:lnTo>
                <a:lnTo>
                  <a:pt x="2406" y="497"/>
                </a:lnTo>
                <a:lnTo>
                  <a:pt x="2406" y="391"/>
                </a:lnTo>
                <a:lnTo>
                  <a:pt x="2406" y="235"/>
                </a:lnTo>
                <a:lnTo>
                  <a:pt x="2407" y="117"/>
                </a:lnTo>
                <a:lnTo>
                  <a:pt x="2407" y="94"/>
                </a:lnTo>
                <a:lnTo>
                  <a:pt x="2407" y="231"/>
                </a:lnTo>
                <a:lnTo>
                  <a:pt x="2408" y="480"/>
                </a:lnTo>
                <a:lnTo>
                  <a:pt x="2408" y="619"/>
                </a:lnTo>
                <a:lnTo>
                  <a:pt x="2408" y="621"/>
                </a:lnTo>
                <a:lnTo>
                  <a:pt x="2409" y="580"/>
                </a:lnTo>
                <a:lnTo>
                  <a:pt x="2409" y="569"/>
                </a:lnTo>
                <a:lnTo>
                  <a:pt x="2409" y="573"/>
                </a:lnTo>
                <a:lnTo>
                  <a:pt x="2409" y="570"/>
                </a:lnTo>
                <a:lnTo>
                  <a:pt x="2410" y="563"/>
                </a:lnTo>
                <a:lnTo>
                  <a:pt x="2410" y="566"/>
                </a:lnTo>
                <a:lnTo>
                  <a:pt x="2410" y="569"/>
                </a:lnTo>
                <a:lnTo>
                  <a:pt x="2411" y="576"/>
                </a:lnTo>
                <a:lnTo>
                  <a:pt x="2411" y="569"/>
                </a:lnTo>
                <a:lnTo>
                  <a:pt x="2411" y="569"/>
                </a:lnTo>
                <a:lnTo>
                  <a:pt x="2411" y="573"/>
                </a:lnTo>
                <a:lnTo>
                  <a:pt x="2412" y="580"/>
                </a:lnTo>
                <a:lnTo>
                  <a:pt x="2412" y="574"/>
                </a:lnTo>
                <a:lnTo>
                  <a:pt x="2412" y="573"/>
                </a:lnTo>
                <a:lnTo>
                  <a:pt x="2413" y="570"/>
                </a:lnTo>
                <a:lnTo>
                  <a:pt x="2413" y="573"/>
                </a:lnTo>
                <a:lnTo>
                  <a:pt x="2413" y="573"/>
                </a:lnTo>
                <a:lnTo>
                  <a:pt x="2414" y="570"/>
                </a:lnTo>
                <a:lnTo>
                  <a:pt x="2414" y="573"/>
                </a:lnTo>
                <a:lnTo>
                  <a:pt x="2414" y="574"/>
                </a:lnTo>
                <a:lnTo>
                  <a:pt x="2414" y="574"/>
                </a:lnTo>
                <a:lnTo>
                  <a:pt x="2415" y="570"/>
                </a:lnTo>
                <a:lnTo>
                  <a:pt x="2415" y="570"/>
                </a:lnTo>
                <a:lnTo>
                  <a:pt x="2415" y="574"/>
                </a:lnTo>
                <a:lnTo>
                  <a:pt x="2415" y="576"/>
                </a:lnTo>
                <a:lnTo>
                  <a:pt x="2416" y="566"/>
                </a:lnTo>
                <a:lnTo>
                  <a:pt x="2416" y="566"/>
                </a:lnTo>
                <a:lnTo>
                  <a:pt x="2417" y="573"/>
                </a:lnTo>
                <a:lnTo>
                  <a:pt x="2417" y="578"/>
                </a:lnTo>
                <a:lnTo>
                  <a:pt x="2417" y="573"/>
                </a:lnTo>
                <a:lnTo>
                  <a:pt x="2417" y="570"/>
                </a:lnTo>
                <a:lnTo>
                  <a:pt x="2418" y="573"/>
                </a:lnTo>
                <a:lnTo>
                  <a:pt x="2418" y="578"/>
                </a:lnTo>
                <a:lnTo>
                  <a:pt x="2418" y="574"/>
                </a:lnTo>
                <a:lnTo>
                  <a:pt x="2418" y="569"/>
                </a:lnTo>
                <a:lnTo>
                  <a:pt x="2419" y="574"/>
                </a:lnTo>
                <a:lnTo>
                  <a:pt x="2419" y="576"/>
                </a:lnTo>
                <a:lnTo>
                  <a:pt x="2420" y="574"/>
                </a:lnTo>
                <a:lnTo>
                  <a:pt x="2420" y="570"/>
                </a:lnTo>
                <a:lnTo>
                  <a:pt x="2420" y="569"/>
                </a:lnTo>
                <a:lnTo>
                  <a:pt x="2420" y="570"/>
                </a:lnTo>
                <a:lnTo>
                  <a:pt x="2421" y="569"/>
                </a:lnTo>
                <a:lnTo>
                  <a:pt x="2421" y="565"/>
                </a:lnTo>
                <a:lnTo>
                  <a:pt x="2421" y="566"/>
                </a:lnTo>
                <a:lnTo>
                  <a:pt x="2422" y="569"/>
                </a:lnTo>
                <a:lnTo>
                  <a:pt x="2422" y="569"/>
                </a:lnTo>
                <a:lnTo>
                  <a:pt x="2422" y="569"/>
                </a:lnTo>
                <a:lnTo>
                  <a:pt x="2423" y="570"/>
                </a:lnTo>
                <a:lnTo>
                  <a:pt x="2423" y="576"/>
                </a:lnTo>
                <a:lnTo>
                  <a:pt x="2423" y="574"/>
                </a:lnTo>
                <a:lnTo>
                  <a:pt x="2423" y="576"/>
                </a:lnTo>
                <a:lnTo>
                  <a:pt x="2424" y="570"/>
                </a:lnTo>
                <a:lnTo>
                  <a:pt x="2424" y="570"/>
                </a:lnTo>
                <a:lnTo>
                  <a:pt x="2424" y="566"/>
                </a:lnTo>
                <a:lnTo>
                  <a:pt x="2425" y="563"/>
                </a:lnTo>
                <a:lnTo>
                  <a:pt x="2425" y="565"/>
                </a:lnTo>
                <a:lnTo>
                  <a:pt x="2425" y="569"/>
                </a:lnTo>
                <a:lnTo>
                  <a:pt x="2425" y="569"/>
                </a:lnTo>
                <a:lnTo>
                  <a:pt x="2426" y="563"/>
                </a:lnTo>
                <a:lnTo>
                  <a:pt x="2426" y="555"/>
                </a:lnTo>
                <a:lnTo>
                  <a:pt x="2426" y="555"/>
                </a:lnTo>
                <a:lnTo>
                  <a:pt x="2427" y="548"/>
                </a:lnTo>
                <a:lnTo>
                  <a:pt x="2427" y="536"/>
                </a:lnTo>
                <a:lnTo>
                  <a:pt x="2427" y="532"/>
                </a:lnTo>
                <a:lnTo>
                  <a:pt x="2428" y="528"/>
                </a:lnTo>
                <a:lnTo>
                  <a:pt x="2428" y="530"/>
                </a:lnTo>
                <a:lnTo>
                  <a:pt x="2428" y="526"/>
                </a:lnTo>
                <a:lnTo>
                  <a:pt x="2428" y="522"/>
                </a:lnTo>
                <a:lnTo>
                  <a:pt x="2429" y="520"/>
                </a:lnTo>
                <a:lnTo>
                  <a:pt x="2429" y="520"/>
                </a:lnTo>
                <a:lnTo>
                  <a:pt x="2429" y="518"/>
                </a:lnTo>
                <a:lnTo>
                  <a:pt x="2429" y="514"/>
                </a:lnTo>
                <a:lnTo>
                  <a:pt x="2430" y="514"/>
                </a:lnTo>
                <a:lnTo>
                  <a:pt x="2430" y="518"/>
                </a:lnTo>
                <a:lnTo>
                  <a:pt x="2431" y="517"/>
                </a:lnTo>
                <a:lnTo>
                  <a:pt x="2431" y="509"/>
                </a:lnTo>
                <a:lnTo>
                  <a:pt x="2431" y="511"/>
                </a:lnTo>
                <a:lnTo>
                  <a:pt x="2431" y="522"/>
                </a:lnTo>
                <a:lnTo>
                  <a:pt x="2432" y="522"/>
                </a:lnTo>
                <a:lnTo>
                  <a:pt x="2432" y="517"/>
                </a:lnTo>
                <a:lnTo>
                  <a:pt x="2432" y="517"/>
                </a:lnTo>
                <a:lnTo>
                  <a:pt x="2432" y="522"/>
                </a:lnTo>
                <a:lnTo>
                  <a:pt x="2433" y="524"/>
                </a:lnTo>
                <a:lnTo>
                  <a:pt x="2433" y="520"/>
                </a:lnTo>
                <a:lnTo>
                  <a:pt x="2434" y="517"/>
                </a:lnTo>
                <a:lnTo>
                  <a:pt x="2434" y="520"/>
                </a:lnTo>
                <a:lnTo>
                  <a:pt x="2434" y="524"/>
                </a:lnTo>
                <a:lnTo>
                  <a:pt x="2434" y="518"/>
                </a:lnTo>
                <a:lnTo>
                  <a:pt x="2435" y="518"/>
                </a:lnTo>
                <a:lnTo>
                  <a:pt x="2435" y="526"/>
                </a:lnTo>
                <a:lnTo>
                  <a:pt x="2435" y="530"/>
                </a:lnTo>
                <a:lnTo>
                  <a:pt x="2436" y="526"/>
                </a:lnTo>
                <a:lnTo>
                  <a:pt x="2436" y="528"/>
                </a:lnTo>
                <a:lnTo>
                  <a:pt x="2436" y="526"/>
                </a:lnTo>
                <a:lnTo>
                  <a:pt x="2437" y="536"/>
                </a:lnTo>
                <a:lnTo>
                  <a:pt x="2437" y="538"/>
                </a:lnTo>
                <a:lnTo>
                  <a:pt x="2437" y="538"/>
                </a:lnTo>
                <a:lnTo>
                  <a:pt x="2437" y="532"/>
                </a:lnTo>
                <a:lnTo>
                  <a:pt x="2438" y="538"/>
                </a:lnTo>
                <a:lnTo>
                  <a:pt x="2438" y="538"/>
                </a:lnTo>
                <a:lnTo>
                  <a:pt x="2438" y="540"/>
                </a:lnTo>
                <a:lnTo>
                  <a:pt x="2439" y="540"/>
                </a:lnTo>
                <a:lnTo>
                  <a:pt x="2439" y="548"/>
                </a:lnTo>
                <a:lnTo>
                  <a:pt x="2439" y="549"/>
                </a:lnTo>
                <a:lnTo>
                  <a:pt x="2439" y="545"/>
                </a:lnTo>
                <a:lnTo>
                  <a:pt x="2440" y="544"/>
                </a:lnTo>
                <a:lnTo>
                  <a:pt x="2440" y="549"/>
                </a:lnTo>
                <a:lnTo>
                  <a:pt x="2440" y="553"/>
                </a:lnTo>
                <a:lnTo>
                  <a:pt x="2441" y="545"/>
                </a:lnTo>
                <a:lnTo>
                  <a:pt x="2441" y="542"/>
                </a:lnTo>
                <a:lnTo>
                  <a:pt x="2441" y="544"/>
                </a:lnTo>
                <a:lnTo>
                  <a:pt x="2442" y="551"/>
                </a:lnTo>
                <a:lnTo>
                  <a:pt x="2442" y="549"/>
                </a:lnTo>
                <a:lnTo>
                  <a:pt x="2442" y="542"/>
                </a:lnTo>
                <a:lnTo>
                  <a:pt x="2442" y="548"/>
                </a:lnTo>
                <a:lnTo>
                  <a:pt x="2443" y="549"/>
                </a:lnTo>
                <a:lnTo>
                  <a:pt x="2443" y="545"/>
                </a:lnTo>
                <a:lnTo>
                  <a:pt x="2443" y="542"/>
                </a:lnTo>
                <a:lnTo>
                  <a:pt x="2443" y="542"/>
                </a:lnTo>
                <a:lnTo>
                  <a:pt x="2444" y="544"/>
                </a:lnTo>
                <a:lnTo>
                  <a:pt x="2444" y="538"/>
                </a:lnTo>
                <a:lnTo>
                  <a:pt x="2445" y="532"/>
                </a:lnTo>
                <a:lnTo>
                  <a:pt x="2445" y="528"/>
                </a:lnTo>
                <a:lnTo>
                  <a:pt x="2445" y="530"/>
                </a:lnTo>
                <a:lnTo>
                  <a:pt x="2445" y="528"/>
                </a:lnTo>
                <a:lnTo>
                  <a:pt x="2446" y="514"/>
                </a:lnTo>
                <a:lnTo>
                  <a:pt x="2446" y="514"/>
                </a:lnTo>
                <a:lnTo>
                  <a:pt x="2446" y="517"/>
                </a:lnTo>
                <a:lnTo>
                  <a:pt x="2446" y="511"/>
                </a:lnTo>
                <a:lnTo>
                  <a:pt x="2447" y="507"/>
                </a:lnTo>
                <a:lnTo>
                  <a:pt x="2447" y="501"/>
                </a:lnTo>
                <a:lnTo>
                  <a:pt x="2448" y="501"/>
                </a:lnTo>
                <a:lnTo>
                  <a:pt x="2448" y="505"/>
                </a:lnTo>
                <a:lnTo>
                  <a:pt x="2448" y="505"/>
                </a:lnTo>
                <a:lnTo>
                  <a:pt x="2448" y="501"/>
                </a:lnTo>
                <a:lnTo>
                  <a:pt x="2449" y="503"/>
                </a:lnTo>
                <a:lnTo>
                  <a:pt x="2449" y="503"/>
                </a:lnTo>
                <a:lnTo>
                  <a:pt x="2449" y="497"/>
                </a:lnTo>
                <a:lnTo>
                  <a:pt x="2450" y="492"/>
                </a:lnTo>
                <a:lnTo>
                  <a:pt x="2450" y="486"/>
                </a:lnTo>
                <a:lnTo>
                  <a:pt x="2450" y="489"/>
                </a:lnTo>
                <a:lnTo>
                  <a:pt x="2451" y="522"/>
                </a:lnTo>
                <a:lnTo>
                  <a:pt x="2451" y="528"/>
                </a:lnTo>
                <a:lnTo>
                  <a:pt x="2451" y="534"/>
                </a:lnTo>
                <a:lnTo>
                  <a:pt x="2451" y="540"/>
                </a:lnTo>
                <a:lnTo>
                  <a:pt x="2452" y="542"/>
                </a:lnTo>
                <a:lnTo>
                  <a:pt x="2452" y="544"/>
                </a:lnTo>
                <a:lnTo>
                  <a:pt x="2452" y="549"/>
                </a:lnTo>
                <a:lnTo>
                  <a:pt x="2453" y="553"/>
                </a:lnTo>
                <a:lnTo>
                  <a:pt x="2453" y="555"/>
                </a:lnTo>
                <a:lnTo>
                  <a:pt x="2453" y="551"/>
                </a:lnTo>
                <a:lnTo>
                  <a:pt x="2453" y="555"/>
                </a:lnTo>
                <a:lnTo>
                  <a:pt x="2454" y="559"/>
                </a:lnTo>
                <a:lnTo>
                  <a:pt x="2454" y="561"/>
                </a:lnTo>
                <a:lnTo>
                  <a:pt x="2454" y="553"/>
                </a:lnTo>
                <a:lnTo>
                  <a:pt x="2455" y="553"/>
                </a:lnTo>
                <a:lnTo>
                  <a:pt x="2455" y="563"/>
                </a:lnTo>
                <a:lnTo>
                  <a:pt x="2455" y="565"/>
                </a:lnTo>
                <a:lnTo>
                  <a:pt x="2456" y="565"/>
                </a:lnTo>
                <a:lnTo>
                  <a:pt x="2456" y="557"/>
                </a:lnTo>
                <a:lnTo>
                  <a:pt x="2456" y="561"/>
                </a:lnTo>
                <a:lnTo>
                  <a:pt x="2456" y="559"/>
                </a:lnTo>
                <a:lnTo>
                  <a:pt x="2457" y="563"/>
                </a:lnTo>
                <a:lnTo>
                  <a:pt x="2457" y="576"/>
                </a:lnTo>
                <a:lnTo>
                  <a:pt x="2457" y="596"/>
                </a:lnTo>
                <a:lnTo>
                  <a:pt x="2457" y="603"/>
                </a:lnTo>
                <a:lnTo>
                  <a:pt x="2458" y="621"/>
                </a:lnTo>
                <a:lnTo>
                  <a:pt x="2458" y="636"/>
                </a:lnTo>
                <a:lnTo>
                  <a:pt x="2459" y="611"/>
                </a:lnTo>
                <a:lnTo>
                  <a:pt x="2459" y="549"/>
                </a:lnTo>
                <a:lnTo>
                  <a:pt x="2459" y="461"/>
                </a:lnTo>
                <a:lnTo>
                  <a:pt x="2459" y="320"/>
                </a:lnTo>
                <a:lnTo>
                  <a:pt x="2460" y="169"/>
                </a:lnTo>
                <a:lnTo>
                  <a:pt x="2460" y="98"/>
                </a:lnTo>
                <a:lnTo>
                  <a:pt x="2460" y="117"/>
                </a:lnTo>
                <a:lnTo>
                  <a:pt x="2460" y="289"/>
                </a:lnTo>
                <a:lnTo>
                  <a:pt x="2461" y="493"/>
                </a:lnTo>
                <a:lnTo>
                  <a:pt x="2461" y="607"/>
                </a:lnTo>
                <a:lnTo>
                  <a:pt x="2462" y="640"/>
                </a:lnTo>
                <a:lnTo>
                  <a:pt x="2462" y="625"/>
                </a:lnTo>
                <a:lnTo>
                  <a:pt x="2462" y="594"/>
                </a:lnTo>
                <a:lnTo>
                  <a:pt x="2462" y="586"/>
                </a:lnTo>
                <a:lnTo>
                  <a:pt x="2463" y="592"/>
                </a:lnTo>
                <a:lnTo>
                  <a:pt x="2463" y="586"/>
                </a:lnTo>
                <a:lnTo>
                  <a:pt x="2463" y="580"/>
                </a:lnTo>
                <a:lnTo>
                  <a:pt x="2464" y="584"/>
                </a:lnTo>
                <a:lnTo>
                  <a:pt x="2464" y="588"/>
                </a:lnTo>
                <a:lnTo>
                  <a:pt x="2464" y="586"/>
                </a:lnTo>
                <a:lnTo>
                  <a:pt x="2465" y="578"/>
                </a:lnTo>
                <a:lnTo>
                  <a:pt x="2465" y="584"/>
                </a:lnTo>
                <a:lnTo>
                  <a:pt x="2465" y="588"/>
                </a:lnTo>
                <a:lnTo>
                  <a:pt x="2465" y="590"/>
                </a:lnTo>
                <a:lnTo>
                  <a:pt x="2466" y="588"/>
                </a:lnTo>
                <a:lnTo>
                  <a:pt x="2466" y="586"/>
                </a:lnTo>
                <a:lnTo>
                  <a:pt x="2466" y="590"/>
                </a:lnTo>
                <a:lnTo>
                  <a:pt x="2467" y="590"/>
                </a:lnTo>
                <a:lnTo>
                  <a:pt x="2467" y="588"/>
                </a:lnTo>
                <a:lnTo>
                  <a:pt x="2467" y="594"/>
                </a:lnTo>
                <a:lnTo>
                  <a:pt x="2467" y="596"/>
                </a:lnTo>
                <a:lnTo>
                  <a:pt x="2468" y="597"/>
                </a:lnTo>
                <a:lnTo>
                  <a:pt x="2468" y="590"/>
                </a:lnTo>
                <a:lnTo>
                  <a:pt x="2468" y="586"/>
                </a:lnTo>
                <a:lnTo>
                  <a:pt x="2469" y="592"/>
                </a:lnTo>
                <a:lnTo>
                  <a:pt x="2469" y="600"/>
                </a:lnTo>
                <a:lnTo>
                  <a:pt x="2469" y="596"/>
                </a:lnTo>
                <a:lnTo>
                  <a:pt x="2470" y="590"/>
                </a:lnTo>
                <a:lnTo>
                  <a:pt x="2470" y="590"/>
                </a:lnTo>
                <a:lnTo>
                  <a:pt x="2470" y="590"/>
                </a:lnTo>
                <a:lnTo>
                  <a:pt x="2470" y="592"/>
                </a:lnTo>
                <a:lnTo>
                  <a:pt x="2471" y="597"/>
                </a:lnTo>
                <a:lnTo>
                  <a:pt x="2471" y="597"/>
                </a:lnTo>
                <a:lnTo>
                  <a:pt x="2471" y="597"/>
                </a:lnTo>
                <a:lnTo>
                  <a:pt x="2472" y="586"/>
                </a:lnTo>
                <a:lnTo>
                  <a:pt x="2472" y="580"/>
                </a:lnTo>
                <a:lnTo>
                  <a:pt x="2472" y="584"/>
                </a:lnTo>
                <a:lnTo>
                  <a:pt x="2473" y="586"/>
                </a:lnTo>
                <a:lnTo>
                  <a:pt x="2473" y="590"/>
                </a:lnTo>
                <a:lnTo>
                  <a:pt x="2473" y="588"/>
                </a:lnTo>
                <a:lnTo>
                  <a:pt x="2473" y="592"/>
                </a:lnTo>
                <a:lnTo>
                  <a:pt x="2474" y="594"/>
                </a:lnTo>
                <a:lnTo>
                  <a:pt x="2474" y="592"/>
                </a:lnTo>
                <a:lnTo>
                  <a:pt x="2474" y="590"/>
                </a:lnTo>
                <a:lnTo>
                  <a:pt x="2474" y="592"/>
                </a:lnTo>
                <a:lnTo>
                  <a:pt x="2475" y="597"/>
                </a:lnTo>
                <a:lnTo>
                  <a:pt x="2475" y="597"/>
                </a:lnTo>
                <a:lnTo>
                  <a:pt x="2476" y="590"/>
                </a:lnTo>
                <a:lnTo>
                  <a:pt x="2476" y="590"/>
                </a:lnTo>
                <a:lnTo>
                  <a:pt x="2476" y="597"/>
                </a:lnTo>
                <a:lnTo>
                  <a:pt x="2476" y="603"/>
                </a:lnTo>
                <a:lnTo>
                  <a:pt x="2477" y="597"/>
                </a:lnTo>
                <a:lnTo>
                  <a:pt x="2477" y="600"/>
                </a:lnTo>
                <a:lnTo>
                  <a:pt x="2477" y="601"/>
                </a:lnTo>
                <a:lnTo>
                  <a:pt x="2477" y="601"/>
                </a:lnTo>
                <a:lnTo>
                  <a:pt x="2478" y="603"/>
                </a:lnTo>
                <a:lnTo>
                  <a:pt x="2478" y="603"/>
                </a:lnTo>
                <a:lnTo>
                  <a:pt x="2479" y="607"/>
                </a:lnTo>
                <a:lnTo>
                  <a:pt x="2479" y="611"/>
                </a:lnTo>
                <a:lnTo>
                  <a:pt x="2479" y="611"/>
                </a:lnTo>
                <a:lnTo>
                  <a:pt x="2479" y="596"/>
                </a:lnTo>
                <a:lnTo>
                  <a:pt x="2480" y="592"/>
                </a:lnTo>
                <a:lnTo>
                  <a:pt x="2480" y="588"/>
                </a:lnTo>
                <a:lnTo>
                  <a:pt x="2480" y="582"/>
                </a:lnTo>
                <a:lnTo>
                  <a:pt x="2481" y="574"/>
                </a:lnTo>
                <a:lnTo>
                  <a:pt x="2481" y="569"/>
                </a:lnTo>
                <a:lnTo>
                  <a:pt x="2481" y="569"/>
                </a:lnTo>
                <a:lnTo>
                  <a:pt x="2482" y="555"/>
                </a:lnTo>
                <a:lnTo>
                  <a:pt x="2482" y="553"/>
                </a:lnTo>
                <a:lnTo>
                  <a:pt x="2482" y="548"/>
                </a:lnTo>
                <a:lnTo>
                  <a:pt x="2482" y="549"/>
                </a:lnTo>
                <a:lnTo>
                  <a:pt x="2483" y="545"/>
                </a:lnTo>
                <a:lnTo>
                  <a:pt x="2483" y="534"/>
                </a:lnTo>
                <a:lnTo>
                  <a:pt x="2483" y="530"/>
                </a:lnTo>
                <a:lnTo>
                  <a:pt x="2484" y="536"/>
                </a:lnTo>
                <a:lnTo>
                  <a:pt x="2484" y="528"/>
                </a:lnTo>
                <a:lnTo>
                  <a:pt x="2484" y="526"/>
                </a:lnTo>
                <a:lnTo>
                  <a:pt x="2484" y="528"/>
                </a:lnTo>
                <a:lnTo>
                  <a:pt x="2485" y="532"/>
                </a:lnTo>
                <a:lnTo>
                  <a:pt x="2485" y="536"/>
                </a:lnTo>
                <a:lnTo>
                  <a:pt x="2485" y="532"/>
                </a:lnTo>
                <a:lnTo>
                  <a:pt x="2486" y="532"/>
                </a:lnTo>
                <a:lnTo>
                  <a:pt x="2486" y="532"/>
                </a:lnTo>
                <a:lnTo>
                  <a:pt x="2486" y="534"/>
                </a:lnTo>
                <a:lnTo>
                  <a:pt x="2487" y="532"/>
                </a:lnTo>
                <a:lnTo>
                  <a:pt x="2487" y="524"/>
                </a:lnTo>
                <a:lnTo>
                  <a:pt x="2487" y="526"/>
                </a:lnTo>
                <a:lnTo>
                  <a:pt x="2487" y="530"/>
                </a:lnTo>
                <a:lnTo>
                  <a:pt x="2488" y="536"/>
                </a:lnTo>
                <a:lnTo>
                  <a:pt x="2488" y="538"/>
                </a:lnTo>
                <a:lnTo>
                  <a:pt x="2488" y="536"/>
                </a:lnTo>
                <a:lnTo>
                  <a:pt x="2488" y="545"/>
                </a:lnTo>
                <a:lnTo>
                  <a:pt x="2489" y="540"/>
                </a:lnTo>
                <a:lnTo>
                  <a:pt x="2489" y="540"/>
                </a:lnTo>
                <a:lnTo>
                  <a:pt x="2490" y="542"/>
                </a:lnTo>
                <a:lnTo>
                  <a:pt x="2490" y="548"/>
                </a:lnTo>
                <a:lnTo>
                  <a:pt x="2490" y="551"/>
                </a:lnTo>
                <a:lnTo>
                  <a:pt x="2490" y="544"/>
                </a:lnTo>
                <a:lnTo>
                  <a:pt x="2491" y="544"/>
                </a:lnTo>
                <a:lnTo>
                  <a:pt x="2491" y="544"/>
                </a:lnTo>
                <a:lnTo>
                  <a:pt x="2491" y="548"/>
                </a:lnTo>
                <a:lnTo>
                  <a:pt x="2491" y="542"/>
                </a:lnTo>
                <a:lnTo>
                  <a:pt x="2492" y="545"/>
                </a:lnTo>
                <a:lnTo>
                  <a:pt x="2492" y="545"/>
                </a:lnTo>
                <a:lnTo>
                  <a:pt x="2493" y="551"/>
                </a:lnTo>
                <a:lnTo>
                  <a:pt x="2493" y="553"/>
                </a:lnTo>
                <a:lnTo>
                  <a:pt x="2493" y="557"/>
                </a:lnTo>
                <a:lnTo>
                  <a:pt x="2493" y="555"/>
                </a:lnTo>
                <a:lnTo>
                  <a:pt x="2494" y="565"/>
                </a:lnTo>
                <a:lnTo>
                  <a:pt x="2494" y="561"/>
                </a:lnTo>
                <a:lnTo>
                  <a:pt x="2494" y="559"/>
                </a:lnTo>
                <a:lnTo>
                  <a:pt x="2495" y="557"/>
                </a:lnTo>
                <a:lnTo>
                  <a:pt x="2495" y="559"/>
                </a:lnTo>
                <a:lnTo>
                  <a:pt x="2495" y="559"/>
                </a:lnTo>
                <a:lnTo>
                  <a:pt x="2496" y="557"/>
                </a:lnTo>
                <a:lnTo>
                  <a:pt x="2496" y="555"/>
                </a:lnTo>
                <a:lnTo>
                  <a:pt x="2496" y="563"/>
                </a:lnTo>
                <a:lnTo>
                  <a:pt x="2496" y="561"/>
                </a:lnTo>
                <a:lnTo>
                  <a:pt x="2497" y="555"/>
                </a:lnTo>
                <a:lnTo>
                  <a:pt x="2497" y="553"/>
                </a:lnTo>
                <a:lnTo>
                  <a:pt x="2497" y="559"/>
                </a:lnTo>
                <a:lnTo>
                  <a:pt x="2498" y="561"/>
                </a:lnTo>
                <a:lnTo>
                  <a:pt x="2498" y="555"/>
                </a:lnTo>
                <a:lnTo>
                  <a:pt x="2498" y="549"/>
                </a:lnTo>
                <a:lnTo>
                  <a:pt x="2498" y="553"/>
                </a:lnTo>
                <a:lnTo>
                  <a:pt x="2499" y="555"/>
                </a:lnTo>
                <a:lnTo>
                  <a:pt x="2499" y="548"/>
                </a:lnTo>
                <a:lnTo>
                  <a:pt x="2499" y="542"/>
                </a:lnTo>
                <a:lnTo>
                  <a:pt x="2500" y="544"/>
                </a:lnTo>
                <a:lnTo>
                  <a:pt x="2500" y="545"/>
                </a:lnTo>
                <a:lnTo>
                  <a:pt x="2500" y="538"/>
                </a:lnTo>
                <a:lnTo>
                  <a:pt x="2501" y="526"/>
                </a:lnTo>
                <a:lnTo>
                  <a:pt x="2501" y="524"/>
                </a:lnTo>
                <a:lnTo>
                  <a:pt x="2501" y="530"/>
                </a:lnTo>
                <a:lnTo>
                  <a:pt x="2501" y="518"/>
                </a:lnTo>
                <a:lnTo>
                  <a:pt x="2502" y="514"/>
                </a:lnTo>
                <a:lnTo>
                  <a:pt x="2502" y="518"/>
                </a:lnTo>
                <a:lnTo>
                  <a:pt x="2502" y="518"/>
                </a:lnTo>
                <a:lnTo>
                  <a:pt x="2502" y="514"/>
                </a:lnTo>
                <a:lnTo>
                  <a:pt x="2503" y="507"/>
                </a:lnTo>
                <a:lnTo>
                  <a:pt x="2503" y="507"/>
                </a:lnTo>
                <a:lnTo>
                  <a:pt x="2504" y="509"/>
                </a:lnTo>
                <a:lnTo>
                  <a:pt x="2504" y="509"/>
                </a:lnTo>
                <a:lnTo>
                  <a:pt x="2504" y="505"/>
                </a:lnTo>
                <a:lnTo>
                  <a:pt x="2504" y="511"/>
                </a:lnTo>
                <a:lnTo>
                  <a:pt x="2505" y="514"/>
                </a:lnTo>
                <a:lnTo>
                  <a:pt x="2505" y="514"/>
                </a:lnTo>
                <a:lnTo>
                  <a:pt x="2505" y="509"/>
                </a:lnTo>
                <a:lnTo>
                  <a:pt x="2505" y="499"/>
                </a:lnTo>
                <a:lnTo>
                  <a:pt x="2506" y="499"/>
                </a:lnTo>
                <a:lnTo>
                  <a:pt x="2506" y="505"/>
                </a:lnTo>
                <a:lnTo>
                  <a:pt x="2507" y="518"/>
                </a:lnTo>
                <a:lnTo>
                  <a:pt x="2507" y="528"/>
                </a:lnTo>
                <a:lnTo>
                  <a:pt x="2507" y="538"/>
                </a:lnTo>
                <a:lnTo>
                  <a:pt x="2507" y="548"/>
                </a:lnTo>
                <a:lnTo>
                  <a:pt x="2508" y="549"/>
                </a:lnTo>
                <a:lnTo>
                  <a:pt x="2508" y="551"/>
                </a:lnTo>
                <a:lnTo>
                  <a:pt x="2508" y="557"/>
                </a:lnTo>
                <a:lnTo>
                  <a:pt x="2509" y="559"/>
                </a:lnTo>
                <a:lnTo>
                  <a:pt x="2509" y="557"/>
                </a:lnTo>
                <a:lnTo>
                  <a:pt x="2509" y="555"/>
                </a:lnTo>
                <a:lnTo>
                  <a:pt x="2510" y="561"/>
                </a:lnTo>
                <a:lnTo>
                  <a:pt x="2510" y="563"/>
                </a:lnTo>
                <a:lnTo>
                  <a:pt x="2510" y="566"/>
                </a:lnTo>
                <a:lnTo>
                  <a:pt x="2510" y="563"/>
                </a:lnTo>
                <a:lnTo>
                  <a:pt x="2511" y="563"/>
                </a:lnTo>
                <a:lnTo>
                  <a:pt x="2511" y="566"/>
                </a:lnTo>
                <a:lnTo>
                  <a:pt x="2511" y="566"/>
                </a:lnTo>
                <a:lnTo>
                  <a:pt x="2512" y="561"/>
                </a:lnTo>
                <a:lnTo>
                  <a:pt x="2512" y="557"/>
                </a:lnTo>
                <a:lnTo>
                  <a:pt x="2512" y="566"/>
                </a:lnTo>
                <a:lnTo>
                  <a:pt x="2512" y="569"/>
                </a:lnTo>
                <a:lnTo>
                  <a:pt x="2513" y="574"/>
                </a:lnTo>
                <a:lnTo>
                  <a:pt x="2513" y="590"/>
                </a:lnTo>
                <a:lnTo>
                  <a:pt x="2513" y="609"/>
                </a:lnTo>
                <a:lnTo>
                  <a:pt x="2514" y="630"/>
                </a:lnTo>
                <a:lnTo>
                  <a:pt x="2514" y="636"/>
                </a:lnTo>
                <a:lnTo>
                  <a:pt x="2514" y="588"/>
                </a:lnTo>
                <a:lnTo>
                  <a:pt x="2515" y="514"/>
                </a:lnTo>
                <a:lnTo>
                  <a:pt x="2515" y="416"/>
                </a:lnTo>
                <a:lnTo>
                  <a:pt x="2515" y="283"/>
                </a:lnTo>
                <a:lnTo>
                  <a:pt x="2515" y="140"/>
                </a:lnTo>
                <a:lnTo>
                  <a:pt x="2516" y="56"/>
                </a:lnTo>
                <a:lnTo>
                  <a:pt x="2516" y="52"/>
                </a:lnTo>
                <a:lnTo>
                  <a:pt x="2516" y="156"/>
                </a:lnTo>
                <a:lnTo>
                  <a:pt x="2516" y="339"/>
                </a:lnTo>
                <a:lnTo>
                  <a:pt x="2517" y="509"/>
                </a:lnTo>
                <a:lnTo>
                  <a:pt x="2517" y="553"/>
                </a:lnTo>
                <a:lnTo>
                  <a:pt x="2518" y="646"/>
                </a:lnTo>
                <a:lnTo>
                  <a:pt x="2518" y="648"/>
                </a:lnTo>
                <a:lnTo>
                  <a:pt x="2518" y="628"/>
                </a:lnTo>
                <a:lnTo>
                  <a:pt x="2518" y="605"/>
                </a:lnTo>
                <a:lnTo>
                  <a:pt x="2519" y="594"/>
                </a:lnTo>
                <a:lnTo>
                  <a:pt x="2519" y="590"/>
                </a:lnTo>
                <a:lnTo>
                  <a:pt x="2519" y="588"/>
                </a:lnTo>
                <a:lnTo>
                  <a:pt x="2519" y="592"/>
                </a:lnTo>
                <a:lnTo>
                  <a:pt x="2520" y="596"/>
                </a:lnTo>
                <a:lnTo>
                  <a:pt x="2520" y="588"/>
                </a:lnTo>
                <a:lnTo>
                  <a:pt x="2521" y="590"/>
                </a:lnTo>
                <a:lnTo>
                  <a:pt x="2521" y="592"/>
                </a:lnTo>
                <a:lnTo>
                  <a:pt x="2521" y="596"/>
                </a:lnTo>
                <a:lnTo>
                  <a:pt x="2521" y="592"/>
                </a:lnTo>
                <a:lnTo>
                  <a:pt x="2522" y="586"/>
                </a:lnTo>
                <a:lnTo>
                  <a:pt x="2522" y="592"/>
                </a:lnTo>
                <a:lnTo>
                  <a:pt x="2522" y="594"/>
                </a:lnTo>
                <a:lnTo>
                  <a:pt x="2523" y="592"/>
                </a:lnTo>
                <a:lnTo>
                  <a:pt x="2523" y="586"/>
                </a:lnTo>
                <a:lnTo>
                  <a:pt x="2523" y="590"/>
                </a:lnTo>
                <a:lnTo>
                  <a:pt x="2524" y="596"/>
                </a:lnTo>
                <a:lnTo>
                  <a:pt x="2524" y="590"/>
                </a:lnTo>
                <a:lnTo>
                  <a:pt x="2524" y="586"/>
                </a:lnTo>
                <a:lnTo>
                  <a:pt x="2524" y="586"/>
                </a:lnTo>
                <a:lnTo>
                  <a:pt x="2525" y="588"/>
                </a:lnTo>
                <a:lnTo>
                  <a:pt x="2525" y="592"/>
                </a:lnTo>
                <a:lnTo>
                  <a:pt x="2525" y="590"/>
                </a:lnTo>
                <a:lnTo>
                  <a:pt x="2526" y="590"/>
                </a:lnTo>
                <a:lnTo>
                  <a:pt x="2526" y="594"/>
                </a:lnTo>
                <a:lnTo>
                  <a:pt x="2526" y="594"/>
                </a:lnTo>
                <a:lnTo>
                  <a:pt x="2526" y="590"/>
                </a:lnTo>
                <a:lnTo>
                  <a:pt x="2527" y="597"/>
                </a:lnTo>
                <a:lnTo>
                  <a:pt x="2527" y="596"/>
                </a:lnTo>
                <a:lnTo>
                  <a:pt x="2527" y="594"/>
                </a:lnTo>
                <a:lnTo>
                  <a:pt x="2528" y="586"/>
                </a:lnTo>
                <a:lnTo>
                  <a:pt x="2528" y="592"/>
                </a:lnTo>
                <a:lnTo>
                  <a:pt x="2528" y="592"/>
                </a:lnTo>
                <a:lnTo>
                  <a:pt x="2529" y="594"/>
                </a:lnTo>
                <a:lnTo>
                  <a:pt x="2529" y="584"/>
                </a:lnTo>
                <a:lnTo>
                  <a:pt x="2529" y="582"/>
                </a:lnTo>
                <a:lnTo>
                  <a:pt x="2529" y="590"/>
                </a:lnTo>
                <a:lnTo>
                  <a:pt x="2530" y="597"/>
                </a:lnTo>
                <a:lnTo>
                  <a:pt x="2530" y="592"/>
                </a:lnTo>
                <a:lnTo>
                  <a:pt x="2530" y="588"/>
                </a:lnTo>
                <a:lnTo>
                  <a:pt x="2530" y="592"/>
                </a:lnTo>
                <a:lnTo>
                  <a:pt x="2531" y="596"/>
                </a:lnTo>
                <a:lnTo>
                  <a:pt x="2531" y="592"/>
                </a:lnTo>
                <a:lnTo>
                  <a:pt x="2532" y="592"/>
                </a:lnTo>
                <a:lnTo>
                  <a:pt x="2532" y="590"/>
                </a:lnTo>
                <a:lnTo>
                  <a:pt x="2532" y="592"/>
                </a:lnTo>
                <a:lnTo>
                  <a:pt x="2532" y="596"/>
                </a:lnTo>
                <a:lnTo>
                  <a:pt x="2533" y="592"/>
                </a:lnTo>
                <a:lnTo>
                  <a:pt x="2533" y="590"/>
                </a:lnTo>
                <a:lnTo>
                  <a:pt x="2533" y="596"/>
                </a:lnTo>
                <a:lnTo>
                  <a:pt x="2533" y="594"/>
                </a:lnTo>
                <a:lnTo>
                  <a:pt x="2534" y="596"/>
                </a:lnTo>
                <a:lnTo>
                  <a:pt x="2534" y="594"/>
                </a:lnTo>
                <a:lnTo>
                  <a:pt x="2535" y="601"/>
                </a:lnTo>
                <a:lnTo>
                  <a:pt x="2535" y="603"/>
                </a:lnTo>
                <a:lnTo>
                  <a:pt x="2535" y="603"/>
                </a:lnTo>
                <a:lnTo>
                  <a:pt x="2535" y="600"/>
                </a:lnTo>
                <a:lnTo>
                  <a:pt x="2536" y="597"/>
                </a:lnTo>
                <a:lnTo>
                  <a:pt x="2536" y="603"/>
                </a:lnTo>
                <a:lnTo>
                  <a:pt x="2536" y="590"/>
                </a:lnTo>
                <a:lnTo>
                  <a:pt x="2537" y="584"/>
                </a:lnTo>
                <a:lnTo>
                  <a:pt x="2537" y="582"/>
                </a:lnTo>
                <a:lnTo>
                  <a:pt x="2537" y="578"/>
                </a:lnTo>
                <a:lnTo>
                  <a:pt x="2538" y="565"/>
                </a:lnTo>
                <a:lnTo>
                  <a:pt x="2538" y="553"/>
                </a:lnTo>
                <a:lnTo>
                  <a:pt x="2538" y="545"/>
                </a:lnTo>
                <a:lnTo>
                  <a:pt x="2538" y="545"/>
                </a:lnTo>
                <a:lnTo>
                  <a:pt x="2539" y="536"/>
                </a:lnTo>
                <a:lnTo>
                  <a:pt x="2539" y="530"/>
                </a:lnTo>
                <a:lnTo>
                  <a:pt x="2539" y="526"/>
                </a:lnTo>
                <a:lnTo>
                  <a:pt x="2540" y="528"/>
                </a:lnTo>
                <a:lnTo>
                  <a:pt x="2540" y="528"/>
                </a:lnTo>
                <a:lnTo>
                  <a:pt x="2540" y="524"/>
                </a:lnTo>
                <a:lnTo>
                  <a:pt x="2540" y="520"/>
                </a:lnTo>
                <a:lnTo>
                  <a:pt x="2541" y="526"/>
                </a:lnTo>
                <a:lnTo>
                  <a:pt x="2541" y="530"/>
                </a:lnTo>
                <a:lnTo>
                  <a:pt x="2541" y="524"/>
                </a:lnTo>
                <a:lnTo>
                  <a:pt x="2542" y="522"/>
                </a:lnTo>
                <a:lnTo>
                  <a:pt x="2542" y="524"/>
                </a:lnTo>
                <a:lnTo>
                  <a:pt x="2542" y="526"/>
                </a:lnTo>
                <a:lnTo>
                  <a:pt x="2543" y="520"/>
                </a:lnTo>
                <a:lnTo>
                  <a:pt x="2543" y="517"/>
                </a:lnTo>
                <a:lnTo>
                  <a:pt x="2543" y="522"/>
                </a:lnTo>
                <a:lnTo>
                  <a:pt x="2543" y="520"/>
                </a:lnTo>
                <a:lnTo>
                  <a:pt x="2544" y="518"/>
                </a:lnTo>
                <a:lnTo>
                  <a:pt x="2544" y="518"/>
                </a:lnTo>
                <a:lnTo>
                  <a:pt x="2544" y="518"/>
                </a:lnTo>
                <a:lnTo>
                  <a:pt x="2544" y="524"/>
                </a:lnTo>
                <a:lnTo>
                  <a:pt x="2545" y="520"/>
                </a:lnTo>
                <a:lnTo>
                  <a:pt x="2545" y="520"/>
                </a:lnTo>
                <a:lnTo>
                  <a:pt x="2546" y="524"/>
                </a:lnTo>
                <a:lnTo>
                  <a:pt x="2546" y="532"/>
                </a:lnTo>
                <a:lnTo>
                  <a:pt x="2546" y="530"/>
                </a:lnTo>
                <a:lnTo>
                  <a:pt x="2546" y="522"/>
                </a:lnTo>
                <a:lnTo>
                  <a:pt x="2547" y="526"/>
                </a:lnTo>
                <a:lnTo>
                  <a:pt x="2547" y="524"/>
                </a:lnTo>
                <a:lnTo>
                  <a:pt x="2547" y="530"/>
                </a:lnTo>
                <a:lnTo>
                  <a:pt x="2547" y="524"/>
                </a:lnTo>
                <a:lnTo>
                  <a:pt x="2548" y="526"/>
                </a:lnTo>
                <a:lnTo>
                  <a:pt x="2548" y="534"/>
                </a:lnTo>
                <a:lnTo>
                  <a:pt x="2549" y="530"/>
                </a:lnTo>
                <a:lnTo>
                  <a:pt x="2549" y="522"/>
                </a:lnTo>
                <a:lnTo>
                  <a:pt x="2549" y="532"/>
                </a:lnTo>
                <a:lnTo>
                  <a:pt x="2549" y="536"/>
                </a:lnTo>
                <a:lnTo>
                  <a:pt x="2550" y="540"/>
                </a:lnTo>
                <a:lnTo>
                  <a:pt x="2550" y="534"/>
                </a:lnTo>
                <a:lnTo>
                  <a:pt x="2550" y="534"/>
                </a:lnTo>
                <a:lnTo>
                  <a:pt x="2551" y="536"/>
                </a:lnTo>
                <a:lnTo>
                  <a:pt x="2551" y="540"/>
                </a:lnTo>
                <a:lnTo>
                  <a:pt x="2551" y="540"/>
                </a:lnTo>
                <a:lnTo>
                  <a:pt x="2552" y="534"/>
                </a:lnTo>
                <a:lnTo>
                  <a:pt x="2552" y="538"/>
                </a:lnTo>
                <a:lnTo>
                  <a:pt x="2552" y="544"/>
                </a:lnTo>
                <a:lnTo>
                  <a:pt x="2552" y="538"/>
                </a:lnTo>
                <a:lnTo>
                  <a:pt x="2553" y="534"/>
                </a:lnTo>
                <a:lnTo>
                  <a:pt x="2553" y="532"/>
                </a:lnTo>
                <a:lnTo>
                  <a:pt x="2553" y="542"/>
                </a:lnTo>
                <a:lnTo>
                  <a:pt x="2554" y="534"/>
                </a:lnTo>
                <a:lnTo>
                  <a:pt x="2554" y="532"/>
                </a:lnTo>
                <a:lnTo>
                  <a:pt x="2554" y="532"/>
                </a:lnTo>
                <a:lnTo>
                  <a:pt x="2554" y="530"/>
                </a:lnTo>
                <a:lnTo>
                  <a:pt x="2555" y="530"/>
                </a:lnTo>
                <a:lnTo>
                  <a:pt x="2555" y="522"/>
                </a:lnTo>
                <a:lnTo>
                  <a:pt x="2555" y="517"/>
                </a:lnTo>
                <a:lnTo>
                  <a:pt x="2556" y="518"/>
                </a:lnTo>
                <a:lnTo>
                  <a:pt x="2556" y="514"/>
                </a:lnTo>
                <a:lnTo>
                  <a:pt x="2556" y="509"/>
                </a:lnTo>
                <a:lnTo>
                  <a:pt x="2557" y="503"/>
                </a:lnTo>
                <a:lnTo>
                  <a:pt x="2557" y="501"/>
                </a:lnTo>
                <a:lnTo>
                  <a:pt x="2557" y="493"/>
                </a:lnTo>
                <a:lnTo>
                  <a:pt x="2557" y="489"/>
                </a:lnTo>
                <a:lnTo>
                  <a:pt x="2558" y="484"/>
                </a:lnTo>
                <a:lnTo>
                  <a:pt x="2558" y="488"/>
                </a:lnTo>
                <a:lnTo>
                  <a:pt x="2558" y="488"/>
                </a:lnTo>
                <a:lnTo>
                  <a:pt x="2559" y="486"/>
                </a:lnTo>
                <a:lnTo>
                  <a:pt x="2559" y="486"/>
                </a:lnTo>
                <a:lnTo>
                  <a:pt x="2559" y="492"/>
                </a:lnTo>
                <a:lnTo>
                  <a:pt x="2560" y="496"/>
                </a:lnTo>
                <a:lnTo>
                  <a:pt x="2560" y="496"/>
                </a:lnTo>
                <a:lnTo>
                  <a:pt x="2560" y="484"/>
                </a:lnTo>
                <a:lnTo>
                  <a:pt x="2560" y="480"/>
                </a:lnTo>
                <a:lnTo>
                  <a:pt x="2561" y="484"/>
                </a:lnTo>
                <a:lnTo>
                  <a:pt x="2561" y="501"/>
                </a:lnTo>
                <a:lnTo>
                  <a:pt x="2561" y="507"/>
                </a:lnTo>
                <a:lnTo>
                  <a:pt x="2561" y="511"/>
                </a:lnTo>
                <a:lnTo>
                  <a:pt x="2562" y="513"/>
                </a:lnTo>
                <a:lnTo>
                  <a:pt x="2562" y="530"/>
                </a:lnTo>
                <a:lnTo>
                  <a:pt x="2563" y="532"/>
                </a:lnTo>
                <a:lnTo>
                  <a:pt x="2563" y="534"/>
                </a:lnTo>
                <a:lnTo>
                  <a:pt x="2563" y="536"/>
                </a:lnTo>
                <a:lnTo>
                  <a:pt x="2563" y="536"/>
                </a:lnTo>
                <a:lnTo>
                  <a:pt x="2564" y="534"/>
                </a:lnTo>
                <a:lnTo>
                  <a:pt x="2564" y="536"/>
                </a:lnTo>
                <a:lnTo>
                  <a:pt x="2564" y="542"/>
                </a:lnTo>
                <a:lnTo>
                  <a:pt x="2564" y="544"/>
                </a:lnTo>
                <a:lnTo>
                  <a:pt x="2565" y="536"/>
                </a:lnTo>
                <a:lnTo>
                  <a:pt x="2565" y="538"/>
                </a:lnTo>
                <a:lnTo>
                  <a:pt x="2566" y="542"/>
                </a:lnTo>
                <a:lnTo>
                  <a:pt x="2566" y="545"/>
                </a:lnTo>
                <a:lnTo>
                  <a:pt x="2566" y="544"/>
                </a:lnTo>
                <a:lnTo>
                  <a:pt x="2566" y="544"/>
                </a:lnTo>
                <a:lnTo>
                  <a:pt x="2567" y="545"/>
                </a:lnTo>
                <a:lnTo>
                  <a:pt x="2567" y="551"/>
                </a:lnTo>
                <a:lnTo>
                  <a:pt x="2567" y="548"/>
                </a:lnTo>
                <a:lnTo>
                  <a:pt x="2568" y="544"/>
                </a:lnTo>
                <a:lnTo>
                  <a:pt x="2568" y="551"/>
                </a:lnTo>
                <a:lnTo>
                  <a:pt x="2568" y="573"/>
                </a:lnTo>
                <a:lnTo>
                  <a:pt x="2568" y="586"/>
                </a:lnTo>
                <a:lnTo>
                  <a:pt x="2569" y="594"/>
                </a:lnTo>
                <a:lnTo>
                  <a:pt x="2569" y="615"/>
                </a:lnTo>
                <a:lnTo>
                  <a:pt x="2569" y="625"/>
                </a:lnTo>
                <a:lnTo>
                  <a:pt x="2570" y="557"/>
                </a:lnTo>
                <a:lnTo>
                  <a:pt x="2570" y="476"/>
                </a:lnTo>
                <a:lnTo>
                  <a:pt x="2570" y="372"/>
                </a:lnTo>
                <a:lnTo>
                  <a:pt x="2571" y="233"/>
                </a:lnTo>
                <a:lnTo>
                  <a:pt x="2571" y="98"/>
                </a:lnTo>
                <a:lnTo>
                  <a:pt x="2571" y="52"/>
                </a:lnTo>
                <a:lnTo>
                  <a:pt x="2571" y="129"/>
                </a:lnTo>
                <a:lnTo>
                  <a:pt x="2572" y="351"/>
                </a:lnTo>
                <a:lnTo>
                  <a:pt x="2572" y="561"/>
                </a:lnTo>
                <a:lnTo>
                  <a:pt x="2572" y="619"/>
                </a:lnTo>
                <a:lnTo>
                  <a:pt x="2573" y="594"/>
                </a:lnTo>
                <a:lnTo>
                  <a:pt x="2573" y="574"/>
                </a:lnTo>
                <a:lnTo>
                  <a:pt x="2573" y="570"/>
                </a:lnTo>
                <a:lnTo>
                  <a:pt x="2574" y="570"/>
                </a:lnTo>
                <a:lnTo>
                  <a:pt x="2574" y="563"/>
                </a:lnTo>
                <a:lnTo>
                  <a:pt x="2574" y="569"/>
                </a:lnTo>
                <a:lnTo>
                  <a:pt x="2574" y="574"/>
                </a:lnTo>
                <a:lnTo>
                  <a:pt x="2575" y="570"/>
                </a:lnTo>
                <a:lnTo>
                  <a:pt x="2575" y="565"/>
                </a:lnTo>
                <a:lnTo>
                  <a:pt x="2575" y="573"/>
                </a:lnTo>
                <a:lnTo>
                  <a:pt x="2575" y="578"/>
                </a:lnTo>
                <a:lnTo>
                  <a:pt x="2576" y="573"/>
                </a:lnTo>
                <a:lnTo>
                  <a:pt x="2576" y="569"/>
                </a:lnTo>
                <a:lnTo>
                  <a:pt x="2577" y="569"/>
                </a:lnTo>
                <a:lnTo>
                  <a:pt x="2577" y="569"/>
                </a:lnTo>
                <a:lnTo>
                  <a:pt x="2577" y="576"/>
                </a:lnTo>
                <a:lnTo>
                  <a:pt x="2577" y="573"/>
                </a:lnTo>
                <a:lnTo>
                  <a:pt x="2578" y="570"/>
                </a:lnTo>
                <a:lnTo>
                  <a:pt x="2578" y="576"/>
                </a:lnTo>
                <a:lnTo>
                  <a:pt x="2578" y="580"/>
                </a:lnTo>
                <a:lnTo>
                  <a:pt x="2578" y="573"/>
                </a:lnTo>
                <a:lnTo>
                  <a:pt x="2579" y="570"/>
                </a:lnTo>
                <a:lnTo>
                  <a:pt x="2579" y="570"/>
                </a:lnTo>
                <a:lnTo>
                  <a:pt x="2580" y="573"/>
                </a:lnTo>
                <a:lnTo>
                  <a:pt x="2580" y="569"/>
                </a:lnTo>
                <a:lnTo>
                  <a:pt x="2580" y="566"/>
                </a:lnTo>
                <a:lnTo>
                  <a:pt x="2580" y="573"/>
                </a:lnTo>
                <a:lnTo>
                  <a:pt x="2581" y="574"/>
                </a:lnTo>
                <a:lnTo>
                  <a:pt x="2581" y="573"/>
                </a:lnTo>
                <a:lnTo>
                  <a:pt x="2581" y="569"/>
                </a:lnTo>
                <a:lnTo>
                  <a:pt x="2582" y="573"/>
                </a:lnTo>
                <a:lnTo>
                  <a:pt x="2582" y="576"/>
                </a:lnTo>
                <a:lnTo>
                  <a:pt x="2582" y="576"/>
                </a:lnTo>
                <a:lnTo>
                  <a:pt x="2583" y="570"/>
                </a:lnTo>
                <a:lnTo>
                  <a:pt x="2583" y="573"/>
                </a:lnTo>
                <a:lnTo>
                  <a:pt x="2583" y="576"/>
                </a:lnTo>
                <a:lnTo>
                  <a:pt x="2583" y="574"/>
                </a:lnTo>
                <a:lnTo>
                  <a:pt x="2584" y="574"/>
                </a:lnTo>
                <a:lnTo>
                  <a:pt x="2584" y="573"/>
                </a:lnTo>
                <a:lnTo>
                  <a:pt x="2584" y="574"/>
                </a:lnTo>
                <a:lnTo>
                  <a:pt x="2585" y="574"/>
                </a:lnTo>
                <a:lnTo>
                  <a:pt x="2585" y="573"/>
                </a:lnTo>
                <a:lnTo>
                  <a:pt x="2585" y="569"/>
                </a:lnTo>
                <a:lnTo>
                  <a:pt x="2585" y="574"/>
                </a:lnTo>
                <a:lnTo>
                  <a:pt x="2586" y="570"/>
                </a:lnTo>
                <a:lnTo>
                  <a:pt x="2586" y="569"/>
                </a:lnTo>
                <a:lnTo>
                  <a:pt x="2586" y="566"/>
                </a:lnTo>
                <a:lnTo>
                  <a:pt x="2587" y="574"/>
                </a:lnTo>
                <a:lnTo>
                  <a:pt x="2587" y="576"/>
                </a:lnTo>
                <a:lnTo>
                  <a:pt x="2587" y="570"/>
                </a:lnTo>
                <a:lnTo>
                  <a:pt x="2588" y="573"/>
                </a:lnTo>
                <a:lnTo>
                  <a:pt x="2588" y="574"/>
                </a:lnTo>
                <a:lnTo>
                  <a:pt x="2588" y="576"/>
                </a:lnTo>
                <a:lnTo>
                  <a:pt x="2588" y="576"/>
                </a:lnTo>
                <a:lnTo>
                  <a:pt x="2589" y="570"/>
                </a:lnTo>
                <a:lnTo>
                  <a:pt x="2589" y="574"/>
                </a:lnTo>
                <a:lnTo>
                  <a:pt x="2589" y="580"/>
                </a:lnTo>
                <a:lnTo>
                  <a:pt x="2589" y="574"/>
                </a:lnTo>
                <a:lnTo>
                  <a:pt x="2590" y="573"/>
                </a:lnTo>
                <a:lnTo>
                  <a:pt x="2590" y="570"/>
                </a:lnTo>
                <a:lnTo>
                  <a:pt x="2591" y="574"/>
                </a:lnTo>
                <a:lnTo>
                  <a:pt x="2591" y="570"/>
                </a:lnTo>
                <a:lnTo>
                  <a:pt x="2591" y="563"/>
                </a:lnTo>
                <a:lnTo>
                  <a:pt x="2591" y="557"/>
                </a:lnTo>
                <a:lnTo>
                  <a:pt x="2592" y="555"/>
                </a:lnTo>
                <a:lnTo>
                  <a:pt x="2592" y="555"/>
                </a:lnTo>
                <a:lnTo>
                  <a:pt x="2592" y="544"/>
                </a:lnTo>
                <a:lnTo>
                  <a:pt x="2592" y="540"/>
                </a:lnTo>
                <a:lnTo>
                  <a:pt x="2593" y="540"/>
                </a:lnTo>
                <a:lnTo>
                  <a:pt x="2593" y="538"/>
                </a:lnTo>
                <a:lnTo>
                  <a:pt x="2594" y="532"/>
                </a:lnTo>
                <a:lnTo>
                  <a:pt x="2594" y="524"/>
                </a:lnTo>
                <a:lnTo>
                  <a:pt x="2594" y="526"/>
                </a:lnTo>
                <a:lnTo>
                  <a:pt x="2594" y="526"/>
                </a:lnTo>
                <a:lnTo>
                  <a:pt x="2595" y="520"/>
                </a:lnTo>
                <a:lnTo>
                  <a:pt x="2595" y="517"/>
                </a:lnTo>
                <a:lnTo>
                  <a:pt x="2595" y="517"/>
                </a:lnTo>
                <a:lnTo>
                  <a:pt x="2596" y="518"/>
                </a:lnTo>
                <a:lnTo>
                  <a:pt x="2596" y="513"/>
                </a:lnTo>
                <a:lnTo>
                  <a:pt x="2596" y="513"/>
                </a:lnTo>
                <a:lnTo>
                  <a:pt x="2597" y="518"/>
                </a:lnTo>
                <a:lnTo>
                  <a:pt x="2597" y="520"/>
                </a:lnTo>
                <a:lnTo>
                  <a:pt x="2597" y="518"/>
                </a:lnTo>
                <a:lnTo>
                  <a:pt x="2597" y="517"/>
                </a:lnTo>
                <a:lnTo>
                  <a:pt x="2598" y="520"/>
                </a:lnTo>
                <a:lnTo>
                  <a:pt x="2598" y="522"/>
                </a:lnTo>
                <a:lnTo>
                  <a:pt x="2598" y="518"/>
                </a:lnTo>
                <a:lnTo>
                  <a:pt x="2599" y="511"/>
                </a:lnTo>
                <a:lnTo>
                  <a:pt x="2599" y="518"/>
                </a:lnTo>
                <a:lnTo>
                  <a:pt x="2599" y="520"/>
                </a:lnTo>
                <a:lnTo>
                  <a:pt x="2599" y="526"/>
                </a:lnTo>
                <a:lnTo>
                  <a:pt x="2600" y="522"/>
                </a:lnTo>
                <a:lnTo>
                  <a:pt x="2600" y="518"/>
                </a:lnTo>
                <a:lnTo>
                  <a:pt x="2600" y="522"/>
                </a:lnTo>
                <a:lnTo>
                  <a:pt x="2601" y="522"/>
                </a:lnTo>
                <a:lnTo>
                  <a:pt x="2601" y="518"/>
                </a:lnTo>
                <a:lnTo>
                  <a:pt x="2601" y="517"/>
                </a:lnTo>
                <a:lnTo>
                  <a:pt x="2602" y="524"/>
                </a:lnTo>
                <a:lnTo>
                  <a:pt x="2602" y="522"/>
                </a:lnTo>
                <a:lnTo>
                  <a:pt x="2602" y="518"/>
                </a:lnTo>
                <a:lnTo>
                  <a:pt x="2602" y="520"/>
                </a:lnTo>
                <a:lnTo>
                  <a:pt x="2603" y="526"/>
                </a:lnTo>
                <a:lnTo>
                  <a:pt x="2603" y="532"/>
                </a:lnTo>
                <a:lnTo>
                  <a:pt x="2603" y="530"/>
                </a:lnTo>
                <a:lnTo>
                  <a:pt x="2603" y="530"/>
                </a:lnTo>
                <a:lnTo>
                  <a:pt x="2604" y="536"/>
                </a:lnTo>
                <a:lnTo>
                  <a:pt x="2604" y="544"/>
                </a:lnTo>
                <a:lnTo>
                  <a:pt x="2605" y="534"/>
                </a:lnTo>
                <a:lnTo>
                  <a:pt x="2605" y="530"/>
                </a:lnTo>
                <a:lnTo>
                  <a:pt x="2605" y="540"/>
                </a:lnTo>
                <a:lnTo>
                  <a:pt x="2605" y="544"/>
                </a:lnTo>
                <a:lnTo>
                  <a:pt x="2606" y="536"/>
                </a:lnTo>
                <a:lnTo>
                  <a:pt x="2606" y="534"/>
                </a:lnTo>
                <a:lnTo>
                  <a:pt x="2606" y="540"/>
                </a:lnTo>
                <a:lnTo>
                  <a:pt x="2606" y="542"/>
                </a:lnTo>
                <a:lnTo>
                  <a:pt x="2607" y="544"/>
                </a:lnTo>
                <a:lnTo>
                  <a:pt x="2607" y="542"/>
                </a:lnTo>
                <a:lnTo>
                  <a:pt x="2608" y="538"/>
                </a:lnTo>
                <a:lnTo>
                  <a:pt x="2608" y="544"/>
                </a:lnTo>
                <a:lnTo>
                  <a:pt x="2608" y="551"/>
                </a:lnTo>
                <a:lnTo>
                  <a:pt x="2608" y="549"/>
                </a:lnTo>
                <a:lnTo>
                  <a:pt x="2609" y="544"/>
                </a:lnTo>
                <a:lnTo>
                  <a:pt x="2609" y="549"/>
                </a:lnTo>
                <a:lnTo>
                  <a:pt x="2609" y="545"/>
                </a:lnTo>
                <a:lnTo>
                  <a:pt x="2610" y="542"/>
                </a:lnTo>
                <a:lnTo>
                  <a:pt x="2610" y="540"/>
                </a:lnTo>
                <a:lnTo>
                  <a:pt x="2610" y="540"/>
                </a:lnTo>
                <a:lnTo>
                  <a:pt x="2611" y="536"/>
                </a:lnTo>
                <a:lnTo>
                  <a:pt x="2611" y="532"/>
                </a:lnTo>
                <a:lnTo>
                  <a:pt x="2611" y="528"/>
                </a:lnTo>
                <a:lnTo>
                  <a:pt x="2611" y="532"/>
                </a:lnTo>
                <a:lnTo>
                  <a:pt x="2612" y="528"/>
                </a:lnTo>
                <a:lnTo>
                  <a:pt x="2612" y="520"/>
                </a:lnTo>
                <a:lnTo>
                  <a:pt x="2612" y="513"/>
                </a:lnTo>
                <a:lnTo>
                  <a:pt x="2613" y="505"/>
                </a:lnTo>
                <a:lnTo>
                  <a:pt x="2613" y="511"/>
                </a:lnTo>
                <a:lnTo>
                  <a:pt x="2613" y="509"/>
                </a:lnTo>
                <a:lnTo>
                  <a:pt x="2613" y="505"/>
                </a:lnTo>
                <a:lnTo>
                  <a:pt x="2614" y="505"/>
                </a:lnTo>
                <a:lnTo>
                  <a:pt x="2614" y="505"/>
                </a:lnTo>
                <a:lnTo>
                  <a:pt x="2614" y="497"/>
                </a:lnTo>
                <a:lnTo>
                  <a:pt x="2615" y="493"/>
                </a:lnTo>
                <a:lnTo>
                  <a:pt x="2615" y="496"/>
                </a:lnTo>
                <a:lnTo>
                  <a:pt x="2615" y="501"/>
                </a:lnTo>
                <a:lnTo>
                  <a:pt x="2616" y="499"/>
                </a:lnTo>
                <a:lnTo>
                  <a:pt x="2616" y="497"/>
                </a:lnTo>
                <a:lnTo>
                  <a:pt x="2616" y="489"/>
                </a:lnTo>
                <a:lnTo>
                  <a:pt x="2616" y="489"/>
                </a:lnTo>
                <a:lnTo>
                  <a:pt x="2617" y="496"/>
                </a:lnTo>
                <a:lnTo>
                  <a:pt x="2617" y="509"/>
                </a:lnTo>
                <a:lnTo>
                  <a:pt x="2617" y="517"/>
                </a:lnTo>
                <a:lnTo>
                  <a:pt x="2617" y="528"/>
                </a:lnTo>
                <a:lnTo>
                  <a:pt x="2618" y="538"/>
                </a:lnTo>
                <a:lnTo>
                  <a:pt x="2618" y="538"/>
                </a:lnTo>
                <a:lnTo>
                  <a:pt x="2619" y="542"/>
                </a:lnTo>
                <a:lnTo>
                  <a:pt x="2619" y="555"/>
                </a:lnTo>
                <a:lnTo>
                  <a:pt x="2619" y="559"/>
                </a:lnTo>
                <a:lnTo>
                  <a:pt x="2619" y="559"/>
                </a:lnTo>
                <a:lnTo>
                  <a:pt x="2620" y="555"/>
                </a:lnTo>
                <a:lnTo>
                  <a:pt x="2620" y="559"/>
                </a:lnTo>
                <a:lnTo>
                  <a:pt x="2620" y="561"/>
                </a:lnTo>
                <a:lnTo>
                  <a:pt x="2620" y="563"/>
                </a:lnTo>
                <a:lnTo>
                  <a:pt x="2621" y="566"/>
                </a:lnTo>
                <a:lnTo>
                  <a:pt x="2621" y="563"/>
                </a:lnTo>
                <a:lnTo>
                  <a:pt x="2622" y="561"/>
                </a:lnTo>
                <a:lnTo>
                  <a:pt x="2622" y="559"/>
                </a:lnTo>
                <a:lnTo>
                  <a:pt x="2622" y="555"/>
                </a:lnTo>
                <a:lnTo>
                  <a:pt x="2622" y="555"/>
                </a:lnTo>
                <a:lnTo>
                  <a:pt x="2623" y="565"/>
                </a:lnTo>
                <a:lnTo>
                  <a:pt x="2623" y="563"/>
                </a:lnTo>
                <a:lnTo>
                  <a:pt x="2623" y="555"/>
                </a:lnTo>
                <a:lnTo>
                  <a:pt x="2624" y="555"/>
                </a:lnTo>
                <a:lnTo>
                  <a:pt x="2624" y="573"/>
                </a:lnTo>
                <a:lnTo>
                  <a:pt x="2624" y="600"/>
                </a:lnTo>
                <a:lnTo>
                  <a:pt x="2625" y="603"/>
                </a:lnTo>
                <a:lnTo>
                  <a:pt x="2625" y="622"/>
                </a:lnTo>
                <a:lnTo>
                  <a:pt x="2625" y="644"/>
                </a:lnTo>
                <a:lnTo>
                  <a:pt x="2625" y="609"/>
                </a:lnTo>
                <a:lnTo>
                  <a:pt x="2626" y="540"/>
                </a:lnTo>
                <a:lnTo>
                  <a:pt x="2626" y="445"/>
                </a:lnTo>
                <a:lnTo>
                  <a:pt x="2626" y="310"/>
                </a:lnTo>
                <a:lnTo>
                  <a:pt x="2627" y="173"/>
                </a:lnTo>
                <a:lnTo>
                  <a:pt x="2627" y="86"/>
                </a:lnTo>
                <a:lnTo>
                  <a:pt x="2627" y="125"/>
                </a:lnTo>
                <a:lnTo>
                  <a:pt x="2627" y="306"/>
                </a:lnTo>
                <a:lnTo>
                  <a:pt x="2628" y="518"/>
                </a:lnTo>
                <a:lnTo>
                  <a:pt x="2628" y="625"/>
                </a:lnTo>
                <a:lnTo>
                  <a:pt x="2628" y="634"/>
                </a:lnTo>
                <a:lnTo>
                  <a:pt x="2629" y="607"/>
                </a:lnTo>
                <a:lnTo>
                  <a:pt x="2629" y="600"/>
                </a:lnTo>
                <a:lnTo>
                  <a:pt x="2629" y="594"/>
                </a:lnTo>
                <a:lnTo>
                  <a:pt x="2630" y="592"/>
                </a:lnTo>
                <a:lnTo>
                  <a:pt x="2630" y="590"/>
                </a:lnTo>
                <a:lnTo>
                  <a:pt x="2630" y="596"/>
                </a:lnTo>
                <a:lnTo>
                  <a:pt x="2630" y="600"/>
                </a:lnTo>
                <a:lnTo>
                  <a:pt x="2631" y="596"/>
                </a:lnTo>
                <a:lnTo>
                  <a:pt x="2631" y="590"/>
                </a:lnTo>
                <a:lnTo>
                  <a:pt x="2631" y="590"/>
                </a:lnTo>
                <a:lnTo>
                  <a:pt x="2631" y="594"/>
                </a:lnTo>
                <a:lnTo>
                  <a:pt x="2632" y="592"/>
                </a:lnTo>
                <a:lnTo>
                  <a:pt x="2632" y="592"/>
                </a:lnTo>
                <a:lnTo>
                  <a:pt x="2633" y="601"/>
                </a:lnTo>
                <a:lnTo>
                  <a:pt x="2633" y="605"/>
                </a:lnTo>
                <a:lnTo>
                  <a:pt x="2633" y="596"/>
                </a:lnTo>
                <a:lnTo>
                  <a:pt x="2633" y="597"/>
                </a:lnTo>
                <a:lnTo>
                  <a:pt x="2634" y="603"/>
                </a:lnTo>
                <a:lnTo>
                  <a:pt x="2634" y="605"/>
                </a:lnTo>
                <a:lnTo>
                  <a:pt x="2634" y="603"/>
                </a:lnTo>
                <a:lnTo>
                  <a:pt x="2634" y="603"/>
                </a:lnTo>
                <a:lnTo>
                  <a:pt x="2635" y="601"/>
                </a:lnTo>
                <a:lnTo>
                  <a:pt x="2635" y="607"/>
                </a:lnTo>
                <a:lnTo>
                  <a:pt x="2636" y="607"/>
                </a:lnTo>
                <a:lnTo>
                  <a:pt x="2636" y="603"/>
                </a:lnTo>
                <a:lnTo>
                  <a:pt x="2636" y="605"/>
                </a:lnTo>
                <a:lnTo>
                  <a:pt x="2636" y="609"/>
                </a:lnTo>
                <a:lnTo>
                  <a:pt x="2637" y="611"/>
                </a:lnTo>
                <a:lnTo>
                  <a:pt x="2637" y="611"/>
                </a:lnTo>
                <a:lnTo>
                  <a:pt x="2637" y="615"/>
                </a:lnTo>
                <a:lnTo>
                  <a:pt x="2637" y="613"/>
                </a:lnTo>
                <a:lnTo>
                  <a:pt x="2638" y="613"/>
                </a:lnTo>
                <a:lnTo>
                  <a:pt x="2638" y="609"/>
                </a:lnTo>
                <a:lnTo>
                  <a:pt x="2639" y="607"/>
                </a:lnTo>
                <a:lnTo>
                  <a:pt x="2639" y="607"/>
                </a:lnTo>
                <a:lnTo>
                  <a:pt x="2639" y="613"/>
                </a:lnTo>
                <a:lnTo>
                  <a:pt x="2639" y="605"/>
                </a:lnTo>
                <a:lnTo>
                  <a:pt x="2640" y="601"/>
                </a:lnTo>
                <a:lnTo>
                  <a:pt x="2640" y="609"/>
                </a:lnTo>
                <a:lnTo>
                  <a:pt x="2640" y="615"/>
                </a:lnTo>
                <a:lnTo>
                  <a:pt x="2641" y="609"/>
                </a:lnTo>
                <a:lnTo>
                  <a:pt x="2641" y="611"/>
                </a:lnTo>
                <a:lnTo>
                  <a:pt x="2641" y="607"/>
                </a:lnTo>
                <a:lnTo>
                  <a:pt x="2641" y="613"/>
                </a:lnTo>
                <a:lnTo>
                  <a:pt x="2642" y="609"/>
                </a:lnTo>
                <a:lnTo>
                  <a:pt x="2642" y="613"/>
                </a:lnTo>
                <a:lnTo>
                  <a:pt x="2642" y="613"/>
                </a:lnTo>
                <a:lnTo>
                  <a:pt x="2643" y="617"/>
                </a:lnTo>
                <a:lnTo>
                  <a:pt x="2643" y="617"/>
                </a:lnTo>
                <a:lnTo>
                  <a:pt x="2643" y="613"/>
                </a:lnTo>
                <a:lnTo>
                  <a:pt x="2644" y="611"/>
                </a:lnTo>
                <a:lnTo>
                  <a:pt x="2644" y="611"/>
                </a:lnTo>
                <a:lnTo>
                  <a:pt x="2644" y="626"/>
                </a:lnTo>
                <a:lnTo>
                  <a:pt x="2644" y="622"/>
                </a:lnTo>
                <a:lnTo>
                  <a:pt x="2645" y="621"/>
                </a:lnTo>
                <a:lnTo>
                  <a:pt x="2645" y="626"/>
                </a:lnTo>
                <a:lnTo>
                  <a:pt x="2645" y="630"/>
                </a:lnTo>
                <a:lnTo>
                  <a:pt x="2645" y="626"/>
                </a:lnTo>
                <a:lnTo>
                  <a:pt x="2646" y="626"/>
                </a:lnTo>
                <a:lnTo>
                  <a:pt x="2646" y="634"/>
                </a:lnTo>
                <a:lnTo>
                  <a:pt x="2647" y="638"/>
                </a:lnTo>
                <a:lnTo>
                  <a:pt x="2647" y="636"/>
                </a:lnTo>
                <a:lnTo>
                  <a:pt x="2647" y="626"/>
                </a:lnTo>
                <a:lnTo>
                  <a:pt x="2647" y="626"/>
                </a:lnTo>
                <a:lnTo>
                  <a:pt x="2648" y="626"/>
                </a:lnTo>
                <a:lnTo>
                  <a:pt x="2648" y="619"/>
                </a:lnTo>
                <a:lnTo>
                  <a:pt x="2648" y="607"/>
                </a:lnTo>
                <a:lnTo>
                  <a:pt x="2648" y="600"/>
                </a:lnTo>
                <a:lnTo>
                  <a:pt x="2649" y="596"/>
                </a:lnTo>
                <a:lnTo>
                  <a:pt x="2649" y="590"/>
                </a:lnTo>
                <a:lnTo>
                  <a:pt x="2650" y="580"/>
                </a:lnTo>
                <a:lnTo>
                  <a:pt x="2650" y="580"/>
                </a:lnTo>
                <a:lnTo>
                  <a:pt x="2650" y="582"/>
                </a:lnTo>
                <a:lnTo>
                  <a:pt x="2650" y="573"/>
                </a:lnTo>
                <a:lnTo>
                  <a:pt x="2651" y="563"/>
                </a:lnTo>
                <a:lnTo>
                  <a:pt x="2651" y="555"/>
                </a:lnTo>
                <a:lnTo>
                  <a:pt x="2651" y="553"/>
                </a:lnTo>
                <a:lnTo>
                  <a:pt x="2651" y="561"/>
                </a:lnTo>
                <a:lnTo>
                  <a:pt x="2652" y="561"/>
                </a:lnTo>
                <a:lnTo>
                  <a:pt x="2652" y="561"/>
                </a:lnTo>
                <a:lnTo>
                  <a:pt x="2653" y="565"/>
                </a:lnTo>
                <a:lnTo>
                  <a:pt x="2653" y="570"/>
                </a:lnTo>
                <a:lnTo>
                  <a:pt x="2653" y="566"/>
                </a:lnTo>
                <a:lnTo>
                  <a:pt x="2653" y="555"/>
                </a:lnTo>
                <a:lnTo>
                  <a:pt x="2654" y="553"/>
                </a:lnTo>
                <a:lnTo>
                  <a:pt x="2654" y="557"/>
                </a:lnTo>
                <a:lnTo>
                  <a:pt x="2654" y="551"/>
                </a:lnTo>
                <a:lnTo>
                  <a:pt x="2655" y="551"/>
                </a:lnTo>
                <a:lnTo>
                  <a:pt x="2655" y="555"/>
                </a:lnTo>
                <a:lnTo>
                  <a:pt x="2655" y="559"/>
                </a:lnTo>
                <a:lnTo>
                  <a:pt x="2655" y="559"/>
                </a:lnTo>
                <a:lnTo>
                  <a:pt x="2656" y="557"/>
                </a:lnTo>
                <a:lnTo>
                  <a:pt x="2656" y="555"/>
                </a:lnTo>
                <a:lnTo>
                  <a:pt x="2656" y="557"/>
                </a:lnTo>
                <a:lnTo>
                  <a:pt x="2657" y="551"/>
                </a:lnTo>
                <a:lnTo>
                  <a:pt x="2657" y="551"/>
                </a:lnTo>
                <a:lnTo>
                  <a:pt x="2657" y="565"/>
                </a:lnTo>
                <a:lnTo>
                  <a:pt x="2658" y="573"/>
                </a:lnTo>
                <a:lnTo>
                  <a:pt x="2658" y="566"/>
                </a:lnTo>
                <a:lnTo>
                  <a:pt x="2658" y="557"/>
                </a:lnTo>
                <a:lnTo>
                  <a:pt x="2658" y="555"/>
                </a:lnTo>
                <a:lnTo>
                  <a:pt x="2659" y="555"/>
                </a:lnTo>
                <a:lnTo>
                  <a:pt x="2659" y="565"/>
                </a:lnTo>
                <a:lnTo>
                  <a:pt x="2659" y="566"/>
                </a:lnTo>
                <a:lnTo>
                  <a:pt x="2660" y="569"/>
                </a:lnTo>
                <a:lnTo>
                  <a:pt x="2660" y="561"/>
                </a:lnTo>
                <a:lnTo>
                  <a:pt x="2660" y="555"/>
                </a:lnTo>
                <a:lnTo>
                  <a:pt x="2661" y="557"/>
                </a:lnTo>
                <a:lnTo>
                  <a:pt x="2661" y="563"/>
                </a:lnTo>
                <a:lnTo>
                  <a:pt x="2661" y="580"/>
                </a:lnTo>
                <a:lnTo>
                  <a:pt x="2661" y="582"/>
                </a:lnTo>
                <a:lnTo>
                  <a:pt x="2662" y="578"/>
                </a:lnTo>
                <a:lnTo>
                  <a:pt x="2662" y="574"/>
                </a:lnTo>
                <a:lnTo>
                  <a:pt x="2662" y="576"/>
                </a:lnTo>
                <a:lnTo>
                  <a:pt x="2662" y="578"/>
                </a:lnTo>
                <a:lnTo>
                  <a:pt x="2663" y="580"/>
                </a:lnTo>
                <a:lnTo>
                  <a:pt x="2663" y="582"/>
                </a:lnTo>
                <a:lnTo>
                  <a:pt x="2664" y="586"/>
                </a:lnTo>
                <a:lnTo>
                  <a:pt x="2664" y="592"/>
                </a:lnTo>
                <a:lnTo>
                  <a:pt x="2664" y="584"/>
                </a:lnTo>
                <a:lnTo>
                  <a:pt x="2664" y="574"/>
                </a:lnTo>
                <a:lnTo>
                  <a:pt x="2665" y="574"/>
                </a:lnTo>
                <a:lnTo>
                  <a:pt x="2665" y="580"/>
                </a:lnTo>
                <a:lnTo>
                  <a:pt x="2665" y="573"/>
                </a:lnTo>
                <a:lnTo>
                  <a:pt x="2665" y="573"/>
                </a:lnTo>
                <a:lnTo>
                  <a:pt x="2666" y="576"/>
                </a:lnTo>
                <a:lnTo>
                  <a:pt x="2666" y="580"/>
                </a:lnTo>
                <a:lnTo>
                  <a:pt x="2667" y="580"/>
                </a:lnTo>
                <a:lnTo>
                  <a:pt x="2667" y="570"/>
                </a:lnTo>
                <a:lnTo>
                  <a:pt x="2667" y="578"/>
                </a:lnTo>
                <a:lnTo>
                  <a:pt x="2667" y="584"/>
                </a:lnTo>
                <a:lnTo>
                  <a:pt x="2668" y="584"/>
                </a:lnTo>
                <a:lnTo>
                  <a:pt x="2668" y="576"/>
                </a:lnTo>
                <a:lnTo>
                  <a:pt x="2668" y="569"/>
                </a:lnTo>
                <a:lnTo>
                  <a:pt x="2669" y="578"/>
                </a:lnTo>
                <a:lnTo>
                  <a:pt x="2669" y="576"/>
                </a:lnTo>
                <a:lnTo>
                  <a:pt x="2669" y="559"/>
                </a:lnTo>
                <a:lnTo>
                  <a:pt x="2670" y="553"/>
                </a:lnTo>
                <a:lnTo>
                  <a:pt x="2670" y="555"/>
                </a:lnTo>
                <a:lnTo>
                  <a:pt x="2670" y="557"/>
                </a:lnTo>
                <a:lnTo>
                  <a:pt x="2670" y="551"/>
                </a:lnTo>
                <a:lnTo>
                  <a:pt x="2671" y="542"/>
                </a:lnTo>
                <a:lnTo>
                  <a:pt x="2671" y="536"/>
                </a:lnTo>
                <a:lnTo>
                  <a:pt x="2671" y="542"/>
                </a:lnTo>
                <a:lnTo>
                  <a:pt x="2672" y="538"/>
                </a:lnTo>
                <a:lnTo>
                  <a:pt x="2672" y="530"/>
                </a:lnTo>
                <a:lnTo>
                  <a:pt x="2672" y="530"/>
                </a:lnTo>
                <a:lnTo>
                  <a:pt x="2672" y="540"/>
                </a:lnTo>
                <a:lnTo>
                  <a:pt x="2673" y="542"/>
                </a:lnTo>
                <a:lnTo>
                  <a:pt x="2673" y="534"/>
                </a:lnTo>
                <a:lnTo>
                  <a:pt x="2673" y="530"/>
                </a:lnTo>
                <a:lnTo>
                  <a:pt x="2674" y="530"/>
                </a:lnTo>
                <a:lnTo>
                  <a:pt x="2674" y="520"/>
                </a:lnTo>
                <a:lnTo>
                  <a:pt x="2674" y="514"/>
                </a:lnTo>
                <a:lnTo>
                  <a:pt x="2675" y="518"/>
                </a:lnTo>
                <a:lnTo>
                  <a:pt x="2675" y="549"/>
                </a:lnTo>
                <a:lnTo>
                  <a:pt x="2675" y="565"/>
                </a:lnTo>
                <a:lnTo>
                  <a:pt x="2675" y="566"/>
                </a:lnTo>
                <a:lnTo>
                  <a:pt x="2676" y="565"/>
                </a:lnTo>
                <a:lnTo>
                  <a:pt x="2676" y="584"/>
                </a:lnTo>
                <a:lnTo>
                  <a:pt x="2676" y="592"/>
                </a:lnTo>
                <a:lnTo>
                  <a:pt x="2676" y="580"/>
                </a:lnTo>
                <a:lnTo>
                  <a:pt x="2677" y="573"/>
                </a:lnTo>
                <a:lnTo>
                  <a:pt x="2677" y="574"/>
                </a:lnTo>
                <a:lnTo>
                  <a:pt x="2678" y="580"/>
                </a:lnTo>
                <a:lnTo>
                  <a:pt x="2678" y="573"/>
                </a:lnTo>
                <a:lnTo>
                  <a:pt x="2678" y="561"/>
                </a:lnTo>
                <a:lnTo>
                  <a:pt x="2678" y="570"/>
                </a:lnTo>
                <a:lnTo>
                  <a:pt x="2679" y="584"/>
                </a:lnTo>
                <a:lnTo>
                  <a:pt x="2679" y="588"/>
                </a:lnTo>
                <a:lnTo>
                  <a:pt x="2679" y="592"/>
                </a:lnTo>
                <a:lnTo>
                  <a:pt x="2679" y="592"/>
                </a:lnTo>
                <a:lnTo>
                  <a:pt x="2680" y="592"/>
                </a:lnTo>
                <a:lnTo>
                  <a:pt x="2680" y="596"/>
                </a:lnTo>
                <a:lnTo>
                  <a:pt x="2681" y="596"/>
                </a:lnTo>
                <a:lnTo>
                  <a:pt x="2681" y="600"/>
                </a:lnTo>
                <a:lnTo>
                  <a:pt x="2681" y="601"/>
                </a:lnTo>
                <a:lnTo>
                  <a:pt x="2681" y="596"/>
                </a:lnTo>
                <a:lnTo>
                  <a:pt x="2682" y="580"/>
                </a:lnTo>
                <a:lnTo>
                  <a:pt x="2682" y="586"/>
                </a:lnTo>
                <a:lnTo>
                  <a:pt x="2682" y="603"/>
                </a:lnTo>
                <a:lnTo>
                  <a:pt x="2683" y="622"/>
                </a:lnTo>
                <a:lnTo>
                  <a:pt x="2683" y="632"/>
                </a:lnTo>
                <a:lnTo>
                  <a:pt x="2683" y="652"/>
                </a:lnTo>
                <a:lnTo>
                  <a:pt x="2684" y="669"/>
                </a:lnTo>
                <a:lnTo>
                  <a:pt x="2684" y="640"/>
                </a:lnTo>
                <a:lnTo>
                  <a:pt x="2684" y="553"/>
                </a:lnTo>
                <a:lnTo>
                  <a:pt x="2684" y="461"/>
                </a:lnTo>
                <a:lnTo>
                  <a:pt x="2685" y="353"/>
                </a:lnTo>
                <a:lnTo>
                  <a:pt x="2685" y="210"/>
                </a:lnTo>
                <a:lnTo>
                  <a:pt x="2685" y="106"/>
                </a:lnTo>
                <a:lnTo>
                  <a:pt x="2686" y="84"/>
                </a:lnTo>
                <a:lnTo>
                  <a:pt x="2686" y="193"/>
                </a:lnTo>
                <a:lnTo>
                  <a:pt x="2686" y="436"/>
                </a:lnTo>
                <a:lnTo>
                  <a:pt x="2686" y="609"/>
                </a:lnTo>
                <a:lnTo>
                  <a:pt x="2687" y="648"/>
                </a:lnTo>
                <a:lnTo>
                  <a:pt x="2687" y="648"/>
                </a:lnTo>
                <a:lnTo>
                  <a:pt x="2687" y="638"/>
                </a:lnTo>
                <a:lnTo>
                  <a:pt x="2688" y="628"/>
                </a:lnTo>
                <a:lnTo>
                  <a:pt x="2688" y="619"/>
                </a:lnTo>
                <a:lnTo>
                  <a:pt x="2688" y="615"/>
                </a:lnTo>
                <a:lnTo>
                  <a:pt x="2689" y="613"/>
                </a:lnTo>
                <a:lnTo>
                  <a:pt x="2689" y="622"/>
                </a:lnTo>
                <a:lnTo>
                  <a:pt x="2689" y="619"/>
                </a:lnTo>
                <a:lnTo>
                  <a:pt x="2689" y="603"/>
                </a:lnTo>
                <a:lnTo>
                  <a:pt x="2690" y="615"/>
                </a:lnTo>
                <a:lnTo>
                  <a:pt x="2690" y="613"/>
                </a:lnTo>
                <a:lnTo>
                  <a:pt x="2690" y="615"/>
                </a:lnTo>
                <a:lnTo>
                  <a:pt x="2690" y="634"/>
                </a:lnTo>
                <a:lnTo>
                  <a:pt x="2691" y="638"/>
                </a:lnTo>
                <a:lnTo>
                  <a:pt x="2691" y="632"/>
                </a:lnTo>
                <a:lnTo>
                  <a:pt x="2692" y="630"/>
                </a:lnTo>
                <a:lnTo>
                  <a:pt x="2692" y="634"/>
                </a:lnTo>
                <a:lnTo>
                  <a:pt x="2692" y="636"/>
                </a:lnTo>
                <a:lnTo>
                  <a:pt x="2692" y="625"/>
                </a:lnTo>
                <a:lnTo>
                  <a:pt x="2693" y="617"/>
                </a:lnTo>
                <a:lnTo>
                  <a:pt x="2693" y="625"/>
                </a:lnTo>
                <a:lnTo>
                  <a:pt x="2693" y="626"/>
                </a:lnTo>
                <a:lnTo>
                  <a:pt x="2693" y="622"/>
                </a:lnTo>
                <a:lnTo>
                  <a:pt x="2694" y="621"/>
                </a:lnTo>
                <a:lnTo>
                  <a:pt x="2694" y="621"/>
                </a:lnTo>
                <a:lnTo>
                  <a:pt x="2695" y="625"/>
                </a:lnTo>
                <a:lnTo>
                  <a:pt x="2695" y="626"/>
                </a:lnTo>
                <a:lnTo>
                  <a:pt x="2695" y="626"/>
                </a:lnTo>
                <a:lnTo>
                  <a:pt x="2695" y="625"/>
                </a:lnTo>
                <a:lnTo>
                  <a:pt x="2696" y="626"/>
                </a:lnTo>
                <a:lnTo>
                  <a:pt x="2696" y="628"/>
                </a:lnTo>
                <a:lnTo>
                  <a:pt x="2696" y="628"/>
                </a:lnTo>
                <a:lnTo>
                  <a:pt x="2697" y="622"/>
                </a:lnTo>
                <a:lnTo>
                  <a:pt x="2697" y="619"/>
                </a:lnTo>
                <a:lnTo>
                  <a:pt x="2697" y="630"/>
                </a:lnTo>
                <a:lnTo>
                  <a:pt x="2698" y="630"/>
                </a:lnTo>
                <a:lnTo>
                  <a:pt x="2698" y="626"/>
                </a:lnTo>
                <a:lnTo>
                  <a:pt x="2698" y="625"/>
                </a:lnTo>
                <a:lnTo>
                  <a:pt x="2698" y="632"/>
                </a:lnTo>
                <a:lnTo>
                  <a:pt x="2699" y="636"/>
                </a:lnTo>
                <a:lnTo>
                  <a:pt x="2699" y="630"/>
                </a:lnTo>
                <a:lnTo>
                  <a:pt x="2699" y="622"/>
                </a:lnTo>
                <a:lnTo>
                  <a:pt x="2700" y="615"/>
                </a:lnTo>
                <a:lnTo>
                  <a:pt x="2700" y="619"/>
                </a:lnTo>
                <a:lnTo>
                  <a:pt x="2700" y="621"/>
                </a:lnTo>
                <a:lnTo>
                  <a:pt x="2700" y="619"/>
                </a:lnTo>
                <a:lnTo>
                  <a:pt x="2701" y="619"/>
                </a:lnTo>
                <a:lnTo>
                  <a:pt x="2701" y="626"/>
                </a:lnTo>
                <a:lnTo>
                  <a:pt x="2701" y="626"/>
                </a:lnTo>
                <a:lnTo>
                  <a:pt x="2702" y="621"/>
                </a:lnTo>
                <a:lnTo>
                  <a:pt x="2702" y="617"/>
                </a:lnTo>
                <a:lnTo>
                  <a:pt x="2702" y="625"/>
                </a:lnTo>
                <a:lnTo>
                  <a:pt x="2703" y="638"/>
                </a:lnTo>
                <a:lnTo>
                  <a:pt x="2703" y="636"/>
                </a:lnTo>
                <a:lnTo>
                  <a:pt x="2703" y="638"/>
                </a:lnTo>
                <a:lnTo>
                  <a:pt x="2703" y="644"/>
                </a:lnTo>
                <a:lnTo>
                  <a:pt x="2704" y="648"/>
                </a:lnTo>
                <a:lnTo>
                  <a:pt x="2704" y="634"/>
                </a:lnTo>
                <a:lnTo>
                  <a:pt x="2704" y="638"/>
                </a:lnTo>
                <a:lnTo>
                  <a:pt x="2704" y="644"/>
                </a:lnTo>
                <a:lnTo>
                  <a:pt x="2705" y="649"/>
                </a:lnTo>
                <a:lnTo>
                  <a:pt x="2705" y="649"/>
                </a:lnTo>
                <a:lnTo>
                  <a:pt x="2706" y="648"/>
                </a:lnTo>
                <a:lnTo>
                  <a:pt x="2706" y="653"/>
                </a:lnTo>
                <a:lnTo>
                  <a:pt x="2706" y="646"/>
                </a:lnTo>
                <a:lnTo>
                  <a:pt x="2706" y="634"/>
                </a:lnTo>
                <a:lnTo>
                  <a:pt x="2707" y="628"/>
                </a:lnTo>
                <a:lnTo>
                  <a:pt x="2707" y="632"/>
                </a:lnTo>
                <a:lnTo>
                  <a:pt x="2707" y="626"/>
                </a:lnTo>
                <a:lnTo>
                  <a:pt x="2707" y="613"/>
                </a:lnTo>
                <a:lnTo>
                  <a:pt x="2708" y="601"/>
                </a:lnTo>
                <a:lnTo>
                  <a:pt x="2708" y="600"/>
                </a:lnTo>
                <a:lnTo>
                  <a:pt x="2709" y="601"/>
                </a:lnTo>
                <a:lnTo>
                  <a:pt x="2709" y="588"/>
                </a:lnTo>
                <a:lnTo>
                  <a:pt x="2709" y="574"/>
                </a:lnTo>
                <a:lnTo>
                  <a:pt x="2709" y="570"/>
                </a:lnTo>
                <a:lnTo>
                  <a:pt x="2710" y="573"/>
                </a:lnTo>
                <a:lnTo>
                  <a:pt x="2710" y="565"/>
                </a:lnTo>
                <a:lnTo>
                  <a:pt x="2710" y="553"/>
                </a:lnTo>
                <a:lnTo>
                  <a:pt x="2711" y="549"/>
                </a:lnTo>
                <a:lnTo>
                  <a:pt x="2711" y="548"/>
                </a:lnTo>
                <a:lnTo>
                  <a:pt x="2711" y="553"/>
                </a:lnTo>
                <a:lnTo>
                  <a:pt x="2712" y="549"/>
                </a:lnTo>
                <a:lnTo>
                  <a:pt x="2712" y="549"/>
                </a:lnTo>
                <a:lnTo>
                  <a:pt x="2712" y="544"/>
                </a:lnTo>
                <a:lnTo>
                  <a:pt x="2712" y="542"/>
                </a:lnTo>
                <a:lnTo>
                  <a:pt x="2713" y="544"/>
                </a:lnTo>
                <a:lnTo>
                  <a:pt x="2713" y="540"/>
                </a:lnTo>
                <a:lnTo>
                  <a:pt x="2713" y="545"/>
                </a:lnTo>
                <a:lnTo>
                  <a:pt x="2714" y="548"/>
                </a:lnTo>
                <a:lnTo>
                  <a:pt x="2714" y="549"/>
                </a:lnTo>
                <a:lnTo>
                  <a:pt x="2714" y="545"/>
                </a:lnTo>
                <a:lnTo>
                  <a:pt x="2714" y="548"/>
                </a:lnTo>
                <a:lnTo>
                  <a:pt x="2715" y="551"/>
                </a:lnTo>
                <a:lnTo>
                  <a:pt x="2715" y="553"/>
                </a:lnTo>
                <a:lnTo>
                  <a:pt x="2715" y="551"/>
                </a:lnTo>
                <a:lnTo>
                  <a:pt x="2716" y="551"/>
                </a:lnTo>
                <a:lnTo>
                  <a:pt x="2716" y="548"/>
                </a:lnTo>
                <a:lnTo>
                  <a:pt x="2716" y="545"/>
                </a:lnTo>
                <a:lnTo>
                  <a:pt x="2717" y="545"/>
                </a:lnTo>
                <a:lnTo>
                  <a:pt x="2717" y="549"/>
                </a:lnTo>
                <a:lnTo>
                  <a:pt x="2717" y="551"/>
                </a:lnTo>
                <a:lnTo>
                  <a:pt x="2717" y="545"/>
                </a:lnTo>
                <a:lnTo>
                  <a:pt x="2718" y="545"/>
                </a:lnTo>
                <a:lnTo>
                  <a:pt x="2718" y="549"/>
                </a:lnTo>
                <a:lnTo>
                  <a:pt x="2718" y="551"/>
                </a:lnTo>
                <a:lnTo>
                  <a:pt x="2718" y="555"/>
                </a:lnTo>
                <a:lnTo>
                  <a:pt x="2719" y="555"/>
                </a:lnTo>
                <a:lnTo>
                  <a:pt x="2719" y="555"/>
                </a:lnTo>
                <a:lnTo>
                  <a:pt x="2720" y="563"/>
                </a:lnTo>
                <a:lnTo>
                  <a:pt x="2720" y="561"/>
                </a:lnTo>
                <a:lnTo>
                  <a:pt x="2720" y="561"/>
                </a:lnTo>
                <a:lnTo>
                  <a:pt x="2720" y="555"/>
                </a:lnTo>
                <a:lnTo>
                  <a:pt x="2721" y="561"/>
                </a:lnTo>
                <a:lnTo>
                  <a:pt x="2721" y="566"/>
                </a:lnTo>
                <a:lnTo>
                  <a:pt x="2721" y="565"/>
                </a:lnTo>
                <a:lnTo>
                  <a:pt x="2721" y="566"/>
                </a:lnTo>
                <a:lnTo>
                  <a:pt x="2722" y="566"/>
                </a:lnTo>
                <a:lnTo>
                  <a:pt x="2722" y="566"/>
                </a:lnTo>
                <a:lnTo>
                  <a:pt x="2723" y="565"/>
                </a:lnTo>
                <a:lnTo>
                  <a:pt x="2723" y="565"/>
                </a:lnTo>
                <a:lnTo>
                  <a:pt x="2723" y="569"/>
                </a:lnTo>
                <a:lnTo>
                  <a:pt x="2723" y="570"/>
                </a:lnTo>
                <a:lnTo>
                  <a:pt x="2724" y="574"/>
                </a:lnTo>
                <a:lnTo>
                  <a:pt x="2724" y="570"/>
                </a:lnTo>
                <a:lnTo>
                  <a:pt x="2724" y="573"/>
                </a:lnTo>
                <a:lnTo>
                  <a:pt x="2724" y="576"/>
                </a:lnTo>
                <a:lnTo>
                  <a:pt x="2725" y="573"/>
                </a:lnTo>
                <a:lnTo>
                  <a:pt x="2725" y="563"/>
                </a:lnTo>
                <a:lnTo>
                  <a:pt x="2726" y="566"/>
                </a:lnTo>
                <a:lnTo>
                  <a:pt x="2726" y="569"/>
                </a:lnTo>
                <a:lnTo>
                  <a:pt x="2726" y="566"/>
                </a:lnTo>
                <a:lnTo>
                  <a:pt x="2726" y="559"/>
                </a:lnTo>
                <a:lnTo>
                  <a:pt x="2727" y="555"/>
                </a:lnTo>
                <a:lnTo>
                  <a:pt x="2727" y="557"/>
                </a:lnTo>
                <a:lnTo>
                  <a:pt x="2727" y="555"/>
                </a:lnTo>
                <a:lnTo>
                  <a:pt x="2728" y="549"/>
                </a:lnTo>
                <a:lnTo>
                  <a:pt x="2728" y="548"/>
                </a:lnTo>
                <a:lnTo>
                  <a:pt x="2728" y="548"/>
                </a:lnTo>
                <a:lnTo>
                  <a:pt x="2728" y="544"/>
                </a:lnTo>
                <a:lnTo>
                  <a:pt x="2729" y="534"/>
                </a:lnTo>
                <a:lnTo>
                  <a:pt x="2729" y="528"/>
                </a:lnTo>
                <a:lnTo>
                  <a:pt x="2729" y="522"/>
                </a:lnTo>
                <a:lnTo>
                  <a:pt x="2730" y="522"/>
                </a:lnTo>
                <a:lnTo>
                  <a:pt x="2730" y="518"/>
                </a:lnTo>
                <a:lnTo>
                  <a:pt x="2730" y="513"/>
                </a:lnTo>
                <a:lnTo>
                  <a:pt x="2731" y="513"/>
                </a:lnTo>
                <a:lnTo>
                  <a:pt x="2731" y="514"/>
                </a:lnTo>
                <a:lnTo>
                  <a:pt x="2731" y="518"/>
                </a:lnTo>
                <a:lnTo>
                  <a:pt x="2731" y="513"/>
                </a:lnTo>
                <a:lnTo>
                  <a:pt x="2732" y="520"/>
                </a:lnTo>
                <a:lnTo>
                  <a:pt x="2732" y="522"/>
                </a:lnTo>
                <a:lnTo>
                  <a:pt x="2732" y="517"/>
                </a:lnTo>
                <a:lnTo>
                  <a:pt x="2732" y="503"/>
                </a:lnTo>
                <a:lnTo>
                  <a:pt x="2733" y="492"/>
                </a:lnTo>
                <a:lnTo>
                  <a:pt x="2733" y="493"/>
                </a:lnTo>
                <a:lnTo>
                  <a:pt x="2734" y="530"/>
                </a:lnTo>
                <a:lnTo>
                  <a:pt x="2734" y="534"/>
                </a:lnTo>
                <a:lnTo>
                  <a:pt x="2734" y="536"/>
                </a:lnTo>
                <a:lnTo>
                  <a:pt x="2734" y="551"/>
                </a:lnTo>
                <a:lnTo>
                  <a:pt x="2735" y="561"/>
                </a:lnTo>
                <a:lnTo>
                  <a:pt x="2735" y="563"/>
                </a:lnTo>
                <a:lnTo>
                  <a:pt x="2735" y="565"/>
                </a:lnTo>
                <a:lnTo>
                  <a:pt x="2735" y="565"/>
                </a:lnTo>
                <a:lnTo>
                  <a:pt x="2736" y="565"/>
                </a:lnTo>
                <a:lnTo>
                  <a:pt x="2736" y="559"/>
                </a:lnTo>
                <a:lnTo>
                  <a:pt x="2737" y="559"/>
                </a:lnTo>
                <a:lnTo>
                  <a:pt x="2737" y="566"/>
                </a:lnTo>
                <a:lnTo>
                  <a:pt x="2737" y="573"/>
                </a:lnTo>
                <a:lnTo>
                  <a:pt x="2737" y="569"/>
                </a:lnTo>
                <a:lnTo>
                  <a:pt x="2738" y="565"/>
                </a:lnTo>
                <a:lnTo>
                  <a:pt x="2738" y="565"/>
                </a:lnTo>
                <a:lnTo>
                  <a:pt x="2738" y="565"/>
                </a:lnTo>
                <a:lnTo>
                  <a:pt x="2738" y="566"/>
                </a:lnTo>
                <a:lnTo>
                  <a:pt x="2739" y="565"/>
                </a:lnTo>
                <a:lnTo>
                  <a:pt x="2739" y="566"/>
                </a:lnTo>
                <a:lnTo>
                  <a:pt x="2740" y="574"/>
                </a:lnTo>
                <a:lnTo>
                  <a:pt x="2740" y="574"/>
                </a:lnTo>
                <a:lnTo>
                  <a:pt x="2740" y="570"/>
                </a:lnTo>
                <a:lnTo>
                  <a:pt x="2740" y="588"/>
                </a:lnTo>
                <a:lnTo>
                  <a:pt x="2741" y="594"/>
                </a:lnTo>
                <a:lnTo>
                  <a:pt x="2741" y="621"/>
                </a:lnTo>
                <a:lnTo>
                  <a:pt x="2741" y="634"/>
                </a:lnTo>
                <a:lnTo>
                  <a:pt x="2742" y="613"/>
                </a:lnTo>
                <a:lnTo>
                  <a:pt x="2742" y="538"/>
                </a:lnTo>
                <a:lnTo>
                  <a:pt x="2742" y="428"/>
                </a:lnTo>
                <a:lnTo>
                  <a:pt x="2742" y="297"/>
                </a:lnTo>
                <a:lnTo>
                  <a:pt x="2743" y="148"/>
                </a:lnTo>
                <a:lnTo>
                  <a:pt x="2743" y="59"/>
                </a:lnTo>
                <a:lnTo>
                  <a:pt x="2743" y="42"/>
                </a:lnTo>
                <a:lnTo>
                  <a:pt x="2744" y="189"/>
                </a:lnTo>
                <a:lnTo>
                  <a:pt x="2744" y="447"/>
                </a:lnTo>
                <a:lnTo>
                  <a:pt x="2744" y="617"/>
                </a:lnTo>
                <a:lnTo>
                  <a:pt x="2745" y="640"/>
                </a:lnTo>
                <a:lnTo>
                  <a:pt x="2745" y="609"/>
                </a:lnTo>
                <a:lnTo>
                  <a:pt x="2745" y="590"/>
                </a:lnTo>
                <a:lnTo>
                  <a:pt x="2745" y="588"/>
                </a:lnTo>
                <a:lnTo>
                  <a:pt x="2746" y="596"/>
                </a:lnTo>
                <a:lnTo>
                  <a:pt x="2746" y="594"/>
                </a:lnTo>
                <a:lnTo>
                  <a:pt x="2746" y="586"/>
                </a:lnTo>
                <a:lnTo>
                  <a:pt x="2747" y="594"/>
                </a:lnTo>
                <a:lnTo>
                  <a:pt x="2747" y="600"/>
                </a:lnTo>
                <a:lnTo>
                  <a:pt x="2747" y="597"/>
                </a:lnTo>
                <a:lnTo>
                  <a:pt x="2748" y="600"/>
                </a:lnTo>
                <a:lnTo>
                  <a:pt x="2748" y="600"/>
                </a:lnTo>
                <a:lnTo>
                  <a:pt x="2748" y="601"/>
                </a:lnTo>
                <a:lnTo>
                  <a:pt x="2748" y="603"/>
                </a:lnTo>
                <a:lnTo>
                  <a:pt x="2749" y="601"/>
                </a:lnTo>
                <a:lnTo>
                  <a:pt x="2749" y="597"/>
                </a:lnTo>
                <a:lnTo>
                  <a:pt x="2749" y="603"/>
                </a:lnTo>
                <a:lnTo>
                  <a:pt x="2749" y="601"/>
                </a:lnTo>
                <a:lnTo>
                  <a:pt x="2750" y="603"/>
                </a:lnTo>
                <a:lnTo>
                  <a:pt x="2750" y="601"/>
                </a:lnTo>
                <a:lnTo>
                  <a:pt x="2751" y="609"/>
                </a:lnTo>
                <a:lnTo>
                  <a:pt x="2751" y="611"/>
                </a:lnTo>
                <a:lnTo>
                  <a:pt x="2751" y="601"/>
                </a:lnTo>
                <a:lnTo>
                  <a:pt x="2751" y="600"/>
                </a:lnTo>
                <a:lnTo>
                  <a:pt x="2752" y="603"/>
                </a:lnTo>
                <a:lnTo>
                  <a:pt x="2752" y="605"/>
                </a:lnTo>
                <a:lnTo>
                  <a:pt x="2752" y="601"/>
                </a:lnTo>
                <a:lnTo>
                  <a:pt x="2752" y="600"/>
                </a:lnTo>
                <a:lnTo>
                  <a:pt x="2753" y="603"/>
                </a:lnTo>
                <a:lnTo>
                  <a:pt x="2753" y="607"/>
                </a:lnTo>
                <a:lnTo>
                  <a:pt x="2754" y="607"/>
                </a:lnTo>
                <a:lnTo>
                  <a:pt x="2754" y="597"/>
                </a:lnTo>
                <a:lnTo>
                  <a:pt x="2754" y="603"/>
                </a:lnTo>
                <a:lnTo>
                  <a:pt x="2754" y="607"/>
                </a:lnTo>
                <a:lnTo>
                  <a:pt x="2755" y="603"/>
                </a:lnTo>
                <a:lnTo>
                  <a:pt x="2755" y="605"/>
                </a:lnTo>
                <a:lnTo>
                  <a:pt x="2755" y="601"/>
                </a:lnTo>
                <a:lnTo>
                  <a:pt x="2756" y="601"/>
                </a:lnTo>
                <a:lnTo>
                  <a:pt x="2756" y="597"/>
                </a:lnTo>
                <a:lnTo>
                  <a:pt x="2756" y="600"/>
                </a:lnTo>
                <a:lnTo>
                  <a:pt x="2756" y="601"/>
                </a:lnTo>
                <a:lnTo>
                  <a:pt x="2757" y="603"/>
                </a:lnTo>
                <a:lnTo>
                  <a:pt x="2757" y="607"/>
                </a:lnTo>
                <a:lnTo>
                  <a:pt x="2757" y="603"/>
                </a:lnTo>
                <a:lnTo>
                  <a:pt x="2758" y="607"/>
                </a:lnTo>
                <a:lnTo>
                  <a:pt x="2758" y="607"/>
                </a:lnTo>
                <a:lnTo>
                  <a:pt x="2758" y="607"/>
                </a:lnTo>
                <a:lnTo>
                  <a:pt x="2759" y="605"/>
                </a:lnTo>
                <a:lnTo>
                  <a:pt x="2759" y="611"/>
                </a:lnTo>
                <a:lnTo>
                  <a:pt x="2759" y="615"/>
                </a:lnTo>
                <a:lnTo>
                  <a:pt x="2759" y="617"/>
                </a:lnTo>
                <a:lnTo>
                  <a:pt x="2760" y="611"/>
                </a:lnTo>
                <a:lnTo>
                  <a:pt x="2760" y="609"/>
                </a:lnTo>
                <a:lnTo>
                  <a:pt x="2760" y="615"/>
                </a:lnTo>
                <a:lnTo>
                  <a:pt x="2761" y="619"/>
                </a:lnTo>
                <a:lnTo>
                  <a:pt x="2761" y="617"/>
                </a:lnTo>
                <a:lnTo>
                  <a:pt x="2761" y="615"/>
                </a:lnTo>
                <a:lnTo>
                  <a:pt x="2762" y="619"/>
                </a:lnTo>
                <a:lnTo>
                  <a:pt x="2762" y="622"/>
                </a:lnTo>
                <a:lnTo>
                  <a:pt x="2762" y="625"/>
                </a:lnTo>
                <a:lnTo>
                  <a:pt x="2762" y="617"/>
                </a:lnTo>
                <a:lnTo>
                  <a:pt x="2763" y="617"/>
                </a:lnTo>
                <a:lnTo>
                  <a:pt x="2763" y="619"/>
                </a:lnTo>
                <a:lnTo>
                  <a:pt x="2763" y="615"/>
                </a:lnTo>
                <a:lnTo>
                  <a:pt x="2763" y="600"/>
                </a:lnTo>
                <a:lnTo>
                  <a:pt x="2764" y="594"/>
                </a:lnTo>
                <a:lnTo>
                  <a:pt x="2764" y="590"/>
                </a:lnTo>
                <a:lnTo>
                  <a:pt x="2765" y="578"/>
                </a:lnTo>
                <a:lnTo>
                  <a:pt x="2765" y="569"/>
                </a:lnTo>
                <a:lnTo>
                  <a:pt x="2765" y="559"/>
                </a:lnTo>
                <a:lnTo>
                  <a:pt x="2765" y="559"/>
                </a:lnTo>
                <a:lnTo>
                  <a:pt x="2766" y="557"/>
                </a:lnTo>
                <a:lnTo>
                  <a:pt x="2766" y="549"/>
                </a:lnTo>
                <a:lnTo>
                  <a:pt x="2766" y="540"/>
                </a:lnTo>
                <a:lnTo>
                  <a:pt x="2766" y="540"/>
                </a:lnTo>
                <a:lnTo>
                  <a:pt x="2767" y="538"/>
                </a:lnTo>
                <a:lnTo>
                  <a:pt x="2767" y="536"/>
                </a:lnTo>
                <a:lnTo>
                  <a:pt x="2768" y="528"/>
                </a:lnTo>
                <a:lnTo>
                  <a:pt x="2768" y="532"/>
                </a:lnTo>
                <a:lnTo>
                  <a:pt x="2768" y="538"/>
                </a:lnTo>
                <a:lnTo>
                  <a:pt x="2768" y="534"/>
                </a:lnTo>
                <a:lnTo>
                  <a:pt x="2769" y="528"/>
                </a:lnTo>
                <a:lnTo>
                  <a:pt x="2769" y="528"/>
                </a:lnTo>
                <a:lnTo>
                  <a:pt x="2769" y="526"/>
                </a:lnTo>
                <a:lnTo>
                  <a:pt x="2770" y="530"/>
                </a:lnTo>
                <a:lnTo>
                  <a:pt x="2770" y="526"/>
                </a:lnTo>
                <a:lnTo>
                  <a:pt x="2770" y="532"/>
                </a:lnTo>
                <a:lnTo>
                  <a:pt x="2771" y="536"/>
                </a:lnTo>
                <a:lnTo>
                  <a:pt x="2771" y="534"/>
                </a:lnTo>
                <a:lnTo>
                  <a:pt x="2771" y="532"/>
                </a:lnTo>
                <a:lnTo>
                  <a:pt x="2771" y="530"/>
                </a:lnTo>
                <a:lnTo>
                  <a:pt x="2772" y="530"/>
                </a:lnTo>
                <a:lnTo>
                  <a:pt x="2772" y="536"/>
                </a:lnTo>
                <a:lnTo>
                  <a:pt x="2772" y="530"/>
                </a:lnTo>
                <a:lnTo>
                  <a:pt x="2773" y="536"/>
                </a:lnTo>
                <a:lnTo>
                  <a:pt x="2773" y="538"/>
                </a:lnTo>
                <a:lnTo>
                  <a:pt x="2773" y="540"/>
                </a:lnTo>
                <a:lnTo>
                  <a:pt x="2773" y="534"/>
                </a:lnTo>
                <a:lnTo>
                  <a:pt x="2774" y="538"/>
                </a:lnTo>
                <a:lnTo>
                  <a:pt x="2774" y="534"/>
                </a:lnTo>
                <a:lnTo>
                  <a:pt x="2774" y="538"/>
                </a:lnTo>
                <a:lnTo>
                  <a:pt x="2775" y="534"/>
                </a:lnTo>
                <a:lnTo>
                  <a:pt x="2775" y="536"/>
                </a:lnTo>
                <a:lnTo>
                  <a:pt x="2775" y="540"/>
                </a:lnTo>
                <a:lnTo>
                  <a:pt x="2776" y="538"/>
                </a:lnTo>
                <a:lnTo>
                  <a:pt x="2776" y="538"/>
                </a:lnTo>
                <a:lnTo>
                  <a:pt x="2776" y="538"/>
                </a:lnTo>
                <a:lnTo>
                  <a:pt x="2776" y="540"/>
                </a:lnTo>
                <a:lnTo>
                  <a:pt x="2777" y="545"/>
                </a:lnTo>
                <a:lnTo>
                  <a:pt x="2777" y="548"/>
                </a:lnTo>
                <a:lnTo>
                  <a:pt x="2777" y="542"/>
                </a:lnTo>
                <a:lnTo>
                  <a:pt x="2777" y="548"/>
                </a:lnTo>
                <a:lnTo>
                  <a:pt x="2778" y="549"/>
                </a:lnTo>
                <a:lnTo>
                  <a:pt x="2778" y="551"/>
                </a:lnTo>
                <a:lnTo>
                  <a:pt x="2779" y="548"/>
                </a:lnTo>
                <a:lnTo>
                  <a:pt x="2779" y="549"/>
                </a:lnTo>
                <a:lnTo>
                  <a:pt x="2779" y="551"/>
                </a:lnTo>
                <a:lnTo>
                  <a:pt x="2779" y="551"/>
                </a:lnTo>
                <a:lnTo>
                  <a:pt x="2780" y="549"/>
                </a:lnTo>
                <a:lnTo>
                  <a:pt x="2780" y="551"/>
                </a:lnTo>
                <a:lnTo>
                  <a:pt x="2780" y="549"/>
                </a:lnTo>
                <a:lnTo>
                  <a:pt x="2780" y="553"/>
                </a:lnTo>
                <a:lnTo>
                  <a:pt x="2781" y="549"/>
                </a:lnTo>
                <a:lnTo>
                  <a:pt x="2781" y="548"/>
                </a:lnTo>
                <a:lnTo>
                  <a:pt x="2782" y="548"/>
                </a:lnTo>
                <a:lnTo>
                  <a:pt x="2782" y="549"/>
                </a:lnTo>
                <a:lnTo>
                  <a:pt x="2782" y="542"/>
                </a:lnTo>
                <a:lnTo>
                  <a:pt x="2782" y="536"/>
                </a:lnTo>
                <a:lnTo>
                  <a:pt x="2783" y="536"/>
                </a:lnTo>
                <a:lnTo>
                  <a:pt x="2783" y="536"/>
                </a:lnTo>
                <a:lnTo>
                  <a:pt x="2783" y="526"/>
                </a:lnTo>
                <a:lnTo>
                  <a:pt x="2784" y="518"/>
                </a:lnTo>
                <a:lnTo>
                  <a:pt x="2784" y="518"/>
                </a:lnTo>
                <a:lnTo>
                  <a:pt x="2784" y="518"/>
                </a:lnTo>
                <a:lnTo>
                  <a:pt x="2785" y="513"/>
                </a:lnTo>
                <a:lnTo>
                  <a:pt x="2785" y="503"/>
                </a:lnTo>
                <a:lnTo>
                  <a:pt x="2785" y="501"/>
                </a:lnTo>
                <a:lnTo>
                  <a:pt x="2785" y="503"/>
                </a:lnTo>
                <a:lnTo>
                  <a:pt x="2786" y="501"/>
                </a:lnTo>
                <a:lnTo>
                  <a:pt x="2786" y="503"/>
                </a:lnTo>
                <a:lnTo>
                  <a:pt x="2786" y="507"/>
                </a:lnTo>
                <a:lnTo>
                  <a:pt x="2787" y="513"/>
                </a:lnTo>
                <a:lnTo>
                  <a:pt x="2787" y="511"/>
                </a:lnTo>
                <a:lnTo>
                  <a:pt x="2787" y="505"/>
                </a:lnTo>
                <a:lnTo>
                  <a:pt x="2787" y="507"/>
                </a:lnTo>
                <a:lnTo>
                  <a:pt x="2788" y="501"/>
                </a:lnTo>
                <a:lnTo>
                  <a:pt x="2788" y="493"/>
                </a:lnTo>
                <a:lnTo>
                  <a:pt x="2788" y="493"/>
                </a:lnTo>
                <a:lnTo>
                  <a:pt x="2789" y="511"/>
                </a:lnTo>
                <a:lnTo>
                  <a:pt x="2789" y="524"/>
                </a:lnTo>
                <a:lnTo>
                  <a:pt x="2789" y="530"/>
                </a:lnTo>
                <a:lnTo>
                  <a:pt x="2790" y="532"/>
                </a:lnTo>
                <a:lnTo>
                  <a:pt x="2790" y="542"/>
                </a:lnTo>
                <a:lnTo>
                  <a:pt x="2790" y="549"/>
                </a:lnTo>
                <a:lnTo>
                  <a:pt x="2790" y="555"/>
                </a:lnTo>
                <a:lnTo>
                  <a:pt x="2791" y="551"/>
                </a:lnTo>
                <a:lnTo>
                  <a:pt x="2791" y="544"/>
                </a:lnTo>
                <a:lnTo>
                  <a:pt x="2791" y="548"/>
                </a:lnTo>
                <a:lnTo>
                  <a:pt x="2791" y="553"/>
                </a:lnTo>
                <a:lnTo>
                  <a:pt x="2792" y="561"/>
                </a:lnTo>
                <a:lnTo>
                  <a:pt x="2792" y="553"/>
                </a:lnTo>
                <a:lnTo>
                  <a:pt x="2793" y="557"/>
                </a:lnTo>
                <a:lnTo>
                  <a:pt x="2793" y="559"/>
                </a:lnTo>
                <a:lnTo>
                  <a:pt x="2793" y="559"/>
                </a:lnTo>
                <a:lnTo>
                  <a:pt x="2793" y="549"/>
                </a:lnTo>
                <a:lnTo>
                  <a:pt x="2794" y="555"/>
                </a:lnTo>
                <a:lnTo>
                  <a:pt x="2794" y="559"/>
                </a:lnTo>
                <a:lnTo>
                  <a:pt x="2794" y="549"/>
                </a:lnTo>
                <a:lnTo>
                  <a:pt x="2794" y="549"/>
                </a:lnTo>
                <a:lnTo>
                  <a:pt x="2795" y="545"/>
                </a:lnTo>
                <a:lnTo>
                  <a:pt x="2795" y="551"/>
                </a:lnTo>
                <a:lnTo>
                  <a:pt x="2796" y="555"/>
                </a:lnTo>
                <a:lnTo>
                  <a:pt x="2796" y="563"/>
                </a:lnTo>
                <a:lnTo>
                  <a:pt x="2796" y="580"/>
                </a:lnTo>
                <a:lnTo>
                  <a:pt x="2796" y="596"/>
                </a:lnTo>
                <a:lnTo>
                  <a:pt x="2797" y="605"/>
                </a:lnTo>
                <a:lnTo>
                  <a:pt x="2797" y="621"/>
                </a:lnTo>
                <a:lnTo>
                  <a:pt x="2797" y="625"/>
                </a:lnTo>
                <a:lnTo>
                  <a:pt x="2797" y="584"/>
                </a:lnTo>
                <a:lnTo>
                  <a:pt x="2798" y="509"/>
                </a:lnTo>
                <a:lnTo>
                  <a:pt x="2798" y="405"/>
                </a:lnTo>
                <a:lnTo>
                  <a:pt x="2799" y="266"/>
                </a:lnTo>
                <a:lnTo>
                  <a:pt x="2799" y="119"/>
                </a:lnTo>
                <a:lnTo>
                  <a:pt x="2799" y="52"/>
                </a:lnTo>
                <a:lnTo>
                  <a:pt x="2799" y="94"/>
                </a:lnTo>
                <a:lnTo>
                  <a:pt x="2800" y="271"/>
                </a:lnTo>
                <a:lnTo>
                  <a:pt x="2800" y="505"/>
                </a:lnTo>
                <a:lnTo>
                  <a:pt x="2800" y="566"/>
                </a:lnTo>
                <a:lnTo>
                  <a:pt x="2801" y="613"/>
                </a:lnTo>
                <a:lnTo>
                  <a:pt x="2801" y="578"/>
                </a:lnTo>
                <a:lnTo>
                  <a:pt x="2801" y="574"/>
                </a:lnTo>
                <a:lnTo>
                  <a:pt x="2801" y="576"/>
                </a:lnTo>
                <a:lnTo>
                  <a:pt x="2802" y="578"/>
                </a:lnTo>
                <a:lnTo>
                  <a:pt x="2802" y="570"/>
                </a:lnTo>
                <a:lnTo>
                  <a:pt x="2802" y="576"/>
                </a:lnTo>
                <a:lnTo>
                  <a:pt x="2803" y="578"/>
                </a:lnTo>
                <a:lnTo>
                  <a:pt x="2803" y="580"/>
                </a:lnTo>
                <a:lnTo>
                  <a:pt x="2803" y="580"/>
                </a:lnTo>
                <a:lnTo>
                  <a:pt x="2804" y="578"/>
                </a:lnTo>
                <a:lnTo>
                  <a:pt x="2804" y="580"/>
                </a:lnTo>
                <a:lnTo>
                  <a:pt x="2804" y="578"/>
                </a:lnTo>
                <a:lnTo>
                  <a:pt x="2804" y="576"/>
                </a:lnTo>
                <a:lnTo>
                  <a:pt x="2805" y="573"/>
                </a:lnTo>
                <a:lnTo>
                  <a:pt x="2805" y="576"/>
                </a:lnTo>
                <a:lnTo>
                  <a:pt x="2805" y="582"/>
                </a:lnTo>
                <a:lnTo>
                  <a:pt x="2805" y="578"/>
                </a:lnTo>
                <a:lnTo>
                  <a:pt x="2806" y="570"/>
                </a:lnTo>
                <a:lnTo>
                  <a:pt x="2806" y="574"/>
                </a:lnTo>
                <a:lnTo>
                  <a:pt x="2807" y="578"/>
                </a:lnTo>
                <a:lnTo>
                  <a:pt x="2807" y="576"/>
                </a:lnTo>
                <a:lnTo>
                  <a:pt x="2807" y="573"/>
                </a:lnTo>
                <a:lnTo>
                  <a:pt x="2807" y="580"/>
                </a:lnTo>
                <a:lnTo>
                  <a:pt x="2808" y="582"/>
                </a:lnTo>
                <a:lnTo>
                  <a:pt x="2808" y="584"/>
                </a:lnTo>
                <a:lnTo>
                  <a:pt x="2808" y="574"/>
                </a:lnTo>
                <a:lnTo>
                  <a:pt x="2808" y="576"/>
                </a:lnTo>
                <a:lnTo>
                  <a:pt x="2809" y="576"/>
                </a:lnTo>
                <a:lnTo>
                  <a:pt x="2809" y="582"/>
                </a:lnTo>
                <a:lnTo>
                  <a:pt x="2810" y="576"/>
                </a:lnTo>
                <a:lnTo>
                  <a:pt x="2810" y="576"/>
                </a:lnTo>
                <a:lnTo>
                  <a:pt x="2810" y="578"/>
                </a:lnTo>
                <a:lnTo>
                  <a:pt x="2810" y="580"/>
                </a:lnTo>
                <a:lnTo>
                  <a:pt x="2811" y="574"/>
                </a:lnTo>
                <a:lnTo>
                  <a:pt x="2811" y="573"/>
                </a:lnTo>
                <a:lnTo>
                  <a:pt x="2811" y="574"/>
                </a:lnTo>
                <a:lnTo>
                  <a:pt x="2811" y="576"/>
                </a:lnTo>
                <a:lnTo>
                  <a:pt x="2812" y="574"/>
                </a:lnTo>
                <a:lnTo>
                  <a:pt x="2812" y="570"/>
                </a:lnTo>
                <a:lnTo>
                  <a:pt x="2813" y="576"/>
                </a:lnTo>
                <a:lnTo>
                  <a:pt x="2813" y="580"/>
                </a:lnTo>
                <a:lnTo>
                  <a:pt x="2813" y="580"/>
                </a:lnTo>
                <a:lnTo>
                  <a:pt x="2813" y="574"/>
                </a:lnTo>
                <a:lnTo>
                  <a:pt x="2814" y="578"/>
                </a:lnTo>
                <a:lnTo>
                  <a:pt x="2814" y="582"/>
                </a:lnTo>
                <a:lnTo>
                  <a:pt x="2814" y="576"/>
                </a:lnTo>
                <a:lnTo>
                  <a:pt x="2815" y="570"/>
                </a:lnTo>
                <a:lnTo>
                  <a:pt x="2815" y="573"/>
                </a:lnTo>
                <a:lnTo>
                  <a:pt x="2815" y="573"/>
                </a:lnTo>
                <a:lnTo>
                  <a:pt x="2815" y="580"/>
                </a:lnTo>
                <a:lnTo>
                  <a:pt x="2816" y="574"/>
                </a:lnTo>
                <a:lnTo>
                  <a:pt x="2816" y="573"/>
                </a:lnTo>
                <a:lnTo>
                  <a:pt x="2816" y="578"/>
                </a:lnTo>
                <a:lnTo>
                  <a:pt x="2817" y="578"/>
                </a:lnTo>
                <a:lnTo>
                  <a:pt x="2817" y="574"/>
                </a:lnTo>
                <a:lnTo>
                  <a:pt x="2817" y="573"/>
                </a:lnTo>
                <a:lnTo>
                  <a:pt x="2818" y="573"/>
                </a:lnTo>
                <a:lnTo>
                  <a:pt x="2818" y="574"/>
                </a:lnTo>
                <a:lnTo>
                  <a:pt x="2818" y="573"/>
                </a:lnTo>
                <a:lnTo>
                  <a:pt x="2818" y="566"/>
                </a:lnTo>
                <a:lnTo>
                  <a:pt x="2819" y="563"/>
                </a:lnTo>
                <a:lnTo>
                  <a:pt x="2819" y="563"/>
                </a:lnTo>
                <a:lnTo>
                  <a:pt x="2819" y="553"/>
                </a:lnTo>
                <a:lnTo>
                  <a:pt x="2819" y="544"/>
                </a:lnTo>
                <a:lnTo>
                  <a:pt x="2820" y="542"/>
                </a:lnTo>
                <a:lnTo>
                  <a:pt x="2820" y="542"/>
                </a:lnTo>
                <a:lnTo>
                  <a:pt x="2821" y="534"/>
                </a:lnTo>
                <a:lnTo>
                  <a:pt x="2821" y="526"/>
                </a:lnTo>
                <a:lnTo>
                  <a:pt x="2821" y="526"/>
                </a:lnTo>
                <a:lnTo>
                  <a:pt x="2821" y="526"/>
                </a:lnTo>
                <a:lnTo>
                  <a:pt x="2822" y="524"/>
                </a:lnTo>
                <a:lnTo>
                  <a:pt x="2822" y="517"/>
                </a:lnTo>
                <a:lnTo>
                  <a:pt x="2822" y="514"/>
                </a:lnTo>
                <a:lnTo>
                  <a:pt x="2822" y="513"/>
                </a:lnTo>
                <a:lnTo>
                  <a:pt x="2823" y="522"/>
                </a:lnTo>
                <a:lnTo>
                  <a:pt x="2823" y="518"/>
                </a:lnTo>
                <a:lnTo>
                  <a:pt x="2824" y="514"/>
                </a:lnTo>
                <a:lnTo>
                  <a:pt x="2824" y="520"/>
                </a:lnTo>
                <a:lnTo>
                  <a:pt x="2824" y="522"/>
                </a:lnTo>
                <a:lnTo>
                  <a:pt x="2824" y="520"/>
                </a:lnTo>
                <a:lnTo>
                  <a:pt x="2825" y="518"/>
                </a:lnTo>
                <a:lnTo>
                  <a:pt x="2825" y="520"/>
                </a:lnTo>
                <a:lnTo>
                  <a:pt x="2825" y="522"/>
                </a:lnTo>
                <a:lnTo>
                  <a:pt x="2825" y="520"/>
                </a:lnTo>
                <a:lnTo>
                  <a:pt x="2826" y="518"/>
                </a:lnTo>
                <a:lnTo>
                  <a:pt x="2826" y="518"/>
                </a:lnTo>
                <a:lnTo>
                  <a:pt x="2827" y="520"/>
                </a:lnTo>
                <a:lnTo>
                  <a:pt x="2827" y="522"/>
                </a:lnTo>
                <a:lnTo>
                  <a:pt x="2827" y="518"/>
                </a:lnTo>
                <a:lnTo>
                  <a:pt x="2827" y="520"/>
                </a:lnTo>
                <a:lnTo>
                  <a:pt x="2828" y="526"/>
                </a:lnTo>
                <a:lnTo>
                  <a:pt x="2828" y="524"/>
                </a:lnTo>
                <a:lnTo>
                  <a:pt x="2828" y="520"/>
                </a:lnTo>
                <a:lnTo>
                  <a:pt x="2829" y="524"/>
                </a:lnTo>
                <a:lnTo>
                  <a:pt x="2829" y="528"/>
                </a:lnTo>
                <a:lnTo>
                  <a:pt x="2829" y="532"/>
                </a:lnTo>
                <a:lnTo>
                  <a:pt x="2829" y="524"/>
                </a:lnTo>
                <a:lnTo>
                  <a:pt x="2830" y="528"/>
                </a:lnTo>
                <a:lnTo>
                  <a:pt x="2830" y="532"/>
                </a:lnTo>
                <a:lnTo>
                  <a:pt x="2830" y="538"/>
                </a:lnTo>
                <a:lnTo>
                  <a:pt x="2831" y="536"/>
                </a:lnTo>
                <a:lnTo>
                  <a:pt x="2831" y="536"/>
                </a:lnTo>
                <a:lnTo>
                  <a:pt x="2831" y="540"/>
                </a:lnTo>
                <a:lnTo>
                  <a:pt x="2832" y="549"/>
                </a:lnTo>
                <a:lnTo>
                  <a:pt x="2832" y="540"/>
                </a:lnTo>
                <a:lnTo>
                  <a:pt x="2832" y="536"/>
                </a:lnTo>
                <a:lnTo>
                  <a:pt x="2832" y="538"/>
                </a:lnTo>
                <a:lnTo>
                  <a:pt x="2833" y="542"/>
                </a:lnTo>
                <a:lnTo>
                  <a:pt x="2833" y="540"/>
                </a:lnTo>
                <a:lnTo>
                  <a:pt x="2833" y="538"/>
                </a:lnTo>
                <a:lnTo>
                  <a:pt x="2833" y="540"/>
                </a:lnTo>
                <a:lnTo>
                  <a:pt x="2834" y="542"/>
                </a:lnTo>
                <a:lnTo>
                  <a:pt x="2834" y="540"/>
                </a:lnTo>
                <a:lnTo>
                  <a:pt x="2835" y="536"/>
                </a:lnTo>
                <a:lnTo>
                  <a:pt x="2835" y="538"/>
                </a:lnTo>
                <a:lnTo>
                  <a:pt x="2835" y="545"/>
                </a:lnTo>
                <a:lnTo>
                  <a:pt x="2835" y="542"/>
                </a:lnTo>
                <a:lnTo>
                  <a:pt x="2836" y="540"/>
                </a:lnTo>
                <a:lnTo>
                  <a:pt x="2836" y="540"/>
                </a:lnTo>
                <a:lnTo>
                  <a:pt x="2836" y="542"/>
                </a:lnTo>
                <a:lnTo>
                  <a:pt x="2836" y="530"/>
                </a:lnTo>
                <a:lnTo>
                  <a:pt x="2837" y="518"/>
                </a:lnTo>
                <a:lnTo>
                  <a:pt x="2837" y="520"/>
                </a:lnTo>
                <a:lnTo>
                  <a:pt x="2838" y="522"/>
                </a:lnTo>
                <a:lnTo>
                  <a:pt x="2838" y="514"/>
                </a:lnTo>
                <a:lnTo>
                  <a:pt x="2838" y="509"/>
                </a:lnTo>
                <a:lnTo>
                  <a:pt x="2838" y="505"/>
                </a:lnTo>
                <a:lnTo>
                  <a:pt x="2839" y="509"/>
                </a:lnTo>
                <a:lnTo>
                  <a:pt x="2839" y="505"/>
                </a:lnTo>
                <a:lnTo>
                  <a:pt x="2839" y="501"/>
                </a:lnTo>
                <a:lnTo>
                  <a:pt x="2839" y="493"/>
                </a:lnTo>
                <a:lnTo>
                  <a:pt x="2840" y="496"/>
                </a:lnTo>
                <a:lnTo>
                  <a:pt x="2840" y="493"/>
                </a:lnTo>
                <a:lnTo>
                  <a:pt x="2841" y="489"/>
                </a:lnTo>
                <a:lnTo>
                  <a:pt x="2841" y="488"/>
                </a:lnTo>
                <a:lnTo>
                  <a:pt x="2841" y="496"/>
                </a:lnTo>
                <a:lnTo>
                  <a:pt x="2841" y="501"/>
                </a:lnTo>
                <a:lnTo>
                  <a:pt x="2842" y="493"/>
                </a:lnTo>
                <a:lnTo>
                  <a:pt x="2842" y="489"/>
                </a:lnTo>
                <a:lnTo>
                  <a:pt x="2842" y="489"/>
                </a:lnTo>
                <a:lnTo>
                  <a:pt x="2843" y="486"/>
                </a:lnTo>
                <a:lnTo>
                  <a:pt x="2843" y="482"/>
                </a:lnTo>
                <a:lnTo>
                  <a:pt x="2843" y="497"/>
                </a:lnTo>
                <a:lnTo>
                  <a:pt x="2843" y="517"/>
                </a:lnTo>
                <a:lnTo>
                  <a:pt x="2844" y="520"/>
                </a:lnTo>
                <a:lnTo>
                  <a:pt x="2844" y="524"/>
                </a:lnTo>
                <a:lnTo>
                  <a:pt x="2844" y="528"/>
                </a:lnTo>
                <a:lnTo>
                  <a:pt x="2845" y="536"/>
                </a:lnTo>
                <a:lnTo>
                  <a:pt x="2845" y="540"/>
                </a:lnTo>
                <a:lnTo>
                  <a:pt x="2845" y="540"/>
                </a:lnTo>
                <a:lnTo>
                  <a:pt x="2846" y="534"/>
                </a:lnTo>
                <a:lnTo>
                  <a:pt x="2846" y="536"/>
                </a:lnTo>
                <a:lnTo>
                  <a:pt x="2846" y="545"/>
                </a:lnTo>
                <a:lnTo>
                  <a:pt x="2846" y="544"/>
                </a:lnTo>
                <a:lnTo>
                  <a:pt x="2847" y="545"/>
                </a:lnTo>
                <a:lnTo>
                  <a:pt x="2847" y="544"/>
                </a:lnTo>
                <a:lnTo>
                  <a:pt x="2847" y="548"/>
                </a:lnTo>
                <a:lnTo>
                  <a:pt x="2848" y="549"/>
                </a:lnTo>
                <a:lnTo>
                  <a:pt x="2848" y="545"/>
                </a:lnTo>
                <a:lnTo>
                  <a:pt x="2848" y="545"/>
                </a:lnTo>
                <a:lnTo>
                  <a:pt x="2849" y="548"/>
                </a:lnTo>
                <a:lnTo>
                  <a:pt x="2849" y="548"/>
                </a:lnTo>
                <a:lnTo>
                  <a:pt x="2849" y="544"/>
                </a:lnTo>
                <a:lnTo>
                  <a:pt x="2849" y="540"/>
                </a:lnTo>
                <a:lnTo>
                  <a:pt x="2850" y="548"/>
                </a:lnTo>
                <a:lnTo>
                  <a:pt x="2850" y="561"/>
                </a:lnTo>
                <a:lnTo>
                  <a:pt x="2850" y="578"/>
                </a:lnTo>
                <a:lnTo>
                  <a:pt x="2850" y="586"/>
                </a:lnTo>
                <a:lnTo>
                  <a:pt x="2851" y="607"/>
                </a:lnTo>
                <a:lnTo>
                  <a:pt x="2851" y="621"/>
                </a:lnTo>
                <a:lnTo>
                  <a:pt x="2852" y="578"/>
                </a:lnTo>
                <a:lnTo>
                  <a:pt x="2852" y="496"/>
                </a:lnTo>
                <a:lnTo>
                  <a:pt x="2852" y="401"/>
                </a:lnTo>
                <a:lnTo>
                  <a:pt x="2852" y="366"/>
                </a:lnTo>
                <a:lnTo>
                  <a:pt x="2853" y="133"/>
                </a:lnTo>
                <a:lnTo>
                  <a:pt x="2853" y="71"/>
                </a:lnTo>
                <a:lnTo>
                  <a:pt x="2853" y="154"/>
                </a:lnTo>
                <a:lnTo>
                  <a:pt x="2853" y="374"/>
                </a:lnTo>
                <a:lnTo>
                  <a:pt x="2854" y="566"/>
                </a:lnTo>
                <a:lnTo>
                  <a:pt x="2854" y="621"/>
                </a:lnTo>
                <a:lnTo>
                  <a:pt x="2855" y="609"/>
                </a:lnTo>
                <a:lnTo>
                  <a:pt x="2855" y="586"/>
                </a:lnTo>
                <a:lnTo>
                  <a:pt x="2855" y="566"/>
                </a:lnTo>
                <a:lnTo>
                  <a:pt x="2855" y="559"/>
                </a:lnTo>
                <a:lnTo>
                  <a:pt x="2856" y="563"/>
                </a:lnTo>
                <a:lnTo>
                  <a:pt x="2856" y="573"/>
                </a:lnTo>
                <a:lnTo>
                  <a:pt x="2856" y="570"/>
                </a:lnTo>
                <a:lnTo>
                  <a:pt x="2857" y="573"/>
                </a:lnTo>
                <a:lnTo>
                  <a:pt x="2857" y="569"/>
                </a:lnTo>
                <a:lnTo>
                  <a:pt x="2857" y="570"/>
                </a:lnTo>
                <a:lnTo>
                  <a:pt x="2858" y="573"/>
                </a:lnTo>
                <a:lnTo>
                  <a:pt x="2858" y="574"/>
                </a:lnTo>
                <a:lnTo>
                  <a:pt x="2858" y="569"/>
                </a:lnTo>
                <a:lnTo>
                  <a:pt x="2858" y="573"/>
                </a:lnTo>
                <a:lnTo>
                  <a:pt x="2859" y="569"/>
                </a:lnTo>
                <a:lnTo>
                  <a:pt x="2859" y="569"/>
                </a:lnTo>
                <a:lnTo>
                  <a:pt x="2859" y="566"/>
                </a:lnTo>
                <a:lnTo>
                  <a:pt x="2860" y="565"/>
                </a:lnTo>
                <a:lnTo>
                  <a:pt x="2860" y="566"/>
                </a:lnTo>
                <a:lnTo>
                  <a:pt x="2860" y="573"/>
                </a:lnTo>
                <a:lnTo>
                  <a:pt x="2860" y="569"/>
                </a:lnTo>
                <a:lnTo>
                  <a:pt x="2861" y="569"/>
                </a:lnTo>
                <a:lnTo>
                  <a:pt x="2861" y="573"/>
                </a:lnTo>
                <a:lnTo>
                  <a:pt x="2861" y="574"/>
                </a:lnTo>
                <a:lnTo>
                  <a:pt x="2862" y="566"/>
                </a:lnTo>
                <a:lnTo>
                  <a:pt x="2862" y="566"/>
                </a:lnTo>
                <a:lnTo>
                  <a:pt x="2862" y="574"/>
                </a:lnTo>
                <a:lnTo>
                  <a:pt x="2863" y="574"/>
                </a:lnTo>
                <a:lnTo>
                  <a:pt x="2863" y="566"/>
                </a:lnTo>
                <a:lnTo>
                  <a:pt x="2863" y="569"/>
                </a:lnTo>
                <a:lnTo>
                  <a:pt x="2863" y="573"/>
                </a:lnTo>
                <a:lnTo>
                  <a:pt x="2864" y="574"/>
                </a:lnTo>
                <a:lnTo>
                  <a:pt x="2864" y="570"/>
                </a:lnTo>
                <a:lnTo>
                  <a:pt x="2864" y="566"/>
                </a:lnTo>
                <a:lnTo>
                  <a:pt x="2864" y="569"/>
                </a:lnTo>
                <a:lnTo>
                  <a:pt x="2865" y="576"/>
                </a:lnTo>
                <a:lnTo>
                  <a:pt x="2865" y="570"/>
                </a:lnTo>
                <a:lnTo>
                  <a:pt x="2866" y="570"/>
                </a:lnTo>
                <a:lnTo>
                  <a:pt x="2866" y="576"/>
                </a:lnTo>
                <a:lnTo>
                  <a:pt x="2866" y="576"/>
                </a:lnTo>
                <a:lnTo>
                  <a:pt x="2866" y="570"/>
                </a:lnTo>
                <a:lnTo>
                  <a:pt x="2867" y="561"/>
                </a:lnTo>
                <a:lnTo>
                  <a:pt x="2867" y="566"/>
                </a:lnTo>
                <a:lnTo>
                  <a:pt x="2867" y="570"/>
                </a:lnTo>
                <a:lnTo>
                  <a:pt x="2867" y="574"/>
                </a:lnTo>
                <a:lnTo>
                  <a:pt x="2868" y="566"/>
                </a:lnTo>
                <a:lnTo>
                  <a:pt x="2868" y="569"/>
                </a:lnTo>
                <a:lnTo>
                  <a:pt x="2869" y="570"/>
                </a:lnTo>
                <a:lnTo>
                  <a:pt x="2869" y="570"/>
                </a:lnTo>
                <a:lnTo>
                  <a:pt x="2869" y="565"/>
                </a:lnTo>
                <a:lnTo>
                  <a:pt x="2869" y="565"/>
                </a:lnTo>
                <a:lnTo>
                  <a:pt x="2870" y="570"/>
                </a:lnTo>
                <a:lnTo>
                  <a:pt x="2870" y="576"/>
                </a:lnTo>
                <a:lnTo>
                  <a:pt x="2870" y="574"/>
                </a:lnTo>
                <a:lnTo>
                  <a:pt x="2871" y="570"/>
                </a:lnTo>
                <a:lnTo>
                  <a:pt x="2871" y="574"/>
                </a:lnTo>
                <a:lnTo>
                  <a:pt x="2871" y="582"/>
                </a:lnTo>
                <a:lnTo>
                  <a:pt x="2872" y="576"/>
                </a:lnTo>
                <a:lnTo>
                  <a:pt x="2872" y="569"/>
                </a:lnTo>
                <a:lnTo>
                  <a:pt x="2872" y="565"/>
                </a:lnTo>
                <a:lnTo>
                  <a:pt x="2872" y="566"/>
                </a:lnTo>
                <a:lnTo>
                  <a:pt x="2873" y="563"/>
                </a:lnTo>
                <a:lnTo>
                  <a:pt x="2873" y="557"/>
                </a:lnTo>
                <a:lnTo>
                  <a:pt x="2873" y="553"/>
                </a:lnTo>
                <a:lnTo>
                  <a:pt x="2874" y="555"/>
                </a:lnTo>
                <a:lnTo>
                  <a:pt x="2874" y="545"/>
                </a:lnTo>
                <a:lnTo>
                  <a:pt x="2874" y="536"/>
                </a:lnTo>
                <a:lnTo>
                  <a:pt x="2874" y="534"/>
                </a:lnTo>
                <a:lnTo>
                  <a:pt x="2875" y="532"/>
                </a:lnTo>
                <a:lnTo>
                  <a:pt x="2875" y="530"/>
                </a:lnTo>
                <a:lnTo>
                  <a:pt x="2875" y="518"/>
                </a:lnTo>
                <a:lnTo>
                  <a:pt x="2876" y="514"/>
                </a:lnTo>
                <a:lnTo>
                  <a:pt x="2876" y="514"/>
                </a:lnTo>
                <a:lnTo>
                  <a:pt x="2876" y="517"/>
                </a:lnTo>
                <a:lnTo>
                  <a:pt x="2877" y="507"/>
                </a:lnTo>
                <a:lnTo>
                  <a:pt x="2877" y="509"/>
                </a:lnTo>
                <a:lnTo>
                  <a:pt x="2877" y="509"/>
                </a:lnTo>
                <a:lnTo>
                  <a:pt x="2877" y="513"/>
                </a:lnTo>
                <a:lnTo>
                  <a:pt x="2878" y="511"/>
                </a:lnTo>
                <a:lnTo>
                  <a:pt x="2878" y="509"/>
                </a:lnTo>
                <a:lnTo>
                  <a:pt x="2878" y="513"/>
                </a:lnTo>
                <a:lnTo>
                  <a:pt x="2878" y="514"/>
                </a:lnTo>
                <a:lnTo>
                  <a:pt x="2879" y="514"/>
                </a:lnTo>
                <a:lnTo>
                  <a:pt x="2879" y="509"/>
                </a:lnTo>
                <a:lnTo>
                  <a:pt x="2880" y="513"/>
                </a:lnTo>
                <a:lnTo>
                  <a:pt x="2880" y="518"/>
                </a:lnTo>
                <a:lnTo>
                  <a:pt x="2880" y="518"/>
                </a:lnTo>
                <a:lnTo>
                  <a:pt x="2880" y="517"/>
                </a:lnTo>
                <a:lnTo>
                  <a:pt x="2881" y="514"/>
                </a:lnTo>
                <a:lnTo>
                  <a:pt x="2881" y="518"/>
                </a:lnTo>
                <a:lnTo>
                  <a:pt x="2881" y="520"/>
                </a:lnTo>
                <a:lnTo>
                  <a:pt x="2881" y="513"/>
                </a:lnTo>
                <a:lnTo>
                  <a:pt x="2882" y="518"/>
                </a:lnTo>
                <a:lnTo>
                  <a:pt x="2882" y="520"/>
                </a:lnTo>
                <a:lnTo>
                  <a:pt x="2883" y="526"/>
                </a:lnTo>
                <a:lnTo>
                  <a:pt x="2883" y="522"/>
                </a:lnTo>
                <a:lnTo>
                  <a:pt x="2883" y="520"/>
                </a:lnTo>
                <a:lnTo>
                  <a:pt x="2883" y="520"/>
                </a:lnTo>
                <a:lnTo>
                  <a:pt x="2884" y="524"/>
                </a:lnTo>
                <a:lnTo>
                  <a:pt x="2884" y="522"/>
                </a:lnTo>
                <a:lnTo>
                  <a:pt x="2884" y="520"/>
                </a:lnTo>
                <a:lnTo>
                  <a:pt x="2884" y="524"/>
                </a:lnTo>
                <a:lnTo>
                  <a:pt x="2885" y="528"/>
                </a:lnTo>
                <a:lnTo>
                  <a:pt x="2885" y="524"/>
                </a:lnTo>
                <a:lnTo>
                  <a:pt x="2886" y="524"/>
                </a:lnTo>
                <a:lnTo>
                  <a:pt x="2886" y="528"/>
                </a:lnTo>
                <a:lnTo>
                  <a:pt x="2886" y="532"/>
                </a:lnTo>
                <a:lnTo>
                  <a:pt x="2886" y="532"/>
                </a:lnTo>
                <a:lnTo>
                  <a:pt x="2887" y="532"/>
                </a:lnTo>
                <a:lnTo>
                  <a:pt x="2887" y="532"/>
                </a:lnTo>
                <a:lnTo>
                  <a:pt x="2887" y="532"/>
                </a:lnTo>
                <a:lnTo>
                  <a:pt x="2888" y="530"/>
                </a:lnTo>
                <a:lnTo>
                  <a:pt x="2888" y="528"/>
                </a:lnTo>
                <a:lnTo>
                  <a:pt x="2888" y="532"/>
                </a:lnTo>
                <a:lnTo>
                  <a:pt x="2888" y="536"/>
                </a:lnTo>
                <a:lnTo>
                  <a:pt x="2889" y="532"/>
                </a:lnTo>
                <a:lnTo>
                  <a:pt x="2889" y="526"/>
                </a:lnTo>
                <a:lnTo>
                  <a:pt x="2889" y="524"/>
                </a:lnTo>
                <a:lnTo>
                  <a:pt x="2890" y="522"/>
                </a:lnTo>
                <a:lnTo>
                  <a:pt x="2890" y="520"/>
                </a:lnTo>
                <a:lnTo>
                  <a:pt x="2890" y="509"/>
                </a:lnTo>
                <a:lnTo>
                  <a:pt x="2891" y="509"/>
                </a:lnTo>
                <a:lnTo>
                  <a:pt x="2891" y="507"/>
                </a:lnTo>
                <a:lnTo>
                  <a:pt x="2891" y="507"/>
                </a:lnTo>
                <a:lnTo>
                  <a:pt x="2891" y="497"/>
                </a:lnTo>
                <a:lnTo>
                  <a:pt x="2892" y="492"/>
                </a:lnTo>
                <a:lnTo>
                  <a:pt x="2892" y="489"/>
                </a:lnTo>
                <a:lnTo>
                  <a:pt x="2892" y="489"/>
                </a:lnTo>
                <a:lnTo>
                  <a:pt x="2892" y="480"/>
                </a:lnTo>
                <a:lnTo>
                  <a:pt x="2893" y="476"/>
                </a:lnTo>
                <a:lnTo>
                  <a:pt x="2893" y="478"/>
                </a:lnTo>
                <a:lnTo>
                  <a:pt x="2894" y="484"/>
                </a:lnTo>
                <a:lnTo>
                  <a:pt x="2894" y="484"/>
                </a:lnTo>
                <a:lnTo>
                  <a:pt x="2894" y="480"/>
                </a:lnTo>
                <a:lnTo>
                  <a:pt x="2894" y="476"/>
                </a:lnTo>
                <a:lnTo>
                  <a:pt x="2895" y="478"/>
                </a:lnTo>
                <a:lnTo>
                  <a:pt x="2895" y="462"/>
                </a:lnTo>
                <a:lnTo>
                  <a:pt x="2895" y="462"/>
                </a:lnTo>
                <a:lnTo>
                  <a:pt x="2895" y="480"/>
                </a:lnTo>
                <a:lnTo>
                  <a:pt x="2896" y="496"/>
                </a:lnTo>
                <a:lnTo>
                  <a:pt x="2896" y="505"/>
                </a:lnTo>
                <a:lnTo>
                  <a:pt x="2897" y="507"/>
                </a:lnTo>
                <a:lnTo>
                  <a:pt x="2897" y="518"/>
                </a:lnTo>
                <a:lnTo>
                  <a:pt x="2897" y="520"/>
                </a:lnTo>
                <a:lnTo>
                  <a:pt x="2897" y="530"/>
                </a:lnTo>
                <a:lnTo>
                  <a:pt x="2898" y="528"/>
                </a:lnTo>
                <a:lnTo>
                  <a:pt x="2898" y="526"/>
                </a:lnTo>
                <a:lnTo>
                  <a:pt x="2898" y="530"/>
                </a:lnTo>
                <a:lnTo>
                  <a:pt x="2898" y="530"/>
                </a:lnTo>
                <a:lnTo>
                  <a:pt x="2899" y="524"/>
                </a:lnTo>
                <a:lnTo>
                  <a:pt x="2899" y="524"/>
                </a:lnTo>
                <a:lnTo>
                  <a:pt x="2900" y="526"/>
                </a:lnTo>
                <a:lnTo>
                  <a:pt x="2900" y="532"/>
                </a:lnTo>
                <a:lnTo>
                  <a:pt x="2900" y="532"/>
                </a:lnTo>
                <a:lnTo>
                  <a:pt x="2900" y="532"/>
                </a:lnTo>
                <a:lnTo>
                  <a:pt x="2901" y="530"/>
                </a:lnTo>
                <a:lnTo>
                  <a:pt x="2901" y="536"/>
                </a:lnTo>
                <a:lnTo>
                  <a:pt x="2901" y="532"/>
                </a:lnTo>
                <a:lnTo>
                  <a:pt x="2902" y="528"/>
                </a:lnTo>
                <a:lnTo>
                  <a:pt x="2902" y="528"/>
                </a:lnTo>
                <a:lnTo>
                  <a:pt x="2902" y="532"/>
                </a:lnTo>
                <a:lnTo>
                  <a:pt x="2902" y="542"/>
                </a:lnTo>
                <a:lnTo>
                  <a:pt x="2903" y="559"/>
                </a:lnTo>
                <a:lnTo>
                  <a:pt x="2903" y="574"/>
                </a:lnTo>
                <a:lnTo>
                  <a:pt x="2903" y="597"/>
                </a:lnTo>
                <a:lnTo>
                  <a:pt x="2904" y="607"/>
                </a:lnTo>
                <a:lnTo>
                  <a:pt x="2904" y="574"/>
                </a:lnTo>
                <a:lnTo>
                  <a:pt x="2904" y="505"/>
                </a:lnTo>
                <a:lnTo>
                  <a:pt x="2905" y="482"/>
                </a:lnTo>
                <a:lnTo>
                  <a:pt x="2905" y="301"/>
                </a:lnTo>
                <a:lnTo>
                  <a:pt x="2905" y="158"/>
                </a:lnTo>
                <a:lnTo>
                  <a:pt x="2905" y="79"/>
                </a:lnTo>
                <a:lnTo>
                  <a:pt x="2906" y="63"/>
                </a:lnTo>
                <a:lnTo>
                  <a:pt x="2906" y="162"/>
                </a:lnTo>
                <a:lnTo>
                  <a:pt x="2906" y="368"/>
                </a:lnTo>
                <a:lnTo>
                  <a:pt x="2906" y="548"/>
                </a:lnTo>
                <a:lnTo>
                  <a:pt x="2907" y="605"/>
                </a:lnTo>
                <a:lnTo>
                  <a:pt x="2907" y="590"/>
                </a:lnTo>
                <a:lnTo>
                  <a:pt x="2908" y="559"/>
                </a:lnTo>
                <a:lnTo>
                  <a:pt x="2908" y="551"/>
                </a:lnTo>
                <a:lnTo>
                  <a:pt x="2908" y="559"/>
                </a:lnTo>
                <a:lnTo>
                  <a:pt x="2908" y="557"/>
                </a:lnTo>
                <a:lnTo>
                  <a:pt x="2909" y="553"/>
                </a:lnTo>
                <a:lnTo>
                  <a:pt x="2909" y="549"/>
                </a:lnTo>
                <a:lnTo>
                  <a:pt x="2909" y="553"/>
                </a:lnTo>
                <a:lnTo>
                  <a:pt x="2909" y="555"/>
                </a:lnTo>
                <a:lnTo>
                  <a:pt x="2910" y="548"/>
                </a:lnTo>
                <a:lnTo>
                  <a:pt x="2910" y="548"/>
                </a:lnTo>
                <a:lnTo>
                  <a:pt x="2911" y="551"/>
                </a:lnTo>
                <a:lnTo>
                  <a:pt x="2911" y="559"/>
                </a:lnTo>
                <a:lnTo>
                  <a:pt x="2911" y="559"/>
                </a:lnTo>
                <a:lnTo>
                  <a:pt x="2911" y="553"/>
                </a:lnTo>
                <a:lnTo>
                  <a:pt x="2912" y="551"/>
                </a:lnTo>
                <a:lnTo>
                  <a:pt x="2912" y="551"/>
                </a:lnTo>
                <a:lnTo>
                  <a:pt x="2912" y="557"/>
                </a:lnTo>
                <a:lnTo>
                  <a:pt x="2912" y="551"/>
                </a:lnTo>
                <a:lnTo>
                  <a:pt x="2913" y="555"/>
                </a:lnTo>
                <a:lnTo>
                  <a:pt x="2913" y="553"/>
                </a:lnTo>
                <a:lnTo>
                  <a:pt x="2914" y="555"/>
                </a:lnTo>
                <a:lnTo>
                  <a:pt x="2914" y="553"/>
                </a:lnTo>
                <a:lnTo>
                  <a:pt x="2914" y="553"/>
                </a:lnTo>
                <a:lnTo>
                  <a:pt x="2914" y="555"/>
                </a:lnTo>
                <a:lnTo>
                  <a:pt x="2915" y="559"/>
                </a:lnTo>
                <a:lnTo>
                  <a:pt x="2915" y="551"/>
                </a:lnTo>
                <a:lnTo>
                  <a:pt x="2915" y="551"/>
                </a:lnTo>
                <a:lnTo>
                  <a:pt x="2916" y="553"/>
                </a:lnTo>
                <a:lnTo>
                  <a:pt x="2916" y="555"/>
                </a:lnTo>
                <a:lnTo>
                  <a:pt x="2916" y="555"/>
                </a:lnTo>
                <a:lnTo>
                  <a:pt x="2916" y="553"/>
                </a:lnTo>
                <a:lnTo>
                  <a:pt x="2917" y="555"/>
                </a:lnTo>
                <a:lnTo>
                  <a:pt x="2917" y="561"/>
                </a:lnTo>
                <a:lnTo>
                  <a:pt x="2917" y="557"/>
                </a:lnTo>
                <a:lnTo>
                  <a:pt x="2918" y="553"/>
                </a:lnTo>
                <a:lnTo>
                  <a:pt x="2918" y="557"/>
                </a:lnTo>
                <a:lnTo>
                  <a:pt x="2918" y="557"/>
                </a:lnTo>
                <a:lnTo>
                  <a:pt x="2919" y="557"/>
                </a:lnTo>
                <a:lnTo>
                  <a:pt x="2919" y="551"/>
                </a:lnTo>
                <a:lnTo>
                  <a:pt x="2919" y="553"/>
                </a:lnTo>
                <a:lnTo>
                  <a:pt x="2919" y="551"/>
                </a:lnTo>
                <a:lnTo>
                  <a:pt x="2920" y="555"/>
                </a:lnTo>
                <a:lnTo>
                  <a:pt x="2920" y="551"/>
                </a:lnTo>
                <a:lnTo>
                  <a:pt x="2920" y="557"/>
                </a:lnTo>
                <a:lnTo>
                  <a:pt x="2920" y="559"/>
                </a:lnTo>
                <a:lnTo>
                  <a:pt x="2921" y="559"/>
                </a:lnTo>
                <a:lnTo>
                  <a:pt x="2921" y="553"/>
                </a:lnTo>
                <a:lnTo>
                  <a:pt x="2922" y="553"/>
                </a:lnTo>
                <a:lnTo>
                  <a:pt x="2922" y="557"/>
                </a:lnTo>
                <a:lnTo>
                  <a:pt x="2922" y="561"/>
                </a:lnTo>
                <a:lnTo>
                  <a:pt x="2922" y="557"/>
                </a:lnTo>
                <a:lnTo>
                  <a:pt x="2923" y="553"/>
                </a:lnTo>
                <a:lnTo>
                  <a:pt x="2923" y="555"/>
                </a:lnTo>
                <a:lnTo>
                  <a:pt x="2923" y="555"/>
                </a:lnTo>
                <a:lnTo>
                  <a:pt x="2923" y="553"/>
                </a:lnTo>
                <a:lnTo>
                  <a:pt x="2924" y="557"/>
                </a:lnTo>
                <a:lnTo>
                  <a:pt x="2924" y="553"/>
                </a:lnTo>
                <a:lnTo>
                  <a:pt x="2925" y="555"/>
                </a:lnTo>
                <a:lnTo>
                  <a:pt x="2925" y="549"/>
                </a:lnTo>
                <a:lnTo>
                  <a:pt x="2925" y="544"/>
                </a:lnTo>
                <a:lnTo>
                  <a:pt x="2925" y="540"/>
                </a:lnTo>
                <a:lnTo>
                  <a:pt x="2926" y="542"/>
                </a:lnTo>
                <a:lnTo>
                  <a:pt x="2926" y="536"/>
                </a:lnTo>
                <a:lnTo>
                  <a:pt x="2926" y="528"/>
                </a:lnTo>
                <a:lnTo>
                  <a:pt x="2926" y="520"/>
                </a:lnTo>
                <a:lnTo>
                  <a:pt x="2927" y="518"/>
                </a:lnTo>
                <a:lnTo>
                  <a:pt x="2927" y="517"/>
                </a:lnTo>
                <a:lnTo>
                  <a:pt x="2928" y="507"/>
                </a:lnTo>
                <a:lnTo>
                  <a:pt x="2928" y="505"/>
                </a:lnTo>
                <a:lnTo>
                  <a:pt x="2928" y="505"/>
                </a:lnTo>
                <a:lnTo>
                  <a:pt x="2928" y="507"/>
                </a:lnTo>
                <a:lnTo>
                  <a:pt x="2929" y="501"/>
                </a:lnTo>
                <a:lnTo>
                  <a:pt x="2929" y="499"/>
                </a:lnTo>
                <a:lnTo>
                  <a:pt x="2929" y="503"/>
                </a:lnTo>
                <a:lnTo>
                  <a:pt x="2930" y="507"/>
                </a:lnTo>
                <a:lnTo>
                  <a:pt x="2930" y="501"/>
                </a:lnTo>
                <a:lnTo>
                  <a:pt x="2930" y="503"/>
                </a:lnTo>
                <a:lnTo>
                  <a:pt x="2930" y="499"/>
                </a:lnTo>
                <a:lnTo>
                  <a:pt x="2931" y="503"/>
                </a:lnTo>
                <a:lnTo>
                  <a:pt x="2931" y="501"/>
                </a:lnTo>
                <a:lnTo>
                  <a:pt x="2931" y="499"/>
                </a:lnTo>
                <a:lnTo>
                  <a:pt x="2932" y="497"/>
                </a:lnTo>
                <a:lnTo>
                  <a:pt x="2932" y="501"/>
                </a:lnTo>
                <a:lnTo>
                  <a:pt x="2932" y="503"/>
                </a:lnTo>
                <a:lnTo>
                  <a:pt x="2933" y="499"/>
                </a:lnTo>
                <a:lnTo>
                  <a:pt x="2933" y="501"/>
                </a:lnTo>
                <a:lnTo>
                  <a:pt x="2933" y="505"/>
                </a:lnTo>
                <a:lnTo>
                  <a:pt x="2933" y="503"/>
                </a:lnTo>
                <a:lnTo>
                  <a:pt x="2934" y="501"/>
                </a:lnTo>
                <a:lnTo>
                  <a:pt x="2934" y="503"/>
                </a:lnTo>
                <a:lnTo>
                  <a:pt x="2934" y="501"/>
                </a:lnTo>
                <a:lnTo>
                  <a:pt x="2935" y="509"/>
                </a:lnTo>
                <a:lnTo>
                  <a:pt x="2935" y="503"/>
                </a:lnTo>
                <a:lnTo>
                  <a:pt x="2935" y="501"/>
                </a:lnTo>
                <a:lnTo>
                  <a:pt x="2936" y="513"/>
                </a:lnTo>
                <a:lnTo>
                  <a:pt x="2936" y="513"/>
                </a:lnTo>
                <a:lnTo>
                  <a:pt x="2936" y="509"/>
                </a:lnTo>
                <a:lnTo>
                  <a:pt x="2936" y="511"/>
                </a:lnTo>
                <a:lnTo>
                  <a:pt x="2937" y="517"/>
                </a:lnTo>
                <a:lnTo>
                  <a:pt x="2937" y="517"/>
                </a:lnTo>
                <a:lnTo>
                  <a:pt x="2937" y="513"/>
                </a:lnTo>
                <a:lnTo>
                  <a:pt x="2937" y="511"/>
                </a:lnTo>
                <a:lnTo>
                  <a:pt x="2938" y="514"/>
                </a:lnTo>
                <a:lnTo>
                  <a:pt x="2938" y="517"/>
                </a:lnTo>
                <a:lnTo>
                  <a:pt x="2939" y="514"/>
                </a:lnTo>
                <a:lnTo>
                  <a:pt x="2939" y="511"/>
                </a:lnTo>
                <a:lnTo>
                  <a:pt x="2939" y="517"/>
                </a:lnTo>
                <a:lnTo>
                  <a:pt x="2939" y="518"/>
                </a:lnTo>
                <a:lnTo>
                  <a:pt x="2940" y="522"/>
                </a:lnTo>
                <a:lnTo>
                  <a:pt x="2940" y="518"/>
                </a:lnTo>
                <a:lnTo>
                  <a:pt x="2940" y="520"/>
                </a:lnTo>
                <a:lnTo>
                  <a:pt x="2940" y="520"/>
                </a:lnTo>
                <a:lnTo>
                  <a:pt x="2941" y="522"/>
                </a:lnTo>
                <a:lnTo>
                  <a:pt x="2941" y="517"/>
                </a:lnTo>
                <a:lnTo>
                  <a:pt x="2942" y="518"/>
                </a:lnTo>
                <a:lnTo>
                  <a:pt x="2942" y="518"/>
                </a:lnTo>
                <a:lnTo>
                  <a:pt x="2942" y="518"/>
                </a:lnTo>
                <a:lnTo>
                  <a:pt x="2942" y="513"/>
                </a:lnTo>
                <a:lnTo>
                  <a:pt x="2943" y="507"/>
                </a:lnTo>
                <a:lnTo>
                  <a:pt x="2943" y="507"/>
                </a:lnTo>
                <a:lnTo>
                  <a:pt x="2943" y="505"/>
                </a:lnTo>
                <a:lnTo>
                  <a:pt x="2944" y="492"/>
                </a:lnTo>
                <a:lnTo>
                  <a:pt x="2944" y="489"/>
                </a:lnTo>
                <a:lnTo>
                  <a:pt x="2944" y="489"/>
                </a:lnTo>
                <a:lnTo>
                  <a:pt x="2944" y="488"/>
                </a:lnTo>
                <a:lnTo>
                  <a:pt x="2945" y="478"/>
                </a:lnTo>
                <a:lnTo>
                  <a:pt x="2945" y="470"/>
                </a:lnTo>
                <a:lnTo>
                  <a:pt x="2945" y="466"/>
                </a:lnTo>
                <a:lnTo>
                  <a:pt x="2946" y="470"/>
                </a:lnTo>
                <a:lnTo>
                  <a:pt x="2946" y="466"/>
                </a:lnTo>
                <a:lnTo>
                  <a:pt x="2946" y="466"/>
                </a:lnTo>
                <a:lnTo>
                  <a:pt x="2947" y="470"/>
                </a:lnTo>
                <a:lnTo>
                  <a:pt x="2947" y="470"/>
                </a:lnTo>
                <a:lnTo>
                  <a:pt x="2947" y="468"/>
                </a:lnTo>
                <a:lnTo>
                  <a:pt x="2947" y="462"/>
                </a:lnTo>
                <a:lnTo>
                  <a:pt x="2948" y="453"/>
                </a:lnTo>
                <a:lnTo>
                  <a:pt x="2948" y="461"/>
                </a:lnTo>
                <a:lnTo>
                  <a:pt x="2948" y="480"/>
                </a:lnTo>
                <a:lnTo>
                  <a:pt x="2949" y="488"/>
                </a:lnTo>
                <a:lnTo>
                  <a:pt x="2949" y="496"/>
                </a:lnTo>
                <a:lnTo>
                  <a:pt x="2949" y="497"/>
                </a:lnTo>
                <a:lnTo>
                  <a:pt x="2950" y="514"/>
                </a:lnTo>
                <a:lnTo>
                  <a:pt x="2950" y="513"/>
                </a:lnTo>
                <a:lnTo>
                  <a:pt x="2950" y="511"/>
                </a:lnTo>
                <a:lnTo>
                  <a:pt x="2950" y="518"/>
                </a:lnTo>
                <a:lnTo>
                  <a:pt x="2951" y="520"/>
                </a:lnTo>
                <a:lnTo>
                  <a:pt x="2951" y="518"/>
                </a:lnTo>
                <a:lnTo>
                  <a:pt x="2951" y="517"/>
                </a:lnTo>
                <a:lnTo>
                  <a:pt x="2951" y="524"/>
                </a:lnTo>
                <a:lnTo>
                  <a:pt x="2952" y="530"/>
                </a:lnTo>
                <a:lnTo>
                  <a:pt x="2952" y="524"/>
                </a:lnTo>
                <a:lnTo>
                  <a:pt x="2953" y="524"/>
                </a:lnTo>
                <a:lnTo>
                  <a:pt x="2953" y="528"/>
                </a:lnTo>
                <a:lnTo>
                  <a:pt x="2953" y="534"/>
                </a:lnTo>
                <a:lnTo>
                  <a:pt x="2953" y="526"/>
                </a:lnTo>
                <a:lnTo>
                  <a:pt x="2954" y="526"/>
                </a:lnTo>
                <a:lnTo>
                  <a:pt x="2954" y="526"/>
                </a:lnTo>
                <a:lnTo>
                  <a:pt x="2954" y="544"/>
                </a:lnTo>
                <a:lnTo>
                  <a:pt x="2954" y="559"/>
                </a:lnTo>
                <a:lnTo>
                  <a:pt x="2955" y="569"/>
                </a:lnTo>
                <a:lnTo>
                  <a:pt x="2955" y="592"/>
                </a:lnTo>
                <a:lnTo>
                  <a:pt x="2956" y="622"/>
                </a:lnTo>
                <a:lnTo>
                  <a:pt x="2956" y="621"/>
                </a:lnTo>
                <a:lnTo>
                  <a:pt x="2956" y="597"/>
                </a:lnTo>
                <a:lnTo>
                  <a:pt x="2956" y="557"/>
                </a:lnTo>
                <a:lnTo>
                  <a:pt x="2957" y="542"/>
                </a:lnTo>
                <a:lnTo>
                  <a:pt x="2957" y="441"/>
                </a:lnTo>
                <a:lnTo>
                  <a:pt x="2957" y="333"/>
                </a:lnTo>
                <a:lnTo>
                  <a:pt x="2957" y="187"/>
                </a:lnTo>
                <a:lnTo>
                  <a:pt x="2958" y="96"/>
                </a:lnTo>
                <a:lnTo>
                  <a:pt x="2958" y="114"/>
                </a:lnTo>
                <a:lnTo>
                  <a:pt x="2959" y="275"/>
                </a:lnTo>
                <a:lnTo>
                  <a:pt x="2959" y="492"/>
                </a:lnTo>
                <a:lnTo>
                  <a:pt x="2959" y="600"/>
                </a:lnTo>
                <a:lnTo>
                  <a:pt x="2959" y="592"/>
                </a:lnTo>
                <a:lnTo>
                  <a:pt x="2960" y="555"/>
                </a:lnTo>
                <a:lnTo>
                  <a:pt x="2960" y="545"/>
                </a:lnTo>
                <a:lnTo>
                  <a:pt x="2960" y="549"/>
                </a:lnTo>
                <a:lnTo>
                  <a:pt x="2961" y="555"/>
                </a:lnTo>
                <a:lnTo>
                  <a:pt x="2961" y="545"/>
                </a:lnTo>
                <a:lnTo>
                  <a:pt x="2961" y="545"/>
                </a:lnTo>
                <a:lnTo>
                  <a:pt x="2961" y="549"/>
                </a:lnTo>
                <a:lnTo>
                  <a:pt x="2962" y="551"/>
                </a:lnTo>
                <a:lnTo>
                  <a:pt x="2962" y="548"/>
                </a:lnTo>
                <a:lnTo>
                  <a:pt x="2962" y="545"/>
                </a:lnTo>
                <a:lnTo>
                  <a:pt x="2963" y="544"/>
                </a:lnTo>
                <a:lnTo>
                  <a:pt x="2963" y="548"/>
                </a:lnTo>
                <a:lnTo>
                  <a:pt x="2963" y="551"/>
                </a:lnTo>
                <a:lnTo>
                  <a:pt x="2964" y="548"/>
                </a:lnTo>
                <a:lnTo>
                  <a:pt x="2964" y="548"/>
                </a:lnTo>
                <a:lnTo>
                  <a:pt x="2964" y="549"/>
                </a:lnTo>
                <a:lnTo>
                  <a:pt x="2964" y="553"/>
                </a:lnTo>
                <a:lnTo>
                  <a:pt x="2965" y="555"/>
                </a:lnTo>
                <a:lnTo>
                  <a:pt x="2965" y="544"/>
                </a:lnTo>
                <a:lnTo>
                  <a:pt x="2965" y="551"/>
                </a:lnTo>
                <a:lnTo>
                  <a:pt x="2965" y="551"/>
                </a:lnTo>
                <a:lnTo>
                  <a:pt x="2966" y="545"/>
                </a:lnTo>
                <a:lnTo>
                  <a:pt x="2966" y="544"/>
                </a:lnTo>
                <a:lnTo>
                  <a:pt x="2967" y="544"/>
                </a:lnTo>
                <a:lnTo>
                  <a:pt x="2967" y="551"/>
                </a:lnTo>
                <a:lnTo>
                  <a:pt x="2967" y="548"/>
                </a:lnTo>
                <a:lnTo>
                  <a:pt x="2967" y="545"/>
                </a:lnTo>
                <a:lnTo>
                  <a:pt x="2968" y="545"/>
                </a:lnTo>
                <a:lnTo>
                  <a:pt x="2968" y="548"/>
                </a:lnTo>
                <a:lnTo>
                  <a:pt x="2968" y="545"/>
                </a:lnTo>
                <a:lnTo>
                  <a:pt x="2968" y="545"/>
                </a:lnTo>
                <a:lnTo>
                  <a:pt x="2969" y="548"/>
                </a:lnTo>
                <a:lnTo>
                  <a:pt x="2969" y="549"/>
                </a:lnTo>
                <a:lnTo>
                  <a:pt x="2970" y="549"/>
                </a:lnTo>
                <a:lnTo>
                  <a:pt x="2970" y="545"/>
                </a:lnTo>
                <a:lnTo>
                  <a:pt x="2970" y="551"/>
                </a:lnTo>
                <a:lnTo>
                  <a:pt x="2970" y="551"/>
                </a:lnTo>
                <a:lnTo>
                  <a:pt x="2971" y="549"/>
                </a:lnTo>
                <a:lnTo>
                  <a:pt x="2971" y="548"/>
                </a:lnTo>
                <a:lnTo>
                  <a:pt x="2971" y="542"/>
                </a:lnTo>
                <a:lnTo>
                  <a:pt x="2971" y="544"/>
                </a:lnTo>
                <a:lnTo>
                  <a:pt x="2972" y="549"/>
                </a:lnTo>
                <a:lnTo>
                  <a:pt x="2972" y="545"/>
                </a:lnTo>
                <a:lnTo>
                  <a:pt x="2973" y="542"/>
                </a:lnTo>
                <a:lnTo>
                  <a:pt x="2973" y="545"/>
                </a:lnTo>
                <a:lnTo>
                  <a:pt x="2973" y="548"/>
                </a:lnTo>
                <a:lnTo>
                  <a:pt x="2973" y="545"/>
                </a:lnTo>
                <a:lnTo>
                  <a:pt x="2974" y="544"/>
                </a:lnTo>
                <a:lnTo>
                  <a:pt x="2974" y="542"/>
                </a:lnTo>
                <a:lnTo>
                  <a:pt x="2974" y="549"/>
                </a:lnTo>
                <a:lnTo>
                  <a:pt x="2975" y="548"/>
                </a:lnTo>
                <a:lnTo>
                  <a:pt x="2975" y="542"/>
                </a:lnTo>
                <a:lnTo>
                  <a:pt x="2975" y="544"/>
                </a:lnTo>
                <a:lnTo>
                  <a:pt x="2975" y="545"/>
                </a:lnTo>
                <a:lnTo>
                  <a:pt x="2976" y="544"/>
                </a:lnTo>
                <a:lnTo>
                  <a:pt x="2976" y="544"/>
                </a:lnTo>
                <a:lnTo>
                  <a:pt x="2976" y="549"/>
                </a:lnTo>
                <a:lnTo>
                  <a:pt x="2977" y="544"/>
                </a:lnTo>
                <a:lnTo>
                  <a:pt x="2977" y="548"/>
                </a:lnTo>
                <a:lnTo>
                  <a:pt x="2977" y="534"/>
                </a:lnTo>
                <a:lnTo>
                  <a:pt x="2978" y="530"/>
                </a:lnTo>
                <a:lnTo>
                  <a:pt x="2978" y="532"/>
                </a:lnTo>
                <a:lnTo>
                  <a:pt x="2978" y="522"/>
                </a:lnTo>
                <a:lnTo>
                  <a:pt x="2978" y="513"/>
                </a:lnTo>
                <a:lnTo>
                  <a:pt x="2979" y="513"/>
                </a:lnTo>
                <a:lnTo>
                  <a:pt x="2979" y="513"/>
                </a:lnTo>
                <a:lnTo>
                  <a:pt x="2979" y="507"/>
                </a:lnTo>
                <a:lnTo>
                  <a:pt x="2979" y="501"/>
                </a:lnTo>
                <a:lnTo>
                  <a:pt x="2980" y="501"/>
                </a:lnTo>
                <a:lnTo>
                  <a:pt x="2980" y="503"/>
                </a:lnTo>
                <a:lnTo>
                  <a:pt x="2981" y="505"/>
                </a:lnTo>
                <a:lnTo>
                  <a:pt x="2981" y="499"/>
                </a:lnTo>
                <a:lnTo>
                  <a:pt x="2981" y="497"/>
                </a:lnTo>
                <a:lnTo>
                  <a:pt x="2981" y="503"/>
                </a:lnTo>
                <a:lnTo>
                  <a:pt x="2982" y="501"/>
                </a:lnTo>
                <a:lnTo>
                  <a:pt x="2982" y="497"/>
                </a:lnTo>
                <a:lnTo>
                  <a:pt x="2982" y="493"/>
                </a:lnTo>
                <a:lnTo>
                  <a:pt x="2982" y="496"/>
                </a:lnTo>
                <a:lnTo>
                  <a:pt x="2983" y="501"/>
                </a:lnTo>
                <a:lnTo>
                  <a:pt x="2983" y="501"/>
                </a:lnTo>
                <a:lnTo>
                  <a:pt x="2984" y="497"/>
                </a:lnTo>
                <a:lnTo>
                  <a:pt x="2984" y="493"/>
                </a:lnTo>
                <a:lnTo>
                  <a:pt x="2984" y="501"/>
                </a:lnTo>
                <a:lnTo>
                  <a:pt x="2984" y="501"/>
                </a:lnTo>
                <a:lnTo>
                  <a:pt x="2985" y="497"/>
                </a:lnTo>
                <a:lnTo>
                  <a:pt x="2985" y="497"/>
                </a:lnTo>
                <a:lnTo>
                  <a:pt x="2985" y="505"/>
                </a:lnTo>
                <a:lnTo>
                  <a:pt x="2985" y="507"/>
                </a:lnTo>
                <a:lnTo>
                  <a:pt x="2986" y="503"/>
                </a:lnTo>
                <a:lnTo>
                  <a:pt x="2986" y="501"/>
                </a:lnTo>
                <a:lnTo>
                  <a:pt x="2987" y="501"/>
                </a:lnTo>
                <a:lnTo>
                  <a:pt x="2987" y="514"/>
                </a:lnTo>
                <a:lnTo>
                  <a:pt x="2987" y="509"/>
                </a:lnTo>
                <a:lnTo>
                  <a:pt x="2987" y="505"/>
                </a:lnTo>
                <a:lnTo>
                  <a:pt x="2988" y="511"/>
                </a:lnTo>
                <a:lnTo>
                  <a:pt x="2988" y="518"/>
                </a:lnTo>
                <a:lnTo>
                  <a:pt x="2988" y="511"/>
                </a:lnTo>
                <a:lnTo>
                  <a:pt x="2989" y="505"/>
                </a:lnTo>
                <a:lnTo>
                  <a:pt x="2989" y="509"/>
                </a:lnTo>
                <a:lnTo>
                  <a:pt x="2989" y="513"/>
                </a:lnTo>
                <a:lnTo>
                  <a:pt x="2989" y="511"/>
                </a:lnTo>
                <a:lnTo>
                  <a:pt x="2990" y="511"/>
                </a:lnTo>
                <a:lnTo>
                  <a:pt x="2990" y="513"/>
                </a:lnTo>
                <a:lnTo>
                  <a:pt x="2990" y="513"/>
                </a:lnTo>
                <a:lnTo>
                  <a:pt x="2991" y="513"/>
                </a:lnTo>
                <a:lnTo>
                  <a:pt x="2991" y="514"/>
                </a:lnTo>
                <a:lnTo>
                  <a:pt x="2991" y="514"/>
                </a:lnTo>
                <a:lnTo>
                  <a:pt x="2992" y="517"/>
                </a:lnTo>
                <a:lnTo>
                  <a:pt x="2992" y="520"/>
                </a:lnTo>
                <a:lnTo>
                  <a:pt x="2992" y="514"/>
                </a:lnTo>
                <a:lnTo>
                  <a:pt x="2992" y="513"/>
                </a:lnTo>
                <a:lnTo>
                  <a:pt x="2993" y="520"/>
                </a:lnTo>
                <a:lnTo>
                  <a:pt x="2993" y="520"/>
                </a:lnTo>
                <a:lnTo>
                  <a:pt x="2993" y="517"/>
                </a:lnTo>
                <a:lnTo>
                  <a:pt x="2993" y="517"/>
                </a:lnTo>
                <a:lnTo>
                  <a:pt x="2994" y="517"/>
                </a:lnTo>
                <a:lnTo>
                  <a:pt x="2994" y="520"/>
                </a:lnTo>
                <a:lnTo>
                  <a:pt x="2995" y="507"/>
                </a:lnTo>
                <a:lnTo>
                  <a:pt x="2995" y="499"/>
                </a:lnTo>
                <a:lnTo>
                  <a:pt x="2995" y="503"/>
                </a:lnTo>
                <a:lnTo>
                  <a:pt x="2995" y="505"/>
                </a:lnTo>
                <a:lnTo>
                  <a:pt x="2996" y="493"/>
                </a:lnTo>
                <a:lnTo>
                  <a:pt x="2996" y="482"/>
                </a:lnTo>
                <a:lnTo>
                  <a:pt x="2996" y="486"/>
                </a:lnTo>
                <a:lnTo>
                  <a:pt x="2996" y="486"/>
                </a:lnTo>
                <a:lnTo>
                  <a:pt x="2997" y="480"/>
                </a:lnTo>
                <a:lnTo>
                  <a:pt x="2997" y="472"/>
                </a:lnTo>
                <a:lnTo>
                  <a:pt x="2998" y="468"/>
                </a:lnTo>
                <a:lnTo>
                  <a:pt x="2998" y="476"/>
                </a:lnTo>
                <a:lnTo>
                  <a:pt x="2998" y="476"/>
                </a:lnTo>
                <a:lnTo>
                  <a:pt x="2998" y="472"/>
                </a:lnTo>
                <a:lnTo>
                  <a:pt x="2999" y="480"/>
                </a:lnTo>
                <a:lnTo>
                  <a:pt x="2999" y="478"/>
                </a:lnTo>
                <a:lnTo>
                  <a:pt x="2999" y="476"/>
                </a:lnTo>
                <a:lnTo>
                  <a:pt x="2999" y="466"/>
                </a:lnTo>
                <a:lnTo>
                  <a:pt x="3000" y="465"/>
                </a:lnTo>
                <a:lnTo>
                  <a:pt x="3000" y="461"/>
                </a:lnTo>
                <a:lnTo>
                  <a:pt x="3001" y="476"/>
                </a:lnTo>
                <a:lnTo>
                  <a:pt x="3001" y="489"/>
                </a:lnTo>
                <a:lnTo>
                  <a:pt x="3001" y="493"/>
                </a:lnTo>
                <a:lnTo>
                  <a:pt x="3001" y="496"/>
                </a:lnTo>
                <a:lnTo>
                  <a:pt x="3002" y="514"/>
                </a:lnTo>
                <a:lnTo>
                  <a:pt x="3002" y="513"/>
                </a:lnTo>
                <a:lnTo>
                  <a:pt x="3002" y="520"/>
                </a:lnTo>
                <a:lnTo>
                  <a:pt x="3003" y="522"/>
                </a:lnTo>
                <a:lnTo>
                  <a:pt x="3003" y="526"/>
                </a:lnTo>
                <a:lnTo>
                  <a:pt x="3003" y="524"/>
                </a:lnTo>
                <a:lnTo>
                  <a:pt x="3003" y="524"/>
                </a:lnTo>
                <a:lnTo>
                  <a:pt x="3004" y="524"/>
                </a:lnTo>
                <a:lnTo>
                  <a:pt x="3004" y="526"/>
                </a:lnTo>
                <a:lnTo>
                  <a:pt x="3004" y="532"/>
                </a:lnTo>
                <a:lnTo>
                  <a:pt x="3005" y="532"/>
                </a:lnTo>
                <a:lnTo>
                  <a:pt x="3005" y="534"/>
                </a:lnTo>
                <a:lnTo>
                  <a:pt x="3005" y="536"/>
                </a:lnTo>
                <a:lnTo>
                  <a:pt x="3006" y="534"/>
                </a:lnTo>
                <a:lnTo>
                  <a:pt x="3006" y="532"/>
                </a:lnTo>
                <a:lnTo>
                  <a:pt x="3006" y="528"/>
                </a:lnTo>
                <a:lnTo>
                  <a:pt x="3006" y="530"/>
                </a:lnTo>
                <a:lnTo>
                  <a:pt x="3007" y="530"/>
                </a:lnTo>
                <a:lnTo>
                  <a:pt x="3007" y="526"/>
                </a:lnTo>
                <a:lnTo>
                  <a:pt x="3007" y="526"/>
                </a:lnTo>
                <a:lnTo>
                  <a:pt x="3007" y="526"/>
                </a:lnTo>
                <a:lnTo>
                  <a:pt x="3008" y="536"/>
                </a:lnTo>
                <a:lnTo>
                  <a:pt x="3008" y="542"/>
                </a:lnTo>
                <a:lnTo>
                  <a:pt x="3009" y="561"/>
                </a:lnTo>
                <a:lnTo>
                  <a:pt x="3009" y="569"/>
                </a:lnTo>
                <a:lnTo>
                  <a:pt x="3009" y="609"/>
                </a:lnTo>
                <a:lnTo>
                  <a:pt x="3009" y="617"/>
                </a:lnTo>
                <a:lnTo>
                  <a:pt x="3010" y="570"/>
                </a:lnTo>
                <a:lnTo>
                  <a:pt x="3010" y="499"/>
                </a:lnTo>
                <a:lnTo>
                  <a:pt x="3010" y="403"/>
                </a:lnTo>
                <a:lnTo>
                  <a:pt x="3010" y="262"/>
                </a:lnTo>
                <a:lnTo>
                  <a:pt x="3011" y="135"/>
                </a:lnTo>
                <a:lnTo>
                  <a:pt x="3011" y="88"/>
                </a:lnTo>
                <a:lnTo>
                  <a:pt x="3012" y="156"/>
                </a:lnTo>
                <a:lnTo>
                  <a:pt x="3012" y="354"/>
                </a:lnTo>
                <a:lnTo>
                  <a:pt x="3012" y="528"/>
                </a:lnTo>
                <a:lnTo>
                  <a:pt x="3012" y="601"/>
                </a:lnTo>
                <a:lnTo>
                  <a:pt x="3013" y="596"/>
                </a:lnTo>
                <a:lnTo>
                  <a:pt x="3013" y="569"/>
                </a:lnTo>
                <a:lnTo>
                  <a:pt x="3013" y="555"/>
                </a:lnTo>
                <a:lnTo>
                  <a:pt x="3013" y="561"/>
                </a:lnTo>
                <a:lnTo>
                  <a:pt x="3014" y="557"/>
                </a:lnTo>
                <a:lnTo>
                  <a:pt x="3014" y="553"/>
                </a:lnTo>
                <a:lnTo>
                  <a:pt x="3015" y="548"/>
                </a:lnTo>
                <a:lnTo>
                  <a:pt x="3015" y="549"/>
                </a:lnTo>
                <a:lnTo>
                  <a:pt x="3015" y="557"/>
                </a:lnTo>
                <a:lnTo>
                  <a:pt x="3015" y="557"/>
                </a:lnTo>
                <a:lnTo>
                  <a:pt x="3016" y="559"/>
                </a:lnTo>
                <a:lnTo>
                  <a:pt x="3016" y="555"/>
                </a:lnTo>
                <a:lnTo>
                  <a:pt x="3016" y="557"/>
                </a:lnTo>
                <a:lnTo>
                  <a:pt x="3017" y="559"/>
                </a:lnTo>
                <a:lnTo>
                  <a:pt x="3017" y="551"/>
                </a:lnTo>
                <a:lnTo>
                  <a:pt x="3017" y="553"/>
                </a:lnTo>
                <a:lnTo>
                  <a:pt x="3017" y="551"/>
                </a:lnTo>
                <a:lnTo>
                  <a:pt x="3018" y="557"/>
                </a:lnTo>
                <a:lnTo>
                  <a:pt x="3018" y="555"/>
                </a:lnTo>
                <a:lnTo>
                  <a:pt x="3018" y="557"/>
                </a:lnTo>
                <a:lnTo>
                  <a:pt x="3019" y="559"/>
                </a:lnTo>
                <a:lnTo>
                  <a:pt x="3019" y="563"/>
                </a:lnTo>
                <a:lnTo>
                  <a:pt x="3019" y="561"/>
                </a:lnTo>
                <a:lnTo>
                  <a:pt x="3020" y="561"/>
                </a:lnTo>
                <a:lnTo>
                  <a:pt x="3020" y="565"/>
                </a:lnTo>
                <a:lnTo>
                  <a:pt x="3020" y="566"/>
                </a:lnTo>
                <a:lnTo>
                  <a:pt x="3020" y="561"/>
                </a:lnTo>
                <a:lnTo>
                  <a:pt x="3021" y="559"/>
                </a:lnTo>
                <a:lnTo>
                  <a:pt x="3021" y="566"/>
                </a:lnTo>
                <a:lnTo>
                  <a:pt x="3021" y="566"/>
                </a:lnTo>
                <a:lnTo>
                  <a:pt x="3021" y="570"/>
                </a:lnTo>
                <a:lnTo>
                  <a:pt x="3022" y="559"/>
                </a:lnTo>
                <a:lnTo>
                  <a:pt x="3022" y="559"/>
                </a:lnTo>
                <a:lnTo>
                  <a:pt x="3023" y="561"/>
                </a:lnTo>
                <a:lnTo>
                  <a:pt x="3023" y="559"/>
                </a:lnTo>
                <a:lnTo>
                  <a:pt x="3023" y="557"/>
                </a:lnTo>
                <a:lnTo>
                  <a:pt x="3023" y="563"/>
                </a:lnTo>
                <a:lnTo>
                  <a:pt x="3024" y="565"/>
                </a:lnTo>
                <a:lnTo>
                  <a:pt x="3024" y="566"/>
                </a:lnTo>
                <a:lnTo>
                  <a:pt x="3024" y="561"/>
                </a:lnTo>
                <a:lnTo>
                  <a:pt x="3024" y="561"/>
                </a:lnTo>
                <a:lnTo>
                  <a:pt x="3025" y="559"/>
                </a:lnTo>
                <a:lnTo>
                  <a:pt x="3025" y="559"/>
                </a:lnTo>
                <a:lnTo>
                  <a:pt x="3026" y="559"/>
                </a:lnTo>
                <a:lnTo>
                  <a:pt x="3026" y="559"/>
                </a:lnTo>
                <a:lnTo>
                  <a:pt x="3026" y="557"/>
                </a:lnTo>
                <a:lnTo>
                  <a:pt x="3026" y="561"/>
                </a:lnTo>
                <a:lnTo>
                  <a:pt x="3027" y="561"/>
                </a:lnTo>
                <a:lnTo>
                  <a:pt x="3027" y="559"/>
                </a:lnTo>
                <a:lnTo>
                  <a:pt x="3027" y="563"/>
                </a:lnTo>
                <a:lnTo>
                  <a:pt x="3027" y="561"/>
                </a:lnTo>
                <a:lnTo>
                  <a:pt x="3028" y="561"/>
                </a:lnTo>
                <a:lnTo>
                  <a:pt x="3028" y="561"/>
                </a:lnTo>
                <a:lnTo>
                  <a:pt x="3029" y="563"/>
                </a:lnTo>
                <a:lnTo>
                  <a:pt x="3029" y="569"/>
                </a:lnTo>
                <a:lnTo>
                  <a:pt x="3029" y="570"/>
                </a:lnTo>
                <a:lnTo>
                  <a:pt x="3029" y="570"/>
                </a:lnTo>
                <a:lnTo>
                  <a:pt x="3030" y="573"/>
                </a:lnTo>
                <a:lnTo>
                  <a:pt x="3030" y="576"/>
                </a:lnTo>
                <a:lnTo>
                  <a:pt x="3030" y="574"/>
                </a:lnTo>
                <a:lnTo>
                  <a:pt x="3031" y="570"/>
                </a:lnTo>
                <a:lnTo>
                  <a:pt x="3031" y="570"/>
                </a:lnTo>
                <a:lnTo>
                  <a:pt x="3031" y="573"/>
                </a:lnTo>
                <a:lnTo>
                  <a:pt x="3031" y="573"/>
                </a:lnTo>
                <a:lnTo>
                  <a:pt x="3032" y="557"/>
                </a:lnTo>
                <a:lnTo>
                  <a:pt x="3032" y="549"/>
                </a:lnTo>
                <a:lnTo>
                  <a:pt x="3032" y="545"/>
                </a:lnTo>
                <a:lnTo>
                  <a:pt x="3033" y="544"/>
                </a:lnTo>
                <a:lnTo>
                  <a:pt x="3033" y="540"/>
                </a:lnTo>
                <a:lnTo>
                  <a:pt x="3033" y="532"/>
                </a:lnTo>
                <a:lnTo>
                  <a:pt x="3034" y="530"/>
                </a:lnTo>
                <a:lnTo>
                  <a:pt x="3034" y="530"/>
                </a:lnTo>
                <a:lnTo>
                  <a:pt x="3034" y="522"/>
                </a:lnTo>
                <a:lnTo>
                  <a:pt x="3034" y="517"/>
                </a:lnTo>
                <a:lnTo>
                  <a:pt x="3035" y="520"/>
                </a:lnTo>
                <a:lnTo>
                  <a:pt x="3035" y="520"/>
                </a:lnTo>
                <a:lnTo>
                  <a:pt x="3035" y="513"/>
                </a:lnTo>
                <a:lnTo>
                  <a:pt x="3036" y="511"/>
                </a:lnTo>
                <a:lnTo>
                  <a:pt x="3036" y="509"/>
                </a:lnTo>
                <a:lnTo>
                  <a:pt x="3036" y="511"/>
                </a:lnTo>
                <a:lnTo>
                  <a:pt x="3037" y="513"/>
                </a:lnTo>
                <a:lnTo>
                  <a:pt x="3037" y="513"/>
                </a:lnTo>
                <a:lnTo>
                  <a:pt x="3037" y="509"/>
                </a:lnTo>
                <a:lnTo>
                  <a:pt x="3037" y="514"/>
                </a:lnTo>
                <a:lnTo>
                  <a:pt x="3038" y="514"/>
                </a:lnTo>
                <a:lnTo>
                  <a:pt x="3038" y="511"/>
                </a:lnTo>
                <a:lnTo>
                  <a:pt x="3038" y="509"/>
                </a:lnTo>
                <a:lnTo>
                  <a:pt x="3038" y="509"/>
                </a:lnTo>
                <a:lnTo>
                  <a:pt x="3039" y="514"/>
                </a:lnTo>
                <a:lnTo>
                  <a:pt x="3039" y="511"/>
                </a:lnTo>
                <a:lnTo>
                  <a:pt x="3040" y="509"/>
                </a:lnTo>
                <a:lnTo>
                  <a:pt x="3040" y="513"/>
                </a:lnTo>
                <a:lnTo>
                  <a:pt x="3040" y="518"/>
                </a:lnTo>
                <a:lnTo>
                  <a:pt x="3040" y="514"/>
                </a:lnTo>
                <a:lnTo>
                  <a:pt x="3041" y="514"/>
                </a:lnTo>
                <a:lnTo>
                  <a:pt x="3041" y="514"/>
                </a:lnTo>
                <a:lnTo>
                  <a:pt x="3041" y="520"/>
                </a:lnTo>
                <a:lnTo>
                  <a:pt x="3041" y="517"/>
                </a:lnTo>
                <a:lnTo>
                  <a:pt x="3042" y="520"/>
                </a:lnTo>
                <a:lnTo>
                  <a:pt x="3042" y="522"/>
                </a:lnTo>
                <a:lnTo>
                  <a:pt x="3043" y="526"/>
                </a:lnTo>
                <a:lnTo>
                  <a:pt x="3043" y="528"/>
                </a:lnTo>
                <a:lnTo>
                  <a:pt x="3043" y="522"/>
                </a:lnTo>
                <a:lnTo>
                  <a:pt x="3043" y="528"/>
                </a:lnTo>
                <a:lnTo>
                  <a:pt x="3044" y="532"/>
                </a:lnTo>
                <a:lnTo>
                  <a:pt x="3044" y="530"/>
                </a:lnTo>
                <a:lnTo>
                  <a:pt x="3044" y="526"/>
                </a:lnTo>
                <a:lnTo>
                  <a:pt x="3044" y="536"/>
                </a:lnTo>
                <a:lnTo>
                  <a:pt x="3045" y="536"/>
                </a:lnTo>
                <a:lnTo>
                  <a:pt x="3045" y="534"/>
                </a:lnTo>
                <a:lnTo>
                  <a:pt x="3046" y="528"/>
                </a:lnTo>
                <a:lnTo>
                  <a:pt x="3046" y="532"/>
                </a:lnTo>
                <a:lnTo>
                  <a:pt x="3046" y="534"/>
                </a:lnTo>
                <a:lnTo>
                  <a:pt x="3046" y="540"/>
                </a:lnTo>
                <a:lnTo>
                  <a:pt x="3047" y="538"/>
                </a:lnTo>
                <a:lnTo>
                  <a:pt x="3047" y="538"/>
                </a:lnTo>
                <a:lnTo>
                  <a:pt x="3047" y="536"/>
                </a:lnTo>
                <a:lnTo>
                  <a:pt x="3048" y="540"/>
                </a:lnTo>
                <a:lnTo>
                  <a:pt x="3048" y="536"/>
                </a:lnTo>
                <a:lnTo>
                  <a:pt x="3048" y="538"/>
                </a:lnTo>
                <a:lnTo>
                  <a:pt x="3048" y="540"/>
                </a:lnTo>
                <a:lnTo>
                  <a:pt x="3049" y="542"/>
                </a:lnTo>
                <a:lnTo>
                  <a:pt x="3049" y="540"/>
                </a:lnTo>
                <a:lnTo>
                  <a:pt x="3049" y="536"/>
                </a:lnTo>
                <a:lnTo>
                  <a:pt x="3050" y="536"/>
                </a:lnTo>
                <a:lnTo>
                  <a:pt x="3050" y="544"/>
                </a:lnTo>
                <a:lnTo>
                  <a:pt x="3050" y="538"/>
                </a:lnTo>
                <a:lnTo>
                  <a:pt x="3051" y="534"/>
                </a:lnTo>
                <a:lnTo>
                  <a:pt x="3051" y="530"/>
                </a:lnTo>
                <a:lnTo>
                  <a:pt x="3051" y="526"/>
                </a:lnTo>
                <a:lnTo>
                  <a:pt x="3051" y="524"/>
                </a:lnTo>
                <a:lnTo>
                  <a:pt x="3052" y="514"/>
                </a:lnTo>
                <a:lnTo>
                  <a:pt x="3052" y="513"/>
                </a:lnTo>
                <a:lnTo>
                  <a:pt x="3052" y="509"/>
                </a:lnTo>
                <a:lnTo>
                  <a:pt x="3052" y="511"/>
                </a:lnTo>
                <a:lnTo>
                  <a:pt x="3053" y="503"/>
                </a:lnTo>
                <a:lnTo>
                  <a:pt x="3053" y="501"/>
                </a:lnTo>
                <a:lnTo>
                  <a:pt x="3054" y="497"/>
                </a:lnTo>
                <a:lnTo>
                  <a:pt x="3054" y="503"/>
                </a:lnTo>
                <a:lnTo>
                  <a:pt x="3054" y="492"/>
                </a:lnTo>
                <a:lnTo>
                  <a:pt x="3054" y="489"/>
                </a:lnTo>
                <a:lnTo>
                  <a:pt x="3055" y="492"/>
                </a:lnTo>
                <a:lnTo>
                  <a:pt x="3055" y="499"/>
                </a:lnTo>
                <a:lnTo>
                  <a:pt x="3055" y="499"/>
                </a:lnTo>
                <a:lnTo>
                  <a:pt x="3055" y="489"/>
                </a:lnTo>
                <a:lnTo>
                  <a:pt x="3056" y="493"/>
                </a:lnTo>
                <a:lnTo>
                  <a:pt x="3056" y="496"/>
                </a:lnTo>
                <a:lnTo>
                  <a:pt x="3057" y="493"/>
                </a:lnTo>
                <a:lnTo>
                  <a:pt x="3057" y="482"/>
                </a:lnTo>
                <a:lnTo>
                  <a:pt x="3057" y="474"/>
                </a:lnTo>
                <a:lnTo>
                  <a:pt x="3057" y="478"/>
                </a:lnTo>
                <a:lnTo>
                  <a:pt x="3058" y="488"/>
                </a:lnTo>
                <a:lnTo>
                  <a:pt x="3058" y="499"/>
                </a:lnTo>
                <a:lnTo>
                  <a:pt x="3058" y="513"/>
                </a:lnTo>
                <a:lnTo>
                  <a:pt x="3058" y="514"/>
                </a:lnTo>
                <a:lnTo>
                  <a:pt x="3059" y="522"/>
                </a:lnTo>
                <a:lnTo>
                  <a:pt x="3059" y="526"/>
                </a:lnTo>
                <a:lnTo>
                  <a:pt x="3060" y="534"/>
                </a:lnTo>
                <a:lnTo>
                  <a:pt x="3060" y="538"/>
                </a:lnTo>
                <a:lnTo>
                  <a:pt x="3060" y="544"/>
                </a:lnTo>
                <a:lnTo>
                  <a:pt x="3060" y="540"/>
                </a:lnTo>
                <a:lnTo>
                  <a:pt x="3061" y="538"/>
                </a:lnTo>
                <a:lnTo>
                  <a:pt x="3061" y="540"/>
                </a:lnTo>
                <a:lnTo>
                  <a:pt x="3061" y="549"/>
                </a:lnTo>
                <a:lnTo>
                  <a:pt x="3062" y="548"/>
                </a:lnTo>
                <a:lnTo>
                  <a:pt x="3062" y="548"/>
                </a:lnTo>
                <a:lnTo>
                  <a:pt x="3062" y="549"/>
                </a:lnTo>
                <a:lnTo>
                  <a:pt x="3062" y="548"/>
                </a:lnTo>
                <a:lnTo>
                  <a:pt x="3063" y="544"/>
                </a:lnTo>
                <a:lnTo>
                  <a:pt x="3063" y="544"/>
                </a:lnTo>
                <a:lnTo>
                  <a:pt x="3063" y="544"/>
                </a:lnTo>
                <a:lnTo>
                  <a:pt x="3064" y="542"/>
                </a:lnTo>
                <a:lnTo>
                  <a:pt x="3064" y="548"/>
                </a:lnTo>
                <a:lnTo>
                  <a:pt x="3064" y="545"/>
                </a:lnTo>
                <a:lnTo>
                  <a:pt x="3065" y="548"/>
                </a:lnTo>
                <a:lnTo>
                  <a:pt x="3065" y="570"/>
                </a:lnTo>
                <a:lnTo>
                  <a:pt x="3065" y="586"/>
                </a:lnTo>
                <a:lnTo>
                  <a:pt x="3065" y="596"/>
                </a:lnTo>
                <a:lnTo>
                  <a:pt x="3066" y="613"/>
                </a:lnTo>
                <a:lnTo>
                  <a:pt x="3066" y="611"/>
                </a:lnTo>
                <a:lnTo>
                  <a:pt x="3066" y="565"/>
                </a:lnTo>
                <a:lnTo>
                  <a:pt x="3066" y="499"/>
                </a:lnTo>
                <a:lnTo>
                  <a:pt x="3067" y="432"/>
                </a:lnTo>
                <a:lnTo>
                  <a:pt x="3067" y="347"/>
                </a:lnTo>
                <a:lnTo>
                  <a:pt x="3068" y="241"/>
                </a:lnTo>
                <a:lnTo>
                  <a:pt x="3068" y="146"/>
                </a:lnTo>
                <a:lnTo>
                  <a:pt x="3068" y="90"/>
                </a:lnTo>
                <a:lnTo>
                  <a:pt x="3068" y="79"/>
                </a:lnTo>
                <a:lnTo>
                  <a:pt x="3069" y="90"/>
                </a:lnTo>
                <a:lnTo>
                  <a:pt x="3069" y="243"/>
                </a:lnTo>
                <a:lnTo>
                  <a:pt x="3069" y="453"/>
                </a:lnTo>
                <a:lnTo>
                  <a:pt x="3069" y="582"/>
                </a:lnTo>
                <a:lnTo>
                  <a:pt x="3070" y="611"/>
                </a:lnTo>
                <a:lnTo>
                  <a:pt x="3070" y="588"/>
                </a:lnTo>
                <a:lnTo>
                  <a:pt x="3071" y="565"/>
                </a:lnTo>
                <a:lnTo>
                  <a:pt x="3071" y="565"/>
                </a:lnTo>
                <a:lnTo>
                  <a:pt x="3071" y="570"/>
                </a:lnTo>
                <a:lnTo>
                  <a:pt x="3071" y="565"/>
                </a:lnTo>
                <a:lnTo>
                  <a:pt x="3072" y="565"/>
                </a:lnTo>
                <a:lnTo>
                  <a:pt x="3072" y="565"/>
                </a:lnTo>
                <a:lnTo>
                  <a:pt x="3072" y="570"/>
                </a:lnTo>
                <a:lnTo>
                  <a:pt x="3072" y="573"/>
                </a:lnTo>
                <a:lnTo>
                  <a:pt x="3073" y="566"/>
                </a:lnTo>
                <a:lnTo>
                  <a:pt x="3073" y="566"/>
                </a:lnTo>
                <a:lnTo>
                  <a:pt x="3074" y="573"/>
                </a:lnTo>
                <a:lnTo>
                  <a:pt x="3074" y="573"/>
                </a:lnTo>
                <a:lnTo>
                  <a:pt x="3074" y="569"/>
                </a:lnTo>
                <a:lnTo>
                  <a:pt x="3074" y="569"/>
                </a:lnTo>
                <a:lnTo>
                  <a:pt x="3075" y="570"/>
                </a:lnTo>
                <a:lnTo>
                  <a:pt x="3075" y="573"/>
                </a:lnTo>
                <a:lnTo>
                  <a:pt x="3075" y="570"/>
                </a:lnTo>
                <a:lnTo>
                  <a:pt x="3076" y="570"/>
                </a:lnTo>
                <a:lnTo>
                  <a:pt x="3076" y="573"/>
                </a:lnTo>
                <a:lnTo>
                  <a:pt x="3076" y="578"/>
                </a:lnTo>
                <a:lnTo>
                  <a:pt x="3076" y="573"/>
                </a:lnTo>
                <a:lnTo>
                  <a:pt x="3077" y="570"/>
                </a:lnTo>
                <a:lnTo>
                  <a:pt x="3077" y="576"/>
                </a:lnTo>
                <a:lnTo>
                  <a:pt x="3077" y="576"/>
                </a:lnTo>
                <a:lnTo>
                  <a:pt x="3078" y="576"/>
                </a:lnTo>
                <a:lnTo>
                  <a:pt x="3078" y="569"/>
                </a:lnTo>
                <a:lnTo>
                  <a:pt x="3078" y="570"/>
                </a:lnTo>
                <a:lnTo>
                  <a:pt x="3079" y="580"/>
                </a:lnTo>
                <a:lnTo>
                  <a:pt x="3079" y="576"/>
                </a:lnTo>
                <a:lnTo>
                  <a:pt x="3079" y="573"/>
                </a:lnTo>
                <a:lnTo>
                  <a:pt x="3079" y="574"/>
                </a:lnTo>
                <a:lnTo>
                  <a:pt x="3080" y="574"/>
                </a:lnTo>
                <a:lnTo>
                  <a:pt x="3080" y="573"/>
                </a:lnTo>
                <a:lnTo>
                  <a:pt x="3080" y="573"/>
                </a:lnTo>
                <a:lnTo>
                  <a:pt x="3080" y="573"/>
                </a:lnTo>
                <a:lnTo>
                  <a:pt x="3081" y="578"/>
                </a:lnTo>
                <a:lnTo>
                  <a:pt x="3081" y="576"/>
                </a:lnTo>
                <a:lnTo>
                  <a:pt x="3082" y="569"/>
                </a:lnTo>
                <a:lnTo>
                  <a:pt x="3082" y="570"/>
                </a:lnTo>
                <a:lnTo>
                  <a:pt x="3082" y="578"/>
                </a:lnTo>
                <a:lnTo>
                  <a:pt x="3082" y="578"/>
                </a:lnTo>
                <a:lnTo>
                  <a:pt x="3083" y="580"/>
                </a:lnTo>
                <a:lnTo>
                  <a:pt x="3083" y="574"/>
                </a:lnTo>
                <a:lnTo>
                  <a:pt x="3083" y="574"/>
                </a:lnTo>
                <a:lnTo>
                  <a:pt x="3083" y="578"/>
                </a:lnTo>
                <a:lnTo>
                  <a:pt x="3084" y="574"/>
                </a:lnTo>
                <a:lnTo>
                  <a:pt x="3084" y="573"/>
                </a:lnTo>
                <a:lnTo>
                  <a:pt x="3085" y="573"/>
                </a:lnTo>
                <a:lnTo>
                  <a:pt x="3085" y="574"/>
                </a:lnTo>
                <a:lnTo>
                  <a:pt x="3085" y="578"/>
                </a:lnTo>
                <a:lnTo>
                  <a:pt x="3085" y="570"/>
                </a:lnTo>
                <a:lnTo>
                  <a:pt x="3086" y="580"/>
                </a:lnTo>
                <a:lnTo>
                  <a:pt x="3086" y="584"/>
                </a:lnTo>
                <a:lnTo>
                  <a:pt x="3086" y="588"/>
                </a:lnTo>
                <a:lnTo>
                  <a:pt x="3086" y="584"/>
                </a:lnTo>
                <a:lnTo>
                  <a:pt x="3087" y="584"/>
                </a:lnTo>
                <a:lnTo>
                  <a:pt x="3087" y="584"/>
                </a:lnTo>
                <a:lnTo>
                  <a:pt x="3088" y="584"/>
                </a:lnTo>
                <a:lnTo>
                  <a:pt x="3088" y="580"/>
                </a:lnTo>
                <a:lnTo>
                  <a:pt x="3088" y="576"/>
                </a:lnTo>
                <a:lnTo>
                  <a:pt x="3088" y="580"/>
                </a:lnTo>
                <a:lnTo>
                  <a:pt x="3089" y="578"/>
                </a:lnTo>
                <a:lnTo>
                  <a:pt x="3089" y="566"/>
                </a:lnTo>
                <a:lnTo>
                  <a:pt x="3089" y="563"/>
                </a:lnTo>
                <a:lnTo>
                  <a:pt x="3090" y="561"/>
                </a:lnTo>
                <a:lnTo>
                  <a:pt x="3090" y="553"/>
                </a:lnTo>
                <a:lnTo>
                  <a:pt x="3090" y="542"/>
                </a:lnTo>
                <a:lnTo>
                  <a:pt x="3090" y="538"/>
                </a:lnTo>
                <a:lnTo>
                  <a:pt x="3091" y="536"/>
                </a:lnTo>
                <a:lnTo>
                  <a:pt x="3091" y="534"/>
                </a:lnTo>
                <a:lnTo>
                  <a:pt x="3091" y="526"/>
                </a:lnTo>
                <a:lnTo>
                  <a:pt x="3092" y="522"/>
                </a:lnTo>
                <a:lnTo>
                  <a:pt x="3092" y="528"/>
                </a:lnTo>
                <a:lnTo>
                  <a:pt x="3092" y="528"/>
                </a:lnTo>
                <a:lnTo>
                  <a:pt x="3093" y="522"/>
                </a:lnTo>
                <a:lnTo>
                  <a:pt x="3093" y="514"/>
                </a:lnTo>
                <a:lnTo>
                  <a:pt x="3093" y="517"/>
                </a:lnTo>
                <a:lnTo>
                  <a:pt x="3093" y="518"/>
                </a:lnTo>
                <a:lnTo>
                  <a:pt x="3094" y="518"/>
                </a:lnTo>
                <a:lnTo>
                  <a:pt x="3094" y="514"/>
                </a:lnTo>
                <a:lnTo>
                  <a:pt x="3094" y="518"/>
                </a:lnTo>
                <a:lnTo>
                  <a:pt x="3094" y="524"/>
                </a:lnTo>
                <a:lnTo>
                  <a:pt x="3095" y="524"/>
                </a:lnTo>
                <a:lnTo>
                  <a:pt x="3095" y="520"/>
                </a:lnTo>
                <a:lnTo>
                  <a:pt x="3096" y="522"/>
                </a:lnTo>
                <a:lnTo>
                  <a:pt x="3096" y="520"/>
                </a:lnTo>
                <a:lnTo>
                  <a:pt x="3096" y="524"/>
                </a:lnTo>
                <a:lnTo>
                  <a:pt x="3096" y="518"/>
                </a:lnTo>
                <a:lnTo>
                  <a:pt x="3097" y="514"/>
                </a:lnTo>
                <a:lnTo>
                  <a:pt x="3097" y="518"/>
                </a:lnTo>
                <a:lnTo>
                  <a:pt x="3097" y="518"/>
                </a:lnTo>
                <a:lnTo>
                  <a:pt x="3097" y="517"/>
                </a:lnTo>
                <a:lnTo>
                  <a:pt x="3098" y="518"/>
                </a:lnTo>
                <a:lnTo>
                  <a:pt x="3098" y="520"/>
                </a:lnTo>
                <a:lnTo>
                  <a:pt x="3099" y="532"/>
                </a:lnTo>
                <a:lnTo>
                  <a:pt x="3099" y="526"/>
                </a:lnTo>
                <a:lnTo>
                  <a:pt x="3099" y="522"/>
                </a:lnTo>
                <a:lnTo>
                  <a:pt x="3099" y="528"/>
                </a:lnTo>
                <a:lnTo>
                  <a:pt x="3100" y="532"/>
                </a:lnTo>
                <a:lnTo>
                  <a:pt x="3100" y="530"/>
                </a:lnTo>
                <a:lnTo>
                  <a:pt x="3100" y="526"/>
                </a:lnTo>
                <a:lnTo>
                  <a:pt x="3100" y="526"/>
                </a:lnTo>
                <a:lnTo>
                  <a:pt x="3101" y="534"/>
                </a:lnTo>
                <a:lnTo>
                  <a:pt x="3101" y="532"/>
                </a:lnTo>
                <a:lnTo>
                  <a:pt x="3102" y="528"/>
                </a:lnTo>
                <a:lnTo>
                  <a:pt x="3102" y="532"/>
                </a:lnTo>
                <a:lnTo>
                  <a:pt x="3102" y="536"/>
                </a:lnTo>
                <a:lnTo>
                  <a:pt x="3102" y="536"/>
                </a:lnTo>
                <a:lnTo>
                  <a:pt x="3103" y="534"/>
                </a:lnTo>
                <a:lnTo>
                  <a:pt x="3103" y="536"/>
                </a:lnTo>
                <a:lnTo>
                  <a:pt x="3103" y="542"/>
                </a:lnTo>
                <a:lnTo>
                  <a:pt x="3104" y="544"/>
                </a:lnTo>
                <a:lnTo>
                  <a:pt x="3104" y="544"/>
                </a:lnTo>
                <a:lnTo>
                  <a:pt x="3104" y="542"/>
                </a:lnTo>
                <a:lnTo>
                  <a:pt x="3104" y="548"/>
                </a:lnTo>
                <a:lnTo>
                  <a:pt x="3105" y="545"/>
                </a:lnTo>
                <a:lnTo>
                  <a:pt x="3105" y="538"/>
                </a:lnTo>
                <a:lnTo>
                  <a:pt x="3105" y="540"/>
                </a:lnTo>
                <a:lnTo>
                  <a:pt x="3106" y="544"/>
                </a:lnTo>
                <a:lnTo>
                  <a:pt x="3106" y="544"/>
                </a:lnTo>
                <a:lnTo>
                  <a:pt x="3106" y="538"/>
                </a:lnTo>
                <a:lnTo>
                  <a:pt x="3107" y="532"/>
                </a:lnTo>
                <a:lnTo>
                  <a:pt x="3107" y="528"/>
                </a:lnTo>
                <a:lnTo>
                  <a:pt x="3107" y="528"/>
                </a:lnTo>
                <a:lnTo>
                  <a:pt x="3107" y="520"/>
                </a:lnTo>
                <a:lnTo>
                  <a:pt x="3108" y="517"/>
                </a:lnTo>
                <a:lnTo>
                  <a:pt x="3108" y="513"/>
                </a:lnTo>
                <a:lnTo>
                  <a:pt x="3108" y="514"/>
                </a:lnTo>
                <a:lnTo>
                  <a:pt x="3108" y="513"/>
                </a:lnTo>
                <a:lnTo>
                  <a:pt x="3109" y="505"/>
                </a:lnTo>
                <a:lnTo>
                  <a:pt x="3109" y="503"/>
                </a:lnTo>
                <a:lnTo>
                  <a:pt x="3110" y="503"/>
                </a:lnTo>
                <a:lnTo>
                  <a:pt x="3110" y="496"/>
                </a:lnTo>
                <a:lnTo>
                  <a:pt x="3110" y="493"/>
                </a:lnTo>
                <a:lnTo>
                  <a:pt x="3110" y="497"/>
                </a:lnTo>
                <a:lnTo>
                  <a:pt x="3111" y="503"/>
                </a:lnTo>
                <a:lnTo>
                  <a:pt x="3111" y="501"/>
                </a:lnTo>
                <a:lnTo>
                  <a:pt x="3111" y="497"/>
                </a:lnTo>
                <a:lnTo>
                  <a:pt x="3111" y="496"/>
                </a:lnTo>
                <a:lnTo>
                  <a:pt x="3112" y="499"/>
                </a:lnTo>
                <a:lnTo>
                  <a:pt x="3112" y="505"/>
                </a:lnTo>
                <a:lnTo>
                  <a:pt x="3113" y="497"/>
                </a:lnTo>
                <a:lnTo>
                  <a:pt x="3113" y="493"/>
                </a:lnTo>
                <a:lnTo>
                  <a:pt x="3113" y="492"/>
                </a:lnTo>
                <a:lnTo>
                  <a:pt x="3113" y="480"/>
                </a:lnTo>
                <a:lnTo>
                  <a:pt x="3114" y="492"/>
                </a:lnTo>
                <a:lnTo>
                  <a:pt x="3114" y="505"/>
                </a:lnTo>
                <a:lnTo>
                  <a:pt x="3114" y="517"/>
                </a:lnTo>
                <a:lnTo>
                  <a:pt x="3114" y="526"/>
                </a:lnTo>
                <a:lnTo>
                  <a:pt x="3115" y="530"/>
                </a:lnTo>
                <a:lnTo>
                  <a:pt x="3115" y="534"/>
                </a:lnTo>
                <a:lnTo>
                  <a:pt x="3116" y="540"/>
                </a:lnTo>
                <a:lnTo>
                  <a:pt x="3116" y="548"/>
                </a:lnTo>
                <a:lnTo>
                  <a:pt x="3116" y="548"/>
                </a:lnTo>
                <a:lnTo>
                  <a:pt x="3116" y="544"/>
                </a:lnTo>
                <a:lnTo>
                  <a:pt x="3117" y="544"/>
                </a:lnTo>
                <a:lnTo>
                  <a:pt x="3117" y="551"/>
                </a:lnTo>
                <a:lnTo>
                  <a:pt x="3117" y="549"/>
                </a:lnTo>
                <a:lnTo>
                  <a:pt x="3117" y="548"/>
                </a:lnTo>
                <a:lnTo>
                  <a:pt x="3118" y="548"/>
                </a:lnTo>
                <a:lnTo>
                  <a:pt x="3118" y="553"/>
                </a:lnTo>
                <a:lnTo>
                  <a:pt x="3118" y="557"/>
                </a:lnTo>
                <a:lnTo>
                  <a:pt x="3119" y="551"/>
                </a:lnTo>
                <a:lnTo>
                  <a:pt x="3119" y="548"/>
                </a:lnTo>
                <a:lnTo>
                  <a:pt x="3119" y="549"/>
                </a:lnTo>
                <a:lnTo>
                  <a:pt x="3120" y="557"/>
                </a:lnTo>
                <a:lnTo>
                  <a:pt x="3120" y="553"/>
                </a:lnTo>
                <a:lnTo>
                  <a:pt x="3120" y="555"/>
                </a:lnTo>
                <a:lnTo>
                  <a:pt x="3121" y="557"/>
                </a:lnTo>
                <a:lnTo>
                  <a:pt x="3121" y="584"/>
                </a:lnTo>
                <a:lnTo>
                  <a:pt x="3121" y="594"/>
                </a:lnTo>
                <a:lnTo>
                  <a:pt x="3121" y="603"/>
                </a:lnTo>
                <a:lnTo>
                  <a:pt x="3122" y="626"/>
                </a:lnTo>
                <a:lnTo>
                  <a:pt x="3122" y="626"/>
                </a:lnTo>
                <a:lnTo>
                  <a:pt x="3122" y="574"/>
                </a:lnTo>
                <a:lnTo>
                  <a:pt x="3123" y="501"/>
                </a:lnTo>
                <a:lnTo>
                  <a:pt x="3123" y="414"/>
                </a:lnTo>
                <a:lnTo>
                  <a:pt x="3123" y="293"/>
                </a:lnTo>
                <a:lnTo>
                  <a:pt x="3124" y="162"/>
                </a:lnTo>
                <a:lnTo>
                  <a:pt x="3124" y="94"/>
                </a:lnTo>
                <a:lnTo>
                  <a:pt x="3124" y="123"/>
                </a:lnTo>
                <a:lnTo>
                  <a:pt x="3124" y="281"/>
                </a:lnTo>
                <a:lnTo>
                  <a:pt x="3125" y="486"/>
                </a:lnTo>
                <a:lnTo>
                  <a:pt x="3125" y="603"/>
                </a:lnTo>
                <a:lnTo>
                  <a:pt x="3125" y="622"/>
                </a:lnTo>
                <a:lnTo>
                  <a:pt x="3125" y="601"/>
                </a:lnTo>
                <a:lnTo>
                  <a:pt x="3126" y="578"/>
                </a:lnTo>
                <a:lnTo>
                  <a:pt x="3126" y="574"/>
                </a:lnTo>
                <a:lnTo>
                  <a:pt x="3127" y="574"/>
                </a:lnTo>
                <a:lnTo>
                  <a:pt x="3127" y="574"/>
                </a:lnTo>
                <a:lnTo>
                  <a:pt x="3127" y="576"/>
                </a:lnTo>
                <a:lnTo>
                  <a:pt x="3127" y="569"/>
                </a:lnTo>
                <a:lnTo>
                  <a:pt x="3128" y="569"/>
                </a:lnTo>
                <a:lnTo>
                  <a:pt x="3128" y="570"/>
                </a:lnTo>
                <a:lnTo>
                  <a:pt x="3128" y="582"/>
                </a:lnTo>
                <a:lnTo>
                  <a:pt x="3128" y="573"/>
                </a:lnTo>
                <a:lnTo>
                  <a:pt x="3129" y="570"/>
                </a:lnTo>
                <a:lnTo>
                  <a:pt x="3129" y="576"/>
                </a:lnTo>
                <a:lnTo>
                  <a:pt x="3130" y="574"/>
                </a:lnTo>
                <a:lnTo>
                  <a:pt x="3130" y="576"/>
                </a:lnTo>
                <a:lnTo>
                  <a:pt x="3130" y="574"/>
                </a:lnTo>
                <a:lnTo>
                  <a:pt x="3130" y="578"/>
                </a:lnTo>
                <a:lnTo>
                  <a:pt x="3131" y="580"/>
                </a:lnTo>
                <a:lnTo>
                  <a:pt x="3131" y="582"/>
                </a:lnTo>
                <a:lnTo>
                  <a:pt x="3131" y="578"/>
                </a:lnTo>
                <a:lnTo>
                  <a:pt x="3131" y="576"/>
                </a:lnTo>
                <a:lnTo>
                  <a:pt x="3132" y="580"/>
                </a:lnTo>
                <a:lnTo>
                  <a:pt x="3132" y="580"/>
                </a:lnTo>
                <a:lnTo>
                  <a:pt x="3132" y="576"/>
                </a:lnTo>
                <a:lnTo>
                  <a:pt x="3133" y="574"/>
                </a:lnTo>
                <a:lnTo>
                  <a:pt x="3133" y="578"/>
                </a:lnTo>
                <a:lnTo>
                  <a:pt x="3133" y="578"/>
                </a:lnTo>
                <a:lnTo>
                  <a:pt x="3134" y="574"/>
                </a:lnTo>
                <a:lnTo>
                  <a:pt x="3134" y="570"/>
                </a:lnTo>
                <a:lnTo>
                  <a:pt x="3134" y="576"/>
                </a:lnTo>
                <a:lnTo>
                  <a:pt x="3135" y="576"/>
                </a:lnTo>
                <a:lnTo>
                  <a:pt x="3135" y="574"/>
                </a:lnTo>
                <a:lnTo>
                  <a:pt x="3135" y="566"/>
                </a:lnTo>
                <a:lnTo>
                  <a:pt x="3135" y="569"/>
                </a:lnTo>
                <a:lnTo>
                  <a:pt x="3136" y="576"/>
                </a:lnTo>
                <a:lnTo>
                  <a:pt x="3136" y="578"/>
                </a:lnTo>
                <a:lnTo>
                  <a:pt x="3136" y="574"/>
                </a:lnTo>
                <a:lnTo>
                  <a:pt x="3137" y="580"/>
                </a:lnTo>
                <a:lnTo>
                  <a:pt x="3137" y="580"/>
                </a:lnTo>
                <a:lnTo>
                  <a:pt x="3137" y="578"/>
                </a:lnTo>
                <a:lnTo>
                  <a:pt x="3138" y="573"/>
                </a:lnTo>
                <a:lnTo>
                  <a:pt x="3138" y="576"/>
                </a:lnTo>
                <a:lnTo>
                  <a:pt x="3138" y="574"/>
                </a:lnTo>
                <a:lnTo>
                  <a:pt x="3138" y="574"/>
                </a:lnTo>
                <a:lnTo>
                  <a:pt x="3139" y="570"/>
                </a:lnTo>
                <a:lnTo>
                  <a:pt x="3139" y="569"/>
                </a:lnTo>
                <a:lnTo>
                  <a:pt x="3139" y="574"/>
                </a:lnTo>
                <a:lnTo>
                  <a:pt x="3139" y="574"/>
                </a:lnTo>
                <a:lnTo>
                  <a:pt x="3140" y="566"/>
                </a:lnTo>
                <a:lnTo>
                  <a:pt x="3140" y="569"/>
                </a:lnTo>
                <a:lnTo>
                  <a:pt x="3141" y="574"/>
                </a:lnTo>
                <a:lnTo>
                  <a:pt x="3141" y="573"/>
                </a:lnTo>
                <a:lnTo>
                  <a:pt x="3141" y="573"/>
                </a:lnTo>
                <a:lnTo>
                  <a:pt x="3141" y="576"/>
                </a:lnTo>
                <a:lnTo>
                  <a:pt x="3142" y="582"/>
                </a:lnTo>
                <a:lnTo>
                  <a:pt x="3142" y="582"/>
                </a:lnTo>
                <a:lnTo>
                  <a:pt x="3142" y="574"/>
                </a:lnTo>
                <a:lnTo>
                  <a:pt x="3142" y="574"/>
                </a:lnTo>
                <a:lnTo>
                  <a:pt x="3143" y="574"/>
                </a:lnTo>
                <a:lnTo>
                  <a:pt x="3143" y="576"/>
                </a:lnTo>
                <a:lnTo>
                  <a:pt x="3144" y="576"/>
                </a:lnTo>
                <a:lnTo>
                  <a:pt x="3144" y="569"/>
                </a:lnTo>
                <a:lnTo>
                  <a:pt x="3144" y="570"/>
                </a:lnTo>
                <a:lnTo>
                  <a:pt x="3144" y="574"/>
                </a:lnTo>
                <a:lnTo>
                  <a:pt x="3145" y="570"/>
                </a:lnTo>
                <a:lnTo>
                  <a:pt x="3145" y="565"/>
                </a:lnTo>
                <a:lnTo>
                  <a:pt x="3145" y="563"/>
                </a:lnTo>
                <a:lnTo>
                  <a:pt x="3145" y="565"/>
                </a:lnTo>
                <a:lnTo>
                  <a:pt x="3146" y="559"/>
                </a:lnTo>
                <a:lnTo>
                  <a:pt x="3146" y="551"/>
                </a:lnTo>
                <a:lnTo>
                  <a:pt x="3147" y="545"/>
                </a:lnTo>
                <a:lnTo>
                  <a:pt x="3147" y="542"/>
                </a:lnTo>
                <a:lnTo>
                  <a:pt x="3147" y="545"/>
                </a:lnTo>
                <a:lnTo>
                  <a:pt x="3147" y="538"/>
                </a:lnTo>
                <a:lnTo>
                  <a:pt x="3148" y="532"/>
                </a:lnTo>
                <a:lnTo>
                  <a:pt x="3148" y="534"/>
                </a:lnTo>
                <a:lnTo>
                  <a:pt x="3148" y="536"/>
                </a:lnTo>
                <a:lnTo>
                  <a:pt x="3149" y="524"/>
                </a:lnTo>
                <a:lnTo>
                  <a:pt x="3149" y="524"/>
                </a:lnTo>
                <a:lnTo>
                  <a:pt x="3149" y="526"/>
                </a:lnTo>
                <a:lnTo>
                  <a:pt x="3149" y="528"/>
                </a:lnTo>
                <a:lnTo>
                  <a:pt x="3150" y="526"/>
                </a:lnTo>
                <a:lnTo>
                  <a:pt x="3150" y="520"/>
                </a:lnTo>
                <a:lnTo>
                  <a:pt x="3150" y="522"/>
                </a:lnTo>
                <a:lnTo>
                  <a:pt x="3151" y="528"/>
                </a:lnTo>
                <a:lnTo>
                  <a:pt x="3151" y="526"/>
                </a:lnTo>
                <a:lnTo>
                  <a:pt x="3151" y="520"/>
                </a:lnTo>
                <a:lnTo>
                  <a:pt x="3152" y="526"/>
                </a:lnTo>
                <a:lnTo>
                  <a:pt x="3152" y="532"/>
                </a:lnTo>
                <a:lnTo>
                  <a:pt x="3152" y="530"/>
                </a:lnTo>
                <a:lnTo>
                  <a:pt x="3152" y="528"/>
                </a:lnTo>
                <a:lnTo>
                  <a:pt x="3153" y="534"/>
                </a:lnTo>
                <a:lnTo>
                  <a:pt x="3153" y="538"/>
                </a:lnTo>
                <a:lnTo>
                  <a:pt x="3153" y="536"/>
                </a:lnTo>
                <a:lnTo>
                  <a:pt x="3153" y="532"/>
                </a:lnTo>
                <a:lnTo>
                  <a:pt x="3154" y="530"/>
                </a:lnTo>
                <a:lnTo>
                  <a:pt x="3154" y="536"/>
                </a:lnTo>
                <a:lnTo>
                  <a:pt x="3155" y="536"/>
                </a:lnTo>
                <a:lnTo>
                  <a:pt x="3155" y="534"/>
                </a:lnTo>
                <a:lnTo>
                  <a:pt x="3155" y="532"/>
                </a:lnTo>
                <a:lnTo>
                  <a:pt x="3155" y="540"/>
                </a:lnTo>
                <a:lnTo>
                  <a:pt x="3156" y="544"/>
                </a:lnTo>
                <a:lnTo>
                  <a:pt x="3156" y="536"/>
                </a:lnTo>
                <a:lnTo>
                  <a:pt x="3156" y="540"/>
                </a:lnTo>
                <a:lnTo>
                  <a:pt x="3156" y="544"/>
                </a:lnTo>
                <a:lnTo>
                  <a:pt x="3157" y="544"/>
                </a:lnTo>
                <a:lnTo>
                  <a:pt x="3157" y="545"/>
                </a:lnTo>
                <a:lnTo>
                  <a:pt x="3158" y="544"/>
                </a:lnTo>
                <a:lnTo>
                  <a:pt x="3158" y="542"/>
                </a:lnTo>
                <a:lnTo>
                  <a:pt x="3158" y="544"/>
                </a:lnTo>
                <a:lnTo>
                  <a:pt x="3158" y="544"/>
                </a:lnTo>
                <a:lnTo>
                  <a:pt x="3159" y="534"/>
                </a:lnTo>
                <a:lnTo>
                  <a:pt x="3159" y="540"/>
                </a:lnTo>
                <a:lnTo>
                  <a:pt x="3159" y="549"/>
                </a:lnTo>
                <a:lnTo>
                  <a:pt x="3159" y="544"/>
                </a:lnTo>
                <a:lnTo>
                  <a:pt x="3160" y="542"/>
                </a:lnTo>
                <a:lnTo>
                  <a:pt x="3160" y="545"/>
                </a:lnTo>
                <a:lnTo>
                  <a:pt x="3161" y="549"/>
                </a:lnTo>
                <a:lnTo>
                  <a:pt x="3161" y="545"/>
                </a:lnTo>
                <a:lnTo>
                  <a:pt x="3161" y="544"/>
                </a:lnTo>
                <a:lnTo>
                  <a:pt x="3161" y="545"/>
                </a:lnTo>
                <a:lnTo>
                  <a:pt x="3162" y="551"/>
                </a:lnTo>
                <a:lnTo>
                  <a:pt x="3162" y="549"/>
                </a:lnTo>
                <a:lnTo>
                  <a:pt x="3162" y="545"/>
                </a:lnTo>
                <a:lnTo>
                  <a:pt x="3163" y="542"/>
                </a:lnTo>
                <a:lnTo>
                  <a:pt x="3163" y="545"/>
                </a:lnTo>
                <a:lnTo>
                  <a:pt x="3163" y="542"/>
                </a:lnTo>
                <a:lnTo>
                  <a:pt x="3163" y="532"/>
                </a:lnTo>
                <a:lnTo>
                  <a:pt x="3164" y="528"/>
                </a:lnTo>
                <a:lnTo>
                  <a:pt x="3164" y="528"/>
                </a:lnTo>
                <a:lnTo>
                  <a:pt x="3164" y="524"/>
                </a:lnTo>
                <a:lnTo>
                  <a:pt x="3165" y="514"/>
                </a:lnTo>
                <a:lnTo>
                  <a:pt x="3165" y="509"/>
                </a:lnTo>
                <a:lnTo>
                  <a:pt x="3165" y="511"/>
                </a:lnTo>
                <a:lnTo>
                  <a:pt x="3166" y="511"/>
                </a:lnTo>
                <a:lnTo>
                  <a:pt x="3166" y="505"/>
                </a:lnTo>
                <a:lnTo>
                  <a:pt x="3166" y="497"/>
                </a:lnTo>
                <a:lnTo>
                  <a:pt x="3166" y="499"/>
                </a:lnTo>
                <a:lnTo>
                  <a:pt x="3167" y="505"/>
                </a:lnTo>
                <a:lnTo>
                  <a:pt x="3167" y="501"/>
                </a:lnTo>
                <a:lnTo>
                  <a:pt x="3167" y="505"/>
                </a:lnTo>
                <a:lnTo>
                  <a:pt x="3167" y="503"/>
                </a:lnTo>
                <a:lnTo>
                  <a:pt x="3168" y="505"/>
                </a:lnTo>
                <a:lnTo>
                  <a:pt x="3168" y="499"/>
                </a:lnTo>
                <a:lnTo>
                  <a:pt x="3169" y="497"/>
                </a:lnTo>
                <a:lnTo>
                  <a:pt x="3169" y="486"/>
                </a:lnTo>
                <a:lnTo>
                  <a:pt x="3169" y="489"/>
                </a:lnTo>
                <a:lnTo>
                  <a:pt x="3169" y="505"/>
                </a:lnTo>
                <a:lnTo>
                  <a:pt x="3170" y="517"/>
                </a:lnTo>
                <a:lnTo>
                  <a:pt x="3170" y="522"/>
                </a:lnTo>
                <a:lnTo>
                  <a:pt x="3170" y="536"/>
                </a:lnTo>
                <a:lnTo>
                  <a:pt x="3170" y="540"/>
                </a:lnTo>
                <a:lnTo>
                  <a:pt x="3171" y="544"/>
                </a:lnTo>
                <a:lnTo>
                  <a:pt x="3171" y="548"/>
                </a:lnTo>
                <a:lnTo>
                  <a:pt x="3172" y="559"/>
                </a:lnTo>
                <a:lnTo>
                  <a:pt x="3172" y="559"/>
                </a:lnTo>
                <a:lnTo>
                  <a:pt x="3172" y="553"/>
                </a:lnTo>
                <a:lnTo>
                  <a:pt x="3172" y="553"/>
                </a:lnTo>
                <a:lnTo>
                  <a:pt x="3173" y="551"/>
                </a:lnTo>
                <a:lnTo>
                  <a:pt x="3173" y="561"/>
                </a:lnTo>
                <a:lnTo>
                  <a:pt x="3173" y="557"/>
                </a:lnTo>
                <a:lnTo>
                  <a:pt x="3173" y="551"/>
                </a:lnTo>
                <a:lnTo>
                  <a:pt x="3174" y="555"/>
                </a:lnTo>
                <a:lnTo>
                  <a:pt x="3174" y="561"/>
                </a:lnTo>
                <a:lnTo>
                  <a:pt x="3175" y="561"/>
                </a:lnTo>
                <a:lnTo>
                  <a:pt x="3175" y="559"/>
                </a:lnTo>
                <a:lnTo>
                  <a:pt x="3175" y="559"/>
                </a:lnTo>
                <a:lnTo>
                  <a:pt x="3175" y="559"/>
                </a:lnTo>
                <a:lnTo>
                  <a:pt x="3176" y="559"/>
                </a:lnTo>
                <a:lnTo>
                  <a:pt x="3176" y="555"/>
                </a:lnTo>
                <a:lnTo>
                  <a:pt x="3176" y="559"/>
                </a:lnTo>
                <a:lnTo>
                  <a:pt x="3177" y="576"/>
                </a:lnTo>
                <a:lnTo>
                  <a:pt x="3177" y="596"/>
                </a:lnTo>
                <a:lnTo>
                  <a:pt x="3177" y="603"/>
                </a:lnTo>
                <a:lnTo>
                  <a:pt x="3177" y="625"/>
                </a:lnTo>
                <a:lnTo>
                  <a:pt x="3178" y="638"/>
                </a:lnTo>
                <a:lnTo>
                  <a:pt x="3178" y="603"/>
                </a:lnTo>
                <a:lnTo>
                  <a:pt x="3178" y="530"/>
                </a:lnTo>
                <a:lnTo>
                  <a:pt x="3179" y="441"/>
                </a:lnTo>
                <a:lnTo>
                  <a:pt x="3179" y="316"/>
                </a:lnTo>
                <a:lnTo>
                  <a:pt x="3179" y="181"/>
                </a:lnTo>
                <a:lnTo>
                  <a:pt x="3180" y="115"/>
                </a:lnTo>
                <a:lnTo>
                  <a:pt x="3180" y="169"/>
                </a:lnTo>
                <a:lnTo>
                  <a:pt x="3180" y="208"/>
                </a:lnTo>
                <a:lnTo>
                  <a:pt x="3180" y="538"/>
                </a:lnTo>
                <a:lnTo>
                  <a:pt x="3181" y="625"/>
                </a:lnTo>
                <a:lnTo>
                  <a:pt x="3181" y="615"/>
                </a:lnTo>
                <a:lnTo>
                  <a:pt x="3181" y="588"/>
                </a:lnTo>
                <a:lnTo>
                  <a:pt x="3181" y="582"/>
                </a:lnTo>
                <a:lnTo>
                  <a:pt x="3182" y="584"/>
                </a:lnTo>
                <a:lnTo>
                  <a:pt x="3182" y="576"/>
                </a:lnTo>
                <a:lnTo>
                  <a:pt x="3183" y="578"/>
                </a:lnTo>
                <a:lnTo>
                  <a:pt x="3183" y="580"/>
                </a:lnTo>
                <a:lnTo>
                  <a:pt x="3183" y="584"/>
                </a:lnTo>
                <a:lnTo>
                  <a:pt x="3183" y="576"/>
                </a:lnTo>
                <a:lnTo>
                  <a:pt x="3184" y="578"/>
                </a:lnTo>
                <a:lnTo>
                  <a:pt x="3184" y="584"/>
                </a:lnTo>
                <a:lnTo>
                  <a:pt x="3184" y="586"/>
                </a:lnTo>
                <a:lnTo>
                  <a:pt x="3184" y="584"/>
                </a:lnTo>
                <a:lnTo>
                  <a:pt x="3185" y="580"/>
                </a:lnTo>
                <a:lnTo>
                  <a:pt x="3185" y="586"/>
                </a:lnTo>
                <a:lnTo>
                  <a:pt x="3186" y="592"/>
                </a:lnTo>
                <a:lnTo>
                  <a:pt x="3186" y="586"/>
                </a:lnTo>
                <a:lnTo>
                  <a:pt x="3186" y="582"/>
                </a:lnTo>
                <a:lnTo>
                  <a:pt x="3186" y="582"/>
                </a:lnTo>
                <a:lnTo>
                  <a:pt x="3187" y="584"/>
                </a:lnTo>
                <a:lnTo>
                  <a:pt x="3187" y="582"/>
                </a:lnTo>
                <a:lnTo>
                  <a:pt x="3187" y="582"/>
                </a:lnTo>
                <a:lnTo>
                  <a:pt x="3187" y="584"/>
                </a:lnTo>
                <a:lnTo>
                  <a:pt x="3188" y="586"/>
                </a:lnTo>
                <a:lnTo>
                  <a:pt x="3188" y="584"/>
                </a:lnTo>
                <a:lnTo>
                  <a:pt x="3189" y="580"/>
                </a:lnTo>
                <a:lnTo>
                  <a:pt x="3189" y="580"/>
                </a:lnTo>
                <a:lnTo>
                  <a:pt x="3189" y="586"/>
                </a:lnTo>
                <a:lnTo>
                  <a:pt x="3189" y="584"/>
                </a:lnTo>
                <a:lnTo>
                  <a:pt x="3190" y="582"/>
                </a:lnTo>
                <a:lnTo>
                  <a:pt x="3190" y="582"/>
                </a:lnTo>
                <a:lnTo>
                  <a:pt x="3190" y="588"/>
                </a:lnTo>
                <a:lnTo>
                  <a:pt x="3191" y="588"/>
                </a:lnTo>
                <a:lnTo>
                  <a:pt x="3191" y="586"/>
                </a:lnTo>
                <a:lnTo>
                  <a:pt x="3191" y="582"/>
                </a:lnTo>
                <a:lnTo>
                  <a:pt x="3191" y="586"/>
                </a:lnTo>
                <a:lnTo>
                  <a:pt x="3192" y="586"/>
                </a:lnTo>
                <a:lnTo>
                  <a:pt x="3192" y="582"/>
                </a:lnTo>
                <a:lnTo>
                  <a:pt x="3192" y="582"/>
                </a:lnTo>
                <a:lnTo>
                  <a:pt x="3193" y="580"/>
                </a:lnTo>
                <a:lnTo>
                  <a:pt x="3193" y="582"/>
                </a:lnTo>
                <a:lnTo>
                  <a:pt x="3193" y="578"/>
                </a:lnTo>
                <a:lnTo>
                  <a:pt x="3194" y="578"/>
                </a:lnTo>
                <a:lnTo>
                  <a:pt x="3194" y="578"/>
                </a:lnTo>
                <a:lnTo>
                  <a:pt x="3194" y="584"/>
                </a:lnTo>
                <a:lnTo>
                  <a:pt x="3194" y="580"/>
                </a:lnTo>
                <a:lnTo>
                  <a:pt x="3195" y="580"/>
                </a:lnTo>
                <a:lnTo>
                  <a:pt x="3195" y="582"/>
                </a:lnTo>
                <a:lnTo>
                  <a:pt x="3195" y="584"/>
                </a:lnTo>
                <a:lnTo>
                  <a:pt x="3195" y="582"/>
                </a:lnTo>
                <a:lnTo>
                  <a:pt x="3196" y="576"/>
                </a:lnTo>
                <a:lnTo>
                  <a:pt x="3196" y="576"/>
                </a:lnTo>
                <a:lnTo>
                  <a:pt x="3197" y="584"/>
                </a:lnTo>
                <a:lnTo>
                  <a:pt x="3197" y="580"/>
                </a:lnTo>
                <a:lnTo>
                  <a:pt x="3197" y="576"/>
                </a:lnTo>
                <a:lnTo>
                  <a:pt x="3197" y="582"/>
                </a:lnTo>
                <a:lnTo>
                  <a:pt x="3198" y="582"/>
                </a:lnTo>
                <a:lnTo>
                  <a:pt x="3198" y="584"/>
                </a:lnTo>
                <a:lnTo>
                  <a:pt x="3198" y="580"/>
                </a:lnTo>
                <a:lnTo>
                  <a:pt x="3198" y="580"/>
                </a:lnTo>
                <a:lnTo>
                  <a:pt x="3199" y="582"/>
                </a:lnTo>
                <a:lnTo>
                  <a:pt x="3199" y="586"/>
                </a:lnTo>
                <a:lnTo>
                  <a:pt x="3200" y="578"/>
                </a:lnTo>
                <a:lnTo>
                  <a:pt x="3200" y="570"/>
                </a:lnTo>
                <a:lnTo>
                  <a:pt x="3200" y="574"/>
                </a:lnTo>
                <a:lnTo>
                  <a:pt x="3200" y="576"/>
                </a:lnTo>
                <a:lnTo>
                  <a:pt x="3201" y="566"/>
                </a:lnTo>
                <a:lnTo>
                  <a:pt x="3201" y="563"/>
                </a:lnTo>
                <a:lnTo>
                  <a:pt x="3201" y="561"/>
                </a:lnTo>
                <a:lnTo>
                  <a:pt x="3201" y="561"/>
                </a:lnTo>
                <a:lnTo>
                  <a:pt x="3202" y="553"/>
                </a:lnTo>
                <a:lnTo>
                  <a:pt x="3202" y="544"/>
                </a:lnTo>
                <a:lnTo>
                  <a:pt x="3203" y="542"/>
                </a:lnTo>
                <a:lnTo>
                  <a:pt x="3203" y="548"/>
                </a:lnTo>
                <a:lnTo>
                  <a:pt x="3203" y="540"/>
                </a:lnTo>
                <a:lnTo>
                  <a:pt x="3203" y="530"/>
                </a:lnTo>
                <a:lnTo>
                  <a:pt x="3204" y="536"/>
                </a:lnTo>
                <a:lnTo>
                  <a:pt x="3204" y="536"/>
                </a:lnTo>
                <a:lnTo>
                  <a:pt x="3204" y="532"/>
                </a:lnTo>
                <a:lnTo>
                  <a:pt x="3204" y="524"/>
                </a:lnTo>
                <a:lnTo>
                  <a:pt x="3205" y="530"/>
                </a:lnTo>
                <a:lnTo>
                  <a:pt x="3205" y="534"/>
                </a:lnTo>
                <a:lnTo>
                  <a:pt x="3205" y="536"/>
                </a:lnTo>
                <a:lnTo>
                  <a:pt x="3206" y="532"/>
                </a:lnTo>
                <a:lnTo>
                  <a:pt x="3206" y="530"/>
                </a:lnTo>
                <a:lnTo>
                  <a:pt x="3206" y="534"/>
                </a:lnTo>
                <a:lnTo>
                  <a:pt x="3207" y="534"/>
                </a:lnTo>
                <a:lnTo>
                  <a:pt x="3207" y="532"/>
                </a:lnTo>
                <a:lnTo>
                  <a:pt x="3207" y="532"/>
                </a:lnTo>
                <a:lnTo>
                  <a:pt x="3208" y="536"/>
                </a:lnTo>
                <a:lnTo>
                  <a:pt x="3208" y="542"/>
                </a:lnTo>
                <a:lnTo>
                  <a:pt x="3208" y="534"/>
                </a:lnTo>
                <a:lnTo>
                  <a:pt x="3208" y="532"/>
                </a:lnTo>
                <a:lnTo>
                  <a:pt x="3209" y="534"/>
                </a:lnTo>
                <a:lnTo>
                  <a:pt x="3209" y="538"/>
                </a:lnTo>
                <a:lnTo>
                  <a:pt x="3209" y="540"/>
                </a:lnTo>
                <a:lnTo>
                  <a:pt x="3209" y="534"/>
                </a:lnTo>
                <a:lnTo>
                  <a:pt x="3210" y="534"/>
                </a:lnTo>
                <a:lnTo>
                  <a:pt x="3210" y="542"/>
                </a:lnTo>
                <a:lnTo>
                  <a:pt x="3211" y="540"/>
                </a:lnTo>
                <a:lnTo>
                  <a:pt x="3211" y="536"/>
                </a:lnTo>
                <a:lnTo>
                  <a:pt x="3211" y="540"/>
                </a:lnTo>
                <a:lnTo>
                  <a:pt x="3211" y="549"/>
                </a:lnTo>
                <a:lnTo>
                  <a:pt x="3212" y="548"/>
                </a:lnTo>
                <a:lnTo>
                  <a:pt x="3212" y="540"/>
                </a:lnTo>
                <a:lnTo>
                  <a:pt x="3212" y="551"/>
                </a:lnTo>
                <a:lnTo>
                  <a:pt x="3212" y="553"/>
                </a:lnTo>
                <a:lnTo>
                  <a:pt x="3213" y="548"/>
                </a:lnTo>
                <a:lnTo>
                  <a:pt x="3213" y="548"/>
                </a:lnTo>
                <a:lnTo>
                  <a:pt x="3214" y="548"/>
                </a:lnTo>
                <a:lnTo>
                  <a:pt x="3214" y="548"/>
                </a:lnTo>
                <a:lnTo>
                  <a:pt x="3214" y="549"/>
                </a:lnTo>
                <a:lnTo>
                  <a:pt x="3214" y="545"/>
                </a:lnTo>
                <a:lnTo>
                  <a:pt x="3215" y="544"/>
                </a:lnTo>
                <a:lnTo>
                  <a:pt x="3215" y="548"/>
                </a:lnTo>
                <a:lnTo>
                  <a:pt x="3215" y="549"/>
                </a:lnTo>
                <a:lnTo>
                  <a:pt x="3215" y="544"/>
                </a:lnTo>
                <a:lnTo>
                  <a:pt x="3216" y="548"/>
                </a:lnTo>
                <a:lnTo>
                  <a:pt x="3216" y="549"/>
                </a:lnTo>
                <a:lnTo>
                  <a:pt x="3217" y="555"/>
                </a:lnTo>
                <a:lnTo>
                  <a:pt x="3217" y="553"/>
                </a:lnTo>
                <a:lnTo>
                  <a:pt x="3217" y="549"/>
                </a:lnTo>
                <a:lnTo>
                  <a:pt x="3217" y="549"/>
                </a:lnTo>
                <a:lnTo>
                  <a:pt x="3218" y="555"/>
                </a:lnTo>
                <a:lnTo>
                  <a:pt x="3218" y="545"/>
                </a:lnTo>
                <a:lnTo>
                  <a:pt x="3218" y="540"/>
                </a:lnTo>
                <a:lnTo>
                  <a:pt x="3218" y="545"/>
                </a:lnTo>
                <a:lnTo>
                  <a:pt x="3219" y="548"/>
                </a:lnTo>
                <a:lnTo>
                  <a:pt x="3219" y="544"/>
                </a:lnTo>
                <a:lnTo>
                  <a:pt x="3219" y="532"/>
                </a:lnTo>
                <a:lnTo>
                  <a:pt x="3220" y="526"/>
                </a:lnTo>
                <a:lnTo>
                  <a:pt x="3220" y="530"/>
                </a:lnTo>
                <a:lnTo>
                  <a:pt x="3220" y="526"/>
                </a:lnTo>
                <a:lnTo>
                  <a:pt x="3221" y="517"/>
                </a:lnTo>
                <a:lnTo>
                  <a:pt x="3221" y="509"/>
                </a:lnTo>
                <a:lnTo>
                  <a:pt x="3221" y="514"/>
                </a:lnTo>
                <a:lnTo>
                  <a:pt x="3222" y="511"/>
                </a:lnTo>
                <a:lnTo>
                  <a:pt x="3222" y="505"/>
                </a:lnTo>
                <a:lnTo>
                  <a:pt x="3222" y="501"/>
                </a:lnTo>
                <a:lnTo>
                  <a:pt x="3222" y="499"/>
                </a:lnTo>
                <a:lnTo>
                  <a:pt x="3223" y="503"/>
                </a:lnTo>
                <a:lnTo>
                  <a:pt x="3223" y="499"/>
                </a:lnTo>
                <a:lnTo>
                  <a:pt x="3223" y="499"/>
                </a:lnTo>
                <a:lnTo>
                  <a:pt x="3224" y="507"/>
                </a:lnTo>
                <a:lnTo>
                  <a:pt x="3224" y="505"/>
                </a:lnTo>
                <a:lnTo>
                  <a:pt x="3224" y="499"/>
                </a:lnTo>
                <a:lnTo>
                  <a:pt x="3225" y="493"/>
                </a:lnTo>
                <a:lnTo>
                  <a:pt x="3225" y="492"/>
                </a:lnTo>
                <a:lnTo>
                  <a:pt x="3225" y="486"/>
                </a:lnTo>
                <a:lnTo>
                  <a:pt x="3225" y="497"/>
                </a:lnTo>
                <a:lnTo>
                  <a:pt x="3226" y="514"/>
                </a:lnTo>
                <a:lnTo>
                  <a:pt x="3226" y="522"/>
                </a:lnTo>
                <a:lnTo>
                  <a:pt x="3226" y="530"/>
                </a:lnTo>
                <a:lnTo>
                  <a:pt x="3226" y="536"/>
                </a:lnTo>
                <a:lnTo>
                  <a:pt x="3227" y="544"/>
                </a:lnTo>
                <a:lnTo>
                  <a:pt x="3227" y="551"/>
                </a:lnTo>
                <a:lnTo>
                  <a:pt x="3228" y="553"/>
                </a:lnTo>
                <a:lnTo>
                  <a:pt x="3228" y="551"/>
                </a:lnTo>
                <a:lnTo>
                  <a:pt x="3228" y="545"/>
                </a:lnTo>
                <a:lnTo>
                  <a:pt x="3228" y="549"/>
                </a:lnTo>
                <a:lnTo>
                  <a:pt x="3229" y="553"/>
                </a:lnTo>
                <a:lnTo>
                  <a:pt x="3229" y="559"/>
                </a:lnTo>
                <a:lnTo>
                  <a:pt x="3229" y="553"/>
                </a:lnTo>
                <a:lnTo>
                  <a:pt x="3229" y="548"/>
                </a:lnTo>
                <a:lnTo>
                  <a:pt x="3230" y="551"/>
                </a:lnTo>
                <a:lnTo>
                  <a:pt x="3230" y="553"/>
                </a:lnTo>
                <a:lnTo>
                  <a:pt x="3231" y="553"/>
                </a:lnTo>
                <a:lnTo>
                  <a:pt x="3231" y="553"/>
                </a:lnTo>
                <a:lnTo>
                  <a:pt x="3231" y="555"/>
                </a:lnTo>
                <a:lnTo>
                  <a:pt x="3231" y="557"/>
                </a:lnTo>
                <a:lnTo>
                  <a:pt x="3232" y="553"/>
                </a:lnTo>
                <a:lnTo>
                  <a:pt x="3232" y="551"/>
                </a:lnTo>
                <a:lnTo>
                  <a:pt x="3232" y="551"/>
                </a:lnTo>
                <a:lnTo>
                  <a:pt x="3232" y="563"/>
                </a:lnTo>
                <a:lnTo>
                  <a:pt x="3233" y="576"/>
                </a:lnTo>
                <a:lnTo>
                  <a:pt x="3233" y="594"/>
                </a:lnTo>
                <a:lnTo>
                  <a:pt x="3234" y="609"/>
                </a:lnTo>
                <a:lnTo>
                  <a:pt x="3234" y="634"/>
                </a:lnTo>
                <a:lnTo>
                  <a:pt x="3234" y="625"/>
                </a:lnTo>
                <a:lnTo>
                  <a:pt x="3234" y="566"/>
                </a:lnTo>
                <a:lnTo>
                  <a:pt x="3235" y="492"/>
                </a:lnTo>
                <a:lnTo>
                  <a:pt x="3235" y="391"/>
                </a:lnTo>
                <a:lnTo>
                  <a:pt x="3235" y="239"/>
                </a:lnTo>
                <a:lnTo>
                  <a:pt x="3236" y="127"/>
                </a:lnTo>
                <a:lnTo>
                  <a:pt x="3236" y="115"/>
                </a:lnTo>
                <a:lnTo>
                  <a:pt x="3236" y="231"/>
                </a:lnTo>
                <a:lnTo>
                  <a:pt x="3236" y="432"/>
                </a:lnTo>
                <a:lnTo>
                  <a:pt x="3237" y="578"/>
                </a:lnTo>
                <a:lnTo>
                  <a:pt x="3237" y="622"/>
                </a:lnTo>
                <a:lnTo>
                  <a:pt x="3237" y="605"/>
                </a:lnTo>
                <a:lnTo>
                  <a:pt x="3238" y="576"/>
                </a:lnTo>
                <a:lnTo>
                  <a:pt x="3238" y="573"/>
                </a:lnTo>
                <a:lnTo>
                  <a:pt x="3238" y="570"/>
                </a:lnTo>
                <a:lnTo>
                  <a:pt x="3239" y="570"/>
                </a:lnTo>
                <a:lnTo>
                  <a:pt x="3239" y="573"/>
                </a:lnTo>
                <a:lnTo>
                  <a:pt x="3239" y="573"/>
                </a:lnTo>
                <a:lnTo>
                  <a:pt x="3239" y="573"/>
                </a:lnTo>
                <a:lnTo>
                  <a:pt x="3240" y="574"/>
                </a:lnTo>
                <a:lnTo>
                  <a:pt x="3240" y="584"/>
                </a:lnTo>
                <a:lnTo>
                  <a:pt x="3240" y="582"/>
                </a:lnTo>
                <a:lnTo>
                  <a:pt x="3240" y="576"/>
                </a:lnTo>
                <a:lnTo>
                  <a:pt x="3241" y="576"/>
                </a:lnTo>
                <a:lnTo>
                  <a:pt x="3241" y="578"/>
                </a:lnTo>
                <a:lnTo>
                  <a:pt x="3242" y="573"/>
                </a:lnTo>
                <a:lnTo>
                  <a:pt x="3242" y="566"/>
                </a:lnTo>
                <a:lnTo>
                  <a:pt x="3242" y="574"/>
                </a:lnTo>
                <a:lnTo>
                  <a:pt x="3242" y="576"/>
                </a:lnTo>
                <a:lnTo>
                  <a:pt x="3243" y="578"/>
                </a:lnTo>
                <a:lnTo>
                  <a:pt x="3243" y="573"/>
                </a:lnTo>
                <a:lnTo>
                  <a:pt x="3243" y="570"/>
                </a:lnTo>
                <a:lnTo>
                  <a:pt x="3243" y="576"/>
                </a:lnTo>
                <a:lnTo>
                  <a:pt x="3244" y="573"/>
                </a:lnTo>
                <a:lnTo>
                  <a:pt x="3244" y="574"/>
                </a:lnTo>
                <a:lnTo>
                  <a:pt x="3245" y="573"/>
                </a:lnTo>
                <a:lnTo>
                  <a:pt x="3245" y="576"/>
                </a:lnTo>
                <a:lnTo>
                  <a:pt x="3245" y="574"/>
                </a:lnTo>
                <a:lnTo>
                  <a:pt x="3245" y="573"/>
                </a:lnTo>
                <a:lnTo>
                  <a:pt x="3246" y="569"/>
                </a:lnTo>
                <a:lnTo>
                  <a:pt x="3246" y="570"/>
                </a:lnTo>
                <a:lnTo>
                  <a:pt x="3246" y="578"/>
                </a:lnTo>
                <a:lnTo>
                  <a:pt x="3246" y="574"/>
                </a:lnTo>
                <a:lnTo>
                  <a:pt x="3247" y="570"/>
                </a:lnTo>
                <a:lnTo>
                  <a:pt x="3247" y="573"/>
                </a:lnTo>
                <a:lnTo>
                  <a:pt x="3248" y="580"/>
                </a:lnTo>
                <a:lnTo>
                  <a:pt x="3248" y="578"/>
                </a:lnTo>
                <a:lnTo>
                  <a:pt x="3248" y="576"/>
                </a:lnTo>
                <a:lnTo>
                  <a:pt x="3248" y="573"/>
                </a:lnTo>
                <a:lnTo>
                  <a:pt x="3249" y="574"/>
                </a:lnTo>
                <a:lnTo>
                  <a:pt x="3249" y="570"/>
                </a:lnTo>
                <a:lnTo>
                  <a:pt x="3249" y="566"/>
                </a:lnTo>
                <a:lnTo>
                  <a:pt x="3250" y="565"/>
                </a:lnTo>
                <a:lnTo>
                  <a:pt x="3250" y="574"/>
                </a:lnTo>
                <a:lnTo>
                  <a:pt x="3250" y="573"/>
                </a:lnTo>
                <a:lnTo>
                  <a:pt x="3250" y="570"/>
                </a:lnTo>
                <a:lnTo>
                  <a:pt x="3251" y="570"/>
                </a:lnTo>
                <a:lnTo>
                  <a:pt x="3251" y="580"/>
                </a:lnTo>
                <a:lnTo>
                  <a:pt x="3251" y="582"/>
                </a:lnTo>
                <a:lnTo>
                  <a:pt x="3252" y="574"/>
                </a:lnTo>
                <a:lnTo>
                  <a:pt x="3252" y="566"/>
                </a:lnTo>
                <a:lnTo>
                  <a:pt x="3252" y="573"/>
                </a:lnTo>
                <a:lnTo>
                  <a:pt x="3253" y="576"/>
                </a:lnTo>
                <a:lnTo>
                  <a:pt x="3253" y="574"/>
                </a:lnTo>
                <a:lnTo>
                  <a:pt x="3253" y="578"/>
                </a:lnTo>
                <a:lnTo>
                  <a:pt x="3253" y="578"/>
                </a:lnTo>
                <a:lnTo>
                  <a:pt x="3254" y="582"/>
                </a:lnTo>
                <a:lnTo>
                  <a:pt x="3254" y="576"/>
                </a:lnTo>
                <a:lnTo>
                  <a:pt x="3254" y="573"/>
                </a:lnTo>
                <a:lnTo>
                  <a:pt x="3254" y="570"/>
                </a:lnTo>
                <a:lnTo>
                  <a:pt x="3255" y="578"/>
                </a:lnTo>
                <a:lnTo>
                  <a:pt x="3255" y="578"/>
                </a:lnTo>
                <a:lnTo>
                  <a:pt x="3256" y="569"/>
                </a:lnTo>
                <a:lnTo>
                  <a:pt x="3256" y="570"/>
                </a:lnTo>
                <a:lnTo>
                  <a:pt x="3256" y="570"/>
                </a:lnTo>
                <a:lnTo>
                  <a:pt x="3256" y="570"/>
                </a:lnTo>
                <a:lnTo>
                  <a:pt x="3257" y="561"/>
                </a:lnTo>
                <a:lnTo>
                  <a:pt x="3257" y="563"/>
                </a:lnTo>
                <a:lnTo>
                  <a:pt x="3257" y="561"/>
                </a:lnTo>
                <a:lnTo>
                  <a:pt x="3257" y="549"/>
                </a:lnTo>
                <a:lnTo>
                  <a:pt x="3258" y="544"/>
                </a:lnTo>
                <a:lnTo>
                  <a:pt x="3258" y="536"/>
                </a:lnTo>
                <a:lnTo>
                  <a:pt x="3259" y="534"/>
                </a:lnTo>
                <a:lnTo>
                  <a:pt x="3259" y="536"/>
                </a:lnTo>
                <a:lnTo>
                  <a:pt x="3259" y="532"/>
                </a:lnTo>
                <a:lnTo>
                  <a:pt x="3259" y="528"/>
                </a:lnTo>
                <a:lnTo>
                  <a:pt x="3260" y="528"/>
                </a:lnTo>
                <a:lnTo>
                  <a:pt x="3260" y="530"/>
                </a:lnTo>
                <a:lnTo>
                  <a:pt x="3260" y="520"/>
                </a:lnTo>
                <a:lnTo>
                  <a:pt x="3260" y="517"/>
                </a:lnTo>
                <a:lnTo>
                  <a:pt x="3261" y="520"/>
                </a:lnTo>
                <a:lnTo>
                  <a:pt x="3261" y="524"/>
                </a:lnTo>
                <a:lnTo>
                  <a:pt x="3262" y="520"/>
                </a:lnTo>
                <a:lnTo>
                  <a:pt x="3262" y="518"/>
                </a:lnTo>
                <a:lnTo>
                  <a:pt x="3262" y="518"/>
                </a:lnTo>
                <a:lnTo>
                  <a:pt x="3262" y="530"/>
                </a:lnTo>
                <a:lnTo>
                  <a:pt x="3263" y="528"/>
                </a:lnTo>
                <a:lnTo>
                  <a:pt x="3263" y="524"/>
                </a:lnTo>
                <a:lnTo>
                  <a:pt x="3263" y="522"/>
                </a:lnTo>
                <a:lnTo>
                  <a:pt x="3264" y="532"/>
                </a:lnTo>
                <a:lnTo>
                  <a:pt x="3264" y="532"/>
                </a:lnTo>
                <a:lnTo>
                  <a:pt x="3264" y="524"/>
                </a:lnTo>
                <a:lnTo>
                  <a:pt x="3264" y="530"/>
                </a:lnTo>
                <a:lnTo>
                  <a:pt x="3265" y="528"/>
                </a:lnTo>
                <a:lnTo>
                  <a:pt x="3265" y="530"/>
                </a:lnTo>
                <a:lnTo>
                  <a:pt x="3265" y="526"/>
                </a:lnTo>
                <a:lnTo>
                  <a:pt x="3266" y="524"/>
                </a:lnTo>
                <a:lnTo>
                  <a:pt x="3266" y="532"/>
                </a:lnTo>
                <a:lnTo>
                  <a:pt x="3266" y="528"/>
                </a:lnTo>
                <a:lnTo>
                  <a:pt x="3267" y="526"/>
                </a:lnTo>
                <a:lnTo>
                  <a:pt x="3267" y="524"/>
                </a:lnTo>
                <a:lnTo>
                  <a:pt x="3267" y="534"/>
                </a:lnTo>
                <a:lnTo>
                  <a:pt x="3267" y="538"/>
                </a:lnTo>
                <a:lnTo>
                  <a:pt x="3268" y="532"/>
                </a:lnTo>
                <a:lnTo>
                  <a:pt x="3268" y="532"/>
                </a:lnTo>
                <a:lnTo>
                  <a:pt x="3268" y="540"/>
                </a:lnTo>
                <a:lnTo>
                  <a:pt x="3268" y="544"/>
                </a:lnTo>
                <a:lnTo>
                  <a:pt x="3269" y="538"/>
                </a:lnTo>
                <a:lnTo>
                  <a:pt x="3269" y="534"/>
                </a:lnTo>
                <a:lnTo>
                  <a:pt x="3270" y="536"/>
                </a:lnTo>
                <a:lnTo>
                  <a:pt x="3270" y="549"/>
                </a:lnTo>
                <a:lnTo>
                  <a:pt x="3270" y="545"/>
                </a:lnTo>
                <a:lnTo>
                  <a:pt x="3270" y="544"/>
                </a:lnTo>
                <a:lnTo>
                  <a:pt x="3271" y="545"/>
                </a:lnTo>
                <a:lnTo>
                  <a:pt x="3271" y="551"/>
                </a:lnTo>
                <a:lnTo>
                  <a:pt x="3271" y="542"/>
                </a:lnTo>
                <a:lnTo>
                  <a:pt x="3271" y="534"/>
                </a:lnTo>
                <a:lnTo>
                  <a:pt x="3272" y="542"/>
                </a:lnTo>
                <a:lnTo>
                  <a:pt x="3272" y="544"/>
                </a:lnTo>
                <a:lnTo>
                  <a:pt x="3273" y="544"/>
                </a:lnTo>
                <a:lnTo>
                  <a:pt x="3273" y="542"/>
                </a:lnTo>
                <a:lnTo>
                  <a:pt x="3273" y="538"/>
                </a:lnTo>
                <a:lnTo>
                  <a:pt x="3273" y="542"/>
                </a:lnTo>
                <a:lnTo>
                  <a:pt x="3274" y="544"/>
                </a:lnTo>
                <a:lnTo>
                  <a:pt x="3274" y="542"/>
                </a:lnTo>
                <a:lnTo>
                  <a:pt x="3274" y="540"/>
                </a:lnTo>
                <a:lnTo>
                  <a:pt x="3274" y="545"/>
                </a:lnTo>
                <a:lnTo>
                  <a:pt x="3275" y="549"/>
                </a:lnTo>
                <a:lnTo>
                  <a:pt x="3275" y="540"/>
                </a:lnTo>
                <a:lnTo>
                  <a:pt x="3276" y="536"/>
                </a:lnTo>
                <a:lnTo>
                  <a:pt x="3276" y="530"/>
                </a:lnTo>
                <a:lnTo>
                  <a:pt x="3276" y="530"/>
                </a:lnTo>
                <a:lnTo>
                  <a:pt x="3276" y="524"/>
                </a:lnTo>
                <a:lnTo>
                  <a:pt x="3277" y="517"/>
                </a:lnTo>
                <a:lnTo>
                  <a:pt x="3277" y="514"/>
                </a:lnTo>
                <a:lnTo>
                  <a:pt x="3277" y="522"/>
                </a:lnTo>
                <a:lnTo>
                  <a:pt x="3277" y="513"/>
                </a:lnTo>
                <a:lnTo>
                  <a:pt x="3278" y="503"/>
                </a:lnTo>
                <a:lnTo>
                  <a:pt x="3278" y="501"/>
                </a:lnTo>
                <a:lnTo>
                  <a:pt x="3278" y="501"/>
                </a:lnTo>
                <a:lnTo>
                  <a:pt x="3279" y="499"/>
                </a:lnTo>
                <a:lnTo>
                  <a:pt x="3279" y="496"/>
                </a:lnTo>
                <a:lnTo>
                  <a:pt x="3279" y="493"/>
                </a:lnTo>
                <a:lnTo>
                  <a:pt x="3280" y="503"/>
                </a:lnTo>
                <a:lnTo>
                  <a:pt x="3280" y="503"/>
                </a:lnTo>
                <a:lnTo>
                  <a:pt x="3280" y="497"/>
                </a:lnTo>
                <a:lnTo>
                  <a:pt x="3281" y="496"/>
                </a:lnTo>
                <a:lnTo>
                  <a:pt x="3281" y="496"/>
                </a:lnTo>
                <a:lnTo>
                  <a:pt x="3281" y="492"/>
                </a:lnTo>
                <a:lnTo>
                  <a:pt x="3281" y="486"/>
                </a:lnTo>
                <a:lnTo>
                  <a:pt x="3282" y="497"/>
                </a:lnTo>
                <a:lnTo>
                  <a:pt x="3282" y="517"/>
                </a:lnTo>
                <a:lnTo>
                  <a:pt x="3282" y="524"/>
                </a:lnTo>
                <a:lnTo>
                  <a:pt x="3282" y="528"/>
                </a:lnTo>
                <a:lnTo>
                  <a:pt x="3283" y="532"/>
                </a:lnTo>
                <a:lnTo>
                  <a:pt x="3283" y="540"/>
                </a:lnTo>
                <a:lnTo>
                  <a:pt x="3284" y="544"/>
                </a:lnTo>
                <a:lnTo>
                  <a:pt x="3284" y="544"/>
                </a:lnTo>
                <a:lnTo>
                  <a:pt x="3284" y="542"/>
                </a:lnTo>
                <a:lnTo>
                  <a:pt x="3284" y="544"/>
                </a:lnTo>
                <a:lnTo>
                  <a:pt x="3285" y="551"/>
                </a:lnTo>
                <a:lnTo>
                  <a:pt x="3285" y="549"/>
                </a:lnTo>
                <a:lnTo>
                  <a:pt x="3285" y="551"/>
                </a:lnTo>
                <a:lnTo>
                  <a:pt x="3285" y="551"/>
                </a:lnTo>
                <a:lnTo>
                  <a:pt x="3286" y="557"/>
                </a:lnTo>
                <a:lnTo>
                  <a:pt x="3286" y="551"/>
                </a:lnTo>
                <a:lnTo>
                  <a:pt x="3287" y="548"/>
                </a:lnTo>
                <a:lnTo>
                  <a:pt x="3287" y="551"/>
                </a:lnTo>
                <a:lnTo>
                  <a:pt x="3287" y="551"/>
                </a:lnTo>
                <a:lnTo>
                  <a:pt x="3287" y="551"/>
                </a:lnTo>
                <a:lnTo>
                  <a:pt x="3288" y="553"/>
                </a:lnTo>
                <a:lnTo>
                  <a:pt x="3288" y="566"/>
                </a:lnTo>
                <a:lnTo>
                  <a:pt x="3288" y="586"/>
                </a:lnTo>
                <a:lnTo>
                  <a:pt x="3288" y="588"/>
                </a:lnTo>
                <a:lnTo>
                  <a:pt x="3289" y="590"/>
                </a:lnTo>
                <a:lnTo>
                  <a:pt x="3289" y="609"/>
                </a:lnTo>
                <a:lnTo>
                  <a:pt x="3290" y="640"/>
                </a:lnTo>
                <a:lnTo>
                  <a:pt x="3290" y="632"/>
                </a:lnTo>
                <a:lnTo>
                  <a:pt x="3290" y="586"/>
                </a:lnTo>
                <a:lnTo>
                  <a:pt x="3290" y="518"/>
                </a:lnTo>
                <a:lnTo>
                  <a:pt x="3291" y="426"/>
                </a:lnTo>
                <a:lnTo>
                  <a:pt x="3291" y="289"/>
                </a:lnTo>
                <a:lnTo>
                  <a:pt x="3291" y="146"/>
                </a:lnTo>
                <a:lnTo>
                  <a:pt x="3291" y="88"/>
                </a:lnTo>
                <a:lnTo>
                  <a:pt x="3292" y="80"/>
                </a:lnTo>
                <a:lnTo>
                  <a:pt x="3292" y="372"/>
                </a:lnTo>
                <a:lnTo>
                  <a:pt x="3292" y="557"/>
                </a:lnTo>
                <a:lnTo>
                  <a:pt x="3293" y="607"/>
                </a:lnTo>
                <a:lnTo>
                  <a:pt x="3293" y="590"/>
                </a:lnTo>
                <a:lnTo>
                  <a:pt x="3293" y="569"/>
                </a:lnTo>
                <a:lnTo>
                  <a:pt x="3294" y="561"/>
                </a:lnTo>
                <a:lnTo>
                  <a:pt x="3294" y="557"/>
                </a:lnTo>
                <a:lnTo>
                  <a:pt x="3294" y="561"/>
                </a:lnTo>
                <a:lnTo>
                  <a:pt x="3295" y="563"/>
                </a:lnTo>
                <a:lnTo>
                  <a:pt x="3295" y="565"/>
                </a:lnTo>
                <a:lnTo>
                  <a:pt x="3295" y="563"/>
                </a:lnTo>
                <a:lnTo>
                  <a:pt x="3295" y="559"/>
                </a:lnTo>
                <a:lnTo>
                  <a:pt x="3296" y="563"/>
                </a:lnTo>
                <a:lnTo>
                  <a:pt x="3296" y="565"/>
                </a:lnTo>
                <a:lnTo>
                  <a:pt x="3296" y="561"/>
                </a:lnTo>
                <a:lnTo>
                  <a:pt x="3296" y="563"/>
                </a:lnTo>
                <a:lnTo>
                  <a:pt x="3297" y="566"/>
                </a:lnTo>
                <a:lnTo>
                  <a:pt x="3297" y="570"/>
                </a:lnTo>
                <a:lnTo>
                  <a:pt x="3298" y="563"/>
                </a:lnTo>
                <a:lnTo>
                  <a:pt x="3298" y="561"/>
                </a:lnTo>
                <a:lnTo>
                  <a:pt x="3298" y="563"/>
                </a:lnTo>
                <a:lnTo>
                  <a:pt x="3298" y="563"/>
                </a:lnTo>
                <a:lnTo>
                  <a:pt x="3299" y="557"/>
                </a:lnTo>
                <a:lnTo>
                  <a:pt x="3299" y="557"/>
                </a:lnTo>
                <a:lnTo>
                  <a:pt x="3299" y="559"/>
                </a:lnTo>
                <a:lnTo>
                  <a:pt x="3299" y="569"/>
                </a:lnTo>
                <a:lnTo>
                  <a:pt x="3300" y="566"/>
                </a:lnTo>
                <a:lnTo>
                  <a:pt x="3300" y="559"/>
                </a:lnTo>
                <a:lnTo>
                  <a:pt x="3301" y="557"/>
                </a:lnTo>
                <a:lnTo>
                  <a:pt x="3301" y="563"/>
                </a:lnTo>
                <a:lnTo>
                  <a:pt x="3301" y="561"/>
                </a:lnTo>
                <a:lnTo>
                  <a:pt x="3301" y="559"/>
                </a:lnTo>
                <a:lnTo>
                  <a:pt x="3302" y="559"/>
                </a:lnTo>
                <a:lnTo>
                  <a:pt x="3302" y="561"/>
                </a:lnTo>
                <a:lnTo>
                  <a:pt x="3302" y="559"/>
                </a:lnTo>
                <a:lnTo>
                  <a:pt x="3302" y="555"/>
                </a:lnTo>
                <a:lnTo>
                  <a:pt x="3303" y="555"/>
                </a:lnTo>
                <a:lnTo>
                  <a:pt x="3303" y="559"/>
                </a:lnTo>
                <a:lnTo>
                  <a:pt x="3304" y="557"/>
                </a:lnTo>
                <a:lnTo>
                  <a:pt x="3304" y="555"/>
                </a:lnTo>
                <a:lnTo>
                  <a:pt x="3304" y="557"/>
                </a:lnTo>
                <a:lnTo>
                  <a:pt x="3304" y="559"/>
                </a:lnTo>
                <a:lnTo>
                  <a:pt x="3305" y="563"/>
                </a:lnTo>
                <a:lnTo>
                  <a:pt x="3305" y="561"/>
                </a:lnTo>
                <a:lnTo>
                  <a:pt x="3305" y="559"/>
                </a:lnTo>
                <a:lnTo>
                  <a:pt x="3305" y="563"/>
                </a:lnTo>
                <a:lnTo>
                  <a:pt x="3306" y="563"/>
                </a:lnTo>
                <a:lnTo>
                  <a:pt x="3306" y="563"/>
                </a:lnTo>
                <a:lnTo>
                  <a:pt x="3306" y="559"/>
                </a:lnTo>
                <a:lnTo>
                  <a:pt x="3307" y="559"/>
                </a:lnTo>
                <a:lnTo>
                  <a:pt x="3307" y="570"/>
                </a:lnTo>
                <a:lnTo>
                  <a:pt x="3307" y="573"/>
                </a:lnTo>
                <a:lnTo>
                  <a:pt x="3308" y="570"/>
                </a:lnTo>
                <a:lnTo>
                  <a:pt x="3308" y="566"/>
                </a:lnTo>
                <a:lnTo>
                  <a:pt x="3308" y="570"/>
                </a:lnTo>
                <a:lnTo>
                  <a:pt x="3309" y="569"/>
                </a:lnTo>
                <a:lnTo>
                  <a:pt x="3309" y="563"/>
                </a:lnTo>
                <a:lnTo>
                  <a:pt x="3309" y="565"/>
                </a:lnTo>
                <a:lnTo>
                  <a:pt x="3309" y="565"/>
                </a:lnTo>
                <a:lnTo>
                  <a:pt x="3310" y="561"/>
                </a:lnTo>
                <a:lnTo>
                  <a:pt x="3310" y="551"/>
                </a:lnTo>
                <a:lnTo>
                  <a:pt x="3310" y="549"/>
                </a:lnTo>
                <a:lnTo>
                  <a:pt x="3311" y="548"/>
                </a:lnTo>
                <a:lnTo>
                  <a:pt x="3311" y="542"/>
                </a:lnTo>
                <a:lnTo>
                  <a:pt x="3311" y="536"/>
                </a:lnTo>
                <a:lnTo>
                  <a:pt x="3312" y="530"/>
                </a:lnTo>
                <a:lnTo>
                  <a:pt x="3312" y="526"/>
                </a:lnTo>
                <a:lnTo>
                  <a:pt x="3312" y="528"/>
                </a:lnTo>
                <a:lnTo>
                  <a:pt x="3312" y="517"/>
                </a:lnTo>
                <a:lnTo>
                  <a:pt x="3313" y="514"/>
                </a:lnTo>
                <a:lnTo>
                  <a:pt x="3313" y="509"/>
                </a:lnTo>
                <a:lnTo>
                  <a:pt x="3313" y="509"/>
                </a:lnTo>
                <a:lnTo>
                  <a:pt x="3313" y="505"/>
                </a:lnTo>
                <a:lnTo>
                  <a:pt x="3314" y="497"/>
                </a:lnTo>
                <a:lnTo>
                  <a:pt x="3314" y="496"/>
                </a:lnTo>
                <a:lnTo>
                  <a:pt x="3315" y="501"/>
                </a:lnTo>
                <a:lnTo>
                  <a:pt x="3315" y="496"/>
                </a:lnTo>
                <a:lnTo>
                  <a:pt x="3315" y="493"/>
                </a:lnTo>
                <a:lnTo>
                  <a:pt x="3315" y="496"/>
                </a:lnTo>
                <a:lnTo>
                  <a:pt x="3316" y="503"/>
                </a:lnTo>
                <a:lnTo>
                  <a:pt x="3316" y="496"/>
                </a:lnTo>
                <a:lnTo>
                  <a:pt x="3316" y="489"/>
                </a:lnTo>
                <a:lnTo>
                  <a:pt x="3316" y="496"/>
                </a:lnTo>
                <a:lnTo>
                  <a:pt x="3317" y="497"/>
                </a:lnTo>
                <a:lnTo>
                  <a:pt x="3317" y="499"/>
                </a:lnTo>
                <a:lnTo>
                  <a:pt x="3318" y="497"/>
                </a:lnTo>
                <a:lnTo>
                  <a:pt x="3318" y="493"/>
                </a:lnTo>
                <a:lnTo>
                  <a:pt x="3318" y="497"/>
                </a:lnTo>
                <a:lnTo>
                  <a:pt x="3318" y="499"/>
                </a:lnTo>
                <a:lnTo>
                  <a:pt x="3319" y="497"/>
                </a:lnTo>
                <a:lnTo>
                  <a:pt x="3319" y="497"/>
                </a:lnTo>
                <a:lnTo>
                  <a:pt x="3319" y="501"/>
                </a:lnTo>
                <a:lnTo>
                  <a:pt x="3319" y="503"/>
                </a:lnTo>
                <a:lnTo>
                  <a:pt x="3320" y="501"/>
                </a:lnTo>
                <a:lnTo>
                  <a:pt x="3320" y="497"/>
                </a:lnTo>
                <a:lnTo>
                  <a:pt x="3320" y="503"/>
                </a:lnTo>
                <a:lnTo>
                  <a:pt x="3321" y="503"/>
                </a:lnTo>
                <a:lnTo>
                  <a:pt x="3321" y="503"/>
                </a:lnTo>
                <a:lnTo>
                  <a:pt x="3321" y="501"/>
                </a:lnTo>
                <a:lnTo>
                  <a:pt x="3322" y="501"/>
                </a:lnTo>
                <a:lnTo>
                  <a:pt x="3322" y="507"/>
                </a:lnTo>
                <a:lnTo>
                  <a:pt x="3322" y="509"/>
                </a:lnTo>
                <a:lnTo>
                  <a:pt x="3323" y="501"/>
                </a:lnTo>
                <a:lnTo>
                  <a:pt x="3323" y="503"/>
                </a:lnTo>
                <a:lnTo>
                  <a:pt x="3323" y="509"/>
                </a:lnTo>
                <a:lnTo>
                  <a:pt x="3323" y="509"/>
                </a:lnTo>
                <a:lnTo>
                  <a:pt x="3324" y="505"/>
                </a:lnTo>
                <a:lnTo>
                  <a:pt x="3324" y="507"/>
                </a:lnTo>
                <a:lnTo>
                  <a:pt x="3324" y="511"/>
                </a:lnTo>
                <a:lnTo>
                  <a:pt x="3325" y="509"/>
                </a:lnTo>
                <a:lnTo>
                  <a:pt x="3325" y="505"/>
                </a:lnTo>
                <a:lnTo>
                  <a:pt x="3325" y="507"/>
                </a:lnTo>
                <a:lnTo>
                  <a:pt x="3326" y="509"/>
                </a:lnTo>
                <a:lnTo>
                  <a:pt x="3326" y="511"/>
                </a:lnTo>
                <a:lnTo>
                  <a:pt x="3326" y="507"/>
                </a:lnTo>
                <a:lnTo>
                  <a:pt x="3326" y="507"/>
                </a:lnTo>
                <a:lnTo>
                  <a:pt x="3327" y="511"/>
                </a:lnTo>
                <a:lnTo>
                  <a:pt x="3327" y="514"/>
                </a:lnTo>
                <a:lnTo>
                  <a:pt x="3327" y="511"/>
                </a:lnTo>
                <a:lnTo>
                  <a:pt x="3327" y="507"/>
                </a:lnTo>
                <a:lnTo>
                  <a:pt x="3328" y="511"/>
                </a:lnTo>
                <a:lnTo>
                  <a:pt x="3328" y="517"/>
                </a:lnTo>
                <a:lnTo>
                  <a:pt x="3329" y="517"/>
                </a:lnTo>
                <a:lnTo>
                  <a:pt x="3329" y="509"/>
                </a:lnTo>
                <a:lnTo>
                  <a:pt x="3329" y="507"/>
                </a:lnTo>
                <a:lnTo>
                  <a:pt x="3329" y="503"/>
                </a:lnTo>
                <a:lnTo>
                  <a:pt x="3330" y="496"/>
                </a:lnTo>
                <a:lnTo>
                  <a:pt x="3330" y="484"/>
                </a:lnTo>
                <a:lnTo>
                  <a:pt x="3330" y="486"/>
                </a:lnTo>
                <a:lnTo>
                  <a:pt x="3330" y="486"/>
                </a:lnTo>
                <a:lnTo>
                  <a:pt x="3331" y="484"/>
                </a:lnTo>
                <a:lnTo>
                  <a:pt x="3331" y="474"/>
                </a:lnTo>
                <a:lnTo>
                  <a:pt x="3332" y="470"/>
                </a:lnTo>
                <a:lnTo>
                  <a:pt x="3332" y="468"/>
                </a:lnTo>
                <a:lnTo>
                  <a:pt x="3332" y="462"/>
                </a:lnTo>
                <a:lnTo>
                  <a:pt x="3332" y="457"/>
                </a:lnTo>
                <a:lnTo>
                  <a:pt x="3333" y="455"/>
                </a:lnTo>
                <a:lnTo>
                  <a:pt x="3333" y="462"/>
                </a:lnTo>
                <a:lnTo>
                  <a:pt x="3333" y="466"/>
                </a:lnTo>
                <a:lnTo>
                  <a:pt x="3333" y="470"/>
                </a:lnTo>
                <a:lnTo>
                  <a:pt x="3334" y="470"/>
                </a:lnTo>
                <a:lnTo>
                  <a:pt x="3334" y="476"/>
                </a:lnTo>
                <a:lnTo>
                  <a:pt x="3335" y="468"/>
                </a:lnTo>
                <a:lnTo>
                  <a:pt x="3335" y="466"/>
                </a:lnTo>
                <a:lnTo>
                  <a:pt x="3335" y="462"/>
                </a:lnTo>
                <a:lnTo>
                  <a:pt x="3335" y="459"/>
                </a:lnTo>
                <a:lnTo>
                  <a:pt x="3336" y="457"/>
                </a:lnTo>
                <a:lnTo>
                  <a:pt x="3336" y="470"/>
                </a:lnTo>
                <a:lnTo>
                  <a:pt x="3336" y="482"/>
                </a:lnTo>
                <a:lnTo>
                  <a:pt x="3337" y="484"/>
                </a:lnTo>
                <a:lnTo>
                  <a:pt x="3337" y="499"/>
                </a:lnTo>
                <a:lnTo>
                  <a:pt x="3337" y="507"/>
                </a:lnTo>
                <a:lnTo>
                  <a:pt x="3337" y="507"/>
                </a:lnTo>
                <a:lnTo>
                  <a:pt x="3338" y="511"/>
                </a:lnTo>
                <a:lnTo>
                  <a:pt x="3338" y="513"/>
                </a:lnTo>
                <a:lnTo>
                  <a:pt x="3338" y="514"/>
                </a:lnTo>
                <a:lnTo>
                  <a:pt x="3339" y="513"/>
                </a:lnTo>
                <a:lnTo>
                  <a:pt x="3339" y="518"/>
                </a:lnTo>
                <a:lnTo>
                  <a:pt x="3339" y="520"/>
                </a:lnTo>
                <a:lnTo>
                  <a:pt x="3340" y="524"/>
                </a:lnTo>
                <a:lnTo>
                  <a:pt x="3340" y="520"/>
                </a:lnTo>
                <a:lnTo>
                  <a:pt x="3340" y="520"/>
                </a:lnTo>
                <a:lnTo>
                  <a:pt x="3340" y="526"/>
                </a:lnTo>
                <a:lnTo>
                  <a:pt x="3341" y="530"/>
                </a:lnTo>
                <a:lnTo>
                  <a:pt x="3341" y="520"/>
                </a:lnTo>
                <a:lnTo>
                  <a:pt x="3341" y="518"/>
                </a:lnTo>
                <a:lnTo>
                  <a:pt x="3341" y="520"/>
                </a:lnTo>
                <a:lnTo>
                  <a:pt x="3342" y="528"/>
                </a:lnTo>
                <a:lnTo>
                  <a:pt x="3342" y="530"/>
                </a:lnTo>
                <a:lnTo>
                  <a:pt x="3343" y="549"/>
                </a:lnTo>
                <a:lnTo>
                  <a:pt x="3343" y="566"/>
                </a:lnTo>
                <a:lnTo>
                  <a:pt x="3343" y="586"/>
                </a:lnTo>
                <a:lnTo>
                  <a:pt x="3343" y="597"/>
                </a:lnTo>
                <a:lnTo>
                  <a:pt x="3344" y="573"/>
                </a:lnTo>
                <a:lnTo>
                  <a:pt x="3344" y="557"/>
                </a:lnTo>
                <a:lnTo>
                  <a:pt x="3344" y="418"/>
                </a:lnTo>
                <a:lnTo>
                  <a:pt x="3344" y="285"/>
                </a:lnTo>
                <a:lnTo>
                  <a:pt x="3345" y="139"/>
                </a:lnTo>
                <a:lnTo>
                  <a:pt x="3345" y="67"/>
                </a:lnTo>
                <a:lnTo>
                  <a:pt x="3346" y="119"/>
                </a:lnTo>
                <a:lnTo>
                  <a:pt x="3346" y="320"/>
                </a:lnTo>
                <a:lnTo>
                  <a:pt x="3346" y="518"/>
                </a:lnTo>
                <a:lnTo>
                  <a:pt x="3346" y="596"/>
                </a:lnTo>
                <a:lnTo>
                  <a:pt x="3347" y="584"/>
                </a:lnTo>
                <a:lnTo>
                  <a:pt x="3347" y="555"/>
                </a:lnTo>
                <a:lnTo>
                  <a:pt x="3347" y="540"/>
                </a:lnTo>
                <a:lnTo>
                  <a:pt x="3347" y="544"/>
                </a:lnTo>
                <a:lnTo>
                  <a:pt x="3348" y="548"/>
                </a:lnTo>
                <a:lnTo>
                  <a:pt x="3348" y="545"/>
                </a:lnTo>
                <a:lnTo>
                  <a:pt x="3349" y="540"/>
                </a:lnTo>
                <a:lnTo>
                  <a:pt x="3349" y="544"/>
                </a:lnTo>
                <a:lnTo>
                  <a:pt x="3349" y="545"/>
                </a:lnTo>
                <a:lnTo>
                  <a:pt x="3349" y="548"/>
                </a:lnTo>
                <a:lnTo>
                  <a:pt x="3350" y="548"/>
                </a:lnTo>
                <a:lnTo>
                  <a:pt x="3350" y="544"/>
                </a:lnTo>
                <a:lnTo>
                  <a:pt x="3350" y="549"/>
                </a:lnTo>
                <a:lnTo>
                  <a:pt x="3351" y="548"/>
                </a:lnTo>
                <a:lnTo>
                  <a:pt x="3351" y="545"/>
                </a:lnTo>
                <a:lnTo>
                  <a:pt x="3351" y="548"/>
                </a:lnTo>
                <a:lnTo>
                  <a:pt x="3351" y="548"/>
                </a:lnTo>
                <a:lnTo>
                  <a:pt x="3352" y="548"/>
                </a:lnTo>
                <a:lnTo>
                  <a:pt x="3352" y="549"/>
                </a:lnTo>
                <a:lnTo>
                  <a:pt x="3352" y="548"/>
                </a:lnTo>
                <a:lnTo>
                  <a:pt x="3353" y="544"/>
                </a:lnTo>
                <a:lnTo>
                  <a:pt x="3353" y="551"/>
                </a:lnTo>
                <a:lnTo>
                  <a:pt x="3353" y="545"/>
                </a:lnTo>
                <a:lnTo>
                  <a:pt x="3354" y="545"/>
                </a:lnTo>
                <a:lnTo>
                  <a:pt x="3354" y="540"/>
                </a:lnTo>
                <a:lnTo>
                  <a:pt x="3354" y="544"/>
                </a:lnTo>
                <a:lnTo>
                  <a:pt x="3354" y="548"/>
                </a:lnTo>
                <a:lnTo>
                  <a:pt x="3355" y="545"/>
                </a:lnTo>
                <a:lnTo>
                  <a:pt x="3355" y="545"/>
                </a:lnTo>
                <a:lnTo>
                  <a:pt x="3355" y="548"/>
                </a:lnTo>
                <a:lnTo>
                  <a:pt x="3355" y="551"/>
                </a:lnTo>
                <a:lnTo>
                  <a:pt x="3356" y="548"/>
                </a:lnTo>
                <a:lnTo>
                  <a:pt x="3356" y="545"/>
                </a:lnTo>
                <a:lnTo>
                  <a:pt x="3357" y="548"/>
                </a:lnTo>
                <a:lnTo>
                  <a:pt x="3357" y="548"/>
                </a:lnTo>
                <a:lnTo>
                  <a:pt x="3357" y="544"/>
                </a:lnTo>
                <a:lnTo>
                  <a:pt x="3357" y="542"/>
                </a:lnTo>
                <a:lnTo>
                  <a:pt x="3358" y="545"/>
                </a:lnTo>
                <a:lnTo>
                  <a:pt x="3358" y="545"/>
                </a:lnTo>
                <a:lnTo>
                  <a:pt x="3358" y="538"/>
                </a:lnTo>
                <a:lnTo>
                  <a:pt x="3358" y="536"/>
                </a:lnTo>
                <a:lnTo>
                  <a:pt x="3359" y="538"/>
                </a:lnTo>
                <a:lnTo>
                  <a:pt x="3359" y="542"/>
                </a:lnTo>
                <a:lnTo>
                  <a:pt x="3360" y="542"/>
                </a:lnTo>
                <a:lnTo>
                  <a:pt x="3360" y="536"/>
                </a:lnTo>
                <a:lnTo>
                  <a:pt x="3360" y="544"/>
                </a:lnTo>
                <a:lnTo>
                  <a:pt x="3360" y="545"/>
                </a:lnTo>
                <a:lnTo>
                  <a:pt x="3361" y="544"/>
                </a:lnTo>
                <a:lnTo>
                  <a:pt x="3361" y="540"/>
                </a:lnTo>
                <a:lnTo>
                  <a:pt x="3361" y="545"/>
                </a:lnTo>
                <a:lnTo>
                  <a:pt x="3361" y="545"/>
                </a:lnTo>
                <a:lnTo>
                  <a:pt x="3362" y="551"/>
                </a:lnTo>
                <a:lnTo>
                  <a:pt x="3362" y="542"/>
                </a:lnTo>
                <a:lnTo>
                  <a:pt x="3363" y="544"/>
                </a:lnTo>
                <a:lnTo>
                  <a:pt x="3363" y="548"/>
                </a:lnTo>
                <a:lnTo>
                  <a:pt x="3363" y="549"/>
                </a:lnTo>
                <a:lnTo>
                  <a:pt x="3363" y="544"/>
                </a:lnTo>
                <a:lnTo>
                  <a:pt x="3364" y="542"/>
                </a:lnTo>
                <a:lnTo>
                  <a:pt x="3364" y="542"/>
                </a:lnTo>
                <a:lnTo>
                  <a:pt x="3364" y="544"/>
                </a:lnTo>
                <a:lnTo>
                  <a:pt x="3364" y="538"/>
                </a:lnTo>
                <a:lnTo>
                  <a:pt x="3365" y="534"/>
                </a:lnTo>
                <a:lnTo>
                  <a:pt x="3365" y="536"/>
                </a:lnTo>
                <a:lnTo>
                  <a:pt x="3365" y="534"/>
                </a:lnTo>
                <a:lnTo>
                  <a:pt x="3366" y="528"/>
                </a:lnTo>
                <a:lnTo>
                  <a:pt x="3366" y="520"/>
                </a:lnTo>
                <a:lnTo>
                  <a:pt x="3366" y="517"/>
                </a:lnTo>
                <a:lnTo>
                  <a:pt x="3367" y="514"/>
                </a:lnTo>
                <a:lnTo>
                  <a:pt x="3367" y="511"/>
                </a:lnTo>
                <a:lnTo>
                  <a:pt x="3367" y="501"/>
                </a:lnTo>
                <a:lnTo>
                  <a:pt x="3368" y="499"/>
                </a:lnTo>
                <a:lnTo>
                  <a:pt x="3368" y="503"/>
                </a:lnTo>
                <a:lnTo>
                  <a:pt x="3368" y="499"/>
                </a:lnTo>
                <a:lnTo>
                  <a:pt x="3368" y="492"/>
                </a:lnTo>
                <a:lnTo>
                  <a:pt x="3369" y="496"/>
                </a:lnTo>
                <a:lnTo>
                  <a:pt x="3369" y="499"/>
                </a:lnTo>
                <a:lnTo>
                  <a:pt x="3369" y="497"/>
                </a:lnTo>
                <a:lnTo>
                  <a:pt x="3369" y="493"/>
                </a:lnTo>
                <a:lnTo>
                  <a:pt x="3370" y="489"/>
                </a:lnTo>
                <a:lnTo>
                  <a:pt x="3370" y="496"/>
                </a:lnTo>
                <a:lnTo>
                  <a:pt x="3371" y="497"/>
                </a:lnTo>
                <a:lnTo>
                  <a:pt x="3371" y="496"/>
                </a:lnTo>
                <a:lnTo>
                  <a:pt x="3371" y="493"/>
                </a:lnTo>
                <a:lnTo>
                  <a:pt x="3371" y="497"/>
                </a:lnTo>
                <a:lnTo>
                  <a:pt x="3372" y="497"/>
                </a:lnTo>
                <a:lnTo>
                  <a:pt x="3372" y="497"/>
                </a:lnTo>
                <a:lnTo>
                  <a:pt x="3372" y="497"/>
                </a:lnTo>
                <a:lnTo>
                  <a:pt x="3372" y="497"/>
                </a:lnTo>
                <a:lnTo>
                  <a:pt x="3373" y="503"/>
                </a:lnTo>
                <a:lnTo>
                  <a:pt x="3373" y="496"/>
                </a:lnTo>
                <a:lnTo>
                  <a:pt x="3374" y="499"/>
                </a:lnTo>
                <a:lnTo>
                  <a:pt x="3374" y="501"/>
                </a:lnTo>
                <a:lnTo>
                  <a:pt x="3374" y="505"/>
                </a:lnTo>
                <a:lnTo>
                  <a:pt x="3374" y="505"/>
                </a:lnTo>
                <a:lnTo>
                  <a:pt x="3375" y="505"/>
                </a:lnTo>
                <a:lnTo>
                  <a:pt x="3375" y="507"/>
                </a:lnTo>
                <a:lnTo>
                  <a:pt x="3375" y="511"/>
                </a:lnTo>
                <a:lnTo>
                  <a:pt x="3375" y="509"/>
                </a:lnTo>
                <a:lnTo>
                  <a:pt x="3376" y="503"/>
                </a:lnTo>
                <a:lnTo>
                  <a:pt x="3376" y="509"/>
                </a:lnTo>
                <a:lnTo>
                  <a:pt x="3377" y="511"/>
                </a:lnTo>
                <a:lnTo>
                  <a:pt x="3377" y="513"/>
                </a:lnTo>
                <a:lnTo>
                  <a:pt x="3377" y="511"/>
                </a:lnTo>
                <a:lnTo>
                  <a:pt x="3377" y="509"/>
                </a:lnTo>
                <a:lnTo>
                  <a:pt x="3378" y="514"/>
                </a:lnTo>
                <a:lnTo>
                  <a:pt x="3378" y="518"/>
                </a:lnTo>
                <a:lnTo>
                  <a:pt x="3378" y="514"/>
                </a:lnTo>
                <a:lnTo>
                  <a:pt x="3378" y="517"/>
                </a:lnTo>
                <a:lnTo>
                  <a:pt x="3379" y="517"/>
                </a:lnTo>
                <a:lnTo>
                  <a:pt x="3379" y="520"/>
                </a:lnTo>
                <a:lnTo>
                  <a:pt x="3379" y="514"/>
                </a:lnTo>
                <a:lnTo>
                  <a:pt x="3380" y="517"/>
                </a:lnTo>
                <a:lnTo>
                  <a:pt x="3380" y="522"/>
                </a:lnTo>
                <a:lnTo>
                  <a:pt x="3380" y="524"/>
                </a:lnTo>
                <a:lnTo>
                  <a:pt x="3381" y="514"/>
                </a:lnTo>
                <a:lnTo>
                  <a:pt x="3381" y="513"/>
                </a:lnTo>
                <a:lnTo>
                  <a:pt x="3381" y="514"/>
                </a:lnTo>
                <a:lnTo>
                  <a:pt x="3382" y="522"/>
                </a:lnTo>
                <a:lnTo>
                  <a:pt x="3382" y="518"/>
                </a:lnTo>
                <a:lnTo>
                  <a:pt x="3382" y="514"/>
                </a:lnTo>
                <a:lnTo>
                  <a:pt x="3382" y="514"/>
                </a:lnTo>
                <a:lnTo>
                  <a:pt x="3383" y="522"/>
                </a:lnTo>
                <a:lnTo>
                  <a:pt x="3383" y="522"/>
                </a:lnTo>
                <a:lnTo>
                  <a:pt x="3383" y="517"/>
                </a:lnTo>
                <a:lnTo>
                  <a:pt x="3383" y="518"/>
                </a:lnTo>
                <a:lnTo>
                  <a:pt x="3384" y="518"/>
                </a:lnTo>
                <a:lnTo>
                  <a:pt x="3384" y="518"/>
                </a:lnTo>
                <a:lnTo>
                  <a:pt x="3385" y="507"/>
                </a:lnTo>
                <a:lnTo>
                  <a:pt x="3385" y="501"/>
                </a:lnTo>
                <a:lnTo>
                  <a:pt x="3385" y="505"/>
                </a:lnTo>
                <a:lnTo>
                  <a:pt x="3385" y="501"/>
                </a:lnTo>
                <a:lnTo>
                  <a:pt x="3386" y="492"/>
                </a:lnTo>
                <a:lnTo>
                  <a:pt x="3386" y="486"/>
                </a:lnTo>
                <a:lnTo>
                  <a:pt x="3386" y="488"/>
                </a:lnTo>
                <a:lnTo>
                  <a:pt x="3386" y="486"/>
                </a:lnTo>
                <a:lnTo>
                  <a:pt x="3387" y="480"/>
                </a:lnTo>
                <a:lnTo>
                  <a:pt x="3387" y="472"/>
                </a:lnTo>
                <a:lnTo>
                  <a:pt x="3388" y="474"/>
                </a:lnTo>
                <a:lnTo>
                  <a:pt x="3388" y="474"/>
                </a:lnTo>
                <a:lnTo>
                  <a:pt x="3388" y="472"/>
                </a:lnTo>
                <a:lnTo>
                  <a:pt x="3388" y="472"/>
                </a:lnTo>
                <a:lnTo>
                  <a:pt x="3389" y="476"/>
                </a:lnTo>
                <a:lnTo>
                  <a:pt x="3389" y="482"/>
                </a:lnTo>
                <a:lnTo>
                  <a:pt x="3389" y="478"/>
                </a:lnTo>
                <a:lnTo>
                  <a:pt x="3389" y="470"/>
                </a:lnTo>
                <a:lnTo>
                  <a:pt x="3390" y="470"/>
                </a:lnTo>
                <a:lnTo>
                  <a:pt x="3390" y="466"/>
                </a:lnTo>
                <a:lnTo>
                  <a:pt x="3391" y="461"/>
                </a:lnTo>
                <a:lnTo>
                  <a:pt x="3391" y="478"/>
                </a:lnTo>
                <a:lnTo>
                  <a:pt x="3391" y="492"/>
                </a:lnTo>
                <a:lnTo>
                  <a:pt x="3391" y="501"/>
                </a:lnTo>
                <a:lnTo>
                  <a:pt x="3392" y="505"/>
                </a:lnTo>
                <a:lnTo>
                  <a:pt x="3392" y="507"/>
                </a:lnTo>
                <a:lnTo>
                  <a:pt x="3392" y="509"/>
                </a:lnTo>
                <a:lnTo>
                  <a:pt x="3392" y="514"/>
                </a:lnTo>
                <a:lnTo>
                  <a:pt x="3393" y="522"/>
                </a:lnTo>
                <a:lnTo>
                  <a:pt x="3393" y="520"/>
                </a:lnTo>
                <a:lnTo>
                  <a:pt x="3393" y="520"/>
                </a:lnTo>
                <a:lnTo>
                  <a:pt x="3394" y="526"/>
                </a:lnTo>
                <a:lnTo>
                  <a:pt x="3394" y="524"/>
                </a:lnTo>
                <a:lnTo>
                  <a:pt x="3394" y="526"/>
                </a:lnTo>
                <a:lnTo>
                  <a:pt x="3395" y="524"/>
                </a:lnTo>
                <a:lnTo>
                  <a:pt x="3395" y="532"/>
                </a:lnTo>
                <a:lnTo>
                  <a:pt x="3395" y="534"/>
                </a:lnTo>
                <a:lnTo>
                  <a:pt x="3396" y="530"/>
                </a:lnTo>
                <a:lnTo>
                  <a:pt x="3396" y="528"/>
                </a:lnTo>
                <a:lnTo>
                  <a:pt x="3396" y="526"/>
                </a:lnTo>
                <a:lnTo>
                  <a:pt x="3396" y="534"/>
                </a:lnTo>
                <a:lnTo>
                  <a:pt x="3397" y="532"/>
                </a:lnTo>
                <a:lnTo>
                  <a:pt x="3397" y="534"/>
                </a:lnTo>
                <a:lnTo>
                  <a:pt x="3397" y="532"/>
                </a:lnTo>
                <a:lnTo>
                  <a:pt x="3397" y="532"/>
                </a:lnTo>
                <a:lnTo>
                  <a:pt x="3398" y="538"/>
                </a:lnTo>
                <a:lnTo>
                  <a:pt x="3398" y="545"/>
                </a:lnTo>
                <a:lnTo>
                  <a:pt x="3399" y="566"/>
                </a:lnTo>
                <a:lnTo>
                  <a:pt x="3399" y="584"/>
                </a:lnTo>
                <a:lnTo>
                  <a:pt x="3399" y="605"/>
                </a:lnTo>
                <a:lnTo>
                  <a:pt x="3399" y="611"/>
                </a:lnTo>
                <a:lnTo>
                  <a:pt x="3400" y="573"/>
                </a:lnTo>
                <a:lnTo>
                  <a:pt x="3400" y="511"/>
                </a:lnTo>
                <a:lnTo>
                  <a:pt x="3400" y="424"/>
                </a:lnTo>
                <a:lnTo>
                  <a:pt x="3400" y="289"/>
                </a:lnTo>
                <a:lnTo>
                  <a:pt x="3401" y="152"/>
                </a:lnTo>
                <a:lnTo>
                  <a:pt x="3401" y="100"/>
                </a:lnTo>
                <a:lnTo>
                  <a:pt x="3402" y="181"/>
                </a:lnTo>
                <a:lnTo>
                  <a:pt x="3402" y="382"/>
                </a:lnTo>
                <a:lnTo>
                  <a:pt x="3402" y="555"/>
                </a:lnTo>
                <a:lnTo>
                  <a:pt x="3402" y="611"/>
                </a:lnTo>
                <a:lnTo>
                  <a:pt x="3403" y="588"/>
                </a:lnTo>
                <a:lnTo>
                  <a:pt x="3403" y="555"/>
                </a:lnTo>
                <a:lnTo>
                  <a:pt x="3403" y="551"/>
                </a:lnTo>
                <a:lnTo>
                  <a:pt x="3403" y="553"/>
                </a:lnTo>
                <a:lnTo>
                  <a:pt x="3404" y="555"/>
                </a:lnTo>
                <a:lnTo>
                  <a:pt x="3404" y="551"/>
                </a:lnTo>
                <a:lnTo>
                  <a:pt x="3405" y="551"/>
                </a:lnTo>
                <a:lnTo>
                  <a:pt x="3405" y="555"/>
                </a:lnTo>
                <a:lnTo>
                  <a:pt x="3405" y="557"/>
                </a:lnTo>
                <a:lnTo>
                  <a:pt x="3405" y="559"/>
                </a:lnTo>
                <a:lnTo>
                  <a:pt x="3406" y="555"/>
                </a:lnTo>
                <a:lnTo>
                  <a:pt x="3406" y="555"/>
                </a:lnTo>
                <a:lnTo>
                  <a:pt x="3406" y="553"/>
                </a:lnTo>
                <a:lnTo>
                  <a:pt x="3406" y="553"/>
                </a:lnTo>
                <a:lnTo>
                  <a:pt x="3407" y="551"/>
                </a:lnTo>
                <a:lnTo>
                  <a:pt x="3407" y="548"/>
                </a:lnTo>
                <a:lnTo>
                  <a:pt x="3407" y="551"/>
                </a:lnTo>
                <a:lnTo>
                  <a:pt x="3408" y="553"/>
                </a:lnTo>
                <a:lnTo>
                  <a:pt x="3408" y="551"/>
                </a:lnTo>
                <a:lnTo>
                  <a:pt x="3408" y="545"/>
                </a:lnTo>
                <a:lnTo>
                  <a:pt x="3409" y="549"/>
                </a:lnTo>
                <a:lnTo>
                  <a:pt x="3409" y="553"/>
                </a:lnTo>
                <a:lnTo>
                  <a:pt x="3409" y="549"/>
                </a:lnTo>
                <a:lnTo>
                  <a:pt x="3410" y="549"/>
                </a:lnTo>
                <a:lnTo>
                  <a:pt x="3410" y="553"/>
                </a:lnTo>
                <a:lnTo>
                  <a:pt x="3410" y="559"/>
                </a:lnTo>
                <a:lnTo>
                  <a:pt x="3410" y="551"/>
                </a:lnTo>
                <a:lnTo>
                  <a:pt x="3411" y="548"/>
                </a:lnTo>
                <a:lnTo>
                  <a:pt x="3411" y="549"/>
                </a:lnTo>
                <a:lnTo>
                  <a:pt x="3411" y="553"/>
                </a:lnTo>
                <a:lnTo>
                  <a:pt x="3412" y="549"/>
                </a:lnTo>
                <a:lnTo>
                  <a:pt x="3412" y="545"/>
                </a:lnTo>
                <a:lnTo>
                  <a:pt x="3412" y="548"/>
                </a:lnTo>
                <a:lnTo>
                  <a:pt x="3413" y="551"/>
                </a:lnTo>
                <a:lnTo>
                  <a:pt x="3413" y="553"/>
                </a:lnTo>
                <a:lnTo>
                  <a:pt x="3413" y="549"/>
                </a:lnTo>
                <a:lnTo>
                  <a:pt x="3413" y="549"/>
                </a:lnTo>
                <a:lnTo>
                  <a:pt x="3414" y="551"/>
                </a:lnTo>
                <a:lnTo>
                  <a:pt x="3414" y="557"/>
                </a:lnTo>
                <a:lnTo>
                  <a:pt x="3414" y="557"/>
                </a:lnTo>
                <a:lnTo>
                  <a:pt x="3414" y="553"/>
                </a:lnTo>
                <a:lnTo>
                  <a:pt x="3415" y="555"/>
                </a:lnTo>
                <a:lnTo>
                  <a:pt x="3415" y="553"/>
                </a:lnTo>
                <a:lnTo>
                  <a:pt x="3416" y="548"/>
                </a:lnTo>
                <a:lnTo>
                  <a:pt x="3416" y="548"/>
                </a:lnTo>
                <a:lnTo>
                  <a:pt x="3416" y="553"/>
                </a:lnTo>
                <a:lnTo>
                  <a:pt x="3416" y="555"/>
                </a:lnTo>
                <a:lnTo>
                  <a:pt x="3417" y="553"/>
                </a:lnTo>
                <a:lnTo>
                  <a:pt x="3417" y="549"/>
                </a:lnTo>
                <a:lnTo>
                  <a:pt x="3417" y="553"/>
                </a:lnTo>
                <a:lnTo>
                  <a:pt x="3417" y="559"/>
                </a:lnTo>
                <a:lnTo>
                  <a:pt x="3418" y="557"/>
                </a:lnTo>
                <a:lnTo>
                  <a:pt x="3418" y="553"/>
                </a:lnTo>
                <a:lnTo>
                  <a:pt x="3419" y="553"/>
                </a:lnTo>
                <a:lnTo>
                  <a:pt x="3419" y="555"/>
                </a:lnTo>
                <a:lnTo>
                  <a:pt x="3419" y="557"/>
                </a:lnTo>
                <a:lnTo>
                  <a:pt x="3419" y="555"/>
                </a:lnTo>
                <a:lnTo>
                  <a:pt x="3420" y="551"/>
                </a:lnTo>
                <a:lnTo>
                  <a:pt x="3420" y="557"/>
                </a:lnTo>
                <a:lnTo>
                  <a:pt x="3420" y="553"/>
                </a:lnTo>
                <a:lnTo>
                  <a:pt x="3420" y="549"/>
                </a:lnTo>
                <a:lnTo>
                  <a:pt x="3421" y="545"/>
                </a:lnTo>
                <a:lnTo>
                  <a:pt x="3421" y="545"/>
                </a:lnTo>
                <a:lnTo>
                  <a:pt x="3422" y="540"/>
                </a:lnTo>
                <a:lnTo>
                  <a:pt x="3422" y="532"/>
                </a:lnTo>
                <a:lnTo>
                  <a:pt x="3422" y="532"/>
                </a:lnTo>
                <a:lnTo>
                  <a:pt x="3422" y="532"/>
                </a:lnTo>
                <a:lnTo>
                  <a:pt x="3423" y="528"/>
                </a:lnTo>
                <a:lnTo>
                  <a:pt x="3423" y="518"/>
                </a:lnTo>
                <a:lnTo>
                  <a:pt x="3423" y="514"/>
                </a:lnTo>
                <a:lnTo>
                  <a:pt x="3424" y="514"/>
                </a:lnTo>
                <a:lnTo>
                  <a:pt x="3424" y="517"/>
                </a:lnTo>
                <a:lnTo>
                  <a:pt x="3424" y="511"/>
                </a:lnTo>
                <a:lnTo>
                  <a:pt x="3424" y="507"/>
                </a:lnTo>
                <a:lnTo>
                  <a:pt x="3425" y="511"/>
                </a:lnTo>
                <a:lnTo>
                  <a:pt x="3425" y="511"/>
                </a:lnTo>
                <a:lnTo>
                  <a:pt x="3425" y="513"/>
                </a:lnTo>
                <a:lnTo>
                  <a:pt x="3426" y="509"/>
                </a:lnTo>
                <a:lnTo>
                  <a:pt x="3426" y="511"/>
                </a:lnTo>
                <a:lnTo>
                  <a:pt x="3426" y="511"/>
                </a:lnTo>
                <a:lnTo>
                  <a:pt x="3427" y="511"/>
                </a:lnTo>
                <a:lnTo>
                  <a:pt x="3427" y="505"/>
                </a:lnTo>
                <a:lnTo>
                  <a:pt x="3427" y="509"/>
                </a:lnTo>
                <a:lnTo>
                  <a:pt x="3427" y="513"/>
                </a:lnTo>
                <a:lnTo>
                  <a:pt x="3428" y="513"/>
                </a:lnTo>
                <a:lnTo>
                  <a:pt x="3428" y="505"/>
                </a:lnTo>
                <a:lnTo>
                  <a:pt x="3428" y="509"/>
                </a:lnTo>
                <a:lnTo>
                  <a:pt x="3428" y="513"/>
                </a:lnTo>
                <a:lnTo>
                  <a:pt x="3429" y="514"/>
                </a:lnTo>
                <a:lnTo>
                  <a:pt x="3429" y="511"/>
                </a:lnTo>
                <a:lnTo>
                  <a:pt x="3430" y="513"/>
                </a:lnTo>
                <a:lnTo>
                  <a:pt x="3430" y="518"/>
                </a:lnTo>
                <a:lnTo>
                  <a:pt x="3430" y="520"/>
                </a:lnTo>
                <a:lnTo>
                  <a:pt x="3430" y="520"/>
                </a:lnTo>
                <a:lnTo>
                  <a:pt x="3431" y="517"/>
                </a:lnTo>
                <a:lnTo>
                  <a:pt x="3431" y="522"/>
                </a:lnTo>
                <a:lnTo>
                  <a:pt x="3431" y="528"/>
                </a:lnTo>
                <a:lnTo>
                  <a:pt x="3431" y="522"/>
                </a:lnTo>
                <a:lnTo>
                  <a:pt x="3432" y="526"/>
                </a:lnTo>
                <a:lnTo>
                  <a:pt x="3432" y="526"/>
                </a:lnTo>
                <a:lnTo>
                  <a:pt x="3433" y="526"/>
                </a:lnTo>
                <a:lnTo>
                  <a:pt x="3433" y="522"/>
                </a:lnTo>
                <a:lnTo>
                  <a:pt x="3433" y="522"/>
                </a:lnTo>
                <a:lnTo>
                  <a:pt x="3433" y="524"/>
                </a:lnTo>
                <a:lnTo>
                  <a:pt x="3434" y="532"/>
                </a:lnTo>
                <a:lnTo>
                  <a:pt x="3434" y="532"/>
                </a:lnTo>
                <a:lnTo>
                  <a:pt x="3434" y="538"/>
                </a:lnTo>
                <a:lnTo>
                  <a:pt x="3434" y="538"/>
                </a:lnTo>
                <a:lnTo>
                  <a:pt x="3435" y="538"/>
                </a:lnTo>
                <a:lnTo>
                  <a:pt x="3435" y="536"/>
                </a:lnTo>
                <a:lnTo>
                  <a:pt x="3436" y="530"/>
                </a:lnTo>
                <a:lnTo>
                  <a:pt x="3436" y="534"/>
                </a:lnTo>
                <a:lnTo>
                  <a:pt x="3436" y="540"/>
                </a:lnTo>
                <a:lnTo>
                  <a:pt x="3436" y="542"/>
                </a:lnTo>
                <a:lnTo>
                  <a:pt x="3437" y="534"/>
                </a:lnTo>
                <a:lnTo>
                  <a:pt x="3437" y="534"/>
                </a:lnTo>
                <a:lnTo>
                  <a:pt x="3437" y="536"/>
                </a:lnTo>
                <a:lnTo>
                  <a:pt x="3437" y="542"/>
                </a:lnTo>
                <a:lnTo>
                  <a:pt x="3438" y="534"/>
                </a:lnTo>
                <a:lnTo>
                  <a:pt x="3438" y="532"/>
                </a:lnTo>
                <a:lnTo>
                  <a:pt x="3438" y="538"/>
                </a:lnTo>
                <a:lnTo>
                  <a:pt x="3439" y="538"/>
                </a:lnTo>
                <a:lnTo>
                  <a:pt x="3439" y="532"/>
                </a:lnTo>
                <a:lnTo>
                  <a:pt x="3439" y="528"/>
                </a:lnTo>
                <a:lnTo>
                  <a:pt x="3440" y="528"/>
                </a:lnTo>
                <a:lnTo>
                  <a:pt x="3440" y="534"/>
                </a:lnTo>
                <a:lnTo>
                  <a:pt x="3440" y="532"/>
                </a:lnTo>
                <a:lnTo>
                  <a:pt x="3441" y="532"/>
                </a:lnTo>
                <a:lnTo>
                  <a:pt x="3441" y="534"/>
                </a:lnTo>
                <a:lnTo>
                  <a:pt x="3441" y="530"/>
                </a:lnTo>
                <a:lnTo>
                  <a:pt x="3441" y="520"/>
                </a:lnTo>
                <a:lnTo>
                  <a:pt x="3442" y="517"/>
                </a:lnTo>
                <a:lnTo>
                  <a:pt x="3442" y="511"/>
                </a:lnTo>
                <a:lnTo>
                  <a:pt x="3442" y="511"/>
                </a:lnTo>
                <a:lnTo>
                  <a:pt x="3442" y="505"/>
                </a:lnTo>
                <a:lnTo>
                  <a:pt x="3443" y="501"/>
                </a:lnTo>
                <a:lnTo>
                  <a:pt x="3443" y="496"/>
                </a:lnTo>
                <a:lnTo>
                  <a:pt x="3444" y="497"/>
                </a:lnTo>
                <a:lnTo>
                  <a:pt x="3444" y="499"/>
                </a:lnTo>
                <a:lnTo>
                  <a:pt x="3444" y="493"/>
                </a:lnTo>
                <a:lnTo>
                  <a:pt x="3444" y="492"/>
                </a:lnTo>
                <a:lnTo>
                  <a:pt x="3445" y="496"/>
                </a:lnTo>
                <a:lnTo>
                  <a:pt x="3445" y="503"/>
                </a:lnTo>
                <a:lnTo>
                  <a:pt x="3445" y="496"/>
                </a:lnTo>
                <a:lnTo>
                  <a:pt x="3445" y="492"/>
                </a:lnTo>
                <a:lnTo>
                  <a:pt x="3446" y="493"/>
                </a:lnTo>
                <a:lnTo>
                  <a:pt x="3446" y="497"/>
                </a:lnTo>
                <a:lnTo>
                  <a:pt x="3447" y="486"/>
                </a:lnTo>
                <a:lnTo>
                  <a:pt x="3447" y="480"/>
                </a:lnTo>
                <a:lnTo>
                  <a:pt x="3447" y="484"/>
                </a:lnTo>
                <a:lnTo>
                  <a:pt x="3447" y="503"/>
                </a:lnTo>
                <a:lnTo>
                  <a:pt x="3448" y="509"/>
                </a:lnTo>
                <a:lnTo>
                  <a:pt x="3448" y="507"/>
                </a:lnTo>
                <a:lnTo>
                  <a:pt x="3448" y="511"/>
                </a:lnTo>
                <a:lnTo>
                  <a:pt x="3448" y="520"/>
                </a:lnTo>
                <a:lnTo>
                  <a:pt x="3449" y="530"/>
                </a:lnTo>
                <a:lnTo>
                  <a:pt x="3449" y="534"/>
                </a:lnTo>
                <a:lnTo>
                  <a:pt x="3450" y="542"/>
                </a:lnTo>
                <a:lnTo>
                  <a:pt x="3450" y="551"/>
                </a:lnTo>
                <a:lnTo>
                  <a:pt x="3450" y="551"/>
                </a:lnTo>
                <a:lnTo>
                  <a:pt x="3450" y="548"/>
                </a:lnTo>
                <a:lnTo>
                  <a:pt x="3451" y="545"/>
                </a:lnTo>
                <a:lnTo>
                  <a:pt x="3451" y="553"/>
                </a:lnTo>
                <a:lnTo>
                  <a:pt x="3451" y="555"/>
                </a:lnTo>
                <a:lnTo>
                  <a:pt x="3451" y="551"/>
                </a:lnTo>
                <a:lnTo>
                  <a:pt x="3452" y="551"/>
                </a:lnTo>
                <a:lnTo>
                  <a:pt x="3452" y="557"/>
                </a:lnTo>
                <a:lnTo>
                  <a:pt x="3452" y="561"/>
                </a:lnTo>
                <a:lnTo>
                  <a:pt x="3453" y="557"/>
                </a:lnTo>
                <a:lnTo>
                  <a:pt x="3453" y="557"/>
                </a:lnTo>
                <a:lnTo>
                  <a:pt x="3453" y="557"/>
                </a:lnTo>
                <a:lnTo>
                  <a:pt x="3454" y="559"/>
                </a:lnTo>
                <a:lnTo>
                  <a:pt x="3454" y="561"/>
                </a:lnTo>
                <a:lnTo>
                  <a:pt x="3454" y="576"/>
                </a:lnTo>
                <a:lnTo>
                  <a:pt x="3455" y="594"/>
                </a:lnTo>
                <a:lnTo>
                  <a:pt x="3455" y="611"/>
                </a:lnTo>
                <a:lnTo>
                  <a:pt x="3455" y="632"/>
                </a:lnTo>
                <a:lnTo>
                  <a:pt x="3455" y="632"/>
                </a:lnTo>
                <a:lnTo>
                  <a:pt x="3456" y="622"/>
                </a:lnTo>
                <a:lnTo>
                  <a:pt x="3456" y="526"/>
                </a:lnTo>
                <a:lnTo>
                  <a:pt x="3456" y="426"/>
                </a:lnTo>
                <a:lnTo>
                  <a:pt x="3456" y="287"/>
                </a:lnTo>
                <a:lnTo>
                  <a:pt x="3457" y="162"/>
                </a:lnTo>
                <a:lnTo>
                  <a:pt x="3457" y="117"/>
                </a:lnTo>
                <a:lnTo>
                  <a:pt x="3458" y="197"/>
                </a:lnTo>
                <a:lnTo>
                  <a:pt x="3458" y="379"/>
                </a:lnTo>
                <a:lnTo>
                  <a:pt x="3458" y="551"/>
                </a:lnTo>
                <a:lnTo>
                  <a:pt x="3458" y="632"/>
                </a:lnTo>
                <a:lnTo>
                  <a:pt x="3459" y="615"/>
                </a:lnTo>
                <a:lnTo>
                  <a:pt x="3459" y="588"/>
                </a:lnTo>
                <a:lnTo>
                  <a:pt x="3459" y="582"/>
                </a:lnTo>
                <a:lnTo>
                  <a:pt x="3459" y="584"/>
                </a:lnTo>
                <a:lnTo>
                  <a:pt x="3460" y="582"/>
                </a:lnTo>
                <a:lnTo>
                  <a:pt x="3460" y="574"/>
                </a:lnTo>
                <a:lnTo>
                  <a:pt x="3461" y="574"/>
                </a:lnTo>
                <a:lnTo>
                  <a:pt x="3461" y="582"/>
                </a:lnTo>
                <a:lnTo>
                  <a:pt x="3461" y="588"/>
                </a:lnTo>
                <a:lnTo>
                  <a:pt x="3461" y="584"/>
                </a:lnTo>
                <a:lnTo>
                  <a:pt x="3462" y="580"/>
                </a:lnTo>
                <a:lnTo>
                  <a:pt x="3462" y="580"/>
                </a:lnTo>
                <a:lnTo>
                  <a:pt x="3462" y="588"/>
                </a:lnTo>
                <a:lnTo>
                  <a:pt x="3462" y="578"/>
                </a:lnTo>
                <a:lnTo>
                  <a:pt x="3463" y="578"/>
                </a:lnTo>
                <a:lnTo>
                  <a:pt x="3463" y="580"/>
                </a:lnTo>
                <a:lnTo>
                  <a:pt x="3464" y="586"/>
                </a:lnTo>
                <a:lnTo>
                  <a:pt x="3464" y="584"/>
                </a:lnTo>
                <a:lnTo>
                  <a:pt x="3464" y="580"/>
                </a:lnTo>
                <a:lnTo>
                  <a:pt x="3464" y="582"/>
                </a:lnTo>
                <a:lnTo>
                  <a:pt x="3465" y="584"/>
                </a:lnTo>
                <a:lnTo>
                  <a:pt x="3465" y="584"/>
                </a:lnTo>
                <a:lnTo>
                  <a:pt x="3465" y="580"/>
                </a:lnTo>
                <a:lnTo>
                  <a:pt x="3465" y="580"/>
                </a:lnTo>
                <a:lnTo>
                  <a:pt x="3466" y="586"/>
                </a:lnTo>
                <a:lnTo>
                  <a:pt x="3466" y="594"/>
                </a:lnTo>
                <a:lnTo>
                  <a:pt x="3466" y="592"/>
                </a:lnTo>
                <a:lnTo>
                  <a:pt x="3467" y="590"/>
                </a:lnTo>
                <a:lnTo>
                  <a:pt x="3467" y="590"/>
                </a:lnTo>
                <a:lnTo>
                  <a:pt x="3467" y="592"/>
                </a:lnTo>
                <a:lnTo>
                  <a:pt x="3468" y="588"/>
                </a:lnTo>
                <a:lnTo>
                  <a:pt x="3468" y="588"/>
                </a:lnTo>
                <a:lnTo>
                  <a:pt x="3468" y="588"/>
                </a:lnTo>
                <a:lnTo>
                  <a:pt x="3469" y="592"/>
                </a:lnTo>
                <a:lnTo>
                  <a:pt x="3469" y="596"/>
                </a:lnTo>
                <a:lnTo>
                  <a:pt x="3469" y="592"/>
                </a:lnTo>
                <a:lnTo>
                  <a:pt x="3469" y="594"/>
                </a:lnTo>
                <a:lnTo>
                  <a:pt x="3470" y="594"/>
                </a:lnTo>
                <a:lnTo>
                  <a:pt x="3470" y="586"/>
                </a:lnTo>
                <a:lnTo>
                  <a:pt x="3470" y="584"/>
                </a:lnTo>
                <a:lnTo>
                  <a:pt x="3470" y="582"/>
                </a:lnTo>
                <a:lnTo>
                  <a:pt x="3471" y="594"/>
                </a:lnTo>
                <a:lnTo>
                  <a:pt x="3471" y="594"/>
                </a:lnTo>
                <a:lnTo>
                  <a:pt x="3472" y="584"/>
                </a:lnTo>
                <a:lnTo>
                  <a:pt x="3472" y="590"/>
                </a:lnTo>
                <a:lnTo>
                  <a:pt x="3472" y="590"/>
                </a:lnTo>
                <a:lnTo>
                  <a:pt x="3472" y="594"/>
                </a:lnTo>
                <a:lnTo>
                  <a:pt x="3473" y="592"/>
                </a:lnTo>
                <a:lnTo>
                  <a:pt x="3473" y="594"/>
                </a:lnTo>
                <a:lnTo>
                  <a:pt x="3473" y="600"/>
                </a:lnTo>
                <a:lnTo>
                  <a:pt x="3473" y="600"/>
                </a:lnTo>
                <a:lnTo>
                  <a:pt x="3474" y="597"/>
                </a:lnTo>
                <a:lnTo>
                  <a:pt x="3474" y="596"/>
                </a:lnTo>
                <a:lnTo>
                  <a:pt x="3475" y="600"/>
                </a:lnTo>
                <a:lnTo>
                  <a:pt x="3475" y="607"/>
                </a:lnTo>
                <a:lnTo>
                  <a:pt x="3475" y="601"/>
                </a:lnTo>
                <a:lnTo>
                  <a:pt x="3475" y="603"/>
                </a:lnTo>
                <a:lnTo>
                  <a:pt x="3476" y="605"/>
                </a:lnTo>
                <a:lnTo>
                  <a:pt x="3476" y="607"/>
                </a:lnTo>
                <a:lnTo>
                  <a:pt x="3476" y="609"/>
                </a:lnTo>
                <a:lnTo>
                  <a:pt x="3476" y="603"/>
                </a:lnTo>
                <a:lnTo>
                  <a:pt x="3477" y="601"/>
                </a:lnTo>
                <a:lnTo>
                  <a:pt x="3477" y="607"/>
                </a:lnTo>
                <a:lnTo>
                  <a:pt x="3478" y="600"/>
                </a:lnTo>
                <a:lnTo>
                  <a:pt x="3478" y="596"/>
                </a:lnTo>
                <a:lnTo>
                  <a:pt x="3478" y="594"/>
                </a:lnTo>
                <a:lnTo>
                  <a:pt x="3478" y="588"/>
                </a:lnTo>
                <a:lnTo>
                  <a:pt x="3479" y="578"/>
                </a:lnTo>
                <a:lnTo>
                  <a:pt x="3479" y="573"/>
                </a:lnTo>
                <a:lnTo>
                  <a:pt x="3479" y="570"/>
                </a:lnTo>
                <a:lnTo>
                  <a:pt x="3479" y="565"/>
                </a:lnTo>
                <a:lnTo>
                  <a:pt x="3480" y="563"/>
                </a:lnTo>
                <a:lnTo>
                  <a:pt x="3480" y="555"/>
                </a:lnTo>
                <a:lnTo>
                  <a:pt x="3480" y="555"/>
                </a:lnTo>
                <a:lnTo>
                  <a:pt x="3481" y="555"/>
                </a:lnTo>
                <a:lnTo>
                  <a:pt x="3481" y="555"/>
                </a:lnTo>
                <a:lnTo>
                  <a:pt x="3481" y="549"/>
                </a:lnTo>
                <a:lnTo>
                  <a:pt x="3482" y="548"/>
                </a:lnTo>
                <a:lnTo>
                  <a:pt x="3482" y="551"/>
                </a:lnTo>
                <a:lnTo>
                  <a:pt x="3482" y="551"/>
                </a:lnTo>
                <a:lnTo>
                  <a:pt x="3483" y="549"/>
                </a:lnTo>
                <a:lnTo>
                  <a:pt x="3483" y="545"/>
                </a:lnTo>
                <a:lnTo>
                  <a:pt x="3483" y="551"/>
                </a:lnTo>
                <a:lnTo>
                  <a:pt x="3483" y="551"/>
                </a:lnTo>
                <a:lnTo>
                  <a:pt x="3484" y="545"/>
                </a:lnTo>
                <a:lnTo>
                  <a:pt x="3484" y="544"/>
                </a:lnTo>
                <a:lnTo>
                  <a:pt x="3484" y="545"/>
                </a:lnTo>
                <a:lnTo>
                  <a:pt x="3484" y="548"/>
                </a:lnTo>
                <a:lnTo>
                  <a:pt x="3485" y="553"/>
                </a:lnTo>
                <a:lnTo>
                  <a:pt x="3485" y="549"/>
                </a:lnTo>
                <a:lnTo>
                  <a:pt x="3486" y="548"/>
                </a:lnTo>
                <a:lnTo>
                  <a:pt x="3486" y="555"/>
                </a:lnTo>
                <a:lnTo>
                  <a:pt x="3486" y="557"/>
                </a:lnTo>
                <a:lnTo>
                  <a:pt x="3486" y="553"/>
                </a:lnTo>
                <a:lnTo>
                  <a:pt x="3487" y="555"/>
                </a:lnTo>
                <a:lnTo>
                  <a:pt x="3487" y="559"/>
                </a:lnTo>
                <a:lnTo>
                  <a:pt x="3487" y="559"/>
                </a:lnTo>
                <a:lnTo>
                  <a:pt x="3487" y="555"/>
                </a:lnTo>
                <a:lnTo>
                  <a:pt x="3488" y="553"/>
                </a:lnTo>
                <a:lnTo>
                  <a:pt x="3488" y="555"/>
                </a:lnTo>
                <a:lnTo>
                  <a:pt x="3489" y="559"/>
                </a:lnTo>
                <a:lnTo>
                  <a:pt x="3489" y="559"/>
                </a:lnTo>
                <a:lnTo>
                  <a:pt x="3489" y="557"/>
                </a:lnTo>
                <a:lnTo>
                  <a:pt x="3489" y="559"/>
                </a:lnTo>
                <a:lnTo>
                  <a:pt x="3490" y="563"/>
                </a:lnTo>
                <a:lnTo>
                  <a:pt x="3490" y="561"/>
                </a:lnTo>
                <a:lnTo>
                  <a:pt x="3490" y="563"/>
                </a:lnTo>
                <a:lnTo>
                  <a:pt x="3490" y="566"/>
                </a:lnTo>
                <a:lnTo>
                  <a:pt x="3491" y="570"/>
                </a:lnTo>
                <a:lnTo>
                  <a:pt x="3491" y="563"/>
                </a:lnTo>
                <a:lnTo>
                  <a:pt x="3492" y="566"/>
                </a:lnTo>
                <a:lnTo>
                  <a:pt x="3492" y="570"/>
                </a:lnTo>
                <a:lnTo>
                  <a:pt x="3492" y="570"/>
                </a:lnTo>
                <a:lnTo>
                  <a:pt x="3492" y="566"/>
                </a:lnTo>
                <a:lnTo>
                  <a:pt x="3493" y="561"/>
                </a:lnTo>
                <a:lnTo>
                  <a:pt x="3493" y="561"/>
                </a:lnTo>
                <a:lnTo>
                  <a:pt x="3493" y="569"/>
                </a:lnTo>
                <a:lnTo>
                  <a:pt x="3493" y="565"/>
                </a:lnTo>
                <a:lnTo>
                  <a:pt x="3494" y="561"/>
                </a:lnTo>
                <a:lnTo>
                  <a:pt x="3494" y="565"/>
                </a:lnTo>
                <a:lnTo>
                  <a:pt x="3494" y="565"/>
                </a:lnTo>
                <a:lnTo>
                  <a:pt x="3495" y="565"/>
                </a:lnTo>
                <a:lnTo>
                  <a:pt x="3495" y="555"/>
                </a:lnTo>
                <a:lnTo>
                  <a:pt x="3495" y="561"/>
                </a:lnTo>
                <a:lnTo>
                  <a:pt x="3496" y="563"/>
                </a:lnTo>
                <a:lnTo>
                  <a:pt x="3496" y="565"/>
                </a:lnTo>
                <a:lnTo>
                  <a:pt x="3496" y="561"/>
                </a:lnTo>
                <a:lnTo>
                  <a:pt x="3497" y="557"/>
                </a:lnTo>
                <a:lnTo>
                  <a:pt x="3497" y="563"/>
                </a:lnTo>
                <a:lnTo>
                  <a:pt x="3497" y="563"/>
                </a:lnTo>
                <a:lnTo>
                  <a:pt x="3497" y="559"/>
                </a:lnTo>
                <a:lnTo>
                  <a:pt x="3498" y="561"/>
                </a:lnTo>
                <a:lnTo>
                  <a:pt x="3498" y="559"/>
                </a:lnTo>
                <a:lnTo>
                  <a:pt x="3498" y="559"/>
                </a:lnTo>
                <a:lnTo>
                  <a:pt x="3499" y="551"/>
                </a:lnTo>
                <a:lnTo>
                  <a:pt x="3499" y="542"/>
                </a:lnTo>
                <a:lnTo>
                  <a:pt x="3499" y="538"/>
                </a:lnTo>
                <a:lnTo>
                  <a:pt x="3500" y="540"/>
                </a:lnTo>
                <a:lnTo>
                  <a:pt x="3500" y="532"/>
                </a:lnTo>
                <a:lnTo>
                  <a:pt x="3500" y="530"/>
                </a:lnTo>
                <a:lnTo>
                  <a:pt x="3500" y="528"/>
                </a:lnTo>
                <a:lnTo>
                  <a:pt x="3501" y="528"/>
                </a:lnTo>
                <a:lnTo>
                  <a:pt x="3501" y="520"/>
                </a:lnTo>
                <a:lnTo>
                  <a:pt x="3501" y="517"/>
                </a:lnTo>
                <a:lnTo>
                  <a:pt x="3501" y="513"/>
                </a:lnTo>
                <a:lnTo>
                  <a:pt x="3502" y="514"/>
                </a:lnTo>
                <a:lnTo>
                  <a:pt x="3502" y="517"/>
                </a:lnTo>
                <a:lnTo>
                  <a:pt x="3503" y="517"/>
                </a:lnTo>
                <a:lnTo>
                  <a:pt x="3503" y="518"/>
                </a:lnTo>
                <a:lnTo>
                  <a:pt x="3503" y="518"/>
                </a:lnTo>
                <a:lnTo>
                  <a:pt x="3503" y="518"/>
                </a:lnTo>
                <a:lnTo>
                  <a:pt x="3504" y="513"/>
                </a:lnTo>
                <a:lnTo>
                  <a:pt x="3504" y="507"/>
                </a:lnTo>
                <a:lnTo>
                  <a:pt x="3504" y="501"/>
                </a:lnTo>
                <a:lnTo>
                  <a:pt x="3504" y="517"/>
                </a:lnTo>
                <a:lnTo>
                  <a:pt x="3505" y="526"/>
                </a:lnTo>
                <a:lnTo>
                  <a:pt x="3505" y="534"/>
                </a:lnTo>
                <a:lnTo>
                  <a:pt x="3506" y="536"/>
                </a:lnTo>
                <a:lnTo>
                  <a:pt x="3506" y="540"/>
                </a:lnTo>
                <a:lnTo>
                  <a:pt x="3506" y="544"/>
                </a:lnTo>
                <a:lnTo>
                  <a:pt x="3506" y="549"/>
                </a:lnTo>
                <a:lnTo>
                  <a:pt x="3507" y="555"/>
                </a:lnTo>
                <a:lnTo>
                  <a:pt x="3507" y="566"/>
                </a:lnTo>
                <a:lnTo>
                  <a:pt x="3507" y="566"/>
                </a:lnTo>
                <a:lnTo>
                  <a:pt x="3507" y="565"/>
                </a:lnTo>
                <a:lnTo>
                  <a:pt x="3508" y="565"/>
                </a:lnTo>
                <a:lnTo>
                  <a:pt x="3508" y="573"/>
                </a:lnTo>
                <a:lnTo>
                  <a:pt x="3508" y="569"/>
                </a:lnTo>
                <a:lnTo>
                  <a:pt x="3509" y="566"/>
                </a:lnTo>
                <a:lnTo>
                  <a:pt x="3509" y="569"/>
                </a:lnTo>
                <a:lnTo>
                  <a:pt x="3509" y="573"/>
                </a:lnTo>
                <a:lnTo>
                  <a:pt x="3510" y="574"/>
                </a:lnTo>
                <a:lnTo>
                  <a:pt x="3510" y="566"/>
                </a:lnTo>
                <a:lnTo>
                  <a:pt x="3510" y="570"/>
                </a:lnTo>
                <a:lnTo>
                  <a:pt x="3511" y="573"/>
                </a:lnTo>
                <a:lnTo>
                  <a:pt x="3511" y="573"/>
                </a:lnTo>
                <a:lnTo>
                  <a:pt x="3511" y="573"/>
                </a:lnTo>
                <a:lnTo>
                  <a:pt x="3511" y="573"/>
                </a:lnTo>
                <a:lnTo>
                  <a:pt x="3512" y="588"/>
                </a:lnTo>
                <a:lnTo>
                  <a:pt x="3512" y="609"/>
                </a:lnTo>
                <a:lnTo>
                  <a:pt x="3512" y="613"/>
                </a:lnTo>
                <a:lnTo>
                  <a:pt x="3513" y="630"/>
                </a:lnTo>
                <a:lnTo>
                  <a:pt x="3513" y="652"/>
                </a:lnTo>
                <a:lnTo>
                  <a:pt x="3513" y="632"/>
                </a:lnTo>
                <a:lnTo>
                  <a:pt x="3514" y="565"/>
                </a:lnTo>
                <a:lnTo>
                  <a:pt x="3514" y="482"/>
                </a:lnTo>
                <a:lnTo>
                  <a:pt x="3514" y="368"/>
                </a:lnTo>
                <a:lnTo>
                  <a:pt x="3514" y="235"/>
                </a:lnTo>
                <a:lnTo>
                  <a:pt x="3515" y="135"/>
                </a:lnTo>
                <a:lnTo>
                  <a:pt x="3515" y="133"/>
                </a:lnTo>
                <a:lnTo>
                  <a:pt x="3515" y="148"/>
                </a:lnTo>
                <a:lnTo>
                  <a:pt x="3515" y="472"/>
                </a:lnTo>
                <a:lnTo>
                  <a:pt x="3516" y="615"/>
                </a:lnTo>
                <a:lnTo>
                  <a:pt x="3516" y="634"/>
                </a:lnTo>
                <a:lnTo>
                  <a:pt x="3517" y="613"/>
                </a:lnTo>
                <a:lnTo>
                  <a:pt x="3517" y="594"/>
                </a:lnTo>
                <a:lnTo>
                  <a:pt x="3517" y="596"/>
                </a:lnTo>
                <a:lnTo>
                  <a:pt x="3517" y="584"/>
                </a:lnTo>
                <a:lnTo>
                  <a:pt x="3518" y="584"/>
                </a:lnTo>
                <a:lnTo>
                  <a:pt x="3518" y="586"/>
                </a:lnTo>
                <a:lnTo>
                  <a:pt x="3518" y="592"/>
                </a:lnTo>
                <a:lnTo>
                  <a:pt x="3518" y="588"/>
                </a:lnTo>
                <a:lnTo>
                  <a:pt x="3519" y="586"/>
                </a:lnTo>
                <a:lnTo>
                  <a:pt x="3519" y="592"/>
                </a:lnTo>
                <a:lnTo>
                  <a:pt x="3520" y="596"/>
                </a:lnTo>
                <a:lnTo>
                  <a:pt x="3520" y="592"/>
                </a:lnTo>
                <a:lnTo>
                  <a:pt x="3520" y="594"/>
                </a:lnTo>
                <a:lnTo>
                  <a:pt x="3520" y="592"/>
                </a:lnTo>
                <a:lnTo>
                  <a:pt x="3521" y="594"/>
                </a:lnTo>
                <a:lnTo>
                  <a:pt x="3521" y="590"/>
                </a:lnTo>
                <a:lnTo>
                  <a:pt x="3521" y="586"/>
                </a:lnTo>
                <a:lnTo>
                  <a:pt x="3521" y="582"/>
                </a:lnTo>
                <a:lnTo>
                  <a:pt x="3522" y="588"/>
                </a:lnTo>
                <a:lnTo>
                  <a:pt x="3522" y="586"/>
                </a:lnTo>
                <a:lnTo>
                  <a:pt x="3523" y="580"/>
                </a:lnTo>
                <a:lnTo>
                  <a:pt x="3523" y="582"/>
                </a:lnTo>
                <a:lnTo>
                  <a:pt x="3523" y="592"/>
                </a:lnTo>
                <a:lnTo>
                  <a:pt x="3523" y="588"/>
                </a:lnTo>
                <a:lnTo>
                  <a:pt x="3524" y="588"/>
                </a:lnTo>
                <a:lnTo>
                  <a:pt x="3524" y="588"/>
                </a:lnTo>
                <a:lnTo>
                  <a:pt x="3524" y="590"/>
                </a:lnTo>
                <a:lnTo>
                  <a:pt x="3524" y="590"/>
                </a:lnTo>
                <a:lnTo>
                  <a:pt x="3525" y="590"/>
                </a:lnTo>
                <a:lnTo>
                  <a:pt x="3525" y="588"/>
                </a:lnTo>
                <a:lnTo>
                  <a:pt x="3525" y="592"/>
                </a:lnTo>
                <a:lnTo>
                  <a:pt x="3526" y="592"/>
                </a:lnTo>
                <a:lnTo>
                  <a:pt x="3526" y="588"/>
                </a:lnTo>
                <a:lnTo>
                  <a:pt x="3526" y="586"/>
                </a:lnTo>
                <a:lnTo>
                  <a:pt x="3527" y="586"/>
                </a:lnTo>
                <a:lnTo>
                  <a:pt x="3527" y="592"/>
                </a:lnTo>
                <a:lnTo>
                  <a:pt x="3527" y="586"/>
                </a:lnTo>
                <a:lnTo>
                  <a:pt x="3528" y="586"/>
                </a:lnTo>
                <a:lnTo>
                  <a:pt x="3528" y="588"/>
                </a:lnTo>
                <a:lnTo>
                  <a:pt x="3528" y="592"/>
                </a:lnTo>
                <a:lnTo>
                  <a:pt x="3528" y="588"/>
                </a:lnTo>
                <a:lnTo>
                  <a:pt x="3529" y="584"/>
                </a:lnTo>
                <a:lnTo>
                  <a:pt x="3529" y="586"/>
                </a:lnTo>
                <a:lnTo>
                  <a:pt x="3529" y="586"/>
                </a:lnTo>
                <a:lnTo>
                  <a:pt x="3529" y="586"/>
                </a:lnTo>
                <a:lnTo>
                  <a:pt x="3530" y="584"/>
                </a:lnTo>
                <a:lnTo>
                  <a:pt x="3530" y="582"/>
                </a:lnTo>
                <a:lnTo>
                  <a:pt x="3531" y="592"/>
                </a:lnTo>
                <a:lnTo>
                  <a:pt x="3531" y="590"/>
                </a:lnTo>
                <a:lnTo>
                  <a:pt x="3531" y="582"/>
                </a:lnTo>
                <a:lnTo>
                  <a:pt x="3531" y="582"/>
                </a:lnTo>
                <a:lnTo>
                  <a:pt x="3532" y="584"/>
                </a:lnTo>
                <a:lnTo>
                  <a:pt x="3532" y="590"/>
                </a:lnTo>
                <a:lnTo>
                  <a:pt x="3532" y="584"/>
                </a:lnTo>
                <a:lnTo>
                  <a:pt x="3532" y="582"/>
                </a:lnTo>
                <a:lnTo>
                  <a:pt x="3533" y="586"/>
                </a:lnTo>
                <a:lnTo>
                  <a:pt x="3533" y="588"/>
                </a:lnTo>
                <a:lnTo>
                  <a:pt x="3534" y="586"/>
                </a:lnTo>
                <a:lnTo>
                  <a:pt x="3534" y="582"/>
                </a:lnTo>
                <a:lnTo>
                  <a:pt x="3534" y="586"/>
                </a:lnTo>
                <a:lnTo>
                  <a:pt x="3534" y="588"/>
                </a:lnTo>
                <a:lnTo>
                  <a:pt x="3535" y="586"/>
                </a:lnTo>
                <a:lnTo>
                  <a:pt x="3535" y="578"/>
                </a:lnTo>
                <a:lnTo>
                  <a:pt x="3535" y="584"/>
                </a:lnTo>
                <a:lnTo>
                  <a:pt x="3535" y="584"/>
                </a:lnTo>
                <a:lnTo>
                  <a:pt x="3536" y="576"/>
                </a:lnTo>
                <a:lnTo>
                  <a:pt x="3536" y="573"/>
                </a:lnTo>
                <a:lnTo>
                  <a:pt x="3537" y="570"/>
                </a:lnTo>
                <a:lnTo>
                  <a:pt x="3537" y="569"/>
                </a:lnTo>
                <a:lnTo>
                  <a:pt x="3537" y="561"/>
                </a:lnTo>
                <a:lnTo>
                  <a:pt x="3537" y="555"/>
                </a:lnTo>
                <a:lnTo>
                  <a:pt x="3538" y="551"/>
                </a:lnTo>
                <a:lnTo>
                  <a:pt x="3538" y="553"/>
                </a:lnTo>
                <a:lnTo>
                  <a:pt x="3538" y="549"/>
                </a:lnTo>
                <a:lnTo>
                  <a:pt x="3538" y="544"/>
                </a:lnTo>
                <a:lnTo>
                  <a:pt x="3539" y="542"/>
                </a:lnTo>
                <a:lnTo>
                  <a:pt x="3539" y="544"/>
                </a:lnTo>
                <a:lnTo>
                  <a:pt x="3539" y="544"/>
                </a:lnTo>
                <a:lnTo>
                  <a:pt x="3540" y="534"/>
                </a:lnTo>
                <a:lnTo>
                  <a:pt x="3540" y="536"/>
                </a:lnTo>
                <a:lnTo>
                  <a:pt x="3540" y="536"/>
                </a:lnTo>
                <a:lnTo>
                  <a:pt x="3541" y="538"/>
                </a:lnTo>
                <a:lnTo>
                  <a:pt x="3541" y="532"/>
                </a:lnTo>
                <a:lnTo>
                  <a:pt x="3541" y="528"/>
                </a:lnTo>
                <a:lnTo>
                  <a:pt x="3542" y="532"/>
                </a:lnTo>
                <a:lnTo>
                  <a:pt x="3542" y="536"/>
                </a:lnTo>
                <a:lnTo>
                  <a:pt x="3542" y="530"/>
                </a:lnTo>
                <a:lnTo>
                  <a:pt x="3542" y="530"/>
                </a:lnTo>
                <a:lnTo>
                  <a:pt x="3543" y="530"/>
                </a:lnTo>
                <a:lnTo>
                  <a:pt x="3543" y="536"/>
                </a:lnTo>
                <a:lnTo>
                  <a:pt x="3543" y="534"/>
                </a:lnTo>
                <a:lnTo>
                  <a:pt x="3543" y="530"/>
                </a:lnTo>
                <a:lnTo>
                  <a:pt x="3544" y="530"/>
                </a:lnTo>
                <a:lnTo>
                  <a:pt x="3544" y="534"/>
                </a:lnTo>
                <a:lnTo>
                  <a:pt x="3545" y="536"/>
                </a:lnTo>
                <a:lnTo>
                  <a:pt x="3545" y="532"/>
                </a:lnTo>
                <a:lnTo>
                  <a:pt x="3545" y="530"/>
                </a:lnTo>
                <a:lnTo>
                  <a:pt x="3545" y="536"/>
                </a:lnTo>
                <a:lnTo>
                  <a:pt x="3546" y="538"/>
                </a:lnTo>
                <a:lnTo>
                  <a:pt x="3546" y="532"/>
                </a:lnTo>
                <a:lnTo>
                  <a:pt x="3546" y="534"/>
                </a:lnTo>
                <a:lnTo>
                  <a:pt x="3546" y="540"/>
                </a:lnTo>
                <a:lnTo>
                  <a:pt x="3547" y="540"/>
                </a:lnTo>
                <a:lnTo>
                  <a:pt x="3547" y="538"/>
                </a:lnTo>
                <a:lnTo>
                  <a:pt x="3548" y="538"/>
                </a:lnTo>
                <a:lnTo>
                  <a:pt x="3548" y="544"/>
                </a:lnTo>
                <a:lnTo>
                  <a:pt x="3548" y="545"/>
                </a:lnTo>
                <a:lnTo>
                  <a:pt x="3548" y="542"/>
                </a:lnTo>
                <a:lnTo>
                  <a:pt x="3549" y="540"/>
                </a:lnTo>
                <a:lnTo>
                  <a:pt x="3549" y="542"/>
                </a:lnTo>
                <a:lnTo>
                  <a:pt x="3549" y="548"/>
                </a:lnTo>
                <a:lnTo>
                  <a:pt x="3549" y="544"/>
                </a:lnTo>
                <a:lnTo>
                  <a:pt x="3550" y="544"/>
                </a:lnTo>
                <a:lnTo>
                  <a:pt x="3550" y="545"/>
                </a:lnTo>
                <a:lnTo>
                  <a:pt x="3551" y="548"/>
                </a:lnTo>
                <a:lnTo>
                  <a:pt x="3551" y="544"/>
                </a:lnTo>
                <a:lnTo>
                  <a:pt x="3551" y="542"/>
                </a:lnTo>
                <a:lnTo>
                  <a:pt x="3551" y="544"/>
                </a:lnTo>
                <a:lnTo>
                  <a:pt x="3552" y="549"/>
                </a:lnTo>
                <a:lnTo>
                  <a:pt x="3552" y="545"/>
                </a:lnTo>
                <a:lnTo>
                  <a:pt x="3552" y="542"/>
                </a:lnTo>
                <a:lnTo>
                  <a:pt x="3552" y="545"/>
                </a:lnTo>
                <a:lnTo>
                  <a:pt x="3553" y="548"/>
                </a:lnTo>
                <a:lnTo>
                  <a:pt x="3553" y="549"/>
                </a:lnTo>
                <a:lnTo>
                  <a:pt x="3553" y="545"/>
                </a:lnTo>
                <a:lnTo>
                  <a:pt x="3554" y="545"/>
                </a:lnTo>
                <a:lnTo>
                  <a:pt x="3554" y="545"/>
                </a:lnTo>
                <a:lnTo>
                  <a:pt x="3554" y="548"/>
                </a:lnTo>
                <a:lnTo>
                  <a:pt x="3555" y="544"/>
                </a:lnTo>
                <a:lnTo>
                  <a:pt x="3555" y="542"/>
                </a:lnTo>
                <a:lnTo>
                  <a:pt x="3555" y="545"/>
                </a:lnTo>
                <a:lnTo>
                  <a:pt x="3556" y="549"/>
                </a:lnTo>
                <a:lnTo>
                  <a:pt x="3556" y="542"/>
                </a:lnTo>
                <a:lnTo>
                  <a:pt x="3556" y="540"/>
                </a:lnTo>
                <a:lnTo>
                  <a:pt x="3556" y="542"/>
                </a:lnTo>
                <a:lnTo>
                  <a:pt x="3557" y="544"/>
                </a:lnTo>
                <a:lnTo>
                  <a:pt x="3557" y="542"/>
                </a:lnTo>
                <a:lnTo>
                  <a:pt x="3557" y="542"/>
                </a:lnTo>
                <a:lnTo>
                  <a:pt x="3557" y="540"/>
                </a:lnTo>
                <a:lnTo>
                  <a:pt x="3558" y="540"/>
                </a:lnTo>
                <a:lnTo>
                  <a:pt x="3558" y="530"/>
                </a:lnTo>
                <a:lnTo>
                  <a:pt x="3559" y="524"/>
                </a:lnTo>
                <a:lnTo>
                  <a:pt x="3559" y="522"/>
                </a:lnTo>
                <a:lnTo>
                  <a:pt x="3559" y="518"/>
                </a:lnTo>
                <a:lnTo>
                  <a:pt x="3559" y="513"/>
                </a:lnTo>
                <a:lnTo>
                  <a:pt x="3560" y="513"/>
                </a:lnTo>
                <a:lnTo>
                  <a:pt x="3560" y="513"/>
                </a:lnTo>
                <a:lnTo>
                  <a:pt x="3560" y="514"/>
                </a:lnTo>
                <a:lnTo>
                  <a:pt x="3560" y="505"/>
                </a:lnTo>
                <a:lnTo>
                  <a:pt x="3561" y="493"/>
                </a:lnTo>
                <a:lnTo>
                  <a:pt x="3561" y="493"/>
                </a:lnTo>
                <a:lnTo>
                  <a:pt x="3562" y="501"/>
                </a:lnTo>
                <a:lnTo>
                  <a:pt x="3562" y="497"/>
                </a:lnTo>
                <a:lnTo>
                  <a:pt x="3562" y="496"/>
                </a:lnTo>
                <a:lnTo>
                  <a:pt x="3562" y="503"/>
                </a:lnTo>
                <a:lnTo>
                  <a:pt x="3563" y="507"/>
                </a:lnTo>
                <a:lnTo>
                  <a:pt x="3563" y="507"/>
                </a:lnTo>
                <a:lnTo>
                  <a:pt x="3563" y="507"/>
                </a:lnTo>
                <a:lnTo>
                  <a:pt x="3563" y="501"/>
                </a:lnTo>
                <a:lnTo>
                  <a:pt x="3564" y="503"/>
                </a:lnTo>
                <a:lnTo>
                  <a:pt x="3564" y="505"/>
                </a:lnTo>
                <a:lnTo>
                  <a:pt x="3565" y="497"/>
                </a:lnTo>
                <a:lnTo>
                  <a:pt x="3565" y="488"/>
                </a:lnTo>
                <a:lnTo>
                  <a:pt x="3565" y="486"/>
                </a:lnTo>
                <a:lnTo>
                  <a:pt x="3565" y="503"/>
                </a:lnTo>
                <a:lnTo>
                  <a:pt x="3566" y="517"/>
                </a:lnTo>
                <a:lnTo>
                  <a:pt x="3566" y="514"/>
                </a:lnTo>
                <a:lnTo>
                  <a:pt x="3566" y="520"/>
                </a:lnTo>
                <a:lnTo>
                  <a:pt x="3566" y="532"/>
                </a:lnTo>
                <a:lnTo>
                  <a:pt x="3567" y="540"/>
                </a:lnTo>
                <a:lnTo>
                  <a:pt x="3567" y="542"/>
                </a:lnTo>
                <a:lnTo>
                  <a:pt x="3567" y="542"/>
                </a:lnTo>
                <a:lnTo>
                  <a:pt x="3568" y="544"/>
                </a:lnTo>
                <a:lnTo>
                  <a:pt x="3568" y="548"/>
                </a:lnTo>
                <a:lnTo>
                  <a:pt x="3568" y="542"/>
                </a:lnTo>
                <a:lnTo>
                  <a:pt x="3569" y="545"/>
                </a:lnTo>
                <a:lnTo>
                  <a:pt x="3569" y="549"/>
                </a:lnTo>
                <a:lnTo>
                  <a:pt x="3569" y="551"/>
                </a:lnTo>
                <a:lnTo>
                  <a:pt x="3570" y="548"/>
                </a:lnTo>
                <a:lnTo>
                  <a:pt x="3570" y="553"/>
                </a:lnTo>
                <a:lnTo>
                  <a:pt x="3570" y="553"/>
                </a:lnTo>
                <a:lnTo>
                  <a:pt x="3570" y="559"/>
                </a:lnTo>
                <a:lnTo>
                  <a:pt x="3571" y="553"/>
                </a:lnTo>
                <a:lnTo>
                  <a:pt x="3571" y="553"/>
                </a:lnTo>
                <a:lnTo>
                  <a:pt x="3571" y="551"/>
                </a:lnTo>
                <a:lnTo>
                  <a:pt x="3571" y="555"/>
                </a:lnTo>
                <a:lnTo>
                  <a:pt x="3572" y="555"/>
                </a:lnTo>
                <a:lnTo>
                  <a:pt x="3572" y="559"/>
                </a:lnTo>
                <a:lnTo>
                  <a:pt x="3573" y="578"/>
                </a:lnTo>
                <a:lnTo>
                  <a:pt x="3573" y="600"/>
                </a:lnTo>
                <a:lnTo>
                  <a:pt x="3573" y="601"/>
                </a:lnTo>
                <a:lnTo>
                  <a:pt x="3573" y="621"/>
                </a:lnTo>
                <a:lnTo>
                  <a:pt x="3574" y="628"/>
                </a:lnTo>
                <a:lnTo>
                  <a:pt x="3574" y="592"/>
                </a:lnTo>
                <a:lnTo>
                  <a:pt x="3574" y="530"/>
                </a:lnTo>
                <a:lnTo>
                  <a:pt x="3574" y="453"/>
                </a:lnTo>
                <a:lnTo>
                  <a:pt x="3575" y="422"/>
                </a:lnTo>
                <a:lnTo>
                  <a:pt x="3575" y="216"/>
                </a:lnTo>
                <a:lnTo>
                  <a:pt x="3576" y="125"/>
                </a:lnTo>
                <a:lnTo>
                  <a:pt x="3576" y="104"/>
                </a:lnTo>
                <a:lnTo>
                  <a:pt x="3576" y="191"/>
                </a:lnTo>
                <a:lnTo>
                  <a:pt x="3576" y="376"/>
                </a:lnTo>
                <a:lnTo>
                  <a:pt x="3577" y="544"/>
                </a:lnTo>
                <a:lnTo>
                  <a:pt x="3577" y="619"/>
                </a:lnTo>
                <a:lnTo>
                  <a:pt x="3577" y="622"/>
                </a:lnTo>
                <a:lnTo>
                  <a:pt x="3577" y="611"/>
                </a:lnTo>
                <a:lnTo>
                  <a:pt x="3578" y="590"/>
                </a:lnTo>
                <a:lnTo>
                  <a:pt x="3578" y="570"/>
                </a:lnTo>
                <a:lnTo>
                  <a:pt x="3579" y="569"/>
                </a:lnTo>
                <a:lnTo>
                  <a:pt x="3579" y="573"/>
                </a:lnTo>
                <a:lnTo>
                  <a:pt x="3579" y="570"/>
                </a:lnTo>
                <a:lnTo>
                  <a:pt x="3579" y="569"/>
                </a:lnTo>
                <a:lnTo>
                  <a:pt x="3580" y="566"/>
                </a:lnTo>
                <a:lnTo>
                  <a:pt x="3580" y="573"/>
                </a:lnTo>
                <a:lnTo>
                  <a:pt x="3580" y="574"/>
                </a:lnTo>
                <a:lnTo>
                  <a:pt x="3580" y="576"/>
                </a:lnTo>
                <a:lnTo>
                  <a:pt x="3581" y="573"/>
                </a:lnTo>
                <a:lnTo>
                  <a:pt x="3581" y="573"/>
                </a:lnTo>
                <a:lnTo>
                  <a:pt x="3581" y="574"/>
                </a:lnTo>
                <a:lnTo>
                  <a:pt x="3582" y="570"/>
                </a:lnTo>
                <a:lnTo>
                  <a:pt x="3582" y="569"/>
                </a:lnTo>
                <a:lnTo>
                  <a:pt x="3582" y="569"/>
                </a:lnTo>
                <a:lnTo>
                  <a:pt x="3583" y="574"/>
                </a:lnTo>
                <a:lnTo>
                  <a:pt x="3583" y="574"/>
                </a:lnTo>
                <a:lnTo>
                  <a:pt x="3583" y="570"/>
                </a:lnTo>
                <a:lnTo>
                  <a:pt x="3584" y="570"/>
                </a:lnTo>
                <a:lnTo>
                  <a:pt x="3584" y="576"/>
                </a:lnTo>
                <a:lnTo>
                  <a:pt x="3584" y="570"/>
                </a:lnTo>
                <a:lnTo>
                  <a:pt x="3584" y="565"/>
                </a:lnTo>
                <a:lnTo>
                  <a:pt x="3585" y="569"/>
                </a:lnTo>
                <a:lnTo>
                  <a:pt x="3585" y="573"/>
                </a:lnTo>
                <a:lnTo>
                  <a:pt x="3585" y="574"/>
                </a:lnTo>
                <a:lnTo>
                  <a:pt x="3585" y="569"/>
                </a:lnTo>
                <a:lnTo>
                  <a:pt x="3586" y="566"/>
                </a:lnTo>
                <a:lnTo>
                  <a:pt x="3586" y="570"/>
                </a:lnTo>
                <a:lnTo>
                  <a:pt x="3587" y="573"/>
                </a:lnTo>
                <a:lnTo>
                  <a:pt x="3587" y="569"/>
                </a:lnTo>
                <a:lnTo>
                  <a:pt x="3587" y="563"/>
                </a:lnTo>
                <a:lnTo>
                  <a:pt x="3587" y="569"/>
                </a:lnTo>
                <a:lnTo>
                  <a:pt x="3588" y="570"/>
                </a:lnTo>
                <a:lnTo>
                  <a:pt x="3588" y="566"/>
                </a:lnTo>
                <a:lnTo>
                  <a:pt x="3588" y="566"/>
                </a:lnTo>
                <a:lnTo>
                  <a:pt x="3588" y="569"/>
                </a:lnTo>
                <a:lnTo>
                  <a:pt x="3589" y="566"/>
                </a:lnTo>
                <a:lnTo>
                  <a:pt x="3589" y="570"/>
                </a:lnTo>
                <a:lnTo>
                  <a:pt x="3590" y="563"/>
                </a:lnTo>
                <a:lnTo>
                  <a:pt x="3590" y="561"/>
                </a:lnTo>
                <a:lnTo>
                  <a:pt x="3590" y="563"/>
                </a:lnTo>
                <a:lnTo>
                  <a:pt x="3590" y="566"/>
                </a:lnTo>
                <a:lnTo>
                  <a:pt x="3591" y="555"/>
                </a:lnTo>
                <a:lnTo>
                  <a:pt x="3591" y="561"/>
                </a:lnTo>
                <a:lnTo>
                  <a:pt x="3591" y="565"/>
                </a:lnTo>
                <a:lnTo>
                  <a:pt x="3591" y="566"/>
                </a:lnTo>
                <a:lnTo>
                  <a:pt x="3592" y="563"/>
                </a:lnTo>
                <a:lnTo>
                  <a:pt x="3592" y="559"/>
                </a:lnTo>
                <a:lnTo>
                  <a:pt x="3593" y="563"/>
                </a:lnTo>
                <a:lnTo>
                  <a:pt x="3593" y="569"/>
                </a:lnTo>
                <a:lnTo>
                  <a:pt x="3593" y="561"/>
                </a:lnTo>
                <a:lnTo>
                  <a:pt x="3593" y="557"/>
                </a:lnTo>
                <a:lnTo>
                  <a:pt x="3594" y="561"/>
                </a:lnTo>
                <a:lnTo>
                  <a:pt x="3594" y="566"/>
                </a:lnTo>
                <a:lnTo>
                  <a:pt x="3594" y="559"/>
                </a:lnTo>
                <a:lnTo>
                  <a:pt x="3594" y="561"/>
                </a:lnTo>
                <a:lnTo>
                  <a:pt x="3595" y="563"/>
                </a:lnTo>
                <a:lnTo>
                  <a:pt x="3595" y="563"/>
                </a:lnTo>
                <a:lnTo>
                  <a:pt x="3595" y="563"/>
                </a:lnTo>
                <a:lnTo>
                  <a:pt x="3596" y="559"/>
                </a:lnTo>
                <a:lnTo>
                  <a:pt x="3596" y="561"/>
                </a:lnTo>
                <a:lnTo>
                  <a:pt x="3596" y="566"/>
                </a:lnTo>
                <a:lnTo>
                  <a:pt x="3597" y="565"/>
                </a:lnTo>
                <a:lnTo>
                  <a:pt x="3597" y="559"/>
                </a:lnTo>
                <a:lnTo>
                  <a:pt x="3597" y="557"/>
                </a:lnTo>
                <a:lnTo>
                  <a:pt x="3597" y="569"/>
                </a:lnTo>
                <a:lnTo>
                  <a:pt x="3598" y="563"/>
                </a:lnTo>
                <a:lnTo>
                  <a:pt x="3598" y="559"/>
                </a:lnTo>
                <a:lnTo>
                  <a:pt x="3598" y="553"/>
                </a:lnTo>
                <a:lnTo>
                  <a:pt x="3599" y="549"/>
                </a:lnTo>
                <a:lnTo>
                  <a:pt x="3599" y="549"/>
                </a:lnTo>
                <a:lnTo>
                  <a:pt x="3599" y="536"/>
                </a:lnTo>
                <a:lnTo>
                  <a:pt x="3600" y="532"/>
                </a:lnTo>
                <a:lnTo>
                  <a:pt x="3600" y="534"/>
                </a:lnTo>
                <a:lnTo>
                  <a:pt x="3600" y="530"/>
                </a:lnTo>
                <a:lnTo>
                  <a:pt x="3601" y="526"/>
                </a:lnTo>
                <a:lnTo>
                  <a:pt x="3601" y="520"/>
                </a:lnTo>
                <a:lnTo>
                  <a:pt x="3601" y="520"/>
                </a:lnTo>
                <a:lnTo>
                  <a:pt x="3601" y="524"/>
                </a:lnTo>
                <a:lnTo>
                  <a:pt x="3602" y="517"/>
                </a:lnTo>
                <a:lnTo>
                  <a:pt x="3602" y="513"/>
                </a:lnTo>
                <a:lnTo>
                  <a:pt x="3602" y="518"/>
                </a:lnTo>
                <a:lnTo>
                  <a:pt x="3602" y="524"/>
                </a:lnTo>
                <a:lnTo>
                  <a:pt x="3603" y="520"/>
                </a:lnTo>
                <a:lnTo>
                  <a:pt x="3603" y="517"/>
                </a:lnTo>
                <a:lnTo>
                  <a:pt x="3604" y="517"/>
                </a:lnTo>
                <a:lnTo>
                  <a:pt x="3604" y="520"/>
                </a:lnTo>
                <a:lnTo>
                  <a:pt x="3604" y="517"/>
                </a:lnTo>
                <a:lnTo>
                  <a:pt x="3604" y="514"/>
                </a:lnTo>
                <a:lnTo>
                  <a:pt x="3605" y="514"/>
                </a:lnTo>
                <a:lnTo>
                  <a:pt x="3605" y="522"/>
                </a:lnTo>
                <a:lnTo>
                  <a:pt x="3605" y="518"/>
                </a:lnTo>
                <a:lnTo>
                  <a:pt x="3605" y="514"/>
                </a:lnTo>
                <a:lnTo>
                  <a:pt x="3606" y="514"/>
                </a:lnTo>
                <a:lnTo>
                  <a:pt x="3606" y="518"/>
                </a:lnTo>
                <a:lnTo>
                  <a:pt x="3607" y="522"/>
                </a:lnTo>
                <a:lnTo>
                  <a:pt x="3607" y="514"/>
                </a:lnTo>
                <a:lnTo>
                  <a:pt x="3607" y="517"/>
                </a:lnTo>
                <a:lnTo>
                  <a:pt x="3607" y="522"/>
                </a:lnTo>
                <a:lnTo>
                  <a:pt x="3608" y="526"/>
                </a:lnTo>
                <a:lnTo>
                  <a:pt x="3608" y="520"/>
                </a:lnTo>
                <a:lnTo>
                  <a:pt x="3608" y="520"/>
                </a:lnTo>
                <a:lnTo>
                  <a:pt x="3608" y="526"/>
                </a:lnTo>
                <a:lnTo>
                  <a:pt x="3609" y="526"/>
                </a:lnTo>
                <a:lnTo>
                  <a:pt x="3609" y="524"/>
                </a:lnTo>
                <a:lnTo>
                  <a:pt x="3610" y="520"/>
                </a:lnTo>
                <a:lnTo>
                  <a:pt x="3610" y="524"/>
                </a:lnTo>
                <a:lnTo>
                  <a:pt x="3610" y="528"/>
                </a:lnTo>
                <a:lnTo>
                  <a:pt x="3610" y="524"/>
                </a:lnTo>
                <a:lnTo>
                  <a:pt x="3611" y="526"/>
                </a:lnTo>
                <a:lnTo>
                  <a:pt x="3611" y="524"/>
                </a:lnTo>
                <a:lnTo>
                  <a:pt x="3611" y="530"/>
                </a:lnTo>
                <a:lnTo>
                  <a:pt x="3611" y="532"/>
                </a:lnTo>
                <a:lnTo>
                  <a:pt x="3612" y="528"/>
                </a:lnTo>
                <a:lnTo>
                  <a:pt x="3612" y="530"/>
                </a:lnTo>
                <a:lnTo>
                  <a:pt x="3612" y="534"/>
                </a:lnTo>
                <a:lnTo>
                  <a:pt x="3613" y="536"/>
                </a:lnTo>
                <a:lnTo>
                  <a:pt x="3613" y="530"/>
                </a:lnTo>
                <a:lnTo>
                  <a:pt x="3613" y="534"/>
                </a:lnTo>
                <a:lnTo>
                  <a:pt x="3614" y="538"/>
                </a:lnTo>
                <a:lnTo>
                  <a:pt x="3614" y="538"/>
                </a:lnTo>
                <a:lnTo>
                  <a:pt x="3614" y="532"/>
                </a:lnTo>
                <a:lnTo>
                  <a:pt x="3615" y="532"/>
                </a:lnTo>
                <a:lnTo>
                  <a:pt x="3615" y="532"/>
                </a:lnTo>
                <a:lnTo>
                  <a:pt x="3615" y="536"/>
                </a:lnTo>
                <a:lnTo>
                  <a:pt x="3615" y="534"/>
                </a:lnTo>
                <a:lnTo>
                  <a:pt x="3616" y="532"/>
                </a:lnTo>
                <a:lnTo>
                  <a:pt x="3616" y="538"/>
                </a:lnTo>
                <a:lnTo>
                  <a:pt x="3616" y="540"/>
                </a:lnTo>
                <a:lnTo>
                  <a:pt x="3616" y="536"/>
                </a:lnTo>
                <a:lnTo>
                  <a:pt x="3617" y="532"/>
                </a:lnTo>
                <a:lnTo>
                  <a:pt x="3617" y="534"/>
                </a:lnTo>
                <a:lnTo>
                  <a:pt x="3618" y="538"/>
                </a:lnTo>
                <a:lnTo>
                  <a:pt x="3618" y="530"/>
                </a:lnTo>
                <a:lnTo>
                  <a:pt x="3618" y="528"/>
                </a:lnTo>
                <a:lnTo>
                  <a:pt x="3618" y="522"/>
                </a:lnTo>
                <a:lnTo>
                  <a:pt x="3619" y="528"/>
                </a:lnTo>
                <a:lnTo>
                  <a:pt x="3619" y="532"/>
                </a:lnTo>
                <a:lnTo>
                  <a:pt x="3619" y="530"/>
                </a:lnTo>
                <a:lnTo>
                  <a:pt x="3619" y="526"/>
                </a:lnTo>
                <a:lnTo>
                  <a:pt x="3620" y="526"/>
                </a:lnTo>
                <a:lnTo>
                  <a:pt x="3620" y="528"/>
                </a:lnTo>
                <a:lnTo>
                  <a:pt x="3621" y="524"/>
                </a:lnTo>
                <a:lnTo>
                  <a:pt x="3621" y="520"/>
                </a:lnTo>
                <a:lnTo>
                  <a:pt x="3621" y="524"/>
                </a:lnTo>
                <a:lnTo>
                  <a:pt x="3621" y="522"/>
                </a:lnTo>
                <a:lnTo>
                  <a:pt x="3622" y="514"/>
                </a:lnTo>
                <a:lnTo>
                  <a:pt x="3622" y="511"/>
                </a:lnTo>
                <a:lnTo>
                  <a:pt x="3622" y="509"/>
                </a:lnTo>
                <a:lnTo>
                  <a:pt x="3622" y="509"/>
                </a:lnTo>
                <a:lnTo>
                  <a:pt x="3623" y="499"/>
                </a:lnTo>
                <a:lnTo>
                  <a:pt x="3623" y="497"/>
                </a:lnTo>
                <a:lnTo>
                  <a:pt x="3624" y="497"/>
                </a:lnTo>
                <a:lnTo>
                  <a:pt x="3624" y="497"/>
                </a:lnTo>
                <a:lnTo>
                  <a:pt x="3624" y="488"/>
                </a:lnTo>
                <a:lnTo>
                  <a:pt x="3624" y="478"/>
                </a:lnTo>
                <a:lnTo>
                  <a:pt x="3625" y="480"/>
                </a:lnTo>
                <a:lnTo>
                  <a:pt x="3625" y="484"/>
                </a:lnTo>
                <a:lnTo>
                  <a:pt x="3625" y="482"/>
                </a:lnTo>
                <a:lnTo>
                  <a:pt x="3625" y="484"/>
                </a:lnTo>
                <a:lnTo>
                  <a:pt x="3626" y="484"/>
                </a:lnTo>
                <a:lnTo>
                  <a:pt x="3626" y="488"/>
                </a:lnTo>
                <a:lnTo>
                  <a:pt x="3626" y="486"/>
                </a:lnTo>
                <a:lnTo>
                  <a:pt x="3627" y="478"/>
                </a:lnTo>
                <a:lnTo>
                  <a:pt x="3627" y="470"/>
                </a:lnTo>
                <a:lnTo>
                  <a:pt x="3627" y="478"/>
                </a:lnTo>
                <a:lnTo>
                  <a:pt x="3628" y="496"/>
                </a:lnTo>
                <a:lnTo>
                  <a:pt x="3628" y="503"/>
                </a:lnTo>
                <a:lnTo>
                  <a:pt x="3628" y="509"/>
                </a:lnTo>
                <a:lnTo>
                  <a:pt x="3629" y="520"/>
                </a:lnTo>
                <a:lnTo>
                  <a:pt x="3629" y="530"/>
                </a:lnTo>
                <a:lnTo>
                  <a:pt x="3629" y="532"/>
                </a:lnTo>
                <a:lnTo>
                  <a:pt x="3629" y="530"/>
                </a:lnTo>
                <a:lnTo>
                  <a:pt x="3630" y="534"/>
                </a:lnTo>
                <a:lnTo>
                  <a:pt x="3630" y="538"/>
                </a:lnTo>
                <a:lnTo>
                  <a:pt x="3630" y="534"/>
                </a:lnTo>
                <a:lnTo>
                  <a:pt x="3630" y="536"/>
                </a:lnTo>
                <a:lnTo>
                  <a:pt x="3631" y="534"/>
                </a:lnTo>
                <a:lnTo>
                  <a:pt x="3631" y="542"/>
                </a:lnTo>
                <a:lnTo>
                  <a:pt x="3632" y="538"/>
                </a:lnTo>
                <a:lnTo>
                  <a:pt x="3632" y="532"/>
                </a:lnTo>
                <a:lnTo>
                  <a:pt x="3632" y="536"/>
                </a:lnTo>
                <a:lnTo>
                  <a:pt x="3632" y="538"/>
                </a:lnTo>
                <a:lnTo>
                  <a:pt x="3633" y="542"/>
                </a:lnTo>
                <a:lnTo>
                  <a:pt x="3633" y="540"/>
                </a:lnTo>
                <a:lnTo>
                  <a:pt x="3633" y="544"/>
                </a:lnTo>
                <a:lnTo>
                  <a:pt x="3633" y="548"/>
                </a:lnTo>
                <a:lnTo>
                  <a:pt x="3634" y="555"/>
                </a:lnTo>
                <a:lnTo>
                  <a:pt x="3634" y="563"/>
                </a:lnTo>
                <a:lnTo>
                  <a:pt x="3635" y="569"/>
                </a:lnTo>
                <a:lnTo>
                  <a:pt x="3635" y="597"/>
                </a:lnTo>
                <a:lnTo>
                  <a:pt x="3635" y="622"/>
                </a:lnTo>
                <a:lnTo>
                  <a:pt x="3635" y="622"/>
                </a:lnTo>
                <a:lnTo>
                  <a:pt x="3636" y="588"/>
                </a:lnTo>
                <a:lnTo>
                  <a:pt x="3636" y="536"/>
                </a:lnTo>
                <a:lnTo>
                  <a:pt x="3636" y="488"/>
                </a:lnTo>
                <a:lnTo>
                  <a:pt x="3636" y="412"/>
                </a:lnTo>
                <a:lnTo>
                  <a:pt x="3637" y="299"/>
                </a:lnTo>
                <a:lnTo>
                  <a:pt x="3637" y="187"/>
                </a:lnTo>
                <a:lnTo>
                  <a:pt x="3638" y="121"/>
                </a:lnTo>
                <a:lnTo>
                  <a:pt x="3638" y="77"/>
                </a:lnTo>
                <a:lnTo>
                  <a:pt x="3638" y="92"/>
                </a:lnTo>
                <a:lnTo>
                  <a:pt x="3638" y="225"/>
                </a:lnTo>
                <a:lnTo>
                  <a:pt x="3639" y="422"/>
                </a:lnTo>
                <a:lnTo>
                  <a:pt x="3639" y="563"/>
                </a:lnTo>
                <a:lnTo>
                  <a:pt x="3639" y="611"/>
                </a:lnTo>
                <a:lnTo>
                  <a:pt x="3639" y="600"/>
                </a:lnTo>
                <a:lnTo>
                  <a:pt x="3640" y="580"/>
                </a:lnTo>
                <a:lnTo>
                  <a:pt x="3640" y="566"/>
                </a:lnTo>
                <a:lnTo>
                  <a:pt x="3640" y="565"/>
                </a:lnTo>
                <a:lnTo>
                  <a:pt x="3641" y="561"/>
                </a:lnTo>
                <a:lnTo>
                  <a:pt x="3641" y="563"/>
                </a:lnTo>
                <a:lnTo>
                  <a:pt x="3641" y="563"/>
                </a:lnTo>
                <a:lnTo>
                  <a:pt x="3642" y="557"/>
                </a:lnTo>
                <a:lnTo>
                  <a:pt x="3642" y="559"/>
                </a:lnTo>
                <a:lnTo>
                  <a:pt x="3642" y="565"/>
                </a:lnTo>
                <a:lnTo>
                  <a:pt x="3643" y="565"/>
                </a:lnTo>
                <a:lnTo>
                  <a:pt x="3643" y="563"/>
                </a:lnTo>
                <a:lnTo>
                  <a:pt x="3643" y="561"/>
                </a:lnTo>
                <a:lnTo>
                  <a:pt x="3643" y="563"/>
                </a:lnTo>
                <a:lnTo>
                  <a:pt x="3644" y="566"/>
                </a:lnTo>
                <a:lnTo>
                  <a:pt x="3644" y="563"/>
                </a:lnTo>
                <a:lnTo>
                  <a:pt x="3644" y="561"/>
                </a:lnTo>
                <a:lnTo>
                  <a:pt x="3644" y="565"/>
                </a:lnTo>
                <a:lnTo>
                  <a:pt x="3645" y="569"/>
                </a:lnTo>
                <a:lnTo>
                  <a:pt x="3645" y="565"/>
                </a:lnTo>
                <a:lnTo>
                  <a:pt x="3646" y="561"/>
                </a:lnTo>
                <a:lnTo>
                  <a:pt x="3646" y="566"/>
                </a:lnTo>
                <a:lnTo>
                  <a:pt x="3646" y="565"/>
                </a:lnTo>
                <a:lnTo>
                  <a:pt x="3646" y="559"/>
                </a:lnTo>
                <a:lnTo>
                  <a:pt x="3647" y="559"/>
                </a:lnTo>
                <a:lnTo>
                  <a:pt x="3647" y="565"/>
                </a:lnTo>
                <a:lnTo>
                  <a:pt x="3647" y="566"/>
                </a:lnTo>
                <a:lnTo>
                  <a:pt x="3647" y="569"/>
                </a:lnTo>
                <a:lnTo>
                  <a:pt x="3648" y="566"/>
                </a:lnTo>
                <a:lnTo>
                  <a:pt x="3648" y="566"/>
                </a:lnTo>
                <a:lnTo>
                  <a:pt x="3649" y="570"/>
                </a:lnTo>
                <a:lnTo>
                  <a:pt x="3649" y="566"/>
                </a:lnTo>
                <a:lnTo>
                  <a:pt x="3649" y="565"/>
                </a:lnTo>
                <a:lnTo>
                  <a:pt x="3649" y="563"/>
                </a:lnTo>
                <a:lnTo>
                  <a:pt x="3650" y="566"/>
                </a:lnTo>
                <a:lnTo>
                  <a:pt x="3650" y="566"/>
                </a:lnTo>
                <a:lnTo>
                  <a:pt x="3650" y="561"/>
                </a:lnTo>
                <a:lnTo>
                  <a:pt x="3650" y="559"/>
                </a:lnTo>
                <a:lnTo>
                  <a:pt x="3651" y="563"/>
                </a:lnTo>
                <a:lnTo>
                  <a:pt x="3651" y="569"/>
                </a:lnTo>
                <a:lnTo>
                  <a:pt x="3652" y="565"/>
                </a:lnTo>
                <a:lnTo>
                  <a:pt x="3652" y="561"/>
                </a:lnTo>
                <a:lnTo>
                  <a:pt x="3652" y="561"/>
                </a:lnTo>
                <a:lnTo>
                  <a:pt x="3652" y="566"/>
                </a:lnTo>
                <a:lnTo>
                  <a:pt x="3653" y="561"/>
                </a:lnTo>
                <a:lnTo>
                  <a:pt x="3653" y="555"/>
                </a:lnTo>
                <a:lnTo>
                  <a:pt x="3653" y="559"/>
                </a:lnTo>
                <a:lnTo>
                  <a:pt x="3653" y="563"/>
                </a:lnTo>
                <a:lnTo>
                  <a:pt x="3654" y="565"/>
                </a:lnTo>
                <a:lnTo>
                  <a:pt x="3654" y="559"/>
                </a:lnTo>
                <a:lnTo>
                  <a:pt x="3654" y="561"/>
                </a:lnTo>
                <a:lnTo>
                  <a:pt x="3655" y="566"/>
                </a:lnTo>
                <a:lnTo>
                  <a:pt x="3655" y="565"/>
                </a:lnTo>
                <a:lnTo>
                  <a:pt x="3655" y="559"/>
                </a:lnTo>
                <a:lnTo>
                  <a:pt x="3656" y="559"/>
                </a:lnTo>
                <a:lnTo>
                  <a:pt x="3656" y="565"/>
                </a:lnTo>
                <a:lnTo>
                  <a:pt x="3656" y="565"/>
                </a:lnTo>
                <a:lnTo>
                  <a:pt x="3657" y="561"/>
                </a:lnTo>
                <a:lnTo>
                  <a:pt x="3657" y="557"/>
                </a:lnTo>
                <a:lnTo>
                  <a:pt x="3657" y="563"/>
                </a:lnTo>
                <a:lnTo>
                  <a:pt x="3657" y="565"/>
                </a:lnTo>
                <a:lnTo>
                  <a:pt x="3658" y="557"/>
                </a:lnTo>
                <a:lnTo>
                  <a:pt x="3658" y="553"/>
                </a:lnTo>
                <a:lnTo>
                  <a:pt x="3658" y="557"/>
                </a:lnTo>
                <a:lnTo>
                  <a:pt x="3658" y="551"/>
                </a:lnTo>
                <a:lnTo>
                  <a:pt x="3659" y="544"/>
                </a:lnTo>
                <a:lnTo>
                  <a:pt x="3659" y="542"/>
                </a:lnTo>
                <a:lnTo>
                  <a:pt x="3660" y="540"/>
                </a:lnTo>
                <a:lnTo>
                  <a:pt x="3660" y="538"/>
                </a:lnTo>
                <a:lnTo>
                  <a:pt x="3660" y="530"/>
                </a:lnTo>
                <a:lnTo>
                  <a:pt x="3660" y="526"/>
                </a:lnTo>
                <a:lnTo>
                  <a:pt x="3661" y="522"/>
                </a:lnTo>
                <a:lnTo>
                  <a:pt x="3661" y="524"/>
                </a:lnTo>
                <a:lnTo>
                  <a:pt x="3661" y="518"/>
                </a:lnTo>
                <a:lnTo>
                  <a:pt x="3661" y="511"/>
                </a:lnTo>
                <a:lnTo>
                  <a:pt x="3662" y="520"/>
                </a:lnTo>
                <a:lnTo>
                  <a:pt x="3662" y="518"/>
                </a:lnTo>
                <a:lnTo>
                  <a:pt x="3663" y="517"/>
                </a:lnTo>
                <a:lnTo>
                  <a:pt x="3663" y="513"/>
                </a:lnTo>
                <a:lnTo>
                  <a:pt x="3663" y="514"/>
                </a:lnTo>
                <a:lnTo>
                  <a:pt x="3663" y="524"/>
                </a:lnTo>
                <a:lnTo>
                  <a:pt x="3664" y="518"/>
                </a:lnTo>
                <a:lnTo>
                  <a:pt x="3664" y="513"/>
                </a:lnTo>
                <a:lnTo>
                  <a:pt x="3664" y="509"/>
                </a:lnTo>
                <a:lnTo>
                  <a:pt x="3664" y="522"/>
                </a:lnTo>
                <a:lnTo>
                  <a:pt x="3665" y="522"/>
                </a:lnTo>
                <a:lnTo>
                  <a:pt x="3665" y="518"/>
                </a:lnTo>
                <a:lnTo>
                  <a:pt x="3666" y="518"/>
                </a:lnTo>
                <a:lnTo>
                  <a:pt x="3666" y="526"/>
                </a:lnTo>
                <a:lnTo>
                  <a:pt x="3666" y="522"/>
                </a:lnTo>
                <a:lnTo>
                  <a:pt x="3666" y="518"/>
                </a:lnTo>
                <a:lnTo>
                  <a:pt x="3667" y="514"/>
                </a:lnTo>
                <a:lnTo>
                  <a:pt x="3667" y="517"/>
                </a:lnTo>
                <a:lnTo>
                  <a:pt x="3667" y="522"/>
                </a:lnTo>
                <a:lnTo>
                  <a:pt x="3667" y="522"/>
                </a:lnTo>
                <a:lnTo>
                  <a:pt x="3668" y="517"/>
                </a:lnTo>
                <a:lnTo>
                  <a:pt x="3668" y="518"/>
                </a:lnTo>
                <a:lnTo>
                  <a:pt x="3668" y="522"/>
                </a:lnTo>
                <a:lnTo>
                  <a:pt x="3669" y="520"/>
                </a:lnTo>
                <a:lnTo>
                  <a:pt x="3669" y="520"/>
                </a:lnTo>
                <a:lnTo>
                  <a:pt x="3669" y="520"/>
                </a:lnTo>
                <a:lnTo>
                  <a:pt x="3670" y="524"/>
                </a:lnTo>
                <a:lnTo>
                  <a:pt x="3670" y="526"/>
                </a:lnTo>
                <a:lnTo>
                  <a:pt x="3670" y="524"/>
                </a:lnTo>
                <a:lnTo>
                  <a:pt x="3671" y="524"/>
                </a:lnTo>
                <a:lnTo>
                  <a:pt x="3671" y="534"/>
                </a:lnTo>
                <a:lnTo>
                  <a:pt x="3671" y="532"/>
                </a:lnTo>
                <a:lnTo>
                  <a:pt x="3671" y="528"/>
                </a:lnTo>
                <a:lnTo>
                  <a:pt x="3672" y="526"/>
                </a:lnTo>
                <a:lnTo>
                  <a:pt x="3672" y="536"/>
                </a:lnTo>
                <a:lnTo>
                  <a:pt x="3672" y="538"/>
                </a:lnTo>
                <a:lnTo>
                  <a:pt x="3672" y="526"/>
                </a:lnTo>
                <a:lnTo>
                  <a:pt x="3673" y="530"/>
                </a:lnTo>
                <a:lnTo>
                  <a:pt x="3673" y="534"/>
                </a:lnTo>
                <a:lnTo>
                  <a:pt x="3674" y="536"/>
                </a:lnTo>
                <a:lnTo>
                  <a:pt x="3674" y="530"/>
                </a:lnTo>
                <a:lnTo>
                  <a:pt x="3674" y="528"/>
                </a:lnTo>
                <a:lnTo>
                  <a:pt x="3674" y="528"/>
                </a:lnTo>
                <a:lnTo>
                  <a:pt x="3675" y="536"/>
                </a:lnTo>
                <a:lnTo>
                  <a:pt x="3675" y="538"/>
                </a:lnTo>
                <a:lnTo>
                  <a:pt x="3675" y="534"/>
                </a:lnTo>
                <a:lnTo>
                  <a:pt x="3675" y="532"/>
                </a:lnTo>
                <a:lnTo>
                  <a:pt x="3676" y="536"/>
                </a:lnTo>
                <a:lnTo>
                  <a:pt x="3676" y="532"/>
                </a:lnTo>
                <a:lnTo>
                  <a:pt x="3677" y="530"/>
                </a:lnTo>
                <a:lnTo>
                  <a:pt x="3677" y="530"/>
                </a:lnTo>
                <a:lnTo>
                  <a:pt x="3677" y="538"/>
                </a:lnTo>
                <a:lnTo>
                  <a:pt x="3677" y="532"/>
                </a:lnTo>
                <a:lnTo>
                  <a:pt x="3678" y="528"/>
                </a:lnTo>
                <a:lnTo>
                  <a:pt x="3678" y="524"/>
                </a:lnTo>
                <a:lnTo>
                  <a:pt x="3678" y="530"/>
                </a:lnTo>
                <a:lnTo>
                  <a:pt x="3678" y="530"/>
                </a:lnTo>
                <a:lnTo>
                  <a:pt x="3679" y="528"/>
                </a:lnTo>
                <a:lnTo>
                  <a:pt x="3679" y="528"/>
                </a:lnTo>
                <a:lnTo>
                  <a:pt x="3680" y="534"/>
                </a:lnTo>
                <a:lnTo>
                  <a:pt x="3680" y="534"/>
                </a:lnTo>
                <a:lnTo>
                  <a:pt x="3680" y="528"/>
                </a:lnTo>
                <a:lnTo>
                  <a:pt x="3680" y="522"/>
                </a:lnTo>
                <a:lnTo>
                  <a:pt x="3681" y="526"/>
                </a:lnTo>
                <a:lnTo>
                  <a:pt x="3681" y="526"/>
                </a:lnTo>
                <a:lnTo>
                  <a:pt x="3681" y="522"/>
                </a:lnTo>
                <a:lnTo>
                  <a:pt x="3681" y="520"/>
                </a:lnTo>
                <a:lnTo>
                  <a:pt x="3682" y="520"/>
                </a:lnTo>
                <a:lnTo>
                  <a:pt x="3682" y="518"/>
                </a:lnTo>
                <a:lnTo>
                  <a:pt x="3682" y="513"/>
                </a:lnTo>
                <a:lnTo>
                  <a:pt x="3683" y="505"/>
                </a:lnTo>
                <a:lnTo>
                  <a:pt x="3683" y="503"/>
                </a:lnTo>
                <a:lnTo>
                  <a:pt x="3683" y="507"/>
                </a:lnTo>
                <a:lnTo>
                  <a:pt x="3684" y="497"/>
                </a:lnTo>
                <a:lnTo>
                  <a:pt x="3684" y="486"/>
                </a:lnTo>
                <a:lnTo>
                  <a:pt x="3684" y="488"/>
                </a:lnTo>
                <a:lnTo>
                  <a:pt x="3684" y="488"/>
                </a:lnTo>
                <a:lnTo>
                  <a:pt x="3685" y="486"/>
                </a:lnTo>
                <a:lnTo>
                  <a:pt x="3685" y="482"/>
                </a:lnTo>
                <a:lnTo>
                  <a:pt x="3685" y="484"/>
                </a:lnTo>
                <a:lnTo>
                  <a:pt x="3686" y="493"/>
                </a:lnTo>
                <a:lnTo>
                  <a:pt x="3686" y="489"/>
                </a:lnTo>
                <a:lnTo>
                  <a:pt x="3686" y="482"/>
                </a:lnTo>
                <a:lnTo>
                  <a:pt x="3687" y="480"/>
                </a:lnTo>
                <a:lnTo>
                  <a:pt x="3687" y="482"/>
                </a:lnTo>
                <a:lnTo>
                  <a:pt x="3687" y="486"/>
                </a:lnTo>
                <a:lnTo>
                  <a:pt x="3688" y="493"/>
                </a:lnTo>
                <a:lnTo>
                  <a:pt x="3688" y="505"/>
                </a:lnTo>
                <a:lnTo>
                  <a:pt x="3688" y="513"/>
                </a:lnTo>
                <a:lnTo>
                  <a:pt x="3688" y="520"/>
                </a:lnTo>
                <a:lnTo>
                  <a:pt x="3689" y="526"/>
                </a:lnTo>
                <a:lnTo>
                  <a:pt x="3689" y="528"/>
                </a:lnTo>
                <a:lnTo>
                  <a:pt x="3689" y="536"/>
                </a:lnTo>
                <a:lnTo>
                  <a:pt x="3689" y="542"/>
                </a:lnTo>
                <a:lnTo>
                  <a:pt x="3690" y="538"/>
                </a:lnTo>
                <a:lnTo>
                  <a:pt x="3690" y="534"/>
                </a:lnTo>
                <a:lnTo>
                  <a:pt x="3691" y="536"/>
                </a:lnTo>
                <a:lnTo>
                  <a:pt x="3691" y="540"/>
                </a:lnTo>
                <a:lnTo>
                  <a:pt x="3691" y="536"/>
                </a:lnTo>
                <a:lnTo>
                  <a:pt x="3691" y="534"/>
                </a:lnTo>
                <a:lnTo>
                  <a:pt x="3692" y="536"/>
                </a:lnTo>
                <a:lnTo>
                  <a:pt x="3692" y="544"/>
                </a:lnTo>
                <a:lnTo>
                  <a:pt x="3692" y="544"/>
                </a:lnTo>
                <a:lnTo>
                  <a:pt x="3692" y="536"/>
                </a:lnTo>
                <a:lnTo>
                  <a:pt x="3693" y="538"/>
                </a:lnTo>
                <a:lnTo>
                  <a:pt x="3693" y="544"/>
                </a:lnTo>
                <a:lnTo>
                  <a:pt x="3694" y="548"/>
                </a:lnTo>
                <a:lnTo>
                  <a:pt x="3694" y="545"/>
                </a:lnTo>
                <a:lnTo>
                  <a:pt x="3694" y="548"/>
                </a:lnTo>
                <a:lnTo>
                  <a:pt x="3694" y="553"/>
                </a:lnTo>
                <a:lnTo>
                  <a:pt x="3695" y="569"/>
                </a:lnTo>
                <a:lnTo>
                  <a:pt x="3695" y="584"/>
                </a:lnTo>
                <a:lnTo>
                  <a:pt x="3695" y="596"/>
                </a:lnTo>
                <a:lnTo>
                  <a:pt x="3695" y="617"/>
                </a:lnTo>
                <a:lnTo>
                  <a:pt x="3696" y="621"/>
                </a:lnTo>
                <a:lnTo>
                  <a:pt x="3696" y="566"/>
                </a:lnTo>
                <a:lnTo>
                  <a:pt x="3696" y="492"/>
                </a:lnTo>
                <a:lnTo>
                  <a:pt x="3697" y="395"/>
                </a:lnTo>
                <a:lnTo>
                  <a:pt x="3697" y="249"/>
                </a:lnTo>
                <a:lnTo>
                  <a:pt x="3697" y="125"/>
                </a:lnTo>
                <a:lnTo>
                  <a:pt x="3698" y="94"/>
                </a:lnTo>
                <a:lnTo>
                  <a:pt x="3698" y="206"/>
                </a:lnTo>
                <a:lnTo>
                  <a:pt x="3698" y="410"/>
                </a:lnTo>
                <a:lnTo>
                  <a:pt x="3698" y="566"/>
                </a:lnTo>
                <a:lnTo>
                  <a:pt x="3699" y="611"/>
                </a:lnTo>
                <a:lnTo>
                  <a:pt x="3699" y="590"/>
                </a:lnTo>
                <a:lnTo>
                  <a:pt x="3699" y="570"/>
                </a:lnTo>
                <a:lnTo>
                  <a:pt x="3700" y="569"/>
                </a:lnTo>
                <a:lnTo>
                  <a:pt x="3700" y="563"/>
                </a:lnTo>
                <a:lnTo>
                  <a:pt x="3700" y="559"/>
                </a:lnTo>
                <a:lnTo>
                  <a:pt x="3701" y="563"/>
                </a:lnTo>
                <a:lnTo>
                  <a:pt x="3701" y="566"/>
                </a:lnTo>
                <a:lnTo>
                  <a:pt x="3701" y="561"/>
                </a:lnTo>
                <a:lnTo>
                  <a:pt x="3702" y="561"/>
                </a:lnTo>
                <a:lnTo>
                  <a:pt x="3702" y="561"/>
                </a:lnTo>
                <a:lnTo>
                  <a:pt x="3702" y="563"/>
                </a:lnTo>
                <a:lnTo>
                  <a:pt x="3702" y="561"/>
                </a:lnTo>
                <a:lnTo>
                  <a:pt x="3703" y="559"/>
                </a:lnTo>
                <a:lnTo>
                  <a:pt x="3703" y="563"/>
                </a:lnTo>
                <a:lnTo>
                  <a:pt x="3703" y="565"/>
                </a:lnTo>
                <a:lnTo>
                  <a:pt x="3703" y="569"/>
                </a:lnTo>
                <a:lnTo>
                  <a:pt x="3704" y="559"/>
                </a:lnTo>
                <a:lnTo>
                  <a:pt x="3704" y="565"/>
                </a:lnTo>
                <a:lnTo>
                  <a:pt x="3705" y="566"/>
                </a:lnTo>
                <a:lnTo>
                  <a:pt x="3705" y="565"/>
                </a:lnTo>
                <a:lnTo>
                  <a:pt x="3705" y="561"/>
                </a:lnTo>
                <a:lnTo>
                  <a:pt x="3705" y="566"/>
                </a:lnTo>
                <a:lnTo>
                  <a:pt x="3706" y="573"/>
                </a:lnTo>
                <a:lnTo>
                  <a:pt x="3706" y="566"/>
                </a:lnTo>
                <a:lnTo>
                  <a:pt x="3706" y="559"/>
                </a:lnTo>
                <a:lnTo>
                  <a:pt x="3706" y="565"/>
                </a:lnTo>
                <a:lnTo>
                  <a:pt x="3707" y="569"/>
                </a:lnTo>
                <a:lnTo>
                  <a:pt x="3707" y="566"/>
                </a:lnTo>
                <a:lnTo>
                  <a:pt x="3708" y="565"/>
                </a:lnTo>
                <a:lnTo>
                  <a:pt x="3708" y="565"/>
                </a:lnTo>
                <a:lnTo>
                  <a:pt x="3708" y="566"/>
                </a:lnTo>
                <a:lnTo>
                  <a:pt x="3708" y="566"/>
                </a:lnTo>
                <a:lnTo>
                  <a:pt x="3709" y="565"/>
                </a:lnTo>
                <a:lnTo>
                  <a:pt x="3709" y="563"/>
                </a:lnTo>
                <a:lnTo>
                  <a:pt x="3709" y="570"/>
                </a:lnTo>
                <a:lnTo>
                  <a:pt x="3709" y="570"/>
                </a:lnTo>
                <a:lnTo>
                  <a:pt x="3710" y="565"/>
                </a:lnTo>
                <a:lnTo>
                  <a:pt x="3710" y="565"/>
                </a:lnTo>
                <a:lnTo>
                  <a:pt x="3711" y="565"/>
                </a:lnTo>
                <a:lnTo>
                  <a:pt x="3711" y="569"/>
                </a:lnTo>
                <a:lnTo>
                  <a:pt x="3711" y="563"/>
                </a:lnTo>
                <a:lnTo>
                  <a:pt x="3711" y="563"/>
                </a:lnTo>
                <a:lnTo>
                  <a:pt x="3712" y="565"/>
                </a:lnTo>
                <a:lnTo>
                  <a:pt x="3712" y="565"/>
                </a:lnTo>
                <a:lnTo>
                  <a:pt x="3712" y="563"/>
                </a:lnTo>
                <a:lnTo>
                  <a:pt x="3712" y="557"/>
                </a:lnTo>
                <a:lnTo>
                  <a:pt x="3713" y="565"/>
                </a:lnTo>
                <a:lnTo>
                  <a:pt x="3713" y="569"/>
                </a:lnTo>
                <a:lnTo>
                  <a:pt x="3713" y="566"/>
                </a:lnTo>
                <a:lnTo>
                  <a:pt x="3714" y="565"/>
                </a:lnTo>
                <a:lnTo>
                  <a:pt x="3714" y="569"/>
                </a:lnTo>
                <a:lnTo>
                  <a:pt x="3714" y="574"/>
                </a:lnTo>
                <a:lnTo>
                  <a:pt x="3715" y="578"/>
                </a:lnTo>
                <a:lnTo>
                  <a:pt x="3715" y="574"/>
                </a:lnTo>
                <a:lnTo>
                  <a:pt x="3715" y="573"/>
                </a:lnTo>
                <a:lnTo>
                  <a:pt x="3716" y="576"/>
                </a:lnTo>
                <a:lnTo>
                  <a:pt x="3716" y="578"/>
                </a:lnTo>
                <a:lnTo>
                  <a:pt x="3716" y="570"/>
                </a:lnTo>
                <a:lnTo>
                  <a:pt x="3716" y="565"/>
                </a:lnTo>
                <a:lnTo>
                  <a:pt x="3717" y="569"/>
                </a:lnTo>
                <a:lnTo>
                  <a:pt x="3717" y="566"/>
                </a:lnTo>
                <a:lnTo>
                  <a:pt x="3717" y="557"/>
                </a:lnTo>
                <a:lnTo>
                  <a:pt x="3717" y="553"/>
                </a:lnTo>
                <a:lnTo>
                  <a:pt x="3718" y="559"/>
                </a:lnTo>
                <a:lnTo>
                  <a:pt x="3718" y="555"/>
                </a:lnTo>
                <a:lnTo>
                  <a:pt x="3719" y="540"/>
                </a:lnTo>
                <a:lnTo>
                  <a:pt x="3719" y="534"/>
                </a:lnTo>
                <a:lnTo>
                  <a:pt x="3719" y="530"/>
                </a:lnTo>
                <a:lnTo>
                  <a:pt x="3719" y="528"/>
                </a:lnTo>
                <a:lnTo>
                  <a:pt x="3720" y="524"/>
                </a:lnTo>
                <a:lnTo>
                  <a:pt x="3720" y="518"/>
                </a:lnTo>
                <a:lnTo>
                  <a:pt x="3720" y="518"/>
                </a:lnTo>
                <a:lnTo>
                  <a:pt x="3720" y="522"/>
                </a:lnTo>
                <a:lnTo>
                  <a:pt x="3721" y="522"/>
                </a:lnTo>
                <a:lnTo>
                  <a:pt x="3721" y="514"/>
                </a:lnTo>
                <a:lnTo>
                  <a:pt x="3722" y="514"/>
                </a:lnTo>
                <a:lnTo>
                  <a:pt x="3722" y="517"/>
                </a:lnTo>
                <a:lnTo>
                  <a:pt x="3722" y="517"/>
                </a:lnTo>
                <a:lnTo>
                  <a:pt x="3722" y="511"/>
                </a:lnTo>
                <a:lnTo>
                  <a:pt x="3723" y="513"/>
                </a:lnTo>
                <a:lnTo>
                  <a:pt x="3723" y="518"/>
                </a:lnTo>
                <a:lnTo>
                  <a:pt x="3723" y="518"/>
                </a:lnTo>
                <a:lnTo>
                  <a:pt x="3723" y="511"/>
                </a:lnTo>
                <a:lnTo>
                  <a:pt x="3724" y="509"/>
                </a:lnTo>
                <a:lnTo>
                  <a:pt x="3724" y="513"/>
                </a:lnTo>
                <a:lnTo>
                  <a:pt x="3725" y="517"/>
                </a:lnTo>
                <a:lnTo>
                  <a:pt x="3725" y="514"/>
                </a:lnTo>
                <a:lnTo>
                  <a:pt x="3725" y="509"/>
                </a:lnTo>
                <a:lnTo>
                  <a:pt x="3725" y="517"/>
                </a:lnTo>
                <a:lnTo>
                  <a:pt x="3726" y="520"/>
                </a:lnTo>
                <a:lnTo>
                  <a:pt x="3726" y="517"/>
                </a:lnTo>
                <a:lnTo>
                  <a:pt x="3726" y="517"/>
                </a:lnTo>
                <a:lnTo>
                  <a:pt x="3726" y="514"/>
                </a:lnTo>
                <a:lnTo>
                  <a:pt x="3727" y="522"/>
                </a:lnTo>
                <a:lnTo>
                  <a:pt x="3727" y="520"/>
                </a:lnTo>
                <a:lnTo>
                  <a:pt x="3727" y="520"/>
                </a:lnTo>
                <a:lnTo>
                  <a:pt x="3728" y="518"/>
                </a:lnTo>
                <a:lnTo>
                  <a:pt x="3728" y="526"/>
                </a:lnTo>
                <a:lnTo>
                  <a:pt x="3728" y="520"/>
                </a:lnTo>
                <a:lnTo>
                  <a:pt x="3729" y="518"/>
                </a:lnTo>
                <a:lnTo>
                  <a:pt x="3729" y="522"/>
                </a:lnTo>
                <a:lnTo>
                  <a:pt x="3729" y="524"/>
                </a:lnTo>
                <a:lnTo>
                  <a:pt x="3730" y="524"/>
                </a:lnTo>
                <a:lnTo>
                  <a:pt x="3730" y="524"/>
                </a:lnTo>
                <a:lnTo>
                  <a:pt x="3730" y="522"/>
                </a:lnTo>
                <a:lnTo>
                  <a:pt x="3730" y="526"/>
                </a:lnTo>
                <a:lnTo>
                  <a:pt x="3731" y="530"/>
                </a:lnTo>
                <a:lnTo>
                  <a:pt x="3731" y="522"/>
                </a:lnTo>
                <a:lnTo>
                  <a:pt x="3731" y="524"/>
                </a:lnTo>
                <a:lnTo>
                  <a:pt x="3731" y="526"/>
                </a:lnTo>
                <a:lnTo>
                  <a:pt x="3732" y="526"/>
                </a:lnTo>
                <a:lnTo>
                  <a:pt x="3732" y="520"/>
                </a:lnTo>
                <a:lnTo>
                  <a:pt x="3733" y="520"/>
                </a:lnTo>
                <a:lnTo>
                  <a:pt x="3733" y="528"/>
                </a:lnTo>
                <a:lnTo>
                  <a:pt x="3733" y="530"/>
                </a:lnTo>
                <a:lnTo>
                  <a:pt x="3733" y="530"/>
                </a:lnTo>
                <a:lnTo>
                  <a:pt x="3734" y="528"/>
                </a:lnTo>
                <a:lnTo>
                  <a:pt x="3734" y="530"/>
                </a:lnTo>
                <a:lnTo>
                  <a:pt x="3734" y="532"/>
                </a:lnTo>
                <a:lnTo>
                  <a:pt x="3734" y="528"/>
                </a:lnTo>
                <a:lnTo>
                  <a:pt x="3735" y="526"/>
                </a:lnTo>
                <a:lnTo>
                  <a:pt x="3735" y="526"/>
                </a:lnTo>
                <a:lnTo>
                  <a:pt x="3736" y="528"/>
                </a:lnTo>
                <a:lnTo>
                  <a:pt x="3736" y="526"/>
                </a:lnTo>
                <a:lnTo>
                  <a:pt x="3736" y="518"/>
                </a:lnTo>
                <a:lnTo>
                  <a:pt x="3736" y="522"/>
                </a:lnTo>
                <a:lnTo>
                  <a:pt x="3737" y="526"/>
                </a:lnTo>
                <a:lnTo>
                  <a:pt x="3737" y="530"/>
                </a:lnTo>
                <a:lnTo>
                  <a:pt x="3737" y="528"/>
                </a:lnTo>
                <a:lnTo>
                  <a:pt x="3737" y="522"/>
                </a:lnTo>
                <a:lnTo>
                  <a:pt x="3738" y="526"/>
                </a:lnTo>
                <a:lnTo>
                  <a:pt x="3738" y="528"/>
                </a:lnTo>
                <a:lnTo>
                  <a:pt x="3739" y="522"/>
                </a:lnTo>
                <a:lnTo>
                  <a:pt x="3739" y="518"/>
                </a:lnTo>
                <a:lnTo>
                  <a:pt x="3739" y="518"/>
                </a:lnTo>
                <a:lnTo>
                  <a:pt x="3739" y="513"/>
                </a:lnTo>
                <a:lnTo>
                  <a:pt x="3740" y="505"/>
                </a:lnTo>
                <a:lnTo>
                  <a:pt x="3740" y="499"/>
                </a:lnTo>
                <a:lnTo>
                  <a:pt x="3740" y="496"/>
                </a:lnTo>
                <a:lnTo>
                  <a:pt x="3740" y="497"/>
                </a:lnTo>
                <a:lnTo>
                  <a:pt x="3741" y="496"/>
                </a:lnTo>
                <a:lnTo>
                  <a:pt x="3741" y="486"/>
                </a:lnTo>
                <a:lnTo>
                  <a:pt x="3741" y="484"/>
                </a:lnTo>
                <a:lnTo>
                  <a:pt x="3742" y="484"/>
                </a:lnTo>
                <a:lnTo>
                  <a:pt x="3742" y="480"/>
                </a:lnTo>
                <a:lnTo>
                  <a:pt x="3742" y="474"/>
                </a:lnTo>
                <a:lnTo>
                  <a:pt x="3743" y="478"/>
                </a:lnTo>
                <a:lnTo>
                  <a:pt x="3743" y="488"/>
                </a:lnTo>
                <a:lnTo>
                  <a:pt x="3743" y="486"/>
                </a:lnTo>
                <a:lnTo>
                  <a:pt x="3744" y="478"/>
                </a:lnTo>
                <a:lnTo>
                  <a:pt x="3744" y="478"/>
                </a:lnTo>
                <a:lnTo>
                  <a:pt x="3744" y="476"/>
                </a:lnTo>
                <a:lnTo>
                  <a:pt x="3744" y="466"/>
                </a:lnTo>
                <a:lnTo>
                  <a:pt x="3745" y="474"/>
                </a:lnTo>
                <a:lnTo>
                  <a:pt x="3745" y="493"/>
                </a:lnTo>
                <a:lnTo>
                  <a:pt x="3745" y="509"/>
                </a:lnTo>
                <a:lnTo>
                  <a:pt x="3745" y="513"/>
                </a:lnTo>
                <a:lnTo>
                  <a:pt x="3746" y="517"/>
                </a:lnTo>
                <a:lnTo>
                  <a:pt x="3746" y="514"/>
                </a:lnTo>
                <a:lnTo>
                  <a:pt x="3747" y="530"/>
                </a:lnTo>
                <a:lnTo>
                  <a:pt x="3747" y="532"/>
                </a:lnTo>
                <a:lnTo>
                  <a:pt x="3747" y="524"/>
                </a:lnTo>
                <a:lnTo>
                  <a:pt x="3747" y="524"/>
                </a:lnTo>
                <a:lnTo>
                  <a:pt x="3748" y="524"/>
                </a:lnTo>
                <a:lnTo>
                  <a:pt x="3748" y="532"/>
                </a:lnTo>
                <a:lnTo>
                  <a:pt x="3748" y="532"/>
                </a:lnTo>
                <a:lnTo>
                  <a:pt x="3748" y="528"/>
                </a:lnTo>
                <a:lnTo>
                  <a:pt x="3749" y="536"/>
                </a:lnTo>
                <a:lnTo>
                  <a:pt x="3749" y="536"/>
                </a:lnTo>
                <a:lnTo>
                  <a:pt x="3750" y="534"/>
                </a:lnTo>
                <a:lnTo>
                  <a:pt x="3750" y="536"/>
                </a:lnTo>
                <a:lnTo>
                  <a:pt x="3750" y="536"/>
                </a:lnTo>
                <a:lnTo>
                  <a:pt x="3750" y="544"/>
                </a:lnTo>
                <a:lnTo>
                  <a:pt x="3751" y="540"/>
                </a:lnTo>
                <a:lnTo>
                  <a:pt x="3751" y="534"/>
                </a:lnTo>
                <a:lnTo>
                  <a:pt x="3751" y="538"/>
                </a:lnTo>
                <a:lnTo>
                  <a:pt x="3751" y="551"/>
                </a:lnTo>
                <a:lnTo>
                  <a:pt x="3752" y="565"/>
                </a:lnTo>
                <a:lnTo>
                  <a:pt x="3752" y="580"/>
                </a:lnTo>
                <a:lnTo>
                  <a:pt x="3753" y="588"/>
                </a:lnTo>
                <a:lnTo>
                  <a:pt x="3753" y="613"/>
                </a:lnTo>
                <a:lnTo>
                  <a:pt x="3753" y="600"/>
                </a:lnTo>
                <a:lnTo>
                  <a:pt x="3753" y="530"/>
                </a:lnTo>
                <a:lnTo>
                  <a:pt x="3754" y="509"/>
                </a:lnTo>
                <a:lnTo>
                  <a:pt x="3754" y="314"/>
                </a:lnTo>
                <a:lnTo>
                  <a:pt x="3754" y="163"/>
                </a:lnTo>
                <a:lnTo>
                  <a:pt x="3754" y="86"/>
                </a:lnTo>
                <a:lnTo>
                  <a:pt x="3755" y="148"/>
                </a:lnTo>
                <a:lnTo>
                  <a:pt x="3755" y="347"/>
                </a:lnTo>
                <a:lnTo>
                  <a:pt x="3755" y="544"/>
                </a:lnTo>
                <a:lnTo>
                  <a:pt x="3756" y="609"/>
                </a:lnTo>
                <a:lnTo>
                  <a:pt x="3756" y="580"/>
                </a:lnTo>
                <a:lnTo>
                  <a:pt x="3756" y="559"/>
                </a:lnTo>
                <a:lnTo>
                  <a:pt x="3757" y="561"/>
                </a:lnTo>
                <a:lnTo>
                  <a:pt x="3757" y="557"/>
                </a:lnTo>
                <a:lnTo>
                  <a:pt x="3757" y="551"/>
                </a:lnTo>
                <a:lnTo>
                  <a:pt x="3757" y="553"/>
                </a:lnTo>
                <a:lnTo>
                  <a:pt x="3758" y="557"/>
                </a:lnTo>
                <a:lnTo>
                  <a:pt x="3758" y="557"/>
                </a:lnTo>
                <a:lnTo>
                  <a:pt x="3758" y="548"/>
                </a:lnTo>
                <a:lnTo>
                  <a:pt x="3759" y="551"/>
                </a:lnTo>
                <a:lnTo>
                  <a:pt x="3759" y="559"/>
                </a:lnTo>
                <a:lnTo>
                  <a:pt x="3759" y="559"/>
                </a:lnTo>
                <a:lnTo>
                  <a:pt x="3759" y="555"/>
                </a:lnTo>
                <a:lnTo>
                  <a:pt x="3760" y="553"/>
                </a:lnTo>
                <a:lnTo>
                  <a:pt x="3760" y="559"/>
                </a:lnTo>
                <a:lnTo>
                  <a:pt x="3761" y="555"/>
                </a:lnTo>
                <a:lnTo>
                  <a:pt x="3761" y="551"/>
                </a:lnTo>
                <a:lnTo>
                  <a:pt x="3761" y="549"/>
                </a:lnTo>
                <a:lnTo>
                  <a:pt x="3761" y="557"/>
                </a:lnTo>
                <a:lnTo>
                  <a:pt x="3762" y="559"/>
                </a:lnTo>
                <a:lnTo>
                  <a:pt x="3762" y="557"/>
                </a:lnTo>
                <a:lnTo>
                  <a:pt x="3762" y="553"/>
                </a:lnTo>
                <a:lnTo>
                  <a:pt x="3762" y="553"/>
                </a:lnTo>
                <a:lnTo>
                  <a:pt x="3763" y="555"/>
                </a:lnTo>
                <a:lnTo>
                  <a:pt x="3763" y="553"/>
                </a:lnTo>
                <a:lnTo>
                  <a:pt x="3764" y="548"/>
                </a:lnTo>
                <a:lnTo>
                  <a:pt x="3764" y="548"/>
                </a:lnTo>
                <a:lnTo>
                  <a:pt x="3764" y="553"/>
                </a:lnTo>
                <a:lnTo>
                  <a:pt x="3764" y="553"/>
                </a:lnTo>
                <a:lnTo>
                  <a:pt x="3765" y="553"/>
                </a:lnTo>
                <a:lnTo>
                  <a:pt x="3765" y="555"/>
                </a:lnTo>
                <a:lnTo>
                  <a:pt x="3765" y="557"/>
                </a:lnTo>
                <a:lnTo>
                  <a:pt x="3765" y="555"/>
                </a:lnTo>
                <a:lnTo>
                  <a:pt x="3766" y="549"/>
                </a:lnTo>
                <a:lnTo>
                  <a:pt x="3766" y="551"/>
                </a:lnTo>
                <a:lnTo>
                  <a:pt x="3767" y="553"/>
                </a:lnTo>
                <a:lnTo>
                  <a:pt x="3767" y="551"/>
                </a:lnTo>
                <a:lnTo>
                  <a:pt x="3767" y="549"/>
                </a:lnTo>
                <a:lnTo>
                  <a:pt x="3767" y="548"/>
                </a:lnTo>
                <a:lnTo>
                  <a:pt x="3768" y="549"/>
                </a:lnTo>
                <a:lnTo>
                  <a:pt x="3768" y="549"/>
                </a:lnTo>
                <a:lnTo>
                  <a:pt x="3768" y="548"/>
                </a:lnTo>
                <a:lnTo>
                  <a:pt x="3768" y="545"/>
                </a:lnTo>
                <a:lnTo>
                  <a:pt x="3769" y="544"/>
                </a:lnTo>
                <a:lnTo>
                  <a:pt x="3769" y="549"/>
                </a:lnTo>
                <a:lnTo>
                  <a:pt x="3769" y="544"/>
                </a:lnTo>
                <a:lnTo>
                  <a:pt x="3770" y="549"/>
                </a:lnTo>
                <a:lnTo>
                  <a:pt x="3770" y="555"/>
                </a:lnTo>
                <a:lnTo>
                  <a:pt x="3770" y="551"/>
                </a:lnTo>
                <a:lnTo>
                  <a:pt x="3771" y="551"/>
                </a:lnTo>
                <a:lnTo>
                  <a:pt x="3771" y="548"/>
                </a:lnTo>
                <a:lnTo>
                  <a:pt x="3771" y="548"/>
                </a:lnTo>
                <a:lnTo>
                  <a:pt x="3771" y="555"/>
                </a:lnTo>
                <a:lnTo>
                  <a:pt x="3772" y="548"/>
                </a:lnTo>
                <a:lnTo>
                  <a:pt x="3772" y="544"/>
                </a:lnTo>
                <a:lnTo>
                  <a:pt x="3772" y="545"/>
                </a:lnTo>
                <a:lnTo>
                  <a:pt x="3773" y="553"/>
                </a:lnTo>
                <a:lnTo>
                  <a:pt x="3773" y="553"/>
                </a:lnTo>
                <a:lnTo>
                  <a:pt x="3773" y="542"/>
                </a:lnTo>
                <a:lnTo>
                  <a:pt x="3773" y="544"/>
                </a:lnTo>
                <a:lnTo>
                  <a:pt x="3774" y="548"/>
                </a:lnTo>
                <a:lnTo>
                  <a:pt x="3774" y="549"/>
                </a:lnTo>
                <a:lnTo>
                  <a:pt x="3775" y="544"/>
                </a:lnTo>
                <a:lnTo>
                  <a:pt x="3775" y="540"/>
                </a:lnTo>
                <a:lnTo>
                  <a:pt x="3775" y="538"/>
                </a:lnTo>
                <a:lnTo>
                  <a:pt x="3775" y="536"/>
                </a:lnTo>
                <a:lnTo>
                  <a:pt x="3776" y="524"/>
                </a:lnTo>
                <a:lnTo>
                  <a:pt x="3776" y="518"/>
                </a:lnTo>
                <a:lnTo>
                  <a:pt x="3776" y="518"/>
                </a:lnTo>
                <a:lnTo>
                  <a:pt x="3776" y="517"/>
                </a:lnTo>
                <a:lnTo>
                  <a:pt x="3777" y="509"/>
                </a:lnTo>
                <a:lnTo>
                  <a:pt x="3777" y="503"/>
                </a:lnTo>
                <a:lnTo>
                  <a:pt x="3778" y="501"/>
                </a:lnTo>
                <a:lnTo>
                  <a:pt x="3778" y="505"/>
                </a:lnTo>
                <a:lnTo>
                  <a:pt x="3778" y="499"/>
                </a:lnTo>
                <a:lnTo>
                  <a:pt x="3778" y="497"/>
                </a:lnTo>
                <a:lnTo>
                  <a:pt x="3779" y="501"/>
                </a:lnTo>
                <a:lnTo>
                  <a:pt x="3779" y="501"/>
                </a:lnTo>
                <a:lnTo>
                  <a:pt x="3779" y="499"/>
                </a:lnTo>
                <a:lnTo>
                  <a:pt x="3779" y="496"/>
                </a:lnTo>
                <a:lnTo>
                  <a:pt x="3780" y="501"/>
                </a:lnTo>
                <a:lnTo>
                  <a:pt x="3780" y="507"/>
                </a:lnTo>
                <a:lnTo>
                  <a:pt x="3781" y="507"/>
                </a:lnTo>
                <a:lnTo>
                  <a:pt x="3781" y="503"/>
                </a:lnTo>
                <a:lnTo>
                  <a:pt x="3781" y="503"/>
                </a:lnTo>
                <a:lnTo>
                  <a:pt x="3781" y="509"/>
                </a:lnTo>
                <a:lnTo>
                  <a:pt x="3782" y="507"/>
                </a:lnTo>
                <a:lnTo>
                  <a:pt x="3782" y="503"/>
                </a:lnTo>
                <a:lnTo>
                  <a:pt x="3782" y="503"/>
                </a:lnTo>
                <a:lnTo>
                  <a:pt x="3782" y="507"/>
                </a:lnTo>
                <a:lnTo>
                  <a:pt x="3783" y="507"/>
                </a:lnTo>
                <a:lnTo>
                  <a:pt x="3783" y="503"/>
                </a:lnTo>
                <a:lnTo>
                  <a:pt x="3783" y="501"/>
                </a:lnTo>
                <a:lnTo>
                  <a:pt x="3784" y="507"/>
                </a:lnTo>
                <a:lnTo>
                  <a:pt x="3784" y="509"/>
                </a:lnTo>
                <a:lnTo>
                  <a:pt x="3784" y="509"/>
                </a:lnTo>
                <a:lnTo>
                  <a:pt x="3785" y="505"/>
                </a:lnTo>
                <a:lnTo>
                  <a:pt x="3785" y="507"/>
                </a:lnTo>
                <a:lnTo>
                  <a:pt x="3785" y="513"/>
                </a:lnTo>
                <a:lnTo>
                  <a:pt x="3785" y="513"/>
                </a:lnTo>
                <a:lnTo>
                  <a:pt x="3786" y="509"/>
                </a:lnTo>
                <a:lnTo>
                  <a:pt x="3786" y="517"/>
                </a:lnTo>
                <a:lnTo>
                  <a:pt x="3786" y="522"/>
                </a:lnTo>
                <a:lnTo>
                  <a:pt x="3787" y="517"/>
                </a:lnTo>
                <a:lnTo>
                  <a:pt x="3787" y="514"/>
                </a:lnTo>
                <a:lnTo>
                  <a:pt x="3787" y="517"/>
                </a:lnTo>
                <a:lnTo>
                  <a:pt x="3788" y="522"/>
                </a:lnTo>
                <a:lnTo>
                  <a:pt x="3788" y="518"/>
                </a:lnTo>
                <a:lnTo>
                  <a:pt x="3788" y="513"/>
                </a:lnTo>
                <a:lnTo>
                  <a:pt x="3789" y="517"/>
                </a:lnTo>
                <a:lnTo>
                  <a:pt x="3789" y="520"/>
                </a:lnTo>
                <a:lnTo>
                  <a:pt x="3789" y="518"/>
                </a:lnTo>
                <a:lnTo>
                  <a:pt x="3789" y="514"/>
                </a:lnTo>
                <a:lnTo>
                  <a:pt x="3790" y="518"/>
                </a:lnTo>
                <a:lnTo>
                  <a:pt x="3790" y="518"/>
                </a:lnTo>
                <a:lnTo>
                  <a:pt x="3790" y="518"/>
                </a:lnTo>
                <a:lnTo>
                  <a:pt x="3790" y="517"/>
                </a:lnTo>
                <a:lnTo>
                  <a:pt x="3791" y="518"/>
                </a:lnTo>
                <a:lnTo>
                  <a:pt x="3791" y="520"/>
                </a:lnTo>
                <a:lnTo>
                  <a:pt x="3792" y="524"/>
                </a:lnTo>
                <a:lnTo>
                  <a:pt x="3792" y="520"/>
                </a:lnTo>
                <a:lnTo>
                  <a:pt x="3792" y="517"/>
                </a:lnTo>
                <a:lnTo>
                  <a:pt x="3792" y="524"/>
                </a:lnTo>
                <a:lnTo>
                  <a:pt x="3793" y="520"/>
                </a:lnTo>
                <a:lnTo>
                  <a:pt x="3793" y="517"/>
                </a:lnTo>
                <a:lnTo>
                  <a:pt x="3793" y="513"/>
                </a:lnTo>
                <a:lnTo>
                  <a:pt x="3793" y="511"/>
                </a:lnTo>
                <a:lnTo>
                  <a:pt x="3794" y="517"/>
                </a:lnTo>
                <a:lnTo>
                  <a:pt x="3794" y="517"/>
                </a:lnTo>
                <a:lnTo>
                  <a:pt x="3795" y="511"/>
                </a:lnTo>
                <a:lnTo>
                  <a:pt x="3795" y="513"/>
                </a:lnTo>
                <a:lnTo>
                  <a:pt x="3795" y="518"/>
                </a:lnTo>
                <a:lnTo>
                  <a:pt x="3795" y="517"/>
                </a:lnTo>
                <a:lnTo>
                  <a:pt x="3796" y="507"/>
                </a:lnTo>
                <a:lnTo>
                  <a:pt x="3796" y="509"/>
                </a:lnTo>
                <a:lnTo>
                  <a:pt x="3796" y="505"/>
                </a:lnTo>
                <a:lnTo>
                  <a:pt x="3796" y="503"/>
                </a:lnTo>
                <a:lnTo>
                  <a:pt x="3797" y="499"/>
                </a:lnTo>
                <a:lnTo>
                  <a:pt x="3797" y="493"/>
                </a:lnTo>
                <a:lnTo>
                  <a:pt x="3798" y="497"/>
                </a:lnTo>
                <a:lnTo>
                  <a:pt x="3798" y="499"/>
                </a:lnTo>
                <a:lnTo>
                  <a:pt x="3798" y="489"/>
                </a:lnTo>
                <a:lnTo>
                  <a:pt x="3798" y="488"/>
                </a:lnTo>
                <a:lnTo>
                  <a:pt x="3799" y="486"/>
                </a:lnTo>
                <a:lnTo>
                  <a:pt x="3799" y="488"/>
                </a:lnTo>
                <a:lnTo>
                  <a:pt x="3799" y="478"/>
                </a:lnTo>
                <a:lnTo>
                  <a:pt x="3799" y="470"/>
                </a:lnTo>
                <a:lnTo>
                  <a:pt x="3800" y="470"/>
                </a:lnTo>
                <a:lnTo>
                  <a:pt x="3800" y="470"/>
                </a:lnTo>
                <a:lnTo>
                  <a:pt x="3800" y="468"/>
                </a:lnTo>
                <a:lnTo>
                  <a:pt x="3801" y="468"/>
                </a:lnTo>
                <a:lnTo>
                  <a:pt x="3801" y="472"/>
                </a:lnTo>
                <a:lnTo>
                  <a:pt x="3801" y="474"/>
                </a:lnTo>
                <a:lnTo>
                  <a:pt x="3802" y="470"/>
                </a:lnTo>
                <a:lnTo>
                  <a:pt x="3802" y="462"/>
                </a:lnTo>
                <a:lnTo>
                  <a:pt x="3802" y="465"/>
                </a:lnTo>
                <a:lnTo>
                  <a:pt x="3803" y="468"/>
                </a:lnTo>
                <a:lnTo>
                  <a:pt x="3803" y="484"/>
                </a:lnTo>
                <a:lnTo>
                  <a:pt x="3803" y="492"/>
                </a:lnTo>
                <a:lnTo>
                  <a:pt x="3803" y="497"/>
                </a:lnTo>
                <a:lnTo>
                  <a:pt x="3804" y="514"/>
                </a:lnTo>
                <a:lnTo>
                  <a:pt x="3804" y="520"/>
                </a:lnTo>
                <a:lnTo>
                  <a:pt x="3804" y="518"/>
                </a:lnTo>
                <a:lnTo>
                  <a:pt x="3804" y="520"/>
                </a:lnTo>
                <a:lnTo>
                  <a:pt x="3805" y="530"/>
                </a:lnTo>
                <a:lnTo>
                  <a:pt x="3805" y="528"/>
                </a:lnTo>
                <a:lnTo>
                  <a:pt x="3806" y="524"/>
                </a:lnTo>
                <a:lnTo>
                  <a:pt x="3806" y="522"/>
                </a:lnTo>
                <a:lnTo>
                  <a:pt x="3806" y="530"/>
                </a:lnTo>
                <a:lnTo>
                  <a:pt x="3806" y="534"/>
                </a:lnTo>
                <a:lnTo>
                  <a:pt x="3807" y="530"/>
                </a:lnTo>
                <a:lnTo>
                  <a:pt x="3807" y="526"/>
                </a:lnTo>
                <a:lnTo>
                  <a:pt x="3807" y="532"/>
                </a:lnTo>
                <a:lnTo>
                  <a:pt x="3807" y="538"/>
                </a:lnTo>
                <a:lnTo>
                  <a:pt x="3808" y="534"/>
                </a:lnTo>
                <a:lnTo>
                  <a:pt x="3808" y="532"/>
                </a:lnTo>
                <a:lnTo>
                  <a:pt x="3809" y="534"/>
                </a:lnTo>
                <a:lnTo>
                  <a:pt x="3809" y="549"/>
                </a:lnTo>
                <a:lnTo>
                  <a:pt x="3809" y="559"/>
                </a:lnTo>
                <a:lnTo>
                  <a:pt x="3809" y="574"/>
                </a:lnTo>
                <a:lnTo>
                  <a:pt x="3810" y="588"/>
                </a:lnTo>
                <a:lnTo>
                  <a:pt x="3810" y="619"/>
                </a:lnTo>
                <a:lnTo>
                  <a:pt x="3810" y="634"/>
                </a:lnTo>
                <a:lnTo>
                  <a:pt x="3810" y="605"/>
                </a:lnTo>
                <a:lnTo>
                  <a:pt x="3811" y="561"/>
                </a:lnTo>
                <a:lnTo>
                  <a:pt x="3811" y="520"/>
                </a:lnTo>
                <a:lnTo>
                  <a:pt x="3812" y="457"/>
                </a:lnTo>
                <a:lnTo>
                  <a:pt x="3812" y="343"/>
                </a:lnTo>
                <a:lnTo>
                  <a:pt x="3812" y="204"/>
                </a:lnTo>
                <a:lnTo>
                  <a:pt x="3812" y="121"/>
                </a:lnTo>
                <a:lnTo>
                  <a:pt x="3813" y="106"/>
                </a:lnTo>
                <a:lnTo>
                  <a:pt x="3813" y="235"/>
                </a:lnTo>
                <a:lnTo>
                  <a:pt x="3813" y="293"/>
                </a:lnTo>
                <a:lnTo>
                  <a:pt x="3813" y="586"/>
                </a:lnTo>
                <a:lnTo>
                  <a:pt x="3814" y="607"/>
                </a:lnTo>
                <a:lnTo>
                  <a:pt x="3814" y="574"/>
                </a:lnTo>
                <a:lnTo>
                  <a:pt x="3814" y="559"/>
                </a:lnTo>
                <a:lnTo>
                  <a:pt x="3815" y="563"/>
                </a:lnTo>
                <a:lnTo>
                  <a:pt x="3815" y="565"/>
                </a:lnTo>
                <a:lnTo>
                  <a:pt x="3815" y="557"/>
                </a:lnTo>
                <a:lnTo>
                  <a:pt x="3816" y="553"/>
                </a:lnTo>
                <a:lnTo>
                  <a:pt x="3816" y="559"/>
                </a:lnTo>
                <a:lnTo>
                  <a:pt x="3816" y="563"/>
                </a:lnTo>
                <a:lnTo>
                  <a:pt x="3817" y="561"/>
                </a:lnTo>
                <a:lnTo>
                  <a:pt x="3817" y="561"/>
                </a:lnTo>
                <a:lnTo>
                  <a:pt x="3817" y="561"/>
                </a:lnTo>
                <a:lnTo>
                  <a:pt x="3817" y="566"/>
                </a:lnTo>
                <a:lnTo>
                  <a:pt x="3818" y="565"/>
                </a:lnTo>
                <a:lnTo>
                  <a:pt x="3818" y="555"/>
                </a:lnTo>
                <a:lnTo>
                  <a:pt x="3818" y="555"/>
                </a:lnTo>
                <a:lnTo>
                  <a:pt x="3818" y="561"/>
                </a:lnTo>
                <a:lnTo>
                  <a:pt x="3819" y="563"/>
                </a:lnTo>
                <a:lnTo>
                  <a:pt x="3819" y="559"/>
                </a:lnTo>
                <a:lnTo>
                  <a:pt x="3820" y="557"/>
                </a:lnTo>
                <a:lnTo>
                  <a:pt x="3820" y="566"/>
                </a:lnTo>
                <a:lnTo>
                  <a:pt x="3820" y="565"/>
                </a:lnTo>
                <a:lnTo>
                  <a:pt x="3820" y="559"/>
                </a:lnTo>
                <a:lnTo>
                  <a:pt x="3821" y="557"/>
                </a:lnTo>
                <a:lnTo>
                  <a:pt x="3821" y="566"/>
                </a:lnTo>
                <a:lnTo>
                  <a:pt x="3821" y="565"/>
                </a:lnTo>
                <a:lnTo>
                  <a:pt x="3821" y="557"/>
                </a:lnTo>
                <a:lnTo>
                  <a:pt x="3822" y="553"/>
                </a:lnTo>
                <a:lnTo>
                  <a:pt x="3822" y="557"/>
                </a:lnTo>
                <a:lnTo>
                  <a:pt x="3823" y="559"/>
                </a:lnTo>
                <a:lnTo>
                  <a:pt x="3823" y="561"/>
                </a:lnTo>
                <a:lnTo>
                  <a:pt x="3823" y="559"/>
                </a:lnTo>
                <a:lnTo>
                  <a:pt x="3823" y="563"/>
                </a:lnTo>
                <a:lnTo>
                  <a:pt x="3824" y="566"/>
                </a:lnTo>
                <a:lnTo>
                  <a:pt x="3824" y="563"/>
                </a:lnTo>
                <a:lnTo>
                  <a:pt x="3824" y="559"/>
                </a:lnTo>
                <a:lnTo>
                  <a:pt x="3824" y="557"/>
                </a:lnTo>
                <a:lnTo>
                  <a:pt x="3825" y="565"/>
                </a:lnTo>
                <a:lnTo>
                  <a:pt x="3825" y="559"/>
                </a:lnTo>
                <a:lnTo>
                  <a:pt x="3826" y="559"/>
                </a:lnTo>
                <a:lnTo>
                  <a:pt x="3826" y="555"/>
                </a:lnTo>
                <a:lnTo>
                  <a:pt x="3826" y="559"/>
                </a:lnTo>
                <a:lnTo>
                  <a:pt x="3826" y="557"/>
                </a:lnTo>
                <a:lnTo>
                  <a:pt x="3827" y="557"/>
                </a:lnTo>
                <a:lnTo>
                  <a:pt x="3827" y="555"/>
                </a:lnTo>
                <a:lnTo>
                  <a:pt x="3827" y="557"/>
                </a:lnTo>
                <a:lnTo>
                  <a:pt x="3827" y="559"/>
                </a:lnTo>
                <a:lnTo>
                  <a:pt x="3828" y="553"/>
                </a:lnTo>
                <a:lnTo>
                  <a:pt x="3828" y="553"/>
                </a:lnTo>
                <a:lnTo>
                  <a:pt x="3828" y="559"/>
                </a:lnTo>
                <a:lnTo>
                  <a:pt x="3829" y="565"/>
                </a:lnTo>
                <a:lnTo>
                  <a:pt x="3829" y="565"/>
                </a:lnTo>
                <a:lnTo>
                  <a:pt x="3829" y="561"/>
                </a:lnTo>
                <a:lnTo>
                  <a:pt x="3830" y="563"/>
                </a:lnTo>
                <a:lnTo>
                  <a:pt x="3830" y="565"/>
                </a:lnTo>
                <a:lnTo>
                  <a:pt x="3830" y="561"/>
                </a:lnTo>
                <a:lnTo>
                  <a:pt x="3831" y="555"/>
                </a:lnTo>
                <a:lnTo>
                  <a:pt x="3831" y="557"/>
                </a:lnTo>
                <a:lnTo>
                  <a:pt x="3831" y="559"/>
                </a:lnTo>
                <a:lnTo>
                  <a:pt x="3831" y="553"/>
                </a:lnTo>
                <a:lnTo>
                  <a:pt x="3832" y="544"/>
                </a:lnTo>
                <a:lnTo>
                  <a:pt x="3832" y="544"/>
                </a:lnTo>
                <a:lnTo>
                  <a:pt x="3832" y="548"/>
                </a:lnTo>
                <a:lnTo>
                  <a:pt x="3832" y="538"/>
                </a:lnTo>
                <a:lnTo>
                  <a:pt x="3833" y="530"/>
                </a:lnTo>
                <a:lnTo>
                  <a:pt x="3833" y="528"/>
                </a:lnTo>
                <a:lnTo>
                  <a:pt x="3834" y="528"/>
                </a:lnTo>
                <a:lnTo>
                  <a:pt x="3834" y="522"/>
                </a:lnTo>
                <a:lnTo>
                  <a:pt x="3834" y="513"/>
                </a:lnTo>
                <a:lnTo>
                  <a:pt x="3834" y="513"/>
                </a:lnTo>
                <a:lnTo>
                  <a:pt x="3835" y="517"/>
                </a:lnTo>
                <a:lnTo>
                  <a:pt x="3835" y="520"/>
                </a:lnTo>
                <a:lnTo>
                  <a:pt x="3835" y="518"/>
                </a:lnTo>
                <a:lnTo>
                  <a:pt x="3835" y="514"/>
                </a:lnTo>
                <a:lnTo>
                  <a:pt x="3836" y="514"/>
                </a:lnTo>
                <a:lnTo>
                  <a:pt x="3836" y="520"/>
                </a:lnTo>
                <a:lnTo>
                  <a:pt x="3837" y="517"/>
                </a:lnTo>
                <a:lnTo>
                  <a:pt x="3837" y="513"/>
                </a:lnTo>
                <a:lnTo>
                  <a:pt x="3837" y="518"/>
                </a:lnTo>
                <a:lnTo>
                  <a:pt x="3837" y="520"/>
                </a:lnTo>
                <a:lnTo>
                  <a:pt x="3838" y="517"/>
                </a:lnTo>
                <a:lnTo>
                  <a:pt x="3838" y="514"/>
                </a:lnTo>
                <a:lnTo>
                  <a:pt x="3838" y="517"/>
                </a:lnTo>
                <a:lnTo>
                  <a:pt x="3838" y="522"/>
                </a:lnTo>
                <a:lnTo>
                  <a:pt x="3839" y="522"/>
                </a:lnTo>
                <a:lnTo>
                  <a:pt x="3839" y="520"/>
                </a:lnTo>
                <a:lnTo>
                  <a:pt x="3840" y="522"/>
                </a:lnTo>
                <a:lnTo>
                  <a:pt x="3840" y="526"/>
                </a:lnTo>
                <a:lnTo>
                  <a:pt x="3840" y="522"/>
                </a:lnTo>
                <a:lnTo>
                  <a:pt x="3840" y="518"/>
                </a:lnTo>
                <a:lnTo>
                  <a:pt x="3841" y="522"/>
                </a:lnTo>
                <a:lnTo>
                  <a:pt x="3841" y="530"/>
                </a:lnTo>
                <a:lnTo>
                  <a:pt x="3841" y="528"/>
                </a:lnTo>
                <a:lnTo>
                  <a:pt x="3841" y="522"/>
                </a:lnTo>
                <a:lnTo>
                  <a:pt x="3842" y="520"/>
                </a:lnTo>
                <a:lnTo>
                  <a:pt x="3842" y="524"/>
                </a:lnTo>
                <a:lnTo>
                  <a:pt x="3842" y="526"/>
                </a:lnTo>
                <a:lnTo>
                  <a:pt x="3843" y="526"/>
                </a:lnTo>
                <a:lnTo>
                  <a:pt x="3843" y="524"/>
                </a:lnTo>
                <a:lnTo>
                  <a:pt x="3843" y="530"/>
                </a:lnTo>
                <a:lnTo>
                  <a:pt x="3844" y="538"/>
                </a:lnTo>
                <a:lnTo>
                  <a:pt x="3844" y="534"/>
                </a:lnTo>
                <a:lnTo>
                  <a:pt x="3844" y="534"/>
                </a:lnTo>
                <a:lnTo>
                  <a:pt x="3844" y="538"/>
                </a:lnTo>
                <a:lnTo>
                  <a:pt x="3845" y="544"/>
                </a:lnTo>
                <a:lnTo>
                  <a:pt x="3845" y="540"/>
                </a:lnTo>
                <a:lnTo>
                  <a:pt x="3845" y="532"/>
                </a:lnTo>
                <a:lnTo>
                  <a:pt x="3846" y="532"/>
                </a:lnTo>
                <a:lnTo>
                  <a:pt x="3846" y="536"/>
                </a:lnTo>
                <a:lnTo>
                  <a:pt x="3846" y="534"/>
                </a:lnTo>
                <a:lnTo>
                  <a:pt x="3846" y="530"/>
                </a:lnTo>
                <a:lnTo>
                  <a:pt x="3847" y="530"/>
                </a:lnTo>
                <a:lnTo>
                  <a:pt x="3847" y="538"/>
                </a:lnTo>
                <a:lnTo>
                  <a:pt x="3848" y="532"/>
                </a:lnTo>
                <a:lnTo>
                  <a:pt x="3848" y="532"/>
                </a:lnTo>
                <a:lnTo>
                  <a:pt x="3848" y="532"/>
                </a:lnTo>
                <a:lnTo>
                  <a:pt x="3848" y="538"/>
                </a:lnTo>
                <a:lnTo>
                  <a:pt x="3849" y="534"/>
                </a:lnTo>
                <a:lnTo>
                  <a:pt x="3849" y="536"/>
                </a:lnTo>
                <a:lnTo>
                  <a:pt x="3849" y="534"/>
                </a:lnTo>
                <a:lnTo>
                  <a:pt x="3849" y="538"/>
                </a:lnTo>
                <a:lnTo>
                  <a:pt x="3850" y="540"/>
                </a:lnTo>
                <a:lnTo>
                  <a:pt x="3850" y="534"/>
                </a:lnTo>
                <a:lnTo>
                  <a:pt x="3851" y="530"/>
                </a:lnTo>
                <a:lnTo>
                  <a:pt x="3851" y="536"/>
                </a:lnTo>
                <a:lnTo>
                  <a:pt x="3851" y="540"/>
                </a:lnTo>
                <a:lnTo>
                  <a:pt x="3851" y="534"/>
                </a:lnTo>
                <a:lnTo>
                  <a:pt x="3852" y="526"/>
                </a:lnTo>
                <a:lnTo>
                  <a:pt x="3852" y="532"/>
                </a:lnTo>
                <a:lnTo>
                  <a:pt x="3852" y="536"/>
                </a:lnTo>
                <a:lnTo>
                  <a:pt x="3852" y="528"/>
                </a:lnTo>
                <a:lnTo>
                  <a:pt x="3853" y="526"/>
                </a:lnTo>
                <a:lnTo>
                  <a:pt x="3853" y="524"/>
                </a:lnTo>
                <a:lnTo>
                  <a:pt x="3854" y="528"/>
                </a:lnTo>
                <a:lnTo>
                  <a:pt x="3854" y="522"/>
                </a:lnTo>
                <a:lnTo>
                  <a:pt x="3854" y="517"/>
                </a:lnTo>
                <a:lnTo>
                  <a:pt x="3854" y="513"/>
                </a:lnTo>
                <a:lnTo>
                  <a:pt x="3855" y="511"/>
                </a:lnTo>
                <a:lnTo>
                  <a:pt x="3855" y="507"/>
                </a:lnTo>
                <a:lnTo>
                  <a:pt x="3855" y="503"/>
                </a:lnTo>
                <a:lnTo>
                  <a:pt x="3855" y="501"/>
                </a:lnTo>
                <a:lnTo>
                  <a:pt x="3856" y="501"/>
                </a:lnTo>
                <a:lnTo>
                  <a:pt x="3856" y="496"/>
                </a:lnTo>
                <a:lnTo>
                  <a:pt x="3856" y="484"/>
                </a:lnTo>
                <a:lnTo>
                  <a:pt x="3857" y="486"/>
                </a:lnTo>
                <a:lnTo>
                  <a:pt x="3857" y="486"/>
                </a:lnTo>
                <a:lnTo>
                  <a:pt x="3857" y="488"/>
                </a:lnTo>
                <a:lnTo>
                  <a:pt x="3858" y="486"/>
                </a:lnTo>
                <a:lnTo>
                  <a:pt x="3858" y="488"/>
                </a:lnTo>
                <a:lnTo>
                  <a:pt x="3858" y="493"/>
                </a:lnTo>
                <a:lnTo>
                  <a:pt x="3858" y="489"/>
                </a:lnTo>
                <a:lnTo>
                  <a:pt x="3859" y="480"/>
                </a:lnTo>
                <a:lnTo>
                  <a:pt x="3859" y="484"/>
                </a:lnTo>
                <a:lnTo>
                  <a:pt x="3859" y="480"/>
                </a:lnTo>
                <a:lnTo>
                  <a:pt x="3860" y="484"/>
                </a:lnTo>
                <a:lnTo>
                  <a:pt x="3860" y="493"/>
                </a:lnTo>
                <a:lnTo>
                  <a:pt x="3860" y="503"/>
                </a:lnTo>
                <a:lnTo>
                  <a:pt x="3860" y="511"/>
                </a:lnTo>
                <a:lnTo>
                  <a:pt x="3861" y="524"/>
                </a:lnTo>
                <a:lnTo>
                  <a:pt x="3861" y="530"/>
                </a:lnTo>
                <a:lnTo>
                  <a:pt x="3862" y="536"/>
                </a:lnTo>
                <a:lnTo>
                  <a:pt x="3862" y="534"/>
                </a:lnTo>
                <a:lnTo>
                  <a:pt x="3862" y="544"/>
                </a:lnTo>
                <a:lnTo>
                  <a:pt x="3862" y="538"/>
                </a:lnTo>
                <a:lnTo>
                  <a:pt x="3863" y="538"/>
                </a:lnTo>
                <a:lnTo>
                  <a:pt x="3863" y="536"/>
                </a:lnTo>
                <a:lnTo>
                  <a:pt x="3863" y="540"/>
                </a:lnTo>
                <a:lnTo>
                  <a:pt x="3863" y="545"/>
                </a:lnTo>
                <a:lnTo>
                  <a:pt x="3864" y="544"/>
                </a:lnTo>
                <a:lnTo>
                  <a:pt x="3864" y="542"/>
                </a:lnTo>
                <a:lnTo>
                  <a:pt x="3865" y="549"/>
                </a:lnTo>
                <a:lnTo>
                  <a:pt x="3865" y="551"/>
                </a:lnTo>
                <a:lnTo>
                  <a:pt x="3865" y="544"/>
                </a:lnTo>
                <a:lnTo>
                  <a:pt x="3865" y="540"/>
                </a:lnTo>
                <a:lnTo>
                  <a:pt x="3866" y="549"/>
                </a:lnTo>
                <a:lnTo>
                  <a:pt x="3866" y="555"/>
                </a:lnTo>
                <a:lnTo>
                  <a:pt x="3866" y="555"/>
                </a:lnTo>
                <a:lnTo>
                  <a:pt x="3866" y="569"/>
                </a:lnTo>
                <a:lnTo>
                  <a:pt x="3867" y="588"/>
                </a:lnTo>
                <a:lnTo>
                  <a:pt x="3867" y="603"/>
                </a:lnTo>
                <a:lnTo>
                  <a:pt x="3868" y="615"/>
                </a:lnTo>
                <a:lnTo>
                  <a:pt x="3868" y="622"/>
                </a:lnTo>
                <a:lnTo>
                  <a:pt x="3868" y="580"/>
                </a:lnTo>
                <a:lnTo>
                  <a:pt x="3868" y="520"/>
                </a:lnTo>
                <a:lnTo>
                  <a:pt x="3869" y="430"/>
                </a:lnTo>
                <a:lnTo>
                  <a:pt x="3869" y="301"/>
                </a:lnTo>
                <a:lnTo>
                  <a:pt x="3869" y="160"/>
                </a:lnTo>
                <a:lnTo>
                  <a:pt x="3869" y="69"/>
                </a:lnTo>
                <a:lnTo>
                  <a:pt x="3870" y="21"/>
                </a:lnTo>
                <a:lnTo>
                  <a:pt x="3870" y="21"/>
                </a:lnTo>
                <a:lnTo>
                  <a:pt x="3870" y="102"/>
                </a:lnTo>
                <a:lnTo>
                  <a:pt x="3871" y="235"/>
                </a:lnTo>
                <a:lnTo>
                  <a:pt x="3871" y="387"/>
                </a:lnTo>
                <a:lnTo>
                  <a:pt x="3871" y="501"/>
                </a:lnTo>
                <a:lnTo>
                  <a:pt x="3872" y="580"/>
                </a:lnTo>
                <a:lnTo>
                  <a:pt x="3872" y="617"/>
                </a:lnTo>
                <a:lnTo>
                  <a:pt x="3872" y="611"/>
                </a:lnTo>
                <a:lnTo>
                  <a:pt x="3872" y="578"/>
                </a:lnTo>
                <a:lnTo>
                  <a:pt x="3873" y="569"/>
                </a:lnTo>
                <a:lnTo>
                  <a:pt x="3873" y="573"/>
                </a:lnTo>
                <a:lnTo>
                  <a:pt x="3873" y="573"/>
                </a:lnTo>
                <a:lnTo>
                  <a:pt x="3874" y="569"/>
                </a:lnTo>
                <a:lnTo>
                  <a:pt x="3874" y="566"/>
                </a:lnTo>
                <a:lnTo>
                  <a:pt x="3874" y="566"/>
                </a:lnTo>
                <a:lnTo>
                  <a:pt x="3875" y="573"/>
                </a:lnTo>
                <a:lnTo>
                  <a:pt x="3875" y="566"/>
                </a:lnTo>
                <a:lnTo>
                  <a:pt x="3875" y="566"/>
                </a:lnTo>
                <a:lnTo>
                  <a:pt x="3876" y="565"/>
                </a:lnTo>
                <a:lnTo>
                  <a:pt x="3876" y="573"/>
                </a:lnTo>
                <a:lnTo>
                  <a:pt x="3876" y="570"/>
                </a:lnTo>
                <a:lnTo>
                  <a:pt x="3876" y="563"/>
                </a:lnTo>
                <a:lnTo>
                  <a:pt x="3877" y="570"/>
                </a:lnTo>
                <a:lnTo>
                  <a:pt x="3877" y="576"/>
                </a:lnTo>
                <a:lnTo>
                  <a:pt x="3877" y="574"/>
                </a:lnTo>
                <a:lnTo>
                  <a:pt x="3877" y="573"/>
                </a:lnTo>
                <a:lnTo>
                  <a:pt x="3878" y="573"/>
                </a:lnTo>
                <a:lnTo>
                  <a:pt x="3878" y="578"/>
                </a:lnTo>
                <a:lnTo>
                  <a:pt x="3879" y="578"/>
                </a:lnTo>
                <a:lnTo>
                  <a:pt x="3879" y="576"/>
                </a:lnTo>
                <a:lnTo>
                  <a:pt x="3879" y="574"/>
                </a:lnTo>
                <a:lnTo>
                  <a:pt x="3879" y="578"/>
                </a:lnTo>
                <a:lnTo>
                  <a:pt x="3880" y="582"/>
                </a:lnTo>
                <a:lnTo>
                  <a:pt x="3880" y="576"/>
                </a:lnTo>
                <a:lnTo>
                  <a:pt x="3880" y="573"/>
                </a:lnTo>
                <a:lnTo>
                  <a:pt x="3880" y="574"/>
                </a:lnTo>
                <a:lnTo>
                  <a:pt x="3881" y="576"/>
                </a:lnTo>
                <a:lnTo>
                  <a:pt x="3881" y="573"/>
                </a:lnTo>
                <a:lnTo>
                  <a:pt x="3882" y="569"/>
                </a:lnTo>
                <a:lnTo>
                  <a:pt x="3882" y="573"/>
                </a:lnTo>
                <a:lnTo>
                  <a:pt x="3882" y="580"/>
                </a:lnTo>
                <a:lnTo>
                  <a:pt x="3882" y="576"/>
                </a:lnTo>
                <a:lnTo>
                  <a:pt x="3883" y="573"/>
                </a:lnTo>
                <a:lnTo>
                  <a:pt x="3883" y="574"/>
                </a:lnTo>
                <a:lnTo>
                  <a:pt x="3883" y="578"/>
                </a:lnTo>
                <a:lnTo>
                  <a:pt x="3883" y="573"/>
                </a:lnTo>
                <a:lnTo>
                  <a:pt x="3884" y="573"/>
                </a:lnTo>
                <a:lnTo>
                  <a:pt x="3884" y="573"/>
                </a:lnTo>
                <a:lnTo>
                  <a:pt x="3884" y="574"/>
                </a:lnTo>
                <a:lnTo>
                  <a:pt x="3885" y="573"/>
                </a:lnTo>
                <a:lnTo>
                  <a:pt x="3885" y="569"/>
                </a:lnTo>
                <a:lnTo>
                  <a:pt x="3885" y="569"/>
                </a:lnTo>
                <a:lnTo>
                  <a:pt x="3886" y="574"/>
                </a:lnTo>
                <a:lnTo>
                  <a:pt x="3886" y="578"/>
                </a:lnTo>
                <a:lnTo>
                  <a:pt x="3886" y="570"/>
                </a:lnTo>
                <a:lnTo>
                  <a:pt x="3886" y="569"/>
                </a:lnTo>
                <a:lnTo>
                  <a:pt x="3887" y="576"/>
                </a:lnTo>
                <a:lnTo>
                  <a:pt x="3887" y="582"/>
                </a:lnTo>
                <a:lnTo>
                  <a:pt x="3887" y="578"/>
                </a:lnTo>
                <a:lnTo>
                  <a:pt x="3888" y="576"/>
                </a:lnTo>
                <a:lnTo>
                  <a:pt x="3888" y="582"/>
                </a:lnTo>
                <a:lnTo>
                  <a:pt x="3888" y="588"/>
                </a:lnTo>
                <a:lnTo>
                  <a:pt x="3889" y="590"/>
                </a:lnTo>
                <a:lnTo>
                  <a:pt x="3889" y="586"/>
                </a:lnTo>
                <a:lnTo>
                  <a:pt x="3889" y="592"/>
                </a:lnTo>
                <a:lnTo>
                  <a:pt x="3890" y="596"/>
                </a:lnTo>
                <a:lnTo>
                  <a:pt x="3890" y="586"/>
                </a:lnTo>
                <a:lnTo>
                  <a:pt x="3890" y="586"/>
                </a:lnTo>
                <a:lnTo>
                  <a:pt x="3890" y="584"/>
                </a:lnTo>
                <a:lnTo>
                  <a:pt x="3891" y="580"/>
                </a:lnTo>
                <a:lnTo>
                  <a:pt x="3891" y="573"/>
                </a:lnTo>
                <a:lnTo>
                  <a:pt x="3891" y="563"/>
                </a:lnTo>
                <a:lnTo>
                  <a:pt x="3891" y="559"/>
                </a:lnTo>
                <a:lnTo>
                  <a:pt x="3892" y="555"/>
                </a:lnTo>
                <a:lnTo>
                  <a:pt x="3892" y="545"/>
                </a:lnTo>
                <a:lnTo>
                  <a:pt x="3893" y="534"/>
                </a:lnTo>
                <a:lnTo>
                  <a:pt x="3893" y="534"/>
                </a:lnTo>
                <a:lnTo>
                  <a:pt x="3893" y="532"/>
                </a:lnTo>
                <a:lnTo>
                  <a:pt x="3893" y="532"/>
                </a:lnTo>
                <a:lnTo>
                  <a:pt x="3894" y="522"/>
                </a:lnTo>
                <a:lnTo>
                  <a:pt x="3894" y="524"/>
                </a:lnTo>
                <a:lnTo>
                  <a:pt x="3894" y="530"/>
                </a:lnTo>
                <a:lnTo>
                  <a:pt x="3894" y="526"/>
                </a:lnTo>
                <a:lnTo>
                  <a:pt x="3895" y="522"/>
                </a:lnTo>
                <a:lnTo>
                  <a:pt x="3895" y="520"/>
                </a:lnTo>
                <a:lnTo>
                  <a:pt x="3896" y="526"/>
                </a:lnTo>
                <a:lnTo>
                  <a:pt x="3896" y="524"/>
                </a:lnTo>
                <a:lnTo>
                  <a:pt x="3896" y="520"/>
                </a:lnTo>
                <a:lnTo>
                  <a:pt x="3896" y="517"/>
                </a:lnTo>
                <a:lnTo>
                  <a:pt x="3897" y="518"/>
                </a:lnTo>
                <a:lnTo>
                  <a:pt x="3897" y="522"/>
                </a:lnTo>
                <a:lnTo>
                  <a:pt x="3897" y="522"/>
                </a:lnTo>
                <a:lnTo>
                  <a:pt x="3897" y="514"/>
                </a:lnTo>
                <a:lnTo>
                  <a:pt x="3898" y="517"/>
                </a:lnTo>
                <a:lnTo>
                  <a:pt x="3898" y="524"/>
                </a:lnTo>
                <a:lnTo>
                  <a:pt x="3899" y="522"/>
                </a:lnTo>
                <a:lnTo>
                  <a:pt x="3899" y="520"/>
                </a:lnTo>
                <a:lnTo>
                  <a:pt x="3899" y="526"/>
                </a:lnTo>
                <a:lnTo>
                  <a:pt x="3899" y="526"/>
                </a:lnTo>
                <a:lnTo>
                  <a:pt x="3900" y="526"/>
                </a:lnTo>
                <a:lnTo>
                  <a:pt x="3900" y="522"/>
                </a:lnTo>
                <a:lnTo>
                  <a:pt x="3900" y="524"/>
                </a:lnTo>
                <a:lnTo>
                  <a:pt x="3900" y="526"/>
                </a:lnTo>
                <a:lnTo>
                  <a:pt x="3901" y="532"/>
                </a:lnTo>
                <a:lnTo>
                  <a:pt x="3901" y="530"/>
                </a:lnTo>
                <a:lnTo>
                  <a:pt x="3901" y="530"/>
                </a:lnTo>
                <a:lnTo>
                  <a:pt x="3902" y="534"/>
                </a:lnTo>
                <a:lnTo>
                  <a:pt x="3902" y="538"/>
                </a:lnTo>
                <a:lnTo>
                  <a:pt x="3902" y="530"/>
                </a:lnTo>
                <a:lnTo>
                  <a:pt x="3903" y="526"/>
                </a:lnTo>
                <a:lnTo>
                  <a:pt x="3903" y="534"/>
                </a:lnTo>
                <a:lnTo>
                  <a:pt x="3903" y="536"/>
                </a:lnTo>
                <a:lnTo>
                  <a:pt x="3904" y="534"/>
                </a:lnTo>
                <a:lnTo>
                  <a:pt x="3904" y="528"/>
                </a:lnTo>
                <a:lnTo>
                  <a:pt x="3904" y="536"/>
                </a:lnTo>
                <a:lnTo>
                  <a:pt x="3904" y="536"/>
                </a:lnTo>
                <a:lnTo>
                  <a:pt x="3905" y="536"/>
                </a:lnTo>
                <a:lnTo>
                  <a:pt x="3905" y="534"/>
                </a:lnTo>
                <a:lnTo>
                  <a:pt x="3905" y="536"/>
                </a:lnTo>
                <a:lnTo>
                  <a:pt x="3905" y="544"/>
                </a:lnTo>
                <a:lnTo>
                  <a:pt x="3906" y="534"/>
                </a:lnTo>
                <a:lnTo>
                  <a:pt x="3906" y="530"/>
                </a:lnTo>
                <a:lnTo>
                  <a:pt x="3907" y="536"/>
                </a:lnTo>
                <a:lnTo>
                  <a:pt x="3907" y="538"/>
                </a:lnTo>
                <a:lnTo>
                  <a:pt x="3907" y="536"/>
                </a:lnTo>
                <a:lnTo>
                  <a:pt x="3907" y="536"/>
                </a:lnTo>
                <a:lnTo>
                  <a:pt x="3908" y="536"/>
                </a:lnTo>
                <a:lnTo>
                  <a:pt x="3908" y="540"/>
                </a:lnTo>
                <a:lnTo>
                  <a:pt x="3908" y="540"/>
                </a:lnTo>
                <a:lnTo>
                  <a:pt x="3908" y="534"/>
                </a:lnTo>
                <a:lnTo>
                  <a:pt x="3909" y="534"/>
                </a:lnTo>
                <a:lnTo>
                  <a:pt x="3909" y="536"/>
                </a:lnTo>
                <a:lnTo>
                  <a:pt x="3910" y="534"/>
                </a:lnTo>
                <a:lnTo>
                  <a:pt x="3910" y="534"/>
                </a:lnTo>
                <a:lnTo>
                  <a:pt x="3910" y="532"/>
                </a:lnTo>
                <a:lnTo>
                  <a:pt x="3910" y="538"/>
                </a:lnTo>
                <a:lnTo>
                  <a:pt x="3911" y="542"/>
                </a:lnTo>
                <a:lnTo>
                  <a:pt x="3911" y="536"/>
                </a:lnTo>
                <a:lnTo>
                  <a:pt x="3911" y="532"/>
                </a:lnTo>
                <a:lnTo>
                  <a:pt x="3911" y="534"/>
                </a:lnTo>
                <a:lnTo>
                  <a:pt x="3912" y="538"/>
                </a:lnTo>
                <a:lnTo>
                  <a:pt x="3912" y="536"/>
                </a:lnTo>
                <a:lnTo>
                  <a:pt x="3913" y="528"/>
                </a:lnTo>
                <a:lnTo>
                  <a:pt x="3913" y="526"/>
                </a:lnTo>
                <a:lnTo>
                  <a:pt x="3913" y="534"/>
                </a:lnTo>
                <a:lnTo>
                  <a:pt x="3913" y="530"/>
                </a:lnTo>
                <a:lnTo>
                  <a:pt x="3914" y="524"/>
                </a:lnTo>
                <a:lnTo>
                  <a:pt x="3914" y="520"/>
                </a:lnTo>
                <a:lnTo>
                  <a:pt x="3914" y="518"/>
                </a:lnTo>
                <a:lnTo>
                  <a:pt x="3914" y="514"/>
                </a:lnTo>
                <a:lnTo>
                  <a:pt x="3915" y="507"/>
                </a:lnTo>
                <a:lnTo>
                  <a:pt x="3915" y="507"/>
                </a:lnTo>
                <a:lnTo>
                  <a:pt x="3915" y="503"/>
                </a:lnTo>
                <a:lnTo>
                  <a:pt x="3916" y="505"/>
                </a:lnTo>
                <a:lnTo>
                  <a:pt x="3916" y="493"/>
                </a:lnTo>
                <a:lnTo>
                  <a:pt x="3916" y="492"/>
                </a:lnTo>
                <a:lnTo>
                  <a:pt x="3917" y="489"/>
                </a:lnTo>
                <a:lnTo>
                  <a:pt x="3917" y="484"/>
                </a:lnTo>
                <a:lnTo>
                  <a:pt x="3917" y="480"/>
                </a:lnTo>
                <a:lnTo>
                  <a:pt x="3917" y="476"/>
                </a:lnTo>
                <a:lnTo>
                  <a:pt x="3918" y="488"/>
                </a:lnTo>
                <a:lnTo>
                  <a:pt x="3918" y="492"/>
                </a:lnTo>
                <a:lnTo>
                  <a:pt x="3918" y="484"/>
                </a:lnTo>
                <a:lnTo>
                  <a:pt x="3919" y="484"/>
                </a:lnTo>
                <a:lnTo>
                  <a:pt x="3919" y="484"/>
                </a:lnTo>
                <a:lnTo>
                  <a:pt x="3919" y="480"/>
                </a:lnTo>
                <a:lnTo>
                  <a:pt x="3919" y="476"/>
                </a:lnTo>
                <a:lnTo>
                  <a:pt x="3920" y="486"/>
                </a:lnTo>
                <a:lnTo>
                  <a:pt x="3920" y="509"/>
                </a:lnTo>
                <a:lnTo>
                  <a:pt x="3921" y="511"/>
                </a:lnTo>
                <a:lnTo>
                  <a:pt x="3921" y="518"/>
                </a:lnTo>
                <a:lnTo>
                  <a:pt x="3921" y="520"/>
                </a:lnTo>
                <a:lnTo>
                  <a:pt x="3921" y="526"/>
                </a:lnTo>
                <a:lnTo>
                  <a:pt x="3922" y="538"/>
                </a:lnTo>
                <a:lnTo>
                  <a:pt x="3922" y="538"/>
                </a:lnTo>
                <a:lnTo>
                  <a:pt x="3922" y="526"/>
                </a:lnTo>
                <a:lnTo>
                  <a:pt x="3922" y="534"/>
                </a:lnTo>
                <a:lnTo>
                  <a:pt x="3923" y="538"/>
                </a:lnTo>
                <a:lnTo>
                  <a:pt x="3923" y="536"/>
                </a:lnTo>
                <a:lnTo>
                  <a:pt x="3924" y="528"/>
                </a:lnTo>
                <a:lnTo>
                  <a:pt x="3924" y="532"/>
                </a:lnTo>
                <a:lnTo>
                  <a:pt x="3924" y="538"/>
                </a:lnTo>
                <a:lnTo>
                  <a:pt x="3924" y="544"/>
                </a:lnTo>
                <a:lnTo>
                  <a:pt x="3925" y="536"/>
                </a:lnTo>
                <a:lnTo>
                  <a:pt x="3925" y="534"/>
                </a:lnTo>
                <a:lnTo>
                  <a:pt x="3925" y="540"/>
                </a:lnTo>
                <a:lnTo>
                  <a:pt x="3925" y="545"/>
                </a:lnTo>
                <a:lnTo>
                  <a:pt x="3926" y="544"/>
                </a:lnTo>
                <a:lnTo>
                  <a:pt x="3926" y="542"/>
                </a:lnTo>
                <a:lnTo>
                  <a:pt x="3927" y="544"/>
                </a:lnTo>
                <a:lnTo>
                  <a:pt x="3927" y="549"/>
                </a:lnTo>
                <a:lnTo>
                  <a:pt x="3927" y="548"/>
                </a:lnTo>
                <a:lnTo>
                  <a:pt x="3927" y="549"/>
                </a:lnTo>
                <a:lnTo>
                  <a:pt x="3928" y="561"/>
                </a:lnTo>
                <a:lnTo>
                  <a:pt x="3928" y="582"/>
                </a:lnTo>
                <a:lnTo>
                  <a:pt x="3928" y="594"/>
                </a:lnTo>
                <a:lnTo>
                  <a:pt x="3928" y="601"/>
                </a:lnTo>
                <a:lnTo>
                  <a:pt x="3929" y="625"/>
                </a:lnTo>
                <a:lnTo>
                  <a:pt x="3929" y="617"/>
                </a:lnTo>
                <a:lnTo>
                  <a:pt x="3929" y="565"/>
                </a:lnTo>
                <a:lnTo>
                  <a:pt x="3930" y="496"/>
                </a:lnTo>
                <a:lnTo>
                  <a:pt x="3930" y="406"/>
                </a:lnTo>
                <a:lnTo>
                  <a:pt x="3930" y="277"/>
                </a:lnTo>
                <a:lnTo>
                  <a:pt x="3931" y="154"/>
                </a:lnTo>
                <a:lnTo>
                  <a:pt x="3931" y="100"/>
                </a:lnTo>
                <a:lnTo>
                  <a:pt x="3931" y="175"/>
                </a:lnTo>
                <a:lnTo>
                  <a:pt x="3931" y="354"/>
                </a:lnTo>
                <a:lnTo>
                  <a:pt x="3932" y="534"/>
                </a:lnTo>
                <a:lnTo>
                  <a:pt x="3932" y="601"/>
                </a:lnTo>
                <a:lnTo>
                  <a:pt x="3932" y="611"/>
                </a:lnTo>
                <a:lnTo>
                  <a:pt x="3933" y="578"/>
                </a:lnTo>
                <a:lnTo>
                  <a:pt x="3933" y="573"/>
                </a:lnTo>
                <a:lnTo>
                  <a:pt x="3933" y="566"/>
                </a:lnTo>
                <a:lnTo>
                  <a:pt x="3933" y="565"/>
                </a:lnTo>
                <a:lnTo>
                  <a:pt x="3934" y="565"/>
                </a:lnTo>
                <a:lnTo>
                  <a:pt x="3934" y="565"/>
                </a:lnTo>
                <a:lnTo>
                  <a:pt x="3935" y="563"/>
                </a:lnTo>
                <a:lnTo>
                  <a:pt x="3935" y="563"/>
                </a:lnTo>
                <a:lnTo>
                  <a:pt x="3935" y="563"/>
                </a:lnTo>
                <a:lnTo>
                  <a:pt x="3935" y="561"/>
                </a:lnTo>
                <a:lnTo>
                  <a:pt x="3936" y="565"/>
                </a:lnTo>
                <a:lnTo>
                  <a:pt x="3936" y="555"/>
                </a:lnTo>
                <a:lnTo>
                  <a:pt x="3936" y="557"/>
                </a:lnTo>
                <a:lnTo>
                  <a:pt x="3936" y="557"/>
                </a:lnTo>
                <a:lnTo>
                  <a:pt x="3937" y="563"/>
                </a:lnTo>
                <a:lnTo>
                  <a:pt x="3937" y="559"/>
                </a:lnTo>
                <a:lnTo>
                  <a:pt x="3938" y="563"/>
                </a:lnTo>
                <a:lnTo>
                  <a:pt x="3938" y="563"/>
                </a:lnTo>
                <a:lnTo>
                  <a:pt x="3938" y="565"/>
                </a:lnTo>
                <a:lnTo>
                  <a:pt x="3938" y="563"/>
                </a:lnTo>
                <a:lnTo>
                  <a:pt x="3939" y="561"/>
                </a:lnTo>
                <a:lnTo>
                  <a:pt x="3939" y="565"/>
                </a:lnTo>
                <a:lnTo>
                  <a:pt x="3939" y="563"/>
                </a:lnTo>
                <a:lnTo>
                  <a:pt x="3939" y="559"/>
                </a:lnTo>
                <a:lnTo>
                  <a:pt x="3940" y="557"/>
                </a:lnTo>
                <a:lnTo>
                  <a:pt x="3940" y="561"/>
                </a:lnTo>
                <a:lnTo>
                  <a:pt x="3941" y="566"/>
                </a:lnTo>
                <a:lnTo>
                  <a:pt x="3941" y="561"/>
                </a:lnTo>
                <a:lnTo>
                  <a:pt x="3941" y="559"/>
                </a:lnTo>
                <a:lnTo>
                  <a:pt x="3941" y="563"/>
                </a:lnTo>
                <a:lnTo>
                  <a:pt x="3942" y="566"/>
                </a:lnTo>
                <a:lnTo>
                  <a:pt x="3942" y="557"/>
                </a:lnTo>
                <a:lnTo>
                  <a:pt x="3942" y="555"/>
                </a:lnTo>
                <a:lnTo>
                  <a:pt x="3942" y="557"/>
                </a:lnTo>
                <a:lnTo>
                  <a:pt x="3943" y="559"/>
                </a:lnTo>
                <a:lnTo>
                  <a:pt x="3943" y="563"/>
                </a:lnTo>
                <a:lnTo>
                  <a:pt x="3943" y="555"/>
                </a:lnTo>
                <a:lnTo>
                  <a:pt x="3944" y="557"/>
                </a:lnTo>
                <a:lnTo>
                  <a:pt x="3944" y="563"/>
                </a:lnTo>
                <a:lnTo>
                  <a:pt x="3944" y="563"/>
                </a:lnTo>
                <a:lnTo>
                  <a:pt x="3945" y="555"/>
                </a:lnTo>
                <a:lnTo>
                  <a:pt x="3945" y="555"/>
                </a:lnTo>
                <a:lnTo>
                  <a:pt x="3945" y="559"/>
                </a:lnTo>
                <a:lnTo>
                  <a:pt x="3945" y="557"/>
                </a:lnTo>
                <a:lnTo>
                  <a:pt x="3946" y="553"/>
                </a:lnTo>
                <a:lnTo>
                  <a:pt x="3946" y="553"/>
                </a:lnTo>
                <a:lnTo>
                  <a:pt x="3946" y="555"/>
                </a:lnTo>
                <a:lnTo>
                  <a:pt x="3947" y="559"/>
                </a:lnTo>
                <a:lnTo>
                  <a:pt x="3947" y="559"/>
                </a:lnTo>
                <a:lnTo>
                  <a:pt x="3947" y="557"/>
                </a:lnTo>
                <a:lnTo>
                  <a:pt x="3947" y="563"/>
                </a:lnTo>
                <a:lnTo>
                  <a:pt x="3948" y="563"/>
                </a:lnTo>
                <a:lnTo>
                  <a:pt x="3948" y="561"/>
                </a:lnTo>
                <a:lnTo>
                  <a:pt x="3949" y="559"/>
                </a:lnTo>
                <a:lnTo>
                  <a:pt x="3949" y="557"/>
                </a:lnTo>
                <a:lnTo>
                  <a:pt x="3949" y="565"/>
                </a:lnTo>
                <a:lnTo>
                  <a:pt x="3949" y="563"/>
                </a:lnTo>
                <a:lnTo>
                  <a:pt x="3950" y="563"/>
                </a:lnTo>
                <a:lnTo>
                  <a:pt x="3950" y="563"/>
                </a:lnTo>
                <a:lnTo>
                  <a:pt x="3950" y="565"/>
                </a:lnTo>
                <a:lnTo>
                  <a:pt x="3950" y="563"/>
                </a:lnTo>
                <a:lnTo>
                  <a:pt x="3951" y="565"/>
                </a:lnTo>
                <a:lnTo>
                  <a:pt x="3951" y="563"/>
                </a:lnTo>
                <a:lnTo>
                  <a:pt x="3952" y="563"/>
                </a:lnTo>
                <a:lnTo>
                  <a:pt x="3952" y="557"/>
                </a:lnTo>
                <a:lnTo>
                  <a:pt x="3952" y="549"/>
                </a:lnTo>
                <a:lnTo>
                  <a:pt x="3952" y="548"/>
                </a:lnTo>
                <a:lnTo>
                  <a:pt x="3953" y="544"/>
                </a:lnTo>
                <a:lnTo>
                  <a:pt x="3953" y="542"/>
                </a:lnTo>
                <a:lnTo>
                  <a:pt x="3953" y="532"/>
                </a:lnTo>
                <a:lnTo>
                  <a:pt x="3953" y="532"/>
                </a:lnTo>
                <a:lnTo>
                  <a:pt x="3954" y="528"/>
                </a:lnTo>
                <a:lnTo>
                  <a:pt x="3954" y="522"/>
                </a:lnTo>
                <a:lnTo>
                  <a:pt x="3955" y="518"/>
                </a:lnTo>
                <a:lnTo>
                  <a:pt x="3955" y="514"/>
                </a:lnTo>
                <a:lnTo>
                  <a:pt x="3955" y="520"/>
                </a:lnTo>
                <a:lnTo>
                  <a:pt x="3955" y="520"/>
                </a:lnTo>
                <a:lnTo>
                  <a:pt x="3956" y="514"/>
                </a:lnTo>
                <a:lnTo>
                  <a:pt x="3956" y="511"/>
                </a:lnTo>
                <a:lnTo>
                  <a:pt x="3956" y="514"/>
                </a:lnTo>
                <a:lnTo>
                  <a:pt x="3956" y="518"/>
                </a:lnTo>
                <a:lnTo>
                  <a:pt x="3957" y="513"/>
                </a:lnTo>
                <a:lnTo>
                  <a:pt x="3957" y="511"/>
                </a:lnTo>
                <a:lnTo>
                  <a:pt x="3957" y="513"/>
                </a:lnTo>
                <a:lnTo>
                  <a:pt x="3958" y="514"/>
                </a:lnTo>
                <a:lnTo>
                  <a:pt x="3958" y="513"/>
                </a:lnTo>
                <a:lnTo>
                  <a:pt x="3958" y="509"/>
                </a:lnTo>
                <a:lnTo>
                  <a:pt x="3959" y="514"/>
                </a:lnTo>
                <a:lnTo>
                  <a:pt x="3959" y="518"/>
                </a:lnTo>
                <a:lnTo>
                  <a:pt x="3959" y="517"/>
                </a:lnTo>
                <a:lnTo>
                  <a:pt x="3959" y="514"/>
                </a:lnTo>
                <a:lnTo>
                  <a:pt x="3960" y="514"/>
                </a:lnTo>
                <a:lnTo>
                  <a:pt x="3960" y="524"/>
                </a:lnTo>
                <a:lnTo>
                  <a:pt x="3960" y="524"/>
                </a:lnTo>
                <a:lnTo>
                  <a:pt x="3961" y="518"/>
                </a:lnTo>
                <a:lnTo>
                  <a:pt x="3961" y="517"/>
                </a:lnTo>
                <a:lnTo>
                  <a:pt x="3961" y="520"/>
                </a:lnTo>
                <a:lnTo>
                  <a:pt x="3961" y="522"/>
                </a:lnTo>
                <a:lnTo>
                  <a:pt x="3962" y="518"/>
                </a:lnTo>
                <a:lnTo>
                  <a:pt x="3962" y="514"/>
                </a:lnTo>
                <a:lnTo>
                  <a:pt x="3963" y="520"/>
                </a:lnTo>
                <a:lnTo>
                  <a:pt x="3963" y="524"/>
                </a:lnTo>
                <a:lnTo>
                  <a:pt x="3963" y="518"/>
                </a:lnTo>
                <a:lnTo>
                  <a:pt x="3963" y="518"/>
                </a:lnTo>
                <a:lnTo>
                  <a:pt x="3964" y="526"/>
                </a:lnTo>
                <a:lnTo>
                  <a:pt x="3964" y="530"/>
                </a:lnTo>
                <a:lnTo>
                  <a:pt x="3964" y="530"/>
                </a:lnTo>
                <a:lnTo>
                  <a:pt x="3964" y="526"/>
                </a:lnTo>
                <a:lnTo>
                  <a:pt x="3965" y="528"/>
                </a:lnTo>
                <a:lnTo>
                  <a:pt x="3965" y="532"/>
                </a:lnTo>
                <a:lnTo>
                  <a:pt x="3966" y="534"/>
                </a:lnTo>
                <a:lnTo>
                  <a:pt x="3966" y="526"/>
                </a:lnTo>
                <a:lnTo>
                  <a:pt x="3966" y="528"/>
                </a:lnTo>
                <a:lnTo>
                  <a:pt x="3966" y="536"/>
                </a:lnTo>
                <a:lnTo>
                  <a:pt x="3967" y="536"/>
                </a:lnTo>
                <a:lnTo>
                  <a:pt x="3967" y="528"/>
                </a:lnTo>
                <a:lnTo>
                  <a:pt x="3967" y="526"/>
                </a:lnTo>
                <a:lnTo>
                  <a:pt x="3967" y="532"/>
                </a:lnTo>
                <a:lnTo>
                  <a:pt x="3968" y="530"/>
                </a:lnTo>
                <a:lnTo>
                  <a:pt x="3968" y="530"/>
                </a:lnTo>
                <a:lnTo>
                  <a:pt x="3969" y="526"/>
                </a:lnTo>
                <a:lnTo>
                  <a:pt x="3969" y="528"/>
                </a:lnTo>
                <a:lnTo>
                  <a:pt x="3969" y="530"/>
                </a:lnTo>
                <a:lnTo>
                  <a:pt x="3969" y="524"/>
                </a:lnTo>
                <a:lnTo>
                  <a:pt x="3970" y="520"/>
                </a:lnTo>
                <a:lnTo>
                  <a:pt x="3970" y="528"/>
                </a:lnTo>
                <a:lnTo>
                  <a:pt x="3970" y="530"/>
                </a:lnTo>
                <a:lnTo>
                  <a:pt x="3970" y="524"/>
                </a:lnTo>
                <a:lnTo>
                  <a:pt x="3971" y="522"/>
                </a:lnTo>
                <a:lnTo>
                  <a:pt x="3971" y="524"/>
                </a:lnTo>
                <a:lnTo>
                  <a:pt x="3971" y="530"/>
                </a:lnTo>
                <a:lnTo>
                  <a:pt x="3972" y="526"/>
                </a:lnTo>
                <a:lnTo>
                  <a:pt x="3972" y="524"/>
                </a:lnTo>
                <a:lnTo>
                  <a:pt x="3972" y="524"/>
                </a:lnTo>
                <a:lnTo>
                  <a:pt x="3973" y="526"/>
                </a:lnTo>
                <a:lnTo>
                  <a:pt x="3973" y="526"/>
                </a:lnTo>
                <a:lnTo>
                  <a:pt x="3973" y="520"/>
                </a:lnTo>
                <a:lnTo>
                  <a:pt x="3973" y="514"/>
                </a:lnTo>
                <a:lnTo>
                  <a:pt x="3974" y="514"/>
                </a:lnTo>
                <a:lnTo>
                  <a:pt x="3974" y="511"/>
                </a:lnTo>
                <a:lnTo>
                  <a:pt x="3974" y="509"/>
                </a:lnTo>
                <a:lnTo>
                  <a:pt x="3975" y="507"/>
                </a:lnTo>
                <a:lnTo>
                  <a:pt x="3975" y="511"/>
                </a:lnTo>
                <a:lnTo>
                  <a:pt x="3975" y="511"/>
                </a:lnTo>
                <a:lnTo>
                  <a:pt x="3976" y="497"/>
                </a:lnTo>
                <a:lnTo>
                  <a:pt x="3976" y="492"/>
                </a:lnTo>
                <a:lnTo>
                  <a:pt x="3976" y="497"/>
                </a:lnTo>
                <a:lnTo>
                  <a:pt x="3977" y="496"/>
                </a:lnTo>
                <a:lnTo>
                  <a:pt x="3977" y="489"/>
                </a:lnTo>
                <a:lnTo>
                  <a:pt x="3977" y="484"/>
                </a:lnTo>
                <a:lnTo>
                  <a:pt x="3977" y="482"/>
                </a:lnTo>
                <a:lnTo>
                  <a:pt x="3978" y="482"/>
                </a:lnTo>
                <a:lnTo>
                  <a:pt x="3978" y="474"/>
                </a:lnTo>
                <a:lnTo>
                  <a:pt x="3978" y="470"/>
                </a:lnTo>
                <a:lnTo>
                  <a:pt x="3978" y="476"/>
                </a:lnTo>
                <a:lnTo>
                  <a:pt x="3979" y="484"/>
                </a:lnTo>
                <a:lnTo>
                  <a:pt x="3979" y="478"/>
                </a:lnTo>
                <a:lnTo>
                  <a:pt x="3980" y="476"/>
                </a:lnTo>
                <a:lnTo>
                  <a:pt x="3980" y="474"/>
                </a:lnTo>
                <a:lnTo>
                  <a:pt x="3980" y="474"/>
                </a:lnTo>
                <a:lnTo>
                  <a:pt x="3980" y="470"/>
                </a:lnTo>
                <a:lnTo>
                  <a:pt x="3981" y="474"/>
                </a:lnTo>
                <a:lnTo>
                  <a:pt x="3981" y="493"/>
                </a:lnTo>
                <a:lnTo>
                  <a:pt x="3981" y="505"/>
                </a:lnTo>
                <a:lnTo>
                  <a:pt x="3981" y="513"/>
                </a:lnTo>
                <a:lnTo>
                  <a:pt x="3982" y="514"/>
                </a:lnTo>
                <a:lnTo>
                  <a:pt x="3982" y="524"/>
                </a:lnTo>
                <a:lnTo>
                  <a:pt x="3983" y="538"/>
                </a:lnTo>
                <a:lnTo>
                  <a:pt x="3983" y="536"/>
                </a:lnTo>
                <a:lnTo>
                  <a:pt x="3983" y="528"/>
                </a:lnTo>
                <a:lnTo>
                  <a:pt x="3983" y="526"/>
                </a:lnTo>
                <a:lnTo>
                  <a:pt x="3984" y="530"/>
                </a:lnTo>
                <a:lnTo>
                  <a:pt x="3984" y="536"/>
                </a:lnTo>
                <a:lnTo>
                  <a:pt x="3984" y="532"/>
                </a:lnTo>
                <a:lnTo>
                  <a:pt x="3984" y="530"/>
                </a:lnTo>
                <a:lnTo>
                  <a:pt x="3985" y="536"/>
                </a:lnTo>
                <a:lnTo>
                  <a:pt x="3985" y="545"/>
                </a:lnTo>
                <a:lnTo>
                  <a:pt x="3986" y="540"/>
                </a:lnTo>
                <a:lnTo>
                  <a:pt x="3986" y="534"/>
                </a:lnTo>
                <a:lnTo>
                  <a:pt x="3986" y="538"/>
                </a:lnTo>
                <a:lnTo>
                  <a:pt x="3986" y="544"/>
                </a:lnTo>
                <a:lnTo>
                  <a:pt x="3987" y="544"/>
                </a:lnTo>
                <a:lnTo>
                  <a:pt x="3987" y="540"/>
                </a:lnTo>
                <a:lnTo>
                  <a:pt x="3987" y="544"/>
                </a:lnTo>
                <a:lnTo>
                  <a:pt x="3987" y="565"/>
                </a:lnTo>
                <a:lnTo>
                  <a:pt x="3988" y="582"/>
                </a:lnTo>
                <a:lnTo>
                  <a:pt x="3988" y="588"/>
                </a:lnTo>
                <a:lnTo>
                  <a:pt x="3988" y="611"/>
                </a:lnTo>
                <a:lnTo>
                  <a:pt x="3989" y="636"/>
                </a:lnTo>
                <a:lnTo>
                  <a:pt x="3989" y="625"/>
                </a:lnTo>
                <a:lnTo>
                  <a:pt x="3989" y="580"/>
                </a:lnTo>
                <a:lnTo>
                  <a:pt x="3990" y="549"/>
                </a:lnTo>
                <a:lnTo>
                  <a:pt x="3990" y="528"/>
                </a:lnTo>
                <a:lnTo>
                  <a:pt x="3990" y="496"/>
                </a:lnTo>
                <a:lnTo>
                  <a:pt x="3990" y="443"/>
                </a:lnTo>
                <a:lnTo>
                  <a:pt x="3991" y="354"/>
                </a:lnTo>
                <a:lnTo>
                  <a:pt x="3991" y="243"/>
                </a:lnTo>
                <a:lnTo>
                  <a:pt x="3991" y="140"/>
                </a:lnTo>
                <a:lnTo>
                  <a:pt x="3992" y="96"/>
                </a:lnTo>
                <a:lnTo>
                  <a:pt x="3992" y="92"/>
                </a:lnTo>
                <a:lnTo>
                  <a:pt x="3992" y="343"/>
                </a:lnTo>
                <a:lnTo>
                  <a:pt x="3992" y="532"/>
                </a:lnTo>
                <a:lnTo>
                  <a:pt x="3993" y="603"/>
                </a:lnTo>
                <a:lnTo>
                  <a:pt x="3993" y="584"/>
                </a:lnTo>
                <a:lnTo>
                  <a:pt x="3994" y="561"/>
                </a:lnTo>
                <a:lnTo>
                  <a:pt x="3994" y="559"/>
                </a:lnTo>
                <a:lnTo>
                  <a:pt x="3994" y="557"/>
                </a:lnTo>
                <a:lnTo>
                  <a:pt x="3994" y="553"/>
                </a:lnTo>
                <a:lnTo>
                  <a:pt x="3995" y="555"/>
                </a:lnTo>
                <a:lnTo>
                  <a:pt x="3995" y="561"/>
                </a:lnTo>
                <a:lnTo>
                  <a:pt x="3995" y="555"/>
                </a:lnTo>
                <a:lnTo>
                  <a:pt x="3995" y="549"/>
                </a:lnTo>
                <a:lnTo>
                  <a:pt x="3996" y="553"/>
                </a:lnTo>
                <a:lnTo>
                  <a:pt x="3996" y="549"/>
                </a:lnTo>
                <a:lnTo>
                  <a:pt x="3997" y="555"/>
                </a:lnTo>
                <a:lnTo>
                  <a:pt x="3997" y="549"/>
                </a:lnTo>
                <a:lnTo>
                  <a:pt x="3997" y="551"/>
                </a:lnTo>
                <a:lnTo>
                  <a:pt x="3997" y="553"/>
                </a:lnTo>
                <a:lnTo>
                  <a:pt x="3998" y="555"/>
                </a:lnTo>
                <a:lnTo>
                  <a:pt x="3998" y="553"/>
                </a:lnTo>
                <a:lnTo>
                  <a:pt x="3998" y="551"/>
                </a:lnTo>
                <a:lnTo>
                  <a:pt x="3998" y="555"/>
                </a:lnTo>
                <a:lnTo>
                  <a:pt x="3999" y="557"/>
                </a:lnTo>
                <a:lnTo>
                  <a:pt x="3999" y="553"/>
                </a:lnTo>
                <a:lnTo>
                  <a:pt x="4000" y="553"/>
                </a:lnTo>
                <a:lnTo>
                  <a:pt x="4000" y="559"/>
                </a:lnTo>
                <a:lnTo>
                  <a:pt x="4000" y="559"/>
                </a:lnTo>
                <a:lnTo>
                  <a:pt x="4000" y="555"/>
                </a:lnTo>
                <a:lnTo>
                  <a:pt x="4001" y="553"/>
                </a:lnTo>
                <a:lnTo>
                  <a:pt x="4001" y="553"/>
                </a:lnTo>
                <a:lnTo>
                  <a:pt x="4001" y="557"/>
                </a:lnTo>
                <a:lnTo>
                  <a:pt x="4001" y="551"/>
                </a:lnTo>
                <a:lnTo>
                  <a:pt x="4002" y="548"/>
                </a:lnTo>
                <a:lnTo>
                  <a:pt x="4002" y="548"/>
                </a:lnTo>
                <a:lnTo>
                  <a:pt x="4002" y="551"/>
                </a:lnTo>
                <a:lnTo>
                  <a:pt x="4003" y="548"/>
                </a:lnTo>
                <a:lnTo>
                  <a:pt x="4003" y="548"/>
                </a:lnTo>
                <a:lnTo>
                  <a:pt x="4003" y="545"/>
                </a:lnTo>
                <a:lnTo>
                  <a:pt x="4004" y="551"/>
                </a:lnTo>
                <a:lnTo>
                  <a:pt x="4004" y="551"/>
                </a:lnTo>
                <a:lnTo>
                  <a:pt x="4004" y="545"/>
                </a:lnTo>
                <a:lnTo>
                  <a:pt x="4004" y="545"/>
                </a:lnTo>
                <a:lnTo>
                  <a:pt x="4005" y="549"/>
                </a:lnTo>
                <a:lnTo>
                  <a:pt x="4005" y="551"/>
                </a:lnTo>
                <a:lnTo>
                  <a:pt x="4005" y="548"/>
                </a:lnTo>
                <a:lnTo>
                  <a:pt x="4006" y="548"/>
                </a:lnTo>
                <a:lnTo>
                  <a:pt x="4006" y="551"/>
                </a:lnTo>
                <a:lnTo>
                  <a:pt x="4006" y="553"/>
                </a:lnTo>
                <a:lnTo>
                  <a:pt x="4006" y="548"/>
                </a:lnTo>
                <a:lnTo>
                  <a:pt x="4007" y="544"/>
                </a:lnTo>
                <a:lnTo>
                  <a:pt x="4007" y="545"/>
                </a:lnTo>
                <a:lnTo>
                  <a:pt x="4008" y="551"/>
                </a:lnTo>
                <a:lnTo>
                  <a:pt x="4008" y="545"/>
                </a:lnTo>
                <a:lnTo>
                  <a:pt x="4008" y="542"/>
                </a:lnTo>
                <a:lnTo>
                  <a:pt x="4008" y="544"/>
                </a:lnTo>
                <a:lnTo>
                  <a:pt x="4009" y="545"/>
                </a:lnTo>
                <a:lnTo>
                  <a:pt x="4009" y="544"/>
                </a:lnTo>
                <a:lnTo>
                  <a:pt x="4009" y="544"/>
                </a:lnTo>
                <a:lnTo>
                  <a:pt x="4009" y="548"/>
                </a:lnTo>
                <a:lnTo>
                  <a:pt x="4010" y="553"/>
                </a:lnTo>
                <a:lnTo>
                  <a:pt x="4010" y="555"/>
                </a:lnTo>
                <a:lnTo>
                  <a:pt x="4011" y="545"/>
                </a:lnTo>
                <a:lnTo>
                  <a:pt x="4011" y="548"/>
                </a:lnTo>
                <a:lnTo>
                  <a:pt x="4011" y="549"/>
                </a:lnTo>
                <a:lnTo>
                  <a:pt x="4011" y="549"/>
                </a:lnTo>
                <a:lnTo>
                  <a:pt x="4012" y="540"/>
                </a:lnTo>
                <a:lnTo>
                  <a:pt x="4012" y="548"/>
                </a:lnTo>
                <a:lnTo>
                  <a:pt x="4012" y="548"/>
                </a:lnTo>
                <a:lnTo>
                  <a:pt x="4012" y="542"/>
                </a:lnTo>
                <a:lnTo>
                  <a:pt x="4013" y="530"/>
                </a:lnTo>
                <a:lnTo>
                  <a:pt x="4013" y="524"/>
                </a:lnTo>
                <a:lnTo>
                  <a:pt x="4014" y="522"/>
                </a:lnTo>
                <a:lnTo>
                  <a:pt x="4014" y="520"/>
                </a:lnTo>
                <a:lnTo>
                  <a:pt x="4014" y="511"/>
                </a:lnTo>
                <a:lnTo>
                  <a:pt x="4014" y="507"/>
                </a:lnTo>
                <a:lnTo>
                  <a:pt x="4015" y="503"/>
                </a:lnTo>
                <a:lnTo>
                  <a:pt x="4015" y="505"/>
                </a:lnTo>
                <a:lnTo>
                  <a:pt x="4015" y="503"/>
                </a:lnTo>
                <a:lnTo>
                  <a:pt x="4015" y="499"/>
                </a:lnTo>
                <a:lnTo>
                  <a:pt x="4016" y="501"/>
                </a:lnTo>
                <a:lnTo>
                  <a:pt x="4016" y="505"/>
                </a:lnTo>
                <a:lnTo>
                  <a:pt x="4016" y="505"/>
                </a:lnTo>
                <a:lnTo>
                  <a:pt x="4017" y="501"/>
                </a:lnTo>
                <a:lnTo>
                  <a:pt x="4017" y="503"/>
                </a:lnTo>
                <a:lnTo>
                  <a:pt x="4017" y="507"/>
                </a:lnTo>
                <a:lnTo>
                  <a:pt x="4018" y="505"/>
                </a:lnTo>
                <a:lnTo>
                  <a:pt x="4018" y="499"/>
                </a:lnTo>
                <a:lnTo>
                  <a:pt x="4018" y="503"/>
                </a:lnTo>
                <a:lnTo>
                  <a:pt x="4018" y="509"/>
                </a:lnTo>
                <a:lnTo>
                  <a:pt x="4019" y="509"/>
                </a:lnTo>
                <a:lnTo>
                  <a:pt x="4019" y="505"/>
                </a:lnTo>
                <a:lnTo>
                  <a:pt x="4019" y="505"/>
                </a:lnTo>
                <a:lnTo>
                  <a:pt x="4020" y="509"/>
                </a:lnTo>
                <a:lnTo>
                  <a:pt x="4020" y="511"/>
                </a:lnTo>
                <a:lnTo>
                  <a:pt x="4020" y="505"/>
                </a:lnTo>
                <a:lnTo>
                  <a:pt x="4020" y="501"/>
                </a:lnTo>
                <a:lnTo>
                  <a:pt x="4021" y="503"/>
                </a:lnTo>
                <a:lnTo>
                  <a:pt x="4021" y="505"/>
                </a:lnTo>
                <a:lnTo>
                  <a:pt x="4022" y="499"/>
                </a:lnTo>
                <a:lnTo>
                  <a:pt x="4022" y="497"/>
                </a:lnTo>
                <a:lnTo>
                  <a:pt x="4022" y="499"/>
                </a:lnTo>
                <a:lnTo>
                  <a:pt x="4022" y="503"/>
                </a:lnTo>
                <a:lnTo>
                  <a:pt x="4023" y="497"/>
                </a:lnTo>
                <a:lnTo>
                  <a:pt x="4023" y="492"/>
                </a:lnTo>
                <a:lnTo>
                  <a:pt x="4023" y="486"/>
                </a:lnTo>
                <a:lnTo>
                  <a:pt x="4023" y="484"/>
                </a:lnTo>
                <a:lnTo>
                  <a:pt x="4024" y="482"/>
                </a:lnTo>
                <a:lnTo>
                  <a:pt x="4024" y="480"/>
                </a:lnTo>
                <a:lnTo>
                  <a:pt x="4025" y="480"/>
                </a:lnTo>
                <a:lnTo>
                  <a:pt x="4025" y="486"/>
                </a:lnTo>
                <a:lnTo>
                  <a:pt x="4025" y="489"/>
                </a:lnTo>
                <a:lnTo>
                  <a:pt x="4025" y="482"/>
                </a:lnTo>
                <a:lnTo>
                  <a:pt x="4026" y="474"/>
                </a:lnTo>
                <a:lnTo>
                  <a:pt x="4026" y="476"/>
                </a:lnTo>
                <a:lnTo>
                  <a:pt x="4026" y="478"/>
                </a:lnTo>
                <a:lnTo>
                  <a:pt x="4026" y="478"/>
                </a:lnTo>
                <a:lnTo>
                  <a:pt x="4027" y="482"/>
                </a:lnTo>
                <a:lnTo>
                  <a:pt x="4027" y="496"/>
                </a:lnTo>
                <a:lnTo>
                  <a:pt x="4028" y="503"/>
                </a:lnTo>
                <a:lnTo>
                  <a:pt x="4028" y="507"/>
                </a:lnTo>
                <a:lnTo>
                  <a:pt x="4028" y="511"/>
                </a:lnTo>
                <a:lnTo>
                  <a:pt x="4028" y="518"/>
                </a:lnTo>
                <a:lnTo>
                  <a:pt x="4029" y="524"/>
                </a:lnTo>
                <a:lnTo>
                  <a:pt x="4029" y="522"/>
                </a:lnTo>
                <a:lnTo>
                  <a:pt x="4029" y="522"/>
                </a:lnTo>
                <a:lnTo>
                  <a:pt x="4029" y="532"/>
                </a:lnTo>
                <a:lnTo>
                  <a:pt x="4030" y="536"/>
                </a:lnTo>
                <a:lnTo>
                  <a:pt x="4030" y="536"/>
                </a:lnTo>
                <a:lnTo>
                  <a:pt x="4030" y="532"/>
                </a:lnTo>
                <a:lnTo>
                  <a:pt x="4031" y="538"/>
                </a:lnTo>
                <a:lnTo>
                  <a:pt x="4031" y="540"/>
                </a:lnTo>
                <a:lnTo>
                  <a:pt x="4031" y="536"/>
                </a:lnTo>
                <a:lnTo>
                  <a:pt x="4032" y="530"/>
                </a:lnTo>
                <a:lnTo>
                  <a:pt x="4032" y="532"/>
                </a:lnTo>
                <a:lnTo>
                  <a:pt x="4032" y="534"/>
                </a:lnTo>
                <a:lnTo>
                  <a:pt x="4032" y="534"/>
                </a:lnTo>
                <a:lnTo>
                  <a:pt x="4033" y="526"/>
                </a:lnTo>
                <a:lnTo>
                  <a:pt x="4033" y="530"/>
                </a:lnTo>
                <a:lnTo>
                  <a:pt x="4033" y="536"/>
                </a:lnTo>
                <a:lnTo>
                  <a:pt x="4034" y="536"/>
                </a:lnTo>
                <a:lnTo>
                  <a:pt x="4034" y="528"/>
                </a:lnTo>
                <a:lnTo>
                  <a:pt x="4034" y="542"/>
                </a:lnTo>
                <a:lnTo>
                  <a:pt x="4034" y="561"/>
                </a:lnTo>
                <a:lnTo>
                  <a:pt x="4035" y="580"/>
                </a:lnTo>
                <a:lnTo>
                  <a:pt x="4035" y="578"/>
                </a:lnTo>
                <a:lnTo>
                  <a:pt x="4036" y="594"/>
                </a:lnTo>
                <a:lnTo>
                  <a:pt x="4036" y="625"/>
                </a:lnTo>
                <a:lnTo>
                  <a:pt x="4036" y="630"/>
                </a:lnTo>
                <a:lnTo>
                  <a:pt x="4036" y="588"/>
                </a:lnTo>
                <a:lnTo>
                  <a:pt x="4037" y="569"/>
                </a:lnTo>
                <a:lnTo>
                  <a:pt x="4037" y="428"/>
                </a:lnTo>
                <a:lnTo>
                  <a:pt x="4037" y="316"/>
                </a:lnTo>
                <a:lnTo>
                  <a:pt x="4037" y="179"/>
                </a:lnTo>
                <a:lnTo>
                  <a:pt x="4038" y="96"/>
                </a:lnTo>
                <a:lnTo>
                  <a:pt x="4038" y="115"/>
                </a:lnTo>
                <a:lnTo>
                  <a:pt x="4039" y="262"/>
                </a:lnTo>
                <a:lnTo>
                  <a:pt x="4039" y="462"/>
                </a:lnTo>
                <a:lnTo>
                  <a:pt x="4039" y="570"/>
                </a:lnTo>
                <a:lnTo>
                  <a:pt x="4039" y="586"/>
                </a:lnTo>
                <a:lnTo>
                  <a:pt x="4040" y="563"/>
                </a:lnTo>
                <a:lnTo>
                  <a:pt x="4040" y="553"/>
                </a:lnTo>
                <a:lnTo>
                  <a:pt x="4040" y="545"/>
                </a:lnTo>
                <a:lnTo>
                  <a:pt x="4040" y="544"/>
                </a:lnTo>
                <a:lnTo>
                  <a:pt x="4041" y="542"/>
                </a:lnTo>
                <a:lnTo>
                  <a:pt x="4041" y="542"/>
                </a:lnTo>
                <a:lnTo>
                  <a:pt x="4042" y="542"/>
                </a:lnTo>
                <a:lnTo>
                  <a:pt x="4042" y="542"/>
                </a:lnTo>
                <a:lnTo>
                  <a:pt x="4042" y="545"/>
                </a:lnTo>
                <a:lnTo>
                  <a:pt x="4042" y="545"/>
                </a:lnTo>
                <a:lnTo>
                  <a:pt x="4043" y="536"/>
                </a:lnTo>
                <a:lnTo>
                  <a:pt x="4043" y="538"/>
                </a:lnTo>
                <a:lnTo>
                  <a:pt x="4043" y="544"/>
                </a:lnTo>
                <a:lnTo>
                  <a:pt x="4043" y="545"/>
                </a:lnTo>
                <a:lnTo>
                  <a:pt x="4044" y="538"/>
                </a:lnTo>
                <a:lnTo>
                  <a:pt x="4044" y="536"/>
                </a:lnTo>
                <a:lnTo>
                  <a:pt x="4044" y="542"/>
                </a:lnTo>
                <a:lnTo>
                  <a:pt x="4045" y="548"/>
                </a:lnTo>
                <a:lnTo>
                  <a:pt x="4045" y="545"/>
                </a:lnTo>
                <a:lnTo>
                  <a:pt x="4045" y="542"/>
                </a:lnTo>
                <a:lnTo>
                  <a:pt x="4046" y="549"/>
                </a:lnTo>
                <a:lnTo>
                  <a:pt x="4046" y="548"/>
                </a:lnTo>
                <a:lnTo>
                  <a:pt x="4046" y="545"/>
                </a:lnTo>
                <a:lnTo>
                  <a:pt x="4046" y="544"/>
                </a:lnTo>
                <a:lnTo>
                  <a:pt x="4047" y="544"/>
                </a:lnTo>
                <a:lnTo>
                  <a:pt x="4047" y="545"/>
                </a:lnTo>
                <a:lnTo>
                  <a:pt x="4047" y="544"/>
                </a:lnTo>
                <a:lnTo>
                  <a:pt x="4048" y="542"/>
                </a:lnTo>
                <a:lnTo>
                  <a:pt x="4048" y="540"/>
                </a:lnTo>
                <a:lnTo>
                  <a:pt x="4048" y="545"/>
                </a:lnTo>
                <a:lnTo>
                  <a:pt x="4048" y="544"/>
                </a:lnTo>
                <a:lnTo>
                  <a:pt x="4049" y="542"/>
                </a:lnTo>
                <a:lnTo>
                  <a:pt x="4049" y="540"/>
                </a:lnTo>
                <a:lnTo>
                  <a:pt x="4050" y="542"/>
                </a:lnTo>
                <a:lnTo>
                  <a:pt x="4050" y="544"/>
                </a:lnTo>
                <a:lnTo>
                  <a:pt x="4050" y="536"/>
                </a:lnTo>
                <a:lnTo>
                  <a:pt x="4050" y="538"/>
                </a:lnTo>
                <a:lnTo>
                  <a:pt x="4051" y="542"/>
                </a:lnTo>
                <a:lnTo>
                  <a:pt x="4051" y="544"/>
                </a:lnTo>
                <a:lnTo>
                  <a:pt x="4051" y="542"/>
                </a:lnTo>
                <a:lnTo>
                  <a:pt x="4051" y="538"/>
                </a:lnTo>
                <a:lnTo>
                  <a:pt x="4052" y="545"/>
                </a:lnTo>
                <a:lnTo>
                  <a:pt x="4052" y="549"/>
                </a:lnTo>
                <a:lnTo>
                  <a:pt x="4053" y="540"/>
                </a:lnTo>
                <a:lnTo>
                  <a:pt x="4053" y="538"/>
                </a:lnTo>
                <a:lnTo>
                  <a:pt x="4053" y="540"/>
                </a:lnTo>
                <a:lnTo>
                  <a:pt x="4053" y="545"/>
                </a:lnTo>
                <a:lnTo>
                  <a:pt x="4054" y="540"/>
                </a:lnTo>
                <a:lnTo>
                  <a:pt x="4054" y="538"/>
                </a:lnTo>
                <a:lnTo>
                  <a:pt x="4054" y="542"/>
                </a:lnTo>
                <a:lnTo>
                  <a:pt x="4054" y="544"/>
                </a:lnTo>
                <a:lnTo>
                  <a:pt x="4055" y="548"/>
                </a:lnTo>
                <a:lnTo>
                  <a:pt x="4055" y="544"/>
                </a:lnTo>
                <a:lnTo>
                  <a:pt x="4056" y="549"/>
                </a:lnTo>
                <a:lnTo>
                  <a:pt x="4056" y="555"/>
                </a:lnTo>
                <a:lnTo>
                  <a:pt x="4056" y="555"/>
                </a:lnTo>
                <a:lnTo>
                  <a:pt x="4056" y="549"/>
                </a:lnTo>
                <a:lnTo>
                  <a:pt x="4057" y="548"/>
                </a:lnTo>
                <a:lnTo>
                  <a:pt x="4057" y="553"/>
                </a:lnTo>
                <a:lnTo>
                  <a:pt x="4057" y="555"/>
                </a:lnTo>
                <a:lnTo>
                  <a:pt x="4057" y="544"/>
                </a:lnTo>
                <a:lnTo>
                  <a:pt x="4058" y="542"/>
                </a:lnTo>
                <a:lnTo>
                  <a:pt x="4058" y="536"/>
                </a:lnTo>
                <a:lnTo>
                  <a:pt x="4058" y="540"/>
                </a:lnTo>
                <a:lnTo>
                  <a:pt x="4059" y="528"/>
                </a:lnTo>
                <a:lnTo>
                  <a:pt x="4059" y="526"/>
                </a:lnTo>
                <a:lnTo>
                  <a:pt x="4059" y="524"/>
                </a:lnTo>
                <a:lnTo>
                  <a:pt x="4060" y="526"/>
                </a:lnTo>
                <a:lnTo>
                  <a:pt x="4060" y="517"/>
                </a:lnTo>
                <a:lnTo>
                  <a:pt x="4060" y="513"/>
                </a:lnTo>
                <a:lnTo>
                  <a:pt x="4060" y="509"/>
                </a:lnTo>
                <a:lnTo>
                  <a:pt x="4061" y="509"/>
                </a:lnTo>
                <a:lnTo>
                  <a:pt x="4061" y="509"/>
                </a:lnTo>
                <a:lnTo>
                  <a:pt x="4061" y="507"/>
                </a:lnTo>
                <a:lnTo>
                  <a:pt x="4062" y="505"/>
                </a:lnTo>
                <a:lnTo>
                  <a:pt x="4062" y="511"/>
                </a:lnTo>
                <a:lnTo>
                  <a:pt x="4062" y="509"/>
                </a:lnTo>
                <a:lnTo>
                  <a:pt x="4063" y="505"/>
                </a:lnTo>
                <a:lnTo>
                  <a:pt x="4063" y="507"/>
                </a:lnTo>
                <a:lnTo>
                  <a:pt x="4063" y="513"/>
                </a:lnTo>
                <a:lnTo>
                  <a:pt x="4064" y="514"/>
                </a:lnTo>
                <a:lnTo>
                  <a:pt x="4064" y="509"/>
                </a:lnTo>
                <a:lnTo>
                  <a:pt x="4064" y="509"/>
                </a:lnTo>
                <a:lnTo>
                  <a:pt x="4064" y="509"/>
                </a:lnTo>
                <a:lnTo>
                  <a:pt x="4065" y="511"/>
                </a:lnTo>
                <a:lnTo>
                  <a:pt x="4065" y="501"/>
                </a:lnTo>
                <a:lnTo>
                  <a:pt x="4065" y="507"/>
                </a:lnTo>
                <a:lnTo>
                  <a:pt x="4065" y="505"/>
                </a:lnTo>
                <a:lnTo>
                  <a:pt x="4066" y="513"/>
                </a:lnTo>
                <a:lnTo>
                  <a:pt x="4066" y="507"/>
                </a:lnTo>
                <a:lnTo>
                  <a:pt x="4067" y="505"/>
                </a:lnTo>
                <a:lnTo>
                  <a:pt x="4067" y="513"/>
                </a:lnTo>
                <a:lnTo>
                  <a:pt x="4067" y="518"/>
                </a:lnTo>
                <a:lnTo>
                  <a:pt x="4067" y="514"/>
                </a:lnTo>
                <a:lnTo>
                  <a:pt x="4068" y="513"/>
                </a:lnTo>
                <a:lnTo>
                  <a:pt x="4068" y="518"/>
                </a:lnTo>
                <a:lnTo>
                  <a:pt x="4068" y="524"/>
                </a:lnTo>
                <a:lnTo>
                  <a:pt x="4068" y="524"/>
                </a:lnTo>
                <a:lnTo>
                  <a:pt x="4069" y="517"/>
                </a:lnTo>
                <a:lnTo>
                  <a:pt x="4069" y="518"/>
                </a:lnTo>
                <a:lnTo>
                  <a:pt x="4070" y="524"/>
                </a:lnTo>
                <a:lnTo>
                  <a:pt x="4070" y="526"/>
                </a:lnTo>
                <a:lnTo>
                  <a:pt x="4070" y="518"/>
                </a:lnTo>
                <a:lnTo>
                  <a:pt x="4070" y="520"/>
                </a:lnTo>
                <a:lnTo>
                  <a:pt x="4071" y="524"/>
                </a:lnTo>
                <a:lnTo>
                  <a:pt x="4071" y="522"/>
                </a:lnTo>
                <a:lnTo>
                  <a:pt x="4071" y="520"/>
                </a:lnTo>
                <a:lnTo>
                  <a:pt x="4071" y="518"/>
                </a:lnTo>
                <a:lnTo>
                  <a:pt x="4072" y="526"/>
                </a:lnTo>
                <a:lnTo>
                  <a:pt x="4072" y="530"/>
                </a:lnTo>
                <a:lnTo>
                  <a:pt x="4072" y="528"/>
                </a:lnTo>
                <a:lnTo>
                  <a:pt x="4073" y="526"/>
                </a:lnTo>
                <a:lnTo>
                  <a:pt x="4073" y="532"/>
                </a:lnTo>
                <a:lnTo>
                  <a:pt x="4073" y="530"/>
                </a:lnTo>
                <a:lnTo>
                  <a:pt x="4074" y="524"/>
                </a:lnTo>
                <a:lnTo>
                  <a:pt x="4074" y="524"/>
                </a:lnTo>
                <a:lnTo>
                  <a:pt x="4074" y="522"/>
                </a:lnTo>
                <a:lnTo>
                  <a:pt x="4074" y="526"/>
                </a:lnTo>
                <a:lnTo>
                  <a:pt x="4075" y="522"/>
                </a:lnTo>
                <a:lnTo>
                  <a:pt x="4075" y="524"/>
                </a:lnTo>
                <a:lnTo>
                  <a:pt x="4075" y="526"/>
                </a:lnTo>
                <a:lnTo>
                  <a:pt x="4076" y="532"/>
                </a:lnTo>
                <a:lnTo>
                  <a:pt x="4076" y="528"/>
                </a:lnTo>
                <a:lnTo>
                  <a:pt x="4076" y="524"/>
                </a:lnTo>
                <a:lnTo>
                  <a:pt x="4077" y="522"/>
                </a:lnTo>
                <a:lnTo>
                  <a:pt x="4077" y="524"/>
                </a:lnTo>
                <a:lnTo>
                  <a:pt x="4077" y="524"/>
                </a:lnTo>
                <a:lnTo>
                  <a:pt x="4077" y="520"/>
                </a:lnTo>
                <a:lnTo>
                  <a:pt x="4078" y="520"/>
                </a:lnTo>
                <a:lnTo>
                  <a:pt x="4078" y="524"/>
                </a:lnTo>
                <a:lnTo>
                  <a:pt x="4078" y="526"/>
                </a:lnTo>
                <a:lnTo>
                  <a:pt x="4079" y="522"/>
                </a:lnTo>
                <a:lnTo>
                  <a:pt x="4079" y="522"/>
                </a:lnTo>
                <a:lnTo>
                  <a:pt x="4079" y="526"/>
                </a:lnTo>
                <a:lnTo>
                  <a:pt x="4079" y="530"/>
                </a:lnTo>
                <a:lnTo>
                  <a:pt x="4080" y="522"/>
                </a:lnTo>
                <a:lnTo>
                  <a:pt x="4080" y="520"/>
                </a:lnTo>
                <a:lnTo>
                  <a:pt x="4081" y="526"/>
                </a:lnTo>
                <a:lnTo>
                  <a:pt x="4081" y="528"/>
                </a:lnTo>
                <a:lnTo>
                  <a:pt x="4081" y="524"/>
                </a:lnTo>
                <a:lnTo>
                  <a:pt x="4081" y="520"/>
                </a:lnTo>
                <a:lnTo>
                  <a:pt x="4082" y="522"/>
                </a:lnTo>
                <a:lnTo>
                  <a:pt x="4082" y="524"/>
                </a:lnTo>
                <a:lnTo>
                  <a:pt x="4082" y="522"/>
                </a:lnTo>
                <a:lnTo>
                  <a:pt x="4082" y="522"/>
                </a:lnTo>
                <a:lnTo>
                  <a:pt x="4083" y="530"/>
                </a:lnTo>
                <a:lnTo>
                  <a:pt x="4083" y="530"/>
                </a:lnTo>
                <a:lnTo>
                  <a:pt x="4084" y="528"/>
                </a:lnTo>
                <a:lnTo>
                  <a:pt x="4084" y="524"/>
                </a:lnTo>
                <a:lnTo>
                  <a:pt x="4084" y="522"/>
                </a:lnTo>
                <a:lnTo>
                  <a:pt x="4084" y="520"/>
                </a:lnTo>
                <a:lnTo>
                  <a:pt x="4085" y="524"/>
                </a:lnTo>
                <a:lnTo>
                  <a:pt x="4085" y="520"/>
                </a:lnTo>
                <a:lnTo>
                  <a:pt x="4085" y="520"/>
                </a:lnTo>
                <a:lnTo>
                  <a:pt x="4085" y="520"/>
                </a:lnTo>
                <a:lnTo>
                  <a:pt x="4086" y="526"/>
                </a:lnTo>
                <a:lnTo>
                  <a:pt x="4086" y="530"/>
                </a:lnTo>
                <a:lnTo>
                  <a:pt x="4087" y="520"/>
                </a:lnTo>
                <a:lnTo>
                  <a:pt x="4087" y="524"/>
                </a:lnTo>
                <a:lnTo>
                  <a:pt x="4087" y="530"/>
                </a:lnTo>
                <a:lnTo>
                  <a:pt x="4087" y="524"/>
                </a:lnTo>
                <a:lnTo>
                  <a:pt x="4088" y="522"/>
                </a:lnTo>
                <a:lnTo>
                  <a:pt x="4088" y="528"/>
                </a:lnTo>
                <a:lnTo>
                  <a:pt x="4088" y="530"/>
                </a:lnTo>
                <a:lnTo>
                  <a:pt x="4088" y="528"/>
                </a:lnTo>
                <a:lnTo>
                  <a:pt x="4089" y="526"/>
                </a:lnTo>
                <a:lnTo>
                  <a:pt x="4089" y="526"/>
                </a:lnTo>
                <a:lnTo>
                  <a:pt x="4089" y="528"/>
                </a:lnTo>
                <a:lnTo>
                  <a:pt x="4090" y="528"/>
                </a:lnTo>
                <a:lnTo>
                  <a:pt x="4090" y="524"/>
                </a:lnTo>
                <a:lnTo>
                  <a:pt x="4090" y="522"/>
                </a:lnTo>
                <a:lnTo>
                  <a:pt x="4091" y="526"/>
                </a:lnTo>
                <a:lnTo>
                  <a:pt x="4091" y="522"/>
                </a:lnTo>
                <a:lnTo>
                  <a:pt x="4091" y="517"/>
                </a:lnTo>
                <a:lnTo>
                  <a:pt x="4091" y="517"/>
                </a:lnTo>
                <a:lnTo>
                  <a:pt x="4092" y="518"/>
                </a:lnTo>
                <a:lnTo>
                  <a:pt x="4092" y="517"/>
                </a:lnTo>
                <a:lnTo>
                  <a:pt x="4092" y="520"/>
                </a:lnTo>
                <a:lnTo>
                  <a:pt x="4093" y="524"/>
                </a:lnTo>
                <a:lnTo>
                  <a:pt x="4093" y="530"/>
                </a:lnTo>
                <a:lnTo>
                  <a:pt x="4093" y="526"/>
                </a:lnTo>
                <a:lnTo>
                  <a:pt x="4093" y="518"/>
                </a:lnTo>
                <a:lnTo>
                  <a:pt x="4094" y="522"/>
                </a:lnTo>
                <a:lnTo>
                  <a:pt x="4094" y="526"/>
                </a:lnTo>
                <a:lnTo>
                  <a:pt x="4095" y="530"/>
                </a:lnTo>
                <a:lnTo>
                  <a:pt x="4095" y="524"/>
                </a:lnTo>
                <a:lnTo>
                  <a:pt x="4095" y="518"/>
                </a:lnTo>
                <a:lnTo>
                  <a:pt x="4095" y="511"/>
                </a:lnTo>
                <a:lnTo>
                  <a:pt x="4096" y="505"/>
                </a:lnTo>
                <a:lnTo>
                  <a:pt x="4096" y="499"/>
                </a:lnTo>
                <a:lnTo>
                  <a:pt x="4096" y="499"/>
                </a:lnTo>
                <a:lnTo>
                  <a:pt x="4096" y="497"/>
                </a:lnTo>
                <a:lnTo>
                  <a:pt x="4097" y="497"/>
                </a:lnTo>
                <a:lnTo>
                  <a:pt x="4097" y="493"/>
                </a:lnTo>
                <a:lnTo>
                  <a:pt x="4098" y="492"/>
                </a:lnTo>
                <a:lnTo>
                  <a:pt x="4098" y="488"/>
                </a:lnTo>
                <a:lnTo>
                  <a:pt x="4098" y="492"/>
                </a:lnTo>
                <a:lnTo>
                  <a:pt x="4098" y="489"/>
                </a:lnTo>
                <a:lnTo>
                  <a:pt x="4099" y="492"/>
                </a:lnTo>
                <a:lnTo>
                  <a:pt x="4099" y="493"/>
                </a:lnTo>
                <a:lnTo>
                  <a:pt x="4099" y="499"/>
                </a:lnTo>
                <a:lnTo>
                  <a:pt x="4099" y="501"/>
                </a:lnTo>
                <a:lnTo>
                  <a:pt x="4100" y="501"/>
                </a:lnTo>
                <a:lnTo>
                  <a:pt x="4100" y="499"/>
                </a:lnTo>
                <a:lnTo>
                  <a:pt x="4101" y="497"/>
                </a:lnTo>
                <a:lnTo>
                  <a:pt x="4101" y="497"/>
                </a:lnTo>
                <a:lnTo>
                  <a:pt x="4101" y="501"/>
                </a:lnTo>
                <a:lnTo>
                  <a:pt x="4101" y="507"/>
                </a:lnTo>
                <a:lnTo>
                  <a:pt x="4102" y="520"/>
                </a:lnTo>
                <a:lnTo>
                  <a:pt x="4102" y="528"/>
                </a:lnTo>
                <a:lnTo>
                  <a:pt x="4102" y="532"/>
                </a:lnTo>
                <a:lnTo>
                  <a:pt x="4102" y="534"/>
                </a:lnTo>
                <a:lnTo>
                  <a:pt x="4103" y="540"/>
                </a:lnTo>
                <a:lnTo>
                  <a:pt x="4103" y="544"/>
                </a:lnTo>
                <a:lnTo>
                  <a:pt x="4103" y="538"/>
                </a:lnTo>
                <a:lnTo>
                  <a:pt x="4104" y="536"/>
                </a:lnTo>
                <a:lnTo>
                  <a:pt x="4104" y="540"/>
                </a:lnTo>
                <a:lnTo>
                  <a:pt x="4104" y="544"/>
                </a:lnTo>
                <a:lnTo>
                  <a:pt x="4105" y="544"/>
                </a:lnTo>
                <a:lnTo>
                  <a:pt x="4105" y="544"/>
                </a:lnTo>
                <a:lnTo>
                  <a:pt x="4105" y="545"/>
                </a:lnTo>
                <a:lnTo>
                  <a:pt x="4105" y="549"/>
                </a:lnTo>
                <a:lnTo>
                  <a:pt x="4106" y="545"/>
                </a:lnTo>
                <a:lnTo>
                  <a:pt x="4106" y="540"/>
                </a:lnTo>
                <a:lnTo>
                  <a:pt x="4106" y="545"/>
                </a:lnTo>
                <a:lnTo>
                  <a:pt x="4107" y="551"/>
                </a:lnTo>
                <a:lnTo>
                  <a:pt x="4107" y="553"/>
                </a:lnTo>
                <a:lnTo>
                  <a:pt x="4107" y="542"/>
                </a:lnTo>
                <a:lnTo>
                  <a:pt x="4107" y="542"/>
                </a:lnTo>
                <a:lnTo>
                  <a:pt x="4108" y="548"/>
                </a:lnTo>
                <a:lnTo>
                  <a:pt x="4108" y="557"/>
                </a:lnTo>
                <a:lnTo>
                  <a:pt x="4109" y="570"/>
                </a:lnTo>
                <a:lnTo>
                  <a:pt x="4109" y="582"/>
                </a:lnTo>
                <a:lnTo>
                  <a:pt x="4109" y="603"/>
                </a:lnTo>
                <a:lnTo>
                  <a:pt x="4109" y="622"/>
                </a:lnTo>
                <a:lnTo>
                  <a:pt x="4110" y="611"/>
                </a:lnTo>
                <a:lnTo>
                  <a:pt x="4110" y="557"/>
                </a:lnTo>
                <a:lnTo>
                  <a:pt x="4110" y="489"/>
                </a:lnTo>
                <a:lnTo>
                  <a:pt x="4110" y="395"/>
                </a:lnTo>
                <a:lnTo>
                  <a:pt x="4111" y="256"/>
                </a:lnTo>
                <a:lnTo>
                  <a:pt x="4111" y="214"/>
                </a:lnTo>
                <a:lnTo>
                  <a:pt x="4112" y="84"/>
                </a:lnTo>
                <a:lnTo>
                  <a:pt x="4112" y="156"/>
                </a:lnTo>
                <a:lnTo>
                  <a:pt x="4112" y="333"/>
                </a:lnTo>
                <a:lnTo>
                  <a:pt x="4112" y="507"/>
                </a:lnTo>
                <a:lnTo>
                  <a:pt x="4113" y="597"/>
                </a:lnTo>
                <a:lnTo>
                  <a:pt x="4113" y="609"/>
                </a:lnTo>
                <a:lnTo>
                  <a:pt x="4113" y="582"/>
                </a:lnTo>
                <a:lnTo>
                  <a:pt x="4113" y="565"/>
                </a:lnTo>
                <a:lnTo>
                  <a:pt x="4114" y="566"/>
                </a:lnTo>
                <a:lnTo>
                  <a:pt x="4114" y="565"/>
                </a:lnTo>
                <a:lnTo>
                  <a:pt x="4115" y="565"/>
                </a:lnTo>
                <a:lnTo>
                  <a:pt x="4115" y="559"/>
                </a:lnTo>
                <a:lnTo>
                  <a:pt x="4115" y="563"/>
                </a:lnTo>
                <a:lnTo>
                  <a:pt x="4115" y="563"/>
                </a:lnTo>
                <a:lnTo>
                  <a:pt x="4116" y="566"/>
                </a:lnTo>
                <a:lnTo>
                  <a:pt x="4116" y="565"/>
                </a:lnTo>
                <a:lnTo>
                  <a:pt x="4116" y="566"/>
                </a:lnTo>
                <a:lnTo>
                  <a:pt x="4116" y="574"/>
                </a:lnTo>
                <a:lnTo>
                  <a:pt x="4117" y="574"/>
                </a:lnTo>
                <a:lnTo>
                  <a:pt x="4117" y="573"/>
                </a:lnTo>
                <a:lnTo>
                  <a:pt x="4117" y="570"/>
                </a:lnTo>
                <a:lnTo>
                  <a:pt x="4118" y="573"/>
                </a:lnTo>
                <a:lnTo>
                  <a:pt x="4118" y="574"/>
                </a:lnTo>
                <a:lnTo>
                  <a:pt x="4118" y="570"/>
                </a:lnTo>
                <a:lnTo>
                  <a:pt x="4119" y="570"/>
                </a:lnTo>
                <a:lnTo>
                  <a:pt x="4119" y="570"/>
                </a:lnTo>
                <a:lnTo>
                  <a:pt x="4119" y="570"/>
                </a:lnTo>
                <a:lnTo>
                  <a:pt x="4119" y="566"/>
                </a:lnTo>
                <a:lnTo>
                  <a:pt x="4120" y="563"/>
                </a:lnTo>
                <a:lnTo>
                  <a:pt x="4120" y="565"/>
                </a:lnTo>
                <a:lnTo>
                  <a:pt x="4120" y="573"/>
                </a:lnTo>
                <a:lnTo>
                  <a:pt x="4121" y="573"/>
                </a:lnTo>
                <a:lnTo>
                  <a:pt x="4121" y="569"/>
                </a:lnTo>
                <a:lnTo>
                  <a:pt x="4121" y="570"/>
                </a:lnTo>
                <a:lnTo>
                  <a:pt x="4121" y="573"/>
                </a:lnTo>
                <a:lnTo>
                  <a:pt x="4122" y="573"/>
                </a:lnTo>
                <a:lnTo>
                  <a:pt x="4122" y="573"/>
                </a:lnTo>
                <a:lnTo>
                  <a:pt x="4123" y="573"/>
                </a:lnTo>
                <a:lnTo>
                  <a:pt x="4123" y="569"/>
                </a:lnTo>
                <a:lnTo>
                  <a:pt x="4123" y="578"/>
                </a:lnTo>
                <a:lnTo>
                  <a:pt x="4123" y="569"/>
                </a:lnTo>
                <a:lnTo>
                  <a:pt x="4124" y="573"/>
                </a:lnTo>
                <a:lnTo>
                  <a:pt x="4124" y="573"/>
                </a:lnTo>
                <a:lnTo>
                  <a:pt x="4124" y="574"/>
                </a:lnTo>
                <a:lnTo>
                  <a:pt x="4124" y="573"/>
                </a:lnTo>
                <a:lnTo>
                  <a:pt x="4125" y="569"/>
                </a:lnTo>
                <a:lnTo>
                  <a:pt x="4125" y="569"/>
                </a:lnTo>
                <a:lnTo>
                  <a:pt x="4126" y="570"/>
                </a:lnTo>
                <a:lnTo>
                  <a:pt x="4126" y="566"/>
                </a:lnTo>
                <a:lnTo>
                  <a:pt x="4126" y="565"/>
                </a:lnTo>
                <a:lnTo>
                  <a:pt x="4126" y="565"/>
                </a:lnTo>
                <a:lnTo>
                  <a:pt x="4127" y="569"/>
                </a:lnTo>
                <a:lnTo>
                  <a:pt x="4127" y="566"/>
                </a:lnTo>
                <a:lnTo>
                  <a:pt x="4127" y="563"/>
                </a:lnTo>
                <a:lnTo>
                  <a:pt x="4127" y="565"/>
                </a:lnTo>
                <a:lnTo>
                  <a:pt x="4128" y="570"/>
                </a:lnTo>
                <a:lnTo>
                  <a:pt x="4128" y="570"/>
                </a:lnTo>
                <a:lnTo>
                  <a:pt x="4129" y="569"/>
                </a:lnTo>
                <a:lnTo>
                  <a:pt x="4129" y="569"/>
                </a:lnTo>
                <a:lnTo>
                  <a:pt x="4129" y="576"/>
                </a:lnTo>
                <a:lnTo>
                  <a:pt x="4129" y="580"/>
                </a:lnTo>
                <a:lnTo>
                  <a:pt x="4130" y="576"/>
                </a:lnTo>
                <a:lnTo>
                  <a:pt x="4130" y="576"/>
                </a:lnTo>
                <a:lnTo>
                  <a:pt x="4130" y="582"/>
                </a:lnTo>
                <a:lnTo>
                  <a:pt x="4130" y="588"/>
                </a:lnTo>
                <a:lnTo>
                  <a:pt x="4131" y="584"/>
                </a:lnTo>
                <a:lnTo>
                  <a:pt x="4131" y="586"/>
                </a:lnTo>
                <a:lnTo>
                  <a:pt x="4131" y="590"/>
                </a:lnTo>
                <a:lnTo>
                  <a:pt x="4132" y="588"/>
                </a:lnTo>
                <a:lnTo>
                  <a:pt x="4132" y="578"/>
                </a:lnTo>
                <a:lnTo>
                  <a:pt x="4132" y="576"/>
                </a:lnTo>
                <a:lnTo>
                  <a:pt x="4133" y="578"/>
                </a:lnTo>
                <a:lnTo>
                  <a:pt x="4133" y="578"/>
                </a:lnTo>
                <a:lnTo>
                  <a:pt x="4133" y="570"/>
                </a:lnTo>
                <a:lnTo>
                  <a:pt x="4133" y="565"/>
                </a:lnTo>
                <a:lnTo>
                  <a:pt x="4134" y="557"/>
                </a:lnTo>
                <a:lnTo>
                  <a:pt x="4134" y="557"/>
                </a:lnTo>
                <a:lnTo>
                  <a:pt x="4134" y="551"/>
                </a:lnTo>
                <a:lnTo>
                  <a:pt x="4135" y="548"/>
                </a:lnTo>
                <a:lnTo>
                  <a:pt x="4135" y="542"/>
                </a:lnTo>
                <a:lnTo>
                  <a:pt x="4135" y="544"/>
                </a:lnTo>
                <a:lnTo>
                  <a:pt x="4135" y="536"/>
                </a:lnTo>
                <a:lnTo>
                  <a:pt x="4136" y="526"/>
                </a:lnTo>
                <a:lnTo>
                  <a:pt x="4136" y="520"/>
                </a:lnTo>
                <a:lnTo>
                  <a:pt x="4137" y="522"/>
                </a:lnTo>
                <a:lnTo>
                  <a:pt x="4137" y="522"/>
                </a:lnTo>
                <a:lnTo>
                  <a:pt x="4137" y="513"/>
                </a:lnTo>
                <a:lnTo>
                  <a:pt x="4137" y="509"/>
                </a:lnTo>
                <a:lnTo>
                  <a:pt x="4138" y="514"/>
                </a:lnTo>
                <a:lnTo>
                  <a:pt x="4138" y="517"/>
                </a:lnTo>
                <a:lnTo>
                  <a:pt x="4138" y="518"/>
                </a:lnTo>
                <a:lnTo>
                  <a:pt x="4138" y="513"/>
                </a:lnTo>
                <a:lnTo>
                  <a:pt x="4139" y="514"/>
                </a:lnTo>
                <a:lnTo>
                  <a:pt x="4139" y="517"/>
                </a:lnTo>
                <a:lnTo>
                  <a:pt x="4140" y="513"/>
                </a:lnTo>
                <a:lnTo>
                  <a:pt x="4140" y="509"/>
                </a:lnTo>
                <a:lnTo>
                  <a:pt x="4140" y="517"/>
                </a:lnTo>
                <a:lnTo>
                  <a:pt x="4140" y="517"/>
                </a:lnTo>
                <a:lnTo>
                  <a:pt x="4141" y="513"/>
                </a:lnTo>
                <a:lnTo>
                  <a:pt x="4141" y="511"/>
                </a:lnTo>
                <a:lnTo>
                  <a:pt x="4141" y="513"/>
                </a:lnTo>
                <a:lnTo>
                  <a:pt x="4141" y="517"/>
                </a:lnTo>
                <a:lnTo>
                  <a:pt x="4142" y="517"/>
                </a:lnTo>
                <a:lnTo>
                  <a:pt x="4142" y="511"/>
                </a:lnTo>
                <a:lnTo>
                  <a:pt x="4143" y="511"/>
                </a:lnTo>
                <a:lnTo>
                  <a:pt x="4143" y="514"/>
                </a:lnTo>
                <a:lnTo>
                  <a:pt x="4143" y="507"/>
                </a:lnTo>
                <a:lnTo>
                  <a:pt x="4143" y="509"/>
                </a:lnTo>
                <a:lnTo>
                  <a:pt x="4144" y="514"/>
                </a:lnTo>
                <a:lnTo>
                  <a:pt x="4144" y="518"/>
                </a:lnTo>
                <a:lnTo>
                  <a:pt x="4144" y="517"/>
                </a:lnTo>
                <a:lnTo>
                  <a:pt x="4144" y="514"/>
                </a:lnTo>
                <a:lnTo>
                  <a:pt x="4145" y="514"/>
                </a:lnTo>
                <a:lnTo>
                  <a:pt x="4145" y="518"/>
                </a:lnTo>
                <a:lnTo>
                  <a:pt x="4145" y="520"/>
                </a:lnTo>
                <a:lnTo>
                  <a:pt x="4146" y="514"/>
                </a:lnTo>
                <a:lnTo>
                  <a:pt x="4146" y="518"/>
                </a:lnTo>
                <a:lnTo>
                  <a:pt x="4146" y="522"/>
                </a:lnTo>
                <a:lnTo>
                  <a:pt x="4147" y="526"/>
                </a:lnTo>
                <a:lnTo>
                  <a:pt x="4147" y="520"/>
                </a:lnTo>
                <a:lnTo>
                  <a:pt x="4147" y="518"/>
                </a:lnTo>
                <a:lnTo>
                  <a:pt x="4147" y="522"/>
                </a:lnTo>
                <a:lnTo>
                  <a:pt x="4148" y="526"/>
                </a:lnTo>
                <a:lnTo>
                  <a:pt x="4148" y="520"/>
                </a:lnTo>
                <a:lnTo>
                  <a:pt x="4148" y="518"/>
                </a:lnTo>
                <a:lnTo>
                  <a:pt x="4149" y="518"/>
                </a:lnTo>
                <a:lnTo>
                  <a:pt x="4149" y="522"/>
                </a:lnTo>
                <a:lnTo>
                  <a:pt x="4149" y="522"/>
                </a:lnTo>
                <a:lnTo>
                  <a:pt x="4149" y="518"/>
                </a:lnTo>
                <a:lnTo>
                  <a:pt x="4150" y="518"/>
                </a:lnTo>
                <a:lnTo>
                  <a:pt x="4150" y="524"/>
                </a:lnTo>
                <a:lnTo>
                  <a:pt x="4150" y="526"/>
                </a:lnTo>
                <a:lnTo>
                  <a:pt x="4151" y="522"/>
                </a:lnTo>
                <a:lnTo>
                  <a:pt x="4151" y="518"/>
                </a:lnTo>
                <a:lnTo>
                  <a:pt x="4151" y="524"/>
                </a:lnTo>
                <a:lnTo>
                  <a:pt x="4152" y="526"/>
                </a:lnTo>
                <a:lnTo>
                  <a:pt x="4152" y="522"/>
                </a:lnTo>
                <a:lnTo>
                  <a:pt x="4152" y="518"/>
                </a:lnTo>
                <a:lnTo>
                  <a:pt x="4152" y="522"/>
                </a:lnTo>
                <a:lnTo>
                  <a:pt x="4153" y="526"/>
                </a:lnTo>
                <a:lnTo>
                  <a:pt x="4153" y="518"/>
                </a:lnTo>
                <a:lnTo>
                  <a:pt x="4154" y="518"/>
                </a:lnTo>
                <a:lnTo>
                  <a:pt x="4154" y="520"/>
                </a:lnTo>
                <a:lnTo>
                  <a:pt x="4154" y="524"/>
                </a:lnTo>
                <a:lnTo>
                  <a:pt x="4154" y="522"/>
                </a:lnTo>
                <a:lnTo>
                  <a:pt x="4155" y="517"/>
                </a:lnTo>
                <a:lnTo>
                  <a:pt x="4155" y="518"/>
                </a:lnTo>
                <a:lnTo>
                  <a:pt x="4155" y="524"/>
                </a:lnTo>
                <a:lnTo>
                  <a:pt x="4155" y="518"/>
                </a:lnTo>
                <a:lnTo>
                  <a:pt x="4156" y="517"/>
                </a:lnTo>
                <a:lnTo>
                  <a:pt x="4156" y="520"/>
                </a:lnTo>
                <a:lnTo>
                  <a:pt x="4157" y="522"/>
                </a:lnTo>
                <a:lnTo>
                  <a:pt x="4157" y="520"/>
                </a:lnTo>
                <a:lnTo>
                  <a:pt x="4157" y="511"/>
                </a:lnTo>
                <a:lnTo>
                  <a:pt x="4157" y="503"/>
                </a:lnTo>
                <a:lnTo>
                  <a:pt x="4158" y="501"/>
                </a:lnTo>
                <a:lnTo>
                  <a:pt x="4158" y="505"/>
                </a:lnTo>
                <a:lnTo>
                  <a:pt x="4158" y="493"/>
                </a:lnTo>
                <a:lnTo>
                  <a:pt x="4158" y="489"/>
                </a:lnTo>
                <a:lnTo>
                  <a:pt x="4159" y="488"/>
                </a:lnTo>
                <a:lnTo>
                  <a:pt x="4159" y="486"/>
                </a:lnTo>
                <a:lnTo>
                  <a:pt x="4159" y="478"/>
                </a:lnTo>
                <a:lnTo>
                  <a:pt x="4160" y="476"/>
                </a:lnTo>
                <a:lnTo>
                  <a:pt x="4160" y="472"/>
                </a:lnTo>
                <a:lnTo>
                  <a:pt x="4160" y="476"/>
                </a:lnTo>
                <a:lnTo>
                  <a:pt x="4161" y="474"/>
                </a:lnTo>
                <a:lnTo>
                  <a:pt x="4161" y="478"/>
                </a:lnTo>
                <a:lnTo>
                  <a:pt x="4161" y="484"/>
                </a:lnTo>
                <a:lnTo>
                  <a:pt x="4161" y="492"/>
                </a:lnTo>
                <a:lnTo>
                  <a:pt x="4162" y="486"/>
                </a:lnTo>
                <a:lnTo>
                  <a:pt x="4162" y="482"/>
                </a:lnTo>
                <a:lnTo>
                  <a:pt x="4162" y="489"/>
                </a:lnTo>
                <a:lnTo>
                  <a:pt x="4163" y="492"/>
                </a:lnTo>
                <a:lnTo>
                  <a:pt x="4163" y="476"/>
                </a:lnTo>
                <a:lnTo>
                  <a:pt x="4163" y="470"/>
                </a:lnTo>
                <a:lnTo>
                  <a:pt x="4164" y="492"/>
                </a:lnTo>
                <a:lnTo>
                  <a:pt x="4164" y="501"/>
                </a:lnTo>
                <a:lnTo>
                  <a:pt x="4164" y="509"/>
                </a:lnTo>
                <a:lnTo>
                  <a:pt x="4164" y="511"/>
                </a:lnTo>
                <a:lnTo>
                  <a:pt x="4165" y="518"/>
                </a:lnTo>
                <a:lnTo>
                  <a:pt x="4165" y="522"/>
                </a:lnTo>
                <a:lnTo>
                  <a:pt x="4165" y="524"/>
                </a:lnTo>
                <a:lnTo>
                  <a:pt x="4166" y="520"/>
                </a:lnTo>
                <a:lnTo>
                  <a:pt x="4166" y="526"/>
                </a:lnTo>
                <a:lnTo>
                  <a:pt x="4166" y="528"/>
                </a:lnTo>
                <a:lnTo>
                  <a:pt x="4166" y="532"/>
                </a:lnTo>
                <a:lnTo>
                  <a:pt x="4167" y="528"/>
                </a:lnTo>
                <a:lnTo>
                  <a:pt x="4167" y="532"/>
                </a:lnTo>
                <a:lnTo>
                  <a:pt x="4168" y="530"/>
                </a:lnTo>
                <a:lnTo>
                  <a:pt x="4168" y="538"/>
                </a:lnTo>
                <a:lnTo>
                  <a:pt x="4168" y="536"/>
                </a:lnTo>
                <a:lnTo>
                  <a:pt x="4168" y="532"/>
                </a:lnTo>
                <a:lnTo>
                  <a:pt x="4169" y="532"/>
                </a:lnTo>
                <a:lnTo>
                  <a:pt x="4169" y="532"/>
                </a:lnTo>
                <a:lnTo>
                  <a:pt x="4169" y="534"/>
                </a:lnTo>
                <a:lnTo>
                  <a:pt x="4169" y="551"/>
                </a:lnTo>
                <a:lnTo>
                  <a:pt x="4170" y="576"/>
                </a:lnTo>
                <a:lnTo>
                  <a:pt x="4170" y="590"/>
                </a:lnTo>
                <a:lnTo>
                  <a:pt x="4171" y="609"/>
                </a:lnTo>
                <a:lnTo>
                  <a:pt x="4171" y="617"/>
                </a:lnTo>
                <a:lnTo>
                  <a:pt x="4171" y="566"/>
                </a:lnTo>
                <a:lnTo>
                  <a:pt x="4171" y="501"/>
                </a:lnTo>
                <a:lnTo>
                  <a:pt x="4172" y="430"/>
                </a:lnTo>
                <a:lnTo>
                  <a:pt x="4172" y="335"/>
                </a:lnTo>
                <a:lnTo>
                  <a:pt x="4172" y="233"/>
                </a:lnTo>
                <a:lnTo>
                  <a:pt x="4172" y="156"/>
                </a:lnTo>
                <a:lnTo>
                  <a:pt x="4173" y="86"/>
                </a:lnTo>
                <a:lnTo>
                  <a:pt x="4173" y="44"/>
                </a:lnTo>
                <a:lnTo>
                  <a:pt x="4174" y="67"/>
                </a:lnTo>
                <a:lnTo>
                  <a:pt x="4174" y="225"/>
                </a:lnTo>
                <a:lnTo>
                  <a:pt x="4174" y="439"/>
                </a:lnTo>
                <a:lnTo>
                  <a:pt x="4174" y="570"/>
                </a:lnTo>
                <a:lnTo>
                  <a:pt x="4175" y="584"/>
                </a:lnTo>
                <a:lnTo>
                  <a:pt x="4175" y="557"/>
                </a:lnTo>
                <a:lnTo>
                  <a:pt x="4175" y="545"/>
                </a:lnTo>
                <a:lnTo>
                  <a:pt x="4175" y="542"/>
                </a:lnTo>
                <a:lnTo>
                  <a:pt x="4176" y="538"/>
                </a:lnTo>
                <a:lnTo>
                  <a:pt x="4176" y="540"/>
                </a:lnTo>
                <a:lnTo>
                  <a:pt x="4176" y="544"/>
                </a:lnTo>
                <a:lnTo>
                  <a:pt x="4177" y="548"/>
                </a:lnTo>
                <a:lnTo>
                  <a:pt x="4177" y="545"/>
                </a:lnTo>
                <a:lnTo>
                  <a:pt x="4177" y="549"/>
                </a:lnTo>
                <a:lnTo>
                  <a:pt x="4178" y="553"/>
                </a:lnTo>
                <a:lnTo>
                  <a:pt x="4178" y="549"/>
                </a:lnTo>
                <a:lnTo>
                  <a:pt x="4178" y="548"/>
                </a:lnTo>
                <a:lnTo>
                  <a:pt x="4178" y="548"/>
                </a:lnTo>
                <a:lnTo>
                  <a:pt x="4179" y="551"/>
                </a:lnTo>
                <a:lnTo>
                  <a:pt x="4179" y="549"/>
                </a:lnTo>
                <a:lnTo>
                  <a:pt x="4179" y="544"/>
                </a:lnTo>
                <a:lnTo>
                  <a:pt x="4180" y="548"/>
                </a:lnTo>
                <a:lnTo>
                  <a:pt x="4180" y="551"/>
                </a:lnTo>
                <a:lnTo>
                  <a:pt x="4180" y="544"/>
                </a:lnTo>
                <a:lnTo>
                  <a:pt x="4180" y="544"/>
                </a:lnTo>
                <a:lnTo>
                  <a:pt x="4181" y="544"/>
                </a:lnTo>
                <a:lnTo>
                  <a:pt x="4181" y="542"/>
                </a:lnTo>
                <a:lnTo>
                  <a:pt x="4182" y="545"/>
                </a:lnTo>
                <a:lnTo>
                  <a:pt x="4182" y="540"/>
                </a:lnTo>
                <a:lnTo>
                  <a:pt x="4182" y="542"/>
                </a:lnTo>
                <a:lnTo>
                  <a:pt x="4182" y="545"/>
                </a:lnTo>
                <a:lnTo>
                  <a:pt x="4183" y="549"/>
                </a:lnTo>
                <a:lnTo>
                  <a:pt x="4183" y="542"/>
                </a:lnTo>
                <a:lnTo>
                  <a:pt x="4183" y="542"/>
                </a:lnTo>
                <a:lnTo>
                  <a:pt x="4183" y="549"/>
                </a:lnTo>
                <a:lnTo>
                  <a:pt x="4184" y="549"/>
                </a:lnTo>
                <a:lnTo>
                  <a:pt x="4184" y="548"/>
                </a:lnTo>
                <a:lnTo>
                  <a:pt x="4185" y="544"/>
                </a:lnTo>
                <a:lnTo>
                  <a:pt x="4185" y="548"/>
                </a:lnTo>
                <a:lnTo>
                  <a:pt x="4185" y="548"/>
                </a:lnTo>
                <a:lnTo>
                  <a:pt x="4185" y="544"/>
                </a:lnTo>
                <a:lnTo>
                  <a:pt x="4186" y="544"/>
                </a:lnTo>
                <a:lnTo>
                  <a:pt x="4186" y="542"/>
                </a:lnTo>
                <a:lnTo>
                  <a:pt x="4186" y="545"/>
                </a:lnTo>
                <a:lnTo>
                  <a:pt x="4186" y="545"/>
                </a:lnTo>
                <a:lnTo>
                  <a:pt x="4187" y="540"/>
                </a:lnTo>
                <a:lnTo>
                  <a:pt x="4187" y="542"/>
                </a:lnTo>
                <a:lnTo>
                  <a:pt x="4188" y="549"/>
                </a:lnTo>
                <a:lnTo>
                  <a:pt x="4188" y="549"/>
                </a:lnTo>
                <a:lnTo>
                  <a:pt x="4188" y="542"/>
                </a:lnTo>
                <a:lnTo>
                  <a:pt x="4188" y="540"/>
                </a:lnTo>
                <a:lnTo>
                  <a:pt x="4189" y="548"/>
                </a:lnTo>
                <a:lnTo>
                  <a:pt x="4189" y="549"/>
                </a:lnTo>
                <a:lnTo>
                  <a:pt x="4189" y="549"/>
                </a:lnTo>
                <a:lnTo>
                  <a:pt x="4189" y="544"/>
                </a:lnTo>
                <a:lnTo>
                  <a:pt x="4190" y="551"/>
                </a:lnTo>
                <a:lnTo>
                  <a:pt x="4190" y="551"/>
                </a:lnTo>
                <a:lnTo>
                  <a:pt x="4190" y="548"/>
                </a:lnTo>
                <a:lnTo>
                  <a:pt x="4191" y="545"/>
                </a:lnTo>
                <a:lnTo>
                  <a:pt x="4191" y="548"/>
                </a:lnTo>
                <a:lnTo>
                  <a:pt x="4191" y="548"/>
                </a:lnTo>
                <a:lnTo>
                  <a:pt x="4192" y="542"/>
                </a:lnTo>
                <a:lnTo>
                  <a:pt x="4192" y="540"/>
                </a:lnTo>
                <a:lnTo>
                  <a:pt x="4192" y="545"/>
                </a:lnTo>
                <a:lnTo>
                  <a:pt x="4192" y="548"/>
                </a:lnTo>
                <a:lnTo>
                  <a:pt x="4193" y="542"/>
                </a:lnTo>
                <a:lnTo>
                  <a:pt x="4193" y="538"/>
                </a:lnTo>
                <a:lnTo>
                  <a:pt x="4193" y="530"/>
                </a:lnTo>
                <a:lnTo>
                  <a:pt x="4194" y="530"/>
                </a:lnTo>
                <a:lnTo>
                  <a:pt x="4194" y="520"/>
                </a:lnTo>
                <a:lnTo>
                  <a:pt x="4194" y="517"/>
                </a:lnTo>
                <a:lnTo>
                  <a:pt x="4194" y="509"/>
                </a:lnTo>
                <a:lnTo>
                  <a:pt x="4195" y="507"/>
                </a:lnTo>
                <a:lnTo>
                  <a:pt x="4195" y="505"/>
                </a:lnTo>
                <a:lnTo>
                  <a:pt x="4196" y="501"/>
                </a:lnTo>
                <a:lnTo>
                  <a:pt x="4196" y="497"/>
                </a:lnTo>
                <a:lnTo>
                  <a:pt x="4196" y="501"/>
                </a:lnTo>
                <a:lnTo>
                  <a:pt x="4196" y="499"/>
                </a:lnTo>
                <a:lnTo>
                  <a:pt x="4197" y="497"/>
                </a:lnTo>
                <a:lnTo>
                  <a:pt x="4197" y="493"/>
                </a:lnTo>
                <a:lnTo>
                  <a:pt x="4197" y="503"/>
                </a:lnTo>
                <a:lnTo>
                  <a:pt x="4197" y="503"/>
                </a:lnTo>
                <a:lnTo>
                  <a:pt x="4198" y="497"/>
                </a:lnTo>
                <a:lnTo>
                  <a:pt x="4198" y="499"/>
                </a:lnTo>
                <a:lnTo>
                  <a:pt x="4199" y="499"/>
                </a:lnTo>
                <a:lnTo>
                  <a:pt x="4199" y="503"/>
                </a:lnTo>
                <a:lnTo>
                  <a:pt x="4199" y="503"/>
                </a:lnTo>
                <a:lnTo>
                  <a:pt x="4199" y="499"/>
                </a:lnTo>
                <a:lnTo>
                  <a:pt x="4200" y="505"/>
                </a:lnTo>
                <a:lnTo>
                  <a:pt x="4200" y="511"/>
                </a:lnTo>
                <a:lnTo>
                  <a:pt x="4200" y="507"/>
                </a:lnTo>
                <a:lnTo>
                  <a:pt x="4200" y="505"/>
                </a:lnTo>
                <a:lnTo>
                  <a:pt x="4201" y="503"/>
                </a:lnTo>
                <a:lnTo>
                  <a:pt x="4201" y="507"/>
                </a:lnTo>
                <a:lnTo>
                  <a:pt x="4202" y="505"/>
                </a:lnTo>
                <a:lnTo>
                  <a:pt x="4202" y="499"/>
                </a:lnTo>
                <a:lnTo>
                  <a:pt x="4202" y="503"/>
                </a:lnTo>
                <a:lnTo>
                  <a:pt x="4202" y="509"/>
                </a:lnTo>
                <a:lnTo>
                  <a:pt x="4203" y="509"/>
                </a:lnTo>
                <a:lnTo>
                  <a:pt x="4203" y="507"/>
                </a:lnTo>
                <a:lnTo>
                  <a:pt x="4203" y="509"/>
                </a:lnTo>
                <a:lnTo>
                  <a:pt x="4203" y="517"/>
                </a:lnTo>
                <a:lnTo>
                  <a:pt x="4204" y="514"/>
                </a:lnTo>
                <a:lnTo>
                  <a:pt x="4204" y="517"/>
                </a:lnTo>
                <a:lnTo>
                  <a:pt x="4204" y="511"/>
                </a:lnTo>
                <a:lnTo>
                  <a:pt x="4205" y="518"/>
                </a:lnTo>
                <a:lnTo>
                  <a:pt x="4205" y="518"/>
                </a:lnTo>
                <a:lnTo>
                  <a:pt x="4205" y="513"/>
                </a:lnTo>
                <a:lnTo>
                  <a:pt x="4206" y="514"/>
                </a:lnTo>
                <a:lnTo>
                  <a:pt x="4206" y="518"/>
                </a:lnTo>
                <a:lnTo>
                  <a:pt x="4206" y="520"/>
                </a:lnTo>
                <a:lnTo>
                  <a:pt x="4206" y="514"/>
                </a:lnTo>
                <a:lnTo>
                  <a:pt x="4207" y="514"/>
                </a:lnTo>
                <a:lnTo>
                  <a:pt x="4207" y="514"/>
                </a:lnTo>
                <a:lnTo>
                  <a:pt x="4207" y="524"/>
                </a:lnTo>
                <a:lnTo>
                  <a:pt x="4208" y="520"/>
                </a:lnTo>
                <a:lnTo>
                  <a:pt x="4208" y="518"/>
                </a:lnTo>
                <a:lnTo>
                  <a:pt x="4208" y="520"/>
                </a:lnTo>
                <a:lnTo>
                  <a:pt x="4208" y="524"/>
                </a:lnTo>
                <a:lnTo>
                  <a:pt x="4209" y="518"/>
                </a:lnTo>
                <a:lnTo>
                  <a:pt x="4209" y="518"/>
                </a:lnTo>
                <a:lnTo>
                  <a:pt x="4210" y="518"/>
                </a:lnTo>
                <a:lnTo>
                  <a:pt x="4210" y="520"/>
                </a:lnTo>
                <a:lnTo>
                  <a:pt x="4210" y="520"/>
                </a:lnTo>
                <a:lnTo>
                  <a:pt x="4210" y="517"/>
                </a:lnTo>
                <a:lnTo>
                  <a:pt x="4211" y="514"/>
                </a:lnTo>
                <a:lnTo>
                  <a:pt x="4211" y="518"/>
                </a:lnTo>
                <a:lnTo>
                  <a:pt x="4211" y="518"/>
                </a:lnTo>
                <a:lnTo>
                  <a:pt x="4211" y="509"/>
                </a:lnTo>
                <a:lnTo>
                  <a:pt x="4212" y="509"/>
                </a:lnTo>
                <a:lnTo>
                  <a:pt x="4212" y="518"/>
                </a:lnTo>
                <a:lnTo>
                  <a:pt x="4213" y="517"/>
                </a:lnTo>
                <a:lnTo>
                  <a:pt x="4213" y="511"/>
                </a:lnTo>
                <a:lnTo>
                  <a:pt x="4213" y="511"/>
                </a:lnTo>
                <a:lnTo>
                  <a:pt x="4213" y="513"/>
                </a:lnTo>
                <a:lnTo>
                  <a:pt x="4214" y="518"/>
                </a:lnTo>
                <a:lnTo>
                  <a:pt x="4214" y="511"/>
                </a:lnTo>
                <a:lnTo>
                  <a:pt x="4214" y="507"/>
                </a:lnTo>
                <a:lnTo>
                  <a:pt x="4214" y="511"/>
                </a:lnTo>
                <a:lnTo>
                  <a:pt x="4215" y="511"/>
                </a:lnTo>
                <a:lnTo>
                  <a:pt x="4215" y="496"/>
                </a:lnTo>
                <a:lnTo>
                  <a:pt x="4216" y="489"/>
                </a:lnTo>
                <a:lnTo>
                  <a:pt x="4216" y="488"/>
                </a:lnTo>
                <a:lnTo>
                  <a:pt x="4216" y="493"/>
                </a:lnTo>
                <a:lnTo>
                  <a:pt x="4216" y="488"/>
                </a:lnTo>
                <a:lnTo>
                  <a:pt x="4217" y="478"/>
                </a:lnTo>
                <a:lnTo>
                  <a:pt x="4217" y="472"/>
                </a:lnTo>
                <a:lnTo>
                  <a:pt x="4217" y="474"/>
                </a:lnTo>
                <a:lnTo>
                  <a:pt x="4217" y="468"/>
                </a:lnTo>
                <a:lnTo>
                  <a:pt x="4218" y="466"/>
                </a:lnTo>
                <a:lnTo>
                  <a:pt x="4218" y="468"/>
                </a:lnTo>
                <a:lnTo>
                  <a:pt x="4218" y="472"/>
                </a:lnTo>
                <a:lnTo>
                  <a:pt x="4219" y="474"/>
                </a:lnTo>
                <a:lnTo>
                  <a:pt x="4219" y="474"/>
                </a:lnTo>
                <a:lnTo>
                  <a:pt x="4219" y="476"/>
                </a:lnTo>
                <a:lnTo>
                  <a:pt x="4220" y="476"/>
                </a:lnTo>
                <a:lnTo>
                  <a:pt x="4220" y="484"/>
                </a:lnTo>
                <a:lnTo>
                  <a:pt x="4220" y="484"/>
                </a:lnTo>
                <a:lnTo>
                  <a:pt x="4220" y="472"/>
                </a:lnTo>
                <a:lnTo>
                  <a:pt x="4221" y="468"/>
                </a:lnTo>
                <a:lnTo>
                  <a:pt x="4221" y="482"/>
                </a:lnTo>
                <a:lnTo>
                  <a:pt x="4221" y="496"/>
                </a:lnTo>
                <a:lnTo>
                  <a:pt x="4222" y="497"/>
                </a:lnTo>
                <a:lnTo>
                  <a:pt x="4222" y="507"/>
                </a:lnTo>
                <a:lnTo>
                  <a:pt x="4222" y="518"/>
                </a:lnTo>
                <a:lnTo>
                  <a:pt x="4222" y="514"/>
                </a:lnTo>
                <a:lnTo>
                  <a:pt x="4223" y="513"/>
                </a:lnTo>
                <a:lnTo>
                  <a:pt x="4223" y="517"/>
                </a:lnTo>
                <a:lnTo>
                  <a:pt x="4224" y="522"/>
                </a:lnTo>
                <a:lnTo>
                  <a:pt x="4224" y="528"/>
                </a:lnTo>
                <a:lnTo>
                  <a:pt x="4224" y="522"/>
                </a:lnTo>
                <a:lnTo>
                  <a:pt x="4224" y="530"/>
                </a:lnTo>
                <a:lnTo>
                  <a:pt x="4225" y="530"/>
                </a:lnTo>
                <a:lnTo>
                  <a:pt x="4225" y="528"/>
                </a:lnTo>
                <a:lnTo>
                  <a:pt x="4225" y="528"/>
                </a:lnTo>
                <a:lnTo>
                  <a:pt x="4225" y="530"/>
                </a:lnTo>
                <a:lnTo>
                  <a:pt x="4226" y="532"/>
                </a:lnTo>
                <a:lnTo>
                  <a:pt x="4226" y="528"/>
                </a:lnTo>
                <a:lnTo>
                  <a:pt x="4227" y="524"/>
                </a:lnTo>
                <a:lnTo>
                  <a:pt x="4227" y="524"/>
                </a:lnTo>
                <a:lnTo>
                  <a:pt x="4227" y="536"/>
                </a:lnTo>
                <a:lnTo>
                  <a:pt x="4227" y="557"/>
                </a:lnTo>
                <a:lnTo>
                  <a:pt x="4228" y="570"/>
                </a:lnTo>
                <a:lnTo>
                  <a:pt x="4228" y="584"/>
                </a:lnTo>
                <a:lnTo>
                  <a:pt x="4228" y="611"/>
                </a:lnTo>
                <a:lnTo>
                  <a:pt x="4228" y="617"/>
                </a:lnTo>
                <a:lnTo>
                  <a:pt x="4229" y="576"/>
                </a:lnTo>
                <a:lnTo>
                  <a:pt x="4229" y="524"/>
                </a:lnTo>
                <a:lnTo>
                  <a:pt x="4230" y="484"/>
                </a:lnTo>
                <a:lnTo>
                  <a:pt x="4230" y="439"/>
                </a:lnTo>
                <a:lnTo>
                  <a:pt x="4230" y="362"/>
                </a:lnTo>
                <a:lnTo>
                  <a:pt x="4230" y="333"/>
                </a:lnTo>
                <a:lnTo>
                  <a:pt x="4231" y="183"/>
                </a:lnTo>
                <a:lnTo>
                  <a:pt x="4231" y="127"/>
                </a:lnTo>
                <a:lnTo>
                  <a:pt x="4231" y="100"/>
                </a:lnTo>
                <a:lnTo>
                  <a:pt x="4231" y="197"/>
                </a:lnTo>
                <a:lnTo>
                  <a:pt x="4232" y="405"/>
                </a:lnTo>
                <a:lnTo>
                  <a:pt x="4232" y="553"/>
                </a:lnTo>
                <a:lnTo>
                  <a:pt x="4232" y="588"/>
                </a:lnTo>
                <a:lnTo>
                  <a:pt x="4233" y="559"/>
                </a:lnTo>
                <a:lnTo>
                  <a:pt x="4233" y="545"/>
                </a:lnTo>
                <a:lnTo>
                  <a:pt x="4233" y="544"/>
                </a:lnTo>
                <a:lnTo>
                  <a:pt x="4234" y="545"/>
                </a:lnTo>
                <a:lnTo>
                  <a:pt x="4234" y="534"/>
                </a:lnTo>
                <a:lnTo>
                  <a:pt x="4234" y="536"/>
                </a:lnTo>
                <a:lnTo>
                  <a:pt x="4234" y="548"/>
                </a:lnTo>
                <a:lnTo>
                  <a:pt x="4235" y="548"/>
                </a:lnTo>
                <a:lnTo>
                  <a:pt x="4235" y="545"/>
                </a:lnTo>
                <a:lnTo>
                  <a:pt x="4235" y="544"/>
                </a:lnTo>
                <a:lnTo>
                  <a:pt x="4236" y="544"/>
                </a:lnTo>
                <a:lnTo>
                  <a:pt x="4236" y="545"/>
                </a:lnTo>
                <a:lnTo>
                  <a:pt x="4236" y="540"/>
                </a:lnTo>
                <a:lnTo>
                  <a:pt x="4236" y="536"/>
                </a:lnTo>
                <a:lnTo>
                  <a:pt x="4237" y="540"/>
                </a:lnTo>
                <a:lnTo>
                  <a:pt x="4237" y="545"/>
                </a:lnTo>
                <a:lnTo>
                  <a:pt x="4237" y="540"/>
                </a:lnTo>
                <a:lnTo>
                  <a:pt x="4238" y="536"/>
                </a:lnTo>
                <a:lnTo>
                  <a:pt x="4238" y="538"/>
                </a:lnTo>
                <a:lnTo>
                  <a:pt x="4238" y="540"/>
                </a:lnTo>
                <a:lnTo>
                  <a:pt x="4239" y="545"/>
                </a:lnTo>
                <a:lnTo>
                  <a:pt x="4239" y="540"/>
                </a:lnTo>
                <a:lnTo>
                  <a:pt x="4239" y="540"/>
                </a:lnTo>
                <a:lnTo>
                  <a:pt x="4239" y="544"/>
                </a:lnTo>
                <a:lnTo>
                  <a:pt x="4240" y="544"/>
                </a:lnTo>
                <a:lnTo>
                  <a:pt x="4240" y="540"/>
                </a:lnTo>
                <a:lnTo>
                  <a:pt x="4241" y="538"/>
                </a:lnTo>
                <a:lnTo>
                  <a:pt x="4241" y="542"/>
                </a:lnTo>
                <a:lnTo>
                  <a:pt x="4241" y="544"/>
                </a:lnTo>
                <a:lnTo>
                  <a:pt x="4241" y="538"/>
                </a:lnTo>
                <a:lnTo>
                  <a:pt x="4242" y="536"/>
                </a:lnTo>
                <a:lnTo>
                  <a:pt x="4242" y="540"/>
                </a:lnTo>
                <a:lnTo>
                  <a:pt x="4242" y="544"/>
                </a:lnTo>
                <a:lnTo>
                  <a:pt x="4242" y="544"/>
                </a:lnTo>
                <a:lnTo>
                  <a:pt x="4243" y="538"/>
                </a:lnTo>
                <a:lnTo>
                  <a:pt x="4243" y="540"/>
                </a:lnTo>
                <a:lnTo>
                  <a:pt x="4244" y="540"/>
                </a:lnTo>
                <a:lnTo>
                  <a:pt x="4244" y="536"/>
                </a:lnTo>
                <a:lnTo>
                  <a:pt x="4244" y="540"/>
                </a:lnTo>
                <a:lnTo>
                  <a:pt x="4244" y="540"/>
                </a:lnTo>
                <a:lnTo>
                  <a:pt x="4245" y="545"/>
                </a:lnTo>
                <a:lnTo>
                  <a:pt x="4245" y="542"/>
                </a:lnTo>
                <a:lnTo>
                  <a:pt x="4245" y="538"/>
                </a:lnTo>
                <a:lnTo>
                  <a:pt x="4245" y="536"/>
                </a:lnTo>
                <a:lnTo>
                  <a:pt x="4246" y="540"/>
                </a:lnTo>
                <a:lnTo>
                  <a:pt x="4246" y="536"/>
                </a:lnTo>
                <a:lnTo>
                  <a:pt x="4246" y="530"/>
                </a:lnTo>
                <a:lnTo>
                  <a:pt x="4247" y="534"/>
                </a:lnTo>
                <a:lnTo>
                  <a:pt x="4247" y="538"/>
                </a:lnTo>
                <a:lnTo>
                  <a:pt x="4247" y="538"/>
                </a:lnTo>
                <a:lnTo>
                  <a:pt x="4248" y="540"/>
                </a:lnTo>
                <a:lnTo>
                  <a:pt x="4248" y="538"/>
                </a:lnTo>
                <a:lnTo>
                  <a:pt x="4248" y="545"/>
                </a:lnTo>
                <a:lnTo>
                  <a:pt x="4248" y="551"/>
                </a:lnTo>
                <a:lnTo>
                  <a:pt x="4249" y="542"/>
                </a:lnTo>
                <a:lnTo>
                  <a:pt x="4249" y="536"/>
                </a:lnTo>
                <a:lnTo>
                  <a:pt x="4249" y="542"/>
                </a:lnTo>
                <a:lnTo>
                  <a:pt x="4250" y="540"/>
                </a:lnTo>
                <a:lnTo>
                  <a:pt x="4250" y="532"/>
                </a:lnTo>
                <a:lnTo>
                  <a:pt x="4250" y="526"/>
                </a:lnTo>
                <a:lnTo>
                  <a:pt x="4251" y="524"/>
                </a:lnTo>
                <a:lnTo>
                  <a:pt x="4251" y="530"/>
                </a:lnTo>
                <a:lnTo>
                  <a:pt x="4251" y="526"/>
                </a:lnTo>
                <a:lnTo>
                  <a:pt x="4251" y="517"/>
                </a:lnTo>
                <a:lnTo>
                  <a:pt x="4252" y="514"/>
                </a:lnTo>
                <a:lnTo>
                  <a:pt x="4252" y="514"/>
                </a:lnTo>
                <a:lnTo>
                  <a:pt x="4252" y="509"/>
                </a:lnTo>
                <a:lnTo>
                  <a:pt x="4253" y="507"/>
                </a:lnTo>
                <a:lnTo>
                  <a:pt x="4253" y="497"/>
                </a:lnTo>
                <a:lnTo>
                  <a:pt x="4253" y="501"/>
                </a:lnTo>
                <a:lnTo>
                  <a:pt x="4253" y="501"/>
                </a:lnTo>
                <a:lnTo>
                  <a:pt x="4254" y="499"/>
                </a:lnTo>
                <a:lnTo>
                  <a:pt x="4254" y="493"/>
                </a:lnTo>
                <a:lnTo>
                  <a:pt x="4255" y="497"/>
                </a:lnTo>
                <a:lnTo>
                  <a:pt x="4255" y="496"/>
                </a:lnTo>
                <a:lnTo>
                  <a:pt x="4255" y="497"/>
                </a:lnTo>
                <a:lnTo>
                  <a:pt x="4255" y="496"/>
                </a:lnTo>
                <a:lnTo>
                  <a:pt x="4256" y="499"/>
                </a:lnTo>
                <a:lnTo>
                  <a:pt x="4256" y="499"/>
                </a:lnTo>
                <a:lnTo>
                  <a:pt x="4256" y="497"/>
                </a:lnTo>
                <a:lnTo>
                  <a:pt x="4256" y="492"/>
                </a:lnTo>
                <a:lnTo>
                  <a:pt x="4257" y="496"/>
                </a:lnTo>
                <a:lnTo>
                  <a:pt x="4257" y="499"/>
                </a:lnTo>
                <a:lnTo>
                  <a:pt x="4258" y="503"/>
                </a:lnTo>
                <a:lnTo>
                  <a:pt x="4258" y="503"/>
                </a:lnTo>
                <a:lnTo>
                  <a:pt x="4258" y="507"/>
                </a:lnTo>
                <a:lnTo>
                  <a:pt x="4258" y="509"/>
                </a:lnTo>
                <a:lnTo>
                  <a:pt x="4259" y="509"/>
                </a:lnTo>
                <a:lnTo>
                  <a:pt x="4259" y="505"/>
                </a:lnTo>
                <a:lnTo>
                  <a:pt x="4259" y="511"/>
                </a:lnTo>
                <a:lnTo>
                  <a:pt x="4259" y="513"/>
                </a:lnTo>
                <a:lnTo>
                  <a:pt x="4260" y="511"/>
                </a:lnTo>
                <a:lnTo>
                  <a:pt x="4260" y="509"/>
                </a:lnTo>
                <a:lnTo>
                  <a:pt x="4261" y="511"/>
                </a:lnTo>
                <a:lnTo>
                  <a:pt x="4261" y="514"/>
                </a:lnTo>
                <a:lnTo>
                  <a:pt x="4261" y="518"/>
                </a:lnTo>
                <a:lnTo>
                  <a:pt x="4261" y="513"/>
                </a:lnTo>
                <a:lnTo>
                  <a:pt x="4262" y="514"/>
                </a:lnTo>
                <a:lnTo>
                  <a:pt x="4262" y="518"/>
                </a:lnTo>
                <a:lnTo>
                  <a:pt x="4262" y="520"/>
                </a:lnTo>
                <a:lnTo>
                  <a:pt x="4262" y="517"/>
                </a:lnTo>
                <a:lnTo>
                  <a:pt x="4263" y="514"/>
                </a:lnTo>
                <a:lnTo>
                  <a:pt x="4263" y="520"/>
                </a:lnTo>
                <a:lnTo>
                  <a:pt x="4263" y="522"/>
                </a:lnTo>
                <a:lnTo>
                  <a:pt x="4264" y="520"/>
                </a:lnTo>
                <a:lnTo>
                  <a:pt x="4264" y="517"/>
                </a:lnTo>
                <a:lnTo>
                  <a:pt x="4264" y="517"/>
                </a:lnTo>
                <a:lnTo>
                  <a:pt x="4265" y="524"/>
                </a:lnTo>
                <a:lnTo>
                  <a:pt x="4265" y="526"/>
                </a:lnTo>
                <a:lnTo>
                  <a:pt x="4265" y="524"/>
                </a:lnTo>
                <a:lnTo>
                  <a:pt x="4265" y="528"/>
                </a:lnTo>
                <a:lnTo>
                  <a:pt x="4266" y="530"/>
                </a:lnTo>
                <a:lnTo>
                  <a:pt x="4266" y="526"/>
                </a:lnTo>
                <a:lnTo>
                  <a:pt x="4266" y="524"/>
                </a:lnTo>
                <a:lnTo>
                  <a:pt x="4267" y="522"/>
                </a:lnTo>
                <a:lnTo>
                  <a:pt x="4267" y="524"/>
                </a:lnTo>
                <a:lnTo>
                  <a:pt x="4267" y="522"/>
                </a:lnTo>
                <a:lnTo>
                  <a:pt x="4267" y="520"/>
                </a:lnTo>
                <a:lnTo>
                  <a:pt x="4268" y="518"/>
                </a:lnTo>
                <a:lnTo>
                  <a:pt x="4268" y="526"/>
                </a:lnTo>
                <a:lnTo>
                  <a:pt x="4269" y="522"/>
                </a:lnTo>
                <a:lnTo>
                  <a:pt x="4269" y="522"/>
                </a:lnTo>
                <a:lnTo>
                  <a:pt x="4269" y="524"/>
                </a:lnTo>
                <a:lnTo>
                  <a:pt x="4269" y="524"/>
                </a:lnTo>
                <a:lnTo>
                  <a:pt x="4270" y="526"/>
                </a:lnTo>
                <a:lnTo>
                  <a:pt x="4270" y="524"/>
                </a:lnTo>
                <a:lnTo>
                  <a:pt x="4270" y="522"/>
                </a:lnTo>
                <a:lnTo>
                  <a:pt x="4270" y="520"/>
                </a:lnTo>
                <a:lnTo>
                  <a:pt x="4271" y="520"/>
                </a:lnTo>
                <a:lnTo>
                  <a:pt x="4271" y="507"/>
                </a:lnTo>
                <a:lnTo>
                  <a:pt x="4272" y="501"/>
                </a:lnTo>
                <a:lnTo>
                  <a:pt x="4272" y="501"/>
                </a:lnTo>
                <a:lnTo>
                  <a:pt x="4272" y="499"/>
                </a:lnTo>
                <a:lnTo>
                  <a:pt x="4272" y="496"/>
                </a:lnTo>
                <a:lnTo>
                  <a:pt x="4273" y="488"/>
                </a:lnTo>
                <a:lnTo>
                  <a:pt x="4273" y="486"/>
                </a:lnTo>
                <a:lnTo>
                  <a:pt x="4273" y="489"/>
                </a:lnTo>
                <a:lnTo>
                  <a:pt x="4273" y="484"/>
                </a:lnTo>
                <a:lnTo>
                  <a:pt x="4274" y="486"/>
                </a:lnTo>
                <a:lnTo>
                  <a:pt x="4274" y="489"/>
                </a:lnTo>
                <a:lnTo>
                  <a:pt x="4275" y="496"/>
                </a:lnTo>
                <a:lnTo>
                  <a:pt x="4275" y="497"/>
                </a:lnTo>
                <a:lnTo>
                  <a:pt x="4275" y="501"/>
                </a:lnTo>
                <a:lnTo>
                  <a:pt x="4275" y="496"/>
                </a:lnTo>
                <a:lnTo>
                  <a:pt x="4276" y="505"/>
                </a:lnTo>
                <a:lnTo>
                  <a:pt x="4276" y="505"/>
                </a:lnTo>
                <a:lnTo>
                  <a:pt x="4276" y="488"/>
                </a:lnTo>
                <a:lnTo>
                  <a:pt x="4276" y="474"/>
                </a:lnTo>
                <a:lnTo>
                  <a:pt x="4277" y="488"/>
                </a:lnTo>
                <a:lnTo>
                  <a:pt x="4277" y="503"/>
                </a:lnTo>
                <a:lnTo>
                  <a:pt x="4277" y="507"/>
                </a:lnTo>
                <a:lnTo>
                  <a:pt x="4278" y="518"/>
                </a:lnTo>
                <a:lnTo>
                  <a:pt x="4278" y="528"/>
                </a:lnTo>
                <a:lnTo>
                  <a:pt x="4278" y="534"/>
                </a:lnTo>
                <a:lnTo>
                  <a:pt x="4279" y="534"/>
                </a:lnTo>
                <a:lnTo>
                  <a:pt x="4279" y="536"/>
                </a:lnTo>
                <a:lnTo>
                  <a:pt x="4279" y="538"/>
                </a:lnTo>
                <a:lnTo>
                  <a:pt x="4279" y="540"/>
                </a:lnTo>
                <a:lnTo>
                  <a:pt x="4280" y="540"/>
                </a:lnTo>
                <a:lnTo>
                  <a:pt x="4280" y="534"/>
                </a:lnTo>
                <a:lnTo>
                  <a:pt x="4280" y="538"/>
                </a:lnTo>
                <a:lnTo>
                  <a:pt x="4281" y="542"/>
                </a:lnTo>
                <a:lnTo>
                  <a:pt x="4281" y="530"/>
                </a:lnTo>
                <a:lnTo>
                  <a:pt x="4281" y="530"/>
                </a:lnTo>
                <a:lnTo>
                  <a:pt x="4281" y="538"/>
                </a:lnTo>
                <a:lnTo>
                  <a:pt x="4282" y="544"/>
                </a:lnTo>
                <a:lnTo>
                  <a:pt x="4282" y="542"/>
                </a:lnTo>
                <a:lnTo>
                  <a:pt x="4283" y="540"/>
                </a:lnTo>
                <a:lnTo>
                  <a:pt x="4283" y="534"/>
                </a:lnTo>
                <a:lnTo>
                  <a:pt x="4283" y="540"/>
                </a:lnTo>
                <a:lnTo>
                  <a:pt x="4283" y="548"/>
                </a:lnTo>
                <a:lnTo>
                  <a:pt x="4284" y="561"/>
                </a:lnTo>
                <a:lnTo>
                  <a:pt x="4284" y="578"/>
                </a:lnTo>
                <a:lnTo>
                  <a:pt x="4284" y="594"/>
                </a:lnTo>
                <a:lnTo>
                  <a:pt x="4284" y="619"/>
                </a:lnTo>
                <a:lnTo>
                  <a:pt x="4285" y="617"/>
                </a:lnTo>
                <a:lnTo>
                  <a:pt x="4285" y="573"/>
                </a:lnTo>
                <a:lnTo>
                  <a:pt x="4286" y="503"/>
                </a:lnTo>
                <a:lnTo>
                  <a:pt x="4286" y="397"/>
                </a:lnTo>
                <a:lnTo>
                  <a:pt x="4286" y="250"/>
                </a:lnTo>
                <a:lnTo>
                  <a:pt x="4286" y="127"/>
                </a:lnTo>
                <a:lnTo>
                  <a:pt x="4287" y="86"/>
                </a:lnTo>
                <a:lnTo>
                  <a:pt x="4287" y="177"/>
                </a:lnTo>
                <a:lnTo>
                  <a:pt x="4287" y="368"/>
                </a:lnTo>
                <a:lnTo>
                  <a:pt x="4287" y="532"/>
                </a:lnTo>
                <a:lnTo>
                  <a:pt x="4288" y="605"/>
                </a:lnTo>
                <a:lnTo>
                  <a:pt x="4288" y="601"/>
                </a:lnTo>
                <a:lnTo>
                  <a:pt x="4289" y="573"/>
                </a:lnTo>
                <a:lnTo>
                  <a:pt x="4289" y="559"/>
                </a:lnTo>
                <a:lnTo>
                  <a:pt x="4289" y="561"/>
                </a:lnTo>
                <a:lnTo>
                  <a:pt x="4289" y="563"/>
                </a:lnTo>
                <a:lnTo>
                  <a:pt x="4290" y="557"/>
                </a:lnTo>
                <a:lnTo>
                  <a:pt x="4290" y="557"/>
                </a:lnTo>
                <a:lnTo>
                  <a:pt x="4290" y="557"/>
                </a:lnTo>
                <a:lnTo>
                  <a:pt x="4290" y="561"/>
                </a:lnTo>
                <a:lnTo>
                  <a:pt x="4291" y="561"/>
                </a:lnTo>
                <a:lnTo>
                  <a:pt x="4291" y="561"/>
                </a:lnTo>
                <a:lnTo>
                  <a:pt x="4291" y="557"/>
                </a:lnTo>
                <a:lnTo>
                  <a:pt x="4292" y="566"/>
                </a:lnTo>
                <a:lnTo>
                  <a:pt x="4292" y="565"/>
                </a:lnTo>
                <a:lnTo>
                  <a:pt x="4292" y="563"/>
                </a:lnTo>
                <a:lnTo>
                  <a:pt x="4293" y="563"/>
                </a:lnTo>
                <a:lnTo>
                  <a:pt x="4293" y="563"/>
                </a:lnTo>
                <a:lnTo>
                  <a:pt x="4293" y="566"/>
                </a:lnTo>
                <a:lnTo>
                  <a:pt x="4293" y="565"/>
                </a:lnTo>
                <a:lnTo>
                  <a:pt x="4294" y="561"/>
                </a:lnTo>
                <a:lnTo>
                  <a:pt x="4294" y="563"/>
                </a:lnTo>
                <a:lnTo>
                  <a:pt x="4294" y="569"/>
                </a:lnTo>
                <a:lnTo>
                  <a:pt x="4295" y="559"/>
                </a:lnTo>
                <a:lnTo>
                  <a:pt x="4295" y="555"/>
                </a:lnTo>
                <a:lnTo>
                  <a:pt x="4295" y="553"/>
                </a:lnTo>
                <a:lnTo>
                  <a:pt x="4295" y="561"/>
                </a:lnTo>
                <a:lnTo>
                  <a:pt x="4296" y="557"/>
                </a:lnTo>
                <a:lnTo>
                  <a:pt x="4296" y="559"/>
                </a:lnTo>
                <a:lnTo>
                  <a:pt x="4297" y="559"/>
                </a:lnTo>
                <a:lnTo>
                  <a:pt x="4297" y="565"/>
                </a:lnTo>
                <a:lnTo>
                  <a:pt x="4297" y="565"/>
                </a:lnTo>
                <a:lnTo>
                  <a:pt x="4297" y="566"/>
                </a:lnTo>
                <a:lnTo>
                  <a:pt x="4298" y="569"/>
                </a:lnTo>
                <a:lnTo>
                  <a:pt x="4298" y="574"/>
                </a:lnTo>
                <a:lnTo>
                  <a:pt x="4298" y="573"/>
                </a:lnTo>
                <a:lnTo>
                  <a:pt x="4298" y="563"/>
                </a:lnTo>
                <a:lnTo>
                  <a:pt x="4299" y="561"/>
                </a:lnTo>
                <a:lnTo>
                  <a:pt x="4299" y="565"/>
                </a:lnTo>
                <a:lnTo>
                  <a:pt x="4300" y="565"/>
                </a:lnTo>
                <a:lnTo>
                  <a:pt x="4300" y="559"/>
                </a:lnTo>
                <a:lnTo>
                  <a:pt x="4300" y="559"/>
                </a:lnTo>
                <a:lnTo>
                  <a:pt x="4300" y="566"/>
                </a:lnTo>
                <a:lnTo>
                  <a:pt x="4301" y="569"/>
                </a:lnTo>
                <a:lnTo>
                  <a:pt x="4301" y="566"/>
                </a:lnTo>
                <a:lnTo>
                  <a:pt x="4301" y="565"/>
                </a:lnTo>
                <a:lnTo>
                  <a:pt x="4301" y="566"/>
                </a:lnTo>
                <a:lnTo>
                  <a:pt x="4302" y="570"/>
                </a:lnTo>
                <a:lnTo>
                  <a:pt x="4302" y="569"/>
                </a:lnTo>
                <a:lnTo>
                  <a:pt x="4303" y="570"/>
                </a:lnTo>
                <a:lnTo>
                  <a:pt x="4303" y="573"/>
                </a:lnTo>
                <a:lnTo>
                  <a:pt x="4303" y="578"/>
                </a:lnTo>
                <a:lnTo>
                  <a:pt x="4303" y="574"/>
                </a:lnTo>
                <a:lnTo>
                  <a:pt x="4304" y="573"/>
                </a:lnTo>
                <a:lnTo>
                  <a:pt x="4304" y="574"/>
                </a:lnTo>
                <a:lnTo>
                  <a:pt x="4304" y="580"/>
                </a:lnTo>
                <a:lnTo>
                  <a:pt x="4304" y="582"/>
                </a:lnTo>
                <a:lnTo>
                  <a:pt x="4305" y="578"/>
                </a:lnTo>
                <a:lnTo>
                  <a:pt x="4305" y="580"/>
                </a:lnTo>
                <a:lnTo>
                  <a:pt x="4305" y="588"/>
                </a:lnTo>
                <a:lnTo>
                  <a:pt x="4306" y="588"/>
                </a:lnTo>
                <a:lnTo>
                  <a:pt x="4306" y="584"/>
                </a:lnTo>
                <a:lnTo>
                  <a:pt x="4306" y="578"/>
                </a:lnTo>
                <a:lnTo>
                  <a:pt x="4307" y="574"/>
                </a:lnTo>
                <a:lnTo>
                  <a:pt x="4307" y="569"/>
                </a:lnTo>
                <a:lnTo>
                  <a:pt x="4307" y="561"/>
                </a:lnTo>
                <a:lnTo>
                  <a:pt x="4307" y="553"/>
                </a:lnTo>
                <a:lnTo>
                  <a:pt x="4308" y="551"/>
                </a:lnTo>
                <a:lnTo>
                  <a:pt x="4308" y="545"/>
                </a:lnTo>
                <a:lnTo>
                  <a:pt x="4308" y="530"/>
                </a:lnTo>
                <a:lnTo>
                  <a:pt x="4309" y="524"/>
                </a:lnTo>
                <a:lnTo>
                  <a:pt x="4309" y="522"/>
                </a:lnTo>
                <a:lnTo>
                  <a:pt x="4309" y="528"/>
                </a:lnTo>
                <a:lnTo>
                  <a:pt x="4309" y="518"/>
                </a:lnTo>
                <a:lnTo>
                  <a:pt x="4310" y="517"/>
                </a:lnTo>
                <a:lnTo>
                  <a:pt x="4310" y="520"/>
                </a:lnTo>
                <a:lnTo>
                  <a:pt x="4310" y="528"/>
                </a:lnTo>
                <a:lnTo>
                  <a:pt x="4311" y="522"/>
                </a:lnTo>
                <a:lnTo>
                  <a:pt x="4311" y="518"/>
                </a:lnTo>
                <a:lnTo>
                  <a:pt x="4311" y="522"/>
                </a:lnTo>
                <a:lnTo>
                  <a:pt x="4312" y="526"/>
                </a:lnTo>
                <a:lnTo>
                  <a:pt x="4312" y="520"/>
                </a:lnTo>
                <a:lnTo>
                  <a:pt x="4312" y="518"/>
                </a:lnTo>
                <a:lnTo>
                  <a:pt x="4312" y="520"/>
                </a:lnTo>
                <a:lnTo>
                  <a:pt x="4313" y="526"/>
                </a:lnTo>
                <a:lnTo>
                  <a:pt x="4313" y="528"/>
                </a:lnTo>
                <a:lnTo>
                  <a:pt x="4314" y="518"/>
                </a:lnTo>
                <a:lnTo>
                  <a:pt x="4314" y="524"/>
                </a:lnTo>
                <a:lnTo>
                  <a:pt x="4314" y="526"/>
                </a:lnTo>
                <a:lnTo>
                  <a:pt x="4314" y="524"/>
                </a:lnTo>
                <a:lnTo>
                  <a:pt x="4315" y="520"/>
                </a:lnTo>
                <a:lnTo>
                  <a:pt x="4315" y="518"/>
                </a:lnTo>
                <a:lnTo>
                  <a:pt x="4315" y="524"/>
                </a:lnTo>
                <a:lnTo>
                  <a:pt x="4315" y="528"/>
                </a:lnTo>
                <a:lnTo>
                  <a:pt x="4316" y="520"/>
                </a:lnTo>
                <a:lnTo>
                  <a:pt x="4316" y="520"/>
                </a:lnTo>
                <a:lnTo>
                  <a:pt x="4317" y="528"/>
                </a:lnTo>
                <a:lnTo>
                  <a:pt x="4317" y="530"/>
                </a:lnTo>
                <a:lnTo>
                  <a:pt x="4317" y="528"/>
                </a:lnTo>
                <a:lnTo>
                  <a:pt x="4317" y="526"/>
                </a:lnTo>
                <a:lnTo>
                  <a:pt x="4318" y="530"/>
                </a:lnTo>
                <a:lnTo>
                  <a:pt x="4318" y="538"/>
                </a:lnTo>
                <a:lnTo>
                  <a:pt x="4318" y="534"/>
                </a:lnTo>
                <a:lnTo>
                  <a:pt x="4318" y="530"/>
                </a:lnTo>
                <a:lnTo>
                  <a:pt x="4319" y="530"/>
                </a:lnTo>
                <a:lnTo>
                  <a:pt x="4319" y="540"/>
                </a:lnTo>
                <a:lnTo>
                  <a:pt x="4319" y="534"/>
                </a:lnTo>
                <a:lnTo>
                  <a:pt x="4320" y="536"/>
                </a:lnTo>
                <a:lnTo>
                  <a:pt x="4320" y="532"/>
                </a:lnTo>
                <a:lnTo>
                  <a:pt x="4320" y="534"/>
                </a:lnTo>
                <a:lnTo>
                  <a:pt x="4321" y="530"/>
                </a:lnTo>
                <a:lnTo>
                  <a:pt x="4321" y="532"/>
                </a:lnTo>
                <a:lnTo>
                  <a:pt x="4321" y="532"/>
                </a:lnTo>
                <a:lnTo>
                  <a:pt x="4321" y="538"/>
                </a:lnTo>
                <a:lnTo>
                  <a:pt x="4322" y="536"/>
                </a:lnTo>
                <a:lnTo>
                  <a:pt x="4322" y="534"/>
                </a:lnTo>
                <a:lnTo>
                  <a:pt x="4322" y="530"/>
                </a:lnTo>
                <a:lnTo>
                  <a:pt x="4323" y="534"/>
                </a:lnTo>
                <a:lnTo>
                  <a:pt x="4323" y="538"/>
                </a:lnTo>
                <a:lnTo>
                  <a:pt x="4323" y="532"/>
                </a:lnTo>
                <a:lnTo>
                  <a:pt x="4323" y="530"/>
                </a:lnTo>
                <a:lnTo>
                  <a:pt x="4324" y="540"/>
                </a:lnTo>
                <a:lnTo>
                  <a:pt x="4324" y="538"/>
                </a:lnTo>
                <a:lnTo>
                  <a:pt x="4324" y="534"/>
                </a:lnTo>
                <a:lnTo>
                  <a:pt x="4325" y="530"/>
                </a:lnTo>
                <a:lnTo>
                  <a:pt x="4325" y="532"/>
                </a:lnTo>
                <a:lnTo>
                  <a:pt x="4325" y="538"/>
                </a:lnTo>
                <a:lnTo>
                  <a:pt x="4326" y="532"/>
                </a:lnTo>
                <a:lnTo>
                  <a:pt x="4326" y="526"/>
                </a:lnTo>
                <a:lnTo>
                  <a:pt x="4326" y="528"/>
                </a:lnTo>
                <a:lnTo>
                  <a:pt x="4326" y="532"/>
                </a:lnTo>
                <a:lnTo>
                  <a:pt x="4327" y="526"/>
                </a:lnTo>
                <a:lnTo>
                  <a:pt x="4327" y="524"/>
                </a:lnTo>
                <a:lnTo>
                  <a:pt x="4328" y="520"/>
                </a:lnTo>
                <a:lnTo>
                  <a:pt x="4328" y="530"/>
                </a:lnTo>
                <a:lnTo>
                  <a:pt x="4328" y="522"/>
                </a:lnTo>
                <a:lnTo>
                  <a:pt x="4328" y="513"/>
                </a:lnTo>
                <a:lnTo>
                  <a:pt x="4329" y="503"/>
                </a:lnTo>
                <a:lnTo>
                  <a:pt x="4329" y="507"/>
                </a:lnTo>
                <a:lnTo>
                  <a:pt x="4329" y="507"/>
                </a:lnTo>
                <a:lnTo>
                  <a:pt x="4329" y="497"/>
                </a:lnTo>
                <a:lnTo>
                  <a:pt x="4330" y="497"/>
                </a:lnTo>
                <a:lnTo>
                  <a:pt x="4330" y="496"/>
                </a:lnTo>
                <a:lnTo>
                  <a:pt x="4331" y="496"/>
                </a:lnTo>
                <a:lnTo>
                  <a:pt x="4331" y="488"/>
                </a:lnTo>
                <a:lnTo>
                  <a:pt x="4331" y="486"/>
                </a:lnTo>
                <a:lnTo>
                  <a:pt x="4331" y="489"/>
                </a:lnTo>
                <a:lnTo>
                  <a:pt x="4332" y="496"/>
                </a:lnTo>
                <a:lnTo>
                  <a:pt x="4332" y="493"/>
                </a:lnTo>
                <a:lnTo>
                  <a:pt x="4332" y="492"/>
                </a:lnTo>
                <a:lnTo>
                  <a:pt x="4332" y="489"/>
                </a:lnTo>
                <a:lnTo>
                  <a:pt x="4333" y="501"/>
                </a:lnTo>
                <a:lnTo>
                  <a:pt x="4333" y="499"/>
                </a:lnTo>
                <a:lnTo>
                  <a:pt x="4333" y="492"/>
                </a:lnTo>
                <a:lnTo>
                  <a:pt x="4334" y="482"/>
                </a:lnTo>
                <a:lnTo>
                  <a:pt x="4334" y="486"/>
                </a:lnTo>
                <a:lnTo>
                  <a:pt x="4334" y="496"/>
                </a:lnTo>
                <a:lnTo>
                  <a:pt x="4335" y="499"/>
                </a:lnTo>
                <a:lnTo>
                  <a:pt x="4335" y="509"/>
                </a:lnTo>
                <a:lnTo>
                  <a:pt x="4335" y="518"/>
                </a:lnTo>
                <a:lnTo>
                  <a:pt x="4335" y="520"/>
                </a:lnTo>
                <a:lnTo>
                  <a:pt x="4336" y="520"/>
                </a:lnTo>
                <a:lnTo>
                  <a:pt x="4336" y="532"/>
                </a:lnTo>
                <a:lnTo>
                  <a:pt x="4336" y="536"/>
                </a:lnTo>
                <a:lnTo>
                  <a:pt x="4337" y="545"/>
                </a:lnTo>
                <a:lnTo>
                  <a:pt x="4337" y="540"/>
                </a:lnTo>
                <a:lnTo>
                  <a:pt x="4337" y="540"/>
                </a:lnTo>
                <a:lnTo>
                  <a:pt x="4337" y="542"/>
                </a:lnTo>
                <a:lnTo>
                  <a:pt x="4338" y="545"/>
                </a:lnTo>
                <a:lnTo>
                  <a:pt x="4338" y="542"/>
                </a:lnTo>
                <a:lnTo>
                  <a:pt x="4338" y="542"/>
                </a:lnTo>
                <a:lnTo>
                  <a:pt x="4339" y="545"/>
                </a:lnTo>
                <a:lnTo>
                  <a:pt x="4339" y="548"/>
                </a:lnTo>
                <a:lnTo>
                  <a:pt x="4339" y="542"/>
                </a:lnTo>
                <a:lnTo>
                  <a:pt x="4340" y="542"/>
                </a:lnTo>
                <a:lnTo>
                  <a:pt x="4340" y="545"/>
                </a:lnTo>
                <a:lnTo>
                  <a:pt x="4340" y="551"/>
                </a:lnTo>
                <a:lnTo>
                  <a:pt x="4340" y="549"/>
                </a:lnTo>
                <a:lnTo>
                  <a:pt x="4341" y="544"/>
                </a:lnTo>
                <a:lnTo>
                  <a:pt x="4341" y="557"/>
                </a:lnTo>
                <a:lnTo>
                  <a:pt x="4342" y="578"/>
                </a:lnTo>
                <a:lnTo>
                  <a:pt x="4342" y="594"/>
                </a:lnTo>
                <a:lnTo>
                  <a:pt x="4342" y="596"/>
                </a:lnTo>
                <a:lnTo>
                  <a:pt x="4342" y="625"/>
                </a:lnTo>
                <a:lnTo>
                  <a:pt x="4343" y="613"/>
                </a:lnTo>
                <a:lnTo>
                  <a:pt x="4343" y="549"/>
                </a:lnTo>
                <a:lnTo>
                  <a:pt x="4343" y="459"/>
                </a:lnTo>
                <a:lnTo>
                  <a:pt x="4343" y="335"/>
                </a:lnTo>
                <a:lnTo>
                  <a:pt x="4344" y="197"/>
                </a:lnTo>
                <a:lnTo>
                  <a:pt x="4344" y="102"/>
                </a:lnTo>
                <a:lnTo>
                  <a:pt x="4345" y="123"/>
                </a:lnTo>
                <a:lnTo>
                  <a:pt x="4345" y="271"/>
                </a:lnTo>
                <a:lnTo>
                  <a:pt x="4345" y="484"/>
                </a:lnTo>
                <a:lnTo>
                  <a:pt x="4345" y="603"/>
                </a:lnTo>
                <a:lnTo>
                  <a:pt x="4346" y="605"/>
                </a:lnTo>
                <a:lnTo>
                  <a:pt x="4346" y="574"/>
                </a:lnTo>
                <a:lnTo>
                  <a:pt x="4346" y="561"/>
                </a:lnTo>
                <a:lnTo>
                  <a:pt x="4346" y="566"/>
                </a:lnTo>
                <a:lnTo>
                  <a:pt x="4347" y="563"/>
                </a:lnTo>
                <a:lnTo>
                  <a:pt x="4347" y="557"/>
                </a:lnTo>
                <a:lnTo>
                  <a:pt x="4347" y="557"/>
                </a:lnTo>
                <a:lnTo>
                  <a:pt x="4348" y="563"/>
                </a:lnTo>
                <a:lnTo>
                  <a:pt x="4348" y="565"/>
                </a:lnTo>
                <a:lnTo>
                  <a:pt x="4348" y="559"/>
                </a:lnTo>
                <a:lnTo>
                  <a:pt x="4349" y="559"/>
                </a:lnTo>
                <a:lnTo>
                  <a:pt x="4349" y="566"/>
                </a:lnTo>
                <a:lnTo>
                  <a:pt x="4349" y="563"/>
                </a:lnTo>
                <a:lnTo>
                  <a:pt x="4349" y="561"/>
                </a:lnTo>
                <a:lnTo>
                  <a:pt x="4350" y="557"/>
                </a:lnTo>
                <a:lnTo>
                  <a:pt x="4350" y="561"/>
                </a:lnTo>
                <a:lnTo>
                  <a:pt x="4350" y="559"/>
                </a:lnTo>
                <a:lnTo>
                  <a:pt x="4351" y="557"/>
                </a:lnTo>
                <a:lnTo>
                  <a:pt x="4351" y="557"/>
                </a:lnTo>
                <a:lnTo>
                  <a:pt x="4351" y="561"/>
                </a:lnTo>
                <a:lnTo>
                  <a:pt x="4352" y="561"/>
                </a:lnTo>
                <a:lnTo>
                  <a:pt x="4352" y="561"/>
                </a:lnTo>
                <a:lnTo>
                  <a:pt x="4352" y="559"/>
                </a:lnTo>
                <a:lnTo>
                  <a:pt x="4352" y="563"/>
                </a:lnTo>
                <a:lnTo>
                  <a:pt x="4353" y="565"/>
                </a:lnTo>
                <a:lnTo>
                  <a:pt x="4353" y="561"/>
                </a:lnTo>
                <a:lnTo>
                  <a:pt x="4353" y="559"/>
                </a:lnTo>
                <a:lnTo>
                  <a:pt x="4354" y="563"/>
                </a:lnTo>
                <a:lnTo>
                  <a:pt x="4354" y="566"/>
                </a:lnTo>
                <a:lnTo>
                  <a:pt x="4354" y="565"/>
                </a:lnTo>
                <a:lnTo>
                  <a:pt x="4354" y="565"/>
                </a:lnTo>
                <a:lnTo>
                  <a:pt x="4355" y="561"/>
                </a:lnTo>
                <a:lnTo>
                  <a:pt x="4355" y="565"/>
                </a:lnTo>
                <a:lnTo>
                  <a:pt x="4356" y="557"/>
                </a:lnTo>
                <a:lnTo>
                  <a:pt x="4356" y="557"/>
                </a:lnTo>
                <a:lnTo>
                  <a:pt x="4356" y="555"/>
                </a:lnTo>
                <a:lnTo>
                  <a:pt x="4356" y="561"/>
                </a:lnTo>
                <a:lnTo>
                  <a:pt x="4357" y="555"/>
                </a:lnTo>
                <a:lnTo>
                  <a:pt x="4357" y="553"/>
                </a:lnTo>
                <a:lnTo>
                  <a:pt x="4357" y="557"/>
                </a:lnTo>
                <a:lnTo>
                  <a:pt x="4357" y="561"/>
                </a:lnTo>
                <a:lnTo>
                  <a:pt x="4358" y="561"/>
                </a:lnTo>
                <a:lnTo>
                  <a:pt x="4358" y="557"/>
                </a:lnTo>
                <a:lnTo>
                  <a:pt x="4359" y="555"/>
                </a:lnTo>
                <a:lnTo>
                  <a:pt x="4359" y="561"/>
                </a:lnTo>
                <a:lnTo>
                  <a:pt x="4359" y="561"/>
                </a:lnTo>
                <a:lnTo>
                  <a:pt x="4359" y="557"/>
                </a:lnTo>
                <a:lnTo>
                  <a:pt x="4360" y="559"/>
                </a:lnTo>
                <a:lnTo>
                  <a:pt x="4360" y="566"/>
                </a:lnTo>
                <a:lnTo>
                  <a:pt x="4360" y="565"/>
                </a:lnTo>
                <a:lnTo>
                  <a:pt x="4360" y="559"/>
                </a:lnTo>
                <a:lnTo>
                  <a:pt x="4361" y="557"/>
                </a:lnTo>
                <a:lnTo>
                  <a:pt x="4361" y="557"/>
                </a:lnTo>
                <a:lnTo>
                  <a:pt x="4362" y="566"/>
                </a:lnTo>
                <a:lnTo>
                  <a:pt x="4362" y="565"/>
                </a:lnTo>
                <a:lnTo>
                  <a:pt x="4362" y="565"/>
                </a:lnTo>
                <a:lnTo>
                  <a:pt x="4362" y="566"/>
                </a:lnTo>
                <a:lnTo>
                  <a:pt x="4363" y="569"/>
                </a:lnTo>
                <a:lnTo>
                  <a:pt x="4363" y="565"/>
                </a:lnTo>
                <a:lnTo>
                  <a:pt x="4363" y="563"/>
                </a:lnTo>
                <a:lnTo>
                  <a:pt x="4363" y="565"/>
                </a:lnTo>
                <a:lnTo>
                  <a:pt x="4364" y="566"/>
                </a:lnTo>
                <a:lnTo>
                  <a:pt x="4364" y="563"/>
                </a:lnTo>
                <a:lnTo>
                  <a:pt x="4364" y="561"/>
                </a:lnTo>
                <a:lnTo>
                  <a:pt x="4365" y="551"/>
                </a:lnTo>
                <a:lnTo>
                  <a:pt x="4365" y="555"/>
                </a:lnTo>
                <a:lnTo>
                  <a:pt x="4365" y="548"/>
                </a:lnTo>
                <a:lnTo>
                  <a:pt x="4366" y="534"/>
                </a:lnTo>
                <a:lnTo>
                  <a:pt x="4366" y="528"/>
                </a:lnTo>
                <a:lnTo>
                  <a:pt x="4366" y="528"/>
                </a:lnTo>
                <a:lnTo>
                  <a:pt x="4366" y="526"/>
                </a:lnTo>
                <a:lnTo>
                  <a:pt x="4367" y="522"/>
                </a:lnTo>
                <a:lnTo>
                  <a:pt x="4367" y="517"/>
                </a:lnTo>
                <a:lnTo>
                  <a:pt x="4367" y="520"/>
                </a:lnTo>
                <a:lnTo>
                  <a:pt x="4368" y="524"/>
                </a:lnTo>
                <a:lnTo>
                  <a:pt x="4368" y="517"/>
                </a:lnTo>
                <a:lnTo>
                  <a:pt x="4368" y="514"/>
                </a:lnTo>
                <a:lnTo>
                  <a:pt x="4368" y="518"/>
                </a:lnTo>
                <a:lnTo>
                  <a:pt x="4369" y="520"/>
                </a:lnTo>
                <a:lnTo>
                  <a:pt x="4369" y="520"/>
                </a:lnTo>
                <a:lnTo>
                  <a:pt x="4370" y="518"/>
                </a:lnTo>
                <a:lnTo>
                  <a:pt x="4370" y="518"/>
                </a:lnTo>
                <a:lnTo>
                  <a:pt x="4370" y="522"/>
                </a:lnTo>
                <a:lnTo>
                  <a:pt x="4370" y="522"/>
                </a:lnTo>
                <a:lnTo>
                  <a:pt x="4371" y="514"/>
                </a:lnTo>
                <a:lnTo>
                  <a:pt x="4371" y="517"/>
                </a:lnTo>
                <a:lnTo>
                  <a:pt x="4371" y="522"/>
                </a:lnTo>
                <a:lnTo>
                  <a:pt x="4371" y="520"/>
                </a:lnTo>
                <a:lnTo>
                  <a:pt x="4372" y="518"/>
                </a:lnTo>
                <a:lnTo>
                  <a:pt x="4372" y="514"/>
                </a:lnTo>
                <a:lnTo>
                  <a:pt x="4373" y="518"/>
                </a:lnTo>
                <a:lnTo>
                  <a:pt x="4373" y="520"/>
                </a:lnTo>
                <a:lnTo>
                  <a:pt x="4373" y="518"/>
                </a:lnTo>
                <a:lnTo>
                  <a:pt x="4373" y="520"/>
                </a:lnTo>
                <a:lnTo>
                  <a:pt x="4374" y="522"/>
                </a:lnTo>
                <a:lnTo>
                  <a:pt x="4374" y="530"/>
                </a:lnTo>
                <a:lnTo>
                  <a:pt x="4374" y="524"/>
                </a:lnTo>
                <a:lnTo>
                  <a:pt x="4374" y="522"/>
                </a:lnTo>
                <a:lnTo>
                  <a:pt x="4375" y="524"/>
                </a:lnTo>
                <a:lnTo>
                  <a:pt x="4375" y="528"/>
                </a:lnTo>
                <a:lnTo>
                  <a:pt x="4376" y="528"/>
                </a:lnTo>
                <a:lnTo>
                  <a:pt x="4376" y="524"/>
                </a:lnTo>
                <a:lnTo>
                  <a:pt x="4376" y="526"/>
                </a:lnTo>
                <a:lnTo>
                  <a:pt x="4376" y="530"/>
                </a:lnTo>
                <a:lnTo>
                  <a:pt x="4377" y="532"/>
                </a:lnTo>
                <a:lnTo>
                  <a:pt x="4377" y="526"/>
                </a:lnTo>
                <a:lnTo>
                  <a:pt x="4377" y="524"/>
                </a:lnTo>
                <a:lnTo>
                  <a:pt x="4377" y="534"/>
                </a:lnTo>
                <a:lnTo>
                  <a:pt x="4378" y="530"/>
                </a:lnTo>
                <a:lnTo>
                  <a:pt x="4378" y="528"/>
                </a:lnTo>
                <a:lnTo>
                  <a:pt x="4378" y="534"/>
                </a:lnTo>
                <a:lnTo>
                  <a:pt x="4379" y="538"/>
                </a:lnTo>
                <a:lnTo>
                  <a:pt x="4379" y="536"/>
                </a:lnTo>
                <a:lnTo>
                  <a:pt x="4379" y="538"/>
                </a:lnTo>
                <a:lnTo>
                  <a:pt x="4380" y="532"/>
                </a:lnTo>
                <a:lnTo>
                  <a:pt x="4380" y="540"/>
                </a:lnTo>
                <a:lnTo>
                  <a:pt x="4380" y="538"/>
                </a:lnTo>
                <a:lnTo>
                  <a:pt x="4380" y="530"/>
                </a:lnTo>
                <a:lnTo>
                  <a:pt x="4381" y="530"/>
                </a:lnTo>
                <a:lnTo>
                  <a:pt x="4381" y="532"/>
                </a:lnTo>
                <a:lnTo>
                  <a:pt x="4381" y="530"/>
                </a:lnTo>
                <a:lnTo>
                  <a:pt x="4382" y="530"/>
                </a:lnTo>
                <a:lnTo>
                  <a:pt x="4382" y="528"/>
                </a:lnTo>
                <a:lnTo>
                  <a:pt x="4382" y="532"/>
                </a:lnTo>
                <a:lnTo>
                  <a:pt x="4382" y="536"/>
                </a:lnTo>
                <a:lnTo>
                  <a:pt x="4383" y="536"/>
                </a:lnTo>
                <a:lnTo>
                  <a:pt x="4383" y="530"/>
                </a:lnTo>
                <a:lnTo>
                  <a:pt x="4384" y="532"/>
                </a:lnTo>
                <a:lnTo>
                  <a:pt x="4384" y="534"/>
                </a:lnTo>
                <a:lnTo>
                  <a:pt x="4384" y="528"/>
                </a:lnTo>
                <a:lnTo>
                  <a:pt x="4384" y="526"/>
                </a:lnTo>
                <a:lnTo>
                  <a:pt x="4385" y="530"/>
                </a:lnTo>
                <a:lnTo>
                  <a:pt x="4385" y="536"/>
                </a:lnTo>
                <a:lnTo>
                  <a:pt x="4385" y="532"/>
                </a:lnTo>
                <a:lnTo>
                  <a:pt x="4385" y="520"/>
                </a:lnTo>
                <a:lnTo>
                  <a:pt x="4386" y="513"/>
                </a:lnTo>
                <a:lnTo>
                  <a:pt x="4386" y="514"/>
                </a:lnTo>
                <a:lnTo>
                  <a:pt x="4387" y="507"/>
                </a:lnTo>
                <a:lnTo>
                  <a:pt x="4387" y="503"/>
                </a:lnTo>
                <a:lnTo>
                  <a:pt x="4387" y="499"/>
                </a:lnTo>
                <a:lnTo>
                  <a:pt x="4387" y="505"/>
                </a:lnTo>
                <a:lnTo>
                  <a:pt x="4388" y="503"/>
                </a:lnTo>
                <a:lnTo>
                  <a:pt x="4388" y="493"/>
                </a:lnTo>
                <a:lnTo>
                  <a:pt x="4388" y="488"/>
                </a:lnTo>
                <a:lnTo>
                  <a:pt x="4388" y="489"/>
                </a:lnTo>
                <a:lnTo>
                  <a:pt x="4389" y="486"/>
                </a:lnTo>
                <a:lnTo>
                  <a:pt x="4389" y="480"/>
                </a:lnTo>
                <a:lnTo>
                  <a:pt x="4390" y="480"/>
                </a:lnTo>
                <a:lnTo>
                  <a:pt x="4390" y="488"/>
                </a:lnTo>
                <a:lnTo>
                  <a:pt x="4390" y="492"/>
                </a:lnTo>
                <a:lnTo>
                  <a:pt x="4390" y="489"/>
                </a:lnTo>
                <a:lnTo>
                  <a:pt x="4391" y="489"/>
                </a:lnTo>
                <a:lnTo>
                  <a:pt x="4391" y="489"/>
                </a:lnTo>
                <a:lnTo>
                  <a:pt x="4391" y="499"/>
                </a:lnTo>
                <a:lnTo>
                  <a:pt x="4391" y="496"/>
                </a:lnTo>
                <a:lnTo>
                  <a:pt x="4392" y="489"/>
                </a:lnTo>
                <a:lnTo>
                  <a:pt x="4392" y="484"/>
                </a:lnTo>
                <a:lnTo>
                  <a:pt x="4392" y="492"/>
                </a:lnTo>
                <a:lnTo>
                  <a:pt x="4393" y="503"/>
                </a:lnTo>
                <a:lnTo>
                  <a:pt x="4393" y="507"/>
                </a:lnTo>
                <a:lnTo>
                  <a:pt x="4393" y="517"/>
                </a:lnTo>
                <a:lnTo>
                  <a:pt x="4394" y="526"/>
                </a:lnTo>
                <a:lnTo>
                  <a:pt x="4394" y="530"/>
                </a:lnTo>
                <a:lnTo>
                  <a:pt x="4394" y="532"/>
                </a:lnTo>
                <a:lnTo>
                  <a:pt x="4394" y="534"/>
                </a:lnTo>
                <a:lnTo>
                  <a:pt x="4395" y="536"/>
                </a:lnTo>
                <a:lnTo>
                  <a:pt x="4395" y="540"/>
                </a:lnTo>
                <a:lnTo>
                  <a:pt x="4395" y="536"/>
                </a:lnTo>
                <a:lnTo>
                  <a:pt x="4396" y="534"/>
                </a:lnTo>
                <a:lnTo>
                  <a:pt x="4396" y="542"/>
                </a:lnTo>
                <a:lnTo>
                  <a:pt x="4396" y="542"/>
                </a:lnTo>
                <a:lnTo>
                  <a:pt x="4396" y="540"/>
                </a:lnTo>
                <a:lnTo>
                  <a:pt x="4397" y="536"/>
                </a:lnTo>
                <a:lnTo>
                  <a:pt x="4397" y="540"/>
                </a:lnTo>
                <a:lnTo>
                  <a:pt x="4397" y="544"/>
                </a:lnTo>
                <a:lnTo>
                  <a:pt x="4398" y="542"/>
                </a:lnTo>
                <a:lnTo>
                  <a:pt x="4398" y="536"/>
                </a:lnTo>
                <a:lnTo>
                  <a:pt x="4398" y="540"/>
                </a:lnTo>
                <a:lnTo>
                  <a:pt x="4399" y="545"/>
                </a:lnTo>
                <a:lnTo>
                  <a:pt x="4399" y="544"/>
                </a:lnTo>
                <a:lnTo>
                  <a:pt x="4399" y="555"/>
                </a:lnTo>
                <a:lnTo>
                  <a:pt x="4399" y="574"/>
                </a:lnTo>
                <a:lnTo>
                  <a:pt x="4400" y="594"/>
                </a:lnTo>
                <a:lnTo>
                  <a:pt x="4400" y="605"/>
                </a:lnTo>
                <a:lnTo>
                  <a:pt x="4401" y="617"/>
                </a:lnTo>
                <a:lnTo>
                  <a:pt x="4401" y="596"/>
                </a:lnTo>
                <a:lnTo>
                  <a:pt x="4401" y="545"/>
                </a:lnTo>
                <a:lnTo>
                  <a:pt x="4401" y="465"/>
                </a:lnTo>
                <a:lnTo>
                  <a:pt x="4402" y="437"/>
                </a:lnTo>
                <a:lnTo>
                  <a:pt x="4402" y="210"/>
                </a:lnTo>
                <a:lnTo>
                  <a:pt x="4402" y="104"/>
                </a:lnTo>
                <a:lnTo>
                  <a:pt x="4402" y="65"/>
                </a:lnTo>
                <a:lnTo>
                  <a:pt x="4403" y="86"/>
                </a:lnTo>
                <a:lnTo>
                  <a:pt x="4403" y="193"/>
                </a:lnTo>
                <a:lnTo>
                  <a:pt x="4404" y="341"/>
                </a:lnTo>
                <a:lnTo>
                  <a:pt x="4404" y="484"/>
                </a:lnTo>
                <a:lnTo>
                  <a:pt x="4404" y="573"/>
                </a:lnTo>
                <a:lnTo>
                  <a:pt x="4404" y="613"/>
                </a:lnTo>
                <a:lnTo>
                  <a:pt x="4405" y="622"/>
                </a:lnTo>
                <a:lnTo>
                  <a:pt x="4405" y="605"/>
                </a:lnTo>
                <a:lnTo>
                  <a:pt x="4405" y="570"/>
                </a:lnTo>
                <a:lnTo>
                  <a:pt x="4405" y="559"/>
                </a:lnTo>
                <a:lnTo>
                  <a:pt x="4406" y="557"/>
                </a:lnTo>
                <a:lnTo>
                  <a:pt x="4406" y="561"/>
                </a:lnTo>
                <a:lnTo>
                  <a:pt x="4406" y="549"/>
                </a:lnTo>
                <a:lnTo>
                  <a:pt x="4407" y="549"/>
                </a:lnTo>
                <a:lnTo>
                  <a:pt x="4407" y="549"/>
                </a:lnTo>
                <a:lnTo>
                  <a:pt x="4407" y="559"/>
                </a:lnTo>
                <a:lnTo>
                  <a:pt x="4408" y="561"/>
                </a:lnTo>
                <a:lnTo>
                  <a:pt x="4408" y="555"/>
                </a:lnTo>
                <a:lnTo>
                  <a:pt x="4408" y="557"/>
                </a:lnTo>
                <a:lnTo>
                  <a:pt x="4408" y="561"/>
                </a:lnTo>
                <a:lnTo>
                  <a:pt x="4409" y="563"/>
                </a:lnTo>
                <a:lnTo>
                  <a:pt x="4409" y="559"/>
                </a:lnTo>
                <a:lnTo>
                  <a:pt x="4409" y="559"/>
                </a:lnTo>
                <a:lnTo>
                  <a:pt x="4410" y="559"/>
                </a:lnTo>
                <a:lnTo>
                  <a:pt x="4410" y="557"/>
                </a:lnTo>
                <a:lnTo>
                  <a:pt x="4410" y="553"/>
                </a:lnTo>
                <a:lnTo>
                  <a:pt x="4410" y="551"/>
                </a:lnTo>
                <a:lnTo>
                  <a:pt x="4411" y="559"/>
                </a:lnTo>
                <a:lnTo>
                  <a:pt x="4411" y="557"/>
                </a:lnTo>
                <a:lnTo>
                  <a:pt x="4411" y="553"/>
                </a:lnTo>
                <a:lnTo>
                  <a:pt x="4412" y="553"/>
                </a:lnTo>
                <a:lnTo>
                  <a:pt x="4412" y="555"/>
                </a:lnTo>
                <a:lnTo>
                  <a:pt x="4412" y="559"/>
                </a:lnTo>
                <a:lnTo>
                  <a:pt x="4413" y="559"/>
                </a:lnTo>
                <a:lnTo>
                  <a:pt x="4413" y="559"/>
                </a:lnTo>
                <a:lnTo>
                  <a:pt x="4413" y="557"/>
                </a:lnTo>
                <a:lnTo>
                  <a:pt x="4413" y="561"/>
                </a:lnTo>
                <a:lnTo>
                  <a:pt x="4414" y="559"/>
                </a:lnTo>
                <a:lnTo>
                  <a:pt x="4414" y="557"/>
                </a:lnTo>
                <a:lnTo>
                  <a:pt x="4415" y="559"/>
                </a:lnTo>
                <a:lnTo>
                  <a:pt x="4415" y="563"/>
                </a:lnTo>
                <a:lnTo>
                  <a:pt x="4415" y="555"/>
                </a:lnTo>
                <a:lnTo>
                  <a:pt x="4415" y="549"/>
                </a:lnTo>
                <a:lnTo>
                  <a:pt x="4416" y="553"/>
                </a:lnTo>
                <a:lnTo>
                  <a:pt x="4416" y="555"/>
                </a:lnTo>
                <a:lnTo>
                  <a:pt x="4416" y="561"/>
                </a:lnTo>
                <a:lnTo>
                  <a:pt x="4416" y="557"/>
                </a:lnTo>
                <a:lnTo>
                  <a:pt x="4417" y="553"/>
                </a:lnTo>
                <a:lnTo>
                  <a:pt x="4417" y="553"/>
                </a:lnTo>
                <a:lnTo>
                  <a:pt x="4418" y="559"/>
                </a:lnTo>
                <a:lnTo>
                  <a:pt x="4418" y="553"/>
                </a:lnTo>
                <a:lnTo>
                  <a:pt x="4418" y="551"/>
                </a:lnTo>
                <a:lnTo>
                  <a:pt x="4418" y="553"/>
                </a:lnTo>
                <a:lnTo>
                  <a:pt x="4419" y="553"/>
                </a:lnTo>
                <a:lnTo>
                  <a:pt x="4419" y="555"/>
                </a:lnTo>
                <a:lnTo>
                  <a:pt x="4419" y="553"/>
                </a:lnTo>
                <a:lnTo>
                  <a:pt x="4419" y="551"/>
                </a:lnTo>
                <a:lnTo>
                  <a:pt x="4420" y="555"/>
                </a:lnTo>
                <a:lnTo>
                  <a:pt x="4420" y="555"/>
                </a:lnTo>
                <a:lnTo>
                  <a:pt x="4420" y="555"/>
                </a:lnTo>
                <a:lnTo>
                  <a:pt x="4421" y="561"/>
                </a:lnTo>
                <a:lnTo>
                  <a:pt x="4421" y="561"/>
                </a:lnTo>
                <a:lnTo>
                  <a:pt x="4421" y="557"/>
                </a:lnTo>
                <a:lnTo>
                  <a:pt x="4422" y="551"/>
                </a:lnTo>
                <a:lnTo>
                  <a:pt x="4422" y="555"/>
                </a:lnTo>
                <a:lnTo>
                  <a:pt x="4422" y="561"/>
                </a:lnTo>
                <a:lnTo>
                  <a:pt x="4422" y="559"/>
                </a:lnTo>
                <a:lnTo>
                  <a:pt x="4423" y="555"/>
                </a:lnTo>
                <a:lnTo>
                  <a:pt x="4423" y="559"/>
                </a:lnTo>
                <a:lnTo>
                  <a:pt x="4423" y="565"/>
                </a:lnTo>
                <a:lnTo>
                  <a:pt x="4424" y="563"/>
                </a:lnTo>
                <a:lnTo>
                  <a:pt x="4424" y="557"/>
                </a:lnTo>
                <a:lnTo>
                  <a:pt x="4424" y="553"/>
                </a:lnTo>
                <a:lnTo>
                  <a:pt x="4424" y="555"/>
                </a:lnTo>
                <a:lnTo>
                  <a:pt x="4425" y="551"/>
                </a:lnTo>
                <a:lnTo>
                  <a:pt x="4425" y="540"/>
                </a:lnTo>
                <a:lnTo>
                  <a:pt x="4425" y="532"/>
                </a:lnTo>
                <a:lnTo>
                  <a:pt x="4426" y="534"/>
                </a:lnTo>
                <a:lnTo>
                  <a:pt x="4426" y="530"/>
                </a:lnTo>
                <a:lnTo>
                  <a:pt x="4426" y="522"/>
                </a:lnTo>
                <a:lnTo>
                  <a:pt x="4427" y="518"/>
                </a:lnTo>
                <a:lnTo>
                  <a:pt x="4427" y="517"/>
                </a:lnTo>
                <a:lnTo>
                  <a:pt x="4427" y="518"/>
                </a:lnTo>
                <a:lnTo>
                  <a:pt x="4427" y="513"/>
                </a:lnTo>
                <a:lnTo>
                  <a:pt x="4428" y="511"/>
                </a:lnTo>
                <a:lnTo>
                  <a:pt x="4428" y="517"/>
                </a:lnTo>
                <a:lnTo>
                  <a:pt x="4429" y="518"/>
                </a:lnTo>
                <a:lnTo>
                  <a:pt x="4429" y="511"/>
                </a:lnTo>
                <a:lnTo>
                  <a:pt x="4429" y="511"/>
                </a:lnTo>
                <a:lnTo>
                  <a:pt x="4429" y="513"/>
                </a:lnTo>
                <a:lnTo>
                  <a:pt x="4430" y="517"/>
                </a:lnTo>
                <a:lnTo>
                  <a:pt x="4430" y="518"/>
                </a:lnTo>
                <a:lnTo>
                  <a:pt x="4430" y="517"/>
                </a:lnTo>
                <a:lnTo>
                  <a:pt x="4430" y="514"/>
                </a:lnTo>
                <a:lnTo>
                  <a:pt x="4431" y="520"/>
                </a:lnTo>
                <a:lnTo>
                  <a:pt x="4431" y="514"/>
                </a:lnTo>
                <a:lnTo>
                  <a:pt x="4432" y="513"/>
                </a:lnTo>
                <a:lnTo>
                  <a:pt x="4432" y="514"/>
                </a:lnTo>
                <a:lnTo>
                  <a:pt x="4432" y="518"/>
                </a:lnTo>
                <a:lnTo>
                  <a:pt x="4432" y="522"/>
                </a:lnTo>
                <a:lnTo>
                  <a:pt x="4433" y="517"/>
                </a:lnTo>
                <a:lnTo>
                  <a:pt x="4433" y="518"/>
                </a:lnTo>
                <a:lnTo>
                  <a:pt x="4433" y="520"/>
                </a:lnTo>
                <a:lnTo>
                  <a:pt x="4433" y="520"/>
                </a:lnTo>
                <a:lnTo>
                  <a:pt x="4434" y="514"/>
                </a:lnTo>
                <a:lnTo>
                  <a:pt x="4434" y="513"/>
                </a:lnTo>
                <a:lnTo>
                  <a:pt x="4434" y="520"/>
                </a:lnTo>
                <a:lnTo>
                  <a:pt x="4435" y="526"/>
                </a:lnTo>
                <a:lnTo>
                  <a:pt x="4435" y="528"/>
                </a:lnTo>
                <a:lnTo>
                  <a:pt x="4435" y="524"/>
                </a:lnTo>
                <a:lnTo>
                  <a:pt x="4436" y="528"/>
                </a:lnTo>
                <a:lnTo>
                  <a:pt x="4436" y="530"/>
                </a:lnTo>
                <a:lnTo>
                  <a:pt x="4436" y="530"/>
                </a:lnTo>
                <a:lnTo>
                  <a:pt x="4436" y="526"/>
                </a:lnTo>
                <a:lnTo>
                  <a:pt x="4437" y="532"/>
                </a:lnTo>
                <a:lnTo>
                  <a:pt x="4437" y="540"/>
                </a:lnTo>
                <a:lnTo>
                  <a:pt x="4437" y="536"/>
                </a:lnTo>
                <a:lnTo>
                  <a:pt x="4438" y="530"/>
                </a:lnTo>
                <a:lnTo>
                  <a:pt x="4438" y="532"/>
                </a:lnTo>
                <a:lnTo>
                  <a:pt x="4438" y="532"/>
                </a:lnTo>
                <a:lnTo>
                  <a:pt x="4439" y="532"/>
                </a:lnTo>
                <a:lnTo>
                  <a:pt x="4439" y="530"/>
                </a:lnTo>
                <a:lnTo>
                  <a:pt x="4439" y="532"/>
                </a:lnTo>
                <a:lnTo>
                  <a:pt x="4439" y="536"/>
                </a:lnTo>
                <a:lnTo>
                  <a:pt x="4440" y="538"/>
                </a:lnTo>
                <a:lnTo>
                  <a:pt x="4440" y="538"/>
                </a:lnTo>
                <a:lnTo>
                  <a:pt x="4440" y="542"/>
                </a:lnTo>
                <a:lnTo>
                  <a:pt x="4441" y="548"/>
                </a:lnTo>
                <a:lnTo>
                  <a:pt x="4441" y="542"/>
                </a:lnTo>
                <a:lnTo>
                  <a:pt x="4441" y="542"/>
                </a:lnTo>
                <a:lnTo>
                  <a:pt x="4441" y="540"/>
                </a:lnTo>
                <a:lnTo>
                  <a:pt x="4442" y="540"/>
                </a:lnTo>
                <a:lnTo>
                  <a:pt x="4442" y="544"/>
                </a:lnTo>
                <a:lnTo>
                  <a:pt x="4443" y="540"/>
                </a:lnTo>
                <a:lnTo>
                  <a:pt x="4443" y="542"/>
                </a:lnTo>
                <a:lnTo>
                  <a:pt x="4443" y="544"/>
                </a:lnTo>
                <a:lnTo>
                  <a:pt x="4443" y="544"/>
                </a:lnTo>
                <a:lnTo>
                  <a:pt x="4444" y="542"/>
                </a:lnTo>
                <a:lnTo>
                  <a:pt x="4444" y="540"/>
                </a:lnTo>
                <a:lnTo>
                  <a:pt x="4444" y="538"/>
                </a:lnTo>
                <a:lnTo>
                  <a:pt x="4444" y="544"/>
                </a:lnTo>
                <a:lnTo>
                  <a:pt x="4445" y="540"/>
                </a:lnTo>
                <a:lnTo>
                  <a:pt x="4445" y="532"/>
                </a:lnTo>
                <a:lnTo>
                  <a:pt x="4446" y="536"/>
                </a:lnTo>
                <a:lnTo>
                  <a:pt x="4446" y="545"/>
                </a:lnTo>
                <a:lnTo>
                  <a:pt x="4446" y="540"/>
                </a:lnTo>
                <a:lnTo>
                  <a:pt x="4446" y="536"/>
                </a:lnTo>
                <a:lnTo>
                  <a:pt x="4447" y="526"/>
                </a:lnTo>
                <a:lnTo>
                  <a:pt x="4447" y="524"/>
                </a:lnTo>
                <a:lnTo>
                  <a:pt x="4447" y="520"/>
                </a:lnTo>
                <a:lnTo>
                  <a:pt x="4447" y="513"/>
                </a:lnTo>
                <a:lnTo>
                  <a:pt x="4448" y="513"/>
                </a:lnTo>
                <a:lnTo>
                  <a:pt x="4448" y="513"/>
                </a:lnTo>
                <a:lnTo>
                  <a:pt x="4449" y="507"/>
                </a:lnTo>
                <a:lnTo>
                  <a:pt x="4449" y="501"/>
                </a:lnTo>
                <a:lnTo>
                  <a:pt x="4449" y="496"/>
                </a:lnTo>
                <a:lnTo>
                  <a:pt x="4449" y="489"/>
                </a:lnTo>
                <a:lnTo>
                  <a:pt x="4450" y="493"/>
                </a:lnTo>
                <a:lnTo>
                  <a:pt x="4450" y="493"/>
                </a:lnTo>
                <a:lnTo>
                  <a:pt x="4450" y="492"/>
                </a:lnTo>
                <a:lnTo>
                  <a:pt x="4450" y="503"/>
                </a:lnTo>
                <a:lnTo>
                  <a:pt x="4451" y="509"/>
                </a:lnTo>
                <a:lnTo>
                  <a:pt x="4451" y="503"/>
                </a:lnTo>
                <a:lnTo>
                  <a:pt x="4451" y="505"/>
                </a:lnTo>
                <a:lnTo>
                  <a:pt x="4452" y="511"/>
                </a:lnTo>
                <a:lnTo>
                  <a:pt x="4452" y="507"/>
                </a:lnTo>
                <a:lnTo>
                  <a:pt x="4452" y="497"/>
                </a:lnTo>
                <a:lnTo>
                  <a:pt x="4453" y="496"/>
                </a:lnTo>
                <a:lnTo>
                  <a:pt x="4453" y="511"/>
                </a:lnTo>
                <a:lnTo>
                  <a:pt x="4453" y="522"/>
                </a:lnTo>
                <a:lnTo>
                  <a:pt x="4453" y="528"/>
                </a:lnTo>
                <a:lnTo>
                  <a:pt x="4454" y="530"/>
                </a:lnTo>
                <a:lnTo>
                  <a:pt x="4454" y="536"/>
                </a:lnTo>
                <a:lnTo>
                  <a:pt x="4454" y="542"/>
                </a:lnTo>
                <a:lnTo>
                  <a:pt x="4455" y="551"/>
                </a:lnTo>
                <a:lnTo>
                  <a:pt x="4455" y="542"/>
                </a:lnTo>
                <a:lnTo>
                  <a:pt x="4455" y="542"/>
                </a:lnTo>
                <a:lnTo>
                  <a:pt x="4455" y="545"/>
                </a:lnTo>
                <a:lnTo>
                  <a:pt x="4456" y="548"/>
                </a:lnTo>
                <a:lnTo>
                  <a:pt x="4456" y="545"/>
                </a:lnTo>
                <a:lnTo>
                  <a:pt x="4457" y="545"/>
                </a:lnTo>
                <a:lnTo>
                  <a:pt x="4457" y="549"/>
                </a:lnTo>
                <a:lnTo>
                  <a:pt x="4457" y="555"/>
                </a:lnTo>
                <a:lnTo>
                  <a:pt x="4457" y="555"/>
                </a:lnTo>
                <a:lnTo>
                  <a:pt x="4458" y="553"/>
                </a:lnTo>
                <a:lnTo>
                  <a:pt x="4458" y="557"/>
                </a:lnTo>
                <a:lnTo>
                  <a:pt x="4458" y="557"/>
                </a:lnTo>
                <a:lnTo>
                  <a:pt x="4458" y="551"/>
                </a:lnTo>
                <a:lnTo>
                  <a:pt x="4459" y="549"/>
                </a:lnTo>
                <a:lnTo>
                  <a:pt x="4459" y="548"/>
                </a:lnTo>
                <a:lnTo>
                  <a:pt x="4460" y="549"/>
                </a:lnTo>
                <a:lnTo>
                  <a:pt x="4460" y="549"/>
                </a:lnTo>
                <a:lnTo>
                  <a:pt x="4460" y="549"/>
                </a:lnTo>
                <a:lnTo>
                  <a:pt x="4460" y="566"/>
                </a:lnTo>
                <a:lnTo>
                  <a:pt x="4461" y="588"/>
                </a:lnTo>
                <a:lnTo>
                  <a:pt x="4461" y="597"/>
                </a:lnTo>
                <a:lnTo>
                  <a:pt x="4461" y="600"/>
                </a:lnTo>
                <a:lnTo>
                  <a:pt x="4461" y="630"/>
                </a:lnTo>
                <a:lnTo>
                  <a:pt x="4462" y="619"/>
                </a:lnTo>
                <a:lnTo>
                  <a:pt x="4462" y="559"/>
                </a:lnTo>
                <a:lnTo>
                  <a:pt x="4463" y="478"/>
                </a:lnTo>
                <a:lnTo>
                  <a:pt x="4463" y="372"/>
                </a:lnTo>
                <a:lnTo>
                  <a:pt x="4463" y="231"/>
                </a:lnTo>
                <a:lnTo>
                  <a:pt x="4463" y="129"/>
                </a:lnTo>
                <a:lnTo>
                  <a:pt x="4464" y="111"/>
                </a:lnTo>
                <a:lnTo>
                  <a:pt x="4464" y="210"/>
                </a:lnTo>
                <a:lnTo>
                  <a:pt x="4464" y="393"/>
                </a:lnTo>
                <a:lnTo>
                  <a:pt x="4464" y="549"/>
                </a:lnTo>
                <a:lnTo>
                  <a:pt x="4465" y="607"/>
                </a:lnTo>
                <a:lnTo>
                  <a:pt x="4465" y="607"/>
                </a:lnTo>
                <a:lnTo>
                  <a:pt x="4465" y="588"/>
                </a:lnTo>
                <a:lnTo>
                  <a:pt x="4466" y="576"/>
                </a:lnTo>
                <a:lnTo>
                  <a:pt x="4466" y="570"/>
                </a:lnTo>
                <a:lnTo>
                  <a:pt x="4466" y="569"/>
                </a:lnTo>
                <a:lnTo>
                  <a:pt x="4467" y="565"/>
                </a:lnTo>
                <a:lnTo>
                  <a:pt x="4467" y="570"/>
                </a:lnTo>
                <a:lnTo>
                  <a:pt x="4467" y="570"/>
                </a:lnTo>
                <a:lnTo>
                  <a:pt x="4467" y="563"/>
                </a:lnTo>
                <a:lnTo>
                  <a:pt x="4468" y="566"/>
                </a:lnTo>
                <a:lnTo>
                  <a:pt x="4468" y="570"/>
                </a:lnTo>
                <a:lnTo>
                  <a:pt x="4468" y="573"/>
                </a:lnTo>
                <a:lnTo>
                  <a:pt x="4469" y="570"/>
                </a:lnTo>
                <a:lnTo>
                  <a:pt x="4469" y="569"/>
                </a:lnTo>
                <a:lnTo>
                  <a:pt x="4469" y="569"/>
                </a:lnTo>
                <a:lnTo>
                  <a:pt x="4469" y="565"/>
                </a:lnTo>
                <a:lnTo>
                  <a:pt x="4470" y="565"/>
                </a:lnTo>
                <a:lnTo>
                  <a:pt x="4470" y="561"/>
                </a:lnTo>
                <a:lnTo>
                  <a:pt x="4470" y="569"/>
                </a:lnTo>
                <a:lnTo>
                  <a:pt x="4471" y="573"/>
                </a:lnTo>
                <a:lnTo>
                  <a:pt x="4471" y="565"/>
                </a:lnTo>
                <a:lnTo>
                  <a:pt x="4471" y="570"/>
                </a:lnTo>
                <a:lnTo>
                  <a:pt x="4472" y="573"/>
                </a:lnTo>
                <a:lnTo>
                  <a:pt x="4472" y="573"/>
                </a:lnTo>
                <a:lnTo>
                  <a:pt x="4472" y="566"/>
                </a:lnTo>
                <a:lnTo>
                  <a:pt x="4472" y="566"/>
                </a:lnTo>
                <a:lnTo>
                  <a:pt x="4473" y="573"/>
                </a:lnTo>
                <a:lnTo>
                  <a:pt x="4473" y="578"/>
                </a:lnTo>
                <a:lnTo>
                  <a:pt x="4474" y="573"/>
                </a:lnTo>
                <a:lnTo>
                  <a:pt x="4474" y="569"/>
                </a:lnTo>
                <a:lnTo>
                  <a:pt x="4474" y="574"/>
                </a:lnTo>
                <a:lnTo>
                  <a:pt x="4474" y="582"/>
                </a:lnTo>
                <a:lnTo>
                  <a:pt x="4475" y="578"/>
                </a:lnTo>
                <a:lnTo>
                  <a:pt x="4475" y="569"/>
                </a:lnTo>
                <a:lnTo>
                  <a:pt x="4475" y="570"/>
                </a:lnTo>
                <a:lnTo>
                  <a:pt x="4475" y="576"/>
                </a:lnTo>
                <a:lnTo>
                  <a:pt x="4476" y="573"/>
                </a:lnTo>
                <a:lnTo>
                  <a:pt x="4476" y="570"/>
                </a:lnTo>
                <a:lnTo>
                  <a:pt x="4477" y="574"/>
                </a:lnTo>
                <a:lnTo>
                  <a:pt x="4477" y="576"/>
                </a:lnTo>
                <a:lnTo>
                  <a:pt x="4477" y="576"/>
                </a:lnTo>
                <a:lnTo>
                  <a:pt x="4477" y="573"/>
                </a:lnTo>
                <a:lnTo>
                  <a:pt x="4478" y="566"/>
                </a:lnTo>
                <a:lnTo>
                  <a:pt x="4478" y="573"/>
                </a:lnTo>
                <a:lnTo>
                  <a:pt x="4478" y="574"/>
                </a:lnTo>
                <a:lnTo>
                  <a:pt x="4478" y="573"/>
                </a:lnTo>
                <a:lnTo>
                  <a:pt x="4479" y="569"/>
                </a:lnTo>
                <a:lnTo>
                  <a:pt x="4479" y="573"/>
                </a:lnTo>
                <a:lnTo>
                  <a:pt x="4479" y="573"/>
                </a:lnTo>
                <a:lnTo>
                  <a:pt x="4480" y="574"/>
                </a:lnTo>
                <a:lnTo>
                  <a:pt x="4480" y="569"/>
                </a:lnTo>
                <a:lnTo>
                  <a:pt x="4480" y="578"/>
                </a:lnTo>
                <a:lnTo>
                  <a:pt x="4481" y="576"/>
                </a:lnTo>
                <a:lnTo>
                  <a:pt x="4481" y="570"/>
                </a:lnTo>
                <a:lnTo>
                  <a:pt x="4481" y="570"/>
                </a:lnTo>
                <a:lnTo>
                  <a:pt x="4481" y="576"/>
                </a:lnTo>
                <a:lnTo>
                  <a:pt x="4482" y="584"/>
                </a:lnTo>
                <a:lnTo>
                  <a:pt x="4482" y="582"/>
                </a:lnTo>
                <a:lnTo>
                  <a:pt x="4482" y="573"/>
                </a:lnTo>
                <a:lnTo>
                  <a:pt x="4483" y="578"/>
                </a:lnTo>
                <a:lnTo>
                  <a:pt x="4483" y="580"/>
                </a:lnTo>
                <a:lnTo>
                  <a:pt x="4483" y="584"/>
                </a:lnTo>
                <a:lnTo>
                  <a:pt x="4483" y="586"/>
                </a:lnTo>
                <a:lnTo>
                  <a:pt x="4484" y="588"/>
                </a:lnTo>
                <a:lnTo>
                  <a:pt x="4484" y="592"/>
                </a:lnTo>
                <a:lnTo>
                  <a:pt x="4484" y="597"/>
                </a:lnTo>
                <a:lnTo>
                  <a:pt x="4485" y="592"/>
                </a:lnTo>
                <a:lnTo>
                  <a:pt x="4485" y="586"/>
                </a:lnTo>
                <a:lnTo>
                  <a:pt x="4485" y="590"/>
                </a:lnTo>
                <a:lnTo>
                  <a:pt x="4486" y="592"/>
                </a:lnTo>
                <a:lnTo>
                  <a:pt x="4486" y="586"/>
                </a:lnTo>
                <a:lnTo>
                  <a:pt x="4486" y="576"/>
                </a:lnTo>
                <a:lnTo>
                  <a:pt x="4486" y="573"/>
                </a:lnTo>
                <a:lnTo>
                  <a:pt x="4487" y="570"/>
                </a:lnTo>
                <a:lnTo>
                  <a:pt x="4487" y="559"/>
                </a:lnTo>
                <a:lnTo>
                  <a:pt x="4488" y="553"/>
                </a:lnTo>
                <a:lnTo>
                  <a:pt x="4488" y="551"/>
                </a:lnTo>
                <a:lnTo>
                  <a:pt x="4488" y="548"/>
                </a:lnTo>
                <a:lnTo>
                  <a:pt x="4488" y="542"/>
                </a:lnTo>
                <a:lnTo>
                  <a:pt x="4489" y="536"/>
                </a:lnTo>
                <a:lnTo>
                  <a:pt x="4489" y="530"/>
                </a:lnTo>
                <a:lnTo>
                  <a:pt x="4489" y="530"/>
                </a:lnTo>
                <a:lnTo>
                  <a:pt x="4489" y="528"/>
                </a:lnTo>
                <a:lnTo>
                  <a:pt x="4490" y="526"/>
                </a:lnTo>
                <a:lnTo>
                  <a:pt x="4490" y="528"/>
                </a:lnTo>
                <a:lnTo>
                  <a:pt x="4491" y="526"/>
                </a:lnTo>
                <a:lnTo>
                  <a:pt x="4491" y="524"/>
                </a:lnTo>
                <a:lnTo>
                  <a:pt x="4491" y="526"/>
                </a:lnTo>
                <a:lnTo>
                  <a:pt x="4491" y="526"/>
                </a:lnTo>
                <a:lnTo>
                  <a:pt x="4492" y="532"/>
                </a:lnTo>
                <a:lnTo>
                  <a:pt x="4492" y="530"/>
                </a:lnTo>
                <a:lnTo>
                  <a:pt x="4492" y="524"/>
                </a:lnTo>
                <a:lnTo>
                  <a:pt x="4492" y="524"/>
                </a:lnTo>
                <a:lnTo>
                  <a:pt x="4493" y="528"/>
                </a:lnTo>
                <a:lnTo>
                  <a:pt x="4493" y="530"/>
                </a:lnTo>
                <a:lnTo>
                  <a:pt x="4493" y="528"/>
                </a:lnTo>
                <a:lnTo>
                  <a:pt x="4494" y="526"/>
                </a:lnTo>
                <a:lnTo>
                  <a:pt x="4494" y="528"/>
                </a:lnTo>
                <a:lnTo>
                  <a:pt x="4494" y="530"/>
                </a:lnTo>
                <a:lnTo>
                  <a:pt x="4495" y="532"/>
                </a:lnTo>
                <a:lnTo>
                  <a:pt x="4495" y="530"/>
                </a:lnTo>
                <a:lnTo>
                  <a:pt x="4495" y="532"/>
                </a:lnTo>
                <a:lnTo>
                  <a:pt x="4495" y="534"/>
                </a:lnTo>
                <a:lnTo>
                  <a:pt x="4496" y="536"/>
                </a:lnTo>
                <a:lnTo>
                  <a:pt x="4496" y="530"/>
                </a:lnTo>
                <a:lnTo>
                  <a:pt x="4496" y="534"/>
                </a:lnTo>
                <a:lnTo>
                  <a:pt x="4497" y="536"/>
                </a:lnTo>
                <a:lnTo>
                  <a:pt x="4497" y="536"/>
                </a:lnTo>
                <a:lnTo>
                  <a:pt x="4497" y="528"/>
                </a:lnTo>
                <a:lnTo>
                  <a:pt x="4497" y="532"/>
                </a:lnTo>
                <a:lnTo>
                  <a:pt x="4498" y="538"/>
                </a:lnTo>
                <a:lnTo>
                  <a:pt x="4498" y="540"/>
                </a:lnTo>
                <a:lnTo>
                  <a:pt x="4498" y="538"/>
                </a:lnTo>
                <a:lnTo>
                  <a:pt x="4499" y="538"/>
                </a:lnTo>
                <a:lnTo>
                  <a:pt x="4499" y="540"/>
                </a:lnTo>
                <a:lnTo>
                  <a:pt x="4499" y="545"/>
                </a:lnTo>
                <a:lnTo>
                  <a:pt x="4500" y="540"/>
                </a:lnTo>
                <a:lnTo>
                  <a:pt x="4500" y="542"/>
                </a:lnTo>
                <a:lnTo>
                  <a:pt x="4500" y="544"/>
                </a:lnTo>
                <a:lnTo>
                  <a:pt x="4500" y="544"/>
                </a:lnTo>
                <a:lnTo>
                  <a:pt x="4501" y="540"/>
                </a:lnTo>
                <a:lnTo>
                  <a:pt x="4501" y="538"/>
                </a:lnTo>
                <a:lnTo>
                  <a:pt x="4502" y="538"/>
                </a:lnTo>
                <a:lnTo>
                  <a:pt x="4502" y="542"/>
                </a:lnTo>
                <a:lnTo>
                  <a:pt x="4502" y="544"/>
                </a:lnTo>
                <a:lnTo>
                  <a:pt x="4502" y="544"/>
                </a:lnTo>
                <a:lnTo>
                  <a:pt x="4503" y="544"/>
                </a:lnTo>
                <a:lnTo>
                  <a:pt x="4503" y="549"/>
                </a:lnTo>
                <a:lnTo>
                  <a:pt x="4503" y="540"/>
                </a:lnTo>
                <a:lnTo>
                  <a:pt x="4503" y="538"/>
                </a:lnTo>
                <a:lnTo>
                  <a:pt x="4504" y="540"/>
                </a:lnTo>
                <a:lnTo>
                  <a:pt x="4504" y="544"/>
                </a:lnTo>
                <a:lnTo>
                  <a:pt x="4505" y="542"/>
                </a:lnTo>
                <a:lnTo>
                  <a:pt x="4505" y="534"/>
                </a:lnTo>
                <a:lnTo>
                  <a:pt x="4505" y="538"/>
                </a:lnTo>
                <a:lnTo>
                  <a:pt x="4505" y="544"/>
                </a:lnTo>
                <a:lnTo>
                  <a:pt x="4506" y="542"/>
                </a:lnTo>
                <a:lnTo>
                  <a:pt x="4506" y="542"/>
                </a:lnTo>
                <a:lnTo>
                  <a:pt x="4506" y="542"/>
                </a:lnTo>
                <a:lnTo>
                  <a:pt x="4506" y="545"/>
                </a:lnTo>
                <a:lnTo>
                  <a:pt x="4507" y="545"/>
                </a:lnTo>
                <a:lnTo>
                  <a:pt x="4507" y="536"/>
                </a:lnTo>
                <a:lnTo>
                  <a:pt x="4507" y="530"/>
                </a:lnTo>
                <a:lnTo>
                  <a:pt x="4508" y="528"/>
                </a:lnTo>
                <a:lnTo>
                  <a:pt x="4508" y="524"/>
                </a:lnTo>
                <a:lnTo>
                  <a:pt x="4508" y="517"/>
                </a:lnTo>
                <a:lnTo>
                  <a:pt x="4509" y="513"/>
                </a:lnTo>
                <a:lnTo>
                  <a:pt x="4509" y="517"/>
                </a:lnTo>
                <a:lnTo>
                  <a:pt x="4509" y="511"/>
                </a:lnTo>
                <a:lnTo>
                  <a:pt x="4509" y="505"/>
                </a:lnTo>
                <a:lnTo>
                  <a:pt x="4510" y="501"/>
                </a:lnTo>
                <a:lnTo>
                  <a:pt x="4510" y="501"/>
                </a:lnTo>
                <a:lnTo>
                  <a:pt x="4510" y="503"/>
                </a:lnTo>
                <a:lnTo>
                  <a:pt x="4511" y="503"/>
                </a:lnTo>
                <a:lnTo>
                  <a:pt x="4511" y="499"/>
                </a:lnTo>
                <a:lnTo>
                  <a:pt x="4511" y="503"/>
                </a:lnTo>
                <a:lnTo>
                  <a:pt x="4511" y="509"/>
                </a:lnTo>
                <a:lnTo>
                  <a:pt x="4512" y="507"/>
                </a:lnTo>
                <a:lnTo>
                  <a:pt x="4512" y="507"/>
                </a:lnTo>
                <a:lnTo>
                  <a:pt x="4512" y="505"/>
                </a:lnTo>
                <a:lnTo>
                  <a:pt x="4513" y="499"/>
                </a:lnTo>
                <a:lnTo>
                  <a:pt x="4513" y="507"/>
                </a:lnTo>
                <a:lnTo>
                  <a:pt x="4513" y="511"/>
                </a:lnTo>
                <a:lnTo>
                  <a:pt x="4514" y="526"/>
                </a:lnTo>
                <a:lnTo>
                  <a:pt x="4514" y="538"/>
                </a:lnTo>
                <a:lnTo>
                  <a:pt x="4514" y="545"/>
                </a:lnTo>
                <a:lnTo>
                  <a:pt x="4514" y="545"/>
                </a:lnTo>
                <a:lnTo>
                  <a:pt x="4515" y="545"/>
                </a:lnTo>
                <a:lnTo>
                  <a:pt x="4515" y="548"/>
                </a:lnTo>
                <a:lnTo>
                  <a:pt x="4516" y="545"/>
                </a:lnTo>
                <a:lnTo>
                  <a:pt x="4516" y="540"/>
                </a:lnTo>
                <a:lnTo>
                  <a:pt x="4516" y="540"/>
                </a:lnTo>
                <a:lnTo>
                  <a:pt x="4516" y="549"/>
                </a:lnTo>
                <a:lnTo>
                  <a:pt x="4517" y="549"/>
                </a:lnTo>
                <a:lnTo>
                  <a:pt x="4517" y="544"/>
                </a:lnTo>
                <a:lnTo>
                  <a:pt x="4517" y="542"/>
                </a:lnTo>
                <a:lnTo>
                  <a:pt x="4517" y="545"/>
                </a:lnTo>
                <a:lnTo>
                  <a:pt x="4518" y="549"/>
                </a:lnTo>
                <a:lnTo>
                  <a:pt x="4518" y="545"/>
                </a:lnTo>
                <a:lnTo>
                  <a:pt x="4519" y="542"/>
                </a:lnTo>
                <a:lnTo>
                  <a:pt x="4519" y="548"/>
                </a:lnTo>
                <a:lnTo>
                  <a:pt x="4519" y="553"/>
                </a:lnTo>
                <a:lnTo>
                  <a:pt x="4519" y="549"/>
                </a:lnTo>
                <a:lnTo>
                  <a:pt x="4520" y="544"/>
                </a:lnTo>
                <a:lnTo>
                  <a:pt x="4520" y="549"/>
                </a:lnTo>
                <a:lnTo>
                  <a:pt x="4520" y="551"/>
                </a:lnTo>
                <a:lnTo>
                  <a:pt x="4520" y="559"/>
                </a:lnTo>
                <a:lnTo>
                  <a:pt x="4521" y="563"/>
                </a:lnTo>
                <a:lnTo>
                  <a:pt x="4521" y="594"/>
                </a:lnTo>
                <a:lnTo>
                  <a:pt x="4521" y="607"/>
                </a:lnTo>
                <a:lnTo>
                  <a:pt x="4522" y="626"/>
                </a:lnTo>
                <a:lnTo>
                  <a:pt x="4522" y="611"/>
                </a:lnTo>
                <a:lnTo>
                  <a:pt x="4522" y="559"/>
                </a:lnTo>
                <a:lnTo>
                  <a:pt x="4523" y="488"/>
                </a:lnTo>
                <a:lnTo>
                  <a:pt x="4523" y="387"/>
                </a:lnTo>
                <a:lnTo>
                  <a:pt x="4523" y="241"/>
                </a:lnTo>
                <a:lnTo>
                  <a:pt x="4523" y="117"/>
                </a:lnTo>
                <a:lnTo>
                  <a:pt x="4524" y="84"/>
                </a:lnTo>
                <a:lnTo>
                  <a:pt x="4524" y="171"/>
                </a:lnTo>
                <a:lnTo>
                  <a:pt x="4524" y="360"/>
                </a:lnTo>
                <a:lnTo>
                  <a:pt x="4525" y="518"/>
                </a:lnTo>
                <a:lnTo>
                  <a:pt x="4525" y="601"/>
                </a:lnTo>
                <a:lnTo>
                  <a:pt x="4525" y="603"/>
                </a:lnTo>
                <a:lnTo>
                  <a:pt x="4525" y="582"/>
                </a:lnTo>
                <a:lnTo>
                  <a:pt x="4526" y="569"/>
                </a:lnTo>
                <a:lnTo>
                  <a:pt x="4526" y="570"/>
                </a:lnTo>
                <a:lnTo>
                  <a:pt x="4526" y="569"/>
                </a:lnTo>
                <a:lnTo>
                  <a:pt x="4527" y="566"/>
                </a:lnTo>
                <a:lnTo>
                  <a:pt x="4527" y="557"/>
                </a:lnTo>
                <a:lnTo>
                  <a:pt x="4527" y="563"/>
                </a:lnTo>
                <a:lnTo>
                  <a:pt x="4528" y="566"/>
                </a:lnTo>
                <a:lnTo>
                  <a:pt x="4528" y="565"/>
                </a:lnTo>
                <a:lnTo>
                  <a:pt x="4528" y="563"/>
                </a:lnTo>
                <a:lnTo>
                  <a:pt x="4528" y="561"/>
                </a:lnTo>
                <a:lnTo>
                  <a:pt x="4529" y="563"/>
                </a:lnTo>
                <a:lnTo>
                  <a:pt x="4529" y="565"/>
                </a:lnTo>
                <a:lnTo>
                  <a:pt x="4530" y="563"/>
                </a:lnTo>
                <a:lnTo>
                  <a:pt x="4530" y="563"/>
                </a:lnTo>
                <a:lnTo>
                  <a:pt x="4530" y="565"/>
                </a:lnTo>
                <a:lnTo>
                  <a:pt x="4530" y="570"/>
                </a:lnTo>
                <a:lnTo>
                  <a:pt x="4531" y="561"/>
                </a:lnTo>
                <a:lnTo>
                  <a:pt x="4531" y="563"/>
                </a:lnTo>
                <a:lnTo>
                  <a:pt x="4531" y="566"/>
                </a:lnTo>
                <a:lnTo>
                  <a:pt x="4531" y="570"/>
                </a:lnTo>
                <a:lnTo>
                  <a:pt x="4532" y="569"/>
                </a:lnTo>
                <a:lnTo>
                  <a:pt x="4532" y="563"/>
                </a:lnTo>
                <a:lnTo>
                  <a:pt x="4533" y="561"/>
                </a:lnTo>
                <a:lnTo>
                  <a:pt x="4533" y="565"/>
                </a:lnTo>
                <a:lnTo>
                  <a:pt x="4533" y="565"/>
                </a:lnTo>
                <a:lnTo>
                  <a:pt x="4533" y="561"/>
                </a:lnTo>
                <a:lnTo>
                  <a:pt x="4534" y="563"/>
                </a:lnTo>
                <a:lnTo>
                  <a:pt x="4534" y="565"/>
                </a:lnTo>
                <a:lnTo>
                  <a:pt x="4534" y="565"/>
                </a:lnTo>
                <a:lnTo>
                  <a:pt x="4534" y="563"/>
                </a:lnTo>
                <a:lnTo>
                  <a:pt x="4535" y="565"/>
                </a:lnTo>
                <a:lnTo>
                  <a:pt x="4535" y="570"/>
                </a:lnTo>
                <a:lnTo>
                  <a:pt x="4535" y="566"/>
                </a:lnTo>
                <a:lnTo>
                  <a:pt x="4536" y="566"/>
                </a:lnTo>
                <a:lnTo>
                  <a:pt x="4536" y="561"/>
                </a:lnTo>
                <a:lnTo>
                  <a:pt x="4536" y="565"/>
                </a:lnTo>
                <a:lnTo>
                  <a:pt x="4537" y="566"/>
                </a:lnTo>
                <a:lnTo>
                  <a:pt x="4537" y="563"/>
                </a:lnTo>
                <a:lnTo>
                  <a:pt x="4537" y="561"/>
                </a:lnTo>
                <a:lnTo>
                  <a:pt x="4537" y="565"/>
                </a:lnTo>
                <a:lnTo>
                  <a:pt x="4538" y="565"/>
                </a:lnTo>
                <a:lnTo>
                  <a:pt x="4538" y="561"/>
                </a:lnTo>
                <a:lnTo>
                  <a:pt x="4538" y="561"/>
                </a:lnTo>
                <a:lnTo>
                  <a:pt x="4539" y="559"/>
                </a:lnTo>
                <a:lnTo>
                  <a:pt x="4539" y="565"/>
                </a:lnTo>
                <a:lnTo>
                  <a:pt x="4539" y="563"/>
                </a:lnTo>
                <a:lnTo>
                  <a:pt x="4540" y="561"/>
                </a:lnTo>
                <a:lnTo>
                  <a:pt x="4540" y="563"/>
                </a:lnTo>
                <a:lnTo>
                  <a:pt x="4540" y="570"/>
                </a:lnTo>
                <a:lnTo>
                  <a:pt x="4540" y="566"/>
                </a:lnTo>
                <a:lnTo>
                  <a:pt x="4541" y="569"/>
                </a:lnTo>
                <a:lnTo>
                  <a:pt x="4541" y="574"/>
                </a:lnTo>
                <a:lnTo>
                  <a:pt x="4541" y="580"/>
                </a:lnTo>
                <a:lnTo>
                  <a:pt x="4542" y="578"/>
                </a:lnTo>
                <a:lnTo>
                  <a:pt x="4542" y="574"/>
                </a:lnTo>
                <a:lnTo>
                  <a:pt x="4542" y="576"/>
                </a:lnTo>
                <a:lnTo>
                  <a:pt x="4542" y="582"/>
                </a:lnTo>
                <a:lnTo>
                  <a:pt x="4543" y="584"/>
                </a:lnTo>
                <a:lnTo>
                  <a:pt x="4543" y="582"/>
                </a:lnTo>
                <a:lnTo>
                  <a:pt x="4544" y="576"/>
                </a:lnTo>
                <a:lnTo>
                  <a:pt x="4544" y="578"/>
                </a:lnTo>
                <a:lnTo>
                  <a:pt x="4544" y="574"/>
                </a:lnTo>
                <a:lnTo>
                  <a:pt x="4544" y="569"/>
                </a:lnTo>
                <a:lnTo>
                  <a:pt x="4545" y="563"/>
                </a:lnTo>
                <a:lnTo>
                  <a:pt x="4545" y="557"/>
                </a:lnTo>
                <a:lnTo>
                  <a:pt x="4545" y="563"/>
                </a:lnTo>
                <a:lnTo>
                  <a:pt x="4545" y="553"/>
                </a:lnTo>
                <a:lnTo>
                  <a:pt x="4546" y="548"/>
                </a:lnTo>
                <a:lnTo>
                  <a:pt x="4546" y="555"/>
                </a:lnTo>
                <a:lnTo>
                  <a:pt x="4547" y="549"/>
                </a:lnTo>
                <a:lnTo>
                  <a:pt x="4547" y="538"/>
                </a:lnTo>
                <a:lnTo>
                  <a:pt x="4547" y="532"/>
                </a:lnTo>
                <a:lnTo>
                  <a:pt x="4547" y="526"/>
                </a:lnTo>
                <a:lnTo>
                  <a:pt x="4548" y="530"/>
                </a:lnTo>
                <a:lnTo>
                  <a:pt x="4548" y="522"/>
                </a:lnTo>
                <a:lnTo>
                  <a:pt x="4548" y="517"/>
                </a:lnTo>
                <a:lnTo>
                  <a:pt x="4548" y="518"/>
                </a:lnTo>
                <a:lnTo>
                  <a:pt x="4549" y="524"/>
                </a:lnTo>
                <a:lnTo>
                  <a:pt x="4549" y="520"/>
                </a:lnTo>
                <a:lnTo>
                  <a:pt x="4550" y="518"/>
                </a:lnTo>
                <a:lnTo>
                  <a:pt x="4550" y="517"/>
                </a:lnTo>
                <a:lnTo>
                  <a:pt x="4550" y="518"/>
                </a:lnTo>
                <a:lnTo>
                  <a:pt x="4550" y="518"/>
                </a:lnTo>
                <a:lnTo>
                  <a:pt x="4551" y="517"/>
                </a:lnTo>
                <a:lnTo>
                  <a:pt x="4551" y="513"/>
                </a:lnTo>
                <a:lnTo>
                  <a:pt x="4551" y="513"/>
                </a:lnTo>
                <a:lnTo>
                  <a:pt x="4551" y="517"/>
                </a:lnTo>
                <a:lnTo>
                  <a:pt x="4552" y="514"/>
                </a:lnTo>
                <a:lnTo>
                  <a:pt x="4552" y="514"/>
                </a:lnTo>
                <a:lnTo>
                  <a:pt x="4552" y="517"/>
                </a:lnTo>
                <a:lnTo>
                  <a:pt x="4553" y="524"/>
                </a:lnTo>
                <a:lnTo>
                  <a:pt x="4553" y="520"/>
                </a:lnTo>
                <a:lnTo>
                  <a:pt x="4553" y="518"/>
                </a:lnTo>
                <a:lnTo>
                  <a:pt x="4554" y="522"/>
                </a:lnTo>
                <a:lnTo>
                  <a:pt x="4554" y="524"/>
                </a:lnTo>
                <a:lnTo>
                  <a:pt x="4554" y="522"/>
                </a:lnTo>
                <a:lnTo>
                  <a:pt x="4554" y="517"/>
                </a:lnTo>
                <a:lnTo>
                  <a:pt x="4555" y="522"/>
                </a:lnTo>
                <a:lnTo>
                  <a:pt x="4555" y="522"/>
                </a:lnTo>
                <a:lnTo>
                  <a:pt x="4555" y="522"/>
                </a:lnTo>
                <a:lnTo>
                  <a:pt x="4556" y="518"/>
                </a:lnTo>
                <a:lnTo>
                  <a:pt x="4556" y="526"/>
                </a:lnTo>
                <a:lnTo>
                  <a:pt x="4556" y="526"/>
                </a:lnTo>
                <a:lnTo>
                  <a:pt x="4556" y="524"/>
                </a:lnTo>
                <a:lnTo>
                  <a:pt x="4557" y="520"/>
                </a:lnTo>
                <a:lnTo>
                  <a:pt x="4557" y="520"/>
                </a:lnTo>
                <a:lnTo>
                  <a:pt x="4557" y="526"/>
                </a:lnTo>
                <a:lnTo>
                  <a:pt x="4558" y="528"/>
                </a:lnTo>
                <a:lnTo>
                  <a:pt x="4558" y="526"/>
                </a:lnTo>
                <a:lnTo>
                  <a:pt x="4558" y="520"/>
                </a:lnTo>
                <a:lnTo>
                  <a:pt x="4559" y="528"/>
                </a:lnTo>
                <a:lnTo>
                  <a:pt x="4559" y="532"/>
                </a:lnTo>
                <a:lnTo>
                  <a:pt x="4559" y="528"/>
                </a:lnTo>
                <a:lnTo>
                  <a:pt x="4559" y="524"/>
                </a:lnTo>
                <a:lnTo>
                  <a:pt x="4560" y="530"/>
                </a:lnTo>
                <a:lnTo>
                  <a:pt x="4560" y="534"/>
                </a:lnTo>
                <a:lnTo>
                  <a:pt x="4561" y="526"/>
                </a:lnTo>
                <a:lnTo>
                  <a:pt x="4561" y="526"/>
                </a:lnTo>
                <a:lnTo>
                  <a:pt x="4561" y="526"/>
                </a:lnTo>
                <a:lnTo>
                  <a:pt x="4561" y="528"/>
                </a:lnTo>
                <a:lnTo>
                  <a:pt x="4562" y="524"/>
                </a:lnTo>
                <a:lnTo>
                  <a:pt x="4562" y="522"/>
                </a:lnTo>
                <a:lnTo>
                  <a:pt x="4562" y="524"/>
                </a:lnTo>
                <a:lnTo>
                  <a:pt x="4562" y="526"/>
                </a:lnTo>
                <a:lnTo>
                  <a:pt x="4563" y="522"/>
                </a:lnTo>
                <a:lnTo>
                  <a:pt x="4563" y="520"/>
                </a:lnTo>
                <a:lnTo>
                  <a:pt x="4564" y="522"/>
                </a:lnTo>
                <a:lnTo>
                  <a:pt x="4564" y="524"/>
                </a:lnTo>
                <a:lnTo>
                  <a:pt x="4564" y="526"/>
                </a:lnTo>
                <a:lnTo>
                  <a:pt x="4564" y="520"/>
                </a:lnTo>
                <a:lnTo>
                  <a:pt x="4565" y="522"/>
                </a:lnTo>
                <a:lnTo>
                  <a:pt x="4565" y="526"/>
                </a:lnTo>
                <a:lnTo>
                  <a:pt x="4565" y="528"/>
                </a:lnTo>
                <a:lnTo>
                  <a:pt x="4565" y="522"/>
                </a:lnTo>
                <a:lnTo>
                  <a:pt x="4566" y="520"/>
                </a:lnTo>
                <a:lnTo>
                  <a:pt x="4566" y="522"/>
                </a:lnTo>
                <a:lnTo>
                  <a:pt x="4566" y="520"/>
                </a:lnTo>
                <a:lnTo>
                  <a:pt x="4567" y="505"/>
                </a:lnTo>
                <a:lnTo>
                  <a:pt x="4567" y="497"/>
                </a:lnTo>
                <a:lnTo>
                  <a:pt x="4567" y="499"/>
                </a:lnTo>
                <a:lnTo>
                  <a:pt x="4568" y="497"/>
                </a:lnTo>
                <a:lnTo>
                  <a:pt x="4568" y="492"/>
                </a:lnTo>
                <a:lnTo>
                  <a:pt x="4568" y="488"/>
                </a:lnTo>
                <a:lnTo>
                  <a:pt x="4568" y="484"/>
                </a:lnTo>
                <a:lnTo>
                  <a:pt x="4569" y="484"/>
                </a:lnTo>
                <a:lnTo>
                  <a:pt x="4569" y="476"/>
                </a:lnTo>
                <a:lnTo>
                  <a:pt x="4569" y="470"/>
                </a:lnTo>
                <a:lnTo>
                  <a:pt x="4570" y="476"/>
                </a:lnTo>
                <a:lnTo>
                  <a:pt x="4570" y="484"/>
                </a:lnTo>
                <a:lnTo>
                  <a:pt x="4570" y="486"/>
                </a:lnTo>
                <a:lnTo>
                  <a:pt x="4570" y="489"/>
                </a:lnTo>
                <a:lnTo>
                  <a:pt x="4571" y="489"/>
                </a:lnTo>
                <a:lnTo>
                  <a:pt x="4571" y="488"/>
                </a:lnTo>
                <a:lnTo>
                  <a:pt x="4571" y="489"/>
                </a:lnTo>
                <a:lnTo>
                  <a:pt x="4572" y="493"/>
                </a:lnTo>
                <a:lnTo>
                  <a:pt x="4572" y="488"/>
                </a:lnTo>
                <a:lnTo>
                  <a:pt x="4572" y="480"/>
                </a:lnTo>
                <a:lnTo>
                  <a:pt x="4573" y="480"/>
                </a:lnTo>
                <a:lnTo>
                  <a:pt x="4573" y="484"/>
                </a:lnTo>
                <a:lnTo>
                  <a:pt x="4573" y="501"/>
                </a:lnTo>
                <a:lnTo>
                  <a:pt x="4573" y="507"/>
                </a:lnTo>
                <a:lnTo>
                  <a:pt x="4574" y="518"/>
                </a:lnTo>
                <a:lnTo>
                  <a:pt x="4574" y="522"/>
                </a:lnTo>
                <a:lnTo>
                  <a:pt x="4575" y="518"/>
                </a:lnTo>
                <a:lnTo>
                  <a:pt x="4575" y="528"/>
                </a:lnTo>
                <a:lnTo>
                  <a:pt x="4575" y="534"/>
                </a:lnTo>
                <a:lnTo>
                  <a:pt x="4575" y="532"/>
                </a:lnTo>
                <a:lnTo>
                  <a:pt x="4576" y="528"/>
                </a:lnTo>
                <a:lnTo>
                  <a:pt x="4576" y="536"/>
                </a:lnTo>
                <a:lnTo>
                  <a:pt x="4576" y="534"/>
                </a:lnTo>
                <a:lnTo>
                  <a:pt x="4576" y="538"/>
                </a:lnTo>
                <a:lnTo>
                  <a:pt x="4577" y="532"/>
                </a:lnTo>
                <a:lnTo>
                  <a:pt x="4577" y="532"/>
                </a:lnTo>
                <a:lnTo>
                  <a:pt x="4578" y="536"/>
                </a:lnTo>
                <a:lnTo>
                  <a:pt x="4578" y="532"/>
                </a:lnTo>
                <a:lnTo>
                  <a:pt x="4578" y="532"/>
                </a:lnTo>
                <a:lnTo>
                  <a:pt x="4578" y="534"/>
                </a:lnTo>
                <a:lnTo>
                  <a:pt x="4579" y="536"/>
                </a:lnTo>
                <a:lnTo>
                  <a:pt x="4579" y="540"/>
                </a:lnTo>
                <a:lnTo>
                  <a:pt x="4579" y="553"/>
                </a:lnTo>
                <a:lnTo>
                  <a:pt x="4579" y="574"/>
                </a:lnTo>
                <a:lnTo>
                  <a:pt x="4580" y="590"/>
                </a:lnTo>
                <a:lnTo>
                  <a:pt x="4580" y="609"/>
                </a:lnTo>
                <a:lnTo>
                  <a:pt x="4580" y="613"/>
                </a:lnTo>
                <a:lnTo>
                  <a:pt x="4581" y="569"/>
                </a:lnTo>
                <a:lnTo>
                  <a:pt x="4581" y="509"/>
                </a:lnTo>
                <a:lnTo>
                  <a:pt x="4581" y="447"/>
                </a:lnTo>
                <a:lnTo>
                  <a:pt x="4582" y="358"/>
                </a:lnTo>
                <a:lnTo>
                  <a:pt x="4582" y="235"/>
                </a:lnTo>
                <a:lnTo>
                  <a:pt x="4582" y="131"/>
                </a:lnTo>
                <a:lnTo>
                  <a:pt x="4582" y="63"/>
                </a:lnTo>
                <a:lnTo>
                  <a:pt x="4583" y="32"/>
                </a:lnTo>
                <a:lnTo>
                  <a:pt x="4583" y="86"/>
                </a:lnTo>
                <a:lnTo>
                  <a:pt x="4583" y="264"/>
                </a:lnTo>
                <a:lnTo>
                  <a:pt x="4584" y="462"/>
                </a:lnTo>
                <a:lnTo>
                  <a:pt x="4584" y="576"/>
                </a:lnTo>
                <a:lnTo>
                  <a:pt x="4584" y="590"/>
                </a:lnTo>
                <a:lnTo>
                  <a:pt x="4584" y="561"/>
                </a:lnTo>
                <a:lnTo>
                  <a:pt x="4585" y="551"/>
                </a:lnTo>
                <a:lnTo>
                  <a:pt x="4585" y="555"/>
                </a:lnTo>
                <a:lnTo>
                  <a:pt x="4585" y="549"/>
                </a:lnTo>
                <a:lnTo>
                  <a:pt x="4586" y="551"/>
                </a:lnTo>
                <a:lnTo>
                  <a:pt x="4586" y="557"/>
                </a:lnTo>
                <a:lnTo>
                  <a:pt x="4586" y="557"/>
                </a:lnTo>
                <a:lnTo>
                  <a:pt x="4587" y="553"/>
                </a:lnTo>
                <a:lnTo>
                  <a:pt x="4587" y="557"/>
                </a:lnTo>
                <a:lnTo>
                  <a:pt x="4587" y="557"/>
                </a:lnTo>
                <a:lnTo>
                  <a:pt x="4587" y="555"/>
                </a:lnTo>
                <a:lnTo>
                  <a:pt x="4588" y="553"/>
                </a:lnTo>
                <a:lnTo>
                  <a:pt x="4588" y="555"/>
                </a:lnTo>
                <a:lnTo>
                  <a:pt x="4589" y="557"/>
                </a:lnTo>
                <a:lnTo>
                  <a:pt x="4589" y="557"/>
                </a:lnTo>
                <a:lnTo>
                  <a:pt x="4589" y="551"/>
                </a:lnTo>
                <a:lnTo>
                  <a:pt x="4589" y="545"/>
                </a:lnTo>
                <a:lnTo>
                  <a:pt x="4590" y="551"/>
                </a:lnTo>
                <a:lnTo>
                  <a:pt x="4590" y="555"/>
                </a:lnTo>
                <a:lnTo>
                  <a:pt x="4590" y="551"/>
                </a:lnTo>
                <a:lnTo>
                  <a:pt x="4590" y="549"/>
                </a:lnTo>
                <a:lnTo>
                  <a:pt x="4591" y="553"/>
                </a:lnTo>
                <a:lnTo>
                  <a:pt x="4591" y="559"/>
                </a:lnTo>
                <a:lnTo>
                  <a:pt x="4592" y="555"/>
                </a:lnTo>
                <a:lnTo>
                  <a:pt x="4592" y="553"/>
                </a:lnTo>
                <a:lnTo>
                  <a:pt x="4592" y="551"/>
                </a:lnTo>
                <a:lnTo>
                  <a:pt x="4592" y="553"/>
                </a:lnTo>
                <a:lnTo>
                  <a:pt x="4593" y="553"/>
                </a:lnTo>
                <a:lnTo>
                  <a:pt x="4593" y="549"/>
                </a:lnTo>
                <a:lnTo>
                  <a:pt x="4593" y="555"/>
                </a:lnTo>
                <a:lnTo>
                  <a:pt x="4593" y="557"/>
                </a:lnTo>
                <a:lnTo>
                  <a:pt x="4594" y="553"/>
                </a:lnTo>
                <a:lnTo>
                  <a:pt x="4594" y="551"/>
                </a:lnTo>
                <a:lnTo>
                  <a:pt x="4594" y="548"/>
                </a:lnTo>
                <a:lnTo>
                  <a:pt x="4595" y="548"/>
                </a:lnTo>
                <a:lnTo>
                  <a:pt x="4595" y="548"/>
                </a:lnTo>
                <a:lnTo>
                  <a:pt x="4595" y="544"/>
                </a:lnTo>
                <a:lnTo>
                  <a:pt x="4596" y="542"/>
                </a:lnTo>
                <a:lnTo>
                  <a:pt x="4596" y="545"/>
                </a:lnTo>
                <a:lnTo>
                  <a:pt x="4596" y="549"/>
                </a:lnTo>
                <a:lnTo>
                  <a:pt x="4596" y="548"/>
                </a:lnTo>
                <a:lnTo>
                  <a:pt x="4597" y="544"/>
                </a:lnTo>
                <a:lnTo>
                  <a:pt x="4597" y="548"/>
                </a:lnTo>
                <a:lnTo>
                  <a:pt x="4597" y="553"/>
                </a:lnTo>
                <a:lnTo>
                  <a:pt x="4598" y="551"/>
                </a:lnTo>
                <a:lnTo>
                  <a:pt x="4598" y="551"/>
                </a:lnTo>
                <a:lnTo>
                  <a:pt x="4598" y="551"/>
                </a:lnTo>
                <a:lnTo>
                  <a:pt x="4598" y="555"/>
                </a:lnTo>
                <a:lnTo>
                  <a:pt x="4599" y="553"/>
                </a:lnTo>
                <a:lnTo>
                  <a:pt x="4599" y="549"/>
                </a:lnTo>
                <a:lnTo>
                  <a:pt x="4599" y="557"/>
                </a:lnTo>
                <a:lnTo>
                  <a:pt x="4600" y="559"/>
                </a:lnTo>
                <a:lnTo>
                  <a:pt x="4600" y="555"/>
                </a:lnTo>
                <a:lnTo>
                  <a:pt x="4600" y="551"/>
                </a:lnTo>
                <a:lnTo>
                  <a:pt x="4601" y="553"/>
                </a:lnTo>
                <a:lnTo>
                  <a:pt x="4601" y="557"/>
                </a:lnTo>
                <a:lnTo>
                  <a:pt x="4601" y="557"/>
                </a:lnTo>
                <a:lnTo>
                  <a:pt x="4601" y="553"/>
                </a:lnTo>
                <a:lnTo>
                  <a:pt x="4602" y="551"/>
                </a:lnTo>
                <a:lnTo>
                  <a:pt x="4602" y="557"/>
                </a:lnTo>
                <a:lnTo>
                  <a:pt x="4603" y="553"/>
                </a:lnTo>
                <a:lnTo>
                  <a:pt x="4603" y="549"/>
                </a:lnTo>
                <a:lnTo>
                  <a:pt x="4603" y="548"/>
                </a:lnTo>
                <a:lnTo>
                  <a:pt x="4603" y="548"/>
                </a:lnTo>
                <a:lnTo>
                  <a:pt x="4604" y="540"/>
                </a:lnTo>
                <a:lnTo>
                  <a:pt x="4604" y="528"/>
                </a:lnTo>
                <a:lnTo>
                  <a:pt x="4604" y="526"/>
                </a:lnTo>
                <a:lnTo>
                  <a:pt x="4604" y="524"/>
                </a:lnTo>
                <a:lnTo>
                  <a:pt x="4605" y="524"/>
                </a:lnTo>
                <a:lnTo>
                  <a:pt x="4605" y="517"/>
                </a:lnTo>
                <a:lnTo>
                  <a:pt x="4606" y="513"/>
                </a:lnTo>
                <a:lnTo>
                  <a:pt x="4606" y="514"/>
                </a:lnTo>
                <a:lnTo>
                  <a:pt x="4606" y="513"/>
                </a:lnTo>
                <a:lnTo>
                  <a:pt x="4606" y="509"/>
                </a:lnTo>
                <a:lnTo>
                  <a:pt x="4607" y="505"/>
                </a:lnTo>
                <a:lnTo>
                  <a:pt x="4607" y="513"/>
                </a:lnTo>
                <a:lnTo>
                  <a:pt x="4607" y="511"/>
                </a:lnTo>
                <a:lnTo>
                  <a:pt x="4607" y="509"/>
                </a:lnTo>
                <a:lnTo>
                  <a:pt x="4608" y="507"/>
                </a:lnTo>
                <a:lnTo>
                  <a:pt x="4608" y="507"/>
                </a:lnTo>
                <a:lnTo>
                  <a:pt x="4608" y="513"/>
                </a:lnTo>
                <a:lnTo>
                  <a:pt x="4609" y="513"/>
                </a:lnTo>
                <a:lnTo>
                  <a:pt x="4609" y="507"/>
                </a:lnTo>
                <a:lnTo>
                  <a:pt x="4609" y="511"/>
                </a:lnTo>
                <a:lnTo>
                  <a:pt x="4610" y="513"/>
                </a:lnTo>
                <a:lnTo>
                  <a:pt x="4610" y="517"/>
                </a:lnTo>
                <a:lnTo>
                  <a:pt x="4610" y="513"/>
                </a:lnTo>
                <a:lnTo>
                  <a:pt x="4610" y="513"/>
                </a:lnTo>
                <a:lnTo>
                  <a:pt x="4611" y="520"/>
                </a:lnTo>
                <a:lnTo>
                  <a:pt x="4611" y="518"/>
                </a:lnTo>
                <a:lnTo>
                  <a:pt x="4611" y="513"/>
                </a:lnTo>
                <a:lnTo>
                  <a:pt x="4612" y="509"/>
                </a:lnTo>
                <a:lnTo>
                  <a:pt x="4612" y="513"/>
                </a:lnTo>
                <a:lnTo>
                  <a:pt x="4612" y="518"/>
                </a:lnTo>
                <a:lnTo>
                  <a:pt x="4612" y="511"/>
                </a:lnTo>
                <a:lnTo>
                  <a:pt x="4613" y="511"/>
                </a:lnTo>
                <a:lnTo>
                  <a:pt x="4613" y="517"/>
                </a:lnTo>
                <a:lnTo>
                  <a:pt x="4613" y="520"/>
                </a:lnTo>
                <a:lnTo>
                  <a:pt x="4614" y="520"/>
                </a:lnTo>
                <a:lnTo>
                  <a:pt x="4614" y="518"/>
                </a:lnTo>
                <a:lnTo>
                  <a:pt x="4614" y="522"/>
                </a:lnTo>
                <a:lnTo>
                  <a:pt x="4615" y="528"/>
                </a:lnTo>
                <a:lnTo>
                  <a:pt x="4615" y="526"/>
                </a:lnTo>
                <a:lnTo>
                  <a:pt x="4615" y="520"/>
                </a:lnTo>
                <a:lnTo>
                  <a:pt x="4615" y="522"/>
                </a:lnTo>
                <a:lnTo>
                  <a:pt x="4616" y="530"/>
                </a:lnTo>
                <a:lnTo>
                  <a:pt x="4616" y="530"/>
                </a:lnTo>
                <a:lnTo>
                  <a:pt x="4617" y="520"/>
                </a:lnTo>
                <a:lnTo>
                  <a:pt x="4617" y="524"/>
                </a:lnTo>
                <a:lnTo>
                  <a:pt x="4617" y="530"/>
                </a:lnTo>
                <a:lnTo>
                  <a:pt x="4617" y="524"/>
                </a:lnTo>
                <a:lnTo>
                  <a:pt x="4618" y="524"/>
                </a:lnTo>
                <a:lnTo>
                  <a:pt x="4618" y="522"/>
                </a:lnTo>
                <a:lnTo>
                  <a:pt x="4618" y="526"/>
                </a:lnTo>
                <a:lnTo>
                  <a:pt x="4618" y="528"/>
                </a:lnTo>
                <a:lnTo>
                  <a:pt x="4619" y="522"/>
                </a:lnTo>
                <a:lnTo>
                  <a:pt x="4619" y="518"/>
                </a:lnTo>
                <a:lnTo>
                  <a:pt x="4620" y="524"/>
                </a:lnTo>
                <a:lnTo>
                  <a:pt x="4620" y="524"/>
                </a:lnTo>
                <a:lnTo>
                  <a:pt x="4620" y="522"/>
                </a:lnTo>
                <a:lnTo>
                  <a:pt x="4620" y="520"/>
                </a:lnTo>
                <a:lnTo>
                  <a:pt x="4621" y="526"/>
                </a:lnTo>
                <a:lnTo>
                  <a:pt x="4621" y="526"/>
                </a:lnTo>
                <a:lnTo>
                  <a:pt x="4621" y="522"/>
                </a:lnTo>
                <a:lnTo>
                  <a:pt x="4621" y="522"/>
                </a:lnTo>
                <a:lnTo>
                  <a:pt x="4622" y="524"/>
                </a:lnTo>
                <a:lnTo>
                  <a:pt x="4622" y="526"/>
                </a:lnTo>
                <a:lnTo>
                  <a:pt x="4622" y="524"/>
                </a:lnTo>
                <a:lnTo>
                  <a:pt x="4623" y="520"/>
                </a:lnTo>
                <a:lnTo>
                  <a:pt x="4623" y="518"/>
                </a:lnTo>
                <a:lnTo>
                  <a:pt x="4623" y="524"/>
                </a:lnTo>
                <a:lnTo>
                  <a:pt x="4624" y="520"/>
                </a:lnTo>
                <a:lnTo>
                  <a:pt x="4624" y="511"/>
                </a:lnTo>
                <a:lnTo>
                  <a:pt x="4624" y="505"/>
                </a:lnTo>
                <a:lnTo>
                  <a:pt x="4624" y="505"/>
                </a:lnTo>
                <a:lnTo>
                  <a:pt x="4625" y="499"/>
                </a:lnTo>
                <a:lnTo>
                  <a:pt x="4625" y="496"/>
                </a:lnTo>
                <a:lnTo>
                  <a:pt x="4625" y="496"/>
                </a:lnTo>
                <a:lnTo>
                  <a:pt x="4626" y="499"/>
                </a:lnTo>
                <a:lnTo>
                  <a:pt x="4626" y="493"/>
                </a:lnTo>
                <a:lnTo>
                  <a:pt x="4626" y="486"/>
                </a:lnTo>
                <a:lnTo>
                  <a:pt x="4627" y="478"/>
                </a:lnTo>
                <a:lnTo>
                  <a:pt x="4627" y="482"/>
                </a:lnTo>
                <a:lnTo>
                  <a:pt x="4627" y="488"/>
                </a:lnTo>
                <a:lnTo>
                  <a:pt x="4627" y="484"/>
                </a:lnTo>
                <a:lnTo>
                  <a:pt x="4628" y="489"/>
                </a:lnTo>
                <a:lnTo>
                  <a:pt x="4628" y="489"/>
                </a:lnTo>
                <a:lnTo>
                  <a:pt x="4628" y="493"/>
                </a:lnTo>
                <a:lnTo>
                  <a:pt x="4629" y="496"/>
                </a:lnTo>
                <a:lnTo>
                  <a:pt x="4629" y="496"/>
                </a:lnTo>
                <a:lnTo>
                  <a:pt x="4629" y="492"/>
                </a:lnTo>
                <a:lnTo>
                  <a:pt x="4629" y="486"/>
                </a:lnTo>
                <a:lnTo>
                  <a:pt x="4630" y="472"/>
                </a:lnTo>
                <a:lnTo>
                  <a:pt x="4630" y="476"/>
                </a:lnTo>
                <a:lnTo>
                  <a:pt x="4630" y="497"/>
                </a:lnTo>
                <a:lnTo>
                  <a:pt x="4631" y="507"/>
                </a:lnTo>
                <a:lnTo>
                  <a:pt x="4631" y="514"/>
                </a:lnTo>
                <a:lnTo>
                  <a:pt x="4631" y="520"/>
                </a:lnTo>
                <a:lnTo>
                  <a:pt x="4632" y="526"/>
                </a:lnTo>
                <a:lnTo>
                  <a:pt x="4632" y="532"/>
                </a:lnTo>
                <a:lnTo>
                  <a:pt x="4632" y="536"/>
                </a:lnTo>
                <a:lnTo>
                  <a:pt x="4632" y="534"/>
                </a:lnTo>
                <a:lnTo>
                  <a:pt x="4633" y="532"/>
                </a:lnTo>
                <a:lnTo>
                  <a:pt x="4633" y="536"/>
                </a:lnTo>
                <a:lnTo>
                  <a:pt x="4634" y="540"/>
                </a:lnTo>
                <a:lnTo>
                  <a:pt x="4634" y="538"/>
                </a:lnTo>
                <a:lnTo>
                  <a:pt x="4634" y="532"/>
                </a:lnTo>
                <a:lnTo>
                  <a:pt x="4634" y="534"/>
                </a:lnTo>
                <a:lnTo>
                  <a:pt x="4635" y="536"/>
                </a:lnTo>
                <a:lnTo>
                  <a:pt x="4635" y="530"/>
                </a:lnTo>
                <a:lnTo>
                  <a:pt x="4635" y="530"/>
                </a:lnTo>
                <a:lnTo>
                  <a:pt x="4635" y="536"/>
                </a:lnTo>
                <a:lnTo>
                  <a:pt x="4636" y="544"/>
                </a:lnTo>
                <a:lnTo>
                  <a:pt x="4636" y="540"/>
                </a:lnTo>
                <a:lnTo>
                  <a:pt x="4637" y="534"/>
                </a:lnTo>
                <a:lnTo>
                  <a:pt x="4637" y="553"/>
                </a:lnTo>
                <a:lnTo>
                  <a:pt x="4637" y="574"/>
                </a:lnTo>
                <a:lnTo>
                  <a:pt x="4637" y="578"/>
                </a:lnTo>
                <a:lnTo>
                  <a:pt x="4638" y="590"/>
                </a:lnTo>
                <a:lnTo>
                  <a:pt x="4638" y="607"/>
                </a:lnTo>
                <a:lnTo>
                  <a:pt x="4638" y="590"/>
                </a:lnTo>
                <a:lnTo>
                  <a:pt x="4638" y="534"/>
                </a:lnTo>
                <a:lnTo>
                  <a:pt x="4639" y="453"/>
                </a:lnTo>
                <a:lnTo>
                  <a:pt x="4639" y="337"/>
                </a:lnTo>
                <a:lnTo>
                  <a:pt x="4639" y="204"/>
                </a:lnTo>
                <a:lnTo>
                  <a:pt x="4640" y="106"/>
                </a:lnTo>
                <a:lnTo>
                  <a:pt x="4640" y="83"/>
                </a:lnTo>
                <a:lnTo>
                  <a:pt x="4640" y="83"/>
                </a:lnTo>
                <a:lnTo>
                  <a:pt x="4641" y="197"/>
                </a:lnTo>
                <a:lnTo>
                  <a:pt x="4641" y="358"/>
                </a:lnTo>
                <a:lnTo>
                  <a:pt x="4641" y="489"/>
                </a:lnTo>
                <a:lnTo>
                  <a:pt x="4641" y="566"/>
                </a:lnTo>
                <a:lnTo>
                  <a:pt x="4642" y="609"/>
                </a:lnTo>
                <a:lnTo>
                  <a:pt x="4642" y="607"/>
                </a:lnTo>
                <a:lnTo>
                  <a:pt x="4642" y="573"/>
                </a:lnTo>
                <a:lnTo>
                  <a:pt x="4643" y="559"/>
                </a:lnTo>
                <a:lnTo>
                  <a:pt x="4643" y="561"/>
                </a:lnTo>
                <a:lnTo>
                  <a:pt x="4643" y="563"/>
                </a:lnTo>
                <a:lnTo>
                  <a:pt x="4643" y="555"/>
                </a:lnTo>
                <a:lnTo>
                  <a:pt x="4644" y="553"/>
                </a:lnTo>
                <a:lnTo>
                  <a:pt x="4644" y="555"/>
                </a:lnTo>
                <a:lnTo>
                  <a:pt x="4644" y="555"/>
                </a:lnTo>
                <a:lnTo>
                  <a:pt x="4645" y="549"/>
                </a:lnTo>
                <a:lnTo>
                  <a:pt x="4645" y="544"/>
                </a:lnTo>
                <a:lnTo>
                  <a:pt x="4645" y="549"/>
                </a:lnTo>
                <a:lnTo>
                  <a:pt x="4646" y="553"/>
                </a:lnTo>
                <a:lnTo>
                  <a:pt x="4646" y="551"/>
                </a:lnTo>
                <a:lnTo>
                  <a:pt x="4646" y="551"/>
                </a:lnTo>
                <a:lnTo>
                  <a:pt x="4646" y="551"/>
                </a:lnTo>
                <a:lnTo>
                  <a:pt x="4647" y="553"/>
                </a:lnTo>
                <a:lnTo>
                  <a:pt x="4647" y="553"/>
                </a:lnTo>
                <a:lnTo>
                  <a:pt x="4648" y="551"/>
                </a:lnTo>
                <a:lnTo>
                  <a:pt x="4648" y="549"/>
                </a:lnTo>
                <a:lnTo>
                  <a:pt x="4648" y="549"/>
                </a:lnTo>
                <a:lnTo>
                  <a:pt x="4648" y="555"/>
                </a:lnTo>
                <a:lnTo>
                  <a:pt x="4649" y="548"/>
                </a:lnTo>
                <a:lnTo>
                  <a:pt x="4649" y="544"/>
                </a:lnTo>
                <a:lnTo>
                  <a:pt x="4649" y="548"/>
                </a:lnTo>
                <a:lnTo>
                  <a:pt x="4649" y="559"/>
                </a:lnTo>
                <a:lnTo>
                  <a:pt x="4650" y="553"/>
                </a:lnTo>
                <a:lnTo>
                  <a:pt x="4650" y="548"/>
                </a:lnTo>
                <a:lnTo>
                  <a:pt x="4651" y="549"/>
                </a:lnTo>
                <a:lnTo>
                  <a:pt x="4651" y="555"/>
                </a:lnTo>
                <a:lnTo>
                  <a:pt x="4651" y="553"/>
                </a:lnTo>
                <a:lnTo>
                  <a:pt x="4651" y="549"/>
                </a:lnTo>
                <a:lnTo>
                  <a:pt x="4652" y="548"/>
                </a:lnTo>
                <a:lnTo>
                  <a:pt x="4652" y="551"/>
                </a:lnTo>
                <a:lnTo>
                  <a:pt x="4652" y="545"/>
                </a:lnTo>
                <a:lnTo>
                  <a:pt x="4652" y="545"/>
                </a:lnTo>
                <a:lnTo>
                  <a:pt x="4653" y="549"/>
                </a:lnTo>
                <a:lnTo>
                  <a:pt x="4653" y="549"/>
                </a:lnTo>
                <a:lnTo>
                  <a:pt x="4653" y="553"/>
                </a:lnTo>
                <a:lnTo>
                  <a:pt x="4654" y="548"/>
                </a:lnTo>
                <a:lnTo>
                  <a:pt x="4654" y="548"/>
                </a:lnTo>
                <a:lnTo>
                  <a:pt x="4654" y="555"/>
                </a:lnTo>
                <a:lnTo>
                  <a:pt x="4655" y="555"/>
                </a:lnTo>
                <a:lnTo>
                  <a:pt x="4655" y="553"/>
                </a:lnTo>
                <a:lnTo>
                  <a:pt x="4655" y="549"/>
                </a:lnTo>
                <a:lnTo>
                  <a:pt x="4655" y="557"/>
                </a:lnTo>
                <a:lnTo>
                  <a:pt x="4656" y="559"/>
                </a:lnTo>
                <a:lnTo>
                  <a:pt x="4656" y="549"/>
                </a:lnTo>
                <a:lnTo>
                  <a:pt x="4656" y="549"/>
                </a:lnTo>
                <a:lnTo>
                  <a:pt x="4657" y="549"/>
                </a:lnTo>
                <a:lnTo>
                  <a:pt x="4657" y="551"/>
                </a:lnTo>
                <a:lnTo>
                  <a:pt x="4657" y="551"/>
                </a:lnTo>
                <a:lnTo>
                  <a:pt x="4657" y="549"/>
                </a:lnTo>
                <a:lnTo>
                  <a:pt x="4658" y="553"/>
                </a:lnTo>
                <a:lnTo>
                  <a:pt x="4658" y="559"/>
                </a:lnTo>
                <a:lnTo>
                  <a:pt x="4658" y="561"/>
                </a:lnTo>
                <a:lnTo>
                  <a:pt x="4659" y="557"/>
                </a:lnTo>
                <a:lnTo>
                  <a:pt x="4659" y="561"/>
                </a:lnTo>
                <a:lnTo>
                  <a:pt x="4659" y="561"/>
                </a:lnTo>
                <a:lnTo>
                  <a:pt x="4660" y="561"/>
                </a:lnTo>
                <a:lnTo>
                  <a:pt x="4660" y="557"/>
                </a:lnTo>
                <a:lnTo>
                  <a:pt x="4660" y="557"/>
                </a:lnTo>
                <a:lnTo>
                  <a:pt x="4660" y="555"/>
                </a:lnTo>
                <a:lnTo>
                  <a:pt x="4661" y="559"/>
                </a:lnTo>
                <a:lnTo>
                  <a:pt x="4661" y="549"/>
                </a:lnTo>
                <a:lnTo>
                  <a:pt x="4662" y="544"/>
                </a:lnTo>
                <a:lnTo>
                  <a:pt x="4662" y="538"/>
                </a:lnTo>
                <a:lnTo>
                  <a:pt x="4662" y="530"/>
                </a:lnTo>
                <a:lnTo>
                  <a:pt x="4662" y="528"/>
                </a:lnTo>
                <a:lnTo>
                  <a:pt x="4663" y="520"/>
                </a:lnTo>
                <a:lnTo>
                  <a:pt x="4663" y="526"/>
                </a:lnTo>
                <a:lnTo>
                  <a:pt x="4663" y="530"/>
                </a:lnTo>
                <a:lnTo>
                  <a:pt x="4663" y="520"/>
                </a:lnTo>
                <a:lnTo>
                  <a:pt x="4664" y="513"/>
                </a:lnTo>
                <a:lnTo>
                  <a:pt x="4664" y="514"/>
                </a:lnTo>
                <a:lnTo>
                  <a:pt x="4665" y="514"/>
                </a:lnTo>
                <a:lnTo>
                  <a:pt x="4665" y="513"/>
                </a:lnTo>
                <a:lnTo>
                  <a:pt x="4665" y="513"/>
                </a:lnTo>
                <a:lnTo>
                  <a:pt x="4665" y="514"/>
                </a:lnTo>
                <a:lnTo>
                  <a:pt x="4666" y="517"/>
                </a:lnTo>
                <a:lnTo>
                  <a:pt x="4666" y="517"/>
                </a:lnTo>
                <a:lnTo>
                  <a:pt x="4666" y="511"/>
                </a:lnTo>
                <a:lnTo>
                  <a:pt x="4666" y="514"/>
                </a:lnTo>
                <a:lnTo>
                  <a:pt x="4667" y="522"/>
                </a:lnTo>
                <a:lnTo>
                  <a:pt x="4667" y="518"/>
                </a:lnTo>
                <a:lnTo>
                  <a:pt x="4667" y="514"/>
                </a:lnTo>
                <a:lnTo>
                  <a:pt x="4668" y="514"/>
                </a:lnTo>
                <a:lnTo>
                  <a:pt x="4668" y="518"/>
                </a:lnTo>
                <a:lnTo>
                  <a:pt x="4668" y="520"/>
                </a:lnTo>
                <a:lnTo>
                  <a:pt x="4669" y="518"/>
                </a:lnTo>
                <a:lnTo>
                  <a:pt x="4669" y="518"/>
                </a:lnTo>
                <a:lnTo>
                  <a:pt x="4669" y="524"/>
                </a:lnTo>
                <a:lnTo>
                  <a:pt x="4669" y="524"/>
                </a:lnTo>
                <a:lnTo>
                  <a:pt x="4670" y="526"/>
                </a:lnTo>
                <a:lnTo>
                  <a:pt x="4670" y="524"/>
                </a:lnTo>
                <a:lnTo>
                  <a:pt x="4670" y="528"/>
                </a:lnTo>
                <a:lnTo>
                  <a:pt x="4671" y="534"/>
                </a:lnTo>
                <a:lnTo>
                  <a:pt x="4671" y="530"/>
                </a:lnTo>
                <a:lnTo>
                  <a:pt x="4671" y="526"/>
                </a:lnTo>
                <a:lnTo>
                  <a:pt x="4671" y="532"/>
                </a:lnTo>
                <a:lnTo>
                  <a:pt x="4672" y="532"/>
                </a:lnTo>
                <a:lnTo>
                  <a:pt x="4672" y="532"/>
                </a:lnTo>
                <a:lnTo>
                  <a:pt x="4672" y="530"/>
                </a:lnTo>
                <a:lnTo>
                  <a:pt x="4673" y="534"/>
                </a:lnTo>
                <a:lnTo>
                  <a:pt x="4673" y="538"/>
                </a:lnTo>
                <a:lnTo>
                  <a:pt x="4673" y="534"/>
                </a:lnTo>
                <a:lnTo>
                  <a:pt x="4674" y="530"/>
                </a:lnTo>
                <a:lnTo>
                  <a:pt x="4674" y="534"/>
                </a:lnTo>
                <a:lnTo>
                  <a:pt x="4674" y="545"/>
                </a:lnTo>
                <a:lnTo>
                  <a:pt x="4674" y="544"/>
                </a:lnTo>
                <a:lnTo>
                  <a:pt x="4675" y="540"/>
                </a:lnTo>
                <a:lnTo>
                  <a:pt x="4675" y="540"/>
                </a:lnTo>
                <a:lnTo>
                  <a:pt x="4676" y="544"/>
                </a:lnTo>
                <a:lnTo>
                  <a:pt x="4676" y="545"/>
                </a:lnTo>
                <a:lnTo>
                  <a:pt x="4676" y="540"/>
                </a:lnTo>
                <a:lnTo>
                  <a:pt x="4676" y="544"/>
                </a:lnTo>
                <a:lnTo>
                  <a:pt x="4677" y="548"/>
                </a:lnTo>
                <a:lnTo>
                  <a:pt x="4677" y="545"/>
                </a:lnTo>
                <a:lnTo>
                  <a:pt x="4677" y="542"/>
                </a:lnTo>
                <a:lnTo>
                  <a:pt x="4677" y="540"/>
                </a:lnTo>
                <a:lnTo>
                  <a:pt x="4678" y="542"/>
                </a:lnTo>
                <a:lnTo>
                  <a:pt x="4678" y="548"/>
                </a:lnTo>
                <a:lnTo>
                  <a:pt x="4679" y="544"/>
                </a:lnTo>
                <a:lnTo>
                  <a:pt x="4679" y="538"/>
                </a:lnTo>
                <a:lnTo>
                  <a:pt x="4679" y="540"/>
                </a:lnTo>
                <a:lnTo>
                  <a:pt x="4679" y="545"/>
                </a:lnTo>
                <a:lnTo>
                  <a:pt x="4680" y="544"/>
                </a:lnTo>
                <a:lnTo>
                  <a:pt x="4680" y="544"/>
                </a:lnTo>
                <a:lnTo>
                  <a:pt x="4680" y="545"/>
                </a:lnTo>
                <a:lnTo>
                  <a:pt x="4680" y="548"/>
                </a:lnTo>
                <a:lnTo>
                  <a:pt x="4681" y="542"/>
                </a:lnTo>
                <a:lnTo>
                  <a:pt x="4681" y="538"/>
                </a:lnTo>
                <a:lnTo>
                  <a:pt x="4681" y="540"/>
                </a:lnTo>
                <a:lnTo>
                  <a:pt x="4682" y="536"/>
                </a:lnTo>
                <a:lnTo>
                  <a:pt x="4682" y="530"/>
                </a:lnTo>
                <a:lnTo>
                  <a:pt x="4682" y="520"/>
                </a:lnTo>
                <a:lnTo>
                  <a:pt x="4683" y="517"/>
                </a:lnTo>
                <a:lnTo>
                  <a:pt x="4683" y="528"/>
                </a:lnTo>
                <a:lnTo>
                  <a:pt x="4683" y="522"/>
                </a:lnTo>
                <a:lnTo>
                  <a:pt x="4683" y="514"/>
                </a:lnTo>
                <a:lnTo>
                  <a:pt x="4684" y="517"/>
                </a:lnTo>
                <a:lnTo>
                  <a:pt x="4684" y="507"/>
                </a:lnTo>
                <a:lnTo>
                  <a:pt x="4684" y="503"/>
                </a:lnTo>
                <a:lnTo>
                  <a:pt x="4685" y="501"/>
                </a:lnTo>
                <a:lnTo>
                  <a:pt x="4685" y="499"/>
                </a:lnTo>
                <a:lnTo>
                  <a:pt x="4685" y="505"/>
                </a:lnTo>
                <a:lnTo>
                  <a:pt x="4685" y="509"/>
                </a:lnTo>
                <a:lnTo>
                  <a:pt x="4686" y="505"/>
                </a:lnTo>
                <a:lnTo>
                  <a:pt x="4686" y="501"/>
                </a:lnTo>
                <a:lnTo>
                  <a:pt x="4686" y="507"/>
                </a:lnTo>
                <a:lnTo>
                  <a:pt x="4687" y="517"/>
                </a:lnTo>
                <a:lnTo>
                  <a:pt x="4687" y="514"/>
                </a:lnTo>
                <a:lnTo>
                  <a:pt x="4687" y="507"/>
                </a:lnTo>
                <a:lnTo>
                  <a:pt x="4688" y="507"/>
                </a:lnTo>
                <a:lnTo>
                  <a:pt x="4688" y="522"/>
                </a:lnTo>
                <a:lnTo>
                  <a:pt x="4688" y="532"/>
                </a:lnTo>
                <a:lnTo>
                  <a:pt x="4688" y="534"/>
                </a:lnTo>
                <a:lnTo>
                  <a:pt x="4689" y="548"/>
                </a:lnTo>
                <a:lnTo>
                  <a:pt x="4689" y="555"/>
                </a:lnTo>
                <a:lnTo>
                  <a:pt x="4690" y="557"/>
                </a:lnTo>
                <a:lnTo>
                  <a:pt x="4690" y="549"/>
                </a:lnTo>
                <a:lnTo>
                  <a:pt x="4690" y="551"/>
                </a:lnTo>
                <a:lnTo>
                  <a:pt x="4690" y="551"/>
                </a:lnTo>
                <a:lnTo>
                  <a:pt x="4691" y="551"/>
                </a:lnTo>
                <a:lnTo>
                  <a:pt x="4691" y="549"/>
                </a:lnTo>
                <a:lnTo>
                  <a:pt x="4691" y="555"/>
                </a:lnTo>
                <a:lnTo>
                  <a:pt x="4691" y="563"/>
                </a:lnTo>
                <a:lnTo>
                  <a:pt x="4692" y="559"/>
                </a:lnTo>
                <a:lnTo>
                  <a:pt x="4692" y="559"/>
                </a:lnTo>
                <a:lnTo>
                  <a:pt x="4693" y="559"/>
                </a:lnTo>
                <a:lnTo>
                  <a:pt x="4693" y="561"/>
                </a:lnTo>
                <a:lnTo>
                  <a:pt x="4693" y="563"/>
                </a:lnTo>
                <a:lnTo>
                  <a:pt x="4693" y="557"/>
                </a:lnTo>
                <a:lnTo>
                  <a:pt x="4694" y="553"/>
                </a:lnTo>
                <a:lnTo>
                  <a:pt x="4694" y="555"/>
                </a:lnTo>
                <a:lnTo>
                  <a:pt x="4694" y="561"/>
                </a:lnTo>
                <a:lnTo>
                  <a:pt x="4694" y="570"/>
                </a:lnTo>
                <a:lnTo>
                  <a:pt x="4695" y="588"/>
                </a:lnTo>
                <a:lnTo>
                  <a:pt x="4695" y="603"/>
                </a:lnTo>
                <a:lnTo>
                  <a:pt x="4695" y="628"/>
                </a:lnTo>
                <a:lnTo>
                  <a:pt x="4696" y="632"/>
                </a:lnTo>
                <a:lnTo>
                  <a:pt x="4696" y="592"/>
                </a:lnTo>
                <a:lnTo>
                  <a:pt x="4696" y="526"/>
                </a:lnTo>
                <a:lnTo>
                  <a:pt x="4697" y="437"/>
                </a:lnTo>
                <a:lnTo>
                  <a:pt x="4697" y="291"/>
                </a:lnTo>
                <a:lnTo>
                  <a:pt x="4697" y="160"/>
                </a:lnTo>
                <a:lnTo>
                  <a:pt x="4697" y="98"/>
                </a:lnTo>
                <a:lnTo>
                  <a:pt x="4698" y="177"/>
                </a:lnTo>
                <a:lnTo>
                  <a:pt x="4698" y="370"/>
                </a:lnTo>
                <a:lnTo>
                  <a:pt x="4698" y="540"/>
                </a:lnTo>
                <a:lnTo>
                  <a:pt x="4699" y="613"/>
                </a:lnTo>
                <a:lnTo>
                  <a:pt x="4699" y="619"/>
                </a:lnTo>
                <a:lnTo>
                  <a:pt x="4699" y="592"/>
                </a:lnTo>
                <a:lnTo>
                  <a:pt x="4699" y="582"/>
                </a:lnTo>
                <a:lnTo>
                  <a:pt x="4700" y="576"/>
                </a:lnTo>
                <a:lnTo>
                  <a:pt x="4700" y="584"/>
                </a:lnTo>
                <a:lnTo>
                  <a:pt x="4700" y="588"/>
                </a:lnTo>
                <a:lnTo>
                  <a:pt x="4701" y="580"/>
                </a:lnTo>
                <a:lnTo>
                  <a:pt x="4701" y="580"/>
                </a:lnTo>
                <a:lnTo>
                  <a:pt x="4701" y="578"/>
                </a:lnTo>
                <a:lnTo>
                  <a:pt x="4702" y="584"/>
                </a:lnTo>
                <a:lnTo>
                  <a:pt x="4702" y="578"/>
                </a:lnTo>
                <a:lnTo>
                  <a:pt x="4702" y="576"/>
                </a:lnTo>
                <a:lnTo>
                  <a:pt x="4702" y="576"/>
                </a:lnTo>
                <a:lnTo>
                  <a:pt x="4703" y="578"/>
                </a:lnTo>
                <a:lnTo>
                  <a:pt x="4703" y="574"/>
                </a:lnTo>
                <a:lnTo>
                  <a:pt x="4704" y="573"/>
                </a:lnTo>
                <a:lnTo>
                  <a:pt x="4704" y="570"/>
                </a:lnTo>
                <a:lnTo>
                  <a:pt x="4704" y="574"/>
                </a:lnTo>
                <a:lnTo>
                  <a:pt x="4704" y="578"/>
                </a:lnTo>
                <a:lnTo>
                  <a:pt x="4705" y="576"/>
                </a:lnTo>
                <a:lnTo>
                  <a:pt x="4705" y="576"/>
                </a:lnTo>
                <a:lnTo>
                  <a:pt x="4705" y="584"/>
                </a:lnTo>
                <a:lnTo>
                  <a:pt x="4705" y="584"/>
                </a:lnTo>
                <a:lnTo>
                  <a:pt x="4706" y="582"/>
                </a:lnTo>
                <a:lnTo>
                  <a:pt x="4706" y="582"/>
                </a:lnTo>
                <a:lnTo>
                  <a:pt x="4707" y="584"/>
                </a:lnTo>
                <a:lnTo>
                  <a:pt x="4707" y="588"/>
                </a:lnTo>
                <a:lnTo>
                  <a:pt x="4707" y="586"/>
                </a:lnTo>
                <a:lnTo>
                  <a:pt x="4707" y="584"/>
                </a:lnTo>
                <a:lnTo>
                  <a:pt x="4708" y="584"/>
                </a:lnTo>
                <a:lnTo>
                  <a:pt x="4708" y="588"/>
                </a:lnTo>
                <a:lnTo>
                  <a:pt x="4708" y="584"/>
                </a:lnTo>
                <a:lnTo>
                  <a:pt x="4708" y="580"/>
                </a:lnTo>
                <a:lnTo>
                  <a:pt x="4709" y="580"/>
                </a:lnTo>
                <a:lnTo>
                  <a:pt x="4709" y="582"/>
                </a:lnTo>
                <a:lnTo>
                  <a:pt x="4709" y="582"/>
                </a:lnTo>
                <a:lnTo>
                  <a:pt x="4710" y="578"/>
                </a:lnTo>
                <a:lnTo>
                  <a:pt x="4710" y="580"/>
                </a:lnTo>
                <a:lnTo>
                  <a:pt x="4710" y="586"/>
                </a:lnTo>
                <a:lnTo>
                  <a:pt x="4711" y="590"/>
                </a:lnTo>
                <a:lnTo>
                  <a:pt x="4711" y="588"/>
                </a:lnTo>
                <a:lnTo>
                  <a:pt x="4711" y="584"/>
                </a:lnTo>
                <a:lnTo>
                  <a:pt x="4711" y="582"/>
                </a:lnTo>
                <a:lnTo>
                  <a:pt x="4712" y="580"/>
                </a:lnTo>
                <a:lnTo>
                  <a:pt x="4712" y="584"/>
                </a:lnTo>
                <a:lnTo>
                  <a:pt x="4712" y="586"/>
                </a:lnTo>
                <a:lnTo>
                  <a:pt x="4713" y="594"/>
                </a:lnTo>
                <a:lnTo>
                  <a:pt x="4713" y="596"/>
                </a:lnTo>
                <a:lnTo>
                  <a:pt x="4713" y="592"/>
                </a:lnTo>
                <a:lnTo>
                  <a:pt x="4713" y="594"/>
                </a:lnTo>
                <a:lnTo>
                  <a:pt x="4714" y="600"/>
                </a:lnTo>
                <a:lnTo>
                  <a:pt x="4714" y="597"/>
                </a:lnTo>
                <a:lnTo>
                  <a:pt x="4714" y="600"/>
                </a:lnTo>
                <a:lnTo>
                  <a:pt x="4715" y="597"/>
                </a:lnTo>
                <a:lnTo>
                  <a:pt x="4715" y="601"/>
                </a:lnTo>
                <a:lnTo>
                  <a:pt x="4715" y="605"/>
                </a:lnTo>
                <a:lnTo>
                  <a:pt x="4716" y="605"/>
                </a:lnTo>
                <a:lnTo>
                  <a:pt x="4716" y="601"/>
                </a:lnTo>
                <a:lnTo>
                  <a:pt x="4716" y="605"/>
                </a:lnTo>
                <a:lnTo>
                  <a:pt x="4716" y="609"/>
                </a:lnTo>
                <a:lnTo>
                  <a:pt x="4717" y="605"/>
                </a:lnTo>
                <a:lnTo>
                  <a:pt x="4717" y="600"/>
                </a:lnTo>
                <a:lnTo>
                  <a:pt x="4717" y="597"/>
                </a:lnTo>
                <a:lnTo>
                  <a:pt x="4718" y="596"/>
                </a:lnTo>
                <a:lnTo>
                  <a:pt x="4718" y="584"/>
                </a:lnTo>
                <a:lnTo>
                  <a:pt x="4718" y="576"/>
                </a:lnTo>
                <a:lnTo>
                  <a:pt x="4719" y="569"/>
                </a:lnTo>
                <a:lnTo>
                  <a:pt x="4719" y="566"/>
                </a:lnTo>
                <a:lnTo>
                  <a:pt x="4719" y="557"/>
                </a:lnTo>
                <a:lnTo>
                  <a:pt x="4719" y="551"/>
                </a:lnTo>
                <a:lnTo>
                  <a:pt x="4720" y="548"/>
                </a:lnTo>
                <a:lnTo>
                  <a:pt x="4720" y="551"/>
                </a:lnTo>
                <a:lnTo>
                  <a:pt x="4721" y="545"/>
                </a:lnTo>
                <a:lnTo>
                  <a:pt x="4721" y="542"/>
                </a:lnTo>
                <a:lnTo>
                  <a:pt x="4721" y="540"/>
                </a:lnTo>
                <a:lnTo>
                  <a:pt x="4721" y="542"/>
                </a:lnTo>
                <a:lnTo>
                  <a:pt x="4722" y="540"/>
                </a:lnTo>
                <a:lnTo>
                  <a:pt x="4722" y="540"/>
                </a:lnTo>
                <a:lnTo>
                  <a:pt x="4722" y="532"/>
                </a:lnTo>
                <a:lnTo>
                  <a:pt x="4722" y="536"/>
                </a:lnTo>
                <a:lnTo>
                  <a:pt x="4723" y="540"/>
                </a:lnTo>
                <a:lnTo>
                  <a:pt x="4723" y="534"/>
                </a:lnTo>
                <a:lnTo>
                  <a:pt x="4723" y="536"/>
                </a:lnTo>
                <a:lnTo>
                  <a:pt x="4724" y="538"/>
                </a:lnTo>
                <a:lnTo>
                  <a:pt x="4724" y="548"/>
                </a:lnTo>
                <a:lnTo>
                  <a:pt x="4724" y="540"/>
                </a:lnTo>
                <a:lnTo>
                  <a:pt x="4725" y="536"/>
                </a:lnTo>
                <a:lnTo>
                  <a:pt x="4725" y="538"/>
                </a:lnTo>
                <a:lnTo>
                  <a:pt x="4725" y="540"/>
                </a:lnTo>
                <a:lnTo>
                  <a:pt x="4725" y="542"/>
                </a:lnTo>
                <a:lnTo>
                  <a:pt x="4726" y="538"/>
                </a:lnTo>
                <a:lnTo>
                  <a:pt x="4726" y="536"/>
                </a:lnTo>
                <a:lnTo>
                  <a:pt x="4726" y="540"/>
                </a:lnTo>
                <a:lnTo>
                  <a:pt x="4727" y="544"/>
                </a:lnTo>
                <a:lnTo>
                  <a:pt x="4727" y="536"/>
                </a:lnTo>
                <a:lnTo>
                  <a:pt x="4727" y="544"/>
                </a:lnTo>
                <a:lnTo>
                  <a:pt x="4728" y="548"/>
                </a:lnTo>
                <a:lnTo>
                  <a:pt x="4728" y="545"/>
                </a:lnTo>
                <a:lnTo>
                  <a:pt x="4728" y="545"/>
                </a:lnTo>
                <a:lnTo>
                  <a:pt x="4728" y="545"/>
                </a:lnTo>
                <a:lnTo>
                  <a:pt x="4729" y="548"/>
                </a:lnTo>
                <a:lnTo>
                  <a:pt x="4729" y="553"/>
                </a:lnTo>
                <a:lnTo>
                  <a:pt x="4729" y="553"/>
                </a:lnTo>
                <a:lnTo>
                  <a:pt x="4730" y="549"/>
                </a:lnTo>
                <a:lnTo>
                  <a:pt x="4730" y="551"/>
                </a:lnTo>
                <a:lnTo>
                  <a:pt x="4730" y="557"/>
                </a:lnTo>
                <a:lnTo>
                  <a:pt x="4730" y="551"/>
                </a:lnTo>
                <a:lnTo>
                  <a:pt x="4731" y="551"/>
                </a:lnTo>
                <a:lnTo>
                  <a:pt x="4731" y="555"/>
                </a:lnTo>
                <a:lnTo>
                  <a:pt x="4731" y="555"/>
                </a:lnTo>
                <a:lnTo>
                  <a:pt x="4732" y="551"/>
                </a:lnTo>
                <a:lnTo>
                  <a:pt x="4732" y="548"/>
                </a:lnTo>
                <a:lnTo>
                  <a:pt x="4732" y="548"/>
                </a:lnTo>
                <a:lnTo>
                  <a:pt x="4733" y="548"/>
                </a:lnTo>
                <a:lnTo>
                  <a:pt x="4733" y="548"/>
                </a:lnTo>
                <a:lnTo>
                  <a:pt x="4733" y="544"/>
                </a:lnTo>
                <a:lnTo>
                  <a:pt x="4733" y="545"/>
                </a:lnTo>
                <a:lnTo>
                  <a:pt x="4734" y="549"/>
                </a:lnTo>
                <a:lnTo>
                  <a:pt x="4734" y="553"/>
                </a:lnTo>
                <a:lnTo>
                  <a:pt x="4735" y="549"/>
                </a:lnTo>
                <a:lnTo>
                  <a:pt x="4735" y="549"/>
                </a:lnTo>
                <a:lnTo>
                  <a:pt x="4735" y="551"/>
                </a:lnTo>
                <a:lnTo>
                  <a:pt x="4735" y="548"/>
                </a:lnTo>
                <a:lnTo>
                  <a:pt x="4736" y="548"/>
                </a:lnTo>
                <a:lnTo>
                  <a:pt x="4736" y="548"/>
                </a:lnTo>
                <a:lnTo>
                  <a:pt x="4736" y="551"/>
                </a:lnTo>
                <a:lnTo>
                  <a:pt x="4736" y="549"/>
                </a:lnTo>
                <a:lnTo>
                  <a:pt x="4737" y="548"/>
                </a:lnTo>
                <a:lnTo>
                  <a:pt x="4737" y="544"/>
                </a:lnTo>
                <a:lnTo>
                  <a:pt x="4738" y="540"/>
                </a:lnTo>
                <a:lnTo>
                  <a:pt x="4738" y="540"/>
                </a:lnTo>
                <a:lnTo>
                  <a:pt x="4738" y="528"/>
                </a:lnTo>
                <a:lnTo>
                  <a:pt x="4738" y="522"/>
                </a:lnTo>
                <a:lnTo>
                  <a:pt x="4739" y="520"/>
                </a:lnTo>
                <a:lnTo>
                  <a:pt x="4739" y="530"/>
                </a:lnTo>
                <a:lnTo>
                  <a:pt x="4739" y="518"/>
                </a:lnTo>
                <a:lnTo>
                  <a:pt x="4739" y="513"/>
                </a:lnTo>
                <a:lnTo>
                  <a:pt x="4740" y="511"/>
                </a:lnTo>
                <a:lnTo>
                  <a:pt x="4740" y="511"/>
                </a:lnTo>
                <a:lnTo>
                  <a:pt x="4740" y="505"/>
                </a:lnTo>
                <a:lnTo>
                  <a:pt x="4741" y="507"/>
                </a:lnTo>
                <a:lnTo>
                  <a:pt x="4741" y="507"/>
                </a:lnTo>
                <a:lnTo>
                  <a:pt x="4741" y="509"/>
                </a:lnTo>
                <a:lnTo>
                  <a:pt x="4742" y="511"/>
                </a:lnTo>
                <a:lnTo>
                  <a:pt x="4742" y="505"/>
                </a:lnTo>
                <a:lnTo>
                  <a:pt x="4742" y="513"/>
                </a:lnTo>
                <a:lnTo>
                  <a:pt x="4742" y="520"/>
                </a:lnTo>
                <a:lnTo>
                  <a:pt x="4743" y="517"/>
                </a:lnTo>
                <a:lnTo>
                  <a:pt x="4743" y="499"/>
                </a:lnTo>
                <a:lnTo>
                  <a:pt x="4743" y="509"/>
                </a:lnTo>
                <a:lnTo>
                  <a:pt x="4744" y="526"/>
                </a:lnTo>
                <a:lnTo>
                  <a:pt x="4744" y="534"/>
                </a:lnTo>
                <a:lnTo>
                  <a:pt x="4744" y="534"/>
                </a:lnTo>
                <a:lnTo>
                  <a:pt x="4744" y="544"/>
                </a:lnTo>
                <a:lnTo>
                  <a:pt x="4745" y="551"/>
                </a:lnTo>
                <a:lnTo>
                  <a:pt x="4745" y="559"/>
                </a:lnTo>
                <a:lnTo>
                  <a:pt x="4745" y="557"/>
                </a:lnTo>
                <a:lnTo>
                  <a:pt x="4746" y="549"/>
                </a:lnTo>
                <a:lnTo>
                  <a:pt x="4746" y="553"/>
                </a:lnTo>
                <a:lnTo>
                  <a:pt x="4746" y="561"/>
                </a:lnTo>
                <a:lnTo>
                  <a:pt x="4747" y="555"/>
                </a:lnTo>
                <a:lnTo>
                  <a:pt x="4747" y="553"/>
                </a:lnTo>
                <a:lnTo>
                  <a:pt x="4747" y="553"/>
                </a:lnTo>
                <a:lnTo>
                  <a:pt x="4747" y="557"/>
                </a:lnTo>
                <a:lnTo>
                  <a:pt x="4748" y="553"/>
                </a:lnTo>
                <a:lnTo>
                  <a:pt x="4748" y="551"/>
                </a:lnTo>
                <a:lnTo>
                  <a:pt x="4749" y="549"/>
                </a:lnTo>
                <a:lnTo>
                  <a:pt x="4749" y="557"/>
                </a:lnTo>
                <a:lnTo>
                  <a:pt x="4749" y="559"/>
                </a:lnTo>
                <a:lnTo>
                  <a:pt x="4749" y="557"/>
                </a:lnTo>
                <a:lnTo>
                  <a:pt x="4750" y="557"/>
                </a:lnTo>
                <a:lnTo>
                  <a:pt x="4750" y="565"/>
                </a:lnTo>
                <a:lnTo>
                  <a:pt x="4750" y="578"/>
                </a:lnTo>
                <a:lnTo>
                  <a:pt x="4750" y="594"/>
                </a:lnTo>
                <a:lnTo>
                  <a:pt x="4751" y="605"/>
                </a:lnTo>
                <a:lnTo>
                  <a:pt x="4751" y="632"/>
                </a:lnTo>
                <a:lnTo>
                  <a:pt x="4752" y="628"/>
                </a:lnTo>
                <a:lnTo>
                  <a:pt x="4752" y="619"/>
                </a:lnTo>
                <a:lnTo>
                  <a:pt x="4752" y="501"/>
                </a:lnTo>
                <a:lnTo>
                  <a:pt x="4752" y="414"/>
                </a:lnTo>
                <a:lnTo>
                  <a:pt x="4753" y="277"/>
                </a:lnTo>
                <a:lnTo>
                  <a:pt x="4753" y="146"/>
                </a:lnTo>
                <a:lnTo>
                  <a:pt x="4753" y="94"/>
                </a:lnTo>
                <a:lnTo>
                  <a:pt x="4753" y="181"/>
                </a:lnTo>
                <a:lnTo>
                  <a:pt x="4754" y="385"/>
                </a:lnTo>
                <a:lnTo>
                  <a:pt x="4754" y="559"/>
                </a:lnTo>
                <a:lnTo>
                  <a:pt x="4754" y="632"/>
                </a:lnTo>
                <a:lnTo>
                  <a:pt x="4755" y="628"/>
                </a:lnTo>
                <a:lnTo>
                  <a:pt x="4755" y="615"/>
                </a:lnTo>
                <a:lnTo>
                  <a:pt x="4755" y="584"/>
                </a:lnTo>
                <a:lnTo>
                  <a:pt x="4756" y="573"/>
                </a:lnTo>
                <a:lnTo>
                  <a:pt x="4756" y="576"/>
                </a:lnTo>
                <a:lnTo>
                  <a:pt x="4756" y="584"/>
                </a:lnTo>
                <a:lnTo>
                  <a:pt x="4756" y="578"/>
                </a:lnTo>
                <a:lnTo>
                  <a:pt x="4757" y="573"/>
                </a:lnTo>
                <a:lnTo>
                  <a:pt x="4757" y="573"/>
                </a:lnTo>
                <a:lnTo>
                  <a:pt x="4757" y="580"/>
                </a:lnTo>
                <a:lnTo>
                  <a:pt x="4758" y="578"/>
                </a:lnTo>
                <a:lnTo>
                  <a:pt x="4758" y="576"/>
                </a:lnTo>
                <a:lnTo>
                  <a:pt x="4758" y="574"/>
                </a:lnTo>
                <a:lnTo>
                  <a:pt x="4758" y="574"/>
                </a:lnTo>
                <a:lnTo>
                  <a:pt x="4759" y="578"/>
                </a:lnTo>
                <a:lnTo>
                  <a:pt x="4759" y="576"/>
                </a:lnTo>
                <a:lnTo>
                  <a:pt x="4759" y="566"/>
                </a:lnTo>
                <a:lnTo>
                  <a:pt x="4760" y="570"/>
                </a:lnTo>
                <a:lnTo>
                  <a:pt x="4760" y="576"/>
                </a:lnTo>
                <a:lnTo>
                  <a:pt x="4760" y="569"/>
                </a:lnTo>
                <a:lnTo>
                  <a:pt x="4761" y="569"/>
                </a:lnTo>
                <a:lnTo>
                  <a:pt x="4761" y="573"/>
                </a:lnTo>
                <a:lnTo>
                  <a:pt x="4761" y="578"/>
                </a:lnTo>
                <a:lnTo>
                  <a:pt x="4761" y="574"/>
                </a:lnTo>
                <a:lnTo>
                  <a:pt x="4762" y="570"/>
                </a:lnTo>
                <a:lnTo>
                  <a:pt x="4762" y="573"/>
                </a:lnTo>
                <a:lnTo>
                  <a:pt x="4763" y="576"/>
                </a:lnTo>
                <a:lnTo>
                  <a:pt x="4763" y="574"/>
                </a:lnTo>
                <a:lnTo>
                  <a:pt x="4763" y="573"/>
                </a:lnTo>
                <a:lnTo>
                  <a:pt x="4763" y="570"/>
                </a:lnTo>
                <a:lnTo>
                  <a:pt x="4764" y="578"/>
                </a:lnTo>
                <a:lnTo>
                  <a:pt x="4764" y="573"/>
                </a:lnTo>
                <a:lnTo>
                  <a:pt x="4764" y="566"/>
                </a:lnTo>
                <a:lnTo>
                  <a:pt x="4764" y="570"/>
                </a:lnTo>
                <a:lnTo>
                  <a:pt x="4765" y="574"/>
                </a:lnTo>
                <a:lnTo>
                  <a:pt x="4765" y="578"/>
                </a:lnTo>
                <a:lnTo>
                  <a:pt x="4766" y="570"/>
                </a:lnTo>
                <a:lnTo>
                  <a:pt x="4766" y="573"/>
                </a:lnTo>
                <a:lnTo>
                  <a:pt x="4766" y="576"/>
                </a:lnTo>
                <a:lnTo>
                  <a:pt x="4766" y="576"/>
                </a:lnTo>
                <a:lnTo>
                  <a:pt x="4767" y="576"/>
                </a:lnTo>
                <a:lnTo>
                  <a:pt x="4767" y="574"/>
                </a:lnTo>
                <a:lnTo>
                  <a:pt x="4767" y="580"/>
                </a:lnTo>
                <a:lnTo>
                  <a:pt x="4767" y="578"/>
                </a:lnTo>
                <a:lnTo>
                  <a:pt x="4768" y="576"/>
                </a:lnTo>
                <a:lnTo>
                  <a:pt x="4768" y="570"/>
                </a:lnTo>
                <a:lnTo>
                  <a:pt x="4768" y="574"/>
                </a:lnTo>
                <a:lnTo>
                  <a:pt x="4769" y="573"/>
                </a:lnTo>
                <a:lnTo>
                  <a:pt x="4769" y="573"/>
                </a:lnTo>
                <a:lnTo>
                  <a:pt x="4769" y="570"/>
                </a:lnTo>
                <a:lnTo>
                  <a:pt x="4770" y="574"/>
                </a:lnTo>
                <a:lnTo>
                  <a:pt x="4770" y="580"/>
                </a:lnTo>
                <a:lnTo>
                  <a:pt x="4770" y="578"/>
                </a:lnTo>
                <a:lnTo>
                  <a:pt x="4770" y="574"/>
                </a:lnTo>
                <a:lnTo>
                  <a:pt x="4771" y="576"/>
                </a:lnTo>
                <a:lnTo>
                  <a:pt x="4771" y="584"/>
                </a:lnTo>
                <a:lnTo>
                  <a:pt x="4771" y="590"/>
                </a:lnTo>
                <a:lnTo>
                  <a:pt x="4772" y="580"/>
                </a:lnTo>
                <a:lnTo>
                  <a:pt x="4772" y="578"/>
                </a:lnTo>
                <a:lnTo>
                  <a:pt x="4772" y="586"/>
                </a:lnTo>
                <a:lnTo>
                  <a:pt x="4772" y="582"/>
                </a:lnTo>
                <a:lnTo>
                  <a:pt x="4773" y="580"/>
                </a:lnTo>
                <a:lnTo>
                  <a:pt x="4773" y="578"/>
                </a:lnTo>
                <a:lnTo>
                  <a:pt x="4773" y="578"/>
                </a:lnTo>
                <a:lnTo>
                  <a:pt x="4774" y="578"/>
                </a:lnTo>
                <a:lnTo>
                  <a:pt x="4774" y="574"/>
                </a:lnTo>
                <a:lnTo>
                  <a:pt x="4774" y="559"/>
                </a:lnTo>
                <a:lnTo>
                  <a:pt x="4775" y="563"/>
                </a:lnTo>
                <a:lnTo>
                  <a:pt x="4775" y="561"/>
                </a:lnTo>
                <a:lnTo>
                  <a:pt x="4775" y="551"/>
                </a:lnTo>
                <a:lnTo>
                  <a:pt x="4775" y="540"/>
                </a:lnTo>
                <a:lnTo>
                  <a:pt x="4776" y="544"/>
                </a:lnTo>
                <a:lnTo>
                  <a:pt x="4776" y="538"/>
                </a:lnTo>
                <a:lnTo>
                  <a:pt x="4777" y="532"/>
                </a:lnTo>
                <a:lnTo>
                  <a:pt x="4777" y="528"/>
                </a:lnTo>
                <a:lnTo>
                  <a:pt x="4777" y="528"/>
                </a:lnTo>
                <a:lnTo>
                  <a:pt x="4777" y="530"/>
                </a:lnTo>
                <a:lnTo>
                  <a:pt x="4778" y="528"/>
                </a:lnTo>
                <a:lnTo>
                  <a:pt x="4778" y="522"/>
                </a:lnTo>
                <a:lnTo>
                  <a:pt x="4778" y="526"/>
                </a:lnTo>
                <a:lnTo>
                  <a:pt x="4778" y="528"/>
                </a:lnTo>
                <a:lnTo>
                  <a:pt x="4779" y="532"/>
                </a:lnTo>
                <a:lnTo>
                  <a:pt x="4779" y="522"/>
                </a:lnTo>
                <a:lnTo>
                  <a:pt x="4780" y="522"/>
                </a:lnTo>
                <a:lnTo>
                  <a:pt x="4780" y="528"/>
                </a:lnTo>
                <a:lnTo>
                  <a:pt x="4780" y="524"/>
                </a:lnTo>
                <a:lnTo>
                  <a:pt x="4780" y="517"/>
                </a:lnTo>
                <a:lnTo>
                  <a:pt x="4781" y="518"/>
                </a:lnTo>
                <a:lnTo>
                  <a:pt x="4781" y="524"/>
                </a:lnTo>
                <a:lnTo>
                  <a:pt x="4781" y="524"/>
                </a:lnTo>
                <a:lnTo>
                  <a:pt x="4781" y="526"/>
                </a:lnTo>
                <a:lnTo>
                  <a:pt x="4782" y="520"/>
                </a:lnTo>
                <a:lnTo>
                  <a:pt x="4782" y="528"/>
                </a:lnTo>
                <a:lnTo>
                  <a:pt x="4782" y="532"/>
                </a:lnTo>
                <a:lnTo>
                  <a:pt x="4783" y="528"/>
                </a:lnTo>
                <a:lnTo>
                  <a:pt x="4783" y="526"/>
                </a:lnTo>
                <a:lnTo>
                  <a:pt x="4783" y="526"/>
                </a:lnTo>
                <a:lnTo>
                  <a:pt x="4784" y="534"/>
                </a:lnTo>
                <a:lnTo>
                  <a:pt x="4784" y="530"/>
                </a:lnTo>
                <a:lnTo>
                  <a:pt x="4784" y="528"/>
                </a:lnTo>
                <a:lnTo>
                  <a:pt x="4784" y="532"/>
                </a:lnTo>
                <a:lnTo>
                  <a:pt x="4785" y="534"/>
                </a:lnTo>
                <a:lnTo>
                  <a:pt x="4785" y="536"/>
                </a:lnTo>
                <a:lnTo>
                  <a:pt x="4785" y="530"/>
                </a:lnTo>
                <a:lnTo>
                  <a:pt x="4786" y="530"/>
                </a:lnTo>
                <a:lnTo>
                  <a:pt x="4786" y="536"/>
                </a:lnTo>
                <a:lnTo>
                  <a:pt x="4786" y="532"/>
                </a:lnTo>
                <a:lnTo>
                  <a:pt x="4786" y="530"/>
                </a:lnTo>
                <a:lnTo>
                  <a:pt x="4787" y="528"/>
                </a:lnTo>
                <a:lnTo>
                  <a:pt x="4787" y="532"/>
                </a:lnTo>
                <a:lnTo>
                  <a:pt x="4787" y="532"/>
                </a:lnTo>
                <a:lnTo>
                  <a:pt x="4788" y="522"/>
                </a:lnTo>
                <a:lnTo>
                  <a:pt x="4788" y="526"/>
                </a:lnTo>
                <a:lnTo>
                  <a:pt x="4788" y="536"/>
                </a:lnTo>
                <a:lnTo>
                  <a:pt x="4789" y="538"/>
                </a:lnTo>
                <a:lnTo>
                  <a:pt x="4789" y="540"/>
                </a:lnTo>
                <a:lnTo>
                  <a:pt x="4789" y="532"/>
                </a:lnTo>
                <a:lnTo>
                  <a:pt x="4789" y="536"/>
                </a:lnTo>
                <a:lnTo>
                  <a:pt x="4790" y="540"/>
                </a:lnTo>
                <a:lnTo>
                  <a:pt x="4790" y="538"/>
                </a:lnTo>
                <a:lnTo>
                  <a:pt x="4790" y="534"/>
                </a:lnTo>
                <a:lnTo>
                  <a:pt x="4790" y="534"/>
                </a:lnTo>
                <a:lnTo>
                  <a:pt x="4791" y="538"/>
                </a:lnTo>
                <a:lnTo>
                  <a:pt x="4791" y="534"/>
                </a:lnTo>
                <a:lnTo>
                  <a:pt x="4792" y="530"/>
                </a:lnTo>
                <a:lnTo>
                  <a:pt x="4792" y="530"/>
                </a:lnTo>
                <a:lnTo>
                  <a:pt x="4792" y="530"/>
                </a:lnTo>
                <a:lnTo>
                  <a:pt x="4792" y="528"/>
                </a:lnTo>
                <a:lnTo>
                  <a:pt x="4793" y="530"/>
                </a:lnTo>
                <a:lnTo>
                  <a:pt x="4793" y="528"/>
                </a:lnTo>
                <a:lnTo>
                  <a:pt x="4794" y="532"/>
                </a:lnTo>
                <a:lnTo>
                  <a:pt x="4794" y="528"/>
                </a:lnTo>
                <a:lnTo>
                  <a:pt x="4794" y="520"/>
                </a:lnTo>
                <a:lnTo>
                  <a:pt x="4794" y="517"/>
                </a:lnTo>
                <a:lnTo>
                  <a:pt x="4795" y="511"/>
                </a:lnTo>
                <a:lnTo>
                  <a:pt x="4795" y="503"/>
                </a:lnTo>
                <a:lnTo>
                  <a:pt x="4795" y="501"/>
                </a:lnTo>
                <a:lnTo>
                  <a:pt x="4795" y="499"/>
                </a:lnTo>
                <a:lnTo>
                  <a:pt x="4796" y="496"/>
                </a:lnTo>
                <a:lnTo>
                  <a:pt x="4796" y="492"/>
                </a:lnTo>
                <a:lnTo>
                  <a:pt x="4796" y="489"/>
                </a:lnTo>
                <a:lnTo>
                  <a:pt x="4797" y="480"/>
                </a:lnTo>
                <a:lnTo>
                  <a:pt x="4797" y="489"/>
                </a:lnTo>
                <a:lnTo>
                  <a:pt x="4797" y="493"/>
                </a:lnTo>
                <a:lnTo>
                  <a:pt x="4798" y="493"/>
                </a:lnTo>
                <a:lnTo>
                  <a:pt x="4798" y="493"/>
                </a:lnTo>
                <a:lnTo>
                  <a:pt x="4798" y="493"/>
                </a:lnTo>
                <a:lnTo>
                  <a:pt x="4798" y="503"/>
                </a:lnTo>
                <a:lnTo>
                  <a:pt x="4799" y="501"/>
                </a:lnTo>
                <a:lnTo>
                  <a:pt x="4799" y="489"/>
                </a:lnTo>
                <a:lnTo>
                  <a:pt x="4799" y="482"/>
                </a:lnTo>
                <a:lnTo>
                  <a:pt x="4800" y="496"/>
                </a:lnTo>
                <a:lnTo>
                  <a:pt x="4800" y="507"/>
                </a:lnTo>
                <a:lnTo>
                  <a:pt x="4800" y="514"/>
                </a:lnTo>
                <a:lnTo>
                  <a:pt x="4800" y="514"/>
                </a:lnTo>
                <a:lnTo>
                  <a:pt x="4801" y="526"/>
                </a:lnTo>
                <a:lnTo>
                  <a:pt x="4801" y="526"/>
                </a:lnTo>
                <a:lnTo>
                  <a:pt x="4801" y="530"/>
                </a:lnTo>
                <a:lnTo>
                  <a:pt x="4802" y="528"/>
                </a:lnTo>
                <a:lnTo>
                  <a:pt x="4802" y="532"/>
                </a:lnTo>
                <a:lnTo>
                  <a:pt x="4802" y="534"/>
                </a:lnTo>
                <a:lnTo>
                  <a:pt x="4803" y="530"/>
                </a:lnTo>
                <a:lnTo>
                  <a:pt x="4803" y="536"/>
                </a:lnTo>
                <a:lnTo>
                  <a:pt x="4803" y="534"/>
                </a:lnTo>
                <a:lnTo>
                  <a:pt x="4803" y="542"/>
                </a:lnTo>
                <a:lnTo>
                  <a:pt x="4804" y="542"/>
                </a:lnTo>
                <a:lnTo>
                  <a:pt x="4804" y="538"/>
                </a:lnTo>
                <a:lnTo>
                  <a:pt x="4804" y="542"/>
                </a:lnTo>
                <a:lnTo>
                  <a:pt x="4805" y="542"/>
                </a:lnTo>
                <a:lnTo>
                  <a:pt x="4805" y="542"/>
                </a:lnTo>
                <a:lnTo>
                  <a:pt x="4805" y="542"/>
                </a:lnTo>
                <a:lnTo>
                  <a:pt x="4806" y="542"/>
                </a:lnTo>
                <a:lnTo>
                  <a:pt x="4806" y="551"/>
                </a:lnTo>
                <a:lnTo>
                  <a:pt x="4806" y="544"/>
                </a:lnTo>
                <a:lnTo>
                  <a:pt x="4806" y="540"/>
                </a:lnTo>
                <a:lnTo>
                  <a:pt x="4807" y="545"/>
                </a:lnTo>
                <a:lnTo>
                  <a:pt x="4807" y="563"/>
                </a:lnTo>
                <a:lnTo>
                  <a:pt x="4808" y="576"/>
                </a:lnTo>
                <a:lnTo>
                  <a:pt x="4808" y="584"/>
                </a:lnTo>
                <a:lnTo>
                  <a:pt x="4808" y="603"/>
                </a:lnTo>
                <a:lnTo>
                  <a:pt x="4808" y="613"/>
                </a:lnTo>
                <a:lnTo>
                  <a:pt x="4809" y="580"/>
                </a:lnTo>
                <a:lnTo>
                  <a:pt x="4809" y="511"/>
                </a:lnTo>
                <a:lnTo>
                  <a:pt x="4809" y="428"/>
                </a:lnTo>
                <a:lnTo>
                  <a:pt x="4809" y="305"/>
                </a:lnTo>
                <a:lnTo>
                  <a:pt x="4810" y="162"/>
                </a:lnTo>
                <a:lnTo>
                  <a:pt x="4810" y="86"/>
                </a:lnTo>
                <a:lnTo>
                  <a:pt x="4810" y="100"/>
                </a:lnTo>
                <a:lnTo>
                  <a:pt x="4811" y="231"/>
                </a:lnTo>
                <a:lnTo>
                  <a:pt x="4811" y="426"/>
                </a:lnTo>
                <a:lnTo>
                  <a:pt x="4811" y="480"/>
                </a:lnTo>
                <a:lnTo>
                  <a:pt x="4812" y="609"/>
                </a:lnTo>
                <a:lnTo>
                  <a:pt x="4812" y="615"/>
                </a:lnTo>
                <a:lnTo>
                  <a:pt x="4812" y="586"/>
                </a:lnTo>
                <a:lnTo>
                  <a:pt x="4812" y="559"/>
                </a:lnTo>
                <a:lnTo>
                  <a:pt x="4813" y="559"/>
                </a:lnTo>
                <a:lnTo>
                  <a:pt x="4813" y="561"/>
                </a:lnTo>
                <a:lnTo>
                  <a:pt x="4813" y="565"/>
                </a:lnTo>
                <a:lnTo>
                  <a:pt x="4814" y="557"/>
                </a:lnTo>
                <a:lnTo>
                  <a:pt x="4814" y="555"/>
                </a:lnTo>
                <a:lnTo>
                  <a:pt x="4814" y="559"/>
                </a:lnTo>
                <a:lnTo>
                  <a:pt x="4815" y="563"/>
                </a:lnTo>
                <a:lnTo>
                  <a:pt x="4815" y="563"/>
                </a:lnTo>
                <a:lnTo>
                  <a:pt x="4815" y="559"/>
                </a:lnTo>
                <a:lnTo>
                  <a:pt x="4815" y="555"/>
                </a:lnTo>
                <a:lnTo>
                  <a:pt x="4816" y="561"/>
                </a:lnTo>
                <a:lnTo>
                  <a:pt x="4816" y="563"/>
                </a:lnTo>
                <a:lnTo>
                  <a:pt x="4816" y="559"/>
                </a:lnTo>
                <a:lnTo>
                  <a:pt x="4817" y="559"/>
                </a:lnTo>
                <a:lnTo>
                  <a:pt x="4817" y="565"/>
                </a:lnTo>
                <a:lnTo>
                  <a:pt x="4817" y="565"/>
                </a:lnTo>
                <a:lnTo>
                  <a:pt x="4817" y="555"/>
                </a:lnTo>
                <a:lnTo>
                  <a:pt x="4818" y="553"/>
                </a:lnTo>
                <a:lnTo>
                  <a:pt x="4818" y="559"/>
                </a:lnTo>
                <a:lnTo>
                  <a:pt x="4818" y="563"/>
                </a:lnTo>
                <a:lnTo>
                  <a:pt x="4819" y="561"/>
                </a:lnTo>
                <a:lnTo>
                  <a:pt x="4819" y="557"/>
                </a:lnTo>
                <a:lnTo>
                  <a:pt x="4819" y="561"/>
                </a:lnTo>
                <a:lnTo>
                  <a:pt x="4820" y="561"/>
                </a:lnTo>
                <a:lnTo>
                  <a:pt x="4820" y="559"/>
                </a:lnTo>
                <a:lnTo>
                  <a:pt x="4820" y="557"/>
                </a:lnTo>
                <a:lnTo>
                  <a:pt x="4820" y="561"/>
                </a:lnTo>
                <a:lnTo>
                  <a:pt x="4821" y="565"/>
                </a:lnTo>
                <a:lnTo>
                  <a:pt x="4821" y="559"/>
                </a:lnTo>
                <a:lnTo>
                  <a:pt x="4822" y="551"/>
                </a:lnTo>
                <a:lnTo>
                  <a:pt x="4822" y="548"/>
                </a:lnTo>
                <a:lnTo>
                  <a:pt x="4822" y="555"/>
                </a:lnTo>
                <a:lnTo>
                  <a:pt x="4822" y="555"/>
                </a:lnTo>
                <a:lnTo>
                  <a:pt x="4823" y="553"/>
                </a:lnTo>
                <a:lnTo>
                  <a:pt x="4823" y="553"/>
                </a:lnTo>
                <a:lnTo>
                  <a:pt x="4823" y="555"/>
                </a:lnTo>
                <a:lnTo>
                  <a:pt x="4823" y="555"/>
                </a:lnTo>
                <a:lnTo>
                  <a:pt x="4824" y="557"/>
                </a:lnTo>
                <a:lnTo>
                  <a:pt x="4824" y="557"/>
                </a:lnTo>
                <a:lnTo>
                  <a:pt x="4825" y="559"/>
                </a:lnTo>
                <a:lnTo>
                  <a:pt x="4825" y="563"/>
                </a:lnTo>
                <a:lnTo>
                  <a:pt x="4825" y="555"/>
                </a:lnTo>
                <a:lnTo>
                  <a:pt x="4825" y="555"/>
                </a:lnTo>
                <a:lnTo>
                  <a:pt x="4826" y="555"/>
                </a:lnTo>
                <a:lnTo>
                  <a:pt x="4826" y="561"/>
                </a:lnTo>
                <a:lnTo>
                  <a:pt x="4826" y="557"/>
                </a:lnTo>
                <a:lnTo>
                  <a:pt x="4826" y="553"/>
                </a:lnTo>
                <a:lnTo>
                  <a:pt x="4827" y="553"/>
                </a:lnTo>
                <a:lnTo>
                  <a:pt x="4827" y="559"/>
                </a:lnTo>
                <a:lnTo>
                  <a:pt x="4827" y="555"/>
                </a:lnTo>
                <a:lnTo>
                  <a:pt x="4828" y="549"/>
                </a:lnTo>
                <a:lnTo>
                  <a:pt x="4828" y="553"/>
                </a:lnTo>
                <a:lnTo>
                  <a:pt x="4828" y="561"/>
                </a:lnTo>
                <a:lnTo>
                  <a:pt x="4829" y="563"/>
                </a:lnTo>
                <a:lnTo>
                  <a:pt x="4829" y="557"/>
                </a:lnTo>
                <a:lnTo>
                  <a:pt x="4829" y="563"/>
                </a:lnTo>
                <a:lnTo>
                  <a:pt x="4829" y="565"/>
                </a:lnTo>
                <a:lnTo>
                  <a:pt x="4830" y="565"/>
                </a:lnTo>
                <a:lnTo>
                  <a:pt x="4830" y="559"/>
                </a:lnTo>
                <a:lnTo>
                  <a:pt x="4830" y="555"/>
                </a:lnTo>
                <a:lnTo>
                  <a:pt x="4831" y="561"/>
                </a:lnTo>
                <a:lnTo>
                  <a:pt x="4831" y="557"/>
                </a:lnTo>
                <a:lnTo>
                  <a:pt x="4831" y="548"/>
                </a:lnTo>
                <a:lnTo>
                  <a:pt x="4831" y="548"/>
                </a:lnTo>
                <a:lnTo>
                  <a:pt x="4832" y="548"/>
                </a:lnTo>
                <a:lnTo>
                  <a:pt x="4832" y="542"/>
                </a:lnTo>
                <a:lnTo>
                  <a:pt x="4832" y="532"/>
                </a:lnTo>
                <a:lnTo>
                  <a:pt x="4833" y="528"/>
                </a:lnTo>
                <a:lnTo>
                  <a:pt x="4833" y="528"/>
                </a:lnTo>
                <a:lnTo>
                  <a:pt x="4833" y="526"/>
                </a:lnTo>
                <a:lnTo>
                  <a:pt x="4834" y="524"/>
                </a:lnTo>
                <a:lnTo>
                  <a:pt x="4834" y="518"/>
                </a:lnTo>
                <a:lnTo>
                  <a:pt x="4834" y="518"/>
                </a:lnTo>
                <a:lnTo>
                  <a:pt x="4834" y="518"/>
                </a:lnTo>
                <a:lnTo>
                  <a:pt x="4835" y="513"/>
                </a:lnTo>
                <a:lnTo>
                  <a:pt x="4835" y="511"/>
                </a:lnTo>
                <a:lnTo>
                  <a:pt x="4836" y="511"/>
                </a:lnTo>
                <a:lnTo>
                  <a:pt x="4836" y="520"/>
                </a:lnTo>
                <a:lnTo>
                  <a:pt x="4836" y="517"/>
                </a:lnTo>
                <a:lnTo>
                  <a:pt x="4836" y="514"/>
                </a:lnTo>
                <a:lnTo>
                  <a:pt x="4837" y="517"/>
                </a:lnTo>
                <a:lnTo>
                  <a:pt x="4837" y="518"/>
                </a:lnTo>
                <a:lnTo>
                  <a:pt x="4837" y="520"/>
                </a:lnTo>
                <a:lnTo>
                  <a:pt x="4837" y="514"/>
                </a:lnTo>
                <a:lnTo>
                  <a:pt x="4838" y="517"/>
                </a:lnTo>
                <a:lnTo>
                  <a:pt x="4838" y="520"/>
                </a:lnTo>
                <a:lnTo>
                  <a:pt x="4839" y="522"/>
                </a:lnTo>
                <a:lnTo>
                  <a:pt x="4839" y="517"/>
                </a:lnTo>
                <a:lnTo>
                  <a:pt x="4839" y="520"/>
                </a:lnTo>
                <a:lnTo>
                  <a:pt x="4839" y="526"/>
                </a:lnTo>
                <a:lnTo>
                  <a:pt x="4840" y="522"/>
                </a:lnTo>
                <a:lnTo>
                  <a:pt x="4840" y="517"/>
                </a:lnTo>
                <a:lnTo>
                  <a:pt x="4840" y="518"/>
                </a:lnTo>
                <a:lnTo>
                  <a:pt x="4840" y="522"/>
                </a:lnTo>
                <a:lnTo>
                  <a:pt x="4841" y="520"/>
                </a:lnTo>
                <a:lnTo>
                  <a:pt x="4841" y="518"/>
                </a:lnTo>
                <a:lnTo>
                  <a:pt x="4841" y="518"/>
                </a:lnTo>
                <a:lnTo>
                  <a:pt x="4842" y="524"/>
                </a:lnTo>
                <a:lnTo>
                  <a:pt x="4842" y="530"/>
                </a:lnTo>
                <a:lnTo>
                  <a:pt x="4842" y="528"/>
                </a:lnTo>
                <a:lnTo>
                  <a:pt x="4843" y="524"/>
                </a:lnTo>
                <a:lnTo>
                  <a:pt x="4843" y="526"/>
                </a:lnTo>
                <a:lnTo>
                  <a:pt x="4843" y="534"/>
                </a:lnTo>
                <a:lnTo>
                  <a:pt x="4843" y="526"/>
                </a:lnTo>
                <a:lnTo>
                  <a:pt x="4844" y="524"/>
                </a:lnTo>
                <a:lnTo>
                  <a:pt x="4844" y="526"/>
                </a:lnTo>
                <a:lnTo>
                  <a:pt x="4844" y="528"/>
                </a:lnTo>
                <a:lnTo>
                  <a:pt x="4845" y="526"/>
                </a:lnTo>
                <a:lnTo>
                  <a:pt x="4845" y="526"/>
                </a:lnTo>
                <a:lnTo>
                  <a:pt x="4845" y="528"/>
                </a:lnTo>
                <a:lnTo>
                  <a:pt x="4845" y="532"/>
                </a:lnTo>
                <a:lnTo>
                  <a:pt x="4846" y="530"/>
                </a:lnTo>
                <a:lnTo>
                  <a:pt x="4846" y="526"/>
                </a:lnTo>
                <a:lnTo>
                  <a:pt x="4846" y="524"/>
                </a:lnTo>
                <a:lnTo>
                  <a:pt x="4847" y="528"/>
                </a:lnTo>
                <a:lnTo>
                  <a:pt x="4847" y="530"/>
                </a:lnTo>
                <a:lnTo>
                  <a:pt x="4847" y="526"/>
                </a:lnTo>
                <a:lnTo>
                  <a:pt x="4848" y="526"/>
                </a:lnTo>
                <a:lnTo>
                  <a:pt x="4848" y="528"/>
                </a:lnTo>
                <a:lnTo>
                  <a:pt x="4848" y="532"/>
                </a:lnTo>
                <a:lnTo>
                  <a:pt x="4848" y="530"/>
                </a:lnTo>
                <a:lnTo>
                  <a:pt x="4849" y="526"/>
                </a:lnTo>
                <a:lnTo>
                  <a:pt x="4849" y="528"/>
                </a:lnTo>
                <a:lnTo>
                  <a:pt x="4850" y="532"/>
                </a:lnTo>
                <a:lnTo>
                  <a:pt x="4850" y="530"/>
                </a:lnTo>
                <a:lnTo>
                  <a:pt x="4850" y="524"/>
                </a:lnTo>
                <a:lnTo>
                  <a:pt x="4850" y="528"/>
                </a:lnTo>
                <a:lnTo>
                  <a:pt x="4851" y="536"/>
                </a:lnTo>
                <a:lnTo>
                  <a:pt x="4851" y="528"/>
                </a:lnTo>
                <a:lnTo>
                  <a:pt x="4851" y="524"/>
                </a:lnTo>
                <a:lnTo>
                  <a:pt x="4851" y="520"/>
                </a:lnTo>
                <a:lnTo>
                  <a:pt x="4852" y="517"/>
                </a:lnTo>
                <a:lnTo>
                  <a:pt x="4852" y="511"/>
                </a:lnTo>
                <a:lnTo>
                  <a:pt x="4853" y="503"/>
                </a:lnTo>
                <a:lnTo>
                  <a:pt x="4853" y="497"/>
                </a:lnTo>
                <a:lnTo>
                  <a:pt x="4853" y="497"/>
                </a:lnTo>
                <a:lnTo>
                  <a:pt x="4853" y="497"/>
                </a:lnTo>
                <a:lnTo>
                  <a:pt x="4854" y="496"/>
                </a:lnTo>
                <a:lnTo>
                  <a:pt x="4854" y="489"/>
                </a:lnTo>
                <a:lnTo>
                  <a:pt x="4854" y="486"/>
                </a:lnTo>
                <a:lnTo>
                  <a:pt x="4854" y="488"/>
                </a:lnTo>
                <a:lnTo>
                  <a:pt x="4855" y="478"/>
                </a:lnTo>
                <a:lnTo>
                  <a:pt x="4855" y="474"/>
                </a:lnTo>
                <a:lnTo>
                  <a:pt x="4855" y="484"/>
                </a:lnTo>
                <a:lnTo>
                  <a:pt x="4856" y="489"/>
                </a:lnTo>
                <a:lnTo>
                  <a:pt x="4856" y="486"/>
                </a:lnTo>
                <a:lnTo>
                  <a:pt x="4856" y="486"/>
                </a:lnTo>
                <a:lnTo>
                  <a:pt x="4857" y="489"/>
                </a:lnTo>
                <a:lnTo>
                  <a:pt x="4857" y="492"/>
                </a:lnTo>
                <a:lnTo>
                  <a:pt x="4857" y="489"/>
                </a:lnTo>
                <a:lnTo>
                  <a:pt x="4857" y="489"/>
                </a:lnTo>
                <a:lnTo>
                  <a:pt x="4858" y="480"/>
                </a:lnTo>
                <a:lnTo>
                  <a:pt x="4858" y="478"/>
                </a:lnTo>
                <a:lnTo>
                  <a:pt x="4858" y="488"/>
                </a:lnTo>
                <a:lnTo>
                  <a:pt x="4859" y="497"/>
                </a:lnTo>
                <a:lnTo>
                  <a:pt x="4859" y="511"/>
                </a:lnTo>
                <a:lnTo>
                  <a:pt x="4859" y="520"/>
                </a:lnTo>
                <a:lnTo>
                  <a:pt x="4859" y="530"/>
                </a:lnTo>
                <a:lnTo>
                  <a:pt x="4860" y="530"/>
                </a:lnTo>
                <a:lnTo>
                  <a:pt x="4860" y="536"/>
                </a:lnTo>
                <a:lnTo>
                  <a:pt x="4860" y="540"/>
                </a:lnTo>
                <a:lnTo>
                  <a:pt x="4861" y="536"/>
                </a:lnTo>
                <a:lnTo>
                  <a:pt x="4861" y="534"/>
                </a:lnTo>
                <a:lnTo>
                  <a:pt x="4861" y="530"/>
                </a:lnTo>
                <a:lnTo>
                  <a:pt x="4862" y="536"/>
                </a:lnTo>
                <a:lnTo>
                  <a:pt x="4862" y="538"/>
                </a:lnTo>
                <a:lnTo>
                  <a:pt x="4862" y="532"/>
                </a:lnTo>
                <a:lnTo>
                  <a:pt x="4862" y="534"/>
                </a:lnTo>
                <a:lnTo>
                  <a:pt x="4863" y="532"/>
                </a:lnTo>
                <a:lnTo>
                  <a:pt x="4863" y="532"/>
                </a:lnTo>
                <a:lnTo>
                  <a:pt x="4864" y="532"/>
                </a:lnTo>
                <a:lnTo>
                  <a:pt x="4864" y="534"/>
                </a:lnTo>
                <a:lnTo>
                  <a:pt x="4864" y="540"/>
                </a:lnTo>
                <a:lnTo>
                  <a:pt x="4864" y="545"/>
                </a:lnTo>
                <a:lnTo>
                  <a:pt x="4865" y="542"/>
                </a:lnTo>
                <a:lnTo>
                  <a:pt x="4865" y="534"/>
                </a:lnTo>
                <a:lnTo>
                  <a:pt x="4865" y="538"/>
                </a:lnTo>
                <a:lnTo>
                  <a:pt x="4865" y="544"/>
                </a:lnTo>
                <a:lnTo>
                  <a:pt x="4866" y="544"/>
                </a:lnTo>
                <a:lnTo>
                  <a:pt x="4866" y="548"/>
                </a:lnTo>
                <a:lnTo>
                  <a:pt x="4867" y="569"/>
                </a:lnTo>
                <a:lnTo>
                  <a:pt x="4867" y="588"/>
                </a:lnTo>
                <a:lnTo>
                  <a:pt x="4867" y="601"/>
                </a:lnTo>
                <a:lnTo>
                  <a:pt x="4867" y="613"/>
                </a:lnTo>
                <a:lnTo>
                  <a:pt x="4868" y="600"/>
                </a:lnTo>
                <a:lnTo>
                  <a:pt x="4868" y="545"/>
                </a:lnTo>
                <a:lnTo>
                  <a:pt x="4868" y="468"/>
                </a:lnTo>
                <a:lnTo>
                  <a:pt x="4868" y="354"/>
                </a:lnTo>
                <a:lnTo>
                  <a:pt x="4869" y="218"/>
                </a:lnTo>
                <a:lnTo>
                  <a:pt x="4869" y="123"/>
                </a:lnTo>
                <a:lnTo>
                  <a:pt x="4869" y="102"/>
                </a:lnTo>
                <a:lnTo>
                  <a:pt x="4870" y="193"/>
                </a:lnTo>
                <a:lnTo>
                  <a:pt x="4870" y="379"/>
                </a:lnTo>
                <a:lnTo>
                  <a:pt x="4870" y="544"/>
                </a:lnTo>
                <a:lnTo>
                  <a:pt x="4871" y="597"/>
                </a:lnTo>
                <a:lnTo>
                  <a:pt x="4871" y="600"/>
                </a:lnTo>
                <a:lnTo>
                  <a:pt x="4871" y="563"/>
                </a:lnTo>
                <a:lnTo>
                  <a:pt x="4871" y="559"/>
                </a:lnTo>
                <a:lnTo>
                  <a:pt x="4872" y="569"/>
                </a:lnTo>
                <a:lnTo>
                  <a:pt x="4872" y="561"/>
                </a:lnTo>
                <a:lnTo>
                  <a:pt x="4872" y="555"/>
                </a:lnTo>
                <a:lnTo>
                  <a:pt x="4873" y="553"/>
                </a:lnTo>
                <a:lnTo>
                  <a:pt x="4873" y="559"/>
                </a:lnTo>
                <a:lnTo>
                  <a:pt x="4873" y="555"/>
                </a:lnTo>
                <a:lnTo>
                  <a:pt x="4873" y="548"/>
                </a:lnTo>
                <a:lnTo>
                  <a:pt x="4874" y="551"/>
                </a:lnTo>
                <a:lnTo>
                  <a:pt x="4874" y="557"/>
                </a:lnTo>
                <a:lnTo>
                  <a:pt x="4874" y="557"/>
                </a:lnTo>
                <a:lnTo>
                  <a:pt x="4875" y="555"/>
                </a:lnTo>
                <a:lnTo>
                  <a:pt x="4875" y="553"/>
                </a:lnTo>
                <a:lnTo>
                  <a:pt x="4875" y="559"/>
                </a:lnTo>
                <a:lnTo>
                  <a:pt x="4876" y="559"/>
                </a:lnTo>
                <a:lnTo>
                  <a:pt x="4876" y="555"/>
                </a:lnTo>
                <a:lnTo>
                  <a:pt x="4876" y="559"/>
                </a:lnTo>
                <a:lnTo>
                  <a:pt x="4876" y="559"/>
                </a:lnTo>
                <a:lnTo>
                  <a:pt x="4877" y="563"/>
                </a:lnTo>
                <a:lnTo>
                  <a:pt x="4877" y="553"/>
                </a:lnTo>
                <a:lnTo>
                  <a:pt x="4877" y="555"/>
                </a:lnTo>
                <a:lnTo>
                  <a:pt x="4877" y="555"/>
                </a:lnTo>
                <a:lnTo>
                  <a:pt x="4878" y="559"/>
                </a:lnTo>
                <a:lnTo>
                  <a:pt x="4878" y="559"/>
                </a:lnTo>
                <a:lnTo>
                  <a:pt x="4879" y="557"/>
                </a:lnTo>
                <a:lnTo>
                  <a:pt x="4879" y="559"/>
                </a:lnTo>
                <a:lnTo>
                  <a:pt x="4879" y="565"/>
                </a:lnTo>
                <a:lnTo>
                  <a:pt x="4879" y="561"/>
                </a:lnTo>
                <a:lnTo>
                  <a:pt x="4880" y="555"/>
                </a:lnTo>
                <a:lnTo>
                  <a:pt x="4880" y="557"/>
                </a:lnTo>
                <a:lnTo>
                  <a:pt x="4881" y="563"/>
                </a:lnTo>
                <a:lnTo>
                  <a:pt x="4881" y="561"/>
                </a:lnTo>
                <a:lnTo>
                  <a:pt x="4881" y="557"/>
                </a:lnTo>
                <a:lnTo>
                  <a:pt x="4881" y="555"/>
                </a:lnTo>
                <a:lnTo>
                  <a:pt x="4882" y="559"/>
                </a:lnTo>
                <a:lnTo>
                  <a:pt x="4882" y="561"/>
                </a:lnTo>
                <a:lnTo>
                  <a:pt x="4882" y="555"/>
                </a:lnTo>
                <a:lnTo>
                  <a:pt x="4882" y="553"/>
                </a:lnTo>
                <a:lnTo>
                  <a:pt x="4883" y="561"/>
                </a:lnTo>
                <a:lnTo>
                  <a:pt x="4883" y="557"/>
                </a:lnTo>
                <a:lnTo>
                  <a:pt x="4883" y="559"/>
                </a:lnTo>
                <a:lnTo>
                  <a:pt x="4884" y="557"/>
                </a:lnTo>
                <a:lnTo>
                  <a:pt x="4884" y="561"/>
                </a:lnTo>
                <a:lnTo>
                  <a:pt x="4884" y="559"/>
                </a:lnTo>
                <a:lnTo>
                  <a:pt x="4885" y="548"/>
                </a:lnTo>
                <a:lnTo>
                  <a:pt x="4885" y="545"/>
                </a:lnTo>
                <a:lnTo>
                  <a:pt x="4885" y="553"/>
                </a:lnTo>
                <a:lnTo>
                  <a:pt x="4885" y="557"/>
                </a:lnTo>
                <a:lnTo>
                  <a:pt x="4886" y="555"/>
                </a:lnTo>
                <a:lnTo>
                  <a:pt x="4886" y="555"/>
                </a:lnTo>
                <a:lnTo>
                  <a:pt x="4886" y="561"/>
                </a:lnTo>
                <a:lnTo>
                  <a:pt x="4887" y="566"/>
                </a:lnTo>
                <a:lnTo>
                  <a:pt x="4887" y="566"/>
                </a:lnTo>
                <a:lnTo>
                  <a:pt x="4887" y="565"/>
                </a:lnTo>
                <a:lnTo>
                  <a:pt x="4887" y="570"/>
                </a:lnTo>
                <a:lnTo>
                  <a:pt x="4888" y="580"/>
                </a:lnTo>
                <a:lnTo>
                  <a:pt x="4888" y="576"/>
                </a:lnTo>
                <a:lnTo>
                  <a:pt x="4888" y="573"/>
                </a:lnTo>
                <a:lnTo>
                  <a:pt x="4889" y="573"/>
                </a:lnTo>
                <a:lnTo>
                  <a:pt x="4889" y="574"/>
                </a:lnTo>
                <a:lnTo>
                  <a:pt x="4889" y="573"/>
                </a:lnTo>
                <a:lnTo>
                  <a:pt x="4890" y="566"/>
                </a:lnTo>
                <a:lnTo>
                  <a:pt x="4890" y="566"/>
                </a:lnTo>
                <a:lnTo>
                  <a:pt x="4890" y="573"/>
                </a:lnTo>
                <a:lnTo>
                  <a:pt x="4890" y="569"/>
                </a:lnTo>
                <a:lnTo>
                  <a:pt x="4891" y="559"/>
                </a:lnTo>
                <a:lnTo>
                  <a:pt x="4891" y="549"/>
                </a:lnTo>
                <a:lnTo>
                  <a:pt x="4891" y="549"/>
                </a:lnTo>
                <a:lnTo>
                  <a:pt x="4892" y="551"/>
                </a:lnTo>
                <a:lnTo>
                  <a:pt x="4892" y="544"/>
                </a:lnTo>
                <a:lnTo>
                  <a:pt x="4892" y="536"/>
                </a:lnTo>
                <a:lnTo>
                  <a:pt x="4893" y="532"/>
                </a:lnTo>
                <a:lnTo>
                  <a:pt x="4893" y="538"/>
                </a:lnTo>
                <a:lnTo>
                  <a:pt x="4893" y="534"/>
                </a:lnTo>
                <a:lnTo>
                  <a:pt x="4893" y="530"/>
                </a:lnTo>
                <a:lnTo>
                  <a:pt x="4894" y="526"/>
                </a:lnTo>
                <a:lnTo>
                  <a:pt x="4894" y="530"/>
                </a:lnTo>
                <a:lnTo>
                  <a:pt x="4895" y="524"/>
                </a:lnTo>
                <a:lnTo>
                  <a:pt x="4895" y="520"/>
                </a:lnTo>
                <a:lnTo>
                  <a:pt x="4895" y="520"/>
                </a:lnTo>
                <a:lnTo>
                  <a:pt x="4895" y="524"/>
                </a:lnTo>
                <a:lnTo>
                  <a:pt x="4896" y="522"/>
                </a:lnTo>
                <a:lnTo>
                  <a:pt x="4896" y="517"/>
                </a:lnTo>
                <a:lnTo>
                  <a:pt x="4896" y="513"/>
                </a:lnTo>
                <a:lnTo>
                  <a:pt x="4896" y="520"/>
                </a:lnTo>
                <a:lnTo>
                  <a:pt x="4897" y="520"/>
                </a:lnTo>
                <a:lnTo>
                  <a:pt x="4897" y="517"/>
                </a:lnTo>
                <a:lnTo>
                  <a:pt x="4897" y="511"/>
                </a:lnTo>
                <a:lnTo>
                  <a:pt x="4898" y="517"/>
                </a:lnTo>
                <a:lnTo>
                  <a:pt x="4898" y="524"/>
                </a:lnTo>
                <a:lnTo>
                  <a:pt x="4898" y="522"/>
                </a:lnTo>
                <a:lnTo>
                  <a:pt x="4899" y="524"/>
                </a:lnTo>
                <a:lnTo>
                  <a:pt x="4899" y="528"/>
                </a:lnTo>
                <a:lnTo>
                  <a:pt x="4899" y="530"/>
                </a:lnTo>
                <a:lnTo>
                  <a:pt x="4899" y="520"/>
                </a:lnTo>
                <a:lnTo>
                  <a:pt x="4900" y="518"/>
                </a:lnTo>
                <a:lnTo>
                  <a:pt x="4900" y="526"/>
                </a:lnTo>
                <a:lnTo>
                  <a:pt x="4900" y="530"/>
                </a:lnTo>
                <a:lnTo>
                  <a:pt x="4901" y="528"/>
                </a:lnTo>
                <a:lnTo>
                  <a:pt x="4901" y="524"/>
                </a:lnTo>
                <a:lnTo>
                  <a:pt x="4901" y="528"/>
                </a:lnTo>
                <a:lnTo>
                  <a:pt x="4901" y="528"/>
                </a:lnTo>
                <a:lnTo>
                  <a:pt x="4902" y="526"/>
                </a:lnTo>
                <a:lnTo>
                  <a:pt x="4902" y="522"/>
                </a:lnTo>
                <a:lnTo>
                  <a:pt x="4902" y="530"/>
                </a:lnTo>
                <a:lnTo>
                  <a:pt x="4903" y="536"/>
                </a:lnTo>
                <a:lnTo>
                  <a:pt x="4903" y="534"/>
                </a:lnTo>
                <a:lnTo>
                  <a:pt x="4903" y="532"/>
                </a:lnTo>
                <a:lnTo>
                  <a:pt x="4904" y="534"/>
                </a:lnTo>
                <a:lnTo>
                  <a:pt x="4904" y="538"/>
                </a:lnTo>
                <a:lnTo>
                  <a:pt x="4904" y="536"/>
                </a:lnTo>
                <a:lnTo>
                  <a:pt x="4904" y="532"/>
                </a:lnTo>
                <a:lnTo>
                  <a:pt x="4905" y="528"/>
                </a:lnTo>
                <a:lnTo>
                  <a:pt x="4905" y="534"/>
                </a:lnTo>
                <a:lnTo>
                  <a:pt x="4905" y="532"/>
                </a:lnTo>
                <a:lnTo>
                  <a:pt x="4906" y="534"/>
                </a:lnTo>
                <a:lnTo>
                  <a:pt x="4906" y="534"/>
                </a:lnTo>
                <a:lnTo>
                  <a:pt x="4906" y="538"/>
                </a:lnTo>
                <a:lnTo>
                  <a:pt x="4907" y="536"/>
                </a:lnTo>
                <a:lnTo>
                  <a:pt x="4907" y="532"/>
                </a:lnTo>
                <a:lnTo>
                  <a:pt x="4907" y="534"/>
                </a:lnTo>
                <a:lnTo>
                  <a:pt x="4907" y="534"/>
                </a:lnTo>
                <a:lnTo>
                  <a:pt x="4908" y="534"/>
                </a:lnTo>
                <a:lnTo>
                  <a:pt x="4908" y="534"/>
                </a:lnTo>
                <a:lnTo>
                  <a:pt x="4909" y="530"/>
                </a:lnTo>
                <a:lnTo>
                  <a:pt x="4909" y="532"/>
                </a:lnTo>
                <a:lnTo>
                  <a:pt x="4909" y="542"/>
                </a:lnTo>
                <a:lnTo>
                  <a:pt x="4909" y="538"/>
                </a:lnTo>
                <a:lnTo>
                  <a:pt x="4910" y="538"/>
                </a:lnTo>
                <a:lnTo>
                  <a:pt x="4910" y="538"/>
                </a:lnTo>
                <a:lnTo>
                  <a:pt x="4910" y="542"/>
                </a:lnTo>
                <a:lnTo>
                  <a:pt x="4910" y="536"/>
                </a:lnTo>
                <a:lnTo>
                  <a:pt x="4911" y="530"/>
                </a:lnTo>
                <a:lnTo>
                  <a:pt x="4911" y="526"/>
                </a:lnTo>
                <a:lnTo>
                  <a:pt x="4911" y="526"/>
                </a:lnTo>
                <a:lnTo>
                  <a:pt x="4912" y="517"/>
                </a:lnTo>
                <a:lnTo>
                  <a:pt x="4912" y="511"/>
                </a:lnTo>
                <a:lnTo>
                  <a:pt x="4912" y="507"/>
                </a:lnTo>
                <a:lnTo>
                  <a:pt x="4913" y="511"/>
                </a:lnTo>
                <a:lnTo>
                  <a:pt x="4913" y="514"/>
                </a:lnTo>
                <a:lnTo>
                  <a:pt x="4913" y="513"/>
                </a:lnTo>
                <a:lnTo>
                  <a:pt x="4913" y="505"/>
                </a:lnTo>
                <a:lnTo>
                  <a:pt x="4914" y="501"/>
                </a:lnTo>
                <a:lnTo>
                  <a:pt x="4914" y="497"/>
                </a:lnTo>
                <a:lnTo>
                  <a:pt x="4914" y="492"/>
                </a:lnTo>
                <a:lnTo>
                  <a:pt x="4915" y="488"/>
                </a:lnTo>
                <a:lnTo>
                  <a:pt x="4915" y="499"/>
                </a:lnTo>
                <a:lnTo>
                  <a:pt x="4915" y="505"/>
                </a:lnTo>
                <a:lnTo>
                  <a:pt x="4916" y="503"/>
                </a:lnTo>
                <a:lnTo>
                  <a:pt x="4916" y="503"/>
                </a:lnTo>
                <a:lnTo>
                  <a:pt x="4916" y="501"/>
                </a:lnTo>
                <a:lnTo>
                  <a:pt x="4916" y="511"/>
                </a:lnTo>
                <a:lnTo>
                  <a:pt x="4917" y="507"/>
                </a:lnTo>
                <a:lnTo>
                  <a:pt x="4917" y="499"/>
                </a:lnTo>
                <a:lnTo>
                  <a:pt x="4917" y="496"/>
                </a:lnTo>
                <a:lnTo>
                  <a:pt x="4918" y="509"/>
                </a:lnTo>
                <a:lnTo>
                  <a:pt x="4918" y="518"/>
                </a:lnTo>
                <a:lnTo>
                  <a:pt x="4918" y="524"/>
                </a:lnTo>
                <a:lnTo>
                  <a:pt x="4918" y="534"/>
                </a:lnTo>
                <a:lnTo>
                  <a:pt x="4919" y="544"/>
                </a:lnTo>
                <a:lnTo>
                  <a:pt x="4919" y="544"/>
                </a:lnTo>
                <a:lnTo>
                  <a:pt x="4919" y="542"/>
                </a:lnTo>
                <a:lnTo>
                  <a:pt x="4920" y="545"/>
                </a:lnTo>
                <a:lnTo>
                  <a:pt x="4920" y="545"/>
                </a:lnTo>
                <a:lnTo>
                  <a:pt x="4920" y="544"/>
                </a:lnTo>
                <a:lnTo>
                  <a:pt x="4921" y="544"/>
                </a:lnTo>
                <a:lnTo>
                  <a:pt x="4921" y="542"/>
                </a:lnTo>
                <a:lnTo>
                  <a:pt x="4921" y="545"/>
                </a:lnTo>
                <a:lnTo>
                  <a:pt x="4921" y="551"/>
                </a:lnTo>
                <a:lnTo>
                  <a:pt x="4922" y="545"/>
                </a:lnTo>
                <a:lnTo>
                  <a:pt x="4922" y="545"/>
                </a:lnTo>
                <a:lnTo>
                  <a:pt x="4923" y="553"/>
                </a:lnTo>
                <a:lnTo>
                  <a:pt x="4923" y="557"/>
                </a:lnTo>
                <a:lnTo>
                  <a:pt x="4923" y="553"/>
                </a:lnTo>
                <a:lnTo>
                  <a:pt x="4923" y="549"/>
                </a:lnTo>
                <a:lnTo>
                  <a:pt x="4924" y="555"/>
                </a:lnTo>
                <a:lnTo>
                  <a:pt x="4924" y="561"/>
                </a:lnTo>
                <a:lnTo>
                  <a:pt x="4924" y="553"/>
                </a:lnTo>
                <a:lnTo>
                  <a:pt x="4924" y="555"/>
                </a:lnTo>
                <a:lnTo>
                  <a:pt x="4925" y="565"/>
                </a:lnTo>
                <a:lnTo>
                  <a:pt x="4925" y="580"/>
                </a:lnTo>
                <a:lnTo>
                  <a:pt x="4926" y="576"/>
                </a:lnTo>
                <a:lnTo>
                  <a:pt x="4926" y="574"/>
                </a:lnTo>
                <a:lnTo>
                  <a:pt x="4926" y="594"/>
                </a:lnTo>
                <a:lnTo>
                  <a:pt x="4926" y="626"/>
                </a:lnTo>
                <a:lnTo>
                  <a:pt x="4927" y="619"/>
                </a:lnTo>
                <a:lnTo>
                  <a:pt x="4927" y="580"/>
                </a:lnTo>
                <a:lnTo>
                  <a:pt x="4927" y="520"/>
                </a:lnTo>
                <a:lnTo>
                  <a:pt x="4927" y="441"/>
                </a:lnTo>
                <a:lnTo>
                  <a:pt x="4928" y="326"/>
                </a:lnTo>
                <a:lnTo>
                  <a:pt x="4928" y="189"/>
                </a:lnTo>
                <a:lnTo>
                  <a:pt x="4928" y="98"/>
                </a:lnTo>
                <a:lnTo>
                  <a:pt x="4929" y="94"/>
                </a:lnTo>
                <a:lnTo>
                  <a:pt x="4929" y="210"/>
                </a:lnTo>
                <a:lnTo>
                  <a:pt x="4929" y="393"/>
                </a:lnTo>
                <a:lnTo>
                  <a:pt x="4930" y="548"/>
                </a:lnTo>
                <a:lnTo>
                  <a:pt x="4930" y="613"/>
                </a:lnTo>
                <a:lnTo>
                  <a:pt x="4930" y="601"/>
                </a:lnTo>
                <a:lnTo>
                  <a:pt x="4930" y="590"/>
                </a:lnTo>
                <a:lnTo>
                  <a:pt x="4931" y="566"/>
                </a:lnTo>
                <a:lnTo>
                  <a:pt x="4931" y="569"/>
                </a:lnTo>
                <a:lnTo>
                  <a:pt x="4931" y="569"/>
                </a:lnTo>
                <a:lnTo>
                  <a:pt x="4932" y="566"/>
                </a:lnTo>
                <a:lnTo>
                  <a:pt x="4932" y="565"/>
                </a:lnTo>
                <a:lnTo>
                  <a:pt x="4932" y="566"/>
                </a:lnTo>
                <a:lnTo>
                  <a:pt x="4932" y="573"/>
                </a:lnTo>
                <a:lnTo>
                  <a:pt x="4933" y="573"/>
                </a:lnTo>
                <a:lnTo>
                  <a:pt x="4933" y="569"/>
                </a:lnTo>
                <a:lnTo>
                  <a:pt x="4933" y="565"/>
                </a:lnTo>
                <a:lnTo>
                  <a:pt x="4934" y="569"/>
                </a:lnTo>
                <a:lnTo>
                  <a:pt x="4934" y="570"/>
                </a:lnTo>
                <a:lnTo>
                  <a:pt x="4934" y="566"/>
                </a:lnTo>
                <a:lnTo>
                  <a:pt x="4935" y="570"/>
                </a:lnTo>
                <a:lnTo>
                  <a:pt x="4935" y="573"/>
                </a:lnTo>
                <a:lnTo>
                  <a:pt x="4935" y="570"/>
                </a:lnTo>
                <a:lnTo>
                  <a:pt x="4935" y="569"/>
                </a:lnTo>
                <a:lnTo>
                  <a:pt x="4936" y="569"/>
                </a:lnTo>
                <a:lnTo>
                  <a:pt x="4936" y="574"/>
                </a:lnTo>
                <a:lnTo>
                  <a:pt x="4937" y="576"/>
                </a:lnTo>
                <a:lnTo>
                  <a:pt x="4937" y="576"/>
                </a:lnTo>
                <a:lnTo>
                  <a:pt x="4937" y="570"/>
                </a:lnTo>
                <a:lnTo>
                  <a:pt x="4937" y="570"/>
                </a:lnTo>
                <a:lnTo>
                  <a:pt x="4938" y="574"/>
                </a:lnTo>
                <a:lnTo>
                  <a:pt x="4938" y="573"/>
                </a:lnTo>
                <a:lnTo>
                  <a:pt x="4938" y="563"/>
                </a:lnTo>
                <a:lnTo>
                  <a:pt x="4938" y="565"/>
                </a:lnTo>
                <a:lnTo>
                  <a:pt x="4939" y="569"/>
                </a:lnTo>
                <a:lnTo>
                  <a:pt x="4939" y="565"/>
                </a:lnTo>
                <a:lnTo>
                  <a:pt x="4940" y="561"/>
                </a:lnTo>
                <a:lnTo>
                  <a:pt x="4940" y="565"/>
                </a:lnTo>
                <a:lnTo>
                  <a:pt x="4940" y="573"/>
                </a:lnTo>
                <a:lnTo>
                  <a:pt x="4940" y="566"/>
                </a:lnTo>
                <a:lnTo>
                  <a:pt x="4941" y="563"/>
                </a:lnTo>
                <a:lnTo>
                  <a:pt x="4941" y="563"/>
                </a:lnTo>
                <a:lnTo>
                  <a:pt x="4941" y="566"/>
                </a:lnTo>
                <a:lnTo>
                  <a:pt x="4941" y="570"/>
                </a:lnTo>
                <a:lnTo>
                  <a:pt x="4942" y="566"/>
                </a:lnTo>
                <a:lnTo>
                  <a:pt x="4942" y="573"/>
                </a:lnTo>
                <a:lnTo>
                  <a:pt x="4942" y="574"/>
                </a:lnTo>
                <a:lnTo>
                  <a:pt x="4943" y="573"/>
                </a:lnTo>
                <a:lnTo>
                  <a:pt x="4943" y="569"/>
                </a:lnTo>
                <a:lnTo>
                  <a:pt x="4943" y="565"/>
                </a:lnTo>
                <a:lnTo>
                  <a:pt x="4944" y="566"/>
                </a:lnTo>
                <a:lnTo>
                  <a:pt x="4944" y="566"/>
                </a:lnTo>
                <a:lnTo>
                  <a:pt x="4944" y="561"/>
                </a:lnTo>
                <a:lnTo>
                  <a:pt x="4944" y="563"/>
                </a:lnTo>
                <a:lnTo>
                  <a:pt x="4945" y="565"/>
                </a:lnTo>
                <a:lnTo>
                  <a:pt x="4945" y="566"/>
                </a:lnTo>
                <a:lnTo>
                  <a:pt x="4945" y="566"/>
                </a:lnTo>
                <a:lnTo>
                  <a:pt x="4946" y="565"/>
                </a:lnTo>
                <a:lnTo>
                  <a:pt x="4946" y="566"/>
                </a:lnTo>
                <a:lnTo>
                  <a:pt x="4946" y="574"/>
                </a:lnTo>
                <a:lnTo>
                  <a:pt x="4946" y="574"/>
                </a:lnTo>
                <a:lnTo>
                  <a:pt x="4947" y="574"/>
                </a:lnTo>
                <a:lnTo>
                  <a:pt x="4947" y="576"/>
                </a:lnTo>
                <a:lnTo>
                  <a:pt x="4947" y="588"/>
                </a:lnTo>
                <a:lnTo>
                  <a:pt x="4948" y="584"/>
                </a:lnTo>
                <a:lnTo>
                  <a:pt x="4948" y="582"/>
                </a:lnTo>
                <a:lnTo>
                  <a:pt x="4948" y="586"/>
                </a:lnTo>
                <a:lnTo>
                  <a:pt x="4949" y="590"/>
                </a:lnTo>
                <a:lnTo>
                  <a:pt x="4949" y="588"/>
                </a:lnTo>
                <a:lnTo>
                  <a:pt x="4949" y="586"/>
                </a:lnTo>
                <a:lnTo>
                  <a:pt x="4949" y="584"/>
                </a:lnTo>
                <a:lnTo>
                  <a:pt x="4950" y="586"/>
                </a:lnTo>
                <a:lnTo>
                  <a:pt x="4950" y="580"/>
                </a:lnTo>
                <a:lnTo>
                  <a:pt x="4950" y="573"/>
                </a:lnTo>
                <a:lnTo>
                  <a:pt x="4950" y="565"/>
                </a:lnTo>
                <a:lnTo>
                  <a:pt x="4951" y="563"/>
                </a:lnTo>
                <a:lnTo>
                  <a:pt x="4951" y="551"/>
                </a:lnTo>
                <a:lnTo>
                  <a:pt x="4952" y="544"/>
                </a:lnTo>
                <a:lnTo>
                  <a:pt x="4952" y="540"/>
                </a:lnTo>
                <a:lnTo>
                  <a:pt x="4952" y="542"/>
                </a:lnTo>
                <a:lnTo>
                  <a:pt x="4952" y="538"/>
                </a:lnTo>
                <a:lnTo>
                  <a:pt x="4953" y="536"/>
                </a:lnTo>
                <a:lnTo>
                  <a:pt x="4953" y="528"/>
                </a:lnTo>
                <a:lnTo>
                  <a:pt x="4954" y="526"/>
                </a:lnTo>
                <a:lnTo>
                  <a:pt x="4954" y="528"/>
                </a:lnTo>
                <a:lnTo>
                  <a:pt x="4954" y="522"/>
                </a:lnTo>
                <a:lnTo>
                  <a:pt x="4954" y="520"/>
                </a:lnTo>
                <a:lnTo>
                  <a:pt x="4955" y="522"/>
                </a:lnTo>
                <a:lnTo>
                  <a:pt x="4955" y="524"/>
                </a:lnTo>
                <a:lnTo>
                  <a:pt x="4955" y="513"/>
                </a:lnTo>
                <a:lnTo>
                  <a:pt x="4955" y="511"/>
                </a:lnTo>
                <a:lnTo>
                  <a:pt x="4956" y="507"/>
                </a:lnTo>
                <a:lnTo>
                  <a:pt x="4956" y="513"/>
                </a:lnTo>
                <a:lnTo>
                  <a:pt x="4956" y="511"/>
                </a:lnTo>
                <a:lnTo>
                  <a:pt x="4957" y="507"/>
                </a:lnTo>
                <a:lnTo>
                  <a:pt x="4957" y="505"/>
                </a:lnTo>
                <a:lnTo>
                  <a:pt x="4957" y="511"/>
                </a:lnTo>
                <a:lnTo>
                  <a:pt x="4958" y="509"/>
                </a:lnTo>
                <a:lnTo>
                  <a:pt x="4958" y="511"/>
                </a:lnTo>
                <a:lnTo>
                  <a:pt x="4958" y="509"/>
                </a:lnTo>
                <a:lnTo>
                  <a:pt x="4958" y="513"/>
                </a:lnTo>
                <a:lnTo>
                  <a:pt x="4959" y="517"/>
                </a:lnTo>
                <a:lnTo>
                  <a:pt x="4959" y="511"/>
                </a:lnTo>
                <a:lnTo>
                  <a:pt x="4959" y="513"/>
                </a:lnTo>
                <a:lnTo>
                  <a:pt x="4960" y="509"/>
                </a:lnTo>
                <a:lnTo>
                  <a:pt x="4960" y="513"/>
                </a:lnTo>
                <a:lnTo>
                  <a:pt x="4960" y="511"/>
                </a:lnTo>
                <a:lnTo>
                  <a:pt x="4960" y="505"/>
                </a:lnTo>
                <a:lnTo>
                  <a:pt x="4961" y="505"/>
                </a:lnTo>
                <a:lnTo>
                  <a:pt x="4961" y="509"/>
                </a:lnTo>
                <a:lnTo>
                  <a:pt x="4961" y="509"/>
                </a:lnTo>
                <a:lnTo>
                  <a:pt x="4962" y="509"/>
                </a:lnTo>
                <a:lnTo>
                  <a:pt x="4962" y="511"/>
                </a:lnTo>
                <a:lnTo>
                  <a:pt x="4962" y="514"/>
                </a:lnTo>
                <a:lnTo>
                  <a:pt x="4963" y="511"/>
                </a:lnTo>
                <a:lnTo>
                  <a:pt x="4963" y="513"/>
                </a:lnTo>
                <a:lnTo>
                  <a:pt x="4963" y="513"/>
                </a:lnTo>
                <a:lnTo>
                  <a:pt x="4963" y="517"/>
                </a:lnTo>
                <a:lnTo>
                  <a:pt x="4964" y="517"/>
                </a:lnTo>
                <a:lnTo>
                  <a:pt x="4964" y="511"/>
                </a:lnTo>
                <a:lnTo>
                  <a:pt x="4964" y="514"/>
                </a:lnTo>
                <a:lnTo>
                  <a:pt x="4964" y="518"/>
                </a:lnTo>
                <a:lnTo>
                  <a:pt x="4965" y="514"/>
                </a:lnTo>
                <a:lnTo>
                  <a:pt x="4965" y="513"/>
                </a:lnTo>
                <a:lnTo>
                  <a:pt x="4966" y="511"/>
                </a:lnTo>
                <a:lnTo>
                  <a:pt x="4966" y="518"/>
                </a:lnTo>
                <a:lnTo>
                  <a:pt x="4966" y="517"/>
                </a:lnTo>
                <a:lnTo>
                  <a:pt x="4966" y="514"/>
                </a:lnTo>
                <a:lnTo>
                  <a:pt x="4967" y="513"/>
                </a:lnTo>
                <a:lnTo>
                  <a:pt x="4967" y="514"/>
                </a:lnTo>
                <a:lnTo>
                  <a:pt x="4968" y="517"/>
                </a:lnTo>
                <a:lnTo>
                  <a:pt x="4968" y="514"/>
                </a:lnTo>
                <a:lnTo>
                  <a:pt x="4968" y="509"/>
                </a:lnTo>
                <a:lnTo>
                  <a:pt x="4968" y="511"/>
                </a:lnTo>
                <a:lnTo>
                  <a:pt x="4969" y="518"/>
                </a:lnTo>
                <a:lnTo>
                  <a:pt x="4969" y="509"/>
                </a:lnTo>
                <a:lnTo>
                  <a:pt x="4969" y="505"/>
                </a:lnTo>
                <a:lnTo>
                  <a:pt x="4969" y="507"/>
                </a:lnTo>
                <a:lnTo>
                  <a:pt x="4970" y="509"/>
                </a:lnTo>
                <a:lnTo>
                  <a:pt x="4970" y="511"/>
                </a:lnTo>
                <a:lnTo>
                  <a:pt x="4970" y="507"/>
                </a:lnTo>
                <a:lnTo>
                  <a:pt x="4971" y="505"/>
                </a:lnTo>
                <a:lnTo>
                  <a:pt x="4971" y="511"/>
                </a:lnTo>
                <a:lnTo>
                  <a:pt x="4971" y="511"/>
                </a:lnTo>
                <a:lnTo>
                  <a:pt x="4972" y="507"/>
                </a:lnTo>
                <a:lnTo>
                  <a:pt x="4972" y="505"/>
                </a:lnTo>
                <a:lnTo>
                  <a:pt x="4972" y="511"/>
                </a:lnTo>
                <a:lnTo>
                  <a:pt x="4972" y="507"/>
                </a:lnTo>
                <a:lnTo>
                  <a:pt x="4973" y="509"/>
                </a:lnTo>
                <a:lnTo>
                  <a:pt x="4973" y="507"/>
                </a:lnTo>
                <a:lnTo>
                  <a:pt x="4973" y="509"/>
                </a:lnTo>
                <a:lnTo>
                  <a:pt x="4974" y="509"/>
                </a:lnTo>
                <a:lnTo>
                  <a:pt x="4974" y="497"/>
                </a:lnTo>
                <a:lnTo>
                  <a:pt x="4974" y="486"/>
                </a:lnTo>
                <a:lnTo>
                  <a:pt x="4974" y="486"/>
                </a:lnTo>
                <a:lnTo>
                  <a:pt x="4975" y="486"/>
                </a:lnTo>
                <a:lnTo>
                  <a:pt x="4975" y="484"/>
                </a:lnTo>
                <a:lnTo>
                  <a:pt x="4975" y="472"/>
                </a:lnTo>
                <a:lnTo>
                  <a:pt x="4976" y="470"/>
                </a:lnTo>
                <a:lnTo>
                  <a:pt x="4976" y="474"/>
                </a:lnTo>
                <a:lnTo>
                  <a:pt x="4976" y="468"/>
                </a:lnTo>
                <a:lnTo>
                  <a:pt x="4977" y="462"/>
                </a:lnTo>
                <a:lnTo>
                  <a:pt x="4977" y="465"/>
                </a:lnTo>
                <a:lnTo>
                  <a:pt x="4977" y="472"/>
                </a:lnTo>
                <a:lnTo>
                  <a:pt x="4977" y="472"/>
                </a:lnTo>
                <a:lnTo>
                  <a:pt x="4978" y="470"/>
                </a:lnTo>
                <a:lnTo>
                  <a:pt x="4978" y="474"/>
                </a:lnTo>
                <a:lnTo>
                  <a:pt x="4978" y="480"/>
                </a:lnTo>
                <a:lnTo>
                  <a:pt x="4978" y="482"/>
                </a:lnTo>
                <a:lnTo>
                  <a:pt x="4979" y="474"/>
                </a:lnTo>
                <a:lnTo>
                  <a:pt x="4979" y="466"/>
                </a:lnTo>
                <a:lnTo>
                  <a:pt x="4980" y="466"/>
                </a:lnTo>
                <a:lnTo>
                  <a:pt x="4980" y="482"/>
                </a:lnTo>
                <a:lnTo>
                  <a:pt x="4980" y="486"/>
                </a:lnTo>
                <a:lnTo>
                  <a:pt x="4980" y="489"/>
                </a:lnTo>
                <a:lnTo>
                  <a:pt x="4981" y="501"/>
                </a:lnTo>
                <a:lnTo>
                  <a:pt x="4981" y="507"/>
                </a:lnTo>
                <a:lnTo>
                  <a:pt x="4982" y="509"/>
                </a:lnTo>
                <a:lnTo>
                  <a:pt x="4982" y="509"/>
                </a:lnTo>
                <a:lnTo>
                  <a:pt x="4982" y="517"/>
                </a:lnTo>
                <a:lnTo>
                  <a:pt x="4982" y="518"/>
                </a:lnTo>
                <a:lnTo>
                  <a:pt x="4983" y="518"/>
                </a:lnTo>
                <a:lnTo>
                  <a:pt x="4983" y="514"/>
                </a:lnTo>
                <a:lnTo>
                  <a:pt x="4983" y="518"/>
                </a:lnTo>
                <a:lnTo>
                  <a:pt x="4983" y="522"/>
                </a:lnTo>
                <a:lnTo>
                  <a:pt x="4984" y="522"/>
                </a:lnTo>
                <a:lnTo>
                  <a:pt x="4984" y="513"/>
                </a:lnTo>
                <a:lnTo>
                  <a:pt x="4984" y="520"/>
                </a:lnTo>
                <a:lnTo>
                  <a:pt x="4985" y="528"/>
                </a:lnTo>
                <a:lnTo>
                  <a:pt x="4985" y="524"/>
                </a:lnTo>
                <a:lnTo>
                  <a:pt x="4985" y="520"/>
                </a:lnTo>
                <a:lnTo>
                  <a:pt x="4986" y="518"/>
                </a:lnTo>
                <a:lnTo>
                  <a:pt x="4986" y="520"/>
                </a:lnTo>
                <a:lnTo>
                  <a:pt x="4986" y="518"/>
                </a:lnTo>
                <a:lnTo>
                  <a:pt x="4986" y="518"/>
                </a:lnTo>
                <a:lnTo>
                  <a:pt x="4987" y="518"/>
                </a:lnTo>
                <a:lnTo>
                  <a:pt x="4987" y="528"/>
                </a:lnTo>
                <a:lnTo>
                  <a:pt x="4987" y="549"/>
                </a:lnTo>
                <a:lnTo>
                  <a:pt x="4988" y="563"/>
                </a:lnTo>
                <a:lnTo>
                  <a:pt x="4988" y="570"/>
                </a:lnTo>
                <a:lnTo>
                  <a:pt x="4988" y="594"/>
                </a:lnTo>
                <a:lnTo>
                  <a:pt x="4988" y="605"/>
                </a:lnTo>
                <a:lnTo>
                  <a:pt x="4989" y="565"/>
                </a:lnTo>
                <a:lnTo>
                  <a:pt x="4989" y="496"/>
                </a:lnTo>
                <a:lnTo>
                  <a:pt x="4989" y="420"/>
                </a:lnTo>
                <a:lnTo>
                  <a:pt x="4990" y="297"/>
                </a:lnTo>
                <a:lnTo>
                  <a:pt x="4990" y="249"/>
                </a:lnTo>
                <a:lnTo>
                  <a:pt x="4990" y="71"/>
                </a:lnTo>
                <a:lnTo>
                  <a:pt x="4991" y="77"/>
                </a:lnTo>
                <a:lnTo>
                  <a:pt x="4991" y="231"/>
                </a:lnTo>
                <a:lnTo>
                  <a:pt x="4991" y="434"/>
                </a:lnTo>
                <a:lnTo>
                  <a:pt x="4991" y="563"/>
                </a:lnTo>
                <a:lnTo>
                  <a:pt x="4992" y="582"/>
                </a:lnTo>
                <a:lnTo>
                  <a:pt x="4992" y="559"/>
                </a:lnTo>
                <a:lnTo>
                  <a:pt x="4992" y="538"/>
                </a:lnTo>
                <a:lnTo>
                  <a:pt x="4993" y="530"/>
                </a:lnTo>
                <a:lnTo>
                  <a:pt x="4993" y="534"/>
                </a:lnTo>
                <a:lnTo>
                  <a:pt x="4993" y="538"/>
                </a:lnTo>
                <a:lnTo>
                  <a:pt x="4994" y="538"/>
                </a:lnTo>
                <a:lnTo>
                  <a:pt x="4994" y="532"/>
                </a:lnTo>
                <a:lnTo>
                  <a:pt x="4994" y="532"/>
                </a:lnTo>
                <a:lnTo>
                  <a:pt x="4994" y="538"/>
                </a:lnTo>
                <a:lnTo>
                  <a:pt x="4995" y="536"/>
                </a:lnTo>
                <a:lnTo>
                  <a:pt x="4995" y="538"/>
                </a:lnTo>
                <a:lnTo>
                  <a:pt x="4996" y="534"/>
                </a:lnTo>
                <a:lnTo>
                  <a:pt x="4996" y="538"/>
                </a:lnTo>
                <a:lnTo>
                  <a:pt x="4996" y="538"/>
                </a:lnTo>
                <a:lnTo>
                  <a:pt x="4996" y="532"/>
                </a:lnTo>
                <a:lnTo>
                  <a:pt x="4997" y="528"/>
                </a:lnTo>
                <a:lnTo>
                  <a:pt x="4997" y="530"/>
                </a:lnTo>
                <a:lnTo>
                  <a:pt x="4997" y="538"/>
                </a:lnTo>
                <a:lnTo>
                  <a:pt x="4997" y="536"/>
                </a:lnTo>
                <a:lnTo>
                  <a:pt x="4998" y="532"/>
                </a:lnTo>
                <a:lnTo>
                  <a:pt x="4998" y="532"/>
                </a:lnTo>
                <a:lnTo>
                  <a:pt x="4998" y="538"/>
                </a:lnTo>
                <a:lnTo>
                  <a:pt x="4999" y="538"/>
                </a:lnTo>
                <a:lnTo>
                  <a:pt x="4999" y="536"/>
                </a:lnTo>
                <a:lnTo>
                  <a:pt x="4999" y="534"/>
                </a:lnTo>
                <a:lnTo>
                  <a:pt x="5000" y="542"/>
                </a:lnTo>
                <a:lnTo>
                  <a:pt x="5000" y="536"/>
                </a:lnTo>
                <a:lnTo>
                  <a:pt x="5000" y="534"/>
                </a:lnTo>
                <a:lnTo>
                  <a:pt x="5000" y="534"/>
                </a:lnTo>
                <a:lnTo>
                  <a:pt x="5001" y="534"/>
                </a:lnTo>
                <a:lnTo>
                  <a:pt x="5001" y="538"/>
                </a:lnTo>
                <a:lnTo>
                  <a:pt x="5001" y="530"/>
                </a:lnTo>
                <a:lnTo>
                  <a:pt x="5002" y="528"/>
                </a:lnTo>
                <a:lnTo>
                  <a:pt x="5002" y="536"/>
                </a:lnTo>
                <a:lnTo>
                  <a:pt x="5002" y="532"/>
                </a:lnTo>
                <a:lnTo>
                  <a:pt x="5003" y="532"/>
                </a:lnTo>
                <a:lnTo>
                  <a:pt x="5003" y="532"/>
                </a:lnTo>
                <a:lnTo>
                  <a:pt x="5003" y="534"/>
                </a:lnTo>
                <a:lnTo>
                  <a:pt x="5003" y="538"/>
                </a:lnTo>
                <a:lnTo>
                  <a:pt x="5004" y="534"/>
                </a:lnTo>
                <a:lnTo>
                  <a:pt x="5004" y="534"/>
                </a:lnTo>
                <a:lnTo>
                  <a:pt x="5004" y="536"/>
                </a:lnTo>
                <a:lnTo>
                  <a:pt x="5005" y="538"/>
                </a:lnTo>
                <a:lnTo>
                  <a:pt x="5005" y="536"/>
                </a:lnTo>
                <a:lnTo>
                  <a:pt x="5005" y="530"/>
                </a:lnTo>
                <a:lnTo>
                  <a:pt x="5005" y="534"/>
                </a:lnTo>
                <a:lnTo>
                  <a:pt x="5006" y="538"/>
                </a:lnTo>
                <a:lnTo>
                  <a:pt x="5006" y="528"/>
                </a:lnTo>
                <a:lnTo>
                  <a:pt x="5006" y="522"/>
                </a:lnTo>
                <a:lnTo>
                  <a:pt x="5007" y="530"/>
                </a:lnTo>
                <a:lnTo>
                  <a:pt x="5007" y="538"/>
                </a:lnTo>
                <a:lnTo>
                  <a:pt x="5007" y="540"/>
                </a:lnTo>
                <a:lnTo>
                  <a:pt x="5008" y="532"/>
                </a:lnTo>
                <a:lnTo>
                  <a:pt x="5008" y="530"/>
                </a:lnTo>
                <a:lnTo>
                  <a:pt x="5008" y="538"/>
                </a:lnTo>
                <a:lnTo>
                  <a:pt x="5008" y="542"/>
                </a:lnTo>
                <a:lnTo>
                  <a:pt x="5009" y="540"/>
                </a:lnTo>
                <a:lnTo>
                  <a:pt x="5009" y="538"/>
                </a:lnTo>
                <a:lnTo>
                  <a:pt x="5010" y="542"/>
                </a:lnTo>
                <a:lnTo>
                  <a:pt x="5010" y="545"/>
                </a:lnTo>
                <a:lnTo>
                  <a:pt x="5010" y="544"/>
                </a:lnTo>
                <a:lnTo>
                  <a:pt x="5010" y="544"/>
                </a:lnTo>
                <a:lnTo>
                  <a:pt x="5011" y="548"/>
                </a:lnTo>
                <a:lnTo>
                  <a:pt x="5011" y="545"/>
                </a:lnTo>
                <a:lnTo>
                  <a:pt x="5011" y="548"/>
                </a:lnTo>
                <a:lnTo>
                  <a:pt x="5011" y="544"/>
                </a:lnTo>
                <a:lnTo>
                  <a:pt x="5012" y="548"/>
                </a:lnTo>
                <a:lnTo>
                  <a:pt x="5012" y="548"/>
                </a:lnTo>
                <a:lnTo>
                  <a:pt x="5013" y="549"/>
                </a:lnTo>
                <a:lnTo>
                  <a:pt x="5013" y="532"/>
                </a:lnTo>
                <a:lnTo>
                  <a:pt x="5013" y="532"/>
                </a:lnTo>
                <a:lnTo>
                  <a:pt x="5013" y="530"/>
                </a:lnTo>
                <a:lnTo>
                  <a:pt x="5014" y="518"/>
                </a:lnTo>
                <a:lnTo>
                  <a:pt x="5014" y="511"/>
                </a:lnTo>
                <a:lnTo>
                  <a:pt x="5014" y="507"/>
                </a:lnTo>
                <a:lnTo>
                  <a:pt x="5014" y="509"/>
                </a:lnTo>
                <a:lnTo>
                  <a:pt x="5015" y="501"/>
                </a:lnTo>
                <a:lnTo>
                  <a:pt x="5015" y="497"/>
                </a:lnTo>
                <a:lnTo>
                  <a:pt x="5015" y="497"/>
                </a:lnTo>
                <a:lnTo>
                  <a:pt x="5016" y="505"/>
                </a:lnTo>
                <a:lnTo>
                  <a:pt x="5016" y="499"/>
                </a:lnTo>
                <a:lnTo>
                  <a:pt x="5016" y="497"/>
                </a:lnTo>
                <a:lnTo>
                  <a:pt x="5017" y="492"/>
                </a:lnTo>
                <a:lnTo>
                  <a:pt x="5017" y="499"/>
                </a:lnTo>
                <a:lnTo>
                  <a:pt x="5017" y="499"/>
                </a:lnTo>
                <a:lnTo>
                  <a:pt x="5017" y="499"/>
                </a:lnTo>
                <a:lnTo>
                  <a:pt x="5018" y="497"/>
                </a:lnTo>
                <a:lnTo>
                  <a:pt x="5018" y="503"/>
                </a:lnTo>
                <a:lnTo>
                  <a:pt x="5018" y="501"/>
                </a:lnTo>
                <a:lnTo>
                  <a:pt x="5019" y="499"/>
                </a:lnTo>
                <a:lnTo>
                  <a:pt x="5019" y="493"/>
                </a:lnTo>
                <a:lnTo>
                  <a:pt x="5019" y="501"/>
                </a:lnTo>
                <a:lnTo>
                  <a:pt x="5019" y="503"/>
                </a:lnTo>
                <a:lnTo>
                  <a:pt x="5020" y="499"/>
                </a:lnTo>
                <a:lnTo>
                  <a:pt x="5020" y="493"/>
                </a:lnTo>
                <a:lnTo>
                  <a:pt x="5020" y="499"/>
                </a:lnTo>
                <a:lnTo>
                  <a:pt x="5021" y="503"/>
                </a:lnTo>
                <a:lnTo>
                  <a:pt x="5021" y="501"/>
                </a:lnTo>
                <a:lnTo>
                  <a:pt x="5021" y="493"/>
                </a:lnTo>
                <a:lnTo>
                  <a:pt x="5022" y="499"/>
                </a:lnTo>
                <a:lnTo>
                  <a:pt x="5022" y="509"/>
                </a:lnTo>
                <a:lnTo>
                  <a:pt x="5022" y="505"/>
                </a:lnTo>
                <a:lnTo>
                  <a:pt x="5022" y="503"/>
                </a:lnTo>
                <a:lnTo>
                  <a:pt x="5023" y="505"/>
                </a:lnTo>
                <a:lnTo>
                  <a:pt x="5023" y="509"/>
                </a:lnTo>
                <a:lnTo>
                  <a:pt x="5024" y="507"/>
                </a:lnTo>
                <a:lnTo>
                  <a:pt x="5024" y="505"/>
                </a:lnTo>
                <a:lnTo>
                  <a:pt x="5024" y="509"/>
                </a:lnTo>
                <a:lnTo>
                  <a:pt x="5024" y="514"/>
                </a:lnTo>
                <a:lnTo>
                  <a:pt x="5025" y="517"/>
                </a:lnTo>
                <a:lnTo>
                  <a:pt x="5025" y="513"/>
                </a:lnTo>
                <a:lnTo>
                  <a:pt x="5025" y="511"/>
                </a:lnTo>
                <a:lnTo>
                  <a:pt x="5025" y="513"/>
                </a:lnTo>
                <a:lnTo>
                  <a:pt x="5026" y="514"/>
                </a:lnTo>
                <a:lnTo>
                  <a:pt x="5026" y="511"/>
                </a:lnTo>
                <a:lnTo>
                  <a:pt x="5027" y="509"/>
                </a:lnTo>
                <a:lnTo>
                  <a:pt x="5027" y="514"/>
                </a:lnTo>
                <a:lnTo>
                  <a:pt x="5027" y="517"/>
                </a:lnTo>
                <a:lnTo>
                  <a:pt x="5027" y="514"/>
                </a:lnTo>
                <a:lnTo>
                  <a:pt x="5028" y="511"/>
                </a:lnTo>
                <a:lnTo>
                  <a:pt x="5028" y="513"/>
                </a:lnTo>
                <a:lnTo>
                  <a:pt x="5028" y="517"/>
                </a:lnTo>
                <a:lnTo>
                  <a:pt x="5028" y="518"/>
                </a:lnTo>
                <a:lnTo>
                  <a:pt x="5029" y="514"/>
                </a:lnTo>
                <a:lnTo>
                  <a:pt x="5029" y="514"/>
                </a:lnTo>
                <a:lnTo>
                  <a:pt x="5029" y="522"/>
                </a:lnTo>
                <a:lnTo>
                  <a:pt x="5030" y="517"/>
                </a:lnTo>
                <a:lnTo>
                  <a:pt x="5030" y="514"/>
                </a:lnTo>
                <a:lnTo>
                  <a:pt x="5030" y="514"/>
                </a:lnTo>
                <a:lnTo>
                  <a:pt x="5031" y="520"/>
                </a:lnTo>
                <a:lnTo>
                  <a:pt x="5031" y="518"/>
                </a:lnTo>
                <a:lnTo>
                  <a:pt x="5031" y="513"/>
                </a:lnTo>
                <a:lnTo>
                  <a:pt x="5031" y="513"/>
                </a:lnTo>
                <a:lnTo>
                  <a:pt x="5032" y="517"/>
                </a:lnTo>
                <a:lnTo>
                  <a:pt x="5032" y="517"/>
                </a:lnTo>
                <a:lnTo>
                  <a:pt x="5032" y="509"/>
                </a:lnTo>
                <a:lnTo>
                  <a:pt x="5033" y="505"/>
                </a:lnTo>
                <a:lnTo>
                  <a:pt x="5033" y="514"/>
                </a:lnTo>
                <a:lnTo>
                  <a:pt x="5033" y="518"/>
                </a:lnTo>
                <a:lnTo>
                  <a:pt x="5033" y="503"/>
                </a:lnTo>
                <a:lnTo>
                  <a:pt x="5034" y="496"/>
                </a:lnTo>
                <a:lnTo>
                  <a:pt x="5034" y="493"/>
                </a:lnTo>
                <a:lnTo>
                  <a:pt x="5034" y="489"/>
                </a:lnTo>
                <a:lnTo>
                  <a:pt x="5035" y="486"/>
                </a:lnTo>
                <a:lnTo>
                  <a:pt x="5035" y="482"/>
                </a:lnTo>
                <a:lnTo>
                  <a:pt x="5035" y="480"/>
                </a:lnTo>
                <a:lnTo>
                  <a:pt x="5036" y="486"/>
                </a:lnTo>
                <a:lnTo>
                  <a:pt x="5036" y="474"/>
                </a:lnTo>
                <a:lnTo>
                  <a:pt x="5036" y="462"/>
                </a:lnTo>
                <a:lnTo>
                  <a:pt x="5036" y="461"/>
                </a:lnTo>
                <a:lnTo>
                  <a:pt x="5037" y="470"/>
                </a:lnTo>
                <a:lnTo>
                  <a:pt x="5037" y="465"/>
                </a:lnTo>
                <a:lnTo>
                  <a:pt x="5037" y="468"/>
                </a:lnTo>
                <a:lnTo>
                  <a:pt x="5037" y="474"/>
                </a:lnTo>
                <a:lnTo>
                  <a:pt x="5038" y="478"/>
                </a:lnTo>
                <a:lnTo>
                  <a:pt x="5038" y="480"/>
                </a:lnTo>
                <a:lnTo>
                  <a:pt x="5039" y="476"/>
                </a:lnTo>
                <a:lnTo>
                  <a:pt x="5039" y="466"/>
                </a:lnTo>
                <a:lnTo>
                  <a:pt x="5039" y="468"/>
                </a:lnTo>
                <a:lnTo>
                  <a:pt x="5039" y="482"/>
                </a:lnTo>
                <a:lnTo>
                  <a:pt x="5040" y="492"/>
                </a:lnTo>
                <a:lnTo>
                  <a:pt x="5040" y="497"/>
                </a:lnTo>
                <a:lnTo>
                  <a:pt x="5041" y="514"/>
                </a:lnTo>
                <a:lnTo>
                  <a:pt x="5041" y="520"/>
                </a:lnTo>
                <a:lnTo>
                  <a:pt x="5041" y="518"/>
                </a:lnTo>
                <a:lnTo>
                  <a:pt x="5041" y="518"/>
                </a:lnTo>
                <a:lnTo>
                  <a:pt x="5042" y="517"/>
                </a:lnTo>
                <a:lnTo>
                  <a:pt x="5042" y="518"/>
                </a:lnTo>
                <a:lnTo>
                  <a:pt x="5042" y="518"/>
                </a:lnTo>
                <a:lnTo>
                  <a:pt x="5042" y="518"/>
                </a:lnTo>
                <a:lnTo>
                  <a:pt x="5043" y="520"/>
                </a:lnTo>
                <a:lnTo>
                  <a:pt x="5043" y="528"/>
                </a:lnTo>
                <a:lnTo>
                  <a:pt x="5043" y="522"/>
                </a:lnTo>
                <a:lnTo>
                  <a:pt x="5044" y="526"/>
                </a:lnTo>
                <a:lnTo>
                  <a:pt x="5044" y="524"/>
                </a:lnTo>
                <a:lnTo>
                  <a:pt x="5044" y="532"/>
                </a:lnTo>
                <a:lnTo>
                  <a:pt x="5045" y="528"/>
                </a:lnTo>
                <a:lnTo>
                  <a:pt x="5045" y="522"/>
                </a:lnTo>
                <a:lnTo>
                  <a:pt x="5045" y="526"/>
                </a:lnTo>
                <a:lnTo>
                  <a:pt x="5045" y="532"/>
                </a:lnTo>
                <a:lnTo>
                  <a:pt x="5046" y="538"/>
                </a:lnTo>
                <a:lnTo>
                  <a:pt x="5046" y="551"/>
                </a:lnTo>
                <a:lnTo>
                  <a:pt x="5046" y="569"/>
                </a:lnTo>
                <a:lnTo>
                  <a:pt x="5047" y="574"/>
                </a:lnTo>
                <a:lnTo>
                  <a:pt x="5047" y="582"/>
                </a:lnTo>
                <a:lnTo>
                  <a:pt x="5047" y="603"/>
                </a:lnTo>
                <a:lnTo>
                  <a:pt x="5047" y="615"/>
                </a:lnTo>
                <a:lnTo>
                  <a:pt x="5048" y="596"/>
                </a:lnTo>
                <a:lnTo>
                  <a:pt x="5048" y="540"/>
                </a:lnTo>
                <a:lnTo>
                  <a:pt x="5048" y="474"/>
                </a:lnTo>
                <a:lnTo>
                  <a:pt x="5049" y="385"/>
                </a:lnTo>
                <a:lnTo>
                  <a:pt x="5049" y="250"/>
                </a:lnTo>
                <a:lnTo>
                  <a:pt x="5049" y="133"/>
                </a:lnTo>
                <a:lnTo>
                  <a:pt x="5050" y="104"/>
                </a:lnTo>
                <a:lnTo>
                  <a:pt x="5050" y="167"/>
                </a:lnTo>
                <a:lnTo>
                  <a:pt x="5050" y="374"/>
                </a:lnTo>
                <a:lnTo>
                  <a:pt x="5050" y="555"/>
                </a:lnTo>
                <a:lnTo>
                  <a:pt x="5051" y="601"/>
                </a:lnTo>
                <a:lnTo>
                  <a:pt x="5051" y="566"/>
                </a:lnTo>
                <a:lnTo>
                  <a:pt x="5051" y="545"/>
                </a:lnTo>
                <a:lnTo>
                  <a:pt x="5051" y="551"/>
                </a:lnTo>
                <a:lnTo>
                  <a:pt x="5052" y="549"/>
                </a:lnTo>
                <a:lnTo>
                  <a:pt x="5052" y="545"/>
                </a:lnTo>
                <a:lnTo>
                  <a:pt x="5053" y="544"/>
                </a:lnTo>
                <a:lnTo>
                  <a:pt x="5053" y="551"/>
                </a:lnTo>
                <a:lnTo>
                  <a:pt x="5053" y="555"/>
                </a:lnTo>
                <a:lnTo>
                  <a:pt x="5053" y="549"/>
                </a:lnTo>
                <a:lnTo>
                  <a:pt x="5054" y="548"/>
                </a:lnTo>
                <a:lnTo>
                  <a:pt x="5054" y="551"/>
                </a:lnTo>
                <a:lnTo>
                  <a:pt x="5055" y="553"/>
                </a:lnTo>
                <a:lnTo>
                  <a:pt x="5055" y="548"/>
                </a:lnTo>
                <a:lnTo>
                  <a:pt x="5055" y="545"/>
                </a:lnTo>
                <a:lnTo>
                  <a:pt x="5055" y="549"/>
                </a:lnTo>
                <a:lnTo>
                  <a:pt x="5056" y="551"/>
                </a:lnTo>
                <a:lnTo>
                  <a:pt x="5056" y="549"/>
                </a:lnTo>
                <a:lnTo>
                  <a:pt x="5056" y="549"/>
                </a:lnTo>
                <a:lnTo>
                  <a:pt x="5056" y="551"/>
                </a:lnTo>
                <a:lnTo>
                  <a:pt x="5057" y="559"/>
                </a:lnTo>
                <a:lnTo>
                  <a:pt x="5057" y="557"/>
                </a:lnTo>
                <a:lnTo>
                  <a:pt x="5057" y="548"/>
                </a:lnTo>
                <a:lnTo>
                  <a:pt x="5058" y="549"/>
                </a:lnTo>
                <a:lnTo>
                  <a:pt x="5058" y="553"/>
                </a:lnTo>
                <a:lnTo>
                  <a:pt x="5058" y="553"/>
                </a:lnTo>
                <a:lnTo>
                  <a:pt x="5059" y="551"/>
                </a:lnTo>
                <a:lnTo>
                  <a:pt x="5059" y="553"/>
                </a:lnTo>
                <a:lnTo>
                  <a:pt x="5059" y="559"/>
                </a:lnTo>
                <a:lnTo>
                  <a:pt x="5059" y="553"/>
                </a:lnTo>
                <a:lnTo>
                  <a:pt x="5060" y="549"/>
                </a:lnTo>
                <a:lnTo>
                  <a:pt x="5060" y="548"/>
                </a:lnTo>
                <a:lnTo>
                  <a:pt x="5060" y="549"/>
                </a:lnTo>
                <a:lnTo>
                  <a:pt x="5061" y="551"/>
                </a:lnTo>
                <a:lnTo>
                  <a:pt x="5061" y="549"/>
                </a:lnTo>
                <a:lnTo>
                  <a:pt x="5061" y="553"/>
                </a:lnTo>
                <a:lnTo>
                  <a:pt x="5061" y="553"/>
                </a:lnTo>
                <a:lnTo>
                  <a:pt x="5062" y="551"/>
                </a:lnTo>
                <a:lnTo>
                  <a:pt x="5062" y="551"/>
                </a:lnTo>
                <a:lnTo>
                  <a:pt x="5062" y="549"/>
                </a:lnTo>
                <a:lnTo>
                  <a:pt x="5063" y="553"/>
                </a:lnTo>
                <a:lnTo>
                  <a:pt x="5063" y="551"/>
                </a:lnTo>
                <a:lnTo>
                  <a:pt x="5063" y="551"/>
                </a:lnTo>
                <a:lnTo>
                  <a:pt x="5064" y="548"/>
                </a:lnTo>
                <a:lnTo>
                  <a:pt x="5064" y="551"/>
                </a:lnTo>
                <a:lnTo>
                  <a:pt x="5064" y="553"/>
                </a:lnTo>
                <a:lnTo>
                  <a:pt x="5064" y="549"/>
                </a:lnTo>
                <a:lnTo>
                  <a:pt x="5065" y="548"/>
                </a:lnTo>
                <a:lnTo>
                  <a:pt x="5065" y="551"/>
                </a:lnTo>
                <a:lnTo>
                  <a:pt x="5065" y="561"/>
                </a:lnTo>
                <a:lnTo>
                  <a:pt x="5065" y="555"/>
                </a:lnTo>
                <a:lnTo>
                  <a:pt x="5066" y="548"/>
                </a:lnTo>
                <a:lnTo>
                  <a:pt x="5066" y="551"/>
                </a:lnTo>
                <a:lnTo>
                  <a:pt x="5067" y="561"/>
                </a:lnTo>
                <a:lnTo>
                  <a:pt x="5067" y="559"/>
                </a:lnTo>
                <a:lnTo>
                  <a:pt x="5067" y="555"/>
                </a:lnTo>
                <a:lnTo>
                  <a:pt x="5067" y="553"/>
                </a:lnTo>
                <a:lnTo>
                  <a:pt x="5068" y="561"/>
                </a:lnTo>
                <a:lnTo>
                  <a:pt x="5068" y="561"/>
                </a:lnTo>
                <a:lnTo>
                  <a:pt x="5069" y="555"/>
                </a:lnTo>
                <a:lnTo>
                  <a:pt x="5069" y="551"/>
                </a:lnTo>
                <a:lnTo>
                  <a:pt x="5069" y="553"/>
                </a:lnTo>
                <a:lnTo>
                  <a:pt x="5069" y="555"/>
                </a:lnTo>
                <a:lnTo>
                  <a:pt x="5070" y="548"/>
                </a:lnTo>
                <a:lnTo>
                  <a:pt x="5070" y="544"/>
                </a:lnTo>
                <a:lnTo>
                  <a:pt x="5070" y="545"/>
                </a:lnTo>
                <a:lnTo>
                  <a:pt x="5070" y="540"/>
                </a:lnTo>
                <a:lnTo>
                  <a:pt x="5071" y="534"/>
                </a:lnTo>
                <a:lnTo>
                  <a:pt x="5071" y="526"/>
                </a:lnTo>
                <a:lnTo>
                  <a:pt x="5071" y="524"/>
                </a:lnTo>
                <a:lnTo>
                  <a:pt x="5072" y="524"/>
                </a:lnTo>
                <a:lnTo>
                  <a:pt x="5072" y="518"/>
                </a:lnTo>
                <a:lnTo>
                  <a:pt x="5072" y="517"/>
                </a:lnTo>
                <a:lnTo>
                  <a:pt x="5073" y="517"/>
                </a:lnTo>
                <a:lnTo>
                  <a:pt x="5073" y="520"/>
                </a:lnTo>
                <a:lnTo>
                  <a:pt x="5073" y="518"/>
                </a:lnTo>
                <a:lnTo>
                  <a:pt x="5073" y="511"/>
                </a:lnTo>
                <a:lnTo>
                  <a:pt x="5074" y="518"/>
                </a:lnTo>
                <a:lnTo>
                  <a:pt x="5074" y="522"/>
                </a:lnTo>
                <a:lnTo>
                  <a:pt x="5074" y="518"/>
                </a:lnTo>
                <a:lnTo>
                  <a:pt x="5075" y="517"/>
                </a:lnTo>
                <a:lnTo>
                  <a:pt x="5075" y="513"/>
                </a:lnTo>
                <a:lnTo>
                  <a:pt x="5075" y="518"/>
                </a:lnTo>
                <a:lnTo>
                  <a:pt x="5075" y="522"/>
                </a:lnTo>
                <a:lnTo>
                  <a:pt x="5076" y="517"/>
                </a:lnTo>
                <a:lnTo>
                  <a:pt x="5076" y="518"/>
                </a:lnTo>
                <a:lnTo>
                  <a:pt x="5076" y="518"/>
                </a:lnTo>
                <a:lnTo>
                  <a:pt x="5077" y="520"/>
                </a:lnTo>
                <a:lnTo>
                  <a:pt x="5077" y="517"/>
                </a:lnTo>
                <a:lnTo>
                  <a:pt x="5077" y="513"/>
                </a:lnTo>
                <a:lnTo>
                  <a:pt x="5078" y="518"/>
                </a:lnTo>
                <a:lnTo>
                  <a:pt x="5078" y="520"/>
                </a:lnTo>
                <a:lnTo>
                  <a:pt x="5078" y="522"/>
                </a:lnTo>
                <a:lnTo>
                  <a:pt x="5078" y="520"/>
                </a:lnTo>
                <a:lnTo>
                  <a:pt x="5079" y="524"/>
                </a:lnTo>
                <a:lnTo>
                  <a:pt x="5079" y="528"/>
                </a:lnTo>
                <a:lnTo>
                  <a:pt x="5079" y="524"/>
                </a:lnTo>
                <a:lnTo>
                  <a:pt x="5080" y="520"/>
                </a:lnTo>
                <a:lnTo>
                  <a:pt x="5080" y="524"/>
                </a:lnTo>
                <a:lnTo>
                  <a:pt x="5080" y="530"/>
                </a:lnTo>
                <a:lnTo>
                  <a:pt x="5081" y="532"/>
                </a:lnTo>
                <a:lnTo>
                  <a:pt x="5081" y="528"/>
                </a:lnTo>
                <a:lnTo>
                  <a:pt x="5081" y="530"/>
                </a:lnTo>
                <a:lnTo>
                  <a:pt x="5081" y="536"/>
                </a:lnTo>
                <a:lnTo>
                  <a:pt x="5082" y="536"/>
                </a:lnTo>
                <a:lnTo>
                  <a:pt x="5082" y="534"/>
                </a:lnTo>
                <a:lnTo>
                  <a:pt x="5083" y="532"/>
                </a:lnTo>
                <a:lnTo>
                  <a:pt x="5083" y="545"/>
                </a:lnTo>
                <a:lnTo>
                  <a:pt x="5083" y="538"/>
                </a:lnTo>
                <a:lnTo>
                  <a:pt x="5083" y="534"/>
                </a:lnTo>
                <a:lnTo>
                  <a:pt x="5084" y="532"/>
                </a:lnTo>
                <a:lnTo>
                  <a:pt x="5084" y="538"/>
                </a:lnTo>
                <a:lnTo>
                  <a:pt x="5084" y="545"/>
                </a:lnTo>
                <a:lnTo>
                  <a:pt x="5084" y="542"/>
                </a:lnTo>
                <a:lnTo>
                  <a:pt x="5085" y="540"/>
                </a:lnTo>
                <a:lnTo>
                  <a:pt x="5085" y="545"/>
                </a:lnTo>
                <a:lnTo>
                  <a:pt x="5085" y="548"/>
                </a:lnTo>
                <a:lnTo>
                  <a:pt x="5086" y="548"/>
                </a:lnTo>
                <a:lnTo>
                  <a:pt x="5086" y="544"/>
                </a:lnTo>
                <a:lnTo>
                  <a:pt x="5086" y="548"/>
                </a:lnTo>
                <a:lnTo>
                  <a:pt x="5087" y="549"/>
                </a:lnTo>
                <a:lnTo>
                  <a:pt x="5087" y="548"/>
                </a:lnTo>
                <a:lnTo>
                  <a:pt x="5087" y="540"/>
                </a:lnTo>
                <a:lnTo>
                  <a:pt x="5087" y="538"/>
                </a:lnTo>
                <a:lnTo>
                  <a:pt x="5088" y="540"/>
                </a:lnTo>
                <a:lnTo>
                  <a:pt x="5088" y="538"/>
                </a:lnTo>
                <a:lnTo>
                  <a:pt x="5088" y="536"/>
                </a:lnTo>
                <a:lnTo>
                  <a:pt x="5089" y="536"/>
                </a:lnTo>
                <a:lnTo>
                  <a:pt x="5089" y="538"/>
                </a:lnTo>
                <a:lnTo>
                  <a:pt x="5089" y="534"/>
                </a:lnTo>
                <a:lnTo>
                  <a:pt x="5090" y="528"/>
                </a:lnTo>
                <a:lnTo>
                  <a:pt x="5090" y="522"/>
                </a:lnTo>
                <a:lnTo>
                  <a:pt x="5090" y="526"/>
                </a:lnTo>
                <a:lnTo>
                  <a:pt x="5090" y="518"/>
                </a:lnTo>
                <a:lnTo>
                  <a:pt x="5091" y="514"/>
                </a:lnTo>
                <a:lnTo>
                  <a:pt x="5091" y="513"/>
                </a:lnTo>
                <a:lnTo>
                  <a:pt x="5091" y="520"/>
                </a:lnTo>
                <a:lnTo>
                  <a:pt x="5092" y="517"/>
                </a:lnTo>
                <a:lnTo>
                  <a:pt x="5092" y="507"/>
                </a:lnTo>
                <a:lnTo>
                  <a:pt x="5092" y="499"/>
                </a:lnTo>
                <a:lnTo>
                  <a:pt x="5092" y="496"/>
                </a:lnTo>
                <a:lnTo>
                  <a:pt x="5093" y="499"/>
                </a:lnTo>
                <a:lnTo>
                  <a:pt x="5093" y="497"/>
                </a:lnTo>
                <a:lnTo>
                  <a:pt x="5093" y="499"/>
                </a:lnTo>
                <a:lnTo>
                  <a:pt x="5094" y="505"/>
                </a:lnTo>
                <a:lnTo>
                  <a:pt x="5094" y="509"/>
                </a:lnTo>
                <a:lnTo>
                  <a:pt x="5094" y="511"/>
                </a:lnTo>
                <a:lnTo>
                  <a:pt x="5095" y="501"/>
                </a:lnTo>
                <a:lnTo>
                  <a:pt x="5095" y="511"/>
                </a:lnTo>
                <a:lnTo>
                  <a:pt x="5095" y="513"/>
                </a:lnTo>
                <a:lnTo>
                  <a:pt x="5095" y="501"/>
                </a:lnTo>
                <a:lnTo>
                  <a:pt x="5096" y="501"/>
                </a:lnTo>
                <a:lnTo>
                  <a:pt x="5096" y="518"/>
                </a:lnTo>
                <a:lnTo>
                  <a:pt x="5097" y="536"/>
                </a:lnTo>
                <a:lnTo>
                  <a:pt x="5097" y="542"/>
                </a:lnTo>
                <a:lnTo>
                  <a:pt x="5097" y="545"/>
                </a:lnTo>
                <a:lnTo>
                  <a:pt x="5097" y="549"/>
                </a:lnTo>
                <a:lnTo>
                  <a:pt x="5098" y="555"/>
                </a:lnTo>
                <a:lnTo>
                  <a:pt x="5098" y="557"/>
                </a:lnTo>
                <a:lnTo>
                  <a:pt x="5098" y="549"/>
                </a:lnTo>
                <a:lnTo>
                  <a:pt x="5098" y="545"/>
                </a:lnTo>
                <a:lnTo>
                  <a:pt x="5099" y="551"/>
                </a:lnTo>
                <a:lnTo>
                  <a:pt x="5099" y="557"/>
                </a:lnTo>
                <a:lnTo>
                  <a:pt x="5099" y="553"/>
                </a:lnTo>
                <a:lnTo>
                  <a:pt x="5100" y="555"/>
                </a:lnTo>
                <a:lnTo>
                  <a:pt x="5100" y="563"/>
                </a:lnTo>
                <a:lnTo>
                  <a:pt x="5100" y="563"/>
                </a:lnTo>
                <a:lnTo>
                  <a:pt x="5101" y="557"/>
                </a:lnTo>
                <a:lnTo>
                  <a:pt x="5101" y="553"/>
                </a:lnTo>
                <a:lnTo>
                  <a:pt x="5101" y="555"/>
                </a:lnTo>
                <a:lnTo>
                  <a:pt x="5101" y="563"/>
                </a:lnTo>
                <a:lnTo>
                  <a:pt x="5102" y="565"/>
                </a:lnTo>
                <a:lnTo>
                  <a:pt x="5102" y="565"/>
                </a:lnTo>
                <a:lnTo>
                  <a:pt x="5102" y="586"/>
                </a:lnTo>
                <a:lnTo>
                  <a:pt x="5103" y="607"/>
                </a:lnTo>
                <a:lnTo>
                  <a:pt x="5103" y="619"/>
                </a:lnTo>
                <a:lnTo>
                  <a:pt x="5103" y="634"/>
                </a:lnTo>
                <a:lnTo>
                  <a:pt x="5104" y="617"/>
                </a:lnTo>
                <a:lnTo>
                  <a:pt x="5104" y="559"/>
                </a:lnTo>
                <a:lnTo>
                  <a:pt x="5104" y="466"/>
                </a:lnTo>
                <a:lnTo>
                  <a:pt x="5104" y="337"/>
                </a:lnTo>
                <a:lnTo>
                  <a:pt x="5105" y="193"/>
                </a:lnTo>
                <a:lnTo>
                  <a:pt x="5105" y="111"/>
                </a:lnTo>
                <a:lnTo>
                  <a:pt x="5105" y="140"/>
                </a:lnTo>
                <a:lnTo>
                  <a:pt x="5106" y="306"/>
                </a:lnTo>
                <a:lnTo>
                  <a:pt x="5106" y="509"/>
                </a:lnTo>
                <a:lnTo>
                  <a:pt x="5106" y="617"/>
                </a:lnTo>
                <a:lnTo>
                  <a:pt x="5106" y="622"/>
                </a:lnTo>
                <a:lnTo>
                  <a:pt x="5107" y="588"/>
                </a:lnTo>
                <a:lnTo>
                  <a:pt x="5107" y="576"/>
                </a:lnTo>
                <a:lnTo>
                  <a:pt x="5107" y="578"/>
                </a:lnTo>
                <a:lnTo>
                  <a:pt x="5108" y="580"/>
                </a:lnTo>
                <a:lnTo>
                  <a:pt x="5108" y="574"/>
                </a:lnTo>
                <a:lnTo>
                  <a:pt x="5108" y="573"/>
                </a:lnTo>
                <a:lnTo>
                  <a:pt x="5109" y="569"/>
                </a:lnTo>
                <a:lnTo>
                  <a:pt x="5109" y="569"/>
                </a:lnTo>
                <a:lnTo>
                  <a:pt x="5109" y="566"/>
                </a:lnTo>
                <a:lnTo>
                  <a:pt x="5109" y="566"/>
                </a:lnTo>
                <a:lnTo>
                  <a:pt x="5110" y="565"/>
                </a:lnTo>
                <a:lnTo>
                  <a:pt x="5110" y="574"/>
                </a:lnTo>
                <a:lnTo>
                  <a:pt x="5110" y="574"/>
                </a:lnTo>
                <a:lnTo>
                  <a:pt x="5110" y="574"/>
                </a:lnTo>
                <a:lnTo>
                  <a:pt x="5111" y="574"/>
                </a:lnTo>
                <a:lnTo>
                  <a:pt x="5111" y="580"/>
                </a:lnTo>
                <a:lnTo>
                  <a:pt x="5112" y="582"/>
                </a:lnTo>
                <a:lnTo>
                  <a:pt x="5112" y="578"/>
                </a:lnTo>
                <a:lnTo>
                  <a:pt x="5112" y="582"/>
                </a:lnTo>
                <a:lnTo>
                  <a:pt x="5112" y="586"/>
                </a:lnTo>
                <a:lnTo>
                  <a:pt x="5113" y="582"/>
                </a:lnTo>
                <a:lnTo>
                  <a:pt x="5113" y="576"/>
                </a:lnTo>
                <a:lnTo>
                  <a:pt x="5114" y="576"/>
                </a:lnTo>
                <a:lnTo>
                  <a:pt x="5114" y="580"/>
                </a:lnTo>
                <a:lnTo>
                  <a:pt x="5114" y="582"/>
                </a:lnTo>
                <a:lnTo>
                  <a:pt x="5114" y="576"/>
                </a:lnTo>
                <a:lnTo>
                  <a:pt x="5115" y="573"/>
                </a:lnTo>
                <a:lnTo>
                  <a:pt x="5115" y="576"/>
                </a:lnTo>
                <a:lnTo>
                  <a:pt x="5115" y="582"/>
                </a:lnTo>
                <a:lnTo>
                  <a:pt x="5115" y="584"/>
                </a:lnTo>
                <a:lnTo>
                  <a:pt x="5116" y="580"/>
                </a:lnTo>
                <a:lnTo>
                  <a:pt x="5116" y="580"/>
                </a:lnTo>
                <a:lnTo>
                  <a:pt x="5116" y="580"/>
                </a:lnTo>
                <a:lnTo>
                  <a:pt x="5117" y="582"/>
                </a:lnTo>
                <a:lnTo>
                  <a:pt x="5117" y="580"/>
                </a:lnTo>
                <a:lnTo>
                  <a:pt x="5117" y="584"/>
                </a:lnTo>
                <a:lnTo>
                  <a:pt x="5118" y="588"/>
                </a:lnTo>
                <a:lnTo>
                  <a:pt x="5118" y="586"/>
                </a:lnTo>
                <a:lnTo>
                  <a:pt x="5118" y="578"/>
                </a:lnTo>
                <a:lnTo>
                  <a:pt x="5118" y="580"/>
                </a:lnTo>
                <a:lnTo>
                  <a:pt x="5119" y="588"/>
                </a:lnTo>
                <a:lnTo>
                  <a:pt x="5119" y="586"/>
                </a:lnTo>
                <a:lnTo>
                  <a:pt x="5119" y="578"/>
                </a:lnTo>
                <a:lnTo>
                  <a:pt x="5120" y="580"/>
                </a:lnTo>
                <a:lnTo>
                  <a:pt x="5120" y="586"/>
                </a:lnTo>
                <a:lnTo>
                  <a:pt x="5120" y="578"/>
                </a:lnTo>
                <a:lnTo>
                  <a:pt x="5120" y="574"/>
                </a:lnTo>
                <a:lnTo>
                  <a:pt x="5121" y="574"/>
                </a:lnTo>
                <a:lnTo>
                  <a:pt x="5121" y="582"/>
                </a:lnTo>
                <a:lnTo>
                  <a:pt x="5121" y="582"/>
                </a:lnTo>
                <a:lnTo>
                  <a:pt x="5122" y="586"/>
                </a:lnTo>
                <a:lnTo>
                  <a:pt x="5122" y="588"/>
                </a:lnTo>
                <a:lnTo>
                  <a:pt x="5122" y="596"/>
                </a:lnTo>
                <a:lnTo>
                  <a:pt x="5123" y="601"/>
                </a:lnTo>
                <a:lnTo>
                  <a:pt x="5123" y="600"/>
                </a:lnTo>
                <a:lnTo>
                  <a:pt x="5123" y="601"/>
                </a:lnTo>
                <a:lnTo>
                  <a:pt x="5123" y="605"/>
                </a:lnTo>
                <a:lnTo>
                  <a:pt x="5124" y="613"/>
                </a:lnTo>
                <a:lnTo>
                  <a:pt x="5124" y="611"/>
                </a:lnTo>
                <a:lnTo>
                  <a:pt x="5124" y="601"/>
                </a:lnTo>
                <a:lnTo>
                  <a:pt x="5124" y="603"/>
                </a:lnTo>
                <a:lnTo>
                  <a:pt x="5125" y="603"/>
                </a:lnTo>
                <a:lnTo>
                  <a:pt x="5125" y="594"/>
                </a:lnTo>
                <a:lnTo>
                  <a:pt x="5126" y="588"/>
                </a:lnTo>
                <a:lnTo>
                  <a:pt x="5126" y="586"/>
                </a:lnTo>
                <a:lnTo>
                  <a:pt x="5126" y="582"/>
                </a:lnTo>
                <a:lnTo>
                  <a:pt x="5126" y="576"/>
                </a:lnTo>
                <a:lnTo>
                  <a:pt x="5127" y="569"/>
                </a:lnTo>
                <a:lnTo>
                  <a:pt x="5127" y="559"/>
                </a:lnTo>
                <a:lnTo>
                  <a:pt x="5128" y="566"/>
                </a:lnTo>
                <a:lnTo>
                  <a:pt x="5128" y="563"/>
                </a:lnTo>
                <a:lnTo>
                  <a:pt x="5128" y="553"/>
                </a:lnTo>
                <a:lnTo>
                  <a:pt x="5128" y="555"/>
                </a:lnTo>
                <a:lnTo>
                  <a:pt x="5129" y="559"/>
                </a:lnTo>
                <a:lnTo>
                  <a:pt x="5129" y="555"/>
                </a:lnTo>
                <a:lnTo>
                  <a:pt x="5129" y="551"/>
                </a:lnTo>
                <a:lnTo>
                  <a:pt x="5129" y="545"/>
                </a:lnTo>
                <a:lnTo>
                  <a:pt x="5130" y="544"/>
                </a:lnTo>
                <a:lnTo>
                  <a:pt x="5130" y="549"/>
                </a:lnTo>
                <a:lnTo>
                  <a:pt x="5130" y="545"/>
                </a:lnTo>
                <a:lnTo>
                  <a:pt x="5131" y="545"/>
                </a:lnTo>
                <a:lnTo>
                  <a:pt x="5131" y="551"/>
                </a:lnTo>
                <a:lnTo>
                  <a:pt x="5131" y="549"/>
                </a:lnTo>
                <a:lnTo>
                  <a:pt x="5132" y="548"/>
                </a:lnTo>
                <a:lnTo>
                  <a:pt x="5132" y="544"/>
                </a:lnTo>
                <a:lnTo>
                  <a:pt x="5132" y="540"/>
                </a:lnTo>
                <a:lnTo>
                  <a:pt x="5132" y="551"/>
                </a:lnTo>
                <a:lnTo>
                  <a:pt x="5133" y="548"/>
                </a:lnTo>
                <a:lnTo>
                  <a:pt x="5133" y="540"/>
                </a:lnTo>
                <a:lnTo>
                  <a:pt x="5133" y="545"/>
                </a:lnTo>
                <a:lnTo>
                  <a:pt x="5134" y="551"/>
                </a:lnTo>
                <a:lnTo>
                  <a:pt x="5134" y="551"/>
                </a:lnTo>
                <a:lnTo>
                  <a:pt x="5134" y="545"/>
                </a:lnTo>
                <a:lnTo>
                  <a:pt x="5134" y="549"/>
                </a:lnTo>
                <a:lnTo>
                  <a:pt x="5135" y="549"/>
                </a:lnTo>
                <a:lnTo>
                  <a:pt x="5135" y="557"/>
                </a:lnTo>
                <a:lnTo>
                  <a:pt x="5135" y="548"/>
                </a:lnTo>
                <a:lnTo>
                  <a:pt x="5136" y="548"/>
                </a:lnTo>
                <a:lnTo>
                  <a:pt x="5136" y="551"/>
                </a:lnTo>
                <a:lnTo>
                  <a:pt x="5136" y="553"/>
                </a:lnTo>
                <a:lnTo>
                  <a:pt x="5137" y="553"/>
                </a:lnTo>
                <a:lnTo>
                  <a:pt x="5137" y="549"/>
                </a:lnTo>
                <a:lnTo>
                  <a:pt x="5137" y="557"/>
                </a:lnTo>
                <a:lnTo>
                  <a:pt x="5137" y="559"/>
                </a:lnTo>
                <a:lnTo>
                  <a:pt x="5138" y="555"/>
                </a:lnTo>
                <a:lnTo>
                  <a:pt x="5138" y="555"/>
                </a:lnTo>
                <a:lnTo>
                  <a:pt x="5138" y="559"/>
                </a:lnTo>
                <a:lnTo>
                  <a:pt x="5138" y="563"/>
                </a:lnTo>
                <a:lnTo>
                  <a:pt x="5139" y="565"/>
                </a:lnTo>
                <a:lnTo>
                  <a:pt x="5139" y="553"/>
                </a:lnTo>
                <a:lnTo>
                  <a:pt x="5140" y="551"/>
                </a:lnTo>
                <a:lnTo>
                  <a:pt x="5140" y="557"/>
                </a:lnTo>
                <a:lnTo>
                  <a:pt x="5140" y="555"/>
                </a:lnTo>
                <a:lnTo>
                  <a:pt x="5140" y="553"/>
                </a:lnTo>
                <a:lnTo>
                  <a:pt x="5141" y="559"/>
                </a:lnTo>
                <a:lnTo>
                  <a:pt x="5141" y="566"/>
                </a:lnTo>
                <a:lnTo>
                  <a:pt x="5142" y="559"/>
                </a:lnTo>
                <a:lnTo>
                  <a:pt x="5142" y="553"/>
                </a:lnTo>
                <a:lnTo>
                  <a:pt x="5142" y="557"/>
                </a:lnTo>
                <a:lnTo>
                  <a:pt x="5142" y="561"/>
                </a:lnTo>
                <a:lnTo>
                  <a:pt x="5143" y="565"/>
                </a:lnTo>
                <a:lnTo>
                  <a:pt x="5143" y="559"/>
                </a:lnTo>
                <a:lnTo>
                  <a:pt x="5143" y="555"/>
                </a:lnTo>
                <a:lnTo>
                  <a:pt x="5143" y="565"/>
                </a:lnTo>
                <a:lnTo>
                  <a:pt x="5144" y="563"/>
                </a:lnTo>
                <a:lnTo>
                  <a:pt x="5144" y="557"/>
                </a:lnTo>
                <a:lnTo>
                  <a:pt x="5144" y="555"/>
                </a:lnTo>
                <a:lnTo>
                  <a:pt x="5145" y="555"/>
                </a:lnTo>
                <a:lnTo>
                  <a:pt x="5145" y="555"/>
                </a:lnTo>
                <a:lnTo>
                  <a:pt x="5145" y="548"/>
                </a:lnTo>
                <a:lnTo>
                  <a:pt x="5146" y="540"/>
                </a:lnTo>
                <a:lnTo>
                  <a:pt x="5146" y="538"/>
                </a:lnTo>
                <a:lnTo>
                  <a:pt x="5146" y="540"/>
                </a:lnTo>
                <a:lnTo>
                  <a:pt x="5146" y="538"/>
                </a:lnTo>
                <a:lnTo>
                  <a:pt x="5147" y="528"/>
                </a:lnTo>
                <a:lnTo>
                  <a:pt x="5147" y="524"/>
                </a:lnTo>
                <a:lnTo>
                  <a:pt x="5147" y="528"/>
                </a:lnTo>
                <a:lnTo>
                  <a:pt x="5148" y="524"/>
                </a:lnTo>
                <a:lnTo>
                  <a:pt x="5148" y="524"/>
                </a:lnTo>
                <a:lnTo>
                  <a:pt x="5148" y="524"/>
                </a:lnTo>
                <a:lnTo>
                  <a:pt x="5148" y="528"/>
                </a:lnTo>
                <a:lnTo>
                  <a:pt x="5149" y="532"/>
                </a:lnTo>
                <a:lnTo>
                  <a:pt x="5149" y="526"/>
                </a:lnTo>
                <a:lnTo>
                  <a:pt x="5149" y="528"/>
                </a:lnTo>
                <a:lnTo>
                  <a:pt x="5150" y="538"/>
                </a:lnTo>
                <a:lnTo>
                  <a:pt x="5150" y="534"/>
                </a:lnTo>
                <a:lnTo>
                  <a:pt x="5150" y="520"/>
                </a:lnTo>
                <a:lnTo>
                  <a:pt x="5151" y="526"/>
                </a:lnTo>
                <a:lnTo>
                  <a:pt x="5151" y="544"/>
                </a:lnTo>
                <a:lnTo>
                  <a:pt x="5151" y="553"/>
                </a:lnTo>
                <a:lnTo>
                  <a:pt x="5151" y="555"/>
                </a:lnTo>
                <a:lnTo>
                  <a:pt x="5152" y="559"/>
                </a:lnTo>
                <a:lnTo>
                  <a:pt x="5152" y="569"/>
                </a:lnTo>
                <a:lnTo>
                  <a:pt x="5152" y="573"/>
                </a:lnTo>
                <a:lnTo>
                  <a:pt x="5152" y="570"/>
                </a:lnTo>
                <a:lnTo>
                  <a:pt x="5153" y="573"/>
                </a:lnTo>
                <a:lnTo>
                  <a:pt x="5153" y="570"/>
                </a:lnTo>
                <a:lnTo>
                  <a:pt x="5154" y="573"/>
                </a:lnTo>
                <a:lnTo>
                  <a:pt x="5154" y="573"/>
                </a:lnTo>
                <a:lnTo>
                  <a:pt x="5154" y="569"/>
                </a:lnTo>
                <a:lnTo>
                  <a:pt x="5154" y="573"/>
                </a:lnTo>
                <a:lnTo>
                  <a:pt x="5155" y="574"/>
                </a:lnTo>
                <a:lnTo>
                  <a:pt x="5155" y="576"/>
                </a:lnTo>
                <a:lnTo>
                  <a:pt x="5156" y="570"/>
                </a:lnTo>
                <a:lnTo>
                  <a:pt x="5156" y="573"/>
                </a:lnTo>
                <a:lnTo>
                  <a:pt x="5156" y="574"/>
                </a:lnTo>
                <a:lnTo>
                  <a:pt x="5156" y="576"/>
                </a:lnTo>
                <a:lnTo>
                  <a:pt x="5157" y="576"/>
                </a:lnTo>
                <a:lnTo>
                  <a:pt x="5157" y="578"/>
                </a:lnTo>
                <a:lnTo>
                  <a:pt x="5157" y="588"/>
                </a:lnTo>
                <a:lnTo>
                  <a:pt x="5157" y="596"/>
                </a:lnTo>
                <a:lnTo>
                  <a:pt x="5158" y="605"/>
                </a:lnTo>
                <a:lnTo>
                  <a:pt x="5158" y="613"/>
                </a:lnTo>
                <a:lnTo>
                  <a:pt x="5158" y="632"/>
                </a:lnTo>
                <a:lnTo>
                  <a:pt x="5159" y="657"/>
                </a:lnTo>
                <a:lnTo>
                  <a:pt x="5159" y="621"/>
                </a:lnTo>
                <a:lnTo>
                  <a:pt x="5159" y="549"/>
                </a:lnTo>
                <a:lnTo>
                  <a:pt x="5160" y="459"/>
                </a:lnTo>
                <a:lnTo>
                  <a:pt x="5160" y="326"/>
                </a:lnTo>
                <a:lnTo>
                  <a:pt x="5160" y="173"/>
                </a:lnTo>
                <a:lnTo>
                  <a:pt x="5160" y="88"/>
                </a:lnTo>
                <a:lnTo>
                  <a:pt x="5161" y="114"/>
                </a:lnTo>
                <a:lnTo>
                  <a:pt x="5161" y="299"/>
                </a:lnTo>
                <a:lnTo>
                  <a:pt x="5161" y="368"/>
                </a:lnTo>
                <a:lnTo>
                  <a:pt x="5162" y="609"/>
                </a:lnTo>
                <a:lnTo>
                  <a:pt x="5162" y="644"/>
                </a:lnTo>
                <a:lnTo>
                  <a:pt x="5162" y="646"/>
                </a:lnTo>
                <a:lnTo>
                  <a:pt x="5162" y="619"/>
                </a:lnTo>
                <a:lnTo>
                  <a:pt x="5163" y="596"/>
                </a:lnTo>
                <a:lnTo>
                  <a:pt x="5163" y="601"/>
                </a:lnTo>
                <a:lnTo>
                  <a:pt x="5163" y="601"/>
                </a:lnTo>
                <a:lnTo>
                  <a:pt x="5164" y="596"/>
                </a:lnTo>
                <a:lnTo>
                  <a:pt x="5164" y="590"/>
                </a:lnTo>
                <a:lnTo>
                  <a:pt x="5164" y="590"/>
                </a:lnTo>
                <a:lnTo>
                  <a:pt x="5165" y="590"/>
                </a:lnTo>
                <a:lnTo>
                  <a:pt x="5165" y="596"/>
                </a:lnTo>
                <a:lnTo>
                  <a:pt x="5165" y="590"/>
                </a:lnTo>
                <a:lnTo>
                  <a:pt x="5165" y="592"/>
                </a:lnTo>
                <a:lnTo>
                  <a:pt x="5166" y="594"/>
                </a:lnTo>
                <a:lnTo>
                  <a:pt x="5166" y="597"/>
                </a:lnTo>
                <a:lnTo>
                  <a:pt x="5166" y="594"/>
                </a:lnTo>
                <a:lnTo>
                  <a:pt x="5166" y="592"/>
                </a:lnTo>
                <a:lnTo>
                  <a:pt x="5167" y="597"/>
                </a:lnTo>
                <a:lnTo>
                  <a:pt x="5167" y="605"/>
                </a:lnTo>
                <a:lnTo>
                  <a:pt x="5168" y="596"/>
                </a:lnTo>
                <a:lnTo>
                  <a:pt x="5168" y="588"/>
                </a:lnTo>
                <a:lnTo>
                  <a:pt x="5168" y="590"/>
                </a:lnTo>
                <a:lnTo>
                  <a:pt x="5168" y="592"/>
                </a:lnTo>
                <a:lnTo>
                  <a:pt x="5169" y="594"/>
                </a:lnTo>
                <a:lnTo>
                  <a:pt x="5169" y="590"/>
                </a:lnTo>
                <a:lnTo>
                  <a:pt x="5170" y="588"/>
                </a:lnTo>
                <a:lnTo>
                  <a:pt x="5170" y="590"/>
                </a:lnTo>
                <a:lnTo>
                  <a:pt x="5170" y="590"/>
                </a:lnTo>
                <a:lnTo>
                  <a:pt x="5170" y="590"/>
                </a:lnTo>
                <a:lnTo>
                  <a:pt x="5171" y="590"/>
                </a:lnTo>
                <a:lnTo>
                  <a:pt x="5171" y="588"/>
                </a:lnTo>
                <a:lnTo>
                  <a:pt x="5171" y="592"/>
                </a:lnTo>
                <a:lnTo>
                  <a:pt x="5171" y="590"/>
                </a:lnTo>
                <a:lnTo>
                  <a:pt x="5172" y="590"/>
                </a:lnTo>
                <a:lnTo>
                  <a:pt x="5172" y="592"/>
                </a:lnTo>
                <a:lnTo>
                  <a:pt x="5172" y="592"/>
                </a:lnTo>
                <a:lnTo>
                  <a:pt x="5173" y="590"/>
                </a:lnTo>
                <a:lnTo>
                  <a:pt x="5173" y="592"/>
                </a:lnTo>
                <a:lnTo>
                  <a:pt x="5173" y="592"/>
                </a:lnTo>
                <a:lnTo>
                  <a:pt x="5174" y="594"/>
                </a:lnTo>
                <a:lnTo>
                  <a:pt x="5174" y="588"/>
                </a:lnTo>
                <a:lnTo>
                  <a:pt x="5174" y="586"/>
                </a:lnTo>
                <a:lnTo>
                  <a:pt x="5174" y="586"/>
                </a:lnTo>
                <a:lnTo>
                  <a:pt x="5175" y="590"/>
                </a:lnTo>
                <a:lnTo>
                  <a:pt x="5175" y="588"/>
                </a:lnTo>
                <a:lnTo>
                  <a:pt x="5175" y="588"/>
                </a:lnTo>
                <a:lnTo>
                  <a:pt x="5176" y="590"/>
                </a:lnTo>
                <a:lnTo>
                  <a:pt x="5176" y="592"/>
                </a:lnTo>
                <a:lnTo>
                  <a:pt x="5176" y="590"/>
                </a:lnTo>
                <a:lnTo>
                  <a:pt x="5176" y="590"/>
                </a:lnTo>
                <a:lnTo>
                  <a:pt x="5177" y="597"/>
                </a:lnTo>
                <a:lnTo>
                  <a:pt x="5177" y="603"/>
                </a:lnTo>
                <a:lnTo>
                  <a:pt x="5177" y="600"/>
                </a:lnTo>
                <a:lnTo>
                  <a:pt x="5178" y="601"/>
                </a:lnTo>
                <a:lnTo>
                  <a:pt x="5178" y="605"/>
                </a:lnTo>
                <a:lnTo>
                  <a:pt x="5178" y="613"/>
                </a:lnTo>
                <a:lnTo>
                  <a:pt x="5179" y="611"/>
                </a:lnTo>
                <a:lnTo>
                  <a:pt x="5179" y="609"/>
                </a:lnTo>
                <a:lnTo>
                  <a:pt x="5179" y="609"/>
                </a:lnTo>
                <a:lnTo>
                  <a:pt x="5179" y="615"/>
                </a:lnTo>
                <a:lnTo>
                  <a:pt x="5180" y="615"/>
                </a:lnTo>
                <a:lnTo>
                  <a:pt x="5180" y="615"/>
                </a:lnTo>
                <a:lnTo>
                  <a:pt x="5180" y="617"/>
                </a:lnTo>
                <a:lnTo>
                  <a:pt x="5181" y="615"/>
                </a:lnTo>
                <a:lnTo>
                  <a:pt x="5181" y="617"/>
                </a:lnTo>
                <a:lnTo>
                  <a:pt x="5181" y="607"/>
                </a:lnTo>
                <a:lnTo>
                  <a:pt x="5182" y="601"/>
                </a:lnTo>
                <a:lnTo>
                  <a:pt x="5182" y="600"/>
                </a:lnTo>
                <a:lnTo>
                  <a:pt x="5182" y="597"/>
                </a:lnTo>
                <a:lnTo>
                  <a:pt x="5182" y="582"/>
                </a:lnTo>
                <a:lnTo>
                  <a:pt x="5183" y="574"/>
                </a:lnTo>
                <a:lnTo>
                  <a:pt x="5183" y="569"/>
                </a:lnTo>
                <a:lnTo>
                  <a:pt x="5184" y="565"/>
                </a:lnTo>
                <a:lnTo>
                  <a:pt x="5184" y="561"/>
                </a:lnTo>
                <a:lnTo>
                  <a:pt x="5184" y="548"/>
                </a:lnTo>
                <a:lnTo>
                  <a:pt x="5184" y="544"/>
                </a:lnTo>
                <a:lnTo>
                  <a:pt x="5185" y="545"/>
                </a:lnTo>
                <a:lnTo>
                  <a:pt x="5185" y="544"/>
                </a:lnTo>
                <a:lnTo>
                  <a:pt x="5185" y="536"/>
                </a:lnTo>
                <a:lnTo>
                  <a:pt x="5185" y="538"/>
                </a:lnTo>
                <a:lnTo>
                  <a:pt x="5186" y="540"/>
                </a:lnTo>
                <a:lnTo>
                  <a:pt x="5186" y="536"/>
                </a:lnTo>
                <a:lnTo>
                  <a:pt x="5186" y="532"/>
                </a:lnTo>
                <a:lnTo>
                  <a:pt x="5187" y="532"/>
                </a:lnTo>
                <a:lnTo>
                  <a:pt x="5187" y="538"/>
                </a:lnTo>
                <a:lnTo>
                  <a:pt x="5187" y="540"/>
                </a:lnTo>
                <a:lnTo>
                  <a:pt x="5188" y="528"/>
                </a:lnTo>
                <a:lnTo>
                  <a:pt x="5188" y="532"/>
                </a:lnTo>
                <a:lnTo>
                  <a:pt x="5188" y="536"/>
                </a:lnTo>
                <a:lnTo>
                  <a:pt x="5188" y="536"/>
                </a:lnTo>
                <a:lnTo>
                  <a:pt x="5189" y="528"/>
                </a:lnTo>
                <a:lnTo>
                  <a:pt x="5189" y="526"/>
                </a:lnTo>
                <a:lnTo>
                  <a:pt x="5189" y="536"/>
                </a:lnTo>
                <a:lnTo>
                  <a:pt x="5190" y="538"/>
                </a:lnTo>
                <a:lnTo>
                  <a:pt x="5190" y="534"/>
                </a:lnTo>
                <a:lnTo>
                  <a:pt x="5190" y="530"/>
                </a:lnTo>
                <a:lnTo>
                  <a:pt x="5191" y="532"/>
                </a:lnTo>
                <a:lnTo>
                  <a:pt x="5191" y="536"/>
                </a:lnTo>
                <a:lnTo>
                  <a:pt x="5191" y="534"/>
                </a:lnTo>
                <a:lnTo>
                  <a:pt x="5191" y="532"/>
                </a:lnTo>
                <a:lnTo>
                  <a:pt x="5192" y="536"/>
                </a:lnTo>
                <a:lnTo>
                  <a:pt x="5192" y="540"/>
                </a:lnTo>
                <a:lnTo>
                  <a:pt x="5192" y="542"/>
                </a:lnTo>
                <a:lnTo>
                  <a:pt x="5193" y="540"/>
                </a:lnTo>
                <a:lnTo>
                  <a:pt x="5193" y="540"/>
                </a:lnTo>
                <a:lnTo>
                  <a:pt x="5193" y="545"/>
                </a:lnTo>
                <a:lnTo>
                  <a:pt x="5193" y="542"/>
                </a:lnTo>
                <a:lnTo>
                  <a:pt x="5194" y="536"/>
                </a:lnTo>
                <a:lnTo>
                  <a:pt x="5194" y="536"/>
                </a:lnTo>
                <a:lnTo>
                  <a:pt x="5194" y="540"/>
                </a:lnTo>
                <a:lnTo>
                  <a:pt x="5195" y="538"/>
                </a:lnTo>
                <a:lnTo>
                  <a:pt x="5195" y="534"/>
                </a:lnTo>
                <a:lnTo>
                  <a:pt x="5195" y="536"/>
                </a:lnTo>
                <a:lnTo>
                  <a:pt x="5196" y="538"/>
                </a:lnTo>
                <a:lnTo>
                  <a:pt x="5196" y="540"/>
                </a:lnTo>
                <a:lnTo>
                  <a:pt x="5196" y="538"/>
                </a:lnTo>
                <a:lnTo>
                  <a:pt x="5196" y="540"/>
                </a:lnTo>
                <a:lnTo>
                  <a:pt x="5197" y="540"/>
                </a:lnTo>
                <a:lnTo>
                  <a:pt x="5197" y="544"/>
                </a:lnTo>
                <a:lnTo>
                  <a:pt x="5197" y="538"/>
                </a:lnTo>
                <a:lnTo>
                  <a:pt x="5197" y="538"/>
                </a:lnTo>
                <a:lnTo>
                  <a:pt x="5198" y="538"/>
                </a:lnTo>
                <a:lnTo>
                  <a:pt x="5198" y="544"/>
                </a:lnTo>
                <a:lnTo>
                  <a:pt x="5199" y="542"/>
                </a:lnTo>
                <a:lnTo>
                  <a:pt x="5199" y="534"/>
                </a:lnTo>
                <a:lnTo>
                  <a:pt x="5199" y="532"/>
                </a:lnTo>
                <a:lnTo>
                  <a:pt x="5199" y="540"/>
                </a:lnTo>
                <a:lnTo>
                  <a:pt x="5200" y="534"/>
                </a:lnTo>
                <a:lnTo>
                  <a:pt x="5200" y="530"/>
                </a:lnTo>
                <a:lnTo>
                  <a:pt x="5201" y="530"/>
                </a:lnTo>
                <a:lnTo>
                  <a:pt x="5201" y="534"/>
                </a:lnTo>
                <a:lnTo>
                  <a:pt x="5201" y="534"/>
                </a:lnTo>
                <a:lnTo>
                  <a:pt x="5201" y="530"/>
                </a:lnTo>
                <a:lnTo>
                  <a:pt x="5202" y="528"/>
                </a:lnTo>
                <a:lnTo>
                  <a:pt x="5202" y="530"/>
                </a:lnTo>
                <a:lnTo>
                  <a:pt x="5202" y="532"/>
                </a:lnTo>
                <a:lnTo>
                  <a:pt x="5202" y="526"/>
                </a:lnTo>
                <a:lnTo>
                  <a:pt x="5203" y="524"/>
                </a:lnTo>
                <a:lnTo>
                  <a:pt x="5203" y="520"/>
                </a:lnTo>
                <a:lnTo>
                  <a:pt x="5203" y="518"/>
                </a:lnTo>
                <a:lnTo>
                  <a:pt x="5204" y="507"/>
                </a:lnTo>
                <a:lnTo>
                  <a:pt x="5204" y="501"/>
                </a:lnTo>
                <a:lnTo>
                  <a:pt x="5204" y="507"/>
                </a:lnTo>
                <a:lnTo>
                  <a:pt x="5205" y="507"/>
                </a:lnTo>
                <a:lnTo>
                  <a:pt x="5205" y="499"/>
                </a:lnTo>
                <a:lnTo>
                  <a:pt x="5205" y="496"/>
                </a:lnTo>
                <a:lnTo>
                  <a:pt x="5205" y="492"/>
                </a:lnTo>
                <a:lnTo>
                  <a:pt x="5206" y="489"/>
                </a:lnTo>
                <a:lnTo>
                  <a:pt x="5206" y="486"/>
                </a:lnTo>
                <a:lnTo>
                  <a:pt x="5206" y="482"/>
                </a:lnTo>
                <a:lnTo>
                  <a:pt x="5207" y="496"/>
                </a:lnTo>
                <a:lnTo>
                  <a:pt x="5207" y="497"/>
                </a:lnTo>
                <a:lnTo>
                  <a:pt x="5207" y="492"/>
                </a:lnTo>
                <a:lnTo>
                  <a:pt x="5207" y="496"/>
                </a:lnTo>
                <a:lnTo>
                  <a:pt x="5208" y="493"/>
                </a:lnTo>
                <a:lnTo>
                  <a:pt x="5208" y="496"/>
                </a:lnTo>
                <a:lnTo>
                  <a:pt x="5208" y="489"/>
                </a:lnTo>
                <a:lnTo>
                  <a:pt x="5209" y="492"/>
                </a:lnTo>
                <a:lnTo>
                  <a:pt x="5209" y="507"/>
                </a:lnTo>
                <a:lnTo>
                  <a:pt x="5209" y="511"/>
                </a:lnTo>
                <a:lnTo>
                  <a:pt x="5210" y="518"/>
                </a:lnTo>
                <a:lnTo>
                  <a:pt x="5210" y="524"/>
                </a:lnTo>
                <a:lnTo>
                  <a:pt x="5210" y="528"/>
                </a:lnTo>
                <a:lnTo>
                  <a:pt x="5210" y="534"/>
                </a:lnTo>
                <a:lnTo>
                  <a:pt x="5211" y="542"/>
                </a:lnTo>
                <a:lnTo>
                  <a:pt x="5211" y="536"/>
                </a:lnTo>
                <a:lnTo>
                  <a:pt x="5211" y="532"/>
                </a:lnTo>
                <a:lnTo>
                  <a:pt x="5211" y="536"/>
                </a:lnTo>
                <a:lnTo>
                  <a:pt x="5212" y="542"/>
                </a:lnTo>
                <a:lnTo>
                  <a:pt x="5212" y="538"/>
                </a:lnTo>
                <a:lnTo>
                  <a:pt x="5213" y="530"/>
                </a:lnTo>
                <a:lnTo>
                  <a:pt x="5213" y="530"/>
                </a:lnTo>
                <a:lnTo>
                  <a:pt x="5213" y="536"/>
                </a:lnTo>
                <a:lnTo>
                  <a:pt x="5213" y="538"/>
                </a:lnTo>
                <a:lnTo>
                  <a:pt x="5214" y="530"/>
                </a:lnTo>
                <a:lnTo>
                  <a:pt x="5214" y="536"/>
                </a:lnTo>
                <a:lnTo>
                  <a:pt x="5215" y="540"/>
                </a:lnTo>
                <a:lnTo>
                  <a:pt x="5215" y="538"/>
                </a:lnTo>
                <a:lnTo>
                  <a:pt x="5215" y="534"/>
                </a:lnTo>
                <a:lnTo>
                  <a:pt x="5215" y="536"/>
                </a:lnTo>
                <a:lnTo>
                  <a:pt x="5216" y="545"/>
                </a:lnTo>
                <a:lnTo>
                  <a:pt x="5216" y="561"/>
                </a:lnTo>
                <a:lnTo>
                  <a:pt x="5216" y="573"/>
                </a:lnTo>
                <a:lnTo>
                  <a:pt x="5216" y="582"/>
                </a:lnTo>
                <a:lnTo>
                  <a:pt x="5217" y="601"/>
                </a:lnTo>
                <a:lnTo>
                  <a:pt x="5217" y="617"/>
                </a:lnTo>
                <a:lnTo>
                  <a:pt x="5217" y="580"/>
                </a:lnTo>
                <a:lnTo>
                  <a:pt x="5218" y="513"/>
                </a:lnTo>
                <a:lnTo>
                  <a:pt x="5218" y="424"/>
                </a:lnTo>
                <a:lnTo>
                  <a:pt x="5218" y="301"/>
                </a:lnTo>
                <a:lnTo>
                  <a:pt x="5219" y="154"/>
                </a:lnTo>
                <a:lnTo>
                  <a:pt x="5219" y="59"/>
                </a:lnTo>
                <a:lnTo>
                  <a:pt x="5219" y="50"/>
                </a:lnTo>
                <a:lnTo>
                  <a:pt x="5219" y="163"/>
                </a:lnTo>
                <a:lnTo>
                  <a:pt x="5220" y="376"/>
                </a:lnTo>
                <a:lnTo>
                  <a:pt x="5220" y="542"/>
                </a:lnTo>
                <a:lnTo>
                  <a:pt x="5220" y="603"/>
                </a:lnTo>
                <a:lnTo>
                  <a:pt x="5221" y="582"/>
                </a:lnTo>
                <a:lnTo>
                  <a:pt x="5221" y="569"/>
                </a:lnTo>
                <a:lnTo>
                  <a:pt x="5221" y="545"/>
                </a:lnTo>
                <a:lnTo>
                  <a:pt x="5221" y="551"/>
                </a:lnTo>
                <a:lnTo>
                  <a:pt x="5222" y="555"/>
                </a:lnTo>
                <a:lnTo>
                  <a:pt x="5222" y="553"/>
                </a:lnTo>
                <a:lnTo>
                  <a:pt x="5222" y="549"/>
                </a:lnTo>
                <a:lnTo>
                  <a:pt x="5223" y="553"/>
                </a:lnTo>
                <a:lnTo>
                  <a:pt x="5223" y="555"/>
                </a:lnTo>
                <a:lnTo>
                  <a:pt x="5223" y="553"/>
                </a:lnTo>
                <a:lnTo>
                  <a:pt x="5224" y="545"/>
                </a:lnTo>
                <a:lnTo>
                  <a:pt x="5224" y="544"/>
                </a:lnTo>
                <a:lnTo>
                  <a:pt x="5224" y="545"/>
                </a:lnTo>
                <a:lnTo>
                  <a:pt x="5224" y="549"/>
                </a:lnTo>
                <a:lnTo>
                  <a:pt x="5225" y="545"/>
                </a:lnTo>
                <a:lnTo>
                  <a:pt x="5225" y="551"/>
                </a:lnTo>
                <a:lnTo>
                  <a:pt x="5225" y="551"/>
                </a:lnTo>
                <a:lnTo>
                  <a:pt x="5225" y="551"/>
                </a:lnTo>
                <a:lnTo>
                  <a:pt x="5226" y="553"/>
                </a:lnTo>
                <a:lnTo>
                  <a:pt x="5226" y="551"/>
                </a:lnTo>
                <a:lnTo>
                  <a:pt x="5227" y="555"/>
                </a:lnTo>
                <a:lnTo>
                  <a:pt x="5227" y="559"/>
                </a:lnTo>
                <a:lnTo>
                  <a:pt x="5227" y="555"/>
                </a:lnTo>
                <a:lnTo>
                  <a:pt x="5227" y="551"/>
                </a:lnTo>
                <a:lnTo>
                  <a:pt x="5228" y="553"/>
                </a:lnTo>
                <a:lnTo>
                  <a:pt x="5228" y="555"/>
                </a:lnTo>
                <a:lnTo>
                  <a:pt x="5229" y="553"/>
                </a:lnTo>
                <a:lnTo>
                  <a:pt x="5229" y="549"/>
                </a:lnTo>
                <a:lnTo>
                  <a:pt x="5229" y="555"/>
                </a:lnTo>
                <a:lnTo>
                  <a:pt x="5229" y="557"/>
                </a:lnTo>
                <a:lnTo>
                  <a:pt x="5230" y="561"/>
                </a:lnTo>
                <a:lnTo>
                  <a:pt x="5230" y="551"/>
                </a:lnTo>
                <a:lnTo>
                  <a:pt x="5230" y="555"/>
                </a:lnTo>
                <a:lnTo>
                  <a:pt x="5230" y="555"/>
                </a:lnTo>
                <a:lnTo>
                  <a:pt x="5231" y="551"/>
                </a:lnTo>
                <a:lnTo>
                  <a:pt x="5231" y="551"/>
                </a:lnTo>
                <a:lnTo>
                  <a:pt x="5231" y="553"/>
                </a:lnTo>
                <a:lnTo>
                  <a:pt x="5232" y="555"/>
                </a:lnTo>
                <a:lnTo>
                  <a:pt x="5232" y="559"/>
                </a:lnTo>
                <a:lnTo>
                  <a:pt x="5232" y="549"/>
                </a:lnTo>
                <a:lnTo>
                  <a:pt x="5233" y="557"/>
                </a:lnTo>
                <a:lnTo>
                  <a:pt x="5233" y="555"/>
                </a:lnTo>
                <a:lnTo>
                  <a:pt x="5233" y="561"/>
                </a:lnTo>
                <a:lnTo>
                  <a:pt x="5233" y="549"/>
                </a:lnTo>
                <a:lnTo>
                  <a:pt x="5234" y="553"/>
                </a:lnTo>
                <a:lnTo>
                  <a:pt x="5234" y="551"/>
                </a:lnTo>
                <a:lnTo>
                  <a:pt x="5234" y="553"/>
                </a:lnTo>
                <a:lnTo>
                  <a:pt x="5235" y="549"/>
                </a:lnTo>
                <a:lnTo>
                  <a:pt x="5235" y="551"/>
                </a:lnTo>
                <a:lnTo>
                  <a:pt x="5235" y="557"/>
                </a:lnTo>
                <a:lnTo>
                  <a:pt x="5235" y="555"/>
                </a:lnTo>
                <a:lnTo>
                  <a:pt x="5236" y="557"/>
                </a:lnTo>
                <a:lnTo>
                  <a:pt x="5236" y="545"/>
                </a:lnTo>
                <a:lnTo>
                  <a:pt x="5236" y="557"/>
                </a:lnTo>
                <a:lnTo>
                  <a:pt x="5237" y="561"/>
                </a:lnTo>
                <a:lnTo>
                  <a:pt x="5237" y="561"/>
                </a:lnTo>
                <a:lnTo>
                  <a:pt x="5237" y="559"/>
                </a:lnTo>
                <a:lnTo>
                  <a:pt x="5238" y="559"/>
                </a:lnTo>
                <a:lnTo>
                  <a:pt x="5238" y="566"/>
                </a:lnTo>
                <a:lnTo>
                  <a:pt x="5238" y="566"/>
                </a:lnTo>
                <a:lnTo>
                  <a:pt x="5238" y="557"/>
                </a:lnTo>
                <a:lnTo>
                  <a:pt x="5239" y="563"/>
                </a:lnTo>
                <a:lnTo>
                  <a:pt x="5239" y="563"/>
                </a:lnTo>
                <a:lnTo>
                  <a:pt x="5239" y="565"/>
                </a:lnTo>
                <a:lnTo>
                  <a:pt x="5239" y="553"/>
                </a:lnTo>
                <a:lnTo>
                  <a:pt x="5240" y="549"/>
                </a:lnTo>
                <a:lnTo>
                  <a:pt x="5240" y="545"/>
                </a:lnTo>
                <a:lnTo>
                  <a:pt x="5241" y="538"/>
                </a:lnTo>
                <a:lnTo>
                  <a:pt x="5241" y="528"/>
                </a:lnTo>
                <a:lnTo>
                  <a:pt x="5241" y="522"/>
                </a:lnTo>
                <a:lnTo>
                  <a:pt x="5241" y="520"/>
                </a:lnTo>
                <a:lnTo>
                  <a:pt x="5242" y="522"/>
                </a:lnTo>
                <a:lnTo>
                  <a:pt x="5242" y="520"/>
                </a:lnTo>
                <a:lnTo>
                  <a:pt x="5243" y="511"/>
                </a:lnTo>
                <a:lnTo>
                  <a:pt x="5243" y="513"/>
                </a:lnTo>
                <a:lnTo>
                  <a:pt x="5243" y="514"/>
                </a:lnTo>
                <a:lnTo>
                  <a:pt x="5243" y="513"/>
                </a:lnTo>
                <a:lnTo>
                  <a:pt x="5244" y="503"/>
                </a:lnTo>
                <a:lnTo>
                  <a:pt x="5244" y="509"/>
                </a:lnTo>
                <a:lnTo>
                  <a:pt x="5244" y="511"/>
                </a:lnTo>
                <a:lnTo>
                  <a:pt x="5244" y="514"/>
                </a:lnTo>
                <a:lnTo>
                  <a:pt x="5245" y="505"/>
                </a:lnTo>
                <a:lnTo>
                  <a:pt x="5245" y="507"/>
                </a:lnTo>
                <a:lnTo>
                  <a:pt x="5245" y="513"/>
                </a:lnTo>
                <a:lnTo>
                  <a:pt x="5246" y="513"/>
                </a:lnTo>
                <a:lnTo>
                  <a:pt x="5246" y="511"/>
                </a:lnTo>
                <a:lnTo>
                  <a:pt x="5246" y="511"/>
                </a:lnTo>
                <a:lnTo>
                  <a:pt x="5247" y="517"/>
                </a:lnTo>
                <a:lnTo>
                  <a:pt x="5247" y="517"/>
                </a:lnTo>
                <a:lnTo>
                  <a:pt x="5247" y="511"/>
                </a:lnTo>
                <a:lnTo>
                  <a:pt x="5247" y="509"/>
                </a:lnTo>
                <a:lnTo>
                  <a:pt x="5248" y="511"/>
                </a:lnTo>
                <a:lnTo>
                  <a:pt x="5248" y="514"/>
                </a:lnTo>
                <a:lnTo>
                  <a:pt x="5248" y="511"/>
                </a:lnTo>
                <a:lnTo>
                  <a:pt x="5249" y="509"/>
                </a:lnTo>
                <a:lnTo>
                  <a:pt x="5249" y="513"/>
                </a:lnTo>
                <a:lnTo>
                  <a:pt x="5249" y="517"/>
                </a:lnTo>
                <a:lnTo>
                  <a:pt x="5249" y="520"/>
                </a:lnTo>
                <a:lnTo>
                  <a:pt x="5250" y="517"/>
                </a:lnTo>
                <a:lnTo>
                  <a:pt x="5250" y="520"/>
                </a:lnTo>
                <a:lnTo>
                  <a:pt x="5250" y="520"/>
                </a:lnTo>
                <a:lnTo>
                  <a:pt x="5251" y="520"/>
                </a:lnTo>
                <a:lnTo>
                  <a:pt x="5251" y="514"/>
                </a:lnTo>
                <a:lnTo>
                  <a:pt x="5251" y="520"/>
                </a:lnTo>
                <a:lnTo>
                  <a:pt x="5252" y="524"/>
                </a:lnTo>
                <a:lnTo>
                  <a:pt x="5252" y="526"/>
                </a:lnTo>
                <a:lnTo>
                  <a:pt x="5252" y="518"/>
                </a:lnTo>
                <a:lnTo>
                  <a:pt x="5252" y="522"/>
                </a:lnTo>
                <a:lnTo>
                  <a:pt x="5253" y="526"/>
                </a:lnTo>
                <a:lnTo>
                  <a:pt x="5253" y="526"/>
                </a:lnTo>
                <a:lnTo>
                  <a:pt x="5253" y="520"/>
                </a:lnTo>
                <a:lnTo>
                  <a:pt x="5253" y="522"/>
                </a:lnTo>
                <a:lnTo>
                  <a:pt x="5254" y="522"/>
                </a:lnTo>
                <a:lnTo>
                  <a:pt x="5254" y="524"/>
                </a:lnTo>
                <a:lnTo>
                  <a:pt x="5255" y="518"/>
                </a:lnTo>
                <a:lnTo>
                  <a:pt x="5255" y="520"/>
                </a:lnTo>
                <a:lnTo>
                  <a:pt x="5255" y="524"/>
                </a:lnTo>
                <a:lnTo>
                  <a:pt x="5255" y="530"/>
                </a:lnTo>
                <a:lnTo>
                  <a:pt x="5256" y="526"/>
                </a:lnTo>
                <a:lnTo>
                  <a:pt x="5256" y="522"/>
                </a:lnTo>
                <a:lnTo>
                  <a:pt x="5257" y="526"/>
                </a:lnTo>
                <a:lnTo>
                  <a:pt x="5257" y="526"/>
                </a:lnTo>
                <a:lnTo>
                  <a:pt x="5257" y="520"/>
                </a:lnTo>
                <a:lnTo>
                  <a:pt x="5257" y="518"/>
                </a:lnTo>
                <a:lnTo>
                  <a:pt x="5258" y="522"/>
                </a:lnTo>
                <a:lnTo>
                  <a:pt x="5258" y="520"/>
                </a:lnTo>
                <a:lnTo>
                  <a:pt x="5258" y="517"/>
                </a:lnTo>
                <a:lnTo>
                  <a:pt x="5258" y="513"/>
                </a:lnTo>
                <a:lnTo>
                  <a:pt x="5259" y="507"/>
                </a:lnTo>
                <a:lnTo>
                  <a:pt x="5259" y="501"/>
                </a:lnTo>
                <a:lnTo>
                  <a:pt x="5259" y="501"/>
                </a:lnTo>
                <a:lnTo>
                  <a:pt x="5260" y="493"/>
                </a:lnTo>
                <a:lnTo>
                  <a:pt x="5260" y="496"/>
                </a:lnTo>
                <a:lnTo>
                  <a:pt x="5260" y="499"/>
                </a:lnTo>
                <a:lnTo>
                  <a:pt x="5261" y="492"/>
                </a:lnTo>
                <a:lnTo>
                  <a:pt x="5261" y="486"/>
                </a:lnTo>
                <a:lnTo>
                  <a:pt x="5261" y="480"/>
                </a:lnTo>
                <a:lnTo>
                  <a:pt x="5261" y="488"/>
                </a:lnTo>
                <a:lnTo>
                  <a:pt x="5262" y="486"/>
                </a:lnTo>
                <a:lnTo>
                  <a:pt x="5262" y="478"/>
                </a:lnTo>
                <a:lnTo>
                  <a:pt x="5262" y="480"/>
                </a:lnTo>
                <a:lnTo>
                  <a:pt x="5263" y="488"/>
                </a:lnTo>
                <a:lnTo>
                  <a:pt x="5263" y="493"/>
                </a:lnTo>
                <a:lnTo>
                  <a:pt x="5263" y="489"/>
                </a:lnTo>
                <a:lnTo>
                  <a:pt x="5263" y="484"/>
                </a:lnTo>
                <a:lnTo>
                  <a:pt x="5264" y="488"/>
                </a:lnTo>
                <a:lnTo>
                  <a:pt x="5264" y="492"/>
                </a:lnTo>
                <a:lnTo>
                  <a:pt x="5264" y="484"/>
                </a:lnTo>
                <a:lnTo>
                  <a:pt x="5265" y="474"/>
                </a:lnTo>
                <a:lnTo>
                  <a:pt x="5265" y="480"/>
                </a:lnTo>
                <a:lnTo>
                  <a:pt x="5265" y="499"/>
                </a:lnTo>
                <a:lnTo>
                  <a:pt x="5266" y="507"/>
                </a:lnTo>
                <a:lnTo>
                  <a:pt x="5266" y="513"/>
                </a:lnTo>
                <a:lnTo>
                  <a:pt x="5266" y="520"/>
                </a:lnTo>
                <a:lnTo>
                  <a:pt x="5266" y="526"/>
                </a:lnTo>
                <a:lnTo>
                  <a:pt x="5267" y="534"/>
                </a:lnTo>
                <a:lnTo>
                  <a:pt x="5267" y="532"/>
                </a:lnTo>
                <a:lnTo>
                  <a:pt x="5267" y="528"/>
                </a:lnTo>
                <a:lnTo>
                  <a:pt x="5268" y="532"/>
                </a:lnTo>
                <a:lnTo>
                  <a:pt x="5268" y="534"/>
                </a:lnTo>
                <a:lnTo>
                  <a:pt x="5268" y="530"/>
                </a:lnTo>
                <a:lnTo>
                  <a:pt x="5269" y="532"/>
                </a:lnTo>
                <a:lnTo>
                  <a:pt x="5269" y="538"/>
                </a:lnTo>
                <a:lnTo>
                  <a:pt x="5269" y="538"/>
                </a:lnTo>
                <a:lnTo>
                  <a:pt x="5269" y="532"/>
                </a:lnTo>
                <a:lnTo>
                  <a:pt x="5270" y="532"/>
                </a:lnTo>
                <a:lnTo>
                  <a:pt x="5270" y="536"/>
                </a:lnTo>
                <a:lnTo>
                  <a:pt x="5270" y="540"/>
                </a:lnTo>
                <a:lnTo>
                  <a:pt x="5270" y="532"/>
                </a:lnTo>
                <a:lnTo>
                  <a:pt x="5271" y="528"/>
                </a:lnTo>
                <a:lnTo>
                  <a:pt x="5271" y="536"/>
                </a:lnTo>
                <a:lnTo>
                  <a:pt x="5272" y="551"/>
                </a:lnTo>
                <a:lnTo>
                  <a:pt x="5272" y="566"/>
                </a:lnTo>
                <a:lnTo>
                  <a:pt x="5272" y="576"/>
                </a:lnTo>
                <a:lnTo>
                  <a:pt x="5272" y="588"/>
                </a:lnTo>
                <a:lnTo>
                  <a:pt x="5273" y="615"/>
                </a:lnTo>
                <a:lnTo>
                  <a:pt x="5273" y="621"/>
                </a:lnTo>
                <a:lnTo>
                  <a:pt x="5273" y="534"/>
                </a:lnTo>
                <a:lnTo>
                  <a:pt x="5274" y="457"/>
                </a:lnTo>
                <a:lnTo>
                  <a:pt x="5274" y="345"/>
                </a:lnTo>
                <a:lnTo>
                  <a:pt x="5274" y="197"/>
                </a:lnTo>
                <a:lnTo>
                  <a:pt x="5275" y="77"/>
                </a:lnTo>
                <a:lnTo>
                  <a:pt x="5275" y="19"/>
                </a:lnTo>
                <a:lnTo>
                  <a:pt x="5275" y="6"/>
                </a:lnTo>
                <a:lnTo>
                  <a:pt x="5275" y="83"/>
                </a:lnTo>
                <a:lnTo>
                  <a:pt x="5276" y="197"/>
                </a:lnTo>
                <a:lnTo>
                  <a:pt x="5276" y="335"/>
                </a:lnTo>
                <a:lnTo>
                  <a:pt x="5276" y="453"/>
                </a:lnTo>
                <a:lnTo>
                  <a:pt x="5277" y="548"/>
                </a:lnTo>
                <a:lnTo>
                  <a:pt x="5277" y="597"/>
                </a:lnTo>
                <a:lnTo>
                  <a:pt x="5277" y="600"/>
                </a:lnTo>
                <a:lnTo>
                  <a:pt x="5278" y="574"/>
                </a:lnTo>
                <a:lnTo>
                  <a:pt x="5278" y="553"/>
                </a:lnTo>
                <a:lnTo>
                  <a:pt x="5278" y="549"/>
                </a:lnTo>
                <a:lnTo>
                  <a:pt x="5278" y="549"/>
                </a:lnTo>
                <a:lnTo>
                  <a:pt x="5279" y="553"/>
                </a:lnTo>
                <a:lnTo>
                  <a:pt x="5279" y="553"/>
                </a:lnTo>
                <a:lnTo>
                  <a:pt x="5279" y="555"/>
                </a:lnTo>
                <a:lnTo>
                  <a:pt x="5280" y="545"/>
                </a:lnTo>
                <a:lnTo>
                  <a:pt x="5280" y="549"/>
                </a:lnTo>
                <a:lnTo>
                  <a:pt x="5280" y="555"/>
                </a:lnTo>
                <a:lnTo>
                  <a:pt x="5280" y="553"/>
                </a:lnTo>
                <a:lnTo>
                  <a:pt x="5281" y="548"/>
                </a:lnTo>
                <a:lnTo>
                  <a:pt x="5281" y="549"/>
                </a:lnTo>
                <a:lnTo>
                  <a:pt x="5281" y="557"/>
                </a:lnTo>
                <a:lnTo>
                  <a:pt x="5282" y="549"/>
                </a:lnTo>
                <a:lnTo>
                  <a:pt x="5282" y="542"/>
                </a:lnTo>
                <a:lnTo>
                  <a:pt x="5282" y="545"/>
                </a:lnTo>
                <a:lnTo>
                  <a:pt x="5283" y="549"/>
                </a:lnTo>
                <a:lnTo>
                  <a:pt x="5283" y="553"/>
                </a:lnTo>
                <a:lnTo>
                  <a:pt x="5283" y="548"/>
                </a:lnTo>
                <a:lnTo>
                  <a:pt x="5283" y="548"/>
                </a:lnTo>
                <a:lnTo>
                  <a:pt x="5284" y="551"/>
                </a:lnTo>
                <a:lnTo>
                  <a:pt x="5284" y="553"/>
                </a:lnTo>
                <a:lnTo>
                  <a:pt x="5284" y="549"/>
                </a:lnTo>
                <a:lnTo>
                  <a:pt x="5284" y="549"/>
                </a:lnTo>
                <a:lnTo>
                  <a:pt x="5285" y="548"/>
                </a:lnTo>
                <a:lnTo>
                  <a:pt x="5285" y="555"/>
                </a:lnTo>
                <a:lnTo>
                  <a:pt x="5286" y="551"/>
                </a:lnTo>
                <a:lnTo>
                  <a:pt x="5286" y="548"/>
                </a:lnTo>
                <a:lnTo>
                  <a:pt x="5286" y="549"/>
                </a:lnTo>
                <a:lnTo>
                  <a:pt x="5286" y="551"/>
                </a:lnTo>
                <a:lnTo>
                  <a:pt x="5287" y="551"/>
                </a:lnTo>
                <a:lnTo>
                  <a:pt x="5287" y="548"/>
                </a:lnTo>
                <a:lnTo>
                  <a:pt x="5287" y="548"/>
                </a:lnTo>
                <a:lnTo>
                  <a:pt x="5288" y="551"/>
                </a:lnTo>
                <a:lnTo>
                  <a:pt x="5288" y="549"/>
                </a:lnTo>
                <a:lnTo>
                  <a:pt x="5288" y="542"/>
                </a:lnTo>
                <a:lnTo>
                  <a:pt x="5289" y="542"/>
                </a:lnTo>
                <a:lnTo>
                  <a:pt x="5289" y="549"/>
                </a:lnTo>
                <a:lnTo>
                  <a:pt x="5289" y="548"/>
                </a:lnTo>
                <a:lnTo>
                  <a:pt x="5289" y="544"/>
                </a:lnTo>
                <a:lnTo>
                  <a:pt x="5290" y="544"/>
                </a:lnTo>
                <a:lnTo>
                  <a:pt x="5290" y="545"/>
                </a:lnTo>
                <a:lnTo>
                  <a:pt x="5290" y="545"/>
                </a:lnTo>
                <a:lnTo>
                  <a:pt x="5291" y="544"/>
                </a:lnTo>
                <a:lnTo>
                  <a:pt x="5291" y="544"/>
                </a:lnTo>
                <a:lnTo>
                  <a:pt x="5291" y="548"/>
                </a:lnTo>
                <a:lnTo>
                  <a:pt x="5292" y="549"/>
                </a:lnTo>
                <a:lnTo>
                  <a:pt x="5292" y="544"/>
                </a:lnTo>
                <a:lnTo>
                  <a:pt x="5292" y="545"/>
                </a:lnTo>
                <a:lnTo>
                  <a:pt x="5292" y="549"/>
                </a:lnTo>
                <a:lnTo>
                  <a:pt x="5293" y="549"/>
                </a:lnTo>
                <a:lnTo>
                  <a:pt x="5293" y="545"/>
                </a:lnTo>
                <a:lnTo>
                  <a:pt x="5293" y="542"/>
                </a:lnTo>
                <a:lnTo>
                  <a:pt x="5294" y="548"/>
                </a:lnTo>
                <a:lnTo>
                  <a:pt x="5294" y="551"/>
                </a:lnTo>
                <a:lnTo>
                  <a:pt x="5294" y="548"/>
                </a:lnTo>
                <a:lnTo>
                  <a:pt x="5294" y="544"/>
                </a:lnTo>
                <a:lnTo>
                  <a:pt x="5295" y="553"/>
                </a:lnTo>
                <a:lnTo>
                  <a:pt x="5295" y="555"/>
                </a:lnTo>
                <a:lnTo>
                  <a:pt x="5295" y="553"/>
                </a:lnTo>
                <a:lnTo>
                  <a:pt x="5296" y="551"/>
                </a:lnTo>
                <a:lnTo>
                  <a:pt x="5296" y="551"/>
                </a:lnTo>
                <a:lnTo>
                  <a:pt x="5296" y="553"/>
                </a:lnTo>
                <a:lnTo>
                  <a:pt x="5297" y="549"/>
                </a:lnTo>
                <a:lnTo>
                  <a:pt x="5297" y="542"/>
                </a:lnTo>
                <a:lnTo>
                  <a:pt x="5297" y="544"/>
                </a:lnTo>
                <a:lnTo>
                  <a:pt x="5297" y="540"/>
                </a:lnTo>
                <a:lnTo>
                  <a:pt x="5298" y="534"/>
                </a:lnTo>
                <a:lnTo>
                  <a:pt x="5298" y="530"/>
                </a:lnTo>
                <a:lnTo>
                  <a:pt x="5298" y="524"/>
                </a:lnTo>
                <a:lnTo>
                  <a:pt x="5298" y="526"/>
                </a:lnTo>
                <a:lnTo>
                  <a:pt x="5299" y="518"/>
                </a:lnTo>
                <a:lnTo>
                  <a:pt x="5299" y="509"/>
                </a:lnTo>
                <a:lnTo>
                  <a:pt x="5300" y="505"/>
                </a:lnTo>
                <a:lnTo>
                  <a:pt x="5300" y="509"/>
                </a:lnTo>
                <a:lnTo>
                  <a:pt x="5300" y="513"/>
                </a:lnTo>
                <a:lnTo>
                  <a:pt x="5300" y="505"/>
                </a:lnTo>
                <a:lnTo>
                  <a:pt x="5301" y="501"/>
                </a:lnTo>
                <a:lnTo>
                  <a:pt x="5301" y="505"/>
                </a:lnTo>
                <a:lnTo>
                  <a:pt x="5302" y="509"/>
                </a:lnTo>
                <a:lnTo>
                  <a:pt x="5302" y="509"/>
                </a:lnTo>
                <a:lnTo>
                  <a:pt x="5302" y="507"/>
                </a:lnTo>
                <a:lnTo>
                  <a:pt x="5302" y="507"/>
                </a:lnTo>
                <a:lnTo>
                  <a:pt x="5303" y="511"/>
                </a:lnTo>
                <a:lnTo>
                  <a:pt x="5303" y="511"/>
                </a:lnTo>
                <a:lnTo>
                  <a:pt x="5303" y="503"/>
                </a:lnTo>
                <a:lnTo>
                  <a:pt x="5303" y="507"/>
                </a:lnTo>
                <a:lnTo>
                  <a:pt x="5304" y="509"/>
                </a:lnTo>
                <a:lnTo>
                  <a:pt x="5304" y="503"/>
                </a:lnTo>
                <a:lnTo>
                  <a:pt x="5304" y="497"/>
                </a:lnTo>
                <a:lnTo>
                  <a:pt x="5305" y="501"/>
                </a:lnTo>
                <a:lnTo>
                  <a:pt x="5305" y="505"/>
                </a:lnTo>
                <a:lnTo>
                  <a:pt x="5305" y="507"/>
                </a:lnTo>
                <a:lnTo>
                  <a:pt x="5306" y="505"/>
                </a:lnTo>
                <a:lnTo>
                  <a:pt x="5306" y="501"/>
                </a:lnTo>
                <a:lnTo>
                  <a:pt x="5306" y="509"/>
                </a:lnTo>
                <a:lnTo>
                  <a:pt x="5306" y="513"/>
                </a:lnTo>
                <a:lnTo>
                  <a:pt x="5307" y="507"/>
                </a:lnTo>
                <a:lnTo>
                  <a:pt x="5307" y="505"/>
                </a:lnTo>
                <a:lnTo>
                  <a:pt x="5307" y="511"/>
                </a:lnTo>
                <a:lnTo>
                  <a:pt x="5308" y="513"/>
                </a:lnTo>
                <a:lnTo>
                  <a:pt x="5308" y="509"/>
                </a:lnTo>
                <a:lnTo>
                  <a:pt x="5308" y="505"/>
                </a:lnTo>
                <a:lnTo>
                  <a:pt x="5308" y="513"/>
                </a:lnTo>
                <a:lnTo>
                  <a:pt x="5309" y="517"/>
                </a:lnTo>
                <a:lnTo>
                  <a:pt x="5309" y="513"/>
                </a:lnTo>
                <a:lnTo>
                  <a:pt x="5309" y="511"/>
                </a:lnTo>
                <a:lnTo>
                  <a:pt x="5310" y="509"/>
                </a:lnTo>
                <a:lnTo>
                  <a:pt x="5310" y="513"/>
                </a:lnTo>
                <a:lnTo>
                  <a:pt x="5310" y="514"/>
                </a:lnTo>
                <a:lnTo>
                  <a:pt x="5311" y="507"/>
                </a:lnTo>
                <a:lnTo>
                  <a:pt x="5311" y="509"/>
                </a:lnTo>
                <a:lnTo>
                  <a:pt x="5311" y="520"/>
                </a:lnTo>
                <a:lnTo>
                  <a:pt x="5311" y="514"/>
                </a:lnTo>
                <a:lnTo>
                  <a:pt x="5312" y="513"/>
                </a:lnTo>
                <a:lnTo>
                  <a:pt x="5312" y="513"/>
                </a:lnTo>
                <a:lnTo>
                  <a:pt x="5312" y="518"/>
                </a:lnTo>
                <a:lnTo>
                  <a:pt x="5312" y="517"/>
                </a:lnTo>
                <a:lnTo>
                  <a:pt x="5313" y="513"/>
                </a:lnTo>
                <a:lnTo>
                  <a:pt x="5313" y="513"/>
                </a:lnTo>
                <a:lnTo>
                  <a:pt x="5314" y="517"/>
                </a:lnTo>
                <a:lnTo>
                  <a:pt x="5314" y="520"/>
                </a:lnTo>
                <a:lnTo>
                  <a:pt x="5314" y="511"/>
                </a:lnTo>
                <a:lnTo>
                  <a:pt x="5314" y="509"/>
                </a:lnTo>
                <a:lnTo>
                  <a:pt x="5315" y="507"/>
                </a:lnTo>
                <a:lnTo>
                  <a:pt x="5315" y="513"/>
                </a:lnTo>
                <a:lnTo>
                  <a:pt x="5316" y="503"/>
                </a:lnTo>
                <a:lnTo>
                  <a:pt x="5316" y="497"/>
                </a:lnTo>
                <a:lnTo>
                  <a:pt x="5316" y="496"/>
                </a:lnTo>
                <a:lnTo>
                  <a:pt x="5316" y="492"/>
                </a:lnTo>
                <a:lnTo>
                  <a:pt x="5317" y="488"/>
                </a:lnTo>
                <a:lnTo>
                  <a:pt x="5317" y="482"/>
                </a:lnTo>
                <a:lnTo>
                  <a:pt x="5317" y="486"/>
                </a:lnTo>
                <a:lnTo>
                  <a:pt x="5317" y="482"/>
                </a:lnTo>
                <a:lnTo>
                  <a:pt x="5318" y="484"/>
                </a:lnTo>
                <a:lnTo>
                  <a:pt x="5318" y="465"/>
                </a:lnTo>
                <a:lnTo>
                  <a:pt x="5318" y="468"/>
                </a:lnTo>
                <a:lnTo>
                  <a:pt x="5319" y="472"/>
                </a:lnTo>
                <a:lnTo>
                  <a:pt x="5319" y="470"/>
                </a:lnTo>
                <a:lnTo>
                  <a:pt x="5319" y="462"/>
                </a:lnTo>
                <a:lnTo>
                  <a:pt x="5320" y="466"/>
                </a:lnTo>
                <a:lnTo>
                  <a:pt x="5320" y="470"/>
                </a:lnTo>
                <a:lnTo>
                  <a:pt x="5320" y="470"/>
                </a:lnTo>
                <a:lnTo>
                  <a:pt x="5320" y="468"/>
                </a:lnTo>
                <a:lnTo>
                  <a:pt x="5321" y="470"/>
                </a:lnTo>
                <a:lnTo>
                  <a:pt x="5321" y="472"/>
                </a:lnTo>
                <a:lnTo>
                  <a:pt x="5321" y="480"/>
                </a:lnTo>
                <a:lnTo>
                  <a:pt x="5322" y="478"/>
                </a:lnTo>
                <a:lnTo>
                  <a:pt x="5322" y="468"/>
                </a:lnTo>
                <a:lnTo>
                  <a:pt x="5322" y="462"/>
                </a:lnTo>
                <a:lnTo>
                  <a:pt x="5322" y="476"/>
                </a:lnTo>
                <a:lnTo>
                  <a:pt x="5323" y="486"/>
                </a:lnTo>
                <a:lnTo>
                  <a:pt x="5323" y="493"/>
                </a:lnTo>
                <a:lnTo>
                  <a:pt x="5323" y="505"/>
                </a:lnTo>
                <a:lnTo>
                  <a:pt x="5324" y="513"/>
                </a:lnTo>
                <a:lnTo>
                  <a:pt x="5324" y="517"/>
                </a:lnTo>
                <a:lnTo>
                  <a:pt x="5324" y="514"/>
                </a:lnTo>
                <a:lnTo>
                  <a:pt x="5325" y="520"/>
                </a:lnTo>
                <a:lnTo>
                  <a:pt x="5325" y="522"/>
                </a:lnTo>
                <a:lnTo>
                  <a:pt x="5325" y="522"/>
                </a:lnTo>
                <a:lnTo>
                  <a:pt x="5325" y="514"/>
                </a:lnTo>
                <a:lnTo>
                  <a:pt x="5326" y="520"/>
                </a:lnTo>
                <a:lnTo>
                  <a:pt x="5326" y="518"/>
                </a:lnTo>
                <a:lnTo>
                  <a:pt x="5326" y="520"/>
                </a:lnTo>
                <a:lnTo>
                  <a:pt x="5326" y="518"/>
                </a:lnTo>
                <a:lnTo>
                  <a:pt x="5327" y="522"/>
                </a:lnTo>
                <a:lnTo>
                  <a:pt x="5327" y="524"/>
                </a:lnTo>
                <a:lnTo>
                  <a:pt x="5328" y="528"/>
                </a:lnTo>
                <a:lnTo>
                  <a:pt x="5328" y="524"/>
                </a:lnTo>
                <a:lnTo>
                  <a:pt x="5328" y="526"/>
                </a:lnTo>
                <a:lnTo>
                  <a:pt x="5328" y="526"/>
                </a:lnTo>
                <a:lnTo>
                  <a:pt x="5329" y="544"/>
                </a:lnTo>
                <a:lnTo>
                  <a:pt x="5329" y="563"/>
                </a:lnTo>
                <a:lnTo>
                  <a:pt x="5330" y="574"/>
                </a:lnTo>
                <a:lnTo>
                  <a:pt x="5330" y="592"/>
                </a:lnTo>
                <a:lnTo>
                  <a:pt x="5330" y="617"/>
                </a:lnTo>
                <a:lnTo>
                  <a:pt x="5330" y="603"/>
                </a:lnTo>
                <a:lnTo>
                  <a:pt x="5331" y="555"/>
                </a:lnTo>
                <a:lnTo>
                  <a:pt x="5331" y="501"/>
                </a:lnTo>
                <a:lnTo>
                  <a:pt x="5331" y="437"/>
                </a:lnTo>
                <a:lnTo>
                  <a:pt x="5331" y="323"/>
                </a:lnTo>
                <a:lnTo>
                  <a:pt x="5332" y="187"/>
                </a:lnTo>
                <a:lnTo>
                  <a:pt x="5332" y="86"/>
                </a:lnTo>
                <a:lnTo>
                  <a:pt x="5332" y="56"/>
                </a:lnTo>
                <a:lnTo>
                  <a:pt x="5333" y="54"/>
                </a:lnTo>
                <a:lnTo>
                  <a:pt x="5333" y="268"/>
                </a:lnTo>
                <a:lnTo>
                  <a:pt x="5333" y="465"/>
                </a:lnTo>
                <a:lnTo>
                  <a:pt x="5334" y="576"/>
                </a:lnTo>
                <a:lnTo>
                  <a:pt x="5334" y="601"/>
                </a:lnTo>
                <a:lnTo>
                  <a:pt x="5334" y="563"/>
                </a:lnTo>
                <a:lnTo>
                  <a:pt x="5334" y="544"/>
                </a:lnTo>
                <a:lnTo>
                  <a:pt x="5335" y="540"/>
                </a:lnTo>
                <a:lnTo>
                  <a:pt x="5335" y="544"/>
                </a:lnTo>
                <a:lnTo>
                  <a:pt x="5335" y="534"/>
                </a:lnTo>
                <a:lnTo>
                  <a:pt x="5336" y="528"/>
                </a:lnTo>
                <a:lnTo>
                  <a:pt x="5336" y="534"/>
                </a:lnTo>
                <a:lnTo>
                  <a:pt x="5336" y="534"/>
                </a:lnTo>
                <a:lnTo>
                  <a:pt x="5336" y="526"/>
                </a:lnTo>
                <a:lnTo>
                  <a:pt x="5337" y="526"/>
                </a:lnTo>
                <a:lnTo>
                  <a:pt x="5337" y="530"/>
                </a:lnTo>
                <a:lnTo>
                  <a:pt x="5337" y="536"/>
                </a:lnTo>
                <a:lnTo>
                  <a:pt x="5338" y="530"/>
                </a:lnTo>
                <a:lnTo>
                  <a:pt x="5338" y="532"/>
                </a:lnTo>
                <a:lnTo>
                  <a:pt x="5338" y="538"/>
                </a:lnTo>
                <a:lnTo>
                  <a:pt x="5339" y="540"/>
                </a:lnTo>
                <a:lnTo>
                  <a:pt x="5339" y="534"/>
                </a:lnTo>
                <a:lnTo>
                  <a:pt x="5339" y="534"/>
                </a:lnTo>
                <a:lnTo>
                  <a:pt x="5339" y="536"/>
                </a:lnTo>
                <a:lnTo>
                  <a:pt x="5340" y="536"/>
                </a:lnTo>
                <a:lnTo>
                  <a:pt x="5340" y="538"/>
                </a:lnTo>
                <a:lnTo>
                  <a:pt x="5340" y="534"/>
                </a:lnTo>
                <a:lnTo>
                  <a:pt x="5340" y="540"/>
                </a:lnTo>
                <a:lnTo>
                  <a:pt x="5341" y="544"/>
                </a:lnTo>
                <a:lnTo>
                  <a:pt x="5341" y="540"/>
                </a:lnTo>
                <a:lnTo>
                  <a:pt x="5342" y="534"/>
                </a:lnTo>
                <a:lnTo>
                  <a:pt x="5342" y="536"/>
                </a:lnTo>
                <a:lnTo>
                  <a:pt x="5342" y="532"/>
                </a:lnTo>
                <a:lnTo>
                  <a:pt x="5342" y="532"/>
                </a:lnTo>
                <a:lnTo>
                  <a:pt x="5343" y="528"/>
                </a:lnTo>
                <a:lnTo>
                  <a:pt x="5343" y="530"/>
                </a:lnTo>
                <a:lnTo>
                  <a:pt x="5344" y="530"/>
                </a:lnTo>
                <a:lnTo>
                  <a:pt x="5344" y="532"/>
                </a:lnTo>
                <a:lnTo>
                  <a:pt x="5344" y="528"/>
                </a:lnTo>
                <a:lnTo>
                  <a:pt x="5344" y="530"/>
                </a:lnTo>
                <a:lnTo>
                  <a:pt x="5345" y="536"/>
                </a:lnTo>
                <a:lnTo>
                  <a:pt x="5345" y="542"/>
                </a:lnTo>
                <a:lnTo>
                  <a:pt x="5345" y="532"/>
                </a:lnTo>
                <a:lnTo>
                  <a:pt x="5345" y="534"/>
                </a:lnTo>
                <a:lnTo>
                  <a:pt x="5346" y="536"/>
                </a:lnTo>
                <a:lnTo>
                  <a:pt x="5346" y="538"/>
                </a:lnTo>
                <a:lnTo>
                  <a:pt x="5346" y="538"/>
                </a:lnTo>
                <a:lnTo>
                  <a:pt x="5347" y="534"/>
                </a:lnTo>
                <a:lnTo>
                  <a:pt x="5347" y="536"/>
                </a:lnTo>
                <a:lnTo>
                  <a:pt x="5347" y="538"/>
                </a:lnTo>
                <a:lnTo>
                  <a:pt x="5348" y="536"/>
                </a:lnTo>
                <a:lnTo>
                  <a:pt x="5348" y="532"/>
                </a:lnTo>
                <a:lnTo>
                  <a:pt x="5348" y="532"/>
                </a:lnTo>
                <a:lnTo>
                  <a:pt x="5348" y="528"/>
                </a:lnTo>
                <a:lnTo>
                  <a:pt x="5349" y="532"/>
                </a:lnTo>
                <a:lnTo>
                  <a:pt x="5349" y="528"/>
                </a:lnTo>
                <a:lnTo>
                  <a:pt x="5349" y="532"/>
                </a:lnTo>
                <a:lnTo>
                  <a:pt x="5350" y="532"/>
                </a:lnTo>
                <a:lnTo>
                  <a:pt x="5350" y="534"/>
                </a:lnTo>
                <a:lnTo>
                  <a:pt x="5350" y="530"/>
                </a:lnTo>
                <a:lnTo>
                  <a:pt x="5350" y="532"/>
                </a:lnTo>
                <a:lnTo>
                  <a:pt x="5351" y="542"/>
                </a:lnTo>
                <a:lnTo>
                  <a:pt x="5351" y="545"/>
                </a:lnTo>
                <a:lnTo>
                  <a:pt x="5351" y="540"/>
                </a:lnTo>
                <a:lnTo>
                  <a:pt x="5352" y="538"/>
                </a:lnTo>
                <a:lnTo>
                  <a:pt x="5352" y="542"/>
                </a:lnTo>
                <a:lnTo>
                  <a:pt x="5352" y="548"/>
                </a:lnTo>
                <a:lnTo>
                  <a:pt x="5353" y="544"/>
                </a:lnTo>
                <a:lnTo>
                  <a:pt x="5353" y="542"/>
                </a:lnTo>
                <a:lnTo>
                  <a:pt x="5353" y="538"/>
                </a:lnTo>
                <a:lnTo>
                  <a:pt x="5353" y="540"/>
                </a:lnTo>
                <a:lnTo>
                  <a:pt x="5354" y="532"/>
                </a:lnTo>
                <a:lnTo>
                  <a:pt x="5354" y="528"/>
                </a:lnTo>
                <a:lnTo>
                  <a:pt x="5354" y="524"/>
                </a:lnTo>
                <a:lnTo>
                  <a:pt x="5354" y="524"/>
                </a:lnTo>
                <a:lnTo>
                  <a:pt x="5355" y="522"/>
                </a:lnTo>
                <a:lnTo>
                  <a:pt x="5355" y="511"/>
                </a:lnTo>
                <a:lnTo>
                  <a:pt x="5356" y="513"/>
                </a:lnTo>
                <a:lnTo>
                  <a:pt x="5356" y="513"/>
                </a:lnTo>
                <a:lnTo>
                  <a:pt x="5356" y="507"/>
                </a:lnTo>
                <a:lnTo>
                  <a:pt x="5356" y="503"/>
                </a:lnTo>
                <a:lnTo>
                  <a:pt x="5357" y="499"/>
                </a:lnTo>
                <a:lnTo>
                  <a:pt x="5357" y="503"/>
                </a:lnTo>
                <a:lnTo>
                  <a:pt x="5357" y="499"/>
                </a:lnTo>
                <a:lnTo>
                  <a:pt x="5357" y="496"/>
                </a:lnTo>
                <a:lnTo>
                  <a:pt x="5358" y="493"/>
                </a:lnTo>
                <a:lnTo>
                  <a:pt x="5358" y="499"/>
                </a:lnTo>
                <a:lnTo>
                  <a:pt x="5359" y="505"/>
                </a:lnTo>
                <a:lnTo>
                  <a:pt x="5359" y="501"/>
                </a:lnTo>
                <a:lnTo>
                  <a:pt x="5359" y="499"/>
                </a:lnTo>
                <a:lnTo>
                  <a:pt x="5359" y="505"/>
                </a:lnTo>
                <a:lnTo>
                  <a:pt x="5360" y="509"/>
                </a:lnTo>
                <a:lnTo>
                  <a:pt x="5360" y="501"/>
                </a:lnTo>
                <a:lnTo>
                  <a:pt x="5360" y="496"/>
                </a:lnTo>
                <a:lnTo>
                  <a:pt x="5361" y="501"/>
                </a:lnTo>
                <a:lnTo>
                  <a:pt x="5361" y="505"/>
                </a:lnTo>
                <a:lnTo>
                  <a:pt x="5361" y="499"/>
                </a:lnTo>
                <a:lnTo>
                  <a:pt x="5362" y="499"/>
                </a:lnTo>
                <a:lnTo>
                  <a:pt x="5362" y="507"/>
                </a:lnTo>
                <a:lnTo>
                  <a:pt x="5362" y="511"/>
                </a:lnTo>
                <a:lnTo>
                  <a:pt x="5362" y="511"/>
                </a:lnTo>
                <a:lnTo>
                  <a:pt x="5363" y="505"/>
                </a:lnTo>
                <a:lnTo>
                  <a:pt x="5363" y="513"/>
                </a:lnTo>
                <a:lnTo>
                  <a:pt x="5363" y="517"/>
                </a:lnTo>
                <a:lnTo>
                  <a:pt x="5364" y="514"/>
                </a:lnTo>
                <a:lnTo>
                  <a:pt x="5364" y="517"/>
                </a:lnTo>
                <a:lnTo>
                  <a:pt x="5364" y="513"/>
                </a:lnTo>
                <a:lnTo>
                  <a:pt x="5364" y="513"/>
                </a:lnTo>
                <a:lnTo>
                  <a:pt x="5365" y="511"/>
                </a:lnTo>
                <a:lnTo>
                  <a:pt x="5365" y="507"/>
                </a:lnTo>
                <a:lnTo>
                  <a:pt x="5365" y="513"/>
                </a:lnTo>
                <a:lnTo>
                  <a:pt x="5366" y="518"/>
                </a:lnTo>
                <a:lnTo>
                  <a:pt x="5366" y="524"/>
                </a:lnTo>
                <a:lnTo>
                  <a:pt x="5366" y="517"/>
                </a:lnTo>
                <a:lnTo>
                  <a:pt x="5367" y="517"/>
                </a:lnTo>
                <a:lnTo>
                  <a:pt x="5367" y="518"/>
                </a:lnTo>
                <a:lnTo>
                  <a:pt x="5367" y="522"/>
                </a:lnTo>
                <a:lnTo>
                  <a:pt x="5367" y="522"/>
                </a:lnTo>
                <a:lnTo>
                  <a:pt x="5368" y="518"/>
                </a:lnTo>
                <a:lnTo>
                  <a:pt x="5368" y="526"/>
                </a:lnTo>
                <a:lnTo>
                  <a:pt x="5368" y="528"/>
                </a:lnTo>
                <a:lnTo>
                  <a:pt x="5369" y="520"/>
                </a:lnTo>
                <a:lnTo>
                  <a:pt x="5369" y="517"/>
                </a:lnTo>
                <a:lnTo>
                  <a:pt x="5369" y="518"/>
                </a:lnTo>
                <a:lnTo>
                  <a:pt x="5370" y="520"/>
                </a:lnTo>
                <a:lnTo>
                  <a:pt x="5370" y="524"/>
                </a:lnTo>
                <a:lnTo>
                  <a:pt x="5370" y="522"/>
                </a:lnTo>
                <a:lnTo>
                  <a:pt x="5370" y="522"/>
                </a:lnTo>
                <a:lnTo>
                  <a:pt x="5371" y="526"/>
                </a:lnTo>
                <a:lnTo>
                  <a:pt x="5371" y="522"/>
                </a:lnTo>
                <a:lnTo>
                  <a:pt x="5371" y="520"/>
                </a:lnTo>
                <a:lnTo>
                  <a:pt x="5371" y="520"/>
                </a:lnTo>
                <a:lnTo>
                  <a:pt x="5372" y="526"/>
                </a:lnTo>
                <a:lnTo>
                  <a:pt x="5372" y="530"/>
                </a:lnTo>
                <a:lnTo>
                  <a:pt x="5373" y="520"/>
                </a:lnTo>
                <a:lnTo>
                  <a:pt x="5373" y="513"/>
                </a:lnTo>
                <a:lnTo>
                  <a:pt x="5373" y="509"/>
                </a:lnTo>
                <a:lnTo>
                  <a:pt x="5373" y="509"/>
                </a:lnTo>
                <a:lnTo>
                  <a:pt x="5374" y="497"/>
                </a:lnTo>
                <a:lnTo>
                  <a:pt x="5374" y="497"/>
                </a:lnTo>
                <a:lnTo>
                  <a:pt x="5374" y="496"/>
                </a:lnTo>
                <a:lnTo>
                  <a:pt x="5375" y="489"/>
                </a:lnTo>
                <a:lnTo>
                  <a:pt x="5375" y="478"/>
                </a:lnTo>
                <a:lnTo>
                  <a:pt x="5375" y="472"/>
                </a:lnTo>
                <a:lnTo>
                  <a:pt x="5376" y="480"/>
                </a:lnTo>
                <a:lnTo>
                  <a:pt x="5376" y="486"/>
                </a:lnTo>
                <a:lnTo>
                  <a:pt x="5376" y="488"/>
                </a:lnTo>
                <a:lnTo>
                  <a:pt x="5376" y="493"/>
                </a:lnTo>
                <a:lnTo>
                  <a:pt x="5377" y="497"/>
                </a:lnTo>
                <a:lnTo>
                  <a:pt x="5377" y="501"/>
                </a:lnTo>
                <a:lnTo>
                  <a:pt x="5377" y="499"/>
                </a:lnTo>
                <a:lnTo>
                  <a:pt x="5378" y="497"/>
                </a:lnTo>
                <a:lnTo>
                  <a:pt x="5378" y="496"/>
                </a:lnTo>
                <a:lnTo>
                  <a:pt x="5378" y="488"/>
                </a:lnTo>
                <a:lnTo>
                  <a:pt x="5379" y="484"/>
                </a:lnTo>
                <a:lnTo>
                  <a:pt x="5379" y="492"/>
                </a:lnTo>
                <a:lnTo>
                  <a:pt x="5379" y="497"/>
                </a:lnTo>
                <a:lnTo>
                  <a:pt x="5379" y="507"/>
                </a:lnTo>
                <a:lnTo>
                  <a:pt x="5380" y="509"/>
                </a:lnTo>
                <a:lnTo>
                  <a:pt x="5380" y="513"/>
                </a:lnTo>
                <a:lnTo>
                  <a:pt x="5380" y="518"/>
                </a:lnTo>
                <a:lnTo>
                  <a:pt x="5381" y="528"/>
                </a:lnTo>
                <a:lnTo>
                  <a:pt x="5381" y="532"/>
                </a:lnTo>
                <a:lnTo>
                  <a:pt x="5381" y="532"/>
                </a:lnTo>
                <a:lnTo>
                  <a:pt x="5381" y="530"/>
                </a:lnTo>
                <a:lnTo>
                  <a:pt x="5382" y="532"/>
                </a:lnTo>
                <a:lnTo>
                  <a:pt x="5382" y="536"/>
                </a:lnTo>
                <a:lnTo>
                  <a:pt x="5382" y="532"/>
                </a:lnTo>
                <a:lnTo>
                  <a:pt x="5383" y="530"/>
                </a:lnTo>
                <a:lnTo>
                  <a:pt x="5383" y="536"/>
                </a:lnTo>
                <a:lnTo>
                  <a:pt x="5383" y="538"/>
                </a:lnTo>
                <a:lnTo>
                  <a:pt x="5384" y="532"/>
                </a:lnTo>
                <a:lnTo>
                  <a:pt x="5384" y="532"/>
                </a:lnTo>
                <a:lnTo>
                  <a:pt x="5384" y="538"/>
                </a:lnTo>
                <a:lnTo>
                  <a:pt x="5384" y="544"/>
                </a:lnTo>
                <a:lnTo>
                  <a:pt x="5385" y="544"/>
                </a:lnTo>
                <a:lnTo>
                  <a:pt x="5385" y="538"/>
                </a:lnTo>
                <a:lnTo>
                  <a:pt x="5385" y="545"/>
                </a:lnTo>
                <a:lnTo>
                  <a:pt x="5385" y="553"/>
                </a:lnTo>
                <a:lnTo>
                  <a:pt x="5386" y="566"/>
                </a:lnTo>
                <a:lnTo>
                  <a:pt x="5386" y="578"/>
                </a:lnTo>
                <a:lnTo>
                  <a:pt x="5387" y="597"/>
                </a:lnTo>
                <a:lnTo>
                  <a:pt x="5387" y="621"/>
                </a:lnTo>
                <a:lnTo>
                  <a:pt x="5387" y="582"/>
                </a:lnTo>
                <a:lnTo>
                  <a:pt x="5387" y="507"/>
                </a:lnTo>
                <a:lnTo>
                  <a:pt x="5388" y="410"/>
                </a:lnTo>
                <a:lnTo>
                  <a:pt x="5388" y="289"/>
                </a:lnTo>
                <a:lnTo>
                  <a:pt x="5389" y="142"/>
                </a:lnTo>
                <a:lnTo>
                  <a:pt x="5389" y="44"/>
                </a:lnTo>
                <a:lnTo>
                  <a:pt x="5389" y="11"/>
                </a:lnTo>
                <a:lnTo>
                  <a:pt x="5389" y="100"/>
                </a:lnTo>
                <a:lnTo>
                  <a:pt x="5390" y="285"/>
                </a:lnTo>
                <a:lnTo>
                  <a:pt x="5390" y="466"/>
                </a:lnTo>
                <a:lnTo>
                  <a:pt x="5390" y="576"/>
                </a:lnTo>
                <a:lnTo>
                  <a:pt x="5390" y="609"/>
                </a:lnTo>
                <a:lnTo>
                  <a:pt x="5391" y="596"/>
                </a:lnTo>
                <a:lnTo>
                  <a:pt x="5391" y="569"/>
                </a:lnTo>
                <a:lnTo>
                  <a:pt x="5391" y="557"/>
                </a:lnTo>
                <a:lnTo>
                  <a:pt x="5392" y="561"/>
                </a:lnTo>
                <a:lnTo>
                  <a:pt x="5392" y="561"/>
                </a:lnTo>
                <a:lnTo>
                  <a:pt x="5392" y="563"/>
                </a:lnTo>
                <a:lnTo>
                  <a:pt x="5393" y="557"/>
                </a:lnTo>
                <a:lnTo>
                  <a:pt x="5393" y="555"/>
                </a:lnTo>
                <a:lnTo>
                  <a:pt x="5393" y="565"/>
                </a:lnTo>
                <a:lnTo>
                  <a:pt x="5393" y="569"/>
                </a:lnTo>
                <a:lnTo>
                  <a:pt x="5394" y="559"/>
                </a:lnTo>
                <a:lnTo>
                  <a:pt x="5394" y="559"/>
                </a:lnTo>
                <a:lnTo>
                  <a:pt x="5394" y="563"/>
                </a:lnTo>
                <a:lnTo>
                  <a:pt x="5395" y="565"/>
                </a:lnTo>
                <a:lnTo>
                  <a:pt x="5395" y="561"/>
                </a:lnTo>
                <a:lnTo>
                  <a:pt x="5395" y="561"/>
                </a:lnTo>
                <a:lnTo>
                  <a:pt x="5395" y="563"/>
                </a:lnTo>
                <a:lnTo>
                  <a:pt x="5396" y="565"/>
                </a:lnTo>
                <a:lnTo>
                  <a:pt x="5396" y="561"/>
                </a:lnTo>
                <a:lnTo>
                  <a:pt x="5396" y="561"/>
                </a:lnTo>
                <a:lnTo>
                  <a:pt x="5397" y="565"/>
                </a:lnTo>
                <a:lnTo>
                  <a:pt x="5397" y="569"/>
                </a:lnTo>
                <a:lnTo>
                  <a:pt x="5397" y="566"/>
                </a:lnTo>
                <a:lnTo>
                  <a:pt x="5398" y="563"/>
                </a:lnTo>
                <a:lnTo>
                  <a:pt x="5398" y="570"/>
                </a:lnTo>
                <a:lnTo>
                  <a:pt x="5398" y="569"/>
                </a:lnTo>
                <a:lnTo>
                  <a:pt x="5398" y="565"/>
                </a:lnTo>
                <a:lnTo>
                  <a:pt x="5399" y="566"/>
                </a:lnTo>
                <a:lnTo>
                  <a:pt x="5399" y="573"/>
                </a:lnTo>
                <a:lnTo>
                  <a:pt x="5399" y="576"/>
                </a:lnTo>
                <a:lnTo>
                  <a:pt x="5399" y="574"/>
                </a:lnTo>
                <a:lnTo>
                  <a:pt x="5400" y="563"/>
                </a:lnTo>
                <a:lnTo>
                  <a:pt x="5400" y="563"/>
                </a:lnTo>
                <a:lnTo>
                  <a:pt x="5401" y="566"/>
                </a:lnTo>
                <a:lnTo>
                  <a:pt x="5401" y="573"/>
                </a:lnTo>
                <a:lnTo>
                  <a:pt x="5401" y="569"/>
                </a:lnTo>
                <a:lnTo>
                  <a:pt x="5401" y="570"/>
                </a:lnTo>
                <a:lnTo>
                  <a:pt x="5402" y="570"/>
                </a:lnTo>
                <a:lnTo>
                  <a:pt x="5402" y="573"/>
                </a:lnTo>
                <a:lnTo>
                  <a:pt x="5403" y="569"/>
                </a:lnTo>
                <a:lnTo>
                  <a:pt x="5403" y="569"/>
                </a:lnTo>
                <a:lnTo>
                  <a:pt x="5403" y="574"/>
                </a:lnTo>
                <a:lnTo>
                  <a:pt x="5403" y="576"/>
                </a:lnTo>
                <a:lnTo>
                  <a:pt x="5404" y="574"/>
                </a:lnTo>
                <a:lnTo>
                  <a:pt x="5404" y="573"/>
                </a:lnTo>
                <a:lnTo>
                  <a:pt x="5404" y="576"/>
                </a:lnTo>
                <a:lnTo>
                  <a:pt x="5404" y="578"/>
                </a:lnTo>
                <a:lnTo>
                  <a:pt x="5405" y="574"/>
                </a:lnTo>
                <a:lnTo>
                  <a:pt x="5405" y="570"/>
                </a:lnTo>
                <a:lnTo>
                  <a:pt x="5405" y="578"/>
                </a:lnTo>
                <a:lnTo>
                  <a:pt x="5406" y="586"/>
                </a:lnTo>
                <a:lnTo>
                  <a:pt x="5406" y="584"/>
                </a:lnTo>
                <a:lnTo>
                  <a:pt x="5406" y="580"/>
                </a:lnTo>
                <a:lnTo>
                  <a:pt x="5407" y="582"/>
                </a:lnTo>
                <a:lnTo>
                  <a:pt x="5407" y="588"/>
                </a:lnTo>
                <a:lnTo>
                  <a:pt x="5407" y="592"/>
                </a:lnTo>
                <a:lnTo>
                  <a:pt x="5407" y="590"/>
                </a:lnTo>
                <a:lnTo>
                  <a:pt x="5408" y="594"/>
                </a:lnTo>
                <a:lnTo>
                  <a:pt x="5408" y="601"/>
                </a:lnTo>
                <a:lnTo>
                  <a:pt x="5408" y="601"/>
                </a:lnTo>
                <a:lnTo>
                  <a:pt x="5409" y="597"/>
                </a:lnTo>
                <a:lnTo>
                  <a:pt x="5409" y="597"/>
                </a:lnTo>
                <a:lnTo>
                  <a:pt x="5409" y="601"/>
                </a:lnTo>
                <a:lnTo>
                  <a:pt x="5409" y="597"/>
                </a:lnTo>
                <a:lnTo>
                  <a:pt x="5410" y="590"/>
                </a:lnTo>
                <a:lnTo>
                  <a:pt x="5410" y="584"/>
                </a:lnTo>
                <a:lnTo>
                  <a:pt x="5410" y="582"/>
                </a:lnTo>
                <a:lnTo>
                  <a:pt x="5411" y="584"/>
                </a:lnTo>
                <a:lnTo>
                  <a:pt x="5411" y="569"/>
                </a:lnTo>
                <a:lnTo>
                  <a:pt x="5411" y="561"/>
                </a:lnTo>
                <a:lnTo>
                  <a:pt x="5412" y="559"/>
                </a:lnTo>
                <a:lnTo>
                  <a:pt x="5412" y="553"/>
                </a:lnTo>
                <a:lnTo>
                  <a:pt x="5412" y="544"/>
                </a:lnTo>
                <a:lnTo>
                  <a:pt x="5412" y="538"/>
                </a:lnTo>
                <a:lnTo>
                  <a:pt x="5413" y="540"/>
                </a:lnTo>
                <a:lnTo>
                  <a:pt x="5413" y="540"/>
                </a:lnTo>
                <a:lnTo>
                  <a:pt x="5413" y="528"/>
                </a:lnTo>
                <a:lnTo>
                  <a:pt x="5413" y="520"/>
                </a:lnTo>
                <a:lnTo>
                  <a:pt x="5414" y="518"/>
                </a:lnTo>
                <a:lnTo>
                  <a:pt x="5414" y="518"/>
                </a:lnTo>
                <a:lnTo>
                  <a:pt x="5415" y="520"/>
                </a:lnTo>
                <a:lnTo>
                  <a:pt x="5415" y="509"/>
                </a:lnTo>
                <a:lnTo>
                  <a:pt x="5415" y="509"/>
                </a:lnTo>
                <a:lnTo>
                  <a:pt x="5415" y="513"/>
                </a:lnTo>
                <a:lnTo>
                  <a:pt x="5416" y="511"/>
                </a:lnTo>
                <a:lnTo>
                  <a:pt x="5416" y="505"/>
                </a:lnTo>
                <a:lnTo>
                  <a:pt x="5417" y="507"/>
                </a:lnTo>
                <a:lnTo>
                  <a:pt x="5417" y="513"/>
                </a:lnTo>
                <a:lnTo>
                  <a:pt x="5417" y="514"/>
                </a:lnTo>
                <a:lnTo>
                  <a:pt x="5417" y="513"/>
                </a:lnTo>
                <a:lnTo>
                  <a:pt x="5418" y="511"/>
                </a:lnTo>
                <a:lnTo>
                  <a:pt x="5418" y="517"/>
                </a:lnTo>
                <a:lnTo>
                  <a:pt x="5418" y="522"/>
                </a:lnTo>
                <a:lnTo>
                  <a:pt x="5418" y="514"/>
                </a:lnTo>
                <a:lnTo>
                  <a:pt x="5419" y="514"/>
                </a:lnTo>
                <a:lnTo>
                  <a:pt x="5419" y="520"/>
                </a:lnTo>
                <a:lnTo>
                  <a:pt x="5419" y="524"/>
                </a:lnTo>
                <a:lnTo>
                  <a:pt x="5420" y="520"/>
                </a:lnTo>
                <a:lnTo>
                  <a:pt x="5420" y="517"/>
                </a:lnTo>
                <a:lnTo>
                  <a:pt x="5420" y="517"/>
                </a:lnTo>
                <a:lnTo>
                  <a:pt x="5421" y="524"/>
                </a:lnTo>
                <a:lnTo>
                  <a:pt x="5421" y="517"/>
                </a:lnTo>
                <a:lnTo>
                  <a:pt x="5421" y="513"/>
                </a:lnTo>
                <a:lnTo>
                  <a:pt x="5421" y="517"/>
                </a:lnTo>
                <a:lnTo>
                  <a:pt x="5422" y="522"/>
                </a:lnTo>
                <a:lnTo>
                  <a:pt x="5422" y="524"/>
                </a:lnTo>
                <a:lnTo>
                  <a:pt x="5422" y="520"/>
                </a:lnTo>
                <a:lnTo>
                  <a:pt x="5423" y="520"/>
                </a:lnTo>
                <a:lnTo>
                  <a:pt x="5423" y="528"/>
                </a:lnTo>
                <a:lnTo>
                  <a:pt x="5423" y="524"/>
                </a:lnTo>
                <a:lnTo>
                  <a:pt x="5423" y="520"/>
                </a:lnTo>
                <a:lnTo>
                  <a:pt x="5424" y="522"/>
                </a:lnTo>
                <a:lnTo>
                  <a:pt x="5424" y="528"/>
                </a:lnTo>
                <a:lnTo>
                  <a:pt x="5424" y="528"/>
                </a:lnTo>
                <a:lnTo>
                  <a:pt x="5425" y="526"/>
                </a:lnTo>
                <a:lnTo>
                  <a:pt x="5425" y="524"/>
                </a:lnTo>
                <a:lnTo>
                  <a:pt x="5425" y="528"/>
                </a:lnTo>
                <a:lnTo>
                  <a:pt x="5426" y="528"/>
                </a:lnTo>
                <a:lnTo>
                  <a:pt x="5426" y="526"/>
                </a:lnTo>
                <a:lnTo>
                  <a:pt x="5426" y="530"/>
                </a:lnTo>
                <a:lnTo>
                  <a:pt x="5426" y="532"/>
                </a:lnTo>
                <a:lnTo>
                  <a:pt x="5427" y="532"/>
                </a:lnTo>
                <a:lnTo>
                  <a:pt x="5427" y="524"/>
                </a:lnTo>
                <a:lnTo>
                  <a:pt x="5427" y="522"/>
                </a:lnTo>
                <a:lnTo>
                  <a:pt x="5427" y="526"/>
                </a:lnTo>
                <a:lnTo>
                  <a:pt x="5428" y="526"/>
                </a:lnTo>
                <a:lnTo>
                  <a:pt x="5428" y="520"/>
                </a:lnTo>
                <a:lnTo>
                  <a:pt x="5429" y="518"/>
                </a:lnTo>
                <a:lnTo>
                  <a:pt x="5429" y="518"/>
                </a:lnTo>
                <a:lnTo>
                  <a:pt x="5429" y="522"/>
                </a:lnTo>
                <a:lnTo>
                  <a:pt x="5429" y="520"/>
                </a:lnTo>
                <a:lnTo>
                  <a:pt x="5430" y="514"/>
                </a:lnTo>
                <a:lnTo>
                  <a:pt x="5430" y="518"/>
                </a:lnTo>
                <a:lnTo>
                  <a:pt x="5430" y="514"/>
                </a:lnTo>
                <a:lnTo>
                  <a:pt x="5430" y="509"/>
                </a:lnTo>
                <a:lnTo>
                  <a:pt x="5431" y="499"/>
                </a:lnTo>
                <a:lnTo>
                  <a:pt x="5431" y="497"/>
                </a:lnTo>
                <a:lnTo>
                  <a:pt x="5432" y="496"/>
                </a:lnTo>
                <a:lnTo>
                  <a:pt x="5432" y="493"/>
                </a:lnTo>
                <a:lnTo>
                  <a:pt x="5432" y="489"/>
                </a:lnTo>
                <a:lnTo>
                  <a:pt x="5432" y="482"/>
                </a:lnTo>
                <a:lnTo>
                  <a:pt x="5433" y="484"/>
                </a:lnTo>
                <a:lnTo>
                  <a:pt x="5433" y="484"/>
                </a:lnTo>
                <a:lnTo>
                  <a:pt x="5433" y="478"/>
                </a:lnTo>
                <a:lnTo>
                  <a:pt x="5434" y="480"/>
                </a:lnTo>
                <a:lnTo>
                  <a:pt x="5434" y="482"/>
                </a:lnTo>
                <a:lnTo>
                  <a:pt x="5434" y="486"/>
                </a:lnTo>
                <a:lnTo>
                  <a:pt x="5435" y="484"/>
                </a:lnTo>
                <a:lnTo>
                  <a:pt x="5435" y="486"/>
                </a:lnTo>
                <a:lnTo>
                  <a:pt x="5435" y="492"/>
                </a:lnTo>
                <a:lnTo>
                  <a:pt x="5435" y="486"/>
                </a:lnTo>
                <a:lnTo>
                  <a:pt x="5436" y="472"/>
                </a:lnTo>
                <a:lnTo>
                  <a:pt x="5436" y="468"/>
                </a:lnTo>
                <a:lnTo>
                  <a:pt x="5436" y="484"/>
                </a:lnTo>
                <a:lnTo>
                  <a:pt x="5437" y="499"/>
                </a:lnTo>
                <a:lnTo>
                  <a:pt x="5437" y="505"/>
                </a:lnTo>
                <a:lnTo>
                  <a:pt x="5437" y="505"/>
                </a:lnTo>
                <a:lnTo>
                  <a:pt x="5437" y="517"/>
                </a:lnTo>
                <a:lnTo>
                  <a:pt x="5438" y="524"/>
                </a:lnTo>
                <a:lnTo>
                  <a:pt x="5438" y="524"/>
                </a:lnTo>
                <a:lnTo>
                  <a:pt x="5438" y="522"/>
                </a:lnTo>
                <a:lnTo>
                  <a:pt x="5439" y="522"/>
                </a:lnTo>
                <a:lnTo>
                  <a:pt x="5439" y="522"/>
                </a:lnTo>
                <a:lnTo>
                  <a:pt x="5439" y="524"/>
                </a:lnTo>
                <a:lnTo>
                  <a:pt x="5440" y="518"/>
                </a:lnTo>
                <a:lnTo>
                  <a:pt x="5440" y="518"/>
                </a:lnTo>
                <a:lnTo>
                  <a:pt x="5440" y="522"/>
                </a:lnTo>
                <a:lnTo>
                  <a:pt x="5440" y="526"/>
                </a:lnTo>
                <a:lnTo>
                  <a:pt x="5441" y="520"/>
                </a:lnTo>
                <a:lnTo>
                  <a:pt x="5441" y="520"/>
                </a:lnTo>
                <a:lnTo>
                  <a:pt x="5441" y="528"/>
                </a:lnTo>
                <a:lnTo>
                  <a:pt x="5441" y="530"/>
                </a:lnTo>
                <a:lnTo>
                  <a:pt x="5442" y="524"/>
                </a:lnTo>
                <a:lnTo>
                  <a:pt x="5442" y="526"/>
                </a:lnTo>
                <a:lnTo>
                  <a:pt x="5443" y="534"/>
                </a:lnTo>
                <a:lnTo>
                  <a:pt x="5443" y="553"/>
                </a:lnTo>
                <a:lnTo>
                  <a:pt x="5443" y="573"/>
                </a:lnTo>
                <a:lnTo>
                  <a:pt x="5443" y="576"/>
                </a:lnTo>
                <a:lnTo>
                  <a:pt x="5444" y="597"/>
                </a:lnTo>
                <a:lnTo>
                  <a:pt x="5444" y="586"/>
                </a:lnTo>
                <a:lnTo>
                  <a:pt x="5444" y="574"/>
                </a:lnTo>
                <a:lnTo>
                  <a:pt x="5444" y="418"/>
                </a:lnTo>
                <a:lnTo>
                  <a:pt x="5445" y="297"/>
                </a:lnTo>
                <a:lnTo>
                  <a:pt x="5445" y="148"/>
                </a:lnTo>
                <a:lnTo>
                  <a:pt x="5446" y="42"/>
                </a:lnTo>
                <a:lnTo>
                  <a:pt x="5446" y="50"/>
                </a:lnTo>
                <a:lnTo>
                  <a:pt x="5446" y="225"/>
                </a:lnTo>
                <a:lnTo>
                  <a:pt x="5446" y="461"/>
                </a:lnTo>
                <a:lnTo>
                  <a:pt x="5447" y="588"/>
                </a:lnTo>
                <a:lnTo>
                  <a:pt x="5447" y="584"/>
                </a:lnTo>
                <a:lnTo>
                  <a:pt x="5447" y="551"/>
                </a:lnTo>
                <a:lnTo>
                  <a:pt x="5448" y="542"/>
                </a:lnTo>
                <a:lnTo>
                  <a:pt x="5448" y="545"/>
                </a:lnTo>
                <a:lnTo>
                  <a:pt x="5448" y="542"/>
                </a:lnTo>
                <a:lnTo>
                  <a:pt x="5449" y="544"/>
                </a:lnTo>
                <a:lnTo>
                  <a:pt x="5449" y="544"/>
                </a:lnTo>
                <a:lnTo>
                  <a:pt x="5449" y="545"/>
                </a:lnTo>
                <a:lnTo>
                  <a:pt x="5449" y="542"/>
                </a:lnTo>
                <a:lnTo>
                  <a:pt x="5450" y="540"/>
                </a:lnTo>
                <a:lnTo>
                  <a:pt x="5450" y="545"/>
                </a:lnTo>
                <a:lnTo>
                  <a:pt x="5450" y="545"/>
                </a:lnTo>
                <a:lnTo>
                  <a:pt x="5451" y="542"/>
                </a:lnTo>
                <a:lnTo>
                  <a:pt x="5451" y="536"/>
                </a:lnTo>
                <a:lnTo>
                  <a:pt x="5451" y="540"/>
                </a:lnTo>
                <a:lnTo>
                  <a:pt x="5451" y="545"/>
                </a:lnTo>
                <a:lnTo>
                  <a:pt x="5452" y="548"/>
                </a:lnTo>
                <a:lnTo>
                  <a:pt x="5452" y="542"/>
                </a:lnTo>
                <a:lnTo>
                  <a:pt x="5452" y="544"/>
                </a:lnTo>
                <a:lnTo>
                  <a:pt x="5453" y="545"/>
                </a:lnTo>
                <a:lnTo>
                  <a:pt x="5453" y="544"/>
                </a:lnTo>
                <a:lnTo>
                  <a:pt x="5453" y="540"/>
                </a:lnTo>
                <a:lnTo>
                  <a:pt x="5454" y="538"/>
                </a:lnTo>
                <a:lnTo>
                  <a:pt x="5454" y="548"/>
                </a:lnTo>
                <a:lnTo>
                  <a:pt x="5454" y="544"/>
                </a:lnTo>
                <a:lnTo>
                  <a:pt x="5454" y="536"/>
                </a:lnTo>
                <a:lnTo>
                  <a:pt x="5455" y="534"/>
                </a:lnTo>
                <a:lnTo>
                  <a:pt x="5455" y="538"/>
                </a:lnTo>
                <a:lnTo>
                  <a:pt x="5455" y="540"/>
                </a:lnTo>
                <a:lnTo>
                  <a:pt x="5456" y="538"/>
                </a:lnTo>
                <a:lnTo>
                  <a:pt x="5456" y="534"/>
                </a:lnTo>
                <a:lnTo>
                  <a:pt x="5456" y="538"/>
                </a:lnTo>
                <a:lnTo>
                  <a:pt x="5457" y="544"/>
                </a:lnTo>
                <a:lnTo>
                  <a:pt x="5457" y="542"/>
                </a:lnTo>
                <a:lnTo>
                  <a:pt x="5457" y="540"/>
                </a:lnTo>
                <a:lnTo>
                  <a:pt x="5457" y="540"/>
                </a:lnTo>
                <a:lnTo>
                  <a:pt x="5458" y="544"/>
                </a:lnTo>
                <a:lnTo>
                  <a:pt x="5458" y="542"/>
                </a:lnTo>
                <a:lnTo>
                  <a:pt x="5458" y="536"/>
                </a:lnTo>
                <a:lnTo>
                  <a:pt x="5458" y="544"/>
                </a:lnTo>
                <a:lnTo>
                  <a:pt x="5459" y="544"/>
                </a:lnTo>
                <a:lnTo>
                  <a:pt x="5459" y="542"/>
                </a:lnTo>
                <a:lnTo>
                  <a:pt x="5460" y="534"/>
                </a:lnTo>
                <a:lnTo>
                  <a:pt x="5460" y="536"/>
                </a:lnTo>
                <a:lnTo>
                  <a:pt x="5460" y="538"/>
                </a:lnTo>
                <a:lnTo>
                  <a:pt x="5460" y="538"/>
                </a:lnTo>
                <a:lnTo>
                  <a:pt x="5461" y="538"/>
                </a:lnTo>
                <a:lnTo>
                  <a:pt x="5461" y="536"/>
                </a:lnTo>
                <a:lnTo>
                  <a:pt x="5461" y="540"/>
                </a:lnTo>
                <a:lnTo>
                  <a:pt x="5462" y="538"/>
                </a:lnTo>
                <a:lnTo>
                  <a:pt x="5462" y="540"/>
                </a:lnTo>
                <a:lnTo>
                  <a:pt x="5462" y="540"/>
                </a:lnTo>
                <a:lnTo>
                  <a:pt x="5463" y="544"/>
                </a:lnTo>
                <a:lnTo>
                  <a:pt x="5463" y="553"/>
                </a:lnTo>
                <a:lnTo>
                  <a:pt x="5463" y="545"/>
                </a:lnTo>
                <a:lnTo>
                  <a:pt x="5463" y="545"/>
                </a:lnTo>
                <a:lnTo>
                  <a:pt x="5464" y="549"/>
                </a:lnTo>
                <a:lnTo>
                  <a:pt x="5464" y="551"/>
                </a:lnTo>
                <a:lnTo>
                  <a:pt x="5464" y="549"/>
                </a:lnTo>
                <a:lnTo>
                  <a:pt x="5465" y="548"/>
                </a:lnTo>
                <a:lnTo>
                  <a:pt x="5465" y="549"/>
                </a:lnTo>
                <a:lnTo>
                  <a:pt x="5465" y="549"/>
                </a:lnTo>
                <a:lnTo>
                  <a:pt x="5466" y="544"/>
                </a:lnTo>
                <a:lnTo>
                  <a:pt x="5466" y="538"/>
                </a:lnTo>
                <a:lnTo>
                  <a:pt x="5466" y="538"/>
                </a:lnTo>
                <a:lnTo>
                  <a:pt x="5466" y="536"/>
                </a:lnTo>
                <a:lnTo>
                  <a:pt x="5467" y="532"/>
                </a:lnTo>
                <a:lnTo>
                  <a:pt x="5467" y="524"/>
                </a:lnTo>
                <a:lnTo>
                  <a:pt x="5467" y="520"/>
                </a:lnTo>
                <a:lnTo>
                  <a:pt x="5468" y="520"/>
                </a:lnTo>
                <a:lnTo>
                  <a:pt x="5468" y="513"/>
                </a:lnTo>
                <a:lnTo>
                  <a:pt x="5468" y="509"/>
                </a:lnTo>
                <a:lnTo>
                  <a:pt x="5468" y="507"/>
                </a:lnTo>
                <a:lnTo>
                  <a:pt x="5469" y="507"/>
                </a:lnTo>
                <a:lnTo>
                  <a:pt x="5469" y="509"/>
                </a:lnTo>
                <a:lnTo>
                  <a:pt x="5469" y="505"/>
                </a:lnTo>
                <a:lnTo>
                  <a:pt x="5470" y="496"/>
                </a:lnTo>
                <a:lnTo>
                  <a:pt x="5470" y="497"/>
                </a:lnTo>
                <a:lnTo>
                  <a:pt x="5470" y="499"/>
                </a:lnTo>
                <a:lnTo>
                  <a:pt x="5471" y="493"/>
                </a:lnTo>
                <a:lnTo>
                  <a:pt x="5471" y="489"/>
                </a:lnTo>
                <a:lnTo>
                  <a:pt x="5471" y="492"/>
                </a:lnTo>
                <a:lnTo>
                  <a:pt x="5471" y="496"/>
                </a:lnTo>
                <a:lnTo>
                  <a:pt x="5472" y="489"/>
                </a:lnTo>
                <a:lnTo>
                  <a:pt x="5472" y="489"/>
                </a:lnTo>
                <a:lnTo>
                  <a:pt x="5472" y="489"/>
                </a:lnTo>
                <a:lnTo>
                  <a:pt x="5472" y="493"/>
                </a:lnTo>
                <a:lnTo>
                  <a:pt x="5473" y="492"/>
                </a:lnTo>
                <a:lnTo>
                  <a:pt x="5473" y="492"/>
                </a:lnTo>
                <a:lnTo>
                  <a:pt x="5474" y="489"/>
                </a:lnTo>
                <a:lnTo>
                  <a:pt x="5474" y="497"/>
                </a:lnTo>
                <a:lnTo>
                  <a:pt x="5474" y="499"/>
                </a:lnTo>
                <a:lnTo>
                  <a:pt x="5474" y="486"/>
                </a:lnTo>
                <a:lnTo>
                  <a:pt x="5475" y="489"/>
                </a:lnTo>
                <a:lnTo>
                  <a:pt x="5475" y="492"/>
                </a:lnTo>
                <a:lnTo>
                  <a:pt x="5475" y="496"/>
                </a:lnTo>
                <a:lnTo>
                  <a:pt x="5476" y="488"/>
                </a:lnTo>
                <a:lnTo>
                  <a:pt x="5476" y="489"/>
                </a:lnTo>
                <a:lnTo>
                  <a:pt x="5476" y="503"/>
                </a:lnTo>
                <a:lnTo>
                  <a:pt x="5477" y="501"/>
                </a:lnTo>
                <a:lnTo>
                  <a:pt x="5477" y="497"/>
                </a:lnTo>
                <a:lnTo>
                  <a:pt x="5477" y="497"/>
                </a:lnTo>
                <a:lnTo>
                  <a:pt x="5477" y="501"/>
                </a:lnTo>
                <a:lnTo>
                  <a:pt x="5478" y="505"/>
                </a:lnTo>
                <a:lnTo>
                  <a:pt x="5478" y="503"/>
                </a:lnTo>
                <a:lnTo>
                  <a:pt x="5478" y="499"/>
                </a:lnTo>
                <a:lnTo>
                  <a:pt x="5479" y="507"/>
                </a:lnTo>
                <a:lnTo>
                  <a:pt x="5479" y="509"/>
                </a:lnTo>
                <a:lnTo>
                  <a:pt x="5479" y="503"/>
                </a:lnTo>
                <a:lnTo>
                  <a:pt x="5480" y="503"/>
                </a:lnTo>
                <a:lnTo>
                  <a:pt x="5480" y="505"/>
                </a:lnTo>
                <a:lnTo>
                  <a:pt x="5480" y="509"/>
                </a:lnTo>
                <a:lnTo>
                  <a:pt x="5480" y="507"/>
                </a:lnTo>
                <a:lnTo>
                  <a:pt x="5481" y="503"/>
                </a:lnTo>
                <a:lnTo>
                  <a:pt x="5481" y="505"/>
                </a:lnTo>
                <a:lnTo>
                  <a:pt x="5481" y="509"/>
                </a:lnTo>
                <a:lnTo>
                  <a:pt x="5482" y="511"/>
                </a:lnTo>
                <a:lnTo>
                  <a:pt x="5482" y="505"/>
                </a:lnTo>
                <a:lnTo>
                  <a:pt x="5482" y="509"/>
                </a:lnTo>
                <a:lnTo>
                  <a:pt x="5482" y="511"/>
                </a:lnTo>
                <a:lnTo>
                  <a:pt x="5483" y="511"/>
                </a:lnTo>
                <a:lnTo>
                  <a:pt x="5483" y="505"/>
                </a:lnTo>
                <a:lnTo>
                  <a:pt x="5483" y="509"/>
                </a:lnTo>
                <a:lnTo>
                  <a:pt x="5484" y="509"/>
                </a:lnTo>
                <a:lnTo>
                  <a:pt x="5484" y="511"/>
                </a:lnTo>
                <a:lnTo>
                  <a:pt x="5484" y="507"/>
                </a:lnTo>
                <a:lnTo>
                  <a:pt x="5485" y="505"/>
                </a:lnTo>
                <a:lnTo>
                  <a:pt x="5485" y="509"/>
                </a:lnTo>
                <a:lnTo>
                  <a:pt x="5485" y="513"/>
                </a:lnTo>
                <a:lnTo>
                  <a:pt x="5485" y="503"/>
                </a:lnTo>
                <a:lnTo>
                  <a:pt x="5486" y="497"/>
                </a:lnTo>
                <a:lnTo>
                  <a:pt x="5486" y="493"/>
                </a:lnTo>
                <a:lnTo>
                  <a:pt x="5486" y="484"/>
                </a:lnTo>
                <a:lnTo>
                  <a:pt x="5486" y="478"/>
                </a:lnTo>
                <a:lnTo>
                  <a:pt x="5487" y="474"/>
                </a:lnTo>
                <a:lnTo>
                  <a:pt x="5487" y="478"/>
                </a:lnTo>
                <a:lnTo>
                  <a:pt x="5488" y="482"/>
                </a:lnTo>
                <a:lnTo>
                  <a:pt x="5488" y="472"/>
                </a:lnTo>
                <a:lnTo>
                  <a:pt x="5488" y="465"/>
                </a:lnTo>
                <a:lnTo>
                  <a:pt x="5488" y="462"/>
                </a:lnTo>
                <a:lnTo>
                  <a:pt x="5489" y="466"/>
                </a:lnTo>
                <a:lnTo>
                  <a:pt x="5489" y="468"/>
                </a:lnTo>
                <a:lnTo>
                  <a:pt x="5490" y="465"/>
                </a:lnTo>
                <a:lnTo>
                  <a:pt x="5490" y="466"/>
                </a:lnTo>
                <a:lnTo>
                  <a:pt x="5490" y="470"/>
                </a:lnTo>
                <a:lnTo>
                  <a:pt x="5490" y="468"/>
                </a:lnTo>
                <a:lnTo>
                  <a:pt x="5491" y="462"/>
                </a:lnTo>
                <a:lnTo>
                  <a:pt x="5491" y="466"/>
                </a:lnTo>
                <a:lnTo>
                  <a:pt x="5491" y="472"/>
                </a:lnTo>
                <a:lnTo>
                  <a:pt x="5491" y="461"/>
                </a:lnTo>
                <a:lnTo>
                  <a:pt x="5492" y="439"/>
                </a:lnTo>
                <a:lnTo>
                  <a:pt x="5492" y="451"/>
                </a:lnTo>
                <a:lnTo>
                  <a:pt x="5492" y="472"/>
                </a:lnTo>
                <a:lnTo>
                  <a:pt x="5493" y="484"/>
                </a:lnTo>
                <a:lnTo>
                  <a:pt x="5493" y="482"/>
                </a:lnTo>
                <a:lnTo>
                  <a:pt x="5493" y="489"/>
                </a:lnTo>
                <a:lnTo>
                  <a:pt x="5494" y="501"/>
                </a:lnTo>
                <a:lnTo>
                  <a:pt x="5494" y="507"/>
                </a:lnTo>
                <a:lnTo>
                  <a:pt x="5494" y="513"/>
                </a:lnTo>
                <a:lnTo>
                  <a:pt x="5494" y="513"/>
                </a:lnTo>
                <a:lnTo>
                  <a:pt x="5495" y="509"/>
                </a:lnTo>
                <a:lnTo>
                  <a:pt x="5495" y="518"/>
                </a:lnTo>
                <a:lnTo>
                  <a:pt x="5495" y="513"/>
                </a:lnTo>
                <a:lnTo>
                  <a:pt x="5496" y="511"/>
                </a:lnTo>
                <a:lnTo>
                  <a:pt x="5496" y="514"/>
                </a:lnTo>
                <a:lnTo>
                  <a:pt x="5496" y="517"/>
                </a:lnTo>
                <a:lnTo>
                  <a:pt x="5496" y="518"/>
                </a:lnTo>
                <a:lnTo>
                  <a:pt x="5497" y="511"/>
                </a:lnTo>
                <a:lnTo>
                  <a:pt x="5497" y="513"/>
                </a:lnTo>
                <a:lnTo>
                  <a:pt x="5497" y="514"/>
                </a:lnTo>
                <a:lnTo>
                  <a:pt x="5498" y="514"/>
                </a:lnTo>
                <a:lnTo>
                  <a:pt x="5498" y="514"/>
                </a:lnTo>
                <a:lnTo>
                  <a:pt x="5498" y="517"/>
                </a:lnTo>
                <a:lnTo>
                  <a:pt x="5499" y="526"/>
                </a:lnTo>
                <a:lnTo>
                  <a:pt x="5499" y="545"/>
                </a:lnTo>
                <a:lnTo>
                  <a:pt x="5499" y="555"/>
                </a:lnTo>
                <a:lnTo>
                  <a:pt x="5499" y="570"/>
                </a:lnTo>
                <a:lnTo>
                  <a:pt x="5500" y="597"/>
                </a:lnTo>
                <a:lnTo>
                  <a:pt x="5500" y="597"/>
                </a:lnTo>
                <a:lnTo>
                  <a:pt x="5500" y="553"/>
                </a:lnTo>
                <a:lnTo>
                  <a:pt x="5500" y="492"/>
                </a:lnTo>
                <a:lnTo>
                  <a:pt x="5501" y="443"/>
                </a:lnTo>
                <a:lnTo>
                  <a:pt x="5501" y="378"/>
                </a:lnTo>
                <a:lnTo>
                  <a:pt x="5502" y="254"/>
                </a:lnTo>
                <a:lnTo>
                  <a:pt x="5502" y="131"/>
                </a:lnTo>
                <a:lnTo>
                  <a:pt x="5502" y="58"/>
                </a:lnTo>
                <a:lnTo>
                  <a:pt x="5502" y="28"/>
                </a:lnTo>
                <a:lnTo>
                  <a:pt x="5503" y="88"/>
                </a:lnTo>
                <a:lnTo>
                  <a:pt x="5503" y="279"/>
                </a:lnTo>
                <a:lnTo>
                  <a:pt x="5504" y="496"/>
                </a:lnTo>
                <a:lnTo>
                  <a:pt x="5504" y="580"/>
                </a:lnTo>
                <a:lnTo>
                  <a:pt x="5504" y="594"/>
                </a:lnTo>
                <a:lnTo>
                  <a:pt x="5504" y="536"/>
                </a:lnTo>
                <a:lnTo>
                  <a:pt x="5505" y="526"/>
                </a:lnTo>
                <a:lnTo>
                  <a:pt x="5505" y="530"/>
                </a:lnTo>
                <a:lnTo>
                  <a:pt x="5505" y="530"/>
                </a:lnTo>
                <a:lnTo>
                  <a:pt x="5505" y="528"/>
                </a:lnTo>
                <a:lnTo>
                  <a:pt x="5506" y="528"/>
                </a:lnTo>
                <a:lnTo>
                  <a:pt x="5506" y="536"/>
                </a:lnTo>
                <a:lnTo>
                  <a:pt x="5506" y="534"/>
                </a:lnTo>
                <a:lnTo>
                  <a:pt x="5507" y="532"/>
                </a:lnTo>
                <a:lnTo>
                  <a:pt x="5507" y="528"/>
                </a:lnTo>
                <a:lnTo>
                  <a:pt x="5507" y="530"/>
                </a:lnTo>
                <a:lnTo>
                  <a:pt x="5508" y="532"/>
                </a:lnTo>
                <a:lnTo>
                  <a:pt x="5508" y="528"/>
                </a:lnTo>
                <a:lnTo>
                  <a:pt x="5508" y="526"/>
                </a:lnTo>
                <a:lnTo>
                  <a:pt x="5508" y="530"/>
                </a:lnTo>
                <a:lnTo>
                  <a:pt x="5509" y="536"/>
                </a:lnTo>
                <a:lnTo>
                  <a:pt x="5509" y="532"/>
                </a:lnTo>
                <a:lnTo>
                  <a:pt x="5509" y="528"/>
                </a:lnTo>
                <a:lnTo>
                  <a:pt x="5510" y="532"/>
                </a:lnTo>
                <a:lnTo>
                  <a:pt x="5510" y="536"/>
                </a:lnTo>
                <a:lnTo>
                  <a:pt x="5510" y="534"/>
                </a:lnTo>
                <a:lnTo>
                  <a:pt x="5510" y="532"/>
                </a:lnTo>
                <a:lnTo>
                  <a:pt x="5511" y="530"/>
                </a:lnTo>
                <a:lnTo>
                  <a:pt x="5511" y="536"/>
                </a:lnTo>
                <a:lnTo>
                  <a:pt x="5511" y="538"/>
                </a:lnTo>
                <a:lnTo>
                  <a:pt x="5512" y="532"/>
                </a:lnTo>
                <a:lnTo>
                  <a:pt x="5512" y="534"/>
                </a:lnTo>
                <a:lnTo>
                  <a:pt x="5512" y="536"/>
                </a:lnTo>
                <a:lnTo>
                  <a:pt x="5513" y="532"/>
                </a:lnTo>
                <a:lnTo>
                  <a:pt x="5513" y="530"/>
                </a:lnTo>
                <a:lnTo>
                  <a:pt x="5513" y="526"/>
                </a:lnTo>
                <a:lnTo>
                  <a:pt x="5513" y="534"/>
                </a:lnTo>
                <a:lnTo>
                  <a:pt x="5514" y="536"/>
                </a:lnTo>
                <a:lnTo>
                  <a:pt x="5514" y="532"/>
                </a:lnTo>
                <a:lnTo>
                  <a:pt x="5514" y="532"/>
                </a:lnTo>
                <a:lnTo>
                  <a:pt x="5514" y="532"/>
                </a:lnTo>
                <a:lnTo>
                  <a:pt x="5515" y="534"/>
                </a:lnTo>
                <a:lnTo>
                  <a:pt x="5515" y="530"/>
                </a:lnTo>
                <a:lnTo>
                  <a:pt x="5516" y="528"/>
                </a:lnTo>
                <a:lnTo>
                  <a:pt x="5516" y="528"/>
                </a:lnTo>
                <a:lnTo>
                  <a:pt x="5516" y="532"/>
                </a:lnTo>
                <a:lnTo>
                  <a:pt x="5516" y="526"/>
                </a:lnTo>
                <a:lnTo>
                  <a:pt x="5517" y="526"/>
                </a:lnTo>
                <a:lnTo>
                  <a:pt x="5517" y="530"/>
                </a:lnTo>
                <a:lnTo>
                  <a:pt x="5517" y="534"/>
                </a:lnTo>
                <a:lnTo>
                  <a:pt x="5517" y="534"/>
                </a:lnTo>
                <a:lnTo>
                  <a:pt x="5518" y="530"/>
                </a:lnTo>
                <a:lnTo>
                  <a:pt x="5518" y="532"/>
                </a:lnTo>
                <a:lnTo>
                  <a:pt x="5519" y="534"/>
                </a:lnTo>
                <a:lnTo>
                  <a:pt x="5519" y="536"/>
                </a:lnTo>
                <a:lnTo>
                  <a:pt x="5519" y="526"/>
                </a:lnTo>
                <a:lnTo>
                  <a:pt x="5519" y="530"/>
                </a:lnTo>
                <a:lnTo>
                  <a:pt x="5520" y="536"/>
                </a:lnTo>
                <a:lnTo>
                  <a:pt x="5520" y="536"/>
                </a:lnTo>
                <a:lnTo>
                  <a:pt x="5520" y="530"/>
                </a:lnTo>
                <a:lnTo>
                  <a:pt x="5521" y="532"/>
                </a:lnTo>
                <a:lnTo>
                  <a:pt x="5521" y="536"/>
                </a:lnTo>
                <a:lnTo>
                  <a:pt x="5521" y="540"/>
                </a:lnTo>
                <a:lnTo>
                  <a:pt x="5522" y="534"/>
                </a:lnTo>
                <a:lnTo>
                  <a:pt x="5522" y="532"/>
                </a:lnTo>
                <a:lnTo>
                  <a:pt x="5522" y="540"/>
                </a:lnTo>
                <a:lnTo>
                  <a:pt x="5522" y="542"/>
                </a:lnTo>
                <a:lnTo>
                  <a:pt x="5523" y="534"/>
                </a:lnTo>
                <a:lnTo>
                  <a:pt x="5523" y="524"/>
                </a:lnTo>
                <a:lnTo>
                  <a:pt x="5523" y="518"/>
                </a:lnTo>
                <a:lnTo>
                  <a:pt x="5524" y="514"/>
                </a:lnTo>
                <a:lnTo>
                  <a:pt x="5524" y="503"/>
                </a:lnTo>
                <a:lnTo>
                  <a:pt x="5524" y="499"/>
                </a:lnTo>
                <a:lnTo>
                  <a:pt x="5524" y="505"/>
                </a:lnTo>
                <a:lnTo>
                  <a:pt x="5525" y="507"/>
                </a:lnTo>
                <a:lnTo>
                  <a:pt x="5525" y="501"/>
                </a:lnTo>
                <a:lnTo>
                  <a:pt x="5525" y="496"/>
                </a:lnTo>
                <a:lnTo>
                  <a:pt x="5526" y="493"/>
                </a:lnTo>
                <a:lnTo>
                  <a:pt x="5526" y="496"/>
                </a:lnTo>
                <a:lnTo>
                  <a:pt x="5526" y="493"/>
                </a:lnTo>
                <a:lnTo>
                  <a:pt x="5527" y="492"/>
                </a:lnTo>
                <a:lnTo>
                  <a:pt x="5527" y="492"/>
                </a:lnTo>
                <a:lnTo>
                  <a:pt x="5527" y="496"/>
                </a:lnTo>
                <a:lnTo>
                  <a:pt x="5527" y="493"/>
                </a:lnTo>
                <a:lnTo>
                  <a:pt x="5528" y="489"/>
                </a:lnTo>
                <a:lnTo>
                  <a:pt x="5528" y="489"/>
                </a:lnTo>
                <a:lnTo>
                  <a:pt x="5528" y="496"/>
                </a:lnTo>
                <a:lnTo>
                  <a:pt x="5528" y="492"/>
                </a:lnTo>
                <a:lnTo>
                  <a:pt x="5529" y="486"/>
                </a:lnTo>
                <a:lnTo>
                  <a:pt x="5529" y="488"/>
                </a:lnTo>
                <a:lnTo>
                  <a:pt x="5530" y="493"/>
                </a:lnTo>
                <a:lnTo>
                  <a:pt x="5530" y="497"/>
                </a:lnTo>
                <a:lnTo>
                  <a:pt x="5530" y="496"/>
                </a:lnTo>
                <a:lnTo>
                  <a:pt x="5530" y="492"/>
                </a:lnTo>
                <a:lnTo>
                  <a:pt x="5531" y="499"/>
                </a:lnTo>
                <a:lnTo>
                  <a:pt x="5531" y="503"/>
                </a:lnTo>
                <a:lnTo>
                  <a:pt x="5531" y="501"/>
                </a:lnTo>
                <a:lnTo>
                  <a:pt x="5531" y="501"/>
                </a:lnTo>
                <a:lnTo>
                  <a:pt x="5532" y="501"/>
                </a:lnTo>
                <a:lnTo>
                  <a:pt x="5532" y="503"/>
                </a:lnTo>
                <a:lnTo>
                  <a:pt x="5533" y="503"/>
                </a:lnTo>
                <a:lnTo>
                  <a:pt x="5533" y="497"/>
                </a:lnTo>
                <a:lnTo>
                  <a:pt x="5533" y="499"/>
                </a:lnTo>
                <a:lnTo>
                  <a:pt x="5533" y="503"/>
                </a:lnTo>
                <a:lnTo>
                  <a:pt x="5534" y="505"/>
                </a:lnTo>
                <a:lnTo>
                  <a:pt x="5534" y="499"/>
                </a:lnTo>
                <a:lnTo>
                  <a:pt x="5534" y="496"/>
                </a:lnTo>
                <a:lnTo>
                  <a:pt x="5535" y="503"/>
                </a:lnTo>
                <a:lnTo>
                  <a:pt x="5535" y="505"/>
                </a:lnTo>
                <a:lnTo>
                  <a:pt x="5535" y="503"/>
                </a:lnTo>
                <a:lnTo>
                  <a:pt x="5536" y="497"/>
                </a:lnTo>
                <a:lnTo>
                  <a:pt x="5536" y="509"/>
                </a:lnTo>
                <a:lnTo>
                  <a:pt x="5536" y="514"/>
                </a:lnTo>
                <a:lnTo>
                  <a:pt x="5536" y="513"/>
                </a:lnTo>
                <a:lnTo>
                  <a:pt x="5537" y="513"/>
                </a:lnTo>
                <a:lnTo>
                  <a:pt x="5537" y="514"/>
                </a:lnTo>
                <a:lnTo>
                  <a:pt x="5537" y="520"/>
                </a:lnTo>
                <a:lnTo>
                  <a:pt x="5538" y="513"/>
                </a:lnTo>
                <a:lnTo>
                  <a:pt x="5538" y="513"/>
                </a:lnTo>
                <a:lnTo>
                  <a:pt x="5538" y="513"/>
                </a:lnTo>
                <a:lnTo>
                  <a:pt x="5538" y="520"/>
                </a:lnTo>
                <a:lnTo>
                  <a:pt x="5539" y="511"/>
                </a:lnTo>
                <a:lnTo>
                  <a:pt x="5539" y="513"/>
                </a:lnTo>
                <a:lnTo>
                  <a:pt x="5539" y="518"/>
                </a:lnTo>
                <a:lnTo>
                  <a:pt x="5540" y="522"/>
                </a:lnTo>
                <a:lnTo>
                  <a:pt x="5540" y="514"/>
                </a:lnTo>
                <a:lnTo>
                  <a:pt x="5540" y="511"/>
                </a:lnTo>
                <a:lnTo>
                  <a:pt x="5541" y="509"/>
                </a:lnTo>
                <a:lnTo>
                  <a:pt x="5541" y="507"/>
                </a:lnTo>
                <a:lnTo>
                  <a:pt x="5541" y="507"/>
                </a:lnTo>
                <a:lnTo>
                  <a:pt x="5541" y="492"/>
                </a:lnTo>
                <a:lnTo>
                  <a:pt x="5542" y="488"/>
                </a:lnTo>
                <a:lnTo>
                  <a:pt x="5542" y="493"/>
                </a:lnTo>
                <a:lnTo>
                  <a:pt x="5542" y="488"/>
                </a:lnTo>
                <a:lnTo>
                  <a:pt x="5543" y="486"/>
                </a:lnTo>
                <a:lnTo>
                  <a:pt x="5543" y="480"/>
                </a:lnTo>
                <a:lnTo>
                  <a:pt x="5543" y="478"/>
                </a:lnTo>
                <a:lnTo>
                  <a:pt x="5544" y="472"/>
                </a:lnTo>
                <a:lnTo>
                  <a:pt x="5544" y="468"/>
                </a:lnTo>
                <a:lnTo>
                  <a:pt x="5544" y="474"/>
                </a:lnTo>
                <a:lnTo>
                  <a:pt x="5544" y="478"/>
                </a:lnTo>
                <a:lnTo>
                  <a:pt x="5545" y="484"/>
                </a:lnTo>
                <a:lnTo>
                  <a:pt x="5545" y="486"/>
                </a:lnTo>
                <a:lnTo>
                  <a:pt x="5545" y="484"/>
                </a:lnTo>
                <a:lnTo>
                  <a:pt x="5545" y="488"/>
                </a:lnTo>
                <a:lnTo>
                  <a:pt x="5546" y="489"/>
                </a:lnTo>
                <a:lnTo>
                  <a:pt x="5546" y="489"/>
                </a:lnTo>
                <a:lnTo>
                  <a:pt x="5547" y="476"/>
                </a:lnTo>
                <a:lnTo>
                  <a:pt x="5547" y="474"/>
                </a:lnTo>
                <a:lnTo>
                  <a:pt x="5547" y="496"/>
                </a:lnTo>
                <a:lnTo>
                  <a:pt x="5547" y="497"/>
                </a:lnTo>
                <a:lnTo>
                  <a:pt x="5548" y="497"/>
                </a:lnTo>
                <a:lnTo>
                  <a:pt x="5548" y="507"/>
                </a:lnTo>
                <a:lnTo>
                  <a:pt x="5548" y="518"/>
                </a:lnTo>
                <a:lnTo>
                  <a:pt x="5549" y="522"/>
                </a:lnTo>
                <a:lnTo>
                  <a:pt x="5549" y="524"/>
                </a:lnTo>
                <a:lnTo>
                  <a:pt x="5549" y="524"/>
                </a:lnTo>
                <a:lnTo>
                  <a:pt x="5550" y="524"/>
                </a:lnTo>
                <a:lnTo>
                  <a:pt x="5550" y="524"/>
                </a:lnTo>
                <a:lnTo>
                  <a:pt x="5550" y="528"/>
                </a:lnTo>
                <a:lnTo>
                  <a:pt x="5550" y="534"/>
                </a:lnTo>
                <a:lnTo>
                  <a:pt x="5551" y="540"/>
                </a:lnTo>
                <a:lnTo>
                  <a:pt x="5551" y="538"/>
                </a:lnTo>
                <a:lnTo>
                  <a:pt x="5551" y="528"/>
                </a:lnTo>
                <a:lnTo>
                  <a:pt x="5552" y="528"/>
                </a:lnTo>
                <a:lnTo>
                  <a:pt x="5552" y="532"/>
                </a:lnTo>
                <a:lnTo>
                  <a:pt x="5552" y="538"/>
                </a:lnTo>
                <a:lnTo>
                  <a:pt x="5552" y="534"/>
                </a:lnTo>
                <a:lnTo>
                  <a:pt x="5553" y="528"/>
                </a:lnTo>
                <a:lnTo>
                  <a:pt x="5553" y="526"/>
                </a:lnTo>
                <a:lnTo>
                  <a:pt x="5553" y="548"/>
                </a:lnTo>
                <a:lnTo>
                  <a:pt x="5554" y="565"/>
                </a:lnTo>
                <a:lnTo>
                  <a:pt x="5554" y="580"/>
                </a:lnTo>
                <a:lnTo>
                  <a:pt x="5554" y="597"/>
                </a:lnTo>
                <a:lnTo>
                  <a:pt x="5555" y="613"/>
                </a:lnTo>
                <a:lnTo>
                  <a:pt x="5555" y="563"/>
                </a:lnTo>
                <a:lnTo>
                  <a:pt x="5555" y="486"/>
                </a:lnTo>
                <a:lnTo>
                  <a:pt x="5555" y="391"/>
                </a:lnTo>
                <a:lnTo>
                  <a:pt x="5556" y="254"/>
                </a:lnTo>
                <a:lnTo>
                  <a:pt x="5556" y="208"/>
                </a:lnTo>
                <a:lnTo>
                  <a:pt x="5556" y="19"/>
                </a:lnTo>
                <a:lnTo>
                  <a:pt x="5557" y="11"/>
                </a:lnTo>
                <a:lnTo>
                  <a:pt x="5557" y="114"/>
                </a:lnTo>
                <a:lnTo>
                  <a:pt x="5557" y="256"/>
                </a:lnTo>
                <a:lnTo>
                  <a:pt x="5558" y="379"/>
                </a:lnTo>
                <a:lnTo>
                  <a:pt x="5558" y="478"/>
                </a:lnTo>
                <a:lnTo>
                  <a:pt x="5558" y="548"/>
                </a:lnTo>
                <a:lnTo>
                  <a:pt x="5558" y="601"/>
                </a:lnTo>
                <a:lnTo>
                  <a:pt x="5559" y="615"/>
                </a:lnTo>
                <a:lnTo>
                  <a:pt x="5559" y="586"/>
                </a:lnTo>
                <a:lnTo>
                  <a:pt x="5559" y="566"/>
                </a:lnTo>
                <a:lnTo>
                  <a:pt x="5559" y="561"/>
                </a:lnTo>
                <a:lnTo>
                  <a:pt x="5560" y="561"/>
                </a:lnTo>
                <a:lnTo>
                  <a:pt x="5560" y="555"/>
                </a:lnTo>
                <a:lnTo>
                  <a:pt x="5561" y="553"/>
                </a:lnTo>
                <a:lnTo>
                  <a:pt x="5561" y="557"/>
                </a:lnTo>
                <a:lnTo>
                  <a:pt x="5561" y="563"/>
                </a:lnTo>
                <a:lnTo>
                  <a:pt x="5561" y="563"/>
                </a:lnTo>
                <a:lnTo>
                  <a:pt x="5562" y="566"/>
                </a:lnTo>
                <a:lnTo>
                  <a:pt x="5562" y="566"/>
                </a:lnTo>
                <a:lnTo>
                  <a:pt x="5562" y="565"/>
                </a:lnTo>
                <a:lnTo>
                  <a:pt x="5563" y="559"/>
                </a:lnTo>
                <a:lnTo>
                  <a:pt x="5563" y="569"/>
                </a:lnTo>
                <a:lnTo>
                  <a:pt x="5563" y="570"/>
                </a:lnTo>
                <a:lnTo>
                  <a:pt x="5564" y="574"/>
                </a:lnTo>
                <a:lnTo>
                  <a:pt x="5564" y="557"/>
                </a:lnTo>
                <a:lnTo>
                  <a:pt x="5564" y="561"/>
                </a:lnTo>
                <a:lnTo>
                  <a:pt x="5564" y="566"/>
                </a:lnTo>
                <a:lnTo>
                  <a:pt x="5565" y="569"/>
                </a:lnTo>
                <a:lnTo>
                  <a:pt x="5565" y="570"/>
                </a:lnTo>
                <a:lnTo>
                  <a:pt x="5565" y="573"/>
                </a:lnTo>
                <a:lnTo>
                  <a:pt x="5566" y="569"/>
                </a:lnTo>
                <a:lnTo>
                  <a:pt x="5566" y="563"/>
                </a:lnTo>
                <a:lnTo>
                  <a:pt x="5566" y="565"/>
                </a:lnTo>
                <a:lnTo>
                  <a:pt x="5567" y="566"/>
                </a:lnTo>
                <a:lnTo>
                  <a:pt x="5567" y="570"/>
                </a:lnTo>
                <a:lnTo>
                  <a:pt x="5567" y="580"/>
                </a:lnTo>
                <a:lnTo>
                  <a:pt x="5567" y="576"/>
                </a:lnTo>
                <a:lnTo>
                  <a:pt x="5568" y="573"/>
                </a:lnTo>
                <a:lnTo>
                  <a:pt x="5568" y="573"/>
                </a:lnTo>
                <a:lnTo>
                  <a:pt x="5568" y="573"/>
                </a:lnTo>
                <a:lnTo>
                  <a:pt x="5569" y="566"/>
                </a:lnTo>
                <a:lnTo>
                  <a:pt x="5569" y="573"/>
                </a:lnTo>
                <a:lnTo>
                  <a:pt x="5569" y="573"/>
                </a:lnTo>
                <a:lnTo>
                  <a:pt x="5569" y="573"/>
                </a:lnTo>
                <a:lnTo>
                  <a:pt x="5570" y="569"/>
                </a:lnTo>
                <a:lnTo>
                  <a:pt x="5570" y="565"/>
                </a:lnTo>
                <a:lnTo>
                  <a:pt x="5570" y="570"/>
                </a:lnTo>
                <a:lnTo>
                  <a:pt x="5571" y="576"/>
                </a:lnTo>
                <a:lnTo>
                  <a:pt x="5571" y="580"/>
                </a:lnTo>
                <a:lnTo>
                  <a:pt x="5571" y="580"/>
                </a:lnTo>
                <a:lnTo>
                  <a:pt x="5572" y="578"/>
                </a:lnTo>
                <a:lnTo>
                  <a:pt x="5572" y="580"/>
                </a:lnTo>
                <a:lnTo>
                  <a:pt x="5572" y="573"/>
                </a:lnTo>
                <a:lnTo>
                  <a:pt x="5572" y="566"/>
                </a:lnTo>
                <a:lnTo>
                  <a:pt x="5573" y="573"/>
                </a:lnTo>
                <a:lnTo>
                  <a:pt x="5573" y="582"/>
                </a:lnTo>
                <a:lnTo>
                  <a:pt x="5573" y="586"/>
                </a:lnTo>
                <a:lnTo>
                  <a:pt x="5573" y="588"/>
                </a:lnTo>
                <a:lnTo>
                  <a:pt x="5574" y="586"/>
                </a:lnTo>
                <a:lnTo>
                  <a:pt x="5574" y="592"/>
                </a:lnTo>
                <a:lnTo>
                  <a:pt x="5575" y="592"/>
                </a:lnTo>
                <a:lnTo>
                  <a:pt x="5575" y="592"/>
                </a:lnTo>
                <a:lnTo>
                  <a:pt x="5575" y="594"/>
                </a:lnTo>
                <a:lnTo>
                  <a:pt x="5575" y="603"/>
                </a:lnTo>
                <a:lnTo>
                  <a:pt x="5576" y="607"/>
                </a:lnTo>
                <a:lnTo>
                  <a:pt x="5576" y="601"/>
                </a:lnTo>
                <a:lnTo>
                  <a:pt x="5577" y="590"/>
                </a:lnTo>
                <a:lnTo>
                  <a:pt x="5577" y="590"/>
                </a:lnTo>
                <a:lnTo>
                  <a:pt x="5577" y="594"/>
                </a:lnTo>
                <a:lnTo>
                  <a:pt x="5577" y="586"/>
                </a:lnTo>
                <a:lnTo>
                  <a:pt x="5578" y="576"/>
                </a:lnTo>
                <a:lnTo>
                  <a:pt x="5578" y="569"/>
                </a:lnTo>
                <a:lnTo>
                  <a:pt x="5578" y="565"/>
                </a:lnTo>
                <a:lnTo>
                  <a:pt x="5578" y="563"/>
                </a:lnTo>
                <a:lnTo>
                  <a:pt x="5579" y="544"/>
                </a:lnTo>
                <a:lnTo>
                  <a:pt x="5579" y="542"/>
                </a:lnTo>
                <a:lnTo>
                  <a:pt x="5579" y="540"/>
                </a:lnTo>
                <a:lnTo>
                  <a:pt x="5580" y="542"/>
                </a:lnTo>
                <a:lnTo>
                  <a:pt x="5580" y="534"/>
                </a:lnTo>
                <a:lnTo>
                  <a:pt x="5580" y="534"/>
                </a:lnTo>
                <a:lnTo>
                  <a:pt x="5581" y="532"/>
                </a:lnTo>
                <a:lnTo>
                  <a:pt x="5581" y="538"/>
                </a:lnTo>
                <a:lnTo>
                  <a:pt x="5581" y="532"/>
                </a:lnTo>
                <a:lnTo>
                  <a:pt x="5581" y="532"/>
                </a:lnTo>
                <a:lnTo>
                  <a:pt x="5582" y="536"/>
                </a:lnTo>
                <a:lnTo>
                  <a:pt x="5582" y="534"/>
                </a:lnTo>
                <a:lnTo>
                  <a:pt x="5582" y="528"/>
                </a:lnTo>
                <a:lnTo>
                  <a:pt x="5583" y="528"/>
                </a:lnTo>
                <a:lnTo>
                  <a:pt x="5583" y="526"/>
                </a:lnTo>
                <a:lnTo>
                  <a:pt x="5583" y="532"/>
                </a:lnTo>
                <a:lnTo>
                  <a:pt x="5583" y="526"/>
                </a:lnTo>
                <a:lnTo>
                  <a:pt x="5584" y="524"/>
                </a:lnTo>
                <a:lnTo>
                  <a:pt x="5584" y="528"/>
                </a:lnTo>
                <a:lnTo>
                  <a:pt x="5584" y="532"/>
                </a:lnTo>
                <a:lnTo>
                  <a:pt x="5585" y="530"/>
                </a:lnTo>
                <a:lnTo>
                  <a:pt x="5585" y="528"/>
                </a:lnTo>
                <a:lnTo>
                  <a:pt x="5585" y="530"/>
                </a:lnTo>
                <a:lnTo>
                  <a:pt x="5586" y="532"/>
                </a:lnTo>
                <a:lnTo>
                  <a:pt x="5586" y="534"/>
                </a:lnTo>
                <a:lnTo>
                  <a:pt x="5586" y="534"/>
                </a:lnTo>
                <a:lnTo>
                  <a:pt x="5586" y="540"/>
                </a:lnTo>
                <a:lnTo>
                  <a:pt x="5587" y="542"/>
                </a:lnTo>
                <a:lnTo>
                  <a:pt x="5587" y="542"/>
                </a:lnTo>
                <a:lnTo>
                  <a:pt x="5587" y="548"/>
                </a:lnTo>
                <a:lnTo>
                  <a:pt x="5587" y="545"/>
                </a:lnTo>
                <a:lnTo>
                  <a:pt x="5588" y="545"/>
                </a:lnTo>
                <a:lnTo>
                  <a:pt x="5588" y="548"/>
                </a:lnTo>
                <a:lnTo>
                  <a:pt x="5589" y="545"/>
                </a:lnTo>
                <a:lnTo>
                  <a:pt x="5589" y="551"/>
                </a:lnTo>
                <a:lnTo>
                  <a:pt x="5589" y="555"/>
                </a:lnTo>
                <a:lnTo>
                  <a:pt x="5589" y="551"/>
                </a:lnTo>
                <a:lnTo>
                  <a:pt x="5590" y="545"/>
                </a:lnTo>
                <a:lnTo>
                  <a:pt x="5590" y="545"/>
                </a:lnTo>
                <a:lnTo>
                  <a:pt x="5590" y="548"/>
                </a:lnTo>
                <a:lnTo>
                  <a:pt x="5590" y="553"/>
                </a:lnTo>
                <a:lnTo>
                  <a:pt x="5591" y="549"/>
                </a:lnTo>
                <a:lnTo>
                  <a:pt x="5591" y="545"/>
                </a:lnTo>
                <a:lnTo>
                  <a:pt x="5592" y="549"/>
                </a:lnTo>
                <a:lnTo>
                  <a:pt x="5592" y="553"/>
                </a:lnTo>
                <a:lnTo>
                  <a:pt x="5592" y="548"/>
                </a:lnTo>
                <a:lnTo>
                  <a:pt x="5592" y="545"/>
                </a:lnTo>
                <a:lnTo>
                  <a:pt x="5593" y="549"/>
                </a:lnTo>
                <a:lnTo>
                  <a:pt x="5593" y="555"/>
                </a:lnTo>
                <a:lnTo>
                  <a:pt x="5593" y="559"/>
                </a:lnTo>
                <a:lnTo>
                  <a:pt x="5594" y="549"/>
                </a:lnTo>
                <a:lnTo>
                  <a:pt x="5594" y="545"/>
                </a:lnTo>
                <a:lnTo>
                  <a:pt x="5594" y="545"/>
                </a:lnTo>
                <a:lnTo>
                  <a:pt x="5595" y="536"/>
                </a:lnTo>
                <a:lnTo>
                  <a:pt x="5595" y="528"/>
                </a:lnTo>
                <a:lnTo>
                  <a:pt x="5595" y="526"/>
                </a:lnTo>
                <a:lnTo>
                  <a:pt x="5595" y="524"/>
                </a:lnTo>
                <a:lnTo>
                  <a:pt x="5596" y="520"/>
                </a:lnTo>
                <a:lnTo>
                  <a:pt x="5596" y="509"/>
                </a:lnTo>
                <a:lnTo>
                  <a:pt x="5596" y="503"/>
                </a:lnTo>
                <a:lnTo>
                  <a:pt x="5597" y="505"/>
                </a:lnTo>
                <a:lnTo>
                  <a:pt x="5597" y="513"/>
                </a:lnTo>
                <a:lnTo>
                  <a:pt x="5597" y="509"/>
                </a:lnTo>
                <a:lnTo>
                  <a:pt x="5597" y="513"/>
                </a:lnTo>
                <a:lnTo>
                  <a:pt x="5598" y="517"/>
                </a:lnTo>
                <a:lnTo>
                  <a:pt x="5598" y="522"/>
                </a:lnTo>
                <a:lnTo>
                  <a:pt x="5598" y="513"/>
                </a:lnTo>
                <a:lnTo>
                  <a:pt x="5599" y="514"/>
                </a:lnTo>
                <a:lnTo>
                  <a:pt x="5599" y="520"/>
                </a:lnTo>
                <a:lnTo>
                  <a:pt x="5599" y="513"/>
                </a:lnTo>
                <a:lnTo>
                  <a:pt x="5600" y="505"/>
                </a:lnTo>
                <a:lnTo>
                  <a:pt x="5600" y="511"/>
                </a:lnTo>
                <a:lnTo>
                  <a:pt x="5600" y="528"/>
                </a:lnTo>
                <a:lnTo>
                  <a:pt x="5600" y="536"/>
                </a:lnTo>
                <a:lnTo>
                  <a:pt x="5601" y="540"/>
                </a:lnTo>
                <a:lnTo>
                  <a:pt x="5601" y="542"/>
                </a:lnTo>
                <a:lnTo>
                  <a:pt x="5601" y="545"/>
                </a:lnTo>
                <a:lnTo>
                  <a:pt x="5601" y="551"/>
                </a:lnTo>
                <a:lnTo>
                  <a:pt x="5602" y="551"/>
                </a:lnTo>
                <a:lnTo>
                  <a:pt x="5602" y="548"/>
                </a:lnTo>
                <a:lnTo>
                  <a:pt x="5603" y="551"/>
                </a:lnTo>
                <a:lnTo>
                  <a:pt x="5603" y="553"/>
                </a:lnTo>
                <a:lnTo>
                  <a:pt x="5603" y="555"/>
                </a:lnTo>
                <a:lnTo>
                  <a:pt x="5603" y="555"/>
                </a:lnTo>
                <a:lnTo>
                  <a:pt x="5604" y="553"/>
                </a:lnTo>
                <a:lnTo>
                  <a:pt x="5604" y="557"/>
                </a:lnTo>
                <a:lnTo>
                  <a:pt x="5604" y="563"/>
                </a:lnTo>
                <a:lnTo>
                  <a:pt x="5604" y="557"/>
                </a:lnTo>
                <a:lnTo>
                  <a:pt x="5605" y="551"/>
                </a:lnTo>
                <a:lnTo>
                  <a:pt x="5605" y="553"/>
                </a:lnTo>
                <a:lnTo>
                  <a:pt x="5606" y="557"/>
                </a:lnTo>
                <a:lnTo>
                  <a:pt x="5606" y="555"/>
                </a:lnTo>
                <a:lnTo>
                  <a:pt x="5606" y="553"/>
                </a:lnTo>
                <a:lnTo>
                  <a:pt x="5606" y="559"/>
                </a:lnTo>
                <a:lnTo>
                  <a:pt x="5607" y="566"/>
                </a:lnTo>
                <a:lnTo>
                  <a:pt x="5607" y="578"/>
                </a:lnTo>
                <a:lnTo>
                  <a:pt x="5607" y="586"/>
                </a:lnTo>
                <a:lnTo>
                  <a:pt x="5608" y="603"/>
                </a:lnTo>
                <a:lnTo>
                  <a:pt x="5608" y="619"/>
                </a:lnTo>
                <a:lnTo>
                  <a:pt x="5608" y="621"/>
                </a:lnTo>
                <a:lnTo>
                  <a:pt x="5609" y="505"/>
                </a:lnTo>
                <a:lnTo>
                  <a:pt x="5609" y="405"/>
                </a:lnTo>
                <a:lnTo>
                  <a:pt x="5609" y="275"/>
                </a:lnTo>
                <a:lnTo>
                  <a:pt x="5609" y="131"/>
                </a:lnTo>
                <a:lnTo>
                  <a:pt x="5610" y="44"/>
                </a:lnTo>
                <a:lnTo>
                  <a:pt x="5610" y="79"/>
                </a:lnTo>
                <a:lnTo>
                  <a:pt x="5610" y="260"/>
                </a:lnTo>
                <a:lnTo>
                  <a:pt x="5611" y="501"/>
                </a:lnTo>
                <a:lnTo>
                  <a:pt x="5611" y="621"/>
                </a:lnTo>
                <a:lnTo>
                  <a:pt x="5611" y="605"/>
                </a:lnTo>
                <a:lnTo>
                  <a:pt x="5611" y="578"/>
                </a:lnTo>
                <a:lnTo>
                  <a:pt x="5612" y="566"/>
                </a:lnTo>
                <a:lnTo>
                  <a:pt x="5612" y="565"/>
                </a:lnTo>
                <a:lnTo>
                  <a:pt x="5612" y="565"/>
                </a:lnTo>
                <a:lnTo>
                  <a:pt x="5613" y="565"/>
                </a:lnTo>
                <a:lnTo>
                  <a:pt x="5613" y="565"/>
                </a:lnTo>
                <a:lnTo>
                  <a:pt x="5613" y="569"/>
                </a:lnTo>
                <a:lnTo>
                  <a:pt x="5614" y="565"/>
                </a:lnTo>
                <a:lnTo>
                  <a:pt x="5614" y="569"/>
                </a:lnTo>
                <a:lnTo>
                  <a:pt x="5614" y="569"/>
                </a:lnTo>
                <a:lnTo>
                  <a:pt x="5614" y="569"/>
                </a:lnTo>
                <a:lnTo>
                  <a:pt x="5615" y="569"/>
                </a:lnTo>
                <a:lnTo>
                  <a:pt x="5615" y="570"/>
                </a:lnTo>
                <a:lnTo>
                  <a:pt x="5615" y="570"/>
                </a:lnTo>
                <a:lnTo>
                  <a:pt x="5615" y="573"/>
                </a:lnTo>
                <a:lnTo>
                  <a:pt x="5616" y="566"/>
                </a:lnTo>
                <a:lnTo>
                  <a:pt x="5616" y="569"/>
                </a:lnTo>
                <a:lnTo>
                  <a:pt x="5617" y="574"/>
                </a:lnTo>
                <a:lnTo>
                  <a:pt x="5617" y="573"/>
                </a:lnTo>
                <a:lnTo>
                  <a:pt x="5617" y="570"/>
                </a:lnTo>
                <a:lnTo>
                  <a:pt x="5617" y="570"/>
                </a:lnTo>
                <a:lnTo>
                  <a:pt x="5618" y="566"/>
                </a:lnTo>
                <a:lnTo>
                  <a:pt x="5618" y="573"/>
                </a:lnTo>
                <a:lnTo>
                  <a:pt x="5618" y="566"/>
                </a:lnTo>
                <a:lnTo>
                  <a:pt x="5618" y="563"/>
                </a:lnTo>
                <a:lnTo>
                  <a:pt x="5619" y="565"/>
                </a:lnTo>
                <a:lnTo>
                  <a:pt x="5619" y="569"/>
                </a:lnTo>
                <a:lnTo>
                  <a:pt x="5620" y="569"/>
                </a:lnTo>
                <a:lnTo>
                  <a:pt x="5620" y="563"/>
                </a:lnTo>
                <a:lnTo>
                  <a:pt x="5620" y="563"/>
                </a:lnTo>
                <a:lnTo>
                  <a:pt x="5620" y="566"/>
                </a:lnTo>
                <a:lnTo>
                  <a:pt x="5621" y="565"/>
                </a:lnTo>
                <a:lnTo>
                  <a:pt x="5621" y="565"/>
                </a:lnTo>
                <a:lnTo>
                  <a:pt x="5621" y="570"/>
                </a:lnTo>
                <a:lnTo>
                  <a:pt x="5622" y="574"/>
                </a:lnTo>
                <a:lnTo>
                  <a:pt x="5622" y="570"/>
                </a:lnTo>
                <a:lnTo>
                  <a:pt x="5622" y="569"/>
                </a:lnTo>
                <a:lnTo>
                  <a:pt x="5623" y="574"/>
                </a:lnTo>
                <a:lnTo>
                  <a:pt x="5623" y="574"/>
                </a:lnTo>
                <a:lnTo>
                  <a:pt x="5623" y="573"/>
                </a:lnTo>
                <a:lnTo>
                  <a:pt x="5623" y="566"/>
                </a:lnTo>
                <a:lnTo>
                  <a:pt x="5624" y="569"/>
                </a:lnTo>
                <a:lnTo>
                  <a:pt x="5624" y="570"/>
                </a:lnTo>
                <a:lnTo>
                  <a:pt x="5624" y="574"/>
                </a:lnTo>
                <a:lnTo>
                  <a:pt x="5625" y="570"/>
                </a:lnTo>
                <a:lnTo>
                  <a:pt x="5625" y="570"/>
                </a:lnTo>
                <a:lnTo>
                  <a:pt x="5625" y="578"/>
                </a:lnTo>
                <a:lnTo>
                  <a:pt x="5625" y="576"/>
                </a:lnTo>
                <a:lnTo>
                  <a:pt x="5626" y="576"/>
                </a:lnTo>
                <a:lnTo>
                  <a:pt x="5626" y="570"/>
                </a:lnTo>
                <a:lnTo>
                  <a:pt x="5626" y="580"/>
                </a:lnTo>
                <a:lnTo>
                  <a:pt x="5627" y="588"/>
                </a:lnTo>
                <a:lnTo>
                  <a:pt x="5627" y="584"/>
                </a:lnTo>
                <a:lnTo>
                  <a:pt x="5627" y="578"/>
                </a:lnTo>
                <a:lnTo>
                  <a:pt x="5628" y="586"/>
                </a:lnTo>
                <a:lnTo>
                  <a:pt x="5628" y="594"/>
                </a:lnTo>
                <a:lnTo>
                  <a:pt x="5628" y="588"/>
                </a:lnTo>
                <a:lnTo>
                  <a:pt x="5628" y="586"/>
                </a:lnTo>
                <a:lnTo>
                  <a:pt x="5629" y="590"/>
                </a:lnTo>
                <a:lnTo>
                  <a:pt x="5629" y="594"/>
                </a:lnTo>
                <a:lnTo>
                  <a:pt x="5629" y="590"/>
                </a:lnTo>
                <a:lnTo>
                  <a:pt x="5629" y="582"/>
                </a:lnTo>
                <a:lnTo>
                  <a:pt x="5630" y="576"/>
                </a:lnTo>
                <a:lnTo>
                  <a:pt x="5630" y="580"/>
                </a:lnTo>
                <a:lnTo>
                  <a:pt x="5631" y="576"/>
                </a:lnTo>
                <a:lnTo>
                  <a:pt x="5631" y="561"/>
                </a:lnTo>
                <a:lnTo>
                  <a:pt x="5631" y="555"/>
                </a:lnTo>
                <a:lnTo>
                  <a:pt x="5631" y="555"/>
                </a:lnTo>
                <a:lnTo>
                  <a:pt x="5632" y="545"/>
                </a:lnTo>
                <a:lnTo>
                  <a:pt x="5632" y="534"/>
                </a:lnTo>
                <a:lnTo>
                  <a:pt x="5632" y="528"/>
                </a:lnTo>
                <a:lnTo>
                  <a:pt x="5632" y="528"/>
                </a:lnTo>
                <a:lnTo>
                  <a:pt x="5633" y="528"/>
                </a:lnTo>
                <a:lnTo>
                  <a:pt x="5633" y="518"/>
                </a:lnTo>
                <a:lnTo>
                  <a:pt x="5634" y="518"/>
                </a:lnTo>
                <a:lnTo>
                  <a:pt x="5634" y="520"/>
                </a:lnTo>
                <a:lnTo>
                  <a:pt x="5634" y="528"/>
                </a:lnTo>
                <a:lnTo>
                  <a:pt x="5634" y="522"/>
                </a:lnTo>
                <a:lnTo>
                  <a:pt x="5635" y="520"/>
                </a:lnTo>
                <a:lnTo>
                  <a:pt x="5635" y="524"/>
                </a:lnTo>
                <a:lnTo>
                  <a:pt x="5635" y="526"/>
                </a:lnTo>
                <a:lnTo>
                  <a:pt x="5636" y="522"/>
                </a:lnTo>
                <a:lnTo>
                  <a:pt x="5636" y="520"/>
                </a:lnTo>
                <a:lnTo>
                  <a:pt x="5636" y="524"/>
                </a:lnTo>
                <a:lnTo>
                  <a:pt x="5637" y="528"/>
                </a:lnTo>
                <a:lnTo>
                  <a:pt x="5637" y="524"/>
                </a:lnTo>
                <a:lnTo>
                  <a:pt x="5637" y="520"/>
                </a:lnTo>
                <a:lnTo>
                  <a:pt x="5637" y="520"/>
                </a:lnTo>
                <a:lnTo>
                  <a:pt x="5638" y="522"/>
                </a:lnTo>
                <a:lnTo>
                  <a:pt x="5638" y="520"/>
                </a:lnTo>
                <a:lnTo>
                  <a:pt x="5638" y="514"/>
                </a:lnTo>
                <a:lnTo>
                  <a:pt x="5639" y="514"/>
                </a:lnTo>
                <a:lnTo>
                  <a:pt x="5639" y="520"/>
                </a:lnTo>
                <a:lnTo>
                  <a:pt x="5639" y="522"/>
                </a:lnTo>
                <a:lnTo>
                  <a:pt x="5639" y="518"/>
                </a:lnTo>
                <a:lnTo>
                  <a:pt x="5640" y="520"/>
                </a:lnTo>
                <a:lnTo>
                  <a:pt x="5640" y="528"/>
                </a:lnTo>
                <a:lnTo>
                  <a:pt x="5640" y="530"/>
                </a:lnTo>
                <a:lnTo>
                  <a:pt x="5641" y="524"/>
                </a:lnTo>
                <a:lnTo>
                  <a:pt x="5641" y="522"/>
                </a:lnTo>
                <a:lnTo>
                  <a:pt x="5641" y="532"/>
                </a:lnTo>
                <a:lnTo>
                  <a:pt x="5642" y="528"/>
                </a:lnTo>
                <a:lnTo>
                  <a:pt x="5642" y="526"/>
                </a:lnTo>
                <a:lnTo>
                  <a:pt x="5642" y="524"/>
                </a:lnTo>
                <a:lnTo>
                  <a:pt x="5642" y="528"/>
                </a:lnTo>
                <a:lnTo>
                  <a:pt x="5643" y="536"/>
                </a:lnTo>
                <a:lnTo>
                  <a:pt x="5643" y="530"/>
                </a:lnTo>
                <a:lnTo>
                  <a:pt x="5643" y="530"/>
                </a:lnTo>
                <a:lnTo>
                  <a:pt x="5644" y="534"/>
                </a:lnTo>
                <a:lnTo>
                  <a:pt x="5644" y="536"/>
                </a:lnTo>
                <a:lnTo>
                  <a:pt x="5644" y="530"/>
                </a:lnTo>
                <a:lnTo>
                  <a:pt x="5645" y="528"/>
                </a:lnTo>
                <a:lnTo>
                  <a:pt x="5645" y="532"/>
                </a:lnTo>
                <a:lnTo>
                  <a:pt x="5645" y="536"/>
                </a:lnTo>
                <a:lnTo>
                  <a:pt x="5645" y="536"/>
                </a:lnTo>
                <a:lnTo>
                  <a:pt x="5646" y="528"/>
                </a:lnTo>
                <a:lnTo>
                  <a:pt x="5646" y="524"/>
                </a:lnTo>
                <a:lnTo>
                  <a:pt x="5646" y="530"/>
                </a:lnTo>
                <a:lnTo>
                  <a:pt x="5646" y="530"/>
                </a:lnTo>
                <a:lnTo>
                  <a:pt x="5647" y="530"/>
                </a:lnTo>
                <a:lnTo>
                  <a:pt x="5647" y="532"/>
                </a:lnTo>
                <a:lnTo>
                  <a:pt x="5648" y="536"/>
                </a:lnTo>
                <a:lnTo>
                  <a:pt x="5648" y="530"/>
                </a:lnTo>
                <a:lnTo>
                  <a:pt x="5648" y="514"/>
                </a:lnTo>
                <a:lnTo>
                  <a:pt x="5648" y="514"/>
                </a:lnTo>
                <a:lnTo>
                  <a:pt x="5649" y="511"/>
                </a:lnTo>
                <a:lnTo>
                  <a:pt x="5649" y="514"/>
                </a:lnTo>
                <a:lnTo>
                  <a:pt x="5649" y="505"/>
                </a:lnTo>
                <a:lnTo>
                  <a:pt x="5650" y="507"/>
                </a:lnTo>
                <a:lnTo>
                  <a:pt x="5650" y="507"/>
                </a:lnTo>
                <a:lnTo>
                  <a:pt x="5650" y="505"/>
                </a:lnTo>
                <a:lnTo>
                  <a:pt x="5651" y="497"/>
                </a:lnTo>
                <a:lnTo>
                  <a:pt x="5651" y="492"/>
                </a:lnTo>
                <a:lnTo>
                  <a:pt x="5651" y="489"/>
                </a:lnTo>
                <a:lnTo>
                  <a:pt x="5651" y="497"/>
                </a:lnTo>
                <a:lnTo>
                  <a:pt x="5652" y="489"/>
                </a:lnTo>
                <a:lnTo>
                  <a:pt x="5652" y="489"/>
                </a:lnTo>
                <a:lnTo>
                  <a:pt x="5652" y="497"/>
                </a:lnTo>
                <a:lnTo>
                  <a:pt x="5653" y="497"/>
                </a:lnTo>
                <a:lnTo>
                  <a:pt x="5653" y="496"/>
                </a:lnTo>
                <a:lnTo>
                  <a:pt x="5653" y="492"/>
                </a:lnTo>
                <a:lnTo>
                  <a:pt x="5654" y="496"/>
                </a:lnTo>
                <a:lnTo>
                  <a:pt x="5654" y="489"/>
                </a:lnTo>
                <a:lnTo>
                  <a:pt x="5654" y="488"/>
                </a:lnTo>
                <a:lnTo>
                  <a:pt x="5654" y="499"/>
                </a:lnTo>
                <a:lnTo>
                  <a:pt x="5655" y="513"/>
                </a:lnTo>
                <a:lnTo>
                  <a:pt x="5655" y="526"/>
                </a:lnTo>
                <a:lnTo>
                  <a:pt x="5655" y="528"/>
                </a:lnTo>
                <a:lnTo>
                  <a:pt x="5656" y="532"/>
                </a:lnTo>
                <a:lnTo>
                  <a:pt x="5656" y="534"/>
                </a:lnTo>
                <a:lnTo>
                  <a:pt x="5656" y="542"/>
                </a:lnTo>
                <a:lnTo>
                  <a:pt x="5656" y="542"/>
                </a:lnTo>
                <a:lnTo>
                  <a:pt x="5657" y="536"/>
                </a:lnTo>
                <a:lnTo>
                  <a:pt x="5657" y="538"/>
                </a:lnTo>
                <a:lnTo>
                  <a:pt x="5657" y="544"/>
                </a:lnTo>
                <a:lnTo>
                  <a:pt x="5658" y="545"/>
                </a:lnTo>
                <a:lnTo>
                  <a:pt x="5658" y="544"/>
                </a:lnTo>
                <a:lnTo>
                  <a:pt x="5658" y="540"/>
                </a:lnTo>
                <a:lnTo>
                  <a:pt x="5659" y="540"/>
                </a:lnTo>
                <a:lnTo>
                  <a:pt x="5659" y="545"/>
                </a:lnTo>
                <a:lnTo>
                  <a:pt x="5659" y="545"/>
                </a:lnTo>
                <a:lnTo>
                  <a:pt x="5659" y="549"/>
                </a:lnTo>
                <a:lnTo>
                  <a:pt x="5660" y="551"/>
                </a:lnTo>
                <a:lnTo>
                  <a:pt x="5660" y="566"/>
                </a:lnTo>
                <a:lnTo>
                  <a:pt x="5660" y="574"/>
                </a:lnTo>
                <a:lnTo>
                  <a:pt x="5660" y="590"/>
                </a:lnTo>
                <a:lnTo>
                  <a:pt x="5661" y="592"/>
                </a:lnTo>
                <a:lnTo>
                  <a:pt x="5661" y="609"/>
                </a:lnTo>
                <a:lnTo>
                  <a:pt x="5662" y="628"/>
                </a:lnTo>
                <a:lnTo>
                  <a:pt x="5662" y="628"/>
                </a:lnTo>
                <a:lnTo>
                  <a:pt x="5662" y="586"/>
                </a:lnTo>
                <a:lnTo>
                  <a:pt x="5662" y="524"/>
                </a:lnTo>
                <a:lnTo>
                  <a:pt x="5663" y="441"/>
                </a:lnTo>
                <a:lnTo>
                  <a:pt x="5663" y="335"/>
                </a:lnTo>
                <a:lnTo>
                  <a:pt x="5663" y="187"/>
                </a:lnTo>
                <a:lnTo>
                  <a:pt x="5664" y="59"/>
                </a:lnTo>
                <a:lnTo>
                  <a:pt x="5664" y="9"/>
                </a:lnTo>
                <a:lnTo>
                  <a:pt x="5664" y="88"/>
                </a:lnTo>
                <a:lnTo>
                  <a:pt x="5665" y="314"/>
                </a:lnTo>
                <a:lnTo>
                  <a:pt x="5665" y="532"/>
                </a:lnTo>
                <a:lnTo>
                  <a:pt x="5665" y="607"/>
                </a:lnTo>
                <a:lnTo>
                  <a:pt x="5665" y="569"/>
                </a:lnTo>
                <a:lnTo>
                  <a:pt x="5666" y="549"/>
                </a:lnTo>
                <a:lnTo>
                  <a:pt x="5666" y="551"/>
                </a:lnTo>
                <a:lnTo>
                  <a:pt x="5666" y="559"/>
                </a:lnTo>
                <a:lnTo>
                  <a:pt x="5667" y="563"/>
                </a:lnTo>
                <a:lnTo>
                  <a:pt x="5667" y="557"/>
                </a:lnTo>
                <a:lnTo>
                  <a:pt x="5667" y="557"/>
                </a:lnTo>
                <a:lnTo>
                  <a:pt x="5668" y="561"/>
                </a:lnTo>
                <a:lnTo>
                  <a:pt x="5668" y="561"/>
                </a:lnTo>
                <a:lnTo>
                  <a:pt x="5668" y="561"/>
                </a:lnTo>
                <a:lnTo>
                  <a:pt x="5668" y="561"/>
                </a:lnTo>
                <a:lnTo>
                  <a:pt x="5669" y="565"/>
                </a:lnTo>
                <a:lnTo>
                  <a:pt x="5669" y="561"/>
                </a:lnTo>
                <a:lnTo>
                  <a:pt x="5669" y="565"/>
                </a:lnTo>
                <a:lnTo>
                  <a:pt x="5670" y="563"/>
                </a:lnTo>
                <a:lnTo>
                  <a:pt x="5670" y="565"/>
                </a:lnTo>
                <a:lnTo>
                  <a:pt x="5670" y="563"/>
                </a:lnTo>
                <a:lnTo>
                  <a:pt x="5670" y="561"/>
                </a:lnTo>
                <a:lnTo>
                  <a:pt x="5671" y="563"/>
                </a:lnTo>
                <a:lnTo>
                  <a:pt x="5671" y="566"/>
                </a:lnTo>
                <a:lnTo>
                  <a:pt x="5671" y="569"/>
                </a:lnTo>
                <a:lnTo>
                  <a:pt x="5672" y="566"/>
                </a:lnTo>
                <a:lnTo>
                  <a:pt x="5672" y="563"/>
                </a:lnTo>
                <a:lnTo>
                  <a:pt x="5672" y="563"/>
                </a:lnTo>
                <a:lnTo>
                  <a:pt x="5673" y="570"/>
                </a:lnTo>
                <a:lnTo>
                  <a:pt x="5673" y="563"/>
                </a:lnTo>
                <a:lnTo>
                  <a:pt x="5673" y="565"/>
                </a:lnTo>
                <a:lnTo>
                  <a:pt x="5673" y="565"/>
                </a:lnTo>
                <a:lnTo>
                  <a:pt x="5674" y="569"/>
                </a:lnTo>
                <a:lnTo>
                  <a:pt x="5674" y="565"/>
                </a:lnTo>
                <a:lnTo>
                  <a:pt x="5674" y="559"/>
                </a:lnTo>
                <a:lnTo>
                  <a:pt x="5674" y="557"/>
                </a:lnTo>
                <a:lnTo>
                  <a:pt x="5675" y="557"/>
                </a:lnTo>
                <a:lnTo>
                  <a:pt x="5675" y="559"/>
                </a:lnTo>
                <a:lnTo>
                  <a:pt x="5676" y="555"/>
                </a:lnTo>
                <a:lnTo>
                  <a:pt x="5676" y="559"/>
                </a:lnTo>
                <a:lnTo>
                  <a:pt x="5676" y="563"/>
                </a:lnTo>
                <a:lnTo>
                  <a:pt x="5676" y="565"/>
                </a:lnTo>
                <a:lnTo>
                  <a:pt x="5677" y="563"/>
                </a:lnTo>
                <a:lnTo>
                  <a:pt x="5677" y="563"/>
                </a:lnTo>
                <a:lnTo>
                  <a:pt x="5677" y="565"/>
                </a:lnTo>
                <a:lnTo>
                  <a:pt x="5677" y="569"/>
                </a:lnTo>
                <a:lnTo>
                  <a:pt x="5678" y="566"/>
                </a:lnTo>
                <a:lnTo>
                  <a:pt x="5678" y="561"/>
                </a:lnTo>
                <a:lnTo>
                  <a:pt x="5679" y="569"/>
                </a:lnTo>
                <a:lnTo>
                  <a:pt x="5679" y="570"/>
                </a:lnTo>
                <a:lnTo>
                  <a:pt x="5679" y="573"/>
                </a:lnTo>
                <a:lnTo>
                  <a:pt x="5679" y="570"/>
                </a:lnTo>
                <a:lnTo>
                  <a:pt x="5680" y="570"/>
                </a:lnTo>
                <a:lnTo>
                  <a:pt x="5680" y="576"/>
                </a:lnTo>
                <a:lnTo>
                  <a:pt x="5680" y="570"/>
                </a:lnTo>
                <a:lnTo>
                  <a:pt x="5681" y="566"/>
                </a:lnTo>
                <a:lnTo>
                  <a:pt x="5681" y="573"/>
                </a:lnTo>
                <a:lnTo>
                  <a:pt x="5681" y="574"/>
                </a:lnTo>
                <a:lnTo>
                  <a:pt x="5682" y="574"/>
                </a:lnTo>
                <a:lnTo>
                  <a:pt x="5682" y="569"/>
                </a:lnTo>
                <a:lnTo>
                  <a:pt x="5682" y="570"/>
                </a:lnTo>
                <a:lnTo>
                  <a:pt x="5682" y="574"/>
                </a:lnTo>
                <a:lnTo>
                  <a:pt x="5683" y="578"/>
                </a:lnTo>
                <a:lnTo>
                  <a:pt x="5683" y="569"/>
                </a:lnTo>
                <a:lnTo>
                  <a:pt x="5683" y="566"/>
                </a:lnTo>
                <a:lnTo>
                  <a:pt x="5684" y="566"/>
                </a:lnTo>
                <a:lnTo>
                  <a:pt x="5684" y="561"/>
                </a:lnTo>
                <a:lnTo>
                  <a:pt x="5684" y="551"/>
                </a:lnTo>
                <a:lnTo>
                  <a:pt x="5684" y="544"/>
                </a:lnTo>
                <a:lnTo>
                  <a:pt x="5685" y="536"/>
                </a:lnTo>
                <a:lnTo>
                  <a:pt x="5685" y="532"/>
                </a:lnTo>
                <a:lnTo>
                  <a:pt x="5685" y="526"/>
                </a:lnTo>
                <a:lnTo>
                  <a:pt x="5686" y="522"/>
                </a:lnTo>
                <a:lnTo>
                  <a:pt x="5686" y="522"/>
                </a:lnTo>
                <a:lnTo>
                  <a:pt x="5686" y="520"/>
                </a:lnTo>
                <a:lnTo>
                  <a:pt x="5687" y="514"/>
                </a:lnTo>
                <a:lnTo>
                  <a:pt x="5687" y="514"/>
                </a:lnTo>
                <a:lnTo>
                  <a:pt x="5687" y="517"/>
                </a:lnTo>
                <a:lnTo>
                  <a:pt x="5687" y="520"/>
                </a:lnTo>
                <a:lnTo>
                  <a:pt x="5688" y="517"/>
                </a:lnTo>
                <a:lnTo>
                  <a:pt x="5688" y="513"/>
                </a:lnTo>
                <a:lnTo>
                  <a:pt x="5688" y="511"/>
                </a:lnTo>
                <a:lnTo>
                  <a:pt x="5688" y="514"/>
                </a:lnTo>
                <a:lnTo>
                  <a:pt x="5689" y="517"/>
                </a:lnTo>
                <a:lnTo>
                  <a:pt x="5689" y="513"/>
                </a:lnTo>
                <a:lnTo>
                  <a:pt x="5690" y="514"/>
                </a:lnTo>
                <a:lnTo>
                  <a:pt x="5690" y="517"/>
                </a:lnTo>
                <a:lnTo>
                  <a:pt x="5690" y="520"/>
                </a:lnTo>
                <a:lnTo>
                  <a:pt x="5690" y="513"/>
                </a:lnTo>
                <a:lnTo>
                  <a:pt x="5691" y="514"/>
                </a:lnTo>
                <a:lnTo>
                  <a:pt x="5691" y="518"/>
                </a:lnTo>
                <a:lnTo>
                  <a:pt x="5691" y="518"/>
                </a:lnTo>
                <a:lnTo>
                  <a:pt x="5691" y="511"/>
                </a:lnTo>
                <a:lnTo>
                  <a:pt x="5692" y="509"/>
                </a:lnTo>
                <a:lnTo>
                  <a:pt x="5692" y="513"/>
                </a:lnTo>
                <a:lnTo>
                  <a:pt x="5693" y="517"/>
                </a:lnTo>
                <a:lnTo>
                  <a:pt x="5693" y="517"/>
                </a:lnTo>
                <a:lnTo>
                  <a:pt x="5693" y="514"/>
                </a:lnTo>
                <a:lnTo>
                  <a:pt x="5693" y="520"/>
                </a:lnTo>
                <a:lnTo>
                  <a:pt x="5694" y="526"/>
                </a:lnTo>
                <a:lnTo>
                  <a:pt x="5694" y="524"/>
                </a:lnTo>
                <a:lnTo>
                  <a:pt x="5694" y="518"/>
                </a:lnTo>
                <a:lnTo>
                  <a:pt x="5695" y="522"/>
                </a:lnTo>
                <a:lnTo>
                  <a:pt x="5695" y="526"/>
                </a:lnTo>
                <a:lnTo>
                  <a:pt x="5695" y="522"/>
                </a:lnTo>
                <a:lnTo>
                  <a:pt x="5696" y="518"/>
                </a:lnTo>
                <a:lnTo>
                  <a:pt x="5696" y="520"/>
                </a:lnTo>
                <a:lnTo>
                  <a:pt x="5696" y="524"/>
                </a:lnTo>
                <a:lnTo>
                  <a:pt x="5696" y="526"/>
                </a:lnTo>
                <a:lnTo>
                  <a:pt x="5697" y="524"/>
                </a:lnTo>
                <a:lnTo>
                  <a:pt x="5697" y="528"/>
                </a:lnTo>
                <a:lnTo>
                  <a:pt x="5697" y="532"/>
                </a:lnTo>
                <a:lnTo>
                  <a:pt x="5698" y="534"/>
                </a:lnTo>
                <a:lnTo>
                  <a:pt x="5698" y="532"/>
                </a:lnTo>
                <a:lnTo>
                  <a:pt x="5698" y="530"/>
                </a:lnTo>
                <a:lnTo>
                  <a:pt x="5698" y="526"/>
                </a:lnTo>
                <a:lnTo>
                  <a:pt x="5699" y="528"/>
                </a:lnTo>
                <a:lnTo>
                  <a:pt x="5699" y="528"/>
                </a:lnTo>
                <a:lnTo>
                  <a:pt x="5699" y="524"/>
                </a:lnTo>
                <a:lnTo>
                  <a:pt x="5700" y="528"/>
                </a:lnTo>
                <a:lnTo>
                  <a:pt x="5700" y="528"/>
                </a:lnTo>
                <a:lnTo>
                  <a:pt x="5700" y="528"/>
                </a:lnTo>
                <a:lnTo>
                  <a:pt x="5701" y="520"/>
                </a:lnTo>
                <a:lnTo>
                  <a:pt x="5701" y="526"/>
                </a:lnTo>
                <a:lnTo>
                  <a:pt x="5701" y="528"/>
                </a:lnTo>
                <a:lnTo>
                  <a:pt x="5701" y="526"/>
                </a:lnTo>
                <a:lnTo>
                  <a:pt x="5702" y="522"/>
                </a:lnTo>
                <a:lnTo>
                  <a:pt x="5702" y="520"/>
                </a:lnTo>
                <a:lnTo>
                  <a:pt x="5702" y="520"/>
                </a:lnTo>
                <a:lnTo>
                  <a:pt x="5702" y="518"/>
                </a:lnTo>
                <a:lnTo>
                  <a:pt x="5703" y="503"/>
                </a:lnTo>
                <a:lnTo>
                  <a:pt x="5703" y="499"/>
                </a:lnTo>
                <a:lnTo>
                  <a:pt x="5704" y="503"/>
                </a:lnTo>
                <a:lnTo>
                  <a:pt x="5704" y="501"/>
                </a:lnTo>
                <a:lnTo>
                  <a:pt x="5704" y="496"/>
                </a:lnTo>
                <a:lnTo>
                  <a:pt x="5704" y="486"/>
                </a:lnTo>
                <a:lnTo>
                  <a:pt x="5705" y="492"/>
                </a:lnTo>
                <a:lnTo>
                  <a:pt x="5705" y="489"/>
                </a:lnTo>
                <a:lnTo>
                  <a:pt x="5705" y="482"/>
                </a:lnTo>
                <a:lnTo>
                  <a:pt x="5705" y="486"/>
                </a:lnTo>
                <a:lnTo>
                  <a:pt x="5706" y="492"/>
                </a:lnTo>
                <a:lnTo>
                  <a:pt x="5706" y="492"/>
                </a:lnTo>
                <a:lnTo>
                  <a:pt x="5707" y="486"/>
                </a:lnTo>
                <a:lnTo>
                  <a:pt x="5707" y="486"/>
                </a:lnTo>
                <a:lnTo>
                  <a:pt x="5707" y="489"/>
                </a:lnTo>
                <a:lnTo>
                  <a:pt x="5707" y="488"/>
                </a:lnTo>
                <a:lnTo>
                  <a:pt x="5708" y="470"/>
                </a:lnTo>
                <a:lnTo>
                  <a:pt x="5708" y="474"/>
                </a:lnTo>
                <a:lnTo>
                  <a:pt x="5708" y="497"/>
                </a:lnTo>
                <a:lnTo>
                  <a:pt x="5709" y="509"/>
                </a:lnTo>
                <a:lnTo>
                  <a:pt x="5709" y="511"/>
                </a:lnTo>
                <a:lnTo>
                  <a:pt x="5709" y="518"/>
                </a:lnTo>
                <a:lnTo>
                  <a:pt x="5710" y="524"/>
                </a:lnTo>
                <a:lnTo>
                  <a:pt x="5710" y="536"/>
                </a:lnTo>
                <a:lnTo>
                  <a:pt x="5710" y="530"/>
                </a:lnTo>
                <a:lnTo>
                  <a:pt x="5710" y="532"/>
                </a:lnTo>
                <a:lnTo>
                  <a:pt x="5711" y="530"/>
                </a:lnTo>
                <a:lnTo>
                  <a:pt x="5711" y="534"/>
                </a:lnTo>
                <a:lnTo>
                  <a:pt x="5711" y="538"/>
                </a:lnTo>
                <a:lnTo>
                  <a:pt x="5712" y="530"/>
                </a:lnTo>
                <a:lnTo>
                  <a:pt x="5712" y="532"/>
                </a:lnTo>
                <a:lnTo>
                  <a:pt x="5712" y="534"/>
                </a:lnTo>
                <a:lnTo>
                  <a:pt x="5712" y="536"/>
                </a:lnTo>
                <a:lnTo>
                  <a:pt x="5713" y="532"/>
                </a:lnTo>
                <a:lnTo>
                  <a:pt x="5713" y="528"/>
                </a:lnTo>
                <a:lnTo>
                  <a:pt x="5713" y="534"/>
                </a:lnTo>
                <a:lnTo>
                  <a:pt x="5714" y="534"/>
                </a:lnTo>
                <a:lnTo>
                  <a:pt x="5714" y="528"/>
                </a:lnTo>
                <a:lnTo>
                  <a:pt x="5714" y="528"/>
                </a:lnTo>
                <a:lnTo>
                  <a:pt x="5715" y="532"/>
                </a:lnTo>
                <a:lnTo>
                  <a:pt x="5715" y="542"/>
                </a:lnTo>
                <a:lnTo>
                  <a:pt x="5715" y="544"/>
                </a:lnTo>
                <a:lnTo>
                  <a:pt x="5715" y="563"/>
                </a:lnTo>
                <a:lnTo>
                  <a:pt x="5716" y="580"/>
                </a:lnTo>
                <a:lnTo>
                  <a:pt x="5716" y="594"/>
                </a:lnTo>
                <a:lnTo>
                  <a:pt x="5716" y="605"/>
                </a:lnTo>
                <a:lnTo>
                  <a:pt x="5716" y="582"/>
                </a:lnTo>
                <a:lnTo>
                  <a:pt x="5717" y="513"/>
                </a:lnTo>
                <a:lnTo>
                  <a:pt x="5717" y="430"/>
                </a:lnTo>
                <a:lnTo>
                  <a:pt x="5718" y="314"/>
                </a:lnTo>
                <a:lnTo>
                  <a:pt x="5718" y="167"/>
                </a:lnTo>
                <a:lnTo>
                  <a:pt x="5718" y="48"/>
                </a:lnTo>
                <a:lnTo>
                  <a:pt x="5718" y="17"/>
                </a:lnTo>
                <a:lnTo>
                  <a:pt x="5719" y="104"/>
                </a:lnTo>
                <a:lnTo>
                  <a:pt x="5719" y="314"/>
                </a:lnTo>
                <a:lnTo>
                  <a:pt x="5719" y="517"/>
                </a:lnTo>
                <a:lnTo>
                  <a:pt x="5719" y="586"/>
                </a:lnTo>
                <a:lnTo>
                  <a:pt x="5720" y="594"/>
                </a:lnTo>
                <a:lnTo>
                  <a:pt x="5720" y="548"/>
                </a:lnTo>
                <a:lnTo>
                  <a:pt x="5721" y="540"/>
                </a:lnTo>
                <a:lnTo>
                  <a:pt x="5721" y="551"/>
                </a:lnTo>
                <a:lnTo>
                  <a:pt x="5721" y="551"/>
                </a:lnTo>
                <a:lnTo>
                  <a:pt x="5721" y="542"/>
                </a:lnTo>
                <a:lnTo>
                  <a:pt x="5722" y="540"/>
                </a:lnTo>
                <a:lnTo>
                  <a:pt x="5722" y="545"/>
                </a:lnTo>
                <a:lnTo>
                  <a:pt x="5722" y="553"/>
                </a:lnTo>
                <a:lnTo>
                  <a:pt x="5723" y="549"/>
                </a:lnTo>
                <a:lnTo>
                  <a:pt x="5723" y="542"/>
                </a:lnTo>
                <a:lnTo>
                  <a:pt x="5723" y="542"/>
                </a:lnTo>
                <a:lnTo>
                  <a:pt x="5724" y="544"/>
                </a:lnTo>
                <a:lnTo>
                  <a:pt x="5724" y="542"/>
                </a:lnTo>
                <a:lnTo>
                  <a:pt x="5724" y="536"/>
                </a:lnTo>
                <a:lnTo>
                  <a:pt x="5724" y="540"/>
                </a:lnTo>
                <a:lnTo>
                  <a:pt x="5725" y="549"/>
                </a:lnTo>
                <a:lnTo>
                  <a:pt x="5725" y="545"/>
                </a:lnTo>
                <a:lnTo>
                  <a:pt x="5725" y="548"/>
                </a:lnTo>
                <a:lnTo>
                  <a:pt x="5726" y="549"/>
                </a:lnTo>
                <a:lnTo>
                  <a:pt x="5726" y="549"/>
                </a:lnTo>
                <a:lnTo>
                  <a:pt x="5726" y="545"/>
                </a:lnTo>
                <a:lnTo>
                  <a:pt x="5726" y="544"/>
                </a:lnTo>
                <a:lnTo>
                  <a:pt x="5727" y="548"/>
                </a:lnTo>
                <a:lnTo>
                  <a:pt x="5727" y="548"/>
                </a:lnTo>
                <a:lnTo>
                  <a:pt x="5727" y="548"/>
                </a:lnTo>
                <a:lnTo>
                  <a:pt x="5728" y="544"/>
                </a:lnTo>
                <a:lnTo>
                  <a:pt x="5728" y="544"/>
                </a:lnTo>
                <a:lnTo>
                  <a:pt x="5728" y="549"/>
                </a:lnTo>
                <a:lnTo>
                  <a:pt x="5729" y="551"/>
                </a:lnTo>
                <a:lnTo>
                  <a:pt x="5729" y="549"/>
                </a:lnTo>
                <a:lnTo>
                  <a:pt x="5729" y="544"/>
                </a:lnTo>
                <a:lnTo>
                  <a:pt x="5729" y="545"/>
                </a:lnTo>
                <a:lnTo>
                  <a:pt x="5730" y="548"/>
                </a:lnTo>
                <a:lnTo>
                  <a:pt x="5730" y="544"/>
                </a:lnTo>
                <a:lnTo>
                  <a:pt x="5730" y="542"/>
                </a:lnTo>
                <a:lnTo>
                  <a:pt x="5731" y="544"/>
                </a:lnTo>
                <a:lnTo>
                  <a:pt x="5731" y="548"/>
                </a:lnTo>
                <a:lnTo>
                  <a:pt x="5731" y="544"/>
                </a:lnTo>
                <a:lnTo>
                  <a:pt x="5732" y="542"/>
                </a:lnTo>
                <a:lnTo>
                  <a:pt x="5732" y="544"/>
                </a:lnTo>
                <a:lnTo>
                  <a:pt x="5732" y="548"/>
                </a:lnTo>
                <a:lnTo>
                  <a:pt x="5732" y="545"/>
                </a:lnTo>
                <a:lnTo>
                  <a:pt x="5733" y="549"/>
                </a:lnTo>
                <a:lnTo>
                  <a:pt x="5733" y="548"/>
                </a:lnTo>
                <a:lnTo>
                  <a:pt x="5733" y="549"/>
                </a:lnTo>
                <a:lnTo>
                  <a:pt x="5733" y="545"/>
                </a:lnTo>
                <a:lnTo>
                  <a:pt x="5734" y="544"/>
                </a:lnTo>
                <a:lnTo>
                  <a:pt x="5734" y="542"/>
                </a:lnTo>
                <a:lnTo>
                  <a:pt x="5735" y="548"/>
                </a:lnTo>
                <a:lnTo>
                  <a:pt x="5735" y="551"/>
                </a:lnTo>
                <a:lnTo>
                  <a:pt x="5735" y="542"/>
                </a:lnTo>
                <a:lnTo>
                  <a:pt x="5735" y="540"/>
                </a:lnTo>
                <a:lnTo>
                  <a:pt x="5736" y="544"/>
                </a:lnTo>
                <a:lnTo>
                  <a:pt x="5736" y="549"/>
                </a:lnTo>
                <a:lnTo>
                  <a:pt x="5736" y="548"/>
                </a:lnTo>
                <a:lnTo>
                  <a:pt x="5737" y="548"/>
                </a:lnTo>
                <a:lnTo>
                  <a:pt x="5737" y="549"/>
                </a:lnTo>
                <a:lnTo>
                  <a:pt x="5737" y="551"/>
                </a:lnTo>
                <a:lnTo>
                  <a:pt x="5738" y="549"/>
                </a:lnTo>
                <a:lnTo>
                  <a:pt x="5738" y="548"/>
                </a:lnTo>
                <a:lnTo>
                  <a:pt x="5738" y="553"/>
                </a:lnTo>
                <a:lnTo>
                  <a:pt x="5738" y="549"/>
                </a:lnTo>
                <a:lnTo>
                  <a:pt x="5739" y="549"/>
                </a:lnTo>
                <a:lnTo>
                  <a:pt x="5739" y="544"/>
                </a:lnTo>
                <a:lnTo>
                  <a:pt x="5739" y="544"/>
                </a:lnTo>
                <a:lnTo>
                  <a:pt x="5740" y="545"/>
                </a:lnTo>
                <a:lnTo>
                  <a:pt x="5740" y="544"/>
                </a:lnTo>
                <a:lnTo>
                  <a:pt x="5740" y="534"/>
                </a:lnTo>
                <a:lnTo>
                  <a:pt x="5740" y="524"/>
                </a:lnTo>
                <a:lnTo>
                  <a:pt x="5741" y="526"/>
                </a:lnTo>
                <a:lnTo>
                  <a:pt x="5741" y="518"/>
                </a:lnTo>
                <a:lnTo>
                  <a:pt x="5741" y="509"/>
                </a:lnTo>
                <a:lnTo>
                  <a:pt x="5742" y="505"/>
                </a:lnTo>
                <a:lnTo>
                  <a:pt x="5742" y="507"/>
                </a:lnTo>
                <a:lnTo>
                  <a:pt x="5742" y="511"/>
                </a:lnTo>
                <a:lnTo>
                  <a:pt x="5743" y="507"/>
                </a:lnTo>
                <a:lnTo>
                  <a:pt x="5743" y="503"/>
                </a:lnTo>
                <a:lnTo>
                  <a:pt x="5743" y="505"/>
                </a:lnTo>
                <a:lnTo>
                  <a:pt x="5743" y="503"/>
                </a:lnTo>
                <a:lnTo>
                  <a:pt x="5744" y="497"/>
                </a:lnTo>
                <a:lnTo>
                  <a:pt x="5744" y="496"/>
                </a:lnTo>
                <a:lnTo>
                  <a:pt x="5744" y="503"/>
                </a:lnTo>
                <a:lnTo>
                  <a:pt x="5745" y="505"/>
                </a:lnTo>
                <a:lnTo>
                  <a:pt x="5745" y="499"/>
                </a:lnTo>
                <a:lnTo>
                  <a:pt x="5745" y="496"/>
                </a:lnTo>
                <a:lnTo>
                  <a:pt x="5746" y="497"/>
                </a:lnTo>
                <a:lnTo>
                  <a:pt x="5746" y="501"/>
                </a:lnTo>
                <a:lnTo>
                  <a:pt x="5746" y="499"/>
                </a:lnTo>
                <a:lnTo>
                  <a:pt x="5746" y="499"/>
                </a:lnTo>
                <a:lnTo>
                  <a:pt x="5747" y="501"/>
                </a:lnTo>
                <a:lnTo>
                  <a:pt x="5747" y="503"/>
                </a:lnTo>
                <a:lnTo>
                  <a:pt x="5747" y="501"/>
                </a:lnTo>
                <a:lnTo>
                  <a:pt x="5747" y="496"/>
                </a:lnTo>
                <a:lnTo>
                  <a:pt x="5748" y="497"/>
                </a:lnTo>
                <a:lnTo>
                  <a:pt x="5748" y="501"/>
                </a:lnTo>
                <a:lnTo>
                  <a:pt x="5749" y="499"/>
                </a:lnTo>
                <a:lnTo>
                  <a:pt x="5749" y="501"/>
                </a:lnTo>
                <a:lnTo>
                  <a:pt x="5749" y="501"/>
                </a:lnTo>
                <a:lnTo>
                  <a:pt x="5749" y="505"/>
                </a:lnTo>
                <a:lnTo>
                  <a:pt x="5750" y="509"/>
                </a:lnTo>
                <a:lnTo>
                  <a:pt x="5750" y="503"/>
                </a:lnTo>
                <a:lnTo>
                  <a:pt x="5750" y="505"/>
                </a:lnTo>
                <a:lnTo>
                  <a:pt x="5750" y="511"/>
                </a:lnTo>
                <a:lnTo>
                  <a:pt x="5751" y="511"/>
                </a:lnTo>
                <a:lnTo>
                  <a:pt x="5751" y="503"/>
                </a:lnTo>
                <a:lnTo>
                  <a:pt x="5752" y="505"/>
                </a:lnTo>
                <a:lnTo>
                  <a:pt x="5752" y="511"/>
                </a:lnTo>
                <a:lnTo>
                  <a:pt x="5752" y="509"/>
                </a:lnTo>
                <a:lnTo>
                  <a:pt x="5752" y="507"/>
                </a:lnTo>
                <a:lnTo>
                  <a:pt x="5753" y="507"/>
                </a:lnTo>
                <a:lnTo>
                  <a:pt x="5753" y="509"/>
                </a:lnTo>
                <a:lnTo>
                  <a:pt x="5753" y="517"/>
                </a:lnTo>
                <a:lnTo>
                  <a:pt x="5754" y="513"/>
                </a:lnTo>
                <a:lnTo>
                  <a:pt x="5754" y="513"/>
                </a:lnTo>
                <a:lnTo>
                  <a:pt x="5754" y="514"/>
                </a:lnTo>
                <a:lnTo>
                  <a:pt x="5755" y="522"/>
                </a:lnTo>
                <a:lnTo>
                  <a:pt x="5755" y="520"/>
                </a:lnTo>
                <a:lnTo>
                  <a:pt x="5755" y="514"/>
                </a:lnTo>
                <a:lnTo>
                  <a:pt x="5755" y="513"/>
                </a:lnTo>
                <a:lnTo>
                  <a:pt x="5756" y="520"/>
                </a:lnTo>
                <a:lnTo>
                  <a:pt x="5756" y="518"/>
                </a:lnTo>
                <a:lnTo>
                  <a:pt x="5756" y="518"/>
                </a:lnTo>
                <a:lnTo>
                  <a:pt x="5757" y="520"/>
                </a:lnTo>
                <a:lnTo>
                  <a:pt x="5757" y="518"/>
                </a:lnTo>
                <a:lnTo>
                  <a:pt x="5757" y="520"/>
                </a:lnTo>
                <a:lnTo>
                  <a:pt x="5757" y="514"/>
                </a:lnTo>
                <a:lnTo>
                  <a:pt x="5758" y="514"/>
                </a:lnTo>
                <a:lnTo>
                  <a:pt x="5758" y="513"/>
                </a:lnTo>
                <a:lnTo>
                  <a:pt x="5758" y="511"/>
                </a:lnTo>
                <a:lnTo>
                  <a:pt x="5759" y="501"/>
                </a:lnTo>
                <a:lnTo>
                  <a:pt x="5759" y="492"/>
                </a:lnTo>
                <a:lnTo>
                  <a:pt x="5759" y="488"/>
                </a:lnTo>
                <a:lnTo>
                  <a:pt x="5760" y="488"/>
                </a:lnTo>
                <a:lnTo>
                  <a:pt x="5760" y="488"/>
                </a:lnTo>
                <a:lnTo>
                  <a:pt x="5760" y="484"/>
                </a:lnTo>
                <a:lnTo>
                  <a:pt x="5760" y="484"/>
                </a:lnTo>
                <a:lnTo>
                  <a:pt x="5761" y="478"/>
                </a:lnTo>
                <a:lnTo>
                  <a:pt x="5761" y="474"/>
                </a:lnTo>
                <a:lnTo>
                  <a:pt x="5761" y="465"/>
                </a:lnTo>
                <a:lnTo>
                  <a:pt x="5761" y="470"/>
                </a:lnTo>
                <a:lnTo>
                  <a:pt x="5762" y="476"/>
                </a:lnTo>
                <a:lnTo>
                  <a:pt x="5762" y="474"/>
                </a:lnTo>
                <a:lnTo>
                  <a:pt x="5763" y="470"/>
                </a:lnTo>
                <a:lnTo>
                  <a:pt x="5763" y="472"/>
                </a:lnTo>
                <a:lnTo>
                  <a:pt x="5763" y="482"/>
                </a:lnTo>
                <a:lnTo>
                  <a:pt x="5763" y="482"/>
                </a:lnTo>
                <a:lnTo>
                  <a:pt x="5764" y="478"/>
                </a:lnTo>
                <a:lnTo>
                  <a:pt x="5764" y="476"/>
                </a:lnTo>
                <a:lnTo>
                  <a:pt x="5764" y="480"/>
                </a:lnTo>
                <a:lnTo>
                  <a:pt x="5764" y="482"/>
                </a:lnTo>
                <a:lnTo>
                  <a:pt x="5765" y="470"/>
                </a:lnTo>
                <a:lnTo>
                  <a:pt x="5765" y="461"/>
                </a:lnTo>
                <a:lnTo>
                  <a:pt x="5766" y="468"/>
                </a:lnTo>
                <a:lnTo>
                  <a:pt x="5766" y="486"/>
                </a:lnTo>
                <a:lnTo>
                  <a:pt x="5766" y="493"/>
                </a:lnTo>
                <a:lnTo>
                  <a:pt x="5766" y="497"/>
                </a:lnTo>
                <a:lnTo>
                  <a:pt x="5767" y="511"/>
                </a:lnTo>
                <a:lnTo>
                  <a:pt x="5767" y="518"/>
                </a:lnTo>
                <a:lnTo>
                  <a:pt x="5767" y="517"/>
                </a:lnTo>
                <a:lnTo>
                  <a:pt x="5768" y="520"/>
                </a:lnTo>
                <a:lnTo>
                  <a:pt x="5768" y="520"/>
                </a:lnTo>
                <a:lnTo>
                  <a:pt x="5768" y="528"/>
                </a:lnTo>
                <a:lnTo>
                  <a:pt x="5769" y="522"/>
                </a:lnTo>
                <a:lnTo>
                  <a:pt x="5769" y="524"/>
                </a:lnTo>
                <a:lnTo>
                  <a:pt x="5769" y="524"/>
                </a:lnTo>
                <a:lnTo>
                  <a:pt x="5769" y="524"/>
                </a:lnTo>
                <a:lnTo>
                  <a:pt x="5770" y="524"/>
                </a:lnTo>
                <a:lnTo>
                  <a:pt x="5770" y="517"/>
                </a:lnTo>
                <a:lnTo>
                  <a:pt x="5770" y="522"/>
                </a:lnTo>
                <a:lnTo>
                  <a:pt x="5771" y="524"/>
                </a:lnTo>
                <a:lnTo>
                  <a:pt x="5771" y="522"/>
                </a:lnTo>
                <a:lnTo>
                  <a:pt x="5771" y="520"/>
                </a:lnTo>
                <a:lnTo>
                  <a:pt x="5771" y="524"/>
                </a:lnTo>
                <a:lnTo>
                  <a:pt x="5772" y="528"/>
                </a:lnTo>
                <a:lnTo>
                  <a:pt x="5772" y="534"/>
                </a:lnTo>
                <a:lnTo>
                  <a:pt x="5772" y="536"/>
                </a:lnTo>
                <a:lnTo>
                  <a:pt x="5773" y="553"/>
                </a:lnTo>
                <a:lnTo>
                  <a:pt x="5773" y="570"/>
                </a:lnTo>
                <a:lnTo>
                  <a:pt x="5773" y="592"/>
                </a:lnTo>
                <a:lnTo>
                  <a:pt x="5774" y="607"/>
                </a:lnTo>
                <a:lnTo>
                  <a:pt x="5774" y="576"/>
                </a:lnTo>
                <a:lnTo>
                  <a:pt x="5774" y="513"/>
                </a:lnTo>
                <a:lnTo>
                  <a:pt x="5774" y="430"/>
                </a:lnTo>
                <a:lnTo>
                  <a:pt x="5775" y="314"/>
                </a:lnTo>
                <a:lnTo>
                  <a:pt x="5775" y="169"/>
                </a:lnTo>
                <a:lnTo>
                  <a:pt x="5775" y="73"/>
                </a:lnTo>
                <a:lnTo>
                  <a:pt x="5775" y="63"/>
                </a:lnTo>
                <a:lnTo>
                  <a:pt x="5776" y="154"/>
                </a:lnTo>
                <a:lnTo>
                  <a:pt x="5776" y="339"/>
                </a:lnTo>
                <a:lnTo>
                  <a:pt x="5777" y="517"/>
                </a:lnTo>
                <a:lnTo>
                  <a:pt x="5777" y="597"/>
                </a:lnTo>
                <a:lnTo>
                  <a:pt x="5777" y="584"/>
                </a:lnTo>
                <a:lnTo>
                  <a:pt x="5777" y="555"/>
                </a:lnTo>
                <a:lnTo>
                  <a:pt x="5778" y="542"/>
                </a:lnTo>
                <a:lnTo>
                  <a:pt x="5778" y="538"/>
                </a:lnTo>
                <a:lnTo>
                  <a:pt x="5778" y="545"/>
                </a:lnTo>
                <a:lnTo>
                  <a:pt x="5778" y="538"/>
                </a:lnTo>
                <a:lnTo>
                  <a:pt x="5779" y="532"/>
                </a:lnTo>
                <a:lnTo>
                  <a:pt x="5779" y="542"/>
                </a:lnTo>
                <a:lnTo>
                  <a:pt x="5780" y="545"/>
                </a:lnTo>
                <a:lnTo>
                  <a:pt x="5780" y="542"/>
                </a:lnTo>
                <a:lnTo>
                  <a:pt x="5780" y="538"/>
                </a:lnTo>
                <a:lnTo>
                  <a:pt x="5780" y="540"/>
                </a:lnTo>
                <a:lnTo>
                  <a:pt x="5781" y="542"/>
                </a:lnTo>
                <a:lnTo>
                  <a:pt x="5781" y="536"/>
                </a:lnTo>
                <a:lnTo>
                  <a:pt x="5781" y="532"/>
                </a:lnTo>
                <a:lnTo>
                  <a:pt x="5782" y="540"/>
                </a:lnTo>
                <a:lnTo>
                  <a:pt x="5782" y="536"/>
                </a:lnTo>
                <a:lnTo>
                  <a:pt x="5782" y="534"/>
                </a:lnTo>
                <a:lnTo>
                  <a:pt x="5783" y="530"/>
                </a:lnTo>
                <a:lnTo>
                  <a:pt x="5783" y="532"/>
                </a:lnTo>
                <a:lnTo>
                  <a:pt x="5783" y="538"/>
                </a:lnTo>
                <a:lnTo>
                  <a:pt x="5783" y="534"/>
                </a:lnTo>
                <a:lnTo>
                  <a:pt x="5784" y="534"/>
                </a:lnTo>
                <a:lnTo>
                  <a:pt x="5784" y="540"/>
                </a:lnTo>
                <a:lnTo>
                  <a:pt x="5784" y="545"/>
                </a:lnTo>
                <a:lnTo>
                  <a:pt x="5785" y="538"/>
                </a:lnTo>
                <a:lnTo>
                  <a:pt x="5785" y="534"/>
                </a:lnTo>
                <a:lnTo>
                  <a:pt x="5785" y="536"/>
                </a:lnTo>
                <a:lnTo>
                  <a:pt x="5785" y="542"/>
                </a:lnTo>
                <a:lnTo>
                  <a:pt x="5786" y="536"/>
                </a:lnTo>
                <a:lnTo>
                  <a:pt x="5786" y="534"/>
                </a:lnTo>
                <a:lnTo>
                  <a:pt x="5786" y="536"/>
                </a:lnTo>
                <a:lnTo>
                  <a:pt x="5787" y="540"/>
                </a:lnTo>
                <a:lnTo>
                  <a:pt x="5787" y="542"/>
                </a:lnTo>
                <a:lnTo>
                  <a:pt x="5787" y="538"/>
                </a:lnTo>
                <a:lnTo>
                  <a:pt x="5788" y="538"/>
                </a:lnTo>
                <a:lnTo>
                  <a:pt x="5788" y="544"/>
                </a:lnTo>
                <a:lnTo>
                  <a:pt x="5788" y="545"/>
                </a:lnTo>
                <a:lnTo>
                  <a:pt x="5788" y="540"/>
                </a:lnTo>
                <a:lnTo>
                  <a:pt x="5789" y="542"/>
                </a:lnTo>
                <a:lnTo>
                  <a:pt x="5789" y="544"/>
                </a:lnTo>
                <a:lnTo>
                  <a:pt x="5789" y="545"/>
                </a:lnTo>
                <a:lnTo>
                  <a:pt x="5789" y="540"/>
                </a:lnTo>
                <a:lnTo>
                  <a:pt x="5790" y="536"/>
                </a:lnTo>
                <a:lnTo>
                  <a:pt x="5790" y="540"/>
                </a:lnTo>
                <a:lnTo>
                  <a:pt x="5791" y="544"/>
                </a:lnTo>
                <a:lnTo>
                  <a:pt x="5791" y="540"/>
                </a:lnTo>
                <a:lnTo>
                  <a:pt x="5791" y="532"/>
                </a:lnTo>
                <a:lnTo>
                  <a:pt x="5791" y="540"/>
                </a:lnTo>
                <a:lnTo>
                  <a:pt x="5792" y="549"/>
                </a:lnTo>
                <a:lnTo>
                  <a:pt x="5792" y="548"/>
                </a:lnTo>
                <a:lnTo>
                  <a:pt x="5792" y="544"/>
                </a:lnTo>
                <a:lnTo>
                  <a:pt x="5792" y="544"/>
                </a:lnTo>
                <a:lnTo>
                  <a:pt x="5793" y="544"/>
                </a:lnTo>
                <a:lnTo>
                  <a:pt x="5793" y="553"/>
                </a:lnTo>
                <a:lnTo>
                  <a:pt x="5794" y="549"/>
                </a:lnTo>
                <a:lnTo>
                  <a:pt x="5794" y="549"/>
                </a:lnTo>
                <a:lnTo>
                  <a:pt x="5794" y="553"/>
                </a:lnTo>
                <a:lnTo>
                  <a:pt x="5794" y="557"/>
                </a:lnTo>
                <a:lnTo>
                  <a:pt x="5795" y="545"/>
                </a:lnTo>
                <a:lnTo>
                  <a:pt x="5795" y="548"/>
                </a:lnTo>
                <a:lnTo>
                  <a:pt x="5795" y="557"/>
                </a:lnTo>
                <a:lnTo>
                  <a:pt x="5796" y="557"/>
                </a:lnTo>
                <a:lnTo>
                  <a:pt x="5796" y="551"/>
                </a:lnTo>
                <a:lnTo>
                  <a:pt x="5796" y="549"/>
                </a:lnTo>
                <a:lnTo>
                  <a:pt x="5797" y="553"/>
                </a:lnTo>
                <a:lnTo>
                  <a:pt x="5797" y="551"/>
                </a:lnTo>
                <a:lnTo>
                  <a:pt x="5797" y="545"/>
                </a:lnTo>
                <a:lnTo>
                  <a:pt x="5797" y="532"/>
                </a:lnTo>
                <a:lnTo>
                  <a:pt x="5798" y="526"/>
                </a:lnTo>
                <a:lnTo>
                  <a:pt x="5798" y="528"/>
                </a:lnTo>
                <a:lnTo>
                  <a:pt x="5798" y="522"/>
                </a:lnTo>
                <a:lnTo>
                  <a:pt x="5799" y="514"/>
                </a:lnTo>
                <a:lnTo>
                  <a:pt x="5799" y="517"/>
                </a:lnTo>
                <a:lnTo>
                  <a:pt x="5799" y="524"/>
                </a:lnTo>
                <a:lnTo>
                  <a:pt x="5799" y="514"/>
                </a:lnTo>
                <a:lnTo>
                  <a:pt x="5800" y="505"/>
                </a:lnTo>
                <a:lnTo>
                  <a:pt x="5800" y="505"/>
                </a:lnTo>
                <a:lnTo>
                  <a:pt x="5800" y="511"/>
                </a:lnTo>
                <a:lnTo>
                  <a:pt x="5801" y="509"/>
                </a:lnTo>
                <a:lnTo>
                  <a:pt x="5801" y="509"/>
                </a:lnTo>
                <a:lnTo>
                  <a:pt x="5801" y="509"/>
                </a:lnTo>
                <a:lnTo>
                  <a:pt x="5802" y="511"/>
                </a:lnTo>
                <a:lnTo>
                  <a:pt x="5802" y="514"/>
                </a:lnTo>
                <a:lnTo>
                  <a:pt x="5802" y="509"/>
                </a:lnTo>
                <a:lnTo>
                  <a:pt x="5802" y="505"/>
                </a:lnTo>
                <a:lnTo>
                  <a:pt x="5803" y="505"/>
                </a:lnTo>
                <a:lnTo>
                  <a:pt x="5803" y="509"/>
                </a:lnTo>
                <a:lnTo>
                  <a:pt x="5803" y="503"/>
                </a:lnTo>
                <a:lnTo>
                  <a:pt x="5803" y="505"/>
                </a:lnTo>
                <a:lnTo>
                  <a:pt x="5804" y="514"/>
                </a:lnTo>
                <a:lnTo>
                  <a:pt x="5804" y="520"/>
                </a:lnTo>
                <a:lnTo>
                  <a:pt x="5805" y="518"/>
                </a:lnTo>
                <a:lnTo>
                  <a:pt x="5805" y="514"/>
                </a:lnTo>
                <a:lnTo>
                  <a:pt x="5805" y="513"/>
                </a:lnTo>
                <a:lnTo>
                  <a:pt x="5805" y="518"/>
                </a:lnTo>
                <a:lnTo>
                  <a:pt x="5806" y="517"/>
                </a:lnTo>
                <a:lnTo>
                  <a:pt x="5806" y="507"/>
                </a:lnTo>
                <a:lnTo>
                  <a:pt x="5806" y="511"/>
                </a:lnTo>
                <a:lnTo>
                  <a:pt x="5806" y="522"/>
                </a:lnTo>
                <a:lnTo>
                  <a:pt x="5807" y="522"/>
                </a:lnTo>
                <a:lnTo>
                  <a:pt x="5807" y="518"/>
                </a:lnTo>
                <a:lnTo>
                  <a:pt x="5808" y="517"/>
                </a:lnTo>
                <a:lnTo>
                  <a:pt x="5808" y="520"/>
                </a:lnTo>
                <a:lnTo>
                  <a:pt x="5808" y="522"/>
                </a:lnTo>
                <a:lnTo>
                  <a:pt x="5808" y="520"/>
                </a:lnTo>
                <a:lnTo>
                  <a:pt x="5809" y="518"/>
                </a:lnTo>
                <a:lnTo>
                  <a:pt x="5809" y="524"/>
                </a:lnTo>
                <a:lnTo>
                  <a:pt x="5809" y="526"/>
                </a:lnTo>
                <a:lnTo>
                  <a:pt x="5810" y="528"/>
                </a:lnTo>
                <a:lnTo>
                  <a:pt x="5810" y="532"/>
                </a:lnTo>
                <a:lnTo>
                  <a:pt x="5810" y="534"/>
                </a:lnTo>
                <a:lnTo>
                  <a:pt x="5811" y="540"/>
                </a:lnTo>
                <a:lnTo>
                  <a:pt x="5811" y="538"/>
                </a:lnTo>
                <a:lnTo>
                  <a:pt x="5811" y="534"/>
                </a:lnTo>
                <a:lnTo>
                  <a:pt x="5811" y="540"/>
                </a:lnTo>
                <a:lnTo>
                  <a:pt x="5812" y="538"/>
                </a:lnTo>
                <a:lnTo>
                  <a:pt x="5812" y="534"/>
                </a:lnTo>
                <a:lnTo>
                  <a:pt x="5812" y="532"/>
                </a:lnTo>
                <a:lnTo>
                  <a:pt x="5813" y="536"/>
                </a:lnTo>
                <a:lnTo>
                  <a:pt x="5813" y="542"/>
                </a:lnTo>
                <a:lnTo>
                  <a:pt x="5813" y="536"/>
                </a:lnTo>
                <a:lnTo>
                  <a:pt x="5813" y="528"/>
                </a:lnTo>
                <a:lnTo>
                  <a:pt x="5814" y="532"/>
                </a:lnTo>
                <a:lnTo>
                  <a:pt x="5814" y="542"/>
                </a:lnTo>
                <a:lnTo>
                  <a:pt x="5814" y="534"/>
                </a:lnTo>
                <a:lnTo>
                  <a:pt x="5815" y="534"/>
                </a:lnTo>
                <a:lnTo>
                  <a:pt x="5815" y="524"/>
                </a:lnTo>
                <a:lnTo>
                  <a:pt x="5815" y="522"/>
                </a:lnTo>
                <a:lnTo>
                  <a:pt x="5816" y="518"/>
                </a:lnTo>
                <a:lnTo>
                  <a:pt x="5816" y="511"/>
                </a:lnTo>
                <a:lnTo>
                  <a:pt x="5816" y="517"/>
                </a:lnTo>
                <a:lnTo>
                  <a:pt x="5816" y="514"/>
                </a:lnTo>
                <a:lnTo>
                  <a:pt x="5817" y="513"/>
                </a:lnTo>
                <a:lnTo>
                  <a:pt x="5817" y="497"/>
                </a:lnTo>
                <a:lnTo>
                  <a:pt x="5817" y="496"/>
                </a:lnTo>
                <a:lnTo>
                  <a:pt x="5817" y="497"/>
                </a:lnTo>
                <a:lnTo>
                  <a:pt x="5818" y="497"/>
                </a:lnTo>
                <a:lnTo>
                  <a:pt x="5818" y="493"/>
                </a:lnTo>
                <a:lnTo>
                  <a:pt x="5819" y="493"/>
                </a:lnTo>
                <a:lnTo>
                  <a:pt x="5819" y="499"/>
                </a:lnTo>
                <a:lnTo>
                  <a:pt x="5819" y="501"/>
                </a:lnTo>
                <a:lnTo>
                  <a:pt x="5819" y="501"/>
                </a:lnTo>
                <a:lnTo>
                  <a:pt x="5820" y="503"/>
                </a:lnTo>
                <a:lnTo>
                  <a:pt x="5820" y="509"/>
                </a:lnTo>
                <a:lnTo>
                  <a:pt x="5820" y="514"/>
                </a:lnTo>
                <a:lnTo>
                  <a:pt x="5820" y="507"/>
                </a:lnTo>
                <a:lnTo>
                  <a:pt x="5821" y="493"/>
                </a:lnTo>
                <a:lnTo>
                  <a:pt x="5821" y="489"/>
                </a:lnTo>
                <a:lnTo>
                  <a:pt x="5822" y="501"/>
                </a:lnTo>
                <a:lnTo>
                  <a:pt x="5822" y="509"/>
                </a:lnTo>
                <a:lnTo>
                  <a:pt x="5822" y="518"/>
                </a:lnTo>
                <a:lnTo>
                  <a:pt x="5822" y="532"/>
                </a:lnTo>
                <a:lnTo>
                  <a:pt x="5823" y="540"/>
                </a:lnTo>
                <a:lnTo>
                  <a:pt x="5823" y="542"/>
                </a:lnTo>
                <a:lnTo>
                  <a:pt x="5823" y="542"/>
                </a:lnTo>
                <a:lnTo>
                  <a:pt x="5824" y="545"/>
                </a:lnTo>
                <a:lnTo>
                  <a:pt x="5824" y="551"/>
                </a:lnTo>
                <a:lnTo>
                  <a:pt x="5824" y="553"/>
                </a:lnTo>
                <a:lnTo>
                  <a:pt x="5825" y="553"/>
                </a:lnTo>
                <a:lnTo>
                  <a:pt x="5825" y="548"/>
                </a:lnTo>
                <a:lnTo>
                  <a:pt x="5825" y="549"/>
                </a:lnTo>
                <a:lnTo>
                  <a:pt x="5825" y="555"/>
                </a:lnTo>
                <a:lnTo>
                  <a:pt x="5826" y="555"/>
                </a:lnTo>
                <a:lnTo>
                  <a:pt x="5826" y="549"/>
                </a:lnTo>
                <a:lnTo>
                  <a:pt x="5826" y="549"/>
                </a:lnTo>
                <a:lnTo>
                  <a:pt x="5827" y="553"/>
                </a:lnTo>
                <a:lnTo>
                  <a:pt x="5827" y="555"/>
                </a:lnTo>
                <a:lnTo>
                  <a:pt x="5827" y="555"/>
                </a:lnTo>
                <a:lnTo>
                  <a:pt x="5827" y="555"/>
                </a:lnTo>
                <a:lnTo>
                  <a:pt x="5828" y="559"/>
                </a:lnTo>
                <a:lnTo>
                  <a:pt x="5828" y="565"/>
                </a:lnTo>
                <a:lnTo>
                  <a:pt x="5828" y="574"/>
                </a:lnTo>
                <a:lnTo>
                  <a:pt x="5829" y="590"/>
                </a:lnTo>
                <a:lnTo>
                  <a:pt x="5829" y="609"/>
                </a:lnTo>
                <a:lnTo>
                  <a:pt x="5829" y="626"/>
                </a:lnTo>
                <a:lnTo>
                  <a:pt x="5830" y="625"/>
                </a:lnTo>
                <a:lnTo>
                  <a:pt x="5830" y="574"/>
                </a:lnTo>
                <a:lnTo>
                  <a:pt x="5830" y="503"/>
                </a:lnTo>
                <a:lnTo>
                  <a:pt x="5830" y="405"/>
                </a:lnTo>
                <a:lnTo>
                  <a:pt x="5831" y="266"/>
                </a:lnTo>
                <a:lnTo>
                  <a:pt x="5831" y="133"/>
                </a:lnTo>
                <a:lnTo>
                  <a:pt x="5831" y="62"/>
                </a:lnTo>
                <a:lnTo>
                  <a:pt x="5832" y="50"/>
                </a:lnTo>
                <a:lnTo>
                  <a:pt x="5832" y="246"/>
                </a:lnTo>
                <a:lnTo>
                  <a:pt x="5832" y="461"/>
                </a:lnTo>
                <a:lnTo>
                  <a:pt x="5833" y="588"/>
                </a:lnTo>
                <a:lnTo>
                  <a:pt x="5833" y="617"/>
                </a:lnTo>
                <a:lnTo>
                  <a:pt x="5833" y="594"/>
                </a:lnTo>
                <a:lnTo>
                  <a:pt x="5833" y="570"/>
                </a:lnTo>
                <a:lnTo>
                  <a:pt x="5834" y="569"/>
                </a:lnTo>
                <a:lnTo>
                  <a:pt x="5834" y="582"/>
                </a:lnTo>
                <a:lnTo>
                  <a:pt x="5834" y="576"/>
                </a:lnTo>
                <a:lnTo>
                  <a:pt x="5834" y="576"/>
                </a:lnTo>
                <a:lnTo>
                  <a:pt x="5835" y="578"/>
                </a:lnTo>
                <a:lnTo>
                  <a:pt x="5835" y="582"/>
                </a:lnTo>
                <a:lnTo>
                  <a:pt x="5836" y="574"/>
                </a:lnTo>
                <a:lnTo>
                  <a:pt x="5836" y="574"/>
                </a:lnTo>
                <a:lnTo>
                  <a:pt x="5836" y="576"/>
                </a:lnTo>
                <a:lnTo>
                  <a:pt x="5836" y="576"/>
                </a:lnTo>
                <a:lnTo>
                  <a:pt x="5837" y="574"/>
                </a:lnTo>
                <a:lnTo>
                  <a:pt x="5837" y="573"/>
                </a:lnTo>
                <a:lnTo>
                  <a:pt x="5837" y="576"/>
                </a:lnTo>
                <a:lnTo>
                  <a:pt x="5837" y="582"/>
                </a:lnTo>
                <a:lnTo>
                  <a:pt x="5838" y="582"/>
                </a:lnTo>
                <a:lnTo>
                  <a:pt x="5838" y="578"/>
                </a:lnTo>
                <a:lnTo>
                  <a:pt x="5839" y="580"/>
                </a:lnTo>
                <a:lnTo>
                  <a:pt x="5839" y="584"/>
                </a:lnTo>
                <a:lnTo>
                  <a:pt x="5839" y="586"/>
                </a:lnTo>
                <a:lnTo>
                  <a:pt x="5839" y="574"/>
                </a:lnTo>
                <a:lnTo>
                  <a:pt x="5840" y="574"/>
                </a:lnTo>
                <a:lnTo>
                  <a:pt x="5840" y="580"/>
                </a:lnTo>
                <a:lnTo>
                  <a:pt x="5840" y="580"/>
                </a:lnTo>
                <a:lnTo>
                  <a:pt x="5841" y="576"/>
                </a:lnTo>
                <a:lnTo>
                  <a:pt x="5841" y="580"/>
                </a:lnTo>
                <a:lnTo>
                  <a:pt x="5841" y="582"/>
                </a:lnTo>
                <a:lnTo>
                  <a:pt x="5842" y="588"/>
                </a:lnTo>
                <a:lnTo>
                  <a:pt x="5842" y="586"/>
                </a:lnTo>
                <a:lnTo>
                  <a:pt x="5842" y="586"/>
                </a:lnTo>
                <a:lnTo>
                  <a:pt x="5842" y="588"/>
                </a:lnTo>
                <a:lnTo>
                  <a:pt x="5843" y="592"/>
                </a:lnTo>
                <a:lnTo>
                  <a:pt x="5843" y="588"/>
                </a:lnTo>
                <a:lnTo>
                  <a:pt x="5843" y="584"/>
                </a:lnTo>
                <a:lnTo>
                  <a:pt x="5844" y="586"/>
                </a:lnTo>
                <a:lnTo>
                  <a:pt x="5844" y="586"/>
                </a:lnTo>
                <a:lnTo>
                  <a:pt x="5844" y="582"/>
                </a:lnTo>
                <a:lnTo>
                  <a:pt x="5844" y="588"/>
                </a:lnTo>
                <a:lnTo>
                  <a:pt x="5845" y="586"/>
                </a:lnTo>
                <a:lnTo>
                  <a:pt x="5845" y="594"/>
                </a:lnTo>
                <a:lnTo>
                  <a:pt x="5845" y="590"/>
                </a:lnTo>
                <a:lnTo>
                  <a:pt x="5846" y="586"/>
                </a:lnTo>
                <a:lnTo>
                  <a:pt x="5846" y="584"/>
                </a:lnTo>
                <a:lnTo>
                  <a:pt x="5846" y="588"/>
                </a:lnTo>
                <a:lnTo>
                  <a:pt x="5847" y="594"/>
                </a:lnTo>
                <a:lnTo>
                  <a:pt x="5847" y="588"/>
                </a:lnTo>
                <a:lnTo>
                  <a:pt x="5847" y="588"/>
                </a:lnTo>
                <a:lnTo>
                  <a:pt x="5847" y="596"/>
                </a:lnTo>
                <a:lnTo>
                  <a:pt x="5848" y="600"/>
                </a:lnTo>
                <a:lnTo>
                  <a:pt x="5848" y="596"/>
                </a:lnTo>
                <a:lnTo>
                  <a:pt x="5848" y="596"/>
                </a:lnTo>
                <a:lnTo>
                  <a:pt x="5848" y="597"/>
                </a:lnTo>
                <a:lnTo>
                  <a:pt x="5849" y="600"/>
                </a:lnTo>
                <a:lnTo>
                  <a:pt x="5849" y="601"/>
                </a:lnTo>
                <a:lnTo>
                  <a:pt x="5850" y="600"/>
                </a:lnTo>
                <a:lnTo>
                  <a:pt x="5850" y="609"/>
                </a:lnTo>
                <a:lnTo>
                  <a:pt x="5850" y="615"/>
                </a:lnTo>
                <a:lnTo>
                  <a:pt x="5850" y="615"/>
                </a:lnTo>
                <a:lnTo>
                  <a:pt x="5851" y="611"/>
                </a:lnTo>
                <a:lnTo>
                  <a:pt x="5851" y="615"/>
                </a:lnTo>
                <a:lnTo>
                  <a:pt x="5851" y="617"/>
                </a:lnTo>
                <a:lnTo>
                  <a:pt x="5851" y="611"/>
                </a:lnTo>
                <a:lnTo>
                  <a:pt x="5852" y="603"/>
                </a:lnTo>
                <a:lnTo>
                  <a:pt x="5852" y="600"/>
                </a:lnTo>
                <a:lnTo>
                  <a:pt x="5853" y="609"/>
                </a:lnTo>
                <a:lnTo>
                  <a:pt x="5853" y="617"/>
                </a:lnTo>
                <a:lnTo>
                  <a:pt x="5853" y="605"/>
                </a:lnTo>
                <a:lnTo>
                  <a:pt x="5853" y="597"/>
                </a:lnTo>
                <a:lnTo>
                  <a:pt x="5854" y="597"/>
                </a:lnTo>
                <a:lnTo>
                  <a:pt x="5854" y="596"/>
                </a:lnTo>
                <a:lnTo>
                  <a:pt x="5854" y="576"/>
                </a:lnTo>
                <a:lnTo>
                  <a:pt x="5855" y="569"/>
                </a:lnTo>
                <a:lnTo>
                  <a:pt x="5855" y="559"/>
                </a:lnTo>
                <a:lnTo>
                  <a:pt x="5855" y="549"/>
                </a:lnTo>
                <a:lnTo>
                  <a:pt x="5856" y="542"/>
                </a:lnTo>
                <a:lnTo>
                  <a:pt x="5856" y="536"/>
                </a:lnTo>
                <a:lnTo>
                  <a:pt x="5856" y="536"/>
                </a:lnTo>
                <a:lnTo>
                  <a:pt x="5856" y="538"/>
                </a:lnTo>
                <a:lnTo>
                  <a:pt x="5857" y="530"/>
                </a:lnTo>
                <a:lnTo>
                  <a:pt x="5857" y="530"/>
                </a:lnTo>
                <a:lnTo>
                  <a:pt x="5857" y="528"/>
                </a:lnTo>
                <a:lnTo>
                  <a:pt x="5858" y="534"/>
                </a:lnTo>
                <a:lnTo>
                  <a:pt x="5858" y="528"/>
                </a:lnTo>
                <a:lnTo>
                  <a:pt x="5858" y="520"/>
                </a:lnTo>
                <a:lnTo>
                  <a:pt x="5858" y="524"/>
                </a:lnTo>
                <a:lnTo>
                  <a:pt x="5859" y="530"/>
                </a:lnTo>
                <a:lnTo>
                  <a:pt x="5859" y="522"/>
                </a:lnTo>
                <a:lnTo>
                  <a:pt x="5859" y="518"/>
                </a:lnTo>
                <a:lnTo>
                  <a:pt x="5860" y="518"/>
                </a:lnTo>
                <a:lnTo>
                  <a:pt x="5860" y="522"/>
                </a:lnTo>
                <a:lnTo>
                  <a:pt x="5860" y="524"/>
                </a:lnTo>
                <a:lnTo>
                  <a:pt x="5861" y="522"/>
                </a:lnTo>
                <a:lnTo>
                  <a:pt x="5861" y="524"/>
                </a:lnTo>
                <a:lnTo>
                  <a:pt x="5861" y="528"/>
                </a:lnTo>
                <a:lnTo>
                  <a:pt x="5861" y="532"/>
                </a:lnTo>
                <a:lnTo>
                  <a:pt x="5862" y="526"/>
                </a:lnTo>
                <a:lnTo>
                  <a:pt x="5862" y="524"/>
                </a:lnTo>
                <a:lnTo>
                  <a:pt x="5862" y="532"/>
                </a:lnTo>
                <a:lnTo>
                  <a:pt x="5862" y="530"/>
                </a:lnTo>
                <a:lnTo>
                  <a:pt x="5863" y="532"/>
                </a:lnTo>
                <a:lnTo>
                  <a:pt x="5863" y="526"/>
                </a:lnTo>
                <a:lnTo>
                  <a:pt x="5864" y="528"/>
                </a:lnTo>
                <a:lnTo>
                  <a:pt x="5864" y="534"/>
                </a:lnTo>
                <a:lnTo>
                  <a:pt x="5864" y="530"/>
                </a:lnTo>
                <a:lnTo>
                  <a:pt x="5864" y="528"/>
                </a:lnTo>
                <a:lnTo>
                  <a:pt x="5865" y="530"/>
                </a:lnTo>
                <a:lnTo>
                  <a:pt x="5865" y="538"/>
                </a:lnTo>
                <a:lnTo>
                  <a:pt x="5865" y="538"/>
                </a:lnTo>
                <a:lnTo>
                  <a:pt x="5865" y="532"/>
                </a:lnTo>
                <a:lnTo>
                  <a:pt x="5866" y="536"/>
                </a:lnTo>
                <a:lnTo>
                  <a:pt x="5866" y="545"/>
                </a:lnTo>
                <a:lnTo>
                  <a:pt x="5867" y="538"/>
                </a:lnTo>
                <a:lnTo>
                  <a:pt x="5867" y="534"/>
                </a:lnTo>
                <a:lnTo>
                  <a:pt x="5867" y="534"/>
                </a:lnTo>
                <a:lnTo>
                  <a:pt x="5867" y="540"/>
                </a:lnTo>
                <a:lnTo>
                  <a:pt x="5868" y="538"/>
                </a:lnTo>
                <a:lnTo>
                  <a:pt x="5868" y="538"/>
                </a:lnTo>
                <a:lnTo>
                  <a:pt x="5868" y="532"/>
                </a:lnTo>
                <a:lnTo>
                  <a:pt x="5869" y="540"/>
                </a:lnTo>
                <a:lnTo>
                  <a:pt x="5869" y="542"/>
                </a:lnTo>
                <a:lnTo>
                  <a:pt x="5869" y="540"/>
                </a:lnTo>
                <a:lnTo>
                  <a:pt x="5870" y="538"/>
                </a:lnTo>
                <a:lnTo>
                  <a:pt x="5870" y="536"/>
                </a:lnTo>
                <a:lnTo>
                  <a:pt x="5870" y="538"/>
                </a:lnTo>
                <a:lnTo>
                  <a:pt x="5870" y="534"/>
                </a:lnTo>
                <a:lnTo>
                  <a:pt x="5871" y="532"/>
                </a:lnTo>
                <a:lnTo>
                  <a:pt x="5871" y="536"/>
                </a:lnTo>
                <a:lnTo>
                  <a:pt x="5871" y="542"/>
                </a:lnTo>
                <a:lnTo>
                  <a:pt x="5872" y="534"/>
                </a:lnTo>
                <a:lnTo>
                  <a:pt x="5872" y="524"/>
                </a:lnTo>
                <a:lnTo>
                  <a:pt x="5872" y="517"/>
                </a:lnTo>
                <a:lnTo>
                  <a:pt x="5872" y="520"/>
                </a:lnTo>
                <a:lnTo>
                  <a:pt x="5873" y="513"/>
                </a:lnTo>
                <a:lnTo>
                  <a:pt x="5873" y="505"/>
                </a:lnTo>
                <a:lnTo>
                  <a:pt x="5873" y="503"/>
                </a:lnTo>
                <a:lnTo>
                  <a:pt x="5874" y="501"/>
                </a:lnTo>
                <a:lnTo>
                  <a:pt x="5874" y="496"/>
                </a:lnTo>
                <a:lnTo>
                  <a:pt x="5874" y="489"/>
                </a:lnTo>
                <a:lnTo>
                  <a:pt x="5875" y="489"/>
                </a:lnTo>
                <a:lnTo>
                  <a:pt x="5875" y="497"/>
                </a:lnTo>
                <a:lnTo>
                  <a:pt x="5875" y="497"/>
                </a:lnTo>
                <a:lnTo>
                  <a:pt x="5875" y="493"/>
                </a:lnTo>
                <a:lnTo>
                  <a:pt x="5876" y="499"/>
                </a:lnTo>
                <a:lnTo>
                  <a:pt x="5876" y="501"/>
                </a:lnTo>
                <a:lnTo>
                  <a:pt x="5876" y="503"/>
                </a:lnTo>
                <a:lnTo>
                  <a:pt x="5876" y="501"/>
                </a:lnTo>
                <a:lnTo>
                  <a:pt x="5877" y="496"/>
                </a:lnTo>
                <a:lnTo>
                  <a:pt x="5877" y="489"/>
                </a:lnTo>
                <a:lnTo>
                  <a:pt x="5878" y="488"/>
                </a:lnTo>
                <a:lnTo>
                  <a:pt x="5878" y="501"/>
                </a:lnTo>
                <a:lnTo>
                  <a:pt x="5878" y="511"/>
                </a:lnTo>
                <a:lnTo>
                  <a:pt x="5878" y="520"/>
                </a:lnTo>
                <a:lnTo>
                  <a:pt x="5879" y="530"/>
                </a:lnTo>
                <a:lnTo>
                  <a:pt x="5879" y="536"/>
                </a:lnTo>
                <a:lnTo>
                  <a:pt x="5879" y="536"/>
                </a:lnTo>
                <a:lnTo>
                  <a:pt x="5879" y="542"/>
                </a:lnTo>
                <a:lnTo>
                  <a:pt x="5880" y="548"/>
                </a:lnTo>
                <a:lnTo>
                  <a:pt x="5880" y="542"/>
                </a:lnTo>
                <a:lnTo>
                  <a:pt x="5881" y="542"/>
                </a:lnTo>
                <a:lnTo>
                  <a:pt x="5881" y="542"/>
                </a:lnTo>
                <a:lnTo>
                  <a:pt x="5881" y="548"/>
                </a:lnTo>
                <a:lnTo>
                  <a:pt x="5881" y="545"/>
                </a:lnTo>
                <a:lnTo>
                  <a:pt x="5882" y="542"/>
                </a:lnTo>
                <a:lnTo>
                  <a:pt x="5882" y="540"/>
                </a:lnTo>
                <a:lnTo>
                  <a:pt x="5882" y="549"/>
                </a:lnTo>
                <a:lnTo>
                  <a:pt x="5883" y="548"/>
                </a:lnTo>
                <a:lnTo>
                  <a:pt x="5883" y="542"/>
                </a:lnTo>
                <a:lnTo>
                  <a:pt x="5883" y="542"/>
                </a:lnTo>
                <a:lnTo>
                  <a:pt x="5884" y="544"/>
                </a:lnTo>
                <a:lnTo>
                  <a:pt x="5884" y="545"/>
                </a:lnTo>
                <a:lnTo>
                  <a:pt x="5884" y="540"/>
                </a:lnTo>
                <a:lnTo>
                  <a:pt x="5884" y="542"/>
                </a:lnTo>
                <a:lnTo>
                  <a:pt x="5885" y="551"/>
                </a:lnTo>
                <a:lnTo>
                  <a:pt x="5885" y="563"/>
                </a:lnTo>
                <a:lnTo>
                  <a:pt x="5885" y="578"/>
                </a:lnTo>
                <a:lnTo>
                  <a:pt x="5886" y="588"/>
                </a:lnTo>
                <a:lnTo>
                  <a:pt x="5886" y="597"/>
                </a:lnTo>
                <a:lnTo>
                  <a:pt x="5886" y="615"/>
                </a:lnTo>
                <a:lnTo>
                  <a:pt x="5886" y="584"/>
                </a:lnTo>
                <a:lnTo>
                  <a:pt x="5887" y="509"/>
                </a:lnTo>
                <a:lnTo>
                  <a:pt x="5887" y="424"/>
                </a:lnTo>
                <a:lnTo>
                  <a:pt x="5887" y="312"/>
                </a:lnTo>
                <a:lnTo>
                  <a:pt x="5888" y="166"/>
                </a:lnTo>
                <a:lnTo>
                  <a:pt x="5888" y="52"/>
                </a:lnTo>
                <a:lnTo>
                  <a:pt x="5888" y="23"/>
                </a:lnTo>
                <a:lnTo>
                  <a:pt x="5889" y="125"/>
                </a:lnTo>
                <a:lnTo>
                  <a:pt x="5889" y="349"/>
                </a:lnTo>
                <a:lnTo>
                  <a:pt x="5889" y="538"/>
                </a:lnTo>
                <a:lnTo>
                  <a:pt x="5889" y="597"/>
                </a:lnTo>
                <a:lnTo>
                  <a:pt x="5890" y="588"/>
                </a:lnTo>
                <a:lnTo>
                  <a:pt x="5890" y="557"/>
                </a:lnTo>
                <a:lnTo>
                  <a:pt x="5890" y="557"/>
                </a:lnTo>
                <a:lnTo>
                  <a:pt x="5890" y="555"/>
                </a:lnTo>
                <a:lnTo>
                  <a:pt x="5891" y="561"/>
                </a:lnTo>
                <a:lnTo>
                  <a:pt x="5891" y="559"/>
                </a:lnTo>
                <a:lnTo>
                  <a:pt x="5892" y="563"/>
                </a:lnTo>
                <a:lnTo>
                  <a:pt x="5892" y="559"/>
                </a:lnTo>
                <a:lnTo>
                  <a:pt x="5892" y="561"/>
                </a:lnTo>
                <a:lnTo>
                  <a:pt x="5892" y="565"/>
                </a:lnTo>
                <a:lnTo>
                  <a:pt x="5893" y="561"/>
                </a:lnTo>
                <a:lnTo>
                  <a:pt x="5893" y="555"/>
                </a:lnTo>
                <a:lnTo>
                  <a:pt x="5893" y="557"/>
                </a:lnTo>
                <a:lnTo>
                  <a:pt x="5893" y="565"/>
                </a:lnTo>
                <a:lnTo>
                  <a:pt x="5894" y="563"/>
                </a:lnTo>
                <a:lnTo>
                  <a:pt x="5894" y="559"/>
                </a:lnTo>
                <a:lnTo>
                  <a:pt x="5895" y="559"/>
                </a:lnTo>
                <a:lnTo>
                  <a:pt x="5895" y="565"/>
                </a:lnTo>
                <a:lnTo>
                  <a:pt x="5895" y="563"/>
                </a:lnTo>
                <a:lnTo>
                  <a:pt x="5895" y="561"/>
                </a:lnTo>
                <a:lnTo>
                  <a:pt x="5896" y="557"/>
                </a:lnTo>
                <a:lnTo>
                  <a:pt x="5896" y="561"/>
                </a:lnTo>
                <a:lnTo>
                  <a:pt x="5896" y="559"/>
                </a:lnTo>
                <a:lnTo>
                  <a:pt x="5897" y="555"/>
                </a:lnTo>
                <a:lnTo>
                  <a:pt x="5897" y="551"/>
                </a:lnTo>
                <a:lnTo>
                  <a:pt x="5897" y="555"/>
                </a:lnTo>
                <a:lnTo>
                  <a:pt x="5898" y="555"/>
                </a:lnTo>
                <a:lnTo>
                  <a:pt x="5898" y="553"/>
                </a:lnTo>
                <a:lnTo>
                  <a:pt x="5898" y="553"/>
                </a:lnTo>
                <a:lnTo>
                  <a:pt x="5898" y="557"/>
                </a:lnTo>
                <a:lnTo>
                  <a:pt x="5899" y="559"/>
                </a:lnTo>
                <a:lnTo>
                  <a:pt x="5899" y="559"/>
                </a:lnTo>
                <a:lnTo>
                  <a:pt x="5899" y="557"/>
                </a:lnTo>
                <a:lnTo>
                  <a:pt x="5900" y="561"/>
                </a:lnTo>
                <a:lnTo>
                  <a:pt x="5900" y="561"/>
                </a:lnTo>
                <a:lnTo>
                  <a:pt x="5900" y="555"/>
                </a:lnTo>
                <a:lnTo>
                  <a:pt x="5900" y="555"/>
                </a:lnTo>
                <a:lnTo>
                  <a:pt x="5901" y="559"/>
                </a:lnTo>
                <a:lnTo>
                  <a:pt x="5901" y="563"/>
                </a:lnTo>
                <a:lnTo>
                  <a:pt x="5901" y="559"/>
                </a:lnTo>
                <a:lnTo>
                  <a:pt x="5902" y="551"/>
                </a:lnTo>
                <a:lnTo>
                  <a:pt x="5902" y="555"/>
                </a:lnTo>
                <a:lnTo>
                  <a:pt x="5902" y="559"/>
                </a:lnTo>
                <a:lnTo>
                  <a:pt x="5903" y="555"/>
                </a:lnTo>
                <a:lnTo>
                  <a:pt x="5903" y="548"/>
                </a:lnTo>
                <a:lnTo>
                  <a:pt x="5903" y="548"/>
                </a:lnTo>
                <a:lnTo>
                  <a:pt x="5903" y="551"/>
                </a:lnTo>
                <a:lnTo>
                  <a:pt x="5904" y="553"/>
                </a:lnTo>
                <a:lnTo>
                  <a:pt x="5904" y="551"/>
                </a:lnTo>
                <a:lnTo>
                  <a:pt x="5904" y="553"/>
                </a:lnTo>
                <a:lnTo>
                  <a:pt x="5904" y="559"/>
                </a:lnTo>
                <a:lnTo>
                  <a:pt x="5905" y="563"/>
                </a:lnTo>
                <a:lnTo>
                  <a:pt x="5905" y="557"/>
                </a:lnTo>
                <a:lnTo>
                  <a:pt x="5906" y="559"/>
                </a:lnTo>
                <a:lnTo>
                  <a:pt x="5906" y="565"/>
                </a:lnTo>
                <a:lnTo>
                  <a:pt x="5906" y="569"/>
                </a:lnTo>
                <a:lnTo>
                  <a:pt x="5906" y="563"/>
                </a:lnTo>
                <a:lnTo>
                  <a:pt x="5907" y="561"/>
                </a:lnTo>
                <a:lnTo>
                  <a:pt x="5907" y="565"/>
                </a:lnTo>
                <a:lnTo>
                  <a:pt x="5907" y="565"/>
                </a:lnTo>
                <a:lnTo>
                  <a:pt x="5907" y="561"/>
                </a:lnTo>
                <a:lnTo>
                  <a:pt x="5908" y="555"/>
                </a:lnTo>
                <a:lnTo>
                  <a:pt x="5908" y="549"/>
                </a:lnTo>
                <a:lnTo>
                  <a:pt x="5909" y="553"/>
                </a:lnTo>
                <a:lnTo>
                  <a:pt x="5909" y="545"/>
                </a:lnTo>
                <a:lnTo>
                  <a:pt x="5909" y="540"/>
                </a:lnTo>
                <a:lnTo>
                  <a:pt x="5909" y="540"/>
                </a:lnTo>
                <a:lnTo>
                  <a:pt x="5910" y="538"/>
                </a:lnTo>
                <a:lnTo>
                  <a:pt x="5910" y="532"/>
                </a:lnTo>
                <a:lnTo>
                  <a:pt x="5910" y="526"/>
                </a:lnTo>
                <a:lnTo>
                  <a:pt x="5910" y="522"/>
                </a:lnTo>
                <a:lnTo>
                  <a:pt x="5911" y="526"/>
                </a:lnTo>
                <a:lnTo>
                  <a:pt x="5911" y="522"/>
                </a:lnTo>
                <a:lnTo>
                  <a:pt x="5912" y="514"/>
                </a:lnTo>
                <a:lnTo>
                  <a:pt x="5912" y="511"/>
                </a:lnTo>
                <a:lnTo>
                  <a:pt x="5912" y="513"/>
                </a:lnTo>
                <a:lnTo>
                  <a:pt x="5912" y="514"/>
                </a:lnTo>
                <a:lnTo>
                  <a:pt x="5913" y="507"/>
                </a:lnTo>
                <a:lnTo>
                  <a:pt x="5913" y="507"/>
                </a:lnTo>
                <a:lnTo>
                  <a:pt x="5913" y="511"/>
                </a:lnTo>
                <a:lnTo>
                  <a:pt x="5914" y="511"/>
                </a:lnTo>
                <a:lnTo>
                  <a:pt x="5914" y="503"/>
                </a:lnTo>
                <a:lnTo>
                  <a:pt x="5914" y="501"/>
                </a:lnTo>
                <a:lnTo>
                  <a:pt x="5914" y="505"/>
                </a:lnTo>
                <a:lnTo>
                  <a:pt x="5915" y="513"/>
                </a:lnTo>
                <a:lnTo>
                  <a:pt x="5915" y="507"/>
                </a:lnTo>
                <a:lnTo>
                  <a:pt x="5915" y="501"/>
                </a:lnTo>
                <a:lnTo>
                  <a:pt x="5916" y="509"/>
                </a:lnTo>
                <a:lnTo>
                  <a:pt x="5916" y="509"/>
                </a:lnTo>
                <a:lnTo>
                  <a:pt x="5916" y="511"/>
                </a:lnTo>
                <a:lnTo>
                  <a:pt x="5917" y="507"/>
                </a:lnTo>
                <a:lnTo>
                  <a:pt x="5917" y="507"/>
                </a:lnTo>
                <a:lnTo>
                  <a:pt x="5917" y="517"/>
                </a:lnTo>
                <a:lnTo>
                  <a:pt x="5917" y="513"/>
                </a:lnTo>
                <a:lnTo>
                  <a:pt x="5918" y="513"/>
                </a:lnTo>
                <a:lnTo>
                  <a:pt x="5918" y="518"/>
                </a:lnTo>
                <a:lnTo>
                  <a:pt x="5918" y="517"/>
                </a:lnTo>
                <a:lnTo>
                  <a:pt x="5919" y="517"/>
                </a:lnTo>
                <a:lnTo>
                  <a:pt x="5919" y="514"/>
                </a:lnTo>
                <a:lnTo>
                  <a:pt x="5919" y="514"/>
                </a:lnTo>
                <a:lnTo>
                  <a:pt x="5920" y="517"/>
                </a:lnTo>
                <a:lnTo>
                  <a:pt x="5920" y="518"/>
                </a:lnTo>
                <a:lnTo>
                  <a:pt x="5920" y="514"/>
                </a:lnTo>
                <a:lnTo>
                  <a:pt x="5920" y="513"/>
                </a:lnTo>
                <a:lnTo>
                  <a:pt x="5921" y="520"/>
                </a:lnTo>
                <a:lnTo>
                  <a:pt x="5921" y="522"/>
                </a:lnTo>
                <a:lnTo>
                  <a:pt x="5921" y="518"/>
                </a:lnTo>
                <a:lnTo>
                  <a:pt x="5921" y="514"/>
                </a:lnTo>
                <a:lnTo>
                  <a:pt x="5922" y="520"/>
                </a:lnTo>
                <a:lnTo>
                  <a:pt x="5922" y="524"/>
                </a:lnTo>
                <a:lnTo>
                  <a:pt x="5923" y="522"/>
                </a:lnTo>
                <a:lnTo>
                  <a:pt x="5923" y="518"/>
                </a:lnTo>
                <a:lnTo>
                  <a:pt x="5923" y="524"/>
                </a:lnTo>
                <a:lnTo>
                  <a:pt x="5923" y="528"/>
                </a:lnTo>
                <a:lnTo>
                  <a:pt x="5924" y="524"/>
                </a:lnTo>
                <a:lnTo>
                  <a:pt x="5924" y="520"/>
                </a:lnTo>
                <a:lnTo>
                  <a:pt x="5924" y="526"/>
                </a:lnTo>
                <a:lnTo>
                  <a:pt x="5924" y="532"/>
                </a:lnTo>
                <a:lnTo>
                  <a:pt x="5925" y="528"/>
                </a:lnTo>
                <a:lnTo>
                  <a:pt x="5925" y="522"/>
                </a:lnTo>
                <a:lnTo>
                  <a:pt x="5926" y="520"/>
                </a:lnTo>
                <a:lnTo>
                  <a:pt x="5926" y="526"/>
                </a:lnTo>
                <a:lnTo>
                  <a:pt x="5926" y="524"/>
                </a:lnTo>
                <a:lnTo>
                  <a:pt x="5926" y="517"/>
                </a:lnTo>
                <a:lnTo>
                  <a:pt x="5927" y="517"/>
                </a:lnTo>
                <a:lnTo>
                  <a:pt x="5927" y="513"/>
                </a:lnTo>
                <a:lnTo>
                  <a:pt x="5927" y="509"/>
                </a:lnTo>
                <a:lnTo>
                  <a:pt x="5928" y="501"/>
                </a:lnTo>
                <a:lnTo>
                  <a:pt x="5928" y="493"/>
                </a:lnTo>
                <a:lnTo>
                  <a:pt x="5928" y="496"/>
                </a:lnTo>
                <a:lnTo>
                  <a:pt x="5928" y="497"/>
                </a:lnTo>
                <a:lnTo>
                  <a:pt x="5929" y="496"/>
                </a:lnTo>
                <a:lnTo>
                  <a:pt x="5929" y="492"/>
                </a:lnTo>
                <a:lnTo>
                  <a:pt x="5929" y="484"/>
                </a:lnTo>
                <a:lnTo>
                  <a:pt x="5930" y="486"/>
                </a:lnTo>
                <a:lnTo>
                  <a:pt x="5930" y="482"/>
                </a:lnTo>
                <a:lnTo>
                  <a:pt x="5930" y="476"/>
                </a:lnTo>
                <a:lnTo>
                  <a:pt x="5931" y="476"/>
                </a:lnTo>
                <a:lnTo>
                  <a:pt x="5931" y="484"/>
                </a:lnTo>
                <a:lnTo>
                  <a:pt x="5931" y="482"/>
                </a:lnTo>
                <a:lnTo>
                  <a:pt x="5931" y="480"/>
                </a:lnTo>
                <a:lnTo>
                  <a:pt x="5932" y="478"/>
                </a:lnTo>
                <a:lnTo>
                  <a:pt x="5932" y="486"/>
                </a:lnTo>
                <a:lnTo>
                  <a:pt x="5932" y="484"/>
                </a:lnTo>
                <a:lnTo>
                  <a:pt x="5933" y="470"/>
                </a:lnTo>
                <a:lnTo>
                  <a:pt x="5933" y="465"/>
                </a:lnTo>
                <a:lnTo>
                  <a:pt x="5933" y="489"/>
                </a:lnTo>
                <a:lnTo>
                  <a:pt x="5934" y="496"/>
                </a:lnTo>
                <a:lnTo>
                  <a:pt x="5934" y="501"/>
                </a:lnTo>
                <a:lnTo>
                  <a:pt x="5934" y="507"/>
                </a:lnTo>
                <a:lnTo>
                  <a:pt x="5934" y="517"/>
                </a:lnTo>
                <a:lnTo>
                  <a:pt x="5935" y="524"/>
                </a:lnTo>
                <a:lnTo>
                  <a:pt x="5935" y="528"/>
                </a:lnTo>
                <a:lnTo>
                  <a:pt x="5935" y="526"/>
                </a:lnTo>
                <a:lnTo>
                  <a:pt x="5935" y="526"/>
                </a:lnTo>
                <a:lnTo>
                  <a:pt x="5936" y="530"/>
                </a:lnTo>
                <a:lnTo>
                  <a:pt x="5936" y="528"/>
                </a:lnTo>
                <a:lnTo>
                  <a:pt x="5937" y="526"/>
                </a:lnTo>
                <a:lnTo>
                  <a:pt x="5937" y="532"/>
                </a:lnTo>
                <a:lnTo>
                  <a:pt x="5937" y="534"/>
                </a:lnTo>
                <a:lnTo>
                  <a:pt x="5937" y="528"/>
                </a:lnTo>
                <a:lnTo>
                  <a:pt x="5938" y="528"/>
                </a:lnTo>
                <a:lnTo>
                  <a:pt x="5938" y="528"/>
                </a:lnTo>
                <a:lnTo>
                  <a:pt x="5938" y="530"/>
                </a:lnTo>
                <a:lnTo>
                  <a:pt x="5938" y="528"/>
                </a:lnTo>
                <a:lnTo>
                  <a:pt x="5939" y="522"/>
                </a:lnTo>
                <a:lnTo>
                  <a:pt x="5939" y="536"/>
                </a:lnTo>
                <a:lnTo>
                  <a:pt x="5940" y="548"/>
                </a:lnTo>
                <a:lnTo>
                  <a:pt x="5940" y="559"/>
                </a:lnTo>
                <a:lnTo>
                  <a:pt x="5940" y="570"/>
                </a:lnTo>
                <a:lnTo>
                  <a:pt x="5940" y="576"/>
                </a:lnTo>
                <a:lnTo>
                  <a:pt x="5941" y="592"/>
                </a:lnTo>
                <a:lnTo>
                  <a:pt x="5941" y="611"/>
                </a:lnTo>
                <a:lnTo>
                  <a:pt x="5941" y="590"/>
                </a:lnTo>
                <a:lnTo>
                  <a:pt x="5942" y="528"/>
                </a:lnTo>
                <a:lnTo>
                  <a:pt x="5942" y="445"/>
                </a:lnTo>
                <a:lnTo>
                  <a:pt x="5942" y="337"/>
                </a:lnTo>
                <a:lnTo>
                  <a:pt x="5943" y="185"/>
                </a:lnTo>
                <a:lnTo>
                  <a:pt x="5943" y="73"/>
                </a:lnTo>
                <a:lnTo>
                  <a:pt x="5943" y="63"/>
                </a:lnTo>
                <a:lnTo>
                  <a:pt x="5943" y="79"/>
                </a:lnTo>
                <a:lnTo>
                  <a:pt x="5944" y="405"/>
                </a:lnTo>
                <a:lnTo>
                  <a:pt x="5944" y="570"/>
                </a:lnTo>
                <a:lnTo>
                  <a:pt x="5944" y="597"/>
                </a:lnTo>
                <a:lnTo>
                  <a:pt x="5945" y="565"/>
                </a:lnTo>
                <a:lnTo>
                  <a:pt x="5945" y="544"/>
                </a:lnTo>
                <a:lnTo>
                  <a:pt x="5945" y="542"/>
                </a:lnTo>
                <a:lnTo>
                  <a:pt x="5945" y="548"/>
                </a:lnTo>
                <a:lnTo>
                  <a:pt x="5946" y="549"/>
                </a:lnTo>
                <a:lnTo>
                  <a:pt x="5946" y="544"/>
                </a:lnTo>
                <a:lnTo>
                  <a:pt x="5946" y="538"/>
                </a:lnTo>
                <a:lnTo>
                  <a:pt x="5947" y="542"/>
                </a:lnTo>
                <a:lnTo>
                  <a:pt x="5947" y="545"/>
                </a:lnTo>
                <a:lnTo>
                  <a:pt x="5947" y="542"/>
                </a:lnTo>
                <a:lnTo>
                  <a:pt x="5948" y="538"/>
                </a:lnTo>
                <a:lnTo>
                  <a:pt x="5948" y="538"/>
                </a:lnTo>
                <a:lnTo>
                  <a:pt x="5948" y="549"/>
                </a:lnTo>
                <a:lnTo>
                  <a:pt x="5948" y="548"/>
                </a:lnTo>
                <a:lnTo>
                  <a:pt x="5949" y="544"/>
                </a:lnTo>
                <a:lnTo>
                  <a:pt x="5949" y="545"/>
                </a:lnTo>
                <a:lnTo>
                  <a:pt x="5949" y="553"/>
                </a:lnTo>
                <a:lnTo>
                  <a:pt x="5949" y="551"/>
                </a:lnTo>
                <a:lnTo>
                  <a:pt x="5950" y="551"/>
                </a:lnTo>
                <a:lnTo>
                  <a:pt x="5950" y="549"/>
                </a:lnTo>
                <a:lnTo>
                  <a:pt x="5951" y="549"/>
                </a:lnTo>
                <a:lnTo>
                  <a:pt x="5951" y="553"/>
                </a:lnTo>
                <a:lnTo>
                  <a:pt x="5951" y="545"/>
                </a:lnTo>
                <a:lnTo>
                  <a:pt x="5951" y="542"/>
                </a:lnTo>
                <a:lnTo>
                  <a:pt x="5952" y="548"/>
                </a:lnTo>
                <a:lnTo>
                  <a:pt x="5952" y="549"/>
                </a:lnTo>
                <a:lnTo>
                  <a:pt x="5952" y="544"/>
                </a:lnTo>
                <a:lnTo>
                  <a:pt x="5952" y="542"/>
                </a:lnTo>
                <a:lnTo>
                  <a:pt x="5953" y="548"/>
                </a:lnTo>
                <a:lnTo>
                  <a:pt x="5953" y="551"/>
                </a:lnTo>
                <a:lnTo>
                  <a:pt x="5954" y="548"/>
                </a:lnTo>
                <a:lnTo>
                  <a:pt x="5954" y="545"/>
                </a:lnTo>
                <a:lnTo>
                  <a:pt x="5954" y="544"/>
                </a:lnTo>
                <a:lnTo>
                  <a:pt x="5954" y="549"/>
                </a:lnTo>
                <a:lnTo>
                  <a:pt x="5955" y="548"/>
                </a:lnTo>
                <a:lnTo>
                  <a:pt x="5955" y="544"/>
                </a:lnTo>
                <a:lnTo>
                  <a:pt x="5955" y="544"/>
                </a:lnTo>
                <a:lnTo>
                  <a:pt x="5956" y="545"/>
                </a:lnTo>
                <a:lnTo>
                  <a:pt x="5956" y="545"/>
                </a:lnTo>
                <a:lnTo>
                  <a:pt x="5956" y="540"/>
                </a:lnTo>
                <a:lnTo>
                  <a:pt x="5957" y="536"/>
                </a:lnTo>
                <a:lnTo>
                  <a:pt x="5957" y="544"/>
                </a:lnTo>
                <a:lnTo>
                  <a:pt x="5957" y="544"/>
                </a:lnTo>
                <a:lnTo>
                  <a:pt x="5957" y="540"/>
                </a:lnTo>
                <a:lnTo>
                  <a:pt x="5958" y="538"/>
                </a:lnTo>
                <a:lnTo>
                  <a:pt x="5958" y="54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2" name="Rectangle 772">
            <a:extLst>
              <a:ext uri="{FF2B5EF4-FFF2-40B4-BE49-F238E27FC236}">
                <a16:creationId xmlns:a16="http://schemas.microsoft.com/office/drawing/2014/main" id="{445CB8BD-3341-4B0B-BA27-EAFEACD0811B}"/>
              </a:ext>
            </a:extLst>
          </p:cNvPr>
          <p:cNvSpPr>
            <a:spLocks noChangeArrowheads="1"/>
          </p:cNvSpPr>
          <p:nvPr/>
        </p:nvSpPr>
        <p:spPr bwMode="auto">
          <a:xfrm>
            <a:off x="1458913" y="5281613"/>
            <a:ext cx="9458325" cy="113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Line 773">
            <a:extLst>
              <a:ext uri="{FF2B5EF4-FFF2-40B4-BE49-F238E27FC236}">
                <a16:creationId xmlns:a16="http://schemas.microsoft.com/office/drawing/2014/main" id="{CA93A010-4590-4B2D-BD2D-1D0FCB31999D}"/>
              </a:ext>
            </a:extLst>
          </p:cNvPr>
          <p:cNvSpPr>
            <a:spLocks noChangeShapeType="1"/>
          </p:cNvSpPr>
          <p:nvPr/>
        </p:nvSpPr>
        <p:spPr bwMode="auto">
          <a:xfrm>
            <a:off x="1458913" y="64135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4" name="Line 774">
            <a:extLst>
              <a:ext uri="{FF2B5EF4-FFF2-40B4-BE49-F238E27FC236}">
                <a16:creationId xmlns:a16="http://schemas.microsoft.com/office/drawing/2014/main" id="{A53D42C7-82AA-4798-9454-91C61B4BF838}"/>
              </a:ext>
            </a:extLst>
          </p:cNvPr>
          <p:cNvSpPr>
            <a:spLocks noChangeShapeType="1"/>
          </p:cNvSpPr>
          <p:nvPr/>
        </p:nvSpPr>
        <p:spPr bwMode="auto">
          <a:xfrm>
            <a:off x="24034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5" name="Line 775">
            <a:extLst>
              <a:ext uri="{FF2B5EF4-FFF2-40B4-BE49-F238E27FC236}">
                <a16:creationId xmlns:a16="http://schemas.microsoft.com/office/drawing/2014/main" id="{EAD30ADD-E62B-4A84-BE5E-0374D63236A6}"/>
              </a:ext>
            </a:extLst>
          </p:cNvPr>
          <p:cNvSpPr>
            <a:spLocks noChangeShapeType="1"/>
          </p:cNvSpPr>
          <p:nvPr/>
        </p:nvSpPr>
        <p:spPr bwMode="auto">
          <a:xfrm>
            <a:off x="33496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6" name="Line 776">
            <a:extLst>
              <a:ext uri="{FF2B5EF4-FFF2-40B4-BE49-F238E27FC236}">
                <a16:creationId xmlns:a16="http://schemas.microsoft.com/office/drawing/2014/main" id="{53FE173F-94C0-497B-A7AC-34561160C9DD}"/>
              </a:ext>
            </a:extLst>
          </p:cNvPr>
          <p:cNvSpPr>
            <a:spLocks noChangeShapeType="1"/>
          </p:cNvSpPr>
          <p:nvPr/>
        </p:nvSpPr>
        <p:spPr bwMode="auto">
          <a:xfrm>
            <a:off x="42957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7" name="Line 777">
            <a:extLst>
              <a:ext uri="{FF2B5EF4-FFF2-40B4-BE49-F238E27FC236}">
                <a16:creationId xmlns:a16="http://schemas.microsoft.com/office/drawing/2014/main" id="{674227A8-95EE-46E0-89F7-A8681F759533}"/>
              </a:ext>
            </a:extLst>
          </p:cNvPr>
          <p:cNvSpPr>
            <a:spLocks noChangeShapeType="1"/>
          </p:cNvSpPr>
          <p:nvPr/>
        </p:nvSpPr>
        <p:spPr bwMode="auto">
          <a:xfrm>
            <a:off x="52419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8" name="Line 778">
            <a:extLst>
              <a:ext uri="{FF2B5EF4-FFF2-40B4-BE49-F238E27FC236}">
                <a16:creationId xmlns:a16="http://schemas.microsoft.com/office/drawing/2014/main" id="{5AF1583E-37AF-4D6B-895C-6E815996B66E}"/>
              </a:ext>
            </a:extLst>
          </p:cNvPr>
          <p:cNvSpPr>
            <a:spLocks noChangeShapeType="1"/>
          </p:cNvSpPr>
          <p:nvPr/>
        </p:nvSpPr>
        <p:spPr bwMode="auto">
          <a:xfrm>
            <a:off x="61880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9" name="Line 779">
            <a:extLst>
              <a:ext uri="{FF2B5EF4-FFF2-40B4-BE49-F238E27FC236}">
                <a16:creationId xmlns:a16="http://schemas.microsoft.com/office/drawing/2014/main" id="{F52AE2FD-A021-42C8-8D7A-A3D1541F7554}"/>
              </a:ext>
            </a:extLst>
          </p:cNvPr>
          <p:cNvSpPr>
            <a:spLocks noChangeShapeType="1"/>
          </p:cNvSpPr>
          <p:nvPr/>
        </p:nvSpPr>
        <p:spPr bwMode="auto">
          <a:xfrm>
            <a:off x="71326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Line 780">
            <a:extLst>
              <a:ext uri="{FF2B5EF4-FFF2-40B4-BE49-F238E27FC236}">
                <a16:creationId xmlns:a16="http://schemas.microsoft.com/office/drawing/2014/main" id="{1A7DC303-3B68-4687-8E99-55EA6D70DB0C}"/>
              </a:ext>
            </a:extLst>
          </p:cNvPr>
          <p:cNvSpPr>
            <a:spLocks noChangeShapeType="1"/>
          </p:cNvSpPr>
          <p:nvPr/>
        </p:nvSpPr>
        <p:spPr bwMode="auto">
          <a:xfrm>
            <a:off x="80787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1" name="Line 781">
            <a:extLst>
              <a:ext uri="{FF2B5EF4-FFF2-40B4-BE49-F238E27FC236}">
                <a16:creationId xmlns:a16="http://schemas.microsoft.com/office/drawing/2014/main" id="{A8E1452B-B113-4E07-8F64-4C8E9FD5BADC}"/>
              </a:ext>
            </a:extLst>
          </p:cNvPr>
          <p:cNvSpPr>
            <a:spLocks noChangeShapeType="1"/>
          </p:cNvSpPr>
          <p:nvPr/>
        </p:nvSpPr>
        <p:spPr bwMode="auto">
          <a:xfrm>
            <a:off x="90249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2" name="Line 782">
            <a:extLst>
              <a:ext uri="{FF2B5EF4-FFF2-40B4-BE49-F238E27FC236}">
                <a16:creationId xmlns:a16="http://schemas.microsoft.com/office/drawing/2014/main" id="{DBC8EAE0-5873-4A2B-95EB-E01C98FB65F7}"/>
              </a:ext>
            </a:extLst>
          </p:cNvPr>
          <p:cNvSpPr>
            <a:spLocks noChangeShapeType="1"/>
          </p:cNvSpPr>
          <p:nvPr/>
        </p:nvSpPr>
        <p:spPr bwMode="auto">
          <a:xfrm>
            <a:off x="99710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3" name="Line 783">
            <a:extLst>
              <a:ext uri="{FF2B5EF4-FFF2-40B4-BE49-F238E27FC236}">
                <a16:creationId xmlns:a16="http://schemas.microsoft.com/office/drawing/2014/main" id="{3E8AB710-96BD-4EF1-AA15-9314357AEEAF}"/>
              </a:ext>
            </a:extLst>
          </p:cNvPr>
          <p:cNvSpPr>
            <a:spLocks noChangeShapeType="1"/>
          </p:cNvSpPr>
          <p:nvPr/>
        </p:nvSpPr>
        <p:spPr bwMode="auto">
          <a:xfrm>
            <a:off x="109172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4" name="Rectangle 784">
            <a:extLst>
              <a:ext uri="{FF2B5EF4-FFF2-40B4-BE49-F238E27FC236}">
                <a16:creationId xmlns:a16="http://schemas.microsoft.com/office/drawing/2014/main" id="{8884E28C-5311-4B81-A202-CCB2BB1A6664}"/>
              </a:ext>
            </a:extLst>
          </p:cNvPr>
          <p:cNvSpPr>
            <a:spLocks noChangeArrowheads="1"/>
          </p:cNvSpPr>
          <p:nvPr/>
        </p:nvSpPr>
        <p:spPr bwMode="auto">
          <a:xfrm>
            <a:off x="234156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5" name="Rectangle 785">
            <a:extLst>
              <a:ext uri="{FF2B5EF4-FFF2-40B4-BE49-F238E27FC236}">
                <a16:creationId xmlns:a16="http://schemas.microsoft.com/office/drawing/2014/main" id="{5DBC9BA3-8DBF-45A0-AF2F-CA82FEA7EF38}"/>
              </a:ext>
            </a:extLst>
          </p:cNvPr>
          <p:cNvSpPr>
            <a:spLocks noChangeArrowheads="1"/>
          </p:cNvSpPr>
          <p:nvPr/>
        </p:nvSpPr>
        <p:spPr bwMode="auto">
          <a:xfrm>
            <a:off x="328771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6" name="Rectangle 786">
            <a:extLst>
              <a:ext uri="{FF2B5EF4-FFF2-40B4-BE49-F238E27FC236}">
                <a16:creationId xmlns:a16="http://schemas.microsoft.com/office/drawing/2014/main" id="{38322434-5C6E-4745-B250-95AC91104FEB}"/>
              </a:ext>
            </a:extLst>
          </p:cNvPr>
          <p:cNvSpPr>
            <a:spLocks noChangeArrowheads="1"/>
          </p:cNvSpPr>
          <p:nvPr/>
        </p:nvSpPr>
        <p:spPr bwMode="auto">
          <a:xfrm>
            <a:off x="423545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7" name="Rectangle 787">
            <a:extLst>
              <a:ext uri="{FF2B5EF4-FFF2-40B4-BE49-F238E27FC236}">
                <a16:creationId xmlns:a16="http://schemas.microsoft.com/office/drawing/2014/main" id="{D1642044-7633-4016-A430-8DA703B702A4}"/>
              </a:ext>
            </a:extLst>
          </p:cNvPr>
          <p:cNvSpPr>
            <a:spLocks noChangeArrowheads="1"/>
          </p:cNvSpPr>
          <p:nvPr/>
        </p:nvSpPr>
        <p:spPr bwMode="auto">
          <a:xfrm>
            <a:off x="518160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8" name="Rectangle 788">
            <a:extLst>
              <a:ext uri="{FF2B5EF4-FFF2-40B4-BE49-F238E27FC236}">
                <a16:creationId xmlns:a16="http://schemas.microsoft.com/office/drawing/2014/main" id="{6301FBF7-4213-4010-BE01-76F70CD5137E}"/>
              </a:ext>
            </a:extLst>
          </p:cNvPr>
          <p:cNvSpPr>
            <a:spLocks noChangeArrowheads="1"/>
          </p:cNvSpPr>
          <p:nvPr/>
        </p:nvSpPr>
        <p:spPr bwMode="auto">
          <a:xfrm>
            <a:off x="6161088"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9" name="Rectangle 789">
            <a:extLst>
              <a:ext uri="{FF2B5EF4-FFF2-40B4-BE49-F238E27FC236}">
                <a16:creationId xmlns:a16="http://schemas.microsoft.com/office/drawing/2014/main" id="{FDCB58D2-DBCD-45E8-A0C3-778D8E5BEB83}"/>
              </a:ext>
            </a:extLst>
          </p:cNvPr>
          <p:cNvSpPr>
            <a:spLocks noChangeArrowheads="1"/>
          </p:cNvSpPr>
          <p:nvPr/>
        </p:nvSpPr>
        <p:spPr bwMode="auto">
          <a:xfrm>
            <a:off x="70691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0" name="Rectangle 790">
            <a:extLst>
              <a:ext uri="{FF2B5EF4-FFF2-40B4-BE49-F238E27FC236}">
                <a16:creationId xmlns:a16="http://schemas.microsoft.com/office/drawing/2014/main" id="{D7657643-6D03-47AE-928D-1FAA0C0E46D4}"/>
              </a:ext>
            </a:extLst>
          </p:cNvPr>
          <p:cNvSpPr>
            <a:spLocks noChangeArrowheads="1"/>
          </p:cNvSpPr>
          <p:nvPr/>
        </p:nvSpPr>
        <p:spPr bwMode="auto">
          <a:xfrm>
            <a:off x="80152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1" name="Rectangle 791">
            <a:extLst>
              <a:ext uri="{FF2B5EF4-FFF2-40B4-BE49-F238E27FC236}">
                <a16:creationId xmlns:a16="http://schemas.microsoft.com/office/drawing/2014/main" id="{1A63053B-E7D5-4341-9E41-93B61B46ADCC}"/>
              </a:ext>
            </a:extLst>
          </p:cNvPr>
          <p:cNvSpPr>
            <a:spLocks noChangeArrowheads="1"/>
          </p:cNvSpPr>
          <p:nvPr/>
        </p:nvSpPr>
        <p:spPr bwMode="auto">
          <a:xfrm>
            <a:off x="89614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2" name="Rectangle 792">
            <a:extLst>
              <a:ext uri="{FF2B5EF4-FFF2-40B4-BE49-F238E27FC236}">
                <a16:creationId xmlns:a16="http://schemas.microsoft.com/office/drawing/2014/main" id="{BF8D8AA3-5510-4BFC-B78E-C809B2A27081}"/>
              </a:ext>
            </a:extLst>
          </p:cNvPr>
          <p:cNvSpPr>
            <a:spLocks noChangeArrowheads="1"/>
          </p:cNvSpPr>
          <p:nvPr/>
        </p:nvSpPr>
        <p:spPr bwMode="auto">
          <a:xfrm>
            <a:off x="99075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3" name="Rectangle 793">
            <a:extLst>
              <a:ext uri="{FF2B5EF4-FFF2-40B4-BE49-F238E27FC236}">
                <a16:creationId xmlns:a16="http://schemas.microsoft.com/office/drawing/2014/main" id="{F1EEB1EE-851B-4D96-905F-301A22C019E6}"/>
              </a:ext>
            </a:extLst>
          </p:cNvPr>
          <p:cNvSpPr>
            <a:spLocks noChangeArrowheads="1"/>
          </p:cNvSpPr>
          <p:nvPr/>
        </p:nvSpPr>
        <p:spPr bwMode="auto">
          <a:xfrm>
            <a:off x="10893426"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4" name="Freeform 794">
            <a:extLst>
              <a:ext uri="{FF2B5EF4-FFF2-40B4-BE49-F238E27FC236}">
                <a16:creationId xmlns:a16="http://schemas.microsoft.com/office/drawing/2014/main" id="{7140E731-82FF-4A1B-B38D-FF768ED18813}"/>
              </a:ext>
            </a:extLst>
          </p:cNvPr>
          <p:cNvSpPr>
            <a:spLocks/>
          </p:cNvSpPr>
          <p:nvPr/>
        </p:nvSpPr>
        <p:spPr bwMode="auto">
          <a:xfrm>
            <a:off x="10723563" y="6764338"/>
            <a:ext cx="41275" cy="46037"/>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5" name="Rectangle 795">
            <a:extLst>
              <a:ext uri="{FF2B5EF4-FFF2-40B4-BE49-F238E27FC236}">
                <a16:creationId xmlns:a16="http://schemas.microsoft.com/office/drawing/2014/main" id="{50F3F65B-8BBA-447C-A97E-99910858A407}"/>
              </a:ext>
            </a:extLst>
          </p:cNvPr>
          <p:cNvSpPr>
            <a:spLocks noChangeArrowheads="1"/>
          </p:cNvSpPr>
          <p:nvPr/>
        </p:nvSpPr>
        <p:spPr bwMode="auto">
          <a:xfrm>
            <a:off x="10777538" y="67246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6" name="Rectangle 796">
            <a:extLst>
              <a:ext uri="{FF2B5EF4-FFF2-40B4-BE49-F238E27FC236}">
                <a16:creationId xmlns:a16="http://schemas.microsoft.com/office/drawing/2014/main" id="{0BB2701A-0623-429F-81FE-81A131F20E15}"/>
              </a:ext>
            </a:extLst>
          </p:cNvPr>
          <p:cNvSpPr>
            <a:spLocks noChangeArrowheads="1"/>
          </p:cNvSpPr>
          <p:nvPr/>
        </p:nvSpPr>
        <p:spPr bwMode="auto">
          <a:xfrm>
            <a:off x="10879138" y="6691313"/>
            <a:ext cx="66675"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7" name="Line 797">
            <a:extLst>
              <a:ext uri="{FF2B5EF4-FFF2-40B4-BE49-F238E27FC236}">
                <a16:creationId xmlns:a16="http://schemas.microsoft.com/office/drawing/2014/main" id="{5FF8BB69-AA6A-45B1-95BB-717E93B42EAE}"/>
              </a:ext>
            </a:extLst>
          </p:cNvPr>
          <p:cNvSpPr>
            <a:spLocks noChangeShapeType="1"/>
          </p:cNvSpPr>
          <p:nvPr/>
        </p:nvSpPr>
        <p:spPr bwMode="auto">
          <a:xfrm>
            <a:off x="1458913" y="5281613"/>
            <a:ext cx="0" cy="113188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798">
            <a:extLst>
              <a:ext uri="{FF2B5EF4-FFF2-40B4-BE49-F238E27FC236}">
                <a16:creationId xmlns:a16="http://schemas.microsoft.com/office/drawing/2014/main" id="{7FDDF0E9-1561-4994-93C1-B0B3336C97F9}"/>
              </a:ext>
            </a:extLst>
          </p:cNvPr>
          <p:cNvSpPr>
            <a:spLocks noChangeShapeType="1"/>
          </p:cNvSpPr>
          <p:nvPr/>
        </p:nvSpPr>
        <p:spPr bwMode="auto">
          <a:xfrm flipH="1">
            <a:off x="1363663" y="52816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799">
            <a:extLst>
              <a:ext uri="{FF2B5EF4-FFF2-40B4-BE49-F238E27FC236}">
                <a16:creationId xmlns:a16="http://schemas.microsoft.com/office/drawing/2014/main" id="{6BEE0DDB-D552-4168-924D-EB2CF3326DC7}"/>
              </a:ext>
            </a:extLst>
          </p:cNvPr>
          <p:cNvSpPr>
            <a:spLocks noChangeShapeType="1"/>
          </p:cNvSpPr>
          <p:nvPr/>
        </p:nvSpPr>
        <p:spPr bwMode="auto">
          <a:xfrm flipH="1">
            <a:off x="1363663" y="64135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Rectangle 800">
            <a:extLst>
              <a:ext uri="{FF2B5EF4-FFF2-40B4-BE49-F238E27FC236}">
                <a16:creationId xmlns:a16="http://schemas.microsoft.com/office/drawing/2014/main" id="{19DDBEBD-0231-4FD1-89D7-72F84DBB1DC3}"/>
              </a:ext>
            </a:extLst>
          </p:cNvPr>
          <p:cNvSpPr>
            <a:spLocks noChangeArrowheads="1"/>
          </p:cNvSpPr>
          <p:nvPr/>
        </p:nvSpPr>
        <p:spPr bwMode="auto">
          <a:xfrm>
            <a:off x="1236663" y="52387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1" name="Rectangle 801">
            <a:extLst>
              <a:ext uri="{FF2B5EF4-FFF2-40B4-BE49-F238E27FC236}">
                <a16:creationId xmlns:a16="http://schemas.microsoft.com/office/drawing/2014/main" id="{C1F46728-B2FD-4A86-AAD7-E3EB145A5D6D}"/>
              </a:ext>
            </a:extLst>
          </p:cNvPr>
          <p:cNvSpPr>
            <a:spLocks noChangeArrowheads="1"/>
          </p:cNvSpPr>
          <p:nvPr/>
        </p:nvSpPr>
        <p:spPr bwMode="auto">
          <a:xfrm>
            <a:off x="1189038" y="6369050"/>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2" name="Rectangle 802">
            <a:extLst>
              <a:ext uri="{FF2B5EF4-FFF2-40B4-BE49-F238E27FC236}">
                <a16:creationId xmlns:a16="http://schemas.microsoft.com/office/drawing/2014/main" id="{C83A4042-1901-4576-AE19-0F8B7782796D}"/>
              </a:ext>
            </a:extLst>
          </p:cNvPr>
          <p:cNvSpPr>
            <a:spLocks noChangeArrowheads="1"/>
          </p:cNvSpPr>
          <p:nvPr/>
        </p:nvSpPr>
        <p:spPr bwMode="auto">
          <a:xfrm>
            <a:off x="1458913" y="5281613"/>
            <a:ext cx="9458325" cy="1131887"/>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Line 804">
            <a:extLst>
              <a:ext uri="{FF2B5EF4-FFF2-40B4-BE49-F238E27FC236}">
                <a16:creationId xmlns:a16="http://schemas.microsoft.com/office/drawing/2014/main" id="{0A79AC2D-6AE4-4503-99D0-674BBBFCA509}"/>
              </a:ext>
            </a:extLst>
          </p:cNvPr>
          <p:cNvSpPr>
            <a:spLocks noChangeShapeType="1"/>
          </p:cNvSpPr>
          <p:nvPr/>
        </p:nvSpPr>
        <p:spPr bwMode="auto">
          <a:xfrm>
            <a:off x="1849438" y="5281613"/>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5" name="Line 805">
            <a:extLst>
              <a:ext uri="{FF2B5EF4-FFF2-40B4-BE49-F238E27FC236}">
                <a16:creationId xmlns:a16="http://schemas.microsoft.com/office/drawing/2014/main" id="{4FC4461A-A8F9-48CF-BE0E-CDFD0E9F16C7}"/>
              </a:ext>
            </a:extLst>
          </p:cNvPr>
          <p:cNvSpPr>
            <a:spLocks noChangeShapeType="1"/>
          </p:cNvSpPr>
          <p:nvPr/>
        </p:nvSpPr>
        <p:spPr bwMode="auto">
          <a:xfrm>
            <a:off x="1849438" y="5286375"/>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6" name="Line 806">
            <a:extLst>
              <a:ext uri="{FF2B5EF4-FFF2-40B4-BE49-F238E27FC236}">
                <a16:creationId xmlns:a16="http://schemas.microsoft.com/office/drawing/2014/main" id="{566293B4-68DC-45BB-875F-9D855FB857D9}"/>
              </a:ext>
            </a:extLst>
          </p:cNvPr>
          <p:cNvSpPr>
            <a:spLocks noChangeShapeType="1"/>
          </p:cNvSpPr>
          <p:nvPr/>
        </p:nvSpPr>
        <p:spPr bwMode="auto">
          <a:xfrm>
            <a:off x="1849438" y="5291138"/>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7" name="Line 807">
            <a:extLst>
              <a:ext uri="{FF2B5EF4-FFF2-40B4-BE49-F238E27FC236}">
                <a16:creationId xmlns:a16="http://schemas.microsoft.com/office/drawing/2014/main" id="{E23A0A36-8D99-473D-99C3-ECFAC0B2E994}"/>
              </a:ext>
            </a:extLst>
          </p:cNvPr>
          <p:cNvSpPr>
            <a:spLocks noChangeShapeType="1"/>
          </p:cNvSpPr>
          <p:nvPr/>
        </p:nvSpPr>
        <p:spPr bwMode="auto">
          <a:xfrm>
            <a:off x="5667376" y="5294313"/>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8" name="Line 808">
            <a:extLst>
              <a:ext uri="{FF2B5EF4-FFF2-40B4-BE49-F238E27FC236}">
                <a16:creationId xmlns:a16="http://schemas.microsoft.com/office/drawing/2014/main" id="{0E0780FE-4152-4037-BCE7-55931108D7B7}"/>
              </a:ext>
            </a:extLst>
          </p:cNvPr>
          <p:cNvSpPr>
            <a:spLocks noChangeShapeType="1"/>
          </p:cNvSpPr>
          <p:nvPr/>
        </p:nvSpPr>
        <p:spPr bwMode="auto">
          <a:xfrm>
            <a:off x="5667376" y="5299075"/>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9" name="Line 809">
            <a:extLst>
              <a:ext uri="{FF2B5EF4-FFF2-40B4-BE49-F238E27FC236}">
                <a16:creationId xmlns:a16="http://schemas.microsoft.com/office/drawing/2014/main" id="{AA7E9432-8C84-458A-A344-C41BCD952C0B}"/>
              </a:ext>
            </a:extLst>
          </p:cNvPr>
          <p:cNvSpPr>
            <a:spLocks noChangeShapeType="1"/>
          </p:cNvSpPr>
          <p:nvPr/>
        </p:nvSpPr>
        <p:spPr bwMode="auto">
          <a:xfrm>
            <a:off x="5667376" y="5303838"/>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Line 810">
            <a:extLst>
              <a:ext uri="{FF2B5EF4-FFF2-40B4-BE49-F238E27FC236}">
                <a16:creationId xmlns:a16="http://schemas.microsoft.com/office/drawing/2014/main" id="{70156839-9B89-4528-9481-58D2223A69A8}"/>
              </a:ext>
            </a:extLst>
          </p:cNvPr>
          <p:cNvSpPr>
            <a:spLocks noChangeShapeType="1"/>
          </p:cNvSpPr>
          <p:nvPr/>
        </p:nvSpPr>
        <p:spPr bwMode="auto">
          <a:xfrm>
            <a:off x="7929563" y="53070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1" name="Line 811">
            <a:extLst>
              <a:ext uri="{FF2B5EF4-FFF2-40B4-BE49-F238E27FC236}">
                <a16:creationId xmlns:a16="http://schemas.microsoft.com/office/drawing/2014/main" id="{1764E4D5-F8B5-4192-9FAB-9CBB1ECD0735}"/>
              </a:ext>
            </a:extLst>
          </p:cNvPr>
          <p:cNvSpPr>
            <a:spLocks noChangeShapeType="1"/>
          </p:cNvSpPr>
          <p:nvPr/>
        </p:nvSpPr>
        <p:spPr bwMode="auto">
          <a:xfrm>
            <a:off x="5732463" y="5311775"/>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2" name="Line 812">
            <a:extLst>
              <a:ext uri="{FF2B5EF4-FFF2-40B4-BE49-F238E27FC236}">
                <a16:creationId xmlns:a16="http://schemas.microsoft.com/office/drawing/2014/main" id="{4A6B5109-2D9C-4C8E-B4BF-E32F993359B4}"/>
              </a:ext>
            </a:extLst>
          </p:cNvPr>
          <p:cNvSpPr>
            <a:spLocks noChangeShapeType="1"/>
          </p:cNvSpPr>
          <p:nvPr/>
        </p:nvSpPr>
        <p:spPr bwMode="auto">
          <a:xfrm>
            <a:off x="5732463" y="5316538"/>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3" name="Line 813">
            <a:extLst>
              <a:ext uri="{FF2B5EF4-FFF2-40B4-BE49-F238E27FC236}">
                <a16:creationId xmlns:a16="http://schemas.microsoft.com/office/drawing/2014/main" id="{23880791-0322-45B7-B2EC-CEF679FCADC9}"/>
              </a:ext>
            </a:extLst>
          </p:cNvPr>
          <p:cNvSpPr>
            <a:spLocks noChangeShapeType="1"/>
          </p:cNvSpPr>
          <p:nvPr/>
        </p:nvSpPr>
        <p:spPr bwMode="auto">
          <a:xfrm>
            <a:off x="5732463" y="53197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814">
            <a:extLst>
              <a:ext uri="{FF2B5EF4-FFF2-40B4-BE49-F238E27FC236}">
                <a16:creationId xmlns:a16="http://schemas.microsoft.com/office/drawing/2014/main" id="{5BCA4264-91AA-4595-AB1B-3E04FFE1C818}"/>
              </a:ext>
            </a:extLst>
          </p:cNvPr>
          <p:cNvSpPr>
            <a:spLocks noChangeShapeType="1"/>
          </p:cNvSpPr>
          <p:nvPr/>
        </p:nvSpPr>
        <p:spPr bwMode="auto">
          <a:xfrm>
            <a:off x="5992813" y="5324475"/>
            <a:ext cx="190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815">
            <a:extLst>
              <a:ext uri="{FF2B5EF4-FFF2-40B4-BE49-F238E27FC236}">
                <a16:creationId xmlns:a16="http://schemas.microsoft.com/office/drawing/2014/main" id="{65551CFC-3410-4FE0-B7B9-E6CD63FFBEB7}"/>
              </a:ext>
            </a:extLst>
          </p:cNvPr>
          <p:cNvSpPr>
            <a:spLocks noChangeShapeType="1"/>
          </p:cNvSpPr>
          <p:nvPr/>
        </p:nvSpPr>
        <p:spPr bwMode="auto">
          <a:xfrm>
            <a:off x="10545763" y="53276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Line 816">
            <a:extLst>
              <a:ext uri="{FF2B5EF4-FFF2-40B4-BE49-F238E27FC236}">
                <a16:creationId xmlns:a16="http://schemas.microsoft.com/office/drawing/2014/main" id="{216E661B-7B9F-46D0-AC91-75B6F499B2B9}"/>
              </a:ext>
            </a:extLst>
          </p:cNvPr>
          <p:cNvSpPr>
            <a:spLocks noChangeShapeType="1"/>
          </p:cNvSpPr>
          <p:nvPr/>
        </p:nvSpPr>
        <p:spPr bwMode="auto">
          <a:xfrm>
            <a:off x="5729288" y="53324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7" name="Line 817">
            <a:extLst>
              <a:ext uri="{FF2B5EF4-FFF2-40B4-BE49-F238E27FC236}">
                <a16:creationId xmlns:a16="http://schemas.microsoft.com/office/drawing/2014/main" id="{E532FD4F-B6B5-4D41-BB01-A1B238B7040C}"/>
              </a:ext>
            </a:extLst>
          </p:cNvPr>
          <p:cNvSpPr>
            <a:spLocks noChangeShapeType="1"/>
          </p:cNvSpPr>
          <p:nvPr/>
        </p:nvSpPr>
        <p:spPr bwMode="auto">
          <a:xfrm>
            <a:off x="5729288" y="5337175"/>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8" name="Line 818">
            <a:extLst>
              <a:ext uri="{FF2B5EF4-FFF2-40B4-BE49-F238E27FC236}">
                <a16:creationId xmlns:a16="http://schemas.microsoft.com/office/drawing/2014/main" id="{2A2E91EE-A37B-4ED2-8D8F-340B90E345A1}"/>
              </a:ext>
            </a:extLst>
          </p:cNvPr>
          <p:cNvSpPr>
            <a:spLocks noChangeShapeType="1"/>
          </p:cNvSpPr>
          <p:nvPr/>
        </p:nvSpPr>
        <p:spPr bwMode="auto">
          <a:xfrm>
            <a:off x="5729288" y="53403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9" name="Line 819">
            <a:extLst>
              <a:ext uri="{FF2B5EF4-FFF2-40B4-BE49-F238E27FC236}">
                <a16:creationId xmlns:a16="http://schemas.microsoft.com/office/drawing/2014/main" id="{9D694FFC-24F7-4B44-83A9-3CAF577434F2}"/>
              </a:ext>
            </a:extLst>
          </p:cNvPr>
          <p:cNvSpPr>
            <a:spLocks noChangeShapeType="1"/>
          </p:cNvSpPr>
          <p:nvPr/>
        </p:nvSpPr>
        <p:spPr bwMode="auto">
          <a:xfrm>
            <a:off x="5992813" y="53451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0" name="Line 820">
            <a:extLst>
              <a:ext uri="{FF2B5EF4-FFF2-40B4-BE49-F238E27FC236}">
                <a16:creationId xmlns:a16="http://schemas.microsoft.com/office/drawing/2014/main" id="{8143BCE9-A021-48F4-8595-847B3073571B}"/>
              </a:ext>
            </a:extLst>
          </p:cNvPr>
          <p:cNvSpPr>
            <a:spLocks noChangeShapeType="1"/>
          </p:cNvSpPr>
          <p:nvPr/>
        </p:nvSpPr>
        <p:spPr bwMode="auto">
          <a:xfrm>
            <a:off x="5992813" y="5349875"/>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1" name="Line 821">
            <a:extLst>
              <a:ext uri="{FF2B5EF4-FFF2-40B4-BE49-F238E27FC236}">
                <a16:creationId xmlns:a16="http://schemas.microsoft.com/office/drawing/2014/main" id="{CF9F7023-FFF9-4CA5-92FA-A830362777C6}"/>
              </a:ext>
            </a:extLst>
          </p:cNvPr>
          <p:cNvSpPr>
            <a:spLocks noChangeShapeType="1"/>
          </p:cNvSpPr>
          <p:nvPr/>
        </p:nvSpPr>
        <p:spPr bwMode="auto">
          <a:xfrm>
            <a:off x="5992813" y="5353050"/>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2" name="Line 822">
            <a:extLst>
              <a:ext uri="{FF2B5EF4-FFF2-40B4-BE49-F238E27FC236}">
                <a16:creationId xmlns:a16="http://schemas.microsoft.com/office/drawing/2014/main" id="{E6508E5C-ED96-4563-B8C2-F57CF9F52A7A}"/>
              </a:ext>
            </a:extLst>
          </p:cNvPr>
          <p:cNvSpPr>
            <a:spLocks noChangeShapeType="1"/>
          </p:cNvSpPr>
          <p:nvPr/>
        </p:nvSpPr>
        <p:spPr bwMode="auto">
          <a:xfrm>
            <a:off x="5992813" y="5357813"/>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3" name="Line 823">
            <a:extLst>
              <a:ext uri="{FF2B5EF4-FFF2-40B4-BE49-F238E27FC236}">
                <a16:creationId xmlns:a16="http://schemas.microsoft.com/office/drawing/2014/main" id="{6DEEE5B4-B056-40D3-A42F-204448C0FE93}"/>
              </a:ext>
            </a:extLst>
          </p:cNvPr>
          <p:cNvSpPr>
            <a:spLocks noChangeShapeType="1"/>
          </p:cNvSpPr>
          <p:nvPr/>
        </p:nvSpPr>
        <p:spPr bwMode="auto">
          <a:xfrm>
            <a:off x="1531938" y="5362575"/>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4" name="Line 824">
            <a:extLst>
              <a:ext uri="{FF2B5EF4-FFF2-40B4-BE49-F238E27FC236}">
                <a16:creationId xmlns:a16="http://schemas.microsoft.com/office/drawing/2014/main" id="{04FC2942-0F1C-47E7-84EE-63D133DC7E95}"/>
              </a:ext>
            </a:extLst>
          </p:cNvPr>
          <p:cNvSpPr>
            <a:spLocks noChangeShapeType="1"/>
          </p:cNvSpPr>
          <p:nvPr/>
        </p:nvSpPr>
        <p:spPr bwMode="auto">
          <a:xfrm>
            <a:off x="1531938" y="5365750"/>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5" name="Line 825">
            <a:extLst>
              <a:ext uri="{FF2B5EF4-FFF2-40B4-BE49-F238E27FC236}">
                <a16:creationId xmlns:a16="http://schemas.microsoft.com/office/drawing/2014/main" id="{185BFFB3-55C5-40A9-89D2-B88F1D4E9051}"/>
              </a:ext>
            </a:extLst>
          </p:cNvPr>
          <p:cNvSpPr>
            <a:spLocks noChangeShapeType="1"/>
          </p:cNvSpPr>
          <p:nvPr/>
        </p:nvSpPr>
        <p:spPr bwMode="auto">
          <a:xfrm>
            <a:off x="7921626" y="5370513"/>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6" name="Line 826">
            <a:extLst>
              <a:ext uri="{FF2B5EF4-FFF2-40B4-BE49-F238E27FC236}">
                <a16:creationId xmlns:a16="http://schemas.microsoft.com/office/drawing/2014/main" id="{F51FD96D-406A-46AA-915C-8FA07DA6FE60}"/>
              </a:ext>
            </a:extLst>
          </p:cNvPr>
          <p:cNvSpPr>
            <a:spLocks noChangeShapeType="1"/>
          </p:cNvSpPr>
          <p:nvPr/>
        </p:nvSpPr>
        <p:spPr bwMode="auto">
          <a:xfrm>
            <a:off x="7921626" y="5373688"/>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7" name="Line 827">
            <a:extLst>
              <a:ext uri="{FF2B5EF4-FFF2-40B4-BE49-F238E27FC236}">
                <a16:creationId xmlns:a16="http://schemas.microsoft.com/office/drawing/2014/main" id="{C1DBE17A-E4C8-4E10-A54C-D1AB096E1D71}"/>
              </a:ext>
            </a:extLst>
          </p:cNvPr>
          <p:cNvSpPr>
            <a:spLocks noChangeShapeType="1"/>
          </p:cNvSpPr>
          <p:nvPr/>
        </p:nvSpPr>
        <p:spPr bwMode="auto">
          <a:xfrm>
            <a:off x="7920038" y="5378450"/>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8" name="Line 828">
            <a:extLst>
              <a:ext uri="{FF2B5EF4-FFF2-40B4-BE49-F238E27FC236}">
                <a16:creationId xmlns:a16="http://schemas.microsoft.com/office/drawing/2014/main" id="{326B0630-280C-492B-9023-D95031C34410}"/>
              </a:ext>
            </a:extLst>
          </p:cNvPr>
          <p:cNvSpPr>
            <a:spLocks noChangeShapeType="1"/>
          </p:cNvSpPr>
          <p:nvPr/>
        </p:nvSpPr>
        <p:spPr bwMode="auto">
          <a:xfrm>
            <a:off x="10541001" y="5383213"/>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9" name="Line 829">
            <a:extLst>
              <a:ext uri="{FF2B5EF4-FFF2-40B4-BE49-F238E27FC236}">
                <a16:creationId xmlns:a16="http://schemas.microsoft.com/office/drawing/2014/main" id="{EEC8EA1C-9D4B-4340-AFAE-324B11CE40DC}"/>
              </a:ext>
            </a:extLst>
          </p:cNvPr>
          <p:cNvSpPr>
            <a:spLocks noChangeShapeType="1"/>
          </p:cNvSpPr>
          <p:nvPr/>
        </p:nvSpPr>
        <p:spPr bwMode="auto">
          <a:xfrm>
            <a:off x="7920038" y="53863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0" name="Line 830">
            <a:extLst>
              <a:ext uri="{FF2B5EF4-FFF2-40B4-BE49-F238E27FC236}">
                <a16:creationId xmlns:a16="http://schemas.microsoft.com/office/drawing/2014/main" id="{60898458-69BD-4501-A834-B044EA4F8943}"/>
              </a:ext>
            </a:extLst>
          </p:cNvPr>
          <p:cNvSpPr>
            <a:spLocks noChangeShapeType="1"/>
          </p:cNvSpPr>
          <p:nvPr/>
        </p:nvSpPr>
        <p:spPr bwMode="auto">
          <a:xfrm>
            <a:off x="7920038" y="53911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1" name="Line 831">
            <a:extLst>
              <a:ext uri="{FF2B5EF4-FFF2-40B4-BE49-F238E27FC236}">
                <a16:creationId xmlns:a16="http://schemas.microsoft.com/office/drawing/2014/main" id="{61D89D34-C3DA-493F-AD33-446DE16F3147}"/>
              </a:ext>
            </a:extLst>
          </p:cNvPr>
          <p:cNvSpPr>
            <a:spLocks noChangeShapeType="1"/>
          </p:cNvSpPr>
          <p:nvPr/>
        </p:nvSpPr>
        <p:spPr bwMode="auto">
          <a:xfrm>
            <a:off x="7920038" y="5395913"/>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2" name="Line 832">
            <a:extLst>
              <a:ext uri="{FF2B5EF4-FFF2-40B4-BE49-F238E27FC236}">
                <a16:creationId xmlns:a16="http://schemas.microsoft.com/office/drawing/2014/main" id="{46AFB889-3B7E-41EC-AEB7-6B653B4622C9}"/>
              </a:ext>
            </a:extLst>
          </p:cNvPr>
          <p:cNvSpPr>
            <a:spLocks noChangeShapeType="1"/>
          </p:cNvSpPr>
          <p:nvPr/>
        </p:nvSpPr>
        <p:spPr bwMode="auto">
          <a:xfrm>
            <a:off x="7921626" y="53990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3" name="Line 833">
            <a:extLst>
              <a:ext uri="{FF2B5EF4-FFF2-40B4-BE49-F238E27FC236}">
                <a16:creationId xmlns:a16="http://schemas.microsoft.com/office/drawing/2014/main" id="{C03B22AD-41F3-460F-8D4B-1AD3B1723D7D}"/>
              </a:ext>
            </a:extLst>
          </p:cNvPr>
          <p:cNvSpPr>
            <a:spLocks noChangeShapeType="1"/>
          </p:cNvSpPr>
          <p:nvPr/>
        </p:nvSpPr>
        <p:spPr bwMode="auto">
          <a:xfrm>
            <a:off x="7918451" y="54038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4" name="Line 834">
            <a:extLst>
              <a:ext uri="{FF2B5EF4-FFF2-40B4-BE49-F238E27FC236}">
                <a16:creationId xmlns:a16="http://schemas.microsoft.com/office/drawing/2014/main" id="{E8E9C167-52E8-45BA-9816-4FBC564305E1}"/>
              </a:ext>
            </a:extLst>
          </p:cNvPr>
          <p:cNvSpPr>
            <a:spLocks noChangeShapeType="1"/>
          </p:cNvSpPr>
          <p:nvPr/>
        </p:nvSpPr>
        <p:spPr bwMode="auto">
          <a:xfrm>
            <a:off x="7916863" y="5407025"/>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5" name="Line 835">
            <a:extLst>
              <a:ext uri="{FF2B5EF4-FFF2-40B4-BE49-F238E27FC236}">
                <a16:creationId xmlns:a16="http://schemas.microsoft.com/office/drawing/2014/main" id="{F40F4B88-A505-4D5A-A34D-0577F47B2DA5}"/>
              </a:ext>
            </a:extLst>
          </p:cNvPr>
          <p:cNvSpPr>
            <a:spLocks noChangeShapeType="1"/>
          </p:cNvSpPr>
          <p:nvPr/>
        </p:nvSpPr>
        <p:spPr bwMode="auto">
          <a:xfrm>
            <a:off x="7918451" y="5411788"/>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6" name="Line 836">
            <a:extLst>
              <a:ext uri="{FF2B5EF4-FFF2-40B4-BE49-F238E27FC236}">
                <a16:creationId xmlns:a16="http://schemas.microsoft.com/office/drawing/2014/main" id="{82E7ABF8-04C5-419E-B643-A9EF779AE962}"/>
              </a:ext>
            </a:extLst>
          </p:cNvPr>
          <p:cNvSpPr>
            <a:spLocks noChangeShapeType="1"/>
          </p:cNvSpPr>
          <p:nvPr/>
        </p:nvSpPr>
        <p:spPr bwMode="auto">
          <a:xfrm>
            <a:off x="7918451" y="5416550"/>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7" name="Line 837">
            <a:extLst>
              <a:ext uri="{FF2B5EF4-FFF2-40B4-BE49-F238E27FC236}">
                <a16:creationId xmlns:a16="http://schemas.microsoft.com/office/drawing/2014/main" id="{634A617F-FFE7-4132-BF97-3C7FBFFAB12B}"/>
              </a:ext>
            </a:extLst>
          </p:cNvPr>
          <p:cNvSpPr>
            <a:spLocks noChangeShapeType="1"/>
          </p:cNvSpPr>
          <p:nvPr/>
        </p:nvSpPr>
        <p:spPr bwMode="auto">
          <a:xfrm>
            <a:off x="7918451" y="5419725"/>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8" name="Line 838">
            <a:extLst>
              <a:ext uri="{FF2B5EF4-FFF2-40B4-BE49-F238E27FC236}">
                <a16:creationId xmlns:a16="http://schemas.microsoft.com/office/drawing/2014/main" id="{1583B5E9-FE0E-427C-A3B0-C1FBCDFD86C8}"/>
              </a:ext>
            </a:extLst>
          </p:cNvPr>
          <p:cNvSpPr>
            <a:spLocks noChangeShapeType="1"/>
          </p:cNvSpPr>
          <p:nvPr/>
        </p:nvSpPr>
        <p:spPr bwMode="auto">
          <a:xfrm>
            <a:off x="7916863" y="5424488"/>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9" name="Line 839">
            <a:extLst>
              <a:ext uri="{FF2B5EF4-FFF2-40B4-BE49-F238E27FC236}">
                <a16:creationId xmlns:a16="http://schemas.microsoft.com/office/drawing/2014/main" id="{A855B4B4-8DAE-424C-8318-3CA018C08435}"/>
              </a:ext>
            </a:extLst>
          </p:cNvPr>
          <p:cNvSpPr>
            <a:spLocks noChangeShapeType="1"/>
          </p:cNvSpPr>
          <p:nvPr/>
        </p:nvSpPr>
        <p:spPr bwMode="auto">
          <a:xfrm>
            <a:off x="7916863" y="54292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0" name="Line 840">
            <a:extLst>
              <a:ext uri="{FF2B5EF4-FFF2-40B4-BE49-F238E27FC236}">
                <a16:creationId xmlns:a16="http://schemas.microsoft.com/office/drawing/2014/main" id="{E03E01B6-86E1-40B0-ACFA-18B3E19B6EBF}"/>
              </a:ext>
            </a:extLst>
          </p:cNvPr>
          <p:cNvSpPr>
            <a:spLocks noChangeShapeType="1"/>
          </p:cNvSpPr>
          <p:nvPr/>
        </p:nvSpPr>
        <p:spPr bwMode="auto">
          <a:xfrm>
            <a:off x="7916863" y="54324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1" name="Line 841">
            <a:extLst>
              <a:ext uri="{FF2B5EF4-FFF2-40B4-BE49-F238E27FC236}">
                <a16:creationId xmlns:a16="http://schemas.microsoft.com/office/drawing/2014/main" id="{397D26D1-A1E7-4914-B92F-D8125213B116}"/>
              </a:ext>
            </a:extLst>
          </p:cNvPr>
          <p:cNvSpPr>
            <a:spLocks noChangeShapeType="1"/>
          </p:cNvSpPr>
          <p:nvPr/>
        </p:nvSpPr>
        <p:spPr bwMode="auto">
          <a:xfrm>
            <a:off x="7916863" y="5437188"/>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2" name="Line 842">
            <a:extLst>
              <a:ext uri="{FF2B5EF4-FFF2-40B4-BE49-F238E27FC236}">
                <a16:creationId xmlns:a16="http://schemas.microsoft.com/office/drawing/2014/main" id="{F975B819-AECF-4290-AAF5-6964ABE2A9C5}"/>
              </a:ext>
            </a:extLst>
          </p:cNvPr>
          <p:cNvSpPr>
            <a:spLocks noChangeShapeType="1"/>
          </p:cNvSpPr>
          <p:nvPr/>
        </p:nvSpPr>
        <p:spPr bwMode="auto">
          <a:xfrm>
            <a:off x="7916863" y="54419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3" name="Line 843">
            <a:extLst>
              <a:ext uri="{FF2B5EF4-FFF2-40B4-BE49-F238E27FC236}">
                <a16:creationId xmlns:a16="http://schemas.microsoft.com/office/drawing/2014/main" id="{34394DCA-B2F2-4593-824D-3B2037E5C16D}"/>
              </a:ext>
            </a:extLst>
          </p:cNvPr>
          <p:cNvSpPr>
            <a:spLocks noChangeShapeType="1"/>
          </p:cNvSpPr>
          <p:nvPr/>
        </p:nvSpPr>
        <p:spPr bwMode="auto">
          <a:xfrm>
            <a:off x="7916863" y="54451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4" name="Line 844">
            <a:extLst>
              <a:ext uri="{FF2B5EF4-FFF2-40B4-BE49-F238E27FC236}">
                <a16:creationId xmlns:a16="http://schemas.microsoft.com/office/drawing/2014/main" id="{A106ACF5-296D-4337-BEE9-5E8E2B39CEB8}"/>
              </a:ext>
            </a:extLst>
          </p:cNvPr>
          <p:cNvSpPr>
            <a:spLocks noChangeShapeType="1"/>
          </p:cNvSpPr>
          <p:nvPr/>
        </p:nvSpPr>
        <p:spPr bwMode="auto">
          <a:xfrm>
            <a:off x="7916863" y="5449888"/>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5" name="Line 845">
            <a:extLst>
              <a:ext uri="{FF2B5EF4-FFF2-40B4-BE49-F238E27FC236}">
                <a16:creationId xmlns:a16="http://schemas.microsoft.com/office/drawing/2014/main" id="{CB92AC7E-13A6-4863-9F5F-1786A971F79A}"/>
              </a:ext>
            </a:extLst>
          </p:cNvPr>
          <p:cNvSpPr>
            <a:spLocks noChangeShapeType="1"/>
          </p:cNvSpPr>
          <p:nvPr/>
        </p:nvSpPr>
        <p:spPr bwMode="auto">
          <a:xfrm>
            <a:off x="7916863" y="5453063"/>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6" name="Line 846">
            <a:extLst>
              <a:ext uri="{FF2B5EF4-FFF2-40B4-BE49-F238E27FC236}">
                <a16:creationId xmlns:a16="http://schemas.microsoft.com/office/drawing/2014/main" id="{7277F5C1-1C28-417E-8C38-6FF09E6B2002}"/>
              </a:ext>
            </a:extLst>
          </p:cNvPr>
          <p:cNvSpPr>
            <a:spLocks noChangeShapeType="1"/>
          </p:cNvSpPr>
          <p:nvPr/>
        </p:nvSpPr>
        <p:spPr bwMode="auto">
          <a:xfrm>
            <a:off x="7916863" y="5457825"/>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7" name="Line 847">
            <a:extLst>
              <a:ext uri="{FF2B5EF4-FFF2-40B4-BE49-F238E27FC236}">
                <a16:creationId xmlns:a16="http://schemas.microsoft.com/office/drawing/2014/main" id="{10A5EA9C-5462-4C83-8CD1-F78B1C2ED11F}"/>
              </a:ext>
            </a:extLst>
          </p:cNvPr>
          <p:cNvSpPr>
            <a:spLocks noChangeShapeType="1"/>
          </p:cNvSpPr>
          <p:nvPr/>
        </p:nvSpPr>
        <p:spPr bwMode="auto">
          <a:xfrm>
            <a:off x="7918451" y="5462588"/>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8" name="Line 848">
            <a:extLst>
              <a:ext uri="{FF2B5EF4-FFF2-40B4-BE49-F238E27FC236}">
                <a16:creationId xmlns:a16="http://schemas.microsoft.com/office/drawing/2014/main" id="{23D21A72-5891-4F9A-B5D6-9BEC5BABC608}"/>
              </a:ext>
            </a:extLst>
          </p:cNvPr>
          <p:cNvSpPr>
            <a:spLocks noChangeShapeType="1"/>
          </p:cNvSpPr>
          <p:nvPr/>
        </p:nvSpPr>
        <p:spPr bwMode="auto">
          <a:xfrm>
            <a:off x="7918451" y="5465763"/>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9" name="Line 849">
            <a:extLst>
              <a:ext uri="{FF2B5EF4-FFF2-40B4-BE49-F238E27FC236}">
                <a16:creationId xmlns:a16="http://schemas.microsoft.com/office/drawing/2014/main" id="{8456F204-6FB9-4FF9-AE35-1B30C2D34613}"/>
              </a:ext>
            </a:extLst>
          </p:cNvPr>
          <p:cNvSpPr>
            <a:spLocks noChangeShapeType="1"/>
          </p:cNvSpPr>
          <p:nvPr/>
        </p:nvSpPr>
        <p:spPr bwMode="auto">
          <a:xfrm>
            <a:off x="7916863" y="54705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0" name="Line 850">
            <a:extLst>
              <a:ext uri="{FF2B5EF4-FFF2-40B4-BE49-F238E27FC236}">
                <a16:creationId xmlns:a16="http://schemas.microsoft.com/office/drawing/2014/main" id="{BFB377A2-A262-404A-994D-7716797D8681}"/>
              </a:ext>
            </a:extLst>
          </p:cNvPr>
          <p:cNvSpPr>
            <a:spLocks noChangeShapeType="1"/>
          </p:cNvSpPr>
          <p:nvPr/>
        </p:nvSpPr>
        <p:spPr bwMode="auto">
          <a:xfrm>
            <a:off x="7916863" y="54752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1" name="Line 851">
            <a:extLst>
              <a:ext uri="{FF2B5EF4-FFF2-40B4-BE49-F238E27FC236}">
                <a16:creationId xmlns:a16="http://schemas.microsoft.com/office/drawing/2014/main" id="{F7C35253-7D40-4DEF-846F-F40DA75E5509}"/>
              </a:ext>
            </a:extLst>
          </p:cNvPr>
          <p:cNvSpPr>
            <a:spLocks noChangeShapeType="1"/>
          </p:cNvSpPr>
          <p:nvPr/>
        </p:nvSpPr>
        <p:spPr bwMode="auto">
          <a:xfrm>
            <a:off x="7916863" y="5478463"/>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2" name="Line 852">
            <a:extLst>
              <a:ext uri="{FF2B5EF4-FFF2-40B4-BE49-F238E27FC236}">
                <a16:creationId xmlns:a16="http://schemas.microsoft.com/office/drawing/2014/main" id="{EE239B37-EEA4-4F40-AEA4-D470C55856FB}"/>
              </a:ext>
            </a:extLst>
          </p:cNvPr>
          <p:cNvSpPr>
            <a:spLocks noChangeShapeType="1"/>
          </p:cNvSpPr>
          <p:nvPr/>
        </p:nvSpPr>
        <p:spPr bwMode="auto">
          <a:xfrm>
            <a:off x="7916863" y="54832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3" name="Line 853">
            <a:extLst>
              <a:ext uri="{FF2B5EF4-FFF2-40B4-BE49-F238E27FC236}">
                <a16:creationId xmlns:a16="http://schemas.microsoft.com/office/drawing/2014/main" id="{B44311C9-D21C-4D5B-BE9F-C3B4B1EE23C2}"/>
              </a:ext>
            </a:extLst>
          </p:cNvPr>
          <p:cNvSpPr>
            <a:spLocks noChangeShapeType="1"/>
          </p:cNvSpPr>
          <p:nvPr/>
        </p:nvSpPr>
        <p:spPr bwMode="auto">
          <a:xfrm>
            <a:off x="7916863" y="54879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4" name="Line 854">
            <a:extLst>
              <a:ext uri="{FF2B5EF4-FFF2-40B4-BE49-F238E27FC236}">
                <a16:creationId xmlns:a16="http://schemas.microsoft.com/office/drawing/2014/main" id="{6A0A7267-9D08-421C-992A-68A22C71EAD7}"/>
              </a:ext>
            </a:extLst>
          </p:cNvPr>
          <p:cNvSpPr>
            <a:spLocks noChangeShapeType="1"/>
          </p:cNvSpPr>
          <p:nvPr/>
        </p:nvSpPr>
        <p:spPr bwMode="auto">
          <a:xfrm>
            <a:off x="7916863" y="54911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5" name="Line 855">
            <a:extLst>
              <a:ext uri="{FF2B5EF4-FFF2-40B4-BE49-F238E27FC236}">
                <a16:creationId xmlns:a16="http://schemas.microsoft.com/office/drawing/2014/main" id="{548BA55A-C8C5-4AA3-9429-B848F22F16A2}"/>
              </a:ext>
            </a:extLst>
          </p:cNvPr>
          <p:cNvSpPr>
            <a:spLocks noChangeShapeType="1"/>
          </p:cNvSpPr>
          <p:nvPr/>
        </p:nvSpPr>
        <p:spPr bwMode="auto">
          <a:xfrm>
            <a:off x="7916863" y="5495925"/>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6" name="Line 856">
            <a:extLst>
              <a:ext uri="{FF2B5EF4-FFF2-40B4-BE49-F238E27FC236}">
                <a16:creationId xmlns:a16="http://schemas.microsoft.com/office/drawing/2014/main" id="{3D75A119-2F2F-4762-BC33-D33B57FB4F35}"/>
              </a:ext>
            </a:extLst>
          </p:cNvPr>
          <p:cNvSpPr>
            <a:spLocks noChangeShapeType="1"/>
          </p:cNvSpPr>
          <p:nvPr/>
        </p:nvSpPr>
        <p:spPr bwMode="auto">
          <a:xfrm>
            <a:off x="7921626" y="549910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7" name="Line 857">
            <a:extLst>
              <a:ext uri="{FF2B5EF4-FFF2-40B4-BE49-F238E27FC236}">
                <a16:creationId xmlns:a16="http://schemas.microsoft.com/office/drawing/2014/main" id="{FDA02368-915A-4BB5-A228-5149E55BD353}"/>
              </a:ext>
            </a:extLst>
          </p:cNvPr>
          <p:cNvSpPr>
            <a:spLocks noChangeShapeType="1"/>
          </p:cNvSpPr>
          <p:nvPr/>
        </p:nvSpPr>
        <p:spPr bwMode="auto">
          <a:xfrm>
            <a:off x="7921626" y="55038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8" name="Line 858">
            <a:extLst>
              <a:ext uri="{FF2B5EF4-FFF2-40B4-BE49-F238E27FC236}">
                <a16:creationId xmlns:a16="http://schemas.microsoft.com/office/drawing/2014/main" id="{ACCCCEEA-06F8-4E3A-A5B0-C76F661890C6}"/>
              </a:ext>
            </a:extLst>
          </p:cNvPr>
          <p:cNvSpPr>
            <a:spLocks noChangeShapeType="1"/>
          </p:cNvSpPr>
          <p:nvPr/>
        </p:nvSpPr>
        <p:spPr bwMode="auto">
          <a:xfrm>
            <a:off x="7920038" y="55086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9" name="Line 859">
            <a:extLst>
              <a:ext uri="{FF2B5EF4-FFF2-40B4-BE49-F238E27FC236}">
                <a16:creationId xmlns:a16="http://schemas.microsoft.com/office/drawing/2014/main" id="{9D07A591-CCD1-4913-9D5F-ADA5389DD624}"/>
              </a:ext>
            </a:extLst>
          </p:cNvPr>
          <p:cNvSpPr>
            <a:spLocks noChangeShapeType="1"/>
          </p:cNvSpPr>
          <p:nvPr/>
        </p:nvSpPr>
        <p:spPr bwMode="auto">
          <a:xfrm>
            <a:off x="7920038" y="5511800"/>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0" name="Line 860">
            <a:extLst>
              <a:ext uri="{FF2B5EF4-FFF2-40B4-BE49-F238E27FC236}">
                <a16:creationId xmlns:a16="http://schemas.microsoft.com/office/drawing/2014/main" id="{8DE817DF-C8F4-49CA-94D6-053A580501D5}"/>
              </a:ext>
            </a:extLst>
          </p:cNvPr>
          <p:cNvSpPr>
            <a:spLocks noChangeShapeType="1"/>
          </p:cNvSpPr>
          <p:nvPr/>
        </p:nvSpPr>
        <p:spPr bwMode="auto">
          <a:xfrm>
            <a:off x="7920038" y="5516563"/>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1" name="Line 861">
            <a:extLst>
              <a:ext uri="{FF2B5EF4-FFF2-40B4-BE49-F238E27FC236}">
                <a16:creationId xmlns:a16="http://schemas.microsoft.com/office/drawing/2014/main" id="{9B881CD5-6DF3-4804-91B7-6A46A9DBDBC8}"/>
              </a:ext>
            </a:extLst>
          </p:cNvPr>
          <p:cNvSpPr>
            <a:spLocks noChangeShapeType="1"/>
          </p:cNvSpPr>
          <p:nvPr/>
        </p:nvSpPr>
        <p:spPr bwMode="auto">
          <a:xfrm>
            <a:off x="7920038" y="55213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2" name="Line 862">
            <a:extLst>
              <a:ext uri="{FF2B5EF4-FFF2-40B4-BE49-F238E27FC236}">
                <a16:creationId xmlns:a16="http://schemas.microsoft.com/office/drawing/2014/main" id="{F5ABC113-308F-4CC9-946D-7A1866AF333C}"/>
              </a:ext>
            </a:extLst>
          </p:cNvPr>
          <p:cNvSpPr>
            <a:spLocks noChangeShapeType="1"/>
          </p:cNvSpPr>
          <p:nvPr/>
        </p:nvSpPr>
        <p:spPr bwMode="auto">
          <a:xfrm>
            <a:off x="7918451" y="5524500"/>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3" name="Line 863">
            <a:extLst>
              <a:ext uri="{FF2B5EF4-FFF2-40B4-BE49-F238E27FC236}">
                <a16:creationId xmlns:a16="http://schemas.microsoft.com/office/drawing/2014/main" id="{5842EA72-8C3E-4008-94A6-399932636825}"/>
              </a:ext>
            </a:extLst>
          </p:cNvPr>
          <p:cNvSpPr>
            <a:spLocks noChangeShapeType="1"/>
          </p:cNvSpPr>
          <p:nvPr/>
        </p:nvSpPr>
        <p:spPr bwMode="auto">
          <a:xfrm>
            <a:off x="7918451" y="5529263"/>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865">
            <a:extLst>
              <a:ext uri="{FF2B5EF4-FFF2-40B4-BE49-F238E27FC236}">
                <a16:creationId xmlns:a16="http://schemas.microsoft.com/office/drawing/2014/main" id="{E3A72E63-FA15-4F86-867D-46BE68B685FB}"/>
              </a:ext>
            </a:extLst>
          </p:cNvPr>
          <p:cNvSpPr>
            <a:spLocks noChangeShapeType="1"/>
          </p:cNvSpPr>
          <p:nvPr/>
        </p:nvSpPr>
        <p:spPr bwMode="auto">
          <a:xfrm>
            <a:off x="7918451" y="5534025"/>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866">
            <a:extLst>
              <a:ext uri="{FF2B5EF4-FFF2-40B4-BE49-F238E27FC236}">
                <a16:creationId xmlns:a16="http://schemas.microsoft.com/office/drawing/2014/main" id="{7B3B2010-F648-4803-8169-5F1626FD7930}"/>
              </a:ext>
            </a:extLst>
          </p:cNvPr>
          <p:cNvSpPr>
            <a:spLocks noChangeShapeType="1"/>
          </p:cNvSpPr>
          <p:nvPr/>
        </p:nvSpPr>
        <p:spPr bwMode="auto">
          <a:xfrm>
            <a:off x="7916863" y="5537200"/>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867">
            <a:extLst>
              <a:ext uri="{FF2B5EF4-FFF2-40B4-BE49-F238E27FC236}">
                <a16:creationId xmlns:a16="http://schemas.microsoft.com/office/drawing/2014/main" id="{0D601DE9-99D7-4A9E-AE19-72675FA4042A}"/>
              </a:ext>
            </a:extLst>
          </p:cNvPr>
          <p:cNvSpPr>
            <a:spLocks noChangeShapeType="1"/>
          </p:cNvSpPr>
          <p:nvPr/>
        </p:nvSpPr>
        <p:spPr bwMode="auto">
          <a:xfrm>
            <a:off x="7916863" y="5541962"/>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868">
            <a:extLst>
              <a:ext uri="{FF2B5EF4-FFF2-40B4-BE49-F238E27FC236}">
                <a16:creationId xmlns:a16="http://schemas.microsoft.com/office/drawing/2014/main" id="{42816454-DAF6-40FF-AF24-200DA3995F36}"/>
              </a:ext>
            </a:extLst>
          </p:cNvPr>
          <p:cNvSpPr>
            <a:spLocks noChangeShapeType="1"/>
          </p:cNvSpPr>
          <p:nvPr/>
        </p:nvSpPr>
        <p:spPr bwMode="auto">
          <a:xfrm>
            <a:off x="7916863" y="5545137"/>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869">
            <a:extLst>
              <a:ext uri="{FF2B5EF4-FFF2-40B4-BE49-F238E27FC236}">
                <a16:creationId xmlns:a16="http://schemas.microsoft.com/office/drawing/2014/main" id="{3A5C46EE-C50B-4FDF-BBA8-EAF341AF7DA6}"/>
              </a:ext>
            </a:extLst>
          </p:cNvPr>
          <p:cNvSpPr>
            <a:spLocks noChangeShapeType="1"/>
          </p:cNvSpPr>
          <p:nvPr/>
        </p:nvSpPr>
        <p:spPr bwMode="auto">
          <a:xfrm>
            <a:off x="7915276" y="55499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870">
            <a:extLst>
              <a:ext uri="{FF2B5EF4-FFF2-40B4-BE49-F238E27FC236}">
                <a16:creationId xmlns:a16="http://schemas.microsoft.com/office/drawing/2014/main" id="{C0BDF30C-C9CB-4139-ABFB-CB9B446BA108}"/>
              </a:ext>
            </a:extLst>
          </p:cNvPr>
          <p:cNvSpPr>
            <a:spLocks noChangeShapeType="1"/>
          </p:cNvSpPr>
          <p:nvPr/>
        </p:nvSpPr>
        <p:spPr bwMode="auto">
          <a:xfrm>
            <a:off x="7915276" y="5554662"/>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871">
            <a:extLst>
              <a:ext uri="{FF2B5EF4-FFF2-40B4-BE49-F238E27FC236}">
                <a16:creationId xmlns:a16="http://schemas.microsoft.com/office/drawing/2014/main" id="{5D7F1B5C-3257-4607-A8D3-7AA54F661D90}"/>
              </a:ext>
            </a:extLst>
          </p:cNvPr>
          <p:cNvSpPr>
            <a:spLocks noChangeShapeType="1"/>
          </p:cNvSpPr>
          <p:nvPr/>
        </p:nvSpPr>
        <p:spPr bwMode="auto">
          <a:xfrm>
            <a:off x="7915276" y="555783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872">
            <a:extLst>
              <a:ext uri="{FF2B5EF4-FFF2-40B4-BE49-F238E27FC236}">
                <a16:creationId xmlns:a16="http://schemas.microsoft.com/office/drawing/2014/main" id="{1B069110-0CE5-4211-AE18-5BEE1F37F0E1}"/>
              </a:ext>
            </a:extLst>
          </p:cNvPr>
          <p:cNvSpPr>
            <a:spLocks noChangeShapeType="1"/>
          </p:cNvSpPr>
          <p:nvPr/>
        </p:nvSpPr>
        <p:spPr bwMode="auto">
          <a:xfrm>
            <a:off x="7915276" y="55626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873">
            <a:extLst>
              <a:ext uri="{FF2B5EF4-FFF2-40B4-BE49-F238E27FC236}">
                <a16:creationId xmlns:a16="http://schemas.microsoft.com/office/drawing/2014/main" id="{101973B4-EBF8-4158-8DF2-8E36492DCA92}"/>
              </a:ext>
            </a:extLst>
          </p:cNvPr>
          <p:cNvSpPr>
            <a:spLocks noChangeShapeType="1"/>
          </p:cNvSpPr>
          <p:nvPr/>
        </p:nvSpPr>
        <p:spPr bwMode="auto">
          <a:xfrm>
            <a:off x="7915276" y="5567362"/>
            <a:ext cx="460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874">
            <a:extLst>
              <a:ext uri="{FF2B5EF4-FFF2-40B4-BE49-F238E27FC236}">
                <a16:creationId xmlns:a16="http://schemas.microsoft.com/office/drawing/2014/main" id="{2DB803E6-718E-4F74-BECC-5B16E14CC858}"/>
              </a:ext>
            </a:extLst>
          </p:cNvPr>
          <p:cNvSpPr>
            <a:spLocks noChangeShapeType="1"/>
          </p:cNvSpPr>
          <p:nvPr/>
        </p:nvSpPr>
        <p:spPr bwMode="auto">
          <a:xfrm>
            <a:off x="7900988" y="5570537"/>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875">
            <a:extLst>
              <a:ext uri="{FF2B5EF4-FFF2-40B4-BE49-F238E27FC236}">
                <a16:creationId xmlns:a16="http://schemas.microsoft.com/office/drawing/2014/main" id="{AD890D5C-9268-448A-9320-C3CE90FDD2FD}"/>
              </a:ext>
            </a:extLst>
          </p:cNvPr>
          <p:cNvSpPr>
            <a:spLocks noChangeShapeType="1"/>
          </p:cNvSpPr>
          <p:nvPr/>
        </p:nvSpPr>
        <p:spPr bwMode="auto">
          <a:xfrm>
            <a:off x="7900988" y="5575300"/>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876">
            <a:extLst>
              <a:ext uri="{FF2B5EF4-FFF2-40B4-BE49-F238E27FC236}">
                <a16:creationId xmlns:a16="http://schemas.microsoft.com/office/drawing/2014/main" id="{578AFB21-268E-4DE3-83CB-C78AA952A77A}"/>
              </a:ext>
            </a:extLst>
          </p:cNvPr>
          <p:cNvSpPr>
            <a:spLocks noChangeShapeType="1"/>
          </p:cNvSpPr>
          <p:nvPr/>
        </p:nvSpPr>
        <p:spPr bwMode="auto">
          <a:xfrm>
            <a:off x="7900988" y="5580062"/>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877">
            <a:extLst>
              <a:ext uri="{FF2B5EF4-FFF2-40B4-BE49-F238E27FC236}">
                <a16:creationId xmlns:a16="http://schemas.microsoft.com/office/drawing/2014/main" id="{4682F354-D8F5-4C54-AA9D-8B9FE0AE1D03}"/>
              </a:ext>
            </a:extLst>
          </p:cNvPr>
          <p:cNvSpPr>
            <a:spLocks noChangeShapeType="1"/>
          </p:cNvSpPr>
          <p:nvPr/>
        </p:nvSpPr>
        <p:spPr bwMode="auto">
          <a:xfrm>
            <a:off x="7900988" y="5583237"/>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878">
            <a:extLst>
              <a:ext uri="{FF2B5EF4-FFF2-40B4-BE49-F238E27FC236}">
                <a16:creationId xmlns:a16="http://schemas.microsoft.com/office/drawing/2014/main" id="{9AC28ED2-D6AA-4D9A-97BE-629D3F6FDA54}"/>
              </a:ext>
            </a:extLst>
          </p:cNvPr>
          <p:cNvSpPr>
            <a:spLocks noChangeShapeType="1"/>
          </p:cNvSpPr>
          <p:nvPr/>
        </p:nvSpPr>
        <p:spPr bwMode="auto">
          <a:xfrm>
            <a:off x="7900988" y="5588000"/>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879">
            <a:extLst>
              <a:ext uri="{FF2B5EF4-FFF2-40B4-BE49-F238E27FC236}">
                <a16:creationId xmlns:a16="http://schemas.microsoft.com/office/drawing/2014/main" id="{016FBDCB-8A4B-4631-A009-069AC6A32E94}"/>
              </a:ext>
            </a:extLst>
          </p:cNvPr>
          <p:cNvSpPr>
            <a:spLocks noChangeShapeType="1"/>
          </p:cNvSpPr>
          <p:nvPr/>
        </p:nvSpPr>
        <p:spPr bwMode="auto">
          <a:xfrm>
            <a:off x="7900988" y="5592762"/>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880">
            <a:extLst>
              <a:ext uri="{FF2B5EF4-FFF2-40B4-BE49-F238E27FC236}">
                <a16:creationId xmlns:a16="http://schemas.microsoft.com/office/drawing/2014/main" id="{15DFB6D6-274F-46F9-B432-8CCFBA1B7C9A}"/>
              </a:ext>
            </a:extLst>
          </p:cNvPr>
          <p:cNvSpPr>
            <a:spLocks noChangeShapeType="1"/>
          </p:cNvSpPr>
          <p:nvPr/>
        </p:nvSpPr>
        <p:spPr bwMode="auto">
          <a:xfrm>
            <a:off x="7900988" y="5595937"/>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881">
            <a:extLst>
              <a:ext uri="{FF2B5EF4-FFF2-40B4-BE49-F238E27FC236}">
                <a16:creationId xmlns:a16="http://schemas.microsoft.com/office/drawing/2014/main" id="{F949CC8A-4C6C-4675-88D0-F6E9ABB1ED0A}"/>
              </a:ext>
            </a:extLst>
          </p:cNvPr>
          <p:cNvSpPr>
            <a:spLocks noChangeShapeType="1"/>
          </p:cNvSpPr>
          <p:nvPr/>
        </p:nvSpPr>
        <p:spPr bwMode="auto">
          <a:xfrm>
            <a:off x="7900988" y="5600700"/>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882">
            <a:extLst>
              <a:ext uri="{FF2B5EF4-FFF2-40B4-BE49-F238E27FC236}">
                <a16:creationId xmlns:a16="http://schemas.microsoft.com/office/drawing/2014/main" id="{C3166574-BBF1-4F53-8511-FB9122717CF7}"/>
              </a:ext>
            </a:extLst>
          </p:cNvPr>
          <p:cNvSpPr>
            <a:spLocks noChangeShapeType="1"/>
          </p:cNvSpPr>
          <p:nvPr/>
        </p:nvSpPr>
        <p:spPr bwMode="auto">
          <a:xfrm>
            <a:off x="7900988" y="5603875"/>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883">
            <a:extLst>
              <a:ext uri="{FF2B5EF4-FFF2-40B4-BE49-F238E27FC236}">
                <a16:creationId xmlns:a16="http://schemas.microsoft.com/office/drawing/2014/main" id="{072D449A-5664-4601-AE38-78BA59680205}"/>
              </a:ext>
            </a:extLst>
          </p:cNvPr>
          <p:cNvSpPr>
            <a:spLocks noChangeShapeType="1"/>
          </p:cNvSpPr>
          <p:nvPr/>
        </p:nvSpPr>
        <p:spPr bwMode="auto">
          <a:xfrm>
            <a:off x="7900988" y="56086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884">
            <a:extLst>
              <a:ext uri="{FF2B5EF4-FFF2-40B4-BE49-F238E27FC236}">
                <a16:creationId xmlns:a16="http://schemas.microsoft.com/office/drawing/2014/main" id="{9186FE07-89BA-4B26-B30F-4D04BD1EC063}"/>
              </a:ext>
            </a:extLst>
          </p:cNvPr>
          <p:cNvSpPr>
            <a:spLocks noChangeShapeType="1"/>
          </p:cNvSpPr>
          <p:nvPr/>
        </p:nvSpPr>
        <p:spPr bwMode="auto">
          <a:xfrm>
            <a:off x="7900988" y="5613400"/>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885">
            <a:extLst>
              <a:ext uri="{FF2B5EF4-FFF2-40B4-BE49-F238E27FC236}">
                <a16:creationId xmlns:a16="http://schemas.microsoft.com/office/drawing/2014/main" id="{1C7C942B-5CA7-45B6-8EE7-164C09AA838C}"/>
              </a:ext>
            </a:extLst>
          </p:cNvPr>
          <p:cNvSpPr>
            <a:spLocks noChangeShapeType="1"/>
          </p:cNvSpPr>
          <p:nvPr/>
        </p:nvSpPr>
        <p:spPr bwMode="auto">
          <a:xfrm>
            <a:off x="7900988" y="5616575"/>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886">
            <a:extLst>
              <a:ext uri="{FF2B5EF4-FFF2-40B4-BE49-F238E27FC236}">
                <a16:creationId xmlns:a16="http://schemas.microsoft.com/office/drawing/2014/main" id="{36377C16-78C5-4A97-9206-8E0A1FB5D208}"/>
              </a:ext>
            </a:extLst>
          </p:cNvPr>
          <p:cNvSpPr>
            <a:spLocks noChangeShapeType="1"/>
          </p:cNvSpPr>
          <p:nvPr/>
        </p:nvSpPr>
        <p:spPr bwMode="auto">
          <a:xfrm>
            <a:off x="7900988" y="56213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887">
            <a:extLst>
              <a:ext uri="{FF2B5EF4-FFF2-40B4-BE49-F238E27FC236}">
                <a16:creationId xmlns:a16="http://schemas.microsoft.com/office/drawing/2014/main" id="{1856533E-9731-4F4F-A3DA-084ED20A45A3}"/>
              </a:ext>
            </a:extLst>
          </p:cNvPr>
          <p:cNvSpPr>
            <a:spLocks noChangeShapeType="1"/>
          </p:cNvSpPr>
          <p:nvPr/>
        </p:nvSpPr>
        <p:spPr bwMode="auto">
          <a:xfrm>
            <a:off x="7900988" y="56261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888">
            <a:extLst>
              <a:ext uri="{FF2B5EF4-FFF2-40B4-BE49-F238E27FC236}">
                <a16:creationId xmlns:a16="http://schemas.microsoft.com/office/drawing/2014/main" id="{DD50D1F2-E2FA-470E-879C-583A6E9DF44F}"/>
              </a:ext>
            </a:extLst>
          </p:cNvPr>
          <p:cNvSpPr>
            <a:spLocks noChangeShapeType="1"/>
          </p:cNvSpPr>
          <p:nvPr/>
        </p:nvSpPr>
        <p:spPr bwMode="auto">
          <a:xfrm>
            <a:off x="7900988" y="56292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889">
            <a:extLst>
              <a:ext uri="{FF2B5EF4-FFF2-40B4-BE49-F238E27FC236}">
                <a16:creationId xmlns:a16="http://schemas.microsoft.com/office/drawing/2014/main" id="{6E816ED3-45EA-4079-AD13-76AECAA74BF0}"/>
              </a:ext>
            </a:extLst>
          </p:cNvPr>
          <p:cNvSpPr>
            <a:spLocks noChangeShapeType="1"/>
          </p:cNvSpPr>
          <p:nvPr/>
        </p:nvSpPr>
        <p:spPr bwMode="auto">
          <a:xfrm>
            <a:off x="7900988" y="563403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890">
            <a:extLst>
              <a:ext uri="{FF2B5EF4-FFF2-40B4-BE49-F238E27FC236}">
                <a16:creationId xmlns:a16="http://schemas.microsoft.com/office/drawing/2014/main" id="{1F5C9B6D-5962-4457-8483-4EC5ABD84291}"/>
              </a:ext>
            </a:extLst>
          </p:cNvPr>
          <p:cNvSpPr>
            <a:spLocks noChangeShapeType="1"/>
          </p:cNvSpPr>
          <p:nvPr/>
        </p:nvSpPr>
        <p:spPr bwMode="auto">
          <a:xfrm>
            <a:off x="7900988" y="56388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891">
            <a:extLst>
              <a:ext uri="{FF2B5EF4-FFF2-40B4-BE49-F238E27FC236}">
                <a16:creationId xmlns:a16="http://schemas.microsoft.com/office/drawing/2014/main" id="{45CE3CF7-E067-4535-BEDB-5D1C1EC1DAE8}"/>
              </a:ext>
            </a:extLst>
          </p:cNvPr>
          <p:cNvSpPr>
            <a:spLocks noChangeShapeType="1"/>
          </p:cNvSpPr>
          <p:nvPr/>
        </p:nvSpPr>
        <p:spPr bwMode="auto">
          <a:xfrm>
            <a:off x="7900988" y="56419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892">
            <a:extLst>
              <a:ext uri="{FF2B5EF4-FFF2-40B4-BE49-F238E27FC236}">
                <a16:creationId xmlns:a16="http://schemas.microsoft.com/office/drawing/2014/main" id="{A0E7375B-72D6-4E95-93FA-7D1C8885950A}"/>
              </a:ext>
            </a:extLst>
          </p:cNvPr>
          <p:cNvSpPr>
            <a:spLocks noChangeShapeType="1"/>
          </p:cNvSpPr>
          <p:nvPr/>
        </p:nvSpPr>
        <p:spPr bwMode="auto">
          <a:xfrm>
            <a:off x="7900988" y="56467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893">
            <a:extLst>
              <a:ext uri="{FF2B5EF4-FFF2-40B4-BE49-F238E27FC236}">
                <a16:creationId xmlns:a16="http://schemas.microsoft.com/office/drawing/2014/main" id="{ED1E6DD4-3222-45EF-A842-797B64F67475}"/>
              </a:ext>
            </a:extLst>
          </p:cNvPr>
          <p:cNvSpPr>
            <a:spLocks noChangeShapeType="1"/>
          </p:cNvSpPr>
          <p:nvPr/>
        </p:nvSpPr>
        <p:spPr bwMode="auto">
          <a:xfrm>
            <a:off x="7900988" y="5651500"/>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894">
            <a:extLst>
              <a:ext uri="{FF2B5EF4-FFF2-40B4-BE49-F238E27FC236}">
                <a16:creationId xmlns:a16="http://schemas.microsoft.com/office/drawing/2014/main" id="{39B8BC2F-E4D7-466A-B33B-CCC6DB48F372}"/>
              </a:ext>
            </a:extLst>
          </p:cNvPr>
          <p:cNvSpPr>
            <a:spLocks noChangeShapeType="1"/>
          </p:cNvSpPr>
          <p:nvPr/>
        </p:nvSpPr>
        <p:spPr bwMode="auto">
          <a:xfrm>
            <a:off x="7900988" y="5654675"/>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895">
            <a:extLst>
              <a:ext uri="{FF2B5EF4-FFF2-40B4-BE49-F238E27FC236}">
                <a16:creationId xmlns:a16="http://schemas.microsoft.com/office/drawing/2014/main" id="{9939FB39-7DDF-4C3B-B886-955C0254C655}"/>
              </a:ext>
            </a:extLst>
          </p:cNvPr>
          <p:cNvSpPr>
            <a:spLocks noChangeShapeType="1"/>
          </p:cNvSpPr>
          <p:nvPr/>
        </p:nvSpPr>
        <p:spPr bwMode="auto">
          <a:xfrm>
            <a:off x="7900988" y="56594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896">
            <a:extLst>
              <a:ext uri="{FF2B5EF4-FFF2-40B4-BE49-F238E27FC236}">
                <a16:creationId xmlns:a16="http://schemas.microsoft.com/office/drawing/2014/main" id="{2382C1F7-7D38-4D83-8E3A-971E77BA7D63}"/>
              </a:ext>
            </a:extLst>
          </p:cNvPr>
          <p:cNvSpPr>
            <a:spLocks noChangeShapeType="1"/>
          </p:cNvSpPr>
          <p:nvPr/>
        </p:nvSpPr>
        <p:spPr bwMode="auto">
          <a:xfrm>
            <a:off x="7899401" y="5662612"/>
            <a:ext cx="571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897">
            <a:extLst>
              <a:ext uri="{FF2B5EF4-FFF2-40B4-BE49-F238E27FC236}">
                <a16:creationId xmlns:a16="http://schemas.microsoft.com/office/drawing/2014/main" id="{26F8F452-FC34-416B-A3C3-1683B2A30DD0}"/>
              </a:ext>
            </a:extLst>
          </p:cNvPr>
          <p:cNvSpPr>
            <a:spLocks noChangeShapeType="1"/>
          </p:cNvSpPr>
          <p:nvPr/>
        </p:nvSpPr>
        <p:spPr bwMode="auto">
          <a:xfrm>
            <a:off x="7899401" y="56673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898">
            <a:extLst>
              <a:ext uri="{FF2B5EF4-FFF2-40B4-BE49-F238E27FC236}">
                <a16:creationId xmlns:a16="http://schemas.microsoft.com/office/drawing/2014/main" id="{763F0C4E-177C-4F4B-89A0-E3412E21037B}"/>
              </a:ext>
            </a:extLst>
          </p:cNvPr>
          <p:cNvSpPr>
            <a:spLocks noChangeShapeType="1"/>
          </p:cNvSpPr>
          <p:nvPr/>
        </p:nvSpPr>
        <p:spPr bwMode="auto">
          <a:xfrm>
            <a:off x="7899401" y="5672137"/>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899">
            <a:extLst>
              <a:ext uri="{FF2B5EF4-FFF2-40B4-BE49-F238E27FC236}">
                <a16:creationId xmlns:a16="http://schemas.microsoft.com/office/drawing/2014/main" id="{81984F6A-EDC6-4E3F-92C8-FA34EBF1BD73}"/>
              </a:ext>
            </a:extLst>
          </p:cNvPr>
          <p:cNvSpPr>
            <a:spLocks noChangeShapeType="1"/>
          </p:cNvSpPr>
          <p:nvPr/>
        </p:nvSpPr>
        <p:spPr bwMode="auto">
          <a:xfrm>
            <a:off x="7899401" y="567531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900">
            <a:extLst>
              <a:ext uri="{FF2B5EF4-FFF2-40B4-BE49-F238E27FC236}">
                <a16:creationId xmlns:a16="http://schemas.microsoft.com/office/drawing/2014/main" id="{325746C9-B00E-4084-BD29-2BCEB00CA7AC}"/>
              </a:ext>
            </a:extLst>
          </p:cNvPr>
          <p:cNvSpPr>
            <a:spLocks noChangeShapeType="1"/>
          </p:cNvSpPr>
          <p:nvPr/>
        </p:nvSpPr>
        <p:spPr bwMode="auto">
          <a:xfrm>
            <a:off x="7899401" y="56800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901">
            <a:extLst>
              <a:ext uri="{FF2B5EF4-FFF2-40B4-BE49-F238E27FC236}">
                <a16:creationId xmlns:a16="http://schemas.microsoft.com/office/drawing/2014/main" id="{A73389EA-DF55-4752-9A4A-71F62BF1F513}"/>
              </a:ext>
            </a:extLst>
          </p:cNvPr>
          <p:cNvSpPr>
            <a:spLocks noChangeShapeType="1"/>
          </p:cNvSpPr>
          <p:nvPr/>
        </p:nvSpPr>
        <p:spPr bwMode="auto">
          <a:xfrm>
            <a:off x="7899401" y="56848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902">
            <a:extLst>
              <a:ext uri="{FF2B5EF4-FFF2-40B4-BE49-F238E27FC236}">
                <a16:creationId xmlns:a16="http://schemas.microsoft.com/office/drawing/2014/main" id="{DCAF0305-4E92-4C92-ADB1-F05BC3A3BBC2}"/>
              </a:ext>
            </a:extLst>
          </p:cNvPr>
          <p:cNvSpPr>
            <a:spLocks noChangeShapeType="1"/>
          </p:cNvSpPr>
          <p:nvPr/>
        </p:nvSpPr>
        <p:spPr bwMode="auto">
          <a:xfrm>
            <a:off x="7899401" y="5688012"/>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903">
            <a:extLst>
              <a:ext uri="{FF2B5EF4-FFF2-40B4-BE49-F238E27FC236}">
                <a16:creationId xmlns:a16="http://schemas.microsoft.com/office/drawing/2014/main" id="{01C5C64C-CF25-4CF9-BCA6-B69926C293DC}"/>
              </a:ext>
            </a:extLst>
          </p:cNvPr>
          <p:cNvSpPr>
            <a:spLocks noChangeShapeType="1"/>
          </p:cNvSpPr>
          <p:nvPr/>
        </p:nvSpPr>
        <p:spPr bwMode="auto">
          <a:xfrm>
            <a:off x="7899401" y="5692775"/>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904">
            <a:extLst>
              <a:ext uri="{FF2B5EF4-FFF2-40B4-BE49-F238E27FC236}">
                <a16:creationId xmlns:a16="http://schemas.microsoft.com/office/drawing/2014/main" id="{C5621FF7-C0C7-4C56-BBFA-AEA6FBCBD1A7}"/>
              </a:ext>
            </a:extLst>
          </p:cNvPr>
          <p:cNvSpPr>
            <a:spLocks noChangeShapeType="1"/>
          </p:cNvSpPr>
          <p:nvPr/>
        </p:nvSpPr>
        <p:spPr bwMode="auto">
          <a:xfrm>
            <a:off x="7899401" y="56975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905">
            <a:extLst>
              <a:ext uri="{FF2B5EF4-FFF2-40B4-BE49-F238E27FC236}">
                <a16:creationId xmlns:a16="http://schemas.microsoft.com/office/drawing/2014/main" id="{FD669730-95FA-4A32-81BC-A411E4D9BA44}"/>
              </a:ext>
            </a:extLst>
          </p:cNvPr>
          <p:cNvSpPr>
            <a:spLocks noChangeShapeType="1"/>
          </p:cNvSpPr>
          <p:nvPr/>
        </p:nvSpPr>
        <p:spPr bwMode="auto">
          <a:xfrm>
            <a:off x="7899401" y="57007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906">
            <a:extLst>
              <a:ext uri="{FF2B5EF4-FFF2-40B4-BE49-F238E27FC236}">
                <a16:creationId xmlns:a16="http://schemas.microsoft.com/office/drawing/2014/main" id="{40D39649-C1F2-42AC-BA48-D949FBD4D0BB}"/>
              </a:ext>
            </a:extLst>
          </p:cNvPr>
          <p:cNvSpPr>
            <a:spLocks noChangeShapeType="1"/>
          </p:cNvSpPr>
          <p:nvPr/>
        </p:nvSpPr>
        <p:spPr bwMode="auto">
          <a:xfrm>
            <a:off x="7899401" y="57054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907">
            <a:extLst>
              <a:ext uri="{FF2B5EF4-FFF2-40B4-BE49-F238E27FC236}">
                <a16:creationId xmlns:a16="http://schemas.microsoft.com/office/drawing/2014/main" id="{779C5B20-3A6F-4C89-A604-CC76DDA83A29}"/>
              </a:ext>
            </a:extLst>
          </p:cNvPr>
          <p:cNvSpPr>
            <a:spLocks noChangeShapeType="1"/>
          </p:cNvSpPr>
          <p:nvPr/>
        </p:nvSpPr>
        <p:spPr bwMode="auto">
          <a:xfrm>
            <a:off x="7899401" y="5710237"/>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908">
            <a:extLst>
              <a:ext uri="{FF2B5EF4-FFF2-40B4-BE49-F238E27FC236}">
                <a16:creationId xmlns:a16="http://schemas.microsoft.com/office/drawing/2014/main" id="{2E901EC9-EF5E-4ED5-A0D4-6230C6181492}"/>
              </a:ext>
            </a:extLst>
          </p:cNvPr>
          <p:cNvSpPr>
            <a:spLocks noChangeShapeType="1"/>
          </p:cNvSpPr>
          <p:nvPr/>
        </p:nvSpPr>
        <p:spPr bwMode="auto">
          <a:xfrm>
            <a:off x="7899401" y="57134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909">
            <a:extLst>
              <a:ext uri="{FF2B5EF4-FFF2-40B4-BE49-F238E27FC236}">
                <a16:creationId xmlns:a16="http://schemas.microsoft.com/office/drawing/2014/main" id="{F4C9CF10-2016-4FAF-A727-7B5B12C6C572}"/>
              </a:ext>
            </a:extLst>
          </p:cNvPr>
          <p:cNvSpPr>
            <a:spLocks noChangeShapeType="1"/>
          </p:cNvSpPr>
          <p:nvPr/>
        </p:nvSpPr>
        <p:spPr bwMode="auto">
          <a:xfrm>
            <a:off x="7899401" y="57181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910">
            <a:extLst>
              <a:ext uri="{FF2B5EF4-FFF2-40B4-BE49-F238E27FC236}">
                <a16:creationId xmlns:a16="http://schemas.microsoft.com/office/drawing/2014/main" id="{D49F3205-9F81-4408-B55D-BBCE85D165DD}"/>
              </a:ext>
            </a:extLst>
          </p:cNvPr>
          <p:cNvSpPr>
            <a:spLocks noChangeShapeType="1"/>
          </p:cNvSpPr>
          <p:nvPr/>
        </p:nvSpPr>
        <p:spPr bwMode="auto">
          <a:xfrm>
            <a:off x="7897813" y="5721350"/>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911">
            <a:extLst>
              <a:ext uri="{FF2B5EF4-FFF2-40B4-BE49-F238E27FC236}">
                <a16:creationId xmlns:a16="http://schemas.microsoft.com/office/drawing/2014/main" id="{CD5F847B-A2CC-40AD-BA2B-6A9043727798}"/>
              </a:ext>
            </a:extLst>
          </p:cNvPr>
          <p:cNvSpPr>
            <a:spLocks noChangeShapeType="1"/>
          </p:cNvSpPr>
          <p:nvPr/>
        </p:nvSpPr>
        <p:spPr bwMode="auto">
          <a:xfrm>
            <a:off x="7897813" y="5726112"/>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912">
            <a:extLst>
              <a:ext uri="{FF2B5EF4-FFF2-40B4-BE49-F238E27FC236}">
                <a16:creationId xmlns:a16="http://schemas.microsoft.com/office/drawing/2014/main" id="{4348CDC1-D878-4BEB-9413-00C1FB56D1ED}"/>
              </a:ext>
            </a:extLst>
          </p:cNvPr>
          <p:cNvSpPr>
            <a:spLocks noChangeShapeType="1"/>
          </p:cNvSpPr>
          <p:nvPr/>
        </p:nvSpPr>
        <p:spPr bwMode="auto">
          <a:xfrm>
            <a:off x="7897813" y="5730875"/>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913">
            <a:extLst>
              <a:ext uri="{FF2B5EF4-FFF2-40B4-BE49-F238E27FC236}">
                <a16:creationId xmlns:a16="http://schemas.microsoft.com/office/drawing/2014/main" id="{E8867A45-F611-43E4-B912-15E35460FD0F}"/>
              </a:ext>
            </a:extLst>
          </p:cNvPr>
          <p:cNvSpPr>
            <a:spLocks noChangeShapeType="1"/>
          </p:cNvSpPr>
          <p:nvPr/>
        </p:nvSpPr>
        <p:spPr bwMode="auto">
          <a:xfrm>
            <a:off x="7896226" y="5734050"/>
            <a:ext cx="650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914">
            <a:extLst>
              <a:ext uri="{FF2B5EF4-FFF2-40B4-BE49-F238E27FC236}">
                <a16:creationId xmlns:a16="http://schemas.microsoft.com/office/drawing/2014/main" id="{AC9E80AB-B8E8-4676-B04F-C0439730A0B2}"/>
              </a:ext>
            </a:extLst>
          </p:cNvPr>
          <p:cNvSpPr>
            <a:spLocks noChangeShapeType="1"/>
          </p:cNvSpPr>
          <p:nvPr/>
        </p:nvSpPr>
        <p:spPr bwMode="auto">
          <a:xfrm>
            <a:off x="7896226" y="57388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915">
            <a:extLst>
              <a:ext uri="{FF2B5EF4-FFF2-40B4-BE49-F238E27FC236}">
                <a16:creationId xmlns:a16="http://schemas.microsoft.com/office/drawing/2014/main" id="{76D7F922-0A69-4514-A373-9EA516C7B936}"/>
              </a:ext>
            </a:extLst>
          </p:cNvPr>
          <p:cNvSpPr>
            <a:spLocks noChangeShapeType="1"/>
          </p:cNvSpPr>
          <p:nvPr/>
        </p:nvSpPr>
        <p:spPr bwMode="auto">
          <a:xfrm>
            <a:off x="7902576" y="5743575"/>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916">
            <a:extLst>
              <a:ext uri="{FF2B5EF4-FFF2-40B4-BE49-F238E27FC236}">
                <a16:creationId xmlns:a16="http://schemas.microsoft.com/office/drawing/2014/main" id="{F638779C-48D1-4AAE-966C-D1E5D503D94E}"/>
              </a:ext>
            </a:extLst>
          </p:cNvPr>
          <p:cNvSpPr>
            <a:spLocks noChangeShapeType="1"/>
          </p:cNvSpPr>
          <p:nvPr/>
        </p:nvSpPr>
        <p:spPr bwMode="auto">
          <a:xfrm>
            <a:off x="7902576" y="5746750"/>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917">
            <a:extLst>
              <a:ext uri="{FF2B5EF4-FFF2-40B4-BE49-F238E27FC236}">
                <a16:creationId xmlns:a16="http://schemas.microsoft.com/office/drawing/2014/main" id="{8B70CA4F-3824-44A2-849A-43E244520C0A}"/>
              </a:ext>
            </a:extLst>
          </p:cNvPr>
          <p:cNvSpPr>
            <a:spLocks noChangeShapeType="1"/>
          </p:cNvSpPr>
          <p:nvPr/>
        </p:nvSpPr>
        <p:spPr bwMode="auto">
          <a:xfrm>
            <a:off x="7902576" y="57515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918">
            <a:extLst>
              <a:ext uri="{FF2B5EF4-FFF2-40B4-BE49-F238E27FC236}">
                <a16:creationId xmlns:a16="http://schemas.microsoft.com/office/drawing/2014/main" id="{AF796CBB-7F2C-49D7-81E4-C73C8936B800}"/>
              </a:ext>
            </a:extLst>
          </p:cNvPr>
          <p:cNvSpPr>
            <a:spLocks noChangeShapeType="1"/>
          </p:cNvSpPr>
          <p:nvPr/>
        </p:nvSpPr>
        <p:spPr bwMode="auto">
          <a:xfrm>
            <a:off x="7902576" y="5756275"/>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919">
            <a:extLst>
              <a:ext uri="{FF2B5EF4-FFF2-40B4-BE49-F238E27FC236}">
                <a16:creationId xmlns:a16="http://schemas.microsoft.com/office/drawing/2014/main" id="{B6EED5D3-1CA5-467A-AAE0-68B65F735393}"/>
              </a:ext>
            </a:extLst>
          </p:cNvPr>
          <p:cNvSpPr>
            <a:spLocks noChangeShapeType="1"/>
          </p:cNvSpPr>
          <p:nvPr/>
        </p:nvSpPr>
        <p:spPr bwMode="auto">
          <a:xfrm>
            <a:off x="7902576" y="5759450"/>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920">
            <a:extLst>
              <a:ext uri="{FF2B5EF4-FFF2-40B4-BE49-F238E27FC236}">
                <a16:creationId xmlns:a16="http://schemas.microsoft.com/office/drawing/2014/main" id="{7F0D5CF0-56AA-451D-ACB3-AD2B33783858}"/>
              </a:ext>
            </a:extLst>
          </p:cNvPr>
          <p:cNvSpPr>
            <a:spLocks noChangeShapeType="1"/>
          </p:cNvSpPr>
          <p:nvPr/>
        </p:nvSpPr>
        <p:spPr bwMode="auto">
          <a:xfrm>
            <a:off x="7902576" y="5764212"/>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921">
            <a:extLst>
              <a:ext uri="{FF2B5EF4-FFF2-40B4-BE49-F238E27FC236}">
                <a16:creationId xmlns:a16="http://schemas.microsoft.com/office/drawing/2014/main" id="{4FB2804E-27B3-489B-9FDA-CD5B7AE6C513}"/>
              </a:ext>
            </a:extLst>
          </p:cNvPr>
          <p:cNvSpPr>
            <a:spLocks noChangeShapeType="1"/>
          </p:cNvSpPr>
          <p:nvPr/>
        </p:nvSpPr>
        <p:spPr bwMode="auto">
          <a:xfrm>
            <a:off x="7902576" y="5767387"/>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922">
            <a:extLst>
              <a:ext uri="{FF2B5EF4-FFF2-40B4-BE49-F238E27FC236}">
                <a16:creationId xmlns:a16="http://schemas.microsoft.com/office/drawing/2014/main" id="{07C6AFE2-773C-4968-ACF1-24EA3A352A81}"/>
              </a:ext>
            </a:extLst>
          </p:cNvPr>
          <p:cNvSpPr>
            <a:spLocks noChangeShapeType="1"/>
          </p:cNvSpPr>
          <p:nvPr/>
        </p:nvSpPr>
        <p:spPr bwMode="auto">
          <a:xfrm>
            <a:off x="7902576" y="57721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923">
            <a:extLst>
              <a:ext uri="{FF2B5EF4-FFF2-40B4-BE49-F238E27FC236}">
                <a16:creationId xmlns:a16="http://schemas.microsoft.com/office/drawing/2014/main" id="{3FE079FB-590E-4626-9E0C-C0940C246155}"/>
              </a:ext>
            </a:extLst>
          </p:cNvPr>
          <p:cNvSpPr>
            <a:spLocks noChangeShapeType="1"/>
          </p:cNvSpPr>
          <p:nvPr/>
        </p:nvSpPr>
        <p:spPr bwMode="auto">
          <a:xfrm>
            <a:off x="7902576" y="5776912"/>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924">
            <a:extLst>
              <a:ext uri="{FF2B5EF4-FFF2-40B4-BE49-F238E27FC236}">
                <a16:creationId xmlns:a16="http://schemas.microsoft.com/office/drawing/2014/main" id="{1A5CD005-C02D-4AEA-AA1B-FE56F4E35E0D}"/>
              </a:ext>
            </a:extLst>
          </p:cNvPr>
          <p:cNvSpPr>
            <a:spLocks noChangeShapeType="1"/>
          </p:cNvSpPr>
          <p:nvPr/>
        </p:nvSpPr>
        <p:spPr bwMode="auto">
          <a:xfrm>
            <a:off x="7902576" y="578008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925">
            <a:extLst>
              <a:ext uri="{FF2B5EF4-FFF2-40B4-BE49-F238E27FC236}">
                <a16:creationId xmlns:a16="http://schemas.microsoft.com/office/drawing/2014/main" id="{152AC112-5D38-484A-A0A6-77F9E7957715}"/>
              </a:ext>
            </a:extLst>
          </p:cNvPr>
          <p:cNvSpPr>
            <a:spLocks noChangeShapeType="1"/>
          </p:cNvSpPr>
          <p:nvPr/>
        </p:nvSpPr>
        <p:spPr bwMode="auto">
          <a:xfrm>
            <a:off x="7902576" y="57848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926">
            <a:extLst>
              <a:ext uri="{FF2B5EF4-FFF2-40B4-BE49-F238E27FC236}">
                <a16:creationId xmlns:a16="http://schemas.microsoft.com/office/drawing/2014/main" id="{A512E741-0B8A-4A75-8BE9-5492CDE93C89}"/>
              </a:ext>
            </a:extLst>
          </p:cNvPr>
          <p:cNvSpPr>
            <a:spLocks noChangeShapeType="1"/>
          </p:cNvSpPr>
          <p:nvPr/>
        </p:nvSpPr>
        <p:spPr bwMode="auto">
          <a:xfrm>
            <a:off x="7902576" y="5789612"/>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927">
            <a:extLst>
              <a:ext uri="{FF2B5EF4-FFF2-40B4-BE49-F238E27FC236}">
                <a16:creationId xmlns:a16="http://schemas.microsoft.com/office/drawing/2014/main" id="{B85A94F3-E3FB-4E91-BAC4-0641ACCED688}"/>
              </a:ext>
            </a:extLst>
          </p:cNvPr>
          <p:cNvSpPr>
            <a:spLocks noChangeShapeType="1"/>
          </p:cNvSpPr>
          <p:nvPr/>
        </p:nvSpPr>
        <p:spPr bwMode="auto">
          <a:xfrm>
            <a:off x="7902576" y="5792787"/>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928">
            <a:extLst>
              <a:ext uri="{FF2B5EF4-FFF2-40B4-BE49-F238E27FC236}">
                <a16:creationId xmlns:a16="http://schemas.microsoft.com/office/drawing/2014/main" id="{E8AB85DB-BF6E-4F4C-BEA9-B5D807438DAE}"/>
              </a:ext>
            </a:extLst>
          </p:cNvPr>
          <p:cNvSpPr>
            <a:spLocks noChangeShapeType="1"/>
          </p:cNvSpPr>
          <p:nvPr/>
        </p:nvSpPr>
        <p:spPr bwMode="auto">
          <a:xfrm>
            <a:off x="7902576" y="5797550"/>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929">
            <a:extLst>
              <a:ext uri="{FF2B5EF4-FFF2-40B4-BE49-F238E27FC236}">
                <a16:creationId xmlns:a16="http://schemas.microsoft.com/office/drawing/2014/main" id="{AEFE20D8-430B-4EFE-A791-F223DBEEA3D2}"/>
              </a:ext>
            </a:extLst>
          </p:cNvPr>
          <p:cNvSpPr>
            <a:spLocks noChangeShapeType="1"/>
          </p:cNvSpPr>
          <p:nvPr/>
        </p:nvSpPr>
        <p:spPr bwMode="auto">
          <a:xfrm>
            <a:off x="7902576" y="5802312"/>
            <a:ext cx="730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930">
            <a:extLst>
              <a:ext uri="{FF2B5EF4-FFF2-40B4-BE49-F238E27FC236}">
                <a16:creationId xmlns:a16="http://schemas.microsoft.com/office/drawing/2014/main" id="{1D68CB7C-7F3B-4E7C-9045-C55751B205AC}"/>
              </a:ext>
            </a:extLst>
          </p:cNvPr>
          <p:cNvSpPr>
            <a:spLocks noChangeShapeType="1"/>
          </p:cNvSpPr>
          <p:nvPr/>
        </p:nvSpPr>
        <p:spPr bwMode="auto">
          <a:xfrm>
            <a:off x="7900988" y="58054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931">
            <a:extLst>
              <a:ext uri="{FF2B5EF4-FFF2-40B4-BE49-F238E27FC236}">
                <a16:creationId xmlns:a16="http://schemas.microsoft.com/office/drawing/2014/main" id="{BAAFB37A-9B17-430E-B92E-64BCCDE6D72E}"/>
              </a:ext>
            </a:extLst>
          </p:cNvPr>
          <p:cNvSpPr>
            <a:spLocks noChangeShapeType="1"/>
          </p:cNvSpPr>
          <p:nvPr/>
        </p:nvSpPr>
        <p:spPr bwMode="auto">
          <a:xfrm>
            <a:off x="7900988" y="5810250"/>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932">
            <a:extLst>
              <a:ext uri="{FF2B5EF4-FFF2-40B4-BE49-F238E27FC236}">
                <a16:creationId xmlns:a16="http://schemas.microsoft.com/office/drawing/2014/main" id="{2FD6E464-750D-4496-B6E9-2942FBF23582}"/>
              </a:ext>
            </a:extLst>
          </p:cNvPr>
          <p:cNvSpPr>
            <a:spLocks noChangeShapeType="1"/>
          </p:cNvSpPr>
          <p:nvPr/>
        </p:nvSpPr>
        <p:spPr bwMode="auto">
          <a:xfrm>
            <a:off x="7900988" y="5813425"/>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933">
            <a:extLst>
              <a:ext uri="{FF2B5EF4-FFF2-40B4-BE49-F238E27FC236}">
                <a16:creationId xmlns:a16="http://schemas.microsoft.com/office/drawing/2014/main" id="{DAF9383F-6F48-4626-B3C3-2AEF5A1C0DFE}"/>
              </a:ext>
            </a:extLst>
          </p:cNvPr>
          <p:cNvSpPr>
            <a:spLocks noChangeShapeType="1"/>
          </p:cNvSpPr>
          <p:nvPr/>
        </p:nvSpPr>
        <p:spPr bwMode="auto">
          <a:xfrm>
            <a:off x="7900988" y="58181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934">
            <a:extLst>
              <a:ext uri="{FF2B5EF4-FFF2-40B4-BE49-F238E27FC236}">
                <a16:creationId xmlns:a16="http://schemas.microsoft.com/office/drawing/2014/main" id="{EE2654D7-49C3-461B-A394-ADAB3BD22758}"/>
              </a:ext>
            </a:extLst>
          </p:cNvPr>
          <p:cNvSpPr>
            <a:spLocks noChangeShapeType="1"/>
          </p:cNvSpPr>
          <p:nvPr/>
        </p:nvSpPr>
        <p:spPr bwMode="auto">
          <a:xfrm>
            <a:off x="7899401" y="58229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935">
            <a:extLst>
              <a:ext uri="{FF2B5EF4-FFF2-40B4-BE49-F238E27FC236}">
                <a16:creationId xmlns:a16="http://schemas.microsoft.com/office/drawing/2014/main" id="{7FD3F0E2-2594-4842-94B6-07B30A1C95C9}"/>
              </a:ext>
            </a:extLst>
          </p:cNvPr>
          <p:cNvSpPr>
            <a:spLocks noChangeShapeType="1"/>
          </p:cNvSpPr>
          <p:nvPr/>
        </p:nvSpPr>
        <p:spPr bwMode="auto">
          <a:xfrm>
            <a:off x="7899401" y="5826125"/>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936">
            <a:extLst>
              <a:ext uri="{FF2B5EF4-FFF2-40B4-BE49-F238E27FC236}">
                <a16:creationId xmlns:a16="http://schemas.microsoft.com/office/drawing/2014/main" id="{58C7D8DF-6C12-43DB-93AE-8E46141CFC1F}"/>
              </a:ext>
            </a:extLst>
          </p:cNvPr>
          <p:cNvSpPr>
            <a:spLocks noChangeShapeType="1"/>
          </p:cNvSpPr>
          <p:nvPr/>
        </p:nvSpPr>
        <p:spPr bwMode="auto">
          <a:xfrm>
            <a:off x="7899401" y="583088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937">
            <a:extLst>
              <a:ext uri="{FF2B5EF4-FFF2-40B4-BE49-F238E27FC236}">
                <a16:creationId xmlns:a16="http://schemas.microsoft.com/office/drawing/2014/main" id="{7A452C7B-78DA-4C5A-85B7-E175CCB18297}"/>
              </a:ext>
            </a:extLst>
          </p:cNvPr>
          <p:cNvSpPr>
            <a:spLocks noChangeShapeType="1"/>
          </p:cNvSpPr>
          <p:nvPr/>
        </p:nvSpPr>
        <p:spPr bwMode="auto">
          <a:xfrm>
            <a:off x="7896226" y="58356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938">
            <a:extLst>
              <a:ext uri="{FF2B5EF4-FFF2-40B4-BE49-F238E27FC236}">
                <a16:creationId xmlns:a16="http://schemas.microsoft.com/office/drawing/2014/main" id="{84743E6F-64CB-4E9F-95D0-EB1C916BAD71}"/>
              </a:ext>
            </a:extLst>
          </p:cNvPr>
          <p:cNvSpPr>
            <a:spLocks noChangeShapeType="1"/>
          </p:cNvSpPr>
          <p:nvPr/>
        </p:nvSpPr>
        <p:spPr bwMode="auto">
          <a:xfrm>
            <a:off x="7896226" y="5838825"/>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939">
            <a:extLst>
              <a:ext uri="{FF2B5EF4-FFF2-40B4-BE49-F238E27FC236}">
                <a16:creationId xmlns:a16="http://schemas.microsoft.com/office/drawing/2014/main" id="{ED2E231D-5AF1-4F95-A61F-4A002CA8F48B}"/>
              </a:ext>
            </a:extLst>
          </p:cNvPr>
          <p:cNvSpPr>
            <a:spLocks noChangeShapeType="1"/>
          </p:cNvSpPr>
          <p:nvPr/>
        </p:nvSpPr>
        <p:spPr bwMode="auto">
          <a:xfrm>
            <a:off x="7896226" y="5843587"/>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940">
            <a:extLst>
              <a:ext uri="{FF2B5EF4-FFF2-40B4-BE49-F238E27FC236}">
                <a16:creationId xmlns:a16="http://schemas.microsoft.com/office/drawing/2014/main" id="{5D0AD2F7-9082-44E4-A3B7-CC16B741F22B}"/>
              </a:ext>
            </a:extLst>
          </p:cNvPr>
          <p:cNvSpPr>
            <a:spLocks noChangeShapeType="1"/>
          </p:cNvSpPr>
          <p:nvPr/>
        </p:nvSpPr>
        <p:spPr bwMode="auto">
          <a:xfrm>
            <a:off x="7896226" y="5846762"/>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941">
            <a:extLst>
              <a:ext uri="{FF2B5EF4-FFF2-40B4-BE49-F238E27FC236}">
                <a16:creationId xmlns:a16="http://schemas.microsoft.com/office/drawing/2014/main" id="{A6531D29-7627-41E9-811E-AD588FCE45D9}"/>
              </a:ext>
            </a:extLst>
          </p:cNvPr>
          <p:cNvSpPr>
            <a:spLocks noChangeShapeType="1"/>
          </p:cNvSpPr>
          <p:nvPr/>
        </p:nvSpPr>
        <p:spPr bwMode="auto">
          <a:xfrm>
            <a:off x="7896226" y="58515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942">
            <a:extLst>
              <a:ext uri="{FF2B5EF4-FFF2-40B4-BE49-F238E27FC236}">
                <a16:creationId xmlns:a16="http://schemas.microsoft.com/office/drawing/2014/main" id="{0A1A9BB0-F042-4198-9FDE-95B59CDA96BB}"/>
              </a:ext>
            </a:extLst>
          </p:cNvPr>
          <p:cNvSpPr>
            <a:spLocks noChangeShapeType="1"/>
          </p:cNvSpPr>
          <p:nvPr/>
        </p:nvSpPr>
        <p:spPr bwMode="auto">
          <a:xfrm>
            <a:off x="7896226" y="5856287"/>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943">
            <a:extLst>
              <a:ext uri="{FF2B5EF4-FFF2-40B4-BE49-F238E27FC236}">
                <a16:creationId xmlns:a16="http://schemas.microsoft.com/office/drawing/2014/main" id="{24D83212-E1B0-4E28-BF7B-78B07DB4DFC3}"/>
              </a:ext>
            </a:extLst>
          </p:cNvPr>
          <p:cNvSpPr>
            <a:spLocks noChangeShapeType="1"/>
          </p:cNvSpPr>
          <p:nvPr/>
        </p:nvSpPr>
        <p:spPr bwMode="auto">
          <a:xfrm>
            <a:off x="7894638" y="585946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944">
            <a:extLst>
              <a:ext uri="{FF2B5EF4-FFF2-40B4-BE49-F238E27FC236}">
                <a16:creationId xmlns:a16="http://schemas.microsoft.com/office/drawing/2014/main" id="{9F3AB1F8-58E9-4BEE-8231-B79B0093F881}"/>
              </a:ext>
            </a:extLst>
          </p:cNvPr>
          <p:cNvSpPr>
            <a:spLocks noChangeShapeType="1"/>
          </p:cNvSpPr>
          <p:nvPr/>
        </p:nvSpPr>
        <p:spPr bwMode="auto">
          <a:xfrm>
            <a:off x="7894638" y="58642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945">
            <a:extLst>
              <a:ext uri="{FF2B5EF4-FFF2-40B4-BE49-F238E27FC236}">
                <a16:creationId xmlns:a16="http://schemas.microsoft.com/office/drawing/2014/main" id="{AE8B11C3-3B18-42CE-BBDB-B72E44E5D603}"/>
              </a:ext>
            </a:extLst>
          </p:cNvPr>
          <p:cNvSpPr>
            <a:spLocks noChangeShapeType="1"/>
          </p:cNvSpPr>
          <p:nvPr/>
        </p:nvSpPr>
        <p:spPr bwMode="auto">
          <a:xfrm>
            <a:off x="7894638" y="5868987"/>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946">
            <a:extLst>
              <a:ext uri="{FF2B5EF4-FFF2-40B4-BE49-F238E27FC236}">
                <a16:creationId xmlns:a16="http://schemas.microsoft.com/office/drawing/2014/main" id="{F4481F4D-1C0A-4308-8988-1F349F231704}"/>
              </a:ext>
            </a:extLst>
          </p:cNvPr>
          <p:cNvSpPr>
            <a:spLocks noChangeShapeType="1"/>
          </p:cNvSpPr>
          <p:nvPr/>
        </p:nvSpPr>
        <p:spPr bwMode="auto">
          <a:xfrm>
            <a:off x="7894638" y="5872162"/>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947">
            <a:extLst>
              <a:ext uri="{FF2B5EF4-FFF2-40B4-BE49-F238E27FC236}">
                <a16:creationId xmlns:a16="http://schemas.microsoft.com/office/drawing/2014/main" id="{25970994-C789-4445-A2EB-253EDAEDA8C4}"/>
              </a:ext>
            </a:extLst>
          </p:cNvPr>
          <p:cNvSpPr>
            <a:spLocks noChangeShapeType="1"/>
          </p:cNvSpPr>
          <p:nvPr/>
        </p:nvSpPr>
        <p:spPr bwMode="auto">
          <a:xfrm>
            <a:off x="7893051" y="58769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948">
            <a:extLst>
              <a:ext uri="{FF2B5EF4-FFF2-40B4-BE49-F238E27FC236}">
                <a16:creationId xmlns:a16="http://schemas.microsoft.com/office/drawing/2014/main" id="{76FAB24E-51E5-454C-9031-10134830AA32}"/>
              </a:ext>
            </a:extLst>
          </p:cNvPr>
          <p:cNvSpPr>
            <a:spLocks noChangeShapeType="1"/>
          </p:cNvSpPr>
          <p:nvPr/>
        </p:nvSpPr>
        <p:spPr bwMode="auto">
          <a:xfrm>
            <a:off x="7893051" y="5881687"/>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949">
            <a:extLst>
              <a:ext uri="{FF2B5EF4-FFF2-40B4-BE49-F238E27FC236}">
                <a16:creationId xmlns:a16="http://schemas.microsoft.com/office/drawing/2014/main" id="{6D60C5A1-B3DE-4547-BC68-7F587D31A543}"/>
              </a:ext>
            </a:extLst>
          </p:cNvPr>
          <p:cNvSpPr>
            <a:spLocks noChangeShapeType="1"/>
          </p:cNvSpPr>
          <p:nvPr/>
        </p:nvSpPr>
        <p:spPr bwMode="auto">
          <a:xfrm>
            <a:off x="7893051" y="58848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950">
            <a:extLst>
              <a:ext uri="{FF2B5EF4-FFF2-40B4-BE49-F238E27FC236}">
                <a16:creationId xmlns:a16="http://schemas.microsoft.com/office/drawing/2014/main" id="{82EDC39A-DE9C-4F87-92B0-0FA87597CAF4}"/>
              </a:ext>
            </a:extLst>
          </p:cNvPr>
          <p:cNvSpPr>
            <a:spLocks noChangeShapeType="1"/>
          </p:cNvSpPr>
          <p:nvPr/>
        </p:nvSpPr>
        <p:spPr bwMode="auto">
          <a:xfrm>
            <a:off x="7893051" y="58896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0" name="Line 951">
            <a:extLst>
              <a:ext uri="{FF2B5EF4-FFF2-40B4-BE49-F238E27FC236}">
                <a16:creationId xmlns:a16="http://schemas.microsoft.com/office/drawing/2014/main" id="{7DEF2405-B6E8-43B8-8A53-2E7013FB9C27}"/>
              </a:ext>
            </a:extLst>
          </p:cNvPr>
          <p:cNvSpPr>
            <a:spLocks noChangeShapeType="1"/>
          </p:cNvSpPr>
          <p:nvPr/>
        </p:nvSpPr>
        <p:spPr bwMode="auto">
          <a:xfrm>
            <a:off x="7893051" y="58928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952">
            <a:extLst>
              <a:ext uri="{FF2B5EF4-FFF2-40B4-BE49-F238E27FC236}">
                <a16:creationId xmlns:a16="http://schemas.microsoft.com/office/drawing/2014/main" id="{82C7AF9F-731E-4BC1-9802-A3030AE9446A}"/>
              </a:ext>
            </a:extLst>
          </p:cNvPr>
          <p:cNvSpPr>
            <a:spLocks noChangeShapeType="1"/>
          </p:cNvSpPr>
          <p:nvPr/>
        </p:nvSpPr>
        <p:spPr bwMode="auto">
          <a:xfrm>
            <a:off x="7893051" y="58975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953">
            <a:extLst>
              <a:ext uri="{FF2B5EF4-FFF2-40B4-BE49-F238E27FC236}">
                <a16:creationId xmlns:a16="http://schemas.microsoft.com/office/drawing/2014/main" id="{8EB93CD8-E9CA-4C25-84FC-3044233BBECB}"/>
              </a:ext>
            </a:extLst>
          </p:cNvPr>
          <p:cNvSpPr>
            <a:spLocks noChangeShapeType="1"/>
          </p:cNvSpPr>
          <p:nvPr/>
        </p:nvSpPr>
        <p:spPr bwMode="auto">
          <a:xfrm>
            <a:off x="7893051" y="5902325"/>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954">
            <a:extLst>
              <a:ext uri="{FF2B5EF4-FFF2-40B4-BE49-F238E27FC236}">
                <a16:creationId xmlns:a16="http://schemas.microsoft.com/office/drawing/2014/main" id="{3286F4F4-A558-490E-AFC3-4382EB56123C}"/>
              </a:ext>
            </a:extLst>
          </p:cNvPr>
          <p:cNvSpPr>
            <a:spLocks noChangeShapeType="1"/>
          </p:cNvSpPr>
          <p:nvPr/>
        </p:nvSpPr>
        <p:spPr bwMode="auto">
          <a:xfrm>
            <a:off x="7893051" y="59055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955">
            <a:extLst>
              <a:ext uri="{FF2B5EF4-FFF2-40B4-BE49-F238E27FC236}">
                <a16:creationId xmlns:a16="http://schemas.microsoft.com/office/drawing/2014/main" id="{29185DDF-DAAE-4355-8EBA-AD9B863A9DBA}"/>
              </a:ext>
            </a:extLst>
          </p:cNvPr>
          <p:cNvSpPr>
            <a:spLocks noChangeShapeType="1"/>
          </p:cNvSpPr>
          <p:nvPr/>
        </p:nvSpPr>
        <p:spPr bwMode="auto">
          <a:xfrm>
            <a:off x="7893051" y="5910262"/>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956">
            <a:extLst>
              <a:ext uri="{FF2B5EF4-FFF2-40B4-BE49-F238E27FC236}">
                <a16:creationId xmlns:a16="http://schemas.microsoft.com/office/drawing/2014/main" id="{00E70B96-B889-40FE-AD75-D09E3A3F09E4}"/>
              </a:ext>
            </a:extLst>
          </p:cNvPr>
          <p:cNvSpPr>
            <a:spLocks noChangeShapeType="1"/>
          </p:cNvSpPr>
          <p:nvPr/>
        </p:nvSpPr>
        <p:spPr bwMode="auto">
          <a:xfrm>
            <a:off x="7893051" y="5915025"/>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957">
            <a:extLst>
              <a:ext uri="{FF2B5EF4-FFF2-40B4-BE49-F238E27FC236}">
                <a16:creationId xmlns:a16="http://schemas.microsoft.com/office/drawing/2014/main" id="{934F9172-A85D-4DBB-B537-4EC41E092594}"/>
              </a:ext>
            </a:extLst>
          </p:cNvPr>
          <p:cNvSpPr>
            <a:spLocks noChangeShapeType="1"/>
          </p:cNvSpPr>
          <p:nvPr/>
        </p:nvSpPr>
        <p:spPr bwMode="auto">
          <a:xfrm>
            <a:off x="7893051" y="5918200"/>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958">
            <a:extLst>
              <a:ext uri="{FF2B5EF4-FFF2-40B4-BE49-F238E27FC236}">
                <a16:creationId xmlns:a16="http://schemas.microsoft.com/office/drawing/2014/main" id="{2738A73F-05DD-4B96-A898-DBF7E1AE6E20}"/>
              </a:ext>
            </a:extLst>
          </p:cNvPr>
          <p:cNvSpPr>
            <a:spLocks noChangeShapeType="1"/>
          </p:cNvSpPr>
          <p:nvPr/>
        </p:nvSpPr>
        <p:spPr bwMode="auto">
          <a:xfrm>
            <a:off x="7891463" y="5922962"/>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959">
            <a:extLst>
              <a:ext uri="{FF2B5EF4-FFF2-40B4-BE49-F238E27FC236}">
                <a16:creationId xmlns:a16="http://schemas.microsoft.com/office/drawing/2014/main" id="{D28B9F3E-75FD-4424-A4A7-32DEAFAB7BDC}"/>
              </a:ext>
            </a:extLst>
          </p:cNvPr>
          <p:cNvSpPr>
            <a:spLocks noChangeShapeType="1"/>
          </p:cNvSpPr>
          <p:nvPr/>
        </p:nvSpPr>
        <p:spPr bwMode="auto">
          <a:xfrm>
            <a:off x="7891463" y="5927725"/>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960">
            <a:extLst>
              <a:ext uri="{FF2B5EF4-FFF2-40B4-BE49-F238E27FC236}">
                <a16:creationId xmlns:a16="http://schemas.microsoft.com/office/drawing/2014/main" id="{C6B64280-8F3F-4CBF-9167-8A72B1BED81F}"/>
              </a:ext>
            </a:extLst>
          </p:cNvPr>
          <p:cNvSpPr>
            <a:spLocks noChangeShapeType="1"/>
          </p:cNvSpPr>
          <p:nvPr/>
        </p:nvSpPr>
        <p:spPr bwMode="auto">
          <a:xfrm>
            <a:off x="7891463" y="5930900"/>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961">
            <a:extLst>
              <a:ext uri="{FF2B5EF4-FFF2-40B4-BE49-F238E27FC236}">
                <a16:creationId xmlns:a16="http://schemas.microsoft.com/office/drawing/2014/main" id="{2E70BF85-DA71-4CCA-B0D2-C800C6EEE781}"/>
              </a:ext>
            </a:extLst>
          </p:cNvPr>
          <p:cNvSpPr>
            <a:spLocks noChangeShapeType="1"/>
          </p:cNvSpPr>
          <p:nvPr/>
        </p:nvSpPr>
        <p:spPr bwMode="auto">
          <a:xfrm>
            <a:off x="7891463" y="59356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962">
            <a:extLst>
              <a:ext uri="{FF2B5EF4-FFF2-40B4-BE49-F238E27FC236}">
                <a16:creationId xmlns:a16="http://schemas.microsoft.com/office/drawing/2014/main" id="{D3F2B69A-B5D6-4BC4-B8DC-28793A8FAAFA}"/>
              </a:ext>
            </a:extLst>
          </p:cNvPr>
          <p:cNvSpPr>
            <a:spLocks noChangeShapeType="1"/>
          </p:cNvSpPr>
          <p:nvPr/>
        </p:nvSpPr>
        <p:spPr bwMode="auto">
          <a:xfrm>
            <a:off x="7889876" y="59388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963">
            <a:extLst>
              <a:ext uri="{FF2B5EF4-FFF2-40B4-BE49-F238E27FC236}">
                <a16:creationId xmlns:a16="http://schemas.microsoft.com/office/drawing/2014/main" id="{856D91DD-5D49-4E64-B05A-ACC815296228}"/>
              </a:ext>
            </a:extLst>
          </p:cNvPr>
          <p:cNvSpPr>
            <a:spLocks noChangeShapeType="1"/>
          </p:cNvSpPr>
          <p:nvPr/>
        </p:nvSpPr>
        <p:spPr bwMode="auto">
          <a:xfrm>
            <a:off x="7889876" y="59436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964">
            <a:extLst>
              <a:ext uri="{FF2B5EF4-FFF2-40B4-BE49-F238E27FC236}">
                <a16:creationId xmlns:a16="http://schemas.microsoft.com/office/drawing/2014/main" id="{A88F3867-D4B1-4F09-9748-130FDB199F0D}"/>
              </a:ext>
            </a:extLst>
          </p:cNvPr>
          <p:cNvSpPr>
            <a:spLocks noChangeShapeType="1"/>
          </p:cNvSpPr>
          <p:nvPr/>
        </p:nvSpPr>
        <p:spPr bwMode="auto">
          <a:xfrm>
            <a:off x="7889876" y="59483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965">
            <a:extLst>
              <a:ext uri="{FF2B5EF4-FFF2-40B4-BE49-F238E27FC236}">
                <a16:creationId xmlns:a16="http://schemas.microsoft.com/office/drawing/2014/main" id="{19B83C88-DCCD-43A9-A6F7-E537649C43A9}"/>
              </a:ext>
            </a:extLst>
          </p:cNvPr>
          <p:cNvSpPr>
            <a:spLocks noChangeShapeType="1"/>
          </p:cNvSpPr>
          <p:nvPr/>
        </p:nvSpPr>
        <p:spPr bwMode="auto">
          <a:xfrm>
            <a:off x="7889876" y="59515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966">
            <a:extLst>
              <a:ext uri="{FF2B5EF4-FFF2-40B4-BE49-F238E27FC236}">
                <a16:creationId xmlns:a16="http://schemas.microsoft.com/office/drawing/2014/main" id="{F9E13776-8653-4BAF-9A32-6FD62CBF1B58}"/>
              </a:ext>
            </a:extLst>
          </p:cNvPr>
          <p:cNvSpPr>
            <a:spLocks noChangeShapeType="1"/>
          </p:cNvSpPr>
          <p:nvPr/>
        </p:nvSpPr>
        <p:spPr bwMode="auto">
          <a:xfrm>
            <a:off x="7889876" y="59563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967">
            <a:extLst>
              <a:ext uri="{FF2B5EF4-FFF2-40B4-BE49-F238E27FC236}">
                <a16:creationId xmlns:a16="http://schemas.microsoft.com/office/drawing/2014/main" id="{A1847A61-03FE-4180-8F58-9ECEF4D27355}"/>
              </a:ext>
            </a:extLst>
          </p:cNvPr>
          <p:cNvSpPr>
            <a:spLocks noChangeShapeType="1"/>
          </p:cNvSpPr>
          <p:nvPr/>
        </p:nvSpPr>
        <p:spPr bwMode="auto">
          <a:xfrm>
            <a:off x="7889876" y="5961062"/>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968">
            <a:extLst>
              <a:ext uri="{FF2B5EF4-FFF2-40B4-BE49-F238E27FC236}">
                <a16:creationId xmlns:a16="http://schemas.microsoft.com/office/drawing/2014/main" id="{85D5A577-1CE4-4A02-8657-9EC1D68C40CA}"/>
              </a:ext>
            </a:extLst>
          </p:cNvPr>
          <p:cNvSpPr>
            <a:spLocks noChangeShapeType="1"/>
          </p:cNvSpPr>
          <p:nvPr/>
        </p:nvSpPr>
        <p:spPr bwMode="auto">
          <a:xfrm>
            <a:off x="7889876" y="5964237"/>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969">
            <a:extLst>
              <a:ext uri="{FF2B5EF4-FFF2-40B4-BE49-F238E27FC236}">
                <a16:creationId xmlns:a16="http://schemas.microsoft.com/office/drawing/2014/main" id="{85689AF6-096E-4078-81E1-39EBC3FFF7F5}"/>
              </a:ext>
            </a:extLst>
          </p:cNvPr>
          <p:cNvSpPr>
            <a:spLocks noChangeShapeType="1"/>
          </p:cNvSpPr>
          <p:nvPr/>
        </p:nvSpPr>
        <p:spPr bwMode="auto">
          <a:xfrm>
            <a:off x="7888288" y="59690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9" name="Line 970">
            <a:extLst>
              <a:ext uri="{FF2B5EF4-FFF2-40B4-BE49-F238E27FC236}">
                <a16:creationId xmlns:a16="http://schemas.microsoft.com/office/drawing/2014/main" id="{97177EF5-547D-4196-9AEA-DA7D4E72695D}"/>
              </a:ext>
            </a:extLst>
          </p:cNvPr>
          <p:cNvSpPr>
            <a:spLocks noChangeShapeType="1"/>
          </p:cNvSpPr>
          <p:nvPr/>
        </p:nvSpPr>
        <p:spPr bwMode="auto">
          <a:xfrm>
            <a:off x="7888288" y="5973762"/>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971">
            <a:extLst>
              <a:ext uri="{FF2B5EF4-FFF2-40B4-BE49-F238E27FC236}">
                <a16:creationId xmlns:a16="http://schemas.microsoft.com/office/drawing/2014/main" id="{6CAC8CC5-B663-4482-8890-E627CB16E319}"/>
              </a:ext>
            </a:extLst>
          </p:cNvPr>
          <p:cNvSpPr>
            <a:spLocks noChangeShapeType="1"/>
          </p:cNvSpPr>
          <p:nvPr/>
        </p:nvSpPr>
        <p:spPr bwMode="auto">
          <a:xfrm>
            <a:off x="7888288" y="597693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972">
            <a:extLst>
              <a:ext uri="{FF2B5EF4-FFF2-40B4-BE49-F238E27FC236}">
                <a16:creationId xmlns:a16="http://schemas.microsoft.com/office/drawing/2014/main" id="{870253FC-4422-4E4B-968C-3DE01A4442ED}"/>
              </a:ext>
            </a:extLst>
          </p:cNvPr>
          <p:cNvSpPr>
            <a:spLocks noChangeShapeType="1"/>
          </p:cNvSpPr>
          <p:nvPr/>
        </p:nvSpPr>
        <p:spPr bwMode="auto">
          <a:xfrm>
            <a:off x="7888288" y="59817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973">
            <a:extLst>
              <a:ext uri="{FF2B5EF4-FFF2-40B4-BE49-F238E27FC236}">
                <a16:creationId xmlns:a16="http://schemas.microsoft.com/office/drawing/2014/main" id="{154B5C18-3204-480A-A18E-523ABF824930}"/>
              </a:ext>
            </a:extLst>
          </p:cNvPr>
          <p:cNvSpPr>
            <a:spLocks noChangeShapeType="1"/>
          </p:cNvSpPr>
          <p:nvPr/>
        </p:nvSpPr>
        <p:spPr bwMode="auto">
          <a:xfrm>
            <a:off x="7886701" y="5984875"/>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974">
            <a:extLst>
              <a:ext uri="{FF2B5EF4-FFF2-40B4-BE49-F238E27FC236}">
                <a16:creationId xmlns:a16="http://schemas.microsoft.com/office/drawing/2014/main" id="{99EA4F53-5FBC-4A0A-BAD2-8CBAB28A7268}"/>
              </a:ext>
            </a:extLst>
          </p:cNvPr>
          <p:cNvSpPr>
            <a:spLocks noChangeShapeType="1"/>
          </p:cNvSpPr>
          <p:nvPr/>
        </p:nvSpPr>
        <p:spPr bwMode="auto">
          <a:xfrm>
            <a:off x="7886701" y="5989637"/>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975">
            <a:extLst>
              <a:ext uri="{FF2B5EF4-FFF2-40B4-BE49-F238E27FC236}">
                <a16:creationId xmlns:a16="http://schemas.microsoft.com/office/drawing/2014/main" id="{67855DA0-8C1B-4288-A9F2-19A3931071C9}"/>
              </a:ext>
            </a:extLst>
          </p:cNvPr>
          <p:cNvSpPr>
            <a:spLocks noChangeShapeType="1"/>
          </p:cNvSpPr>
          <p:nvPr/>
        </p:nvSpPr>
        <p:spPr bwMode="auto">
          <a:xfrm>
            <a:off x="7888288" y="59944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976">
            <a:extLst>
              <a:ext uri="{FF2B5EF4-FFF2-40B4-BE49-F238E27FC236}">
                <a16:creationId xmlns:a16="http://schemas.microsoft.com/office/drawing/2014/main" id="{534024FD-1FF4-45FE-BF29-B5ADA7781E18}"/>
              </a:ext>
            </a:extLst>
          </p:cNvPr>
          <p:cNvSpPr>
            <a:spLocks noChangeShapeType="1"/>
          </p:cNvSpPr>
          <p:nvPr/>
        </p:nvSpPr>
        <p:spPr bwMode="auto">
          <a:xfrm>
            <a:off x="7888288" y="59975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977">
            <a:extLst>
              <a:ext uri="{FF2B5EF4-FFF2-40B4-BE49-F238E27FC236}">
                <a16:creationId xmlns:a16="http://schemas.microsoft.com/office/drawing/2014/main" id="{9FE9B415-C323-49B1-A299-011BCEDAB6A4}"/>
              </a:ext>
            </a:extLst>
          </p:cNvPr>
          <p:cNvSpPr>
            <a:spLocks noChangeShapeType="1"/>
          </p:cNvSpPr>
          <p:nvPr/>
        </p:nvSpPr>
        <p:spPr bwMode="auto">
          <a:xfrm>
            <a:off x="7888288" y="600233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978">
            <a:extLst>
              <a:ext uri="{FF2B5EF4-FFF2-40B4-BE49-F238E27FC236}">
                <a16:creationId xmlns:a16="http://schemas.microsoft.com/office/drawing/2014/main" id="{280CE953-B473-42AD-A758-493327CE013F}"/>
              </a:ext>
            </a:extLst>
          </p:cNvPr>
          <p:cNvSpPr>
            <a:spLocks noChangeShapeType="1"/>
          </p:cNvSpPr>
          <p:nvPr/>
        </p:nvSpPr>
        <p:spPr bwMode="auto">
          <a:xfrm>
            <a:off x="7888288" y="60071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979">
            <a:extLst>
              <a:ext uri="{FF2B5EF4-FFF2-40B4-BE49-F238E27FC236}">
                <a16:creationId xmlns:a16="http://schemas.microsoft.com/office/drawing/2014/main" id="{0A98BEB3-F906-42BB-8044-247414D5C6FC}"/>
              </a:ext>
            </a:extLst>
          </p:cNvPr>
          <p:cNvSpPr>
            <a:spLocks noChangeShapeType="1"/>
          </p:cNvSpPr>
          <p:nvPr/>
        </p:nvSpPr>
        <p:spPr bwMode="auto">
          <a:xfrm>
            <a:off x="7888288" y="60102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980">
            <a:extLst>
              <a:ext uri="{FF2B5EF4-FFF2-40B4-BE49-F238E27FC236}">
                <a16:creationId xmlns:a16="http://schemas.microsoft.com/office/drawing/2014/main" id="{FD249FDD-2460-4B20-84C3-E1C313538CCF}"/>
              </a:ext>
            </a:extLst>
          </p:cNvPr>
          <p:cNvSpPr>
            <a:spLocks noChangeShapeType="1"/>
          </p:cNvSpPr>
          <p:nvPr/>
        </p:nvSpPr>
        <p:spPr bwMode="auto">
          <a:xfrm>
            <a:off x="7886701" y="6015037"/>
            <a:ext cx="968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981">
            <a:extLst>
              <a:ext uri="{FF2B5EF4-FFF2-40B4-BE49-F238E27FC236}">
                <a16:creationId xmlns:a16="http://schemas.microsoft.com/office/drawing/2014/main" id="{616DACB6-D0CE-4C8E-BB24-3FC999EE7207}"/>
              </a:ext>
            </a:extLst>
          </p:cNvPr>
          <p:cNvSpPr>
            <a:spLocks noChangeShapeType="1"/>
          </p:cNvSpPr>
          <p:nvPr/>
        </p:nvSpPr>
        <p:spPr bwMode="auto">
          <a:xfrm>
            <a:off x="7886701" y="60198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982">
            <a:extLst>
              <a:ext uri="{FF2B5EF4-FFF2-40B4-BE49-F238E27FC236}">
                <a16:creationId xmlns:a16="http://schemas.microsoft.com/office/drawing/2014/main" id="{C58040C9-88F9-4DD7-8215-1564E935E02A}"/>
              </a:ext>
            </a:extLst>
          </p:cNvPr>
          <p:cNvSpPr>
            <a:spLocks noChangeShapeType="1"/>
          </p:cNvSpPr>
          <p:nvPr/>
        </p:nvSpPr>
        <p:spPr bwMode="auto">
          <a:xfrm>
            <a:off x="7886701" y="6022975"/>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983">
            <a:extLst>
              <a:ext uri="{FF2B5EF4-FFF2-40B4-BE49-F238E27FC236}">
                <a16:creationId xmlns:a16="http://schemas.microsoft.com/office/drawing/2014/main" id="{CF2B43A6-2D28-46AD-880F-E3B54E996F8C}"/>
              </a:ext>
            </a:extLst>
          </p:cNvPr>
          <p:cNvSpPr>
            <a:spLocks noChangeShapeType="1"/>
          </p:cNvSpPr>
          <p:nvPr/>
        </p:nvSpPr>
        <p:spPr bwMode="auto">
          <a:xfrm>
            <a:off x="7886701" y="602773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984">
            <a:extLst>
              <a:ext uri="{FF2B5EF4-FFF2-40B4-BE49-F238E27FC236}">
                <a16:creationId xmlns:a16="http://schemas.microsoft.com/office/drawing/2014/main" id="{6469A105-39E9-4A24-B501-20C27E87F59E}"/>
              </a:ext>
            </a:extLst>
          </p:cNvPr>
          <p:cNvSpPr>
            <a:spLocks noChangeShapeType="1"/>
          </p:cNvSpPr>
          <p:nvPr/>
        </p:nvSpPr>
        <p:spPr bwMode="auto">
          <a:xfrm>
            <a:off x="7886701" y="60325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985">
            <a:extLst>
              <a:ext uri="{FF2B5EF4-FFF2-40B4-BE49-F238E27FC236}">
                <a16:creationId xmlns:a16="http://schemas.microsoft.com/office/drawing/2014/main" id="{7FEF83BE-0762-454F-AA7A-B414EFAAD70B}"/>
              </a:ext>
            </a:extLst>
          </p:cNvPr>
          <p:cNvSpPr>
            <a:spLocks noChangeShapeType="1"/>
          </p:cNvSpPr>
          <p:nvPr/>
        </p:nvSpPr>
        <p:spPr bwMode="auto">
          <a:xfrm>
            <a:off x="7885113" y="6035675"/>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986">
            <a:extLst>
              <a:ext uri="{FF2B5EF4-FFF2-40B4-BE49-F238E27FC236}">
                <a16:creationId xmlns:a16="http://schemas.microsoft.com/office/drawing/2014/main" id="{9E10D4EB-08AE-4D12-B4FE-B202C22D802E}"/>
              </a:ext>
            </a:extLst>
          </p:cNvPr>
          <p:cNvSpPr>
            <a:spLocks noChangeShapeType="1"/>
          </p:cNvSpPr>
          <p:nvPr/>
        </p:nvSpPr>
        <p:spPr bwMode="auto">
          <a:xfrm>
            <a:off x="7885113" y="6040437"/>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987">
            <a:extLst>
              <a:ext uri="{FF2B5EF4-FFF2-40B4-BE49-F238E27FC236}">
                <a16:creationId xmlns:a16="http://schemas.microsoft.com/office/drawing/2014/main" id="{1B395C46-A45C-4A55-9505-E55B76FEB2DF}"/>
              </a:ext>
            </a:extLst>
          </p:cNvPr>
          <p:cNvSpPr>
            <a:spLocks noChangeShapeType="1"/>
          </p:cNvSpPr>
          <p:nvPr/>
        </p:nvSpPr>
        <p:spPr bwMode="auto">
          <a:xfrm>
            <a:off x="7885113" y="6043612"/>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988">
            <a:extLst>
              <a:ext uri="{FF2B5EF4-FFF2-40B4-BE49-F238E27FC236}">
                <a16:creationId xmlns:a16="http://schemas.microsoft.com/office/drawing/2014/main" id="{0FB04526-06EE-4484-88CF-6227E110C037}"/>
              </a:ext>
            </a:extLst>
          </p:cNvPr>
          <p:cNvSpPr>
            <a:spLocks noChangeShapeType="1"/>
          </p:cNvSpPr>
          <p:nvPr/>
        </p:nvSpPr>
        <p:spPr bwMode="auto">
          <a:xfrm>
            <a:off x="7883526" y="6048375"/>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989">
            <a:extLst>
              <a:ext uri="{FF2B5EF4-FFF2-40B4-BE49-F238E27FC236}">
                <a16:creationId xmlns:a16="http://schemas.microsoft.com/office/drawing/2014/main" id="{E40BEA5F-7FA4-4CFE-B2DF-C728B23C7095}"/>
              </a:ext>
            </a:extLst>
          </p:cNvPr>
          <p:cNvSpPr>
            <a:spLocks noChangeShapeType="1"/>
          </p:cNvSpPr>
          <p:nvPr/>
        </p:nvSpPr>
        <p:spPr bwMode="auto">
          <a:xfrm>
            <a:off x="7883526" y="6053137"/>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990">
            <a:extLst>
              <a:ext uri="{FF2B5EF4-FFF2-40B4-BE49-F238E27FC236}">
                <a16:creationId xmlns:a16="http://schemas.microsoft.com/office/drawing/2014/main" id="{0F9513F6-38EC-4216-A98C-3273BA1B4F67}"/>
              </a:ext>
            </a:extLst>
          </p:cNvPr>
          <p:cNvSpPr>
            <a:spLocks noChangeShapeType="1"/>
          </p:cNvSpPr>
          <p:nvPr/>
        </p:nvSpPr>
        <p:spPr bwMode="auto">
          <a:xfrm>
            <a:off x="7883526" y="6056312"/>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991">
            <a:extLst>
              <a:ext uri="{FF2B5EF4-FFF2-40B4-BE49-F238E27FC236}">
                <a16:creationId xmlns:a16="http://schemas.microsoft.com/office/drawing/2014/main" id="{0C517876-1AA1-4EEF-B231-87BF98E5BDD1}"/>
              </a:ext>
            </a:extLst>
          </p:cNvPr>
          <p:cNvSpPr>
            <a:spLocks noChangeShapeType="1"/>
          </p:cNvSpPr>
          <p:nvPr/>
        </p:nvSpPr>
        <p:spPr bwMode="auto">
          <a:xfrm>
            <a:off x="7881938" y="60610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992">
            <a:extLst>
              <a:ext uri="{FF2B5EF4-FFF2-40B4-BE49-F238E27FC236}">
                <a16:creationId xmlns:a16="http://schemas.microsoft.com/office/drawing/2014/main" id="{1921A4E8-AE56-412B-AD44-FBC2D4F68966}"/>
              </a:ext>
            </a:extLst>
          </p:cNvPr>
          <p:cNvSpPr>
            <a:spLocks noChangeShapeType="1"/>
          </p:cNvSpPr>
          <p:nvPr/>
        </p:nvSpPr>
        <p:spPr bwMode="auto">
          <a:xfrm>
            <a:off x="7881938" y="6065837"/>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993">
            <a:extLst>
              <a:ext uri="{FF2B5EF4-FFF2-40B4-BE49-F238E27FC236}">
                <a16:creationId xmlns:a16="http://schemas.microsoft.com/office/drawing/2014/main" id="{7EC1C66D-1A2B-4853-8EF3-D4E0E166B2E1}"/>
              </a:ext>
            </a:extLst>
          </p:cNvPr>
          <p:cNvSpPr>
            <a:spLocks noChangeShapeType="1"/>
          </p:cNvSpPr>
          <p:nvPr/>
        </p:nvSpPr>
        <p:spPr bwMode="auto">
          <a:xfrm>
            <a:off x="7881938" y="606901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994">
            <a:extLst>
              <a:ext uri="{FF2B5EF4-FFF2-40B4-BE49-F238E27FC236}">
                <a16:creationId xmlns:a16="http://schemas.microsoft.com/office/drawing/2014/main" id="{41E06081-4312-4676-BA98-424C07316C9C}"/>
              </a:ext>
            </a:extLst>
          </p:cNvPr>
          <p:cNvSpPr>
            <a:spLocks noChangeShapeType="1"/>
          </p:cNvSpPr>
          <p:nvPr/>
        </p:nvSpPr>
        <p:spPr bwMode="auto">
          <a:xfrm>
            <a:off x="7881938" y="60737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995">
            <a:extLst>
              <a:ext uri="{FF2B5EF4-FFF2-40B4-BE49-F238E27FC236}">
                <a16:creationId xmlns:a16="http://schemas.microsoft.com/office/drawing/2014/main" id="{A472CDDF-D824-4194-9657-9545CA2332C7}"/>
              </a:ext>
            </a:extLst>
          </p:cNvPr>
          <p:cNvSpPr>
            <a:spLocks noChangeShapeType="1"/>
          </p:cNvSpPr>
          <p:nvPr/>
        </p:nvSpPr>
        <p:spPr bwMode="auto">
          <a:xfrm>
            <a:off x="7880351" y="6078537"/>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996">
            <a:extLst>
              <a:ext uri="{FF2B5EF4-FFF2-40B4-BE49-F238E27FC236}">
                <a16:creationId xmlns:a16="http://schemas.microsoft.com/office/drawing/2014/main" id="{ACD7D4F2-A7E9-466B-9009-3A5E10CBCC2F}"/>
              </a:ext>
            </a:extLst>
          </p:cNvPr>
          <p:cNvSpPr>
            <a:spLocks noChangeShapeType="1"/>
          </p:cNvSpPr>
          <p:nvPr/>
        </p:nvSpPr>
        <p:spPr bwMode="auto">
          <a:xfrm>
            <a:off x="7880351" y="6081712"/>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997">
            <a:extLst>
              <a:ext uri="{FF2B5EF4-FFF2-40B4-BE49-F238E27FC236}">
                <a16:creationId xmlns:a16="http://schemas.microsoft.com/office/drawing/2014/main" id="{AB8C8D18-456A-4991-86AC-2EC05FDEF176}"/>
              </a:ext>
            </a:extLst>
          </p:cNvPr>
          <p:cNvSpPr>
            <a:spLocks noChangeShapeType="1"/>
          </p:cNvSpPr>
          <p:nvPr/>
        </p:nvSpPr>
        <p:spPr bwMode="auto">
          <a:xfrm>
            <a:off x="7880351" y="6086475"/>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998">
            <a:extLst>
              <a:ext uri="{FF2B5EF4-FFF2-40B4-BE49-F238E27FC236}">
                <a16:creationId xmlns:a16="http://schemas.microsoft.com/office/drawing/2014/main" id="{5AB0BA5A-CCCB-45E6-8794-12DD23D76F29}"/>
              </a:ext>
            </a:extLst>
          </p:cNvPr>
          <p:cNvSpPr>
            <a:spLocks noChangeShapeType="1"/>
          </p:cNvSpPr>
          <p:nvPr/>
        </p:nvSpPr>
        <p:spPr bwMode="auto">
          <a:xfrm>
            <a:off x="7878763" y="6091237"/>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999">
            <a:extLst>
              <a:ext uri="{FF2B5EF4-FFF2-40B4-BE49-F238E27FC236}">
                <a16:creationId xmlns:a16="http://schemas.microsoft.com/office/drawing/2014/main" id="{260883CA-CE4C-4773-BE39-E587AD916889}"/>
              </a:ext>
            </a:extLst>
          </p:cNvPr>
          <p:cNvSpPr>
            <a:spLocks noChangeShapeType="1"/>
          </p:cNvSpPr>
          <p:nvPr/>
        </p:nvSpPr>
        <p:spPr bwMode="auto">
          <a:xfrm>
            <a:off x="7878763" y="6094412"/>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000">
            <a:extLst>
              <a:ext uri="{FF2B5EF4-FFF2-40B4-BE49-F238E27FC236}">
                <a16:creationId xmlns:a16="http://schemas.microsoft.com/office/drawing/2014/main" id="{41086ADA-2159-4778-97D4-E9A358AEAA69}"/>
              </a:ext>
            </a:extLst>
          </p:cNvPr>
          <p:cNvSpPr>
            <a:spLocks noChangeShapeType="1"/>
          </p:cNvSpPr>
          <p:nvPr/>
        </p:nvSpPr>
        <p:spPr bwMode="auto">
          <a:xfrm>
            <a:off x="7878763" y="6099175"/>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001">
            <a:extLst>
              <a:ext uri="{FF2B5EF4-FFF2-40B4-BE49-F238E27FC236}">
                <a16:creationId xmlns:a16="http://schemas.microsoft.com/office/drawing/2014/main" id="{BA9B32ED-22B7-4C59-8B44-99A6E283C880}"/>
              </a:ext>
            </a:extLst>
          </p:cNvPr>
          <p:cNvSpPr>
            <a:spLocks noChangeShapeType="1"/>
          </p:cNvSpPr>
          <p:nvPr/>
        </p:nvSpPr>
        <p:spPr bwMode="auto">
          <a:xfrm>
            <a:off x="7877176" y="61023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002">
            <a:extLst>
              <a:ext uri="{FF2B5EF4-FFF2-40B4-BE49-F238E27FC236}">
                <a16:creationId xmlns:a16="http://schemas.microsoft.com/office/drawing/2014/main" id="{DABA862C-8BEB-4BBE-9A3E-1F72FFF567D4}"/>
              </a:ext>
            </a:extLst>
          </p:cNvPr>
          <p:cNvSpPr>
            <a:spLocks noChangeShapeType="1"/>
          </p:cNvSpPr>
          <p:nvPr/>
        </p:nvSpPr>
        <p:spPr bwMode="auto">
          <a:xfrm>
            <a:off x="7877176" y="6107112"/>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 name="Line 1003">
            <a:extLst>
              <a:ext uri="{FF2B5EF4-FFF2-40B4-BE49-F238E27FC236}">
                <a16:creationId xmlns:a16="http://schemas.microsoft.com/office/drawing/2014/main" id="{2A3D7F30-454F-42FC-BE2B-8E8239FE1652}"/>
              </a:ext>
            </a:extLst>
          </p:cNvPr>
          <p:cNvSpPr>
            <a:spLocks noChangeShapeType="1"/>
          </p:cNvSpPr>
          <p:nvPr/>
        </p:nvSpPr>
        <p:spPr bwMode="auto">
          <a:xfrm>
            <a:off x="7877176" y="6111875"/>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 name="Line 1004">
            <a:extLst>
              <a:ext uri="{FF2B5EF4-FFF2-40B4-BE49-F238E27FC236}">
                <a16:creationId xmlns:a16="http://schemas.microsoft.com/office/drawing/2014/main" id="{55CD2AD5-6EF5-4AB6-817F-F4336932C8CE}"/>
              </a:ext>
            </a:extLst>
          </p:cNvPr>
          <p:cNvSpPr>
            <a:spLocks noChangeShapeType="1"/>
          </p:cNvSpPr>
          <p:nvPr/>
        </p:nvSpPr>
        <p:spPr bwMode="auto">
          <a:xfrm>
            <a:off x="7877176" y="61150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005">
            <a:extLst>
              <a:ext uri="{FF2B5EF4-FFF2-40B4-BE49-F238E27FC236}">
                <a16:creationId xmlns:a16="http://schemas.microsoft.com/office/drawing/2014/main" id="{056D6496-BBE6-436D-8C04-DE1EF99646F7}"/>
              </a:ext>
            </a:extLst>
          </p:cNvPr>
          <p:cNvSpPr>
            <a:spLocks noChangeShapeType="1"/>
          </p:cNvSpPr>
          <p:nvPr/>
        </p:nvSpPr>
        <p:spPr bwMode="auto">
          <a:xfrm>
            <a:off x="7875588" y="6119812"/>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Line 1006">
            <a:extLst>
              <a:ext uri="{FF2B5EF4-FFF2-40B4-BE49-F238E27FC236}">
                <a16:creationId xmlns:a16="http://schemas.microsoft.com/office/drawing/2014/main" id="{2D356AEE-B874-4314-B167-18832970866F}"/>
              </a:ext>
            </a:extLst>
          </p:cNvPr>
          <p:cNvSpPr>
            <a:spLocks noChangeShapeType="1"/>
          </p:cNvSpPr>
          <p:nvPr/>
        </p:nvSpPr>
        <p:spPr bwMode="auto">
          <a:xfrm>
            <a:off x="7875588" y="6124575"/>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 name="Line 1007">
            <a:extLst>
              <a:ext uri="{FF2B5EF4-FFF2-40B4-BE49-F238E27FC236}">
                <a16:creationId xmlns:a16="http://schemas.microsoft.com/office/drawing/2014/main" id="{39930147-30D0-465D-907C-4389C1B3ECFD}"/>
              </a:ext>
            </a:extLst>
          </p:cNvPr>
          <p:cNvSpPr>
            <a:spLocks noChangeShapeType="1"/>
          </p:cNvSpPr>
          <p:nvPr/>
        </p:nvSpPr>
        <p:spPr bwMode="auto">
          <a:xfrm>
            <a:off x="7875588" y="6127750"/>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1008">
            <a:extLst>
              <a:ext uri="{FF2B5EF4-FFF2-40B4-BE49-F238E27FC236}">
                <a16:creationId xmlns:a16="http://schemas.microsoft.com/office/drawing/2014/main" id="{22264C80-07E9-43E0-89B7-4E3F3C2B2619}"/>
              </a:ext>
            </a:extLst>
          </p:cNvPr>
          <p:cNvSpPr>
            <a:spLocks noChangeShapeType="1"/>
          </p:cNvSpPr>
          <p:nvPr/>
        </p:nvSpPr>
        <p:spPr bwMode="auto">
          <a:xfrm>
            <a:off x="7874001" y="6132512"/>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1009">
            <a:extLst>
              <a:ext uri="{FF2B5EF4-FFF2-40B4-BE49-F238E27FC236}">
                <a16:creationId xmlns:a16="http://schemas.microsoft.com/office/drawing/2014/main" id="{CE4ECF22-1140-4F7C-B6B1-A23E53FF4370}"/>
              </a:ext>
            </a:extLst>
          </p:cNvPr>
          <p:cNvSpPr>
            <a:spLocks noChangeShapeType="1"/>
          </p:cNvSpPr>
          <p:nvPr/>
        </p:nvSpPr>
        <p:spPr bwMode="auto">
          <a:xfrm>
            <a:off x="7874001" y="6137275"/>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1010">
            <a:extLst>
              <a:ext uri="{FF2B5EF4-FFF2-40B4-BE49-F238E27FC236}">
                <a16:creationId xmlns:a16="http://schemas.microsoft.com/office/drawing/2014/main" id="{80BA5EA8-D3BD-4DA2-99C2-23E830BFD854}"/>
              </a:ext>
            </a:extLst>
          </p:cNvPr>
          <p:cNvSpPr>
            <a:spLocks noChangeShapeType="1"/>
          </p:cNvSpPr>
          <p:nvPr/>
        </p:nvSpPr>
        <p:spPr bwMode="auto">
          <a:xfrm>
            <a:off x="7874001" y="6140450"/>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Line 1011">
            <a:extLst>
              <a:ext uri="{FF2B5EF4-FFF2-40B4-BE49-F238E27FC236}">
                <a16:creationId xmlns:a16="http://schemas.microsoft.com/office/drawing/2014/main" id="{FC5404D3-E25C-4B52-B835-80B7572E366B}"/>
              </a:ext>
            </a:extLst>
          </p:cNvPr>
          <p:cNvSpPr>
            <a:spLocks noChangeShapeType="1"/>
          </p:cNvSpPr>
          <p:nvPr/>
        </p:nvSpPr>
        <p:spPr bwMode="auto">
          <a:xfrm>
            <a:off x="7872413" y="6145212"/>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 name="Line 1012">
            <a:extLst>
              <a:ext uri="{FF2B5EF4-FFF2-40B4-BE49-F238E27FC236}">
                <a16:creationId xmlns:a16="http://schemas.microsoft.com/office/drawing/2014/main" id="{35150ACE-77EC-46EA-AD57-D7303A41DF40}"/>
              </a:ext>
            </a:extLst>
          </p:cNvPr>
          <p:cNvSpPr>
            <a:spLocks noChangeShapeType="1"/>
          </p:cNvSpPr>
          <p:nvPr/>
        </p:nvSpPr>
        <p:spPr bwMode="auto">
          <a:xfrm>
            <a:off x="7872413" y="6148387"/>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1013">
            <a:extLst>
              <a:ext uri="{FF2B5EF4-FFF2-40B4-BE49-F238E27FC236}">
                <a16:creationId xmlns:a16="http://schemas.microsoft.com/office/drawing/2014/main" id="{49774EC2-DB05-49F6-9B44-E1B96B78D2A6}"/>
              </a:ext>
            </a:extLst>
          </p:cNvPr>
          <p:cNvSpPr>
            <a:spLocks noChangeShapeType="1"/>
          </p:cNvSpPr>
          <p:nvPr/>
        </p:nvSpPr>
        <p:spPr bwMode="auto">
          <a:xfrm>
            <a:off x="7872413" y="6153150"/>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Line 1014">
            <a:extLst>
              <a:ext uri="{FF2B5EF4-FFF2-40B4-BE49-F238E27FC236}">
                <a16:creationId xmlns:a16="http://schemas.microsoft.com/office/drawing/2014/main" id="{3E1A7C03-142E-4932-8EDF-752F83F1A689}"/>
              </a:ext>
            </a:extLst>
          </p:cNvPr>
          <p:cNvSpPr>
            <a:spLocks noChangeShapeType="1"/>
          </p:cNvSpPr>
          <p:nvPr/>
        </p:nvSpPr>
        <p:spPr bwMode="auto">
          <a:xfrm>
            <a:off x="7870826" y="61579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Line 1015">
            <a:extLst>
              <a:ext uri="{FF2B5EF4-FFF2-40B4-BE49-F238E27FC236}">
                <a16:creationId xmlns:a16="http://schemas.microsoft.com/office/drawing/2014/main" id="{3F06539B-E26B-4734-B3EC-5A35140164B7}"/>
              </a:ext>
            </a:extLst>
          </p:cNvPr>
          <p:cNvSpPr>
            <a:spLocks noChangeShapeType="1"/>
          </p:cNvSpPr>
          <p:nvPr/>
        </p:nvSpPr>
        <p:spPr bwMode="auto">
          <a:xfrm>
            <a:off x="7870826" y="61610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 name="Line 1016">
            <a:extLst>
              <a:ext uri="{FF2B5EF4-FFF2-40B4-BE49-F238E27FC236}">
                <a16:creationId xmlns:a16="http://schemas.microsoft.com/office/drawing/2014/main" id="{CB0CE675-3D10-49B9-847A-78B775A9DF9E}"/>
              </a:ext>
            </a:extLst>
          </p:cNvPr>
          <p:cNvSpPr>
            <a:spLocks noChangeShapeType="1"/>
          </p:cNvSpPr>
          <p:nvPr/>
        </p:nvSpPr>
        <p:spPr bwMode="auto">
          <a:xfrm>
            <a:off x="7870826" y="6165850"/>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6" name="Line 1017">
            <a:extLst>
              <a:ext uri="{FF2B5EF4-FFF2-40B4-BE49-F238E27FC236}">
                <a16:creationId xmlns:a16="http://schemas.microsoft.com/office/drawing/2014/main" id="{5CEB6AE3-DE9D-469B-8670-8EBE45B522DA}"/>
              </a:ext>
            </a:extLst>
          </p:cNvPr>
          <p:cNvSpPr>
            <a:spLocks noChangeShapeType="1"/>
          </p:cNvSpPr>
          <p:nvPr/>
        </p:nvSpPr>
        <p:spPr bwMode="auto">
          <a:xfrm>
            <a:off x="7870826" y="61706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 name="Line 1018">
            <a:extLst>
              <a:ext uri="{FF2B5EF4-FFF2-40B4-BE49-F238E27FC236}">
                <a16:creationId xmlns:a16="http://schemas.microsoft.com/office/drawing/2014/main" id="{70EA8B2C-F1BB-42DA-AF3C-4CAD6D4FEF81}"/>
              </a:ext>
            </a:extLst>
          </p:cNvPr>
          <p:cNvSpPr>
            <a:spLocks noChangeShapeType="1"/>
          </p:cNvSpPr>
          <p:nvPr/>
        </p:nvSpPr>
        <p:spPr bwMode="auto">
          <a:xfrm>
            <a:off x="7870826" y="61737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 name="Line 1019">
            <a:extLst>
              <a:ext uri="{FF2B5EF4-FFF2-40B4-BE49-F238E27FC236}">
                <a16:creationId xmlns:a16="http://schemas.microsoft.com/office/drawing/2014/main" id="{9C3F58B2-3E5C-4B54-9A0A-C455CF8C97D7}"/>
              </a:ext>
            </a:extLst>
          </p:cNvPr>
          <p:cNvSpPr>
            <a:spLocks noChangeShapeType="1"/>
          </p:cNvSpPr>
          <p:nvPr/>
        </p:nvSpPr>
        <p:spPr bwMode="auto">
          <a:xfrm>
            <a:off x="7869238" y="6178550"/>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 name="Line 1020">
            <a:extLst>
              <a:ext uri="{FF2B5EF4-FFF2-40B4-BE49-F238E27FC236}">
                <a16:creationId xmlns:a16="http://schemas.microsoft.com/office/drawing/2014/main" id="{64BA1CFB-DB8A-49E0-9FD5-6259738851C6}"/>
              </a:ext>
            </a:extLst>
          </p:cNvPr>
          <p:cNvSpPr>
            <a:spLocks noChangeShapeType="1"/>
          </p:cNvSpPr>
          <p:nvPr/>
        </p:nvSpPr>
        <p:spPr bwMode="auto">
          <a:xfrm>
            <a:off x="7869238" y="6183312"/>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 name="Line 1021">
            <a:extLst>
              <a:ext uri="{FF2B5EF4-FFF2-40B4-BE49-F238E27FC236}">
                <a16:creationId xmlns:a16="http://schemas.microsoft.com/office/drawing/2014/main" id="{527ADDFB-98D9-483B-9609-DA77E52FDC4B}"/>
              </a:ext>
            </a:extLst>
          </p:cNvPr>
          <p:cNvSpPr>
            <a:spLocks noChangeShapeType="1"/>
          </p:cNvSpPr>
          <p:nvPr/>
        </p:nvSpPr>
        <p:spPr bwMode="auto">
          <a:xfrm>
            <a:off x="7869238" y="6186487"/>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 name="Line 1022">
            <a:extLst>
              <a:ext uri="{FF2B5EF4-FFF2-40B4-BE49-F238E27FC236}">
                <a16:creationId xmlns:a16="http://schemas.microsoft.com/office/drawing/2014/main" id="{45624ED9-DE04-4315-876D-25329776946E}"/>
              </a:ext>
            </a:extLst>
          </p:cNvPr>
          <p:cNvSpPr>
            <a:spLocks noChangeShapeType="1"/>
          </p:cNvSpPr>
          <p:nvPr/>
        </p:nvSpPr>
        <p:spPr bwMode="auto">
          <a:xfrm>
            <a:off x="7869238" y="6191250"/>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 name="Line 1023">
            <a:extLst>
              <a:ext uri="{FF2B5EF4-FFF2-40B4-BE49-F238E27FC236}">
                <a16:creationId xmlns:a16="http://schemas.microsoft.com/office/drawing/2014/main" id="{FB26B11F-E7D3-488E-8EF8-203020573127}"/>
              </a:ext>
            </a:extLst>
          </p:cNvPr>
          <p:cNvSpPr>
            <a:spLocks noChangeShapeType="1"/>
          </p:cNvSpPr>
          <p:nvPr/>
        </p:nvSpPr>
        <p:spPr bwMode="auto">
          <a:xfrm>
            <a:off x="7869238" y="6196012"/>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 name="Line 1024">
            <a:extLst>
              <a:ext uri="{FF2B5EF4-FFF2-40B4-BE49-F238E27FC236}">
                <a16:creationId xmlns:a16="http://schemas.microsoft.com/office/drawing/2014/main" id="{82CA5855-72BC-4E3F-BB47-A6505E64FF6D}"/>
              </a:ext>
            </a:extLst>
          </p:cNvPr>
          <p:cNvSpPr>
            <a:spLocks noChangeShapeType="1"/>
          </p:cNvSpPr>
          <p:nvPr/>
        </p:nvSpPr>
        <p:spPr bwMode="auto">
          <a:xfrm>
            <a:off x="10785476" y="6199187"/>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Line 1025">
            <a:extLst>
              <a:ext uri="{FF2B5EF4-FFF2-40B4-BE49-F238E27FC236}">
                <a16:creationId xmlns:a16="http://schemas.microsoft.com/office/drawing/2014/main" id="{EEFEEC0A-2652-4568-A7AF-99C247683C5C}"/>
              </a:ext>
            </a:extLst>
          </p:cNvPr>
          <p:cNvSpPr>
            <a:spLocks noChangeShapeType="1"/>
          </p:cNvSpPr>
          <p:nvPr/>
        </p:nvSpPr>
        <p:spPr bwMode="auto">
          <a:xfrm>
            <a:off x="7867651" y="6203950"/>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 name="Line 1026">
            <a:extLst>
              <a:ext uri="{FF2B5EF4-FFF2-40B4-BE49-F238E27FC236}">
                <a16:creationId xmlns:a16="http://schemas.microsoft.com/office/drawing/2014/main" id="{66E226DE-79FE-4A92-BD84-63682F31856C}"/>
              </a:ext>
            </a:extLst>
          </p:cNvPr>
          <p:cNvSpPr>
            <a:spLocks noChangeShapeType="1"/>
          </p:cNvSpPr>
          <p:nvPr/>
        </p:nvSpPr>
        <p:spPr bwMode="auto">
          <a:xfrm>
            <a:off x="7867651" y="6207125"/>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 name="Line 1027">
            <a:extLst>
              <a:ext uri="{FF2B5EF4-FFF2-40B4-BE49-F238E27FC236}">
                <a16:creationId xmlns:a16="http://schemas.microsoft.com/office/drawing/2014/main" id="{B1A2471E-0760-440E-8A3C-99160300A992}"/>
              </a:ext>
            </a:extLst>
          </p:cNvPr>
          <p:cNvSpPr>
            <a:spLocks noChangeShapeType="1"/>
          </p:cNvSpPr>
          <p:nvPr/>
        </p:nvSpPr>
        <p:spPr bwMode="auto">
          <a:xfrm>
            <a:off x="7867651" y="6211887"/>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 name="Line 1028">
            <a:extLst>
              <a:ext uri="{FF2B5EF4-FFF2-40B4-BE49-F238E27FC236}">
                <a16:creationId xmlns:a16="http://schemas.microsoft.com/office/drawing/2014/main" id="{A0AA2F78-F26B-410D-B6AA-515B9594A280}"/>
              </a:ext>
            </a:extLst>
          </p:cNvPr>
          <p:cNvSpPr>
            <a:spLocks noChangeShapeType="1"/>
          </p:cNvSpPr>
          <p:nvPr/>
        </p:nvSpPr>
        <p:spPr bwMode="auto">
          <a:xfrm>
            <a:off x="7867651" y="62166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 name="Line 1029">
            <a:extLst>
              <a:ext uri="{FF2B5EF4-FFF2-40B4-BE49-F238E27FC236}">
                <a16:creationId xmlns:a16="http://schemas.microsoft.com/office/drawing/2014/main" id="{9F404DC3-05BA-415D-A739-723709792FED}"/>
              </a:ext>
            </a:extLst>
          </p:cNvPr>
          <p:cNvSpPr>
            <a:spLocks noChangeShapeType="1"/>
          </p:cNvSpPr>
          <p:nvPr/>
        </p:nvSpPr>
        <p:spPr bwMode="auto">
          <a:xfrm>
            <a:off x="7867651" y="6219825"/>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 name="Line 1030">
            <a:extLst>
              <a:ext uri="{FF2B5EF4-FFF2-40B4-BE49-F238E27FC236}">
                <a16:creationId xmlns:a16="http://schemas.microsoft.com/office/drawing/2014/main" id="{A81ECD6A-D879-4432-AAAE-602AAEE08FC9}"/>
              </a:ext>
            </a:extLst>
          </p:cNvPr>
          <p:cNvSpPr>
            <a:spLocks noChangeShapeType="1"/>
          </p:cNvSpPr>
          <p:nvPr/>
        </p:nvSpPr>
        <p:spPr bwMode="auto">
          <a:xfrm>
            <a:off x="7867651" y="622458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 name="Line 1031">
            <a:extLst>
              <a:ext uri="{FF2B5EF4-FFF2-40B4-BE49-F238E27FC236}">
                <a16:creationId xmlns:a16="http://schemas.microsoft.com/office/drawing/2014/main" id="{4CDD0A18-1C6A-4EE3-BF1A-0CECA434BB93}"/>
              </a:ext>
            </a:extLst>
          </p:cNvPr>
          <p:cNvSpPr>
            <a:spLocks noChangeShapeType="1"/>
          </p:cNvSpPr>
          <p:nvPr/>
        </p:nvSpPr>
        <p:spPr bwMode="auto">
          <a:xfrm>
            <a:off x="7866063" y="62293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 name="Line 1032">
            <a:extLst>
              <a:ext uri="{FF2B5EF4-FFF2-40B4-BE49-F238E27FC236}">
                <a16:creationId xmlns:a16="http://schemas.microsoft.com/office/drawing/2014/main" id="{7F238F64-43BC-4DD0-B590-2E4F31F4F630}"/>
              </a:ext>
            </a:extLst>
          </p:cNvPr>
          <p:cNvSpPr>
            <a:spLocks noChangeShapeType="1"/>
          </p:cNvSpPr>
          <p:nvPr/>
        </p:nvSpPr>
        <p:spPr bwMode="auto">
          <a:xfrm>
            <a:off x="7866063" y="6232525"/>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 name="Line 1033">
            <a:extLst>
              <a:ext uri="{FF2B5EF4-FFF2-40B4-BE49-F238E27FC236}">
                <a16:creationId xmlns:a16="http://schemas.microsoft.com/office/drawing/2014/main" id="{4E520857-313C-4975-8017-490F7F99BEA4}"/>
              </a:ext>
            </a:extLst>
          </p:cNvPr>
          <p:cNvSpPr>
            <a:spLocks noChangeShapeType="1"/>
          </p:cNvSpPr>
          <p:nvPr/>
        </p:nvSpPr>
        <p:spPr bwMode="auto">
          <a:xfrm>
            <a:off x="7866063" y="6237287"/>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 name="Line 1034">
            <a:extLst>
              <a:ext uri="{FF2B5EF4-FFF2-40B4-BE49-F238E27FC236}">
                <a16:creationId xmlns:a16="http://schemas.microsoft.com/office/drawing/2014/main" id="{DD37B253-35EE-497B-A746-207BA256EA48}"/>
              </a:ext>
            </a:extLst>
          </p:cNvPr>
          <p:cNvSpPr>
            <a:spLocks noChangeShapeType="1"/>
          </p:cNvSpPr>
          <p:nvPr/>
        </p:nvSpPr>
        <p:spPr bwMode="auto">
          <a:xfrm>
            <a:off x="7866063" y="6242050"/>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 name="Line 1035">
            <a:extLst>
              <a:ext uri="{FF2B5EF4-FFF2-40B4-BE49-F238E27FC236}">
                <a16:creationId xmlns:a16="http://schemas.microsoft.com/office/drawing/2014/main" id="{F9CF4146-4710-49C6-9AD9-648207205979}"/>
              </a:ext>
            </a:extLst>
          </p:cNvPr>
          <p:cNvSpPr>
            <a:spLocks noChangeShapeType="1"/>
          </p:cNvSpPr>
          <p:nvPr/>
        </p:nvSpPr>
        <p:spPr bwMode="auto">
          <a:xfrm>
            <a:off x="7866063" y="6245225"/>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 name="Line 1036">
            <a:extLst>
              <a:ext uri="{FF2B5EF4-FFF2-40B4-BE49-F238E27FC236}">
                <a16:creationId xmlns:a16="http://schemas.microsoft.com/office/drawing/2014/main" id="{E5763ECB-D391-45FF-A318-264602A0BC14}"/>
              </a:ext>
            </a:extLst>
          </p:cNvPr>
          <p:cNvSpPr>
            <a:spLocks noChangeShapeType="1"/>
          </p:cNvSpPr>
          <p:nvPr/>
        </p:nvSpPr>
        <p:spPr bwMode="auto">
          <a:xfrm>
            <a:off x="7866063" y="6249987"/>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 name="Line 1037">
            <a:extLst>
              <a:ext uri="{FF2B5EF4-FFF2-40B4-BE49-F238E27FC236}">
                <a16:creationId xmlns:a16="http://schemas.microsoft.com/office/drawing/2014/main" id="{C10EB180-F1A9-4A3E-8115-207E89466CC3}"/>
              </a:ext>
            </a:extLst>
          </p:cNvPr>
          <p:cNvSpPr>
            <a:spLocks noChangeShapeType="1"/>
          </p:cNvSpPr>
          <p:nvPr/>
        </p:nvSpPr>
        <p:spPr bwMode="auto">
          <a:xfrm>
            <a:off x="7866063" y="6253162"/>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 name="Line 1038">
            <a:extLst>
              <a:ext uri="{FF2B5EF4-FFF2-40B4-BE49-F238E27FC236}">
                <a16:creationId xmlns:a16="http://schemas.microsoft.com/office/drawing/2014/main" id="{F9E2E0F2-18EF-46D3-AD57-8FD0158164B1}"/>
              </a:ext>
            </a:extLst>
          </p:cNvPr>
          <p:cNvSpPr>
            <a:spLocks noChangeShapeType="1"/>
          </p:cNvSpPr>
          <p:nvPr/>
        </p:nvSpPr>
        <p:spPr bwMode="auto">
          <a:xfrm>
            <a:off x="7866063" y="6257925"/>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 name="Line 1039">
            <a:extLst>
              <a:ext uri="{FF2B5EF4-FFF2-40B4-BE49-F238E27FC236}">
                <a16:creationId xmlns:a16="http://schemas.microsoft.com/office/drawing/2014/main" id="{DFAE3B1C-5A4C-4CC7-91DF-C8F3E1F071CD}"/>
              </a:ext>
            </a:extLst>
          </p:cNvPr>
          <p:cNvSpPr>
            <a:spLocks noChangeShapeType="1"/>
          </p:cNvSpPr>
          <p:nvPr/>
        </p:nvSpPr>
        <p:spPr bwMode="auto">
          <a:xfrm>
            <a:off x="7866063" y="6262687"/>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 name="Line 1040">
            <a:extLst>
              <a:ext uri="{FF2B5EF4-FFF2-40B4-BE49-F238E27FC236}">
                <a16:creationId xmlns:a16="http://schemas.microsoft.com/office/drawing/2014/main" id="{9763F692-3BC9-4C88-8839-AC3AA01C0FB1}"/>
              </a:ext>
            </a:extLst>
          </p:cNvPr>
          <p:cNvSpPr>
            <a:spLocks noChangeShapeType="1"/>
          </p:cNvSpPr>
          <p:nvPr/>
        </p:nvSpPr>
        <p:spPr bwMode="auto">
          <a:xfrm>
            <a:off x="7866063" y="6265862"/>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 name="Line 1041">
            <a:extLst>
              <a:ext uri="{FF2B5EF4-FFF2-40B4-BE49-F238E27FC236}">
                <a16:creationId xmlns:a16="http://schemas.microsoft.com/office/drawing/2014/main" id="{E8C171E2-5206-4039-91EB-897CF140912E}"/>
              </a:ext>
            </a:extLst>
          </p:cNvPr>
          <p:cNvSpPr>
            <a:spLocks noChangeShapeType="1"/>
          </p:cNvSpPr>
          <p:nvPr/>
        </p:nvSpPr>
        <p:spPr bwMode="auto">
          <a:xfrm>
            <a:off x="7866063" y="62706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 name="Line 1042">
            <a:extLst>
              <a:ext uri="{FF2B5EF4-FFF2-40B4-BE49-F238E27FC236}">
                <a16:creationId xmlns:a16="http://schemas.microsoft.com/office/drawing/2014/main" id="{1BDA77E8-8BC7-4B54-8D45-3FD19B420FDB}"/>
              </a:ext>
            </a:extLst>
          </p:cNvPr>
          <p:cNvSpPr>
            <a:spLocks noChangeShapeType="1"/>
          </p:cNvSpPr>
          <p:nvPr/>
        </p:nvSpPr>
        <p:spPr bwMode="auto">
          <a:xfrm>
            <a:off x="7866063" y="6275387"/>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 name="Line 1043">
            <a:extLst>
              <a:ext uri="{FF2B5EF4-FFF2-40B4-BE49-F238E27FC236}">
                <a16:creationId xmlns:a16="http://schemas.microsoft.com/office/drawing/2014/main" id="{0CAE4E77-67B3-4535-AF8E-2F3F97FB53A9}"/>
              </a:ext>
            </a:extLst>
          </p:cNvPr>
          <p:cNvSpPr>
            <a:spLocks noChangeShapeType="1"/>
          </p:cNvSpPr>
          <p:nvPr/>
        </p:nvSpPr>
        <p:spPr bwMode="auto">
          <a:xfrm>
            <a:off x="7866063" y="627856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 name="Line 1044">
            <a:extLst>
              <a:ext uri="{FF2B5EF4-FFF2-40B4-BE49-F238E27FC236}">
                <a16:creationId xmlns:a16="http://schemas.microsoft.com/office/drawing/2014/main" id="{18C0BC45-3D61-419B-A60F-B91713AE2B82}"/>
              </a:ext>
            </a:extLst>
          </p:cNvPr>
          <p:cNvSpPr>
            <a:spLocks noChangeShapeType="1"/>
          </p:cNvSpPr>
          <p:nvPr/>
        </p:nvSpPr>
        <p:spPr bwMode="auto">
          <a:xfrm>
            <a:off x="7866063" y="62833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 name="Line 1045">
            <a:extLst>
              <a:ext uri="{FF2B5EF4-FFF2-40B4-BE49-F238E27FC236}">
                <a16:creationId xmlns:a16="http://schemas.microsoft.com/office/drawing/2014/main" id="{4BDB7EEC-D514-4DD7-B850-50DCF6638A43}"/>
              </a:ext>
            </a:extLst>
          </p:cNvPr>
          <p:cNvSpPr>
            <a:spLocks noChangeShapeType="1"/>
          </p:cNvSpPr>
          <p:nvPr/>
        </p:nvSpPr>
        <p:spPr bwMode="auto">
          <a:xfrm>
            <a:off x="7866063" y="6286500"/>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 name="Line 1046">
            <a:extLst>
              <a:ext uri="{FF2B5EF4-FFF2-40B4-BE49-F238E27FC236}">
                <a16:creationId xmlns:a16="http://schemas.microsoft.com/office/drawing/2014/main" id="{54784D79-27FD-4F6F-9E63-85E717E05726}"/>
              </a:ext>
            </a:extLst>
          </p:cNvPr>
          <p:cNvSpPr>
            <a:spLocks noChangeShapeType="1"/>
          </p:cNvSpPr>
          <p:nvPr/>
        </p:nvSpPr>
        <p:spPr bwMode="auto">
          <a:xfrm>
            <a:off x="7866063" y="6291262"/>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 name="Line 1047">
            <a:extLst>
              <a:ext uri="{FF2B5EF4-FFF2-40B4-BE49-F238E27FC236}">
                <a16:creationId xmlns:a16="http://schemas.microsoft.com/office/drawing/2014/main" id="{93342DFB-30A1-4619-A09B-820268390D1F}"/>
              </a:ext>
            </a:extLst>
          </p:cNvPr>
          <p:cNvSpPr>
            <a:spLocks noChangeShapeType="1"/>
          </p:cNvSpPr>
          <p:nvPr/>
        </p:nvSpPr>
        <p:spPr bwMode="auto">
          <a:xfrm>
            <a:off x="7866063" y="6296025"/>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 name="Line 1048">
            <a:extLst>
              <a:ext uri="{FF2B5EF4-FFF2-40B4-BE49-F238E27FC236}">
                <a16:creationId xmlns:a16="http://schemas.microsoft.com/office/drawing/2014/main" id="{4F3B333A-0BE2-4F49-A193-08A1C00836C7}"/>
              </a:ext>
            </a:extLst>
          </p:cNvPr>
          <p:cNvSpPr>
            <a:spLocks noChangeShapeType="1"/>
          </p:cNvSpPr>
          <p:nvPr/>
        </p:nvSpPr>
        <p:spPr bwMode="auto">
          <a:xfrm>
            <a:off x="7866063" y="6299200"/>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 name="Line 1049">
            <a:extLst>
              <a:ext uri="{FF2B5EF4-FFF2-40B4-BE49-F238E27FC236}">
                <a16:creationId xmlns:a16="http://schemas.microsoft.com/office/drawing/2014/main" id="{5D0AFB6F-D6FE-4BB3-8B2B-88186541B33A}"/>
              </a:ext>
            </a:extLst>
          </p:cNvPr>
          <p:cNvSpPr>
            <a:spLocks noChangeShapeType="1"/>
          </p:cNvSpPr>
          <p:nvPr/>
        </p:nvSpPr>
        <p:spPr bwMode="auto">
          <a:xfrm>
            <a:off x="7866063" y="6303962"/>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 name="Line 1050">
            <a:extLst>
              <a:ext uri="{FF2B5EF4-FFF2-40B4-BE49-F238E27FC236}">
                <a16:creationId xmlns:a16="http://schemas.microsoft.com/office/drawing/2014/main" id="{425D1C35-B85C-490E-B96F-C062696F3A5C}"/>
              </a:ext>
            </a:extLst>
          </p:cNvPr>
          <p:cNvSpPr>
            <a:spLocks noChangeShapeType="1"/>
          </p:cNvSpPr>
          <p:nvPr/>
        </p:nvSpPr>
        <p:spPr bwMode="auto">
          <a:xfrm>
            <a:off x="7866063" y="6308725"/>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 name="Line 1051">
            <a:extLst>
              <a:ext uri="{FF2B5EF4-FFF2-40B4-BE49-F238E27FC236}">
                <a16:creationId xmlns:a16="http://schemas.microsoft.com/office/drawing/2014/main" id="{564753D0-7BB4-4A4C-BA34-9AA40E3F89B4}"/>
              </a:ext>
            </a:extLst>
          </p:cNvPr>
          <p:cNvSpPr>
            <a:spLocks noChangeShapeType="1"/>
          </p:cNvSpPr>
          <p:nvPr/>
        </p:nvSpPr>
        <p:spPr bwMode="auto">
          <a:xfrm>
            <a:off x="7866063" y="63119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 name="Line 1052">
            <a:extLst>
              <a:ext uri="{FF2B5EF4-FFF2-40B4-BE49-F238E27FC236}">
                <a16:creationId xmlns:a16="http://schemas.microsoft.com/office/drawing/2014/main" id="{7639726B-41E8-4497-99F3-C93C0B615BB7}"/>
              </a:ext>
            </a:extLst>
          </p:cNvPr>
          <p:cNvSpPr>
            <a:spLocks noChangeShapeType="1"/>
          </p:cNvSpPr>
          <p:nvPr/>
        </p:nvSpPr>
        <p:spPr bwMode="auto">
          <a:xfrm>
            <a:off x="7866063" y="6316662"/>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 name="Line 1053">
            <a:extLst>
              <a:ext uri="{FF2B5EF4-FFF2-40B4-BE49-F238E27FC236}">
                <a16:creationId xmlns:a16="http://schemas.microsoft.com/office/drawing/2014/main" id="{CAB7F50C-A6E3-4728-BBE9-3F6E05B66696}"/>
              </a:ext>
            </a:extLst>
          </p:cNvPr>
          <p:cNvSpPr>
            <a:spLocks noChangeShapeType="1"/>
          </p:cNvSpPr>
          <p:nvPr/>
        </p:nvSpPr>
        <p:spPr bwMode="auto">
          <a:xfrm>
            <a:off x="7866063" y="6321425"/>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 name="Line 1054">
            <a:extLst>
              <a:ext uri="{FF2B5EF4-FFF2-40B4-BE49-F238E27FC236}">
                <a16:creationId xmlns:a16="http://schemas.microsoft.com/office/drawing/2014/main" id="{EBFC8C41-F1C2-4834-A538-3893536EEF02}"/>
              </a:ext>
            </a:extLst>
          </p:cNvPr>
          <p:cNvSpPr>
            <a:spLocks noChangeShapeType="1"/>
          </p:cNvSpPr>
          <p:nvPr/>
        </p:nvSpPr>
        <p:spPr bwMode="auto">
          <a:xfrm>
            <a:off x="7866063" y="63246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 name="Line 1055">
            <a:extLst>
              <a:ext uri="{FF2B5EF4-FFF2-40B4-BE49-F238E27FC236}">
                <a16:creationId xmlns:a16="http://schemas.microsoft.com/office/drawing/2014/main" id="{24531C39-0B8F-4C59-AF51-7A0B9018FC05}"/>
              </a:ext>
            </a:extLst>
          </p:cNvPr>
          <p:cNvSpPr>
            <a:spLocks noChangeShapeType="1"/>
          </p:cNvSpPr>
          <p:nvPr/>
        </p:nvSpPr>
        <p:spPr bwMode="auto">
          <a:xfrm>
            <a:off x="7866063" y="6329362"/>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 name="Line 1056">
            <a:extLst>
              <a:ext uri="{FF2B5EF4-FFF2-40B4-BE49-F238E27FC236}">
                <a16:creationId xmlns:a16="http://schemas.microsoft.com/office/drawing/2014/main" id="{740BAEC4-96BB-4F5A-A2DB-BFD9439BFCA0}"/>
              </a:ext>
            </a:extLst>
          </p:cNvPr>
          <p:cNvSpPr>
            <a:spLocks noChangeShapeType="1"/>
          </p:cNvSpPr>
          <p:nvPr/>
        </p:nvSpPr>
        <p:spPr bwMode="auto">
          <a:xfrm>
            <a:off x="7866063" y="6332537"/>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 name="Line 1057">
            <a:extLst>
              <a:ext uri="{FF2B5EF4-FFF2-40B4-BE49-F238E27FC236}">
                <a16:creationId xmlns:a16="http://schemas.microsoft.com/office/drawing/2014/main" id="{ACF05674-943A-4A51-973B-1AB370FD046E}"/>
              </a:ext>
            </a:extLst>
          </p:cNvPr>
          <p:cNvSpPr>
            <a:spLocks noChangeShapeType="1"/>
          </p:cNvSpPr>
          <p:nvPr/>
        </p:nvSpPr>
        <p:spPr bwMode="auto">
          <a:xfrm>
            <a:off x="7866063" y="6337300"/>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 name="Line 1058">
            <a:extLst>
              <a:ext uri="{FF2B5EF4-FFF2-40B4-BE49-F238E27FC236}">
                <a16:creationId xmlns:a16="http://schemas.microsoft.com/office/drawing/2014/main" id="{84C2D24B-C1A7-4656-A8CC-12C94D661A70}"/>
              </a:ext>
            </a:extLst>
          </p:cNvPr>
          <p:cNvSpPr>
            <a:spLocks noChangeShapeType="1"/>
          </p:cNvSpPr>
          <p:nvPr/>
        </p:nvSpPr>
        <p:spPr bwMode="auto">
          <a:xfrm>
            <a:off x="7866063" y="63420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 name="Line 1059">
            <a:extLst>
              <a:ext uri="{FF2B5EF4-FFF2-40B4-BE49-F238E27FC236}">
                <a16:creationId xmlns:a16="http://schemas.microsoft.com/office/drawing/2014/main" id="{C5F8AF90-0B6E-4859-8EDA-3D65F31665D7}"/>
              </a:ext>
            </a:extLst>
          </p:cNvPr>
          <p:cNvSpPr>
            <a:spLocks noChangeShapeType="1"/>
          </p:cNvSpPr>
          <p:nvPr/>
        </p:nvSpPr>
        <p:spPr bwMode="auto">
          <a:xfrm>
            <a:off x="7866063" y="6345237"/>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 name="Line 1060">
            <a:extLst>
              <a:ext uri="{FF2B5EF4-FFF2-40B4-BE49-F238E27FC236}">
                <a16:creationId xmlns:a16="http://schemas.microsoft.com/office/drawing/2014/main" id="{E0700E5B-3630-49A9-B566-83983A5EAA52}"/>
              </a:ext>
            </a:extLst>
          </p:cNvPr>
          <p:cNvSpPr>
            <a:spLocks noChangeShapeType="1"/>
          </p:cNvSpPr>
          <p:nvPr/>
        </p:nvSpPr>
        <p:spPr bwMode="auto">
          <a:xfrm>
            <a:off x="7866063" y="6350000"/>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 name="Line 1061">
            <a:extLst>
              <a:ext uri="{FF2B5EF4-FFF2-40B4-BE49-F238E27FC236}">
                <a16:creationId xmlns:a16="http://schemas.microsoft.com/office/drawing/2014/main" id="{A2A48C66-66B2-4726-BC07-A4BB16E1E499}"/>
              </a:ext>
            </a:extLst>
          </p:cNvPr>
          <p:cNvSpPr>
            <a:spLocks noChangeShapeType="1"/>
          </p:cNvSpPr>
          <p:nvPr/>
        </p:nvSpPr>
        <p:spPr bwMode="auto">
          <a:xfrm>
            <a:off x="7866063" y="63547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 name="Line 1062">
            <a:extLst>
              <a:ext uri="{FF2B5EF4-FFF2-40B4-BE49-F238E27FC236}">
                <a16:creationId xmlns:a16="http://schemas.microsoft.com/office/drawing/2014/main" id="{260C8A1A-7167-43C6-B2EA-31DDBEC0E054}"/>
              </a:ext>
            </a:extLst>
          </p:cNvPr>
          <p:cNvSpPr>
            <a:spLocks noChangeShapeType="1"/>
          </p:cNvSpPr>
          <p:nvPr/>
        </p:nvSpPr>
        <p:spPr bwMode="auto">
          <a:xfrm>
            <a:off x="7866063" y="6357937"/>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 name="Line 1063">
            <a:extLst>
              <a:ext uri="{FF2B5EF4-FFF2-40B4-BE49-F238E27FC236}">
                <a16:creationId xmlns:a16="http://schemas.microsoft.com/office/drawing/2014/main" id="{AE141714-B5BA-4D3D-8F8E-E6C6809DA05D}"/>
              </a:ext>
            </a:extLst>
          </p:cNvPr>
          <p:cNvSpPr>
            <a:spLocks noChangeShapeType="1"/>
          </p:cNvSpPr>
          <p:nvPr/>
        </p:nvSpPr>
        <p:spPr bwMode="auto">
          <a:xfrm>
            <a:off x="7866063" y="6362700"/>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 name="Line 1064">
            <a:extLst>
              <a:ext uri="{FF2B5EF4-FFF2-40B4-BE49-F238E27FC236}">
                <a16:creationId xmlns:a16="http://schemas.microsoft.com/office/drawing/2014/main" id="{0CA9BF64-122D-4F71-8E86-9B0FBEB865B4}"/>
              </a:ext>
            </a:extLst>
          </p:cNvPr>
          <p:cNvSpPr>
            <a:spLocks noChangeShapeType="1"/>
          </p:cNvSpPr>
          <p:nvPr/>
        </p:nvSpPr>
        <p:spPr bwMode="auto">
          <a:xfrm>
            <a:off x="7866063" y="6367462"/>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1066">
            <a:extLst>
              <a:ext uri="{FF2B5EF4-FFF2-40B4-BE49-F238E27FC236}">
                <a16:creationId xmlns:a16="http://schemas.microsoft.com/office/drawing/2014/main" id="{25A92524-C988-401C-A119-AA7A60C88B63}"/>
              </a:ext>
            </a:extLst>
          </p:cNvPr>
          <p:cNvSpPr>
            <a:spLocks noChangeShapeType="1"/>
          </p:cNvSpPr>
          <p:nvPr/>
        </p:nvSpPr>
        <p:spPr bwMode="auto">
          <a:xfrm>
            <a:off x="7866063" y="6370638"/>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1067">
            <a:extLst>
              <a:ext uri="{FF2B5EF4-FFF2-40B4-BE49-F238E27FC236}">
                <a16:creationId xmlns:a16="http://schemas.microsoft.com/office/drawing/2014/main" id="{EF2219CA-A0A7-424B-9A15-271487CAD615}"/>
              </a:ext>
            </a:extLst>
          </p:cNvPr>
          <p:cNvSpPr>
            <a:spLocks noChangeShapeType="1"/>
          </p:cNvSpPr>
          <p:nvPr/>
        </p:nvSpPr>
        <p:spPr bwMode="auto">
          <a:xfrm>
            <a:off x="7866063" y="63754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1068">
            <a:extLst>
              <a:ext uri="{FF2B5EF4-FFF2-40B4-BE49-F238E27FC236}">
                <a16:creationId xmlns:a16="http://schemas.microsoft.com/office/drawing/2014/main" id="{95CA7634-67E6-40F6-A24E-B7ACFA32EAE1}"/>
              </a:ext>
            </a:extLst>
          </p:cNvPr>
          <p:cNvSpPr>
            <a:spLocks noChangeShapeType="1"/>
          </p:cNvSpPr>
          <p:nvPr/>
        </p:nvSpPr>
        <p:spPr bwMode="auto">
          <a:xfrm>
            <a:off x="7866063" y="6378575"/>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1069">
            <a:extLst>
              <a:ext uri="{FF2B5EF4-FFF2-40B4-BE49-F238E27FC236}">
                <a16:creationId xmlns:a16="http://schemas.microsoft.com/office/drawing/2014/main" id="{34DE204E-0A55-41FE-8D5A-FF6F720F528E}"/>
              </a:ext>
            </a:extLst>
          </p:cNvPr>
          <p:cNvSpPr>
            <a:spLocks noChangeShapeType="1"/>
          </p:cNvSpPr>
          <p:nvPr/>
        </p:nvSpPr>
        <p:spPr bwMode="auto">
          <a:xfrm>
            <a:off x="7866063" y="6383338"/>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1070">
            <a:extLst>
              <a:ext uri="{FF2B5EF4-FFF2-40B4-BE49-F238E27FC236}">
                <a16:creationId xmlns:a16="http://schemas.microsoft.com/office/drawing/2014/main" id="{C2211AC1-F7DE-4FEB-813C-455A5F5CD4C4}"/>
              </a:ext>
            </a:extLst>
          </p:cNvPr>
          <p:cNvSpPr>
            <a:spLocks noChangeShapeType="1"/>
          </p:cNvSpPr>
          <p:nvPr/>
        </p:nvSpPr>
        <p:spPr bwMode="auto">
          <a:xfrm>
            <a:off x="7866063" y="63881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1071">
            <a:extLst>
              <a:ext uri="{FF2B5EF4-FFF2-40B4-BE49-F238E27FC236}">
                <a16:creationId xmlns:a16="http://schemas.microsoft.com/office/drawing/2014/main" id="{A014AC84-F8E5-4FA4-9F49-8EEF20EEB666}"/>
              </a:ext>
            </a:extLst>
          </p:cNvPr>
          <p:cNvSpPr>
            <a:spLocks noChangeShapeType="1"/>
          </p:cNvSpPr>
          <p:nvPr/>
        </p:nvSpPr>
        <p:spPr bwMode="auto">
          <a:xfrm>
            <a:off x="7866063" y="63912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1072">
            <a:extLst>
              <a:ext uri="{FF2B5EF4-FFF2-40B4-BE49-F238E27FC236}">
                <a16:creationId xmlns:a16="http://schemas.microsoft.com/office/drawing/2014/main" id="{F22E29B7-2362-4B3B-8CE3-0C89C9AD8FA5}"/>
              </a:ext>
            </a:extLst>
          </p:cNvPr>
          <p:cNvSpPr>
            <a:spLocks noChangeShapeType="1"/>
          </p:cNvSpPr>
          <p:nvPr/>
        </p:nvSpPr>
        <p:spPr bwMode="auto">
          <a:xfrm>
            <a:off x="7866063" y="6396038"/>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1073">
            <a:extLst>
              <a:ext uri="{FF2B5EF4-FFF2-40B4-BE49-F238E27FC236}">
                <a16:creationId xmlns:a16="http://schemas.microsoft.com/office/drawing/2014/main" id="{B22E075A-7D8B-46AC-A0CF-8FE4573B8DE5}"/>
              </a:ext>
            </a:extLst>
          </p:cNvPr>
          <p:cNvSpPr>
            <a:spLocks noChangeShapeType="1"/>
          </p:cNvSpPr>
          <p:nvPr/>
        </p:nvSpPr>
        <p:spPr bwMode="auto">
          <a:xfrm>
            <a:off x="7866063" y="6400800"/>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1074">
            <a:extLst>
              <a:ext uri="{FF2B5EF4-FFF2-40B4-BE49-F238E27FC236}">
                <a16:creationId xmlns:a16="http://schemas.microsoft.com/office/drawing/2014/main" id="{1664D9EC-B418-491E-B39D-ADD6CE9B8C79}"/>
              </a:ext>
            </a:extLst>
          </p:cNvPr>
          <p:cNvSpPr>
            <a:spLocks noChangeShapeType="1"/>
          </p:cNvSpPr>
          <p:nvPr/>
        </p:nvSpPr>
        <p:spPr bwMode="auto">
          <a:xfrm>
            <a:off x="7866063" y="64039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1075">
            <a:extLst>
              <a:ext uri="{FF2B5EF4-FFF2-40B4-BE49-F238E27FC236}">
                <a16:creationId xmlns:a16="http://schemas.microsoft.com/office/drawing/2014/main" id="{41C03EC9-9F92-4902-8036-251D1067B4BE}"/>
              </a:ext>
            </a:extLst>
          </p:cNvPr>
          <p:cNvSpPr>
            <a:spLocks noChangeShapeType="1"/>
          </p:cNvSpPr>
          <p:nvPr/>
        </p:nvSpPr>
        <p:spPr bwMode="auto">
          <a:xfrm>
            <a:off x="7866063" y="6408738"/>
            <a:ext cx="141288"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1076">
            <a:extLst>
              <a:ext uri="{FF2B5EF4-FFF2-40B4-BE49-F238E27FC236}">
                <a16:creationId xmlns:a16="http://schemas.microsoft.com/office/drawing/2014/main" id="{5EBA7844-68DE-4720-AAAC-1ED7EF963C4D}"/>
              </a:ext>
            </a:extLst>
          </p:cNvPr>
          <p:cNvSpPr>
            <a:spLocks noChangeShapeType="1"/>
          </p:cNvSpPr>
          <p:nvPr/>
        </p:nvSpPr>
        <p:spPr bwMode="auto">
          <a:xfrm>
            <a:off x="7864475" y="6413500"/>
            <a:ext cx="142875"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3" name="Straight Arrow Connector 2">
            <a:extLst>
              <a:ext uri="{FF2B5EF4-FFF2-40B4-BE49-F238E27FC236}">
                <a16:creationId xmlns:a16="http://schemas.microsoft.com/office/drawing/2014/main" id="{037E41C4-09ED-4655-BED1-59ECE3F0CB8B}"/>
              </a:ext>
            </a:extLst>
          </p:cNvPr>
          <p:cNvCxnSpPr/>
          <p:nvPr/>
        </p:nvCxnSpPr>
        <p:spPr>
          <a:xfrm flipH="1">
            <a:off x="1863726" y="4996129"/>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23" name="Straight Arrow Connector 822">
            <a:extLst>
              <a:ext uri="{FF2B5EF4-FFF2-40B4-BE49-F238E27FC236}">
                <a16:creationId xmlns:a16="http://schemas.microsoft.com/office/drawing/2014/main" id="{677361C3-567A-44FA-B635-016B462FBD76}"/>
              </a:ext>
            </a:extLst>
          </p:cNvPr>
          <p:cNvCxnSpPr/>
          <p:nvPr/>
        </p:nvCxnSpPr>
        <p:spPr>
          <a:xfrm flipH="1">
            <a:off x="5752307" y="4991896"/>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0" name="Straight Arrow Connector 889">
            <a:extLst>
              <a:ext uri="{FF2B5EF4-FFF2-40B4-BE49-F238E27FC236}">
                <a16:creationId xmlns:a16="http://schemas.microsoft.com/office/drawing/2014/main" id="{1BE91819-BA18-4487-B0ED-3A8EF9931E36}"/>
              </a:ext>
            </a:extLst>
          </p:cNvPr>
          <p:cNvCxnSpPr/>
          <p:nvPr/>
        </p:nvCxnSpPr>
        <p:spPr>
          <a:xfrm flipH="1">
            <a:off x="1585913" y="5071534"/>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1" name="Straight Arrow Connector 890">
            <a:extLst>
              <a:ext uri="{FF2B5EF4-FFF2-40B4-BE49-F238E27FC236}">
                <a16:creationId xmlns:a16="http://schemas.microsoft.com/office/drawing/2014/main" id="{05B146BD-7EC9-4404-AC72-910962B10452}"/>
              </a:ext>
            </a:extLst>
          </p:cNvPr>
          <p:cNvCxnSpPr/>
          <p:nvPr/>
        </p:nvCxnSpPr>
        <p:spPr>
          <a:xfrm flipH="1">
            <a:off x="10577249" y="5041638"/>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2" name="Straight Arrow Connector 891">
            <a:extLst>
              <a:ext uri="{FF2B5EF4-FFF2-40B4-BE49-F238E27FC236}">
                <a16:creationId xmlns:a16="http://schemas.microsoft.com/office/drawing/2014/main" id="{D0310057-08DF-40C6-ACBE-7F9680EEE6E8}"/>
              </a:ext>
            </a:extLst>
          </p:cNvPr>
          <p:cNvCxnSpPr/>
          <p:nvPr/>
        </p:nvCxnSpPr>
        <p:spPr>
          <a:xfrm flipH="1">
            <a:off x="10850828" y="5898358"/>
            <a:ext cx="134407" cy="2624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93" name="Straight Arrow Connector 892">
            <a:extLst>
              <a:ext uri="{FF2B5EF4-FFF2-40B4-BE49-F238E27FC236}">
                <a16:creationId xmlns:a16="http://schemas.microsoft.com/office/drawing/2014/main" id="{51065994-54B2-4D6C-BD2D-C4DA1872C46F}"/>
              </a:ext>
            </a:extLst>
          </p:cNvPr>
          <p:cNvCxnSpPr/>
          <p:nvPr/>
        </p:nvCxnSpPr>
        <p:spPr>
          <a:xfrm flipH="1">
            <a:off x="6026681" y="5045870"/>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022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1424919" cy="1477328"/>
          </a:xfrm>
          <a:prstGeom prst="rect">
            <a:avLst/>
          </a:prstGeom>
          <a:noFill/>
          <a:ln>
            <a:noFill/>
          </a:ln>
        </p:spPr>
        <p:txBody>
          <a:bodyPr wrap="square">
            <a:spAutoFit/>
          </a:bodyPr>
          <a:lstStyle/>
          <a:p>
            <a:r>
              <a:rPr lang="en-US" dirty="0"/>
              <a:t>There is another obvious reason to find discords of all lengths, you may have anomalies of multiple lengths.</a:t>
            </a:r>
          </a:p>
          <a:p>
            <a:r>
              <a:rPr lang="en-US" dirty="0"/>
              <a:t>To see this, I have added a synthetic short anomaly, </a:t>
            </a:r>
            <a:r>
              <a:rPr lang="en-US" sz="1200" dirty="0">
                <a:latin typeface="Courier New" panose="02070309020205020404" pitchFamily="49" charset="0"/>
                <a:cs typeface="Courier New" panose="02070309020205020404" pitchFamily="49" charset="0"/>
              </a:rPr>
              <a:t>&gt;&gt; qtdbSel100MLII(400)=0; </a:t>
            </a:r>
            <a:r>
              <a:rPr lang="en-US" dirty="0"/>
              <a:t>to our dataset. </a:t>
            </a:r>
          </a:p>
          <a:p>
            <a:endParaRPr lang="en-US" dirty="0"/>
          </a:p>
          <a:p>
            <a:r>
              <a:rPr lang="en-US" dirty="0"/>
              <a:t>As before, a quick inspection reveals the (now two) anomalies. </a:t>
            </a:r>
          </a:p>
          <a:p>
            <a:endParaRPr lang="en-US" dirty="0"/>
          </a:p>
        </p:txBody>
      </p:sp>
      <p:sp>
        <p:nvSpPr>
          <p:cNvPr id="8" name="Rectangle 5">
            <a:extLst>
              <a:ext uri="{FF2B5EF4-FFF2-40B4-BE49-F238E27FC236}">
                <a16:creationId xmlns:a16="http://schemas.microsoft.com/office/drawing/2014/main" id="{D8F490EF-53AF-4489-AED0-5061D7FAF45C}"/>
              </a:ext>
            </a:extLst>
          </p:cNvPr>
          <p:cNvSpPr>
            <a:spLocks noChangeArrowheads="1"/>
          </p:cNvSpPr>
          <p:nvPr/>
        </p:nvSpPr>
        <p:spPr bwMode="auto">
          <a:xfrm>
            <a:off x="9585325" y="935038"/>
            <a:ext cx="1908175" cy="1506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Line 6">
            <a:extLst>
              <a:ext uri="{FF2B5EF4-FFF2-40B4-BE49-F238E27FC236}">
                <a16:creationId xmlns:a16="http://schemas.microsoft.com/office/drawing/2014/main" id="{4A920F34-2CAF-4100-B1DB-4E1D5FA8C83B}"/>
              </a:ext>
            </a:extLst>
          </p:cNvPr>
          <p:cNvSpPr>
            <a:spLocks noChangeShapeType="1"/>
          </p:cNvSpPr>
          <p:nvPr/>
        </p:nvSpPr>
        <p:spPr bwMode="auto">
          <a:xfrm>
            <a:off x="9585325" y="2441575"/>
            <a:ext cx="1908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a:extLst>
              <a:ext uri="{FF2B5EF4-FFF2-40B4-BE49-F238E27FC236}">
                <a16:creationId xmlns:a16="http://schemas.microsoft.com/office/drawing/2014/main" id="{0AE455F1-CF09-4103-8A7D-76327772B55B}"/>
              </a:ext>
            </a:extLst>
          </p:cNvPr>
          <p:cNvSpPr>
            <a:spLocks noChangeShapeType="1"/>
          </p:cNvSpPr>
          <p:nvPr/>
        </p:nvSpPr>
        <p:spPr bwMode="auto">
          <a:xfrm flipV="1">
            <a:off x="97234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9">
            <a:extLst>
              <a:ext uri="{FF2B5EF4-FFF2-40B4-BE49-F238E27FC236}">
                <a16:creationId xmlns:a16="http://schemas.microsoft.com/office/drawing/2014/main" id="{2582C813-D1BD-4FAE-86C7-554AF06DD633}"/>
              </a:ext>
            </a:extLst>
          </p:cNvPr>
          <p:cNvSpPr>
            <a:spLocks noChangeShapeType="1"/>
          </p:cNvSpPr>
          <p:nvPr/>
        </p:nvSpPr>
        <p:spPr bwMode="auto">
          <a:xfrm flipV="1">
            <a:off x="10007600"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0">
            <a:extLst>
              <a:ext uri="{FF2B5EF4-FFF2-40B4-BE49-F238E27FC236}">
                <a16:creationId xmlns:a16="http://schemas.microsoft.com/office/drawing/2014/main" id="{4A5F72BD-AEBE-4265-8033-4B2B59CF874C}"/>
              </a:ext>
            </a:extLst>
          </p:cNvPr>
          <p:cNvSpPr>
            <a:spLocks noChangeShapeType="1"/>
          </p:cNvSpPr>
          <p:nvPr/>
        </p:nvSpPr>
        <p:spPr bwMode="auto">
          <a:xfrm flipV="1">
            <a:off x="10290175"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1">
            <a:extLst>
              <a:ext uri="{FF2B5EF4-FFF2-40B4-BE49-F238E27FC236}">
                <a16:creationId xmlns:a16="http://schemas.microsoft.com/office/drawing/2014/main" id="{2F1CB9C3-4AFC-45A4-AE9A-E568C9FD98EE}"/>
              </a:ext>
            </a:extLst>
          </p:cNvPr>
          <p:cNvSpPr>
            <a:spLocks noChangeShapeType="1"/>
          </p:cNvSpPr>
          <p:nvPr/>
        </p:nvSpPr>
        <p:spPr bwMode="auto">
          <a:xfrm flipV="1">
            <a:off x="105743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2">
            <a:extLst>
              <a:ext uri="{FF2B5EF4-FFF2-40B4-BE49-F238E27FC236}">
                <a16:creationId xmlns:a16="http://schemas.microsoft.com/office/drawing/2014/main" id="{29183B9A-35E8-4ADB-80CC-BE5C22B48EE3}"/>
              </a:ext>
            </a:extLst>
          </p:cNvPr>
          <p:cNvSpPr>
            <a:spLocks noChangeShapeType="1"/>
          </p:cNvSpPr>
          <p:nvPr/>
        </p:nvSpPr>
        <p:spPr bwMode="auto">
          <a:xfrm flipV="1">
            <a:off x="10856913"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3">
            <a:extLst>
              <a:ext uri="{FF2B5EF4-FFF2-40B4-BE49-F238E27FC236}">
                <a16:creationId xmlns:a16="http://schemas.microsoft.com/office/drawing/2014/main" id="{062478CC-F2F8-498B-BD8C-2638B504024C}"/>
              </a:ext>
            </a:extLst>
          </p:cNvPr>
          <p:cNvSpPr>
            <a:spLocks noChangeShapeType="1"/>
          </p:cNvSpPr>
          <p:nvPr/>
        </p:nvSpPr>
        <p:spPr bwMode="auto">
          <a:xfrm flipV="1">
            <a:off x="11141075"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
            <a:extLst>
              <a:ext uri="{FF2B5EF4-FFF2-40B4-BE49-F238E27FC236}">
                <a16:creationId xmlns:a16="http://schemas.microsoft.com/office/drawing/2014/main" id="{C2DA0EE0-8548-4401-8993-632FA7325124}"/>
              </a:ext>
            </a:extLst>
          </p:cNvPr>
          <p:cNvSpPr>
            <a:spLocks noChangeShapeType="1"/>
          </p:cNvSpPr>
          <p:nvPr/>
        </p:nvSpPr>
        <p:spPr bwMode="auto">
          <a:xfrm flipV="1">
            <a:off x="114252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2">
            <a:extLst>
              <a:ext uri="{FF2B5EF4-FFF2-40B4-BE49-F238E27FC236}">
                <a16:creationId xmlns:a16="http://schemas.microsoft.com/office/drawing/2014/main" id="{CF8994DA-56D3-483A-80E3-AECF9A6D60A7}"/>
              </a:ext>
            </a:extLst>
          </p:cNvPr>
          <p:cNvSpPr>
            <a:spLocks noChangeArrowheads="1"/>
          </p:cNvSpPr>
          <p:nvPr/>
        </p:nvSpPr>
        <p:spPr bwMode="auto">
          <a:xfrm>
            <a:off x="967422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3">
            <a:extLst>
              <a:ext uri="{FF2B5EF4-FFF2-40B4-BE49-F238E27FC236}">
                <a16:creationId xmlns:a16="http://schemas.microsoft.com/office/drawing/2014/main" id="{51D4B37E-4F8D-42C5-AD98-B55F4781EC39}"/>
              </a:ext>
            </a:extLst>
          </p:cNvPr>
          <p:cNvSpPr>
            <a:spLocks noChangeArrowheads="1"/>
          </p:cNvSpPr>
          <p:nvPr/>
        </p:nvSpPr>
        <p:spPr bwMode="auto">
          <a:xfrm>
            <a:off x="9958388"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350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4">
            <a:extLst>
              <a:ext uri="{FF2B5EF4-FFF2-40B4-BE49-F238E27FC236}">
                <a16:creationId xmlns:a16="http://schemas.microsoft.com/office/drawing/2014/main" id="{3C1CE9E9-0BBB-415B-B56C-2554101483B2}"/>
              </a:ext>
            </a:extLst>
          </p:cNvPr>
          <p:cNvSpPr>
            <a:spLocks noChangeArrowheads="1"/>
          </p:cNvSpPr>
          <p:nvPr/>
        </p:nvSpPr>
        <p:spPr bwMode="auto">
          <a:xfrm>
            <a:off x="1023937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5">
            <a:extLst>
              <a:ext uri="{FF2B5EF4-FFF2-40B4-BE49-F238E27FC236}">
                <a16:creationId xmlns:a16="http://schemas.microsoft.com/office/drawing/2014/main" id="{3B481A71-EEC3-4E66-960D-70C0BFACFB9B}"/>
              </a:ext>
            </a:extLst>
          </p:cNvPr>
          <p:cNvSpPr>
            <a:spLocks noChangeArrowheads="1"/>
          </p:cNvSpPr>
          <p:nvPr/>
        </p:nvSpPr>
        <p:spPr bwMode="auto">
          <a:xfrm>
            <a:off x="10523538"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6">
            <a:extLst>
              <a:ext uri="{FF2B5EF4-FFF2-40B4-BE49-F238E27FC236}">
                <a16:creationId xmlns:a16="http://schemas.microsoft.com/office/drawing/2014/main" id="{34DAA4AB-29B7-48FB-A92A-1C1594D7560E}"/>
              </a:ext>
            </a:extLst>
          </p:cNvPr>
          <p:cNvSpPr>
            <a:spLocks noChangeArrowheads="1"/>
          </p:cNvSpPr>
          <p:nvPr/>
        </p:nvSpPr>
        <p:spPr bwMode="auto">
          <a:xfrm>
            <a:off x="10807700"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7">
            <a:extLst>
              <a:ext uri="{FF2B5EF4-FFF2-40B4-BE49-F238E27FC236}">
                <a16:creationId xmlns:a16="http://schemas.microsoft.com/office/drawing/2014/main" id="{4E675448-D36B-4957-95ED-EF448428FC65}"/>
              </a:ext>
            </a:extLst>
          </p:cNvPr>
          <p:cNvSpPr>
            <a:spLocks noChangeArrowheads="1"/>
          </p:cNvSpPr>
          <p:nvPr/>
        </p:nvSpPr>
        <p:spPr bwMode="auto">
          <a:xfrm>
            <a:off x="11091863"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8">
            <a:extLst>
              <a:ext uri="{FF2B5EF4-FFF2-40B4-BE49-F238E27FC236}">
                <a16:creationId xmlns:a16="http://schemas.microsoft.com/office/drawing/2014/main" id="{E2787904-069C-4197-A15A-1C01A37B1B71}"/>
              </a:ext>
            </a:extLst>
          </p:cNvPr>
          <p:cNvSpPr>
            <a:spLocks noChangeArrowheads="1"/>
          </p:cNvSpPr>
          <p:nvPr/>
        </p:nvSpPr>
        <p:spPr bwMode="auto">
          <a:xfrm>
            <a:off x="1137602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8" name="Line 29">
            <a:extLst>
              <a:ext uri="{FF2B5EF4-FFF2-40B4-BE49-F238E27FC236}">
                <a16:creationId xmlns:a16="http://schemas.microsoft.com/office/drawing/2014/main" id="{171DEE60-FF9B-4FEB-825E-E8EA361579D7}"/>
              </a:ext>
            </a:extLst>
          </p:cNvPr>
          <p:cNvSpPr>
            <a:spLocks noChangeShapeType="1"/>
          </p:cNvSpPr>
          <p:nvPr/>
        </p:nvSpPr>
        <p:spPr bwMode="auto">
          <a:xfrm flipV="1">
            <a:off x="9402445" y="935038"/>
            <a:ext cx="0" cy="150653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0" name="Line 31">
            <a:extLst>
              <a:ext uri="{FF2B5EF4-FFF2-40B4-BE49-F238E27FC236}">
                <a16:creationId xmlns:a16="http://schemas.microsoft.com/office/drawing/2014/main" id="{255BC323-CA62-4E0E-B1C2-A5DE15DC8908}"/>
              </a:ext>
            </a:extLst>
          </p:cNvPr>
          <p:cNvSpPr>
            <a:spLocks noChangeShapeType="1"/>
          </p:cNvSpPr>
          <p:nvPr/>
        </p:nvSpPr>
        <p:spPr bwMode="auto">
          <a:xfrm>
            <a:off x="9402445" y="2286000"/>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1" name="Line 32">
            <a:extLst>
              <a:ext uri="{FF2B5EF4-FFF2-40B4-BE49-F238E27FC236}">
                <a16:creationId xmlns:a16="http://schemas.microsoft.com/office/drawing/2014/main" id="{13A67755-EE76-4D85-84B8-FA47B2E3BBF6}"/>
              </a:ext>
            </a:extLst>
          </p:cNvPr>
          <p:cNvSpPr>
            <a:spLocks noChangeShapeType="1"/>
          </p:cNvSpPr>
          <p:nvPr/>
        </p:nvSpPr>
        <p:spPr bwMode="auto">
          <a:xfrm>
            <a:off x="9402445" y="2060575"/>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2" name="Line 33">
            <a:extLst>
              <a:ext uri="{FF2B5EF4-FFF2-40B4-BE49-F238E27FC236}">
                <a16:creationId xmlns:a16="http://schemas.microsoft.com/office/drawing/2014/main" id="{7294DDA0-FD34-4A47-9642-6DC22455FD52}"/>
              </a:ext>
            </a:extLst>
          </p:cNvPr>
          <p:cNvSpPr>
            <a:spLocks noChangeShapeType="1"/>
          </p:cNvSpPr>
          <p:nvPr/>
        </p:nvSpPr>
        <p:spPr bwMode="auto">
          <a:xfrm>
            <a:off x="9402445" y="1835150"/>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3" name="Line 34">
            <a:extLst>
              <a:ext uri="{FF2B5EF4-FFF2-40B4-BE49-F238E27FC236}">
                <a16:creationId xmlns:a16="http://schemas.microsoft.com/office/drawing/2014/main" id="{C050C85A-5E51-45AF-BE3F-717F8637B846}"/>
              </a:ext>
            </a:extLst>
          </p:cNvPr>
          <p:cNvSpPr>
            <a:spLocks noChangeShapeType="1"/>
          </p:cNvSpPr>
          <p:nvPr/>
        </p:nvSpPr>
        <p:spPr bwMode="auto">
          <a:xfrm>
            <a:off x="9402445" y="1609725"/>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4" name="Line 35">
            <a:extLst>
              <a:ext uri="{FF2B5EF4-FFF2-40B4-BE49-F238E27FC236}">
                <a16:creationId xmlns:a16="http://schemas.microsoft.com/office/drawing/2014/main" id="{DECF15E8-65FC-4055-9BE6-84995A003D26}"/>
              </a:ext>
            </a:extLst>
          </p:cNvPr>
          <p:cNvSpPr>
            <a:spLocks noChangeShapeType="1"/>
          </p:cNvSpPr>
          <p:nvPr/>
        </p:nvSpPr>
        <p:spPr bwMode="auto">
          <a:xfrm>
            <a:off x="9402445" y="1385888"/>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5" name="Line 36">
            <a:extLst>
              <a:ext uri="{FF2B5EF4-FFF2-40B4-BE49-F238E27FC236}">
                <a16:creationId xmlns:a16="http://schemas.microsoft.com/office/drawing/2014/main" id="{BE3711ED-37A7-43E8-9AD3-2DE7D6039FCF}"/>
              </a:ext>
            </a:extLst>
          </p:cNvPr>
          <p:cNvSpPr>
            <a:spLocks noChangeShapeType="1"/>
          </p:cNvSpPr>
          <p:nvPr/>
        </p:nvSpPr>
        <p:spPr bwMode="auto">
          <a:xfrm>
            <a:off x="9402445" y="1160463"/>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4" name="Rectangle 45">
            <a:extLst>
              <a:ext uri="{FF2B5EF4-FFF2-40B4-BE49-F238E27FC236}">
                <a16:creationId xmlns:a16="http://schemas.microsoft.com/office/drawing/2014/main" id="{A91F23BA-26E8-4496-8269-F597B548D790}"/>
              </a:ext>
            </a:extLst>
          </p:cNvPr>
          <p:cNvSpPr>
            <a:spLocks noChangeArrowheads="1"/>
          </p:cNvSpPr>
          <p:nvPr/>
        </p:nvSpPr>
        <p:spPr bwMode="auto">
          <a:xfrm>
            <a:off x="9259570" y="2257425"/>
            <a:ext cx="1619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5" name="Rectangle 46">
            <a:extLst>
              <a:ext uri="{FF2B5EF4-FFF2-40B4-BE49-F238E27FC236}">
                <a16:creationId xmlns:a16="http://schemas.microsoft.com/office/drawing/2014/main" id="{DD0E1EF9-C0DC-49A0-9340-7002E625C5F9}"/>
              </a:ext>
            </a:extLst>
          </p:cNvPr>
          <p:cNvSpPr>
            <a:spLocks noChangeArrowheads="1"/>
          </p:cNvSpPr>
          <p:nvPr/>
        </p:nvSpPr>
        <p:spPr bwMode="auto">
          <a:xfrm>
            <a:off x="9294495" y="2032000"/>
            <a:ext cx="1238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6" name="Rectangle 47">
            <a:extLst>
              <a:ext uri="{FF2B5EF4-FFF2-40B4-BE49-F238E27FC236}">
                <a16:creationId xmlns:a16="http://schemas.microsoft.com/office/drawing/2014/main" id="{82F615FB-13C9-4951-A4D5-DF01C379CCFF}"/>
              </a:ext>
            </a:extLst>
          </p:cNvPr>
          <p:cNvSpPr>
            <a:spLocks noChangeArrowheads="1"/>
          </p:cNvSpPr>
          <p:nvPr/>
        </p:nvSpPr>
        <p:spPr bwMode="auto">
          <a:xfrm>
            <a:off x="9343708" y="1806575"/>
            <a:ext cx="650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7" name="Rectangle 48">
            <a:extLst>
              <a:ext uri="{FF2B5EF4-FFF2-40B4-BE49-F238E27FC236}">
                <a16:creationId xmlns:a16="http://schemas.microsoft.com/office/drawing/2014/main" id="{588AFD36-F2D9-4E2D-955A-8D30F6E8C126}"/>
              </a:ext>
            </a:extLst>
          </p:cNvPr>
          <p:cNvSpPr>
            <a:spLocks noChangeArrowheads="1"/>
          </p:cNvSpPr>
          <p:nvPr/>
        </p:nvSpPr>
        <p:spPr bwMode="auto">
          <a:xfrm>
            <a:off x="9311958" y="1581150"/>
            <a:ext cx="1031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8" name="Rectangle 49">
            <a:extLst>
              <a:ext uri="{FF2B5EF4-FFF2-40B4-BE49-F238E27FC236}">
                <a16:creationId xmlns:a16="http://schemas.microsoft.com/office/drawing/2014/main" id="{43748301-3826-405F-A2A6-78444C973E3F}"/>
              </a:ext>
            </a:extLst>
          </p:cNvPr>
          <p:cNvSpPr>
            <a:spLocks noChangeArrowheads="1"/>
          </p:cNvSpPr>
          <p:nvPr/>
        </p:nvSpPr>
        <p:spPr bwMode="auto">
          <a:xfrm>
            <a:off x="9280208" y="13573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9" name="Rectangle 50">
            <a:extLst>
              <a:ext uri="{FF2B5EF4-FFF2-40B4-BE49-F238E27FC236}">
                <a16:creationId xmlns:a16="http://schemas.microsoft.com/office/drawing/2014/main" id="{99FA29C0-E64A-4E88-9F6C-A2EE6CC49B0D}"/>
              </a:ext>
            </a:extLst>
          </p:cNvPr>
          <p:cNvSpPr>
            <a:spLocks noChangeArrowheads="1"/>
          </p:cNvSpPr>
          <p:nvPr/>
        </p:nvSpPr>
        <p:spPr bwMode="auto">
          <a:xfrm>
            <a:off x="9280208" y="1131888"/>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1" name="Freeform 52">
            <a:extLst>
              <a:ext uri="{FF2B5EF4-FFF2-40B4-BE49-F238E27FC236}">
                <a16:creationId xmlns:a16="http://schemas.microsoft.com/office/drawing/2014/main" id="{F0D17813-A16A-4390-BA46-3960DB5BC04C}"/>
              </a:ext>
            </a:extLst>
          </p:cNvPr>
          <p:cNvSpPr>
            <a:spLocks/>
          </p:cNvSpPr>
          <p:nvPr/>
        </p:nvSpPr>
        <p:spPr bwMode="auto">
          <a:xfrm>
            <a:off x="9585325" y="957263"/>
            <a:ext cx="1908175" cy="1404938"/>
          </a:xfrm>
          <a:custGeom>
            <a:avLst/>
            <a:gdLst>
              <a:gd name="T0" fmla="*/ 16 w 1202"/>
              <a:gd name="T1" fmla="*/ 763 h 885"/>
              <a:gd name="T2" fmla="*/ 37 w 1202"/>
              <a:gd name="T3" fmla="*/ 772 h 885"/>
              <a:gd name="T4" fmla="*/ 58 w 1202"/>
              <a:gd name="T5" fmla="*/ 732 h 885"/>
              <a:gd name="T6" fmla="*/ 80 w 1202"/>
              <a:gd name="T7" fmla="*/ 704 h 885"/>
              <a:gd name="T8" fmla="*/ 101 w 1202"/>
              <a:gd name="T9" fmla="*/ 704 h 885"/>
              <a:gd name="T10" fmla="*/ 123 w 1202"/>
              <a:gd name="T11" fmla="*/ 670 h 885"/>
              <a:gd name="T12" fmla="*/ 144 w 1202"/>
              <a:gd name="T13" fmla="*/ 738 h 885"/>
              <a:gd name="T14" fmla="*/ 166 w 1202"/>
              <a:gd name="T15" fmla="*/ 763 h 885"/>
              <a:gd name="T16" fmla="*/ 187 w 1202"/>
              <a:gd name="T17" fmla="*/ 777 h 885"/>
              <a:gd name="T18" fmla="*/ 209 w 1202"/>
              <a:gd name="T19" fmla="*/ 769 h 885"/>
              <a:gd name="T20" fmla="*/ 230 w 1202"/>
              <a:gd name="T21" fmla="*/ 885 h 885"/>
              <a:gd name="T22" fmla="*/ 251 w 1202"/>
              <a:gd name="T23" fmla="*/ 91 h 885"/>
              <a:gd name="T24" fmla="*/ 273 w 1202"/>
              <a:gd name="T25" fmla="*/ 749 h 885"/>
              <a:gd name="T26" fmla="*/ 294 w 1202"/>
              <a:gd name="T27" fmla="*/ 800 h 885"/>
              <a:gd name="T28" fmla="*/ 316 w 1202"/>
              <a:gd name="T29" fmla="*/ 803 h 885"/>
              <a:gd name="T30" fmla="*/ 337 w 1202"/>
              <a:gd name="T31" fmla="*/ 809 h 885"/>
              <a:gd name="T32" fmla="*/ 359 w 1202"/>
              <a:gd name="T33" fmla="*/ 800 h 885"/>
              <a:gd name="T34" fmla="*/ 380 w 1202"/>
              <a:gd name="T35" fmla="*/ 803 h 885"/>
              <a:gd name="T36" fmla="*/ 401 w 1202"/>
              <a:gd name="T37" fmla="*/ 797 h 885"/>
              <a:gd name="T38" fmla="*/ 423 w 1202"/>
              <a:gd name="T39" fmla="*/ 795 h 885"/>
              <a:gd name="T40" fmla="*/ 444 w 1202"/>
              <a:gd name="T41" fmla="*/ 553 h 885"/>
              <a:gd name="T42" fmla="*/ 466 w 1202"/>
              <a:gd name="T43" fmla="*/ 806 h 885"/>
              <a:gd name="T44" fmla="*/ 487 w 1202"/>
              <a:gd name="T45" fmla="*/ 812 h 885"/>
              <a:gd name="T46" fmla="*/ 509 w 1202"/>
              <a:gd name="T47" fmla="*/ 792 h 885"/>
              <a:gd name="T48" fmla="*/ 530 w 1202"/>
              <a:gd name="T49" fmla="*/ 749 h 885"/>
              <a:gd name="T50" fmla="*/ 551 w 1202"/>
              <a:gd name="T51" fmla="*/ 726 h 885"/>
              <a:gd name="T52" fmla="*/ 573 w 1202"/>
              <a:gd name="T53" fmla="*/ 721 h 885"/>
              <a:gd name="T54" fmla="*/ 594 w 1202"/>
              <a:gd name="T55" fmla="*/ 718 h 885"/>
              <a:gd name="T56" fmla="*/ 616 w 1202"/>
              <a:gd name="T57" fmla="*/ 721 h 885"/>
              <a:gd name="T58" fmla="*/ 637 w 1202"/>
              <a:gd name="T59" fmla="*/ 738 h 885"/>
              <a:gd name="T60" fmla="*/ 659 w 1202"/>
              <a:gd name="T61" fmla="*/ 738 h 885"/>
              <a:gd name="T62" fmla="*/ 680 w 1202"/>
              <a:gd name="T63" fmla="*/ 752 h 885"/>
              <a:gd name="T64" fmla="*/ 702 w 1202"/>
              <a:gd name="T65" fmla="*/ 746 h 885"/>
              <a:gd name="T66" fmla="*/ 723 w 1202"/>
              <a:gd name="T67" fmla="*/ 749 h 885"/>
              <a:gd name="T68" fmla="*/ 744 w 1202"/>
              <a:gd name="T69" fmla="*/ 715 h 885"/>
              <a:gd name="T70" fmla="*/ 766 w 1202"/>
              <a:gd name="T71" fmla="*/ 690 h 885"/>
              <a:gd name="T72" fmla="*/ 787 w 1202"/>
              <a:gd name="T73" fmla="*/ 678 h 885"/>
              <a:gd name="T74" fmla="*/ 809 w 1202"/>
              <a:gd name="T75" fmla="*/ 684 h 885"/>
              <a:gd name="T76" fmla="*/ 830 w 1202"/>
              <a:gd name="T77" fmla="*/ 749 h 885"/>
              <a:gd name="T78" fmla="*/ 852 w 1202"/>
              <a:gd name="T79" fmla="*/ 743 h 885"/>
              <a:gd name="T80" fmla="*/ 873 w 1202"/>
              <a:gd name="T81" fmla="*/ 755 h 885"/>
              <a:gd name="T82" fmla="*/ 894 w 1202"/>
              <a:gd name="T83" fmla="*/ 755 h 885"/>
              <a:gd name="T84" fmla="*/ 916 w 1202"/>
              <a:gd name="T85" fmla="*/ 871 h 885"/>
              <a:gd name="T86" fmla="*/ 937 w 1202"/>
              <a:gd name="T87" fmla="*/ 63 h 885"/>
              <a:gd name="T88" fmla="*/ 959 w 1202"/>
              <a:gd name="T89" fmla="*/ 797 h 885"/>
              <a:gd name="T90" fmla="*/ 980 w 1202"/>
              <a:gd name="T91" fmla="*/ 777 h 885"/>
              <a:gd name="T92" fmla="*/ 1002 w 1202"/>
              <a:gd name="T93" fmla="*/ 783 h 885"/>
              <a:gd name="T94" fmla="*/ 1023 w 1202"/>
              <a:gd name="T95" fmla="*/ 780 h 885"/>
              <a:gd name="T96" fmla="*/ 1045 w 1202"/>
              <a:gd name="T97" fmla="*/ 769 h 885"/>
              <a:gd name="T98" fmla="*/ 1066 w 1202"/>
              <a:gd name="T99" fmla="*/ 777 h 885"/>
              <a:gd name="T100" fmla="*/ 1087 w 1202"/>
              <a:gd name="T101" fmla="*/ 772 h 885"/>
              <a:gd name="T102" fmla="*/ 1109 w 1202"/>
              <a:gd name="T103" fmla="*/ 769 h 885"/>
              <a:gd name="T104" fmla="*/ 1130 w 1202"/>
              <a:gd name="T105" fmla="*/ 766 h 885"/>
              <a:gd name="T106" fmla="*/ 1152 w 1202"/>
              <a:gd name="T107" fmla="*/ 775 h 885"/>
              <a:gd name="T108" fmla="*/ 1173 w 1202"/>
              <a:gd name="T109" fmla="*/ 775 h 885"/>
              <a:gd name="T110" fmla="*/ 1195 w 1202"/>
              <a:gd name="T111" fmla="*/ 721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885">
                <a:moveTo>
                  <a:pt x="0" y="761"/>
                </a:moveTo>
                <a:lnTo>
                  <a:pt x="1" y="760"/>
                </a:lnTo>
                <a:lnTo>
                  <a:pt x="5" y="766"/>
                </a:lnTo>
                <a:lnTo>
                  <a:pt x="8" y="766"/>
                </a:lnTo>
                <a:lnTo>
                  <a:pt x="12" y="766"/>
                </a:lnTo>
                <a:lnTo>
                  <a:pt x="16" y="763"/>
                </a:lnTo>
                <a:lnTo>
                  <a:pt x="19" y="763"/>
                </a:lnTo>
                <a:lnTo>
                  <a:pt x="23" y="775"/>
                </a:lnTo>
                <a:lnTo>
                  <a:pt x="26" y="769"/>
                </a:lnTo>
                <a:lnTo>
                  <a:pt x="30" y="766"/>
                </a:lnTo>
                <a:lnTo>
                  <a:pt x="33" y="766"/>
                </a:lnTo>
                <a:lnTo>
                  <a:pt x="37" y="772"/>
                </a:lnTo>
                <a:lnTo>
                  <a:pt x="41" y="766"/>
                </a:lnTo>
                <a:lnTo>
                  <a:pt x="44" y="758"/>
                </a:lnTo>
                <a:lnTo>
                  <a:pt x="48" y="749"/>
                </a:lnTo>
                <a:lnTo>
                  <a:pt x="51" y="752"/>
                </a:lnTo>
                <a:lnTo>
                  <a:pt x="55" y="746"/>
                </a:lnTo>
                <a:lnTo>
                  <a:pt x="58" y="732"/>
                </a:lnTo>
                <a:lnTo>
                  <a:pt x="62" y="732"/>
                </a:lnTo>
                <a:lnTo>
                  <a:pt x="66" y="729"/>
                </a:lnTo>
                <a:lnTo>
                  <a:pt x="69" y="724"/>
                </a:lnTo>
                <a:lnTo>
                  <a:pt x="73" y="712"/>
                </a:lnTo>
                <a:lnTo>
                  <a:pt x="76" y="707"/>
                </a:lnTo>
                <a:lnTo>
                  <a:pt x="80" y="704"/>
                </a:lnTo>
                <a:lnTo>
                  <a:pt x="83" y="704"/>
                </a:lnTo>
                <a:lnTo>
                  <a:pt x="87" y="692"/>
                </a:lnTo>
                <a:lnTo>
                  <a:pt x="91" y="695"/>
                </a:lnTo>
                <a:lnTo>
                  <a:pt x="94" y="690"/>
                </a:lnTo>
                <a:lnTo>
                  <a:pt x="98" y="695"/>
                </a:lnTo>
                <a:lnTo>
                  <a:pt x="101" y="704"/>
                </a:lnTo>
                <a:lnTo>
                  <a:pt x="105" y="695"/>
                </a:lnTo>
                <a:lnTo>
                  <a:pt x="108" y="695"/>
                </a:lnTo>
                <a:lnTo>
                  <a:pt x="112" y="698"/>
                </a:lnTo>
                <a:lnTo>
                  <a:pt x="116" y="698"/>
                </a:lnTo>
                <a:lnTo>
                  <a:pt x="119" y="684"/>
                </a:lnTo>
                <a:lnTo>
                  <a:pt x="123" y="670"/>
                </a:lnTo>
                <a:lnTo>
                  <a:pt x="126" y="684"/>
                </a:lnTo>
                <a:lnTo>
                  <a:pt x="130" y="709"/>
                </a:lnTo>
                <a:lnTo>
                  <a:pt x="133" y="718"/>
                </a:lnTo>
                <a:lnTo>
                  <a:pt x="137" y="715"/>
                </a:lnTo>
                <a:lnTo>
                  <a:pt x="141" y="726"/>
                </a:lnTo>
                <a:lnTo>
                  <a:pt x="144" y="738"/>
                </a:lnTo>
                <a:lnTo>
                  <a:pt x="148" y="741"/>
                </a:lnTo>
                <a:lnTo>
                  <a:pt x="151" y="746"/>
                </a:lnTo>
                <a:lnTo>
                  <a:pt x="155" y="763"/>
                </a:lnTo>
                <a:lnTo>
                  <a:pt x="158" y="772"/>
                </a:lnTo>
                <a:lnTo>
                  <a:pt x="162" y="769"/>
                </a:lnTo>
                <a:lnTo>
                  <a:pt x="166" y="763"/>
                </a:lnTo>
                <a:lnTo>
                  <a:pt x="169" y="772"/>
                </a:lnTo>
                <a:lnTo>
                  <a:pt x="173" y="783"/>
                </a:lnTo>
                <a:lnTo>
                  <a:pt x="176" y="775"/>
                </a:lnTo>
                <a:lnTo>
                  <a:pt x="180" y="777"/>
                </a:lnTo>
                <a:lnTo>
                  <a:pt x="183" y="769"/>
                </a:lnTo>
                <a:lnTo>
                  <a:pt x="187" y="777"/>
                </a:lnTo>
                <a:lnTo>
                  <a:pt x="191" y="780"/>
                </a:lnTo>
                <a:lnTo>
                  <a:pt x="194" y="775"/>
                </a:lnTo>
                <a:lnTo>
                  <a:pt x="198" y="772"/>
                </a:lnTo>
                <a:lnTo>
                  <a:pt x="201" y="780"/>
                </a:lnTo>
                <a:lnTo>
                  <a:pt x="205" y="772"/>
                </a:lnTo>
                <a:lnTo>
                  <a:pt x="209" y="769"/>
                </a:lnTo>
                <a:lnTo>
                  <a:pt x="212" y="772"/>
                </a:lnTo>
                <a:lnTo>
                  <a:pt x="216" y="797"/>
                </a:lnTo>
                <a:lnTo>
                  <a:pt x="219" y="823"/>
                </a:lnTo>
                <a:lnTo>
                  <a:pt x="223" y="831"/>
                </a:lnTo>
                <a:lnTo>
                  <a:pt x="226" y="857"/>
                </a:lnTo>
                <a:lnTo>
                  <a:pt x="230" y="885"/>
                </a:lnTo>
                <a:lnTo>
                  <a:pt x="233" y="837"/>
                </a:lnTo>
                <a:lnTo>
                  <a:pt x="237" y="738"/>
                </a:lnTo>
                <a:lnTo>
                  <a:pt x="241" y="619"/>
                </a:lnTo>
                <a:lnTo>
                  <a:pt x="244" y="446"/>
                </a:lnTo>
                <a:lnTo>
                  <a:pt x="248" y="236"/>
                </a:lnTo>
                <a:lnTo>
                  <a:pt x="251" y="91"/>
                </a:lnTo>
                <a:lnTo>
                  <a:pt x="255" y="17"/>
                </a:lnTo>
                <a:lnTo>
                  <a:pt x="258" y="0"/>
                </a:lnTo>
                <a:lnTo>
                  <a:pt x="262" y="94"/>
                </a:lnTo>
                <a:lnTo>
                  <a:pt x="266" y="278"/>
                </a:lnTo>
                <a:lnTo>
                  <a:pt x="269" y="341"/>
                </a:lnTo>
                <a:lnTo>
                  <a:pt x="273" y="749"/>
                </a:lnTo>
                <a:lnTo>
                  <a:pt x="276" y="874"/>
                </a:lnTo>
                <a:lnTo>
                  <a:pt x="280" y="871"/>
                </a:lnTo>
                <a:lnTo>
                  <a:pt x="284" y="817"/>
                </a:lnTo>
                <a:lnTo>
                  <a:pt x="287" y="795"/>
                </a:lnTo>
                <a:lnTo>
                  <a:pt x="291" y="797"/>
                </a:lnTo>
                <a:lnTo>
                  <a:pt x="294" y="800"/>
                </a:lnTo>
                <a:lnTo>
                  <a:pt x="298" y="795"/>
                </a:lnTo>
                <a:lnTo>
                  <a:pt x="301" y="795"/>
                </a:lnTo>
                <a:lnTo>
                  <a:pt x="305" y="809"/>
                </a:lnTo>
                <a:lnTo>
                  <a:pt x="309" y="812"/>
                </a:lnTo>
                <a:lnTo>
                  <a:pt x="312" y="797"/>
                </a:lnTo>
                <a:lnTo>
                  <a:pt x="316" y="803"/>
                </a:lnTo>
                <a:lnTo>
                  <a:pt x="319" y="803"/>
                </a:lnTo>
                <a:lnTo>
                  <a:pt x="323" y="812"/>
                </a:lnTo>
                <a:lnTo>
                  <a:pt x="326" y="800"/>
                </a:lnTo>
                <a:lnTo>
                  <a:pt x="330" y="800"/>
                </a:lnTo>
                <a:lnTo>
                  <a:pt x="333" y="806"/>
                </a:lnTo>
                <a:lnTo>
                  <a:pt x="337" y="809"/>
                </a:lnTo>
                <a:lnTo>
                  <a:pt x="341" y="803"/>
                </a:lnTo>
                <a:lnTo>
                  <a:pt x="344" y="797"/>
                </a:lnTo>
                <a:lnTo>
                  <a:pt x="348" y="803"/>
                </a:lnTo>
                <a:lnTo>
                  <a:pt x="351" y="806"/>
                </a:lnTo>
                <a:lnTo>
                  <a:pt x="355" y="803"/>
                </a:lnTo>
                <a:lnTo>
                  <a:pt x="359" y="800"/>
                </a:lnTo>
                <a:lnTo>
                  <a:pt x="362" y="800"/>
                </a:lnTo>
                <a:lnTo>
                  <a:pt x="366" y="803"/>
                </a:lnTo>
                <a:lnTo>
                  <a:pt x="369" y="800"/>
                </a:lnTo>
                <a:lnTo>
                  <a:pt x="373" y="795"/>
                </a:lnTo>
                <a:lnTo>
                  <a:pt x="376" y="800"/>
                </a:lnTo>
                <a:lnTo>
                  <a:pt x="380" y="803"/>
                </a:lnTo>
                <a:lnTo>
                  <a:pt x="384" y="800"/>
                </a:lnTo>
                <a:lnTo>
                  <a:pt x="387" y="795"/>
                </a:lnTo>
                <a:lnTo>
                  <a:pt x="391" y="797"/>
                </a:lnTo>
                <a:lnTo>
                  <a:pt x="394" y="800"/>
                </a:lnTo>
                <a:lnTo>
                  <a:pt x="398" y="797"/>
                </a:lnTo>
                <a:lnTo>
                  <a:pt x="401" y="797"/>
                </a:lnTo>
                <a:lnTo>
                  <a:pt x="405" y="795"/>
                </a:lnTo>
                <a:lnTo>
                  <a:pt x="409" y="795"/>
                </a:lnTo>
                <a:lnTo>
                  <a:pt x="412" y="803"/>
                </a:lnTo>
                <a:lnTo>
                  <a:pt x="416" y="797"/>
                </a:lnTo>
                <a:lnTo>
                  <a:pt x="419" y="792"/>
                </a:lnTo>
                <a:lnTo>
                  <a:pt x="423" y="795"/>
                </a:lnTo>
                <a:lnTo>
                  <a:pt x="426" y="797"/>
                </a:lnTo>
                <a:lnTo>
                  <a:pt x="430" y="795"/>
                </a:lnTo>
                <a:lnTo>
                  <a:pt x="434" y="795"/>
                </a:lnTo>
                <a:lnTo>
                  <a:pt x="437" y="800"/>
                </a:lnTo>
                <a:lnTo>
                  <a:pt x="441" y="806"/>
                </a:lnTo>
                <a:lnTo>
                  <a:pt x="444" y="553"/>
                </a:lnTo>
                <a:lnTo>
                  <a:pt x="448" y="795"/>
                </a:lnTo>
                <a:lnTo>
                  <a:pt x="451" y="797"/>
                </a:lnTo>
                <a:lnTo>
                  <a:pt x="455" y="800"/>
                </a:lnTo>
                <a:lnTo>
                  <a:pt x="459" y="800"/>
                </a:lnTo>
                <a:lnTo>
                  <a:pt x="462" y="797"/>
                </a:lnTo>
                <a:lnTo>
                  <a:pt x="466" y="806"/>
                </a:lnTo>
                <a:lnTo>
                  <a:pt x="469" y="809"/>
                </a:lnTo>
                <a:lnTo>
                  <a:pt x="473" y="809"/>
                </a:lnTo>
                <a:lnTo>
                  <a:pt x="476" y="809"/>
                </a:lnTo>
                <a:lnTo>
                  <a:pt x="480" y="806"/>
                </a:lnTo>
                <a:lnTo>
                  <a:pt x="484" y="812"/>
                </a:lnTo>
                <a:lnTo>
                  <a:pt x="487" y="812"/>
                </a:lnTo>
                <a:lnTo>
                  <a:pt x="491" y="809"/>
                </a:lnTo>
                <a:lnTo>
                  <a:pt x="494" y="809"/>
                </a:lnTo>
                <a:lnTo>
                  <a:pt x="498" y="814"/>
                </a:lnTo>
                <a:lnTo>
                  <a:pt x="501" y="812"/>
                </a:lnTo>
                <a:lnTo>
                  <a:pt x="505" y="800"/>
                </a:lnTo>
                <a:lnTo>
                  <a:pt x="509" y="792"/>
                </a:lnTo>
                <a:lnTo>
                  <a:pt x="512" y="783"/>
                </a:lnTo>
                <a:lnTo>
                  <a:pt x="516" y="777"/>
                </a:lnTo>
                <a:lnTo>
                  <a:pt x="519" y="766"/>
                </a:lnTo>
                <a:lnTo>
                  <a:pt x="523" y="752"/>
                </a:lnTo>
                <a:lnTo>
                  <a:pt x="526" y="752"/>
                </a:lnTo>
                <a:lnTo>
                  <a:pt x="530" y="749"/>
                </a:lnTo>
                <a:lnTo>
                  <a:pt x="534" y="743"/>
                </a:lnTo>
                <a:lnTo>
                  <a:pt x="537" y="738"/>
                </a:lnTo>
                <a:lnTo>
                  <a:pt x="541" y="735"/>
                </a:lnTo>
                <a:lnTo>
                  <a:pt x="544" y="735"/>
                </a:lnTo>
                <a:lnTo>
                  <a:pt x="548" y="729"/>
                </a:lnTo>
                <a:lnTo>
                  <a:pt x="551" y="726"/>
                </a:lnTo>
                <a:lnTo>
                  <a:pt x="555" y="724"/>
                </a:lnTo>
                <a:lnTo>
                  <a:pt x="559" y="726"/>
                </a:lnTo>
                <a:lnTo>
                  <a:pt x="562" y="729"/>
                </a:lnTo>
                <a:lnTo>
                  <a:pt x="566" y="721"/>
                </a:lnTo>
                <a:lnTo>
                  <a:pt x="569" y="718"/>
                </a:lnTo>
                <a:lnTo>
                  <a:pt x="573" y="721"/>
                </a:lnTo>
                <a:lnTo>
                  <a:pt x="576" y="726"/>
                </a:lnTo>
                <a:lnTo>
                  <a:pt x="580" y="726"/>
                </a:lnTo>
                <a:lnTo>
                  <a:pt x="584" y="721"/>
                </a:lnTo>
                <a:lnTo>
                  <a:pt x="587" y="724"/>
                </a:lnTo>
                <a:lnTo>
                  <a:pt x="591" y="732"/>
                </a:lnTo>
                <a:lnTo>
                  <a:pt x="594" y="718"/>
                </a:lnTo>
                <a:lnTo>
                  <a:pt x="598" y="724"/>
                </a:lnTo>
                <a:lnTo>
                  <a:pt x="602" y="729"/>
                </a:lnTo>
                <a:lnTo>
                  <a:pt x="605" y="726"/>
                </a:lnTo>
                <a:lnTo>
                  <a:pt x="609" y="721"/>
                </a:lnTo>
                <a:lnTo>
                  <a:pt x="612" y="715"/>
                </a:lnTo>
                <a:lnTo>
                  <a:pt x="616" y="721"/>
                </a:lnTo>
                <a:lnTo>
                  <a:pt x="619" y="724"/>
                </a:lnTo>
                <a:lnTo>
                  <a:pt x="623" y="726"/>
                </a:lnTo>
                <a:lnTo>
                  <a:pt x="626" y="726"/>
                </a:lnTo>
                <a:lnTo>
                  <a:pt x="630" y="721"/>
                </a:lnTo>
                <a:lnTo>
                  <a:pt x="634" y="735"/>
                </a:lnTo>
                <a:lnTo>
                  <a:pt x="637" y="738"/>
                </a:lnTo>
                <a:lnTo>
                  <a:pt x="641" y="732"/>
                </a:lnTo>
                <a:lnTo>
                  <a:pt x="644" y="743"/>
                </a:lnTo>
                <a:lnTo>
                  <a:pt x="648" y="749"/>
                </a:lnTo>
                <a:lnTo>
                  <a:pt x="651" y="743"/>
                </a:lnTo>
                <a:lnTo>
                  <a:pt x="655" y="738"/>
                </a:lnTo>
                <a:lnTo>
                  <a:pt x="659" y="738"/>
                </a:lnTo>
                <a:lnTo>
                  <a:pt x="662" y="746"/>
                </a:lnTo>
                <a:lnTo>
                  <a:pt x="666" y="749"/>
                </a:lnTo>
                <a:lnTo>
                  <a:pt x="669" y="741"/>
                </a:lnTo>
                <a:lnTo>
                  <a:pt x="673" y="741"/>
                </a:lnTo>
                <a:lnTo>
                  <a:pt x="677" y="746"/>
                </a:lnTo>
                <a:lnTo>
                  <a:pt x="680" y="752"/>
                </a:lnTo>
                <a:lnTo>
                  <a:pt x="684" y="743"/>
                </a:lnTo>
                <a:lnTo>
                  <a:pt x="687" y="738"/>
                </a:lnTo>
                <a:lnTo>
                  <a:pt x="691" y="749"/>
                </a:lnTo>
                <a:lnTo>
                  <a:pt x="694" y="752"/>
                </a:lnTo>
                <a:lnTo>
                  <a:pt x="698" y="749"/>
                </a:lnTo>
                <a:lnTo>
                  <a:pt x="702" y="746"/>
                </a:lnTo>
                <a:lnTo>
                  <a:pt x="705" y="752"/>
                </a:lnTo>
                <a:lnTo>
                  <a:pt x="709" y="752"/>
                </a:lnTo>
                <a:lnTo>
                  <a:pt x="712" y="749"/>
                </a:lnTo>
                <a:lnTo>
                  <a:pt x="716" y="746"/>
                </a:lnTo>
                <a:lnTo>
                  <a:pt x="719" y="738"/>
                </a:lnTo>
                <a:lnTo>
                  <a:pt x="723" y="749"/>
                </a:lnTo>
                <a:lnTo>
                  <a:pt x="726" y="743"/>
                </a:lnTo>
                <a:lnTo>
                  <a:pt x="730" y="738"/>
                </a:lnTo>
                <a:lnTo>
                  <a:pt x="734" y="729"/>
                </a:lnTo>
                <a:lnTo>
                  <a:pt x="737" y="729"/>
                </a:lnTo>
                <a:lnTo>
                  <a:pt x="741" y="721"/>
                </a:lnTo>
                <a:lnTo>
                  <a:pt x="744" y="715"/>
                </a:lnTo>
                <a:lnTo>
                  <a:pt x="748" y="709"/>
                </a:lnTo>
                <a:lnTo>
                  <a:pt x="752" y="704"/>
                </a:lnTo>
                <a:lnTo>
                  <a:pt x="755" y="701"/>
                </a:lnTo>
                <a:lnTo>
                  <a:pt x="759" y="698"/>
                </a:lnTo>
                <a:lnTo>
                  <a:pt x="762" y="687"/>
                </a:lnTo>
                <a:lnTo>
                  <a:pt x="766" y="690"/>
                </a:lnTo>
                <a:lnTo>
                  <a:pt x="769" y="684"/>
                </a:lnTo>
                <a:lnTo>
                  <a:pt x="773" y="675"/>
                </a:lnTo>
                <a:lnTo>
                  <a:pt x="777" y="675"/>
                </a:lnTo>
                <a:lnTo>
                  <a:pt x="780" y="675"/>
                </a:lnTo>
                <a:lnTo>
                  <a:pt x="784" y="690"/>
                </a:lnTo>
                <a:lnTo>
                  <a:pt x="787" y="678"/>
                </a:lnTo>
                <a:lnTo>
                  <a:pt x="791" y="670"/>
                </a:lnTo>
                <a:lnTo>
                  <a:pt x="794" y="673"/>
                </a:lnTo>
                <a:lnTo>
                  <a:pt x="798" y="673"/>
                </a:lnTo>
                <a:lnTo>
                  <a:pt x="801" y="658"/>
                </a:lnTo>
                <a:lnTo>
                  <a:pt x="805" y="653"/>
                </a:lnTo>
                <a:lnTo>
                  <a:pt x="809" y="684"/>
                </a:lnTo>
                <a:lnTo>
                  <a:pt x="812" y="701"/>
                </a:lnTo>
                <a:lnTo>
                  <a:pt x="816" y="712"/>
                </a:lnTo>
                <a:lnTo>
                  <a:pt x="819" y="712"/>
                </a:lnTo>
                <a:lnTo>
                  <a:pt x="823" y="729"/>
                </a:lnTo>
                <a:lnTo>
                  <a:pt x="827" y="746"/>
                </a:lnTo>
                <a:lnTo>
                  <a:pt x="830" y="749"/>
                </a:lnTo>
                <a:lnTo>
                  <a:pt x="834" y="743"/>
                </a:lnTo>
                <a:lnTo>
                  <a:pt x="837" y="746"/>
                </a:lnTo>
                <a:lnTo>
                  <a:pt x="841" y="752"/>
                </a:lnTo>
                <a:lnTo>
                  <a:pt x="844" y="752"/>
                </a:lnTo>
                <a:lnTo>
                  <a:pt x="848" y="746"/>
                </a:lnTo>
                <a:lnTo>
                  <a:pt x="852" y="743"/>
                </a:lnTo>
                <a:lnTo>
                  <a:pt x="855" y="752"/>
                </a:lnTo>
                <a:lnTo>
                  <a:pt x="859" y="755"/>
                </a:lnTo>
                <a:lnTo>
                  <a:pt x="862" y="749"/>
                </a:lnTo>
                <a:lnTo>
                  <a:pt x="866" y="749"/>
                </a:lnTo>
                <a:lnTo>
                  <a:pt x="869" y="752"/>
                </a:lnTo>
                <a:lnTo>
                  <a:pt x="873" y="755"/>
                </a:lnTo>
                <a:lnTo>
                  <a:pt x="877" y="749"/>
                </a:lnTo>
                <a:lnTo>
                  <a:pt x="880" y="746"/>
                </a:lnTo>
                <a:lnTo>
                  <a:pt x="884" y="755"/>
                </a:lnTo>
                <a:lnTo>
                  <a:pt x="887" y="758"/>
                </a:lnTo>
                <a:lnTo>
                  <a:pt x="891" y="752"/>
                </a:lnTo>
                <a:lnTo>
                  <a:pt x="894" y="755"/>
                </a:lnTo>
                <a:lnTo>
                  <a:pt x="898" y="763"/>
                </a:lnTo>
                <a:lnTo>
                  <a:pt x="902" y="792"/>
                </a:lnTo>
                <a:lnTo>
                  <a:pt x="905" y="812"/>
                </a:lnTo>
                <a:lnTo>
                  <a:pt x="909" y="826"/>
                </a:lnTo>
                <a:lnTo>
                  <a:pt x="912" y="851"/>
                </a:lnTo>
                <a:lnTo>
                  <a:pt x="916" y="871"/>
                </a:lnTo>
                <a:lnTo>
                  <a:pt x="919" y="803"/>
                </a:lnTo>
                <a:lnTo>
                  <a:pt x="923" y="690"/>
                </a:lnTo>
                <a:lnTo>
                  <a:pt x="927" y="550"/>
                </a:lnTo>
                <a:lnTo>
                  <a:pt x="930" y="341"/>
                </a:lnTo>
                <a:lnTo>
                  <a:pt x="934" y="136"/>
                </a:lnTo>
                <a:lnTo>
                  <a:pt x="937" y="63"/>
                </a:lnTo>
                <a:lnTo>
                  <a:pt x="941" y="182"/>
                </a:lnTo>
                <a:lnTo>
                  <a:pt x="944" y="471"/>
                </a:lnTo>
                <a:lnTo>
                  <a:pt x="948" y="749"/>
                </a:lnTo>
                <a:lnTo>
                  <a:pt x="952" y="863"/>
                </a:lnTo>
                <a:lnTo>
                  <a:pt x="955" y="840"/>
                </a:lnTo>
                <a:lnTo>
                  <a:pt x="959" y="797"/>
                </a:lnTo>
                <a:lnTo>
                  <a:pt x="962" y="783"/>
                </a:lnTo>
                <a:lnTo>
                  <a:pt x="966" y="777"/>
                </a:lnTo>
                <a:lnTo>
                  <a:pt x="970" y="775"/>
                </a:lnTo>
                <a:lnTo>
                  <a:pt x="973" y="777"/>
                </a:lnTo>
                <a:lnTo>
                  <a:pt x="977" y="786"/>
                </a:lnTo>
                <a:lnTo>
                  <a:pt x="980" y="777"/>
                </a:lnTo>
                <a:lnTo>
                  <a:pt x="984" y="769"/>
                </a:lnTo>
                <a:lnTo>
                  <a:pt x="987" y="772"/>
                </a:lnTo>
                <a:lnTo>
                  <a:pt x="991" y="783"/>
                </a:lnTo>
                <a:lnTo>
                  <a:pt x="994" y="783"/>
                </a:lnTo>
                <a:lnTo>
                  <a:pt x="998" y="775"/>
                </a:lnTo>
                <a:lnTo>
                  <a:pt x="1002" y="783"/>
                </a:lnTo>
                <a:lnTo>
                  <a:pt x="1005" y="786"/>
                </a:lnTo>
                <a:lnTo>
                  <a:pt x="1009" y="783"/>
                </a:lnTo>
                <a:lnTo>
                  <a:pt x="1012" y="775"/>
                </a:lnTo>
                <a:lnTo>
                  <a:pt x="1016" y="772"/>
                </a:lnTo>
                <a:lnTo>
                  <a:pt x="1019" y="780"/>
                </a:lnTo>
                <a:lnTo>
                  <a:pt x="1023" y="780"/>
                </a:lnTo>
                <a:lnTo>
                  <a:pt x="1027" y="780"/>
                </a:lnTo>
                <a:lnTo>
                  <a:pt x="1030" y="777"/>
                </a:lnTo>
                <a:lnTo>
                  <a:pt x="1034" y="783"/>
                </a:lnTo>
                <a:lnTo>
                  <a:pt x="1037" y="783"/>
                </a:lnTo>
                <a:lnTo>
                  <a:pt x="1041" y="775"/>
                </a:lnTo>
                <a:lnTo>
                  <a:pt x="1045" y="769"/>
                </a:lnTo>
                <a:lnTo>
                  <a:pt x="1048" y="772"/>
                </a:lnTo>
                <a:lnTo>
                  <a:pt x="1052" y="777"/>
                </a:lnTo>
                <a:lnTo>
                  <a:pt x="1055" y="775"/>
                </a:lnTo>
                <a:lnTo>
                  <a:pt x="1059" y="769"/>
                </a:lnTo>
                <a:lnTo>
                  <a:pt x="1062" y="769"/>
                </a:lnTo>
                <a:lnTo>
                  <a:pt x="1066" y="777"/>
                </a:lnTo>
                <a:lnTo>
                  <a:pt x="1070" y="772"/>
                </a:lnTo>
                <a:lnTo>
                  <a:pt x="1073" y="766"/>
                </a:lnTo>
                <a:lnTo>
                  <a:pt x="1077" y="772"/>
                </a:lnTo>
                <a:lnTo>
                  <a:pt x="1080" y="777"/>
                </a:lnTo>
                <a:lnTo>
                  <a:pt x="1084" y="777"/>
                </a:lnTo>
                <a:lnTo>
                  <a:pt x="1087" y="772"/>
                </a:lnTo>
                <a:lnTo>
                  <a:pt x="1091" y="766"/>
                </a:lnTo>
                <a:lnTo>
                  <a:pt x="1094" y="777"/>
                </a:lnTo>
                <a:lnTo>
                  <a:pt x="1098" y="769"/>
                </a:lnTo>
                <a:lnTo>
                  <a:pt x="1102" y="766"/>
                </a:lnTo>
                <a:lnTo>
                  <a:pt x="1105" y="763"/>
                </a:lnTo>
                <a:lnTo>
                  <a:pt x="1109" y="769"/>
                </a:lnTo>
                <a:lnTo>
                  <a:pt x="1112" y="769"/>
                </a:lnTo>
                <a:lnTo>
                  <a:pt x="1116" y="763"/>
                </a:lnTo>
                <a:lnTo>
                  <a:pt x="1120" y="755"/>
                </a:lnTo>
                <a:lnTo>
                  <a:pt x="1123" y="763"/>
                </a:lnTo>
                <a:lnTo>
                  <a:pt x="1127" y="769"/>
                </a:lnTo>
                <a:lnTo>
                  <a:pt x="1130" y="766"/>
                </a:lnTo>
                <a:lnTo>
                  <a:pt x="1134" y="760"/>
                </a:lnTo>
                <a:lnTo>
                  <a:pt x="1137" y="766"/>
                </a:lnTo>
                <a:lnTo>
                  <a:pt x="1141" y="777"/>
                </a:lnTo>
                <a:lnTo>
                  <a:pt x="1145" y="775"/>
                </a:lnTo>
                <a:lnTo>
                  <a:pt x="1148" y="772"/>
                </a:lnTo>
                <a:lnTo>
                  <a:pt x="1152" y="775"/>
                </a:lnTo>
                <a:lnTo>
                  <a:pt x="1155" y="777"/>
                </a:lnTo>
                <a:lnTo>
                  <a:pt x="1159" y="777"/>
                </a:lnTo>
                <a:lnTo>
                  <a:pt x="1162" y="775"/>
                </a:lnTo>
                <a:lnTo>
                  <a:pt x="1166" y="766"/>
                </a:lnTo>
                <a:lnTo>
                  <a:pt x="1170" y="775"/>
                </a:lnTo>
                <a:lnTo>
                  <a:pt x="1173" y="775"/>
                </a:lnTo>
                <a:lnTo>
                  <a:pt x="1177" y="755"/>
                </a:lnTo>
                <a:lnTo>
                  <a:pt x="1180" y="752"/>
                </a:lnTo>
                <a:lnTo>
                  <a:pt x="1184" y="743"/>
                </a:lnTo>
                <a:lnTo>
                  <a:pt x="1187" y="732"/>
                </a:lnTo>
                <a:lnTo>
                  <a:pt x="1191" y="726"/>
                </a:lnTo>
                <a:lnTo>
                  <a:pt x="1195" y="721"/>
                </a:lnTo>
                <a:lnTo>
                  <a:pt x="1198" y="724"/>
                </a:lnTo>
                <a:lnTo>
                  <a:pt x="1202" y="724"/>
                </a:lnTo>
                <a:lnTo>
                  <a:pt x="1202" y="722"/>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 name="TextBox 371">
            <a:extLst>
              <a:ext uri="{FF2B5EF4-FFF2-40B4-BE49-F238E27FC236}">
                <a16:creationId xmlns:a16="http://schemas.microsoft.com/office/drawing/2014/main" id="{B4EDF2B2-1239-4DB8-998C-0E86A98442D7}"/>
              </a:ext>
            </a:extLst>
          </p:cNvPr>
          <p:cNvSpPr txBox="1"/>
          <p:nvPr/>
        </p:nvSpPr>
        <p:spPr>
          <a:xfrm>
            <a:off x="10016412" y="963445"/>
            <a:ext cx="1292939" cy="584775"/>
          </a:xfrm>
          <a:prstGeom prst="rect">
            <a:avLst/>
          </a:prstGeom>
          <a:noFill/>
        </p:spPr>
        <p:txBody>
          <a:bodyPr wrap="square">
            <a:spAutoFit/>
          </a:bodyPr>
          <a:lstStyle/>
          <a:p>
            <a:r>
              <a:rPr lang="en-US" sz="1600" dirty="0"/>
              <a:t>Embedded anomaly</a:t>
            </a:r>
          </a:p>
        </p:txBody>
      </p:sp>
      <p:cxnSp>
        <p:nvCxnSpPr>
          <p:cNvPr id="356" name="Straight Arrow Connector 355">
            <a:extLst>
              <a:ext uri="{FF2B5EF4-FFF2-40B4-BE49-F238E27FC236}">
                <a16:creationId xmlns:a16="http://schemas.microsoft.com/office/drawing/2014/main" id="{745EB72C-238C-4A80-B4F1-89C5DDBC86A9}"/>
              </a:ext>
            </a:extLst>
          </p:cNvPr>
          <p:cNvCxnSpPr/>
          <p:nvPr/>
        </p:nvCxnSpPr>
        <p:spPr>
          <a:xfrm flipH="1">
            <a:off x="10341610" y="1518285"/>
            <a:ext cx="320040" cy="297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3" name="Rectangle 56">
            <a:extLst>
              <a:ext uri="{FF2B5EF4-FFF2-40B4-BE49-F238E27FC236}">
                <a16:creationId xmlns:a16="http://schemas.microsoft.com/office/drawing/2014/main" id="{19B69AAF-D8D8-4A51-A400-823424EE66CF}"/>
              </a:ext>
            </a:extLst>
          </p:cNvPr>
          <p:cNvSpPr>
            <a:spLocks noChangeArrowheads="1"/>
          </p:cNvSpPr>
          <p:nvPr/>
        </p:nvSpPr>
        <p:spPr bwMode="auto">
          <a:xfrm>
            <a:off x="1817689" y="2947988"/>
            <a:ext cx="9451975" cy="882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Line 57">
            <a:extLst>
              <a:ext uri="{FF2B5EF4-FFF2-40B4-BE49-F238E27FC236}">
                <a16:creationId xmlns:a16="http://schemas.microsoft.com/office/drawing/2014/main" id="{F1158854-EDB8-4AAF-8045-F5AFDC4574FE}"/>
              </a:ext>
            </a:extLst>
          </p:cNvPr>
          <p:cNvSpPr>
            <a:spLocks noChangeShapeType="1"/>
          </p:cNvSpPr>
          <p:nvPr/>
        </p:nvSpPr>
        <p:spPr bwMode="auto">
          <a:xfrm>
            <a:off x="1817689" y="3830638"/>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 name="Line 58">
            <a:extLst>
              <a:ext uri="{FF2B5EF4-FFF2-40B4-BE49-F238E27FC236}">
                <a16:creationId xmlns:a16="http://schemas.microsoft.com/office/drawing/2014/main" id="{48AF4D64-62F3-4796-8BAF-A90A8C6F4E28}"/>
              </a:ext>
            </a:extLst>
          </p:cNvPr>
          <p:cNvSpPr>
            <a:spLocks noChangeShapeType="1"/>
          </p:cNvSpPr>
          <p:nvPr/>
        </p:nvSpPr>
        <p:spPr bwMode="auto">
          <a:xfrm flipV="1">
            <a:off x="1817689" y="2947988"/>
            <a:ext cx="0" cy="8826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 name="Freeform 59">
            <a:extLst>
              <a:ext uri="{FF2B5EF4-FFF2-40B4-BE49-F238E27FC236}">
                <a16:creationId xmlns:a16="http://schemas.microsoft.com/office/drawing/2014/main" id="{369D8D94-8C76-49AD-B186-F52720166A8B}"/>
              </a:ext>
            </a:extLst>
          </p:cNvPr>
          <p:cNvSpPr>
            <a:spLocks/>
          </p:cNvSpPr>
          <p:nvPr/>
        </p:nvSpPr>
        <p:spPr bwMode="auto">
          <a:xfrm>
            <a:off x="1817689" y="2947988"/>
            <a:ext cx="9451975" cy="882650"/>
          </a:xfrm>
          <a:custGeom>
            <a:avLst/>
            <a:gdLst>
              <a:gd name="T0" fmla="*/ 93 w 5954"/>
              <a:gd name="T1" fmla="*/ 433 h 556"/>
              <a:gd name="T2" fmla="*/ 186 w 5954"/>
              <a:gd name="T3" fmla="*/ 428 h 556"/>
              <a:gd name="T4" fmla="*/ 279 w 5954"/>
              <a:gd name="T5" fmla="*/ 460 h 556"/>
              <a:gd name="T6" fmla="*/ 373 w 5954"/>
              <a:gd name="T7" fmla="*/ 403 h 556"/>
              <a:gd name="T8" fmla="*/ 466 w 5954"/>
              <a:gd name="T9" fmla="*/ 502 h 556"/>
              <a:gd name="T10" fmla="*/ 559 w 5954"/>
              <a:gd name="T11" fmla="*/ 481 h 556"/>
              <a:gd name="T12" fmla="*/ 652 w 5954"/>
              <a:gd name="T13" fmla="*/ 449 h 556"/>
              <a:gd name="T14" fmla="*/ 745 w 5954"/>
              <a:gd name="T15" fmla="*/ 465 h 556"/>
              <a:gd name="T16" fmla="*/ 838 w 5954"/>
              <a:gd name="T17" fmla="*/ 458 h 556"/>
              <a:gd name="T18" fmla="*/ 932 w 5954"/>
              <a:gd name="T19" fmla="*/ 417 h 556"/>
              <a:gd name="T20" fmla="*/ 1025 w 5954"/>
              <a:gd name="T21" fmla="*/ 463 h 556"/>
              <a:gd name="T22" fmla="*/ 1118 w 5954"/>
              <a:gd name="T23" fmla="*/ 406 h 556"/>
              <a:gd name="T24" fmla="*/ 1211 w 5954"/>
              <a:gd name="T25" fmla="*/ 441 h 556"/>
              <a:gd name="T26" fmla="*/ 1304 w 5954"/>
              <a:gd name="T27" fmla="*/ 446 h 556"/>
              <a:gd name="T28" fmla="*/ 1398 w 5954"/>
              <a:gd name="T29" fmla="*/ 71 h 556"/>
              <a:gd name="T30" fmla="*/ 1491 w 5954"/>
              <a:gd name="T31" fmla="*/ 439 h 556"/>
              <a:gd name="T32" fmla="*/ 1584 w 5954"/>
              <a:gd name="T33" fmla="*/ 458 h 556"/>
              <a:gd name="T34" fmla="*/ 1677 w 5954"/>
              <a:gd name="T35" fmla="*/ 505 h 556"/>
              <a:gd name="T36" fmla="*/ 1770 w 5954"/>
              <a:gd name="T37" fmla="*/ 475 h 556"/>
              <a:gd name="T38" fmla="*/ 1863 w 5954"/>
              <a:gd name="T39" fmla="*/ 436 h 556"/>
              <a:gd name="T40" fmla="*/ 1957 w 5954"/>
              <a:gd name="T41" fmla="*/ 446 h 556"/>
              <a:gd name="T42" fmla="*/ 2050 w 5954"/>
              <a:gd name="T43" fmla="*/ 447 h 556"/>
              <a:gd name="T44" fmla="*/ 2143 w 5954"/>
              <a:gd name="T45" fmla="*/ 462 h 556"/>
              <a:gd name="T46" fmla="*/ 2237 w 5954"/>
              <a:gd name="T47" fmla="*/ 463 h 556"/>
              <a:gd name="T48" fmla="*/ 2330 w 5954"/>
              <a:gd name="T49" fmla="*/ 423 h 556"/>
              <a:gd name="T50" fmla="*/ 2423 w 5954"/>
              <a:gd name="T51" fmla="*/ 475 h 556"/>
              <a:gd name="T52" fmla="*/ 2516 w 5954"/>
              <a:gd name="T53" fmla="*/ 460 h 556"/>
              <a:gd name="T54" fmla="*/ 2609 w 5954"/>
              <a:gd name="T55" fmla="*/ 446 h 556"/>
              <a:gd name="T56" fmla="*/ 2702 w 5954"/>
              <a:gd name="T57" fmla="*/ 539 h 556"/>
              <a:gd name="T58" fmla="*/ 2796 w 5954"/>
              <a:gd name="T59" fmla="*/ 516 h 556"/>
              <a:gd name="T60" fmla="*/ 2889 w 5954"/>
              <a:gd name="T61" fmla="*/ 423 h 556"/>
              <a:gd name="T62" fmla="*/ 2982 w 5954"/>
              <a:gd name="T63" fmla="*/ 414 h 556"/>
              <a:gd name="T64" fmla="*/ 3075 w 5954"/>
              <a:gd name="T65" fmla="*/ 475 h 556"/>
              <a:gd name="T66" fmla="*/ 3168 w 5954"/>
              <a:gd name="T67" fmla="*/ 435 h 556"/>
              <a:gd name="T68" fmla="*/ 3262 w 5954"/>
              <a:gd name="T69" fmla="*/ 435 h 556"/>
              <a:gd name="T70" fmla="*/ 3355 w 5954"/>
              <a:gd name="T71" fmla="*/ 455 h 556"/>
              <a:gd name="T72" fmla="*/ 3448 w 5954"/>
              <a:gd name="T73" fmla="*/ 458 h 556"/>
              <a:gd name="T74" fmla="*/ 3541 w 5954"/>
              <a:gd name="T75" fmla="*/ 446 h 556"/>
              <a:gd name="T76" fmla="*/ 3634 w 5954"/>
              <a:gd name="T77" fmla="*/ 406 h 556"/>
              <a:gd name="T78" fmla="*/ 3727 w 5954"/>
              <a:gd name="T79" fmla="*/ 436 h 556"/>
              <a:gd name="T80" fmla="*/ 3821 w 5954"/>
              <a:gd name="T81" fmla="*/ 466 h 556"/>
              <a:gd name="T82" fmla="*/ 3914 w 5954"/>
              <a:gd name="T83" fmla="*/ 410 h 556"/>
              <a:gd name="T84" fmla="*/ 4007 w 5954"/>
              <a:gd name="T85" fmla="*/ 452 h 556"/>
              <a:gd name="T86" fmla="*/ 4100 w 5954"/>
              <a:gd name="T87" fmla="*/ 444 h 556"/>
              <a:gd name="T88" fmla="*/ 4193 w 5954"/>
              <a:gd name="T89" fmla="*/ 414 h 556"/>
              <a:gd name="T90" fmla="*/ 4286 w 5954"/>
              <a:gd name="T91" fmla="*/ 466 h 556"/>
              <a:gd name="T92" fmla="*/ 4380 w 5954"/>
              <a:gd name="T93" fmla="*/ 442 h 556"/>
              <a:gd name="T94" fmla="*/ 4473 w 5954"/>
              <a:gd name="T95" fmla="*/ 479 h 556"/>
              <a:gd name="T96" fmla="*/ 4566 w 5954"/>
              <a:gd name="T97" fmla="*/ 403 h 556"/>
              <a:gd name="T98" fmla="*/ 4660 w 5954"/>
              <a:gd name="T99" fmla="*/ 441 h 556"/>
              <a:gd name="T100" fmla="*/ 4753 w 5954"/>
              <a:gd name="T101" fmla="*/ 486 h 556"/>
              <a:gd name="T102" fmla="*/ 4846 w 5954"/>
              <a:gd name="T103" fmla="*/ 441 h 556"/>
              <a:gd name="T104" fmla="*/ 4939 w 5954"/>
              <a:gd name="T105" fmla="*/ 471 h 556"/>
              <a:gd name="T106" fmla="*/ 5032 w 5954"/>
              <a:gd name="T107" fmla="*/ 401 h 556"/>
              <a:gd name="T108" fmla="*/ 5125 w 5954"/>
              <a:gd name="T109" fmla="*/ 462 h 556"/>
              <a:gd name="T110" fmla="*/ 5219 w 5954"/>
              <a:gd name="T111" fmla="*/ 458 h 556"/>
              <a:gd name="T112" fmla="*/ 5312 w 5954"/>
              <a:gd name="T113" fmla="*/ 422 h 556"/>
              <a:gd name="T114" fmla="*/ 5405 w 5954"/>
              <a:gd name="T115" fmla="*/ 500 h 556"/>
              <a:gd name="T116" fmla="*/ 5498 w 5954"/>
              <a:gd name="T117" fmla="*/ 314 h 556"/>
              <a:gd name="T118" fmla="*/ 5591 w 5954"/>
              <a:gd name="T119" fmla="*/ 446 h 556"/>
              <a:gd name="T120" fmla="*/ 5685 w 5954"/>
              <a:gd name="T121" fmla="*/ 430 h 556"/>
              <a:gd name="T122" fmla="*/ 5778 w 5954"/>
              <a:gd name="T123" fmla="*/ 446 h 556"/>
              <a:gd name="T124" fmla="*/ 5871 w 5954"/>
              <a:gd name="T125" fmla="*/ 40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4" h="556">
                <a:moveTo>
                  <a:pt x="0" y="466"/>
                </a:moveTo>
                <a:lnTo>
                  <a:pt x="0" y="463"/>
                </a:lnTo>
                <a:lnTo>
                  <a:pt x="1" y="466"/>
                </a:lnTo>
                <a:lnTo>
                  <a:pt x="1" y="470"/>
                </a:lnTo>
                <a:lnTo>
                  <a:pt x="1" y="468"/>
                </a:lnTo>
                <a:lnTo>
                  <a:pt x="1" y="473"/>
                </a:lnTo>
                <a:lnTo>
                  <a:pt x="2" y="475"/>
                </a:lnTo>
                <a:lnTo>
                  <a:pt x="2" y="478"/>
                </a:lnTo>
                <a:lnTo>
                  <a:pt x="2" y="471"/>
                </a:lnTo>
                <a:lnTo>
                  <a:pt x="3" y="471"/>
                </a:lnTo>
                <a:lnTo>
                  <a:pt x="3" y="476"/>
                </a:lnTo>
                <a:lnTo>
                  <a:pt x="3" y="478"/>
                </a:lnTo>
                <a:lnTo>
                  <a:pt x="4" y="471"/>
                </a:lnTo>
                <a:lnTo>
                  <a:pt x="4" y="476"/>
                </a:lnTo>
                <a:lnTo>
                  <a:pt x="4" y="473"/>
                </a:lnTo>
                <a:lnTo>
                  <a:pt x="4" y="475"/>
                </a:lnTo>
                <a:lnTo>
                  <a:pt x="5" y="471"/>
                </a:lnTo>
                <a:lnTo>
                  <a:pt x="5" y="471"/>
                </a:lnTo>
                <a:lnTo>
                  <a:pt x="5" y="475"/>
                </a:lnTo>
                <a:lnTo>
                  <a:pt x="6" y="473"/>
                </a:lnTo>
                <a:lnTo>
                  <a:pt x="6" y="468"/>
                </a:lnTo>
                <a:lnTo>
                  <a:pt x="6" y="463"/>
                </a:lnTo>
                <a:lnTo>
                  <a:pt x="7" y="462"/>
                </a:lnTo>
                <a:lnTo>
                  <a:pt x="7" y="465"/>
                </a:lnTo>
                <a:lnTo>
                  <a:pt x="7" y="457"/>
                </a:lnTo>
                <a:lnTo>
                  <a:pt x="8" y="454"/>
                </a:lnTo>
                <a:lnTo>
                  <a:pt x="8" y="449"/>
                </a:lnTo>
                <a:lnTo>
                  <a:pt x="8" y="449"/>
                </a:lnTo>
                <a:lnTo>
                  <a:pt x="8" y="449"/>
                </a:lnTo>
                <a:lnTo>
                  <a:pt x="9" y="441"/>
                </a:lnTo>
                <a:lnTo>
                  <a:pt x="9" y="439"/>
                </a:lnTo>
                <a:lnTo>
                  <a:pt x="9" y="442"/>
                </a:lnTo>
                <a:lnTo>
                  <a:pt x="10" y="441"/>
                </a:lnTo>
                <a:lnTo>
                  <a:pt x="10" y="436"/>
                </a:lnTo>
                <a:lnTo>
                  <a:pt x="10" y="436"/>
                </a:lnTo>
                <a:lnTo>
                  <a:pt x="11" y="444"/>
                </a:lnTo>
                <a:lnTo>
                  <a:pt x="11" y="444"/>
                </a:lnTo>
                <a:lnTo>
                  <a:pt x="11" y="442"/>
                </a:lnTo>
                <a:lnTo>
                  <a:pt x="11" y="444"/>
                </a:lnTo>
                <a:lnTo>
                  <a:pt x="12" y="442"/>
                </a:lnTo>
                <a:lnTo>
                  <a:pt x="12" y="446"/>
                </a:lnTo>
                <a:lnTo>
                  <a:pt x="12" y="439"/>
                </a:lnTo>
                <a:lnTo>
                  <a:pt x="12" y="441"/>
                </a:lnTo>
                <a:lnTo>
                  <a:pt x="13" y="446"/>
                </a:lnTo>
                <a:lnTo>
                  <a:pt x="13" y="442"/>
                </a:lnTo>
                <a:lnTo>
                  <a:pt x="14" y="442"/>
                </a:lnTo>
                <a:lnTo>
                  <a:pt x="14" y="442"/>
                </a:lnTo>
                <a:lnTo>
                  <a:pt x="14" y="447"/>
                </a:lnTo>
                <a:lnTo>
                  <a:pt x="14" y="449"/>
                </a:lnTo>
                <a:lnTo>
                  <a:pt x="15" y="442"/>
                </a:lnTo>
                <a:lnTo>
                  <a:pt x="15" y="441"/>
                </a:lnTo>
                <a:lnTo>
                  <a:pt x="15" y="444"/>
                </a:lnTo>
                <a:lnTo>
                  <a:pt x="15" y="450"/>
                </a:lnTo>
                <a:lnTo>
                  <a:pt x="16" y="449"/>
                </a:lnTo>
                <a:lnTo>
                  <a:pt x="16" y="447"/>
                </a:lnTo>
                <a:lnTo>
                  <a:pt x="17" y="449"/>
                </a:lnTo>
                <a:lnTo>
                  <a:pt x="17" y="452"/>
                </a:lnTo>
                <a:lnTo>
                  <a:pt x="17" y="449"/>
                </a:lnTo>
                <a:lnTo>
                  <a:pt x="17" y="449"/>
                </a:lnTo>
                <a:lnTo>
                  <a:pt x="18" y="452"/>
                </a:lnTo>
                <a:lnTo>
                  <a:pt x="18" y="457"/>
                </a:lnTo>
                <a:lnTo>
                  <a:pt x="18" y="454"/>
                </a:lnTo>
                <a:lnTo>
                  <a:pt x="18" y="449"/>
                </a:lnTo>
                <a:lnTo>
                  <a:pt x="19" y="450"/>
                </a:lnTo>
                <a:lnTo>
                  <a:pt x="19" y="458"/>
                </a:lnTo>
                <a:lnTo>
                  <a:pt x="20" y="457"/>
                </a:lnTo>
                <a:lnTo>
                  <a:pt x="20" y="458"/>
                </a:lnTo>
                <a:lnTo>
                  <a:pt x="20" y="455"/>
                </a:lnTo>
                <a:lnTo>
                  <a:pt x="20" y="460"/>
                </a:lnTo>
                <a:lnTo>
                  <a:pt x="21" y="462"/>
                </a:lnTo>
                <a:lnTo>
                  <a:pt x="21" y="455"/>
                </a:lnTo>
                <a:lnTo>
                  <a:pt x="21" y="454"/>
                </a:lnTo>
                <a:lnTo>
                  <a:pt x="21" y="462"/>
                </a:lnTo>
                <a:lnTo>
                  <a:pt x="22" y="462"/>
                </a:lnTo>
                <a:lnTo>
                  <a:pt x="22" y="458"/>
                </a:lnTo>
                <a:lnTo>
                  <a:pt x="23" y="455"/>
                </a:lnTo>
                <a:lnTo>
                  <a:pt x="23" y="455"/>
                </a:lnTo>
                <a:lnTo>
                  <a:pt x="23" y="460"/>
                </a:lnTo>
                <a:lnTo>
                  <a:pt x="23" y="458"/>
                </a:lnTo>
                <a:lnTo>
                  <a:pt x="24" y="457"/>
                </a:lnTo>
                <a:lnTo>
                  <a:pt x="24" y="457"/>
                </a:lnTo>
                <a:lnTo>
                  <a:pt x="24" y="462"/>
                </a:lnTo>
                <a:lnTo>
                  <a:pt x="24" y="462"/>
                </a:lnTo>
                <a:lnTo>
                  <a:pt x="25" y="454"/>
                </a:lnTo>
                <a:lnTo>
                  <a:pt x="25" y="455"/>
                </a:lnTo>
                <a:lnTo>
                  <a:pt x="25" y="455"/>
                </a:lnTo>
                <a:lnTo>
                  <a:pt x="25" y="458"/>
                </a:lnTo>
                <a:lnTo>
                  <a:pt x="26" y="450"/>
                </a:lnTo>
                <a:lnTo>
                  <a:pt x="26" y="442"/>
                </a:lnTo>
                <a:lnTo>
                  <a:pt x="27" y="449"/>
                </a:lnTo>
                <a:lnTo>
                  <a:pt x="27" y="449"/>
                </a:lnTo>
                <a:lnTo>
                  <a:pt x="27" y="437"/>
                </a:lnTo>
                <a:lnTo>
                  <a:pt x="27" y="437"/>
                </a:lnTo>
                <a:lnTo>
                  <a:pt x="28" y="435"/>
                </a:lnTo>
                <a:lnTo>
                  <a:pt x="28" y="437"/>
                </a:lnTo>
                <a:lnTo>
                  <a:pt x="28" y="433"/>
                </a:lnTo>
                <a:lnTo>
                  <a:pt x="28" y="431"/>
                </a:lnTo>
                <a:lnTo>
                  <a:pt x="29" y="430"/>
                </a:lnTo>
                <a:lnTo>
                  <a:pt x="29" y="431"/>
                </a:lnTo>
                <a:lnTo>
                  <a:pt x="30" y="423"/>
                </a:lnTo>
                <a:lnTo>
                  <a:pt x="30" y="420"/>
                </a:lnTo>
                <a:lnTo>
                  <a:pt x="30" y="420"/>
                </a:lnTo>
                <a:lnTo>
                  <a:pt x="30" y="422"/>
                </a:lnTo>
                <a:lnTo>
                  <a:pt x="31" y="419"/>
                </a:lnTo>
                <a:lnTo>
                  <a:pt x="31" y="417"/>
                </a:lnTo>
                <a:lnTo>
                  <a:pt x="31" y="423"/>
                </a:lnTo>
                <a:lnTo>
                  <a:pt x="31" y="426"/>
                </a:lnTo>
                <a:lnTo>
                  <a:pt x="32" y="419"/>
                </a:lnTo>
                <a:lnTo>
                  <a:pt x="32" y="419"/>
                </a:lnTo>
                <a:lnTo>
                  <a:pt x="33" y="415"/>
                </a:lnTo>
                <a:lnTo>
                  <a:pt x="33" y="415"/>
                </a:lnTo>
                <a:lnTo>
                  <a:pt x="33" y="423"/>
                </a:lnTo>
                <a:lnTo>
                  <a:pt x="33" y="436"/>
                </a:lnTo>
                <a:lnTo>
                  <a:pt x="34" y="442"/>
                </a:lnTo>
                <a:lnTo>
                  <a:pt x="34" y="447"/>
                </a:lnTo>
                <a:lnTo>
                  <a:pt x="34" y="452"/>
                </a:lnTo>
                <a:lnTo>
                  <a:pt x="35" y="457"/>
                </a:lnTo>
                <a:lnTo>
                  <a:pt x="35" y="460"/>
                </a:lnTo>
                <a:lnTo>
                  <a:pt x="35" y="463"/>
                </a:lnTo>
                <a:lnTo>
                  <a:pt x="36" y="470"/>
                </a:lnTo>
                <a:lnTo>
                  <a:pt x="36" y="466"/>
                </a:lnTo>
                <a:lnTo>
                  <a:pt x="36" y="466"/>
                </a:lnTo>
                <a:lnTo>
                  <a:pt x="36" y="468"/>
                </a:lnTo>
                <a:lnTo>
                  <a:pt x="37" y="470"/>
                </a:lnTo>
                <a:lnTo>
                  <a:pt x="37" y="468"/>
                </a:lnTo>
                <a:lnTo>
                  <a:pt x="37" y="468"/>
                </a:lnTo>
                <a:lnTo>
                  <a:pt x="38" y="468"/>
                </a:lnTo>
                <a:lnTo>
                  <a:pt x="38" y="471"/>
                </a:lnTo>
                <a:lnTo>
                  <a:pt x="38" y="465"/>
                </a:lnTo>
                <a:lnTo>
                  <a:pt x="38" y="465"/>
                </a:lnTo>
                <a:lnTo>
                  <a:pt x="39" y="470"/>
                </a:lnTo>
                <a:lnTo>
                  <a:pt x="39" y="471"/>
                </a:lnTo>
                <a:lnTo>
                  <a:pt x="39" y="473"/>
                </a:lnTo>
                <a:lnTo>
                  <a:pt x="40" y="479"/>
                </a:lnTo>
                <a:lnTo>
                  <a:pt x="40" y="497"/>
                </a:lnTo>
                <a:lnTo>
                  <a:pt x="40" y="508"/>
                </a:lnTo>
                <a:lnTo>
                  <a:pt x="41" y="523"/>
                </a:lnTo>
                <a:lnTo>
                  <a:pt x="41" y="534"/>
                </a:lnTo>
                <a:lnTo>
                  <a:pt x="41" y="510"/>
                </a:lnTo>
                <a:lnTo>
                  <a:pt x="41" y="465"/>
                </a:lnTo>
                <a:lnTo>
                  <a:pt x="42" y="393"/>
                </a:lnTo>
                <a:lnTo>
                  <a:pt x="42" y="282"/>
                </a:lnTo>
                <a:lnTo>
                  <a:pt x="42" y="157"/>
                </a:lnTo>
                <a:lnTo>
                  <a:pt x="43" y="87"/>
                </a:lnTo>
                <a:lnTo>
                  <a:pt x="43" y="116"/>
                </a:lnTo>
                <a:lnTo>
                  <a:pt x="43" y="254"/>
                </a:lnTo>
                <a:lnTo>
                  <a:pt x="44" y="422"/>
                </a:lnTo>
                <a:lnTo>
                  <a:pt x="44" y="513"/>
                </a:lnTo>
                <a:lnTo>
                  <a:pt x="44" y="527"/>
                </a:lnTo>
                <a:lnTo>
                  <a:pt x="44" y="500"/>
                </a:lnTo>
                <a:lnTo>
                  <a:pt x="45" y="491"/>
                </a:lnTo>
                <a:lnTo>
                  <a:pt x="45" y="484"/>
                </a:lnTo>
                <a:lnTo>
                  <a:pt x="45" y="487"/>
                </a:lnTo>
                <a:lnTo>
                  <a:pt x="46" y="489"/>
                </a:lnTo>
                <a:lnTo>
                  <a:pt x="46" y="487"/>
                </a:lnTo>
                <a:lnTo>
                  <a:pt x="46" y="486"/>
                </a:lnTo>
                <a:lnTo>
                  <a:pt x="47" y="487"/>
                </a:lnTo>
                <a:lnTo>
                  <a:pt x="47" y="489"/>
                </a:lnTo>
                <a:lnTo>
                  <a:pt x="47" y="494"/>
                </a:lnTo>
                <a:lnTo>
                  <a:pt x="47" y="491"/>
                </a:lnTo>
                <a:lnTo>
                  <a:pt x="48" y="494"/>
                </a:lnTo>
                <a:lnTo>
                  <a:pt x="48" y="492"/>
                </a:lnTo>
                <a:lnTo>
                  <a:pt x="48" y="489"/>
                </a:lnTo>
                <a:lnTo>
                  <a:pt x="49" y="484"/>
                </a:lnTo>
                <a:lnTo>
                  <a:pt x="49" y="487"/>
                </a:lnTo>
                <a:lnTo>
                  <a:pt x="49" y="487"/>
                </a:lnTo>
                <a:lnTo>
                  <a:pt x="50" y="486"/>
                </a:lnTo>
                <a:lnTo>
                  <a:pt x="50" y="487"/>
                </a:lnTo>
                <a:lnTo>
                  <a:pt x="50" y="492"/>
                </a:lnTo>
                <a:lnTo>
                  <a:pt x="50" y="497"/>
                </a:lnTo>
                <a:lnTo>
                  <a:pt x="51" y="491"/>
                </a:lnTo>
                <a:lnTo>
                  <a:pt x="51" y="486"/>
                </a:lnTo>
                <a:lnTo>
                  <a:pt x="51" y="487"/>
                </a:lnTo>
                <a:lnTo>
                  <a:pt x="51" y="495"/>
                </a:lnTo>
                <a:lnTo>
                  <a:pt x="52" y="494"/>
                </a:lnTo>
                <a:lnTo>
                  <a:pt x="52" y="492"/>
                </a:lnTo>
                <a:lnTo>
                  <a:pt x="53" y="492"/>
                </a:lnTo>
                <a:lnTo>
                  <a:pt x="53" y="495"/>
                </a:lnTo>
                <a:lnTo>
                  <a:pt x="53" y="492"/>
                </a:lnTo>
                <a:lnTo>
                  <a:pt x="53" y="487"/>
                </a:lnTo>
                <a:lnTo>
                  <a:pt x="54" y="489"/>
                </a:lnTo>
                <a:lnTo>
                  <a:pt x="54" y="495"/>
                </a:lnTo>
                <a:lnTo>
                  <a:pt x="54" y="491"/>
                </a:lnTo>
                <a:lnTo>
                  <a:pt x="54" y="489"/>
                </a:lnTo>
                <a:lnTo>
                  <a:pt x="55" y="491"/>
                </a:lnTo>
                <a:lnTo>
                  <a:pt x="55" y="491"/>
                </a:lnTo>
                <a:lnTo>
                  <a:pt x="56" y="489"/>
                </a:lnTo>
                <a:lnTo>
                  <a:pt x="56" y="486"/>
                </a:lnTo>
                <a:lnTo>
                  <a:pt x="56" y="486"/>
                </a:lnTo>
                <a:lnTo>
                  <a:pt x="56" y="494"/>
                </a:lnTo>
                <a:lnTo>
                  <a:pt x="57" y="492"/>
                </a:lnTo>
                <a:lnTo>
                  <a:pt x="57" y="489"/>
                </a:lnTo>
                <a:lnTo>
                  <a:pt x="57" y="484"/>
                </a:lnTo>
                <a:lnTo>
                  <a:pt x="57" y="486"/>
                </a:lnTo>
                <a:lnTo>
                  <a:pt x="58" y="489"/>
                </a:lnTo>
                <a:lnTo>
                  <a:pt x="58" y="489"/>
                </a:lnTo>
                <a:lnTo>
                  <a:pt x="59" y="489"/>
                </a:lnTo>
                <a:lnTo>
                  <a:pt x="59" y="492"/>
                </a:lnTo>
                <a:lnTo>
                  <a:pt x="59" y="494"/>
                </a:lnTo>
                <a:lnTo>
                  <a:pt x="59" y="491"/>
                </a:lnTo>
                <a:lnTo>
                  <a:pt x="60" y="489"/>
                </a:lnTo>
                <a:lnTo>
                  <a:pt x="60" y="489"/>
                </a:lnTo>
                <a:lnTo>
                  <a:pt x="60" y="492"/>
                </a:lnTo>
                <a:lnTo>
                  <a:pt x="60" y="489"/>
                </a:lnTo>
                <a:lnTo>
                  <a:pt x="61" y="489"/>
                </a:lnTo>
                <a:lnTo>
                  <a:pt x="61" y="492"/>
                </a:lnTo>
                <a:lnTo>
                  <a:pt x="61" y="497"/>
                </a:lnTo>
                <a:lnTo>
                  <a:pt x="61" y="500"/>
                </a:lnTo>
                <a:lnTo>
                  <a:pt x="62" y="498"/>
                </a:lnTo>
                <a:lnTo>
                  <a:pt x="62" y="500"/>
                </a:lnTo>
                <a:lnTo>
                  <a:pt x="63" y="508"/>
                </a:lnTo>
                <a:lnTo>
                  <a:pt x="63" y="511"/>
                </a:lnTo>
                <a:lnTo>
                  <a:pt x="63" y="502"/>
                </a:lnTo>
                <a:lnTo>
                  <a:pt x="63" y="505"/>
                </a:lnTo>
                <a:lnTo>
                  <a:pt x="64" y="508"/>
                </a:lnTo>
                <a:lnTo>
                  <a:pt x="64" y="505"/>
                </a:lnTo>
                <a:lnTo>
                  <a:pt x="64" y="500"/>
                </a:lnTo>
                <a:lnTo>
                  <a:pt x="65" y="498"/>
                </a:lnTo>
                <a:lnTo>
                  <a:pt x="65" y="495"/>
                </a:lnTo>
                <a:lnTo>
                  <a:pt x="65" y="494"/>
                </a:lnTo>
                <a:lnTo>
                  <a:pt x="66" y="486"/>
                </a:lnTo>
                <a:lnTo>
                  <a:pt x="66" y="476"/>
                </a:lnTo>
                <a:lnTo>
                  <a:pt x="66" y="476"/>
                </a:lnTo>
                <a:lnTo>
                  <a:pt x="66" y="476"/>
                </a:lnTo>
                <a:lnTo>
                  <a:pt x="67" y="468"/>
                </a:lnTo>
                <a:lnTo>
                  <a:pt x="67" y="465"/>
                </a:lnTo>
                <a:lnTo>
                  <a:pt x="67" y="462"/>
                </a:lnTo>
                <a:lnTo>
                  <a:pt x="68" y="465"/>
                </a:lnTo>
                <a:lnTo>
                  <a:pt x="68" y="462"/>
                </a:lnTo>
                <a:lnTo>
                  <a:pt x="68" y="457"/>
                </a:lnTo>
                <a:lnTo>
                  <a:pt x="69" y="458"/>
                </a:lnTo>
                <a:lnTo>
                  <a:pt x="69" y="458"/>
                </a:lnTo>
                <a:lnTo>
                  <a:pt x="69" y="454"/>
                </a:lnTo>
                <a:lnTo>
                  <a:pt x="69" y="450"/>
                </a:lnTo>
                <a:lnTo>
                  <a:pt x="70" y="455"/>
                </a:lnTo>
                <a:lnTo>
                  <a:pt x="70" y="454"/>
                </a:lnTo>
                <a:lnTo>
                  <a:pt x="70" y="454"/>
                </a:lnTo>
                <a:lnTo>
                  <a:pt x="71" y="450"/>
                </a:lnTo>
                <a:lnTo>
                  <a:pt x="71" y="452"/>
                </a:lnTo>
                <a:lnTo>
                  <a:pt x="71" y="452"/>
                </a:lnTo>
                <a:lnTo>
                  <a:pt x="72" y="457"/>
                </a:lnTo>
                <a:lnTo>
                  <a:pt x="72" y="452"/>
                </a:lnTo>
                <a:lnTo>
                  <a:pt x="72" y="455"/>
                </a:lnTo>
                <a:lnTo>
                  <a:pt x="72" y="457"/>
                </a:lnTo>
                <a:lnTo>
                  <a:pt x="73" y="462"/>
                </a:lnTo>
                <a:lnTo>
                  <a:pt x="73" y="458"/>
                </a:lnTo>
                <a:lnTo>
                  <a:pt x="73" y="457"/>
                </a:lnTo>
                <a:lnTo>
                  <a:pt x="74" y="458"/>
                </a:lnTo>
                <a:lnTo>
                  <a:pt x="74" y="463"/>
                </a:lnTo>
                <a:lnTo>
                  <a:pt x="74" y="457"/>
                </a:lnTo>
                <a:lnTo>
                  <a:pt x="74" y="458"/>
                </a:lnTo>
                <a:lnTo>
                  <a:pt x="75" y="455"/>
                </a:lnTo>
                <a:lnTo>
                  <a:pt x="75" y="462"/>
                </a:lnTo>
                <a:lnTo>
                  <a:pt x="75" y="460"/>
                </a:lnTo>
                <a:lnTo>
                  <a:pt x="76" y="457"/>
                </a:lnTo>
                <a:lnTo>
                  <a:pt x="76" y="457"/>
                </a:lnTo>
                <a:lnTo>
                  <a:pt x="76" y="462"/>
                </a:lnTo>
                <a:lnTo>
                  <a:pt x="77" y="460"/>
                </a:lnTo>
                <a:lnTo>
                  <a:pt x="77" y="457"/>
                </a:lnTo>
                <a:lnTo>
                  <a:pt x="77" y="457"/>
                </a:lnTo>
                <a:lnTo>
                  <a:pt x="77" y="458"/>
                </a:lnTo>
                <a:lnTo>
                  <a:pt x="78" y="460"/>
                </a:lnTo>
                <a:lnTo>
                  <a:pt x="78" y="460"/>
                </a:lnTo>
                <a:lnTo>
                  <a:pt x="78" y="460"/>
                </a:lnTo>
                <a:lnTo>
                  <a:pt x="79" y="463"/>
                </a:lnTo>
                <a:lnTo>
                  <a:pt x="79" y="465"/>
                </a:lnTo>
                <a:lnTo>
                  <a:pt x="79" y="465"/>
                </a:lnTo>
                <a:lnTo>
                  <a:pt x="80" y="463"/>
                </a:lnTo>
                <a:lnTo>
                  <a:pt x="80" y="463"/>
                </a:lnTo>
                <a:lnTo>
                  <a:pt x="80" y="465"/>
                </a:lnTo>
                <a:lnTo>
                  <a:pt x="80" y="462"/>
                </a:lnTo>
                <a:lnTo>
                  <a:pt x="81" y="455"/>
                </a:lnTo>
                <a:lnTo>
                  <a:pt x="81" y="460"/>
                </a:lnTo>
                <a:lnTo>
                  <a:pt x="81" y="463"/>
                </a:lnTo>
                <a:lnTo>
                  <a:pt x="82" y="458"/>
                </a:lnTo>
                <a:lnTo>
                  <a:pt x="82" y="457"/>
                </a:lnTo>
                <a:lnTo>
                  <a:pt x="82" y="460"/>
                </a:lnTo>
                <a:lnTo>
                  <a:pt x="83" y="460"/>
                </a:lnTo>
                <a:lnTo>
                  <a:pt x="83" y="460"/>
                </a:lnTo>
                <a:lnTo>
                  <a:pt x="83" y="458"/>
                </a:lnTo>
                <a:lnTo>
                  <a:pt x="83" y="458"/>
                </a:lnTo>
                <a:lnTo>
                  <a:pt x="84" y="465"/>
                </a:lnTo>
                <a:lnTo>
                  <a:pt x="84" y="462"/>
                </a:lnTo>
                <a:lnTo>
                  <a:pt x="84" y="460"/>
                </a:lnTo>
                <a:lnTo>
                  <a:pt x="85" y="460"/>
                </a:lnTo>
                <a:lnTo>
                  <a:pt x="85" y="463"/>
                </a:lnTo>
                <a:lnTo>
                  <a:pt x="85" y="460"/>
                </a:lnTo>
                <a:lnTo>
                  <a:pt x="86" y="455"/>
                </a:lnTo>
                <a:lnTo>
                  <a:pt x="86" y="450"/>
                </a:lnTo>
                <a:lnTo>
                  <a:pt x="86" y="452"/>
                </a:lnTo>
                <a:lnTo>
                  <a:pt x="86" y="449"/>
                </a:lnTo>
                <a:lnTo>
                  <a:pt x="87" y="441"/>
                </a:lnTo>
                <a:lnTo>
                  <a:pt x="87" y="441"/>
                </a:lnTo>
                <a:lnTo>
                  <a:pt x="87" y="439"/>
                </a:lnTo>
                <a:lnTo>
                  <a:pt x="87" y="436"/>
                </a:lnTo>
                <a:lnTo>
                  <a:pt x="88" y="430"/>
                </a:lnTo>
                <a:lnTo>
                  <a:pt x="88" y="426"/>
                </a:lnTo>
                <a:lnTo>
                  <a:pt x="89" y="425"/>
                </a:lnTo>
                <a:lnTo>
                  <a:pt x="89" y="425"/>
                </a:lnTo>
                <a:lnTo>
                  <a:pt x="89" y="419"/>
                </a:lnTo>
                <a:lnTo>
                  <a:pt x="89" y="420"/>
                </a:lnTo>
                <a:lnTo>
                  <a:pt x="90" y="417"/>
                </a:lnTo>
                <a:lnTo>
                  <a:pt x="90" y="420"/>
                </a:lnTo>
                <a:lnTo>
                  <a:pt x="90" y="425"/>
                </a:lnTo>
                <a:lnTo>
                  <a:pt x="90" y="420"/>
                </a:lnTo>
                <a:lnTo>
                  <a:pt x="91" y="420"/>
                </a:lnTo>
                <a:lnTo>
                  <a:pt x="91" y="422"/>
                </a:lnTo>
                <a:lnTo>
                  <a:pt x="92" y="422"/>
                </a:lnTo>
                <a:lnTo>
                  <a:pt x="92" y="414"/>
                </a:lnTo>
                <a:lnTo>
                  <a:pt x="92" y="406"/>
                </a:lnTo>
                <a:lnTo>
                  <a:pt x="92" y="414"/>
                </a:lnTo>
                <a:lnTo>
                  <a:pt x="93" y="428"/>
                </a:lnTo>
                <a:lnTo>
                  <a:pt x="93" y="433"/>
                </a:lnTo>
                <a:lnTo>
                  <a:pt x="93" y="431"/>
                </a:lnTo>
                <a:lnTo>
                  <a:pt x="93" y="437"/>
                </a:lnTo>
                <a:lnTo>
                  <a:pt x="94" y="444"/>
                </a:lnTo>
                <a:lnTo>
                  <a:pt x="94" y="446"/>
                </a:lnTo>
                <a:lnTo>
                  <a:pt x="95" y="449"/>
                </a:lnTo>
                <a:lnTo>
                  <a:pt x="95" y="458"/>
                </a:lnTo>
                <a:lnTo>
                  <a:pt x="95" y="463"/>
                </a:lnTo>
                <a:lnTo>
                  <a:pt x="95" y="462"/>
                </a:lnTo>
                <a:lnTo>
                  <a:pt x="96" y="458"/>
                </a:lnTo>
                <a:lnTo>
                  <a:pt x="96" y="463"/>
                </a:lnTo>
                <a:lnTo>
                  <a:pt x="96" y="470"/>
                </a:lnTo>
                <a:lnTo>
                  <a:pt x="96" y="465"/>
                </a:lnTo>
                <a:lnTo>
                  <a:pt x="97" y="466"/>
                </a:lnTo>
                <a:lnTo>
                  <a:pt x="97" y="462"/>
                </a:lnTo>
                <a:lnTo>
                  <a:pt x="98" y="466"/>
                </a:lnTo>
                <a:lnTo>
                  <a:pt x="98" y="468"/>
                </a:lnTo>
                <a:lnTo>
                  <a:pt x="98" y="465"/>
                </a:lnTo>
                <a:lnTo>
                  <a:pt x="98" y="463"/>
                </a:lnTo>
                <a:lnTo>
                  <a:pt x="99" y="468"/>
                </a:lnTo>
                <a:lnTo>
                  <a:pt x="99" y="463"/>
                </a:lnTo>
                <a:lnTo>
                  <a:pt x="99" y="462"/>
                </a:lnTo>
                <a:lnTo>
                  <a:pt x="99" y="463"/>
                </a:lnTo>
                <a:lnTo>
                  <a:pt x="100" y="478"/>
                </a:lnTo>
                <a:lnTo>
                  <a:pt x="100" y="492"/>
                </a:lnTo>
                <a:lnTo>
                  <a:pt x="100" y="497"/>
                </a:lnTo>
                <a:lnTo>
                  <a:pt x="101" y="511"/>
                </a:lnTo>
                <a:lnTo>
                  <a:pt x="101" y="527"/>
                </a:lnTo>
                <a:lnTo>
                  <a:pt x="101" y="500"/>
                </a:lnTo>
                <a:lnTo>
                  <a:pt x="102" y="444"/>
                </a:lnTo>
                <a:lnTo>
                  <a:pt x="102" y="377"/>
                </a:lnTo>
                <a:lnTo>
                  <a:pt x="102" y="279"/>
                </a:lnTo>
                <a:lnTo>
                  <a:pt x="102" y="161"/>
                </a:lnTo>
                <a:lnTo>
                  <a:pt x="103" y="79"/>
                </a:lnTo>
                <a:lnTo>
                  <a:pt x="103" y="37"/>
                </a:lnTo>
                <a:lnTo>
                  <a:pt x="103" y="28"/>
                </a:lnTo>
                <a:lnTo>
                  <a:pt x="104" y="80"/>
                </a:lnTo>
                <a:lnTo>
                  <a:pt x="104" y="184"/>
                </a:lnTo>
                <a:lnTo>
                  <a:pt x="104" y="220"/>
                </a:lnTo>
                <a:lnTo>
                  <a:pt x="105" y="450"/>
                </a:lnTo>
                <a:lnTo>
                  <a:pt x="105" y="521"/>
                </a:lnTo>
                <a:lnTo>
                  <a:pt x="105" y="519"/>
                </a:lnTo>
                <a:lnTo>
                  <a:pt x="105" y="489"/>
                </a:lnTo>
                <a:lnTo>
                  <a:pt x="106" y="476"/>
                </a:lnTo>
                <a:lnTo>
                  <a:pt x="106" y="478"/>
                </a:lnTo>
                <a:lnTo>
                  <a:pt x="106" y="479"/>
                </a:lnTo>
                <a:lnTo>
                  <a:pt x="107" y="476"/>
                </a:lnTo>
                <a:lnTo>
                  <a:pt x="107" y="476"/>
                </a:lnTo>
                <a:lnTo>
                  <a:pt x="107" y="484"/>
                </a:lnTo>
                <a:lnTo>
                  <a:pt x="108" y="486"/>
                </a:lnTo>
                <a:lnTo>
                  <a:pt x="108" y="478"/>
                </a:lnTo>
                <a:lnTo>
                  <a:pt x="108" y="481"/>
                </a:lnTo>
                <a:lnTo>
                  <a:pt x="108" y="481"/>
                </a:lnTo>
                <a:lnTo>
                  <a:pt x="109" y="486"/>
                </a:lnTo>
                <a:lnTo>
                  <a:pt x="109" y="479"/>
                </a:lnTo>
                <a:lnTo>
                  <a:pt x="109" y="479"/>
                </a:lnTo>
                <a:lnTo>
                  <a:pt x="110" y="482"/>
                </a:lnTo>
                <a:lnTo>
                  <a:pt x="110" y="484"/>
                </a:lnTo>
                <a:lnTo>
                  <a:pt x="110" y="481"/>
                </a:lnTo>
                <a:lnTo>
                  <a:pt x="110" y="478"/>
                </a:lnTo>
                <a:lnTo>
                  <a:pt x="111" y="481"/>
                </a:lnTo>
                <a:lnTo>
                  <a:pt x="111" y="482"/>
                </a:lnTo>
                <a:lnTo>
                  <a:pt x="111" y="481"/>
                </a:lnTo>
                <a:lnTo>
                  <a:pt x="112" y="479"/>
                </a:lnTo>
                <a:lnTo>
                  <a:pt x="112" y="479"/>
                </a:lnTo>
                <a:lnTo>
                  <a:pt x="112" y="481"/>
                </a:lnTo>
                <a:lnTo>
                  <a:pt x="113" y="479"/>
                </a:lnTo>
                <a:lnTo>
                  <a:pt x="113" y="476"/>
                </a:lnTo>
                <a:lnTo>
                  <a:pt x="113" y="479"/>
                </a:lnTo>
                <a:lnTo>
                  <a:pt x="113" y="481"/>
                </a:lnTo>
                <a:lnTo>
                  <a:pt x="114" y="479"/>
                </a:lnTo>
                <a:lnTo>
                  <a:pt x="114" y="476"/>
                </a:lnTo>
                <a:lnTo>
                  <a:pt x="114" y="478"/>
                </a:lnTo>
                <a:lnTo>
                  <a:pt x="115" y="479"/>
                </a:lnTo>
                <a:lnTo>
                  <a:pt x="115" y="478"/>
                </a:lnTo>
                <a:lnTo>
                  <a:pt x="115" y="478"/>
                </a:lnTo>
                <a:lnTo>
                  <a:pt x="116" y="476"/>
                </a:lnTo>
                <a:lnTo>
                  <a:pt x="116" y="476"/>
                </a:lnTo>
                <a:lnTo>
                  <a:pt x="116" y="481"/>
                </a:lnTo>
                <a:lnTo>
                  <a:pt x="116" y="478"/>
                </a:lnTo>
                <a:lnTo>
                  <a:pt x="117" y="475"/>
                </a:lnTo>
                <a:lnTo>
                  <a:pt x="117" y="476"/>
                </a:lnTo>
                <a:lnTo>
                  <a:pt x="117" y="478"/>
                </a:lnTo>
                <a:lnTo>
                  <a:pt x="118" y="476"/>
                </a:lnTo>
                <a:lnTo>
                  <a:pt x="118" y="476"/>
                </a:lnTo>
                <a:lnTo>
                  <a:pt x="118" y="479"/>
                </a:lnTo>
                <a:lnTo>
                  <a:pt x="119" y="482"/>
                </a:lnTo>
                <a:lnTo>
                  <a:pt x="119" y="340"/>
                </a:lnTo>
                <a:lnTo>
                  <a:pt x="119" y="476"/>
                </a:lnTo>
                <a:lnTo>
                  <a:pt x="119" y="478"/>
                </a:lnTo>
                <a:lnTo>
                  <a:pt x="120" y="479"/>
                </a:lnTo>
                <a:lnTo>
                  <a:pt x="120" y="479"/>
                </a:lnTo>
                <a:lnTo>
                  <a:pt x="120" y="478"/>
                </a:lnTo>
                <a:lnTo>
                  <a:pt x="121" y="482"/>
                </a:lnTo>
                <a:lnTo>
                  <a:pt x="121" y="484"/>
                </a:lnTo>
                <a:lnTo>
                  <a:pt x="121" y="484"/>
                </a:lnTo>
                <a:lnTo>
                  <a:pt x="122" y="484"/>
                </a:lnTo>
                <a:lnTo>
                  <a:pt x="122" y="482"/>
                </a:lnTo>
                <a:lnTo>
                  <a:pt x="122" y="486"/>
                </a:lnTo>
                <a:lnTo>
                  <a:pt x="122" y="486"/>
                </a:lnTo>
                <a:lnTo>
                  <a:pt x="123" y="484"/>
                </a:lnTo>
                <a:lnTo>
                  <a:pt x="123" y="484"/>
                </a:lnTo>
                <a:lnTo>
                  <a:pt x="123" y="487"/>
                </a:lnTo>
                <a:lnTo>
                  <a:pt x="123" y="486"/>
                </a:lnTo>
                <a:lnTo>
                  <a:pt x="124" y="479"/>
                </a:lnTo>
                <a:lnTo>
                  <a:pt x="124" y="475"/>
                </a:lnTo>
                <a:lnTo>
                  <a:pt x="125" y="470"/>
                </a:lnTo>
                <a:lnTo>
                  <a:pt x="125" y="466"/>
                </a:lnTo>
                <a:lnTo>
                  <a:pt x="125" y="460"/>
                </a:lnTo>
                <a:lnTo>
                  <a:pt x="125" y="452"/>
                </a:lnTo>
                <a:lnTo>
                  <a:pt x="126" y="452"/>
                </a:lnTo>
                <a:lnTo>
                  <a:pt x="126" y="450"/>
                </a:lnTo>
                <a:lnTo>
                  <a:pt x="126" y="447"/>
                </a:lnTo>
                <a:lnTo>
                  <a:pt x="126" y="444"/>
                </a:lnTo>
                <a:lnTo>
                  <a:pt x="127" y="442"/>
                </a:lnTo>
                <a:lnTo>
                  <a:pt x="127" y="442"/>
                </a:lnTo>
                <a:lnTo>
                  <a:pt x="128" y="439"/>
                </a:lnTo>
                <a:lnTo>
                  <a:pt x="128" y="437"/>
                </a:lnTo>
                <a:lnTo>
                  <a:pt x="128" y="436"/>
                </a:lnTo>
                <a:lnTo>
                  <a:pt x="128" y="437"/>
                </a:lnTo>
                <a:lnTo>
                  <a:pt x="129" y="439"/>
                </a:lnTo>
                <a:lnTo>
                  <a:pt x="129" y="435"/>
                </a:lnTo>
                <a:lnTo>
                  <a:pt x="129" y="433"/>
                </a:lnTo>
                <a:lnTo>
                  <a:pt x="129" y="435"/>
                </a:lnTo>
                <a:lnTo>
                  <a:pt x="130" y="437"/>
                </a:lnTo>
                <a:lnTo>
                  <a:pt x="130" y="437"/>
                </a:lnTo>
                <a:lnTo>
                  <a:pt x="131" y="435"/>
                </a:lnTo>
                <a:lnTo>
                  <a:pt x="131" y="436"/>
                </a:lnTo>
                <a:lnTo>
                  <a:pt x="131" y="441"/>
                </a:lnTo>
                <a:lnTo>
                  <a:pt x="131" y="433"/>
                </a:lnTo>
                <a:lnTo>
                  <a:pt x="132" y="436"/>
                </a:lnTo>
                <a:lnTo>
                  <a:pt x="132" y="439"/>
                </a:lnTo>
                <a:lnTo>
                  <a:pt x="132" y="437"/>
                </a:lnTo>
                <a:lnTo>
                  <a:pt x="132" y="435"/>
                </a:lnTo>
                <a:lnTo>
                  <a:pt x="133" y="431"/>
                </a:lnTo>
                <a:lnTo>
                  <a:pt x="133" y="435"/>
                </a:lnTo>
                <a:lnTo>
                  <a:pt x="134" y="436"/>
                </a:lnTo>
                <a:lnTo>
                  <a:pt x="134" y="437"/>
                </a:lnTo>
                <a:lnTo>
                  <a:pt x="134" y="437"/>
                </a:lnTo>
                <a:lnTo>
                  <a:pt x="134" y="435"/>
                </a:lnTo>
                <a:lnTo>
                  <a:pt x="135" y="442"/>
                </a:lnTo>
                <a:lnTo>
                  <a:pt x="135" y="444"/>
                </a:lnTo>
                <a:lnTo>
                  <a:pt x="135" y="441"/>
                </a:lnTo>
                <a:lnTo>
                  <a:pt x="135" y="447"/>
                </a:lnTo>
                <a:lnTo>
                  <a:pt x="136" y="450"/>
                </a:lnTo>
                <a:lnTo>
                  <a:pt x="136" y="447"/>
                </a:lnTo>
                <a:lnTo>
                  <a:pt x="136" y="444"/>
                </a:lnTo>
                <a:lnTo>
                  <a:pt x="137" y="444"/>
                </a:lnTo>
                <a:lnTo>
                  <a:pt x="137" y="449"/>
                </a:lnTo>
                <a:lnTo>
                  <a:pt x="137" y="450"/>
                </a:lnTo>
                <a:lnTo>
                  <a:pt x="138" y="446"/>
                </a:lnTo>
                <a:lnTo>
                  <a:pt x="138" y="446"/>
                </a:lnTo>
                <a:lnTo>
                  <a:pt x="138" y="449"/>
                </a:lnTo>
                <a:lnTo>
                  <a:pt x="138" y="452"/>
                </a:lnTo>
                <a:lnTo>
                  <a:pt x="139" y="447"/>
                </a:lnTo>
                <a:lnTo>
                  <a:pt x="139" y="444"/>
                </a:lnTo>
                <a:lnTo>
                  <a:pt x="139" y="450"/>
                </a:lnTo>
                <a:lnTo>
                  <a:pt x="140" y="452"/>
                </a:lnTo>
                <a:lnTo>
                  <a:pt x="140" y="450"/>
                </a:lnTo>
                <a:lnTo>
                  <a:pt x="140" y="449"/>
                </a:lnTo>
                <a:lnTo>
                  <a:pt x="141" y="452"/>
                </a:lnTo>
                <a:lnTo>
                  <a:pt x="141" y="452"/>
                </a:lnTo>
                <a:lnTo>
                  <a:pt x="141" y="450"/>
                </a:lnTo>
                <a:lnTo>
                  <a:pt x="141" y="449"/>
                </a:lnTo>
                <a:lnTo>
                  <a:pt x="142" y="444"/>
                </a:lnTo>
                <a:lnTo>
                  <a:pt x="142" y="450"/>
                </a:lnTo>
                <a:lnTo>
                  <a:pt x="142" y="447"/>
                </a:lnTo>
                <a:lnTo>
                  <a:pt x="143" y="444"/>
                </a:lnTo>
                <a:lnTo>
                  <a:pt x="143" y="439"/>
                </a:lnTo>
                <a:lnTo>
                  <a:pt x="143" y="439"/>
                </a:lnTo>
                <a:lnTo>
                  <a:pt x="144" y="435"/>
                </a:lnTo>
                <a:lnTo>
                  <a:pt x="144" y="431"/>
                </a:lnTo>
                <a:lnTo>
                  <a:pt x="144" y="428"/>
                </a:lnTo>
                <a:lnTo>
                  <a:pt x="144" y="425"/>
                </a:lnTo>
                <a:lnTo>
                  <a:pt x="145" y="423"/>
                </a:lnTo>
                <a:lnTo>
                  <a:pt x="145" y="422"/>
                </a:lnTo>
                <a:lnTo>
                  <a:pt x="145" y="415"/>
                </a:lnTo>
                <a:lnTo>
                  <a:pt x="146" y="417"/>
                </a:lnTo>
                <a:lnTo>
                  <a:pt x="146" y="414"/>
                </a:lnTo>
                <a:lnTo>
                  <a:pt x="146" y="409"/>
                </a:lnTo>
                <a:lnTo>
                  <a:pt x="147" y="409"/>
                </a:lnTo>
                <a:lnTo>
                  <a:pt x="147" y="409"/>
                </a:lnTo>
                <a:lnTo>
                  <a:pt x="147" y="417"/>
                </a:lnTo>
                <a:lnTo>
                  <a:pt x="147" y="410"/>
                </a:lnTo>
                <a:lnTo>
                  <a:pt x="148" y="406"/>
                </a:lnTo>
                <a:lnTo>
                  <a:pt x="148" y="407"/>
                </a:lnTo>
                <a:lnTo>
                  <a:pt x="148" y="407"/>
                </a:lnTo>
                <a:lnTo>
                  <a:pt x="149" y="399"/>
                </a:lnTo>
                <a:lnTo>
                  <a:pt x="149" y="396"/>
                </a:lnTo>
                <a:lnTo>
                  <a:pt x="149" y="414"/>
                </a:lnTo>
                <a:lnTo>
                  <a:pt x="149" y="423"/>
                </a:lnTo>
                <a:lnTo>
                  <a:pt x="150" y="430"/>
                </a:lnTo>
                <a:lnTo>
                  <a:pt x="150" y="430"/>
                </a:lnTo>
                <a:lnTo>
                  <a:pt x="150" y="439"/>
                </a:lnTo>
                <a:lnTo>
                  <a:pt x="151" y="449"/>
                </a:lnTo>
                <a:lnTo>
                  <a:pt x="151" y="450"/>
                </a:lnTo>
                <a:lnTo>
                  <a:pt x="151" y="447"/>
                </a:lnTo>
                <a:lnTo>
                  <a:pt x="152" y="449"/>
                </a:lnTo>
                <a:lnTo>
                  <a:pt x="152" y="452"/>
                </a:lnTo>
                <a:lnTo>
                  <a:pt x="152" y="452"/>
                </a:lnTo>
                <a:lnTo>
                  <a:pt x="152" y="449"/>
                </a:lnTo>
                <a:lnTo>
                  <a:pt x="153" y="447"/>
                </a:lnTo>
                <a:lnTo>
                  <a:pt x="153" y="452"/>
                </a:lnTo>
                <a:lnTo>
                  <a:pt x="154" y="454"/>
                </a:lnTo>
                <a:lnTo>
                  <a:pt x="154" y="450"/>
                </a:lnTo>
                <a:lnTo>
                  <a:pt x="154" y="450"/>
                </a:lnTo>
                <a:lnTo>
                  <a:pt x="154" y="452"/>
                </a:lnTo>
                <a:lnTo>
                  <a:pt x="155" y="454"/>
                </a:lnTo>
                <a:lnTo>
                  <a:pt x="155" y="450"/>
                </a:lnTo>
                <a:lnTo>
                  <a:pt x="155" y="449"/>
                </a:lnTo>
                <a:lnTo>
                  <a:pt x="155" y="454"/>
                </a:lnTo>
                <a:lnTo>
                  <a:pt x="156" y="455"/>
                </a:lnTo>
                <a:lnTo>
                  <a:pt x="156" y="452"/>
                </a:lnTo>
                <a:lnTo>
                  <a:pt x="157" y="454"/>
                </a:lnTo>
                <a:lnTo>
                  <a:pt x="157" y="458"/>
                </a:lnTo>
                <a:lnTo>
                  <a:pt x="157" y="475"/>
                </a:lnTo>
                <a:lnTo>
                  <a:pt x="157" y="486"/>
                </a:lnTo>
                <a:lnTo>
                  <a:pt x="158" y="494"/>
                </a:lnTo>
                <a:lnTo>
                  <a:pt x="158" y="508"/>
                </a:lnTo>
                <a:lnTo>
                  <a:pt x="158" y="519"/>
                </a:lnTo>
                <a:lnTo>
                  <a:pt x="158" y="481"/>
                </a:lnTo>
                <a:lnTo>
                  <a:pt x="159" y="417"/>
                </a:lnTo>
                <a:lnTo>
                  <a:pt x="159" y="338"/>
                </a:lnTo>
                <a:lnTo>
                  <a:pt x="160" y="220"/>
                </a:lnTo>
                <a:lnTo>
                  <a:pt x="160" y="105"/>
                </a:lnTo>
                <a:lnTo>
                  <a:pt x="160" y="63"/>
                </a:lnTo>
                <a:lnTo>
                  <a:pt x="160" y="130"/>
                </a:lnTo>
                <a:lnTo>
                  <a:pt x="161" y="293"/>
                </a:lnTo>
                <a:lnTo>
                  <a:pt x="161" y="450"/>
                </a:lnTo>
                <a:lnTo>
                  <a:pt x="161" y="514"/>
                </a:lnTo>
                <a:lnTo>
                  <a:pt x="161" y="502"/>
                </a:lnTo>
                <a:lnTo>
                  <a:pt x="162" y="478"/>
                </a:lnTo>
                <a:lnTo>
                  <a:pt x="162" y="470"/>
                </a:lnTo>
                <a:lnTo>
                  <a:pt x="162" y="466"/>
                </a:lnTo>
                <a:lnTo>
                  <a:pt x="162" y="465"/>
                </a:lnTo>
                <a:lnTo>
                  <a:pt x="163" y="466"/>
                </a:lnTo>
                <a:lnTo>
                  <a:pt x="163" y="471"/>
                </a:lnTo>
                <a:lnTo>
                  <a:pt x="164" y="466"/>
                </a:lnTo>
                <a:lnTo>
                  <a:pt x="164" y="462"/>
                </a:lnTo>
                <a:lnTo>
                  <a:pt x="164" y="463"/>
                </a:lnTo>
                <a:lnTo>
                  <a:pt x="164" y="470"/>
                </a:lnTo>
                <a:lnTo>
                  <a:pt x="165" y="470"/>
                </a:lnTo>
                <a:lnTo>
                  <a:pt x="165" y="465"/>
                </a:lnTo>
                <a:lnTo>
                  <a:pt x="165" y="470"/>
                </a:lnTo>
                <a:lnTo>
                  <a:pt x="165" y="471"/>
                </a:lnTo>
                <a:lnTo>
                  <a:pt x="166" y="470"/>
                </a:lnTo>
                <a:lnTo>
                  <a:pt x="166" y="465"/>
                </a:lnTo>
                <a:lnTo>
                  <a:pt x="167" y="463"/>
                </a:lnTo>
                <a:lnTo>
                  <a:pt x="167" y="468"/>
                </a:lnTo>
                <a:lnTo>
                  <a:pt x="167" y="468"/>
                </a:lnTo>
                <a:lnTo>
                  <a:pt x="167" y="468"/>
                </a:lnTo>
                <a:lnTo>
                  <a:pt x="168" y="466"/>
                </a:lnTo>
                <a:lnTo>
                  <a:pt x="168" y="470"/>
                </a:lnTo>
                <a:lnTo>
                  <a:pt x="168" y="470"/>
                </a:lnTo>
                <a:lnTo>
                  <a:pt x="168" y="465"/>
                </a:lnTo>
                <a:lnTo>
                  <a:pt x="169" y="462"/>
                </a:lnTo>
                <a:lnTo>
                  <a:pt x="169" y="463"/>
                </a:lnTo>
                <a:lnTo>
                  <a:pt x="170" y="466"/>
                </a:lnTo>
                <a:lnTo>
                  <a:pt x="170" y="465"/>
                </a:lnTo>
                <a:lnTo>
                  <a:pt x="170" y="462"/>
                </a:lnTo>
                <a:lnTo>
                  <a:pt x="170" y="462"/>
                </a:lnTo>
                <a:lnTo>
                  <a:pt x="171" y="466"/>
                </a:lnTo>
                <a:lnTo>
                  <a:pt x="171" y="463"/>
                </a:lnTo>
                <a:lnTo>
                  <a:pt x="171" y="460"/>
                </a:lnTo>
                <a:lnTo>
                  <a:pt x="171" y="463"/>
                </a:lnTo>
                <a:lnTo>
                  <a:pt x="172" y="466"/>
                </a:lnTo>
                <a:lnTo>
                  <a:pt x="172" y="466"/>
                </a:lnTo>
                <a:lnTo>
                  <a:pt x="172" y="463"/>
                </a:lnTo>
                <a:lnTo>
                  <a:pt x="173" y="460"/>
                </a:lnTo>
                <a:lnTo>
                  <a:pt x="173" y="466"/>
                </a:lnTo>
                <a:lnTo>
                  <a:pt x="173" y="462"/>
                </a:lnTo>
                <a:lnTo>
                  <a:pt x="174" y="460"/>
                </a:lnTo>
                <a:lnTo>
                  <a:pt x="174" y="458"/>
                </a:lnTo>
                <a:lnTo>
                  <a:pt x="174" y="462"/>
                </a:lnTo>
                <a:lnTo>
                  <a:pt x="174" y="462"/>
                </a:lnTo>
                <a:lnTo>
                  <a:pt x="175" y="458"/>
                </a:lnTo>
                <a:lnTo>
                  <a:pt x="175" y="454"/>
                </a:lnTo>
                <a:lnTo>
                  <a:pt x="175" y="458"/>
                </a:lnTo>
                <a:lnTo>
                  <a:pt x="176" y="462"/>
                </a:lnTo>
                <a:lnTo>
                  <a:pt x="176" y="460"/>
                </a:lnTo>
                <a:lnTo>
                  <a:pt x="176" y="457"/>
                </a:lnTo>
                <a:lnTo>
                  <a:pt x="177" y="460"/>
                </a:lnTo>
                <a:lnTo>
                  <a:pt x="177" y="466"/>
                </a:lnTo>
                <a:lnTo>
                  <a:pt x="177" y="465"/>
                </a:lnTo>
                <a:lnTo>
                  <a:pt x="177" y="463"/>
                </a:lnTo>
                <a:lnTo>
                  <a:pt x="178" y="465"/>
                </a:lnTo>
                <a:lnTo>
                  <a:pt x="178" y="466"/>
                </a:lnTo>
                <a:lnTo>
                  <a:pt x="178" y="466"/>
                </a:lnTo>
                <a:lnTo>
                  <a:pt x="179" y="465"/>
                </a:lnTo>
                <a:lnTo>
                  <a:pt x="179" y="460"/>
                </a:lnTo>
                <a:lnTo>
                  <a:pt x="179" y="465"/>
                </a:lnTo>
                <a:lnTo>
                  <a:pt x="180" y="465"/>
                </a:lnTo>
                <a:lnTo>
                  <a:pt x="180" y="454"/>
                </a:lnTo>
                <a:lnTo>
                  <a:pt x="180" y="452"/>
                </a:lnTo>
                <a:lnTo>
                  <a:pt x="181" y="447"/>
                </a:lnTo>
                <a:lnTo>
                  <a:pt x="181" y="441"/>
                </a:lnTo>
                <a:lnTo>
                  <a:pt x="181" y="437"/>
                </a:lnTo>
                <a:lnTo>
                  <a:pt x="181" y="435"/>
                </a:lnTo>
                <a:lnTo>
                  <a:pt x="182" y="436"/>
                </a:lnTo>
                <a:lnTo>
                  <a:pt x="182" y="436"/>
                </a:lnTo>
                <a:lnTo>
                  <a:pt x="182" y="431"/>
                </a:lnTo>
                <a:lnTo>
                  <a:pt x="183" y="430"/>
                </a:lnTo>
                <a:lnTo>
                  <a:pt x="183" y="430"/>
                </a:lnTo>
                <a:lnTo>
                  <a:pt x="183" y="431"/>
                </a:lnTo>
                <a:lnTo>
                  <a:pt x="184" y="426"/>
                </a:lnTo>
                <a:lnTo>
                  <a:pt x="184" y="425"/>
                </a:lnTo>
                <a:lnTo>
                  <a:pt x="184" y="426"/>
                </a:lnTo>
                <a:lnTo>
                  <a:pt x="184" y="428"/>
                </a:lnTo>
                <a:lnTo>
                  <a:pt x="185" y="426"/>
                </a:lnTo>
                <a:lnTo>
                  <a:pt x="185" y="422"/>
                </a:lnTo>
                <a:lnTo>
                  <a:pt x="185" y="423"/>
                </a:lnTo>
                <a:lnTo>
                  <a:pt x="185" y="433"/>
                </a:lnTo>
                <a:lnTo>
                  <a:pt x="186" y="431"/>
                </a:lnTo>
                <a:lnTo>
                  <a:pt x="186" y="428"/>
                </a:lnTo>
                <a:lnTo>
                  <a:pt x="187" y="428"/>
                </a:lnTo>
                <a:lnTo>
                  <a:pt x="187" y="430"/>
                </a:lnTo>
                <a:lnTo>
                  <a:pt x="187" y="428"/>
                </a:lnTo>
                <a:lnTo>
                  <a:pt x="187" y="426"/>
                </a:lnTo>
                <a:lnTo>
                  <a:pt x="188" y="426"/>
                </a:lnTo>
                <a:lnTo>
                  <a:pt x="188" y="431"/>
                </a:lnTo>
                <a:lnTo>
                  <a:pt x="188" y="431"/>
                </a:lnTo>
                <a:lnTo>
                  <a:pt x="188" y="431"/>
                </a:lnTo>
                <a:lnTo>
                  <a:pt x="189" y="435"/>
                </a:lnTo>
                <a:lnTo>
                  <a:pt x="189" y="436"/>
                </a:lnTo>
                <a:lnTo>
                  <a:pt x="190" y="435"/>
                </a:lnTo>
                <a:lnTo>
                  <a:pt x="190" y="433"/>
                </a:lnTo>
                <a:lnTo>
                  <a:pt x="190" y="431"/>
                </a:lnTo>
                <a:lnTo>
                  <a:pt x="190" y="435"/>
                </a:lnTo>
                <a:lnTo>
                  <a:pt x="191" y="437"/>
                </a:lnTo>
                <a:lnTo>
                  <a:pt x="191" y="436"/>
                </a:lnTo>
                <a:lnTo>
                  <a:pt x="191" y="433"/>
                </a:lnTo>
                <a:lnTo>
                  <a:pt x="191" y="436"/>
                </a:lnTo>
                <a:lnTo>
                  <a:pt x="192" y="441"/>
                </a:lnTo>
                <a:lnTo>
                  <a:pt x="192" y="442"/>
                </a:lnTo>
                <a:lnTo>
                  <a:pt x="193" y="437"/>
                </a:lnTo>
                <a:lnTo>
                  <a:pt x="193" y="441"/>
                </a:lnTo>
                <a:lnTo>
                  <a:pt x="193" y="444"/>
                </a:lnTo>
                <a:lnTo>
                  <a:pt x="193" y="442"/>
                </a:lnTo>
                <a:lnTo>
                  <a:pt x="194" y="439"/>
                </a:lnTo>
                <a:lnTo>
                  <a:pt x="194" y="442"/>
                </a:lnTo>
                <a:lnTo>
                  <a:pt x="194" y="446"/>
                </a:lnTo>
                <a:lnTo>
                  <a:pt x="194" y="442"/>
                </a:lnTo>
                <a:lnTo>
                  <a:pt x="195" y="439"/>
                </a:lnTo>
                <a:lnTo>
                  <a:pt x="195" y="437"/>
                </a:lnTo>
                <a:lnTo>
                  <a:pt x="196" y="442"/>
                </a:lnTo>
                <a:lnTo>
                  <a:pt x="196" y="441"/>
                </a:lnTo>
                <a:lnTo>
                  <a:pt x="196" y="441"/>
                </a:lnTo>
                <a:lnTo>
                  <a:pt x="196" y="439"/>
                </a:lnTo>
                <a:lnTo>
                  <a:pt x="197" y="441"/>
                </a:lnTo>
                <a:lnTo>
                  <a:pt x="197" y="441"/>
                </a:lnTo>
                <a:lnTo>
                  <a:pt x="197" y="439"/>
                </a:lnTo>
                <a:lnTo>
                  <a:pt x="197" y="441"/>
                </a:lnTo>
                <a:lnTo>
                  <a:pt x="198" y="439"/>
                </a:lnTo>
                <a:lnTo>
                  <a:pt x="198" y="444"/>
                </a:lnTo>
                <a:lnTo>
                  <a:pt x="198" y="442"/>
                </a:lnTo>
                <a:lnTo>
                  <a:pt x="198" y="435"/>
                </a:lnTo>
                <a:lnTo>
                  <a:pt x="199" y="431"/>
                </a:lnTo>
                <a:lnTo>
                  <a:pt x="199" y="430"/>
                </a:lnTo>
                <a:lnTo>
                  <a:pt x="200" y="423"/>
                </a:lnTo>
                <a:lnTo>
                  <a:pt x="200" y="415"/>
                </a:lnTo>
                <a:lnTo>
                  <a:pt x="200" y="414"/>
                </a:lnTo>
                <a:lnTo>
                  <a:pt x="200" y="422"/>
                </a:lnTo>
                <a:lnTo>
                  <a:pt x="201" y="417"/>
                </a:lnTo>
                <a:lnTo>
                  <a:pt x="201" y="414"/>
                </a:lnTo>
                <a:lnTo>
                  <a:pt x="201" y="412"/>
                </a:lnTo>
                <a:lnTo>
                  <a:pt x="201" y="414"/>
                </a:lnTo>
                <a:lnTo>
                  <a:pt x="202" y="404"/>
                </a:lnTo>
                <a:lnTo>
                  <a:pt x="202" y="398"/>
                </a:lnTo>
                <a:lnTo>
                  <a:pt x="203" y="403"/>
                </a:lnTo>
                <a:lnTo>
                  <a:pt x="203" y="409"/>
                </a:lnTo>
                <a:lnTo>
                  <a:pt x="203" y="409"/>
                </a:lnTo>
                <a:lnTo>
                  <a:pt x="203" y="403"/>
                </a:lnTo>
                <a:lnTo>
                  <a:pt x="204" y="404"/>
                </a:lnTo>
                <a:lnTo>
                  <a:pt x="204" y="401"/>
                </a:lnTo>
                <a:lnTo>
                  <a:pt x="204" y="399"/>
                </a:lnTo>
                <a:lnTo>
                  <a:pt x="204" y="412"/>
                </a:lnTo>
                <a:lnTo>
                  <a:pt x="205" y="425"/>
                </a:lnTo>
                <a:lnTo>
                  <a:pt x="205" y="430"/>
                </a:lnTo>
                <a:lnTo>
                  <a:pt x="206" y="436"/>
                </a:lnTo>
                <a:lnTo>
                  <a:pt x="206" y="441"/>
                </a:lnTo>
                <a:lnTo>
                  <a:pt x="206" y="441"/>
                </a:lnTo>
                <a:lnTo>
                  <a:pt x="206" y="442"/>
                </a:lnTo>
                <a:lnTo>
                  <a:pt x="207" y="447"/>
                </a:lnTo>
                <a:lnTo>
                  <a:pt x="207" y="446"/>
                </a:lnTo>
                <a:lnTo>
                  <a:pt x="207" y="446"/>
                </a:lnTo>
                <a:lnTo>
                  <a:pt x="207" y="449"/>
                </a:lnTo>
                <a:lnTo>
                  <a:pt x="208" y="449"/>
                </a:lnTo>
                <a:lnTo>
                  <a:pt x="208" y="447"/>
                </a:lnTo>
                <a:lnTo>
                  <a:pt x="209" y="447"/>
                </a:lnTo>
                <a:lnTo>
                  <a:pt x="209" y="449"/>
                </a:lnTo>
                <a:lnTo>
                  <a:pt x="209" y="454"/>
                </a:lnTo>
                <a:lnTo>
                  <a:pt x="209" y="454"/>
                </a:lnTo>
                <a:lnTo>
                  <a:pt x="210" y="454"/>
                </a:lnTo>
                <a:lnTo>
                  <a:pt x="210" y="455"/>
                </a:lnTo>
                <a:lnTo>
                  <a:pt x="210" y="454"/>
                </a:lnTo>
                <a:lnTo>
                  <a:pt x="211" y="457"/>
                </a:lnTo>
                <a:lnTo>
                  <a:pt x="211" y="454"/>
                </a:lnTo>
                <a:lnTo>
                  <a:pt x="211" y="457"/>
                </a:lnTo>
                <a:lnTo>
                  <a:pt x="211" y="475"/>
                </a:lnTo>
                <a:lnTo>
                  <a:pt x="212" y="486"/>
                </a:lnTo>
                <a:lnTo>
                  <a:pt x="212" y="492"/>
                </a:lnTo>
                <a:lnTo>
                  <a:pt x="212" y="507"/>
                </a:lnTo>
                <a:lnTo>
                  <a:pt x="213" y="498"/>
                </a:lnTo>
                <a:lnTo>
                  <a:pt x="213" y="449"/>
                </a:lnTo>
                <a:lnTo>
                  <a:pt x="213" y="383"/>
                </a:lnTo>
                <a:lnTo>
                  <a:pt x="214" y="284"/>
                </a:lnTo>
                <a:lnTo>
                  <a:pt x="214" y="157"/>
                </a:lnTo>
                <a:lnTo>
                  <a:pt x="214" y="79"/>
                </a:lnTo>
                <a:lnTo>
                  <a:pt x="214" y="72"/>
                </a:lnTo>
                <a:lnTo>
                  <a:pt x="215" y="193"/>
                </a:lnTo>
                <a:lnTo>
                  <a:pt x="215" y="367"/>
                </a:lnTo>
                <a:lnTo>
                  <a:pt x="215" y="487"/>
                </a:lnTo>
                <a:lnTo>
                  <a:pt x="216" y="513"/>
                </a:lnTo>
                <a:lnTo>
                  <a:pt x="216" y="511"/>
                </a:lnTo>
                <a:lnTo>
                  <a:pt x="216" y="470"/>
                </a:lnTo>
                <a:lnTo>
                  <a:pt x="217" y="471"/>
                </a:lnTo>
                <a:lnTo>
                  <a:pt x="217" y="470"/>
                </a:lnTo>
                <a:lnTo>
                  <a:pt x="217" y="463"/>
                </a:lnTo>
                <a:lnTo>
                  <a:pt x="217" y="465"/>
                </a:lnTo>
                <a:lnTo>
                  <a:pt x="218" y="466"/>
                </a:lnTo>
                <a:lnTo>
                  <a:pt x="218" y="466"/>
                </a:lnTo>
                <a:lnTo>
                  <a:pt x="218" y="466"/>
                </a:lnTo>
                <a:lnTo>
                  <a:pt x="219" y="466"/>
                </a:lnTo>
                <a:lnTo>
                  <a:pt x="219" y="465"/>
                </a:lnTo>
                <a:lnTo>
                  <a:pt x="219" y="470"/>
                </a:lnTo>
                <a:lnTo>
                  <a:pt x="220" y="468"/>
                </a:lnTo>
                <a:lnTo>
                  <a:pt x="220" y="465"/>
                </a:lnTo>
                <a:lnTo>
                  <a:pt x="220" y="468"/>
                </a:lnTo>
                <a:lnTo>
                  <a:pt x="220" y="471"/>
                </a:lnTo>
                <a:lnTo>
                  <a:pt x="221" y="473"/>
                </a:lnTo>
                <a:lnTo>
                  <a:pt x="221" y="470"/>
                </a:lnTo>
                <a:lnTo>
                  <a:pt x="221" y="468"/>
                </a:lnTo>
                <a:lnTo>
                  <a:pt x="221" y="473"/>
                </a:lnTo>
                <a:lnTo>
                  <a:pt x="222" y="473"/>
                </a:lnTo>
                <a:lnTo>
                  <a:pt x="222" y="470"/>
                </a:lnTo>
                <a:lnTo>
                  <a:pt x="223" y="471"/>
                </a:lnTo>
                <a:lnTo>
                  <a:pt x="223" y="475"/>
                </a:lnTo>
                <a:lnTo>
                  <a:pt x="223" y="471"/>
                </a:lnTo>
                <a:lnTo>
                  <a:pt x="223" y="473"/>
                </a:lnTo>
                <a:lnTo>
                  <a:pt x="224" y="468"/>
                </a:lnTo>
                <a:lnTo>
                  <a:pt x="224" y="475"/>
                </a:lnTo>
                <a:lnTo>
                  <a:pt x="224" y="473"/>
                </a:lnTo>
                <a:lnTo>
                  <a:pt x="224" y="466"/>
                </a:lnTo>
                <a:lnTo>
                  <a:pt x="225" y="465"/>
                </a:lnTo>
                <a:lnTo>
                  <a:pt x="225" y="470"/>
                </a:lnTo>
                <a:lnTo>
                  <a:pt x="226" y="470"/>
                </a:lnTo>
                <a:lnTo>
                  <a:pt x="226" y="470"/>
                </a:lnTo>
                <a:lnTo>
                  <a:pt x="226" y="473"/>
                </a:lnTo>
                <a:lnTo>
                  <a:pt x="226" y="478"/>
                </a:lnTo>
                <a:lnTo>
                  <a:pt x="227" y="478"/>
                </a:lnTo>
                <a:lnTo>
                  <a:pt x="227" y="473"/>
                </a:lnTo>
                <a:lnTo>
                  <a:pt x="227" y="471"/>
                </a:lnTo>
                <a:lnTo>
                  <a:pt x="227" y="476"/>
                </a:lnTo>
                <a:lnTo>
                  <a:pt x="228" y="476"/>
                </a:lnTo>
                <a:lnTo>
                  <a:pt x="228" y="470"/>
                </a:lnTo>
                <a:lnTo>
                  <a:pt x="229" y="466"/>
                </a:lnTo>
                <a:lnTo>
                  <a:pt x="229" y="466"/>
                </a:lnTo>
                <a:lnTo>
                  <a:pt x="229" y="473"/>
                </a:lnTo>
                <a:lnTo>
                  <a:pt x="229" y="468"/>
                </a:lnTo>
                <a:lnTo>
                  <a:pt x="230" y="460"/>
                </a:lnTo>
                <a:lnTo>
                  <a:pt x="230" y="463"/>
                </a:lnTo>
                <a:lnTo>
                  <a:pt x="230" y="471"/>
                </a:lnTo>
                <a:lnTo>
                  <a:pt x="230" y="473"/>
                </a:lnTo>
                <a:lnTo>
                  <a:pt x="231" y="475"/>
                </a:lnTo>
                <a:lnTo>
                  <a:pt x="231" y="479"/>
                </a:lnTo>
                <a:lnTo>
                  <a:pt x="232" y="479"/>
                </a:lnTo>
                <a:lnTo>
                  <a:pt x="232" y="476"/>
                </a:lnTo>
                <a:lnTo>
                  <a:pt x="232" y="473"/>
                </a:lnTo>
                <a:lnTo>
                  <a:pt x="232" y="471"/>
                </a:lnTo>
                <a:lnTo>
                  <a:pt x="233" y="478"/>
                </a:lnTo>
                <a:lnTo>
                  <a:pt x="233" y="481"/>
                </a:lnTo>
                <a:lnTo>
                  <a:pt x="233" y="479"/>
                </a:lnTo>
                <a:lnTo>
                  <a:pt x="233" y="478"/>
                </a:lnTo>
                <a:lnTo>
                  <a:pt x="234" y="482"/>
                </a:lnTo>
                <a:lnTo>
                  <a:pt x="234" y="482"/>
                </a:lnTo>
                <a:lnTo>
                  <a:pt x="234" y="478"/>
                </a:lnTo>
                <a:lnTo>
                  <a:pt x="234" y="476"/>
                </a:lnTo>
                <a:lnTo>
                  <a:pt x="235" y="478"/>
                </a:lnTo>
                <a:lnTo>
                  <a:pt x="235" y="476"/>
                </a:lnTo>
                <a:lnTo>
                  <a:pt x="236" y="465"/>
                </a:lnTo>
                <a:lnTo>
                  <a:pt x="236" y="452"/>
                </a:lnTo>
                <a:lnTo>
                  <a:pt x="236" y="447"/>
                </a:lnTo>
                <a:lnTo>
                  <a:pt x="236" y="452"/>
                </a:lnTo>
                <a:lnTo>
                  <a:pt x="237" y="449"/>
                </a:lnTo>
                <a:lnTo>
                  <a:pt x="237" y="441"/>
                </a:lnTo>
                <a:lnTo>
                  <a:pt x="237" y="442"/>
                </a:lnTo>
                <a:lnTo>
                  <a:pt x="237" y="444"/>
                </a:lnTo>
                <a:lnTo>
                  <a:pt x="238" y="435"/>
                </a:lnTo>
                <a:lnTo>
                  <a:pt x="238" y="433"/>
                </a:lnTo>
                <a:lnTo>
                  <a:pt x="239" y="433"/>
                </a:lnTo>
                <a:lnTo>
                  <a:pt x="239" y="436"/>
                </a:lnTo>
                <a:lnTo>
                  <a:pt x="239" y="436"/>
                </a:lnTo>
                <a:lnTo>
                  <a:pt x="239" y="431"/>
                </a:lnTo>
                <a:lnTo>
                  <a:pt x="240" y="433"/>
                </a:lnTo>
                <a:lnTo>
                  <a:pt x="240" y="435"/>
                </a:lnTo>
                <a:lnTo>
                  <a:pt x="240" y="435"/>
                </a:lnTo>
                <a:lnTo>
                  <a:pt x="241" y="430"/>
                </a:lnTo>
                <a:lnTo>
                  <a:pt x="241" y="430"/>
                </a:lnTo>
                <a:lnTo>
                  <a:pt x="241" y="437"/>
                </a:lnTo>
                <a:lnTo>
                  <a:pt x="242" y="439"/>
                </a:lnTo>
                <a:lnTo>
                  <a:pt x="242" y="439"/>
                </a:lnTo>
                <a:lnTo>
                  <a:pt x="242" y="436"/>
                </a:lnTo>
                <a:lnTo>
                  <a:pt x="242" y="439"/>
                </a:lnTo>
                <a:lnTo>
                  <a:pt x="243" y="442"/>
                </a:lnTo>
                <a:lnTo>
                  <a:pt x="243" y="439"/>
                </a:lnTo>
                <a:lnTo>
                  <a:pt x="243" y="439"/>
                </a:lnTo>
                <a:lnTo>
                  <a:pt x="244" y="442"/>
                </a:lnTo>
                <a:lnTo>
                  <a:pt x="244" y="444"/>
                </a:lnTo>
                <a:lnTo>
                  <a:pt x="244" y="439"/>
                </a:lnTo>
                <a:lnTo>
                  <a:pt x="245" y="439"/>
                </a:lnTo>
                <a:lnTo>
                  <a:pt x="245" y="441"/>
                </a:lnTo>
                <a:lnTo>
                  <a:pt x="245" y="447"/>
                </a:lnTo>
                <a:lnTo>
                  <a:pt x="245" y="442"/>
                </a:lnTo>
                <a:lnTo>
                  <a:pt x="246" y="441"/>
                </a:lnTo>
                <a:lnTo>
                  <a:pt x="246" y="439"/>
                </a:lnTo>
                <a:lnTo>
                  <a:pt x="246" y="444"/>
                </a:lnTo>
                <a:lnTo>
                  <a:pt x="247" y="447"/>
                </a:lnTo>
                <a:lnTo>
                  <a:pt x="247" y="442"/>
                </a:lnTo>
                <a:lnTo>
                  <a:pt x="247" y="449"/>
                </a:lnTo>
                <a:lnTo>
                  <a:pt x="247" y="450"/>
                </a:lnTo>
                <a:lnTo>
                  <a:pt x="248" y="454"/>
                </a:lnTo>
                <a:lnTo>
                  <a:pt x="248" y="449"/>
                </a:lnTo>
                <a:lnTo>
                  <a:pt x="248" y="447"/>
                </a:lnTo>
                <a:lnTo>
                  <a:pt x="249" y="446"/>
                </a:lnTo>
                <a:lnTo>
                  <a:pt x="249" y="447"/>
                </a:lnTo>
                <a:lnTo>
                  <a:pt x="249" y="449"/>
                </a:lnTo>
                <a:lnTo>
                  <a:pt x="250" y="449"/>
                </a:lnTo>
                <a:lnTo>
                  <a:pt x="250" y="447"/>
                </a:lnTo>
                <a:lnTo>
                  <a:pt x="250" y="444"/>
                </a:lnTo>
                <a:lnTo>
                  <a:pt x="250" y="444"/>
                </a:lnTo>
                <a:lnTo>
                  <a:pt x="251" y="444"/>
                </a:lnTo>
                <a:lnTo>
                  <a:pt x="251" y="444"/>
                </a:lnTo>
                <a:lnTo>
                  <a:pt x="251" y="450"/>
                </a:lnTo>
                <a:lnTo>
                  <a:pt x="252" y="449"/>
                </a:lnTo>
                <a:lnTo>
                  <a:pt x="252" y="447"/>
                </a:lnTo>
                <a:lnTo>
                  <a:pt x="252" y="447"/>
                </a:lnTo>
                <a:lnTo>
                  <a:pt x="253" y="446"/>
                </a:lnTo>
                <a:lnTo>
                  <a:pt x="253" y="444"/>
                </a:lnTo>
                <a:lnTo>
                  <a:pt x="253" y="446"/>
                </a:lnTo>
                <a:lnTo>
                  <a:pt x="253" y="444"/>
                </a:lnTo>
                <a:lnTo>
                  <a:pt x="254" y="447"/>
                </a:lnTo>
                <a:lnTo>
                  <a:pt x="254" y="450"/>
                </a:lnTo>
                <a:lnTo>
                  <a:pt x="254" y="447"/>
                </a:lnTo>
                <a:lnTo>
                  <a:pt x="255" y="447"/>
                </a:lnTo>
                <a:lnTo>
                  <a:pt x="255" y="449"/>
                </a:lnTo>
                <a:lnTo>
                  <a:pt x="255" y="442"/>
                </a:lnTo>
                <a:lnTo>
                  <a:pt x="256" y="436"/>
                </a:lnTo>
                <a:lnTo>
                  <a:pt x="256" y="435"/>
                </a:lnTo>
                <a:lnTo>
                  <a:pt x="256" y="431"/>
                </a:lnTo>
                <a:lnTo>
                  <a:pt x="256" y="426"/>
                </a:lnTo>
                <a:lnTo>
                  <a:pt x="257" y="422"/>
                </a:lnTo>
                <a:lnTo>
                  <a:pt x="257" y="417"/>
                </a:lnTo>
                <a:lnTo>
                  <a:pt x="257" y="419"/>
                </a:lnTo>
                <a:lnTo>
                  <a:pt x="258" y="415"/>
                </a:lnTo>
                <a:lnTo>
                  <a:pt x="258" y="409"/>
                </a:lnTo>
                <a:lnTo>
                  <a:pt x="258" y="407"/>
                </a:lnTo>
                <a:lnTo>
                  <a:pt x="259" y="409"/>
                </a:lnTo>
                <a:lnTo>
                  <a:pt x="259" y="415"/>
                </a:lnTo>
                <a:lnTo>
                  <a:pt x="259" y="415"/>
                </a:lnTo>
                <a:lnTo>
                  <a:pt x="259" y="409"/>
                </a:lnTo>
                <a:lnTo>
                  <a:pt x="260" y="407"/>
                </a:lnTo>
                <a:lnTo>
                  <a:pt x="260" y="410"/>
                </a:lnTo>
                <a:lnTo>
                  <a:pt x="260" y="409"/>
                </a:lnTo>
                <a:lnTo>
                  <a:pt x="260" y="407"/>
                </a:lnTo>
                <a:lnTo>
                  <a:pt x="261" y="406"/>
                </a:lnTo>
                <a:lnTo>
                  <a:pt x="261" y="404"/>
                </a:lnTo>
                <a:lnTo>
                  <a:pt x="262" y="415"/>
                </a:lnTo>
                <a:lnTo>
                  <a:pt x="262" y="419"/>
                </a:lnTo>
                <a:lnTo>
                  <a:pt x="262" y="425"/>
                </a:lnTo>
                <a:lnTo>
                  <a:pt x="262" y="435"/>
                </a:lnTo>
                <a:lnTo>
                  <a:pt x="263" y="441"/>
                </a:lnTo>
                <a:lnTo>
                  <a:pt x="263" y="447"/>
                </a:lnTo>
                <a:lnTo>
                  <a:pt x="263" y="447"/>
                </a:lnTo>
                <a:lnTo>
                  <a:pt x="263" y="450"/>
                </a:lnTo>
                <a:lnTo>
                  <a:pt x="264" y="450"/>
                </a:lnTo>
                <a:lnTo>
                  <a:pt x="264" y="450"/>
                </a:lnTo>
                <a:lnTo>
                  <a:pt x="265" y="449"/>
                </a:lnTo>
                <a:lnTo>
                  <a:pt x="265" y="454"/>
                </a:lnTo>
                <a:lnTo>
                  <a:pt x="265" y="458"/>
                </a:lnTo>
                <a:lnTo>
                  <a:pt x="265" y="455"/>
                </a:lnTo>
                <a:lnTo>
                  <a:pt x="266" y="452"/>
                </a:lnTo>
                <a:lnTo>
                  <a:pt x="266" y="454"/>
                </a:lnTo>
                <a:lnTo>
                  <a:pt x="266" y="458"/>
                </a:lnTo>
                <a:lnTo>
                  <a:pt x="266" y="455"/>
                </a:lnTo>
                <a:lnTo>
                  <a:pt x="267" y="455"/>
                </a:lnTo>
                <a:lnTo>
                  <a:pt x="267" y="457"/>
                </a:lnTo>
                <a:lnTo>
                  <a:pt x="268" y="462"/>
                </a:lnTo>
                <a:lnTo>
                  <a:pt x="268" y="471"/>
                </a:lnTo>
                <a:lnTo>
                  <a:pt x="268" y="475"/>
                </a:lnTo>
                <a:lnTo>
                  <a:pt x="268" y="491"/>
                </a:lnTo>
                <a:lnTo>
                  <a:pt x="269" y="514"/>
                </a:lnTo>
                <a:lnTo>
                  <a:pt x="269" y="526"/>
                </a:lnTo>
                <a:lnTo>
                  <a:pt x="269" y="498"/>
                </a:lnTo>
                <a:lnTo>
                  <a:pt x="269" y="449"/>
                </a:lnTo>
                <a:lnTo>
                  <a:pt x="270" y="393"/>
                </a:lnTo>
                <a:lnTo>
                  <a:pt x="270" y="295"/>
                </a:lnTo>
                <a:lnTo>
                  <a:pt x="270" y="168"/>
                </a:lnTo>
                <a:lnTo>
                  <a:pt x="271" y="74"/>
                </a:lnTo>
                <a:lnTo>
                  <a:pt x="271" y="69"/>
                </a:lnTo>
                <a:lnTo>
                  <a:pt x="271" y="182"/>
                </a:lnTo>
                <a:lnTo>
                  <a:pt x="272" y="361"/>
                </a:lnTo>
                <a:lnTo>
                  <a:pt x="272" y="479"/>
                </a:lnTo>
                <a:lnTo>
                  <a:pt x="272" y="510"/>
                </a:lnTo>
                <a:lnTo>
                  <a:pt x="272" y="491"/>
                </a:lnTo>
                <a:lnTo>
                  <a:pt x="273" y="470"/>
                </a:lnTo>
                <a:lnTo>
                  <a:pt x="273" y="466"/>
                </a:lnTo>
                <a:lnTo>
                  <a:pt x="273" y="470"/>
                </a:lnTo>
                <a:lnTo>
                  <a:pt x="274" y="470"/>
                </a:lnTo>
                <a:lnTo>
                  <a:pt x="274" y="465"/>
                </a:lnTo>
                <a:lnTo>
                  <a:pt x="274" y="462"/>
                </a:lnTo>
                <a:lnTo>
                  <a:pt x="275" y="465"/>
                </a:lnTo>
                <a:lnTo>
                  <a:pt x="275" y="470"/>
                </a:lnTo>
                <a:lnTo>
                  <a:pt x="275" y="466"/>
                </a:lnTo>
                <a:lnTo>
                  <a:pt x="275" y="465"/>
                </a:lnTo>
                <a:lnTo>
                  <a:pt x="276" y="465"/>
                </a:lnTo>
                <a:lnTo>
                  <a:pt x="276" y="465"/>
                </a:lnTo>
                <a:lnTo>
                  <a:pt x="276" y="465"/>
                </a:lnTo>
                <a:lnTo>
                  <a:pt x="277" y="463"/>
                </a:lnTo>
                <a:lnTo>
                  <a:pt x="277" y="463"/>
                </a:lnTo>
                <a:lnTo>
                  <a:pt x="277" y="468"/>
                </a:lnTo>
                <a:lnTo>
                  <a:pt x="278" y="466"/>
                </a:lnTo>
                <a:lnTo>
                  <a:pt x="278" y="462"/>
                </a:lnTo>
                <a:lnTo>
                  <a:pt x="278" y="458"/>
                </a:lnTo>
                <a:lnTo>
                  <a:pt x="278" y="463"/>
                </a:lnTo>
                <a:lnTo>
                  <a:pt x="279" y="463"/>
                </a:lnTo>
                <a:lnTo>
                  <a:pt x="279" y="462"/>
                </a:lnTo>
                <a:lnTo>
                  <a:pt x="279" y="460"/>
                </a:lnTo>
                <a:lnTo>
                  <a:pt x="280" y="463"/>
                </a:lnTo>
                <a:lnTo>
                  <a:pt x="280" y="468"/>
                </a:lnTo>
                <a:lnTo>
                  <a:pt x="280" y="463"/>
                </a:lnTo>
                <a:lnTo>
                  <a:pt x="281" y="462"/>
                </a:lnTo>
                <a:lnTo>
                  <a:pt x="281" y="465"/>
                </a:lnTo>
                <a:lnTo>
                  <a:pt x="281" y="465"/>
                </a:lnTo>
                <a:lnTo>
                  <a:pt x="281" y="460"/>
                </a:lnTo>
                <a:lnTo>
                  <a:pt x="282" y="458"/>
                </a:lnTo>
                <a:lnTo>
                  <a:pt x="282" y="460"/>
                </a:lnTo>
                <a:lnTo>
                  <a:pt x="282" y="466"/>
                </a:lnTo>
                <a:lnTo>
                  <a:pt x="283" y="463"/>
                </a:lnTo>
                <a:lnTo>
                  <a:pt x="283" y="462"/>
                </a:lnTo>
                <a:lnTo>
                  <a:pt x="283" y="460"/>
                </a:lnTo>
                <a:lnTo>
                  <a:pt x="283" y="465"/>
                </a:lnTo>
                <a:lnTo>
                  <a:pt x="284" y="460"/>
                </a:lnTo>
                <a:lnTo>
                  <a:pt x="284" y="458"/>
                </a:lnTo>
                <a:lnTo>
                  <a:pt x="284" y="458"/>
                </a:lnTo>
                <a:lnTo>
                  <a:pt x="285" y="462"/>
                </a:lnTo>
                <a:lnTo>
                  <a:pt x="285" y="463"/>
                </a:lnTo>
                <a:lnTo>
                  <a:pt x="285" y="460"/>
                </a:lnTo>
                <a:lnTo>
                  <a:pt x="286" y="455"/>
                </a:lnTo>
                <a:lnTo>
                  <a:pt x="286" y="458"/>
                </a:lnTo>
                <a:lnTo>
                  <a:pt x="286" y="462"/>
                </a:lnTo>
                <a:lnTo>
                  <a:pt x="286" y="460"/>
                </a:lnTo>
                <a:lnTo>
                  <a:pt x="287" y="460"/>
                </a:lnTo>
                <a:lnTo>
                  <a:pt x="287" y="462"/>
                </a:lnTo>
                <a:lnTo>
                  <a:pt x="287" y="466"/>
                </a:lnTo>
                <a:lnTo>
                  <a:pt x="288" y="463"/>
                </a:lnTo>
                <a:lnTo>
                  <a:pt x="288" y="463"/>
                </a:lnTo>
                <a:lnTo>
                  <a:pt x="288" y="466"/>
                </a:lnTo>
                <a:lnTo>
                  <a:pt x="289" y="473"/>
                </a:lnTo>
                <a:lnTo>
                  <a:pt x="289" y="471"/>
                </a:lnTo>
                <a:lnTo>
                  <a:pt x="289" y="473"/>
                </a:lnTo>
                <a:lnTo>
                  <a:pt x="289" y="476"/>
                </a:lnTo>
                <a:lnTo>
                  <a:pt x="290" y="476"/>
                </a:lnTo>
                <a:lnTo>
                  <a:pt x="290" y="471"/>
                </a:lnTo>
                <a:lnTo>
                  <a:pt x="290" y="471"/>
                </a:lnTo>
                <a:lnTo>
                  <a:pt x="291" y="471"/>
                </a:lnTo>
                <a:lnTo>
                  <a:pt x="291" y="476"/>
                </a:lnTo>
                <a:lnTo>
                  <a:pt x="291" y="470"/>
                </a:lnTo>
                <a:lnTo>
                  <a:pt x="292" y="463"/>
                </a:lnTo>
                <a:lnTo>
                  <a:pt x="292" y="460"/>
                </a:lnTo>
                <a:lnTo>
                  <a:pt x="292" y="458"/>
                </a:lnTo>
                <a:lnTo>
                  <a:pt x="292" y="450"/>
                </a:lnTo>
                <a:lnTo>
                  <a:pt x="293" y="442"/>
                </a:lnTo>
                <a:lnTo>
                  <a:pt x="293" y="436"/>
                </a:lnTo>
                <a:lnTo>
                  <a:pt x="293" y="436"/>
                </a:lnTo>
                <a:lnTo>
                  <a:pt x="294" y="433"/>
                </a:lnTo>
                <a:lnTo>
                  <a:pt x="294" y="425"/>
                </a:lnTo>
                <a:lnTo>
                  <a:pt x="294" y="423"/>
                </a:lnTo>
                <a:lnTo>
                  <a:pt x="295" y="423"/>
                </a:lnTo>
                <a:lnTo>
                  <a:pt x="295" y="425"/>
                </a:lnTo>
                <a:lnTo>
                  <a:pt x="295" y="417"/>
                </a:lnTo>
                <a:lnTo>
                  <a:pt x="295" y="419"/>
                </a:lnTo>
                <a:lnTo>
                  <a:pt x="296" y="417"/>
                </a:lnTo>
                <a:lnTo>
                  <a:pt x="296" y="422"/>
                </a:lnTo>
                <a:lnTo>
                  <a:pt x="296" y="419"/>
                </a:lnTo>
                <a:lnTo>
                  <a:pt x="296" y="415"/>
                </a:lnTo>
                <a:lnTo>
                  <a:pt x="297" y="417"/>
                </a:lnTo>
                <a:lnTo>
                  <a:pt x="297" y="419"/>
                </a:lnTo>
                <a:lnTo>
                  <a:pt x="298" y="422"/>
                </a:lnTo>
                <a:lnTo>
                  <a:pt x="298" y="420"/>
                </a:lnTo>
                <a:lnTo>
                  <a:pt x="298" y="420"/>
                </a:lnTo>
                <a:lnTo>
                  <a:pt x="298" y="422"/>
                </a:lnTo>
                <a:lnTo>
                  <a:pt x="299" y="425"/>
                </a:lnTo>
                <a:lnTo>
                  <a:pt x="299" y="420"/>
                </a:lnTo>
                <a:lnTo>
                  <a:pt x="299" y="419"/>
                </a:lnTo>
                <a:lnTo>
                  <a:pt x="299" y="423"/>
                </a:lnTo>
                <a:lnTo>
                  <a:pt x="300" y="425"/>
                </a:lnTo>
                <a:lnTo>
                  <a:pt x="300" y="423"/>
                </a:lnTo>
                <a:lnTo>
                  <a:pt x="301" y="425"/>
                </a:lnTo>
                <a:lnTo>
                  <a:pt x="301" y="426"/>
                </a:lnTo>
                <a:lnTo>
                  <a:pt x="301" y="425"/>
                </a:lnTo>
                <a:lnTo>
                  <a:pt x="301" y="422"/>
                </a:lnTo>
                <a:lnTo>
                  <a:pt x="302" y="420"/>
                </a:lnTo>
                <a:lnTo>
                  <a:pt x="302" y="423"/>
                </a:lnTo>
                <a:lnTo>
                  <a:pt x="302" y="428"/>
                </a:lnTo>
                <a:lnTo>
                  <a:pt x="302" y="422"/>
                </a:lnTo>
                <a:lnTo>
                  <a:pt x="303" y="420"/>
                </a:lnTo>
                <a:lnTo>
                  <a:pt x="303" y="422"/>
                </a:lnTo>
                <a:lnTo>
                  <a:pt x="304" y="428"/>
                </a:lnTo>
                <a:lnTo>
                  <a:pt x="304" y="430"/>
                </a:lnTo>
                <a:lnTo>
                  <a:pt x="304" y="425"/>
                </a:lnTo>
                <a:lnTo>
                  <a:pt x="304" y="428"/>
                </a:lnTo>
                <a:lnTo>
                  <a:pt x="305" y="433"/>
                </a:lnTo>
                <a:lnTo>
                  <a:pt x="305" y="431"/>
                </a:lnTo>
                <a:lnTo>
                  <a:pt x="305" y="430"/>
                </a:lnTo>
                <a:lnTo>
                  <a:pt x="305" y="430"/>
                </a:lnTo>
                <a:lnTo>
                  <a:pt x="306" y="431"/>
                </a:lnTo>
                <a:lnTo>
                  <a:pt x="306" y="433"/>
                </a:lnTo>
                <a:lnTo>
                  <a:pt x="307" y="430"/>
                </a:lnTo>
                <a:lnTo>
                  <a:pt x="307" y="430"/>
                </a:lnTo>
                <a:lnTo>
                  <a:pt x="307" y="433"/>
                </a:lnTo>
                <a:lnTo>
                  <a:pt x="307" y="435"/>
                </a:lnTo>
                <a:lnTo>
                  <a:pt x="308" y="426"/>
                </a:lnTo>
                <a:lnTo>
                  <a:pt x="308" y="426"/>
                </a:lnTo>
                <a:lnTo>
                  <a:pt x="308" y="430"/>
                </a:lnTo>
                <a:lnTo>
                  <a:pt x="308" y="431"/>
                </a:lnTo>
                <a:lnTo>
                  <a:pt x="309" y="430"/>
                </a:lnTo>
                <a:lnTo>
                  <a:pt x="309" y="425"/>
                </a:lnTo>
                <a:lnTo>
                  <a:pt x="309" y="428"/>
                </a:lnTo>
                <a:lnTo>
                  <a:pt x="310" y="431"/>
                </a:lnTo>
                <a:lnTo>
                  <a:pt x="310" y="426"/>
                </a:lnTo>
                <a:lnTo>
                  <a:pt x="310" y="423"/>
                </a:lnTo>
                <a:lnTo>
                  <a:pt x="311" y="422"/>
                </a:lnTo>
                <a:lnTo>
                  <a:pt x="311" y="422"/>
                </a:lnTo>
                <a:lnTo>
                  <a:pt x="311" y="419"/>
                </a:lnTo>
                <a:lnTo>
                  <a:pt x="311" y="412"/>
                </a:lnTo>
                <a:lnTo>
                  <a:pt x="312" y="410"/>
                </a:lnTo>
                <a:lnTo>
                  <a:pt x="312" y="410"/>
                </a:lnTo>
                <a:lnTo>
                  <a:pt x="312" y="406"/>
                </a:lnTo>
                <a:lnTo>
                  <a:pt x="313" y="404"/>
                </a:lnTo>
                <a:lnTo>
                  <a:pt x="313" y="401"/>
                </a:lnTo>
                <a:lnTo>
                  <a:pt x="313" y="403"/>
                </a:lnTo>
                <a:lnTo>
                  <a:pt x="314" y="398"/>
                </a:lnTo>
                <a:lnTo>
                  <a:pt x="314" y="396"/>
                </a:lnTo>
                <a:lnTo>
                  <a:pt x="314" y="396"/>
                </a:lnTo>
                <a:lnTo>
                  <a:pt x="314" y="394"/>
                </a:lnTo>
                <a:lnTo>
                  <a:pt x="315" y="390"/>
                </a:lnTo>
                <a:lnTo>
                  <a:pt x="315" y="391"/>
                </a:lnTo>
                <a:lnTo>
                  <a:pt x="315" y="393"/>
                </a:lnTo>
                <a:lnTo>
                  <a:pt x="316" y="394"/>
                </a:lnTo>
                <a:lnTo>
                  <a:pt x="316" y="394"/>
                </a:lnTo>
                <a:lnTo>
                  <a:pt x="316" y="394"/>
                </a:lnTo>
                <a:lnTo>
                  <a:pt x="317" y="390"/>
                </a:lnTo>
                <a:lnTo>
                  <a:pt x="317" y="383"/>
                </a:lnTo>
                <a:lnTo>
                  <a:pt x="317" y="398"/>
                </a:lnTo>
                <a:lnTo>
                  <a:pt x="317" y="412"/>
                </a:lnTo>
                <a:lnTo>
                  <a:pt x="318" y="410"/>
                </a:lnTo>
                <a:lnTo>
                  <a:pt x="318" y="417"/>
                </a:lnTo>
                <a:lnTo>
                  <a:pt x="318" y="426"/>
                </a:lnTo>
                <a:lnTo>
                  <a:pt x="319" y="430"/>
                </a:lnTo>
                <a:lnTo>
                  <a:pt x="319" y="435"/>
                </a:lnTo>
                <a:lnTo>
                  <a:pt x="319" y="439"/>
                </a:lnTo>
                <a:lnTo>
                  <a:pt x="320" y="442"/>
                </a:lnTo>
                <a:lnTo>
                  <a:pt x="320" y="436"/>
                </a:lnTo>
                <a:lnTo>
                  <a:pt x="320" y="433"/>
                </a:lnTo>
                <a:lnTo>
                  <a:pt x="320" y="437"/>
                </a:lnTo>
                <a:lnTo>
                  <a:pt x="321" y="444"/>
                </a:lnTo>
                <a:lnTo>
                  <a:pt x="321" y="441"/>
                </a:lnTo>
                <a:lnTo>
                  <a:pt x="321" y="439"/>
                </a:lnTo>
                <a:lnTo>
                  <a:pt x="322" y="442"/>
                </a:lnTo>
                <a:lnTo>
                  <a:pt x="322" y="447"/>
                </a:lnTo>
                <a:lnTo>
                  <a:pt x="322" y="446"/>
                </a:lnTo>
                <a:lnTo>
                  <a:pt x="322" y="444"/>
                </a:lnTo>
                <a:lnTo>
                  <a:pt x="323" y="442"/>
                </a:lnTo>
                <a:lnTo>
                  <a:pt x="323" y="449"/>
                </a:lnTo>
                <a:lnTo>
                  <a:pt x="323" y="450"/>
                </a:lnTo>
                <a:lnTo>
                  <a:pt x="324" y="452"/>
                </a:lnTo>
                <a:lnTo>
                  <a:pt x="324" y="471"/>
                </a:lnTo>
                <a:lnTo>
                  <a:pt x="324" y="482"/>
                </a:lnTo>
                <a:lnTo>
                  <a:pt x="325" y="495"/>
                </a:lnTo>
                <a:lnTo>
                  <a:pt x="325" y="511"/>
                </a:lnTo>
                <a:lnTo>
                  <a:pt x="325" y="489"/>
                </a:lnTo>
                <a:lnTo>
                  <a:pt x="325" y="444"/>
                </a:lnTo>
                <a:lnTo>
                  <a:pt x="326" y="383"/>
                </a:lnTo>
                <a:lnTo>
                  <a:pt x="326" y="289"/>
                </a:lnTo>
                <a:lnTo>
                  <a:pt x="327" y="170"/>
                </a:lnTo>
                <a:lnTo>
                  <a:pt x="327" y="84"/>
                </a:lnTo>
                <a:lnTo>
                  <a:pt x="327" y="71"/>
                </a:lnTo>
                <a:lnTo>
                  <a:pt x="327" y="162"/>
                </a:lnTo>
                <a:lnTo>
                  <a:pt x="328" y="207"/>
                </a:lnTo>
                <a:lnTo>
                  <a:pt x="328" y="475"/>
                </a:lnTo>
                <a:lnTo>
                  <a:pt x="328" y="521"/>
                </a:lnTo>
                <a:lnTo>
                  <a:pt x="328" y="498"/>
                </a:lnTo>
                <a:lnTo>
                  <a:pt x="329" y="471"/>
                </a:lnTo>
                <a:lnTo>
                  <a:pt x="329" y="458"/>
                </a:lnTo>
                <a:lnTo>
                  <a:pt x="330" y="463"/>
                </a:lnTo>
                <a:lnTo>
                  <a:pt x="330" y="466"/>
                </a:lnTo>
                <a:lnTo>
                  <a:pt x="330" y="462"/>
                </a:lnTo>
                <a:lnTo>
                  <a:pt x="330" y="463"/>
                </a:lnTo>
                <a:lnTo>
                  <a:pt x="331" y="462"/>
                </a:lnTo>
                <a:lnTo>
                  <a:pt x="331" y="465"/>
                </a:lnTo>
                <a:lnTo>
                  <a:pt x="331" y="462"/>
                </a:lnTo>
                <a:lnTo>
                  <a:pt x="331" y="460"/>
                </a:lnTo>
                <a:lnTo>
                  <a:pt x="332" y="465"/>
                </a:lnTo>
                <a:lnTo>
                  <a:pt x="332" y="466"/>
                </a:lnTo>
                <a:lnTo>
                  <a:pt x="332" y="465"/>
                </a:lnTo>
                <a:lnTo>
                  <a:pt x="332" y="460"/>
                </a:lnTo>
                <a:lnTo>
                  <a:pt x="333" y="463"/>
                </a:lnTo>
                <a:lnTo>
                  <a:pt x="333" y="468"/>
                </a:lnTo>
                <a:lnTo>
                  <a:pt x="334" y="466"/>
                </a:lnTo>
                <a:lnTo>
                  <a:pt x="334" y="460"/>
                </a:lnTo>
                <a:lnTo>
                  <a:pt x="334" y="462"/>
                </a:lnTo>
                <a:lnTo>
                  <a:pt x="334" y="466"/>
                </a:lnTo>
                <a:lnTo>
                  <a:pt x="335" y="462"/>
                </a:lnTo>
                <a:lnTo>
                  <a:pt x="335" y="460"/>
                </a:lnTo>
                <a:lnTo>
                  <a:pt x="335" y="458"/>
                </a:lnTo>
                <a:lnTo>
                  <a:pt x="335" y="462"/>
                </a:lnTo>
                <a:lnTo>
                  <a:pt x="336" y="462"/>
                </a:lnTo>
                <a:lnTo>
                  <a:pt x="336" y="458"/>
                </a:lnTo>
                <a:lnTo>
                  <a:pt x="337" y="455"/>
                </a:lnTo>
                <a:lnTo>
                  <a:pt x="337" y="462"/>
                </a:lnTo>
                <a:lnTo>
                  <a:pt x="337" y="460"/>
                </a:lnTo>
                <a:lnTo>
                  <a:pt x="337" y="460"/>
                </a:lnTo>
                <a:lnTo>
                  <a:pt x="338" y="458"/>
                </a:lnTo>
                <a:lnTo>
                  <a:pt x="338" y="462"/>
                </a:lnTo>
                <a:lnTo>
                  <a:pt x="338" y="463"/>
                </a:lnTo>
                <a:lnTo>
                  <a:pt x="338" y="460"/>
                </a:lnTo>
                <a:lnTo>
                  <a:pt x="339" y="458"/>
                </a:lnTo>
                <a:lnTo>
                  <a:pt x="339" y="460"/>
                </a:lnTo>
                <a:lnTo>
                  <a:pt x="340" y="465"/>
                </a:lnTo>
                <a:lnTo>
                  <a:pt x="340" y="462"/>
                </a:lnTo>
                <a:lnTo>
                  <a:pt x="340" y="455"/>
                </a:lnTo>
                <a:lnTo>
                  <a:pt x="340" y="460"/>
                </a:lnTo>
                <a:lnTo>
                  <a:pt x="341" y="463"/>
                </a:lnTo>
                <a:lnTo>
                  <a:pt x="341" y="460"/>
                </a:lnTo>
                <a:lnTo>
                  <a:pt x="341" y="455"/>
                </a:lnTo>
                <a:lnTo>
                  <a:pt x="341" y="457"/>
                </a:lnTo>
                <a:lnTo>
                  <a:pt x="342" y="463"/>
                </a:lnTo>
                <a:lnTo>
                  <a:pt x="342" y="457"/>
                </a:lnTo>
                <a:lnTo>
                  <a:pt x="343" y="455"/>
                </a:lnTo>
                <a:lnTo>
                  <a:pt x="343" y="457"/>
                </a:lnTo>
                <a:lnTo>
                  <a:pt x="343" y="462"/>
                </a:lnTo>
                <a:lnTo>
                  <a:pt x="343" y="463"/>
                </a:lnTo>
                <a:lnTo>
                  <a:pt x="344" y="455"/>
                </a:lnTo>
                <a:lnTo>
                  <a:pt x="344" y="460"/>
                </a:lnTo>
                <a:lnTo>
                  <a:pt x="344" y="460"/>
                </a:lnTo>
                <a:lnTo>
                  <a:pt x="344" y="458"/>
                </a:lnTo>
                <a:lnTo>
                  <a:pt x="345" y="458"/>
                </a:lnTo>
                <a:lnTo>
                  <a:pt x="345" y="460"/>
                </a:lnTo>
                <a:lnTo>
                  <a:pt x="345" y="460"/>
                </a:lnTo>
                <a:lnTo>
                  <a:pt x="346" y="465"/>
                </a:lnTo>
                <a:lnTo>
                  <a:pt x="346" y="463"/>
                </a:lnTo>
                <a:lnTo>
                  <a:pt x="346" y="458"/>
                </a:lnTo>
                <a:lnTo>
                  <a:pt x="347" y="463"/>
                </a:lnTo>
                <a:lnTo>
                  <a:pt x="347" y="466"/>
                </a:lnTo>
                <a:lnTo>
                  <a:pt x="347" y="465"/>
                </a:lnTo>
                <a:lnTo>
                  <a:pt x="347" y="458"/>
                </a:lnTo>
                <a:lnTo>
                  <a:pt x="348" y="458"/>
                </a:lnTo>
                <a:lnTo>
                  <a:pt x="348" y="462"/>
                </a:lnTo>
                <a:lnTo>
                  <a:pt x="348" y="458"/>
                </a:lnTo>
                <a:lnTo>
                  <a:pt x="349" y="455"/>
                </a:lnTo>
                <a:lnTo>
                  <a:pt x="349" y="454"/>
                </a:lnTo>
                <a:lnTo>
                  <a:pt x="349" y="457"/>
                </a:lnTo>
                <a:lnTo>
                  <a:pt x="350" y="450"/>
                </a:lnTo>
                <a:lnTo>
                  <a:pt x="350" y="447"/>
                </a:lnTo>
                <a:lnTo>
                  <a:pt x="350" y="444"/>
                </a:lnTo>
                <a:lnTo>
                  <a:pt x="350" y="444"/>
                </a:lnTo>
                <a:lnTo>
                  <a:pt x="351" y="441"/>
                </a:lnTo>
                <a:lnTo>
                  <a:pt x="351" y="436"/>
                </a:lnTo>
                <a:lnTo>
                  <a:pt x="351" y="430"/>
                </a:lnTo>
                <a:lnTo>
                  <a:pt x="352" y="433"/>
                </a:lnTo>
                <a:lnTo>
                  <a:pt x="352" y="433"/>
                </a:lnTo>
                <a:lnTo>
                  <a:pt x="352" y="428"/>
                </a:lnTo>
                <a:lnTo>
                  <a:pt x="353" y="426"/>
                </a:lnTo>
                <a:lnTo>
                  <a:pt x="353" y="430"/>
                </a:lnTo>
                <a:lnTo>
                  <a:pt x="353" y="430"/>
                </a:lnTo>
                <a:lnTo>
                  <a:pt x="353" y="426"/>
                </a:lnTo>
                <a:lnTo>
                  <a:pt x="354" y="426"/>
                </a:lnTo>
                <a:lnTo>
                  <a:pt x="354" y="426"/>
                </a:lnTo>
                <a:lnTo>
                  <a:pt x="354" y="431"/>
                </a:lnTo>
                <a:lnTo>
                  <a:pt x="355" y="425"/>
                </a:lnTo>
                <a:lnTo>
                  <a:pt x="355" y="423"/>
                </a:lnTo>
                <a:lnTo>
                  <a:pt x="355" y="426"/>
                </a:lnTo>
                <a:lnTo>
                  <a:pt x="356" y="431"/>
                </a:lnTo>
                <a:lnTo>
                  <a:pt x="356" y="430"/>
                </a:lnTo>
                <a:lnTo>
                  <a:pt x="356" y="428"/>
                </a:lnTo>
                <a:lnTo>
                  <a:pt x="357" y="430"/>
                </a:lnTo>
                <a:lnTo>
                  <a:pt x="357" y="435"/>
                </a:lnTo>
                <a:lnTo>
                  <a:pt x="357" y="431"/>
                </a:lnTo>
                <a:lnTo>
                  <a:pt x="357" y="431"/>
                </a:lnTo>
                <a:lnTo>
                  <a:pt x="358" y="435"/>
                </a:lnTo>
                <a:lnTo>
                  <a:pt x="358" y="436"/>
                </a:lnTo>
                <a:lnTo>
                  <a:pt x="358" y="435"/>
                </a:lnTo>
                <a:lnTo>
                  <a:pt x="358" y="433"/>
                </a:lnTo>
                <a:lnTo>
                  <a:pt x="359" y="431"/>
                </a:lnTo>
                <a:lnTo>
                  <a:pt x="359" y="435"/>
                </a:lnTo>
                <a:lnTo>
                  <a:pt x="360" y="437"/>
                </a:lnTo>
                <a:lnTo>
                  <a:pt x="360" y="435"/>
                </a:lnTo>
                <a:lnTo>
                  <a:pt x="360" y="435"/>
                </a:lnTo>
                <a:lnTo>
                  <a:pt x="360" y="439"/>
                </a:lnTo>
                <a:lnTo>
                  <a:pt x="361" y="441"/>
                </a:lnTo>
                <a:lnTo>
                  <a:pt x="361" y="437"/>
                </a:lnTo>
                <a:lnTo>
                  <a:pt x="361" y="437"/>
                </a:lnTo>
                <a:lnTo>
                  <a:pt x="361" y="441"/>
                </a:lnTo>
                <a:lnTo>
                  <a:pt x="362" y="444"/>
                </a:lnTo>
                <a:lnTo>
                  <a:pt x="362" y="441"/>
                </a:lnTo>
                <a:lnTo>
                  <a:pt x="363" y="441"/>
                </a:lnTo>
                <a:lnTo>
                  <a:pt x="363" y="441"/>
                </a:lnTo>
                <a:lnTo>
                  <a:pt x="363" y="444"/>
                </a:lnTo>
                <a:lnTo>
                  <a:pt x="363" y="441"/>
                </a:lnTo>
                <a:lnTo>
                  <a:pt x="364" y="439"/>
                </a:lnTo>
                <a:lnTo>
                  <a:pt x="364" y="439"/>
                </a:lnTo>
                <a:lnTo>
                  <a:pt x="364" y="447"/>
                </a:lnTo>
                <a:lnTo>
                  <a:pt x="364" y="446"/>
                </a:lnTo>
                <a:lnTo>
                  <a:pt x="365" y="444"/>
                </a:lnTo>
                <a:lnTo>
                  <a:pt x="365" y="444"/>
                </a:lnTo>
                <a:lnTo>
                  <a:pt x="366" y="447"/>
                </a:lnTo>
                <a:lnTo>
                  <a:pt x="366" y="449"/>
                </a:lnTo>
                <a:lnTo>
                  <a:pt x="366" y="444"/>
                </a:lnTo>
                <a:lnTo>
                  <a:pt x="366" y="442"/>
                </a:lnTo>
                <a:lnTo>
                  <a:pt x="367" y="452"/>
                </a:lnTo>
                <a:lnTo>
                  <a:pt x="367" y="452"/>
                </a:lnTo>
                <a:lnTo>
                  <a:pt x="367" y="444"/>
                </a:lnTo>
                <a:lnTo>
                  <a:pt x="367" y="441"/>
                </a:lnTo>
                <a:lnTo>
                  <a:pt x="368" y="446"/>
                </a:lnTo>
                <a:lnTo>
                  <a:pt x="368" y="446"/>
                </a:lnTo>
                <a:lnTo>
                  <a:pt x="369" y="442"/>
                </a:lnTo>
                <a:lnTo>
                  <a:pt x="369" y="439"/>
                </a:lnTo>
                <a:lnTo>
                  <a:pt x="369" y="436"/>
                </a:lnTo>
                <a:lnTo>
                  <a:pt x="369" y="436"/>
                </a:lnTo>
                <a:lnTo>
                  <a:pt x="370" y="431"/>
                </a:lnTo>
                <a:lnTo>
                  <a:pt x="370" y="426"/>
                </a:lnTo>
                <a:lnTo>
                  <a:pt x="370" y="425"/>
                </a:lnTo>
                <a:lnTo>
                  <a:pt x="370" y="428"/>
                </a:lnTo>
                <a:lnTo>
                  <a:pt x="371" y="423"/>
                </a:lnTo>
                <a:lnTo>
                  <a:pt x="371" y="420"/>
                </a:lnTo>
                <a:lnTo>
                  <a:pt x="371" y="420"/>
                </a:lnTo>
                <a:lnTo>
                  <a:pt x="371" y="417"/>
                </a:lnTo>
                <a:lnTo>
                  <a:pt x="372" y="412"/>
                </a:lnTo>
                <a:lnTo>
                  <a:pt x="372" y="409"/>
                </a:lnTo>
                <a:lnTo>
                  <a:pt x="373" y="403"/>
                </a:lnTo>
                <a:lnTo>
                  <a:pt x="373" y="404"/>
                </a:lnTo>
                <a:lnTo>
                  <a:pt x="373" y="406"/>
                </a:lnTo>
                <a:lnTo>
                  <a:pt x="373" y="407"/>
                </a:lnTo>
                <a:lnTo>
                  <a:pt x="374" y="404"/>
                </a:lnTo>
                <a:lnTo>
                  <a:pt x="374" y="409"/>
                </a:lnTo>
                <a:lnTo>
                  <a:pt x="374" y="406"/>
                </a:lnTo>
                <a:lnTo>
                  <a:pt x="374" y="401"/>
                </a:lnTo>
                <a:lnTo>
                  <a:pt x="375" y="399"/>
                </a:lnTo>
                <a:lnTo>
                  <a:pt x="375" y="409"/>
                </a:lnTo>
                <a:lnTo>
                  <a:pt x="376" y="425"/>
                </a:lnTo>
                <a:lnTo>
                  <a:pt x="376" y="428"/>
                </a:lnTo>
                <a:lnTo>
                  <a:pt x="376" y="428"/>
                </a:lnTo>
                <a:lnTo>
                  <a:pt x="376" y="437"/>
                </a:lnTo>
                <a:lnTo>
                  <a:pt x="377" y="447"/>
                </a:lnTo>
                <a:lnTo>
                  <a:pt x="377" y="449"/>
                </a:lnTo>
                <a:lnTo>
                  <a:pt x="377" y="449"/>
                </a:lnTo>
                <a:lnTo>
                  <a:pt x="377" y="452"/>
                </a:lnTo>
                <a:lnTo>
                  <a:pt x="378" y="455"/>
                </a:lnTo>
                <a:lnTo>
                  <a:pt x="378" y="454"/>
                </a:lnTo>
                <a:lnTo>
                  <a:pt x="379" y="452"/>
                </a:lnTo>
                <a:lnTo>
                  <a:pt x="379" y="455"/>
                </a:lnTo>
                <a:lnTo>
                  <a:pt x="379" y="460"/>
                </a:lnTo>
                <a:lnTo>
                  <a:pt x="379" y="454"/>
                </a:lnTo>
                <a:lnTo>
                  <a:pt x="380" y="450"/>
                </a:lnTo>
                <a:lnTo>
                  <a:pt x="380" y="449"/>
                </a:lnTo>
                <a:lnTo>
                  <a:pt x="380" y="457"/>
                </a:lnTo>
                <a:lnTo>
                  <a:pt x="380" y="455"/>
                </a:lnTo>
                <a:lnTo>
                  <a:pt x="381" y="458"/>
                </a:lnTo>
                <a:lnTo>
                  <a:pt x="381" y="458"/>
                </a:lnTo>
                <a:lnTo>
                  <a:pt x="381" y="460"/>
                </a:lnTo>
                <a:lnTo>
                  <a:pt x="382" y="460"/>
                </a:lnTo>
                <a:lnTo>
                  <a:pt x="382" y="457"/>
                </a:lnTo>
                <a:lnTo>
                  <a:pt x="382" y="455"/>
                </a:lnTo>
                <a:lnTo>
                  <a:pt x="383" y="470"/>
                </a:lnTo>
                <a:lnTo>
                  <a:pt x="383" y="484"/>
                </a:lnTo>
                <a:lnTo>
                  <a:pt x="383" y="497"/>
                </a:lnTo>
                <a:lnTo>
                  <a:pt x="383" y="497"/>
                </a:lnTo>
                <a:lnTo>
                  <a:pt x="384" y="516"/>
                </a:lnTo>
                <a:lnTo>
                  <a:pt x="384" y="523"/>
                </a:lnTo>
                <a:lnTo>
                  <a:pt x="384" y="484"/>
                </a:lnTo>
                <a:lnTo>
                  <a:pt x="385" y="428"/>
                </a:lnTo>
                <a:lnTo>
                  <a:pt x="385" y="353"/>
                </a:lnTo>
                <a:lnTo>
                  <a:pt x="385" y="241"/>
                </a:lnTo>
                <a:lnTo>
                  <a:pt x="386" y="127"/>
                </a:lnTo>
                <a:lnTo>
                  <a:pt x="386" y="77"/>
                </a:lnTo>
                <a:lnTo>
                  <a:pt x="386" y="140"/>
                </a:lnTo>
                <a:lnTo>
                  <a:pt x="387" y="308"/>
                </a:lnTo>
                <a:lnTo>
                  <a:pt x="387" y="465"/>
                </a:lnTo>
                <a:lnTo>
                  <a:pt x="387" y="498"/>
                </a:lnTo>
                <a:lnTo>
                  <a:pt x="387" y="507"/>
                </a:lnTo>
                <a:lnTo>
                  <a:pt x="388" y="492"/>
                </a:lnTo>
                <a:lnTo>
                  <a:pt x="388" y="482"/>
                </a:lnTo>
                <a:lnTo>
                  <a:pt x="388" y="478"/>
                </a:lnTo>
                <a:lnTo>
                  <a:pt x="389" y="475"/>
                </a:lnTo>
                <a:lnTo>
                  <a:pt x="389" y="478"/>
                </a:lnTo>
                <a:lnTo>
                  <a:pt x="389" y="478"/>
                </a:lnTo>
                <a:lnTo>
                  <a:pt x="390" y="476"/>
                </a:lnTo>
                <a:lnTo>
                  <a:pt x="390" y="475"/>
                </a:lnTo>
                <a:lnTo>
                  <a:pt x="390" y="478"/>
                </a:lnTo>
                <a:lnTo>
                  <a:pt x="390" y="479"/>
                </a:lnTo>
                <a:lnTo>
                  <a:pt x="391" y="478"/>
                </a:lnTo>
                <a:lnTo>
                  <a:pt x="391" y="473"/>
                </a:lnTo>
                <a:lnTo>
                  <a:pt x="391" y="475"/>
                </a:lnTo>
                <a:lnTo>
                  <a:pt x="392" y="476"/>
                </a:lnTo>
                <a:lnTo>
                  <a:pt x="392" y="475"/>
                </a:lnTo>
                <a:lnTo>
                  <a:pt x="392" y="473"/>
                </a:lnTo>
                <a:lnTo>
                  <a:pt x="393" y="475"/>
                </a:lnTo>
                <a:lnTo>
                  <a:pt x="393" y="476"/>
                </a:lnTo>
                <a:lnTo>
                  <a:pt x="393" y="473"/>
                </a:lnTo>
                <a:lnTo>
                  <a:pt x="393" y="475"/>
                </a:lnTo>
                <a:lnTo>
                  <a:pt x="394" y="479"/>
                </a:lnTo>
                <a:lnTo>
                  <a:pt x="394" y="482"/>
                </a:lnTo>
                <a:lnTo>
                  <a:pt x="394" y="479"/>
                </a:lnTo>
                <a:lnTo>
                  <a:pt x="394" y="478"/>
                </a:lnTo>
                <a:lnTo>
                  <a:pt x="395" y="476"/>
                </a:lnTo>
                <a:lnTo>
                  <a:pt x="395" y="475"/>
                </a:lnTo>
                <a:lnTo>
                  <a:pt x="396" y="481"/>
                </a:lnTo>
                <a:lnTo>
                  <a:pt x="396" y="475"/>
                </a:lnTo>
                <a:lnTo>
                  <a:pt x="396" y="473"/>
                </a:lnTo>
                <a:lnTo>
                  <a:pt x="396" y="473"/>
                </a:lnTo>
                <a:lnTo>
                  <a:pt x="397" y="475"/>
                </a:lnTo>
                <a:lnTo>
                  <a:pt x="397" y="476"/>
                </a:lnTo>
                <a:lnTo>
                  <a:pt x="397" y="475"/>
                </a:lnTo>
                <a:lnTo>
                  <a:pt x="397" y="479"/>
                </a:lnTo>
                <a:lnTo>
                  <a:pt x="398" y="481"/>
                </a:lnTo>
                <a:lnTo>
                  <a:pt x="398" y="479"/>
                </a:lnTo>
                <a:lnTo>
                  <a:pt x="399" y="475"/>
                </a:lnTo>
                <a:lnTo>
                  <a:pt x="399" y="478"/>
                </a:lnTo>
                <a:lnTo>
                  <a:pt x="399" y="482"/>
                </a:lnTo>
                <a:lnTo>
                  <a:pt x="399" y="476"/>
                </a:lnTo>
                <a:lnTo>
                  <a:pt x="400" y="475"/>
                </a:lnTo>
                <a:lnTo>
                  <a:pt x="400" y="471"/>
                </a:lnTo>
                <a:lnTo>
                  <a:pt x="400" y="475"/>
                </a:lnTo>
                <a:lnTo>
                  <a:pt x="400" y="476"/>
                </a:lnTo>
                <a:lnTo>
                  <a:pt x="401" y="476"/>
                </a:lnTo>
                <a:lnTo>
                  <a:pt x="401" y="476"/>
                </a:lnTo>
                <a:lnTo>
                  <a:pt x="402" y="478"/>
                </a:lnTo>
                <a:lnTo>
                  <a:pt x="402" y="473"/>
                </a:lnTo>
                <a:lnTo>
                  <a:pt x="402" y="473"/>
                </a:lnTo>
                <a:lnTo>
                  <a:pt x="402" y="471"/>
                </a:lnTo>
                <a:lnTo>
                  <a:pt x="403" y="473"/>
                </a:lnTo>
                <a:lnTo>
                  <a:pt x="403" y="473"/>
                </a:lnTo>
                <a:lnTo>
                  <a:pt x="403" y="468"/>
                </a:lnTo>
                <a:lnTo>
                  <a:pt x="403" y="471"/>
                </a:lnTo>
                <a:lnTo>
                  <a:pt x="404" y="478"/>
                </a:lnTo>
                <a:lnTo>
                  <a:pt x="404" y="481"/>
                </a:lnTo>
                <a:lnTo>
                  <a:pt x="405" y="476"/>
                </a:lnTo>
                <a:lnTo>
                  <a:pt x="405" y="475"/>
                </a:lnTo>
                <a:lnTo>
                  <a:pt x="405" y="481"/>
                </a:lnTo>
                <a:lnTo>
                  <a:pt x="405" y="481"/>
                </a:lnTo>
                <a:lnTo>
                  <a:pt x="406" y="479"/>
                </a:lnTo>
                <a:lnTo>
                  <a:pt x="406" y="479"/>
                </a:lnTo>
                <a:lnTo>
                  <a:pt x="406" y="486"/>
                </a:lnTo>
                <a:lnTo>
                  <a:pt x="406" y="484"/>
                </a:lnTo>
                <a:lnTo>
                  <a:pt x="407" y="479"/>
                </a:lnTo>
                <a:lnTo>
                  <a:pt x="407" y="476"/>
                </a:lnTo>
                <a:lnTo>
                  <a:pt x="407" y="473"/>
                </a:lnTo>
                <a:lnTo>
                  <a:pt x="407" y="475"/>
                </a:lnTo>
                <a:lnTo>
                  <a:pt x="408" y="468"/>
                </a:lnTo>
                <a:lnTo>
                  <a:pt x="408" y="465"/>
                </a:lnTo>
                <a:lnTo>
                  <a:pt x="409" y="457"/>
                </a:lnTo>
                <a:lnTo>
                  <a:pt x="409" y="460"/>
                </a:lnTo>
                <a:lnTo>
                  <a:pt x="409" y="454"/>
                </a:lnTo>
                <a:lnTo>
                  <a:pt x="409" y="450"/>
                </a:lnTo>
                <a:lnTo>
                  <a:pt x="410" y="449"/>
                </a:lnTo>
                <a:lnTo>
                  <a:pt x="410" y="452"/>
                </a:lnTo>
                <a:lnTo>
                  <a:pt x="410" y="452"/>
                </a:lnTo>
                <a:lnTo>
                  <a:pt x="410" y="447"/>
                </a:lnTo>
                <a:lnTo>
                  <a:pt x="411" y="449"/>
                </a:lnTo>
                <a:lnTo>
                  <a:pt x="411" y="449"/>
                </a:lnTo>
                <a:lnTo>
                  <a:pt x="412" y="450"/>
                </a:lnTo>
                <a:lnTo>
                  <a:pt x="412" y="446"/>
                </a:lnTo>
                <a:lnTo>
                  <a:pt x="412" y="446"/>
                </a:lnTo>
                <a:lnTo>
                  <a:pt x="412" y="450"/>
                </a:lnTo>
                <a:lnTo>
                  <a:pt x="413" y="447"/>
                </a:lnTo>
                <a:lnTo>
                  <a:pt x="413" y="441"/>
                </a:lnTo>
                <a:lnTo>
                  <a:pt x="413" y="436"/>
                </a:lnTo>
                <a:lnTo>
                  <a:pt x="414" y="442"/>
                </a:lnTo>
                <a:lnTo>
                  <a:pt x="414" y="446"/>
                </a:lnTo>
                <a:lnTo>
                  <a:pt x="414" y="446"/>
                </a:lnTo>
                <a:lnTo>
                  <a:pt x="415" y="447"/>
                </a:lnTo>
                <a:lnTo>
                  <a:pt x="415" y="447"/>
                </a:lnTo>
                <a:lnTo>
                  <a:pt x="415" y="455"/>
                </a:lnTo>
                <a:lnTo>
                  <a:pt x="415" y="450"/>
                </a:lnTo>
                <a:lnTo>
                  <a:pt x="416" y="447"/>
                </a:lnTo>
                <a:lnTo>
                  <a:pt x="416" y="450"/>
                </a:lnTo>
                <a:lnTo>
                  <a:pt x="416" y="454"/>
                </a:lnTo>
                <a:lnTo>
                  <a:pt x="417" y="449"/>
                </a:lnTo>
                <a:lnTo>
                  <a:pt x="417" y="447"/>
                </a:lnTo>
                <a:lnTo>
                  <a:pt x="417" y="444"/>
                </a:lnTo>
                <a:lnTo>
                  <a:pt x="418" y="449"/>
                </a:lnTo>
                <a:lnTo>
                  <a:pt x="418" y="452"/>
                </a:lnTo>
                <a:lnTo>
                  <a:pt x="418" y="452"/>
                </a:lnTo>
                <a:lnTo>
                  <a:pt x="418" y="454"/>
                </a:lnTo>
                <a:lnTo>
                  <a:pt x="419" y="455"/>
                </a:lnTo>
                <a:lnTo>
                  <a:pt x="419" y="455"/>
                </a:lnTo>
                <a:lnTo>
                  <a:pt x="419" y="454"/>
                </a:lnTo>
                <a:lnTo>
                  <a:pt x="420" y="449"/>
                </a:lnTo>
                <a:lnTo>
                  <a:pt x="420" y="452"/>
                </a:lnTo>
                <a:lnTo>
                  <a:pt x="420" y="455"/>
                </a:lnTo>
                <a:lnTo>
                  <a:pt x="420" y="455"/>
                </a:lnTo>
                <a:lnTo>
                  <a:pt x="421" y="455"/>
                </a:lnTo>
                <a:lnTo>
                  <a:pt x="421" y="458"/>
                </a:lnTo>
                <a:lnTo>
                  <a:pt x="421" y="460"/>
                </a:lnTo>
                <a:lnTo>
                  <a:pt x="422" y="457"/>
                </a:lnTo>
                <a:lnTo>
                  <a:pt x="422" y="452"/>
                </a:lnTo>
                <a:lnTo>
                  <a:pt x="422" y="457"/>
                </a:lnTo>
                <a:lnTo>
                  <a:pt x="423" y="466"/>
                </a:lnTo>
                <a:lnTo>
                  <a:pt x="423" y="463"/>
                </a:lnTo>
                <a:lnTo>
                  <a:pt x="423" y="462"/>
                </a:lnTo>
                <a:lnTo>
                  <a:pt x="423" y="462"/>
                </a:lnTo>
                <a:lnTo>
                  <a:pt x="424" y="466"/>
                </a:lnTo>
                <a:lnTo>
                  <a:pt x="424" y="463"/>
                </a:lnTo>
                <a:lnTo>
                  <a:pt x="424" y="462"/>
                </a:lnTo>
                <a:lnTo>
                  <a:pt x="425" y="460"/>
                </a:lnTo>
                <a:lnTo>
                  <a:pt x="425" y="463"/>
                </a:lnTo>
                <a:lnTo>
                  <a:pt x="425" y="462"/>
                </a:lnTo>
                <a:lnTo>
                  <a:pt x="426" y="458"/>
                </a:lnTo>
                <a:lnTo>
                  <a:pt x="426" y="463"/>
                </a:lnTo>
                <a:lnTo>
                  <a:pt x="426" y="466"/>
                </a:lnTo>
                <a:lnTo>
                  <a:pt x="426" y="466"/>
                </a:lnTo>
                <a:lnTo>
                  <a:pt x="427" y="463"/>
                </a:lnTo>
                <a:lnTo>
                  <a:pt x="427" y="462"/>
                </a:lnTo>
                <a:lnTo>
                  <a:pt x="427" y="462"/>
                </a:lnTo>
                <a:lnTo>
                  <a:pt x="428" y="463"/>
                </a:lnTo>
                <a:lnTo>
                  <a:pt x="428" y="463"/>
                </a:lnTo>
                <a:lnTo>
                  <a:pt x="428" y="463"/>
                </a:lnTo>
                <a:lnTo>
                  <a:pt x="429" y="466"/>
                </a:lnTo>
                <a:lnTo>
                  <a:pt x="429" y="468"/>
                </a:lnTo>
                <a:lnTo>
                  <a:pt x="429" y="462"/>
                </a:lnTo>
                <a:lnTo>
                  <a:pt x="429" y="457"/>
                </a:lnTo>
                <a:lnTo>
                  <a:pt x="430" y="452"/>
                </a:lnTo>
                <a:lnTo>
                  <a:pt x="430" y="454"/>
                </a:lnTo>
                <a:lnTo>
                  <a:pt x="430" y="450"/>
                </a:lnTo>
                <a:lnTo>
                  <a:pt x="430" y="449"/>
                </a:lnTo>
                <a:lnTo>
                  <a:pt x="431" y="446"/>
                </a:lnTo>
                <a:lnTo>
                  <a:pt x="431" y="447"/>
                </a:lnTo>
                <a:lnTo>
                  <a:pt x="432" y="446"/>
                </a:lnTo>
                <a:lnTo>
                  <a:pt x="432" y="442"/>
                </a:lnTo>
                <a:lnTo>
                  <a:pt x="432" y="436"/>
                </a:lnTo>
                <a:lnTo>
                  <a:pt x="432" y="439"/>
                </a:lnTo>
                <a:lnTo>
                  <a:pt x="433" y="435"/>
                </a:lnTo>
                <a:lnTo>
                  <a:pt x="433" y="425"/>
                </a:lnTo>
                <a:lnTo>
                  <a:pt x="433" y="420"/>
                </a:lnTo>
                <a:lnTo>
                  <a:pt x="433" y="425"/>
                </a:lnTo>
                <a:lnTo>
                  <a:pt x="434" y="430"/>
                </a:lnTo>
                <a:lnTo>
                  <a:pt x="434" y="431"/>
                </a:lnTo>
                <a:lnTo>
                  <a:pt x="435" y="426"/>
                </a:lnTo>
                <a:lnTo>
                  <a:pt x="435" y="426"/>
                </a:lnTo>
                <a:lnTo>
                  <a:pt x="435" y="425"/>
                </a:lnTo>
                <a:lnTo>
                  <a:pt x="435" y="423"/>
                </a:lnTo>
                <a:lnTo>
                  <a:pt x="436" y="425"/>
                </a:lnTo>
                <a:lnTo>
                  <a:pt x="436" y="436"/>
                </a:lnTo>
                <a:lnTo>
                  <a:pt x="436" y="449"/>
                </a:lnTo>
                <a:lnTo>
                  <a:pt x="436" y="447"/>
                </a:lnTo>
                <a:lnTo>
                  <a:pt x="437" y="450"/>
                </a:lnTo>
                <a:lnTo>
                  <a:pt x="437" y="460"/>
                </a:lnTo>
                <a:lnTo>
                  <a:pt x="438" y="468"/>
                </a:lnTo>
                <a:lnTo>
                  <a:pt x="438" y="468"/>
                </a:lnTo>
                <a:lnTo>
                  <a:pt x="438" y="470"/>
                </a:lnTo>
                <a:lnTo>
                  <a:pt x="438" y="468"/>
                </a:lnTo>
                <a:lnTo>
                  <a:pt x="439" y="475"/>
                </a:lnTo>
                <a:lnTo>
                  <a:pt x="439" y="476"/>
                </a:lnTo>
                <a:lnTo>
                  <a:pt x="439" y="473"/>
                </a:lnTo>
                <a:lnTo>
                  <a:pt x="439" y="471"/>
                </a:lnTo>
                <a:lnTo>
                  <a:pt x="440" y="482"/>
                </a:lnTo>
                <a:lnTo>
                  <a:pt x="440" y="484"/>
                </a:lnTo>
                <a:lnTo>
                  <a:pt x="441" y="479"/>
                </a:lnTo>
                <a:lnTo>
                  <a:pt x="441" y="476"/>
                </a:lnTo>
                <a:lnTo>
                  <a:pt x="441" y="481"/>
                </a:lnTo>
                <a:lnTo>
                  <a:pt x="441" y="482"/>
                </a:lnTo>
                <a:lnTo>
                  <a:pt x="442" y="478"/>
                </a:lnTo>
                <a:lnTo>
                  <a:pt x="442" y="473"/>
                </a:lnTo>
                <a:lnTo>
                  <a:pt x="442" y="475"/>
                </a:lnTo>
                <a:lnTo>
                  <a:pt x="442" y="478"/>
                </a:lnTo>
                <a:lnTo>
                  <a:pt x="443" y="476"/>
                </a:lnTo>
                <a:lnTo>
                  <a:pt x="443" y="476"/>
                </a:lnTo>
                <a:lnTo>
                  <a:pt x="443" y="479"/>
                </a:lnTo>
                <a:lnTo>
                  <a:pt x="444" y="491"/>
                </a:lnTo>
                <a:lnTo>
                  <a:pt x="444" y="500"/>
                </a:lnTo>
                <a:lnTo>
                  <a:pt x="444" y="505"/>
                </a:lnTo>
                <a:lnTo>
                  <a:pt x="445" y="514"/>
                </a:lnTo>
                <a:lnTo>
                  <a:pt x="445" y="537"/>
                </a:lnTo>
                <a:lnTo>
                  <a:pt x="445" y="543"/>
                </a:lnTo>
                <a:lnTo>
                  <a:pt x="445" y="505"/>
                </a:lnTo>
                <a:lnTo>
                  <a:pt x="446" y="446"/>
                </a:lnTo>
                <a:lnTo>
                  <a:pt x="446" y="372"/>
                </a:lnTo>
                <a:lnTo>
                  <a:pt x="446" y="247"/>
                </a:lnTo>
                <a:lnTo>
                  <a:pt x="447" y="205"/>
                </a:lnTo>
                <a:lnTo>
                  <a:pt x="447" y="93"/>
                </a:lnTo>
                <a:lnTo>
                  <a:pt x="447" y="151"/>
                </a:lnTo>
                <a:lnTo>
                  <a:pt x="448" y="321"/>
                </a:lnTo>
                <a:lnTo>
                  <a:pt x="448" y="462"/>
                </a:lnTo>
                <a:lnTo>
                  <a:pt x="448" y="532"/>
                </a:lnTo>
                <a:lnTo>
                  <a:pt x="448" y="537"/>
                </a:lnTo>
                <a:lnTo>
                  <a:pt x="449" y="518"/>
                </a:lnTo>
                <a:lnTo>
                  <a:pt x="449" y="500"/>
                </a:lnTo>
                <a:lnTo>
                  <a:pt x="449" y="500"/>
                </a:lnTo>
                <a:lnTo>
                  <a:pt x="450" y="507"/>
                </a:lnTo>
                <a:lnTo>
                  <a:pt x="450" y="505"/>
                </a:lnTo>
                <a:lnTo>
                  <a:pt x="450" y="500"/>
                </a:lnTo>
                <a:lnTo>
                  <a:pt x="451" y="497"/>
                </a:lnTo>
                <a:lnTo>
                  <a:pt x="451" y="498"/>
                </a:lnTo>
                <a:lnTo>
                  <a:pt x="451" y="502"/>
                </a:lnTo>
                <a:lnTo>
                  <a:pt x="451" y="497"/>
                </a:lnTo>
                <a:lnTo>
                  <a:pt x="452" y="494"/>
                </a:lnTo>
                <a:lnTo>
                  <a:pt x="452" y="494"/>
                </a:lnTo>
                <a:lnTo>
                  <a:pt x="452" y="500"/>
                </a:lnTo>
                <a:lnTo>
                  <a:pt x="453" y="497"/>
                </a:lnTo>
                <a:lnTo>
                  <a:pt x="453" y="495"/>
                </a:lnTo>
                <a:lnTo>
                  <a:pt x="453" y="498"/>
                </a:lnTo>
                <a:lnTo>
                  <a:pt x="454" y="500"/>
                </a:lnTo>
                <a:lnTo>
                  <a:pt x="454" y="500"/>
                </a:lnTo>
                <a:lnTo>
                  <a:pt x="454" y="498"/>
                </a:lnTo>
                <a:lnTo>
                  <a:pt x="454" y="495"/>
                </a:lnTo>
                <a:lnTo>
                  <a:pt x="455" y="500"/>
                </a:lnTo>
                <a:lnTo>
                  <a:pt x="455" y="500"/>
                </a:lnTo>
                <a:lnTo>
                  <a:pt x="455" y="497"/>
                </a:lnTo>
                <a:lnTo>
                  <a:pt x="456" y="497"/>
                </a:lnTo>
                <a:lnTo>
                  <a:pt x="456" y="503"/>
                </a:lnTo>
                <a:lnTo>
                  <a:pt x="456" y="502"/>
                </a:lnTo>
                <a:lnTo>
                  <a:pt x="456" y="497"/>
                </a:lnTo>
                <a:lnTo>
                  <a:pt x="457" y="495"/>
                </a:lnTo>
                <a:lnTo>
                  <a:pt x="457" y="498"/>
                </a:lnTo>
                <a:lnTo>
                  <a:pt x="457" y="502"/>
                </a:lnTo>
                <a:lnTo>
                  <a:pt x="458" y="498"/>
                </a:lnTo>
                <a:lnTo>
                  <a:pt x="458" y="498"/>
                </a:lnTo>
                <a:lnTo>
                  <a:pt x="458" y="497"/>
                </a:lnTo>
                <a:lnTo>
                  <a:pt x="459" y="502"/>
                </a:lnTo>
                <a:lnTo>
                  <a:pt x="459" y="497"/>
                </a:lnTo>
                <a:lnTo>
                  <a:pt x="459" y="492"/>
                </a:lnTo>
                <a:lnTo>
                  <a:pt x="459" y="495"/>
                </a:lnTo>
                <a:lnTo>
                  <a:pt x="460" y="502"/>
                </a:lnTo>
                <a:lnTo>
                  <a:pt x="460" y="498"/>
                </a:lnTo>
                <a:lnTo>
                  <a:pt x="460" y="494"/>
                </a:lnTo>
                <a:lnTo>
                  <a:pt x="461" y="497"/>
                </a:lnTo>
                <a:lnTo>
                  <a:pt x="461" y="500"/>
                </a:lnTo>
                <a:lnTo>
                  <a:pt x="461" y="495"/>
                </a:lnTo>
                <a:lnTo>
                  <a:pt x="462" y="494"/>
                </a:lnTo>
                <a:lnTo>
                  <a:pt x="462" y="492"/>
                </a:lnTo>
                <a:lnTo>
                  <a:pt x="462" y="495"/>
                </a:lnTo>
                <a:lnTo>
                  <a:pt x="462" y="495"/>
                </a:lnTo>
                <a:lnTo>
                  <a:pt x="463" y="492"/>
                </a:lnTo>
                <a:lnTo>
                  <a:pt x="463" y="492"/>
                </a:lnTo>
                <a:lnTo>
                  <a:pt x="463" y="497"/>
                </a:lnTo>
                <a:lnTo>
                  <a:pt x="464" y="498"/>
                </a:lnTo>
                <a:lnTo>
                  <a:pt x="464" y="497"/>
                </a:lnTo>
                <a:lnTo>
                  <a:pt x="464" y="495"/>
                </a:lnTo>
                <a:lnTo>
                  <a:pt x="465" y="498"/>
                </a:lnTo>
                <a:lnTo>
                  <a:pt x="465" y="500"/>
                </a:lnTo>
                <a:lnTo>
                  <a:pt x="465" y="498"/>
                </a:lnTo>
                <a:lnTo>
                  <a:pt x="465" y="500"/>
                </a:lnTo>
                <a:lnTo>
                  <a:pt x="466" y="502"/>
                </a:lnTo>
                <a:lnTo>
                  <a:pt x="466" y="510"/>
                </a:lnTo>
                <a:lnTo>
                  <a:pt x="466" y="511"/>
                </a:lnTo>
                <a:lnTo>
                  <a:pt x="467" y="511"/>
                </a:lnTo>
                <a:lnTo>
                  <a:pt x="467" y="513"/>
                </a:lnTo>
                <a:lnTo>
                  <a:pt x="467" y="518"/>
                </a:lnTo>
                <a:lnTo>
                  <a:pt x="468" y="514"/>
                </a:lnTo>
                <a:lnTo>
                  <a:pt x="468" y="508"/>
                </a:lnTo>
                <a:lnTo>
                  <a:pt x="468" y="507"/>
                </a:lnTo>
                <a:lnTo>
                  <a:pt x="468" y="507"/>
                </a:lnTo>
                <a:lnTo>
                  <a:pt x="469" y="498"/>
                </a:lnTo>
                <a:lnTo>
                  <a:pt x="469" y="494"/>
                </a:lnTo>
                <a:lnTo>
                  <a:pt x="469" y="486"/>
                </a:lnTo>
                <a:lnTo>
                  <a:pt x="469" y="481"/>
                </a:lnTo>
                <a:lnTo>
                  <a:pt x="470" y="475"/>
                </a:lnTo>
                <a:lnTo>
                  <a:pt x="470" y="466"/>
                </a:lnTo>
                <a:lnTo>
                  <a:pt x="471" y="462"/>
                </a:lnTo>
                <a:lnTo>
                  <a:pt x="471" y="463"/>
                </a:lnTo>
                <a:lnTo>
                  <a:pt x="471" y="463"/>
                </a:lnTo>
                <a:lnTo>
                  <a:pt x="471" y="455"/>
                </a:lnTo>
                <a:lnTo>
                  <a:pt x="472" y="450"/>
                </a:lnTo>
                <a:lnTo>
                  <a:pt x="472" y="454"/>
                </a:lnTo>
                <a:lnTo>
                  <a:pt x="472" y="457"/>
                </a:lnTo>
                <a:lnTo>
                  <a:pt x="472" y="454"/>
                </a:lnTo>
                <a:lnTo>
                  <a:pt x="473" y="449"/>
                </a:lnTo>
                <a:lnTo>
                  <a:pt x="473" y="455"/>
                </a:lnTo>
                <a:lnTo>
                  <a:pt x="474" y="458"/>
                </a:lnTo>
                <a:lnTo>
                  <a:pt x="474" y="457"/>
                </a:lnTo>
                <a:lnTo>
                  <a:pt x="474" y="447"/>
                </a:lnTo>
                <a:lnTo>
                  <a:pt x="474" y="449"/>
                </a:lnTo>
                <a:lnTo>
                  <a:pt x="475" y="452"/>
                </a:lnTo>
                <a:lnTo>
                  <a:pt x="475" y="452"/>
                </a:lnTo>
                <a:lnTo>
                  <a:pt x="475" y="450"/>
                </a:lnTo>
                <a:lnTo>
                  <a:pt x="475" y="450"/>
                </a:lnTo>
                <a:lnTo>
                  <a:pt x="476" y="454"/>
                </a:lnTo>
                <a:lnTo>
                  <a:pt x="476" y="454"/>
                </a:lnTo>
                <a:lnTo>
                  <a:pt x="477" y="454"/>
                </a:lnTo>
                <a:lnTo>
                  <a:pt x="477" y="449"/>
                </a:lnTo>
                <a:lnTo>
                  <a:pt x="477" y="454"/>
                </a:lnTo>
                <a:lnTo>
                  <a:pt x="477" y="454"/>
                </a:lnTo>
                <a:lnTo>
                  <a:pt x="478" y="452"/>
                </a:lnTo>
                <a:lnTo>
                  <a:pt x="478" y="452"/>
                </a:lnTo>
                <a:lnTo>
                  <a:pt x="478" y="455"/>
                </a:lnTo>
                <a:lnTo>
                  <a:pt x="478" y="455"/>
                </a:lnTo>
                <a:lnTo>
                  <a:pt x="479" y="452"/>
                </a:lnTo>
                <a:lnTo>
                  <a:pt x="479" y="450"/>
                </a:lnTo>
                <a:lnTo>
                  <a:pt x="480" y="455"/>
                </a:lnTo>
                <a:lnTo>
                  <a:pt x="480" y="462"/>
                </a:lnTo>
                <a:lnTo>
                  <a:pt x="480" y="455"/>
                </a:lnTo>
                <a:lnTo>
                  <a:pt x="480" y="452"/>
                </a:lnTo>
                <a:lnTo>
                  <a:pt x="481" y="454"/>
                </a:lnTo>
                <a:lnTo>
                  <a:pt x="481" y="460"/>
                </a:lnTo>
                <a:lnTo>
                  <a:pt x="481" y="457"/>
                </a:lnTo>
                <a:lnTo>
                  <a:pt x="481" y="455"/>
                </a:lnTo>
                <a:lnTo>
                  <a:pt x="482" y="455"/>
                </a:lnTo>
                <a:lnTo>
                  <a:pt x="482" y="458"/>
                </a:lnTo>
                <a:lnTo>
                  <a:pt x="482" y="458"/>
                </a:lnTo>
                <a:lnTo>
                  <a:pt x="483" y="455"/>
                </a:lnTo>
                <a:lnTo>
                  <a:pt x="483" y="454"/>
                </a:lnTo>
                <a:lnTo>
                  <a:pt x="483" y="458"/>
                </a:lnTo>
                <a:lnTo>
                  <a:pt x="484" y="462"/>
                </a:lnTo>
                <a:lnTo>
                  <a:pt x="484" y="460"/>
                </a:lnTo>
                <a:lnTo>
                  <a:pt x="484" y="455"/>
                </a:lnTo>
                <a:lnTo>
                  <a:pt x="484" y="457"/>
                </a:lnTo>
                <a:lnTo>
                  <a:pt x="485" y="455"/>
                </a:lnTo>
                <a:lnTo>
                  <a:pt x="485" y="452"/>
                </a:lnTo>
                <a:lnTo>
                  <a:pt x="485" y="454"/>
                </a:lnTo>
                <a:lnTo>
                  <a:pt x="486" y="458"/>
                </a:lnTo>
                <a:lnTo>
                  <a:pt x="486" y="455"/>
                </a:lnTo>
                <a:lnTo>
                  <a:pt x="486" y="450"/>
                </a:lnTo>
                <a:lnTo>
                  <a:pt x="487" y="450"/>
                </a:lnTo>
                <a:lnTo>
                  <a:pt x="487" y="454"/>
                </a:lnTo>
                <a:lnTo>
                  <a:pt x="487" y="455"/>
                </a:lnTo>
                <a:lnTo>
                  <a:pt x="487" y="454"/>
                </a:lnTo>
                <a:lnTo>
                  <a:pt x="488" y="447"/>
                </a:lnTo>
                <a:lnTo>
                  <a:pt x="488" y="442"/>
                </a:lnTo>
                <a:lnTo>
                  <a:pt x="488" y="446"/>
                </a:lnTo>
                <a:lnTo>
                  <a:pt x="489" y="437"/>
                </a:lnTo>
                <a:lnTo>
                  <a:pt x="489" y="431"/>
                </a:lnTo>
                <a:lnTo>
                  <a:pt x="489" y="430"/>
                </a:lnTo>
                <a:lnTo>
                  <a:pt x="490" y="433"/>
                </a:lnTo>
                <a:lnTo>
                  <a:pt x="490" y="428"/>
                </a:lnTo>
                <a:lnTo>
                  <a:pt x="490" y="420"/>
                </a:lnTo>
                <a:lnTo>
                  <a:pt x="490" y="419"/>
                </a:lnTo>
                <a:lnTo>
                  <a:pt x="491" y="423"/>
                </a:lnTo>
                <a:lnTo>
                  <a:pt x="491" y="415"/>
                </a:lnTo>
                <a:lnTo>
                  <a:pt x="491" y="414"/>
                </a:lnTo>
                <a:lnTo>
                  <a:pt x="492" y="410"/>
                </a:lnTo>
                <a:lnTo>
                  <a:pt x="492" y="414"/>
                </a:lnTo>
                <a:lnTo>
                  <a:pt x="492" y="419"/>
                </a:lnTo>
                <a:lnTo>
                  <a:pt x="492" y="417"/>
                </a:lnTo>
                <a:lnTo>
                  <a:pt x="493" y="422"/>
                </a:lnTo>
                <a:lnTo>
                  <a:pt x="493" y="420"/>
                </a:lnTo>
                <a:lnTo>
                  <a:pt x="493" y="420"/>
                </a:lnTo>
                <a:lnTo>
                  <a:pt x="494" y="415"/>
                </a:lnTo>
                <a:lnTo>
                  <a:pt x="494" y="414"/>
                </a:lnTo>
                <a:lnTo>
                  <a:pt x="494" y="420"/>
                </a:lnTo>
                <a:lnTo>
                  <a:pt x="495" y="412"/>
                </a:lnTo>
                <a:lnTo>
                  <a:pt x="495" y="409"/>
                </a:lnTo>
                <a:lnTo>
                  <a:pt x="495" y="419"/>
                </a:lnTo>
                <a:lnTo>
                  <a:pt x="495" y="433"/>
                </a:lnTo>
                <a:lnTo>
                  <a:pt x="496" y="439"/>
                </a:lnTo>
                <a:lnTo>
                  <a:pt x="496" y="439"/>
                </a:lnTo>
                <a:lnTo>
                  <a:pt x="496" y="442"/>
                </a:lnTo>
                <a:lnTo>
                  <a:pt x="497" y="450"/>
                </a:lnTo>
                <a:lnTo>
                  <a:pt x="497" y="462"/>
                </a:lnTo>
                <a:lnTo>
                  <a:pt x="497" y="457"/>
                </a:lnTo>
                <a:lnTo>
                  <a:pt x="498" y="455"/>
                </a:lnTo>
                <a:lnTo>
                  <a:pt x="498" y="455"/>
                </a:lnTo>
                <a:lnTo>
                  <a:pt x="498" y="462"/>
                </a:lnTo>
                <a:lnTo>
                  <a:pt x="498" y="460"/>
                </a:lnTo>
                <a:lnTo>
                  <a:pt x="499" y="458"/>
                </a:lnTo>
                <a:lnTo>
                  <a:pt x="499" y="460"/>
                </a:lnTo>
                <a:lnTo>
                  <a:pt x="499" y="463"/>
                </a:lnTo>
                <a:lnTo>
                  <a:pt x="500" y="466"/>
                </a:lnTo>
                <a:lnTo>
                  <a:pt x="500" y="462"/>
                </a:lnTo>
                <a:lnTo>
                  <a:pt x="500" y="466"/>
                </a:lnTo>
                <a:lnTo>
                  <a:pt x="501" y="466"/>
                </a:lnTo>
                <a:lnTo>
                  <a:pt x="501" y="470"/>
                </a:lnTo>
                <a:lnTo>
                  <a:pt x="501" y="465"/>
                </a:lnTo>
                <a:lnTo>
                  <a:pt x="501" y="463"/>
                </a:lnTo>
                <a:lnTo>
                  <a:pt x="502" y="473"/>
                </a:lnTo>
                <a:lnTo>
                  <a:pt x="502" y="486"/>
                </a:lnTo>
                <a:lnTo>
                  <a:pt x="503" y="492"/>
                </a:lnTo>
                <a:lnTo>
                  <a:pt x="503" y="500"/>
                </a:lnTo>
                <a:lnTo>
                  <a:pt x="503" y="516"/>
                </a:lnTo>
                <a:lnTo>
                  <a:pt x="503" y="535"/>
                </a:lnTo>
                <a:lnTo>
                  <a:pt x="504" y="521"/>
                </a:lnTo>
                <a:lnTo>
                  <a:pt x="504" y="465"/>
                </a:lnTo>
                <a:lnTo>
                  <a:pt x="504" y="412"/>
                </a:lnTo>
                <a:lnTo>
                  <a:pt x="504" y="330"/>
                </a:lnTo>
                <a:lnTo>
                  <a:pt x="505" y="202"/>
                </a:lnTo>
                <a:lnTo>
                  <a:pt x="505" y="103"/>
                </a:lnTo>
                <a:lnTo>
                  <a:pt x="505" y="77"/>
                </a:lnTo>
                <a:lnTo>
                  <a:pt x="505" y="157"/>
                </a:lnTo>
                <a:lnTo>
                  <a:pt x="506" y="348"/>
                </a:lnTo>
                <a:lnTo>
                  <a:pt x="506" y="410"/>
                </a:lnTo>
                <a:lnTo>
                  <a:pt x="507" y="534"/>
                </a:lnTo>
                <a:lnTo>
                  <a:pt x="507" y="514"/>
                </a:lnTo>
                <a:lnTo>
                  <a:pt x="507" y="492"/>
                </a:lnTo>
                <a:lnTo>
                  <a:pt x="507" y="478"/>
                </a:lnTo>
                <a:lnTo>
                  <a:pt x="508" y="476"/>
                </a:lnTo>
                <a:lnTo>
                  <a:pt x="508" y="481"/>
                </a:lnTo>
                <a:lnTo>
                  <a:pt x="508" y="479"/>
                </a:lnTo>
                <a:lnTo>
                  <a:pt x="508" y="473"/>
                </a:lnTo>
                <a:lnTo>
                  <a:pt x="509" y="473"/>
                </a:lnTo>
                <a:lnTo>
                  <a:pt x="509" y="475"/>
                </a:lnTo>
                <a:lnTo>
                  <a:pt x="510" y="478"/>
                </a:lnTo>
                <a:lnTo>
                  <a:pt x="510" y="478"/>
                </a:lnTo>
                <a:lnTo>
                  <a:pt x="510" y="476"/>
                </a:lnTo>
                <a:lnTo>
                  <a:pt x="510" y="479"/>
                </a:lnTo>
                <a:lnTo>
                  <a:pt x="511" y="482"/>
                </a:lnTo>
                <a:lnTo>
                  <a:pt x="511" y="478"/>
                </a:lnTo>
                <a:lnTo>
                  <a:pt x="511" y="475"/>
                </a:lnTo>
                <a:lnTo>
                  <a:pt x="511" y="476"/>
                </a:lnTo>
                <a:lnTo>
                  <a:pt x="512" y="478"/>
                </a:lnTo>
                <a:lnTo>
                  <a:pt x="512" y="478"/>
                </a:lnTo>
                <a:lnTo>
                  <a:pt x="513" y="478"/>
                </a:lnTo>
                <a:lnTo>
                  <a:pt x="513" y="475"/>
                </a:lnTo>
                <a:lnTo>
                  <a:pt x="513" y="476"/>
                </a:lnTo>
                <a:lnTo>
                  <a:pt x="513" y="479"/>
                </a:lnTo>
                <a:lnTo>
                  <a:pt x="514" y="479"/>
                </a:lnTo>
                <a:lnTo>
                  <a:pt x="514" y="478"/>
                </a:lnTo>
                <a:lnTo>
                  <a:pt x="514" y="478"/>
                </a:lnTo>
                <a:lnTo>
                  <a:pt x="514" y="479"/>
                </a:lnTo>
                <a:lnTo>
                  <a:pt x="515" y="473"/>
                </a:lnTo>
                <a:lnTo>
                  <a:pt x="515" y="471"/>
                </a:lnTo>
                <a:lnTo>
                  <a:pt x="516" y="473"/>
                </a:lnTo>
                <a:lnTo>
                  <a:pt x="516" y="476"/>
                </a:lnTo>
                <a:lnTo>
                  <a:pt x="516" y="470"/>
                </a:lnTo>
                <a:lnTo>
                  <a:pt x="516" y="470"/>
                </a:lnTo>
                <a:lnTo>
                  <a:pt x="517" y="473"/>
                </a:lnTo>
                <a:lnTo>
                  <a:pt x="517" y="476"/>
                </a:lnTo>
                <a:lnTo>
                  <a:pt x="517" y="475"/>
                </a:lnTo>
                <a:lnTo>
                  <a:pt x="517" y="471"/>
                </a:lnTo>
                <a:lnTo>
                  <a:pt x="518" y="476"/>
                </a:lnTo>
                <a:lnTo>
                  <a:pt x="518" y="478"/>
                </a:lnTo>
                <a:lnTo>
                  <a:pt x="518" y="473"/>
                </a:lnTo>
                <a:lnTo>
                  <a:pt x="519" y="468"/>
                </a:lnTo>
                <a:lnTo>
                  <a:pt x="519" y="471"/>
                </a:lnTo>
                <a:lnTo>
                  <a:pt x="519" y="473"/>
                </a:lnTo>
                <a:lnTo>
                  <a:pt x="520" y="470"/>
                </a:lnTo>
                <a:lnTo>
                  <a:pt x="520" y="463"/>
                </a:lnTo>
                <a:lnTo>
                  <a:pt x="520" y="468"/>
                </a:lnTo>
                <a:lnTo>
                  <a:pt x="520" y="473"/>
                </a:lnTo>
                <a:lnTo>
                  <a:pt x="521" y="476"/>
                </a:lnTo>
                <a:lnTo>
                  <a:pt x="521" y="478"/>
                </a:lnTo>
                <a:lnTo>
                  <a:pt x="521" y="475"/>
                </a:lnTo>
                <a:lnTo>
                  <a:pt x="522" y="476"/>
                </a:lnTo>
                <a:lnTo>
                  <a:pt x="522" y="476"/>
                </a:lnTo>
                <a:lnTo>
                  <a:pt x="522" y="471"/>
                </a:lnTo>
                <a:lnTo>
                  <a:pt x="523" y="475"/>
                </a:lnTo>
                <a:lnTo>
                  <a:pt x="523" y="478"/>
                </a:lnTo>
                <a:lnTo>
                  <a:pt x="523" y="479"/>
                </a:lnTo>
                <a:lnTo>
                  <a:pt x="523" y="473"/>
                </a:lnTo>
                <a:lnTo>
                  <a:pt x="524" y="471"/>
                </a:lnTo>
                <a:lnTo>
                  <a:pt x="524" y="476"/>
                </a:lnTo>
                <a:lnTo>
                  <a:pt x="524" y="476"/>
                </a:lnTo>
                <a:lnTo>
                  <a:pt x="525" y="473"/>
                </a:lnTo>
                <a:lnTo>
                  <a:pt x="525" y="476"/>
                </a:lnTo>
                <a:lnTo>
                  <a:pt x="525" y="478"/>
                </a:lnTo>
                <a:lnTo>
                  <a:pt x="526" y="475"/>
                </a:lnTo>
                <a:lnTo>
                  <a:pt x="526" y="475"/>
                </a:lnTo>
                <a:lnTo>
                  <a:pt x="526" y="466"/>
                </a:lnTo>
                <a:lnTo>
                  <a:pt x="526" y="465"/>
                </a:lnTo>
                <a:lnTo>
                  <a:pt x="527" y="465"/>
                </a:lnTo>
                <a:lnTo>
                  <a:pt x="527" y="458"/>
                </a:lnTo>
                <a:lnTo>
                  <a:pt x="527" y="452"/>
                </a:lnTo>
                <a:lnTo>
                  <a:pt x="528" y="449"/>
                </a:lnTo>
                <a:lnTo>
                  <a:pt x="528" y="449"/>
                </a:lnTo>
                <a:lnTo>
                  <a:pt x="528" y="444"/>
                </a:lnTo>
                <a:lnTo>
                  <a:pt x="529" y="442"/>
                </a:lnTo>
                <a:lnTo>
                  <a:pt x="529" y="439"/>
                </a:lnTo>
                <a:lnTo>
                  <a:pt x="529" y="439"/>
                </a:lnTo>
                <a:lnTo>
                  <a:pt x="529" y="437"/>
                </a:lnTo>
                <a:lnTo>
                  <a:pt x="530" y="433"/>
                </a:lnTo>
                <a:lnTo>
                  <a:pt x="530" y="431"/>
                </a:lnTo>
                <a:lnTo>
                  <a:pt x="530" y="435"/>
                </a:lnTo>
                <a:lnTo>
                  <a:pt x="531" y="436"/>
                </a:lnTo>
                <a:lnTo>
                  <a:pt x="531" y="435"/>
                </a:lnTo>
                <a:lnTo>
                  <a:pt x="531" y="435"/>
                </a:lnTo>
                <a:lnTo>
                  <a:pt x="531" y="436"/>
                </a:lnTo>
                <a:lnTo>
                  <a:pt x="532" y="439"/>
                </a:lnTo>
                <a:lnTo>
                  <a:pt x="532" y="439"/>
                </a:lnTo>
                <a:lnTo>
                  <a:pt x="533" y="437"/>
                </a:lnTo>
                <a:lnTo>
                  <a:pt x="533" y="439"/>
                </a:lnTo>
                <a:lnTo>
                  <a:pt x="533" y="442"/>
                </a:lnTo>
                <a:lnTo>
                  <a:pt x="533" y="439"/>
                </a:lnTo>
                <a:lnTo>
                  <a:pt x="534" y="437"/>
                </a:lnTo>
                <a:lnTo>
                  <a:pt x="534" y="439"/>
                </a:lnTo>
                <a:lnTo>
                  <a:pt x="534" y="442"/>
                </a:lnTo>
                <a:lnTo>
                  <a:pt x="534" y="441"/>
                </a:lnTo>
                <a:lnTo>
                  <a:pt x="535" y="437"/>
                </a:lnTo>
                <a:lnTo>
                  <a:pt x="535" y="441"/>
                </a:lnTo>
                <a:lnTo>
                  <a:pt x="536" y="441"/>
                </a:lnTo>
                <a:lnTo>
                  <a:pt x="536" y="437"/>
                </a:lnTo>
                <a:lnTo>
                  <a:pt x="536" y="435"/>
                </a:lnTo>
                <a:lnTo>
                  <a:pt x="536" y="439"/>
                </a:lnTo>
                <a:lnTo>
                  <a:pt x="537" y="439"/>
                </a:lnTo>
                <a:lnTo>
                  <a:pt x="537" y="441"/>
                </a:lnTo>
                <a:lnTo>
                  <a:pt x="537" y="436"/>
                </a:lnTo>
                <a:lnTo>
                  <a:pt x="537" y="439"/>
                </a:lnTo>
                <a:lnTo>
                  <a:pt x="538" y="444"/>
                </a:lnTo>
                <a:lnTo>
                  <a:pt x="538" y="447"/>
                </a:lnTo>
                <a:lnTo>
                  <a:pt x="539" y="444"/>
                </a:lnTo>
                <a:lnTo>
                  <a:pt x="539" y="446"/>
                </a:lnTo>
                <a:lnTo>
                  <a:pt x="539" y="446"/>
                </a:lnTo>
                <a:lnTo>
                  <a:pt x="539" y="447"/>
                </a:lnTo>
                <a:lnTo>
                  <a:pt x="540" y="444"/>
                </a:lnTo>
                <a:lnTo>
                  <a:pt x="540" y="441"/>
                </a:lnTo>
                <a:lnTo>
                  <a:pt x="540" y="447"/>
                </a:lnTo>
                <a:lnTo>
                  <a:pt x="540" y="449"/>
                </a:lnTo>
                <a:lnTo>
                  <a:pt x="541" y="444"/>
                </a:lnTo>
                <a:lnTo>
                  <a:pt x="541" y="442"/>
                </a:lnTo>
                <a:lnTo>
                  <a:pt x="541" y="446"/>
                </a:lnTo>
                <a:lnTo>
                  <a:pt x="541" y="447"/>
                </a:lnTo>
                <a:lnTo>
                  <a:pt x="542" y="444"/>
                </a:lnTo>
                <a:lnTo>
                  <a:pt x="542" y="442"/>
                </a:lnTo>
                <a:lnTo>
                  <a:pt x="543" y="444"/>
                </a:lnTo>
                <a:lnTo>
                  <a:pt x="543" y="449"/>
                </a:lnTo>
                <a:lnTo>
                  <a:pt x="543" y="450"/>
                </a:lnTo>
                <a:lnTo>
                  <a:pt x="543" y="447"/>
                </a:lnTo>
                <a:lnTo>
                  <a:pt x="544" y="446"/>
                </a:lnTo>
                <a:lnTo>
                  <a:pt x="544" y="446"/>
                </a:lnTo>
                <a:lnTo>
                  <a:pt x="544" y="442"/>
                </a:lnTo>
                <a:lnTo>
                  <a:pt x="544" y="437"/>
                </a:lnTo>
                <a:lnTo>
                  <a:pt x="545" y="437"/>
                </a:lnTo>
                <a:lnTo>
                  <a:pt x="545" y="435"/>
                </a:lnTo>
                <a:lnTo>
                  <a:pt x="546" y="435"/>
                </a:lnTo>
                <a:lnTo>
                  <a:pt x="546" y="423"/>
                </a:lnTo>
                <a:lnTo>
                  <a:pt x="546" y="422"/>
                </a:lnTo>
                <a:lnTo>
                  <a:pt x="546" y="422"/>
                </a:lnTo>
                <a:lnTo>
                  <a:pt x="547" y="419"/>
                </a:lnTo>
                <a:lnTo>
                  <a:pt x="547" y="412"/>
                </a:lnTo>
                <a:lnTo>
                  <a:pt x="547" y="410"/>
                </a:lnTo>
                <a:lnTo>
                  <a:pt x="547" y="410"/>
                </a:lnTo>
                <a:lnTo>
                  <a:pt x="548" y="412"/>
                </a:lnTo>
                <a:lnTo>
                  <a:pt x="548" y="406"/>
                </a:lnTo>
                <a:lnTo>
                  <a:pt x="549" y="401"/>
                </a:lnTo>
                <a:lnTo>
                  <a:pt x="549" y="404"/>
                </a:lnTo>
                <a:lnTo>
                  <a:pt x="549" y="407"/>
                </a:lnTo>
                <a:lnTo>
                  <a:pt x="549" y="410"/>
                </a:lnTo>
                <a:lnTo>
                  <a:pt x="550" y="407"/>
                </a:lnTo>
                <a:lnTo>
                  <a:pt x="550" y="409"/>
                </a:lnTo>
                <a:lnTo>
                  <a:pt x="550" y="407"/>
                </a:lnTo>
                <a:lnTo>
                  <a:pt x="550" y="407"/>
                </a:lnTo>
                <a:lnTo>
                  <a:pt x="551" y="407"/>
                </a:lnTo>
                <a:lnTo>
                  <a:pt x="551" y="399"/>
                </a:lnTo>
                <a:lnTo>
                  <a:pt x="552" y="398"/>
                </a:lnTo>
                <a:lnTo>
                  <a:pt x="552" y="406"/>
                </a:lnTo>
                <a:lnTo>
                  <a:pt x="552" y="415"/>
                </a:lnTo>
                <a:lnTo>
                  <a:pt x="552" y="422"/>
                </a:lnTo>
                <a:lnTo>
                  <a:pt x="553" y="426"/>
                </a:lnTo>
                <a:lnTo>
                  <a:pt x="553" y="436"/>
                </a:lnTo>
                <a:lnTo>
                  <a:pt x="553" y="439"/>
                </a:lnTo>
                <a:lnTo>
                  <a:pt x="553" y="444"/>
                </a:lnTo>
                <a:lnTo>
                  <a:pt x="554" y="450"/>
                </a:lnTo>
                <a:lnTo>
                  <a:pt x="554" y="449"/>
                </a:lnTo>
                <a:lnTo>
                  <a:pt x="554" y="447"/>
                </a:lnTo>
                <a:lnTo>
                  <a:pt x="555" y="444"/>
                </a:lnTo>
                <a:lnTo>
                  <a:pt x="555" y="450"/>
                </a:lnTo>
                <a:lnTo>
                  <a:pt x="555" y="452"/>
                </a:lnTo>
                <a:lnTo>
                  <a:pt x="556" y="452"/>
                </a:lnTo>
                <a:lnTo>
                  <a:pt x="556" y="449"/>
                </a:lnTo>
                <a:lnTo>
                  <a:pt x="556" y="449"/>
                </a:lnTo>
                <a:lnTo>
                  <a:pt x="556" y="452"/>
                </a:lnTo>
                <a:lnTo>
                  <a:pt x="557" y="452"/>
                </a:lnTo>
                <a:lnTo>
                  <a:pt x="557" y="446"/>
                </a:lnTo>
                <a:lnTo>
                  <a:pt x="557" y="450"/>
                </a:lnTo>
                <a:lnTo>
                  <a:pt x="558" y="454"/>
                </a:lnTo>
                <a:lnTo>
                  <a:pt x="558" y="454"/>
                </a:lnTo>
                <a:lnTo>
                  <a:pt x="558" y="455"/>
                </a:lnTo>
                <a:lnTo>
                  <a:pt x="559" y="463"/>
                </a:lnTo>
                <a:lnTo>
                  <a:pt x="559" y="481"/>
                </a:lnTo>
                <a:lnTo>
                  <a:pt x="559" y="491"/>
                </a:lnTo>
                <a:lnTo>
                  <a:pt x="560" y="484"/>
                </a:lnTo>
                <a:lnTo>
                  <a:pt x="560" y="494"/>
                </a:lnTo>
                <a:lnTo>
                  <a:pt x="560" y="518"/>
                </a:lnTo>
                <a:lnTo>
                  <a:pt x="560" y="535"/>
                </a:lnTo>
                <a:lnTo>
                  <a:pt x="561" y="521"/>
                </a:lnTo>
                <a:lnTo>
                  <a:pt x="561" y="502"/>
                </a:lnTo>
                <a:lnTo>
                  <a:pt x="561" y="463"/>
                </a:lnTo>
                <a:lnTo>
                  <a:pt x="562" y="415"/>
                </a:lnTo>
                <a:lnTo>
                  <a:pt x="562" y="343"/>
                </a:lnTo>
                <a:lnTo>
                  <a:pt x="562" y="226"/>
                </a:lnTo>
                <a:lnTo>
                  <a:pt x="563" y="119"/>
                </a:lnTo>
                <a:lnTo>
                  <a:pt x="563" y="82"/>
                </a:lnTo>
                <a:lnTo>
                  <a:pt x="563" y="124"/>
                </a:lnTo>
                <a:lnTo>
                  <a:pt x="563" y="282"/>
                </a:lnTo>
                <a:lnTo>
                  <a:pt x="564" y="454"/>
                </a:lnTo>
                <a:lnTo>
                  <a:pt x="564" y="514"/>
                </a:lnTo>
                <a:lnTo>
                  <a:pt x="564" y="502"/>
                </a:lnTo>
                <a:lnTo>
                  <a:pt x="565" y="471"/>
                </a:lnTo>
                <a:lnTo>
                  <a:pt x="565" y="465"/>
                </a:lnTo>
                <a:lnTo>
                  <a:pt x="565" y="471"/>
                </a:lnTo>
                <a:lnTo>
                  <a:pt x="566" y="468"/>
                </a:lnTo>
                <a:lnTo>
                  <a:pt x="566" y="465"/>
                </a:lnTo>
                <a:lnTo>
                  <a:pt x="566" y="460"/>
                </a:lnTo>
                <a:lnTo>
                  <a:pt x="566" y="463"/>
                </a:lnTo>
                <a:lnTo>
                  <a:pt x="567" y="466"/>
                </a:lnTo>
                <a:lnTo>
                  <a:pt x="567" y="460"/>
                </a:lnTo>
                <a:lnTo>
                  <a:pt x="567" y="460"/>
                </a:lnTo>
                <a:lnTo>
                  <a:pt x="567" y="463"/>
                </a:lnTo>
                <a:lnTo>
                  <a:pt x="568" y="466"/>
                </a:lnTo>
                <a:lnTo>
                  <a:pt x="568" y="462"/>
                </a:lnTo>
                <a:lnTo>
                  <a:pt x="569" y="458"/>
                </a:lnTo>
                <a:lnTo>
                  <a:pt x="569" y="465"/>
                </a:lnTo>
                <a:lnTo>
                  <a:pt x="569" y="465"/>
                </a:lnTo>
                <a:lnTo>
                  <a:pt x="569" y="463"/>
                </a:lnTo>
                <a:lnTo>
                  <a:pt x="570" y="462"/>
                </a:lnTo>
                <a:lnTo>
                  <a:pt x="570" y="463"/>
                </a:lnTo>
                <a:lnTo>
                  <a:pt x="570" y="465"/>
                </a:lnTo>
                <a:lnTo>
                  <a:pt x="570" y="463"/>
                </a:lnTo>
                <a:lnTo>
                  <a:pt x="571" y="462"/>
                </a:lnTo>
                <a:lnTo>
                  <a:pt x="571" y="463"/>
                </a:lnTo>
                <a:lnTo>
                  <a:pt x="572" y="465"/>
                </a:lnTo>
                <a:lnTo>
                  <a:pt x="572" y="462"/>
                </a:lnTo>
                <a:lnTo>
                  <a:pt x="572" y="460"/>
                </a:lnTo>
                <a:lnTo>
                  <a:pt x="572" y="458"/>
                </a:lnTo>
                <a:lnTo>
                  <a:pt x="573" y="465"/>
                </a:lnTo>
                <a:lnTo>
                  <a:pt x="573" y="465"/>
                </a:lnTo>
                <a:lnTo>
                  <a:pt x="573" y="463"/>
                </a:lnTo>
                <a:lnTo>
                  <a:pt x="573" y="460"/>
                </a:lnTo>
                <a:lnTo>
                  <a:pt x="574" y="462"/>
                </a:lnTo>
                <a:lnTo>
                  <a:pt x="574" y="465"/>
                </a:lnTo>
                <a:lnTo>
                  <a:pt x="575" y="458"/>
                </a:lnTo>
                <a:lnTo>
                  <a:pt x="575" y="458"/>
                </a:lnTo>
                <a:lnTo>
                  <a:pt x="575" y="463"/>
                </a:lnTo>
                <a:lnTo>
                  <a:pt x="575" y="466"/>
                </a:lnTo>
                <a:lnTo>
                  <a:pt x="576" y="462"/>
                </a:lnTo>
                <a:lnTo>
                  <a:pt x="576" y="458"/>
                </a:lnTo>
                <a:lnTo>
                  <a:pt x="576" y="462"/>
                </a:lnTo>
                <a:lnTo>
                  <a:pt x="576" y="463"/>
                </a:lnTo>
                <a:lnTo>
                  <a:pt x="577" y="458"/>
                </a:lnTo>
                <a:lnTo>
                  <a:pt x="577" y="455"/>
                </a:lnTo>
                <a:lnTo>
                  <a:pt x="578" y="454"/>
                </a:lnTo>
                <a:lnTo>
                  <a:pt x="578" y="460"/>
                </a:lnTo>
                <a:lnTo>
                  <a:pt x="578" y="457"/>
                </a:lnTo>
                <a:lnTo>
                  <a:pt x="578" y="454"/>
                </a:lnTo>
                <a:lnTo>
                  <a:pt x="579" y="458"/>
                </a:lnTo>
                <a:lnTo>
                  <a:pt x="579" y="460"/>
                </a:lnTo>
                <a:lnTo>
                  <a:pt x="579" y="460"/>
                </a:lnTo>
                <a:lnTo>
                  <a:pt x="579" y="457"/>
                </a:lnTo>
                <a:lnTo>
                  <a:pt x="580" y="460"/>
                </a:lnTo>
                <a:lnTo>
                  <a:pt x="580" y="462"/>
                </a:lnTo>
                <a:lnTo>
                  <a:pt x="580" y="463"/>
                </a:lnTo>
                <a:lnTo>
                  <a:pt x="580" y="462"/>
                </a:lnTo>
                <a:lnTo>
                  <a:pt x="581" y="460"/>
                </a:lnTo>
                <a:lnTo>
                  <a:pt x="581" y="462"/>
                </a:lnTo>
                <a:lnTo>
                  <a:pt x="582" y="462"/>
                </a:lnTo>
                <a:lnTo>
                  <a:pt x="582" y="458"/>
                </a:lnTo>
                <a:lnTo>
                  <a:pt x="582" y="455"/>
                </a:lnTo>
                <a:lnTo>
                  <a:pt x="582" y="455"/>
                </a:lnTo>
                <a:lnTo>
                  <a:pt x="583" y="458"/>
                </a:lnTo>
                <a:lnTo>
                  <a:pt x="583" y="452"/>
                </a:lnTo>
                <a:lnTo>
                  <a:pt x="583" y="449"/>
                </a:lnTo>
                <a:lnTo>
                  <a:pt x="583" y="449"/>
                </a:lnTo>
                <a:lnTo>
                  <a:pt x="584" y="447"/>
                </a:lnTo>
                <a:lnTo>
                  <a:pt x="584" y="439"/>
                </a:lnTo>
                <a:lnTo>
                  <a:pt x="585" y="436"/>
                </a:lnTo>
                <a:lnTo>
                  <a:pt x="585" y="435"/>
                </a:lnTo>
                <a:lnTo>
                  <a:pt x="585" y="436"/>
                </a:lnTo>
                <a:lnTo>
                  <a:pt x="585" y="428"/>
                </a:lnTo>
                <a:lnTo>
                  <a:pt x="586" y="419"/>
                </a:lnTo>
                <a:lnTo>
                  <a:pt x="586" y="422"/>
                </a:lnTo>
                <a:lnTo>
                  <a:pt x="586" y="420"/>
                </a:lnTo>
                <a:lnTo>
                  <a:pt x="586" y="422"/>
                </a:lnTo>
                <a:lnTo>
                  <a:pt x="587" y="419"/>
                </a:lnTo>
                <a:lnTo>
                  <a:pt x="587" y="417"/>
                </a:lnTo>
                <a:lnTo>
                  <a:pt x="588" y="423"/>
                </a:lnTo>
                <a:lnTo>
                  <a:pt x="588" y="423"/>
                </a:lnTo>
                <a:lnTo>
                  <a:pt x="588" y="422"/>
                </a:lnTo>
                <a:lnTo>
                  <a:pt x="588" y="420"/>
                </a:lnTo>
                <a:lnTo>
                  <a:pt x="589" y="423"/>
                </a:lnTo>
                <a:lnTo>
                  <a:pt x="589" y="426"/>
                </a:lnTo>
                <a:lnTo>
                  <a:pt x="589" y="423"/>
                </a:lnTo>
                <a:lnTo>
                  <a:pt x="590" y="417"/>
                </a:lnTo>
                <a:lnTo>
                  <a:pt x="590" y="422"/>
                </a:lnTo>
                <a:lnTo>
                  <a:pt x="590" y="428"/>
                </a:lnTo>
                <a:lnTo>
                  <a:pt x="591" y="426"/>
                </a:lnTo>
                <a:lnTo>
                  <a:pt x="591" y="426"/>
                </a:lnTo>
                <a:lnTo>
                  <a:pt x="591" y="426"/>
                </a:lnTo>
                <a:lnTo>
                  <a:pt x="591" y="430"/>
                </a:lnTo>
                <a:lnTo>
                  <a:pt x="592" y="423"/>
                </a:lnTo>
                <a:lnTo>
                  <a:pt x="592" y="423"/>
                </a:lnTo>
                <a:lnTo>
                  <a:pt x="592" y="425"/>
                </a:lnTo>
                <a:lnTo>
                  <a:pt x="593" y="428"/>
                </a:lnTo>
                <a:lnTo>
                  <a:pt x="593" y="428"/>
                </a:lnTo>
                <a:lnTo>
                  <a:pt x="593" y="425"/>
                </a:lnTo>
                <a:lnTo>
                  <a:pt x="593" y="430"/>
                </a:lnTo>
                <a:lnTo>
                  <a:pt x="594" y="433"/>
                </a:lnTo>
                <a:lnTo>
                  <a:pt x="594" y="433"/>
                </a:lnTo>
                <a:lnTo>
                  <a:pt x="594" y="425"/>
                </a:lnTo>
                <a:lnTo>
                  <a:pt x="595" y="433"/>
                </a:lnTo>
                <a:lnTo>
                  <a:pt x="595" y="437"/>
                </a:lnTo>
                <a:lnTo>
                  <a:pt x="595" y="439"/>
                </a:lnTo>
                <a:lnTo>
                  <a:pt x="596" y="436"/>
                </a:lnTo>
                <a:lnTo>
                  <a:pt x="596" y="435"/>
                </a:lnTo>
                <a:lnTo>
                  <a:pt x="596" y="441"/>
                </a:lnTo>
                <a:lnTo>
                  <a:pt x="596" y="444"/>
                </a:lnTo>
                <a:lnTo>
                  <a:pt x="597" y="435"/>
                </a:lnTo>
                <a:lnTo>
                  <a:pt x="597" y="435"/>
                </a:lnTo>
                <a:lnTo>
                  <a:pt x="597" y="437"/>
                </a:lnTo>
                <a:lnTo>
                  <a:pt x="598" y="439"/>
                </a:lnTo>
                <a:lnTo>
                  <a:pt x="598" y="435"/>
                </a:lnTo>
                <a:lnTo>
                  <a:pt x="598" y="436"/>
                </a:lnTo>
                <a:lnTo>
                  <a:pt x="599" y="436"/>
                </a:lnTo>
                <a:lnTo>
                  <a:pt x="599" y="439"/>
                </a:lnTo>
                <a:lnTo>
                  <a:pt x="599" y="437"/>
                </a:lnTo>
                <a:lnTo>
                  <a:pt x="599" y="435"/>
                </a:lnTo>
                <a:lnTo>
                  <a:pt x="600" y="437"/>
                </a:lnTo>
                <a:lnTo>
                  <a:pt x="600" y="441"/>
                </a:lnTo>
                <a:lnTo>
                  <a:pt x="600" y="436"/>
                </a:lnTo>
                <a:lnTo>
                  <a:pt x="601" y="435"/>
                </a:lnTo>
                <a:lnTo>
                  <a:pt x="601" y="433"/>
                </a:lnTo>
                <a:lnTo>
                  <a:pt x="601" y="435"/>
                </a:lnTo>
                <a:lnTo>
                  <a:pt x="602" y="436"/>
                </a:lnTo>
                <a:lnTo>
                  <a:pt x="602" y="431"/>
                </a:lnTo>
                <a:lnTo>
                  <a:pt x="602" y="433"/>
                </a:lnTo>
                <a:lnTo>
                  <a:pt x="602" y="433"/>
                </a:lnTo>
                <a:lnTo>
                  <a:pt x="603" y="426"/>
                </a:lnTo>
                <a:lnTo>
                  <a:pt x="603" y="425"/>
                </a:lnTo>
                <a:lnTo>
                  <a:pt x="603" y="419"/>
                </a:lnTo>
                <a:lnTo>
                  <a:pt x="603" y="419"/>
                </a:lnTo>
                <a:lnTo>
                  <a:pt x="604" y="419"/>
                </a:lnTo>
                <a:lnTo>
                  <a:pt x="604" y="412"/>
                </a:lnTo>
                <a:lnTo>
                  <a:pt x="605" y="404"/>
                </a:lnTo>
                <a:lnTo>
                  <a:pt x="605" y="409"/>
                </a:lnTo>
                <a:lnTo>
                  <a:pt x="605" y="409"/>
                </a:lnTo>
                <a:lnTo>
                  <a:pt x="605" y="404"/>
                </a:lnTo>
                <a:lnTo>
                  <a:pt x="606" y="399"/>
                </a:lnTo>
                <a:lnTo>
                  <a:pt x="606" y="398"/>
                </a:lnTo>
                <a:lnTo>
                  <a:pt x="606" y="399"/>
                </a:lnTo>
                <a:lnTo>
                  <a:pt x="606" y="399"/>
                </a:lnTo>
                <a:lnTo>
                  <a:pt x="607" y="399"/>
                </a:lnTo>
                <a:lnTo>
                  <a:pt x="607" y="401"/>
                </a:lnTo>
                <a:lnTo>
                  <a:pt x="608" y="401"/>
                </a:lnTo>
                <a:lnTo>
                  <a:pt x="608" y="396"/>
                </a:lnTo>
                <a:lnTo>
                  <a:pt x="608" y="388"/>
                </a:lnTo>
                <a:lnTo>
                  <a:pt x="608" y="386"/>
                </a:lnTo>
                <a:lnTo>
                  <a:pt x="609" y="406"/>
                </a:lnTo>
                <a:lnTo>
                  <a:pt x="609" y="414"/>
                </a:lnTo>
                <a:lnTo>
                  <a:pt x="609" y="415"/>
                </a:lnTo>
                <a:lnTo>
                  <a:pt x="609" y="423"/>
                </a:lnTo>
                <a:lnTo>
                  <a:pt x="610" y="435"/>
                </a:lnTo>
                <a:lnTo>
                  <a:pt x="610" y="442"/>
                </a:lnTo>
                <a:lnTo>
                  <a:pt x="611" y="442"/>
                </a:lnTo>
                <a:lnTo>
                  <a:pt x="611" y="439"/>
                </a:lnTo>
                <a:lnTo>
                  <a:pt x="611" y="441"/>
                </a:lnTo>
                <a:lnTo>
                  <a:pt x="611" y="439"/>
                </a:lnTo>
                <a:lnTo>
                  <a:pt x="612" y="437"/>
                </a:lnTo>
                <a:lnTo>
                  <a:pt x="612" y="441"/>
                </a:lnTo>
                <a:lnTo>
                  <a:pt x="612" y="446"/>
                </a:lnTo>
                <a:lnTo>
                  <a:pt x="612" y="449"/>
                </a:lnTo>
                <a:lnTo>
                  <a:pt x="613" y="444"/>
                </a:lnTo>
                <a:lnTo>
                  <a:pt x="613" y="442"/>
                </a:lnTo>
                <a:lnTo>
                  <a:pt x="614" y="444"/>
                </a:lnTo>
                <a:lnTo>
                  <a:pt x="614" y="447"/>
                </a:lnTo>
                <a:lnTo>
                  <a:pt x="614" y="446"/>
                </a:lnTo>
                <a:lnTo>
                  <a:pt x="614" y="442"/>
                </a:lnTo>
                <a:lnTo>
                  <a:pt x="615" y="447"/>
                </a:lnTo>
                <a:lnTo>
                  <a:pt x="615" y="449"/>
                </a:lnTo>
                <a:lnTo>
                  <a:pt x="615" y="449"/>
                </a:lnTo>
                <a:lnTo>
                  <a:pt x="615" y="452"/>
                </a:lnTo>
                <a:lnTo>
                  <a:pt x="616" y="470"/>
                </a:lnTo>
                <a:lnTo>
                  <a:pt x="616" y="482"/>
                </a:lnTo>
                <a:lnTo>
                  <a:pt x="616" y="495"/>
                </a:lnTo>
                <a:lnTo>
                  <a:pt x="616" y="510"/>
                </a:lnTo>
                <a:lnTo>
                  <a:pt x="617" y="498"/>
                </a:lnTo>
                <a:lnTo>
                  <a:pt x="617" y="454"/>
                </a:lnTo>
                <a:lnTo>
                  <a:pt x="618" y="388"/>
                </a:lnTo>
                <a:lnTo>
                  <a:pt x="618" y="364"/>
                </a:lnTo>
                <a:lnTo>
                  <a:pt x="618" y="167"/>
                </a:lnTo>
                <a:lnTo>
                  <a:pt x="618" y="82"/>
                </a:lnTo>
                <a:lnTo>
                  <a:pt x="619" y="68"/>
                </a:lnTo>
                <a:lnTo>
                  <a:pt x="619" y="143"/>
                </a:lnTo>
                <a:lnTo>
                  <a:pt x="619" y="308"/>
                </a:lnTo>
                <a:lnTo>
                  <a:pt x="620" y="444"/>
                </a:lnTo>
                <a:lnTo>
                  <a:pt x="620" y="505"/>
                </a:lnTo>
                <a:lnTo>
                  <a:pt x="620" y="502"/>
                </a:lnTo>
                <a:lnTo>
                  <a:pt x="621" y="482"/>
                </a:lnTo>
                <a:lnTo>
                  <a:pt x="621" y="465"/>
                </a:lnTo>
                <a:lnTo>
                  <a:pt x="621" y="468"/>
                </a:lnTo>
                <a:lnTo>
                  <a:pt x="621" y="466"/>
                </a:lnTo>
                <a:lnTo>
                  <a:pt x="622" y="462"/>
                </a:lnTo>
                <a:lnTo>
                  <a:pt x="622" y="458"/>
                </a:lnTo>
                <a:lnTo>
                  <a:pt x="622" y="460"/>
                </a:lnTo>
                <a:lnTo>
                  <a:pt x="623" y="457"/>
                </a:lnTo>
                <a:lnTo>
                  <a:pt x="623" y="458"/>
                </a:lnTo>
                <a:lnTo>
                  <a:pt x="623" y="455"/>
                </a:lnTo>
                <a:lnTo>
                  <a:pt x="624" y="460"/>
                </a:lnTo>
                <a:lnTo>
                  <a:pt x="624" y="462"/>
                </a:lnTo>
                <a:lnTo>
                  <a:pt x="624" y="460"/>
                </a:lnTo>
                <a:lnTo>
                  <a:pt x="624" y="458"/>
                </a:lnTo>
                <a:lnTo>
                  <a:pt x="625" y="457"/>
                </a:lnTo>
                <a:lnTo>
                  <a:pt x="625" y="458"/>
                </a:lnTo>
                <a:lnTo>
                  <a:pt x="625" y="457"/>
                </a:lnTo>
                <a:lnTo>
                  <a:pt x="626" y="455"/>
                </a:lnTo>
                <a:lnTo>
                  <a:pt x="626" y="460"/>
                </a:lnTo>
                <a:lnTo>
                  <a:pt x="626" y="465"/>
                </a:lnTo>
                <a:lnTo>
                  <a:pt x="627" y="458"/>
                </a:lnTo>
                <a:lnTo>
                  <a:pt x="627" y="457"/>
                </a:lnTo>
                <a:lnTo>
                  <a:pt x="627" y="460"/>
                </a:lnTo>
                <a:lnTo>
                  <a:pt x="627" y="462"/>
                </a:lnTo>
                <a:lnTo>
                  <a:pt x="628" y="457"/>
                </a:lnTo>
                <a:lnTo>
                  <a:pt x="628" y="455"/>
                </a:lnTo>
                <a:lnTo>
                  <a:pt x="628" y="458"/>
                </a:lnTo>
                <a:lnTo>
                  <a:pt x="629" y="462"/>
                </a:lnTo>
                <a:lnTo>
                  <a:pt x="629" y="463"/>
                </a:lnTo>
                <a:lnTo>
                  <a:pt x="629" y="463"/>
                </a:lnTo>
                <a:lnTo>
                  <a:pt x="629" y="463"/>
                </a:lnTo>
                <a:lnTo>
                  <a:pt x="630" y="465"/>
                </a:lnTo>
                <a:lnTo>
                  <a:pt x="630" y="458"/>
                </a:lnTo>
                <a:lnTo>
                  <a:pt x="630" y="457"/>
                </a:lnTo>
                <a:lnTo>
                  <a:pt x="631" y="465"/>
                </a:lnTo>
                <a:lnTo>
                  <a:pt x="631" y="462"/>
                </a:lnTo>
                <a:lnTo>
                  <a:pt x="631" y="457"/>
                </a:lnTo>
                <a:lnTo>
                  <a:pt x="632" y="454"/>
                </a:lnTo>
                <a:lnTo>
                  <a:pt x="632" y="455"/>
                </a:lnTo>
                <a:lnTo>
                  <a:pt x="632" y="458"/>
                </a:lnTo>
                <a:lnTo>
                  <a:pt x="632" y="458"/>
                </a:lnTo>
                <a:lnTo>
                  <a:pt x="633" y="460"/>
                </a:lnTo>
                <a:lnTo>
                  <a:pt x="633" y="455"/>
                </a:lnTo>
                <a:lnTo>
                  <a:pt x="633" y="457"/>
                </a:lnTo>
                <a:lnTo>
                  <a:pt x="634" y="462"/>
                </a:lnTo>
                <a:lnTo>
                  <a:pt x="634" y="457"/>
                </a:lnTo>
                <a:lnTo>
                  <a:pt x="634" y="455"/>
                </a:lnTo>
                <a:lnTo>
                  <a:pt x="635" y="462"/>
                </a:lnTo>
                <a:lnTo>
                  <a:pt x="635" y="463"/>
                </a:lnTo>
                <a:lnTo>
                  <a:pt x="635" y="455"/>
                </a:lnTo>
                <a:lnTo>
                  <a:pt x="635" y="457"/>
                </a:lnTo>
                <a:lnTo>
                  <a:pt x="636" y="458"/>
                </a:lnTo>
                <a:lnTo>
                  <a:pt x="636" y="465"/>
                </a:lnTo>
                <a:lnTo>
                  <a:pt x="636" y="466"/>
                </a:lnTo>
                <a:lnTo>
                  <a:pt x="637" y="463"/>
                </a:lnTo>
                <a:lnTo>
                  <a:pt x="637" y="470"/>
                </a:lnTo>
                <a:lnTo>
                  <a:pt x="637" y="470"/>
                </a:lnTo>
                <a:lnTo>
                  <a:pt x="638" y="473"/>
                </a:lnTo>
                <a:lnTo>
                  <a:pt x="638" y="470"/>
                </a:lnTo>
                <a:lnTo>
                  <a:pt x="638" y="471"/>
                </a:lnTo>
                <a:lnTo>
                  <a:pt x="638" y="478"/>
                </a:lnTo>
                <a:lnTo>
                  <a:pt x="639" y="481"/>
                </a:lnTo>
                <a:lnTo>
                  <a:pt x="639" y="468"/>
                </a:lnTo>
                <a:lnTo>
                  <a:pt x="639" y="471"/>
                </a:lnTo>
                <a:lnTo>
                  <a:pt x="640" y="470"/>
                </a:lnTo>
                <a:lnTo>
                  <a:pt x="640" y="471"/>
                </a:lnTo>
                <a:lnTo>
                  <a:pt x="640" y="470"/>
                </a:lnTo>
                <a:lnTo>
                  <a:pt x="641" y="457"/>
                </a:lnTo>
                <a:lnTo>
                  <a:pt x="641" y="455"/>
                </a:lnTo>
                <a:lnTo>
                  <a:pt x="641" y="452"/>
                </a:lnTo>
                <a:lnTo>
                  <a:pt x="641" y="442"/>
                </a:lnTo>
                <a:lnTo>
                  <a:pt x="642" y="437"/>
                </a:lnTo>
                <a:lnTo>
                  <a:pt x="642" y="439"/>
                </a:lnTo>
                <a:lnTo>
                  <a:pt x="642" y="442"/>
                </a:lnTo>
                <a:lnTo>
                  <a:pt x="642" y="437"/>
                </a:lnTo>
                <a:lnTo>
                  <a:pt x="643" y="433"/>
                </a:lnTo>
                <a:lnTo>
                  <a:pt x="643" y="435"/>
                </a:lnTo>
                <a:lnTo>
                  <a:pt x="644" y="437"/>
                </a:lnTo>
                <a:lnTo>
                  <a:pt x="644" y="433"/>
                </a:lnTo>
                <a:lnTo>
                  <a:pt x="644" y="433"/>
                </a:lnTo>
                <a:lnTo>
                  <a:pt x="644" y="433"/>
                </a:lnTo>
                <a:lnTo>
                  <a:pt x="645" y="435"/>
                </a:lnTo>
                <a:lnTo>
                  <a:pt x="645" y="433"/>
                </a:lnTo>
                <a:lnTo>
                  <a:pt x="645" y="431"/>
                </a:lnTo>
                <a:lnTo>
                  <a:pt x="645" y="430"/>
                </a:lnTo>
                <a:lnTo>
                  <a:pt x="646" y="433"/>
                </a:lnTo>
                <a:lnTo>
                  <a:pt x="646" y="436"/>
                </a:lnTo>
                <a:lnTo>
                  <a:pt x="647" y="430"/>
                </a:lnTo>
                <a:lnTo>
                  <a:pt x="647" y="435"/>
                </a:lnTo>
                <a:lnTo>
                  <a:pt x="647" y="436"/>
                </a:lnTo>
                <a:lnTo>
                  <a:pt x="647" y="439"/>
                </a:lnTo>
                <a:lnTo>
                  <a:pt x="648" y="437"/>
                </a:lnTo>
                <a:lnTo>
                  <a:pt x="648" y="437"/>
                </a:lnTo>
                <a:lnTo>
                  <a:pt x="648" y="439"/>
                </a:lnTo>
                <a:lnTo>
                  <a:pt x="648" y="441"/>
                </a:lnTo>
                <a:lnTo>
                  <a:pt x="649" y="439"/>
                </a:lnTo>
                <a:lnTo>
                  <a:pt x="649" y="439"/>
                </a:lnTo>
                <a:lnTo>
                  <a:pt x="650" y="447"/>
                </a:lnTo>
                <a:lnTo>
                  <a:pt x="650" y="452"/>
                </a:lnTo>
                <a:lnTo>
                  <a:pt x="650" y="446"/>
                </a:lnTo>
                <a:lnTo>
                  <a:pt x="650" y="442"/>
                </a:lnTo>
                <a:lnTo>
                  <a:pt x="651" y="442"/>
                </a:lnTo>
                <a:lnTo>
                  <a:pt x="651" y="444"/>
                </a:lnTo>
                <a:lnTo>
                  <a:pt x="651" y="450"/>
                </a:lnTo>
                <a:lnTo>
                  <a:pt x="651" y="446"/>
                </a:lnTo>
                <a:lnTo>
                  <a:pt x="652" y="449"/>
                </a:lnTo>
                <a:lnTo>
                  <a:pt x="652" y="449"/>
                </a:lnTo>
                <a:lnTo>
                  <a:pt x="652" y="444"/>
                </a:lnTo>
                <a:lnTo>
                  <a:pt x="653" y="449"/>
                </a:lnTo>
                <a:lnTo>
                  <a:pt x="653" y="450"/>
                </a:lnTo>
                <a:lnTo>
                  <a:pt x="653" y="455"/>
                </a:lnTo>
                <a:lnTo>
                  <a:pt x="654" y="450"/>
                </a:lnTo>
                <a:lnTo>
                  <a:pt x="654" y="442"/>
                </a:lnTo>
                <a:lnTo>
                  <a:pt x="654" y="446"/>
                </a:lnTo>
                <a:lnTo>
                  <a:pt x="654" y="449"/>
                </a:lnTo>
                <a:lnTo>
                  <a:pt x="655" y="452"/>
                </a:lnTo>
                <a:lnTo>
                  <a:pt x="655" y="450"/>
                </a:lnTo>
                <a:lnTo>
                  <a:pt x="655" y="450"/>
                </a:lnTo>
                <a:lnTo>
                  <a:pt x="656" y="455"/>
                </a:lnTo>
                <a:lnTo>
                  <a:pt x="656" y="455"/>
                </a:lnTo>
                <a:lnTo>
                  <a:pt x="656" y="450"/>
                </a:lnTo>
                <a:lnTo>
                  <a:pt x="657" y="454"/>
                </a:lnTo>
                <a:lnTo>
                  <a:pt x="657" y="455"/>
                </a:lnTo>
                <a:lnTo>
                  <a:pt x="657" y="458"/>
                </a:lnTo>
                <a:lnTo>
                  <a:pt x="657" y="450"/>
                </a:lnTo>
                <a:lnTo>
                  <a:pt x="658" y="447"/>
                </a:lnTo>
                <a:lnTo>
                  <a:pt x="658" y="446"/>
                </a:lnTo>
                <a:lnTo>
                  <a:pt x="658" y="454"/>
                </a:lnTo>
                <a:lnTo>
                  <a:pt x="659" y="454"/>
                </a:lnTo>
                <a:lnTo>
                  <a:pt x="659" y="449"/>
                </a:lnTo>
                <a:lnTo>
                  <a:pt x="659" y="449"/>
                </a:lnTo>
                <a:lnTo>
                  <a:pt x="660" y="454"/>
                </a:lnTo>
                <a:lnTo>
                  <a:pt x="660" y="452"/>
                </a:lnTo>
                <a:lnTo>
                  <a:pt x="660" y="444"/>
                </a:lnTo>
                <a:lnTo>
                  <a:pt x="660" y="441"/>
                </a:lnTo>
                <a:lnTo>
                  <a:pt x="661" y="444"/>
                </a:lnTo>
                <a:lnTo>
                  <a:pt x="661" y="437"/>
                </a:lnTo>
                <a:lnTo>
                  <a:pt x="661" y="431"/>
                </a:lnTo>
                <a:lnTo>
                  <a:pt x="662" y="428"/>
                </a:lnTo>
                <a:lnTo>
                  <a:pt x="662" y="428"/>
                </a:lnTo>
                <a:lnTo>
                  <a:pt x="662" y="430"/>
                </a:lnTo>
                <a:lnTo>
                  <a:pt x="663" y="426"/>
                </a:lnTo>
                <a:lnTo>
                  <a:pt x="663" y="414"/>
                </a:lnTo>
                <a:lnTo>
                  <a:pt x="663" y="417"/>
                </a:lnTo>
                <a:lnTo>
                  <a:pt x="663" y="417"/>
                </a:lnTo>
                <a:lnTo>
                  <a:pt x="664" y="414"/>
                </a:lnTo>
                <a:lnTo>
                  <a:pt x="664" y="414"/>
                </a:lnTo>
                <a:lnTo>
                  <a:pt x="664" y="426"/>
                </a:lnTo>
                <a:lnTo>
                  <a:pt x="665" y="431"/>
                </a:lnTo>
                <a:lnTo>
                  <a:pt x="665" y="420"/>
                </a:lnTo>
                <a:lnTo>
                  <a:pt x="665" y="415"/>
                </a:lnTo>
                <a:lnTo>
                  <a:pt x="665" y="422"/>
                </a:lnTo>
                <a:lnTo>
                  <a:pt x="666" y="425"/>
                </a:lnTo>
                <a:lnTo>
                  <a:pt x="666" y="420"/>
                </a:lnTo>
                <a:lnTo>
                  <a:pt x="666" y="419"/>
                </a:lnTo>
                <a:lnTo>
                  <a:pt x="667" y="428"/>
                </a:lnTo>
                <a:lnTo>
                  <a:pt x="667" y="437"/>
                </a:lnTo>
                <a:lnTo>
                  <a:pt x="667" y="446"/>
                </a:lnTo>
                <a:lnTo>
                  <a:pt x="668" y="447"/>
                </a:lnTo>
                <a:lnTo>
                  <a:pt x="668" y="457"/>
                </a:lnTo>
                <a:lnTo>
                  <a:pt x="668" y="465"/>
                </a:lnTo>
                <a:lnTo>
                  <a:pt x="668" y="466"/>
                </a:lnTo>
                <a:lnTo>
                  <a:pt x="669" y="460"/>
                </a:lnTo>
                <a:lnTo>
                  <a:pt x="669" y="463"/>
                </a:lnTo>
                <a:lnTo>
                  <a:pt x="669" y="468"/>
                </a:lnTo>
                <a:lnTo>
                  <a:pt x="670" y="471"/>
                </a:lnTo>
                <a:lnTo>
                  <a:pt x="670" y="470"/>
                </a:lnTo>
                <a:lnTo>
                  <a:pt x="670" y="466"/>
                </a:lnTo>
                <a:lnTo>
                  <a:pt x="671" y="468"/>
                </a:lnTo>
                <a:lnTo>
                  <a:pt x="671" y="471"/>
                </a:lnTo>
                <a:lnTo>
                  <a:pt x="671" y="466"/>
                </a:lnTo>
                <a:lnTo>
                  <a:pt x="671" y="465"/>
                </a:lnTo>
                <a:lnTo>
                  <a:pt x="672" y="471"/>
                </a:lnTo>
                <a:lnTo>
                  <a:pt x="672" y="471"/>
                </a:lnTo>
                <a:lnTo>
                  <a:pt x="672" y="470"/>
                </a:lnTo>
                <a:lnTo>
                  <a:pt x="673" y="470"/>
                </a:lnTo>
                <a:lnTo>
                  <a:pt x="673" y="475"/>
                </a:lnTo>
                <a:lnTo>
                  <a:pt x="673" y="495"/>
                </a:lnTo>
                <a:lnTo>
                  <a:pt x="674" y="505"/>
                </a:lnTo>
                <a:lnTo>
                  <a:pt x="674" y="514"/>
                </a:lnTo>
                <a:lnTo>
                  <a:pt x="674" y="530"/>
                </a:lnTo>
                <a:lnTo>
                  <a:pt x="674" y="513"/>
                </a:lnTo>
                <a:lnTo>
                  <a:pt x="675" y="457"/>
                </a:lnTo>
                <a:lnTo>
                  <a:pt x="675" y="390"/>
                </a:lnTo>
                <a:lnTo>
                  <a:pt x="675" y="297"/>
                </a:lnTo>
                <a:lnTo>
                  <a:pt x="676" y="182"/>
                </a:lnTo>
                <a:lnTo>
                  <a:pt x="676" y="95"/>
                </a:lnTo>
                <a:lnTo>
                  <a:pt x="676" y="77"/>
                </a:lnTo>
                <a:lnTo>
                  <a:pt x="677" y="186"/>
                </a:lnTo>
                <a:lnTo>
                  <a:pt x="677" y="370"/>
                </a:lnTo>
                <a:lnTo>
                  <a:pt x="677" y="495"/>
                </a:lnTo>
                <a:lnTo>
                  <a:pt x="677" y="516"/>
                </a:lnTo>
                <a:lnTo>
                  <a:pt x="678" y="508"/>
                </a:lnTo>
                <a:lnTo>
                  <a:pt x="678" y="492"/>
                </a:lnTo>
                <a:lnTo>
                  <a:pt x="678" y="487"/>
                </a:lnTo>
                <a:lnTo>
                  <a:pt x="678" y="484"/>
                </a:lnTo>
                <a:lnTo>
                  <a:pt x="679" y="478"/>
                </a:lnTo>
                <a:lnTo>
                  <a:pt x="679" y="484"/>
                </a:lnTo>
                <a:lnTo>
                  <a:pt x="680" y="482"/>
                </a:lnTo>
                <a:lnTo>
                  <a:pt x="680" y="481"/>
                </a:lnTo>
                <a:lnTo>
                  <a:pt x="680" y="478"/>
                </a:lnTo>
                <a:lnTo>
                  <a:pt x="680" y="481"/>
                </a:lnTo>
                <a:lnTo>
                  <a:pt x="681" y="484"/>
                </a:lnTo>
                <a:lnTo>
                  <a:pt x="681" y="482"/>
                </a:lnTo>
                <a:lnTo>
                  <a:pt x="681" y="481"/>
                </a:lnTo>
                <a:lnTo>
                  <a:pt x="681" y="486"/>
                </a:lnTo>
                <a:lnTo>
                  <a:pt x="682" y="491"/>
                </a:lnTo>
                <a:lnTo>
                  <a:pt x="682" y="482"/>
                </a:lnTo>
                <a:lnTo>
                  <a:pt x="683" y="481"/>
                </a:lnTo>
                <a:lnTo>
                  <a:pt x="683" y="482"/>
                </a:lnTo>
                <a:lnTo>
                  <a:pt x="683" y="486"/>
                </a:lnTo>
                <a:lnTo>
                  <a:pt x="683" y="482"/>
                </a:lnTo>
                <a:lnTo>
                  <a:pt x="684" y="479"/>
                </a:lnTo>
                <a:lnTo>
                  <a:pt x="684" y="481"/>
                </a:lnTo>
                <a:lnTo>
                  <a:pt x="684" y="486"/>
                </a:lnTo>
                <a:lnTo>
                  <a:pt x="684" y="486"/>
                </a:lnTo>
                <a:lnTo>
                  <a:pt x="685" y="482"/>
                </a:lnTo>
                <a:lnTo>
                  <a:pt x="685" y="481"/>
                </a:lnTo>
                <a:lnTo>
                  <a:pt x="686" y="484"/>
                </a:lnTo>
                <a:lnTo>
                  <a:pt x="686" y="486"/>
                </a:lnTo>
                <a:lnTo>
                  <a:pt x="686" y="482"/>
                </a:lnTo>
                <a:lnTo>
                  <a:pt x="686" y="479"/>
                </a:lnTo>
                <a:lnTo>
                  <a:pt x="687" y="481"/>
                </a:lnTo>
                <a:lnTo>
                  <a:pt x="687" y="484"/>
                </a:lnTo>
                <a:lnTo>
                  <a:pt x="687" y="478"/>
                </a:lnTo>
                <a:lnTo>
                  <a:pt x="687" y="476"/>
                </a:lnTo>
                <a:lnTo>
                  <a:pt x="688" y="481"/>
                </a:lnTo>
                <a:lnTo>
                  <a:pt x="688" y="482"/>
                </a:lnTo>
                <a:lnTo>
                  <a:pt x="689" y="481"/>
                </a:lnTo>
                <a:lnTo>
                  <a:pt x="689" y="476"/>
                </a:lnTo>
                <a:lnTo>
                  <a:pt x="689" y="476"/>
                </a:lnTo>
                <a:lnTo>
                  <a:pt x="689" y="476"/>
                </a:lnTo>
                <a:lnTo>
                  <a:pt x="690" y="475"/>
                </a:lnTo>
                <a:lnTo>
                  <a:pt x="690" y="473"/>
                </a:lnTo>
                <a:lnTo>
                  <a:pt x="690" y="476"/>
                </a:lnTo>
                <a:lnTo>
                  <a:pt x="690" y="481"/>
                </a:lnTo>
                <a:lnTo>
                  <a:pt x="691" y="478"/>
                </a:lnTo>
                <a:lnTo>
                  <a:pt x="691" y="476"/>
                </a:lnTo>
                <a:lnTo>
                  <a:pt x="691" y="476"/>
                </a:lnTo>
                <a:lnTo>
                  <a:pt x="692" y="479"/>
                </a:lnTo>
                <a:lnTo>
                  <a:pt x="692" y="475"/>
                </a:lnTo>
                <a:lnTo>
                  <a:pt x="692" y="476"/>
                </a:lnTo>
                <a:lnTo>
                  <a:pt x="693" y="471"/>
                </a:lnTo>
                <a:lnTo>
                  <a:pt x="693" y="475"/>
                </a:lnTo>
                <a:lnTo>
                  <a:pt x="693" y="482"/>
                </a:lnTo>
                <a:lnTo>
                  <a:pt x="693" y="478"/>
                </a:lnTo>
                <a:lnTo>
                  <a:pt x="694" y="481"/>
                </a:lnTo>
                <a:lnTo>
                  <a:pt x="694" y="486"/>
                </a:lnTo>
                <a:lnTo>
                  <a:pt x="694" y="491"/>
                </a:lnTo>
                <a:lnTo>
                  <a:pt x="695" y="489"/>
                </a:lnTo>
                <a:lnTo>
                  <a:pt x="695" y="487"/>
                </a:lnTo>
                <a:lnTo>
                  <a:pt x="695" y="494"/>
                </a:lnTo>
                <a:lnTo>
                  <a:pt x="696" y="500"/>
                </a:lnTo>
                <a:lnTo>
                  <a:pt x="696" y="495"/>
                </a:lnTo>
                <a:lnTo>
                  <a:pt x="696" y="497"/>
                </a:lnTo>
                <a:lnTo>
                  <a:pt x="696" y="500"/>
                </a:lnTo>
                <a:lnTo>
                  <a:pt x="697" y="498"/>
                </a:lnTo>
                <a:lnTo>
                  <a:pt x="697" y="497"/>
                </a:lnTo>
                <a:lnTo>
                  <a:pt x="697" y="495"/>
                </a:lnTo>
                <a:lnTo>
                  <a:pt x="698" y="487"/>
                </a:lnTo>
                <a:lnTo>
                  <a:pt x="698" y="486"/>
                </a:lnTo>
                <a:lnTo>
                  <a:pt x="698" y="475"/>
                </a:lnTo>
                <a:lnTo>
                  <a:pt x="699" y="466"/>
                </a:lnTo>
                <a:lnTo>
                  <a:pt x="699" y="462"/>
                </a:lnTo>
                <a:lnTo>
                  <a:pt x="699" y="460"/>
                </a:lnTo>
                <a:lnTo>
                  <a:pt x="699" y="455"/>
                </a:lnTo>
                <a:lnTo>
                  <a:pt x="700" y="452"/>
                </a:lnTo>
                <a:lnTo>
                  <a:pt x="700" y="442"/>
                </a:lnTo>
                <a:lnTo>
                  <a:pt x="700" y="444"/>
                </a:lnTo>
                <a:lnTo>
                  <a:pt x="701" y="446"/>
                </a:lnTo>
                <a:lnTo>
                  <a:pt x="701" y="441"/>
                </a:lnTo>
                <a:lnTo>
                  <a:pt x="701" y="441"/>
                </a:lnTo>
                <a:lnTo>
                  <a:pt x="701" y="441"/>
                </a:lnTo>
                <a:lnTo>
                  <a:pt x="702" y="442"/>
                </a:lnTo>
                <a:lnTo>
                  <a:pt x="702" y="439"/>
                </a:lnTo>
                <a:lnTo>
                  <a:pt x="702" y="436"/>
                </a:lnTo>
                <a:lnTo>
                  <a:pt x="703" y="437"/>
                </a:lnTo>
                <a:lnTo>
                  <a:pt x="703" y="442"/>
                </a:lnTo>
                <a:lnTo>
                  <a:pt x="703" y="439"/>
                </a:lnTo>
                <a:lnTo>
                  <a:pt x="704" y="435"/>
                </a:lnTo>
                <a:lnTo>
                  <a:pt x="704" y="436"/>
                </a:lnTo>
                <a:lnTo>
                  <a:pt x="704" y="439"/>
                </a:lnTo>
                <a:lnTo>
                  <a:pt x="704" y="437"/>
                </a:lnTo>
                <a:lnTo>
                  <a:pt x="705" y="435"/>
                </a:lnTo>
                <a:lnTo>
                  <a:pt x="705" y="436"/>
                </a:lnTo>
                <a:lnTo>
                  <a:pt x="706" y="442"/>
                </a:lnTo>
                <a:lnTo>
                  <a:pt x="706" y="441"/>
                </a:lnTo>
                <a:lnTo>
                  <a:pt x="706" y="436"/>
                </a:lnTo>
                <a:lnTo>
                  <a:pt x="706" y="439"/>
                </a:lnTo>
                <a:lnTo>
                  <a:pt x="707" y="442"/>
                </a:lnTo>
                <a:lnTo>
                  <a:pt x="707" y="444"/>
                </a:lnTo>
                <a:lnTo>
                  <a:pt x="707" y="442"/>
                </a:lnTo>
                <a:lnTo>
                  <a:pt x="707" y="439"/>
                </a:lnTo>
                <a:lnTo>
                  <a:pt x="708" y="442"/>
                </a:lnTo>
                <a:lnTo>
                  <a:pt x="708" y="449"/>
                </a:lnTo>
                <a:lnTo>
                  <a:pt x="709" y="441"/>
                </a:lnTo>
                <a:lnTo>
                  <a:pt x="709" y="442"/>
                </a:lnTo>
                <a:lnTo>
                  <a:pt x="709" y="447"/>
                </a:lnTo>
                <a:lnTo>
                  <a:pt x="709" y="447"/>
                </a:lnTo>
                <a:lnTo>
                  <a:pt x="710" y="442"/>
                </a:lnTo>
                <a:lnTo>
                  <a:pt x="710" y="441"/>
                </a:lnTo>
                <a:lnTo>
                  <a:pt x="710" y="446"/>
                </a:lnTo>
                <a:lnTo>
                  <a:pt x="710" y="449"/>
                </a:lnTo>
                <a:lnTo>
                  <a:pt x="711" y="442"/>
                </a:lnTo>
                <a:lnTo>
                  <a:pt x="711" y="442"/>
                </a:lnTo>
                <a:lnTo>
                  <a:pt x="712" y="444"/>
                </a:lnTo>
                <a:lnTo>
                  <a:pt x="712" y="446"/>
                </a:lnTo>
                <a:lnTo>
                  <a:pt x="712" y="444"/>
                </a:lnTo>
                <a:lnTo>
                  <a:pt x="712" y="441"/>
                </a:lnTo>
                <a:lnTo>
                  <a:pt x="713" y="444"/>
                </a:lnTo>
                <a:lnTo>
                  <a:pt x="713" y="450"/>
                </a:lnTo>
                <a:lnTo>
                  <a:pt x="713" y="447"/>
                </a:lnTo>
                <a:lnTo>
                  <a:pt x="713" y="444"/>
                </a:lnTo>
                <a:lnTo>
                  <a:pt x="714" y="446"/>
                </a:lnTo>
                <a:lnTo>
                  <a:pt x="714" y="449"/>
                </a:lnTo>
                <a:lnTo>
                  <a:pt x="714" y="449"/>
                </a:lnTo>
                <a:lnTo>
                  <a:pt x="714" y="450"/>
                </a:lnTo>
                <a:lnTo>
                  <a:pt x="715" y="446"/>
                </a:lnTo>
                <a:lnTo>
                  <a:pt x="715" y="446"/>
                </a:lnTo>
                <a:lnTo>
                  <a:pt x="716" y="449"/>
                </a:lnTo>
                <a:lnTo>
                  <a:pt x="716" y="437"/>
                </a:lnTo>
                <a:lnTo>
                  <a:pt x="716" y="436"/>
                </a:lnTo>
                <a:lnTo>
                  <a:pt x="716" y="436"/>
                </a:lnTo>
                <a:lnTo>
                  <a:pt x="717" y="435"/>
                </a:lnTo>
                <a:lnTo>
                  <a:pt x="717" y="426"/>
                </a:lnTo>
                <a:lnTo>
                  <a:pt x="717" y="423"/>
                </a:lnTo>
                <a:lnTo>
                  <a:pt x="717" y="422"/>
                </a:lnTo>
                <a:lnTo>
                  <a:pt x="718" y="423"/>
                </a:lnTo>
                <a:lnTo>
                  <a:pt x="718" y="420"/>
                </a:lnTo>
                <a:lnTo>
                  <a:pt x="719" y="419"/>
                </a:lnTo>
                <a:lnTo>
                  <a:pt x="719" y="417"/>
                </a:lnTo>
                <a:lnTo>
                  <a:pt x="719" y="417"/>
                </a:lnTo>
                <a:lnTo>
                  <a:pt x="719" y="409"/>
                </a:lnTo>
                <a:lnTo>
                  <a:pt x="720" y="403"/>
                </a:lnTo>
                <a:lnTo>
                  <a:pt x="720" y="401"/>
                </a:lnTo>
                <a:lnTo>
                  <a:pt x="720" y="407"/>
                </a:lnTo>
                <a:lnTo>
                  <a:pt x="720" y="407"/>
                </a:lnTo>
                <a:lnTo>
                  <a:pt x="721" y="406"/>
                </a:lnTo>
                <a:lnTo>
                  <a:pt x="721" y="403"/>
                </a:lnTo>
                <a:lnTo>
                  <a:pt x="722" y="406"/>
                </a:lnTo>
                <a:lnTo>
                  <a:pt x="722" y="409"/>
                </a:lnTo>
                <a:lnTo>
                  <a:pt x="722" y="409"/>
                </a:lnTo>
                <a:lnTo>
                  <a:pt x="722" y="398"/>
                </a:lnTo>
                <a:lnTo>
                  <a:pt x="723" y="414"/>
                </a:lnTo>
                <a:lnTo>
                  <a:pt x="723" y="428"/>
                </a:lnTo>
                <a:lnTo>
                  <a:pt x="723" y="425"/>
                </a:lnTo>
                <a:lnTo>
                  <a:pt x="723" y="431"/>
                </a:lnTo>
                <a:lnTo>
                  <a:pt x="724" y="441"/>
                </a:lnTo>
                <a:lnTo>
                  <a:pt x="724" y="449"/>
                </a:lnTo>
                <a:lnTo>
                  <a:pt x="725" y="446"/>
                </a:lnTo>
                <a:lnTo>
                  <a:pt x="725" y="444"/>
                </a:lnTo>
                <a:lnTo>
                  <a:pt x="725" y="442"/>
                </a:lnTo>
                <a:lnTo>
                  <a:pt x="725" y="450"/>
                </a:lnTo>
                <a:lnTo>
                  <a:pt x="726" y="449"/>
                </a:lnTo>
                <a:lnTo>
                  <a:pt x="726" y="449"/>
                </a:lnTo>
                <a:lnTo>
                  <a:pt x="726" y="452"/>
                </a:lnTo>
                <a:lnTo>
                  <a:pt x="726" y="458"/>
                </a:lnTo>
                <a:lnTo>
                  <a:pt x="727" y="454"/>
                </a:lnTo>
                <a:lnTo>
                  <a:pt x="727" y="450"/>
                </a:lnTo>
                <a:lnTo>
                  <a:pt x="727" y="454"/>
                </a:lnTo>
                <a:lnTo>
                  <a:pt x="728" y="457"/>
                </a:lnTo>
                <a:lnTo>
                  <a:pt x="728" y="455"/>
                </a:lnTo>
                <a:lnTo>
                  <a:pt x="728" y="455"/>
                </a:lnTo>
                <a:lnTo>
                  <a:pt x="729" y="454"/>
                </a:lnTo>
                <a:lnTo>
                  <a:pt x="729" y="458"/>
                </a:lnTo>
                <a:lnTo>
                  <a:pt x="729" y="471"/>
                </a:lnTo>
                <a:lnTo>
                  <a:pt x="729" y="478"/>
                </a:lnTo>
                <a:lnTo>
                  <a:pt x="730" y="495"/>
                </a:lnTo>
                <a:lnTo>
                  <a:pt x="730" y="514"/>
                </a:lnTo>
                <a:lnTo>
                  <a:pt x="730" y="518"/>
                </a:lnTo>
                <a:lnTo>
                  <a:pt x="731" y="471"/>
                </a:lnTo>
                <a:lnTo>
                  <a:pt x="731" y="404"/>
                </a:lnTo>
                <a:lnTo>
                  <a:pt x="731" y="321"/>
                </a:lnTo>
                <a:lnTo>
                  <a:pt x="732" y="199"/>
                </a:lnTo>
                <a:lnTo>
                  <a:pt x="732" y="100"/>
                </a:lnTo>
                <a:lnTo>
                  <a:pt x="732" y="74"/>
                </a:lnTo>
                <a:lnTo>
                  <a:pt x="732" y="183"/>
                </a:lnTo>
                <a:lnTo>
                  <a:pt x="733" y="382"/>
                </a:lnTo>
                <a:lnTo>
                  <a:pt x="733" y="503"/>
                </a:lnTo>
                <a:lnTo>
                  <a:pt x="733" y="513"/>
                </a:lnTo>
                <a:lnTo>
                  <a:pt x="734" y="486"/>
                </a:lnTo>
                <a:lnTo>
                  <a:pt x="734" y="476"/>
                </a:lnTo>
                <a:lnTo>
                  <a:pt x="734" y="473"/>
                </a:lnTo>
                <a:lnTo>
                  <a:pt x="735" y="470"/>
                </a:lnTo>
                <a:lnTo>
                  <a:pt x="735" y="466"/>
                </a:lnTo>
                <a:lnTo>
                  <a:pt x="735" y="470"/>
                </a:lnTo>
                <a:lnTo>
                  <a:pt x="736" y="471"/>
                </a:lnTo>
                <a:lnTo>
                  <a:pt x="736" y="466"/>
                </a:lnTo>
                <a:lnTo>
                  <a:pt x="736" y="466"/>
                </a:lnTo>
                <a:lnTo>
                  <a:pt x="736" y="471"/>
                </a:lnTo>
                <a:lnTo>
                  <a:pt x="737" y="473"/>
                </a:lnTo>
                <a:lnTo>
                  <a:pt x="737" y="470"/>
                </a:lnTo>
                <a:lnTo>
                  <a:pt x="737" y="470"/>
                </a:lnTo>
                <a:lnTo>
                  <a:pt x="738" y="471"/>
                </a:lnTo>
                <a:lnTo>
                  <a:pt x="738" y="473"/>
                </a:lnTo>
                <a:lnTo>
                  <a:pt x="738" y="470"/>
                </a:lnTo>
                <a:lnTo>
                  <a:pt x="739" y="468"/>
                </a:lnTo>
                <a:lnTo>
                  <a:pt x="739" y="471"/>
                </a:lnTo>
                <a:lnTo>
                  <a:pt x="739" y="471"/>
                </a:lnTo>
                <a:lnTo>
                  <a:pt x="739" y="466"/>
                </a:lnTo>
                <a:lnTo>
                  <a:pt x="740" y="465"/>
                </a:lnTo>
                <a:lnTo>
                  <a:pt x="740" y="466"/>
                </a:lnTo>
                <a:lnTo>
                  <a:pt x="740" y="470"/>
                </a:lnTo>
                <a:lnTo>
                  <a:pt x="740" y="468"/>
                </a:lnTo>
                <a:lnTo>
                  <a:pt x="741" y="468"/>
                </a:lnTo>
                <a:lnTo>
                  <a:pt x="741" y="471"/>
                </a:lnTo>
                <a:lnTo>
                  <a:pt x="742" y="470"/>
                </a:lnTo>
                <a:lnTo>
                  <a:pt x="742" y="473"/>
                </a:lnTo>
                <a:lnTo>
                  <a:pt x="742" y="466"/>
                </a:lnTo>
                <a:lnTo>
                  <a:pt x="742" y="466"/>
                </a:lnTo>
                <a:lnTo>
                  <a:pt x="743" y="468"/>
                </a:lnTo>
                <a:lnTo>
                  <a:pt x="743" y="468"/>
                </a:lnTo>
                <a:lnTo>
                  <a:pt x="743" y="466"/>
                </a:lnTo>
                <a:lnTo>
                  <a:pt x="743" y="465"/>
                </a:lnTo>
                <a:lnTo>
                  <a:pt x="744" y="470"/>
                </a:lnTo>
                <a:lnTo>
                  <a:pt x="744" y="470"/>
                </a:lnTo>
                <a:lnTo>
                  <a:pt x="745" y="466"/>
                </a:lnTo>
                <a:lnTo>
                  <a:pt x="745" y="465"/>
                </a:lnTo>
                <a:lnTo>
                  <a:pt x="745" y="463"/>
                </a:lnTo>
                <a:lnTo>
                  <a:pt x="745" y="465"/>
                </a:lnTo>
                <a:lnTo>
                  <a:pt x="746" y="462"/>
                </a:lnTo>
                <a:lnTo>
                  <a:pt x="746" y="458"/>
                </a:lnTo>
                <a:lnTo>
                  <a:pt x="746" y="463"/>
                </a:lnTo>
                <a:lnTo>
                  <a:pt x="746" y="460"/>
                </a:lnTo>
                <a:lnTo>
                  <a:pt x="747" y="462"/>
                </a:lnTo>
                <a:lnTo>
                  <a:pt x="747" y="458"/>
                </a:lnTo>
                <a:lnTo>
                  <a:pt x="748" y="460"/>
                </a:lnTo>
                <a:lnTo>
                  <a:pt x="748" y="465"/>
                </a:lnTo>
                <a:lnTo>
                  <a:pt x="748" y="463"/>
                </a:lnTo>
                <a:lnTo>
                  <a:pt x="748" y="462"/>
                </a:lnTo>
                <a:lnTo>
                  <a:pt x="749" y="458"/>
                </a:lnTo>
                <a:lnTo>
                  <a:pt x="749" y="466"/>
                </a:lnTo>
                <a:lnTo>
                  <a:pt x="749" y="466"/>
                </a:lnTo>
                <a:lnTo>
                  <a:pt x="749" y="460"/>
                </a:lnTo>
                <a:lnTo>
                  <a:pt x="750" y="465"/>
                </a:lnTo>
                <a:lnTo>
                  <a:pt x="750" y="466"/>
                </a:lnTo>
                <a:lnTo>
                  <a:pt x="751" y="465"/>
                </a:lnTo>
                <a:lnTo>
                  <a:pt x="751" y="460"/>
                </a:lnTo>
                <a:lnTo>
                  <a:pt x="751" y="460"/>
                </a:lnTo>
                <a:lnTo>
                  <a:pt x="751" y="463"/>
                </a:lnTo>
                <a:lnTo>
                  <a:pt x="752" y="466"/>
                </a:lnTo>
                <a:lnTo>
                  <a:pt x="752" y="462"/>
                </a:lnTo>
                <a:lnTo>
                  <a:pt x="752" y="463"/>
                </a:lnTo>
                <a:lnTo>
                  <a:pt x="752" y="465"/>
                </a:lnTo>
                <a:lnTo>
                  <a:pt x="753" y="468"/>
                </a:lnTo>
                <a:lnTo>
                  <a:pt x="753" y="458"/>
                </a:lnTo>
                <a:lnTo>
                  <a:pt x="753" y="457"/>
                </a:lnTo>
                <a:lnTo>
                  <a:pt x="753" y="457"/>
                </a:lnTo>
                <a:lnTo>
                  <a:pt x="754" y="454"/>
                </a:lnTo>
                <a:lnTo>
                  <a:pt x="754" y="446"/>
                </a:lnTo>
                <a:lnTo>
                  <a:pt x="755" y="444"/>
                </a:lnTo>
                <a:lnTo>
                  <a:pt x="755" y="441"/>
                </a:lnTo>
                <a:lnTo>
                  <a:pt x="755" y="439"/>
                </a:lnTo>
                <a:lnTo>
                  <a:pt x="755" y="433"/>
                </a:lnTo>
                <a:lnTo>
                  <a:pt x="756" y="428"/>
                </a:lnTo>
                <a:lnTo>
                  <a:pt x="756" y="428"/>
                </a:lnTo>
                <a:lnTo>
                  <a:pt x="756" y="431"/>
                </a:lnTo>
                <a:lnTo>
                  <a:pt x="756" y="426"/>
                </a:lnTo>
                <a:lnTo>
                  <a:pt x="757" y="423"/>
                </a:lnTo>
                <a:lnTo>
                  <a:pt x="757" y="425"/>
                </a:lnTo>
                <a:lnTo>
                  <a:pt x="758" y="426"/>
                </a:lnTo>
                <a:lnTo>
                  <a:pt x="758" y="426"/>
                </a:lnTo>
                <a:lnTo>
                  <a:pt x="758" y="422"/>
                </a:lnTo>
                <a:lnTo>
                  <a:pt x="758" y="423"/>
                </a:lnTo>
                <a:lnTo>
                  <a:pt x="759" y="430"/>
                </a:lnTo>
                <a:lnTo>
                  <a:pt x="759" y="431"/>
                </a:lnTo>
                <a:lnTo>
                  <a:pt x="759" y="430"/>
                </a:lnTo>
                <a:lnTo>
                  <a:pt x="759" y="425"/>
                </a:lnTo>
                <a:lnTo>
                  <a:pt x="760" y="430"/>
                </a:lnTo>
                <a:lnTo>
                  <a:pt x="760" y="433"/>
                </a:lnTo>
                <a:lnTo>
                  <a:pt x="761" y="428"/>
                </a:lnTo>
                <a:lnTo>
                  <a:pt x="761" y="428"/>
                </a:lnTo>
                <a:lnTo>
                  <a:pt x="761" y="431"/>
                </a:lnTo>
                <a:lnTo>
                  <a:pt x="761" y="436"/>
                </a:lnTo>
                <a:lnTo>
                  <a:pt x="762" y="431"/>
                </a:lnTo>
                <a:lnTo>
                  <a:pt x="762" y="430"/>
                </a:lnTo>
                <a:lnTo>
                  <a:pt x="762" y="431"/>
                </a:lnTo>
                <a:lnTo>
                  <a:pt x="762" y="433"/>
                </a:lnTo>
                <a:lnTo>
                  <a:pt x="763" y="433"/>
                </a:lnTo>
                <a:lnTo>
                  <a:pt x="763" y="431"/>
                </a:lnTo>
                <a:lnTo>
                  <a:pt x="763" y="430"/>
                </a:lnTo>
                <a:lnTo>
                  <a:pt x="764" y="435"/>
                </a:lnTo>
                <a:lnTo>
                  <a:pt x="764" y="435"/>
                </a:lnTo>
                <a:lnTo>
                  <a:pt x="764" y="433"/>
                </a:lnTo>
                <a:lnTo>
                  <a:pt x="765" y="435"/>
                </a:lnTo>
                <a:lnTo>
                  <a:pt x="765" y="437"/>
                </a:lnTo>
                <a:lnTo>
                  <a:pt x="765" y="437"/>
                </a:lnTo>
                <a:lnTo>
                  <a:pt x="766" y="436"/>
                </a:lnTo>
                <a:lnTo>
                  <a:pt x="766" y="433"/>
                </a:lnTo>
                <a:lnTo>
                  <a:pt x="766" y="436"/>
                </a:lnTo>
                <a:lnTo>
                  <a:pt x="766" y="439"/>
                </a:lnTo>
                <a:lnTo>
                  <a:pt x="767" y="439"/>
                </a:lnTo>
                <a:lnTo>
                  <a:pt x="767" y="435"/>
                </a:lnTo>
                <a:lnTo>
                  <a:pt x="767" y="437"/>
                </a:lnTo>
                <a:lnTo>
                  <a:pt x="768" y="441"/>
                </a:lnTo>
                <a:lnTo>
                  <a:pt x="768" y="439"/>
                </a:lnTo>
                <a:lnTo>
                  <a:pt x="768" y="435"/>
                </a:lnTo>
                <a:lnTo>
                  <a:pt x="769" y="437"/>
                </a:lnTo>
                <a:lnTo>
                  <a:pt x="769" y="442"/>
                </a:lnTo>
                <a:lnTo>
                  <a:pt x="769" y="436"/>
                </a:lnTo>
                <a:lnTo>
                  <a:pt x="769" y="436"/>
                </a:lnTo>
                <a:lnTo>
                  <a:pt x="770" y="437"/>
                </a:lnTo>
                <a:lnTo>
                  <a:pt x="770" y="446"/>
                </a:lnTo>
                <a:lnTo>
                  <a:pt x="770" y="437"/>
                </a:lnTo>
                <a:lnTo>
                  <a:pt x="771" y="433"/>
                </a:lnTo>
                <a:lnTo>
                  <a:pt x="771" y="430"/>
                </a:lnTo>
                <a:lnTo>
                  <a:pt x="771" y="433"/>
                </a:lnTo>
                <a:lnTo>
                  <a:pt x="772" y="428"/>
                </a:lnTo>
                <a:lnTo>
                  <a:pt x="772" y="419"/>
                </a:lnTo>
                <a:lnTo>
                  <a:pt x="772" y="417"/>
                </a:lnTo>
                <a:lnTo>
                  <a:pt x="772" y="417"/>
                </a:lnTo>
                <a:lnTo>
                  <a:pt x="773" y="412"/>
                </a:lnTo>
                <a:lnTo>
                  <a:pt x="773" y="406"/>
                </a:lnTo>
                <a:lnTo>
                  <a:pt x="773" y="406"/>
                </a:lnTo>
                <a:lnTo>
                  <a:pt x="774" y="406"/>
                </a:lnTo>
                <a:lnTo>
                  <a:pt x="774" y="403"/>
                </a:lnTo>
                <a:lnTo>
                  <a:pt x="774" y="399"/>
                </a:lnTo>
                <a:lnTo>
                  <a:pt x="775" y="394"/>
                </a:lnTo>
                <a:lnTo>
                  <a:pt x="775" y="399"/>
                </a:lnTo>
                <a:lnTo>
                  <a:pt x="775" y="401"/>
                </a:lnTo>
                <a:lnTo>
                  <a:pt x="775" y="404"/>
                </a:lnTo>
                <a:lnTo>
                  <a:pt x="776" y="403"/>
                </a:lnTo>
                <a:lnTo>
                  <a:pt x="776" y="403"/>
                </a:lnTo>
                <a:lnTo>
                  <a:pt x="776" y="403"/>
                </a:lnTo>
                <a:lnTo>
                  <a:pt x="776" y="393"/>
                </a:lnTo>
                <a:lnTo>
                  <a:pt x="777" y="393"/>
                </a:lnTo>
                <a:lnTo>
                  <a:pt x="777" y="407"/>
                </a:lnTo>
                <a:lnTo>
                  <a:pt x="778" y="420"/>
                </a:lnTo>
                <a:lnTo>
                  <a:pt x="778" y="420"/>
                </a:lnTo>
                <a:lnTo>
                  <a:pt x="778" y="423"/>
                </a:lnTo>
                <a:lnTo>
                  <a:pt x="778" y="431"/>
                </a:lnTo>
                <a:lnTo>
                  <a:pt x="779" y="441"/>
                </a:lnTo>
                <a:lnTo>
                  <a:pt x="779" y="442"/>
                </a:lnTo>
                <a:lnTo>
                  <a:pt x="779" y="436"/>
                </a:lnTo>
                <a:lnTo>
                  <a:pt x="779" y="436"/>
                </a:lnTo>
                <a:lnTo>
                  <a:pt x="780" y="441"/>
                </a:lnTo>
                <a:lnTo>
                  <a:pt x="780" y="444"/>
                </a:lnTo>
                <a:lnTo>
                  <a:pt x="781" y="439"/>
                </a:lnTo>
                <a:lnTo>
                  <a:pt x="781" y="442"/>
                </a:lnTo>
                <a:lnTo>
                  <a:pt x="781" y="442"/>
                </a:lnTo>
                <a:lnTo>
                  <a:pt x="781" y="446"/>
                </a:lnTo>
                <a:lnTo>
                  <a:pt x="782" y="444"/>
                </a:lnTo>
                <a:lnTo>
                  <a:pt x="782" y="446"/>
                </a:lnTo>
                <a:lnTo>
                  <a:pt x="782" y="449"/>
                </a:lnTo>
                <a:lnTo>
                  <a:pt x="782" y="452"/>
                </a:lnTo>
                <a:lnTo>
                  <a:pt x="783" y="447"/>
                </a:lnTo>
                <a:lnTo>
                  <a:pt x="783" y="444"/>
                </a:lnTo>
                <a:lnTo>
                  <a:pt x="784" y="447"/>
                </a:lnTo>
                <a:lnTo>
                  <a:pt x="784" y="452"/>
                </a:lnTo>
                <a:lnTo>
                  <a:pt x="784" y="449"/>
                </a:lnTo>
                <a:lnTo>
                  <a:pt x="784" y="450"/>
                </a:lnTo>
                <a:lnTo>
                  <a:pt x="785" y="470"/>
                </a:lnTo>
                <a:lnTo>
                  <a:pt x="785" y="486"/>
                </a:lnTo>
                <a:lnTo>
                  <a:pt x="785" y="491"/>
                </a:lnTo>
                <a:lnTo>
                  <a:pt x="785" y="507"/>
                </a:lnTo>
                <a:lnTo>
                  <a:pt x="786" y="505"/>
                </a:lnTo>
                <a:lnTo>
                  <a:pt x="786" y="463"/>
                </a:lnTo>
                <a:lnTo>
                  <a:pt x="787" y="401"/>
                </a:lnTo>
                <a:lnTo>
                  <a:pt x="787" y="314"/>
                </a:lnTo>
                <a:lnTo>
                  <a:pt x="787" y="196"/>
                </a:lnTo>
                <a:lnTo>
                  <a:pt x="787" y="109"/>
                </a:lnTo>
                <a:lnTo>
                  <a:pt x="788" y="93"/>
                </a:lnTo>
                <a:lnTo>
                  <a:pt x="788" y="199"/>
                </a:lnTo>
                <a:lnTo>
                  <a:pt x="788" y="385"/>
                </a:lnTo>
                <a:lnTo>
                  <a:pt x="788" y="507"/>
                </a:lnTo>
                <a:lnTo>
                  <a:pt x="789" y="513"/>
                </a:lnTo>
                <a:lnTo>
                  <a:pt x="789" y="505"/>
                </a:lnTo>
                <a:lnTo>
                  <a:pt x="789" y="466"/>
                </a:lnTo>
                <a:lnTo>
                  <a:pt x="789" y="463"/>
                </a:lnTo>
                <a:lnTo>
                  <a:pt x="790" y="468"/>
                </a:lnTo>
                <a:lnTo>
                  <a:pt x="790" y="462"/>
                </a:lnTo>
                <a:lnTo>
                  <a:pt x="791" y="458"/>
                </a:lnTo>
                <a:lnTo>
                  <a:pt x="791" y="462"/>
                </a:lnTo>
                <a:lnTo>
                  <a:pt x="791" y="466"/>
                </a:lnTo>
                <a:lnTo>
                  <a:pt x="791" y="462"/>
                </a:lnTo>
                <a:lnTo>
                  <a:pt x="792" y="462"/>
                </a:lnTo>
                <a:lnTo>
                  <a:pt x="792" y="462"/>
                </a:lnTo>
                <a:lnTo>
                  <a:pt x="792" y="466"/>
                </a:lnTo>
                <a:lnTo>
                  <a:pt x="792" y="465"/>
                </a:lnTo>
                <a:lnTo>
                  <a:pt x="793" y="460"/>
                </a:lnTo>
                <a:lnTo>
                  <a:pt x="793" y="465"/>
                </a:lnTo>
                <a:lnTo>
                  <a:pt x="794" y="466"/>
                </a:lnTo>
                <a:lnTo>
                  <a:pt x="794" y="466"/>
                </a:lnTo>
                <a:lnTo>
                  <a:pt x="794" y="463"/>
                </a:lnTo>
                <a:lnTo>
                  <a:pt x="794" y="463"/>
                </a:lnTo>
                <a:lnTo>
                  <a:pt x="795" y="468"/>
                </a:lnTo>
                <a:lnTo>
                  <a:pt x="795" y="466"/>
                </a:lnTo>
                <a:lnTo>
                  <a:pt x="795" y="460"/>
                </a:lnTo>
                <a:lnTo>
                  <a:pt x="796" y="462"/>
                </a:lnTo>
                <a:lnTo>
                  <a:pt x="796" y="460"/>
                </a:lnTo>
                <a:lnTo>
                  <a:pt x="796" y="460"/>
                </a:lnTo>
                <a:lnTo>
                  <a:pt x="797" y="457"/>
                </a:lnTo>
                <a:lnTo>
                  <a:pt x="797" y="460"/>
                </a:lnTo>
                <a:lnTo>
                  <a:pt x="797" y="458"/>
                </a:lnTo>
                <a:lnTo>
                  <a:pt x="797" y="463"/>
                </a:lnTo>
                <a:lnTo>
                  <a:pt x="798" y="460"/>
                </a:lnTo>
                <a:lnTo>
                  <a:pt x="798" y="458"/>
                </a:lnTo>
                <a:lnTo>
                  <a:pt x="798" y="462"/>
                </a:lnTo>
                <a:lnTo>
                  <a:pt x="799" y="462"/>
                </a:lnTo>
                <a:lnTo>
                  <a:pt x="799" y="460"/>
                </a:lnTo>
                <a:lnTo>
                  <a:pt x="799" y="458"/>
                </a:lnTo>
                <a:lnTo>
                  <a:pt x="800" y="458"/>
                </a:lnTo>
                <a:lnTo>
                  <a:pt x="800" y="462"/>
                </a:lnTo>
                <a:lnTo>
                  <a:pt x="800" y="463"/>
                </a:lnTo>
                <a:lnTo>
                  <a:pt x="800" y="462"/>
                </a:lnTo>
                <a:lnTo>
                  <a:pt x="801" y="457"/>
                </a:lnTo>
                <a:lnTo>
                  <a:pt x="801" y="457"/>
                </a:lnTo>
                <a:lnTo>
                  <a:pt x="801" y="455"/>
                </a:lnTo>
                <a:lnTo>
                  <a:pt x="802" y="452"/>
                </a:lnTo>
                <a:lnTo>
                  <a:pt x="802" y="452"/>
                </a:lnTo>
                <a:lnTo>
                  <a:pt x="802" y="457"/>
                </a:lnTo>
                <a:lnTo>
                  <a:pt x="802" y="457"/>
                </a:lnTo>
                <a:lnTo>
                  <a:pt x="803" y="452"/>
                </a:lnTo>
                <a:lnTo>
                  <a:pt x="803" y="458"/>
                </a:lnTo>
                <a:lnTo>
                  <a:pt x="803" y="460"/>
                </a:lnTo>
                <a:lnTo>
                  <a:pt x="804" y="458"/>
                </a:lnTo>
                <a:lnTo>
                  <a:pt x="804" y="457"/>
                </a:lnTo>
                <a:lnTo>
                  <a:pt x="804" y="454"/>
                </a:lnTo>
                <a:lnTo>
                  <a:pt x="805" y="460"/>
                </a:lnTo>
                <a:lnTo>
                  <a:pt x="805" y="463"/>
                </a:lnTo>
                <a:lnTo>
                  <a:pt x="805" y="458"/>
                </a:lnTo>
                <a:lnTo>
                  <a:pt x="805" y="457"/>
                </a:lnTo>
                <a:lnTo>
                  <a:pt x="806" y="457"/>
                </a:lnTo>
                <a:lnTo>
                  <a:pt x="806" y="463"/>
                </a:lnTo>
                <a:lnTo>
                  <a:pt x="806" y="462"/>
                </a:lnTo>
                <a:lnTo>
                  <a:pt x="807" y="457"/>
                </a:lnTo>
                <a:lnTo>
                  <a:pt x="807" y="458"/>
                </a:lnTo>
                <a:lnTo>
                  <a:pt x="807" y="463"/>
                </a:lnTo>
                <a:lnTo>
                  <a:pt x="808" y="457"/>
                </a:lnTo>
                <a:lnTo>
                  <a:pt x="808" y="455"/>
                </a:lnTo>
                <a:lnTo>
                  <a:pt x="808" y="457"/>
                </a:lnTo>
                <a:lnTo>
                  <a:pt x="808" y="455"/>
                </a:lnTo>
                <a:lnTo>
                  <a:pt x="809" y="452"/>
                </a:lnTo>
                <a:lnTo>
                  <a:pt x="809" y="444"/>
                </a:lnTo>
                <a:lnTo>
                  <a:pt x="809" y="441"/>
                </a:lnTo>
                <a:lnTo>
                  <a:pt x="810" y="442"/>
                </a:lnTo>
                <a:lnTo>
                  <a:pt x="810" y="446"/>
                </a:lnTo>
                <a:lnTo>
                  <a:pt x="810" y="436"/>
                </a:lnTo>
                <a:lnTo>
                  <a:pt x="811" y="433"/>
                </a:lnTo>
                <a:lnTo>
                  <a:pt x="811" y="433"/>
                </a:lnTo>
                <a:lnTo>
                  <a:pt x="811" y="437"/>
                </a:lnTo>
                <a:lnTo>
                  <a:pt x="811" y="436"/>
                </a:lnTo>
                <a:lnTo>
                  <a:pt x="812" y="430"/>
                </a:lnTo>
                <a:lnTo>
                  <a:pt x="812" y="428"/>
                </a:lnTo>
                <a:lnTo>
                  <a:pt x="812" y="426"/>
                </a:lnTo>
                <a:lnTo>
                  <a:pt x="812" y="425"/>
                </a:lnTo>
                <a:lnTo>
                  <a:pt x="813" y="426"/>
                </a:lnTo>
                <a:lnTo>
                  <a:pt x="813" y="430"/>
                </a:lnTo>
                <a:lnTo>
                  <a:pt x="814" y="428"/>
                </a:lnTo>
                <a:lnTo>
                  <a:pt x="814" y="428"/>
                </a:lnTo>
                <a:lnTo>
                  <a:pt x="814" y="426"/>
                </a:lnTo>
                <a:lnTo>
                  <a:pt x="814" y="426"/>
                </a:lnTo>
                <a:lnTo>
                  <a:pt x="815" y="430"/>
                </a:lnTo>
                <a:lnTo>
                  <a:pt x="815" y="430"/>
                </a:lnTo>
                <a:lnTo>
                  <a:pt x="815" y="425"/>
                </a:lnTo>
                <a:lnTo>
                  <a:pt x="815" y="428"/>
                </a:lnTo>
                <a:lnTo>
                  <a:pt x="816" y="437"/>
                </a:lnTo>
                <a:lnTo>
                  <a:pt x="816" y="433"/>
                </a:lnTo>
                <a:lnTo>
                  <a:pt x="817" y="433"/>
                </a:lnTo>
                <a:lnTo>
                  <a:pt x="817" y="431"/>
                </a:lnTo>
                <a:lnTo>
                  <a:pt x="817" y="436"/>
                </a:lnTo>
                <a:lnTo>
                  <a:pt x="817" y="436"/>
                </a:lnTo>
                <a:lnTo>
                  <a:pt x="818" y="431"/>
                </a:lnTo>
                <a:lnTo>
                  <a:pt x="818" y="435"/>
                </a:lnTo>
                <a:lnTo>
                  <a:pt x="818" y="435"/>
                </a:lnTo>
                <a:lnTo>
                  <a:pt x="818" y="439"/>
                </a:lnTo>
                <a:lnTo>
                  <a:pt x="819" y="437"/>
                </a:lnTo>
                <a:lnTo>
                  <a:pt x="819" y="436"/>
                </a:lnTo>
                <a:lnTo>
                  <a:pt x="820" y="435"/>
                </a:lnTo>
                <a:lnTo>
                  <a:pt x="820" y="437"/>
                </a:lnTo>
                <a:lnTo>
                  <a:pt x="820" y="437"/>
                </a:lnTo>
                <a:lnTo>
                  <a:pt x="820" y="437"/>
                </a:lnTo>
                <a:lnTo>
                  <a:pt x="821" y="442"/>
                </a:lnTo>
                <a:lnTo>
                  <a:pt x="821" y="447"/>
                </a:lnTo>
                <a:lnTo>
                  <a:pt x="821" y="446"/>
                </a:lnTo>
                <a:lnTo>
                  <a:pt x="821" y="441"/>
                </a:lnTo>
                <a:lnTo>
                  <a:pt x="822" y="442"/>
                </a:lnTo>
                <a:lnTo>
                  <a:pt x="822" y="446"/>
                </a:lnTo>
                <a:lnTo>
                  <a:pt x="823" y="447"/>
                </a:lnTo>
                <a:lnTo>
                  <a:pt x="823" y="442"/>
                </a:lnTo>
                <a:lnTo>
                  <a:pt x="823" y="442"/>
                </a:lnTo>
                <a:lnTo>
                  <a:pt x="823" y="444"/>
                </a:lnTo>
                <a:lnTo>
                  <a:pt x="824" y="444"/>
                </a:lnTo>
                <a:lnTo>
                  <a:pt x="824" y="441"/>
                </a:lnTo>
                <a:lnTo>
                  <a:pt x="824" y="446"/>
                </a:lnTo>
                <a:lnTo>
                  <a:pt x="824" y="449"/>
                </a:lnTo>
                <a:lnTo>
                  <a:pt x="825" y="449"/>
                </a:lnTo>
                <a:lnTo>
                  <a:pt x="825" y="442"/>
                </a:lnTo>
                <a:lnTo>
                  <a:pt x="825" y="442"/>
                </a:lnTo>
                <a:lnTo>
                  <a:pt x="826" y="446"/>
                </a:lnTo>
                <a:lnTo>
                  <a:pt x="826" y="446"/>
                </a:lnTo>
                <a:lnTo>
                  <a:pt x="826" y="446"/>
                </a:lnTo>
                <a:lnTo>
                  <a:pt x="827" y="449"/>
                </a:lnTo>
                <a:lnTo>
                  <a:pt x="827" y="449"/>
                </a:lnTo>
                <a:lnTo>
                  <a:pt x="827" y="447"/>
                </a:lnTo>
                <a:lnTo>
                  <a:pt x="827" y="444"/>
                </a:lnTo>
                <a:lnTo>
                  <a:pt x="828" y="442"/>
                </a:lnTo>
                <a:lnTo>
                  <a:pt x="828" y="444"/>
                </a:lnTo>
                <a:lnTo>
                  <a:pt x="828" y="447"/>
                </a:lnTo>
                <a:lnTo>
                  <a:pt x="829" y="436"/>
                </a:lnTo>
                <a:lnTo>
                  <a:pt x="829" y="433"/>
                </a:lnTo>
                <a:lnTo>
                  <a:pt x="829" y="430"/>
                </a:lnTo>
                <a:lnTo>
                  <a:pt x="830" y="431"/>
                </a:lnTo>
                <a:lnTo>
                  <a:pt x="830" y="423"/>
                </a:lnTo>
                <a:lnTo>
                  <a:pt x="830" y="420"/>
                </a:lnTo>
                <a:lnTo>
                  <a:pt x="830" y="419"/>
                </a:lnTo>
                <a:lnTo>
                  <a:pt x="831" y="419"/>
                </a:lnTo>
                <a:lnTo>
                  <a:pt x="831" y="415"/>
                </a:lnTo>
                <a:lnTo>
                  <a:pt x="831" y="409"/>
                </a:lnTo>
                <a:lnTo>
                  <a:pt x="832" y="404"/>
                </a:lnTo>
                <a:lnTo>
                  <a:pt x="832" y="404"/>
                </a:lnTo>
                <a:lnTo>
                  <a:pt x="832" y="406"/>
                </a:lnTo>
                <a:lnTo>
                  <a:pt x="833" y="404"/>
                </a:lnTo>
                <a:lnTo>
                  <a:pt x="833" y="410"/>
                </a:lnTo>
                <a:lnTo>
                  <a:pt x="833" y="412"/>
                </a:lnTo>
                <a:lnTo>
                  <a:pt x="833" y="414"/>
                </a:lnTo>
                <a:lnTo>
                  <a:pt x="834" y="412"/>
                </a:lnTo>
                <a:lnTo>
                  <a:pt x="834" y="407"/>
                </a:lnTo>
                <a:lnTo>
                  <a:pt x="834" y="406"/>
                </a:lnTo>
                <a:lnTo>
                  <a:pt x="835" y="407"/>
                </a:lnTo>
                <a:lnTo>
                  <a:pt x="835" y="417"/>
                </a:lnTo>
                <a:lnTo>
                  <a:pt x="835" y="425"/>
                </a:lnTo>
                <a:lnTo>
                  <a:pt x="836" y="431"/>
                </a:lnTo>
                <a:lnTo>
                  <a:pt x="836" y="439"/>
                </a:lnTo>
                <a:lnTo>
                  <a:pt x="836" y="441"/>
                </a:lnTo>
                <a:lnTo>
                  <a:pt x="836" y="444"/>
                </a:lnTo>
                <a:lnTo>
                  <a:pt x="837" y="450"/>
                </a:lnTo>
                <a:lnTo>
                  <a:pt x="837" y="452"/>
                </a:lnTo>
                <a:lnTo>
                  <a:pt x="837" y="452"/>
                </a:lnTo>
                <a:lnTo>
                  <a:pt x="838" y="449"/>
                </a:lnTo>
                <a:lnTo>
                  <a:pt x="838" y="452"/>
                </a:lnTo>
                <a:lnTo>
                  <a:pt x="838" y="458"/>
                </a:lnTo>
                <a:lnTo>
                  <a:pt x="838" y="458"/>
                </a:lnTo>
                <a:lnTo>
                  <a:pt x="839" y="455"/>
                </a:lnTo>
                <a:lnTo>
                  <a:pt x="839" y="457"/>
                </a:lnTo>
                <a:lnTo>
                  <a:pt x="839" y="462"/>
                </a:lnTo>
                <a:lnTo>
                  <a:pt x="840" y="462"/>
                </a:lnTo>
                <a:lnTo>
                  <a:pt x="840" y="457"/>
                </a:lnTo>
                <a:lnTo>
                  <a:pt x="840" y="457"/>
                </a:lnTo>
                <a:lnTo>
                  <a:pt x="841" y="460"/>
                </a:lnTo>
                <a:lnTo>
                  <a:pt x="841" y="457"/>
                </a:lnTo>
                <a:lnTo>
                  <a:pt x="841" y="458"/>
                </a:lnTo>
                <a:lnTo>
                  <a:pt x="841" y="460"/>
                </a:lnTo>
                <a:lnTo>
                  <a:pt x="842" y="473"/>
                </a:lnTo>
                <a:lnTo>
                  <a:pt x="842" y="487"/>
                </a:lnTo>
                <a:lnTo>
                  <a:pt x="842" y="487"/>
                </a:lnTo>
                <a:lnTo>
                  <a:pt x="843" y="494"/>
                </a:lnTo>
                <a:lnTo>
                  <a:pt x="843" y="523"/>
                </a:lnTo>
                <a:lnTo>
                  <a:pt x="843" y="542"/>
                </a:lnTo>
                <a:lnTo>
                  <a:pt x="844" y="527"/>
                </a:lnTo>
                <a:lnTo>
                  <a:pt x="844" y="495"/>
                </a:lnTo>
                <a:lnTo>
                  <a:pt x="844" y="462"/>
                </a:lnTo>
                <a:lnTo>
                  <a:pt x="844" y="431"/>
                </a:lnTo>
                <a:lnTo>
                  <a:pt x="845" y="378"/>
                </a:lnTo>
                <a:lnTo>
                  <a:pt x="845" y="287"/>
                </a:lnTo>
                <a:lnTo>
                  <a:pt x="845" y="175"/>
                </a:lnTo>
                <a:lnTo>
                  <a:pt x="846" y="103"/>
                </a:lnTo>
                <a:lnTo>
                  <a:pt x="846" y="87"/>
                </a:lnTo>
                <a:lnTo>
                  <a:pt x="846" y="183"/>
                </a:lnTo>
                <a:lnTo>
                  <a:pt x="847" y="348"/>
                </a:lnTo>
                <a:lnTo>
                  <a:pt x="847" y="470"/>
                </a:lnTo>
                <a:lnTo>
                  <a:pt x="847" y="508"/>
                </a:lnTo>
                <a:lnTo>
                  <a:pt x="847" y="497"/>
                </a:lnTo>
                <a:lnTo>
                  <a:pt x="848" y="478"/>
                </a:lnTo>
                <a:lnTo>
                  <a:pt x="848" y="473"/>
                </a:lnTo>
                <a:lnTo>
                  <a:pt x="848" y="476"/>
                </a:lnTo>
                <a:lnTo>
                  <a:pt x="849" y="475"/>
                </a:lnTo>
                <a:lnTo>
                  <a:pt x="849" y="463"/>
                </a:lnTo>
                <a:lnTo>
                  <a:pt x="849" y="465"/>
                </a:lnTo>
                <a:lnTo>
                  <a:pt x="850" y="468"/>
                </a:lnTo>
                <a:lnTo>
                  <a:pt x="850" y="466"/>
                </a:lnTo>
                <a:lnTo>
                  <a:pt x="850" y="465"/>
                </a:lnTo>
                <a:lnTo>
                  <a:pt x="850" y="466"/>
                </a:lnTo>
                <a:lnTo>
                  <a:pt x="851" y="473"/>
                </a:lnTo>
                <a:lnTo>
                  <a:pt x="851" y="471"/>
                </a:lnTo>
                <a:lnTo>
                  <a:pt x="851" y="471"/>
                </a:lnTo>
                <a:lnTo>
                  <a:pt x="851" y="473"/>
                </a:lnTo>
                <a:lnTo>
                  <a:pt x="852" y="473"/>
                </a:lnTo>
                <a:lnTo>
                  <a:pt x="852" y="470"/>
                </a:lnTo>
                <a:lnTo>
                  <a:pt x="853" y="463"/>
                </a:lnTo>
                <a:lnTo>
                  <a:pt x="853" y="468"/>
                </a:lnTo>
                <a:lnTo>
                  <a:pt x="853" y="471"/>
                </a:lnTo>
                <a:lnTo>
                  <a:pt x="853" y="471"/>
                </a:lnTo>
                <a:lnTo>
                  <a:pt x="854" y="468"/>
                </a:lnTo>
                <a:lnTo>
                  <a:pt x="854" y="465"/>
                </a:lnTo>
                <a:lnTo>
                  <a:pt x="854" y="470"/>
                </a:lnTo>
                <a:lnTo>
                  <a:pt x="854" y="470"/>
                </a:lnTo>
                <a:lnTo>
                  <a:pt x="855" y="470"/>
                </a:lnTo>
                <a:lnTo>
                  <a:pt x="855" y="470"/>
                </a:lnTo>
                <a:lnTo>
                  <a:pt x="856" y="475"/>
                </a:lnTo>
                <a:lnTo>
                  <a:pt x="856" y="476"/>
                </a:lnTo>
                <a:lnTo>
                  <a:pt x="856" y="473"/>
                </a:lnTo>
                <a:lnTo>
                  <a:pt x="856" y="473"/>
                </a:lnTo>
                <a:lnTo>
                  <a:pt x="857" y="471"/>
                </a:lnTo>
                <a:lnTo>
                  <a:pt x="857" y="473"/>
                </a:lnTo>
                <a:lnTo>
                  <a:pt x="857" y="468"/>
                </a:lnTo>
                <a:lnTo>
                  <a:pt x="857" y="466"/>
                </a:lnTo>
                <a:lnTo>
                  <a:pt x="858" y="468"/>
                </a:lnTo>
                <a:lnTo>
                  <a:pt x="858" y="476"/>
                </a:lnTo>
                <a:lnTo>
                  <a:pt x="859" y="470"/>
                </a:lnTo>
                <a:lnTo>
                  <a:pt x="859" y="468"/>
                </a:lnTo>
                <a:lnTo>
                  <a:pt x="859" y="465"/>
                </a:lnTo>
                <a:lnTo>
                  <a:pt x="859" y="465"/>
                </a:lnTo>
                <a:lnTo>
                  <a:pt x="860" y="463"/>
                </a:lnTo>
                <a:lnTo>
                  <a:pt x="860" y="462"/>
                </a:lnTo>
                <a:lnTo>
                  <a:pt x="860" y="465"/>
                </a:lnTo>
                <a:lnTo>
                  <a:pt x="860" y="473"/>
                </a:lnTo>
                <a:lnTo>
                  <a:pt x="861" y="470"/>
                </a:lnTo>
                <a:lnTo>
                  <a:pt x="861" y="468"/>
                </a:lnTo>
                <a:lnTo>
                  <a:pt x="861" y="466"/>
                </a:lnTo>
                <a:lnTo>
                  <a:pt x="862" y="470"/>
                </a:lnTo>
                <a:lnTo>
                  <a:pt x="862" y="471"/>
                </a:lnTo>
                <a:lnTo>
                  <a:pt x="862" y="468"/>
                </a:lnTo>
                <a:lnTo>
                  <a:pt x="863" y="468"/>
                </a:lnTo>
                <a:lnTo>
                  <a:pt x="863" y="473"/>
                </a:lnTo>
                <a:lnTo>
                  <a:pt x="863" y="476"/>
                </a:lnTo>
                <a:lnTo>
                  <a:pt x="863" y="475"/>
                </a:lnTo>
                <a:lnTo>
                  <a:pt x="864" y="470"/>
                </a:lnTo>
                <a:lnTo>
                  <a:pt x="864" y="476"/>
                </a:lnTo>
                <a:lnTo>
                  <a:pt x="864" y="484"/>
                </a:lnTo>
                <a:lnTo>
                  <a:pt x="865" y="484"/>
                </a:lnTo>
                <a:lnTo>
                  <a:pt x="865" y="484"/>
                </a:lnTo>
                <a:lnTo>
                  <a:pt x="865" y="486"/>
                </a:lnTo>
                <a:lnTo>
                  <a:pt x="866" y="486"/>
                </a:lnTo>
                <a:lnTo>
                  <a:pt x="866" y="486"/>
                </a:lnTo>
                <a:lnTo>
                  <a:pt x="866" y="484"/>
                </a:lnTo>
                <a:lnTo>
                  <a:pt x="866" y="487"/>
                </a:lnTo>
                <a:lnTo>
                  <a:pt x="867" y="489"/>
                </a:lnTo>
                <a:lnTo>
                  <a:pt x="867" y="481"/>
                </a:lnTo>
                <a:lnTo>
                  <a:pt x="867" y="473"/>
                </a:lnTo>
                <a:lnTo>
                  <a:pt x="868" y="466"/>
                </a:lnTo>
                <a:lnTo>
                  <a:pt x="868" y="466"/>
                </a:lnTo>
                <a:lnTo>
                  <a:pt x="868" y="462"/>
                </a:lnTo>
                <a:lnTo>
                  <a:pt x="869" y="452"/>
                </a:lnTo>
                <a:lnTo>
                  <a:pt x="869" y="449"/>
                </a:lnTo>
                <a:lnTo>
                  <a:pt x="869" y="450"/>
                </a:lnTo>
                <a:lnTo>
                  <a:pt x="869" y="446"/>
                </a:lnTo>
                <a:lnTo>
                  <a:pt x="870" y="442"/>
                </a:lnTo>
                <a:lnTo>
                  <a:pt x="870" y="444"/>
                </a:lnTo>
                <a:lnTo>
                  <a:pt x="870" y="442"/>
                </a:lnTo>
                <a:lnTo>
                  <a:pt x="871" y="446"/>
                </a:lnTo>
                <a:lnTo>
                  <a:pt x="871" y="444"/>
                </a:lnTo>
                <a:lnTo>
                  <a:pt x="871" y="436"/>
                </a:lnTo>
                <a:lnTo>
                  <a:pt x="872" y="436"/>
                </a:lnTo>
                <a:lnTo>
                  <a:pt x="872" y="439"/>
                </a:lnTo>
                <a:lnTo>
                  <a:pt x="872" y="437"/>
                </a:lnTo>
                <a:lnTo>
                  <a:pt x="872" y="433"/>
                </a:lnTo>
                <a:lnTo>
                  <a:pt x="873" y="436"/>
                </a:lnTo>
                <a:lnTo>
                  <a:pt x="873" y="435"/>
                </a:lnTo>
                <a:lnTo>
                  <a:pt x="873" y="430"/>
                </a:lnTo>
                <a:lnTo>
                  <a:pt x="874" y="426"/>
                </a:lnTo>
                <a:lnTo>
                  <a:pt x="874" y="431"/>
                </a:lnTo>
                <a:lnTo>
                  <a:pt x="874" y="436"/>
                </a:lnTo>
                <a:lnTo>
                  <a:pt x="874" y="437"/>
                </a:lnTo>
                <a:lnTo>
                  <a:pt x="875" y="437"/>
                </a:lnTo>
                <a:lnTo>
                  <a:pt x="875" y="431"/>
                </a:lnTo>
                <a:lnTo>
                  <a:pt x="875" y="439"/>
                </a:lnTo>
                <a:lnTo>
                  <a:pt x="876" y="436"/>
                </a:lnTo>
                <a:lnTo>
                  <a:pt x="876" y="439"/>
                </a:lnTo>
                <a:lnTo>
                  <a:pt x="876" y="437"/>
                </a:lnTo>
                <a:lnTo>
                  <a:pt x="877" y="435"/>
                </a:lnTo>
                <a:lnTo>
                  <a:pt x="877" y="433"/>
                </a:lnTo>
                <a:lnTo>
                  <a:pt x="877" y="430"/>
                </a:lnTo>
                <a:lnTo>
                  <a:pt x="877" y="435"/>
                </a:lnTo>
                <a:lnTo>
                  <a:pt x="878" y="442"/>
                </a:lnTo>
                <a:lnTo>
                  <a:pt x="878" y="446"/>
                </a:lnTo>
                <a:lnTo>
                  <a:pt x="878" y="442"/>
                </a:lnTo>
                <a:lnTo>
                  <a:pt x="879" y="437"/>
                </a:lnTo>
                <a:lnTo>
                  <a:pt x="879" y="441"/>
                </a:lnTo>
                <a:lnTo>
                  <a:pt x="879" y="444"/>
                </a:lnTo>
                <a:lnTo>
                  <a:pt x="880" y="442"/>
                </a:lnTo>
                <a:lnTo>
                  <a:pt x="880" y="441"/>
                </a:lnTo>
                <a:lnTo>
                  <a:pt x="880" y="442"/>
                </a:lnTo>
                <a:lnTo>
                  <a:pt x="880" y="447"/>
                </a:lnTo>
                <a:lnTo>
                  <a:pt x="881" y="444"/>
                </a:lnTo>
                <a:lnTo>
                  <a:pt x="881" y="442"/>
                </a:lnTo>
                <a:lnTo>
                  <a:pt x="882" y="446"/>
                </a:lnTo>
                <a:lnTo>
                  <a:pt x="882" y="450"/>
                </a:lnTo>
                <a:lnTo>
                  <a:pt x="882" y="449"/>
                </a:lnTo>
                <a:lnTo>
                  <a:pt x="882" y="447"/>
                </a:lnTo>
                <a:lnTo>
                  <a:pt x="883" y="447"/>
                </a:lnTo>
                <a:lnTo>
                  <a:pt x="883" y="455"/>
                </a:lnTo>
                <a:lnTo>
                  <a:pt x="883" y="449"/>
                </a:lnTo>
                <a:lnTo>
                  <a:pt x="883" y="447"/>
                </a:lnTo>
                <a:lnTo>
                  <a:pt x="884" y="446"/>
                </a:lnTo>
                <a:lnTo>
                  <a:pt x="884" y="450"/>
                </a:lnTo>
                <a:lnTo>
                  <a:pt x="885" y="450"/>
                </a:lnTo>
                <a:lnTo>
                  <a:pt x="885" y="447"/>
                </a:lnTo>
                <a:lnTo>
                  <a:pt x="885" y="446"/>
                </a:lnTo>
                <a:lnTo>
                  <a:pt x="885" y="449"/>
                </a:lnTo>
                <a:lnTo>
                  <a:pt x="886" y="452"/>
                </a:lnTo>
                <a:lnTo>
                  <a:pt x="886" y="449"/>
                </a:lnTo>
                <a:lnTo>
                  <a:pt x="886" y="446"/>
                </a:lnTo>
                <a:lnTo>
                  <a:pt x="886" y="449"/>
                </a:lnTo>
                <a:lnTo>
                  <a:pt x="887" y="454"/>
                </a:lnTo>
                <a:lnTo>
                  <a:pt x="887" y="449"/>
                </a:lnTo>
                <a:lnTo>
                  <a:pt x="887" y="444"/>
                </a:lnTo>
                <a:lnTo>
                  <a:pt x="887" y="447"/>
                </a:lnTo>
                <a:lnTo>
                  <a:pt x="888" y="454"/>
                </a:lnTo>
                <a:lnTo>
                  <a:pt x="888" y="450"/>
                </a:lnTo>
                <a:lnTo>
                  <a:pt x="889" y="447"/>
                </a:lnTo>
                <a:lnTo>
                  <a:pt x="889" y="447"/>
                </a:lnTo>
                <a:lnTo>
                  <a:pt x="889" y="446"/>
                </a:lnTo>
                <a:lnTo>
                  <a:pt x="889" y="441"/>
                </a:lnTo>
                <a:lnTo>
                  <a:pt x="890" y="437"/>
                </a:lnTo>
                <a:lnTo>
                  <a:pt x="890" y="433"/>
                </a:lnTo>
                <a:lnTo>
                  <a:pt x="890" y="433"/>
                </a:lnTo>
                <a:lnTo>
                  <a:pt x="890" y="428"/>
                </a:lnTo>
                <a:lnTo>
                  <a:pt x="891" y="423"/>
                </a:lnTo>
                <a:lnTo>
                  <a:pt x="891" y="420"/>
                </a:lnTo>
                <a:lnTo>
                  <a:pt x="892" y="419"/>
                </a:lnTo>
                <a:lnTo>
                  <a:pt x="892" y="415"/>
                </a:lnTo>
                <a:lnTo>
                  <a:pt x="892" y="409"/>
                </a:lnTo>
                <a:lnTo>
                  <a:pt x="892" y="407"/>
                </a:lnTo>
                <a:lnTo>
                  <a:pt x="893" y="410"/>
                </a:lnTo>
                <a:lnTo>
                  <a:pt x="893" y="414"/>
                </a:lnTo>
                <a:lnTo>
                  <a:pt x="893" y="412"/>
                </a:lnTo>
                <a:lnTo>
                  <a:pt x="893" y="412"/>
                </a:lnTo>
                <a:lnTo>
                  <a:pt x="894" y="417"/>
                </a:lnTo>
                <a:lnTo>
                  <a:pt x="894" y="417"/>
                </a:lnTo>
                <a:lnTo>
                  <a:pt x="895" y="410"/>
                </a:lnTo>
                <a:lnTo>
                  <a:pt x="895" y="410"/>
                </a:lnTo>
                <a:lnTo>
                  <a:pt x="895" y="414"/>
                </a:lnTo>
                <a:lnTo>
                  <a:pt x="895" y="419"/>
                </a:lnTo>
                <a:lnTo>
                  <a:pt x="896" y="412"/>
                </a:lnTo>
                <a:lnTo>
                  <a:pt x="896" y="409"/>
                </a:lnTo>
                <a:lnTo>
                  <a:pt x="896" y="407"/>
                </a:lnTo>
                <a:lnTo>
                  <a:pt x="896" y="409"/>
                </a:lnTo>
                <a:lnTo>
                  <a:pt x="897" y="420"/>
                </a:lnTo>
                <a:lnTo>
                  <a:pt x="897" y="422"/>
                </a:lnTo>
                <a:lnTo>
                  <a:pt x="898" y="428"/>
                </a:lnTo>
                <a:lnTo>
                  <a:pt x="898" y="437"/>
                </a:lnTo>
                <a:lnTo>
                  <a:pt x="898" y="450"/>
                </a:lnTo>
                <a:lnTo>
                  <a:pt x="898" y="447"/>
                </a:lnTo>
                <a:lnTo>
                  <a:pt x="899" y="450"/>
                </a:lnTo>
                <a:lnTo>
                  <a:pt x="899" y="455"/>
                </a:lnTo>
                <a:lnTo>
                  <a:pt x="899" y="455"/>
                </a:lnTo>
                <a:lnTo>
                  <a:pt x="899" y="454"/>
                </a:lnTo>
                <a:lnTo>
                  <a:pt x="900" y="450"/>
                </a:lnTo>
                <a:lnTo>
                  <a:pt x="900" y="457"/>
                </a:lnTo>
                <a:lnTo>
                  <a:pt x="900" y="458"/>
                </a:lnTo>
                <a:lnTo>
                  <a:pt x="901" y="457"/>
                </a:lnTo>
                <a:lnTo>
                  <a:pt x="901" y="452"/>
                </a:lnTo>
                <a:lnTo>
                  <a:pt x="901" y="454"/>
                </a:lnTo>
                <a:lnTo>
                  <a:pt x="902" y="460"/>
                </a:lnTo>
                <a:lnTo>
                  <a:pt x="902" y="455"/>
                </a:lnTo>
                <a:lnTo>
                  <a:pt x="902" y="449"/>
                </a:lnTo>
                <a:lnTo>
                  <a:pt x="902" y="452"/>
                </a:lnTo>
                <a:lnTo>
                  <a:pt x="903" y="454"/>
                </a:lnTo>
                <a:lnTo>
                  <a:pt x="903" y="455"/>
                </a:lnTo>
                <a:lnTo>
                  <a:pt x="903" y="454"/>
                </a:lnTo>
                <a:lnTo>
                  <a:pt x="904" y="465"/>
                </a:lnTo>
                <a:lnTo>
                  <a:pt x="904" y="479"/>
                </a:lnTo>
                <a:lnTo>
                  <a:pt x="904" y="491"/>
                </a:lnTo>
                <a:lnTo>
                  <a:pt x="905" y="495"/>
                </a:lnTo>
                <a:lnTo>
                  <a:pt x="905" y="513"/>
                </a:lnTo>
                <a:lnTo>
                  <a:pt x="905" y="511"/>
                </a:lnTo>
                <a:lnTo>
                  <a:pt x="905" y="468"/>
                </a:lnTo>
                <a:lnTo>
                  <a:pt x="906" y="417"/>
                </a:lnTo>
                <a:lnTo>
                  <a:pt x="906" y="351"/>
                </a:lnTo>
                <a:lnTo>
                  <a:pt x="906" y="252"/>
                </a:lnTo>
                <a:lnTo>
                  <a:pt x="907" y="148"/>
                </a:lnTo>
                <a:lnTo>
                  <a:pt x="907" y="87"/>
                </a:lnTo>
                <a:lnTo>
                  <a:pt x="907" y="55"/>
                </a:lnTo>
                <a:lnTo>
                  <a:pt x="908" y="89"/>
                </a:lnTo>
                <a:lnTo>
                  <a:pt x="908" y="236"/>
                </a:lnTo>
                <a:lnTo>
                  <a:pt x="908" y="290"/>
                </a:lnTo>
                <a:lnTo>
                  <a:pt x="908" y="487"/>
                </a:lnTo>
                <a:lnTo>
                  <a:pt x="909" y="513"/>
                </a:lnTo>
                <a:lnTo>
                  <a:pt x="909" y="497"/>
                </a:lnTo>
                <a:lnTo>
                  <a:pt x="909" y="470"/>
                </a:lnTo>
                <a:lnTo>
                  <a:pt x="910" y="466"/>
                </a:lnTo>
                <a:lnTo>
                  <a:pt x="910" y="468"/>
                </a:lnTo>
                <a:lnTo>
                  <a:pt x="910" y="471"/>
                </a:lnTo>
                <a:lnTo>
                  <a:pt x="911" y="463"/>
                </a:lnTo>
                <a:lnTo>
                  <a:pt x="911" y="462"/>
                </a:lnTo>
                <a:lnTo>
                  <a:pt x="911" y="463"/>
                </a:lnTo>
                <a:lnTo>
                  <a:pt x="912" y="465"/>
                </a:lnTo>
                <a:lnTo>
                  <a:pt x="912" y="463"/>
                </a:lnTo>
                <a:lnTo>
                  <a:pt x="912" y="460"/>
                </a:lnTo>
                <a:lnTo>
                  <a:pt x="912" y="460"/>
                </a:lnTo>
                <a:lnTo>
                  <a:pt x="913" y="468"/>
                </a:lnTo>
                <a:lnTo>
                  <a:pt x="913" y="462"/>
                </a:lnTo>
                <a:lnTo>
                  <a:pt x="913" y="460"/>
                </a:lnTo>
                <a:lnTo>
                  <a:pt x="913" y="458"/>
                </a:lnTo>
                <a:lnTo>
                  <a:pt x="914" y="463"/>
                </a:lnTo>
                <a:lnTo>
                  <a:pt x="914" y="462"/>
                </a:lnTo>
                <a:lnTo>
                  <a:pt x="915" y="458"/>
                </a:lnTo>
                <a:lnTo>
                  <a:pt x="915" y="458"/>
                </a:lnTo>
                <a:lnTo>
                  <a:pt x="915" y="463"/>
                </a:lnTo>
                <a:lnTo>
                  <a:pt x="915" y="465"/>
                </a:lnTo>
                <a:lnTo>
                  <a:pt x="916" y="462"/>
                </a:lnTo>
                <a:lnTo>
                  <a:pt x="916" y="463"/>
                </a:lnTo>
                <a:lnTo>
                  <a:pt x="916" y="462"/>
                </a:lnTo>
                <a:lnTo>
                  <a:pt x="916" y="463"/>
                </a:lnTo>
                <a:lnTo>
                  <a:pt x="917" y="460"/>
                </a:lnTo>
                <a:lnTo>
                  <a:pt x="917" y="455"/>
                </a:lnTo>
                <a:lnTo>
                  <a:pt x="918" y="455"/>
                </a:lnTo>
                <a:lnTo>
                  <a:pt x="918" y="462"/>
                </a:lnTo>
                <a:lnTo>
                  <a:pt x="918" y="455"/>
                </a:lnTo>
                <a:lnTo>
                  <a:pt x="918" y="457"/>
                </a:lnTo>
                <a:lnTo>
                  <a:pt x="919" y="455"/>
                </a:lnTo>
                <a:lnTo>
                  <a:pt x="919" y="458"/>
                </a:lnTo>
                <a:lnTo>
                  <a:pt x="919" y="458"/>
                </a:lnTo>
                <a:lnTo>
                  <a:pt x="919" y="450"/>
                </a:lnTo>
                <a:lnTo>
                  <a:pt x="920" y="452"/>
                </a:lnTo>
                <a:lnTo>
                  <a:pt x="920" y="454"/>
                </a:lnTo>
                <a:lnTo>
                  <a:pt x="921" y="452"/>
                </a:lnTo>
                <a:lnTo>
                  <a:pt x="921" y="454"/>
                </a:lnTo>
                <a:lnTo>
                  <a:pt x="921" y="450"/>
                </a:lnTo>
                <a:lnTo>
                  <a:pt x="921" y="457"/>
                </a:lnTo>
                <a:lnTo>
                  <a:pt x="922" y="457"/>
                </a:lnTo>
                <a:lnTo>
                  <a:pt x="922" y="454"/>
                </a:lnTo>
                <a:lnTo>
                  <a:pt x="922" y="455"/>
                </a:lnTo>
                <a:lnTo>
                  <a:pt x="922" y="458"/>
                </a:lnTo>
                <a:lnTo>
                  <a:pt x="923" y="458"/>
                </a:lnTo>
                <a:lnTo>
                  <a:pt x="923" y="457"/>
                </a:lnTo>
                <a:lnTo>
                  <a:pt x="923" y="454"/>
                </a:lnTo>
                <a:lnTo>
                  <a:pt x="923" y="457"/>
                </a:lnTo>
                <a:lnTo>
                  <a:pt x="924" y="460"/>
                </a:lnTo>
                <a:lnTo>
                  <a:pt x="924" y="455"/>
                </a:lnTo>
                <a:lnTo>
                  <a:pt x="925" y="455"/>
                </a:lnTo>
                <a:lnTo>
                  <a:pt x="925" y="458"/>
                </a:lnTo>
                <a:lnTo>
                  <a:pt x="925" y="465"/>
                </a:lnTo>
                <a:lnTo>
                  <a:pt x="925" y="462"/>
                </a:lnTo>
                <a:lnTo>
                  <a:pt x="926" y="458"/>
                </a:lnTo>
                <a:lnTo>
                  <a:pt x="926" y="463"/>
                </a:lnTo>
                <a:lnTo>
                  <a:pt x="926" y="470"/>
                </a:lnTo>
                <a:lnTo>
                  <a:pt x="926" y="470"/>
                </a:lnTo>
                <a:lnTo>
                  <a:pt x="927" y="468"/>
                </a:lnTo>
                <a:lnTo>
                  <a:pt x="927" y="466"/>
                </a:lnTo>
                <a:lnTo>
                  <a:pt x="928" y="473"/>
                </a:lnTo>
                <a:lnTo>
                  <a:pt x="928" y="475"/>
                </a:lnTo>
                <a:lnTo>
                  <a:pt x="928" y="468"/>
                </a:lnTo>
                <a:lnTo>
                  <a:pt x="928" y="463"/>
                </a:lnTo>
                <a:lnTo>
                  <a:pt x="929" y="462"/>
                </a:lnTo>
                <a:lnTo>
                  <a:pt x="929" y="458"/>
                </a:lnTo>
                <a:lnTo>
                  <a:pt x="929" y="450"/>
                </a:lnTo>
                <a:lnTo>
                  <a:pt x="929" y="444"/>
                </a:lnTo>
                <a:lnTo>
                  <a:pt x="930" y="441"/>
                </a:lnTo>
                <a:lnTo>
                  <a:pt x="930" y="437"/>
                </a:lnTo>
                <a:lnTo>
                  <a:pt x="931" y="435"/>
                </a:lnTo>
                <a:lnTo>
                  <a:pt x="931" y="425"/>
                </a:lnTo>
                <a:lnTo>
                  <a:pt x="931" y="425"/>
                </a:lnTo>
                <a:lnTo>
                  <a:pt x="931" y="425"/>
                </a:lnTo>
                <a:lnTo>
                  <a:pt x="932" y="417"/>
                </a:lnTo>
                <a:lnTo>
                  <a:pt x="932" y="415"/>
                </a:lnTo>
                <a:lnTo>
                  <a:pt x="932" y="419"/>
                </a:lnTo>
                <a:lnTo>
                  <a:pt x="932" y="420"/>
                </a:lnTo>
                <a:lnTo>
                  <a:pt x="933" y="417"/>
                </a:lnTo>
                <a:lnTo>
                  <a:pt x="933" y="414"/>
                </a:lnTo>
                <a:lnTo>
                  <a:pt x="934" y="419"/>
                </a:lnTo>
                <a:lnTo>
                  <a:pt x="934" y="420"/>
                </a:lnTo>
                <a:lnTo>
                  <a:pt x="934" y="419"/>
                </a:lnTo>
                <a:lnTo>
                  <a:pt x="934" y="414"/>
                </a:lnTo>
                <a:lnTo>
                  <a:pt x="935" y="409"/>
                </a:lnTo>
                <a:lnTo>
                  <a:pt x="935" y="417"/>
                </a:lnTo>
                <a:lnTo>
                  <a:pt x="935" y="414"/>
                </a:lnTo>
                <a:lnTo>
                  <a:pt x="935" y="412"/>
                </a:lnTo>
                <a:lnTo>
                  <a:pt x="936" y="410"/>
                </a:lnTo>
                <a:lnTo>
                  <a:pt x="936" y="410"/>
                </a:lnTo>
                <a:lnTo>
                  <a:pt x="936" y="417"/>
                </a:lnTo>
                <a:lnTo>
                  <a:pt x="937" y="409"/>
                </a:lnTo>
                <a:lnTo>
                  <a:pt x="937" y="412"/>
                </a:lnTo>
                <a:lnTo>
                  <a:pt x="937" y="410"/>
                </a:lnTo>
                <a:lnTo>
                  <a:pt x="938" y="417"/>
                </a:lnTo>
                <a:lnTo>
                  <a:pt x="938" y="415"/>
                </a:lnTo>
                <a:lnTo>
                  <a:pt x="938" y="415"/>
                </a:lnTo>
                <a:lnTo>
                  <a:pt x="938" y="417"/>
                </a:lnTo>
                <a:lnTo>
                  <a:pt x="939" y="422"/>
                </a:lnTo>
                <a:lnTo>
                  <a:pt x="939" y="420"/>
                </a:lnTo>
                <a:lnTo>
                  <a:pt x="939" y="414"/>
                </a:lnTo>
                <a:lnTo>
                  <a:pt x="940" y="417"/>
                </a:lnTo>
                <a:lnTo>
                  <a:pt x="940" y="420"/>
                </a:lnTo>
                <a:lnTo>
                  <a:pt x="940" y="419"/>
                </a:lnTo>
                <a:lnTo>
                  <a:pt x="941" y="415"/>
                </a:lnTo>
                <a:lnTo>
                  <a:pt x="941" y="417"/>
                </a:lnTo>
                <a:lnTo>
                  <a:pt x="941" y="419"/>
                </a:lnTo>
                <a:lnTo>
                  <a:pt x="942" y="419"/>
                </a:lnTo>
                <a:lnTo>
                  <a:pt x="942" y="414"/>
                </a:lnTo>
                <a:lnTo>
                  <a:pt x="942" y="415"/>
                </a:lnTo>
                <a:lnTo>
                  <a:pt x="942" y="417"/>
                </a:lnTo>
                <a:lnTo>
                  <a:pt x="943" y="419"/>
                </a:lnTo>
                <a:lnTo>
                  <a:pt x="943" y="415"/>
                </a:lnTo>
                <a:lnTo>
                  <a:pt x="943" y="414"/>
                </a:lnTo>
                <a:lnTo>
                  <a:pt x="944" y="422"/>
                </a:lnTo>
                <a:lnTo>
                  <a:pt x="944" y="425"/>
                </a:lnTo>
                <a:lnTo>
                  <a:pt x="944" y="419"/>
                </a:lnTo>
                <a:lnTo>
                  <a:pt x="945" y="419"/>
                </a:lnTo>
                <a:lnTo>
                  <a:pt x="945" y="423"/>
                </a:lnTo>
                <a:lnTo>
                  <a:pt x="945" y="420"/>
                </a:lnTo>
                <a:lnTo>
                  <a:pt x="945" y="417"/>
                </a:lnTo>
                <a:lnTo>
                  <a:pt x="946" y="415"/>
                </a:lnTo>
                <a:lnTo>
                  <a:pt x="946" y="417"/>
                </a:lnTo>
                <a:lnTo>
                  <a:pt x="946" y="419"/>
                </a:lnTo>
                <a:lnTo>
                  <a:pt x="947" y="415"/>
                </a:lnTo>
                <a:lnTo>
                  <a:pt x="947" y="412"/>
                </a:lnTo>
                <a:lnTo>
                  <a:pt x="947" y="412"/>
                </a:lnTo>
                <a:lnTo>
                  <a:pt x="948" y="412"/>
                </a:lnTo>
                <a:lnTo>
                  <a:pt x="948" y="403"/>
                </a:lnTo>
                <a:lnTo>
                  <a:pt x="948" y="399"/>
                </a:lnTo>
                <a:lnTo>
                  <a:pt x="948" y="399"/>
                </a:lnTo>
                <a:lnTo>
                  <a:pt x="949" y="401"/>
                </a:lnTo>
                <a:lnTo>
                  <a:pt x="949" y="394"/>
                </a:lnTo>
                <a:lnTo>
                  <a:pt x="949" y="388"/>
                </a:lnTo>
                <a:lnTo>
                  <a:pt x="949" y="393"/>
                </a:lnTo>
                <a:lnTo>
                  <a:pt x="950" y="388"/>
                </a:lnTo>
                <a:lnTo>
                  <a:pt x="950" y="382"/>
                </a:lnTo>
                <a:lnTo>
                  <a:pt x="951" y="377"/>
                </a:lnTo>
                <a:lnTo>
                  <a:pt x="951" y="377"/>
                </a:lnTo>
                <a:lnTo>
                  <a:pt x="951" y="378"/>
                </a:lnTo>
                <a:lnTo>
                  <a:pt x="951" y="382"/>
                </a:lnTo>
                <a:lnTo>
                  <a:pt x="952" y="382"/>
                </a:lnTo>
                <a:lnTo>
                  <a:pt x="952" y="383"/>
                </a:lnTo>
                <a:lnTo>
                  <a:pt x="952" y="385"/>
                </a:lnTo>
                <a:lnTo>
                  <a:pt x="952" y="383"/>
                </a:lnTo>
                <a:lnTo>
                  <a:pt x="953" y="382"/>
                </a:lnTo>
                <a:lnTo>
                  <a:pt x="953" y="378"/>
                </a:lnTo>
                <a:lnTo>
                  <a:pt x="954" y="370"/>
                </a:lnTo>
                <a:lnTo>
                  <a:pt x="954" y="378"/>
                </a:lnTo>
                <a:lnTo>
                  <a:pt x="954" y="394"/>
                </a:lnTo>
                <a:lnTo>
                  <a:pt x="954" y="396"/>
                </a:lnTo>
                <a:lnTo>
                  <a:pt x="955" y="399"/>
                </a:lnTo>
                <a:lnTo>
                  <a:pt x="955" y="407"/>
                </a:lnTo>
                <a:lnTo>
                  <a:pt x="955" y="414"/>
                </a:lnTo>
                <a:lnTo>
                  <a:pt x="955" y="417"/>
                </a:lnTo>
                <a:lnTo>
                  <a:pt x="956" y="422"/>
                </a:lnTo>
                <a:lnTo>
                  <a:pt x="956" y="426"/>
                </a:lnTo>
                <a:lnTo>
                  <a:pt x="957" y="426"/>
                </a:lnTo>
                <a:lnTo>
                  <a:pt x="957" y="425"/>
                </a:lnTo>
                <a:lnTo>
                  <a:pt x="957" y="425"/>
                </a:lnTo>
                <a:lnTo>
                  <a:pt x="957" y="431"/>
                </a:lnTo>
                <a:lnTo>
                  <a:pt x="958" y="428"/>
                </a:lnTo>
                <a:lnTo>
                  <a:pt x="958" y="428"/>
                </a:lnTo>
                <a:lnTo>
                  <a:pt x="958" y="431"/>
                </a:lnTo>
                <a:lnTo>
                  <a:pt x="958" y="431"/>
                </a:lnTo>
                <a:lnTo>
                  <a:pt x="959" y="430"/>
                </a:lnTo>
                <a:lnTo>
                  <a:pt x="959" y="428"/>
                </a:lnTo>
                <a:lnTo>
                  <a:pt x="960" y="426"/>
                </a:lnTo>
                <a:lnTo>
                  <a:pt x="960" y="425"/>
                </a:lnTo>
                <a:lnTo>
                  <a:pt x="960" y="433"/>
                </a:lnTo>
                <a:lnTo>
                  <a:pt x="960" y="430"/>
                </a:lnTo>
                <a:lnTo>
                  <a:pt x="961" y="426"/>
                </a:lnTo>
                <a:lnTo>
                  <a:pt x="961" y="431"/>
                </a:lnTo>
                <a:lnTo>
                  <a:pt x="961" y="442"/>
                </a:lnTo>
                <a:lnTo>
                  <a:pt x="961" y="458"/>
                </a:lnTo>
                <a:lnTo>
                  <a:pt x="962" y="465"/>
                </a:lnTo>
                <a:lnTo>
                  <a:pt x="962" y="479"/>
                </a:lnTo>
                <a:lnTo>
                  <a:pt x="962" y="502"/>
                </a:lnTo>
                <a:lnTo>
                  <a:pt x="962" y="478"/>
                </a:lnTo>
                <a:lnTo>
                  <a:pt x="963" y="425"/>
                </a:lnTo>
                <a:lnTo>
                  <a:pt x="963" y="364"/>
                </a:lnTo>
                <a:lnTo>
                  <a:pt x="964" y="276"/>
                </a:lnTo>
                <a:lnTo>
                  <a:pt x="964" y="141"/>
                </a:lnTo>
                <a:lnTo>
                  <a:pt x="964" y="53"/>
                </a:lnTo>
                <a:lnTo>
                  <a:pt x="964" y="28"/>
                </a:lnTo>
                <a:lnTo>
                  <a:pt x="965" y="101"/>
                </a:lnTo>
                <a:lnTo>
                  <a:pt x="965" y="252"/>
                </a:lnTo>
                <a:lnTo>
                  <a:pt x="965" y="383"/>
                </a:lnTo>
                <a:lnTo>
                  <a:pt x="965" y="460"/>
                </a:lnTo>
                <a:lnTo>
                  <a:pt x="966" y="503"/>
                </a:lnTo>
                <a:lnTo>
                  <a:pt x="966" y="523"/>
                </a:lnTo>
                <a:lnTo>
                  <a:pt x="967" y="514"/>
                </a:lnTo>
                <a:lnTo>
                  <a:pt x="967" y="489"/>
                </a:lnTo>
                <a:lnTo>
                  <a:pt x="967" y="465"/>
                </a:lnTo>
                <a:lnTo>
                  <a:pt x="967" y="457"/>
                </a:lnTo>
                <a:lnTo>
                  <a:pt x="968" y="454"/>
                </a:lnTo>
                <a:lnTo>
                  <a:pt x="968" y="454"/>
                </a:lnTo>
                <a:lnTo>
                  <a:pt x="968" y="452"/>
                </a:lnTo>
                <a:lnTo>
                  <a:pt x="969" y="454"/>
                </a:lnTo>
                <a:lnTo>
                  <a:pt x="969" y="454"/>
                </a:lnTo>
                <a:lnTo>
                  <a:pt x="969" y="449"/>
                </a:lnTo>
                <a:lnTo>
                  <a:pt x="970" y="452"/>
                </a:lnTo>
                <a:lnTo>
                  <a:pt x="970" y="458"/>
                </a:lnTo>
                <a:lnTo>
                  <a:pt x="970" y="454"/>
                </a:lnTo>
                <a:lnTo>
                  <a:pt x="970" y="450"/>
                </a:lnTo>
                <a:lnTo>
                  <a:pt x="971" y="449"/>
                </a:lnTo>
                <a:lnTo>
                  <a:pt x="971" y="454"/>
                </a:lnTo>
                <a:lnTo>
                  <a:pt x="971" y="454"/>
                </a:lnTo>
                <a:lnTo>
                  <a:pt x="972" y="447"/>
                </a:lnTo>
                <a:lnTo>
                  <a:pt x="972" y="447"/>
                </a:lnTo>
                <a:lnTo>
                  <a:pt x="972" y="452"/>
                </a:lnTo>
                <a:lnTo>
                  <a:pt x="972" y="454"/>
                </a:lnTo>
                <a:lnTo>
                  <a:pt x="973" y="450"/>
                </a:lnTo>
                <a:lnTo>
                  <a:pt x="973" y="449"/>
                </a:lnTo>
                <a:lnTo>
                  <a:pt x="973" y="452"/>
                </a:lnTo>
                <a:lnTo>
                  <a:pt x="974" y="454"/>
                </a:lnTo>
                <a:lnTo>
                  <a:pt x="974" y="454"/>
                </a:lnTo>
                <a:lnTo>
                  <a:pt x="974" y="452"/>
                </a:lnTo>
                <a:lnTo>
                  <a:pt x="975" y="452"/>
                </a:lnTo>
                <a:lnTo>
                  <a:pt x="975" y="454"/>
                </a:lnTo>
                <a:lnTo>
                  <a:pt x="975" y="452"/>
                </a:lnTo>
                <a:lnTo>
                  <a:pt x="975" y="447"/>
                </a:lnTo>
                <a:lnTo>
                  <a:pt x="976" y="450"/>
                </a:lnTo>
                <a:lnTo>
                  <a:pt x="976" y="450"/>
                </a:lnTo>
                <a:lnTo>
                  <a:pt x="976" y="450"/>
                </a:lnTo>
                <a:lnTo>
                  <a:pt x="977" y="446"/>
                </a:lnTo>
                <a:lnTo>
                  <a:pt x="977" y="447"/>
                </a:lnTo>
                <a:lnTo>
                  <a:pt x="977" y="452"/>
                </a:lnTo>
                <a:lnTo>
                  <a:pt x="978" y="452"/>
                </a:lnTo>
                <a:lnTo>
                  <a:pt x="978" y="450"/>
                </a:lnTo>
                <a:lnTo>
                  <a:pt x="978" y="450"/>
                </a:lnTo>
                <a:lnTo>
                  <a:pt x="978" y="455"/>
                </a:lnTo>
                <a:lnTo>
                  <a:pt x="979" y="452"/>
                </a:lnTo>
                <a:lnTo>
                  <a:pt x="979" y="450"/>
                </a:lnTo>
                <a:lnTo>
                  <a:pt x="979" y="449"/>
                </a:lnTo>
                <a:lnTo>
                  <a:pt x="980" y="447"/>
                </a:lnTo>
                <a:lnTo>
                  <a:pt x="980" y="447"/>
                </a:lnTo>
                <a:lnTo>
                  <a:pt x="980" y="447"/>
                </a:lnTo>
                <a:lnTo>
                  <a:pt x="981" y="447"/>
                </a:lnTo>
                <a:lnTo>
                  <a:pt x="981" y="444"/>
                </a:lnTo>
                <a:lnTo>
                  <a:pt x="981" y="444"/>
                </a:lnTo>
                <a:lnTo>
                  <a:pt x="981" y="441"/>
                </a:lnTo>
                <a:lnTo>
                  <a:pt x="982" y="442"/>
                </a:lnTo>
                <a:lnTo>
                  <a:pt x="982" y="444"/>
                </a:lnTo>
                <a:lnTo>
                  <a:pt x="982" y="447"/>
                </a:lnTo>
                <a:lnTo>
                  <a:pt x="983" y="446"/>
                </a:lnTo>
                <a:lnTo>
                  <a:pt x="983" y="442"/>
                </a:lnTo>
                <a:lnTo>
                  <a:pt x="983" y="446"/>
                </a:lnTo>
                <a:lnTo>
                  <a:pt x="984" y="447"/>
                </a:lnTo>
                <a:lnTo>
                  <a:pt x="984" y="447"/>
                </a:lnTo>
                <a:lnTo>
                  <a:pt x="984" y="444"/>
                </a:lnTo>
                <a:lnTo>
                  <a:pt x="984" y="449"/>
                </a:lnTo>
                <a:lnTo>
                  <a:pt x="985" y="450"/>
                </a:lnTo>
                <a:lnTo>
                  <a:pt x="985" y="449"/>
                </a:lnTo>
                <a:lnTo>
                  <a:pt x="985" y="446"/>
                </a:lnTo>
                <a:lnTo>
                  <a:pt x="985" y="446"/>
                </a:lnTo>
                <a:lnTo>
                  <a:pt x="986" y="450"/>
                </a:lnTo>
                <a:lnTo>
                  <a:pt x="986" y="449"/>
                </a:lnTo>
                <a:lnTo>
                  <a:pt x="987" y="441"/>
                </a:lnTo>
                <a:lnTo>
                  <a:pt x="987" y="441"/>
                </a:lnTo>
                <a:lnTo>
                  <a:pt x="987" y="436"/>
                </a:lnTo>
                <a:lnTo>
                  <a:pt x="987" y="433"/>
                </a:lnTo>
                <a:lnTo>
                  <a:pt x="988" y="426"/>
                </a:lnTo>
                <a:lnTo>
                  <a:pt x="988" y="422"/>
                </a:lnTo>
                <a:lnTo>
                  <a:pt x="988" y="426"/>
                </a:lnTo>
                <a:lnTo>
                  <a:pt x="988" y="425"/>
                </a:lnTo>
                <a:lnTo>
                  <a:pt x="989" y="419"/>
                </a:lnTo>
                <a:lnTo>
                  <a:pt x="989" y="419"/>
                </a:lnTo>
                <a:lnTo>
                  <a:pt x="990" y="419"/>
                </a:lnTo>
                <a:lnTo>
                  <a:pt x="990" y="419"/>
                </a:lnTo>
                <a:lnTo>
                  <a:pt x="990" y="417"/>
                </a:lnTo>
                <a:lnTo>
                  <a:pt x="990" y="414"/>
                </a:lnTo>
                <a:lnTo>
                  <a:pt x="991" y="415"/>
                </a:lnTo>
                <a:lnTo>
                  <a:pt x="991" y="419"/>
                </a:lnTo>
                <a:lnTo>
                  <a:pt x="991" y="417"/>
                </a:lnTo>
                <a:lnTo>
                  <a:pt x="991" y="412"/>
                </a:lnTo>
                <a:lnTo>
                  <a:pt x="992" y="415"/>
                </a:lnTo>
                <a:lnTo>
                  <a:pt x="992" y="420"/>
                </a:lnTo>
                <a:lnTo>
                  <a:pt x="993" y="419"/>
                </a:lnTo>
                <a:lnTo>
                  <a:pt x="993" y="415"/>
                </a:lnTo>
                <a:lnTo>
                  <a:pt x="993" y="415"/>
                </a:lnTo>
                <a:lnTo>
                  <a:pt x="993" y="417"/>
                </a:lnTo>
                <a:lnTo>
                  <a:pt x="994" y="423"/>
                </a:lnTo>
                <a:lnTo>
                  <a:pt x="994" y="417"/>
                </a:lnTo>
                <a:lnTo>
                  <a:pt x="994" y="422"/>
                </a:lnTo>
                <a:lnTo>
                  <a:pt x="994" y="428"/>
                </a:lnTo>
                <a:lnTo>
                  <a:pt x="995" y="425"/>
                </a:lnTo>
                <a:lnTo>
                  <a:pt x="995" y="422"/>
                </a:lnTo>
                <a:lnTo>
                  <a:pt x="996" y="419"/>
                </a:lnTo>
                <a:lnTo>
                  <a:pt x="996" y="423"/>
                </a:lnTo>
                <a:lnTo>
                  <a:pt x="996" y="428"/>
                </a:lnTo>
                <a:lnTo>
                  <a:pt x="996" y="428"/>
                </a:lnTo>
                <a:lnTo>
                  <a:pt x="997" y="425"/>
                </a:lnTo>
                <a:lnTo>
                  <a:pt x="997" y="426"/>
                </a:lnTo>
                <a:lnTo>
                  <a:pt x="997" y="428"/>
                </a:lnTo>
                <a:lnTo>
                  <a:pt x="997" y="428"/>
                </a:lnTo>
                <a:lnTo>
                  <a:pt x="998" y="422"/>
                </a:lnTo>
                <a:lnTo>
                  <a:pt x="998" y="426"/>
                </a:lnTo>
                <a:lnTo>
                  <a:pt x="998" y="433"/>
                </a:lnTo>
                <a:lnTo>
                  <a:pt x="999" y="433"/>
                </a:lnTo>
                <a:lnTo>
                  <a:pt x="999" y="436"/>
                </a:lnTo>
                <a:lnTo>
                  <a:pt x="999" y="435"/>
                </a:lnTo>
                <a:lnTo>
                  <a:pt x="1000" y="439"/>
                </a:lnTo>
                <a:lnTo>
                  <a:pt x="1000" y="436"/>
                </a:lnTo>
                <a:lnTo>
                  <a:pt x="1000" y="436"/>
                </a:lnTo>
                <a:lnTo>
                  <a:pt x="1000" y="441"/>
                </a:lnTo>
                <a:lnTo>
                  <a:pt x="1001" y="444"/>
                </a:lnTo>
                <a:lnTo>
                  <a:pt x="1001" y="442"/>
                </a:lnTo>
                <a:lnTo>
                  <a:pt x="1001" y="436"/>
                </a:lnTo>
                <a:lnTo>
                  <a:pt x="1002" y="436"/>
                </a:lnTo>
                <a:lnTo>
                  <a:pt x="1002" y="437"/>
                </a:lnTo>
                <a:lnTo>
                  <a:pt x="1002" y="439"/>
                </a:lnTo>
                <a:lnTo>
                  <a:pt x="1003" y="437"/>
                </a:lnTo>
                <a:lnTo>
                  <a:pt x="1003" y="436"/>
                </a:lnTo>
                <a:lnTo>
                  <a:pt x="1003" y="441"/>
                </a:lnTo>
                <a:lnTo>
                  <a:pt x="1003" y="446"/>
                </a:lnTo>
                <a:lnTo>
                  <a:pt x="1004" y="433"/>
                </a:lnTo>
                <a:lnTo>
                  <a:pt x="1004" y="425"/>
                </a:lnTo>
                <a:lnTo>
                  <a:pt x="1004" y="428"/>
                </a:lnTo>
                <a:lnTo>
                  <a:pt x="1005" y="426"/>
                </a:lnTo>
                <a:lnTo>
                  <a:pt x="1005" y="426"/>
                </a:lnTo>
                <a:lnTo>
                  <a:pt x="1005" y="426"/>
                </a:lnTo>
                <a:lnTo>
                  <a:pt x="1006" y="423"/>
                </a:lnTo>
                <a:lnTo>
                  <a:pt x="1006" y="419"/>
                </a:lnTo>
                <a:lnTo>
                  <a:pt x="1006" y="404"/>
                </a:lnTo>
                <a:lnTo>
                  <a:pt x="1006" y="399"/>
                </a:lnTo>
                <a:lnTo>
                  <a:pt x="1007" y="404"/>
                </a:lnTo>
                <a:lnTo>
                  <a:pt x="1007" y="409"/>
                </a:lnTo>
                <a:lnTo>
                  <a:pt x="1007" y="403"/>
                </a:lnTo>
                <a:lnTo>
                  <a:pt x="1008" y="401"/>
                </a:lnTo>
                <a:lnTo>
                  <a:pt x="1008" y="404"/>
                </a:lnTo>
                <a:lnTo>
                  <a:pt x="1008" y="407"/>
                </a:lnTo>
                <a:lnTo>
                  <a:pt x="1009" y="406"/>
                </a:lnTo>
                <a:lnTo>
                  <a:pt x="1009" y="403"/>
                </a:lnTo>
                <a:lnTo>
                  <a:pt x="1009" y="398"/>
                </a:lnTo>
                <a:lnTo>
                  <a:pt x="1009" y="399"/>
                </a:lnTo>
                <a:lnTo>
                  <a:pt x="1010" y="410"/>
                </a:lnTo>
                <a:lnTo>
                  <a:pt x="1010" y="419"/>
                </a:lnTo>
                <a:lnTo>
                  <a:pt x="1010" y="423"/>
                </a:lnTo>
                <a:lnTo>
                  <a:pt x="1011" y="430"/>
                </a:lnTo>
                <a:lnTo>
                  <a:pt x="1011" y="436"/>
                </a:lnTo>
                <a:lnTo>
                  <a:pt x="1011" y="437"/>
                </a:lnTo>
                <a:lnTo>
                  <a:pt x="1011" y="437"/>
                </a:lnTo>
                <a:lnTo>
                  <a:pt x="1012" y="441"/>
                </a:lnTo>
                <a:lnTo>
                  <a:pt x="1012" y="441"/>
                </a:lnTo>
                <a:lnTo>
                  <a:pt x="1012" y="439"/>
                </a:lnTo>
                <a:lnTo>
                  <a:pt x="1013" y="441"/>
                </a:lnTo>
                <a:lnTo>
                  <a:pt x="1013" y="444"/>
                </a:lnTo>
                <a:lnTo>
                  <a:pt x="1013" y="449"/>
                </a:lnTo>
                <a:lnTo>
                  <a:pt x="1014" y="447"/>
                </a:lnTo>
                <a:lnTo>
                  <a:pt x="1014" y="442"/>
                </a:lnTo>
                <a:lnTo>
                  <a:pt x="1014" y="447"/>
                </a:lnTo>
                <a:lnTo>
                  <a:pt x="1014" y="450"/>
                </a:lnTo>
                <a:lnTo>
                  <a:pt x="1015" y="447"/>
                </a:lnTo>
                <a:lnTo>
                  <a:pt x="1015" y="446"/>
                </a:lnTo>
                <a:lnTo>
                  <a:pt x="1015" y="452"/>
                </a:lnTo>
                <a:lnTo>
                  <a:pt x="1016" y="457"/>
                </a:lnTo>
                <a:lnTo>
                  <a:pt x="1016" y="450"/>
                </a:lnTo>
                <a:lnTo>
                  <a:pt x="1016" y="446"/>
                </a:lnTo>
                <a:lnTo>
                  <a:pt x="1017" y="452"/>
                </a:lnTo>
                <a:lnTo>
                  <a:pt x="1017" y="473"/>
                </a:lnTo>
                <a:lnTo>
                  <a:pt x="1017" y="489"/>
                </a:lnTo>
                <a:lnTo>
                  <a:pt x="1017" y="491"/>
                </a:lnTo>
                <a:lnTo>
                  <a:pt x="1018" y="507"/>
                </a:lnTo>
                <a:lnTo>
                  <a:pt x="1018" y="494"/>
                </a:lnTo>
                <a:lnTo>
                  <a:pt x="1018" y="447"/>
                </a:lnTo>
                <a:lnTo>
                  <a:pt x="1019" y="380"/>
                </a:lnTo>
                <a:lnTo>
                  <a:pt x="1019" y="289"/>
                </a:lnTo>
                <a:lnTo>
                  <a:pt x="1019" y="170"/>
                </a:lnTo>
                <a:lnTo>
                  <a:pt x="1020" y="76"/>
                </a:lnTo>
                <a:lnTo>
                  <a:pt x="1020" y="51"/>
                </a:lnTo>
                <a:lnTo>
                  <a:pt x="1020" y="132"/>
                </a:lnTo>
                <a:lnTo>
                  <a:pt x="1020" y="321"/>
                </a:lnTo>
                <a:lnTo>
                  <a:pt x="1021" y="463"/>
                </a:lnTo>
                <a:lnTo>
                  <a:pt x="1021" y="503"/>
                </a:lnTo>
                <a:lnTo>
                  <a:pt x="1021" y="494"/>
                </a:lnTo>
                <a:lnTo>
                  <a:pt x="1022" y="476"/>
                </a:lnTo>
                <a:lnTo>
                  <a:pt x="1022" y="473"/>
                </a:lnTo>
                <a:lnTo>
                  <a:pt x="1022" y="468"/>
                </a:lnTo>
                <a:lnTo>
                  <a:pt x="1023" y="463"/>
                </a:lnTo>
                <a:lnTo>
                  <a:pt x="1023" y="462"/>
                </a:lnTo>
                <a:lnTo>
                  <a:pt x="1023" y="463"/>
                </a:lnTo>
                <a:lnTo>
                  <a:pt x="1023" y="463"/>
                </a:lnTo>
                <a:lnTo>
                  <a:pt x="1024" y="460"/>
                </a:lnTo>
                <a:lnTo>
                  <a:pt x="1024" y="460"/>
                </a:lnTo>
                <a:lnTo>
                  <a:pt x="1024" y="463"/>
                </a:lnTo>
                <a:lnTo>
                  <a:pt x="1024" y="468"/>
                </a:lnTo>
                <a:lnTo>
                  <a:pt x="1025" y="463"/>
                </a:lnTo>
                <a:lnTo>
                  <a:pt x="1025" y="460"/>
                </a:lnTo>
                <a:lnTo>
                  <a:pt x="1026" y="462"/>
                </a:lnTo>
                <a:lnTo>
                  <a:pt x="1026" y="462"/>
                </a:lnTo>
                <a:lnTo>
                  <a:pt x="1026" y="462"/>
                </a:lnTo>
                <a:lnTo>
                  <a:pt x="1026" y="468"/>
                </a:lnTo>
                <a:lnTo>
                  <a:pt x="1027" y="466"/>
                </a:lnTo>
                <a:lnTo>
                  <a:pt x="1027" y="470"/>
                </a:lnTo>
                <a:lnTo>
                  <a:pt x="1027" y="466"/>
                </a:lnTo>
                <a:lnTo>
                  <a:pt x="1027" y="468"/>
                </a:lnTo>
                <a:lnTo>
                  <a:pt x="1028" y="471"/>
                </a:lnTo>
                <a:lnTo>
                  <a:pt x="1028" y="476"/>
                </a:lnTo>
                <a:lnTo>
                  <a:pt x="1029" y="470"/>
                </a:lnTo>
                <a:lnTo>
                  <a:pt x="1029" y="468"/>
                </a:lnTo>
                <a:lnTo>
                  <a:pt x="1029" y="470"/>
                </a:lnTo>
                <a:lnTo>
                  <a:pt x="1029" y="473"/>
                </a:lnTo>
                <a:lnTo>
                  <a:pt x="1030" y="475"/>
                </a:lnTo>
                <a:lnTo>
                  <a:pt x="1030" y="473"/>
                </a:lnTo>
                <a:lnTo>
                  <a:pt x="1030" y="470"/>
                </a:lnTo>
                <a:lnTo>
                  <a:pt x="1030" y="478"/>
                </a:lnTo>
                <a:lnTo>
                  <a:pt x="1031" y="476"/>
                </a:lnTo>
                <a:lnTo>
                  <a:pt x="1031" y="475"/>
                </a:lnTo>
                <a:lnTo>
                  <a:pt x="1032" y="475"/>
                </a:lnTo>
                <a:lnTo>
                  <a:pt x="1032" y="478"/>
                </a:lnTo>
                <a:lnTo>
                  <a:pt x="1032" y="479"/>
                </a:lnTo>
                <a:lnTo>
                  <a:pt x="1032" y="471"/>
                </a:lnTo>
                <a:lnTo>
                  <a:pt x="1033" y="471"/>
                </a:lnTo>
                <a:lnTo>
                  <a:pt x="1033" y="476"/>
                </a:lnTo>
                <a:lnTo>
                  <a:pt x="1033" y="478"/>
                </a:lnTo>
                <a:lnTo>
                  <a:pt x="1033" y="468"/>
                </a:lnTo>
                <a:lnTo>
                  <a:pt x="1034" y="465"/>
                </a:lnTo>
                <a:lnTo>
                  <a:pt x="1034" y="468"/>
                </a:lnTo>
                <a:lnTo>
                  <a:pt x="1034" y="475"/>
                </a:lnTo>
                <a:lnTo>
                  <a:pt x="1035" y="473"/>
                </a:lnTo>
                <a:lnTo>
                  <a:pt x="1035" y="468"/>
                </a:lnTo>
                <a:lnTo>
                  <a:pt x="1035" y="476"/>
                </a:lnTo>
                <a:lnTo>
                  <a:pt x="1036" y="479"/>
                </a:lnTo>
                <a:lnTo>
                  <a:pt x="1036" y="471"/>
                </a:lnTo>
                <a:lnTo>
                  <a:pt x="1036" y="468"/>
                </a:lnTo>
                <a:lnTo>
                  <a:pt x="1036" y="468"/>
                </a:lnTo>
                <a:lnTo>
                  <a:pt x="1037" y="473"/>
                </a:lnTo>
                <a:lnTo>
                  <a:pt x="1037" y="476"/>
                </a:lnTo>
                <a:lnTo>
                  <a:pt x="1037" y="478"/>
                </a:lnTo>
                <a:lnTo>
                  <a:pt x="1038" y="484"/>
                </a:lnTo>
                <a:lnTo>
                  <a:pt x="1038" y="491"/>
                </a:lnTo>
                <a:lnTo>
                  <a:pt x="1038" y="492"/>
                </a:lnTo>
                <a:lnTo>
                  <a:pt x="1039" y="489"/>
                </a:lnTo>
                <a:lnTo>
                  <a:pt x="1039" y="487"/>
                </a:lnTo>
                <a:lnTo>
                  <a:pt x="1039" y="494"/>
                </a:lnTo>
                <a:lnTo>
                  <a:pt x="1039" y="492"/>
                </a:lnTo>
                <a:lnTo>
                  <a:pt x="1040" y="487"/>
                </a:lnTo>
                <a:lnTo>
                  <a:pt x="1040" y="482"/>
                </a:lnTo>
                <a:lnTo>
                  <a:pt x="1040" y="484"/>
                </a:lnTo>
                <a:lnTo>
                  <a:pt x="1041" y="486"/>
                </a:lnTo>
                <a:lnTo>
                  <a:pt x="1041" y="482"/>
                </a:lnTo>
                <a:lnTo>
                  <a:pt x="1041" y="470"/>
                </a:lnTo>
                <a:lnTo>
                  <a:pt x="1042" y="460"/>
                </a:lnTo>
                <a:lnTo>
                  <a:pt x="1042" y="458"/>
                </a:lnTo>
                <a:lnTo>
                  <a:pt x="1042" y="457"/>
                </a:lnTo>
                <a:lnTo>
                  <a:pt x="1042" y="449"/>
                </a:lnTo>
                <a:lnTo>
                  <a:pt x="1043" y="447"/>
                </a:lnTo>
                <a:lnTo>
                  <a:pt x="1043" y="447"/>
                </a:lnTo>
                <a:lnTo>
                  <a:pt x="1043" y="441"/>
                </a:lnTo>
                <a:lnTo>
                  <a:pt x="1044" y="433"/>
                </a:lnTo>
                <a:lnTo>
                  <a:pt x="1044" y="430"/>
                </a:lnTo>
                <a:lnTo>
                  <a:pt x="1044" y="431"/>
                </a:lnTo>
                <a:lnTo>
                  <a:pt x="1045" y="430"/>
                </a:lnTo>
                <a:lnTo>
                  <a:pt x="1045" y="428"/>
                </a:lnTo>
                <a:lnTo>
                  <a:pt x="1045" y="425"/>
                </a:lnTo>
                <a:lnTo>
                  <a:pt x="1045" y="431"/>
                </a:lnTo>
                <a:lnTo>
                  <a:pt x="1046" y="426"/>
                </a:lnTo>
                <a:lnTo>
                  <a:pt x="1046" y="422"/>
                </a:lnTo>
                <a:lnTo>
                  <a:pt x="1046" y="425"/>
                </a:lnTo>
                <a:lnTo>
                  <a:pt x="1047" y="425"/>
                </a:lnTo>
                <a:lnTo>
                  <a:pt x="1047" y="425"/>
                </a:lnTo>
                <a:lnTo>
                  <a:pt x="1047" y="425"/>
                </a:lnTo>
                <a:lnTo>
                  <a:pt x="1047" y="422"/>
                </a:lnTo>
                <a:lnTo>
                  <a:pt x="1048" y="426"/>
                </a:lnTo>
                <a:lnTo>
                  <a:pt x="1048" y="433"/>
                </a:lnTo>
                <a:lnTo>
                  <a:pt x="1048" y="430"/>
                </a:lnTo>
                <a:lnTo>
                  <a:pt x="1049" y="428"/>
                </a:lnTo>
                <a:lnTo>
                  <a:pt x="1049" y="428"/>
                </a:lnTo>
                <a:lnTo>
                  <a:pt x="1049" y="431"/>
                </a:lnTo>
                <a:lnTo>
                  <a:pt x="1050" y="428"/>
                </a:lnTo>
                <a:lnTo>
                  <a:pt x="1050" y="426"/>
                </a:lnTo>
                <a:lnTo>
                  <a:pt x="1050" y="430"/>
                </a:lnTo>
                <a:lnTo>
                  <a:pt x="1050" y="437"/>
                </a:lnTo>
                <a:lnTo>
                  <a:pt x="1051" y="433"/>
                </a:lnTo>
                <a:lnTo>
                  <a:pt x="1051" y="430"/>
                </a:lnTo>
                <a:lnTo>
                  <a:pt x="1051" y="430"/>
                </a:lnTo>
                <a:lnTo>
                  <a:pt x="1052" y="436"/>
                </a:lnTo>
                <a:lnTo>
                  <a:pt x="1052" y="436"/>
                </a:lnTo>
                <a:lnTo>
                  <a:pt x="1052" y="437"/>
                </a:lnTo>
                <a:lnTo>
                  <a:pt x="1053" y="436"/>
                </a:lnTo>
                <a:lnTo>
                  <a:pt x="1053" y="437"/>
                </a:lnTo>
                <a:lnTo>
                  <a:pt x="1053" y="437"/>
                </a:lnTo>
                <a:lnTo>
                  <a:pt x="1053" y="436"/>
                </a:lnTo>
                <a:lnTo>
                  <a:pt x="1054" y="437"/>
                </a:lnTo>
                <a:lnTo>
                  <a:pt x="1054" y="441"/>
                </a:lnTo>
                <a:lnTo>
                  <a:pt x="1054" y="444"/>
                </a:lnTo>
                <a:lnTo>
                  <a:pt x="1055" y="442"/>
                </a:lnTo>
                <a:lnTo>
                  <a:pt x="1055" y="436"/>
                </a:lnTo>
                <a:lnTo>
                  <a:pt x="1055" y="439"/>
                </a:lnTo>
                <a:lnTo>
                  <a:pt x="1056" y="442"/>
                </a:lnTo>
                <a:lnTo>
                  <a:pt x="1056" y="439"/>
                </a:lnTo>
                <a:lnTo>
                  <a:pt x="1056" y="437"/>
                </a:lnTo>
                <a:lnTo>
                  <a:pt x="1056" y="439"/>
                </a:lnTo>
                <a:lnTo>
                  <a:pt x="1057" y="439"/>
                </a:lnTo>
                <a:lnTo>
                  <a:pt x="1057" y="439"/>
                </a:lnTo>
                <a:lnTo>
                  <a:pt x="1058" y="430"/>
                </a:lnTo>
                <a:lnTo>
                  <a:pt x="1058" y="431"/>
                </a:lnTo>
                <a:lnTo>
                  <a:pt x="1058" y="433"/>
                </a:lnTo>
                <a:lnTo>
                  <a:pt x="1058" y="423"/>
                </a:lnTo>
                <a:lnTo>
                  <a:pt x="1059" y="420"/>
                </a:lnTo>
                <a:lnTo>
                  <a:pt x="1059" y="420"/>
                </a:lnTo>
                <a:lnTo>
                  <a:pt x="1059" y="419"/>
                </a:lnTo>
                <a:lnTo>
                  <a:pt x="1059" y="414"/>
                </a:lnTo>
                <a:lnTo>
                  <a:pt x="1060" y="410"/>
                </a:lnTo>
                <a:lnTo>
                  <a:pt x="1060" y="407"/>
                </a:lnTo>
                <a:lnTo>
                  <a:pt x="1060" y="409"/>
                </a:lnTo>
                <a:lnTo>
                  <a:pt x="1060" y="406"/>
                </a:lnTo>
                <a:lnTo>
                  <a:pt x="1061" y="396"/>
                </a:lnTo>
                <a:lnTo>
                  <a:pt x="1061" y="391"/>
                </a:lnTo>
                <a:lnTo>
                  <a:pt x="1062" y="398"/>
                </a:lnTo>
                <a:lnTo>
                  <a:pt x="1062" y="398"/>
                </a:lnTo>
                <a:lnTo>
                  <a:pt x="1062" y="398"/>
                </a:lnTo>
                <a:lnTo>
                  <a:pt x="1062" y="396"/>
                </a:lnTo>
                <a:lnTo>
                  <a:pt x="1063" y="404"/>
                </a:lnTo>
                <a:lnTo>
                  <a:pt x="1063" y="398"/>
                </a:lnTo>
                <a:lnTo>
                  <a:pt x="1063" y="394"/>
                </a:lnTo>
                <a:lnTo>
                  <a:pt x="1063" y="391"/>
                </a:lnTo>
                <a:lnTo>
                  <a:pt x="1064" y="396"/>
                </a:lnTo>
                <a:lnTo>
                  <a:pt x="1064" y="394"/>
                </a:lnTo>
                <a:lnTo>
                  <a:pt x="1065" y="391"/>
                </a:lnTo>
                <a:lnTo>
                  <a:pt x="1065" y="386"/>
                </a:lnTo>
                <a:lnTo>
                  <a:pt x="1065" y="407"/>
                </a:lnTo>
                <a:lnTo>
                  <a:pt x="1065" y="420"/>
                </a:lnTo>
                <a:lnTo>
                  <a:pt x="1066" y="422"/>
                </a:lnTo>
                <a:lnTo>
                  <a:pt x="1066" y="425"/>
                </a:lnTo>
                <a:lnTo>
                  <a:pt x="1066" y="435"/>
                </a:lnTo>
                <a:lnTo>
                  <a:pt x="1066" y="444"/>
                </a:lnTo>
                <a:lnTo>
                  <a:pt x="1067" y="433"/>
                </a:lnTo>
                <a:lnTo>
                  <a:pt x="1067" y="430"/>
                </a:lnTo>
                <a:lnTo>
                  <a:pt x="1068" y="430"/>
                </a:lnTo>
                <a:lnTo>
                  <a:pt x="1068" y="436"/>
                </a:lnTo>
                <a:lnTo>
                  <a:pt x="1068" y="437"/>
                </a:lnTo>
                <a:lnTo>
                  <a:pt x="1068" y="436"/>
                </a:lnTo>
                <a:lnTo>
                  <a:pt x="1069" y="436"/>
                </a:lnTo>
                <a:lnTo>
                  <a:pt x="1069" y="439"/>
                </a:lnTo>
                <a:lnTo>
                  <a:pt x="1069" y="442"/>
                </a:lnTo>
                <a:lnTo>
                  <a:pt x="1069" y="441"/>
                </a:lnTo>
                <a:lnTo>
                  <a:pt x="1070" y="437"/>
                </a:lnTo>
                <a:lnTo>
                  <a:pt x="1070" y="436"/>
                </a:lnTo>
                <a:lnTo>
                  <a:pt x="1071" y="437"/>
                </a:lnTo>
                <a:lnTo>
                  <a:pt x="1071" y="436"/>
                </a:lnTo>
                <a:lnTo>
                  <a:pt x="1071" y="447"/>
                </a:lnTo>
                <a:lnTo>
                  <a:pt x="1071" y="466"/>
                </a:lnTo>
                <a:lnTo>
                  <a:pt x="1072" y="479"/>
                </a:lnTo>
                <a:lnTo>
                  <a:pt x="1072" y="481"/>
                </a:lnTo>
                <a:lnTo>
                  <a:pt x="1072" y="491"/>
                </a:lnTo>
                <a:lnTo>
                  <a:pt x="1072" y="455"/>
                </a:lnTo>
                <a:lnTo>
                  <a:pt x="1073" y="386"/>
                </a:lnTo>
                <a:lnTo>
                  <a:pt x="1073" y="297"/>
                </a:lnTo>
                <a:lnTo>
                  <a:pt x="1073" y="182"/>
                </a:lnTo>
                <a:lnTo>
                  <a:pt x="1074" y="71"/>
                </a:lnTo>
                <a:lnTo>
                  <a:pt x="1074" y="24"/>
                </a:lnTo>
                <a:lnTo>
                  <a:pt x="1074" y="90"/>
                </a:lnTo>
                <a:lnTo>
                  <a:pt x="1075" y="274"/>
                </a:lnTo>
                <a:lnTo>
                  <a:pt x="1075" y="449"/>
                </a:lnTo>
                <a:lnTo>
                  <a:pt x="1075" y="505"/>
                </a:lnTo>
                <a:lnTo>
                  <a:pt x="1075" y="482"/>
                </a:lnTo>
                <a:lnTo>
                  <a:pt x="1076" y="457"/>
                </a:lnTo>
                <a:lnTo>
                  <a:pt x="1076" y="449"/>
                </a:lnTo>
                <a:lnTo>
                  <a:pt x="1076" y="452"/>
                </a:lnTo>
                <a:lnTo>
                  <a:pt x="1077" y="454"/>
                </a:lnTo>
                <a:lnTo>
                  <a:pt x="1077" y="452"/>
                </a:lnTo>
                <a:lnTo>
                  <a:pt x="1077" y="454"/>
                </a:lnTo>
                <a:lnTo>
                  <a:pt x="1078" y="454"/>
                </a:lnTo>
                <a:lnTo>
                  <a:pt x="1078" y="457"/>
                </a:lnTo>
                <a:lnTo>
                  <a:pt x="1078" y="455"/>
                </a:lnTo>
                <a:lnTo>
                  <a:pt x="1078" y="452"/>
                </a:lnTo>
                <a:lnTo>
                  <a:pt x="1079" y="460"/>
                </a:lnTo>
                <a:lnTo>
                  <a:pt x="1079" y="460"/>
                </a:lnTo>
                <a:lnTo>
                  <a:pt x="1079" y="458"/>
                </a:lnTo>
                <a:lnTo>
                  <a:pt x="1080" y="452"/>
                </a:lnTo>
                <a:lnTo>
                  <a:pt x="1080" y="457"/>
                </a:lnTo>
                <a:lnTo>
                  <a:pt x="1080" y="463"/>
                </a:lnTo>
                <a:lnTo>
                  <a:pt x="1081" y="458"/>
                </a:lnTo>
                <a:lnTo>
                  <a:pt x="1081" y="457"/>
                </a:lnTo>
                <a:lnTo>
                  <a:pt x="1081" y="454"/>
                </a:lnTo>
                <a:lnTo>
                  <a:pt x="1081" y="460"/>
                </a:lnTo>
                <a:lnTo>
                  <a:pt x="1082" y="462"/>
                </a:lnTo>
                <a:lnTo>
                  <a:pt x="1082" y="457"/>
                </a:lnTo>
                <a:lnTo>
                  <a:pt x="1082" y="454"/>
                </a:lnTo>
                <a:lnTo>
                  <a:pt x="1083" y="462"/>
                </a:lnTo>
                <a:lnTo>
                  <a:pt x="1083" y="462"/>
                </a:lnTo>
                <a:lnTo>
                  <a:pt x="1083" y="457"/>
                </a:lnTo>
                <a:lnTo>
                  <a:pt x="1083" y="454"/>
                </a:lnTo>
                <a:lnTo>
                  <a:pt x="1084" y="457"/>
                </a:lnTo>
                <a:lnTo>
                  <a:pt x="1084" y="457"/>
                </a:lnTo>
                <a:lnTo>
                  <a:pt x="1084" y="454"/>
                </a:lnTo>
                <a:lnTo>
                  <a:pt x="1085" y="454"/>
                </a:lnTo>
                <a:lnTo>
                  <a:pt x="1085" y="462"/>
                </a:lnTo>
                <a:lnTo>
                  <a:pt x="1085" y="463"/>
                </a:lnTo>
                <a:lnTo>
                  <a:pt x="1086" y="458"/>
                </a:lnTo>
                <a:lnTo>
                  <a:pt x="1086" y="454"/>
                </a:lnTo>
                <a:lnTo>
                  <a:pt x="1086" y="457"/>
                </a:lnTo>
                <a:lnTo>
                  <a:pt x="1086" y="458"/>
                </a:lnTo>
                <a:lnTo>
                  <a:pt x="1087" y="457"/>
                </a:lnTo>
                <a:lnTo>
                  <a:pt x="1087" y="450"/>
                </a:lnTo>
                <a:lnTo>
                  <a:pt x="1088" y="450"/>
                </a:lnTo>
                <a:lnTo>
                  <a:pt x="1088" y="457"/>
                </a:lnTo>
                <a:lnTo>
                  <a:pt x="1088" y="450"/>
                </a:lnTo>
                <a:lnTo>
                  <a:pt x="1088" y="446"/>
                </a:lnTo>
                <a:lnTo>
                  <a:pt x="1089" y="450"/>
                </a:lnTo>
                <a:lnTo>
                  <a:pt x="1089" y="458"/>
                </a:lnTo>
                <a:lnTo>
                  <a:pt x="1089" y="458"/>
                </a:lnTo>
                <a:lnTo>
                  <a:pt x="1089" y="452"/>
                </a:lnTo>
                <a:lnTo>
                  <a:pt x="1090" y="457"/>
                </a:lnTo>
                <a:lnTo>
                  <a:pt x="1090" y="455"/>
                </a:lnTo>
                <a:lnTo>
                  <a:pt x="1091" y="458"/>
                </a:lnTo>
                <a:lnTo>
                  <a:pt x="1091" y="458"/>
                </a:lnTo>
                <a:lnTo>
                  <a:pt x="1091" y="462"/>
                </a:lnTo>
                <a:lnTo>
                  <a:pt x="1091" y="465"/>
                </a:lnTo>
                <a:lnTo>
                  <a:pt x="1092" y="468"/>
                </a:lnTo>
                <a:lnTo>
                  <a:pt x="1092" y="462"/>
                </a:lnTo>
                <a:lnTo>
                  <a:pt x="1092" y="463"/>
                </a:lnTo>
                <a:lnTo>
                  <a:pt x="1092" y="466"/>
                </a:lnTo>
                <a:lnTo>
                  <a:pt x="1093" y="468"/>
                </a:lnTo>
                <a:lnTo>
                  <a:pt x="1093" y="462"/>
                </a:lnTo>
                <a:lnTo>
                  <a:pt x="1094" y="463"/>
                </a:lnTo>
                <a:lnTo>
                  <a:pt x="1094" y="463"/>
                </a:lnTo>
                <a:lnTo>
                  <a:pt x="1094" y="465"/>
                </a:lnTo>
                <a:lnTo>
                  <a:pt x="1094" y="465"/>
                </a:lnTo>
                <a:lnTo>
                  <a:pt x="1095" y="454"/>
                </a:lnTo>
                <a:lnTo>
                  <a:pt x="1095" y="452"/>
                </a:lnTo>
                <a:lnTo>
                  <a:pt x="1095" y="452"/>
                </a:lnTo>
                <a:lnTo>
                  <a:pt x="1095" y="442"/>
                </a:lnTo>
                <a:lnTo>
                  <a:pt x="1096" y="431"/>
                </a:lnTo>
                <a:lnTo>
                  <a:pt x="1096" y="430"/>
                </a:lnTo>
                <a:lnTo>
                  <a:pt x="1096" y="428"/>
                </a:lnTo>
                <a:lnTo>
                  <a:pt x="1096" y="422"/>
                </a:lnTo>
                <a:lnTo>
                  <a:pt x="1097" y="414"/>
                </a:lnTo>
                <a:lnTo>
                  <a:pt x="1097" y="412"/>
                </a:lnTo>
                <a:lnTo>
                  <a:pt x="1098" y="412"/>
                </a:lnTo>
                <a:lnTo>
                  <a:pt x="1098" y="407"/>
                </a:lnTo>
                <a:lnTo>
                  <a:pt x="1098" y="404"/>
                </a:lnTo>
                <a:lnTo>
                  <a:pt x="1098" y="403"/>
                </a:lnTo>
                <a:lnTo>
                  <a:pt x="1099" y="407"/>
                </a:lnTo>
                <a:lnTo>
                  <a:pt x="1099" y="406"/>
                </a:lnTo>
                <a:lnTo>
                  <a:pt x="1099" y="403"/>
                </a:lnTo>
                <a:lnTo>
                  <a:pt x="1099" y="399"/>
                </a:lnTo>
                <a:lnTo>
                  <a:pt x="1100" y="404"/>
                </a:lnTo>
                <a:lnTo>
                  <a:pt x="1100" y="406"/>
                </a:lnTo>
                <a:lnTo>
                  <a:pt x="1101" y="401"/>
                </a:lnTo>
                <a:lnTo>
                  <a:pt x="1101" y="399"/>
                </a:lnTo>
                <a:lnTo>
                  <a:pt x="1101" y="401"/>
                </a:lnTo>
                <a:lnTo>
                  <a:pt x="1101" y="404"/>
                </a:lnTo>
                <a:lnTo>
                  <a:pt x="1102" y="404"/>
                </a:lnTo>
                <a:lnTo>
                  <a:pt x="1102" y="403"/>
                </a:lnTo>
                <a:lnTo>
                  <a:pt x="1102" y="401"/>
                </a:lnTo>
                <a:lnTo>
                  <a:pt x="1102" y="406"/>
                </a:lnTo>
                <a:lnTo>
                  <a:pt x="1103" y="407"/>
                </a:lnTo>
                <a:lnTo>
                  <a:pt x="1103" y="404"/>
                </a:lnTo>
                <a:lnTo>
                  <a:pt x="1104" y="404"/>
                </a:lnTo>
                <a:lnTo>
                  <a:pt x="1104" y="407"/>
                </a:lnTo>
                <a:lnTo>
                  <a:pt x="1104" y="406"/>
                </a:lnTo>
                <a:lnTo>
                  <a:pt x="1104" y="404"/>
                </a:lnTo>
                <a:lnTo>
                  <a:pt x="1105" y="404"/>
                </a:lnTo>
                <a:lnTo>
                  <a:pt x="1105" y="407"/>
                </a:lnTo>
                <a:lnTo>
                  <a:pt x="1105" y="407"/>
                </a:lnTo>
                <a:lnTo>
                  <a:pt x="1105" y="404"/>
                </a:lnTo>
                <a:lnTo>
                  <a:pt x="1106" y="406"/>
                </a:lnTo>
                <a:lnTo>
                  <a:pt x="1106" y="412"/>
                </a:lnTo>
                <a:lnTo>
                  <a:pt x="1107" y="412"/>
                </a:lnTo>
                <a:lnTo>
                  <a:pt x="1107" y="410"/>
                </a:lnTo>
                <a:lnTo>
                  <a:pt x="1107" y="409"/>
                </a:lnTo>
                <a:lnTo>
                  <a:pt x="1107" y="412"/>
                </a:lnTo>
                <a:lnTo>
                  <a:pt x="1108" y="415"/>
                </a:lnTo>
                <a:lnTo>
                  <a:pt x="1108" y="414"/>
                </a:lnTo>
                <a:lnTo>
                  <a:pt x="1108" y="410"/>
                </a:lnTo>
                <a:lnTo>
                  <a:pt x="1108" y="415"/>
                </a:lnTo>
                <a:lnTo>
                  <a:pt x="1109" y="419"/>
                </a:lnTo>
                <a:lnTo>
                  <a:pt x="1109" y="419"/>
                </a:lnTo>
                <a:lnTo>
                  <a:pt x="1109" y="410"/>
                </a:lnTo>
                <a:lnTo>
                  <a:pt x="1110" y="410"/>
                </a:lnTo>
                <a:lnTo>
                  <a:pt x="1110" y="414"/>
                </a:lnTo>
                <a:lnTo>
                  <a:pt x="1110" y="415"/>
                </a:lnTo>
                <a:lnTo>
                  <a:pt x="1111" y="410"/>
                </a:lnTo>
                <a:lnTo>
                  <a:pt x="1111" y="407"/>
                </a:lnTo>
                <a:lnTo>
                  <a:pt x="1111" y="409"/>
                </a:lnTo>
                <a:lnTo>
                  <a:pt x="1111" y="407"/>
                </a:lnTo>
                <a:lnTo>
                  <a:pt x="1112" y="401"/>
                </a:lnTo>
                <a:lnTo>
                  <a:pt x="1112" y="396"/>
                </a:lnTo>
                <a:lnTo>
                  <a:pt x="1112" y="396"/>
                </a:lnTo>
                <a:lnTo>
                  <a:pt x="1113" y="393"/>
                </a:lnTo>
                <a:lnTo>
                  <a:pt x="1113" y="390"/>
                </a:lnTo>
                <a:lnTo>
                  <a:pt x="1113" y="383"/>
                </a:lnTo>
                <a:lnTo>
                  <a:pt x="1114" y="383"/>
                </a:lnTo>
                <a:lnTo>
                  <a:pt x="1114" y="382"/>
                </a:lnTo>
                <a:lnTo>
                  <a:pt x="1114" y="377"/>
                </a:lnTo>
                <a:lnTo>
                  <a:pt x="1115" y="375"/>
                </a:lnTo>
                <a:lnTo>
                  <a:pt x="1115" y="385"/>
                </a:lnTo>
                <a:lnTo>
                  <a:pt x="1115" y="390"/>
                </a:lnTo>
                <a:lnTo>
                  <a:pt x="1115" y="380"/>
                </a:lnTo>
                <a:lnTo>
                  <a:pt x="1116" y="377"/>
                </a:lnTo>
                <a:lnTo>
                  <a:pt x="1116" y="375"/>
                </a:lnTo>
                <a:lnTo>
                  <a:pt x="1116" y="374"/>
                </a:lnTo>
                <a:lnTo>
                  <a:pt x="1117" y="369"/>
                </a:lnTo>
                <a:lnTo>
                  <a:pt x="1117" y="380"/>
                </a:lnTo>
                <a:lnTo>
                  <a:pt x="1117" y="393"/>
                </a:lnTo>
                <a:lnTo>
                  <a:pt x="1118" y="401"/>
                </a:lnTo>
                <a:lnTo>
                  <a:pt x="1118" y="404"/>
                </a:lnTo>
                <a:lnTo>
                  <a:pt x="1118" y="406"/>
                </a:lnTo>
                <a:lnTo>
                  <a:pt x="1118" y="415"/>
                </a:lnTo>
                <a:lnTo>
                  <a:pt x="1119" y="423"/>
                </a:lnTo>
                <a:lnTo>
                  <a:pt x="1119" y="419"/>
                </a:lnTo>
                <a:lnTo>
                  <a:pt x="1119" y="417"/>
                </a:lnTo>
                <a:lnTo>
                  <a:pt x="1120" y="415"/>
                </a:lnTo>
                <a:lnTo>
                  <a:pt x="1120" y="422"/>
                </a:lnTo>
                <a:lnTo>
                  <a:pt x="1120" y="423"/>
                </a:lnTo>
                <a:lnTo>
                  <a:pt x="1121" y="420"/>
                </a:lnTo>
                <a:lnTo>
                  <a:pt x="1121" y="420"/>
                </a:lnTo>
                <a:lnTo>
                  <a:pt x="1121" y="420"/>
                </a:lnTo>
                <a:lnTo>
                  <a:pt x="1121" y="423"/>
                </a:lnTo>
                <a:lnTo>
                  <a:pt x="1122" y="420"/>
                </a:lnTo>
                <a:lnTo>
                  <a:pt x="1122" y="420"/>
                </a:lnTo>
                <a:lnTo>
                  <a:pt x="1122" y="420"/>
                </a:lnTo>
                <a:lnTo>
                  <a:pt x="1122" y="423"/>
                </a:lnTo>
                <a:lnTo>
                  <a:pt x="1123" y="419"/>
                </a:lnTo>
                <a:lnTo>
                  <a:pt x="1123" y="423"/>
                </a:lnTo>
                <a:lnTo>
                  <a:pt x="1124" y="436"/>
                </a:lnTo>
                <a:lnTo>
                  <a:pt x="1124" y="455"/>
                </a:lnTo>
                <a:lnTo>
                  <a:pt x="1124" y="462"/>
                </a:lnTo>
                <a:lnTo>
                  <a:pt x="1124" y="475"/>
                </a:lnTo>
                <a:lnTo>
                  <a:pt x="1125" y="481"/>
                </a:lnTo>
                <a:lnTo>
                  <a:pt x="1125" y="437"/>
                </a:lnTo>
                <a:lnTo>
                  <a:pt x="1125" y="362"/>
                </a:lnTo>
                <a:lnTo>
                  <a:pt x="1125" y="271"/>
                </a:lnTo>
                <a:lnTo>
                  <a:pt x="1126" y="141"/>
                </a:lnTo>
                <a:lnTo>
                  <a:pt x="1126" y="35"/>
                </a:lnTo>
                <a:lnTo>
                  <a:pt x="1127" y="20"/>
                </a:lnTo>
                <a:lnTo>
                  <a:pt x="1127" y="130"/>
                </a:lnTo>
                <a:lnTo>
                  <a:pt x="1127" y="343"/>
                </a:lnTo>
                <a:lnTo>
                  <a:pt x="1127" y="476"/>
                </a:lnTo>
                <a:lnTo>
                  <a:pt x="1128" y="481"/>
                </a:lnTo>
                <a:lnTo>
                  <a:pt x="1128" y="446"/>
                </a:lnTo>
                <a:lnTo>
                  <a:pt x="1128" y="433"/>
                </a:lnTo>
                <a:lnTo>
                  <a:pt x="1128" y="441"/>
                </a:lnTo>
                <a:lnTo>
                  <a:pt x="1129" y="442"/>
                </a:lnTo>
                <a:lnTo>
                  <a:pt x="1129" y="437"/>
                </a:lnTo>
                <a:lnTo>
                  <a:pt x="1130" y="435"/>
                </a:lnTo>
                <a:lnTo>
                  <a:pt x="1130" y="439"/>
                </a:lnTo>
                <a:lnTo>
                  <a:pt x="1130" y="437"/>
                </a:lnTo>
                <a:lnTo>
                  <a:pt x="1130" y="436"/>
                </a:lnTo>
                <a:lnTo>
                  <a:pt x="1131" y="435"/>
                </a:lnTo>
                <a:lnTo>
                  <a:pt x="1131" y="437"/>
                </a:lnTo>
                <a:lnTo>
                  <a:pt x="1131" y="441"/>
                </a:lnTo>
                <a:lnTo>
                  <a:pt x="1131" y="439"/>
                </a:lnTo>
                <a:lnTo>
                  <a:pt x="1132" y="435"/>
                </a:lnTo>
                <a:lnTo>
                  <a:pt x="1132" y="436"/>
                </a:lnTo>
                <a:lnTo>
                  <a:pt x="1132" y="439"/>
                </a:lnTo>
                <a:lnTo>
                  <a:pt x="1132" y="437"/>
                </a:lnTo>
                <a:lnTo>
                  <a:pt x="1133" y="437"/>
                </a:lnTo>
                <a:lnTo>
                  <a:pt x="1133" y="439"/>
                </a:lnTo>
                <a:lnTo>
                  <a:pt x="1134" y="447"/>
                </a:lnTo>
                <a:lnTo>
                  <a:pt x="1134" y="444"/>
                </a:lnTo>
                <a:lnTo>
                  <a:pt x="1134" y="439"/>
                </a:lnTo>
                <a:lnTo>
                  <a:pt x="1134" y="439"/>
                </a:lnTo>
                <a:lnTo>
                  <a:pt x="1135" y="442"/>
                </a:lnTo>
                <a:lnTo>
                  <a:pt x="1135" y="441"/>
                </a:lnTo>
                <a:lnTo>
                  <a:pt x="1135" y="437"/>
                </a:lnTo>
                <a:lnTo>
                  <a:pt x="1135" y="436"/>
                </a:lnTo>
                <a:lnTo>
                  <a:pt x="1136" y="441"/>
                </a:lnTo>
                <a:lnTo>
                  <a:pt x="1136" y="444"/>
                </a:lnTo>
                <a:lnTo>
                  <a:pt x="1137" y="437"/>
                </a:lnTo>
                <a:lnTo>
                  <a:pt x="1137" y="436"/>
                </a:lnTo>
                <a:lnTo>
                  <a:pt x="1137" y="439"/>
                </a:lnTo>
                <a:lnTo>
                  <a:pt x="1137" y="441"/>
                </a:lnTo>
                <a:lnTo>
                  <a:pt x="1138" y="439"/>
                </a:lnTo>
                <a:lnTo>
                  <a:pt x="1138" y="436"/>
                </a:lnTo>
                <a:lnTo>
                  <a:pt x="1138" y="439"/>
                </a:lnTo>
                <a:lnTo>
                  <a:pt x="1138" y="442"/>
                </a:lnTo>
                <a:lnTo>
                  <a:pt x="1139" y="439"/>
                </a:lnTo>
                <a:lnTo>
                  <a:pt x="1139" y="436"/>
                </a:lnTo>
                <a:lnTo>
                  <a:pt x="1140" y="436"/>
                </a:lnTo>
                <a:lnTo>
                  <a:pt x="1140" y="437"/>
                </a:lnTo>
                <a:lnTo>
                  <a:pt x="1140" y="436"/>
                </a:lnTo>
                <a:lnTo>
                  <a:pt x="1140" y="428"/>
                </a:lnTo>
                <a:lnTo>
                  <a:pt x="1141" y="433"/>
                </a:lnTo>
                <a:lnTo>
                  <a:pt x="1141" y="436"/>
                </a:lnTo>
                <a:lnTo>
                  <a:pt x="1141" y="435"/>
                </a:lnTo>
                <a:lnTo>
                  <a:pt x="1141" y="433"/>
                </a:lnTo>
                <a:lnTo>
                  <a:pt x="1142" y="433"/>
                </a:lnTo>
                <a:lnTo>
                  <a:pt x="1142" y="436"/>
                </a:lnTo>
                <a:lnTo>
                  <a:pt x="1143" y="439"/>
                </a:lnTo>
                <a:lnTo>
                  <a:pt x="1143" y="436"/>
                </a:lnTo>
                <a:lnTo>
                  <a:pt x="1143" y="435"/>
                </a:lnTo>
                <a:lnTo>
                  <a:pt x="1143" y="437"/>
                </a:lnTo>
                <a:lnTo>
                  <a:pt x="1144" y="442"/>
                </a:lnTo>
                <a:lnTo>
                  <a:pt x="1144" y="444"/>
                </a:lnTo>
                <a:lnTo>
                  <a:pt x="1144" y="437"/>
                </a:lnTo>
                <a:lnTo>
                  <a:pt x="1145" y="441"/>
                </a:lnTo>
                <a:lnTo>
                  <a:pt x="1145" y="441"/>
                </a:lnTo>
                <a:lnTo>
                  <a:pt x="1145" y="439"/>
                </a:lnTo>
                <a:lnTo>
                  <a:pt x="1145" y="435"/>
                </a:lnTo>
                <a:lnTo>
                  <a:pt x="1146" y="442"/>
                </a:lnTo>
                <a:lnTo>
                  <a:pt x="1146" y="442"/>
                </a:lnTo>
                <a:lnTo>
                  <a:pt x="1146" y="442"/>
                </a:lnTo>
                <a:lnTo>
                  <a:pt x="1147" y="430"/>
                </a:lnTo>
                <a:lnTo>
                  <a:pt x="1147" y="428"/>
                </a:lnTo>
                <a:lnTo>
                  <a:pt x="1147" y="426"/>
                </a:lnTo>
                <a:lnTo>
                  <a:pt x="1148" y="419"/>
                </a:lnTo>
                <a:lnTo>
                  <a:pt x="1148" y="412"/>
                </a:lnTo>
                <a:lnTo>
                  <a:pt x="1148" y="409"/>
                </a:lnTo>
                <a:lnTo>
                  <a:pt x="1148" y="410"/>
                </a:lnTo>
                <a:lnTo>
                  <a:pt x="1149" y="410"/>
                </a:lnTo>
                <a:lnTo>
                  <a:pt x="1149" y="409"/>
                </a:lnTo>
                <a:lnTo>
                  <a:pt x="1149" y="403"/>
                </a:lnTo>
                <a:lnTo>
                  <a:pt x="1150" y="409"/>
                </a:lnTo>
                <a:lnTo>
                  <a:pt x="1150" y="407"/>
                </a:lnTo>
                <a:lnTo>
                  <a:pt x="1150" y="398"/>
                </a:lnTo>
                <a:lnTo>
                  <a:pt x="1151" y="399"/>
                </a:lnTo>
                <a:lnTo>
                  <a:pt x="1151" y="401"/>
                </a:lnTo>
                <a:lnTo>
                  <a:pt x="1151" y="403"/>
                </a:lnTo>
                <a:lnTo>
                  <a:pt x="1151" y="401"/>
                </a:lnTo>
                <a:lnTo>
                  <a:pt x="1152" y="399"/>
                </a:lnTo>
                <a:lnTo>
                  <a:pt x="1152" y="406"/>
                </a:lnTo>
                <a:lnTo>
                  <a:pt x="1152" y="407"/>
                </a:lnTo>
                <a:lnTo>
                  <a:pt x="1153" y="403"/>
                </a:lnTo>
                <a:lnTo>
                  <a:pt x="1153" y="399"/>
                </a:lnTo>
                <a:lnTo>
                  <a:pt x="1153" y="401"/>
                </a:lnTo>
                <a:lnTo>
                  <a:pt x="1154" y="406"/>
                </a:lnTo>
                <a:lnTo>
                  <a:pt x="1154" y="406"/>
                </a:lnTo>
                <a:lnTo>
                  <a:pt x="1154" y="403"/>
                </a:lnTo>
                <a:lnTo>
                  <a:pt x="1154" y="406"/>
                </a:lnTo>
                <a:lnTo>
                  <a:pt x="1155" y="406"/>
                </a:lnTo>
                <a:lnTo>
                  <a:pt x="1155" y="407"/>
                </a:lnTo>
                <a:lnTo>
                  <a:pt x="1155" y="399"/>
                </a:lnTo>
                <a:lnTo>
                  <a:pt x="1156" y="401"/>
                </a:lnTo>
                <a:lnTo>
                  <a:pt x="1156" y="406"/>
                </a:lnTo>
                <a:lnTo>
                  <a:pt x="1156" y="404"/>
                </a:lnTo>
                <a:lnTo>
                  <a:pt x="1157" y="403"/>
                </a:lnTo>
                <a:lnTo>
                  <a:pt x="1157" y="407"/>
                </a:lnTo>
                <a:lnTo>
                  <a:pt x="1157" y="414"/>
                </a:lnTo>
                <a:lnTo>
                  <a:pt x="1157" y="417"/>
                </a:lnTo>
                <a:lnTo>
                  <a:pt x="1158" y="410"/>
                </a:lnTo>
                <a:lnTo>
                  <a:pt x="1158" y="410"/>
                </a:lnTo>
                <a:lnTo>
                  <a:pt x="1158" y="414"/>
                </a:lnTo>
                <a:lnTo>
                  <a:pt x="1158" y="415"/>
                </a:lnTo>
                <a:lnTo>
                  <a:pt x="1159" y="417"/>
                </a:lnTo>
                <a:lnTo>
                  <a:pt x="1159" y="412"/>
                </a:lnTo>
                <a:lnTo>
                  <a:pt x="1160" y="414"/>
                </a:lnTo>
                <a:lnTo>
                  <a:pt x="1160" y="415"/>
                </a:lnTo>
                <a:lnTo>
                  <a:pt x="1160" y="415"/>
                </a:lnTo>
                <a:lnTo>
                  <a:pt x="1160" y="417"/>
                </a:lnTo>
                <a:lnTo>
                  <a:pt x="1161" y="420"/>
                </a:lnTo>
                <a:lnTo>
                  <a:pt x="1161" y="425"/>
                </a:lnTo>
                <a:lnTo>
                  <a:pt x="1161" y="423"/>
                </a:lnTo>
                <a:lnTo>
                  <a:pt x="1161" y="410"/>
                </a:lnTo>
                <a:lnTo>
                  <a:pt x="1162" y="415"/>
                </a:lnTo>
                <a:lnTo>
                  <a:pt x="1162" y="425"/>
                </a:lnTo>
                <a:lnTo>
                  <a:pt x="1163" y="422"/>
                </a:lnTo>
                <a:lnTo>
                  <a:pt x="1163" y="415"/>
                </a:lnTo>
                <a:lnTo>
                  <a:pt x="1163" y="415"/>
                </a:lnTo>
                <a:lnTo>
                  <a:pt x="1163" y="419"/>
                </a:lnTo>
                <a:lnTo>
                  <a:pt x="1164" y="417"/>
                </a:lnTo>
                <a:lnTo>
                  <a:pt x="1164" y="410"/>
                </a:lnTo>
                <a:lnTo>
                  <a:pt x="1164" y="404"/>
                </a:lnTo>
                <a:lnTo>
                  <a:pt x="1164" y="407"/>
                </a:lnTo>
                <a:lnTo>
                  <a:pt x="1165" y="407"/>
                </a:lnTo>
                <a:lnTo>
                  <a:pt x="1165" y="401"/>
                </a:lnTo>
                <a:lnTo>
                  <a:pt x="1166" y="396"/>
                </a:lnTo>
                <a:lnTo>
                  <a:pt x="1166" y="396"/>
                </a:lnTo>
                <a:lnTo>
                  <a:pt x="1166" y="394"/>
                </a:lnTo>
                <a:lnTo>
                  <a:pt x="1166" y="385"/>
                </a:lnTo>
                <a:lnTo>
                  <a:pt x="1167" y="383"/>
                </a:lnTo>
                <a:lnTo>
                  <a:pt x="1167" y="390"/>
                </a:lnTo>
                <a:lnTo>
                  <a:pt x="1167" y="396"/>
                </a:lnTo>
                <a:lnTo>
                  <a:pt x="1167" y="396"/>
                </a:lnTo>
                <a:lnTo>
                  <a:pt x="1168" y="390"/>
                </a:lnTo>
                <a:lnTo>
                  <a:pt x="1168" y="391"/>
                </a:lnTo>
                <a:lnTo>
                  <a:pt x="1169" y="393"/>
                </a:lnTo>
                <a:lnTo>
                  <a:pt x="1169" y="391"/>
                </a:lnTo>
                <a:lnTo>
                  <a:pt x="1169" y="377"/>
                </a:lnTo>
                <a:lnTo>
                  <a:pt x="1169" y="391"/>
                </a:lnTo>
                <a:lnTo>
                  <a:pt x="1170" y="407"/>
                </a:lnTo>
                <a:lnTo>
                  <a:pt x="1170" y="412"/>
                </a:lnTo>
                <a:lnTo>
                  <a:pt x="1170" y="410"/>
                </a:lnTo>
                <a:lnTo>
                  <a:pt x="1170" y="420"/>
                </a:lnTo>
                <a:lnTo>
                  <a:pt x="1171" y="425"/>
                </a:lnTo>
                <a:lnTo>
                  <a:pt x="1171" y="428"/>
                </a:lnTo>
                <a:lnTo>
                  <a:pt x="1171" y="426"/>
                </a:lnTo>
                <a:lnTo>
                  <a:pt x="1171" y="433"/>
                </a:lnTo>
                <a:lnTo>
                  <a:pt x="1172" y="442"/>
                </a:lnTo>
                <a:lnTo>
                  <a:pt x="1172" y="442"/>
                </a:lnTo>
                <a:lnTo>
                  <a:pt x="1173" y="439"/>
                </a:lnTo>
                <a:lnTo>
                  <a:pt x="1173" y="437"/>
                </a:lnTo>
                <a:lnTo>
                  <a:pt x="1173" y="437"/>
                </a:lnTo>
                <a:lnTo>
                  <a:pt x="1173" y="446"/>
                </a:lnTo>
                <a:lnTo>
                  <a:pt x="1174" y="436"/>
                </a:lnTo>
                <a:lnTo>
                  <a:pt x="1174" y="433"/>
                </a:lnTo>
                <a:lnTo>
                  <a:pt x="1174" y="444"/>
                </a:lnTo>
                <a:lnTo>
                  <a:pt x="1175" y="447"/>
                </a:lnTo>
                <a:lnTo>
                  <a:pt x="1175" y="444"/>
                </a:lnTo>
                <a:lnTo>
                  <a:pt x="1175" y="439"/>
                </a:lnTo>
                <a:lnTo>
                  <a:pt x="1176" y="442"/>
                </a:lnTo>
                <a:lnTo>
                  <a:pt x="1176" y="449"/>
                </a:lnTo>
                <a:lnTo>
                  <a:pt x="1176" y="452"/>
                </a:lnTo>
                <a:lnTo>
                  <a:pt x="1176" y="458"/>
                </a:lnTo>
                <a:lnTo>
                  <a:pt x="1177" y="476"/>
                </a:lnTo>
                <a:lnTo>
                  <a:pt x="1177" y="479"/>
                </a:lnTo>
                <a:lnTo>
                  <a:pt x="1177" y="478"/>
                </a:lnTo>
                <a:lnTo>
                  <a:pt x="1178" y="492"/>
                </a:lnTo>
                <a:lnTo>
                  <a:pt x="1178" y="507"/>
                </a:lnTo>
                <a:lnTo>
                  <a:pt x="1178" y="473"/>
                </a:lnTo>
                <a:lnTo>
                  <a:pt x="1179" y="399"/>
                </a:lnTo>
                <a:lnTo>
                  <a:pt x="1179" y="306"/>
                </a:lnTo>
                <a:lnTo>
                  <a:pt x="1179" y="180"/>
                </a:lnTo>
                <a:lnTo>
                  <a:pt x="1179" y="72"/>
                </a:lnTo>
                <a:lnTo>
                  <a:pt x="1180" y="45"/>
                </a:lnTo>
                <a:lnTo>
                  <a:pt x="1180" y="133"/>
                </a:lnTo>
                <a:lnTo>
                  <a:pt x="1180" y="327"/>
                </a:lnTo>
                <a:lnTo>
                  <a:pt x="1181" y="468"/>
                </a:lnTo>
                <a:lnTo>
                  <a:pt x="1181" y="510"/>
                </a:lnTo>
                <a:lnTo>
                  <a:pt x="1181" y="487"/>
                </a:lnTo>
                <a:lnTo>
                  <a:pt x="1182" y="466"/>
                </a:lnTo>
                <a:lnTo>
                  <a:pt x="1182" y="463"/>
                </a:lnTo>
                <a:lnTo>
                  <a:pt x="1182" y="466"/>
                </a:lnTo>
                <a:lnTo>
                  <a:pt x="1182" y="463"/>
                </a:lnTo>
                <a:lnTo>
                  <a:pt x="1183" y="458"/>
                </a:lnTo>
                <a:lnTo>
                  <a:pt x="1183" y="463"/>
                </a:lnTo>
                <a:lnTo>
                  <a:pt x="1183" y="465"/>
                </a:lnTo>
                <a:lnTo>
                  <a:pt x="1184" y="463"/>
                </a:lnTo>
                <a:lnTo>
                  <a:pt x="1184" y="457"/>
                </a:lnTo>
                <a:lnTo>
                  <a:pt x="1184" y="460"/>
                </a:lnTo>
                <a:lnTo>
                  <a:pt x="1184" y="470"/>
                </a:lnTo>
                <a:lnTo>
                  <a:pt x="1185" y="466"/>
                </a:lnTo>
                <a:lnTo>
                  <a:pt x="1185" y="460"/>
                </a:lnTo>
                <a:lnTo>
                  <a:pt x="1185" y="458"/>
                </a:lnTo>
                <a:lnTo>
                  <a:pt x="1186" y="462"/>
                </a:lnTo>
                <a:lnTo>
                  <a:pt x="1186" y="463"/>
                </a:lnTo>
                <a:lnTo>
                  <a:pt x="1186" y="462"/>
                </a:lnTo>
                <a:lnTo>
                  <a:pt x="1187" y="462"/>
                </a:lnTo>
                <a:lnTo>
                  <a:pt x="1187" y="468"/>
                </a:lnTo>
                <a:lnTo>
                  <a:pt x="1187" y="473"/>
                </a:lnTo>
                <a:lnTo>
                  <a:pt x="1187" y="475"/>
                </a:lnTo>
                <a:lnTo>
                  <a:pt x="1188" y="473"/>
                </a:lnTo>
                <a:lnTo>
                  <a:pt x="1188" y="470"/>
                </a:lnTo>
                <a:lnTo>
                  <a:pt x="1188" y="468"/>
                </a:lnTo>
                <a:lnTo>
                  <a:pt x="1189" y="466"/>
                </a:lnTo>
                <a:lnTo>
                  <a:pt x="1189" y="463"/>
                </a:lnTo>
                <a:lnTo>
                  <a:pt x="1189" y="466"/>
                </a:lnTo>
                <a:lnTo>
                  <a:pt x="1190" y="470"/>
                </a:lnTo>
                <a:lnTo>
                  <a:pt x="1190" y="471"/>
                </a:lnTo>
                <a:lnTo>
                  <a:pt x="1190" y="468"/>
                </a:lnTo>
                <a:lnTo>
                  <a:pt x="1190" y="473"/>
                </a:lnTo>
                <a:lnTo>
                  <a:pt x="1191" y="478"/>
                </a:lnTo>
                <a:lnTo>
                  <a:pt x="1191" y="478"/>
                </a:lnTo>
                <a:lnTo>
                  <a:pt x="1191" y="478"/>
                </a:lnTo>
                <a:lnTo>
                  <a:pt x="1192" y="478"/>
                </a:lnTo>
                <a:lnTo>
                  <a:pt x="1192" y="470"/>
                </a:lnTo>
                <a:lnTo>
                  <a:pt x="1192" y="471"/>
                </a:lnTo>
                <a:lnTo>
                  <a:pt x="1193" y="471"/>
                </a:lnTo>
                <a:lnTo>
                  <a:pt x="1193" y="475"/>
                </a:lnTo>
                <a:lnTo>
                  <a:pt x="1193" y="470"/>
                </a:lnTo>
                <a:lnTo>
                  <a:pt x="1193" y="468"/>
                </a:lnTo>
                <a:lnTo>
                  <a:pt x="1194" y="466"/>
                </a:lnTo>
                <a:lnTo>
                  <a:pt x="1194" y="468"/>
                </a:lnTo>
                <a:lnTo>
                  <a:pt x="1194" y="476"/>
                </a:lnTo>
                <a:lnTo>
                  <a:pt x="1194" y="476"/>
                </a:lnTo>
                <a:lnTo>
                  <a:pt x="1195" y="468"/>
                </a:lnTo>
                <a:lnTo>
                  <a:pt x="1195" y="473"/>
                </a:lnTo>
                <a:lnTo>
                  <a:pt x="1196" y="475"/>
                </a:lnTo>
                <a:lnTo>
                  <a:pt x="1196" y="473"/>
                </a:lnTo>
                <a:lnTo>
                  <a:pt x="1196" y="473"/>
                </a:lnTo>
                <a:lnTo>
                  <a:pt x="1196" y="481"/>
                </a:lnTo>
                <a:lnTo>
                  <a:pt x="1197" y="481"/>
                </a:lnTo>
                <a:lnTo>
                  <a:pt x="1197" y="492"/>
                </a:lnTo>
                <a:lnTo>
                  <a:pt x="1197" y="489"/>
                </a:lnTo>
                <a:lnTo>
                  <a:pt x="1197" y="482"/>
                </a:lnTo>
                <a:lnTo>
                  <a:pt x="1198" y="487"/>
                </a:lnTo>
                <a:lnTo>
                  <a:pt x="1198" y="492"/>
                </a:lnTo>
                <a:lnTo>
                  <a:pt x="1199" y="494"/>
                </a:lnTo>
                <a:lnTo>
                  <a:pt x="1199" y="492"/>
                </a:lnTo>
                <a:lnTo>
                  <a:pt x="1199" y="489"/>
                </a:lnTo>
                <a:lnTo>
                  <a:pt x="1199" y="489"/>
                </a:lnTo>
                <a:lnTo>
                  <a:pt x="1200" y="487"/>
                </a:lnTo>
                <a:lnTo>
                  <a:pt x="1200" y="479"/>
                </a:lnTo>
                <a:lnTo>
                  <a:pt x="1200" y="478"/>
                </a:lnTo>
                <a:lnTo>
                  <a:pt x="1200" y="473"/>
                </a:lnTo>
                <a:lnTo>
                  <a:pt x="1201" y="463"/>
                </a:lnTo>
                <a:lnTo>
                  <a:pt x="1201" y="452"/>
                </a:lnTo>
                <a:lnTo>
                  <a:pt x="1202" y="452"/>
                </a:lnTo>
                <a:lnTo>
                  <a:pt x="1202" y="452"/>
                </a:lnTo>
                <a:lnTo>
                  <a:pt x="1202" y="450"/>
                </a:lnTo>
                <a:lnTo>
                  <a:pt x="1202" y="442"/>
                </a:lnTo>
                <a:lnTo>
                  <a:pt x="1203" y="433"/>
                </a:lnTo>
                <a:lnTo>
                  <a:pt x="1203" y="437"/>
                </a:lnTo>
                <a:lnTo>
                  <a:pt x="1203" y="444"/>
                </a:lnTo>
                <a:lnTo>
                  <a:pt x="1203" y="437"/>
                </a:lnTo>
                <a:lnTo>
                  <a:pt x="1204" y="431"/>
                </a:lnTo>
                <a:lnTo>
                  <a:pt x="1204" y="430"/>
                </a:lnTo>
                <a:lnTo>
                  <a:pt x="1205" y="433"/>
                </a:lnTo>
                <a:lnTo>
                  <a:pt x="1205" y="428"/>
                </a:lnTo>
                <a:lnTo>
                  <a:pt x="1205" y="430"/>
                </a:lnTo>
                <a:lnTo>
                  <a:pt x="1205" y="437"/>
                </a:lnTo>
                <a:lnTo>
                  <a:pt x="1206" y="433"/>
                </a:lnTo>
                <a:lnTo>
                  <a:pt x="1206" y="430"/>
                </a:lnTo>
                <a:lnTo>
                  <a:pt x="1206" y="423"/>
                </a:lnTo>
                <a:lnTo>
                  <a:pt x="1206" y="430"/>
                </a:lnTo>
                <a:lnTo>
                  <a:pt x="1207" y="435"/>
                </a:lnTo>
                <a:lnTo>
                  <a:pt x="1207" y="436"/>
                </a:lnTo>
                <a:lnTo>
                  <a:pt x="1207" y="435"/>
                </a:lnTo>
                <a:lnTo>
                  <a:pt x="1208" y="437"/>
                </a:lnTo>
                <a:lnTo>
                  <a:pt x="1208" y="437"/>
                </a:lnTo>
                <a:lnTo>
                  <a:pt x="1208" y="437"/>
                </a:lnTo>
                <a:lnTo>
                  <a:pt x="1209" y="433"/>
                </a:lnTo>
                <a:lnTo>
                  <a:pt x="1209" y="435"/>
                </a:lnTo>
                <a:lnTo>
                  <a:pt x="1209" y="436"/>
                </a:lnTo>
                <a:lnTo>
                  <a:pt x="1209" y="436"/>
                </a:lnTo>
                <a:lnTo>
                  <a:pt x="1210" y="433"/>
                </a:lnTo>
                <a:lnTo>
                  <a:pt x="1210" y="433"/>
                </a:lnTo>
                <a:lnTo>
                  <a:pt x="1210" y="435"/>
                </a:lnTo>
                <a:lnTo>
                  <a:pt x="1211" y="442"/>
                </a:lnTo>
                <a:lnTo>
                  <a:pt x="1211" y="444"/>
                </a:lnTo>
                <a:lnTo>
                  <a:pt x="1211" y="441"/>
                </a:lnTo>
                <a:lnTo>
                  <a:pt x="1212" y="439"/>
                </a:lnTo>
                <a:lnTo>
                  <a:pt x="1212" y="439"/>
                </a:lnTo>
                <a:lnTo>
                  <a:pt x="1212" y="436"/>
                </a:lnTo>
                <a:lnTo>
                  <a:pt x="1212" y="437"/>
                </a:lnTo>
                <a:lnTo>
                  <a:pt x="1213" y="446"/>
                </a:lnTo>
                <a:lnTo>
                  <a:pt x="1213" y="449"/>
                </a:lnTo>
                <a:lnTo>
                  <a:pt x="1213" y="447"/>
                </a:lnTo>
                <a:lnTo>
                  <a:pt x="1214" y="442"/>
                </a:lnTo>
                <a:lnTo>
                  <a:pt x="1214" y="446"/>
                </a:lnTo>
                <a:lnTo>
                  <a:pt x="1214" y="447"/>
                </a:lnTo>
                <a:lnTo>
                  <a:pt x="1215" y="446"/>
                </a:lnTo>
                <a:lnTo>
                  <a:pt x="1215" y="439"/>
                </a:lnTo>
                <a:lnTo>
                  <a:pt x="1215" y="444"/>
                </a:lnTo>
                <a:lnTo>
                  <a:pt x="1215" y="447"/>
                </a:lnTo>
                <a:lnTo>
                  <a:pt x="1216" y="446"/>
                </a:lnTo>
                <a:lnTo>
                  <a:pt x="1216" y="446"/>
                </a:lnTo>
                <a:lnTo>
                  <a:pt x="1216" y="444"/>
                </a:lnTo>
                <a:lnTo>
                  <a:pt x="1217" y="444"/>
                </a:lnTo>
                <a:lnTo>
                  <a:pt x="1217" y="446"/>
                </a:lnTo>
                <a:lnTo>
                  <a:pt x="1217" y="439"/>
                </a:lnTo>
                <a:lnTo>
                  <a:pt x="1218" y="436"/>
                </a:lnTo>
                <a:lnTo>
                  <a:pt x="1218" y="435"/>
                </a:lnTo>
                <a:lnTo>
                  <a:pt x="1218" y="433"/>
                </a:lnTo>
                <a:lnTo>
                  <a:pt x="1218" y="428"/>
                </a:lnTo>
                <a:lnTo>
                  <a:pt x="1219" y="426"/>
                </a:lnTo>
                <a:lnTo>
                  <a:pt x="1219" y="423"/>
                </a:lnTo>
                <a:lnTo>
                  <a:pt x="1219" y="423"/>
                </a:lnTo>
                <a:lnTo>
                  <a:pt x="1220" y="420"/>
                </a:lnTo>
                <a:lnTo>
                  <a:pt x="1220" y="414"/>
                </a:lnTo>
                <a:lnTo>
                  <a:pt x="1220" y="410"/>
                </a:lnTo>
                <a:lnTo>
                  <a:pt x="1220" y="410"/>
                </a:lnTo>
                <a:lnTo>
                  <a:pt x="1221" y="409"/>
                </a:lnTo>
                <a:lnTo>
                  <a:pt x="1221" y="404"/>
                </a:lnTo>
                <a:lnTo>
                  <a:pt x="1221" y="406"/>
                </a:lnTo>
                <a:lnTo>
                  <a:pt x="1222" y="407"/>
                </a:lnTo>
                <a:lnTo>
                  <a:pt x="1222" y="409"/>
                </a:lnTo>
                <a:lnTo>
                  <a:pt x="1222" y="404"/>
                </a:lnTo>
                <a:lnTo>
                  <a:pt x="1223" y="404"/>
                </a:lnTo>
                <a:lnTo>
                  <a:pt x="1223" y="406"/>
                </a:lnTo>
                <a:lnTo>
                  <a:pt x="1223" y="401"/>
                </a:lnTo>
                <a:lnTo>
                  <a:pt x="1223" y="390"/>
                </a:lnTo>
                <a:lnTo>
                  <a:pt x="1224" y="393"/>
                </a:lnTo>
                <a:lnTo>
                  <a:pt x="1224" y="412"/>
                </a:lnTo>
                <a:lnTo>
                  <a:pt x="1224" y="422"/>
                </a:lnTo>
                <a:lnTo>
                  <a:pt x="1225" y="425"/>
                </a:lnTo>
                <a:lnTo>
                  <a:pt x="1225" y="430"/>
                </a:lnTo>
                <a:lnTo>
                  <a:pt x="1225" y="437"/>
                </a:lnTo>
                <a:lnTo>
                  <a:pt x="1226" y="442"/>
                </a:lnTo>
                <a:lnTo>
                  <a:pt x="1226" y="442"/>
                </a:lnTo>
                <a:lnTo>
                  <a:pt x="1226" y="441"/>
                </a:lnTo>
                <a:lnTo>
                  <a:pt x="1226" y="441"/>
                </a:lnTo>
                <a:lnTo>
                  <a:pt x="1227" y="442"/>
                </a:lnTo>
                <a:lnTo>
                  <a:pt x="1227" y="439"/>
                </a:lnTo>
                <a:lnTo>
                  <a:pt x="1227" y="437"/>
                </a:lnTo>
                <a:lnTo>
                  <a:pt x="1228" y="439"/>
                </a:lnTo>
                <a:lnTo>
                  <a:pt x="1228" y="446"/>
                </a:lnTo>
                <a:lnTo>
                  <a:pt x="1228" y="447"/>
                </a:lnTo>
                <a:lnTo>
                  <a:pt x="1229" y="437"/>
                </a:lnTo>
                <a:lnTo>
                  <a:pt x="1229" y="441"/>
                </a:lnTo>
                <a:lnTo>
                  <a:pt x="1229" y="447"/>
                </a:lnTo>
                <a:lnTo>
                  <a:pt x="1229" y="442"/>
                </a:lnTo>
                <a:lnTo>
                  <a:pt x="1230" y="442"/>
                </a:lnTo>
                <a:lnTo>
                  <a:pt x="1230" y="449"/>
                </a:lnTo>
                <a:lnTo>
                  <a:pt x="1230" y="449"/>
                </a:lnTo>
                <a:lnTo>
                  <a:pt x="1231" y="447"/>
                </a:lnTo>
                <a:lnTo>
                  <a:pt x="1231" y="450"/>
                </a:lnTo>
                <a:lnTo>
                  <a:pt x="1231" y="468"/>
                </a:lnTo>
                <a:lnTo>
                  <a:pt x="1232" y="479"/>
                </a:lnTo>
                <a:lnTo>
                  <a:pt x="1232" y="489"/>
                </a:lnTo>
                <a:lnTo>
                  <a:pt x="1232" y="494"/>
                </a:lnTo>
                <a:lnTo>
                  <a:pt x="1232" y="463"/>
                </a:lnTo>
                <a:lnTo>
                  <a:pt x="1233" y="399"/>
                </a:lnTo>
                <a:lnTo>
                  <a:pt x="1233" y="316"/>
                </a:lnTo>
                <a:lnTo>
                  <a:pt x="1233" y="197"/>
                </a:lnTo>
                <a:lnTo>
                  <a:pt x="1233" y="80"/>
                </a:lnTo>
                <a:lnTo>
                  <a:pt x="1234" y="26"/>
                </a:lnTo>
                <a:lnTo>
                  <a:pt x="1234" y="40"/>
                </a:lnTo>
                <a:lnTo>
                  <a:pt x="1235" y="168"/>
                </a:lnTo>
                <a:lnTo>
                  <a:pt x="1235" y="359"/>
                </a:lnTo>
                <a:lnTo>
                  <a:pt x="1235" y="478"/>
                </a:lnTo>
                <a:lnTo>
                  <a:pt x="1235" y="503"/>
                </a:lnTo>
                <a:lnTo>
                  <a:pt x="1236" y="505"/>
                </a:lnTo>
                <a:lnTo>
                  <a:pt x="1236" y="473"/>
                </a:lnTo>
                <a:lnTo>
                  <a:pt x="1236" y="458"/>
                </a:lnTo>
                <a:lnTo>
                  <a:pt x="1236" y="458"/>
                </a:lnTo>
                <a:lnTo>
                  <a:pt x="1237" y="462"/>
                </a:lnTo>
                <a:lnTo>
                  <a:pt x="1237" y="457"/>
                </a:lnTo>
                <a:lnTo>
                  <a:pt x="1238" y="457"/>
                </a:lnTo>
                <a:lnTo>
                  <a:pt x="1238" y="460"/>
                </a:lnTo>
                <a:lnTo>
                  <a:pt x="1238" y="460"/>
                </a:lnTo>
                <a:lnTo>
                  <a:pt x="1238" y="457"/>
                </a:lnTo>
                <a:lnTo>
                  <a:pt x="1239" y="457"/>
                </a:lnTo>
                <a:lnTo>
                  <a:pt x="1239" y="460"/>
                </a:lnTo>
                <a:lnTo>
                  <a:pt x="1239" y="463"/>
                </a:lnTo>
                <a:lnTo>
                  <a:pt x="1239" y="460"/>
                </a:lnTo>
                <a:lnTo>
                  <a:pt x="1240" y="458"/>
                </a:lnTo>
                <a:lnTo>
                  <a:pt x="1240" y="458"/>
                </a:lnTo>
                <a:lnTo>
                  <a:pt x="1241" y="462"/>
                </a:lnTo>
                <a:lnTo>
                  <a:pt x="1241" y="457"/>
                </a:lnTo>
                <a:lnTo>
                  <a:pt x="1241" y="455"/>
                </a:lnTo>
                <a:lnTo>
                  <a:pt x="1241" y="457"/>
                </a:lnTo>
                <a:lnTo>
                  <a:pt x="1242" y="462"/>
                </a:lnTo>
                <a:lnTo>
                  <a:pt x="1242" y="458"/>
                </a:lnTo>
                <a:lnTo>
                  <a:pt x="1242" y="452"/>
                </a:lnTo>
                <a:lnTo>
                  <a:pt x="1242" y="454"/>
                </a:lnTo>
                <a:lnTo>
                  <a:pt x="1243" y="455"/>
                </a:lnTo>
                <a:lnTo>
                  <a:pt x="1243" y="457"/>
                </a:lnTo>
                <a:lnTo>
                  <a:pt x="1243" y="450"/>
                </a:lnTo>
                <a:lnTo>
                  <a:pt x="1244" y="454"/>
                </a:lnTo>
                <a:lnTo>
                  <a:pt x="1244" y="457"/>
                </a:lnTo>
                <a:lnTo>
                  <a:pt x="1244" y="458"/>
                </a:lnTo>
                <a:lnTo>
                  <a:pt x="1245" y="454"/>
                </a:lnTo>
                <a:lnTo>
                  <a:pt x="1245" y="457"/>
                </a:lnTo>
                <a:lnTo>
                  <a:pt x="1245" y="462"/>
                </a:lnTo>
                <a:lnTo>
                  <a:pt x="1245" y="462"/>
                </a:lnTo>
                <a:lnTo>
                  <a:pt x="1246" y="460"/>
                </a:lnTo>
                <a:lnTo>
                  <a:pt x="1246" y="450"/>
                </a:lnTo>
                <a:lnTo>
                  <a:pt x="1246" y="455"/>
                </a:lnTo>
                <a:lnTo>
                  <a:pt x="1247" y="462"/>
                </a:lnTo>
                <a:lnTo>
                  <a:pt x="1247" y="457"/>
                </a:lnTo>
                <a:lnTo>
                  <a:pt x="1247" y="454"/>
                </a:lnTo>
                <a:lnTo>
                  <a:pt x="1248" y="460"/>
                </a:lnTo>
                <a:lnTo>
                  <a:pt x="1248" y="463"/>
                </a:lnTo>
                <a:lnTo>
                  <a:pt x="1248" y="460"/>
                </a:lnTo>
                <a:lnTo>
                  <a:pt x="1248" y="457"/>
                </a:lnTo>
                <a:lnTo>
                  <a:pt x="1249" y="458"/>
                </a:lnTo>
                <a:lnTo>
                  <a:pt x="1249" y="462"/>
                </a:lnTo>
                <a:lnTo>
                  <a:pt x="1249" y="458"/>
                </a:lnTo>
                <a:lnTo>
                  <a:pt x="1250" y="458"/>
                </a:lnTo>
                <a:lnTo>
                  <a:pt x="1250" y="462"/>
                </a:lnTo>
                <a:lnTo>
                  <a:pt x="1250" y="465"/>
                </a:lnTo>
                <a:lnTo>
                  <a:pt x="1251" y="466"/>
                </a:lnTo>
                <a:lnTo>
                  <a:pt x="1251" y="462"/>
                </a:lnTo>
                <a:lnTo>
                  <a:pt x="1251" y="465"/>
                </a:lnTo>
                <a:lnTo>
                  <a:pt x="1251" y="466"/>
                </a:lnTo>
                <a:lnTo>
                  <a:pt x="1252" y="470"/>
                </a:lnTo>
                <a:lnTo>
                  <a:pt x="1252" y="465"/>
                </a:lnTo>
                <a:lnTo>
                  <a:pt x="1252" y="468"/>
                </a:lnTo>
                <a:lnTo>
                  <a:pt x="1253" y="473"/>
                </a:lnTo>
                <a:lnTo>
                  <a:pt x="1253" y="470"/>
                </a:lnTo>
                <a:lnTo>
                  <a:pt x="1253" y="466"/>
                </a:lnTo>
                <a:lnTo>
                  <a:pt x="1254" y="468"/>
                </a:lnTo>
                <a:lnTo>
                  <a:pt x="1254" y="471"/>
                </a:lnTo>
                <a:lnTo>
                  <a:pt x="1254" y="468"/>
                </a:lnTo>
                <a:lnTo>
                  <a:pt x="1254" y="462"/>
                </a:lnTo>
                <a:lnTo>
                  <a:pt x="1255" y="458"/>
                </a:lnTo>
                <a:lnTo>
                  <a:pt x="1255" y="458"/>
                </a:lnTo>
                <a:lnTo>
                  <a:pt x="1255" y="457"/>
                </a:lnTo>
                <a:lnTo>
                  <a:pt x="1256" y="450"/>
                </a:lnTo>
                <a:lnTo>
                  <a:pt x="1256" y="442"/>
                </a:lnTo>
                <a:lnTo>
                  <a:pt x="1256" y="437"/>
                </a:lnTo>
                <a:lnTo>
                  <a:pt x="1256" y="437"/>
                </a:lnTo>
                <a:lnTo>
                  <a:pt x="1257" y="426"/>
                </a:lnTo>
                <a:lnTo>
                  <a:pt x="1257" y="419"/>
                </a:lnTo>
                <a:lnTo>
                  <a:pt x="1257" y="417"/>
                </a:lnTo>
                <a:lnTo>
                  <a:pt x="1258" y="415"/>
                </a:lnTo>
                <a:lnTo>
                  <a:pt x="1258" y="419"/>
                </a:lnTo>
                <a:lnTo>
                  <a:pt x="1258" y="404"/>
                </a:lnTo>
                <a:lnTo>
                  <a:pt x="1259" y="403"/>
                </a:lnTo>
                <a:lnTo>
                  <a:pt x="1259" y="403"/>
                </a:lnTo>
                <a:lnTo>
                  <a:pt x="1259" y="399"/>
                </a:lnTo>
                <a:lnTo>
                  <a:pt x="1259" y="394"/>
                </a:lnTo>
                <a:lnTo>
                  <a:pt x="1260" y="398"/>
                </a:lnTo>
                <a:lnTo>
                  <a:pt x="1260" y="401"/>
                </a:lnTo>
                <a:lnTo>
                  <a:pt x="1261" y="398"/>
                </a:lnTo>
                <a:lnTo>
                  <a:pt x="1261" y="396"/>
                </a:lnTo>
                <a:lnTo>
                  <a:pt x="1261" y="399"/>
                </a:lnTo>
                <a:lnTo>
                  <a:pt x="1261" y="401"/>
                </a:lnTo>
                <a:lnTo>
                  <a:pt x="1262" y="401"/>
                </a:lnTo>
                <a:lnTo>
                  <a:pt x="1262" y="396"/>
                </a:lnTo>
                <a:lnTo>
                  <a:pt x="1262" y="396"/>
                </a:lnTo>
                <a:lnTo>
                  <a:pt x="1262" y="401"/>
                </a:lnTo>
                <a:lnTo>
                  <a:pt x="1263" y="401"/>
                </a:lnTo>
                <a:lnTo>
                  <a:pt x="1263" y="401"/>
                </a:lnTo>
                <a:lnTo>
                  <a:pt x="1264" y="398"/>
                </a:lnTo>
                <a:lnTo>
                  <a:pt x="1264" y="401"/>
                </a:lnTo>
                <a:lnTo>
                  <a:pt x="1264" y="401"/>
                </a:lnTo>
                <a:lnTo>
                  <a:pt x="1264" y="394"/>
                </a:lnTo>
                <a:lnTo>
                  <a:pt x="1265" y="391"/>
                </a:lnTo>
                <a:lnTo>
                  <a:pt x="1265" y="394"/>
                </a:lnTo>
                <a:lnTo>
                  <a:pt x="1265" y="398"/>
                </a:lnTo>
                <a:lnTo>
                  <a:pt x="1265" y="399"/>
                </a:lnTo>
                <a:lnTo>
                  <a:pt x="1266" y="401"/>
                </a:lnTo>
                <a:lnTo>
                  <a:pt x="1266" y="404"/>
                </a:lnTo>
                <a:lnTo>
                  <a:pt x="1267" y="407"/>
                </a:lnTo>
                <a:lnTo>
                  <a:pt x="1267" y="407"/>
                </a:lnTo>
                <a:lnTo>
                  <a:pt x="1267" y="404"/>
                </a:lnTo>
                <a:lnTo>
                  <a:pt x="1267" y="404"/>
                </a:lnTo>
                <a:lnTo>
                  <a:pt x="1268" y="409"/>
                </a:lnTo>
                <a:lnTo>
                  <a:pt x="1268" y="409"/>
                </a:lnTo>
                <a:lnTo>
                  <a:pt x="1268" y="403"/>
                </a:lnTo>
                <a:lnTo>
                  <a:pt x="1268" y="406"/>
                </a:lnTo>
                <a:lnTo>
                  <a:pt x="1269" y="407"/>
                </a:lnTo>
                <a:lnTo>
                  <a:pt x="1269" y="410"/>
                </a:lnTo>
                <a:lnTo>
                  <a:pt x="1269" y="410"/>
                </a:lnTo>
                <a:lnTo>
                  <a:pt x="1269" y="412"/>
                </a:lnTo>
                <a:lnTo>
                  <a:pt x="1270" y="412"/>
                </a:lnTo>
                <a:lnTo>
                  <a:pt x="1270" y="414"/>
                </a:lnTo>
                <a:lnTo>
                  <a:pt x="1271" y="410"/>
                </a:lnTo>
                <a:lnTo>
                  <a:pt x="1271" y="406"/>
                </a:lnTo>
                <a:lnTo>
                  <a:pt x="1271" y="404"/>
                </a:lnTo>
                <a:lnTo>
                  <a:pt x="1271" y="406"/>
                </a:lnTo>
                <a:lnTo>
                  <a:pt x="1272" y="399"/>
                </a:lnTo>
                <a:lnTo>
                  <a:pt x="1272" y="393"/>
                </a:lnTo>
                <a:lnTo>
                  <a:pt x="1272" y="394"/>
                </a:lnTo>
                <a:lnTo>
                  <a:pt x="1272" y="394"/>
                </a:lnTo>
                <a:lnTo>
                  <a:pt x="1273" y="391"/>
                </a:lnTo>
                <a:lnTo>
                  <a:pt x="1273" y="382"/>
                </a:lnTo>
                <a:lnTo>
                  <a:pt x="1274" y="380"/>
                </a:lnTo>
                <a:lnTo>
                  <a:pt x="1274" y="382"/>
                </a:lnTo>
                <a:lnTo>
                  <a:pt x="1274" y="377"/>
                </a:lnTo>
                <a:lnTo>
                  <a:pt x="1274" y="374"/>
                </a:lnTo>
                <a:lnTo>
                  <a:pt x="1275" y="374"/>
                </a:lnTo>
                <a:lnTo>
                  <a:pt x="1275" y="386"/>
                </a:lnTo>
                <a:lnTo>
                  <a:pt x="1275" y="383"/>
                </a:lnTo>
                <a:lnTo>
                  <a:pt x="1275" y="378"/>
                </a:lnTo>
                <a:lnTo>
                  <a:pt x="1276" y="375"/>
                </a:lnTo>
                <a:lnTo>
                  <a:pt x="1276" y="378"/>
                </a:lnTo>
                <a:lnTo>
                  <a:pt x="1277" y="377"/>
                </a:lnTo>
                <a:lnTo>
                  <a:pt x="1277" y="365"/>
                </a:lnTo>
                <a:lnTo>
                  <a:pt x="1277" y="367"/>
                </a:lnTo>
                <a:lnTo>
                  <a:pt x="1277" y="388"/>
                </a:lnTo>
                <a:lnTo>
                  <a:pt x="1278" y="399"/>
                </a:lnTo>
                <a:lnTo>
                  <a:pt x="1278" y="396"/>
                </a:lnTo>
                <a:lnTo>
                  <a:pt x="1278" y="399"/>
                </a:lnTo>
                <a:lnTo>
                  <a:pt x="1278" y="406"/>
                </a:lnTo>
                <a:lnTo>
                  <a:pt x="1279" y="412"/>
                </a:lnTo>
                <a:lnTo>
                  <a:pt x="1279" y="414"/>
                </a:lnTo>
                <a:lnTo>
                  <a:pt x="1280" y="414"/>
                </a:lnTo>
                <a:lnTo>
                  <a:pt x="1280" y="422"/>
                </a:lnTo>
                <a:lnTo>
                  <a:pt x="1280" y="422"/>
                </a:lnTo>
                <a:lnTo>
                  <a:pt x="1280" y="422"/>
                </a:lnTo>
                <a:lnTo>
                  <a:pt x="1281" y="414"/>
                </a:lnTo>
                <a:lnTo>
                  <a:pt x="1281" y="417"/>
                </a:lnTo>
                <a:lnTo>
                  <a:pt x="1281" y="425"/>
                </a:lnTo>
                <a:lnTo>
                  <a:pt x="1281" y="423"/>
                </a:lnTo>
                <a:lnTo>
                  <a:pt x="1282" y="420"/>
                </a:lnTo>
                <a:lnTo>
                  <a:pt x="1282" y="425"/>
                </a:lnTo>
                <a:lnTo>
                  <a:pt x="1282" y="430"/>
                </a:lnTo>
                <a:lnTo>
                  <a:pt x="1283" y="431"/>
                </a:lnTo>
                <a:lnTo>
                  <a:pt x="1283" y="425"/>
                </a:lnTo>
                <a:lnTo>
                  <a:pt x="1283" y="423"/>
                </a:lnTo>
                <a:lnTo>
                  <a:pt x="1284" y="428"/>
                </a:lnTo>
                <a:lnTo>
                  <a:pt x="1284" y="433"/>
                </a:lnTo>
                <a:lnTo>
                  <a:pt x="1284" y="430"/>
                </a:lnTo>
                <a:lnTo>
                  <a:pt x="1284" y="428"/>
                </a:lnTo>
                <a:lnTo>
                  <a:pt x="1285" y="447"/>
                </a:lnTo>
                <a:lnTo>
                  <a:pt x="1285" y="463"/>
                </a:lnTo>
                <a:lnTo>
                  <a:pt x="1285" y="468"/>
                </a:lnTo>
                <a:lnTo>
                  <a:pt x="1286" y="479"/>
                </a:lnTo>
                <a:lnTo>
                  <a:pt x="1286" y="489"/>
                </a:lnTo>
                <a:lnTo>
                  <a:pt x="1286" y="457"/>
                </a:lnTo>
                <a:lnTo>
                  <a:pt x="1287" y="391"/>
                </a:lnTo>
                <a:lnTo>
                  <a:pt x="1287" y="343"/>
                </a:lnTo>
                <a:lnTo>
                  <a:pt x="1287" y="282"/>
                </a:lnTo>
                <a:lnTo>
                  <a:pt x="1287" y="173"/>
                </a:lnTo>
                <a:lnTo>
                  <a:pt x="1288" y="135"/>
                </a:lnTo>
                <a:lnTo>
                  <a:pt x="1288" y="0"/>
                </a:lnTo>
                <a:lnTo>
                  <a:pt x="1288" y="7"/>
                </a:lnTo>
                <a:lnTo>
                  <a:pt x="1289" y="132"/>
                </a:lnTo>
                <a:lnTo>
                  <a:pt x="1289" y="330"/>
                </a:lnTo>
                <a:lnTo>
                  <a:pt x="1289" y="457"/>
                </a:lnTo>
                <a:lnTo>
                  <a:pt x="1290" y="481"/>
                </a:lnTo>
                <a:lnTo>
                  <a:pt x="1290" y="465"/>
                </a:lnTo>
                <a:lnTo>
                  <a:pt x="1290" y="446"/>
                </a:lnTo>
                <a:lnTo>
                  <a:pt x="1291" y="441"/>
                </a:lnTo>
                <a:lnTo>
                  <a:pt x="1291" y="442"/>
                </a:lnTo>
                <a:lnTo>
                  <a:pt x="1291" y="444"/>
                </a:lnTo>
                <a:lnTo>
                  <a:pt x="1291" y="444"/>
                </a:lnTo>
                <a:lnTo>
                  <a:pt x="1292" y="439"/>
                </a:lnTo>
                <a:lnTo>
                  <a:pt x="1292" y="441"/>
                </a:lnTo>
                <a:lnTo>
                  <a:pt x="1292" y="447"/>
                </a:lnTo>
                <a:lnTo>
                  <a:pt x="1292" y="449"/>
                </a:lnTo>
                <a:lnTo>
                  <a:pt x="1293" y="447"/>
                </a:lnTo>
                <a:lnTo>
                  <a:pt x="1293" y="444"/>
                </a:lnTo>
                <a:lnTo>
                  <a:pt x="1294" y="447"/>
                </a:lnTo>
                <a:lnTo>
                  <a:pt x="1294" y="449"/>
                </a:lnTo>
                <a:lnTo>
                  <a:pt x="1294" y="444"/>
                </a:lnTo>
                <a:lnTo>
                  <a:pt x="1294" y="446"/>
                </a:lnTo>
                <a:lnTo>
                  <a:pt x="1295" y="447"/>
                </a:lnTo>
                <a:lnTo>
                  <a:pt x="1295" y="450"/>
                </a:lnTo>
                <a:lnTo>
                  <a:pt x="1295" y="454"/>
                </a:lnTo>
                <a:lnTo>
                  <a:pt x="1295" y="447"/>
                </a:lnTo>
                <a:lnTo>
                  <a:pt x="1296" y="450"/>
                </a:lnTo>
                <a:lnTo>
                  <a:pt x="1296" y="452"/>
                </a:lnTo>
                <a:lnTo>
                  <a:pt x="1297" y="450"/>
                </a:lnTo>
                <a:lnTo>
                  <a:pt x="1297" y="442"/>
                </a:lnTo>
                <a:lnTo>
                  <a:pt x="1297" y="447"/>
                </a:lnTo>
                <a:lnTo>
                  <a:pt x="1297" y="449"/>
                </a:lnTo>
                <a:lnTo>
                  <a:pt x="1298" y="449"/>
                </a:lnTo>
                <a:lnTo>
                  <a:pt x="1298" y="449"/>
                </a:lnTo>
                <a:lnTo>
                  <a:pt x="1298" y="447"/>
                </a:lnTo>
                <a:lnTo>
                  <a:pt x="1298" y="452"/>
                </a:lnTo>
                <a:lnTo>
                  <a:pt x="1299" y="452"/>
                </a:lnTo>
                <a:lnTo>
                  <a:pt x="1299" y="449"/>
                </a:lnTo>
                <a:lnTo>
                  <a:pt x="1300" y="447"/>
                </a:lnTo>
                <a:lnTo>
                  <a:pt x="1300" y="450"/>
                </a:lnTo>
                <a:lnTo>
                  <a:pt x="1300" y="457"/>
                </a:lnTo>
                <a:lnTo>
                  <a:pt x="1300" y="449"/>
                </a:lnTo>
                <a:lnTo>
                  <a:pt x="1301" y="450"/>
                </a:lnTo>
                <a:lnTo>
                  <a:pt x="1301" y="452"/>
                </a:lnTo>
                <a:lnTo>
                  <a:pt x="1301" y="452"/>
                </a:lnTo>
                <a:lnTo>
                  <a:pt x="1301" y="447"/>
                </a:lnTo>
                <a:lnTo>
                  <a:pt x="1302" y="446"/>
                </a:lnTo>
                <a:lnTo>
                  <a:pt x="1302" y="446"/>
                </a:lnTo>
                <a:lnTo>
                  <a:pt x="1303" y="449"/>
                </a:lnTo>
                <a:lnTo>
                  <a:pt x="1303" y="449"/>
                </a:lnTo>
                <a:lnTo>
                  <a:pt x="1303" y="447"/>
                </a:lnTo>
                <a:lnTo>
                  <a:pt x="1303" y="447"/>
                </a:lnTo>
                <a:lnTo>
                  <a:pt x="1304" y="450"/>
                </a:lnTo>
                <a:lnTo>
                  <a:pt x="1304" y="449"/>
                </a:lnTo>
                <a:lnTo>
                  <a:pt x="1304" y="446"/>
                </a:lnTo>
                <a:lnTo>
                  <a:pt x="1304" y="446"/>
                </a:lnTo>
                <a:lnTo>
                  <a:pt x="1305" y="452"/>
                </a:lnTo>
                <a:lnTo>
                  <a:pt x="1305" y="454"/>
                </a:lnTo>
                <a:lnTo>
                  <a:pt x="1305" y="452"/>
                </a:lnTo>
                <a:lnTo>
                  <a:pt x="1305" y="452"/>
                </a:lnTo>
                <a:lnTo>
                  <a:pt x="1306" y="455"/>
                </a:lnTo>
                <a:lnTo>
                  <a:pt x="1306" y="457"/>
                </a:lnTo>
                <a:lnTo>
                  <a:pt x="1307" y="455"/>
                </a:lnTo>
                <a:lnTo>
                  <a:pt x="1307" y="454"/>
                </a:lnTo>
                <a:lnTo>
                  <a:pt x="1307" y="458"/>
                </a:lnTo>
                <a:lnTo>
                  <a:pt x="1307" y="463"/>
                </a:lnTo>
                <a:lnTo>
                  <a:pt x="1308" y="462"/>
                </a:lnTo>
                <a:lnTo>
                  <a:pt x="1308" y="458"/>
                </a:lnTo>
                <a:lnTo>
                  <a:pt x="1308" y="458"/>
                </a:lnTo>
                <a:lnTo>
                  <a:pt x="1308" y="458"/>
                </a:lnTo>
                <a:lnTo>
                  <a:pt x="1309" y="458"/>
                </a:lnTo>
                <a:lnTo>
                  <a:pt x="1309" y="454"/>
                </a:lnTo>
                <a:lnTo>
                  <a:pt x="1310" y="452"/>
                </a:lnTo>
                <a:lnTo>
                  <a:pt x="1310" y="455"/>
                </a:lnTo>
                <a:lnTo>
                  <a:pt x="1310" y="457"/>
                </a:lnTo>
                <a:lnTo>
                  <a:pt x="1310" y="444"/>
                </a:lnTo>
                <a:lnTo>
                  <a:pt x="1311" y="439"/>
                </a:lnTo>
                <a:lnTo>
                  <a:pt x="1311" y="437"/>
                </a:lnTo>
                <a:lnTo>
                  <a:pt x="1311" y="431"/>
                </a:lnTo>
                <a:lnTo>
                  <a:pt x="1311" y="423"/>
                </a:lnTo>
                <a:lnTo>
                  <a:pt x="1312" y="419"/>
                </a:lnTo>
                <a:lnTo>
                  <a:pt x="1312" y="417"/>
                </a:lnTo>
                <a:lnTo>
                  <a:pt x="1313" y="412"/>
                </a:lnTo>
                <a:lnTo>
                  <a:pt x="1313" y="409"/>
                </a:lnTo>
                <a:lnTo>
                  <a:pt x="1313" y="407"/>
                </a:lnTo>
                <a:lnTo>
                  <a:pt x="1313" y="407"/>
                </a:lnTo>
                <a:lnTo>
                  <a:pt x="1314" y="409"/>
                </a:lnTo>
                <a:lnTo>
                  <a:pt x="1314" y="407"/>
                </a:lnTo>
                <a:lnTo>
                  <a:pt x="1314" y="404"/>
                </a:lnTo>
                <a:lnTo>
                  <a:pt x="1314" y="407"/>
                </a:lnTo>
                <a:lnTo>
                  <a:pt x="1315" y="410"/>
                </a:lnTo>
                <a:lnTo>
                  <a:pt x="1315" y="406"/>
                </a:lnTo>
                <a:lnTo>
                  <a:pt x="1316" y="404"/>
                </a:lnTo>
                <a:lnTo>
                  <a:pt x="1316" y="409"/>
                </a:lnTo>
                <a:lnTo>
                  <a:pt x="1316" y="410"/>
                </a:lnTo>
                <a:lnTo>
                  <a:pt x="1316" y="410"/>
                </a:lnTo>
                <a:lnTo>
                  <a:pt x="1317" y="406"/>
                </a:lnTo>
                <a:lnTo>
                  <a:pt x="1317" y="409"/>
                </a:lnTo>
                <a:lnTo>
                  <a:pt x="1317" y="412"/>
                </a:lnTo>
                <a:lnTo>
                  <a:pt x="1317" y="412"/>
                </a:lnTo>
                <a:lnTo>
                  <a:pt x="1318" y="406"/>
                </a:lnTo>
                <a:lnTo>
                  <a:pt x="1318" y="407"/>
                </a:lnTo>
                <a:lnTo>
                  <a:pt x="1318" y="410"/>
                </a:lnTo>
                <a:lnTo>
                  <a:pt x="1319" y="410"/>
                </a:lnTo>
                <a:lnTo>
                  <a:pt x="1319" y="407"/>
                </a:lnTo>
                <a:lnTo>
                  <a:pt x="1319" y="410"/>
                </a:lnTo>
                <a:lnTo>
                  <a:pt x="1320" y="417"/>
                </a:lnTo>
                <a:lnTo>
                  <a:pt x="1320" y="415"/>
                </a:lnTo>
                <a:lnTo>
                  <a:pt x="1320" y="410"/>
                </a:lnTo>
                <a:lnTo>
                  <a:pt x="1321" y="412"/>
                </a:lnTo>
                <a:lnTo>
                  <a:pt x="1321" y="417"/>
                </a:lnTo>
                <a:lnTo>
                  <a:pt x="1321" y="419"/>
                </a:lnTo>
                <a:lnTo>
                  <a:pt x="1321" y="417"/>
                </a:lnTo>
                <a:lnTo>
                  <a:pt x="1322" y="415"/>
                </a:lnTo>
                <a:lnTo>
                  <a:pt x="1322" y="422"/>
                </a:lnTo>
                <a:lnTo>
                  <a:pt x="1322" y="423"/>
                </a:lnTo>
                <a:lnTo>
                  <a:pt x="1323" y="423"/>
                </a:lnTo>
                <a:lnTo>
                  <a:pt x="1323" y="420"/>
                </a:lnTo>
                <a:lnTo>
                  <a:pt x="1323" y="425"/>
                </a:lnTo>
                <a:lnTo>
                  <a:pt x="1324" y="428"/>
                </a:lnTo>
                <a:lnTo>
                  <a:pt x="1324" y="426"/>
                </a:lnTo>
                <a:lnTo>
                  <a:pt x="1324" y="423"/>
                </a:lnTo>
                <a:lnTo>
                  <a:pt x="1324" y="426"/>
                </a:lnTo>
                <a:lnTo>
                  <a:pt x="1325" y="430"/>
                </a:lnTo>
                <a:lnTo>
                  <a:pt x="1325" y="431"/>
                </a:lnTo>
                <a:lnTo>
                  <a:pt x="1325" y="422"/>
                </a:lnTo>
                <a:lnTo>
                  <a:pt x="1326" y="422"/>
                </a:lnTo>
                <a:lnTo>
                  <a:pt x="1326" y="422"/>
                </a:lnTo>
                <a:lnTo>
                  <a:pt x="1326" y="414"/>
                </a:lnTo>
                <a:lnTo>
                  <a:pt x="1327" y="410"/>
                </a:lnTo>
                <a:lnTo>
                  <a:pt x="1327" y="412"/>
                </a:lnTo>
                <a:lnTo>
                  <a:pt x="1327" y="417"/>
                </a:lnTo>
                <a:lnTo>
                  <a:pt x="1327" y="412"/>
                </a:lnTo>
                <a:lnTo>
                  <a:pt x="1328" y="404"/>
                </a:lnTo>
                <a:lnTo>
                  <a:pt x="1328" y="399"/>
                </a:lnTo>
                <a:lnTo>
                  <a:pt x="1328" y="399"/>
                </a:lnTo>
                <a:lnTo>
                  <a:pt x="1329" y="398"/>
                </a:lnTo>
                <a:lnTo>
                  <a:pt x="1329" y="390"/>
                </a:lnTo>
                <a:lnTo>
                  <a:pt x="1329" y="388"/>
                </a:lnTo>
                <a:lnTo>
                  <a:pt x="1330" y="394"/>
                </a:lnTo>
                <a:lnTo>
                  <a:pt x="1330" y="399"/>
                </a:lnTo>
                <a:lnTo>
                  <a:pt x="1330" y="394"/>
                </a:lnTo>
                <a:lnTo>
                  <a:pt x="1330" y="393"/>
                </a:lnTo>
                <a:lnTo>
                  <a:pt x="1331" y="394"/>
                </a:lnTo>
                <a:lnTo>
                  <a:pt x="1331" y="396"/>
                </a:lnTo>
                <a:lnTo>
                  <a:pt x="1331" y="391"/>
                </a:lnTo>
                <a:lnTo>
                  <a:pt x="1331" y="380"/>
                </a:lnTo>
                <a:lnTo>
                  <a:pt x="1332" y="377"/>
                </a:lnTo>
                <a:lnTo>
                  <a:pt x="1332" y="394"/>
                </a:lnTo>
                <a:lnTo>
                  <a:pt x="1333" y="403"/>
                </a:lnTo>
                <a:lnTo>
                  <a:pt x="1333" y="407"/>
                </a:lnTo>
                <a:lnTo>
                  <a:pt x="1333" y="412"/>
                </a:lnTo>
                <a:lnTo>
                  <a:pt x="1333" y="422"/>
                </a:lnTo>
                <a:lnTo>
                  <a:pt x="1334" y="426"/>
                </a:lnTo>
                <a:lnTo>
                  <a:pt x="1334" y="425"/>
                </a:lnTo>
                <a:lnTo>
                  <a:pt x="1334" y="430"/>
                </a:lnTo>
                <a:lnTo>
                  <a:pt x="1334" y="431"/>
                </a:lnTo>
                <a:lnTo>
                  <a:pt x="1335" y="430"/>
                </a:lnTo>
                <a:lnTo>
                  <a:pt x="1335" y="426"/>
                </a:lnTo>
                <a:lnTo>
                  <a:pt x="1336" y="425"/>
                </a:lnTo>
                <a:lnTo>
                  <a:pt x="1336" y="428"/>
                </a:lnTo>
                <a:lnTo>
                  <a:pt x="1336" y="431"/>
                </a:lnTo>
                <a:lnTo>
                  <a:pt x="1336" y="428"/>
                </a:lnTo>
                <a:lnTo>
                  <a:pt x="1337" y="428"/>
                </a:lnTo>
                <a:lnTo>
                  <a:pt x="1337" y="435"/>
                </a:lnTo>
                <a:lnTo>
                  <a:pt x="1337" y="437"/>
                </a:lnTo>
                <a:lnTo>
                  <a:pt x="1337" y="430"/>
                </a:lnTo>
                <a:lnTo>
                  <a:pt x="1338" y="430"/>
                </a:lnTo>
                <a:lnTo>
                  <a:pt x="1338" y="435"/>
                </a:lnTo>
                <a:lnTo>
                  <a:pt x="1339" y="437"/>
                </a:lnTo>
                <a:lnTo>
                  <a:pt x="1339" y="433"/>
                </a:lnTo>
                <a:lnTo>
                  <a:pt x="1339" y="430"/>
                </a:lnTo>
                <a:lnTo>
                  <a:pt x="1339" y="435"/>
                </a:lnTo>
                <a:lnTo>
                  <a:pt x="1340" y="439"/>
                </a:lnTo>
                <a:lnTo>
                  <a:pt x="1340" y="441"/>
                </a:lnTo>
                <a:lnTo>
                  <a:pt x="1340" y="462"/>
                </a:lnTo>
                <a:lnTo>
                  <a:pt x="1340" y="470"/>
                </a:lnTo>
                <a:lnTo>
                  <a:pt x="1341" y="486"/>
                </a:lnTo>
                <a:lnTo>
                  <a:pt x="1341" y="494"/>
                </a:lnTo>
                <a:lnTo>
                  <a:pt x="1342" y="454"/>
                </a:lnTo>
                <a:lnTo>
                  <a:pt x="1342" y="385"/>
                </a:lnTo>
                <a:lnTo>
                  <a:pt x="1342" y="313"/>
                </a:lnTo>
                <a:lnTo>
                  <a:pt x="1342" y="200"/>
                </a:lnTo>
                <a:lnTo>
                  <a:pt x="1343" y="79"/>
                </a:lnTo>
                <a:lnTo>
                  <a:pt x="1343" y="20"/>
                </a:lnTo>
                <a:lnTo>
                  <a:pt x="1343" y="47"/>
                </a:lnTo>
                <a:lnTo>
                  <a:pt x="1343" y="209"/>
                </a:lnTo>
                <a:lnTo>
                  <a:pt x="1344" y="398"/>
                </a:lnTo>
                <a:lnTo>
                  <a:pt x="1344" y="486"/>
                </a:lnTo>
                <a:lnTo>
                  <a:pt x="1344" y="482"/>
                </a:lnTo>
                <a:lnTo>
                  <a:pt x="1344" y="455"/>
                </a:lnTo>
                <a:lnTo>
                  <a:pt x="1345" y="446"/>
                </a:lnTo>
                <a:lnTo>
                  <a:pt x="1345" y="447"/>
                </a:lnTo>
                <a:lnTo>
                  <a:pt x="1346" y="452"/>
                </a:lnTo>
                <a:lnTo>
                  <a:pt x="1346" y="454"/>
                </a:lnTo>
                <a:lnTo>
                  <a:pt x="1346" y="449"/>
                </a:lnTo>
                <a:lnTo>
                  <a:pt x="1346" y="450"/>
                </a:lnTo>
                <a:lnTo>
                  <a:pt x="1347" y="450"/>
                </a:lnTo>
                <a:lnTo>
                  <a:pt x="1347" y="455"/>
                </a:lnTo>
                <a:lnTo>
                  <a:pt x="1347" y="455"/>
                </a:lnTo>
                <a:lnTo>
                  <a:pt x="1348" y="449"/>
                </a:lnTo>
                <a:lnTo>
                  <a:pt x="1348" y="449"/>
                </a:lnTo>
                <a:lnTo>
                  <a:pt x="1348" y="452"/>
                </a:lnTo>
                <a:lnTo>
                  <a:pt x="1349" y="454"/>
                </a:lnTo>
                <a:lnTo>
                  <a:pt x="1349" y="449"/>
                </a:lnTo>
                <a:lnTo>
                  <a:pt x="1349" y="450"/>
                </a:lnTo>
                <a:lnTo>
                  <a:pt x="1349" y="454"/>
                </a:lnTo>
                <a:lnTo>
                  <a:pt x="1350" y="457"/>
                </a:lnTo>
                <a:lnTo>
                  <a:pt x="1350" y="454"/>
                </a:lnTo>
                <a:lnTo>
                  <a:pt x="1350" y="454"/>
                </a:lnTo>
                <a:lnTo>
                  <a:pt x="1351" y="450"/>
                </a:lnTo>
                <a:lnTo>
                  <a:pt x="1351" y="454"/>
                </a:lnTo>
                <a:lnTo>
                  <a:pt x="1351" y="450"/>
                </a:lnTo>
                <a:lnTo>
                  <a:pt x="1352" y="447"/>
                </a:lnTo>
                <a:lnTo>
                  <a:pt x="1352" y="452"/>
                </a:lnTo>
                <a:lnTo>
                  <a:pt x="1352" y="454"/>
                </a:lnTo>
                <a:lnTo>
                  <a:pt x="1352" y="450"/>
                </a:lnTo>
                <a:lnTo>
                  <a:pt x="1353" y="447"/>
                </a:lnTo>
                <a:lnTo>
                  <a:pt x="1353" y="450"/>
                </a:lnTo>
                <a:lnTo>
                  <a:pt x="1353" y="452"/>
                </a:lnTo>
                <a:lnTo>
                  <a:pt x="1354" y="452"/>
                </a:lnTo>
                <a:lnTo>
                  <a:pt x="1354" y="449"/>
                </a:lnTo>
                <a:lnTo>
                  <a:pt x="1354" y="454"/>
                </a:lnTo>
                <a:lnTo>
                  <a:pt x="1354" y="455"/>
                </a:lnTo>
                <a:lnTo>
                  <a:pt x="1355" y="455"/>
                </a:lnTo>
                <a:lnTo>
                  <a:pt x="1355" y="450"/>
                </a:lnTo>
                <a:lnTo>
                  <a:pt x="1355" y="455"/>
                </a:lnTo>
                <a:lnTo>
                  <a:pt x="1356" y="460"/>
                </a:lnTo>
                <a:lnTo>
                  <a:pt x="1356" y="457"/>
                </a:lnTo>
                <a:lnTo>
                  <a:pt x="1356" y="454"/>
                </a:lnTo>
                <a:lnTo>
                  <a:pt x="1357" y="454"/>
                </a:lnTo>
                <a:lnTo>
                  <a:pt x="1357" y="455"/>
                </a:lnTo>
                <a:lnTo>
                  <a:pt x="1357" y="455"/>
                </a:lnTo>
                <a:lnTo>
                  <a:pt x="1357" y="455"/>
                </a:lnTo>
                <a:lnTo>
                  <a:pt x="1358" y="452"/>
                </a:lnTo>
                <a:lnTo>
                  <a:pt x="1358" y="455"/>
                </a:lnTo>
                <a:lnTo>
                  <a:pt x="1358" y="452"/>
                </a:lnTo>
                <a:lnTo>
                  <a:pt x="1359" y="450"/>
                </a:lnTo>
                <a:lnTo>
                  <a:pt x="1359" y="452"/>
                </a:lnTo>
                <a:lnTo>
                  <a:pt x="1359" y="452"/>
                </a:lnTo>
                <a:lnTo>
                  <a:pt x="1360" y="458"/>
                </a:lnTo>
                <a:lnTo>
                  <a:pt x="1360" y="455"/>
                </a:lnTo>
                <a:lnTo>
                  <a:pt x="1360" y="452"/>
                </a:lnTo>
                <a:lnTo>
                  <a:pt x="1360" y="457"/>
                </a:lnTo>
                <a:lnTo>
                  <a:pt x="1361" y="460"/>
                </a:lnTo>
                <a:lnTo>
                  <a:pt x="1361" y="458"/>
                </a:lnTo>
                <a:lnTo>
                  <a:pt x="1361" y="454"/>
                </a:lnTo>
                <a:lnTo>
                  <a:pt x="1362" y="458"/>
                </a:lnTo>
                <a:lnTo>
                  <a:pt x="1362" y="462"/>
                </a:lnTo>
                <a:lnTo>
                  <a:pt x="1362" y="460"/>
                </a:lnTo>
                <a:lnTo>
                  <a:pt x="1363" y="454"/>
                </a:lnTo>
                <a:lnTo>
                  <a:pt x="1363" y="452"/>
                </a:lnTo>
                <a:lnTo>
                  <a:pt x="1363" y="454"/>
                </a:lnTo>
                <a:lnTo>
                  <a:pt x="1363" y="449"/>
                </a:lnTo>
                <a:lnTo>
                  <a:pt x="1364" y="441"/>
                </a:lnTo>
                <a:lnTo>
                  <a:pt x="1364" y="437"/>
                </a:lnTo>
                <a:lnTo>
                  <a:pt x="1364" y="439"/>
                </a:lnTo>
                <a:lnTo>
                  <a:pt x="1365" y="437"/>
                </a:lnTo>
                <a:lnTo>
                  <a:pt x="1365" y="433"/>
                </a:lnTo>
                <a:lnTo>
                  <a:pt x="1365" y="426"/>
                </a:lnTo>
                <a:lnTo>
                  <a:pt x="1366" y="430"/>
                </a:lnTo>
                <a:lnTo>
                  <a:pt x="1366" y="426"/>
                </a:lnTo>
                <a:lnTo>
                  <a:pt x="1366" y="422"/>
                </a:lnTo>
                <a:lnTo>
                  <a:pt x="1366" y="417"/>
                </a:lnTo>
                <a:lnTo>
                  <a:pt x="1367" y="419"/>
                </a:lnTo>
                <a:lnTo>
                  <a:pt x="1367" y="420"/>
                </a:lnTo>
                <a:lnTo>
                  <a:pt x="1367" y="419"/>
                </a:lnTo>
                <a:lnTo>
                  <a:pt x="1367" y="415"/>
                </a:lnTo>
                <a:lnTo>
                  <a:pt x="1368" y="417"/>
                </a:lnTo>
                <a:lnTo>
                  <a:pt x="1368" y="417"/>
                </a:lnTo>
                <a:lnTo>
                  <a:pt x="1369" y="412"/>
                </a:lnTo>
                <a:lnTo>
                  <a:pt x="1369" y="412"/>
                </a:lnTo>
                <a:lnTo>
                  <a:pt x="1369" y="410"/>
                </a:lnTo>
                <a:lnTo>
                  <a:pt x="1369" y="414"/>
                </a:lnTo>
                <a:lnTo>
                  <a:pt x="1370" y="417"/>
                </a:lnTo>
                <a:lnTo>
                  <a:pt x="1370" y="410"/>
                </a:lnTo>
                <a:lnTo>
                  <a:pt x="1370" y="412"/>
                </a:lnTo>
                <a:lnTo>
                  <a:pt x="1370" y="414"/>
                </a:lnTo>
                <a:lnTo>
                  <a:pt x="1371" y="414"/>
                </a:lnTo>
                <a:lnTo>
                  <a:pt x="1371" y="407"/>
                </a:lnTo>
                <a:lnTo>
                  <a:pt x="1372" y="410"/>
                </a:lnTo>
                <a:lnTo>
                  <a:pt x="1372" y="414"/>
                </a:lnTo>
                <a:lnTo>
                  <a:pt x="1372" y="417"/>
                </a:lnTo>
                <a:lnTo>
                  <a:pt x="1372" y="415"/>
                </a:lnTo>
                <a:lnTo>
                  <a:pt x="1373" y="415"/>
                </a:lnTo>
                <a:lnTo>
                  <a:pt x="1373" y="419"/>
                </a:lnTo>
                <a:lnTo>
                  <a:pt x="1373" y="422"/>
                </a:lnTo>
                <a:lnTo>
                  <a:pt x="1373" y="420"/>
                </a:lnTo>
                <a:lnTo>
                  <a:pt x="1374" y="420"/>
                </a:lnTo>
                <a:lnTo>
                  <a:pt x="1374" y="425"/>
                </a:lnTo>
                <a:lnTo>
                  <a:pt x="1375" y="423"/>
                </a:lnTo>
                <a:lnTo>
                  <a:pt x="1375" y="420"/>
                </a:lnTo>
                <a:lnTo>
                  <a:pt x="1375" y="422"/>
                </a:lnTo>
                <a:lnTo>
                  <a:pt x="1375" y="422"/>
                </a:lnTo>
                <a:lnTo>
                  <a:pt x="1376" y="428"/>
                </a:lnTo>
                <a:lnTo>
                  <a:pt x="1376" y="426"/>
                </a:lnTo>
                <a:lnTo>
                  <a:pt x="1376" y="423"/>
                </a:lnTo>
                <a:lnTo>
                  <a:pt x="1376" y="425"/>
                </a:lnTo>
                <a:lnTo>
                  <a:pt x="1377" y="430"/>
                </a:lnTo>
                <a:lnTo>
                  <a:pt x="1377" y="433"/>
                </a:lnTo>
                <a:lnTo>
                  <a:pt x="1378" y="430"/>
                </a:lnTo>
                <a:lnTo>
                  <a:pt x="1378" y="426"/>
                </a:lnTo>
                <a:lnTo>
                  <a:pt x="1378" y="431"/>
                </a:lnTo>
                <a:lnTo>
                  <a:pt x="1378" y="433"/>
                </a:lnTo>
                <a:lnTo>
                  <a:pt x="1379" y="431"/>
                </a:lnTo>
                <a:lnTo>
                  <a:pt x="1379" y="430"/>
                </a:lnTo>
                <a:lnTo>
                  <a:pt x="1379" y="435"/>
                </a:lnTo>
                <a:lnTo>
                  <a:pt x="1379" y="435"/>
                </a:lnTo>
                <a:lnTo>
                  <a:pt x="1380" y="426"/>
                </a:lnTo>
                <a:lnTo>
                  <a:pt x="1380" y="420"/>
                </a:lnTo>
                <a:lnTo>
                  <a:pt x="1380" y="423"/>
                </a:lnTo>
                <a:lnTo>
                  <a:pt x="1381" y="422"/>
                </a:lnTo>
                <a:lnTo>
                  <a:pt x="1381" y="414"/>
                </a:lnTo>
                <a:lnTo>
                  <a:pt x="1381" y="412"/>
                </a:lnTo>
                <a:lnTo>
                  <a:pt x="1382" y="412"/>
                </a:lnTo>
                <a:lnTo>
                  <a:pt x="1382" y="412"/>
                </a:lnTo>
                <a:lnTo>
                  <a:pt x="1382" y="407"/>
                </a:lnTo>
                <a:lnTo>
                  <a:pt x="1382" y="409"/>
                </a:lnTo>
                <a:lnTo>
                  <a:pt x="1383" y="409"/>
                </a:lnTo>
                <a:lnTo>
                  <a:pt x="1383" y="406"/>
                </a:lnTo>
                <a:lnTo>
                  <a:pt x="1383" y="396"/>
                </a:lnTo>
                <a:lnTo>
                  <a:pt x="1384" y="390"/>
                </a:lnTo>
                <a:lnTo>
                  <a:pt x="1384" y="393"/>
                </a:lnTo>
                <a:lnTo>
                  <a:pt x="1384" y="399"/>
                </a:lnTo>
                <a:lnTo>
                  <a:pt x="1385" y="404"/>
                </a:lnTo>
                <a:lnTo>
                  <a:pt x="1385" y="403"/>
                </a:lnTo>
                <a:lnTo>
                  <a:pt x="1385" y="399"/>
                </a:lnTo>
                <a:lnTo>
                  <a:pt x="1385" y="404"/>
                </a:lnTo>
                <a:lnTo>
                  <a:pt x="1386" y="401"/>
                </a:lnTo>
                <a:lnTo>
                  <a:pt x="1386" y="390"/>
                </a:lnTo>
                <a:lnTo>
                  <a:pt x="1386" y="383"/>
                </a:lnTo>
                <a:lnTo>
                  <a:pt x="1387" y="399"/>
                </a:lnTo>
                <a:lnTo>
                  <a:pt x="1387" y="415"/>
                </a:lnTo>
                <a:lnTo>
                  <a:pt x="1387" y="415"/>
                </a:lnTo>
                <a:lnTo>
                  <a:pt x="1388" y="417"/>
                </a:lnTo>
                <a:lnTo>
                  <a:pt x="1388" y="430"/>
                </a:lnTo>
                <a:lnTo>
                  <a:pt x="1388" y="431"/>
                </a:lnTo>
                <a:lnTo>
                  <a:pt x="1388" y="436"/>
                </a:lnTo>
                <a:lnTo>
                  <a:pt x="1389" y="439"/>
                </a:lnTo>
                <a:lnTo>
                  <a:pt x="1389" y="442"/>
                </a:lnTo>
                <a:lnTo>
                  <a:pt x="1389" y="442"/>
                </a:lnTo>
                <a:lnTo>
                  <a:pt x="1390" y="436"/>
                </a:lnTo>
                <a:lnTo>
                  <a:pt x="1390" y="441"/>
                </a:lnTo>
                <a:lnTo>
                  <a:pt x="1390" y="442"/>
                </a:lnTo>
                <a:lnTo>
                  <a:pt x="1391" y="449"/>
                </a:lnTo>
                <a:lnTo>
                  <a:pt x="1391" y="449"/>
                </a:lnTo>
                <a:lnTo>
                  <a:pt x="1391" y="449"/>
                </a:lnTo>
                <a:lnTo>
                  <a:pt x="1391" y="454"/>
                </a:lnTo>
                <a:lnTo>
                  <a:pt x="1392" y="454"/>
                </a:lnTo>
                <a:lnTo>
                  <a:pt x="1392" y="455"/>
                </a:lnTo>
                <a:lnTo>
                  <a:pt x="1392" y="446"/>
                </a:lnTo>
                <a:lnTo>
                  <a:pt x="1393" y="450"/>
                </a:lnTo>
                <a:lnTo>
                  <a:pt x="1393" y="455"/>
                </a:lnTo>
                <a:lnTo>
                  <a:pt x="1393" y="450"/>
                </a:lnTo>
                <a:lnTo>
                  <a:pt x="1393" y="449"/>
                </a:lnTo>
                <a:lnTo>
                  <a:pt x="1394" y="457"/>
                </a:lnTo>
                <a:lnTo>
                  <a:pt x="1394" y="463"/>
                </a:lnTo>
                <a:lnTo>
                  <a:pt x="1394" y="476"/>
                </a:lnTo>
                <a:lnTo>
                  <a:pt x="1395" y="481"/>
                </a:lnTo>
                <a:lnTo>
                  <a:pt x="1395" y="487"/>
                </a:lnTo>
                <a:lnTo>
                  <a:pt x="1395" y="508"/>
                </a:lnTo>
                <a:lnTo>
                  <a:pt x="1396" y="527"/>
                </a:lnTo>
                <a:lnTo>
                  <a:pt x="1396" y="510"/>
                </a:lnTo>
                <a:lnTo>
                  <a:pt x="1396" y="460"/>
                </a:lnTo>
                <a:lnTo>
                  <a:pt x="1396" y="398"/>
                </a:lnTo>
                <a:lnTo>
                  <a:pt x="1397" y="316"/>
                </a:lnTo>
                <a:lnTo>
                  <a:pt x="1397" y="194"/>
                </a:lnTo>
                <a:lnTo>
                  <a:pt x="1397" y="100"/>
                </a:lnTo>
                <a:lnTo>
                  <a:pt x="1398" y="71"/>
                </a:lnTo>
                <a:lnTo>
                  <a:pt x="1398" y="140"/>
                </a:lnTo>
                <a:lnTo>
                  <a:pt x="1398" y="316"/>
                </a:lnTo>
                <a:lnTo>
                  <a:pt x="1399" y="473"/>
                </a:lnTo>
                <a:lnTo>
                  <a:pt x="1399" y="527"/>
                </a:lnTo>
                <a:lnTo>
                  <a:pt x="1399" y="508"/>
                </a:lnTo>
                <a:lnTo>
                  <a:pt x="1399" y="497"/>
                </a:lnTo>
                <a:lnTo>
                  <a:pt x="1400" y="473"/>
                </a:lnTo>
                <a:lnTo>
                  <a:pt x="1400" y="473"/>
                </a:lnTo>
                <a:lnTo>
                  <a:pt x="1400" y="476"/>
                </a:lnTo>
                <a:lnTo>
                  <a:pt x="1401" y="476"/>
                </a:lnTo>
                <a:lnTo>
                  <a:pt x="1401" y="473"/>
                </a:lnTo>
                <a:lnTo>
                  <a:pt x="1401" y="475"/>
                </a:lnTo>
                <a:lnTo>
                  <a:pt x="1402" y="479"/>
                </a:lnTo>
                <a:lnTo>
                  <a:pt x="1402" y="481"/>
                </a:lnTo>
                <a:lnTo>
                  <a:pt x="1402" y="478"/>
                </a:lnTo>
                <a:lnTo>
                  <a:pt x="1402" y="481"/>
                </a:lnTo>
                <a:lnTo>
                  <a:pt x="1403" y="486"/>
                </a:lnTo>
                <a:lnTo>
                  <a:pt x="1403" y="486"/>
                </a:lnTo>
                <a:lnTo>
                  <a:pt x="1403" y="484"/>
                </a:lnTo>
                <a:lnTo>
                  <a:pt x="1403" y="486"/>
                </a:lnTo>
                <a:lnTo>
                  <a:pt x="1404" y="489"/>
                </a:lnTo>
                <a:lnTo>
                  <a:pt x="1404" y="489"/>
                </a:lnTo>
                <a:lnTo>
                  <a:pt x="1405" y="486"/>
                </a:lnTo>
                <a:lnTo>
                  <a:pt x="1405" y="487"/>
                </a:lnTo>
                <a:lnTo>
                  <a:pt x="1405" y="489"/>
                </a:lnTo>
                <a:lnTo>
                  <a:pt x="1405" y="491"/>
                </a:lnTo>
                <a:lnTo>
                  <a:pt x="1406" y="486"/>
                </a:lnTo>
                <a:lnTo>
                  <a:pt x="1406" y="482"/>
                </a:lnTo>
                <a:lnTo>
                  <a:pt x="1406" y="484"/>
                </a:lnTo>
                <a:lnTo>
                  <a:pt x="1406" y="494"/>
                </a:lnTo>
                <a:lnTo>
                  <a:pt x="1407" y="495"/>
                </a:lnTo>
                <a:lnTo>
                  <a:pt x="1407" y="491"/>
                </a:lnTo>
                <a:lnTo>
                  <a:pt x="1408" y="489"/>
                </a:lnTo>
                <a:lnTo>
                  <a:pt x="1408" y="489"/>
                </a:lnTo>
                <a:lnTo>
                  <a:pt x="1408" y="491"/>
                </a:lnTo>
                <a:lnTo>
                  <a:pt x="1408" y="492"/>
                </a:lnTo>
                <a:lnTo>
                  <a:pt x="1409" y="487"/>
                </a:lnTo>
                <a:lnTo>
                  <a:pt x="1409" y="497"/>
                </a:lnTo>
                <a:lnTo>
                  <a:pt x="1409" y="497"/>
                </a:lnTo>
                <a:lnTo>
                  <a:pt x="1409" y="494"/>
                </a:lnTo>
                <a:lnTo>
                  <a:pt x="1410" y="497"/>
                </a:lnTo>
                <a:lnTo>
                  <a:pt x="1410" y="492"/>
                </a:lnTo>
                <a:lnTo>
                  <a:pt x="1411" y="497"/>
                </a:lnTo>
                <a:lnTo>
                  <a:pt x="1411" y="492"/>
                </a:lnTo>
                <a:lnTo>
                  <a:pt x="1411" y="497"/>
                </a:lnTo>
                <a:lnTo>
                  <a:pt x="1411" y="498"/>
                </a:lnTo>
                <a:lnTo>
                  <a:pt x="1412" y="495"/>
                </a:lnTo>
                <a:lnTo>
                  <a:pt x="1412" y="494"/>
                </a:lnTo>
                <a:lnTo>
                  <a:pt x="1412" y="489"/>
                </a:lnTo>
                <a:lnTo>
                  <a:pt x="1412" y="492"/>
                </a:lnTo>
                <a:lnTo>
                  <a:pt x="1413" y="497"/>
                </a:lnTo>
                <a:lnTo>
                  <a:pt x="1413" y="497"/>
                </a:lnTo>
                <a:lnTo>
                  <a:pt x="1414" y="497"/>
                </a:lnTo>
                <a:lnTo>
                  <a:pt x="1414" y="500"/>
                </a:lnTo>
                <a:lnTo>
                  <a:pt x="1414" y="502"/>
                </a:lnTo>
                <a:lnTo>
                  <a:pt x="1414" y="503"/>
                </a:lnTo>
                <a:lnTo>
                  <a:pt x="1415" y="503"/>
                </a:lnTo>
                <a:lnTo>
                  <a:pt x="1415" y="505"/>
                </a:lnTo>
                <a:lnTo>
                  <a:pt x="1415" y="510"/>
                </a:lnTo>
                <a:lnTo>
                  <a:pt x="1415" y="514"/>
                </a:lnTo>
                <a:lnTo>
                  <a:pt x="1416" y="510"/>
                </a:lnTo>
                <a:lnTo>
                  <a:pt x="1416" y="505"/>
                </a:lnTo>
                <a:lnTo>
                  <a:pt x="1416" y="508"/>
                </a:lnTo>
                <a:lnTo>
                  <a:pt x="1417" y="516"/>
                </a:lnTo>
                <a:lnTo>
                  <a:pt x="1417" y="511"/>
                </a:lnTo>
                <a:lnTo>
                  <a:pt x="1417" y="507"/>
                </a:lnTo>
                <a:lnTo>
                  <a:pt x="1418" y="507"/>
                </a:lnTo>
                <a:lnTo>
                  <a:pt x="1418" y="510"/>
                </a:lnTo>
                <a:lnTo>
                  <a:pt x="1418" y="505"/>
                </a:lnTo>
                <a:lnTo>
                  <a:pt x="1418" y="507"/>
                </a:lnTo>
                <a:lnTo>
                  <a:pt x="1419" y="503"/>
                </a:lnTo>
                <a:lnTo>
                  <a:pt x="1419" y="497"/>
                </a:lnTo>
                <a:lnTo>
                  <a:pt x="1419" y="489"/>
                </a:lnTo>
                <a:lnTo>
                  <a:pt x="1420" y="481"/>
                </a:lnTo>
                <a:lnTo>
                  <a:pt x="1420" y="479"/>
                </a:lnTo>
                <a:lnTo>
                  <a:pt x="1420" y="479"/>
                </a:lnTo>
                <a:lnTo>
                  <a:pt x="1421" y="471"/>
                </a:lnTo>
                <a:lnTo>
                  <a:pt x="1421" y="468"/>
                </a:lnTo>
                <a:lnTo>
                  <a:pt x="1421" y="466"/>
                </a:lnTo>
                <a:lnTo>
                  <a:pt x="1421" y="466"/>
                </a:lnTo>
                <a:lnTo>
                  <a:pt x="1422" y="468"/>
                </a:lnTo>
                <a:lnTo>
                  <a:pt x="1422" y="468"/>
                </a:lnTo>
                <a:lnTo>
                  <a:pt x="1422" y="465"/>
                </a:lnTo>
                <a:lnTo>
                  <a:pt x="1423" y="465"/>
                </a:lnTo>
                <a:lnTo>
                  <a:pt x="1423" y="463"/>
                </a:lnTo>
                <a:lnTo>
                  <a:pt x="1423" y="454"/>
                </a:lnTo>
                <a:lnTo>
                  <a:pt x="1424" y="455"/>
                </a:lnTo>
                <a:lnTo>
                  <a:pt x="1424" y="452"/>
                </a:lnTo>
                <a:lnTo>
                  <a:pt x="1424" y="452"/>
                </a:lnTo>
                <a:lnTo>
                  <a:pt x="1424" y="450"/>
                </a:lnTo>
                <a:lnTo>
                  <a:pt x="1425" y="455"/>
                </a:lnTo>
                <a:lnTo>
                  <a:pt x="1425" y="463"/>
                </a:lnTo>
                <a:lnTo>
                  <a:pt x="1425" y="468"/>
                </a:lnTo>
                <a:lnTo>
                  <a:pt x="1426" y="458"/>
                </a:lnTo>
                <a:lnTo>
                  <a:pt x="1426" y="450"/>
                </a:lnTo>
                <a:lnTo>
                  <a:pt x="1426" y="455"/>
                </a:lnTo>
                <a:lnTo>
                  <a:pt x="1427" y="463"/>
                </a:lnTo>
                <a:lnTo>
                  <a:pt x="1427" y="457"/>
                </a:lnTo>
                <a:lnTo>
                  <a:pt x="1427" y="457"/>
                </a:lnTo>
                <a:lnTo>
                  <a:pt x="1427" y="460"/>
                </a:lnTo>
                <a:lnTo>
                  <a:pt x="1428" y="462"/>
                </a:lnTo>
                <a:lnTo>
                  <a:pt x="1428" y="460"/>
                </a:lnTo>
                <a:lnTo>
                  <a:pt x="1428" y="457"/>
                </a:lnTo>
                <a:lnTo>
                  <a:pt x="1429" y="463"/>
                </a:lnTo>
                <a:lnTo>
                  <a:pt x="1429" y="468"/>
                </a:lnTo>
                <a:lnTo>
                  <a:pt x="1429" y="470"/>
                </a:lnTo>
                <a:lnTo>
                  <a:pt x="1429" y="465"/>
                </a:lnTo>
                <a:lnTo>
                  <a:pt x="1430" y="463"/>
                </a:lnTo>
                <a:lnTo>
                  <a:pt x="1430" y="458"/>
                </a:lnTo>
                <a:lnTo>
                  <a:pt x="1430" y="457"/>
                </a:lnTo>
                <a:lnTo>
                  <a:pt x="1431" y="457"/>
                </a:lnTo>
                <a:lnTo>
                  <a:pt x="1431" y="466"/>
                </a:lnTo>
                <a:lnTo>
                  <a:pt x="1431" y="478"/>
                </a:lnTo>
                <a:lnTo>
                  <a:pt x="1432" y="479"/>
                </a:lnTo>
                <a:lnTo>
                  <a:pt x="1432" y="475"/>
                </a:lnTo>
                <a:lnTo>
                  <a:pt x="1432" y="473"/>
                </a:lnTo>
                <a:lnTo>
                  <a:pt x="1432" y="473"/>
                </a:lnTo>
                <a:lnTo>
                  <a:pt x="1433" y="470"/>
                </a:lnTo>
                <a:lnTo>
                  <a:pt x="1433" y="475"/>
                </a:lnTo>
                <a:lnTo>
                  <a:pt x="1433" y="479"/>
                </a:lnTo>
                <a:lnTo>
                  <a:pt x="1434" y="479"/>
                </a:lnTo>
                <a:lnTo>
                  <a:pt x="1434" y="476"/>
                </a:lnTo>
                <a:lnTo>
                  <a:pt x="1434" y="470"/>
                </a:lnTo>
                <a:lnTo>
                  <a:pt x="1435" y="468"/>
                </a:lnTo>
                <a:lnTo>
                  <a:pt x="1435" y="473"/>
                </a:lnTo>
                <a:lnTo>
                  <a:pt x="1435" y="475"/>
                </a:lnTo>
                <a:lnTo>
                  <a:pt x="1435" y="475"/>
                </a:lnTo>
                <a:lnTo>
                  <a:pt x="1436" y="468"/>
                </a:lnTo>
                <a:lnTo>
                  <a:pt x="1436" y="470"/>
                </a:lnTo>
                <a:lnTo>
                  <a:pt x="1437" y="468"/>
                </a:lnTo>
                <a:lnTo>
                  <a:pt x="1437" y="466"/>
                </a:lnTo>
                <a:lnTo>
                  <a:pt x="1437" y="460"/>
                </a:lnTo>
                <a:lnTo>
                  <a:pt x="1437" y="458"/>
                </a:lnTo>
                <a:lnTo>
                  <a:pt x="1438" y="457"/>
                </a:lnTo>
                <a:lnTo>
                  <a:pt x="1438" y="462"/>
                </a:lnTo>
                <a:lnTo>
                  <a:pt x="1438" y="465"/>
                </a:lnTo>
                <a:lnTo>
                  <a:pt x="1438" y="460"/>
                </a:lnTo>
                <a:lnTo>
                  <a:pt x="1439" y="457"/>
                </a:lnTo>
                <a:lnTo>
                  <a:pt x="1439" y="447"/>
                </a:lnTo>
                <a:lnTo>
                  <a:pt x="1440" y="437"/>
                </a:lnTo>
                <a:lnTo>
                  <a:pt x="1440" y="435"/>
                </a:lnTo>
                <a:lnTo>
                  <a:pt x="1440" y="442"/>
                </a:lnTo>
                <a:lnTo>
                  <a:pt x="1440" y="447"/>
                </a:lnTo>
                <a:lnTo>
                  <a:pt x="1441" y="437"/>
                </a:lnTo>
                <a:lnTo>
                  <a:pt x="1441" y="431"/>
                </a:lnTo>
                <a:lnTo>
                  <a:pt x="1441" y="437"/>
                </a:lnTo>
                <a:lnTo>
                  <a:pt x="1441" y="446"/>
                </a:lnTo>
                <a:lnTo>
                  <a:pt x="1442" y="441"/>
                </a:lnTo>
                <a:lnTo>
                  <a:pt x="1442" y="431"/>
                </a:lnTo>
                <a:lnTo>
                  <a:pt x="1442" y="428"/>
                </a:lnTo>
                <a:lnTo>
                  <a:pt x="1442" y="433"/>
                </a:lnTo>
                <a:lnTo>
                  <a:pt x="1443" y="426"/>
                </a:lnTo>
                <a:lnTo>
                  <a:pt x="1443" y="419"/>
                </a:lnTo>
                <a:lnTo>
                  <a:pt x="1444" y="425"/>
                </a:lnTo>
                <a:lnTo>
                  <a:pt x="1444" y="449"/>
                </a:lnTo>
                <a:lnTo>
                  <a:pt x="1444" y="455"/>
                </a:lnTo>
                <a:lnTo>
                  <a:pt x="1444" y="465"/>
                </a:lnTo>
                <a:lnTo>
                  <a:pt x="1445" y="468"/>
                </a:lnTo>
                <a:lnTo>
                  <a:pt x="1445" y="468"/>
                </a:lnTo>
                <a:lnTo>
                  <a:pt x="1445" y="471"/>
                </a:lnTo>
                <a:lnTo>
                  <a:pt x="1445" y="473"/>
                </a:lnTo>
                <a:lnTo>
                  <a:pt x="1446" y="471"/>
                </a:lnTo>
                <a:lnTo>
                  <a:pt x="1446" y="478"/>
                </a:lnTo>
                <a:lnTo>
                  <a:pt x="1447" y="478"/>
                </a:lnTo>
                <a:lnTo>
                  <a:pt x="1447" y="476"/>
                </a:lnTo>
                <a:lnTo>
                  <a:pt x="1447" y="475"/>
                </a:lnTo>
                <a:lnTo>
                  <a:pt x="1447" y="476"/>
                </a:lnTo>
                <a:lnTo>
                  <a:pt x="1448" y="476"/>
                </a:lnTo>
                <a:lnTo>
                  <a:pt x="1448" y="475"/>
                </a:lnTo>
                <a:lnTo>
                  <a:pt x="1448" y="475"/>
                </a:lnTo>
                <a:lnTo>
                  <a:pt x="1448" y="478"/>
                </a:lnTo>
                <a:lnTo>
                  <a:pt x="1449" y="482"/>
                </a:lnTo>
                <a:lnTo>
                  <a:pt x="1449" y="481"/>
                </a:lnTo>
                <a:lnTo>
                  <a:pt x="1450" y="479"/>
                </a:lnTo>
                <a:lnTo>
                  <a:pt x="1450" y="482"/>
                </a:lnTo>
                <a:lnTo>
                  <a:pt x="1450" y="486"/>
                </a:lnTo>
                <a:lnTo>
                  <a:pt x="1450" y="494"/>
                </a:lnTo>
                <a:lnTo>
                  <a:pt x="1451" y="507"/>
                </a:lnTo>
                <a:lnTo>
                  <a:pt x="1451" y="518"/>
                </a:lnTo>
                <a:lnTo>
                  <a:pt x="1451" y="530"/>
                </a:lnTo>
                <a:lnTo>
                  <a:pt x="1451" y="535"/>
                </a:lnTo>
                <a:lnTo>
                  <a:pt x="1452" y="521"/>
                </a:lnTo>
                <a:lnTo>
                  <a:pt x="1452" y="478"/>
                </a:lnTo>
                <a:lnTo>
                  <a:pt x="1453" y="420"/>
                </a:lnTo>
                <a:lnTo>
                  <a:pt x="1453" y="362"/>
                </a:lnTo>
                <a:lnTo>
                  <a:pt x="1453" y="289"/>
                </a:lnTo>
                <a:lnTo>
                  <a:pt x="1453" y="194"/>
                </a:lnTo>
                <a:lnTo>
                  <a:pt x="1454" y="114"/>
                </a:lnTo>
                <a:lnTo>
                  <a:pt x="1454" y="66"/>
                </a:lnTo>
                <a:lnTo>
                  <a:pt x="1454" y="28"/>
                </a:lnTo>
                <a:lnTo>
                  <a:pt x="1454" y="50"/>
                </a:lnTo>
                <a:lnTo>
                  <a:pt x="1455" y="180"/>
                </a:lnTo>
                <a:lnTo>
                  <a:pt x="1455" y="378"/>
                </a:lnTo>
                <a:lnTo>
                  <a:pt x="1455" y="505"/>
                </a:lnTo>
                <a:lnTo>
                  <a:pt x="1456" y="534"/>
                </a:lnTo>
                <a:lnTo>
                  <a:pt x="1456" y="521"/>
                </a:lnTo>
                <a:lnTo>
                  <a:pt x="1456" y="502"/>
                </a:lnTo>
                <a:lnTo>
                  <a:pt x="1457" y="495"/>
                </a:lnTo>
                <a:lnTo>
                  <a:pt x="1457" y="492"/>
                </a:lnTo>
                <a:lnTo>
                  <a:pt x="1457" y="491"/>
                </a:lnTo>
                <a:lnTo>
                  <a:pt x="1457" y="497"/>
                </a:lnTo>
                <a:lnTo>
                  <a:pt x="1458" y="494"/>
                </a:lnTo>
                <a:lnTo>
                  <a:pt x="1458" y="495"/>
                </a:lnTo>
                <a:lnTo>
                  <a:pt x="1458" y="497"/>
                </a:lnTo>
                <a:lnTo>
                  <a:pt x="1459" y="495"/>
                </a:lnTo>
                <a:lnTo>
                  <a:pt x="1459" y="495"/>
                </a:lnTo>
                <a:lnTo>
                  <a:pt x="1459" y="494"/>
                </a:lnTo>
                <a:lnTo>
                  <a:pt x="1460" y="502"/>
                </a:lnTo>
                <a:lnTo>
                  <a:pt x="1460" y="503"/>
                </a:lnTo>
                <a:lnTo>
                  <a:pt x="1460" y="497"/>
                </a:lnTo>
                <a:lnTo>
                  <a:pt x="1460" y="495"/>
                </a:lnTo>
                <a:lnTo>
                  <a:pt x="1461" y="498"/>
                </a:lnTo>
                <a:lnTo>
                  <a:pt x="1461" y="505"/>
                </a:lnTo>
                <a:lnTo>
                  <a:pt x="1461" y="505"/>
                </a:lnTo>
                <a:lnTo>
                  <a:pt x="1462" y="500"/>
                </a:lnTo>
                <a:lnTo>
                  <a:pt x="1462" y="495"/>
                </a:lnTo>
                <a:lnTo>
                  <a:pt x="1462" y="500"/>
                </a:lnTo>
                <a:lnTo>
                  <a:pt x="1463" y="500"/>
                </a:lnTo>
                <a:lnTo>
                  <a:pt x="1463" y="500"/>
                </a:lnTo>
                <a:lnTo>
                  <a:pt x="1463" y="497"/>
                </a:lnTo>
                <a:lnTo>
                  <a:pt x="1463" y="502"/>
                </a:lnTo>
                <a:lnTo>
                  <a:pt x="1464" y="503"/>
                </a:lnTo>
                <a:lnTo>
                  <a:pt x="1464" y="495"/>
                </a:lnTo>
                <a:lnTo>
                  <a:pt x="1464" y="497"/>
                </a:lnTo>
                <a:lnTo>
                  <a:pt x="1465" y="502"/>
                </a:lnTo>
                <a:lnTo>
                  <a:pt x="1465" y="502"/>
                </a:lnTo>
                <a:lnTo>
                  <a:pt x="1465" y="505"/>
                </a:lnTo>
                <a:lnTo>
                  <a:pt x="1465" y="498"/>
                </a:lnTo>
                <a:lnTo>
                  <a:pt x="1466" y="503"/>
                </a:lnTo>
                <a:lnTo>
                  <a:pt x="1466" y="507"/>
                </a:lnTo>
                <a:lnTo>
                  <a:pt x="1467" y="508"/>
                </a:lnTo>
                <a:lnTo>
                  <a:pt x="1467" y="502"/>
                </a:lnTo>
                <a:lnTo>
                  <a:pt x="1467" y="500"/>
                </a:lnTo>
                <a:lnTo>
                  <a:pt x="1467" y="500"/>
                </a:lnTo>
                <a:lnTo>
                  <a:pt x="1468" y="502"/>
                </a:lnTo>
                <a:lnTo>
                  <a:pt x="1468" y="500"/>
                </a:lnTo>
                <a:lnTo>
                  <a:pt x="1468" y="502"/>
                </a:lnTo>
                <a:lnTo>
                  <a:pt x="1468" y="505"/>
                </a:lnTo>
                <a:lnTo>
                  <a:pt x="1469" y="507"/>
                </a:lnTo>
                <a:lnTo>
                  <a:pt x="1469" y="503"/>
                </a:lnTo>
                <a:lnTo>
                  <a:pt x="1470" y="505"/>
                </a:lnTo>
                <a:lnTo>
                  <a:pt x="1470" y="508"/>
                </a:lnTo>
                <a:lnTo>
                  <a:pt x="1470" y="511"/>
                </a:lnTo>
                <a:lnTo>
                  <a:pt x="1470" y="508"/>
                </a:lnTo>
                <a:lnTo>
                  <a:pt x="1471" y="508"/>
                </a:lnTo>
                <a:lnTo>
                  <a:pt x="1471" y="513"/>
                </a:lnTo>
                <a:lnTo>
                  <a:pt x="1471" y="518"/>
                </a:lnTo>
                <a:lnTo>
                  <a:pt x="1471" y="518"/>
                </a:lnTo>
                <a:lnTo>
                  <a:pt x="1472" y="518"/>
                </a:lnTo>
                <a:lnTo>
                  <a:pt x="1472" y="521"/>
                </a:lnTo>
                <a:lnTo>
                  <a:pt x="1473" y="523"/>
                </a:lnTo>
                <a:lnTo>
                  <a:pt x="1473" y="519"/>
                </a:lnTo>
                <a:lnTo>
                  <a:pt x="1473" y="519"/>
                </a:lnTo>
                <a:lnTo>
                  <a:pt x="1473" y="518"/>
                </a:lnTo>
                <a:lnTo>
                  <a:pt x="1474" y="519"/>
                </a:lnTo>
                <a:lnTo>
                  <a:pt x="1474" y="518"/>
                </a:lnTo>
                <a:lnTo>
                  <a:pt x="1474" y="503"/>
                </a:lnTo>
                <a:lnTo>
                  <a:pt x="1474" y="495"/>
                </a:lnTo>
                <a:lnTo>
                  <a:pt x="1475" y="491"/>
                </a:lnTo>
                <a:lnTo>
                  <a:pt x="1475" y="482"/>
                </a:lnTo>
                <a:lnTo>
                  <a:pt x="1476" y="470"/>
                </a:lnTo>
                <a:lnTo>
                  <a:pt x="1476" y="463"/>
                </a:lnTo>
                <a:lnTo>
                  <a:pt x="1476" y="462"/>
                </a:lnTo>
                <a:lnTo>
                  <a:pt x="1476" y="460"/>
                </a:lnTo>
                <a:lnTo>
                  <a:pt x="1477" y="454"/>
                </a:lnTo>
                <a:lnTo>
                  <a:pt x="1477" y="447"/>
                </a:lnTo>
                <a:lnTo>
                  <a:pt x="1477" y="449"/>
                </a:lnTo>
                <a:lnTo>
                  <a:pt x="1477" y="450"/>
                </a:lnTo>
                <a:lnTo>
                  <a:pt x="1478" y="446"/>
                </a:lnTo>
                <a:lnTo>
                  <a:pt x="1478" y="447"/>
                </a:lnTo>
                <a:lnTo>
                  <a:pt x="1478" y="444"/>
                </a:lnTo>
                <a:lnTo>
                  <a:pt x="1478" y="446"/>
                </a:lnTo>
                <a:lnTo>
                  <a:pt x="1479" y="442"/>
                </a:lnTo>
                <a:lnTo>
                  <a:pt x="1479" y="441"/>
                </a:lnTo>
                <a:lnTo>
                  <a:pt x="1480" y="444"/>
                </a:lnTo>
                <a:lnTo>
                  <a:pt x="1480" y="446"/>
                </a:lnTo>
                <a:lnTo>
                  <a:pt x="1480" y="442"/>
                </a:lnTo>
                <a:lnTo>
                  <a:pt x="1480" y="439"/>
                </a:lnTo>
                <a:lnTo>
                  <a:pt x="1481" y="439"/>
                </a:lnTo>
                <a:lnTo>
                  <a:pt x="1481" y="444"/>
                </a:lnTo>
                <a:lnTo>
                  <a:pt x="1481" y="442"/>
                </a:lnTo>
                <a:lnTo>
                  <a:pt x="1481" y="437"/>
                </a:lnTo>
                <a:lnTo>
                  <a:pt x="1482" y="437"/>
                </a:lnTo>
                <a:lnTo>
                  <a:pt x="1482" y="441"/>
                </a:lnTo>
                <a:lnTo>
                  <a:pt x="1483" y="446"/>
                </a:lnTo>
                <a:lnTo>
                  <a:pt x="1483" y="446"/>
                </a:lnTo>
                <a:lnTo>
                  <a:pt x="1483" y="446"/>
                </a:lnTo>
                <a:lnTo>
                  <a:pt x="1483" y="450"/>
                </a:lnTo>
                <a:lnTo>
                  <a:pt x="1484" y="450"/>
                </a:lnTo>
                <a:lnTo>
                  <a:pt x="1484" y="449"/>
                </a:lnTo>
                <a:lnTo>
                  <a:pt x="1484" y="442"/>
                </a:lnTo>
                <a:lnTo>
                  <a:pt x="1484" y="450"/>
                </a:lnTo>
                <a:lnTo>
                  <a:pt x="1485" y="452"/>
                </a:lnTo>
                <a:lnTo>
                  <a:pt x="1485" y="449"/>
                </a:lnTo>
                <a:lnTo>
                  <a:pt x="1486" y="447"/>
                </a:lnTo>
                <a:lnTo>
                  <a:pt x="1486" y="447"/>
                </a:lnTo>
                <a:lnTo>
                  <a:pt x="1486" y="454"/>
                </a:lnTo>
                <a:lnTo>
                  <a:pt x="1486" y="450"/>
                </a:lnTo>
                <a:lnTo>
                  <a:pt x="1487" y="449"/>
                </a:lnTo>
                <a:lnTo>
                  <a:pt x="1487" y="452"/>
                </a:lnTo>
                <a:lnTo>
                  <a:pt x="1487" y="458"/>
                </a:lnTo>
                <a:lnTo>
                  <a:pt x="1487" y="455"/>
                </a:lnTo>
                <a:lnTo>
                  <a:pt x="1488" y="454"/>
                </a:lnTo>
                <a:lnTo>
                  <a:pt x="1488" y="455"/>
                </a:lnTo>
                <a:lnTo>
                  <a:pt x="1489" y="457"/>
                </a:lnTo>
                <a:lnTo>
                  <a:pt x="1489" y="457"/>
                </a:lnTo>
                <a:lnTo>
                  <a:pt x="1489" y="452"/>
                </a:lnTo>
                <a:lnTo>
                  <a:pt x="1489" y="449"/>
                </a:lnTo>
                <a:lnTo>
                  <a:pt x="1490" y="452"/>
                </a:lnTo>
                <a:lnTo>
                  <a:pt x="1490" y="452"/>
                </a:lnTo>
                <a:lnTo>
                  <a:pt x="1490" y="446"/>
                </a:lnTo>
                <a:lnTo>
                  <a:pt x="1490" y="441"/>
                </a:lnTo>
                <a:lnTo>
                  <a:pt x="1491" y="439"/>
                </a:lnTo>
                <a:lnTo>
                  <a:pt x="1491" y="439"/>
                </a:lnTo>
                <a:lnTo>
                  <a:pt x="1491" y="436"/>
                </a:lnTo>
                <a:lnTo>
                  <a:pt x="1492" y="430"/>
                </a:lnTo>
                <a:lnTo>
                  <a:pt x="1492" y="430"/>
                </a:lnTo>
                <a:lnTo>
                  <a:pt x="1492" y="428"/>
                </a:lnTo>
                <a:lnTo>
                  <a:pt x="1493" y="425"/>
                </a:lnTo>
                <a:lnTo>
                  <a:pt x="1493" y="422"/>
                </a:lnTo>
                <a:lnTo>
                  <a:pt x="1493" y="419"/>
                </a:lnTo>
                <a:lnTo>
                  <a:pt x="1494" y="419"/>
                </a:lnTo>
                <a:lnTo>
                  <a:pt x="1494" y="415"/>
                </a:lnTo>
                <a:lnTo>
                  <a:pt x="1494" y="412"/>
                </a:lnTo>
                <a:lnTo>
                  <a:pt x="1494" y="414"/>
                </a:lnTo>
                <a:lnTo>
                  <a:pt x="1495" y="417"/>
                </a:lnTo>
                <a:lnTo>
                  <a:pt x="1495" y="420"/>
                </a:lnTo>
                <a:lnTo>
                  <a:pt x="1495" y="414"/>
                </a:lnTo>
                <a:lnTo>
                  <a:pt x="1496" y="412"/>
                </a:lnTo>
                <a:lnTo>
                  <a:pt x="1496" y="414"/>
                </a:lnTo>
                <a:lnTo>
                  <a:pt x="1496" y="412"/>
                </a:lnTo>
                <a:lnTo>
                  <a:pt x="1497" y="399"/>
                </a:lnTo>
                <a:lnTo>
                  <a:pt x="1497" y="415"/>
                </a:lnTo>
                <a:lnTo>
                  <a:pt x="1497" y="426"/>
                </a:lnTo>
                <a:lnTo>
                  <a:pt x="1497" y="431"/>
                </a:lnTo>
                <a:lnTo>
                  <a:pt x="1498" y="435"/>
                </a:lnTo>
                <a:lnTo>
                  <a:pt x="1498" y="437"/>
                </a:lnTo>
                <a:lnTo>
                  <a:pt x="1498" y="444"/>
                </a:lnTo>
                <a:lnTo>
                  <a:pt x="1499" y="452"/>
                </a:lnTo>
                <a:lnTo>
                  <a:pt x="1499" y="450"/>
                </a:lnTo>
                <a:lnTo>
                  <a:pt x="1499" y="449"/>
                </a:lnTo>
                <a:lnTo>
                  <a:pt x="1500" y="450"/>
                </a:lnTo>
                <a:lnTo>
                  <a:pt x="1500" y="455"/>
                </a:lnTo>
                <a:lnTo>
                  <a:pt x="1500" y="449"/>
                </a:lnTo>
                <a:lnTo>
                  <a:pt x="1500" y="452"/>
                </a:lnTo>
                <a:lnTo>
                  <a:pt x="1501" y="455"/>
                </a:lnTo>
                <a:lnTo>
                  <a:pt x="1501" y="460"/>
                </a:lnTo>
                <a:lnTo>
                  <a:pt x="1501" y="452"/>
                </a:lnTo>
                <a:lnTo>
                  <a:pt x="1502" y="450"/>
                </a:lnTo>
                <a:lnTo>
                  <a:pt x="1502" y="452"/>
                </a:lnTo>
                <a:lnTo>
                  <a:pt x="1502" y="457"/>
                </a:lnTo>
                <a:lnTo>
                  <a:pt x="1503" y="455"/>
                </a:lnTo>
                <a:lnTo>
                  <a:pt x="1503" y="454"/>
                </a:lnTo>
                <a:lnTo>
                  <a:pt x="1503" y="457"/>
                </a:lnTo>
                <a:lnTo>
                  <a:pt x="1503" y="476"/>
                </a:lnTo>
                <a:lnTo>
                  <a:pt x="1504" y="482"/>
                </a:lnTo>
                <a:lnTo>
                  <a:pt x="1504" y="494"/>
                </a:lnTo>
                <a:lnTo>
                  <a:pt x="1504" y="510"/>
                </a:lnTo>
                <a:lnTo>
                  <a:pt x="1504" y="527"/>
                </a:lnTo>
                <a:lnTo>
                  <a:pt x="1505" y="516"/>
                </a:lnTo>
                <a:lnTo>
                  <a:pt x="1505" y="478"/>
                </a:lnTo>
                <a:lnTo>
                  <a:pt x="1506" y="431"/>
                </a:lnTo>
                <a:lnTo>
                  <a:pt x="1506" y="388"/>
                </a:lnTo>
                <a:lnTo>
                  <a:pt x="1506" y="343"/>
                </a:lnTo>
                <a:lnTo>
                  <a:pt x="1506" y="260"/>
                </a:lnTo>
                <a:lnTo>
                  <a:pt x="1507" y="143"/>
                </a:lnTo>
                <a:lnTo>
                  <a:pt x="1507" y="53"/>
                </a:lnTo>
                <a:lnTo>
                  <a:pt x="1507" y="23"/>
                </a:lnTo>
                <a:lnTo>
                  <a:pt x="1507" y="80"/>
                </a:lnTo>
                <a:lnTo>
                  <a:pt x="1508" y="274"/>
                </a:lnTo>
                <a:lnTo>
                  <a:pt x="1508" y="465"/>
                </a:lnTo>
                <a:lnTo>
                  <a:pt x="1509" y="518"/>
                </a:lnTo>
                <a:lnTo>
                  <a:pt x="1509" y="481"/>
                </a:lnTo>
                <a:lnTo>
                  <a:pt x="1509" y="462"/>
                </a:lnTo>
                <a:lnTo>
                  <a:pt x="1509" y="462"/>
                </a:lnTo>
                <a:lnTo>
                  <a:pt x="1510" y="468"/>
                </a:lnTo>
                <a:lnTo>
                  <a:pt x="1510" y="466"/>
                </a:lnTo>
                <a:lnTo>
                  <a:pt x="1510" y="462"/>
                </a:lnTo>
                <a:lnTo>
                  <a:pt x="1510" y="466"/>
                </a:lnTo>
                <a:lnTo>
                  <a:pt x="1511" y="473"/>
                </a:lnTo>
                <a:lnTo>
                  <a:pt x="1511" y="475"/>
                </a:lnTo>
                <a:lnTo>
                  <a:pt x="1512" y="468"/>
                </a:lnTo>
                <a:lnTo>
                  <a:pt x="1512" y="468"/>
                </a:lnTo>
                <a:lnTo>
                  <a:pt x="1512" y="466"/>
                </a:lnTo>
                <a:lnTo>
                  <a:pt x="1512" y="471"/>
                </a:lnTo>
                <a:lnTo>
                  <a:pt x="1513" y="465"/>
                </a:lnTo>
                <a:lnTo>
                  <a:pt x="1513" y="468"/>
                </a:lnTo>
                <a:lnTo>
                  <a:pt x="1513" y="470"/>
                </a:lnTo>
                <a:lnTo>
                  <a:pt x="1513" y="470"/>
                </a:lnTo>
                <a:lnTo>
                  <a:pt x="1514" y="471"/>
                </a:lnTo>
                <a:lnTo>
                  <a:pt x="1514" y="468"/>
                </a:lnTo>
                <a:lnTo>
                  <a:pt x="1514" y="470"/>
                </a:lnTo>
                <a:lnTo>
                  <a:pt x="1514" y="471"/>
                </a:lnTo>
                <a:lnTo>
                  <a:pt x="1515" y="466"/>
                </a:lnTo>
                <a:lnTo>
                  <a:pt x="1515" y="462"/>
                </a:lnTo>
                <a:lnTo>
                  <a:pt x="1516" y="468"/>
                </a:lnTo>
                <a:lnTo>
                  <a:pt x="1516" y="468"/>
                </a:lnTo>
                <a:lnTo>
                  <a:pt x="1516" y="466"/>
                </a:lnTo>
                <a:lnTo>
                  <a:pt x="1516" y="460"/>
                </a:lnTo>
                <a:lnTo>
                  <a:pt x="1517" y="463"/>
                </a:lnTo>
                <a:lnTo>
                  <a:pt x="1517" y="463"/>
                </a:lnTo>
                <a:lnTo>
                  <a:pt x="1517" y="466"/>
                </a:lnTo>
                <a:lnTo>
                  <a:pt x="1517" y="466"/>
                </a:lnTo>
                <a:lnTo>
                  <a:pt x="1518" y="462"/>
                </a:lnTo>
                <a:lnTo>
                  <a:pt x="1518" y="465"/>
                </a:lnTo>
                <a:lnTo>
                  <a:pt x="1519" y="468"/>
                </a:lnTo>
                <a:lnTo>
                  <a:pt x="1519" y="463"/>
                </a:lnTo>
                <a:lnTo>
                  <a:pt x="1519" y="460"/>
                </a:lnTo>
                <a:lnTo>
                  <a:pt x="1519" y="462"/>
                </a:lnTo>
                <a:lnTo>
                  <a:pt x="1520" y="460"/>
                </a:lnTo>
                <a:lnTo>
                  <a:pt x="1520" y="455"/>
                </a:lnTo>
                <a:lnTo>
                  <a:pt x="1520" y="457"/>
                </a:lnTo>
                <a:lnTo>
                  <a:pt x="1520" y="460"/>
                </a:lnTo>
                <a:lnTo>
                  <a:pt x="1521" y="458"/>
                </a:lnTo>
                <a:lnTo>
                  <a:pt x="1521" y="457"/>
                </a:lnTo>
                <a:lnTo>
                  <a:pt x="1522" y="460"/>
                </a:lnTo>
                <a:lnTo>
                  <a:pt x="1522" y="458"/>
                </a:lnTo>
                <a:lnTo>
                  <a:pt x="1522" y="462"/>
                </a:lnTo>
                <a:lnTo>
                  <a:pt x="1522" y="458"/>
                </a:lnTo>
                <a:lnTo>
                  <a:pt x="1523" y="458"/>
                </a:lnTo>
                <a:lnTo>
                  <a:pt x="1523" y="462"/>
                </a:lnTo>
                <a:lnTo>
                  <a:pt x="1523" y="465"/>
                </a:lnTo>
                <a:lnTo>
                  <a:pt x="1524" y="463"/>
                </a:lnTo>
                <a:lnTo>
                  <a:pt x="1524" y="460"/>
                </a:lnTo>
                <a:lnTo>
                  <a:pt x="1524" y="466"/>
                </a:lnTo>
                <a:lnTo>
                  <a:pt x="1525" y="470"/>
                </a:lnTo>
                <a:lnTo>
                  <a:pt x="1525" y="466"/>
                </a:lnTo>
                <a:lnTo>
                  <a:pt x="1525" y="465"/>
                </a:lnTo>
                <a:lnTo>
                  <a:pt x="1525" y="465"/>
                </a:lnTo>
                <a:lnTo>
                  <a:pt x="1526" y="466"/>
                </a:lnTo>
                <a:lnTo>
                  <a:pt x="1526" y="465"/>
                </a:lnTo>
                <a:lnTo>
                  <a:pt x="1526" y="457"/>
                </a:lnTo>
                <a:lnTo>
                  <a:pt x="1527" y="458"/>
                </a:lnTo>
                <a:lnTo>
                  <a:pt x="1527" y="457"/>
                </a:lnTo>
                <a:lnTo>
                  <a:pt x="1527" y="450"/>
                </a:lnTo>
                <a:lnTo>
                  <a:pt x="1527" y="444"/>
                </a:lnTo>
                <a:lnTo>
                  <a:pt x="1528" y="436"/>
                </a:lnTo>
                <a:lnTo>
                  <a:pt x="1528" y="433"/>
                </a:lnTo>
                <a:lnTo>
                  <a:pt x="1528" y="431"/>
                </a:lnTo>
                <a:lnTo>
                  <a:pt x="1529" y="426"/>
                </a:lnTo>
                <a:lnTo>
                  <a:pt x="1529" y="423"/>
                </a:lnTo>
                <a:lnTo>
                  <a:pt x="1529" y="422"/>
                </a:lnTo>
                <a:lnTo>
                  <a:pt x="1530" y="423"/>
                </a:lnTo>
                <a:lnTo>
                  <a:pt x="1530" y="419"/>
                </a:lnTo>
                <a:lnTo>
                  <a:pt x="1530" y="417"/>
                </a:lnTo>
                <a:lnTo>
                  <a:pt x="1530" y="414"/>
                </a:lnTo>
                <a:lnTo>
                  <a:pt x="1531" y="419"/>
                </a:lnTo>
                <a:lnTo>
                  <a:pt x="1531" y="417"/>
                </a:lnTo>
                <a:lnTo>
                  <a:pt x="1531" y="414"/>
                </a:lnTo>
                <a:lnTo>
                  <a:pt x="1532" y="415"/>
                </a:lnTo>
                <a:lnTo>
                  <a:pt x="1532" y="417"/>
                </a:lnTo>
                <a:lnTo>
                  <a:pt x="1532" y="414"/>
                </a:lnTo>
                <a:lnTo>
                  <a:pt x="1533" y="414"/>
                </a:lnTo>
                <a:lnTo>
                  <a:pt x="1533" y="415"/>
                </a:lnTo>
                <a:lnTo>
                  <a:pt x="1533" y="415"/>
                </a:lnTo>
                <a:lnTo>
                  <a:pt x="1533" y="415"/>
                </a:lnTo>
                <a:lnTo>
                  <a:pt x="1534" y="415"/>
                </a:lnTo>
                <a:lnTo>
                  <a:pt x="1534" y="417"/>
                </a:lnTo>
                <a:lnTo>
                  <a:pt x="1534" y="420"/>
                </a:lnTo>
                <a:lnTo>
                  <a:pt x="1535" y="420"/>
                </a:lnTo>
                <a:lnTo>
                  <a:pt x="1535" y="422"/>
                </a:lnTo>
                <a:lnTo>
                  <a:pt x="1535" y="423"/>
                </a:lnTo>
                <a:lnTo>
                  <a:pt x="1536" y="423"/>
                </a:lnTo>
                <a:lnTo>
                  <a:pt x="1536" y="426"/>
                </a:lnTo>
                <a:lnTo>
                  <a:pt x="1536" y="423"/>
                </a:lnTo>
                <a:lnTo>
                  <a:pt x="1536" y="420"/>
                </a:lnTo>
                <a:lnTo>
                  <a:pt x="1537" y="423"/>
                </a:lnTo>
                <a:lnTo>
                  <a:pt x="1537" y="426"/>
                </a:lnTo>
                <a:lnTo>
                  <a:pt x="1537" y="423"/>
                </a:lnTo>
                <a:lnTo>
                  <a:pt x="1538" y="423"/>
                </a:lnTo>
                <a:lnTo>
                  <a:pt x="1538" y="426"/>
                </a:lnTo>
                <a:lnTo>
                  <a:pt x="1538" y="430"/>
                </a:lnTo>
                <a:lnTo>
                  <a:pt x="1539" y="428"/>
                </a:lnTo>
                <a:lnTo>
                  <a:pt x="1539" y="425"/>
                </a:lnTo>
                <a:lnTo>
                  <a:pt x="1539" y="431"/>
                </a:lnTo>
                <a:lnTo>
                  <a:pt x="1539" y="435"/>
                </a:lnTo>
                <a:lnTo>
                  <a:pt x="1540" y="431"/>
                </a:lnTo>
                <a:lnTo>
                  <a:pt x="1540" y="428"/>
                </a:lnTo>
                <a:lnTo>
                  <a:pt x="1540" y="433"/>
                </a:lnTo>
                <a:lnTo>
                  <a:pt x="1540" y="439"/>
                </a:lnTo>
                <a:lnTo>
                  <a:pt x="1541" y="439"/>
                </a:lnTo>
                <a:lnTo>
                  <a:pt x="1541" y="430"/>
                </a:lnTo>
                <a:lnTo>
                  <a:pt x="1542" y="426"/>
                </a:lnTo>
                <a:lnTo>
                  <a:pt x="1542" y="428"/>
                </a:lnTo>
                <a:lnTo>
                  <a:pt x="1542" y="420"/>
                </a:lnTo>
                <a:lnTo>
                  <a:pt x="1542" y="412"/>
                </a:lnTo>
                <a:lnTo>
                  <a:pt x="1543" y="410"/>
                </a:lnTo>
                <a:lnTo>
                  <a:pt x="1543" y="409"/>
                </a:lnTo>
                <a:lnTo>
                  <a:pt x="1543" y="407"/>
                </a:lnTo>
                <a:lnTo>
                  <a:pt x="1543" y="403"/>
                </a:lnTo>
                <a:lnTo>
                  <a:pt x="1544" y="396"/>
                </a:lnTo>
                <a:lnTo>
                  <a:pt x="1544" y="398"/>
                </a:lnTo>
                <a:lnTo>
                  <a:pt x="1545" y="403"/>
                </a:lnTo>
                <a:lnTo>
                  <a:pt x="1545" y="399"/>
                </a:lnTo>
                <a:lnTo>
                  <a:pt x="1545" y="403"/>
                </a:lnTo>
                <a:lnTo>
                  <a:pt x="1545" y="403"/>
                </a:lnTo>
                <a:lnTo>
                  <a:pt x="1546" y="404"/>
                </a:lnTo>
                <a:lnTo>
                  <a:pt x="1546" y="406"/>
                </a:lnTo>
                <a:lnTo>
                  <a:pt x="1546" y="396"/>
                </a:lnTo>
                <a:lnTo>
                  <a:pt x="1546" y="388"/>
                </a:lnTo>
                <a:lnTo>
                  <a:pt x="1547" y="403"/>
                </a:lnTo>
                <a:lnTo>
                  <a:pt x="1547" y="415"/>
                </a:lnTo>
                <a:lnTo>
                  <a:pt x="1548" y="419"/>
                </a:lnTo>
                <a:lnTo>
                  <a:pt x="1548" y="426"/>
                </a:lnTo>
                <a:lnTo>
                  <a:pt x="1548" y="437"/>
                </a:lnTo>
                <a:lnTo>
                  <a:pt x="1548" y="442"/>
                </a:lnTo>
                <a:lnTo>
                  <a:pt x="1549" y="439"/>
                </a:lnTo>
                <a:lnTo>
                  <a:pt x="1549" y="437"/>
                </a:lnTo>
                <a:lnTo>
                  <a:pt x="1549" y="441"/>
                </a:lnTo>
                <a:lnTo>
                  <a:pt x="1549" y="442"/>
                </a:lnTo>
                <a:lnTo>
                  <a:pt x="1550" y="441"/>
                </a:lnTo>
                <a:lnTo>
                  <a:pt x="1550" y="439"/>
                </a:lnTo>
                <a:lnTo>
                  <a:pt x="1551" y="447"/>
                </a:lnTo>
                <a:lnTo>
                  <a:pt x="1551" y="450"/>
                </a:lnTo>
                <a:lnTo>
                  <a:pt x="1551" y="449"/>
                </a:lnTo>
                <a:lnTo>
                  <a:pt x="1551" y="450"/>
                </a:lnTo>
                <a:lnTo>
                  <a:pt x="1552" y="449"/>
                </a:lnTo>
                <a:lnTo>
                  <a:pt x="1552" y="450"/>
                </a:lnTo>
                <a:lnTo>
                  <a:pt x="1552" y="444"/>
                </a:lnTo>
                <a:lnTo>
                  <a:pt x="1552" y="441"/>
                </a:lnTo>
                <a:lnTo>
                  <a:pt x="1553" y="446"/>
                </a:lnTo>
                <a:lnTo>
                  <a:pt x="1553" y="452"/>
                </a:lnTo>
                <a:lnTo>
                  <a:pt x="1553" y="450"/>
                </a:lnTo>
                <a:lnTo>
                  <a:pt x="1554" y="447"/>
                </a:lnTo>
                <a:lnTo>
                  <a:pt x="1554" y="460"/>
                </a:lnTo>
                <a:lnTo>
                  <a:pt x="1554" y="476"/>
                </a:lnTo>
                <a:lnTo>
                  <a:pt x="1555" y="484"/>
                </a:lnTo>
                <a:lnTo>
                  <a:pt x="1555" y="494"/>
                </a:lnTo>
                <a:lnTo>
                  <a:pt x="1555" y="498"/>
                </a:lnTo>
                <a:lnTo>
                  <a:pt x="1555" y="452"/>
                </a:lnTo>
                <a:lnTo>
                  <a:pt x="1556" y="431"/>
                </a:lnTo>
                <a:lnTo>
                  <a:pt x="1556" y="277"/>
                </a:lnTo>
                <a:lnTo>
                  <a:pt x="1556" y="148"/>
                </a:lnTo>
                <a:lnTo>
                  <a:pt x="1557" y="68"/>
                </a:lnTo>
                <a:lnTo>
                  <a:pt x="1557" y="69"/>
                </a:lnTo>
                <a:lnTo>
                  <a:pt x="1557" y="202"/>
                </a:lnTo>
                <a:lnTo>
                  <a:pt x="1558" y="410"/>
                </a:lnTo>
                <a:lnTo>
                  <a:pt x="1558" y="521"/>
                </a:lnTo>
                <a:lnTo>
                  <a:pt x="1558" y="510"/>
                </a:lnTo>
                <a:lnTo>
                  <a:pt x="1558" y="473"/>
                </a:lnTo>
                <a:lnTo>
                  <a:pt x="1559" y="460"/>
                </a:lnTo>
                <a:lnTo>
                  <a:pt x="1559" y="466"/>
                </a:lnTo>
                <a:lnTo>
                  <a:pt x="1559" y="470"/>
                </a:lnTo>
                <a:lnTo>
                  <a:pt x="1560" y="465"/>
                </a:lnTo>
                <a:lnTo>
                  <a:pt x="1560" y="468"/>
                </a:lnTo>
                <a:lnTo>
                  <a:pt x="1560" y="470"/>
                </a:lnTo>
                <a:lnTo>
                  <a:pt x="1561" y="471"/>
                </a:lnTo>
                <a:lnTo>
                  <a:pt x="1561" y="475"/>
                </a:lnTo>
                <a:lnTo>
                  <a:pt x="1561" y="470"/>
                </a:lnTo>
                <a:lnTo>
                  <a:pt x="1561" y="468"/>
                </a:lnTo>
                <a:lnTo>
                  <a:pt x="1562" y="481"/>
                </a:lnTo>
                <a:lnTo>
                  <a:pt x="1562" y="478"/>
                </a:lnTo>
                <a:lnTo>
                  <a:pt x="1562" y="475"/>
                </a:lnTo>
                <a:lnTo>
                  <a:pt x="1563" y="473"/>
                </a:lnTo>
                <a:lnTo>
                  <a:pt x="1563" y="475"/>
                </a:lnTo>
                <a:lnTo>
                  <a:pt x="1563" y="473"/>
                </a:lnTo>
                <a:lnTo>
                  <a:pt x="1563" y="473"/>
                </a:lnTo>
                <a:lnTo>
                  <a:pt x="1564" y="471"/>
                </a:lnTo>
                <a:lnTo>
                  <a:pt x="1564" y="479"/>
                </a:lnTo>
                <a:lnTo>
                  <a:pt x="1564" y="479"/>
                </a:lnTo>
                <a:lnTo>
                  <a:pt x="1565" y="473"/>
                </a:lnTo>
                <a:lnTo>
                  <a:pt x="1565" y="470"/>
                </a:lnTo>
                <a:lnTo>
                  <a:pt x="1565" y="478"/>
                </a:lnTo>
                <a:lnTo>
                  <a:pt x="1566" y="482"/>
                </a:lnTo>
                <a:lnTo>
                  <a:pt x="1566" y="481"/>
                </a:lnTo>
                <a:lnTo>
                  <a:pt x="1566" y="476"/>
                </a:lnTo>
                <a:lnTo>
                  <a:pt x="1566" y="479"/>
                </a:lnTo>
                <a:lnTo>
                  <a:pt x="1567" y="481"/>
                </a:lnTo>
                <a:lnTo>
                  <a:pt x="1567" y="479"/>
                </a:lnTo>
                <a:lnTo>
                  <a:pt x="1567" y="481"/>
                </a:lnTo>
                <a:lnTo>
                  <a:pt x="1568" y="482"/>
                </a:lnTo>
                <a:lnTo>
                  <a:pt x="1568" y="489"/>
                </a:lnTo>
                <a:lnTo>
                  <a:pt x="1568" y="489"/>
                </a:lnTo>
                <a:lnTo>
                  <a:pt x="1569" y="481"/>
                </a:lnTo>
                <a:lnTo>
                  <a:pt x="1569" y="479"/>
                </a:lnTo>
                <a:lnTo>
                  <a:pt x="1569" y="482"/>
                </a:lnTo>
                <a:lnTo>
                  <a:pt x="1569" y="486"/>
                </a:lnTo>
                <a:lnTo>
                  <a:pt x="1570" y="482"/>
                </a:lnTo>
                <a:lnTo>
                  <a:pt x="1570" y="487"/>
                </a:lnTo>
                <a:lnTo>
                  <a:pt x="1570" y="487"/>
                </a:lnTo>
                <a:lnTo>
                  <a:pt x="1571" y="489"/>
                </a:lnTo>
                <a:lnTo>
                  <a:pt x="1571" y="486"/>
                </a:lnTo>
                <a:lnTo>
                  <a:pt x="1571" y="486"/>
                </a:lnTo>
                <a:lnTo>
                  <a:pt x="1572" y="489"/>
                </a:lnTo>
                <a:lnTo>
                  <a:pt x="1572" y="489"/>
                </a:lnTo>
                <a:lnTo>
                  <a:pt x="1572" y="487"/>
                </a:lnTo>
                <a:lnTo>
                  <a:pt x="1572" y="486"/>
                </a:lnTo>
                <a:lnTo>
                  <a:pt x="1573" y="491"/>
                </a:lnTo>
                <a:lnTo>
                  <a:pt x="1573" y="491"/>
                </a:lnTo>
                <a:lnTo>
                  <a:pt x="1573" y="491"/>
                </a:lnTo>
                <a:lnTo>
                  <a:pt x="1574" y="497"/>
                </a:lnTo>
                <a:lnTo>
                  <a:pt x="1574" y="500"/>
                </a:lnTo>
                <a:lnTo>
                  <a:pt x="1574" y="505"/>
                </a:lnTo>
                <a:lnTo>
                  <a:pt x="1575" y="498"/>
                </a:lnTo>
                <a:lnTo>
                  <a:pt x="1575" y="497"/>
                </a:lnTo>
                <a:lnTo>
                  <a:pt x="1575" y="500"/>
                </a:lnTo>
                <a:lnTo>
                  <a:pt x="1575" y="503"/>
                </a:lnTo>
                <a:lnTo>
                  <a:pt x="1576" y="503"/>
                </a:lnTo>
                <a:lnTo>
                  <a:pt x="1576" y="500"/>
                </a:lnTo>
                <a:lnTo>
                  <a:pt x="1576" y="494"/>
                </a:lnTo>
                <a:lnTo>
                  <a:pt x="1576" y="494"/>
                </a:lnTo>
                <a:lnTo>
                  <a:pt x="1577" y="479"/>
                </a:lnTo>
                <a:lnTo>
                  <a:pt x="1577" y="476"/>
                </a:lnTo>
                <a:lnTo>
                  <a:pt x="1578" y="484"/>
                </a:lnTo>
                <a:lnTo>
                  <a:pt x="1578" y="486"/>
                </a:lnTo>
                <a:lnTo>
                  <a:pt x="1578" y="484"/>
                </a:lnTo>
                <a:lnTo>
                  <a:pt x="1578" y="473"/>
                </a:lnTo>
                <a:lnTo>
                  <a:pt x="1579" y="475"/>
                </a:lnTo>
                <a:lnTo>
                  <a:pt x="1579" y="475"/>
                </a:lnTo>
                <a:lnTo>
                  <a:pt x="1579" y="463"/>
                </a:lnTo>
                <a:lnTo>
                  <a:pt x="1579" y="458"/>
                </a:lnTo>
                <a:lnTo>
                  <a:pt x="1580" y="455"/>
                </a:lnTo>
                <a:lnTo>
                  <a:pt x="1580" y="463"/>
                </a:lnTo>
                <a:lnTo>
                  <a:pt x="1581" y="460"/>
                </a:lnTo>
                <a:lnTo>
                  <a:pt x="1581" y="455"/>
                </a:lnTo>
                <a:lnTo>
                  <a:pt x="1581" y="455"/>
                </a:lnTo>
                <a:lnTo>
                  <a:pt x="1581" y="458"/>
                </a:lnTo>
                <a:lnTo>
                  <a:pt x="1582" y="463"/>
                </a:lnTo>
                <a:lnTo>
                  <a:pt x="1582" y="462"/>
                </a:lnTo>
                <a:lnTo>
                  <a:pt x="1582" y="457"/>
                </a:lnTo>
                <a:lnTo>
                  <a:pt x="1582" y="454"/>
                </a:lnTo>
                <a:lnTo>
                  <a:pt x="1583" y="460"/>
                </a:lnTo>
                <a:lnTo>
                  <a:pt x="1583" y="458"/>
                </a:lnTo>
                <a:lnTo>
                  <a:pt x="1584" y="455"/>
                </a:lnTo>
                <a:lnTo>
                  <a:pt x="1584" y="455"/>
                </a:lnTo>
                <a:lnTo>
                  <a:pt x="1584" y="458"/>
                </a:lnTo>
                <a:lnTo>
                  <a:pt x="1584" y="463"/>
                </a:lnTo>
                <a:lnTo>
                  <a:pt x="1585" y="458"/>
                </a:lnTo>
                <a:lnTo>
                  <a:pt x="1585" y="457"/>
                </a:lnTo>
                <a:lnTo>
                  <a:pt x="1585" y="463"/>
                </a:lnTo>
                <a:lnTo>
                  <a:pt x="1585" y="466"/>
                </a:lnTo>
                <a:lnTo>
                  <a:pt x="1586" y="465"/>
                </a:lnTo>
                <a:lnTo>
                  <a:pt x="1586" y="460"/>
                </a:lnTo>
                <a:lnTo>
                  <a:pt x="1587" y="465"/>
                </a:lnTo>
                <a:lnTo>
                  <a:pt x="1587" y="468"/>
                </a:lnTo>
                <a:lnTo>
                  <a:pt x="1587" y="468"/>
                </a:lnTo>
                <a:lnTo>
                  <a:pt x="1587" y="466"/>
                </a:lnTo>
                <a:lnTo>
                  <a:pt x="1588" y="468"/>
                </a:lnTo>
                <a:lnTo>
                  <a:pt x="1588" y="473"/>
                </a:lnTo>
                <a:lnTo>
                  <a:pt x="1588" y="471"/>
                </a:lnTo>
                <a:lnTo>
                  <a:pt x="1588" y="470"/>
                </a:lnTo>
                <a:lnTo>
                  <a:pt x="1589" y="466"/>
                </a:lnTo>
                <a:lnTo>
                  <a:pt x="1589" y="476"/>
                </a:lnTo>
                <a:lnTo>
                  <a:pt x="1589" y="473"/>
                </a:lnTo>
                <a:lnTo>
                  <a:pt x="1590" y="475"/>
                </a:lnTo>
                <a:lnTo>
                  <a:pt x="1590" y="481"/>
                </a:lnTo>
                <a:lnTo>
                  <a:pt x="1590" y="482"/>
                </a:lnTo>
                <a:lnTo>
                  <a:pt x="1591" y="481"/>
                </a:lnTo>
                <a:lnTo>
                  <a:pt x="1591" y="479"/>
                </a:lnTo>
                <a:lnTo>
                  <a:pt x="1591" y="476"/>
                </a:lnTo>
                <a:lnTo>
                  <a:pt x="1591" y="478"/>
                </a:lnTo>
                <a:lnTo>
                  <a:pt x="1592" y="471"/>
                </a:lnTo>
                <a:lnTo>
                  <a:pt x="1592" y="463"/>
                </a:lnTo>
                <a:lnTo>
                  <a:pt x="1592" y="465"/>
                </a:lnTo>
                <a:lnTo>
                  <a:pt x="1593" y="465"/>
                </a:lnTo>
                <a:lnTo>
                  <a:pt x="1593" y="468"/>
                </a:lnTo>
                <a:lnTo>
                  <a:pt x="1593" y="454"/>
                </a:lnTo>
                <a:lnTo>
                  <a:pt x="1594" y="450"/>
                </a:lnTo>
                <a:lnTo>
                  <a:pt x="1594" y="454"/>
                </a:lnTo>
                <a:lnTo>
                  <a:pt x="1594" y="449"/>
                </a:lnTo>
                <a:lnTo>
                  <a:pt x="1594" y="441"/>
                </a:lnTo>
                <a:lnTo>
                  <a:pt x="1595" y="442"/>
                </a:lnTo>
                <a:lnTo>
                  <a:pt x="1595" y="444"/>
                </a:lnTo>
                <a:lnTo>
                  <a:pt x="1595" y="442"/>
                </a:lnTo>
                <a:lnTo>
                  <a:pt x="1596" y="444"/>
                </a:lnTo>
                <a:lnTo>
                  <a:pt x="1596" y="442"/>
                </a:lnTo>
                <a:lnTo>
                  <a:pt x="1596" y="446"/>
                </a:lnTo>
                <a:lnTo>
                  <a:pt x="1597" y="441"/>
                </a:lnTo>
                <a:lnTo>
                  <a:pt x="1597" y="436"/>
                </a:lnTo>
                <a:lnTo>
                  <a:pt x="1597" y="433"/>
                </a:lnTo>
                <a:lnTo>
                  <a:pt x="1597" y="428"/>
                </a:lnTo>
                <a:lnTo>
                  <a:pt x="1598" y="441"/>
                </a:lnTo>
                <a:lnTo>
                  <a:pt x="1598" y="454"/>
                </a:lnTo>
                <a:lnTo>
                  <a:pt x="1598" y="460"/>
                </a:lnTo>
                <a:lnTo>
                  <a:pt x="1599" y="462"/>
                </a:lnTo>
                <a:lnTo>
                  <a:pt x="1599" y="471"/>
                </a:lnTo>
                <a:lnTo>
                  <a:pt x="1599" y="476"/>
                </a:lnTo>
                <a:lnTo>
                  <a:pt x="1600" y="476"/>
                </a:lnTo>
                <a:lnTo>
                  <a:pt x="1600" y="482"/>
                </a:lnTo>
                <a:lnTo>
                  <a:pt x="1600" y="486"/>
                </a:lnTo>
                <a:lnTo>
                  <a:pt x="1600" y="489"/>
                </a:lnTo>
                <a:lnTo>
                  <a:pt x="1601" y="481"/>
                </a:lnTo>
                <a:lnTo>
                  <a:pt x="1601" y="484"/>
                </a:lnTo>
                <a:lnTo>
                  <a:pt x="1601" y="486"/>
                </a:lnTo>
                <a:lnTo>
                  <a:pt x="1602" y="491"/>
                </a:lnTo>
                <a:lnTo>
                  <a:pt x="1602" y="489"/>
                </a:lnTo>
                <a:lnTo>
                  <a:pt x="1602" y="486"/>
                </a:lnTo>
                <a:lnTo>
                  <a:pt x="1602" y="486"/>
                </a:lnTo>
                <a:lnTo>
                  <a:pt x="1603" y="489"/>
                </a:lnTo>
                <a:lnTo>
                  <a:pt x="1603" y="486"/>
                </a:lnTo>
                <a:lnTo>
                  <a:pt x="1603" y="486"/>
                </a:lnTo>
                <a:lnTo>
                  <a:pt x="1604" y="491"/>
                </a:lnTo>
                <a:lnTo>
                  <a:pt x="1604" y="497"/>
                </a:lnTo>
                <a:lnTo>
                  <a:pt x="1604" y="505"/>
                </a:lnTo>
                <a:lnTo>
                  <a:pt x="1605" y="516"/>
                </a:lnTo>
                <a:lnTo>
                  <a:pt x="1605" y="521"/>
                </a:lnTo>
                <a:lnTo>
                  <a:pt x="1605" y="542"/>
                </a:lnTo>
                <a:lnTo>
                  <a:pt x="1605" y="537"/>
                </a:lnTo>
                <a:lnTo>
                  <a:pt x="1606" y="482"/>
                </a:lnTo>
                <a:lnTo>
                  <a:pt x="1606" y="404"/>
                </a:lnTo>
                <a:lnTo>
                  <a:pt x="1606" y="317"/>
                </a:lnTo>
                <a:lnTo>
                  <a:pt x="1607" y="196"/>
                </a:lnTo>
                <a:lnTo>
                  <a:pt x="1607" y="95"/>
                </a:lnTo>
                <a:lnTo>
                  <a:pt x="1607" y="51"/>
                </a:lnTo>
                <a:lnTo>
                  <a:pt x="1608" y="85"/>
                </a:lnTo>
                <a:lnTo>
                  <a:pt x="1608" y="111"/>
                </a:lnTo>
                <a:lnTo>
                  <a:pt x="1608" y="435"/>
                </a:lnTo>
                <a:lnTo>
                  <a:pt x="1608" y="535"/>
                </a:lnTo>
                <a:lnTo>
                  <a:pt x="1609" y="542"/>
                </a:lnTo>
                <a:lnTo>
                  <a:pt x="1609" y="524"/>
                </a:lnTo>
                <a:lnTo>
                  <a:pt x="1609" y="505"/>
                </a:lnTo>
                <a:lnTo>
                  <a:pt x="1610" y="500"/>
                </a:lnTo>
                <a:lnTo>
                  <a:pt x="1610" y="510"/>
                </a:lnTo>
                <a:lnTo>
                  <a:pt x="1610" y="510"/>
                </a:lnTo>
                <a:lnTo>
                  <a:pt x="1611" y="507"/>
                </a:lnTo>
                <a:lnTo>
                  <a:pt x="1611" y="502"/>
                </a:lnTo>
                <a:lnTo>
                  <a:pt x="1611" y="507"/>
                </a:lnTo>
                <a:lnTo>
                  <a:pt x="1611" y="507"/>
                </a:lnTo>
                <a:lnTo>
                  <a:pt x="1612" y="510"/>
                </a:lnTo>
                <a:lnTo>
                  <a:pt x="1612" y="507"/>
                </a:lnTo>
                <a:lnTo>
                  <a:pt x="1613" y="508"/>
                </a:lnTo>
                <a:lnTo>
                  <a:pt x="1613" y="513"/>
                </a:lnTo>
                <a:lnTo>
                  <a:pt x="1613" y="511"/>
                </a:lnTo>
                <a:lnTo>
                  <a:pt x="1613" y="508"/>
                </a:lnTo>
                <a:lnTo>
                  <a:pt x="1614" y="508"/>
                </a:lnTo>
                <a:lnTo>
                  <a:pt x="1614" y="511"/>
                </a:lnTo>
                <a:lnTo>
                  <a:pt x="1614" y="511"/>
                </a:lnTo>
                <a:lnTo>
                  <a:pt x="1614" y="511"/>
                </a:lnTo>
                <a:lnTo>
                  <a:pt x="1615" y="507"/>
                </a:lnTo>
                <a:lnTo>
                  <a:pt x="1615" y="511"/>
                </a:lnTo>
                <a:lnTo>
                  <a:pt x="1615" y="514"/>
                </a:lnTo>
                <a:lnTo>
                  <a:pt x="1615" y="511"/>
                </a:lnTo>
                <a:lnTo>
                  <a:pt x="1616" y="508"/>
                </a:lnTo>
                <a:lnTo>
                  <a:pt x="1616" y="508"/>
                </a:lnTo>
                <a:lnTo>
                  <a:pt x="1617" y="511"/>
                </a:lnTo>
                <a:lnTo>
                  <a:pt x="1617" y="507"/>
                </a:lnTo>
                <a:lnTo>
                  <a:pt x="1617" y="511"/>
                </a:lnTo>
                <a:lnTo>
                  <a:pt x="1617" y="518"/>
                </a:lnTo>
                <a:lnTo>
                  <a:pt x="1618" y="516"/>
                </a:lnTo>
                <a:lnTo>
                  <a:pt x="1618" y="511"/>
                </a:lnTo>
                <a:lnTo>
                  <a:pt x="1618" y="511"/>
                </a:lnTo>
                <a:lnTo>
                  <a:pt x="1618" y="511"/>
                </a:lnTo>
                <a:lnTo>
                  <a:pt x="1619" y="511"/>
                </a:lnTo>
                <a:lnTo>
                  <a:pt x="1619" y="508"/>
                </a:lnTo>
                <a:lnTo>
                  <a:pt x="1620" y="508"/>
                </a:lnTo>
                <a:lnTo>
                  <a:pt x="1620" y="513"/>
                </a:lnTo>
                <a:lnTo>
                  <a:pt x="1620" y="516"/>
                </a:lnTo>
                <a:lnTo>
                  <a:pt x="1620" y="510"/>
                </a:lnTo>
                <a:lnTo>
                  <a:pt x="1621" y="508"/>
                </a:lnTo>
                <a:lnTo>
                  <a:pt x="1621" y="510"/>
                </a:lnTo>
                <a:lnTo>
                  <a:pt x="1621" y="513"/>
                </a:lnTo>
                <a:lnTo>
                  <a:pt x="1621" y="513"/>
                </a:lnTo>
                <a:lnTo>
                  <a:pt x="1622" y="508"/>
                </a:lnTo>
                <a:lnTo>
                  <a:pt x="1622" y="510"/>
                </a:lnTo>
                <a:lnTo>
                  <a:pt x="1623" y="516"/>
                </a:lnTo>
                <a:lnTo>
                  <a:pt x="1623" y="518"/>
                </a:lnTo>
                <a:lnTo>
                  <a:pt x="1623" y="514"/>
                </a:lnTo>
                <a:lnTo>
                  <a:pt x="1623" y="518"/>
                </a:lnTo>
                <a:lnTo>
                  <a:pt x="1624" y="523"/>
                </a:lnTo>
                <a:lnTo>
                  <a:pt x="1624" y="527"/>
                </a:lnTo>
                <a:lnTo>
                  <a:pt x="1624" y="523"/>
                </a:lnTo>
                <a:lnTo>
                  <a:pt x="1624" y="524"/>
                </a:lnTo>
                <a:lnTo>
                  <a:pt x="1625" y="529"/>
                </a:lnTo>
                <a:lnTo>
                  <a:pt x="1625" y="532"/>
                </a:lnTo>
                <a:lnTo>
                  <a:pt x="1625" y="529"/>
                </a:lnTo>
                <a:lnTo>
                  <a:pt x="1626" y="527"/>
                </a:lnTo>
                <a:lnTo>
                  <a:pt x="1626" y="530"/>
                </a:lnTo>
                <a:lnTo>
                  <a:pt x="1626" y="532"/>
                </a:lnTo>
                <a:lnTo>
                  <a:pt x="1627" y="527"/>
                </a:lnTo>
                <a:lnTo>
                  <a:pt x="1627" y="519"/>
                </a:lnTo>
                <a:lnTo>
                  <a:pt x="1627" y="518"/>
                </a:lnTo>
                <a:lnTo>
                  <a:pt x="1627" y="514"/>
                </a:lnTo>
                <a:lnTo>
                  <a:pt x="1628" y="505"/>
                </a:lnTo>
                <a:lnTo>
                  <a:pt x="1628" y="500"/>
                </a:lnTo>
                <a:lnTo>
                  <a:pt x="1628" y="495"/>
                </a:lnTo>
                <a:lnTo>
                  <a:pt x="1629" y="495"/>
                </a:lnTo>
                <a:lnTo>
                  <a:pt x="1629" y="489"/>
                </a:lnTo>
                <a:lnTo>
                  <a:pt x="1629" y="486"/>
                </a:lnTo>
                <a:lnTo>
                  <a:pt x="1630" y="479"/>
                </a:lnTo>
                <a:lnTo>
                  <a:pt x="1630" y="482"/>
                </a:lnTo>
                <a:lnTo>
                  <a:pt x="1630" y="482"/>
                </a:lnTo>
                <a:lnTo>
                  <a:pt x="1630" y="468"/>
                </a:lnTo>
                <a:lnTo>
                  <a:pt x="1631" y="465"/>
                </a:lnTo>
                <a:lnTo>
                  <a:pt x="1631" y="462"/>
                </a:lnTo>
                <a:lnTo>
                  <a:pt x="1631" y="460"/>
                </a:lnTo>
                <a:lnTo>
                  <a:pt x="1632" y="455"/>
                </a:lnTo>
                <a:lnTo>
                  <a:pt x="1632" y="454"/>
                </a:lnTo>
                <a:lnTo>
                  <a:pt x="1632" y="457"/>
                </a:lnTo>
                <a:lnTo>
                  <a:pt x="1633" y="457"/>
                </a:lnTo>
                <a:lnTo>
                  <a:pt x="1633" y="452"/>
                </a:lnTo>
                <a:lnTo>
                  <a:pt x="1633" y="450"/>
                </a:lnTo>
                <a:lnTo>
                  <a:pt x="1633" y="450"/>
                </a:lnTo>
                <a:lnTo>
                  <a:pt x="1634" y="458"/>
                </a:lnTo>
                <a:lnTo>
                  <a:pt x="1634" y="449"/>
                </a:lnTo>
                <a:lnTo>
                  <a:pt x="1634" y="450"/>
                </a:lnTo>
                <a:lnTo>
                  <a:pt x="1635" y="450"/>
                </a:lnTo>
                <a:lnTo>
                  <a:pt x="1635" y="455"/>
                </a:lnTo>
                <a:lnTo>
                  <a:pt x="1635" y="455"/>
                </a:lnTo>
                <a:lnTo>
                  <a:pt x="1636" y="452"/>
                </a:lnTo>
                <a:lnTo>
                  <a:pt x="1636" y="454"/>
                </a:lnTo>
                <a:lnTo>
                  <a:pt x="1636" y="457"/>
                </a:lnTo>
                <a:lnTo>
                  <a:pt x="1636" y="458"/>
                </a:lnTo>
                <a:lnTo>
                  <a:pt x="1637" y="457"/>
                </a:lnTo>
                <a:lnTo>
                  <a:pt x="1637" y="454"/>
                </a:lnTo>
                <a:lnTo>
                  <a:pt x="1637" y="455"/>
                </a:lnTo>
                <a:lnTo>
                  <a:pt x="1638" y="455"/>
                </a:lnTo>
                <a:lnTo>
                  <a:pt x="1638" y="452"/>
                </a:lnTo>
                <a:lnTo>
                  <a:pt x="1638" y="457"/>
                </a:lnTo>
                <a:lnTo>
                  <a:pt x="1638" y="458"/>
                </a:lnTo>
                <a:lnTo>
                  <a:pt x="1639" y="458"/>
                </a:lnTo>
                <a:lnTo>
                  <a:pt x="1639" y="455"/>
                </a:lnTo>
                <a:lnTo>
                  <a:pt x="1640" y="457"/>
                </a:lnTo>
                <a:lnTo>
                  <a:pt x="1640" y="462"/>
                </a:lnTo>
                <a:lnTo>
                  <a:pt x="1640" y="465"/>
                </a:lnTo>
                <a:lnTo>
                  <a:pt x="1640" y="460"/>
                </a:lnTo>
                <a:lnTo>
                  <a:pt x="1641" y="460"/>
                </a:lnTo>
                <a:lnTo>
                  <a:pt x="1641" y="462"/>
                </a:lnTo>
                <a:lnTo>
                  <a:pt x="1641" y="466"/>
                </a:lnTo>
                <a:lnTo>
                  <a:pt x="1641" y="462"/>
                </a:lnTo>
                <a:lnTo>
                  <a:pt x="1642" y="458"/>
                </a:lnTo>
                <a:lnTo>
                  <a:pt x="1642" y="458"/>
                </a:lnTo>
                <a:lnTo>
                  <a:pt x="1643" y="466"/>
                </a:lnTo>
                <a:lnTo>
                  <a:pt x="1643" y="458"/>
                </a:lnTo>
                <a:lnTo>
                  <a:pt x="1643" y="458"/>
                </a:lnTo>
                <a:lnTo>
                  <a:pt x="1643" y="457"/>
                </a:lnTo>
                <a:lnTo>
                  <a:pt x="1644" y="455"/>
                </a:lnTo>
                <a:lnTo>
                  <a:pt x="1644" y="450"/>
                </a:lnTo>
                <a:lnTo>
                  <a:pt x="1644" y="442"/>
                </a:lnTo>
                <a:lnTo>
                  <a:pt x="1644" y="439"/>
                </a:lnTo>
                <a:lnTo>
                  <a:pt x="1645" y="437"/>
                </a:lnTo>
                <a:lnTo>
                  <a:pt x="1645" y="437"/>
                </a:lnTo>
                <a:lnTo>
                  <a:pt x="1646" y="435"/>
                </a:lnTo>
                <a:lnTo>
                  <a:pt x="1646" y="428"/>
                </a:lnTo>
                <a:lnTo>
                  <a:pt x="1646" y="428"/>
                </a:lnTo>
                <a:lnTo>
                  <a:pt x="1646" y="426"/>
                </a:lnTo>
                <a:lnTo>
                  <a:pt x="1647" y="425"/>
                </a:lnTo>
                <a:lnTo>
                  <a:pt x="1647" y="419"/>
                </a:lnTo>
                <a:lnTo>
                  <a:pt x="1647" y="425"/>
                </a:lnTo>
                <a:lnTo>
                  <a:pt x="1647" y="430"/>
                </a:lnTo>
                <a:lnTo>
                  <a:pt x="1648" y="430"/>
                </a:lnTo>
                <a:lnTo>
                  <a:pt x="1648" y="426"/>
                </a:lnTo>
                <a:lnTo>
                  <a:pt x="1649" y="422"/>
                </a:lnTo>
                <a:lnTo>
                  <a:pt x="1649" y="422"/>
                </a:lnTo>
                <a:lnTo>
                  <a:pt x="1649" y="420"/>
                </a:lnTo>
                <a:lnTo>
                  <a:pt x="1649" y="417"/>
                </a:lnTo>
                <a:lnTo>
                  <a:pt x="1650" y="412"/>
                </a:lnTo>
                <a:lnTo>
                  <a:pt x="1650" y="417"/>
                </a:lnTo>
                <a:lnTo>
                  <a:pt x="1650" y="430"/>
                </a:lnTo>
                <a:lnTo>
                  <a:pt x="1650" y="436"/>
                </a:lnTo>
                <a:lnTo>
                  <a:pt x="1651" y="441"/>
                </a:lnTo>
                <a:lnTo>
                  <a:pt x="1651" y="449"/>
                </a:lnTo>
                <a:lnTo>
                  <a:pt x="1651" y="458"/>
                </a:lnTo>
                <a:lnTo>
                  <a:pt x="1651" y="454"/>
                </a:lnTo>
                <a:lnTo>
                  <a:pt x="1652" y="455"/>
                </a:lnTo>
                <a:lnTo>
                  <a:pt x="1652" y="458"/>
                </a:lnTo>
                <a:lnTo>
                  <a:pt x="1653" y="460"/>
                </a:lnTo>
                <a:lnTo>
                  <a:pt x="1653" y="462"/>
                </a:lnTo>
                <a:lnTo>
                  <a:pt x="1653" y="462"/>
                </a:lnTo>
                <a:lnTo>
                  <a:pt x="1653" y="460"/>
                </a:lnTo>
                <a:lnTo>
                  <a:pt x="1654" y="465"/>
                </a:lnTo>
                <a:lnTo>
                  <a:pt x="1654" y="460"/>
                </a:lnTo>
                <a:lnTo>
                  <a:pt x="1654" y="463"/>
                </a:lnTo>
                <a:lnTo>
                  <a:pt x="1654" y="465"/>
                </a:lnTo>
                <a:lnTo>
                  <a:pt x="1655" y="465"/>
                </a:lnTo>
                <a:lnTo>
                  <a:pt x="1655" y="462"/>
                </a:lnTo>
                <a:lnTo>
                  <a:pt x="1656" y="462"/>
                </a:lnTo>
                <a:lnTo>
                  <a:pt x="1656" y="465"/>
                </a:lnTo>
                <a:lnTo>
                  <a:pt x="1656" y="478"/>
                </a:lnTo>
                <a:lnTo>
                  <a:pt x="1656" y="492"/>
                </a:lnTo>
                <a:lnTo>
                  <a:pt x="1657" y="502"/>
                </a:lnTo>
                <a:lnTo>
                  <a:pt x="1657" y="518"/>
                </a:lnTo>
                <a:lnTo>
                  <a:pt x="1657" y="519"/>
                </a:lnTo>
                <a:lnTo>
                  <a:pt x="1657" y="468"/>
                </a:lnTo>
                <a:lnTo>
                  <a:pt x="1658" y="398"/>
                </a:lnTo>
                <a:lnTo>
                  <a:pt x="1658" y="342"/>
                </a:lnTo>
                <a:lnTo>
                  <a:pt x="1659" y="273"/>
                </a:lnTo>
                <a:lnTo>
                  <a:pt x="1659" y="153"/>
                </a:lnTo>
                <a:lnTo>
                  <a:pt x="1659" y="53"/>
                </a:lnTo>
                <a:lnTo>
                  <a:pt x="1659" y="13"/>
                </a:lnTo>
                <a:lnTo>
                  <a:pt x="1660" y="85"/>
                </a:lnTo>
                <a:lnTo>
                  <a:pt x="1660" y="130"/>
                </a:lnTo>
                <a:lnTo>
                  <a:pt x="1660" y="478"/>
                </a:lnTo>
                <a:lnTo>
                  <a:pt x="1660" y="521"/>
                </a:lnTo>
                <a:lnTo>
                  <a:pt x="1661" y="494"/>
                </a:lnTo>
                <a:lnTo>
                  <a:pt x="1661" y="478"/>
                </a:lnTo>
                <a:lnTo>
                  <a:pt x="1662" y="476"/>
                </a:lnTo>
                <a:lnTo>
                  <a:pt x="1662" y="479"/>
                </a:lnTo>
                <a:lnTo>
                  <a:pt x="1662" y="484"/>
                </a:lnTo>
                <a:lnTo>
                  <a:pt x="1662" y="486"/>
                </a:lnTo>
                <a:lnTo>
                  <a:pt x="1663" y="482"/>
                </a:lnTo>
                <a:lnTo>
                  <a:pt x="1663" y="481"/>
                </a:lnTo>
                <a:lnTo>
                  <a:pt x="1663" y="482"/>
                </a:lnTo>
                <a:lnTo>
                  <a:pt x="1663" y="486"/>
                </a:lnTo>
                <a:lnTo>
                  <a:pt x="1664" y="481"/>
                </a:lnTo>
                <a:lnTo>
                  <a:pt x="1664" y="482"/>
                </a:lnTo>
                <a:lnTo>
                  <a:pt x="1664" y="486"/>
                </a:lnTo>
                <a:lnTo>
                  <a:pt x="1665" y="491"/>
                </a:lnTo>
                <a:lnTo>
                  <a:pt x="1665" y="491"/>
                </a:lnTo>
                <a:lnTo>
                  <a:pt x="1665" y="486"/>
                </a:lnTo>
                <a:lnTo>
                  <a:pt x="1666" y="486"/>
                </a:lnTo>
                <a:lnTo>
                  <a:pt x="1666" y="487"/>
                </a:lnTo>
                <a:lnTo>
                  <a:pt x="1666" y="487"/>
                </a:lnTo>
                <a:lnTo>
                  <a:pt x="1666" y="486"/>
                </a:lnTo>
                <a:lnTo>
                  <a:pt x="1667" y="491"/>
                </a:lnTo>
                <a:lnTo>
                  <a:pt x="1667" y="494"/>
                </a:lnTo>
                <a:lnTo>
                  <a:pt x="1667" y="495"/>
                </a:lnTo>
                <a:lnTo>
                  <a:pt x="1668" y="489"/>
                </a:lnTo>
                <a:lnTo>
                  <a:pt x="1668" y="491"/>
                </a:lnTo>
                <a:lnTo>
                  <a:pt x="1668" y="494"/>
                </a:lnTo>
                <a:lnTo>
                  <a:pt x="1669" y="495"/>
                </a:lnTo>
                <a:lnTo>
                  <a:pt x="1669" y="491"/>
                </a:lnTo>
                <a:lnTo>
                  <a:pt x="1669" y="489"/>
                </a:lnTo>
                <a:lnTo>
                  <a:pt x="1670" y="491"/>
                </a:lnTo>
                <a:lnTo>
                  <a:pt x="1670" y="494"/>
                </a:lnTo>
                <a:lnTo>
                  <a:pt x="1670" y="492"/>
                </a:lnTo>
                <a:lnTo>
                  <a:pt x="1670" y="489"/>
                </a:lnTo>
                <a:lnTo>
                  <a:pt x="1671" y="491"/>
                </a:lnTo>
                <a:lnTo>
                  <a:pt x="1671" y="497"/>
                </a:lnTo>
                <a:lnTo>
                  <a:pt x="1671" y="491"/>
                </a:lnTo>
                <a:lnTo>
                  <a:pt x="1672" y="489"/>
                </a:lnTo>
                <a:lnTo>
                  <a:pt x="1672" y="491"/>
                </a:lnTo>
                <a:lnTo>
                  <a:pt x="1672" y="492"/>
                </a:lnTo>
                <a:lnTo>
                  <a:pt x="1673" y="491"/>
                </a:lnTo>
                <a:lnTo>
                  <a:pt x="1673" y="489"/>
                </a:lnTo>
                <a:lnTo>
                  <a:pt x="1673" y="491"/>
                </a:lnTo>
                <a:lnTo>
                  <a:pt x="1673" y="492"/>
                </a:lnTo>
                <a:lnTo>
                  <a:pt x="1674" y="492"/>
                </a:lnTo>
                <a:lnTo>
                  <a:pt x="1674" y="489"/>
                </a:lnTo>
                <a:lnTo>
                  <a:pt x="1674" y="491"/>
                </a:lnTo>
                <a:lnTo>
                  <a:pt x="1674" y="495"/>
                </a:lnTo>
                <a:lnTo>
                  <a:pt x="1675" y="498"/>
                </a:lnTo>
                <a:lnTo>
                  <a:pt x="1675" y="498"/>
                </a:lnTo>
                <a:lnTo>
                  <a:pt x="1676" y="495"/>
                </a:lnTo>
                <a:lnTo>
                  <a:pt x="1676" y="495"/>
                </a:lnTo>
                <a:lnTo>
                  <a:pt x="1676" y="497"/>
                </a:lnTo>
                <a:lnTo>
                  <a:pt x="1676" y="497"/>
                </a:lnTo>
                <a:lnTo>
                  <a:pt x="1677" y="498"/>
                </a:lnTo>
                <a:lnTo>
                  <a:pt x="1677" y="502"/>
                </a:lnTo>
                <a:lnTo>
                  <a:pt x="1677" y="505"/>
                </a:lnTo>
                <a:lnTo>
                  <a:pt x="1677" y="503"/>
                </a:lnTo>
                <a:lnTo>
                  <a:pt x="1678" y="497"/>
                </a:lnTo>
                <a:lnTo>
                  <a:pt x="1678" y="500"/>
                </a:lnTo>
                <a:lnTo>
                  <a:pt x="1679" y="498"/>
                </a:lnTo>
                <a:lnTo>
                  <a:pt x="1679" y="495"/>
                </a:lnTo>
                <a:lnTo>
                  <a:pt x="1679" y="489"/>
                </a:lnTo>
                <a:lnTo>
                  <a:pt x="1679" y="486"/>
                </a:lnTo>
                <a:lnTo>
                  <a:pt x="1680" y="484"/>
                </a:lnTo>
                <a:lnTo>
                  <a:pt x="1680" y="479"/>
                </a:lnTo>
                <a:lnTo>
                  <a:pt x="1680" y="471"/>
                </a:lnTo>
                <a:lnTo>
                  <a:pt x="1680" y="463"/>
                </a:lnTo>
                <a:lnTo>
                  <a:pt x="1681" y="460"/>
                </a:lnTo>
                <a:lnTo>
                  <a:pt x="1681" y="458"/>
                </a:lnTo>
                <a:lnTo>
                  <a:pt x="1682" y="452"/>
                </a:lnTo>
                <a:lnTo>
                  <a:pt x="1682" y="450"/>
                </a:lnTo>
                <a:lnTo>
                  <a:pt x="1682" y="452"/>
                </a:lnTo>
                <a:lnTo>
                  <a:pt x="1682" y="454"/>
                </a:lnTo>
                <a:lnTo>
                  <a:pt x="1683" y="442"/>
                </a:lnTo>
                <a:lnTo>
                  <a:pt x="1683" y="442"/>
                </a:lnTo>
                <a:lnTo>
                  <a:pt x="1683" y="444"/>
                </a:lnTo>
                <a:lnTo>
                  <a:pt x="1683" y="446"/>
                </a:lnTo>
                <a:lnTo>
                  <a:pt x="1684" y="439"/>
                </a:lnTo>
                <a:lnTo>
                  <a:pt x="1684" y="439"/>
                </a:lnTo>
                <a:lnTo>
                  <a:pt x="1685" y="439"/>
                </a:lnTo>
                <a:lnTo>
                  <a:pt x="1685" y="441"/>
                </a:lnTo>
                <a:lnTo>
                  <a:pt x="1685" y="439"/>
                </a:lnTo>
                <a:lnTo>
                  <a:pt x="1685" y="437"/>
                </a:lnTo>
                <a:lnTo>
                  <a:pt x="1686" y="439"/>
                </a:lnTo>
                <a:lnTo>
                  <a:pt x="1686" y="444"/>
                </a:lnTo>
                <a:lnTo>
                  <a:pt x="1686" y="442"/>
                </a:lnTo>
                <a:lnTo>
                  <a:pt x="1686" y="442"/>
                </a:lnTo>
                <a:lnTo>
                  <a:pt x="1687" y="441"/>
                </a:lnTo>
                <a:lnTo>
                  <a:pt x="1687" y="446"/>
                </a:lnTo>
                <a:lnTo>
                  <a:pt x="1687" y="446"/>
                </a:lnTo>
                <a:lnTo>
                  <a:pt x="1687" y="441"/>
                </a:lnTo>
                <a:lnTo>
                  <a:pt x="1688" y="442"/>
                </a:lnTo>
                <a:lnTo>
                  <a:pt x="1688" y="442"/>
                </a:lnTo>
                <a:lnTo>
                  <a:pt x="1689" y="442"/>
                </a:lnTo>
                <a:lnTo>
                  <a:pt x="1689" y="444"/>
                </a:lnTo>
                <a:lnTo>
                  <a:pt x="1689" y="446"/>
                </a:lnTo>
                <a:lnTo>
                  <a:pt x="1689" y="450"/>
                </a:lnTo>
                <a:lnTo>
                  <a:pt x="1690" y="452"/>
                </a:lnTo>
                <a:lnTo>
                  <a:pt x="1690" y="446"/>
                </a:lnTo>
                <a:lnTo>
                  <a:pt x="1690" y="449"/>
                </a:lnTo>
                <a:lnTo>
                  <a:pt x="1690" y="452"/>
                </a:lnTo>
                <a:lnTo>
                  <a:pt x="1691" y="454"/>
                </a:lnTo>
                <a:lnTo>
                  <a:pt x="1691" y="455"/>
                </a:lnTo>
                <a:lnTo>
                  <a:pt x="1692" y="455"/>
                </a:lnTo>
                <a:lnTo>
                  <a:pt x="1692" y="457"/>
                </a:lnTo>
                <a:lnTo>
                  <a:pt x="1692" y="458"/>
                </a:lnTo>
                <a:lnTo>
                  <a:pt x="1692" y="455"/>
                </a:lnTo>
                <a:lnTo>
                  <a:pt x="1693" y="455"/>
                </a:lnTo>
                <a:lnTo>
                  <a:pt x="1693" y="458"/>
                </a:lnTo>
                <a:lnTo>
                  <a:pt x="1693" y="460"/>
                </a:lnTo>
                <a:lnTo>
                  <a:pt x="1693" y="458"/>
                </a:lnTo>
                <a:lnTo>
                  <a:pt x="1694" y="457"/>
                </a:lnTo>
                <a:lnTo>
                  <a:pt x="1694" y="457"/>
                </a:lnTo>
                <a:lnTo>
                  <a:pt x="1695" y="457"/>
                </a:lnTo>
                <a:lnTo>
                  <a:pt x="1695" y="452"/>
                </a:lnTo>
                <a:lnTo>
                  <a:pt x="1695" y="446"/>
                </a:lnTo>
                <a:lnTo>
                  <a:pt x="1695" y="446"/>
                </a:lnTo>
                <a:lnTo>
                  <a:pt x="1696" y="446"/>
                </a:lnTo>
                <a:lnTo>
                  <a:pt x="1696" y="447"/>
                </a:lnTo>
                <a:lnTo>
                  <a:pt x="1696" y="437"/>
                </a:lnTo>
                <a:lnTo>
                  <a:pt x="1696" y="437"/>
                </a:lnTo>
                <a:lnTo>
                  <a:pt x="1697" y="436"/>
                </a:lnTo>
                <a:lnTo>
                  <a:pt x="1697" y="435"/>
                </a:lnTo>
                <a:lnTo>
                  <a:pt x="1698" y="431"/>
                </a:lnTo>
                <a:lnTo>
                  <a:pt x="1698" y="428"/>
                </a:lnTo>
                <a:lnTo>
                  <a:pt x="1698" y="430"/>
                </a:lnTo>
                <a:lnTo>
                  <a:pt x="1698" y="426"/>
                </a:lnTo>
                <a:lnTo>
                  <a:pt x="1699" y="420"/>
                </a:lnTo>
                <a:lnTo>
                  <a:pt x="1699" y="425"/>
                </a:lnTo>
                <a:lnTo>
                  <a:pt x="1699" y="431"/>
                </a:lnTo>
                <a:lnTo>
                  <a:pt x="1700" y="426"/>
                </a:lnTo>
                <a:lnTo>
                  <a:pt x="1700" y="425"/>
                </a:lnTo>
                <a:lnTo>
                  <a:pt x="1700" y="422"/>
                </a:lnTo>
                <a:lnTo>
                  <a:pt x="1700" y="420"/>
                </a:lnTo>
                <a:lnTo>
                  <a:pt x="1701" y="419"/>
                </a:lnTo>
                <a:lnTo>
                  <a:pt x="1701" y="417"/>
                </a:lnTo>
                <a:lnTo>
                  <a:pt x="1701" y="430"/>
                </a:lnTo>
                <a:lnTo>
                  <a:pt x="1702" y="444"/>
                </a:lnTo>
                <a:lnTo>
                  <a:pt x="1702" y="450"/>
                </a:lnTo>
                <a:lnTo>
                  <a:pt x="1702" y="446"/>
                </a:lnTo>
                <a:lnTo>
                  <a:pt x="1703" y="447"/>
                </a:lnTo>
                <a:lnTo>
                  <a:pt x="1703" y="454"/>
                </a:lnTo>
                <a:lnTo>
                  <a:pt x="1703" y="462"/>
                </a:lnTo>
                <a:lnTo>
                  <a:pt x="1703" y="465"/>
                </a:lnTo>
                <a:lnTo>
                  <a:pt x="1704" y="458"/>
                </a:lnTo>
                <a:lnTo>
                  <a:pt x="1704" y="458"/>
                </a:lnTo>
                <a:lnTo>
                  <a:pt x="1704" y="463"/>
                </a:lnTo>
                <a:lnTo>
                  <a:pt x="1705" y="466"/>
                </a:lnTo>
                <a:lnTo>
                  <a:pt x="1705" y="458"/>
                </a:lnTo>
                <a:lnTo>
                  <a:pt x="1705" y="460"/>
                </a:lnTo>
                <a:lnTo>
                  <a:pt x="1706" y="463"/>
                </a:lnTo>
                <a:lnTo>
                  <a:pt x="1706" y="463"/>
                </a:lnTo>
                <a:lnTo>
                  <a:pt x="1706" y="462"/>
                </a:lnTo>
                <a:lnTo>
                  <a:pt x="1706" y="462"/>
                </a:lnTo>
                <a:lnTo>
                  <a:pt x="1707" y="466"/>
                </a:lnTo>
                <a:lnTo>
                  <a:pt x="1707" y="463"/>
                </a:lnTo>
                <a:lnTo>
                  <a:pt x="1707" y="462"/>
                </a:lnTo>
                <a:lnTo>
                  <a:pt x="1708" y="463"/>
                </a:lnTo>
                <a:lnTo>
                  <a:pt x="1708" y="466"/>
                </a:lnTo>
                <a:lnTo>
                  <a:pt x="1708" y="468"/>
                </a:lnTo>
                <a:lnTo>
                  <a:pt x="1709" y="466"/>
                </a:lnTo>
                <a:lnTo>
                  <a:pt x="1709" y="471"/>
                </a:lnTo>
                <a:lnTo>
                  <a:pt x="1709" y="487"/>
                </a:lnTo>
                <a:lnTo>
                  <a:pt x="1709" y="503"/>
                </a:lnTo>
                <a:lnTo>
                  <a:pt x="1710" y="513"/>
                </a:lnTo>
                <a:lnTo>
                  <a:pt x="1710" y="513"/>
                </a:lnTo>
                <a:lnTo>
                  <a:pt x="1710" y="468"/>
                </a:lnTo>
                <a:lnTo>
                  <a:pt x="1711" y="403"/>
                </a:lnTo>
                <a:lnTo>
                  <a:pt x="1711" y="311"/>
                </a:lnTo>
                <a:lnTo>
                  <a:pt x="1711" y="196"/>
                </a:lnTo>
                <a:lnTo>
                  <a:pt x="1712" y="84"/>
                </a:lnTo>
                <a:lnTo>
                  <a:pt x="1712" y="31"/>
                </a:lnTo>
                <a:lnTo>
                  <a:pt x="1712" y="23"/>
                </a:lnTo>
                <a:lnTo>
                  <a:pt x="1712" y="210"/>
                </a:lnTo>
                <a:lnTo>
                  <a:pt x="1713" y="403"/>
                </a:lnTo>
                <a:lnTo>
                  <a:pt x="1713" y="500"/>
                </a:lnTo>
                <a:lnTo>
                  <a:pt x="1713" y="507"/>
                </a:lnTo>
                <a:lnTo>
                  <a:pt x="1713" y="482"/>
                </a:lnTo>
                <a:lnTo>
                  <a:pt x="1714" y="471"/>
                </a:lnTo>
                <a:lnTo>
                  <a:pt x="1714" y="476"/>
                </a:lnTo>
                <a:lnTo>
                  <a:pt x="1715" y="481"/>
                </a:lnTo>
                <a:lnTo>
                  <a:pt x="1715" y="476"/>
                </a:lnTo>
                <a:lnTo>
                  <a:pt x="1715" y="473"/>
                </a:lnTo>
                <a:lnTo>
                  <a:pt x="1715" y="476"/>
                </a:lnTo>
                <a:lnTo>
                  <a:pt x="1716" y="481"/>
                </a:lnTo>
                <a:lnTo>
                  <a:pt x="1716" y="476"/>
                </a:lnTo>
                <a:lnTo>
                  <a:pt x="1716" y="475"/>
                </a:lnTo>
                <a:lnTo>
                  <a:pt x="1716" y="478"/>
                </a:lnTo>
                <a:lnTo>
                  <a:pt x="1717" y="481"/>
                </a:lnTo>
                <a:lnTo>
                  <a:pt x="1717" y="481"/>
                </a:lnTo>
                <a:lnTo>
                  <a:pt x="1718" y="478"/>
                </a:lnTo>
                <a:lnTo>
                  <a:pt x="1718" y="476"/>
                </a:lnTo>
                <a:lnTo>
                  <a:pt x="1718" y="482"/>
                </a:lnTo>
                <a:lnTo>
                  <a:pt x="1718" y="481"/>
                </a:lnTo>
                <a:lnTo>
                  <a:pt x="1719" y="476"/>
                </a:lnTo>
                <a:lnTo>
                  <a:pt x="1719" y="478"/>
                </a:lnTo>
                <a:lnTo>
                  <a:pt x="1719" y="484"/>
                </a:lnTo>
                <a:lnTo>
                  <a:pt x="1719" y="486"/>
                </a:lnTo>
                <a:lnTo>
                  <a:pt x="1720" y="478"/>
                </a:lnTo>
                <a:lnTo>
                  <a:pt x="1720" y="476"/>
                </a:lnTo>
                <a:lnTo>
                  <a:pt x="1721" y="479"/>
                </a:lnTo>
                <a:lnTo>
                  <a:pt x="1721" y="481"/>
                </a:lnTo>
                <a:lnTo>
                  <a:pt x="1721" y="478"/>
                </a:lnTo>
                <a:lnTo>
                  <a:pt x="1721" y="478"/>
                </a:lnTo>
                <a:lnTo>
                  <a:pt x="1722" y="478"/>
                </a:lnTo>
                <a:lnTo>
                  <a:pt x="1722" y="481"/>
                </a:lnTo>
                <a:lnTo>
                  <a:pt x="1722" y="481"/>
                </a:lnTo>
                <a:lnTo>
                  <a:pt x="1722" y="476"/>
                </a:lnTo>
                <a:lnTo>
                  <a:pt x="1723" y="479"/>
                </a:lnTo>
                <a:lnTo>
                  <a:pt x="1723" y="481"/>
                </a:lnTo>
                <a:lnTo>
                  <a:pt x="1723" y="481"/>
                </a:lnTo>
                <a:lnTo>
                  <a:pt x="1723" y="476"/>
                </a:lnTo>
                <a:lnTo>
                  <a:pt x="1724" y="481"/>
                </a:lnTo>
                <a:lnTo>
                  <a:pt x="1724" y="484"/>
                </a:lnTo>
                <a:lnTo>
                  <a:pt x="1725" y="482"/>
                </a:lnTo>
                <a:lnTo>
                  <a:pt x="1725" y="481"/>
                </a:lnTo>
                <a:lnTo>
                  <a:pt x="1725" y="479"/>
                </a:lnTo>
                <a:lnTo>
                  <a:pt x="1725" y="484"/>
                </a:lnTo>
                <a:lnTo>
                  <a:pt x="1726" y="484"/>
                </a:lnTo>
                <a:lnTo>
                  <a:pt x="1726" y="478"/>
                </a:lnTo>
                <a:lnTo>
                  <a:pt x="1726" y="479"/>
                </a:lnTo>
                <a:lnTo>
                  <a:pt x="1726" y="479"/>
                </a:lnTo>
                <a:lnTo>
                  <a:pt x="1727" y="481"/>
                </a:lnTo>
                <a:lnTo>
                  <a:pt x="1727" y="476"/>
                </a:lnTo>
                <a:lnTo>
                  <a:pt x="1728" y="476"/>
                </a:lnTo>
                <a:lnTo>
                  <a:pt x="1728" y="479"/>
                </a:lnTo>
                <a:lnTo>
                  <a:pt x="1728" y="482"/>
                </a:lnTo>
                <a:lnTo>
                  <a:pt x="1728" y="482"/>
                </a:lnTo>
                <a:lnTo>
                  <a:pt x="1729" y="479"/>
                </a:lnTo>
                <a:lnTo>
                  <a:pt x="1729" y="484"/>
                </a:lnTo>
                <a:lnTo>
                  <a:pt x="1729" y="486"/>
                </a:lnTo>
                <a:lnTo>
                  <a:pt x="1730" y="484"/>
                </a:lnTo>
                <a:lnTo>
                  <a:pt x="1730" y="484"/>
                </a:lnTo>
                <a:lnTo>
                  <a:pt x="1730" y="484"/>
                </a:lnTo>
                <a:lnTo>
                  <a:pt x="1731" y="489"/>
                </a:lnTo>
                <a:lnTo>
                  <a:pt x="1731" y="484"/>
                </a:lnTo>
                <a:lnTo>
                  <a:pt x="1731" y="479"/>
                </a:lnTo>
                <a:lnTo>
                  <a:pt x="1731" y="479"/>
                </a:lnTo>
                <a:lnTo>
                  <a:pt x="1732" y="482"/>
                </a:lnTo>
                <a:lnTo>
                  <a:pt x="1732" y="479"/>
                </a:lnTo>
                <a:lnTo>
                  <a:pt x="1732" y="475"/>
                </a:lnTo>
                <a:lnTo>
                  <a:pt x="1733" y="468"/>
                </a:lnTo>
                <a:lnTo>
                  <a:pt x="1733" y="468"/>
                </a:lnTo>
                <a:lnTo>
                  <a:pt x="1733" y="460"/>
                </a:lnTo>
                <a:lnTo>
                  <a:pt x="1734" y="452"/>
                </a:lnTo>
                <a:lnTo>
                  <a:pt x="1734" y="447"/>
                </a:lnTo>
                <a:lnTo>
                  <a:pt x="1734" y="449"/>
                </a:lnTo>
                <a:lnTo>
                  <a:pt x="1734" y="450"/>
                </a:lnTo>
                <a:lnTo>
                  <a:pt x="1735" y="437"/>
                </a:lnTo>
                <a:lnTo>
                  <a:pt x="1735" y="435"/>
                </a:lnTo>
                <a:lnTo>
                  <a:pt x="1735" y="437"/>
                </a:lnTo>
                <a:lnTo>
                  <a:pt x="1736" y="439"/>
                </a:lnTo>
                <a:lnTo>
                  <a:pt x="1736" y="435"/>
                </a:lnTo>
                <a:lnTo>
                  <a:pt x="1736" y="430"/>
                </a:lnTo>
                <a:lnTo>
                  <a:pt x="1736" y="431"/>
                </a:lnTo>
                <a:lnTo>
                  <a:pt x="1737" y="436"/>
                </a:lnTo>
                <a:lnTo>
                  <a:pt x="1737" y="433"/>
                </a:lnTo>
                <a:lnTo>
                  <a:pt x="1737" y="426"/>
                </a:lnTo>
                <a:lnTo>
                  <a:pt x="1738" y="433"/>
                </a:lnTo>
                <a:lnTo>
                  <a:pt x="1738" y="433"/>
                </a:lnTo>
                <a:lnTo>
                  <a:pt x="1738" y="428"/>
                </a:lnTo>
                <a:lnTo>
                  <a:pt x="1739" y="426"/>
                </a:lnTo>
                <a:lnTo>
                  <a:pt x="1739" y="428"/>
                </a:lnTo>
                <a:lnTo>
                  <a:pt x="1739" y="433"/>
                </a:lnTo>
                <a:lnTo>
                  <a:pt x="1739" y="431"/>
                </a:lnTo>
                <a:lnTo>
                  <a:pt x="1740" y="430"/>
                </a:lnTo>
                <a:lnTo>
                  <a:pt x="1740" y="430"/>
                </a:lnTo>
                <a:lnTo>
                  <a:pt x="1740" y="433"/>
                </a:lnTo>
                <a:lnTo>
                  <a:pt x="1741" y="435"/>
                </a:lnTo>
                <a:lnTo>
                  <a:pt x="1741" y="435"/>
                </a:lnTo>
                <a:lnTo>
                  <a:pt x="1741" y="433"/>
                </a:lnTo>
                <a:lnTo>
                  <a:pt x="1742" y="435"/>
                </a:lnTo>
                <a:lnTo>
                  <a:pt x="1742" y="436"/>
                </a:lnTo>
                <a:lnTo>
                  <a:pt x="1742" y="433"/>
                </a:lnTo>
                <a:lnTo>
                  <a:pt x="1742" y="431"/>
                </a:lnTo>
                <a:lnTo>
                  <a:pt x="1743" y="435"/>
                </a:lnTo>
                <a:lnTo>
                  <a:pt x="1743" y="439"/>
                </a:lnTo>
                <a:lnTo>
                  <a:pt x="1743" y="436"/>
                </a:lnTo>
                <a:lnTo>
                  <a:pt x="1744" y="433"/>
                </a:lnTo>
                <a:lnTo>
                  <a:pt x="1744" y="439"/>
                </a:lnTo>
                <a:lnTo>
                  <a:pt x="1744" y="442"/>
                </a:lnTo>
                <a:lnTo>
                  <a:pt x="1745" y="441"/>
                </a:lnTo>
                <a:lnTo>
                  <a:pt x="1745" y="437"/>
                </a:lnTo>
                <a:lnTo>
                  <a:pt x="1745" y="437"/>
                </a:lnTo>
                <a:lnTo>
                  <a:pt x="1745" y="444"/>
                </a:lnTo>
                <a:lnTo>
                  <a:pt x="1746" y="444"/>
                </a:lnTo>
                <a:lnTo>
                  <a:pt x="1746" y="441"/>
                </a:lnTo>
                <a:lnTo>
                  <a:pt x="1746" y="442"/>
                </a:lnTo>
                <a:lnTo>
                  <a:pt x="1747" y="447"/>
                </a:lnTo>
                <a:lnTo>
                  <a:pt x="1747" y="447"/>
                </a:lnTo>
                <a:lnTo>
                  <a:pt x="1747" y="441"/>
                </a:lnTo>
                <a:lnTo>
                  <a:pt x="1748" y="444"/>
                </a:lnTo>
                <a:lnTo>
                  <a:pt x="1748" y="444"/>
                </a:lnTo>
                <a:lnTo>
                  <a:pt x="1748" y="439"/>
                </a:lnTo>
                <a:lnTo>
                  <a:pt x="1748" y="431"/>
                </a:lnTo>
                <a:lnTo>
                  <a:pt x="1749" y="428"/>
                </a:lnTo>
                <a:lnTo>
                  <a:pt x="1749" y="431"/>
                </a:lnTo>
                <a:lnTo>
                  <a:pt x="1749" y="430"/>
                </a:lnTo>
                <a:lnTo>
                  <a:pt x="1749" y="420"/>
                </a:lnTo>
                <a:lnTo>
                  <a:pt x="1750" y="420"/>
                </a:lnTo>
                <a:lnTo>
                  <a:pt x="1750" y="419"/>
                </a:lnTo>
                <a:lnTo>
                  <a:pt x="1751" y="415"/>
                </a:lnTo>
                <a:lnTo>
                  <a:pt x="1751" y="410"/>
                </a:lnTo>
                <a:lnTo>
                  <a:pt x="1751" y="409"/>
                </a:lnTo>
                <a:lnTo>
                  <a:pt x="1751" y="407"/>
                </a:lnTo>
                <a:lnTo>
                  <a:pt x="1752" y="414"/>
                </a:lnTo>
                <a:lnTo>
                  <a:pt x="1752" y="412"/>
                </a:lnTo>
                <a:lnTo>
                  <a:pt x="1752" y="412"/>
                </a:lnTo>
                <a:lnTo>
                  <a:pt x="1752" y="415"/>
                </a:lnTo>
                <a:lnTo>
                  <a:pt x="1753" y="417"/>
                </a:lnTo>
                <a:lnTo>
                  <a:pt x="1753" y="412"/>
                </a:lnTo>
                <a:lnTo>
                  <a:pt x="1754" y="407"/>
                </a:lnTo>
                <a:lnTo>
                  <a:pt x="1754" y="409"/>
                </a:lnTo>
                <a:lnTo>
                  <a:pt x="1754" y="406"/>
                </a:lnTo>
                <a:lnTo>
                  <a:pt x="1754" y="398"/>
                </a:lnTo>
                <a:lnTo>
                  <a:pt x="1755" y="398"/>
                </a:lnTo>
                <a:lnTo>
                  <a:pt x="1755" y="415"/>
                </a:lnTo>
                <a:lnTo>
                  <a:pt x="1755" y="428"/>
                </a:lnTo>
                <a:lnTo>
                  <a:pt x="1755" y="430"/>
                </a:lnTo>
                <a:lnTo>
                  <a:pt x="1756" y="428"/>
                </a:lnTo>
                <a:lnTo>
                  <a:pt x="1756" y="435"/>
                </a:lnTo>
                <a:lnTo>
                  <a:pt x="1757" y="442"/>
                </a:lnTo>
                <a:lnTo>
                  <a:pt x="1757" y="446"/>
                </a:lnTo>
                <a:lnTo>
                  <a:pt x="1757" y="449"/>
                </a:lnTo>
                <a:lnTo>
                  <a:pt x="1757" y="452"/>
                </a:lnTo>
                <a:lnTo>
                  <a:pt x="1758" y="454"/>
                </a:lnTo>
                <a:lnTo>
                  <a:pt x="1758" y="455"/>
                </a:lnTo>
                <a:lnTo>
                  <a:pt x="1758" y="452"/>
                </a:lnTo>
                <a:lnTo>
                  <a:pt x="1758" y="452"/>
                </a:lnTo>
                <a:lnTo>
                  <a:pt x="1759" y="454"/>
                </a:lnTo>
                <a:lnTo>
                  <a:pt x="1759" y="458"/>
                </a:lnTo>
                <a:lnTo>
                  <a:pt x="1760" y="457"/>
                </a:lnTo>
                <a:lnTo>
                  <a:pt x="1760" y="452"/>
                </a:lnTo>
                <a:lnTo>
                  <a:pt x="1760" y="452"/>
                </a:lnTo>
                <a:lnTo>
                  <a:pt x="1760" y="455"/>
                </a:lnTo>
                <a:lnTo>
                  <a:pt x="1761" y="454"/>
                </a:lnTo>
                <a:lnTo>
                  <a:pt x="1761" y="449"/>
                </a:lnTo>
                <a:lnTo>
                  <a:pt x="1761" y="452"/>
                </a:lnTo>
                <a:lnTo>
                  <a:pt x="1761" y="458"/>
                </a:lnTo>
                <a:lnTo>
                  <a:pt x="1762" y="458"/>
                </a:lnTo>
                <a:lnTo>
                  <a:pt x="1762" y="470"/>
                </a:lnTo>
                <a:lnTo>
                  <a:pt x="1762" y="486"/>
                </a:lnTo>
                <a:lnTo>
                  <a:pt x="1763" y="495"/>
                </a:lnTo>
                <a:lnTo>
                  <a:pt x="1763" y="511"/>
                </a:lnTo>
                <a:lnTo>
                  <a:pt x="1763" y="510"/>
                </a:lnTo>
                <a:lnTo>
                  <a:pt x="1764" y="475"/>
                </a:lnTo>
                <a:lnTo>
                  <a:pt x="1764" y="419"/>
                </a:lnTo>
                <a:lnTo>
                  <a:pt x="1764" y="401"/>
                </a:lnTo>
                <a:lnTo>
                  <a:pt x="1764" y="263"/>
                </a:lnTo>
                <a:lnTo>
                  <a:pt x="1765" y="146"/>
                </a:lnTo>
                <a:lnTo>
                  <a:pt x="1765" y="74"/>
                </a:lnTo>
                <a:lnTo>
                  <a:pt x="1765" y="61"/>
                </a:lnTo>
                <a:lnTo>
                  <a:pt x="1766" y="151"/>
                </a:lnTo>
                <a:lnTo>
                  <a:pt x="1766" y="332"/>
                </a:lnTo>
                <a:lnTo>
                  <a:pt x="1766" y="481"/>
                </a:lnTo>
                <a:lnTo>
                  <a:pt x="1767" y="518"/>
                </a:lnTo>
                <a:lnTo>
                  <a:pt x="1767" y="500"/>
                </a:lnTo>
                <a:lnTo>
                  <a:pt x="1767" y="476"/>
                </a:lnTo>
                <a:lnTo>
                  <a:pt x="1767" y="466"/>
                </a:lnTo>
                <a:lnTo>
                  <a:pt x="1768" y="466"/>
                </a:lnTo>
                <a:lnTo>
                  <a:pt x="1768" y="468"/>
                </a:lnTo>
                <a:lnTo>
                  <a:pt x="1768" y="465"/>
                </a:lnTo>
                <a:lnTo>
                  <a:pt x="1769" y="468"/>
                </a:lnTo>
                <a:lnTo>
                  <a:pt x="1769" y="468"/>
                </a:lnTo>
                <a:lnTo>
                  <a:pt x="1769" y="471"/>
                </a:lnTo>
                <a:lnTo>
                  <a:pt x="1770" y="466"/>
                </a:lnTo>
                <a:lnTo>
                  <a:pt x="1770" y="466"/>
                </a:lnTo>
                <a:lnTo>
                  <a:pt x="1770" y="471"/>
                </a:lnTo>
                <a:lnTo>
                  <a:pt x="1770" y="475"/>
                </a:lnTo>
                <a:lnTo>
                  <a:pt x="1771" y="470"/>
                </a:lnTo>
                <a:lnTo>
                  <a:pt x="1771" y="466"/>
                </a:lnTo>
                <a:lnTo>
                  <a:pt x="1771" y="473"/>
                </a:lnTo>
                <a:lnTo>
                  <a:pt x="1772" y="473"/>
                </a:lnTo>
                <a:lnTo>
                  <a:pt x="1772" y="468"/>
                </a:lnTo>
                <a:lnTo>
                  <a:pt x="1772" y="466"/>
                </a:lnTo>
                <a:lnTo>
                  <a:pt x="1773" y="468"/>
                </a:lnTo>
                <a:lnTo>
                  <a:pt x="1773" y="468"/>
                </a:lnTo>
                <a:lnTo>
                  <a:pt x="1773" y="466"/>
                </a:lnTo>
                <a:lnTo>
                  <a:pt x="1773" y="463"/>
                </a:lnTo>
                <a:lnTo>
                  <a:pt x="1774" y="468"/>
                </a:lnTo>
                <a:lnTo>
                  <a:pt x="1774" y="466"/>
                </a:lnTo>
                <a:lnTo>
                  <a:pt x="1774" y="466"/>
                </a:lnTo>
                <a:lnTo>
                  <a:pt x="1775" y="462"/>
                </a:lnTo>
                <a:lnTo>
                  <a:pt x="1775" y="468"/>
                </a:lnTo>
                <a:lnTo>
                  <a:pt x="1775" y="473"/>
                </a:lnTo>
                <a:lnTo>
                  <a:pt x="1775" y="470"/>
                </a:lnTo>
                <a:lnTo>
                  <a:pt x="1776" y="468"/>
                </a:lnTo>
                <a:lnTo>
                  <a:pt x="1776" y="470"/>
                </a:lnTo>
                <a:lnTo>
                  <a:pt x="1776" y="473"/>
                </a:lnTo>
                <a:lnTo>
                  <a:pt x="1777" y="468"/>
                </a:lnTo>
                <a:lnTo>
                  <a:pt x="1777" y="463"/>
                </a:lnTo>
                <a:lnTo>
                  <a:pt x="1777" y="463"/>
                </a:lnTo>
                <a:lnTo>
                  <a:pt x="1778" y="470"/>
                </a:lnTo>
                <a:lnTo>
                  <a:pt x="1778" y="468"/>
                </a:lnTo>
                <a:lnTo>
                  <a:pt x="1778" y="466"/>
                </a:lnTo>
                <a:lnTo>
                  <a:pt x="1778" y="468"/>
                </a:lnTo>
                <a:lnTo>
                  <a:pt x="1779" y="471"/>
                </a:lnTo>
                <a:lnTo>
                  <a:pt x="1779" y="475"/>
                </a:lnTo>
                <a:lnTo>
                  <a:pt x="1779" y="473"/>
                </a:lnTo>
                <a:lnTo>
                  <a:pt x="1780" y="473"/>
                </a:lnTo>
                <a:lnTo>
                  <a:pt x="1780" y="471"/>
                </a:lnTo>
                <a:lnTo>
                  <a:pt x="1780" y="471"/>
                </a:lnTo>
                <a:lnTo>
                  <a:pt x="1781" y="466"/>
                </a:lnTo>
                <a:lnTo>
                  <a:pt x="1781" y="470"/>
                </a:lnTo>
                <a:lnTo>
                  <a:pt x="1781" y="478"/>
                </a:lnTo>
                <a:lnTo>
                  <a:pt x="1781" y="478"/>
                </a:lnTo>
                <a:lnTo>
                  <a:pt x="1782" y="470"/>
                </a:lnTo>
                <a:lnTo>
                  <a:pt x="1782" y="468"/>
                </a:lnTo>
                <a:lnTo>
                  <a:pt x="1782" y="466"/>
                </a:lnTo>
                <a:lnTo>
                  <a:pt x="1783" y="473"/>
                </a:lnTo>
                <a:lnTo>
                  <a:pt x="1783" y="473"/>
                </a:lnTo>
                <a:lnTo>
                  <a:pt x="1783" y="471"/>
                </a:lnTo>
                <a:lnTo>
                  <a:pt x="1784" y="473"/>
                </a:lnTo>
                <a:lnTo>
                  <a:pt x="1784" y="479"/>
                </a:lnTo>
                <a:lnTo>
                  <a:pt x="1784" y="478"/>
                </a:lnTo>
                <a:lnTo>
                  <a:pt x="1784" y="475"/>
                </a:lnTo>
                <a:lnTo>
                  <a:pt x="1785" y="475"/>
                </a:lnTo>
                <a:lnTo>
                  <a:pt x="1785" y="475"/>
                </a:lnTo>
                <a:lnTo>
                  <a:pt x="1785" y="476"/>
                </a:lnTo>
                <a:lnTo>
                  <a:pt x="1785" y="473"/>
                </a:lnTo>
                <a:lnTo>
                  <a:pt x="1786" y="475"/>
                </a:lnTo>
                <a:lnTo>
                  <a:pt x="1786" y="482"/>
                </a:lnTo>
                <a:lnTo>
                  <a:pt x="1787" y="484"/>
                </a:lnTo>
                <a:lnTo>
                  <a:pt x="1787" y="478"/>
                </a:lnTo>
                <a:lnTo>
                  <a:pt x="1787" y="475"/>
                </a:lnTo>
                <a:lnTo>
                  <a:pt x="1787" y="476"/>
                </a:lnTo>
                <a:lnTo>
                  <a:pt x="1788" y="475"/>
                </a:lnTo>
                <a:lnTo>
                  <a:pt x="1788" y="466"/>
                </a:lnTo>
                <a:lnTo>
                  <a:pt x="1788" y="462"/>
                </a:lnTo>
                <a:lnTo>
                  <a:pt x="1788" y="454"/>
                </a:lnTo>
                <a:lnTo>
                  <a:pt x="1789" y="454"/>
                </a:lnTo>
                <a:lnTo>
                  <a:pt x="1789" y="442"/>
                </a:lnTo>
                <a:lnTo>
                  <a:pt x="1790" y="439"/>
                </a:lnTo>
                <a:lnTo>
                  <a:pt x="1790" y="441"/>
                </a:lnTo>
                <a:lnTo>
                  <a:pt x="1790" y="446"/>
                </a:lnTo>
                <a:lnTo>
                  <a:pt x="1790" y="444"/>
                </a:lnTo>
                <a:lnTo>
                  <a:pt x="1791" y="442"/>
                </a:lnTo>
                <a:lnTo>
                  <a:pt x="1791" y="442"/>
                </a:lnTo>
                <a:lnTo>
                  <a:pt x="1791" y="446"/>
                </a:lnTo>
                <a:lnTo>
                  <a:pt x="1791" y="441"/>
                </a:lnTo>
                <a:lnTo>
                  <a:pt x="1792" y="437"/>
                </a:lnTo>
                <a:lnTo>
                  <a:pt x="1792" y="439"/>
                </a:lnTo>
                <a:lnTo>
                  <a:pt x="1793" y="450"/>
                </a:lnTo>
                <a:lnTo>
                  <a:pt x="1793" y="446"/>
                </a:lnTo>
                <a:lnTo>
                  <a:pt x="1793" y="442"/>
                </a:lnTo>
                <a:lnTo>
                  <a:pt x="1793" y="437"/>
                </a:lnTo>
                <a:lnTo>
                  <a:pt x="1794" y="446"/>
                </a:lnTo>
                <a:lnTo>
                  <a:pt x="1794" y="449"/>
                </a:lnTo>
                <a:lnTo>
                  <a:pt x="1794" y="442"/>
                </a:lnTo>
                <a:lnTo>
                  <a:pt x="1794" y="437"/>
                </a:lnTo>
                <a:lnTo>
                  <a:pt x="1795" y="437"/>
                </a:lnTo>
                <a:lnTo>
                  <a:pt x="1795" y="441"/>
                </a:lnTo>
                <a:lnTo>
                  <a:pt x="1796" y="439"/>
                </a:lnTo>
                <a:lnTo>
                  <a:pt x="1796" y="439"/>
                </a:lnTo>
                <a:lnTo>
                  <a:pt x="1796" y="447"/>
                </a:lnTo>
                <a:lnTo>
                  <a:pt x="1796" y="455"/>
                </a:lnTo>
                <a:lnTo>
                  <a:pt x="1797" y="454"/>
                </a:lnTo>
                <a:lnTo>
                  <a:pt x="1797" y="450"/>
                </a:lnTo>
                <a:lnTo>
                  <a:pt x="1797" y="449"/>
                </a:lnTo>
                <a:lnTo>
                  <a:pt x="1797" y="455"/>
                </a:lnTo>
                <a:lnTo>
                  <a:pt x="1798" y="452"/>
                </a:lnTo>
                <a:lnTo>
                  <a:pt x="1798" y="446"/>
                </a:lnTo>
                <a:lnTo>
                  <a:pt x="1798" y="455"/>
                </a:lnTo>
                <a:lnTo>
                  <a:pt x="1799" y="468"/>
                </a:lnTo>
                <a:lnTo>
                  <a:pt x="1799" y="465"/>
                </a:lnTo>
                <a:lnTo>
                  <a:pt x="1799" y="455"/>
                </a:lnTo>
                <a:lnTo>
                  <a:pt x="1800" y="457"/>
                </a:lnTo>
                <a:lnTo>
                  <a:pt x="1800" y="465"/>
                </a:lnTo>
                <a:lnTo>
                  <a:pt x="1800" y="470"/>
                </a:lnTo>
                <a:lnTo>
                  <a:pt x="1800" y="466"/>
                </a:lnTo>
                <a:lnTo>
                  <a:pt x="1801" y="463"/>
                </a:lnTo>
                <a:lnTo>
                  <a:pt x="1801" y="466"/>
                </a:lnTo>
                <a:lnTo>
                  <a:pt x="1801" y="466"/>
                </a:lnTo>
                <a:lnTo>
                  <a:pt x="1802" y="455"/>
                </a:lnTo>
                <a:lnTo>
                  <a:pt x="1802" y="458"/>
                </a:lnTo>
                <a:lnTo>
                  <a:pt x="1802" y="468"/>
                </a:lnTo>
                <a:lnTo>
                  <a:pt x="1803" y="470"/>
                </a:lnTo>
                <a:lnTo>
                  <a:pt x="1803" y="463"/>
                </a:lnTo>
                <a:lnTo>
                  <a:pt x="1803" y="457"/>
                </a:lnTo>
                <a:lnTo>
                  <a:pt x="1803" y="457"/>
                </a:lnTo>
                <a:lnTo>
                  <a:pt x="1804" y="465"/>
                </a:lnTo>
                <a:lnTo>
                  <a:pt x="1804" y="457"/>
                </a:lnTo>
                <a:lnTo>
                  <a:pt x="1804" y="449"/>
                </a:lnTo>
                <a:lnTo>
                  <a:pt x="1805" y="449"/>
                </a:lnTo>
                <a:lnTo>
                  <a:pt x="1805" y="449"/>
                </a:lnTo>
                <a:lnTo>
                  <a:pt x="1805" y="437"/>
                </a:lnTo>
                <a:lnTo>
                  <a:pt x="1806" y="437"/>
                </a:lnTo>
                <a:lnTo>
                  <a:pt x="1806" y="439"/>
                </a:lnTo>
                <a:lnTo>
                  <a:pt x="1806" y="442"/>
                </a:lnTo>
                <a:lnTo>
                  <a:pt x="1806" y="441"/>
                </a:lnTo>
                <a:lnTo>
                  <a:pt x="1807" y="436"/>
                </a:lnTo>
                <a:lnTo>
                  <a:pt x="1807" y="433"/>
                </a:lnTo>
                <a:lnTo>
                  <a:pt x="1807" y="436"/>
                </a:lnTo>
                <a:lnTo>
                  <a:pt x="1808" y="437"/>
                </a:lnTo>
                <a:lnTo>
                  <a:pt x="1808" y="435"/>
                </a:lnTo>
                <a:lnTo>
                  <a:pt x="1808" y="428"/>
                </a:lnTo>
                <a:lnTo>
                  <a:pt x="1809" y="428"/>
                </a:lnTo>
                <a:lnTo>
                  <a:pt x="1809" y="431"/>
                </a:lnTo>
                <a:lnTo>
                  <a:pt x="1809" y="447"/>
                </a:lnTo>
                <a:lnTo>
                  <a:pt x="1809" y="454"/>
                </a:lnTo>
                <a:lnTo>
                  <a:pt x="1810" y="462"/>
                </a:lnTo>
                <a:lnTo>
                  <a:pt x="1810" y="466"/>
                </a:lnTo>
                <a:lnTo>
                  <a:pt x="1810" y="470"/>
                </a:lnTo>
                <a:lnTo>
                  <a:pt x="1811" y="475"/>
                </a:lnTo>
                <a:lnTo>
                  <a:pt x="1811" y="478"/>
                </a:lnTo>
                <a:lnTo>
                  <a:pt x="1811" y="479"/>
                </a:lnTo>
                <a:lnTo>
                  <a:pt x="1811" y="479"/>
                </a:lnTo>
                <a:lnTo>
                  <a:pt x="1812" y="475"/>
                </a:lnTo>
                <a:lnTo>
                  <a:pt x="1812" y="482"/>
                </a:lnTo>
                <a:lnTo>
                  <a:pt x="1812" y="491"/>
                </a:lnTo>
                <a:lnTo>
                  <a:pt x="1813" y="482"/>
                </a:lnTo>
                <a:lnTo>
                  <a:pt x="1813" y="481"/>
                </a:lnTo>
                <a:lnTo>
                  <a:pt x="1813" y="484"/>
                </a:lnTo>
                <a:lnTo>
                  <a:pt x="1814" y="482"/>
                </a:lnTo>
                <a:lnTo>
                  <a:pt x="1814" y="482"/>
                </a:lnTo>
                <a:lnTo>
                  <a:pt x="1814" y="481"/>
                </a:lnTo>
                <a:lnTo>
                  <a:pt x="1814" y="481"/>
                </a:lnTo>
                <a:lnTo>
                  <a:pt x="1815" y="481"/>
                </a:lnTo>
                <a:lnTo>
                  <a:pt x="1815" y="484"/>
                </a:lnTo>
                <a:lnTo>
                  <a:pt x="1816" y="478"/>
                </a:lnTo>
                <a:lnTo>
                  <a:pt x="1816" y="479"/>
                </a:lnTo>
                <a:lnTo>
                  <a:pt x="1816" y="487"/>
                </a:lnTo>
                <a:lnTo>
                  <a:pt x="1816" y="492"/>
                </a:lnTo>
                <a:lnTo>
                  <a:pt x="1817" y="494"/>
                </a:lnTo>
                <a:lnTo>
                  <a:pt x="1817" y="502"/>
                </a:lnTo>
                <a:lnTo>
                  <a:pt x="1817" y="513"/>
                </a:lnTo>
                <a:lnTo>
                  <a:pt x="1817" y="529"/>
                </a:lnTo>
                <a:lnTo>
                  <a:pt x="1818" y="540"/>
                </a:lnTo>
                <a:lnTo>
                  <a:pt x="1818" y="521"/>
                </a:lnTo>
                <a:lnTo>
                  <a:pt x="1819" y="463"/>
                </a:lnTo>
                <a:lnTo>
                  <a:pt x="1819" y="390"/>
                </a:lnTo>
                <a:lnTo>
                  <a:pt x="1819" y="290"/>
                </a:lnTo>
                <a:lnTo>
                  <a:pt x="1819" y="170"/>
                </a:lnTo>
                <a:lnTo>
                  <a:pt x="1820" y="87"/>
                </a:lnTo>
                <a:lnTo>
                  <a:pt x="1820" y="85"/>
                </a:lnTo>
                <a:lnTo>
                  <a:pt x="1820" y="200"/>
                </a:lnTo>
                <a:lnTo>
                  <a:pt x="1820" y="388"/>
                </a:lnTo>
                <a:lnTo>
                  <a:pt x="1821" y="510"/>
                </a:lnTo>
                <a:lnTo>
                  <a:pt x="1821" y="548"/>
                </a:lnTo>
                <a:lnTo>
                  <a:pt x="1822" y="532"/>
                </a:lnTo>
                <a:lnTo>
                  <a:pt x="1822" y="514"/>
                </a:lnTo>
                <a:lnTo>
                  <a:pt x="1822" y="505"/>
                </a:lnTo>
                <a:lnTo>
                  <a:pt x="1822" y="510"/>
                </a:lnTo>
                <a:lnTo>
                  <a:pt x="1823" y="510"/>
                </a:lnTo>
                <a:lnTo>
                  <a:pt x="1823" y="508"/>
                </a:lnTo>
                <a:lnTo>
                  <a:pt x="1823" y="508"/>
                </a:lnTo>
                <a:lnTo>
                  <a:pt x="1823" y="516"/>
                </a:lnTo>
                <a:lnTo>
                  <a:pt x="1824" y="518"/>
                </a:lnTo>
                <a:lnTo>
                  <a:pt x="1824" y="510"/>
                </a:lnTo>
                <a:lnTo>
                  <a:pt x="1824" y="503"/>
                </a:lnTo>
                <a:lnTo>
                  <a:pt x="1824" y="507"/>
                </a:lnTo>
                <a:lnTo>
                  <a:pt x="1825" y="508"/>
                </a:lnTo>
                <a:lnTo>
                  <a:pt x="1825" y="510"/>
                </a:lnTo>
                <a:lnTo>
                  <a:pt x="1826" y="508"/>
                </a:lnTo>
                <a:lnTo>
                  <a:pt x="1826" y="511"/>
                </a:lnTo>
                <a:lnTo>
                  <a:pt x="1826" y="514"/>
                </a:lnTo>
                <a:lnTo>
                  <a:pt x="1826" y="513"/>
                </a:lnTo>
                <a:lnTo>
                  <a:pt x="1827" y="505"/>
                </a:lnTo>
                <a:lnTo>
                  <a:pt x="1827" y="513"/>
                </a:lnTo>
                <a:lnTo>
                  <a:pt x="1827" y="523"/>
                </a:lnTo>
                <a:lnTo>
                  <a:pt x="1827" y="523"/>
                </a:lnTo>
                <a:lnTo>
                  <a:pt x="1828" y="518"/>
                </a:lnTo>
                <a:lnTo>
                  <a:pt x="1828" y="514"/>
                </a:lnTo>
                <a:lnTo>
                  <a:pt x="1829" y="516"/>
                </a:lnTo>
                <a:lnTo>
                  <a:pt x="1829" y="514"/>
                </a:lnTo>
                <a:lnTo>
                  <a:pt x="1829" y="511"/>
                </a:lnTo>
                <a:lnTo>
                  <a:pt x="1829" y="513"/>
                </a:lnTo>
                <a:lnTo>
                  <a:pt x="1830" y="521"/>
                </a:lnTo>
                <a:lnTo>
                  <a:pt x="1830" y="519"/>
                </a:lnTo>
                <a:lnTo>
                  <a:pt x="1830" y="514"/>
                </a:lnTo>
                <a:lnTo>
                  <a:pt x="1830" y="510"/>
                </a:lnTo>
                <a:lnTo>
                  <a:pt x="1831" y="514"/>
                </a:lnTo>
                <a:lnTo>
                  <a:pt x="1831" y="518"/>
                </a:lnTo>
                <a:lnTo>
                  <a:pt x="1832" y="518"/>
                </a:lnTo>
                <a:lnTo>
                  <a:pt x="1832" y="516"/>
                </a:lnTo>
                <a:lnTo>
                  <a:pt x="1832" y="514"/>
                </a:lnTo>
                <a:lnTo>
                  <a:pt x="1832" y="519"/>
                </a:lnTo>
                <a:lnTo>
                  <a:pt x="1833" y="516"/>
                </a:lnTo>
                <a:lnTo>
                  <a:pt x="1833" y="514"/>
                </a:lnTo>
                <a:lnTo>
                  <a:pt x="1833" y="521"/>
                </a:lnTo>
                <a:lnTo>
                  <a:pt x="1833" y="523"/>
                </a:lnTo>
                <a:lnTo>
                  <a:pt x="1834" y="521"/>
                </a:lnTo>
                <a:lnTo>
                  <a:pt x="1834" y="514"/>
                </a:lnTo>
                <a:lnTo>
                  <a:pt x="1834" y="514"/>
                </a:lnTo>
                <a:lnTo>
                  <a:pt x="1835" y="523"/>
                </a:lnTo>
                <a:lnTo>
                  <a:pt x="1835" y="519"/>
                </a:lnTo>
                <a:lnTo>
                  <a:pt x="1835" y="521"/>
                </a:lnTo>
                <a:lnTo>
                  <a:pt x="1836" y="521"/>
                </a:lnTo>
                <a:lnTo>
                  <a:pt x="1836" y="527"/>
                </a:lnTo>
                <a:lnTo>
                  <a:pt x="1836" y="529"/>
                </a:lnTo>
                <a:lnTo>
                  <a:pt x="1836" y="526"/>
                </a:lnTo>
                <a:lnTo>
                  <a:pt x="1837" y="523"/>
                </a:lnTo>
                <a:lnTo>
                  <a:pt x="1837" y="529"/>
                </a:lnTo>
                <a:lnTo>
                  <a:pt x="1837" y="532"/>
                </a:lnTo>
                <a:lnTo>
                  <a:pt x="1838" y="526"/>
                </a:lnTo>
                <a:lnTo>
                  <a:pt x="1838" y="527"/>
                </a:lnTo>
                <a:lnTo>
                  <a:pt x="1838" y="532"/>
                </a:lnTo>
                <a:lnTo>
                  <a:pt x="1839" y="535"/>
                </a:lnTo>
                <a:lnTo>
                  <a:pt x="1839" y="534"/>
                </a:lnTo>
                <a:lnTo>
                  <a:pt x="1839" y="537"/>
                </a:lnTo>
                <a:lnTo>
                  <a:pt x="1839" y="540"/>
                </a:lnTo>
                <a:lnTo>
                  <a:pt x="1840" y="545"/>
                </a:lnTo>
                <a:lnTo>
                  <a:pt x="1840" y="540"/>
                </a:lnTo>
                <a:lnTo>
                  <a:pt x="1840" y="534"/>
                </a:lnTo>
                <a:lnTo>
                  <a:pt x="1841" y="535"/>
                </a:lnTo>
                <a:lnTo>
                  <a:pt x="1841" y="529"/>
                </a:lnTo>
                <a:lnTo>
                  <a:pt x="1841" y="524"/>
                </a:lnTo>
                <a:lnTo>
                  <a:pt x="1842" y="514"/>
                </a:lnTo>
                <a:lnTo>
                  <a:pt x="1842" y="511"/>
                </a:lnTo>
                <a:lnTo>
                  <a:pt x="1842" y="507"/>
                </a:lnTo>
                <a:lnTo>
                  <a:pt x="1842" y="497"/>
                </a:lnTo>
                <a:lnTo>
                  <a:pt x="1843" y="487"/>
                </a:lnTo>
                <a:lnTo>
                  <a:pt x="1843" y="484"/>
                </a:lnTo>
                <a:lnTo>
                  <a:pt x="1843" y="484"/>
                </a:lnTo>
                <a:lnTo>
                  <a:pt x="1844" y="484"/>
                </a:lnTo>
                <a:lnTo>
                  <a:pt x="1844" y="475"/>
                </a:lnTo>
                <a:lnTo>
                  <a:pt x="1844" y="471"/>
                </a:lnTo>
                <a:lnTo>
                  <a:pt x="1845" y="470"/>
                </a:lnTo>
                <a:lnTo>
                  <a:pt x="1845" y="470"/>
                </a:lnTo>
                <a:lnTo>
                  <a:pt x="1845" y="460"/>
                </a:lnTo>
                <a:lnTo>
                  <a:pt x="1846" y="460"/>
                </a:lnTo>
                <a:lnTo>
                  <a:pt x="1846" y="463"/>
                </a:lnTo>
                <a:lnTo>
                  <a:pt x="1846" y="466"/>
                </a:lnTo>
                <a:lnTo>
                  <a:pt x="1846" y="460"/>
                </a:lnTo>
                <a:lnTo>
                  <a:pt x="1847" y="458"/>
                </a:lnTo>
                <a:lnTo>
                  <a:pt x="1847" y="457"/>
                </a:lnTo>
                <a:lnTo>
                  <a:pt x="1847" y="458"/>
                </a:lnTo>
                <a:lnTo>
                  <a:pt x="1847" y="458"/>
                </a:lnTo>
                <a:lnTo>
                  <a:pt x="1848" y="457"/>
                </a:lnTo>
                <a:lnTo>
                  <a:pt x="1848" y="460"/>
                </a:lnTo>
                <a:lnTo>
                  <a:pt x="1849" y="465"/>
                </a:lnTo>
                <a:lnTo>
                  <a:pt x="1849" y="465"/>
                </a:lnTo>
                <a:lnTo>
                  <a:pt x="1849" y="460"/>
                </a:lnTo>
                <a:lnTo>
                  <a:pt x="1849" y="463"/>
                </a:lnTo>
                <a:lnTo>
                  <a:pt x="1850" y="468"/>
                </a:lnTo>
                <a:lnTo>
                  <a:pt x="1850" y="466"/>
                </a:lnTo>
                <a:lnTo>
                  <a:pt x="1850" y="463"/>
                </a:lnTo>
                <a:lnTo>
                  <a:pt x="1850" y="466"/>
                </a:lnTo>
                <a:lnTo>
                  <a:pt x="1851" y="466"/>
                </a:lnTo>
                <a:lnTo>
                  <a:pt x="1851" y="468"/>
                </a:lnTo>
                <a:lnTo>
                  <a:pt x="1852" y="462"/>
                </a:lnTo>
                <a:lnTo>
                  <a:pt x="1852" y="460"/>
                </a:lnTo>
                <a:lnTo>
                  <a:pt x="1852" y="468"/>
                </a:lnTo>
                <a:lnTo>
                  <a:pt x="1852" y="470"/>
                </a:lnTo>
                <a:lnTo>
                  <a:pt x="1853" y="468"/>
                </a:lnTo>
                <a:lnTo>
                  <a:pt x="1853" y="470"/>
                </a:lnTo>
                <a:lnTo>
                  <a:pt x="1853" y="473"/>
                </a:lnTo>
                <a:lnTo>
                  <a:pt x="1853" y="475"/>
                </a:lnTo>
                <a:lnTo>
                  <a:pt x="1854" y="468"/>
                </a:lnTo>
                <a:lnTo>
                  <a:pt x="1854" y="466"/>
                </a:lnTo>
                <a:lnTo>
                  <a:pt x="1855" y="470"/>
                </a:lnTo>
                <a:lnTo>
                  <a:pt x="1855" y="473"/>
                </a:lnTo>
                <a:lnTo>
                  <a:pt x="1855" y="473"/>
                </a:lnTo>
                <a:lnTo>
                  <a:pt x="1855" y="468"/>
                </a:lnTo>
                <a:lnTo>
                  <a:pt x="1856" y="470"/>
                </a:lnTo>
                <a:lnTo>
                  <a:pt x="1856" y="471"/>
                </a:lnTo>
                <a:lnTo>
                  <a:pt x="1856" y="468"/>
                </a:lnTo>
                <a:lnTo>
                  <a:pt x="1856" y="463"/>
                </a:lnTo>
                <a:lnTo>
                  <a:pt x="1857" y="460"/>
                </a:lnTo>
                <a:lnTo>
                  <a:pt x="1857" y="463"/>
                </a:lnTo>
                <a:lnTo>
                  <a:pt x="1858" y="460"/>
                </a:lnTo>
                <a:lnTo>
                  <a:pt x="1858" y="452"/>
                </a:lnTo>
                <a:lnTo>
                  <a:pt x="1858" y="449"/>
                </a:lnTo>
                <a:lnTo>
                  <a:pt x="1858" y="449"/>
                </a:lnTo>
                <a:lnTo>
                  <a:pt x="1859" y="449"/>
                </a:lnTo>
                <a:lnTo>
                  <a:pt x="1859" y="441"/>
                </a:lnTo>
                <a:lnTo>
                  <a:pt x="1859" y="436"/>
                </a:lnTo>
                <a:lnTo>
                  <a:pt x="1859" y="441"/>
                </a:lnTo>
                <a:lnTo>
                  <a:pt x="1860" y="439"/>
                </a:lnTo>
                <a:lnTo>
                  <a:pt x="1860" y="431"/>
                </a:lnTo>
                <a:lnTo>
                  <a:pt x="1860" y="425"/>
                </a:lnTo>
                <a:lnTo>
                  <a:pt x="1860" y="430"/>
                </a:lnTo>
                <a:lnTo>
                  <a:pt x="1861" y="431"/>
                </a:lnTo>
                <a:lnTo>
                  <a:pt x="1861" y="430"/>
                </a:lnTo>
                <a:lnTo>
                  <a:pt x="1862" y="430"/>
                </a:lnTo>
                <a:lnTo>
                  <a:pt x="1862" y="431"/>
                </a:lnTo>
                <a:lnTo>
                  <a:pt x="1862" y="428"/>
                </a:lnTo>
                <a:lnTo>
                  <a:pt x="1862" y="423"/>
                </a:lnTo>
                <a:lnTo>
                  <a:pt x="1863" y="420"/>
                </a:lnTo>
                <a:lnTo>
                  <a:pt x="1863" y="412"/>
                </a:lnTo>
                <a:lnTo>
                  <a:pt x="1863" y="422"/>
                </a:lnTo>
                <a:lnTo>
                  <a:pt x="1863" y="436"/>
                </a:lnTo>
                <a:lnTo>
                  <a:pt x="1864" y="442"/>
                </a:lnTo>
                <a:lnTo>
                  <a:pt x="1864" y="450"/>
                </a:lnTo>
                <a:lnTo>
                  <a:pt x="1865" y="458"/>
                </a:lnTo>
                <a:lnTo>
                  <a:pt x="1865" y="458"/>
                </a:lnTo>
                <a:lnTo>
                  <a:pt x="1865" y="462"/>
                </a:lnTo>
                <a:lnTo>
                  <a:pt x="1865" y="466"/>
                </a:lnTo>
                <a:lnTo>
                  <a:pt x="1866" y="468"/>
                </a:lnTo>
                <a:lnTo>
                  <a:pt x="1866" y="468"/>
                </a:lnTo>
                <a:lnTo>
                  <a:pt x="1866" y="466"/>
                </a:lnTo>
                <a:lnTo>
                  <a:pt x="1866" y="465"/>
                </a:lnTo>
                <a:lnTo>
                  <a:pt x="1867" y="470"/>
                </a:lnTo>
                <a:lnTo>
                  <a:pt x="1867" y="470"/>
                </a:lnTo>
                <a:lnTo>
                  <a:pt x="1868" y="466"/>
                </a:lnTo>
                <a:lnTo>
                  <a:pt x="1868" y="466"/>
                </a:lnTo>
                <a:lnTo>
                  <a:pt x="1868" y="471"/>
                </a:lnTo>
                <a:lnTo>
                  <a:pt x="1868" y="473"/>
                </a:lnTo>
                <a:lnTo>
                  <a:pt x="1869" y="470"/>
                </a:lnTo>
                <a:lnTo>
                  <a:pt x="1869" y="468"/>
                </a:lnTo>
                <a:lnTo>
                  <a:pt x="1869" y="473"/>
                </a:lnTo>
                <a:lnTo>
                  <a:pt x="1869" y="482"/>
                </a:lnTo>
                <a:lnTo>
                  <a:pt x="1870" y="489"/>
                </a:lnTo>
                <a:lnTo>
                  <a:pt x="1870" y="500"/>
                </a:lnTo>
                <a:lnTo>
                  <a:pt x="1871" y="511"/>
                </a:lnTo>
                <a:lnTo>
                  <a:pt x="1871" y="532"/>
                </a:lnTo>
                <a:lnTo>
                  <a:pt x="1871" y="540"/>
                </a:lnTo>
                <a:lnTo>
                  <a:pt x="1871" y="513"/>
                </a:lnTo>
                <a:lnTo>
                  <a:pt x="1872" y="465"/>
                </a:lnTo>
                <a:lnTo>
                  <a:pt x="1872" y="406"/>
                </a:lnTo>
                <a:lnTo>
                  <a:pt x="1872" y="333"/>
                </a:lnTo>
                <a:lnTo>
                  <a:pt x="1872" y="223"/>
                </a:lnTo>
                <a:lnTo>
                  <a:pt x="1873" y="105"/>
                </a:lnTo>
                <a:lnTo>
                  <a:pt x="1873" y="40"/>
                </a:lnTo>
                <a:lnTo>
                  <a:pt x="1873" y="68"/>
                </a:lnTo>
                <a:lnTo>
                  <a:pt x="1874" y="220"/>
                </a:lnTo>
                <a:lnTo>
                  <a:pt x="1874" y="425"/>
                </a:lnTo>
                <a:lnTo>
                  <a:pt x="1874" y="530"/>
                </a:lnTo>
                <a:lnTo>
                  <a:pt x="1875" y="524"/>
                </a:lnTo>
                <a:lnTo>
                  <a:pt x="1875" y="495"/>
                </a:lnTo>
                <a:lnTo>
                  <a:pt x="1875" y="484"/>
                </a:lnTo>
                <a:lnTo>
                  <a:pt x="1876" y="491"/>
                </a:lnTo>
                <a:lnTo>
                  <a:pt x="1876" y="494"/>
                </a:lnTo>
                <a:lnTo>
                  <a:pt x="1876" y="489"/>
                </a:lnTo>
                <a:lnTo>
                  <a:pt x="1876" y="486"/>
                </a:lnTo>
                <a:lnTo>
                  <a:pt x="1877" y="489"/>
                </a:lnTo>
                <a:lnTo>
                  <a:pt x="1877" y="491"/>
                </a:lnTo>
                <a:lnTo>
                  <a:pt x="1877" y="491"/>
                </a:lnTo>
                <a:lnTo>
                  <a:pt x="1878" y="487"/>
                </a:lnTo>
                <a:lnTo>
                  <a:pt x="1878" y="491"/>
                </a:lnTo>
                <a:lnTo>
                  <a:pt x="1878" y="495"/>
                </a:lnTo>
                <a:lnTo>
                  <a:pt x="1879" y="494"/>
                </a:lnTo>
                <a:lnTo>
                  <a:pt x="1879" y="491"/>
                </a:lnTo>
                <a:lnTo>
                  <a:pt x="1879" y="491"/>
                </a:lnTo>
                <a:lnTo>
                  <a:pt x="1879" y="494"/>
                </a:lnTo>
                <a:lnTo>
                  <a:pt x="1880" y="494"/>
                </a:lnTo>
                <a:lnTo>
                  <a:pt x="1880" y="489"/>
                </a:lnTo>
                <a:lnTo>
                  <a:pt x="1880" y="487"/>
                </a:lnTo>
                <a:lnTo>
                  <a:pt x="1881" y="491"/>
                </a:lnTo>
                <a:lnTo>
                  <a:pt x="1881" y="489"/>
                </a:lnTo>
                <a:lnTo>
                  <a:pt x="1881" y="487"/>
                </a:lnTo>
                <a:lnTo>
                  <a:pt x="1882" y="484"/>
                </a:lnTo>
                <a:lnTo>
                  <a:pt x="1882" y="486"/>
                </a:lnTo>
                <a:lnTo>
                  <a:pt x="1882" y="486"/>
                </a:lnTo>
                <a:lnTo>
                  <a:pt x="1882" y="482"/>
                </a:lnTo>
                <a:lnTo>
                  <a:pt x="1883" y="482"/>
                </a:lnTo>
                <a:lnTo>
                  <a:pt x="1883" y="487"/>
                </a:lnTo>
                <a:lnTo>
                  <a:pt x="1883" y="491"/>
                </a:lnTo>
                <a:lnTo>
                  <a:pt x="1884" y="487"/>
                </a:lnTo>
                <a:lnTo>
                  <a:pt x="1884" y="486"/>
                </a:lnTo>
                <a:lnTo>
                  <a:pt x="1884" y="489"/>
                </a:lnTo>
                <a:lnTo>
                  <a:pt x="1885" y="491"/>
                </a:lnTo>
                <a:lnTo>
                  <a:pt x="1885" y="492"/>
                </a:lnTo>
                <a:lnTo>
                  <a:pt x="1885" y="491"/>
                </a:lnTo>
                <a:lnTo>
                  <a:pt x="1885" y="492"/>
                </a:lnTo>
                <a:lnTo>
                  <a:pt x="1886" y="494"/>
                </a:lnTo>
                <a:lnTo>
                  <a:pt x="1886" y="492"/>
                </a:lnTo>
                <a:lnTo>
                  <a:pt x="1886" y="489"/>
                </a:lnTo>
                <a:lnTo>
                  <a:pt x="1886" y="492"/>
                </a:lnTo>
                <a:lnTo>
                  <a:pt x="1887" y="497"/>
                </a:lnTo>
                <a:lnTo>
                  <a:pt x="1887" y="491"/>
                </a:lnTo>
                <a:lnTo>
                  <a:pt x="1888" y="489"/>
                </a:lnTo>
                <a:lnTo>
                  <a:pt x="1888" y="489"/>
                </a:lnTo>
                <a:lnTo>
                  <a:pt x="1888" y="491"/>
                </a:lnTo>
                <a:lnTo>
                  <a:pt x="1888" y="492"/>
                </a:lnTo>
                <a:lnTo>
                  <a:pt x="1889" y="489"/>
                </a:lnTo>
                <a:lnTo>
                  <a:pt x="1889" y="486"/>
                </a:lnTo>
                <a:lnTo>
                  <a:pt x="1889" y="491"/>
                </a:lnTo>
                <a:lnTo>
                  <a:pt x="1889" y="498"/>
                </a:lnTo>
                <a:lnTo>
                  <a:pt x="1890" y="495"/>
                </a:lnTo>
                <a:lnTo>
                  <a:pt x="1890" y="491"/>
                </a:lnTo>
                <a:lnTo>
                  <a:pt x="1891" y="498"/>
                </a:lnTo>
                <a:lnTo>
                  <a:pt x="1891" y="500"/>
                </a:lnTo>
                <a:lnTo>
                  <a:pt x="1891" y="497"/>
                </a:lnTo>
                <a:lnTo>
                  <a:pt x="1891" y="494"/>
                </a:lnTo>
                <a:lnTo>
                  <a:pt x="1892" y="497"/>
                </a:lnTo>
                <a:lnTo>
                  <a:pt x="1892" y="500"/>
                </a:lnTo>
                <a:lnTo>
                  <a:pt x="1892" y="495"/>
                </a:lnTo>
                <a:lnTo>
                  <a:pt x="1892" y="491"/>
                </a:lnTo>
                <a:lnTo>
                  <a:pt x="1893" y="492"/>
                </a:lnTo>
                <a:lnTo>
                  <a:pt x="1893" y="491"/>
                </a:lnTo>
                <a:lnTo>
                  <a:pt x="1894" y="481"/>
                </a:lnTo>
                <a:lnTo>
                  <a:pt x="1894" y="475"/>
                </a:lnTo>
                <a:lnTo>
                  <a:pt x="1894" y="471"/>
                </a:lnTo>
                <a:lnTo>
                  <a:pt x="1894" y="470"/>
                </a:lnTo>
                <a:lnTo>
                  <a:pt x="1895" y="462"/>
                </a:lnTo>
                <a:lnTo>
                  <a:pt x="1895" y="452"/>
                </a:lnTo>
                <a:lnTo>
                  <a:pt x="1895" y="450"/>
                </a:lnTo>
                <a:lnTo>
                  <a:pt x="1895" y="454"/>
                </a:lnTo>
                <a:lnTo>
                  <a:pt x="1896" y="449"/>
                </a:lnTo>
                <a:lnTo>
                  <a:pt x="1896" y="441"/>
                </a:lnTo>
                <a:lnTo>
                  <a:pt x="1896" y="441"/>
                </a:lnTo>
                <a:lnTo>
                  <a:pt x="1896" y="442"/>
                </a:lnTo>
                <a:lnTo>
                  <a:pt x="1897" y="439"/>
                </a:lnTo>
                <a:lnTo>
                  <a:pt x="1897" y="437"/>
                </a:lnTo>
                <a:lnTo>
                  <a:pt x="1898" y="435"/>
                </a:lnTo>
                <a:lnTo>
                  <a:pt x="1898" y="439"/>
                </a:lnTo>
                <a:lnTo>
                  <a:pt x="1898" y="441"/>
                </a:lnTo>
                <a:lnTo>
                  <a:pt x="1898" y="433"/>
                </a:lnTo>
                <a:lnTo>
                  <a:pt x="1899" y="430"/>
                </a:lnTo>
                <a:lnTo>
                  <a:pt x="1899" y="435"/>
                </a:lnTo>
                <a:lnTo>
                  <a:pt x="1899" y="436"/>
                </a:lnTo>
                <a:lnTo>
                  <a:pt x="1899" y="436"/>
                </a:lnTo>
                <a:lnTo>
                  <a:pt x="1900" y="437"/>
                </a:lnTo>
                <a:lnTo>
                  <a:pt x="1900" y="433"/>
                </a:lnTo>
                <a:lnTo>
                  <a:pt x="1901" y="437"/>
                </a:lnTo>
                <a:lnTo>
                  <a:pt x="1901" y="433"/>
                </a:lnTo>
                <a:lnTo>
                  <a:pt x="1901" y="430"/>
                </a:lnTo>
                <a:lnTo>
                  <a:pt x="1901" y="435"/>
                </a:lnTo>
                <a:lnTo>
                  <a:pt x="1902" y="437"/>
                </a:lnTo>
                <a:lnTo>
                  <a:pt x="1902" y="437"/>
                </a:lnTo>
                <a:lnTo>
                  <a:pt x="1902" y="433"/>
                </a:lnTo>
                <a:lnTo>
                  <a:pt x="1903" y="436"/>
                </a:lnTo>
                <a:lnTo>
                  <a:pt x="1903" y="442"/>
                </a:lnTo>
                <a:lnTo>
                  <a:pt x="1903" y="441"/>
                </a:lnTo>
                <a:lnTo>
                  <a:pt x="1904" y="437"/>
                </a:lnTo>
                <a:lnTo>
                  <a:pt x="1904" y="437"/>
                </a:lnTo>
                <a:lnTo>
                  <a:pt x="1904" y="442"/>
                </a:lnTo>
                <a:lnTo>
                  <a:pt x="1904" y="442"/>
                </a:lnTo>
                <a:lnTo>
                  <a:pt x="1905" y="437"/>
                </a:lnTo>
                <a:lnTo>
                  <a:pt x="1905" y="441"/>
                </a:lnTo>
                <a:lnTo>
                  <a:pt x="1905" y="444"/>
                </a:lnTo>
                <a:lnTo>
                  <a:pt x="1906" y="446"/>
                </a:lnTo>
                <a:lnTo>
                  <a:pt x="1906" y="442"/>
                </a:lnTo>
                <a:lnTo>
                  <a:pt x="1906" y="441"/>
                </a:lnTo>
                <a:lnTo>
                  <a:pt x="1907" y="446"/>
                </a:lnTo>
                <a:lnTo>
                  <a:pt x="1907" y="449"/>
                </a:lnTo>
                <a:lnTo>
                  <a:pt x="1907" y="446"/>
                </a:lnTo>
                <a:lnTo>
                  <a:pt x="1907" y="444"/>
                </a:lnTo>
                <a:lnTo>
                  <a:pt x="1908" y="444"/>
                </a:lnTo>
                <a:lnTo>
                  <a:pt x="1908" y="442"/>
                </a:lnTo>
                <a:lnTo>
                  <a:pt x="1908" y="435"/>
                </a:lnTo>
                <a:lnTo>
                  <a:pt x="1909" y="433"/>
                </a:lnTo>
                <a:lnTo>
                  <a:pt x="1909" y="431"/>
                </a:lnTo>
                <a:lnTo>
                  <a:pt x="1909" y="435"/>
                </a:lnTo>
                <a:lnTo>
                  <a:pt x="1909" y="428"/>
                </a:lnTo>
                <a:lnTo>
                  <a:pt x="1910" y="420"/>
                </a:lnTo>
                <a:lnTo>
                  <a:pt x="1910" y="419"/>
                </a:lnTo>
                <a:lnTo>
                  <a:pt x="1910" y="420"/>
                </a:lnTo>
                <a:lnTo>
                  <a:pt x="1911" y="417"/>
                </a:lnTo>
                <a:lnTo>
                  <a:pt x="1911" y="412"/>
                </a:lnTo>
                <a:lnTo>
                  <a:pt x="1911" y="410"/>
                </a:lnTo>
                <a:lnTo>
                  <a:pt x="1912" y="419"/>
                </a:lnTo>
                <a:lnTo>
                  <a:pt x="1912" y="422"/>
                </a:lnTo>
                <a:lnTo>
                  <a:pt x="1912" y="415"/>
                </a:lnTo>
                <a:lnTo>
                  <a:pt x="1912" y="414"/>
                </a:lnTo>
                <a:lnTo>
                  <a:pt x="1913" y="417"/>
                </a:lnTo>
                <a:lnTo>
                  <a:pt x="1913" y="417"/>
                </a:lnTo>
                <a:lnTo>
                  <a:pt x="1913" y="403"/>
                </a:lnTo>
                <a:lnTo>
                  <a:pt x="1914" y="407"/>
                </a:lnTo>
                <a:lnTo>
                  <a:pt x="1914" y="423"/>
                </a:lnTo>
                <a:lnTo>
                  <a:pt x="1914" y="436"/>
                </a:lnTo>
                <a:lnTo>
                  <a:pt x="1915" y="436"/>
                </a:lnTo>
                <a:lnTo>
                  <a:pt x="1915" y="441"/>
                </a:lnTo>
                <a:lnTo>
                  <a:pt x="1915" y="446"/>
                </a:lnTo>
                <a:lnTo>
                  <a:pt x="1915" y="455"/>
                </a:lnTo>
                <a:lnTo>
                  <a:pt x="1916" y="454"/>
                </a:lnTo>
                <a:lnTo>
                  <a:pt x="1916" y="447"/>
                </a:lnTo>
                <a:lnTo>
                  <a:pt x="1916" y="449"/>
                </a:lnTo>
                <a:lnTo>
                  <a:pt x="1917" y="455"/>
                </a:lnTo>
                <a:lnTo>
                  <a:pt x="1917" y="454"/>
                </a:lnTo>
                <a:lnTo>
                  <a:pt x="1917" y="452"/>
                </a:lnTo>
                <a:lnTo>
                  <a:pt x="1918" y="455"/>
                </a:lnTo>
                <a:lnTo>
                  <a:pt x="1918" y="462"/>
                </a:lnTo>
                <a:lnTo>
                  <a:pt x="1918" y="458"/>
                </a:lnTo>
                <a:lnTo>
                  <a:pt x="1918" y="455"/>
                </a:lnTo>
                <a:lnTo>
                  <a:pt x="1919" y="460"/>
                </a:lnTo>
                <a:lnTo>
                  <a:pt x="1919" y="460"/>
                </a:lnTo>
                <a:lnTo>
                  <a:pt x="1919" y="458"/>
                </a:lnTo>
                <a:lnTo>
                  <a:pt x="1920" y="455"/>
                </a:lnTo>
                <a:lnTo>
                  <a:pt x="1920" y="454"/>
                </a:lnTo>
                <a:lnTo>
                  <a:pt x="1920" y="457"/>
                </a:lnTo>
                <a:lnTo>
                  <a:pt x="1921" y="458"/>
                </a:lnTo>
                <a:lnTo>
                  <a:pt x="1921" y="458"/>
                </a:lnTo>
                <a:lnTo>
                  <a:pt x="1921" y="473"/>
                </a:lnTo>
                <a:lnTo>
                  <a:pt x="1921" y="487"/>
                </a:lnTo>
                <a:lnTo>
                  <a:pt x="1922" y="494"/>
                </a:lnTo>
                <a:lnTo>
                  <a:pt x="1922" y="494"/>
                </a:lnTo>
                <a:lnTo>
                  <a:pt x="1922" y="513"/>
                </a:lnTo>
                <a:lnTo>
                  <a:pt x="1922" y="510"/>
                </a:lnTo>
                <a:lnTo>
                  <a:pt x="1923" y="455"/>
                </a:lnTo>
                <a:lnTo>
                  <a:pt x="1923" y="378"/>
                </a:lnTo>
                <a:lnTo>
                  <a:pt x="1924" y="281"/>
                </a:lnTo>
                <a:lnTo>
                  <a:pt x="1924" y="161"/>
                </a:lnTo>
                <a:lnTo>
                  <a:pt x="1924" y="76"/>
                </a:lnTo>
                <a:lnTo>
                  <a:pt x="1924" y="69"/>
                </a:lnTo>
                <a:lnTo>
                  <a:pt x="1925" y="182"/>
                </a:lnTo>
                <a:lnTo>
                  <a:pt x="1925" y="383"/>
                </a:lnTo>
                <a:lnTo>
                  <a:pt x="1925" y="511"/>
                </a:lnTo>
                <a:lnTo>
                  <a:pt x="1925" y="518"/>
                </a:lnTo>
                <a:lnTo>
                  <a:pt x="1926" y="482"/>
                </a:lnTo>
                <a:lnTo>
                  <a:pt x="1926" y="470"/>
                </a:lnTo>
                <a:lnTo>
                  <a:pt x="1927" y="473"/>
                </a:lnTo>
                <a:lnTo>
                  <a:pt x="1927" y="476"/>
                </a:lnTo>
                <a:lnTo>
                  <a:pt x="1927" y="473"/>
                </a:lnTo>
                <a:lnTo>
                  <a:pt x="1927" y="471"/>
                </a:lnTo>
                <a:lnTo>
                  <a:pt x="1928" y="478"/>
                </a:lnTo>
                <a:lnTo>
                  <a:pt x="1928" y="479"/>
                </a:lnTo>
                <a:lnTo>
                  <a:pt x="1928" y="475"/>
                </a:lnTo>
                <a:lnTo>
                  <a:pt x="1928" y="476"/>
                </a:lnTo>
                <a:lnTo>
                  <a:pt x="1929" y="481"/>
                </a:lnTo>
                <a:lnTo>
                  <a:pt x="1929" y="482"/>
                </a:lnTo>
                <a:lnTo>
                  <a:pt x="1930" y="479"/>
                </a:lnTo>
                <a:lnTo>
                  <a:pt x="1930" y="475"/>
                </a:lnTo>
                <a:lnTo>
                  <a:pt x="1930" y="478"/>
                </a:lnTo>
                <a:lnTo>
                  <a:pt x="1930" y="482"/>
                </a:lnTo>
                <a:lnTo>
                  <a:pt x="1931" y="478"/>
                </a:lnTo>
                <a:lnTo>
                  <a:pt x="1931" y="473"/>
                </a:lnTo>
                <a:lnTo>
                  <a:pt x="1931" y="475"/>
                </a:lnTo>
                <a:lnTo>
                  <a:pt x="1931" y="478"/>
                </a:lnTo>
                <a:lnTo>
                  <a:pt x="1932" y="475"/>
                </a:lnTo>
                <a:lnTo>
                  <a:pt x="1932" y="473"/>
                </a:lnTo>
                <a:lnTo>
                  <a:pt x="1933" y="476"/>
                </a:lnTo>
                <a:lnTo>
                  <a:pt x="1933" y="479"/>
                </a:lnTo>
                <a:lnTo>
                  <a:pt x="1933" y="476"/>
                </a:lnTo>
                <a:lnTo>
                  <a:pt x="1933" y="473"/>
                </a:lnTo>
                <a:lnTo>
                  <a:pt x="1934" y="475"/>
                </a:lnTo>
                <a:lnTo>
                  <a:pt x="1934" y="476"/>
                </a:lnTo>
                <a:lnTo>
                  <a:pt x="1934" y="479"/>
                </a:lnTo>
                <a:lnTo>
                  <a:pt x="1934" y="479"/>
                </a:lnTo>
                <a:lnTo>
                  <a:pt x="1935" y="476"/>
                </a:lnTo>
                <a:lnTo>
                  <a:pt x="1935" y="478"/>
                </a:lnTo>
                <a:lnTo>
                  <a:pt x="1935" y="481"/>
                </a:lnTo>
                <a:lnTo>
                  <a:pt x="1936" y="475"/>
                </a:lnTo>
                <a:lnTo>
                  <a:pt x="1936" y="471"/>
                </a:lnTo>
                <a:lnTo>
                  <a:pt x="1936" y="478"/>
                </a:lnTo>
                <a:lnTo>
                  <a:pt x="1937" y="476"/>
                </a:lnTo>
                <a:lnTo>
                  <a:pt x="1937" y="478"/>
                </a:lnTo>
                <a:lnTo>
                  <a:pt x="1937" y="473"/>
                </a:lnTo>
                <a:lnTo>
                  <a:pt x="1937" y="476"/>
                </a:lnTo>
                <a:lnTo>
                  <a:pt x="1938" y="479"/>
                </a:lnTo>
                <a:lnTo>
                  <a:pt x="1938" y="476"/>
                </a:lnTo>
                <a:lnTo>
                  <a:pt x="1938" y="473"/>
                </a:lnTo>
                <a:lnTo>
                  <a:pt x="1939" y="475"/>
                </a:lnTo>
                <a:lnTo>
                  <a:pt x="1939" y="476"/>
                </a:lnTo>
                <a:lnTo>
                  <a:pt x="1939" y="476"/>
                </a:lnTo>
                <a:lnTo>
                  <a:pt x="1940" y="473"/>
                </a:lnTo>
                <a:lnTo>
                  <a:pt x="1940" y="476"/>
                </a:lnTo>
                <a:lnTo>
                  <a:pt x="1940" y="479"/>
                </a:lnTo>
                <a:lnTo>
                  <a:pt x="1940" y="478"/>
                </a:lnTo>
                <a:lnTo>
                  <a:pt x="1941" y="475"/>
                </a:lnTo>
                <a:lnTo>
                  <a:pt x="1941" y="475"/>
                </a:lnTo>
                <a:lnTo>
                  <a:pt x="1941" y="476"/>
                </a:lnTo>
                <a:lnTo>
                  <a:pt x="1942" y="479"/>
                </a:lnTo>
                <a:lnTo>
                  <a:pt x="1942" y="475"/>
                </a:lnTo>
                <a:lnTo>
                  <a:pt x="1942" y="476"/>
                </a:lnTo>
                <a:lnTo>
                  <a:pt x="1943" y="479"/>
                </a:lnTo>
                <a:lnTo>
                  <a:pt x="1943" y="481"/>
                </a:lnTo>
                <a:lnTo>
                  <a:pt x="1943" y="479"/>
                </a:lnTo>
                <a:lnTo>
                  <a:pt x="1943" y="476"/>
                </a:lnTo>
                <a:lnTo>
                  <a:pt x="1944" y="475"/>
                </a:lnTo>
                <a:lnTo>
                  <a:pt x="1944" y="475"/>
                </a:lnTo>
                <a:lnTo>
                  <a:pt x="1944" y="470"/>
                </a:lnTo>
                <a:lnTo>
                  <a:pt x="1945" y="465"/>
                </a:lnTo>
                <a:lnTo>
                  <a:pt x="1945" y="465"/>
                </a:lnTo>
                <a:lnTo>
                  <a:pt x="1945" y="465"/>
                </a:lnTo>
                <a:lnTo>
                  <a:pt x="1945" y="458"/>
                </a:lnTo>
                <a:lnTo>
                  <a:pt x="1946" y="449"/>
                </a:lnTo>
                <a:lnTo>
                  <a:pt x="1946" y="447"/>
                </a:lnTo>
                <a:lnTo>
                  <a:pt x="1946" y="450"/>
                </a:lnTo>
                <a:lnTo>
                  <a:pt x="1947" y="446"/>
                </a:lnTo>
                <a:lnTo>
                  <a:pt x="1947" y="439"/>
                </a:lnTo>
                <a:lnTo>
                  <a:pt x="1947" y="435"/>
                </a:lnTo>
                <a:lnTo>
                  <a:pt x="1948" y="441"/>
                </a:lnTo>
                <a:lnTo>
                  <a:pt x="1948" y="436"/>
                </a:lnTo>
                <a:lnTo>
                  <a:pt x="1948" y="433"/>
                </a:lnTo>
                <a:lnTo>
                  <a:pt x="1948" y="435"/>
                </a:lnTo>
                <a:lnTo>
                  <a:pt x="1949" y="433"/>
                </a:lnTo>
                <a:lnTo>
                  <a:pt x="1949" y="435"/>
                </a:lnTo>
                <a:lnTo>
                  <a:pt x="1949" y="431"/>
                </a:lnTo>
                <a:lnTo>
                  <a:pt x="1950" y="428"/>
                </a:lnTo>
                <a:lnTo>
                  <a:pt x="1950" y="435"/>
                </a:lnTo>
                <a:lnTo>
                  <a:pt x="1950" y="436"/>
                </a:lnTo>
                <a:lnTo>
                  <a:pt x="1951" y="433"/>
                </a:lnTo>
                <a:lnTo>
                  <a:pt x="1951" y="436"/>
                </a:lnTo>
                <a:lnTo>
                  <a:pt x="1951" y="435"/>
                </a:lnTo>
                <a:lnTo>
                  <a:pt x="1951" y="441"/>
                </a:lnTo>
                <a:lnTo>
                  <a:pt x="1952" y="439"/>
                </a:lnTo>
                <a:lnTo>
                  <a:pt x="1952" y="435"/>
                </a:lnTo>
                <a:lnTo>
                  <a:pt x="1952" y="437"/>
                </a:lnTo>
                <a:lnTo>
                  <a:pt x="1953" y="442"/>
                </a:lnTo>
                <a:lnTo>
                  <a:pt x="1953" y="441"/>
                </a:lnTo>
                <a:lnTo>
                  <a:pt x="1953" y="436"/>
                </a:lnTo>
                <a:lnTo>
                  <a:pt x="1954" y="436"/>
                </a:lnTo>
                <a:lnTo>
                  <a:pt x="1954" y="439"/>
                </a:lnTo>
                <a:lnTo>
                  <a:pt x="1954" y="441"/>
                </a:lnTo>
                <a:lnTo>
                  <a:pt x="1954" y="437"/>
                </a:lnTo>
                <a:lnTo>
                  <a:pt x="1955" y="442"/>
                </a:lnTo>
                <a:lnTo>
                  <a:pt x="1955" y="442"/>
                </a:lnTo>
                <a:lnTo>
                  <a:pt x="1955" y="444"/>
                </a:lnTo>
                <a:lnTo>
                  <a:pt x="1956" y="444"/>
                </a:lnTo>
                <a:lnTo>
                  <a:pt x="1956" y="441"/>
                </a:lnTo>
                <a:lnTo>
                  <a:pt x="1956" y="444"/>
                </a:lnTo>
                <a:lnTo>
                  <a:pt x="1957" y="447"/>
                </a:lnTo>
                <a:lnTo>
                  <a:pt x="1957" y="446"/>
                </a:lnTo>
                <a:lnTo>
                  <a:pt x="1957" y="446"/>
                </a:lnTo>
                <a:lnTo>
                  <a:pt x="1957" y="449"/>
                </a:lnTo>
                <a:lnTo>
                  <a:pt x="1958" y="452"/>
                </a:lnTo>
                <a:lnTo>
                  <a:pt x="1958" y="447"/>
                </a:lnTo>
                <a:lnTo>
                  <a:pt x="1958" y="444"/>
                </a:lnTo>
                <a:lnTo>
                  <a:pt x="1958" y="444"/>
                </a:lnTo>
                <a:lnTo>
                  <a:pt x="1959" y="442"/>
                </a:lnTo>
                <a:lnTo>
                  <a:pt x="1959" y="436"/>
                </a:lnTo>
                <a:lnTo>
                  <a:pt x="1960" y="433"/>
                </a:lnTo>
                <a:lnTo>
                  <a:pt x="1960" y="435"/>
                </a:lnTo>
                <a:lnTo>
                  <a:pt x="1960" y="435"/>
                </a:lnTo>
                <a:lnTo>
                  <a:pt x="1960" y="428"/>
                </a:lnTo>
                <a:lnTo>
                  <a:pt x="1961" y="425"/>
                </a:lnTo>
                <a:lnTo>
                  <a:pt x="1961" y="423"/>
                </a:lnTo>
                <a:lnTo>
                  <a:pt x="1961" y="425"/>
                </a:lnTo>
                <a:lnTo>
                  <a:pt x="1961" y="422"/>
                </a:lnTo>
                <a:lnTo>
                  <a:pt x="1962" y="414"/>
                </a:lnTo>
                <a:lnTo>
                  <a:pt x="1962" y="410"/>
                </a:lnTo>
                <a:lnTo>
                  <a:pt x="1963" y="414"/>
                </a:lnTo>
                <a:lnTo>
                  <a:pt x="1963" y="412"/>
                </a:lnTo>
                <a:lnTo>
                  <a:pt x="1963" y="409"/>
                </a:lnTo>
                <a:lnTo>
                  <a:pt x="1963" y="410"/>
                </a:lnTo>
                <a:lnTo>
                  <a:pt x="1964" y="419"/>
                </a:lnTo>
                <a:lnTo>
                  <a:pt x="1964" y="422"/>
                </a:lnTo>
                <a:lnTo>
                  <a:pt x="1964" y="410"/>
                </a:lnTo>
                <a:lnTo>
                  <a:pt x="1964" y="407"/>
                </a:lnTo>
                <a:lnTo>
                  <a:pt x="1965" y="409"/>
                </a:lnTo>
                <a:lnTo>
                  <a:pt x="1965" y="406"/>
                </a:lnTo>
                <a:lnTo>
                  <a:pt x="1966" y="396"/>
                </a:lnTo>
                <a:lnTo>
                  <a:pt x="1966" y="412"/>
                </a:lnTo>
                <a:lnTo>
                  <a:pt x="1966" y="426"/>
                </a:lnTo>
                <a:lnTo>
                  <a:pt x="1966" y="431"/>
                </a:lnTo>
                <a:lnTo>
                  <a:pt x="1967" y="436"/>
                </a:lnTo>
                <a:lnTo>
                  <a:pt x="1967" y="442"/>
                </a:lnTo>
                <a:lnTo>
                  <a:pt x="1967" y="452"/>
                </a:lnTo>
                <a:lnTo>
                  <a:pt x="1967" y="457"/>
                </a:lnTo>
                <a:lnTo>
                  <a:pt x="1968" y="450"/>
                </a:lnTo>
                <a:lnTo>
                  <a:pt x="1968" y="446"/>
                </a:lnTo>
                <a:lnTo>
                  <a:pt x="1969" y="447"/>
                </a:lnTo>
                <a:lnTo>
                  <a:pt x="1969" y="450"/>
                </a:lnTo>
                <a:lnTo>
                  <a:pt x="1969" y="450"/>
                </a:lnTo>
                <a:lnTo>
                  <a:pt x="1969" y="449"/>
                </a:lnTo>
                <a:lnTo>
                  <a:pt x="1970" y="450"/>
                </a:lnTo>
                <a:lnTo>
                  <a:pt x="1970" y="457"/>
                </a:lnTo>
                <a:lnTo>
                  <a:pt x="1970" y="458"/>
                </a:lnTo>
                <a:lnTo>
                  <a:pt x="1970" y="450"/>
                </a:lnTo>
                <a:lnTo>
                  <a:pt x="1971" y="450"/>
                </a:lnTo>
                <a:lnTo>
                  <a:pt x="1971" y="454"/>
                </a:lnTo>
                <a:lnTo>
                  <a:pt x="1971" y="455"/>
                </a:lnTo>
                <a:lnTo>
                  <a:pt x="1972" y="452"/>
                </a:lnTo>
                <a:lnTo>
                  <a:pt x="1972" y="450"/>
                </a:lnTo>
                <a:lnTo>
                  <a:pt x="1972" y="465"/>
                </a:lnTo>
                <a:lnTo>
                  <a:pt x="1973" y="470"/>
                </a:lnTo>
                <a:lnTo>
                  <a:pt x="1973" y="484"/>
                </a:lnTo>
                <a:lnTo>
                  <a:pt x="1973" y="498"/>
                </a:lnTo>
                <a:lnTo>
                  <a:pt x="1973" y="514"/>
                </a:lnTo>
                <a:lnTo>
                  <a:pt x="1974" y="491"/>
                </a:lnTo>
                <a:lnTo>
                  <a:pt x="1974" y="430"/>
                </a:lnTo>
                <a:lnTo>
                  <a:pt x="1974" y="358"/>
                </a:lnTo>
                <a:lnTo>
                  <a:pt x="1975" y="258"/>
                </a:lnTo>
                <a:lnTo>
                  <a:pt x="1975" y="141"/>
                </a:lnTo>
                <a:lnTo>
                  <a:pt x="1975" y="64"/>
                </a:lnTo>
                <a:lnTo>
                  <a:pt x="1976" y="40"/>
                </a:lnTo>
                <a:lnTo>
                  <a:pt x="1976" y="80"/>
                </a:lnTo>
                <a:lnTo>
                  <a:pt x="1976" y="220"/>
                </a:lnTo>
                <a:lnTo>
                  <a:pt x="1976" y="390"/>
                </a:lnTo>
                <a:lnTo>
                  <a:pt x="1977" y="497"/>
                </a:lnTo>
                <a:lnTo>
                  <a:pt x="1977" y="527"/>
                </a:lnTo>
                <a:lnTo>
                  <a:pt x="1977" y="523"/>
                </a:lnTo>
                <a:lnTo>
                  <a:pt x="1978" y="498"/>
                </a:lnTo>
                <a:lnTo>
                  <a:pt x="1978" y="473"/>
                </a:lnTo>
                <a:lnTo>
                  <a:pt x="1978" y="466"/>
                </a:lnTo>
                <a:lnTo>
                  <a:pt x="1979" y="473"/>
                </a:lnTo>
                <a:lnTo>
                  <a:pt x="1979" y="478"/>
                </a:lnTo>
                <a:lnTo>
                  <a:pt x="1979" y="470"/>
                </a:lnTo>
                <a:lnTo>
                  <a:pt x="1979" y="471"/>
                </a:lnTo>
                <a:lnTo>
                  <a:pt x="1980" y="475"/>
                </a:lnTo>
                <a:lnTo>
                  <a:pt x="1980" y="478"/>
                </a:lnTo>
                <a:lnTo>
                  <a:pt x="1980" y="473"/>
                </a:lnTo>
                <a:lnTo>
                  <a:pt x="1981" y="476"/>
                </a:lnTo>
                <a:lnTo>
                  <a:pt x="1981" y="478"/>
                </a:lnTo>
                <a:lnTo>
                  <a:pt x="1981" y="478"/>
                </a:lnTo>
                <a:lnTo>
                  <a:pt x="1982" y="470"/>
                </a:lnTo>
                <a:lnTo>
                  <a:pt x="1982" y="473"/>
                </a:lnTo>
                <a:lnTo>
                  <a:pt x="1982" y="475"/>
                </a:lnTo>
                <a:lnTo>
                  <a:pt x="1982" y="476"/>
                </a:lnTo>
                <a:lnTo>
                  <a:pt x="1983" y="473"/>
                </a:lnTo>
                <a:lnTo>
                  <a:pt x="1983" y="466"/>
                </a:lnTo>
                <a:lnTo>
                  <a:pt x="1983" y="470"/>
                </a:lnTo>
                <a:lnTo>
                  <a:pt x="1984" y="481"/>
                </a:lnTo>
                <a:lnTo>
                  <a:pt x="1984" y="479"/>
                </a:lnTo>
                <a:lnTo>
                  <a:pt x="1984" y="476"/>
                </a:lnTo>
                <a:lnTo>
                  <a:pt x="1984" y="478"/>
                </a:lnTo>
                <a:lnTo>
                  <a:pt x="1985" y="481"/>
                </a:lnTo>
                <a:lnTo>
                  <a:pt x="1985" y="481"/>
                </a:lnTo>
                <a:lnTo>
                  <a:pt x="1985" y="475"/>
                </a:lnTo>
                <a:lnTo>
                  <a:pt x="1986" y="481"/>
                </a:lnTo>
                <a:lnTo>
                  <a:pt x="1986" y="484"/>
                </a:lnTo>
                <a:lnTo>
                  <a:pt x="1986" y="484"/>
                </a:lnTo>
                <a:lnTo>
                  <a:pt x="1987" y="478"/>
                </a:lnTo>
                <a:lnTo>
                  <a:pt x="1987" y="482"/>
                </a:lnTo>
                <a:lnTo>
                  <a:pt x="1987" y="481"/>
                </a:lnTo>
                <a:lnTo>
                  <a:pt x="1987" y="484"/>
                </a:lnTo>
                <a:lnTo>
                  <a:pt x="1988" y="479"/>
                </a:lnTo>
                <a:lnTo>
                  <a:pt x="1988" y="476"/>
                </a:lnTo>
                <a:lnTo>
                  <a:pt x="1988" y="482"/>
                </a:lnTo>
                <a:lnTo>
                  <a:pt x="1989" y="484"/>
                </a:lnTo>
                <a:lnTo>
                  <a:pt x="1989" y="479"/>
                </a:lnTo>
                <a:lnTo>
                  <a:pt x="1989" y="478"/>
                </a:lnTo>
                <a:lnTo>
                  <a:pt x="1990" y="486"/>
                </a:lnTo>
                <a:lnTo>
                  <a:pt x="1990" y="484"/>
                </a:lnTo>
                <a:lnTo>
                  <a:pt x="1990" y="479"/>
                </a:lnTo>
                <a:lnTo>
                  <a:pt x="1990" y="473"/>
                </a:lnTo>
                <a:lnTo>
                  <a:pt x="1991" y="475"/>
                </a:lnTo>
                <a:lnTo>
                  <a:pt x="1991" y="476"/>
                </a:lnTo>
                <a:lnTo>
                  <a:pt x="1992" y="478"/>
                </a:lnTo>
                <a:lnTo>
                  <a:pt x="1992" y="475"/>
                </a:lnTo>
                <a:lnTo>
                  <a:pt x="1992" y="476"/>
                </a:lnTo>
                <a:lnTo>
                  <a:pt x="1992" y="486"/>
                </a:lnTo>
                <a:lnTo>
                  <a:pt x="1993" y="487"/>
                </a:lnTo>
                <a:lnTo>
                  <a:pt x="1993" y="481"/>
                </a:lnTo>
                <a:lnTo>
                  <a:pt x="1993" y="482"/>
                </a:lnTo>
                <a:lnTo>
                  <a:pt x="1993" y="482"/>
                </a:lnTo>
                <a:lnTo>
                  <a:pt x="1994" y="478"/>
                </a:lnTo>
                <a:lnTo>
                  <a:pt x="1994" y="475"/>
                </a:lnTo>
                <a:lnTo>
                  <a:pt x="1994" y="476"/>
                </a:lnTo>
                <a:lnTo>
                  <a:pt x="1994" y="486"/>
                </a:lnTo>
                <a:lnTo>
                  <a:pt x="1995" y="489"/>
                </a:lnTo>
                <a:lnTo>
                  <a:pt x="1995" y="487"/>
                </a:lnTo>
                <a:lnTo>
                  <a:pt x="1996" y="482"/>
                </a:lnTo>
                <a:lnTo>
                  <a:pt x="1996" y="484"/>
                </a:lnTo>
                <a:lnTo>
                  <a:pt x="1996" y="484"/>
                </a:lnTo>
                <a:lnTo>
                  <a:pt x="1996" y="479"/>
                </a:lnTo>
                <a:lnTo>
                  <a:pt x="1997" y="473"/>
                </a:lnTo>
                <a:lnTo>
                  <a:pt x="1997" y="473"/>
                </a:lnTo>
                <a:lnTo>
                  <a:pt x="1997" y="468"/>
                </a:lnTo>
                <a:lnTo>
                  <a:pt x="1997" y="465"/>
                </a:lnTo>
                <a:lnTo>
                  <a:pt x="1998" y="457"/>
                </a:lnTo>
                <a:lnTo>
                  <a:pt x="1998" y="455"/>
                </a:lnTo>
                <a:lnTo>
                  <a:pt x="1999" y="450"/>
                </a:lnTo>
                <a:lnTo>
                  <a:pt x="1999" y="447"/>
                </a:lnTo>
                <a:lnTo>
                  <a:pt x="1999" y="441"/>
                </a:lnTo>
                <a:lnTo>
                  <a:pt x="1999" y="444"/>
                </a:lnTo>
                <a:lnTo>
                  <a:pt x="2000" y="449"/>
                </a:lnTo>
                <a:lnTo>
                  <a:pt x="2000" y="447"/>
                </a:lnTo>
                <a:lnTo>
                  <a:pt x="2000" y="442"/>
                </a:lnTo>
                <a:lnTo>
                  <a:pt x="2000" y="446"/>
                </a:lnTo>
                <a:lnTo>
                  <a:pt x="2001" y="449"/>
                </a:lnTo>
                <a:lnTo>
                  <a:pt x="2001" y="452"/>
                </a:lnTo>
                <a:lnTo>
                  <a:pt x="2002" y="446"/>
                </a:lnTo>
                <a:lnTo>
                  <a:pt x="2002" y="441"/>
                </a:lnTo>
                <a:lnTo>
                  <a:pt x="2002" y="444"/>
                </a:lnTo>
                <a:lnTo>
                  <a:pt x="2002" y="447"/>
                </a:lnTo>
                <a:lnTo>
                  <a:pt x="2003" y="449"/>
                </a:lnTo>
                <a:lnTo>
                  <a:pt x="2003" y="446"/>
                </a:lnTo>
                <a:lnTo>
                  <a:pt x="2003" y="447"/>
                </a:lnTo>
                <a:lnTo>
                  <a:pt x="2003" y="450"/>
                </a:lnTo>
                <a:lnTo>
                  <a:pt x="2004" y="449"/>
                </a:lnTo>
                <a:lnTo>
                  <a:pt x="2004" y="449"/>
                </a:lnTo>
                <a:lnTo>
                  <a:pt x="2005" y="455"/>
                </a:lnTo>
                <a:lnTo>
                  <a:pt x="2005" y="457"/>
                </a:lnTo>
                <a:lnTo>
                  <a:pt x="2005" y="458"/>
                </a:lnTo>
                <a:lnTo>
                  <a:pt x="2005" y="455"/>
                </a:lnTo>
                <a:lnTo>
                  <a:pt x="2006" y="455"/>
                </a:lnTo>
                <a:lnTo>
                  <a:pt x="2006" y="458"/>
                </a:lnTo>
                <a:lnTo>
                  <a:pt x="2006" y="457"/>
                </a:lnTo>
                <a:lnTo>
                  <a:pt x="2006" y="450"/>
                </a:lnTo>
                <a:lnTo>
                  <a:pt x="2007" y="450"/>
                </a:lnTo>
                <a:lnTo>
                  <a:pt x="2007" y="457"/>
                </a:lnTo>
                <a:lnTo>
                  <a:pt x="2007" y="463"/>
                </a:lnTo>
                <a:lnTo>
                  <a:pt x="2008" y="460"/>
                </a:lnTo>
                <a:lnTo>
                  <a:pt x="2008" y="463"/>
                </a:lnTo>
                <a:lnTo>
                  <a:pt x="2008" y="465"/>
                </a:lnTo>
                <a:lnTo>
                  <a:pt x="2009" y="466"/>
                </a:lnTo>
                <a:lnTo>
                  <a:pt x="2009" y="460"/>
                </a:lnTo>
                <a:lnTo>
                  <a:pt x="2009" y="458"/>
                </a:lnTo>
                <a:lnTo>
                  <a:pt x="2009" y="463"/>
                </a:lnTo>
                <a:lnTo>
                  <a:pt x="2010" y="466"/>
                </a:lnTo>
                <a:lnTo>
                  <a:pt x="2010" y="468"/>
                </a:lnTo>
                <a:lnTo>
                  <a:pt x="2010" y="465"/>
                </a:lnTo>
                <a:lnTo>
                  <a:pt x="2011" y="463"/>
                </a:lnTo>
                <a:lnTo>
                  <a:pt x="2011" y="471"/>
                </a:lnTo>
                <a:lnTo>
                  <a:pt x="2011" y="466"/>
                </a:lnTo>
                <a:lnTo>
                  <a:pt x="2012" y="460"/>
                </a:lnTo>
                <a:lnTo>
                  <a:pt x="2012" y="458"/>
                </a:lnTo>
                <a:lnTo>
                  <a:pt x="2012" y="458"/>
                </a:lnTo>
                <a:lnTo>
                  <a:pt x="2012" y="454"/>
                </a:lnTo>
                <a:lnTo>
                  <a:pt x="2013" y="444"/>
                </a:lnTo>
                <a:lnTo>
                  <a:pt x="2013" y="441"/>
                </a:lnTo>
                <a:lnTo>
                  <a:pt x="2013" y="442"/>
                </a:lnTo>
                <a:lnTo>
                  <a:pt x="2014" y="436"/>
                </a:lnTo>
                <a:lnTo>
                  <a:pt x="2014" y="431"/>
                </a:lnTo>
                <a:lnTo>
                  <a:pt x="2014" y="435"/>
                </a:lnTo>
                <a:lnTo>
                  <a:pt x="2015" y="433"/>
                </a:lnTo>
                <a:lnTo>
                  <a:pt x="2015" y="435"/>
                </a:lnTo>
                <a:lnTo>
                  <a:pt x="2015" y="439"/>
                </a:lnTo>
                <a:lnTo>
                  <a:pt x="2015" y="441"/>
                </a:lnTo>
                <a:lnTo>
                  <a:pt x="2016" y="437"/>
                </a:lnTo>
                <a:lnTo>
                  <a:pt x="2016" y="437"/>
                </a:lnTo>
                <a:lnTo>
                  <a:pt x="2016" y="435"/>
                </a:lnTo>
                <a:lnTo>
                  <a:pt x="2017" y="426"/>
                </a:lnTo>
                <a:lnTo>
                  <a:pt x="2017" y="423"/>
                </a:lnTo>
                <a:lnTo>
                  <a:pt x="2017" y="422"/>
                </a:lnTo>
                <a:lnTo>
                  <a:pt x="2018" y="444"/>
                </a:lnTo>
                <a:lnTo>
                  <a:pt x="2018" y="454"/>
                </a:lnTo>
                <a:lnTo>
                  <a:pt x="2018" y="458"/>
                </a:lnTo>
                <a:lnTo>
                  <a:pt x="2018" y="462"/>
                </a:lnTo>
                <a:lnTo>
                  <a:pt x="2019" y="463"/>
                </a:lnTo>
                <a:lnTo>
                  <a:pt x="2019" y="468"/>
                </a:lnTo>
                <a:lnTo>
                  <a:pt x="2019" y="479"/>
                </a:lnTo>
                <a:lnTo>
                  <a:pt x="2020" y="482"/>
                </a:lnTo>
                <a:lnTo>
                  <a:pt x="2020" y="479"/>
                </a:lnTo>
                <a:lnTo>
                  <a:pt x="2020" y="473"/>
                </a:lnTo>
                <a:lnTo>
                  <a:pt x="2020" y="481"/>
                </a:lnTo>
                <a:lnTo>
                  <a:pt x="2021" y="482"/>
                </a:lnTo>
                <a:lnTo>
                  <a:pt x="2021" y="479"/>
                </a:lnTo>
                <a:lnTo>
                  <a:pt x="2022" y="473"/>
                </a:lnTo>
                <a:lnTo>
                  <a:pt x="2022" y="476"/>
                </a:lnTo>
                <a:lnTo>
                  <a:pt x="2022" y="475"/>
                </a:lnTo>
                <a:lnTo>
                  <a:pt x="2022" y="475"/>
                </a:lnTo>
                <a:lnTo>
                  <a:pt x="2023" y="470"/>
                </a:lnTo>
                <a:lnTo>
                  <a:pt x="2023" y="466"/>
                </a:lnTo>
                <a:lnTo>
                  <a:pt x="2023" y="471"/>
                </a:lnTo>
                <a:lnTo>
                  <a:pt x="2023" y="479"/>
                </a:lnTo>
                <a:lnTo>
                  <a:pt x="2024" y="487"/>
                </a:lnTo>
                <a:lnTo>
                  <a:pt x="2024" y="502"/>
                </a:lnTo>
                <a:lnTo>
                  <a:pt x="2025" y="513"/>
                </a:lnTo>
                <a:lnTo>
                  <a:pt x="2025" y="516"/>
                </a:lnTo>
                <a:lnTo>
                  <a:pt x="2025" y="523"/>
                </a:lnTo>
                <a:lnTo>
                  <a:pt x="2025" y="539"/>
                </a:lnTo>
                <a:lnTo>
                  <a:pt x="2026" y="518"/>
                </a:lnTo>
                <a:lnTo>
                  <a:pt x="2026" y="455"/>
                </a:lnTo>
                <a:lnTo>
                  <a:pt x="2026" y="372"/>
                </a:lnTo>
                <a:lnTo>
                  <a:pt x="2026" y="270"/>
                </a:lnTo>
                <a:lnTo>
                  <a:pt x="2027" y="154"/>
                </a:lnTo>
                <a:lnTo>
                  <a:pt x="2027" y="85"/>
                </a:lnTo>
                <a:lnTo>
                  <a:pt x="2028" y="82"/>
                </a:lnTo>
                <a:lnTo>
                  <a:pt x="2028" y="228"/>
                </a:lnTo>
                <a:lnTo>
                  <a:pt x="2028" y="437"/>
                </a:lnTo>
                <a:lnTo>
                  <a:pt x="2028" y="535"/>
                </a:lnTo>
                <a:lnTo>
                  <a:pt x="2029" y="535"/>
                </a:lnTo>
                <a:lnTo>
                  <a:pt x="2029" y="508"/>
                </a:lnTo>
                <a:lnTo>
                  <a:pt x="2029" y="495"/>
                </a:lnTo>
                <a:lnTo>
                  <a:pt x="2029" y="495"/>
                </a:lnTo>
                <a:lnTo>
                  <a:pt x="2030" y="500"/>
                </a:lnTo>
                <a:lnTo>
                  <a:pt x="2030" y="498"/>
                </a:lnTo>
                <a:lnTo>
                  <a:pt x="2031" y="498"/>
                </a:lnTo>
                <a:lnTo>
                  <a:pt x="2031" y="500"/>
                </a:lnTo>
                <a:lnTo>
                  <a:pt x="2031" y="502"/>
                </a:lnTo>
                <a:lnTo>
                  <a:pt x="2031" y="497"/>
                </a:lnTo>
                <a:lnTo>
                  <a:pt x="2032" y="495"/>
                </a:lnTo>
                <a:lnTo>
                  <a:pt x="2032" y="500"/>
                </a:lnTo>
                <a:lnTo>
                  <a:pt x="2032" y="500"/>
                </a:lnTo>
                <a:lnTo>
                  <a:pt x="2032" y="498"/>
                </a:lnTo>
                <a:lnTo>
                  <a:pt x="2033" y="495"/>
                </a:lnTo>
                <a:lnTo>
                  <a:pt x="2033" y="495"/>
                </a:lnTo>
                <a:lnTo>
                  <a:pt x="2033" y="500"/>
                </a:lnTo>
                <a:lnTo>
                  <a:pt x="2033" y="500"/>
                </a:lnTo>
                <a:lnTo>
                  <a:pt x="2034" y="497"/>
                </a:lnTo>
                <a:lnTo>
                  <a:pt x="2034" y="503"/>
                </a:lnTo>
                <a:lnTo>
                  <a:pt x="2035" y="508"/>
                </a:lnTo>
                <a:lnTo>
                  <a:pt x="2035" y="510"/>
                </a:lnTo>
                <a:lnTo>
                  <a:pt x="2035" y="505"/>
                </a:lnTo>
                <a:lnTo>
                  <a:pt x="2035" y="508"/>
                </a:lnTo>
                <a:lnTo>
                  <a:pt x="2036" y="510"/>
                </a:lnTo>
                <a:lnTo>
                  <a:pt x="2036" y="507"/>
                </a:lnTo>
                <a:lnTo>
                  <a:pt x="2036" y="497"/>
                </a:lnTo>
                <a:lnTo>
                  <a:pt x="2036" y="502"/>
                </a:lnTo>
                <a:lnTo>
                  <a:pt x="2037" y="505"/>
                </a:lnTo>
                <a:lnTo>
                  <a:pt x="2037" y="510"/>
                </a:lnTo>
                <a:lnTo>
                  <a:pt x="2038" y="505"/>
                </a:lnTo>
                <a:lnTo>
                  <a:pt x="2038" y="502"/>
                </a:lnTo>
                <a:lnTo>
                  <a:pt x="2038" y="502"/>
                </a:lnTo>
                <a:lnTo>
                  <a:pt x="2038" y="505"/>
                </a:lnTo>
                <a:lnTo>
                  <a:pt x="2039" y="502"/>
                </a:lnTo>
                <a:lnTo>
                  <a:pt x="2039" y="502"/>
                </a:lnTo>
                <a:lnTo>
                  <a:pt x="2039" y="502"/>
                </a:lnTo>
                <a:lnTo>
                  <a:pt x="2039" y="503"/>
                </a:lnTo>
                <a:lnTo>
                  <a:pt x="2040" y="503"/>
                </a:lnTo>
                <a:lnTo>
                  <a:pt x="2040" y="500"/>
                </a:lnTo>
                <a:lnTo>
                  <a:pt x="2041" y="503"/>
                </a:lnTo>
                <a:lnTo>
                  <a:pt x="2041" y="507"/>
                </a:lnTo>
                <a:lnTo>
                  <a:pt x="2041" y="510"/>
                </a:lnTo>
                <a:lnTo>
                  <a:pt x="2041" y="505"/>
                </a:lnTo>
                <a:lnTo>
                  <a:pt x="2042" y="507"/>
                </a:lnTo>
                <a:lnTo>
                  <a:pt x="2042" y="507"/>
                </a:lnTo>
                <a:lnTo>
                  <a:pt x="2042" y="508"/>
                </a:lnTo>
                <a:lnTo>
                  <a:pt x="2042" y="505"/>
                </a:lnTo>
                <a:lnTo>
                  <a:pt x="2043" y="510"/>
                </a:lnTo>
                <a:lnTo>
                  <a:pt x="2043" y="511"/>
                </a:lnTo>
                <a:lnTo>
                  <a:pt x="2044" y="513"/>
                </a:lnTo>
                <a:lnTo>
                  <a:pt x="2044" y="510"/>
                </a:lnTo>
                <a:lnTo>
                  <a:pt x="2044" y="514"/>
                </a:lnTo>
                <a:lnTo>
                  <a:pt x="2044" y="521"/>
                </a:lnTo>
                <a:lnTo>
                  <a:pt x="2045" y="524"/>
                </a:lnTo>
                <a:lnTo>
                  <a:pt x="2045" y="519"/>
                </a:lnTo>
                <a:lnTo>
                  <a:pt x="2045" y="519"/>
                </a:lnTo>
                <a:lnTo>
                  <a:pt x="2045" y="523"/>
                </a:lnTo>
                <a:lnTo>
                  <a:pt x="2046" y="523"/>
                </a:lnTo>
                <a:lnTo>
                  <a:pt x="2046" y="523"/>
                </a:lnTo>
                <a:lnTo>
                  <a:pt x="2046" y="518"/>
                </a:lnTo>
                <a:lnTo>
                  <a:pt x="2047" y="518"/>
                </a:lnTo>
                <a:lnTo>
                  <a:pt x="2047" y="516"/>
                </a:lnTo>
                <a:lnTo>
                  <a:pt x="2047" y="505"/>
                </a:lnTo>
                <a:lnTo>
                  <a:pt x="2048" y="497"/>
                </a:lnTo>
                <a:lnTo>
                  <a:pt x="2048" y="494"/>
                </a:lnTo>
                <a:lnTo>
                  <a:pt x="2048" y="484"/>
                </a:lnTo>
                <a:lnTo>
                  <a:pt x="2049" y="473"/>
                </a:lnTo>
                <a:lnTo>
                  <a:pt x="2049" y="465"/>
                </a:lnTo>
                <a:lnTo>
                  <a:pt x="2049" y="462"/>
                </a:lnTo>
                <a:lnTo>
                  <a:pt x="2049" y="462"/>
                </a:lnTo>
                <a:lnTo>
                  <a:pt x="2050" y="457"/>
                </a:lnTo>
                <a:lnTo>
                  <a:pt x="2050" y="447"/>
                </a:lnTo>
                <a:lnTo>
                  <a:pt x="2050" y="446"/>
                </a:lnTo>
                <a:lnTo>
                  <a:pt x="2051" y="444"/>
                </a:lnTo>
                <a:lnTo>
                  <a:pt x="2051" y="449"/>
                </a:lnTo>
                <a:lnTo>
                  <a:pt x="2051" y="441"/>
                </a:lnTo>
                <a:lnTo>
                  <a:pt x="2052" y="447"/>
                </a:lnTo>
                <a:lnTo>
                  <a:pt x="2052" y="446"/>
                </a:lnTo>
                <a:lnTo>
                  <a:pt x="2052" y="449"/>
                </a:lnTo>
                <a:lnTo>
                  <a:pt x="2052" y="442"/>
                </a:lnTo>
                <a:lnTo>
                  <a:pt x="2053" y="439"/>
                </a:lnTo>
                <a:lnTo>
                  <a:pt x="2053" y="439"/>
                </a:lnTo>
                <a:lnTo>
                  <a:pt x="2053" y="442"/>
                </a:lnTo>
                <a:lnTo>
                  <a:pt x="2054" y="437"/>
                </a:lnTo>
                <a:lnTo>
                  <a:pt x="2054" y="436"/>
                </a:lnTo>
                <a:lnTo>
                  <a:pt x="2054" y="441"/>
                </a:lnTo>
                <a:lnTo>
                  <a:pt x="2055" y="442"/>
                </a:lnTo>
                <a:lnTo>
                  <a:pt x="2055" y="442"/>
                </a:lnTo>
                <a:lnTo>
                  <a:pt x="2055" y="439"/>
                </a:lnTo>
                <a:lnTo>
                  <a:pt x="2055" y="444"/>
                </a:lnTo>
                <a:lnTo>
                  <a:pt x="2056" y="446"/>
                </a:lnTo>
                <a:lnTo>
                  <a:pt x="2056" y="442"/>
                </a:lnTo>
                <a:lnTo>
                  <a:pt x="2056" y="444"/>
                </a:lnTo>
                <a:lnTo>
                  <a:pt x="2056" y="447"/>
                </a:lnTo>
                <a:lnTo>
                  <a:pt x="2057" y="449"/>
                </a:lnTo>
                <a:lnTo>
                  <a:pt x="2057" y="446"/>
                </a:lnTo>
                <a:lnTo>
                  <a:pt x="2058" y="439"/>
                </a:lnTo>
                <a:lnTo>
                  <a:pt x="2058" y="442"/>
                </a:lnTo>
                <a:lnTo>
                  <a:pt x="2058" y="444"/>
                </a:lnTo>
                <a:lnTo>
                  <a:pt x="2058" y="447"/>
                </a:lnTo>
                <a:lnTo>
                  <a:pt x="2059" y="446"/>
                </a:lnTo>
                <a:lnTo>
                  <a:pt x="2059" y="446"/>
                </a:lnTo>
                <a:lnTo>
                  <a:pt x="2059" y="449"/>
                </a:lnTo>
                <a:lnTo>
                  <a:pt x="2059" y="450"/>
                </a:lnTo>
                <a:lnTo>
                  <a:pt x="2060" y="446"/>
                </a:lnTo>
                <a:lnTo>
                  <a:pt x="2060" y="447"/>
                </a:lnTo>
                <a:lnTo>
                  <a:pt x="2061" y="450"/>
                </a:lnTo>
                <a:lnTo>
                  <a:pt x="2061" y="452"/>
                </a:lnTo>
                <a:lnTo>
                  <a:pt x="2061" y="449"/>
                </a:lnTo>
                <a:lnTo>
                  <a:pt x="2061" y="450"/>
                </a:lnTo>
                <a:lnTo>
                  <a:pt x="2062" y="454"/>
                </a:lnTo>
                <a:lnTo>
                  <a:pt x="2062" y="452"/>
                </a:lnTo>
                <a:lnTo>
                  <a:pt x="2062" y="450"/>
                </a:lnTo>
                <a:lnTo>
                  <a:pt x="2062" y="442"/>
                </a:lnTo>
                <a:lnTo>
                  <a:pt x="2063" y="442"/>
                </a:lnTo>
                <a:lnTo>
                  <a:pt x="2063" y="441"/>
                </a:lnTo>
                <a:lnTo>
                  <a:pt x="2064" y="439"/>
                </a:lnTo>
                <a:lnTo>
                  <a:pt x="2064" y="433"/>
                </a:lnTo>
                <a:lnTo>
                  <a:pt x="2064" y="431"/>
                </a:lnTo>
                <a:lnTo>
                  <a:pt x="2064" y="430"/>
                </a:lnTo>
                <a:lnTo>
                  <a:pt x="2065" y="428"/>
                </a:lnTo>
                <a:lnTo>
                  <a:pt x="2065" y="420"/>
                </a:lnTo>
                <a:lnTo>
                  <a:pt x="2065" y="417"/>
                </a:lnTo>
                <a:lnTo>
                  <a:pt x="2065" y="417"/>
                </a:lnTo>
                <a:lnTo>
                  <a:pt x="2066" y="412"/>
                </a:lnTo>
                <a:lnTo>
                  <a:pt x="2066" y="404"/>
                </a:lnTo>
                <a:lnTo>
                  <a:pt x="2067" y="407"/>
                </a:lnTo>
                <a:lnTo>
                  <a:pt x="2067" y="414"/>
                </a:lnTo>
                <a:lnTo>
                  <a:pt x="2067" y="414"/>
                </a:lnTo>
                <a:lnTo>
                  <a:pt x="2067" y="415"/>
                </a:lnTo>
                <a:lnTo>
                  <a:pt x="2068" y="407"/>
                </a:lnTo>
                <a:lnTo>
                  <a:pt x="2068" y="410"/>
                </a:lnTo>
                <a:lnTo>
                  <a:pt x="2068" y="410"/>
                </a:lnTo>
                <a:lnTo>
                  <a:pt x="2068" y="399"/>
                </a:lnTo>
                <a:lnTo>
                  <a:pt x="2069" y="393"/>
                </a:lnTo>
                <a:lnTo>
                  <a:pt x="2069" y="415"/>
                </a:lnTo>
                <a:lnTo>
                  <a:pt x="2069" y="423"/>
                </a:lnTo>
                <a:lnTo>
                  <a:pt x="2069" y="428"/>
                </a:lnTo>
                <a:lnTo>
                  <a:pt x="2070" y="430"/>
                </a:lnTo>
                <a:lnTo>
                  <a:pt x="2070" y="441"/>
                </a:lnTo>
                <a:lnTo>
                  <a:pt x="2071" y="450"/>
                </a:lnTo>
                <a:lnTo>
                  <a:pt x="2071" y="449"/>
                </a:lnTo>
                <a:lnTo>
                  <a:pt x="2071" y="446"/>
                </a:lnTo>
                <a:lnTo>
                  <a:pt x="2071" y="450"/>
                </a:lnTo>
                <a:lnTo>
                  <a:pt x="2072" y="457"/>
                </a:lnTo>
                <a:lnTo>
                  <a:pt x="2072" y="455"/>
                </a:lnTo>
                <a:lnTo>
                  <a:pt x="2072" y="452"/>
                </a:lnTo>
                <a:lnTo>
                  <a:pt x="2072" y="455"/>
                </a:lnTo>
                <a:lnTo>
                  <a:pt x="2073" y="457"/>
                </a:lnTo>
                <a:lnTo>
                  <a:pt x="2073" y="457"/>
                </a:lnTo>
                <a:lnTo>
                  <a:pt x="2074" y="450"/>
                </a:lnTo>
                <a:lnTo>
                  <a:pt x="2074" y="454"/>
                </a:lnTo>
                <a:lnTo>
                  <a:pt x="2074" y="457"/>
                </a:lnTo>
                <a:lnTo>
                  <a:pt x="2074" y="457"/>
                </a:lnTo>
                <a:lnTo>
                  <a:pt x="2075" y="458"/>
                </a:lnTo>
                <a:lnTo>
                  <a:pt x="2075" y="466"/>
                </a:lnTo>
                <a:lnTo>
                  <a:pt x="2075" y="487"/>
                </a:lnTo>
                <a:lnTo>
                  <a:pt x="2075" y="495"/>
                </a:lnTo>
                <a:lnTo>
                  <a:pt x="2076" y="498"/>
                </a:lnTo>
                <a:lnTo>
                  <a:pt x="2076" y="518"/>
                </a:lnTo>
                <a:lnTo>
                  <a:pt x="2077" y="530"/>
                </a:lnTo>
                <a:lnTo>
                  <a:pt x="2077" y="532"/>
                </a:lnTo>
                <a:lnTo>
                  <a:pt x="2077" y="484"/>
                </a:lnTo>
                <a:lnTo>
                  <a:pt x="2077" y="425"/>
                </a:lnTo>
                <a:lnTo>
                  <a:pt x="2078" y="359"/>
                </a:lnTo>
                <a:lnTo>
                  <a:pt x="2078" y="271"/>
                </a:lnTo>
                <a:lnTo>
                  <a:pt x="2078" y="140"/>
                </a:lnTo>
                <a:lnTo>
                  <a:pt x="2079" y="40"/>
                </a:lnTo>
                <a:lnTo>
                  <a:pt x="2079" y="24"/>
                </a:lnTo>
                <a:lnTo>
                  <a:pt x="2079" y="167"/>
                </a:lnTo>
                <a:lnTo>
                  <a:pt x="2080" y="390"/>
                </a:lnTo>
                <a:lnTo>
                  <a:pt x="2080" y="503"/>
                </a:lnTo>
                <a:lnTo>
                  <a:pt x="2080" y="502"/>
                </a:lnTo>
                <a:lnTo>
                  <a:pt x="2080" y="476"/>
                </a:lnTo>
                <a:lnTo>
                  <a:pt x="2081" y="468"/>
                </a:lnTo>
                <a:lnTo>
                  <a:pt x="2081" y="466"/>
                </a:lnTo>
                <a:lnTo>
                  <a:pt x="2081" y="468"/>
                </a:lnTo>
                <a:lnTo>
                  <a:pt x="2082" y="468"/>
                </a:lnTo>
                <a:lnTo>
                  <a:pt x="2082" y="473"/>
                </a:lnTo>
                <a:lnTo>
                  <a:pt x="2082" y="475"/>
                </a:lnTo>
                <a:lnTo>
                  <a:pt x="2082" y="468"/>
                </a:lnTo>
                <a:lnTo>
                  <a:pt x="2083" y="473"/>
                </a:lnTo>
                <a:lnTo>
                  <a:pt x="2083" y="479"/>
                </a:lnTo>
                <a:lnTo>
                  <a:pt x="2083" y="475"/>
                </a:lnTo>
                <a:lnTo>
                  <a:pt x="2084" y="473"/>
                </a:lnTo>
                <a:lnTo>
                  <a:pt x="2084" y="473"/>
                </a:lnTo>
                <a:lnTo>
                  <a:pt x="2084" y="475"/>
                </a:lnTo>
                <a:lnTo>
                  <a:pt x="2085" y="475"/>
                </a:lnTo>
                <a:lnTo>
                  <a:pt x="2085" y="471"/>
                </a:lnTo>
                <a:lnTo>
                  <a:pt x="2085" y="476"/>
                </a:lnTo>
                <a:lnTo>
                  <a:pt x="2085" y="473"/>
                </a:lnTo>
                <a:lnTo>
                  <a:pt x="2086" y="475"/>
                </a:lnTo>
                <a:lnTo>
                  <a:pt x="2086" y="468"/>
                </a:lnTo>
                <a:lnTo>
                  <a:pt x="2086" y="470"/>
                </a:lnTo>
                <a:lnTo>
                  <a:pt x="2087" y="471"/>
                </a:lnTo>
                <a:lnTo>
                  <a:pt x="2087" y="471"/>
                </a:lnTo>
                <a:lnTo>
                  <a:pt x="2087" y="473"/>
                </a:lnTo>
                <a:lnTo>
                  <a:pt x="2088" y="471"/>
                </a:lnTo>
                <a:lnTo>
                  <a:pt x="2088" y="475"/>
                </a:lnTo>
                <a:lnTo>
                  <a:pt x="2088" y="471"/>
                </a:lnTo>
                <a:lnTo>
                  <a:pt x="2088" y="471"/>
                </a:lnTo>
                <a:lnTo>
                  <a:pt x="2089" y="473"/>
                </a:lnTo>
                <a:lnTo>
                  <a:pt x="2089" y="475"/>
                </a:lnTo>
                <a:lnTo>
                  <a:pt x="2089" y="478"/>
                </a:lnTo>
                <a:lnTo>
                  <a:pt x="2090" y="470"/>
                </a:lnTo>
                <a:lnTo>
                  <a:pt x="2090" y="475"/>
                </a:lnTo>
                <a:lnTo>
                  <a:pt x="2090" y="476"/>
                </a:lnTo>
                <a:lnTo>
                  <a:pt x="2091" y="473"/>
                </a:lnTo>
                <a:lnTo>
                  <a:pt x="2091" y="471"/>
                </a:lnTo>
                <a:lnTo>
                  <a:pt x="2091" y="468"/>
                </a:lnTo>
                <a:lnTo>
                  <a:pt x="2091" y="471"/>
                </a:lnTo>
                <a:lnTo>
                  <a:pt x="2092" y="473"/>
                </a:lnTo>
                <a:lnTo>
                  <a:pt x="2092" y="470"/>
                </a:lnTo>
                <a:lnTo>
                  <a:pt x="2092" y="466"/>
                </a:lnTo>
                <a:lnTo>
                  <a:pt x="2093" y="470"/>
                </a:lnTo>
                <a:lnTo>
                  <a:pt x="2093" y="475"/>
                </a:lnTo>
                <a:lnTo>
                  <a:pt x="2093" y="471"/>
                </a:lnTo>
                <a:lnTo>
                  <a:pt x="2094" y="470"/>
                </a:lnTo>
                <a:lnTo>
                  <a:pt x="2094" y="475"/>
                </a:lnTo>
                <a:lnTo>
                  <a:pt x="2094" y="478"/>
                </a:lnTo>
                <a:lnTo>
                  <a:pt x="2094" y="476"/>
                </a:lnTo>
                <a:lnTo>
                  <a:pt x="2095" y="473"/>
                </a:lnTo>
                <a:lnTo>
                  <a:pt x="2095" y="476"/>
                </a:lnTo>
                <a:lnTo>
                  <a:pt x="2095" y="479"/>
                </a:lnTo>
                <a:lnTo>
                  <a:pt x="2095" y="475"/>
                </a:lnTo>
                <a:lnTo>
                  <a:pt x="2096" y="473"/>
                </a:lnTo>
                <a:lnTo>
                  <a:pt x="2096" y="476"/>
                </a:lnTo>
                <a:lnTo>
                  <a:pt x="2097" y="473"/>
                </a:lnTo>
                <a:lnTo>
                  <a:pt x="2097" y="475"/>
                </a:lnTo>
                <a:lnTo>
                  <a:pt x="2097" y="466"/>
                </a:lnTo>
                <a:lnTo>
                  <a:pt x="2097" y="466"/>
                </a:lnTo>
                <a:lnTo>
                  <a:pt x="2098" y="466"/>
                </a:lnTo>
                <a:lnTo>
                  <a:pt x="2098" y="460"/>
                </a:lnTo>
                <a:lnTo>
                  <a:pt x="2098" y="454"/>
                </a:lnTo>
                <a:lnTo>
                  <a:pt x="2098" y="444"/>
                </a:lnTo>
                <a:lnTo>
                  <a:pt x="2099" y="444"/>
                </a:lnTo>
                <a:lnTo>
                  <a:pt x="2099" y="441"/>
                </a:lnTo>
                <a:lnTo>
                  <a:pt x="2100" y="433"/>
                </a:lnTo>
                <a:lnTo>
                  <a:pt x="2100" y="431"/>
                </a:lnTo>
                <a:lnTo>
                  <a:pt x="2100" y="425"/>
                </a:lnTo>
                <a:lnTo>
                  <a:pt x="2100" y="428"/>
                </a:lnTo>
                <a:lnTo>
                  <a:pt x="2101" y="422"/>
                </a:lnTo>
                <a:lnTo>
                  <a:pt x="2101" y="417"/>
                </a:lnTo>
                <a:lnTo>
                  <a:pt x="2101" y="425"/>
                </a:lnTo>
                <a:lnTo>
                  <a:pt x="2101" y="425"/>
                </a:lnTo>
                <a:lnTo>
                  <a:pt x="2102" y="422"/>
                </a:lnTo>
                <a:lnTo>
                  <a:pt x="2102" y="419"/>
                </a:lnTo>
                <a:lnTo>
                  <a:pt x="2103" y="425"/>
                </a:lnTo>
                <a:lnTo>
                  <a:pt x="2103" y="425"/>
                </a:lnTo>
                <a:lnTo>
                  <a:pt x="2103" y="422"/>
                </a:lnTo>
                <a:lnTo>
                  <a:pt x="2103" y="419"/>
                </a:lnTo>
                <a:lnTo>
                  <a:pt x="2104" y="419"/>
                </a:lnTo>
                <a:lnTo>
                  <a:pt x="2104" y="422"/>
                </a:lnTo>
                <a:lnTo>
                  <a:pt x="2104" y="423"/>
                </a:lnTo>
                <a:lnTo>
                  <a:pt x="2104" y="420"/>
                </a:lnTo>
                <a:lnTo>
                  <a:pt x="2105" y="419"/>
                </a:lnTo>
                <a:lnTo>
                  <a:pt x="2105" y="420"/>
                </a:lnTo>
                <a:lnTo>
                  <a:pt x="2105" y="423"/>
                </a:lnTo>
                <a:lnTo>
                  <a:pt x="2105" y="419"/>
                </a:lnTo>
                <a:lnTo>
                  <a:pt x="2106" y="423"/>
                </a:lnTo>
                <a:lnTo>
                  <a:pt x="2106" y="423"/>
                </a:lnTo>
                <a:lnTo>
                  <a:pt x="2107" y="425"/>
                </a:lnTo>
                <a:lnTo>
                  <a:pt x="2107" y="423"/>
                </a:lnTo>
                <a:lnTo>
                  <a:pt x="2107" y="420"/>
                </a:lnTo>
                <a:lnTo>
                  <a:pt x="2107" y="426"/>
                </a:lnTo>
                <a:lnTo>
                  <a:pt x="2108" y="430"/>
                </a:lnTo>
                <a:lnTo>
                  <a:pt x="2108" y="428"/>
                </a:lnTo>
                <a:lnTo>
                  <a:pt x="2108" y="428"/>
                </a:lnTo>
                <a:lnTo>
                  <a:pt x="2109" y="425"/>
                </a:lnTo>
                <a:lnTo>
                  <a:pt x="2109" y="431"/>
                </a:lnTo>
                <a:lnTo>
                  <a:pt x="2109" y="431"/>
                </a:lnTo>
                <a:lnTo>
                  <a:pt x="2110" y="428"/>
                </a:lnTo>
                <a:lnTo>
                  <a:pt x="2110" y="430"/>
                </a:lnTo>
                <a:lnTo>
                  <a:pt x="2110" y="435"/>
                </a:lnTo>
                <a:lnTo>
                  <a:pt x="2110" y="435"/>
                </a:lnTo>
                <a:lnTo>
                  <a:pt x="2111" y="431"/>
                </a:lnTo>
                <a:lnTo>
                  <a:pt x="2111" y="435"/>
                </a:lnTo>
                <a:lnTo>
                  <a:pt x="2111" y="435"/>
                </a:lnTo>
                <a:lnTo>
                  <a:pt x="2112" y="433"/>
                </a:lnTo>
                <a:lnTo>
                  <a:pt x="2112" y="431"/>
                </a:lnTo>
                <a:lnTo>
                  <a:pt x="2112" y="433"/>
                </a:lnTo>
                <a:lnTo>
                  <a:pt x="2113" y="431"/>
                </a:lnTo>
                <a:lnTo>
                  <a:pt x="2113" y="435"/>
                </a:lnTo>
                <a:lnTo>
                  <a:pt x="2113" y="428"/>
                </a:lnTo>
                <a:lnTo>
                  <a:pt x="2113" y="425"/>
                </a:lnTo>
                <a:lnTo>
                  <a:pt x="2114" y="428"/>
                </a:lnTo>
                <a:lnTo>
                  <a:pt x="2114" y="426"/>
                </a:lnTo>
                <a:lnTo>
                  <a:pt x="2114" y="417"/>
                </a:lnTo>
                <a:lnTo>
                  <a:pt x="2115" y="414"/>
                </a:lnTo>
                <a:lnTo>
                  <a:pt x="2115" y="412"/>
                </a:lnTo>
                <a:lnTo>
                  <a:pt x="2115" y="410"/>
                </a:lnTo>
                <a:lnTo>
                  <a:pt x="2116" y="403"/>
                </a:lnTo>
                <a:lnTo>
                  <a:pt x="2116" y="403"/>
                </a:lnTo>
                <a:lnTo>
                  <a:pt x="2116" y="399"/>
                </a:lnTo>
                <a:lnTo>
                  <a:pt x="2116" y="399"/>
                </a:lnTo>
                <a:lnTo>
                  <a:pt x="2117" y="401"/>
                </a:lnTo>
                <a:lnTo>
                  <a:pt x="2117" y="398"/>
                </a:lnTo>
                <a:lnTo>
                  <a:pt x="2117" y="401"/>
                </a:lnTo>
                <a:lnTo>
                  <a:pt x="2118" y="407"/>
                </a:lnTo>
                <a:lnTo>
                  <a:pt x="2118" y="404"/>
                </a:lnTo>
                <a:lnTo>
                  <a:pt x="2118" y="398"/>
                </a:lnTo>
                <a:lnTo>
                  <a:pt x="2118" y="399"/>
                </a:lnTo>
                <a:lnTo>
                  <a:pt x="2119" y="399"/>
                </a:lnTo>
                <a:lnTo>
                  <a:pt x="2119" y="393"/>
                </a:lnTo>
                <a:lnTo>
                  <a:pt x="2119" y="391"/>
                </a:lnTo>
                <a:lnTo>
                  <a:pt x="2120" y="410"/>
                </a:lnTo>
                <a:lnTo>
                  <a:pt x="2120" y="423"/>
                </a:lnTo>
                <a:lnTo>
                  <a:pt x="2120" y="423"/>
                </a:lnTo>
                <a:lnTo>
                  <a:pt x="2121" y="428"/>
                </a:lnTo>
                <a:lnTo>
                  <a:pt x="2121" y="433"/>
                </a:lnTo>
                <a:lnTo>
                  <a:pt x="2121" y="441"/>
                </a:lnTo>
                <a:lnTo>
                  <a:pt x="2121" y="444"/>
                </a:lnTo>
                <a:lnTo>
                  <a:pt x="2122" y="439"/>
                </a:lnTo>
                <a:lnTo>
                  <a:pt x="2122" y="436"/>
                </a:lnTo>
                <a:lnTo>
                  <a:pt x="2122" y="441"/>
                </a:lnTo>
                <a:lnTo>
                  <a:pt x="2123" y="442"/>
                </a:lnTo>
                <a:lnTo>
                  <a:pt x="2123" y="447"/>
                </a:lnTo>
                <a:lnTo>
                  <a:pt x="2123" y="444"/>
                </a:lnTo>
                <a:lnTo>
                  <a:pt x="2124" y="446"/>
                </a:lnTo>
                <a:lnTo>
                  <a:pt x="2124" y="447"/>
                </a:lnTo>
                <a:lnTo>
                  <a:pt x="2124" y="447"/>
                </a:lnTo>
                <a:lnTo>
                  <a:pt x="2124" y="442"/>
                </a:lnTo>
                <a:lnTo>
                  <a:pt x="2125" y="446"/>
                </a:lnTo>
                <a:lnTo>
                  <a:pt x="2125" y="449"/>
                </a:lnTo>
                <a:lnTo>
                  <a:pt x="2125" y="447"/>
                </a:lnTo>
                <a:lnTo>
                  <a:pt x="2126" y="447"/>
                </a:lnTo>
                <a:lnTo>
                  <a:pt x="2126" y="463"/>
                </a:lnTo>
                <a:lnTo>
                  <a:pt x="2126" y="481"/>
                </a:lnTo>
                <a:lnTo>
                  <a:pt x="2127" y="494"/>
                </a:lnTo>
                <a:lnTo>
                  <a:pt x="2127" y="508"/>
                </a:lnTo>
                <a:lnTo>
                  <a:pt x="2127" y="500"/>
                </a:lnTo>
                <a:lnTo>
                  <a:pt x="2127" y="458"/>
                </a:lnTo>
                <a:lnTo>
                  <a:pt x="2128" y="415"/>
                </a:lnTo>
                <a:lnTo>
                  <a:pt x="2128" y="380"/>
                </a:lnTo>
                <a:lnTo>
                  <a:pt x="2128" y="345"/>
                </a:lnTo>
                <a:lnTo>
                  <a:pt x="2129" y="292"/>
                </a:lnTo>
                <a:lnTo>
                  <a:pt x="2129" y="271"/>
                </a:lnTo>
                <a:lnTo>
                  <a:pt x="2129" y="96"/>
                </a:lnTo>
                <a:lnTo>
                  <a:pt x="2130" y="33"/>
                </a:lnTo>
                <a:lnTo>
                  <a:pt x="2130" y="31"/>
                </a:lnTo>
                <a:lnTo>
                  <a:pt x="2130" y="135"/>
                </a:lnTo>
                <a:lnTo>
                  <a:pt x="2130" y="340"/>
                </a:lnTo>
                <a:lnTo>
                  <a:pt x="2131" y="481"/>
                </a:lnTo>
                <a:lnTo>
                  <a:pt x="2131" y="503"/>
                </a:lnTo>
                <a:lnTo>
                  <a:pt x="2131" y="479"/>
                </a:lnTo>
                <a:lnTo>
                  <a:pt x="2131" y="457"/>
                </a:lnTo>
                <a:lnTo>
                  <a:pt x="2132" y="455"/>
                </a:lnTo>
                <a:lnTo>
                  <a:pt x="2132" y="460"/>
                </a:lnTo>
                <a:lnTo>
                  <a:pt x="2133" y="465"/>
                </a:lnTo>
                <a:lnTo>
                  <a:pt x="2133" y="460"/>
                </a:lnTo>
                <a:lnTo>
                  <a:pt x="2133" y="457"/>
                </a:lnTo>
                <a:lnTo>
                  <a:pt x="2133" y="460"/>
                </a:lnTo>
                <a:lnTo>
                  <a:pt x="2134" y="465"/>
                </a:lnTo>
                <a:lnTo>
                  <a:pt x="2134" y="463"/>
                </a:lnTo>
                <a:lnTo>
                  <a:pt x="2134" y="457"/>
                </a:lnTo>
                <a:lnTo>
                  <a:pt x="2134" y="455"/>
                </a:lnTo>
                <a:lnTo>
                  <a:pt x="2135" y="458"/>
                </a:lnTo>
                <a:lnTo>
                  <a:pt x="2135" y="460"/>
                </a:lnTo>
                <a:lnTo>
                  <a:pt x="2136" y="458"/>
                </a:lnTo>
                <a:lnTo>
                  <a:pt x="2136" y="457"/>
                </a:lnTo>
                <a:lnTo>
                  <a:pt x="2136" y="460"/>
                </a:lnTo>
                <a:lnTo>
                  <a:pt x="2136" y="463"/>
                </a:lnTo>
                <a:lnTo>
                  <a:pt x="2137" y="462"/>
                </a:lnTo>
                <a:lnTo>
                  <a:pt x="2137" y="460"/>
                </a:lnTo>
                <a:lnTo>
                  <a:pt x="2137" y="462"/>
                </a:lnTo>
                <a:lnTo>
                  <a:pt x="2137" y="465"/>
                </a:lnTo>
                <a:lnTo>
                  <a:pt x="2138" y="463"/>
                </a:lnTo>
                <a:lnTo>
                  <a:pt x="2138" y="458"/>
                </a:lnTo>
                <a:lnTo>
                  <a:pt x="2139" y="460"/>
                </a:lnTo>
                <a:lnTo>
                  <a:pt x="2139" y="460"/>
                </a:lnTo>
                <a:lnTo>
                  <a:pt x="2139" y="460"/>
                </a:lnTo>
                <a:lnTo>
                  <a:pt x="2139" y="454"/>
                </a:lnTo>
                <a:lnTo>
                  <a:pt x="2140" y="455"/>
                </a:lnTo>
                <a:lnTo>
                  <a:pt x="2140" y="460"/>
                </a:lnTo>
                <a:lnTo>
                  <a:pt x="2140" y="460"/>
                </a:lnTo>
                <a:lnTo>
                  <a:pt x="2140" y="457"/>
                </a:lnTo>
                <a:lnTo>
                  <a:pt x="2141" y="458"/>
                </a:lnTo>
                <a:lnTo>
                  <a:pt x="2141" y="465"/>
                </a:lnTo>
                <a:lnTo>
                  <a:pt x="2142" y="468"/>
                </a:lnTo>
                <a:lnTo>
                  <a:pt x="2142" y="463"/>
                </a:lnTo>
                <a:lnTo>
                  <a:pt x="2142" y="463"/>
                </a:lnTo>
                <a:lnTo>
                  <a:pt x="2142" y="466"/>
                </a:lnTo>
                <a:lnTo>
                  <a:pt x="2143" y="468"/>
                </a:lnTo>
                <a:lnTo>
                  <a:pt x="2143" y="463"/>
                </a:lnTo>
                <a:lnTo>
                  <a:pt x="2143" y="462"/>
                </a:lnTo>
                <a:lnTo>
                  <a:pt x="2143" y="462"/>
                </a:lnTo>
                <a:lnTo>
                  <a:pt x="2144" y="463"/>
                </a:lnTo>
                <a:lnTo>
                  <a:pt x="2144" y="460"/>
                </a:lnTo>
                <a:lnTo>
                  <a:pt x="2144" y="458"/>
                </a:lnTo>
                <a:lnTo>
                  <a:pt x="2145" y="458"/>
                </a:lnTo>
                <a:lnTo>
                  <a:pt x="2145" y="462"/>
                </a:lnTo>
                <a:lnTo>
                  <a:pt x="2145" y="458"/>
                </a:lnTo>
                <a:lnTo>
                  <a:pt x="2146" y="455"/>
                </a:lnTo>
                <a:lnTo>
                  <a:pt x="2146" y="460"/>
                </a:lnTo>
                <a:lnTo>
                  <a:pt x="2146" y="465"/>
                </a:lnTo>
                <a:lnTo>
                  <a:pt x="2146" y="463"/>
                </a:lnTo>
                <a:lnTo>
                  <a:pt x="2147" y="462"/>
                </a:lnTo>
                <a:lnTo>
                  <a:pt x="2147" y="462"/>
                </a:lnTo>
                <a:lnTo>
                  <a:pt x="2147" y="465"/>
                </a:lnTo>
                <a:lnTo>
                  <a:pt x="2148" y="463"/>
                </a:lnTo>
                <a:lnTo>
                  <a:pt x="2148" y="458"/>
                </a:lnTo>
                <a:lnTo>
                  <a:pt x="2148" y="457"/>
                </a:lnTo>
                <a:lnTo>
                  <a:pt x="2149" y="460"/>
                </a:lnTo>
                <a:lnTo>
                  <a:pt x="2149" y="457"/>
                </a:lnTo>
                <a:lnTo>
                  <a:pt x="2149" y="450"/>
                </a:lnTo>
                <a:lnTo>
                  <a:pt x="2149" y="447"/>
                </a:lnTo>
                <a:lnTo>
                  <a:pt x="2150" y="444"/>
                </a:lnTo>
                <a:lnTo>
                  <a:pt x="2150" y="444"/>
                </a:lnTo>
                <a:lnTo>
                  <a:pt x="2150" y="436"/>
                </a:lnTo>
                <a:lnTo>
                  <a:pt x="2151" y="428"/>
                </a:lnTo>
                <a:lnTo>
                  <a:pt x="2151" y="430"/>
                </a:lnTo>
                <a:lnTo>
                  <a:pt x="2151" y="431"/>
                </a:lnTo>
                <a:lnTo>
                  <a:pt x="2152" y="426"/>
                </a:lnTo>
                <a:lnTo>
                  <a:pt x="2152" y="419"/>
                </a:lnTo>
                <a:lnTo>
                  <a:pt x="2152" y="419"/>
                </a:lnTo>
                <a:lnTo>
                  <a:pt x="2152" y="423"/>
                </a:lnTo>
                <a:lnTo>
                  <a:pt x="2153" y="420"/>
                </a:lnTo>
                <a:lnTo>
                  <a:pt x="2153" y="419"/>
                </a:lnTo>
                <a:lnTo>
                  <a:pt x="2153" y="415"/>
                </a:lnTo>
                <a:lnTo>
                  <a:pt x="2154" y="419"/>
                </a:lnTo>
                <a:lnTo>
                  <a:pt x="2154" y="415"/>
                </a:lnTo>
                <a:lnTo>
                  <a:pt x="2154" y="410"/>
                </a:lnTo>
                <a:lnTo>
                  <a:pt x="2154" y="414"/>
                </a:lnTo>
                <a:lnTo>
                  <a:pt x="2155" y="415"/>
                </a:lnTo>
                <a:lnTo>
                  <a:pt x="2155" y="417"/>
                </a:lnTo>
                <a:lnTo>
                  <a:pt x="2155" y="410"/>
                </a:lnTo>
                <a:lnTo>
                  <a:pt x="2156" y="409"/>
                </a:lnTo>
                <a:lnTo>
                  <a:pt x="2156" y="412"/>
                </a:lnTo>
                <a:lnTo>
                  <a:pt x="2156" y="415"/>
                </a:lnTo>
                <a:lnTo>
                  <a:pt x="2157" y="410"/>
                </a:lnTo>
                <a:lnTo>
                  <a:pt x="2157" y="410"/>
                </a:lnTo>
                <a:lnTo>
                  <a:pt x="2157" y="415"/>
                </a:lnTo>
                <a:lnTo>
                  <a:pt x="2157" y="420"/>
                </a:lnTo>
                <a:lnTo>
                  <a:pt x="2158" y="412"/>
                </a:lnTo>
                <a:lnTo>
                  <a:pt x="2158" y="417"/>
                </a:lnTo>
                <a:lnTo>
                  <a:pt x="2158" y="420"/>
                </a:lnTo>
                <a:lnTo>
                  <a:pt x="2159" y="422"/>
                </a:lnTo>
                <a:lnTo>
                  <a:pt x="2159" y="419"/>
                </a:lnTo>
                <a:lnTo>
                  <a:pt x="2159" y="420"/>
                </a:lnTo>
                <a:lnTo>
                  <a:pt x="2160" y="422"/>
                </a:lnTo>
                <a:lnTo>
                  <a:pt x="2160" y="425"/>
                </a:lnTo>
                <a:lnTo>
                  <a:pt x="2160" y="423"/>
                </a:lnTo>
                <a:lnTo>
                  <a:pt x="2160" y="423"/>
                </a:lnTo>
                <a:lnTo>
                  <a:pt x="2161" y="423"/>
                </a:lnTo>
                <a:lnTo>
                  <a:pt x="2161" y="428"/>
                </a:lnTo>
                <a:lnTo>
                  <a:pt x="2161" y="426"/>
                </a:lnTo>
                <a:lnTo>
                  <a:pt x="2162" y="426"/>
                </a:lnTo>
                <a:lnTo>
                  <a:pt x="2162" y="430"/>
                </a:lnTo>
                <a:lnTo>
                  <a:pt x="2162" y="431"/>
                </a:lnTo>
                <a:lnTo>
                  <a:pt x="2163" y="433"/>
                </a:lnTo>
                <a:lnTo>
                  <a:pt x="2163" y="428"/>
                </a:lnTo>
                <a:lnTo>
                  <a:pt x="2163" y="436"/>
                </a:lnTo>
                <a:lnTo>
                  <a:pt x="2163" y="437"/>
                </a:lnTo>
                <a:lnTo>
                  <a:pt x="2164" y="437"/>
                </a:lnTo>
                <a:lnTo>
                  <a:pt x="2164" y="436"/>
                </a:lnTo>
                <a:lnTo>
                  <a:pt x="2164" y="435"/>
                </a:lnTo>
                <a:lnTo>
                  <a:pt x="2165" y="439"/>
                </a:lnTo>
                <a:lnTo>
                  <a:pt x="2165" y="442"/>
                </a:lnTo>
                <a:lnTo>
                  <a:pt x="2165" y="436"/>
                </a:lnTo>
                <a:lnTo>
                  <a:pt x="2166" y="435"/>
                </a:lnTo>
                <a:lnTo>
                  <a:pt x="2166" y="435"/>
                </a:lnTo>
                <a:lnTo>
                  <a:pt x="2166" y="436"/>
                </a:lnTo>
                <a:lnTo>
                  <a:pt x="2166" y="435"/>
                </a:lnTo>
                <a:lnTo>
                  <a:pt x="2167" y="430"/>
                </a:lnTo>
                <a:lnTo>
                  <a:pt x="2167" y="426"/>
                </a:lnTo>
                <a:lnTo>
                  <a:pt x="2167" y="426"/>
                </a:lnTo>
                <a:lnTo>
                  <a:pt x="2167" y="425"/>
                </a:lnTo>
                <a:lnTo>
                  <a:pt x="2168" y="417"/>
                </a:lnTo>
                <a:lnTo>
                  <a:pt x="2168" y="414"/>
                </a:lnTo>
                <a:lnTo>
                  <a:pt x="2169" y="417"/>
                </a:lnTo>
                <a:lnTo>
                  <a:pt x="2169" y="412"/>
                </a:lnTo>
                <a:lnTo>
                  <a:pt x="2169" y="406"/>
                </a:lnTo>
                <a:lnTo>
                  <a:pt x="2169" y="407"/>
                </a:lnTo>
                <a:lnTo>
                  <a:pt x="2170" y="404"/>
                </a:lnTo>
                <a:lnTo>
                  <a:pt x="2170" y="401"/>
                </a:lnTo>
                <a:lnTo>
                  <a:pt x="2170" y="396"/>
                </a:lnTo>
                <a:lnTo>
                  <a:pt x="2170" y="396"/>
                </a:lnTo>
                <a:lnTo>
                  <a:pt x="2171" y="401"/>
                </a:lnTo>
                <a:lnTo>
                  <a:pt x="2171" y="403"/>
                </a:lnTo>
                <a:lnTo>
                  <a:pt x="2172" y="403"/>
                </a:lnTo>
                <a:lnTo>
                  <a:pt x="2172" y="398"/>
                </a:lnTo>
                <a:lnTo>
                  <a:pt x="2172" y="401"/>
                </a:lnTo>
                <a:lnTo>
                  <a:pt x="2172" y="399"/>
                </a:lnTo>
                <a:lnTo>
                  <a:pt x="2173" y="386"/>
                </a:lnTo>
                <a:lnTo>
                  <a:pt x="2173" y="383"/>
                </a:lnTo>
                <a:lnTo>
                  <a:pt x="2173" y="399"/>
                </a:lnTo>
                <a:lnTo>
                  <a:pt x="2173" y="406"/>
                </a:lnTo>
                <a:lnTo>
                  <a:pt x="2174" y="415"/>
                </a:lnTo>
                <a:lnTo>
                  <a:pt x="2174" y="423"/>
                </a:lnTo>
                <a:lnTo>
                  <a:pt x="2175" y="430"/>
                </a:lnTo>
                <a:lnTo>
                  <a:pt x="2175" y="437"/>
                </a:lnTo>
                <a:lnTo>
                  <a:pt x="2175" y="437"/>
                </a:lnTo>
                <a:lnTo>
                  <a:pt x="2175" y="439"/>
                </a:lnTo>
                <a:lnTo>
                  <a:pt x="2176" y="439"/>
                </a:lnTo>
                <a:lnTo>
                  <a:pt x="2176" y="441"/>
                </a:lnTo>
                <a:lnTo>
                  <a:pt x="2176" y="442"/>
                </a:lnTo>
                <a:lnTo>
                  <a:pt x="2176" y="439"/>
                </a:lnTo>
                <a:lnTo>
                  <a:pt x="2177" y="439"/>
                </a:lnTo>
                <a:lnTo>
                  <a:pt x="2177" y="447"/>
                </a:lnTo>
                <a:lnTo>
                  <a:pt x="2178" y="446"/>
                </a:lnTo>
                <a:lnTo>
                  <a:pt x="2178" y="441"/>
                </a:lnTo>
                <a:lnTo>
                  <a:pt x="2178" y="442"/>
                </a:lnTo>
                <a:lnTo>
                  <a:pt x="2178" y="446"/>
                </a:lnTo>
                <a:lnTo>
                  <a:pt x="2179" y="446"/>
                </a:lnTo>
                <a:lnTo>
                  <a:pt x="2179" y="442"/>
                </a:lnTo>
                <a:lnTo>
                  <a:pt x="2179" y="444"/>
                </a:lnTo>
                <a:lnTo>
                  <a:pt x="2179" y="446"/>
                </a:lnTo>
                <a:lnTo>
                  <a:pt x="2180" y="446"/>
                </a:lnTo>
                <a:lnTo>
                  <a:pt x="2180" y="442"/>
                </a:lnTo>
                <a:lnTo>
                  <a:pt x="2180" y="446"/>
                </a:lnTo>
                <a:lnTo>
                  <a:pt x="2181" y="447"/>
                </a:lnTo>
                <a:lnTo>
                  <a:pt x="2181" y="450"/>
                </a:lnTo>
                <a:lnTo>
                  <a:pt x="2181" y="470"/>
                </a:lnTo>
                <a:lnTo>
                  <a:pt x="2182" y="476"/>
                </a:lnTo>
                <a:lnTo>
                  <a:pt x="2182" y="489"/>
                </a:lnTo>
                <a:lnTo>
                  <a:pt x="2182" y="510"/>
                </a:lnTo>
                <a:lnTo>
                  <a:pt x="2182" y="505"/>
                </a:lnTo>
                <a:lnTo>
                  <a:pt x="2183" y="455"/>
                </a:lnTo>
                <a:lnTo>
                  <a:pt x="2183" y="403"/>
                </a:lnTo>
                <a:lnTo>
                  <a:pt x="2183" y="329"/>
                </a:lnTo>
                <a:lnTo>
                  <a:pt x="2184" y="212"/>
                </a:lnTo>
                <a:lnTo>
                  <a:pt x="2184" y="106"/>
                </a:lnTo>
                <a:lnTo>
                  <a:pt x="2184" y="60"/>
                </a:lnTo>
                <a:lnTo>
                  <a:pt x="2185" y="108"/>
                </a:lnTo>
                <a:lnTo>
                  <a:pt x="2185" y="265"/>
                </a:lnTo>
                <a:lnTo>
                  <a:pt x="2185" y="435"/>
                </a:lnTo>
                <a:lnTo>
                  <a:pt x="2185" y="505"/>
                </a:lnTo>
                <a:lnTo>
                  <a:pt x="2186" y="500"/>
                </a:lnTo>
                <a:lnTo>
                  <a:pt x="2186" y="476"/>
                </a:lnTo>
                <a:lnTo>
                  <a:pt x="2186" y="458"/>
                </a:lnTo>
                <a:lnTo>
                  <a:pt x="2187" y="460"/>
                </a:lnTo>
                <a:lnTo>
                  <a:pt x="2187" y="465"/>
                </a:lnTo>
                <a:lnTo>
                  <a:pt x="2187" y="465"/>
                </a:lnTo>
                <a:lnTo>
                  <a:pt x="2188" y="460"/>
                </a:lnTo>
                <a:lnTo>
                  <a:pt x="2188" y="463"/>
                </a:lnTo>
                <a:lnTo>
                  <a:pt x="2188" y="466"/>
                </a:lnTo>
                <a:lnTo>
                  <a:pt x="2188" y="468"/>
                </a:lnTo>
                <a:lnTo>
                  <a:pt x="2189" y="468"/>
                </a:lnTo>
                <a:lnTo>
                  <a:pt x="2189" y="465"/>
                </a:lnTo>
                <a:lnTo>
                  <a:pt x="2189" y="465"/>
                </a:lnTo>
                <a:lnTo>
                  <a:pt x="2190" y="468"/>
                </a:lnTo>
                <a:lnTo>
                  <a:pt x="2190" y="465"/>
                </a:lnTo>
                <a:lnTo>
                  <a:pt x="2190" y="462"/>
                </a:lnTo>
                <a:lnTo>
                  <a:pt x="2191" y="465"/>
                </a:lnTo>
                <a:lnTo>
                  <a:pt x="2191" y="466"/>
                </a:lnTo>
                <a:lnTo>
                  <a:pt x="2191" y="465"/>
                </a:lnTo>
                <a:lnTo>
                  <a:pt x="2191" y="465"/>
                </a:lnTo>
                <a:lnTo>
                  <a:pt x="2192" y="468"/>
                </a:lnTo>
                <a:lnTo>
                  <a:pt x="2192" y="473"/>
                </a:lnTo>
                <a:lnTo>
                  <a:pt x="2192" y="473"/>
                </a:lnTo>
                <a:lnTo>
                  <a:pt x="2193" y="466"/>
                </a:lnTo>
                <a:lnTo>
                  <a:pt x="2193" y="465"/>
                </a:lnTo>
                <a:lnTo>
                  <a:pt x="2193" y="468"/>
                </a:lnTo>
                <a:lnTo>
                  <a:pt x="2193" y="468"/>
                </a:lnTo>
                <a:lnTo>
                  <a:pt x="2194" y="465"/>
                </a:lnTo>
                <a:lnTo>
                  <a:pt x="2194" y="465"/>
                </a:lnTo>
                <a:lnTo>
                  <a:pt x="2195" y="465"/>
                </a:lnTo>
                <a:lnTo>
                  <a:pt x="2195" y="468"/>
                </a:lnTo>
                <a:lnTo>
                  <a:pt x="2195" y="466"/>
                </a:lnTo>
                <a:lnTo>
                  <a:pt x="2195" y="468"/>
                </a:lnTo>
                <a:lnTo>
                  <a:pt x="2196" y="468"/>
                </a:lnTo>
                <a:lnTo>
                  <a:pt x="2196" y="466"/>
                </a:lnTo>
                <a:lnTo>
                  <a:pt x="2196" y="470"/>
                </a:lnTo>
                <a:lnTo>
                  <a:pt x="2196" y="468"/>
                </a:lnTo>
                <a:lnTo>
                  <a:pt x="2197" y="466"/>
                </a:lnTo>
                <a:lnTo>
                  <a:pt x="2197" y="466"/>
                </a:lnTo>
                <a:lnTo>
                  <a:pt x="2198" y="465"/>
                </a:lnTo>
                <a:lnTo>
                  <a:pt x="2198" y="463"/>
                </a:lnTo>
                <a:lnTo>
                  <a:pt x="2198" y="465"/>
                </a:lnTo>
                <a:lnTo>
                  <a:pt x="2198" y="468"/>
                </a:lnTo>
                <a:lnTo>
                  <a:pt x="2199" y="468"/>
                </a:lnTo>
                <a:lnTo>
                  <a:pt x="2199" y="465"/>
                </a:lnTo>
                <a:lnTo>
                  <a:pt x="2199" y="466"/>
                </a:lnTo>
                <a:lnTo>
                  <a:pt x="2199" y="471"/>
                </a:lnTo>
                <a:lnTo>
                  <a:pt x="2200" y="471"/>
                </a:lnTo>
                <a:lnTo>
                  <a:pt x="2200" y="468"/>
                </a:lnTo>
                <a:lnTo>
                  <a:pt x="2201" y="463"/>
                </a:lnTo>
                <a:lnTo>
                  <a:pt x="2201" y="473"/>
                </a:lnTo>
                <a:lnTo>
                  <a:pt x="2201" y="471"/>
                </a:lnTo>
                <a:lnTo>
                  <a:pt x="2201" y="470"/>
                </a:lnTo>
                <a:lnTo>
                  <a:pt x="2202" y="470"/>
                </a:lnTo>
                <a:lnTo>
                  <a:pt x="2202" y="470"/>
                </a:lnTo>
                <a:lnTo>
                  <a:pt x="2202" y="476"/>
                </a:lnTo>
                <a:lnTo>
                  <a:pt x="2202" y="470"/>
                </a:lnTo>
                <a:lnTo>
                  <a:pt x="2203" y="468"/>
                </a:lnTo>
                <a:lnTo>
                  <a:pt x="2203" y="475"/>
                </a:lnTo>
                <a:lnTo>
                  <a:pt x="2204" y="476"/>
                </a:lnTo>
                <a:lnTo>
                  <a:pt x="2204" y="471"/>
                </a:lnTo>
                <a:lnTo>
                  <a:pt x="2204" y="470"/>
                </a:lnTo>
                <a:lnTo>
                  <a:pt x="2204" y="473"/>
                </a:lnTo>
                <a:lnTo>
                  <a:pt x="2205" y="473"/>
                </a:lnTo>
                <a:lnTo>
                  <a:pt x="2205" y="471"/>
                </a:lnTo>
                <a:lnTo>
                  <a:pt x="2205" y="466"/>
                </a:lnTo>
                <a:lnTo>
                  <a:pt x="2205" y="455"/>
                </a:lnTo>
                <a:lnTo>
                  <a:pt x="2206" y="455"/>
                </a:lnTo>
                <a:lnTo>
                  <a:pt x="2206" y="450"/>
                </a:lnTo>
                <a:lnTo>
                  <a:pt x="2206" y="441"/>
                </a:lnTo>
                <a:lnTo>
                  <a:pt x="2206" y="437"/>
                </a:lnTo>
                <a:lnTo>
                  <a:pt x="2207" y="439"/>
                </a:lnTo>
                <a:lnTo>
                  <a:pt x="2207" y="439"/>
                </a:lnTo>
                <a:lnTo>
                  <a:pt x="2208" y="436"/>
                </a:lnTo>
                <a:lnTo>
                  <a:pt x="2208" y="436"/>
                </a:lnTo>
                <a:lnTo>
                  <a:pt x="2208" y="442"/>
                </a:lnTo>
                <a:lnTo>
                  <a:pt x="2208" y="437"/>
                </a:lnTo>
                <a:lnTo>
                  <a:pt x="2209" y="431"/>
                </a:lnTo>
                <a:lnTo>
                  <a:pt x="2209" y="430"/>
                </a:lnTo>
                <a:lnTo>
                  <a:pt x="2209" y="435"/>
                </a:lnTo>
                <a:lnTo>
                  <a:pt x="2209" y="433"/>
                </a:lnTo>
                <a:lnTo>
                  <a:pt x="2210" y="431"/>
                </a:lnTo>
                <a:lnTo>
                  <a:pt x="2210" y="430"/>
                </a:lnTo>
                <a:lnTo>
                  <a:pt x="2211" y="435"/>
                </a:lnTo>
                <a:lnTo>
                  <a:pt x="2211" y="436"/>
                </a:lnTo>
                <a:lnTo>
                  <a:pt x="2211" y="435"/>
                </a:lnTo>
                <a:lnTo>
                  <a:pt x="2211" y="431"/>
                </a:lnTo>
                <a:lnTo>
                  <a:pt x="2212" y="433"/>
                </a:lnTo>
                <a:lnTo>
                  <a:pt x="2212" y="436"/>
                </a:lnTo>
                <a:lnTo>
                  <a:pt x="2212" y="435"/>
                </a:lnTo>
                <a:lnTo>
                  <a:pt x="2212" y="435"/>
                </a:lnTo>
                <a:lnTo>
                  <a:pt x="2213" y="437"/>
                </a:lnTo>
                <a:lnTo>
                  <a:pt x="2213" y="437"/>
                </a:lnTo>
                <a:lnTo>
                  <a:pt x="2214" y="436"/>
                </a:lnTo>
                <a:lnTo>
                  <a:pt x="2214" y="436"/>
                </a:lnTo>
                <a:lnTo>
                  <a:pt x="2214" y="441"/>
                </a:lnTo>
                <a:lnTo>
                  <a:pt x="2214" y="447"/>
                </a:lnTo>
                <a:lnTo>
                  <a:pt x="2215" y="444"/>
                </a:lnTo>
                <a:lnTo>
                  <a:pt x="2215" y="442"/>
                </a:lnTo>
                <a:lnTo>
                  <a:pt x="2215" y="444"/>
                </a:lnTo>
                <a:lnTo>
                  <a:pt x="2215" y="446"/>
                </a:lnTo>
                <a:lnTo>
                  <a:pt x="2216" y="444"/>
                </a:lnTo>
                <a:lnTo>
                  <a:pt x="2216" y="441"/>
                </a:lnTo>
                <a:lnTo>
                  <a:pt x="2216" y="441"/>
                </a:lnTo>
                <a:lnTo>
                  <a:pt x="2217" y="446"/>
                </a:lnTo>
                <a:lnTo>
                  <a:pt x="2217" y="446"/>
                </a:lnTo>
                <a:lnTo>
                  <a:pt x="2217" y="446"/>
                </a:lnTo>
                <a:lnTo>
                  <a:pt x="2218" y="444"/>
                </a:lnTo>
                <a:lnTo>
                  <a:pt x="2218" y="449"/>
                </a:lnTo>
                <a:lnTo>
                  <a:pt x="2218" y="454"/>
                </a:lnTo>
                <a:lnTo>
                  <a:pt x="2218" y="452"/>
                </a:lnTo>
                <a:lnTo>
                  <a:pt x="2219" y="449"/>
                </a:lnTo>
                <a:lnTo>
                  <a:pt x="2219" y="455"/>
                </a:lnTo>
                <a:lnTo>
                  <a:pt x="2219" y="457"/>
                </a:lnTo>
                <a:lnTo>
                  <a:pt x="2220" y="460"/>
                </a:lnTo>
                <a:lnTo>
                  <a:pt x="2220" y="455"/>
                </a:lnTo>
                <a:lnTo>
                  <a:pt x="2220" y="455"/>
                </a:lnTo>
                <a:lnTo>
                  <a:pt x="2221" y="458"/>
                </a:lnTo>
                <a:lnTo>
                  <a:pt x="2221" y="460"/>
                </a:lnTo>
                <a:lnTo>
                  <a:pt x="2221" y="455"/>
                </a:lnTo>
                <a:lnTo>
                  <a:pt x="2221" y="457"/>
                </a:lnTo>
                <a:lnTo>
                  <a:pt x="2222" y="463"/>
                </a:lnTo>
                <a:lnTo>
                  <a:pt x="2222" y="462"/>
                </a:lnTo>
                <a:lnTo>
                  <a:pt x="2222" y="452"/>
                </a:lnTo>
                <a:lnTo>
                  <a:pt x="2223" y="452"/>
                </a:lnTo>
                <a:lnTo>
                  <a:pt x="2223" y="444"/>
                </a:lnTo>
                <a:lnTo>
                  <a:pt x="2223" y="444"/>
                </a:lnTo>
                <a:lnTo>
                  <a:pt x="2224" y="437"/>
                </a:lnTo>
                <a:lnTo>
                  <a:pt x="2224" y="435"/>
                </a:lnTo>
                <a:lnTo>
                  <a:pt x="2224" y="436"/>
                </a:lnTo>
                <a:lnTo>
                  <a:pt x="2225" y="436"/>
                </a:lnTo>
                <a:lnTo>
                  <a:pt x="2225" y="435"/>
                </a:lnTo>
                <a:lnTo>
                  <a:pt x="2225" y="426"/>
                </a:lnTo>
                <a:lnTo>
                  <a:pt x="2225" y="426"/>
                </a:lnTo>
                <a:lnTo>
                  <a:pt x="2226" y="423"/>
                </a:lnTo>
                <a:lnTo>
                  <a:pt x="2226" y="417"/>
                </a:lnTo>
                <a:lnTo>
                  <a:pt x="2226" y="415"/>
                </a:lnTo>
                <a:lnTo>
                  <a:pt x="2227" y="420"/>
                </a:lnTo>
                <a:lnTo>
                  <a:pt x="2227" y="431"/>
                </a:lnTo>
                <a:lnTo>
                  <a:pt x="2227" y="426"/>
                </a:lnTo>
                <a:lnTo>
                  <a:pt x="2228" y="419"/>
                </a:lnTo>
                <a:lnTo>
                  <a:pt x="2228" y="414"/>
                </a:lnTo>
                <a:lnTo>
                  <a:pt x="2228" y="420"/>
                </a:lnTo>
                <a:lnTo>
                  <a:pt x="2228" y="417"/>
                </a:lnTo>
                <a:lnTo>
                  <a:pt x="2229" y="407"/>
                </a:lnTo>
                <a:lnTo>
                  <a:pt x="2229" y="417"/>
                </a:lnTo>
                <a:lnTo>
                  <a:pt x="2229" y="435"/>
                </a:lnTo>
                <a:lnTo>
                  <a:pt x="2229" y="442"/>
                </a:lnTo>
                <a:lnTo>
                  <a:pt x="2230" y="442"/>
                </a:lnTo>
                <a:lnTo>
                  <a:pt x="2230" y="446"/>
                </a:lnTo>
                <a:lnTo>
                  <a:pt x="2231" y="458"/>
                </a:lnTo>
                <a:lnTo>
                  <a:pt x="2231" y="460"/>
                </a:lnTo>
                <a:lnTo>
                  <a:pt x="2231" y="462"/>
                </a:lnTo>
                <a:lnTo>
                  <a:pt x="2231" y="458"/>
                </a:lnTo>
                <a:lnTo>
                  <a:pt x="2232" y="458"/>
                </a:lnTo>
                <a:lnTo>
                  <a:pt x="2232" y="465"/>
                </a:lnTo>
                <a:lnTo>
                  <a:pt x="2232" y="463"/>
                </a:lnTo>
                <a:lnTo>
                  <a:pt x="2232" y="460"/>
                </a:lnTo>
                <a:lnTo>
                  <a:pt x="2233" y="462"/>
                </a:lnTo>
                <a:lnTo>
                  <a:pt x="2233" y="463"/>
                </a:lnTo>
                <a:lnTo>
                  <a:pt x="2234" y="465"/>
                </a:lnTo>
                <a:lnTo>
                  <a:pt x="2234" y="465"/>
                </a:lnTo>
                <a:lnTo>
                  <a:pt x="2234" y="465"/>
                </a:lnTo>
                <a:lnTo>
                  <a:pt x="2234" y="466"/>
                </a:lnTo>
                <a:lnTo>
                  <a:pt x="2235" y="470"/>
                </a:lnTo>
                <a:lnTo>
                  <a:pt x="2235" y="470"/>
                </a:lnTo>
                <a:lnTo>
                  <a:pt x="2235" y="476"/>
                </a:lnTo>
                <a:lnTo>
                  <a:pt x="2235" y="471"/>
                </a:lnTo>
                <a:lnTo>
                  <a:pt x="2236" y="463"/>
                </a:lnTo>
                <a:lnTo>
                  <a:pt x="2236" y="462"/>
                </a:lnTo>
                <a:lnTo>
                  <a:pt x="2237" y="463"/>
                </a:lnTo>
                <a:lnTo>
                  <a:pt x="2237" y="468"/>
                </a:lnTo>
                <a:lnTo>
                  <a:pt x="2237" y="479"/>
                </a:lnTo>
                <a:lnTo>
                  <a:pt x="2237" y="492"/>
                </a:lnTo>
                <a:lnTo>
                  <a:pt x="2238" y="498"/>
                </a:lnTo>
                <a:lnTo>
                  <a:pt x="2238" y="513"/>
                </a:lnTo>
                <a:lnTo>
                  <a:pt x="2238" y="526"/>
                </a:lnTo>
                <a:lnTo>
                  <a:pt x="2238" y="511"/>
                </a:lnTo>
                <a:lnTo>
                  <a:pt x="2239" y="458"/>
                </a:lnTo>
                <a:lnTo>
                  <a:pt x="2239" y="398"/>
                </a:lnTo>
                <a:lnTo>
                  <a:pt x="2240" y="311"/>
                </a:lnTo>
                <a:lnTo>
                  <a:pt x="2240" y="194"/>
                </a:lnTo>
                <a:lnTo>
                  <a:pt x="2240" y="103"/>
                </a:lnTo>
                <a:lnTo>
                  <a:pt x="2240" y="74"/>
                </a:lnTo>
                <a:lnTo>
                  <a:pt x="2241" y="72"/>
                </a:lnTo>
                <a:lnTo>
                  <a:pt x="2241" y="286"/>
                </a:lnTo>
                <a:lnTo>
                  <a:pt x="2241" y="446"/>
                </a:lnTo>
                <a:lnTo>
                  <a:pt x="2241" y="510"/>
                </a:lnTo>
                <a:lnTo>
                  <a:pt x="2242" y="516"/>
                </a:lnTo>
                <a:lnTo>
                  <a:pt x="2242" y="498"/>
                </a:lnTo>
                <a:lnTo>
                  <a:pt x="2242" y="484"/>
                </a:lnTo>
                <a:lnTo>
                  <a:pt x="2242" y="487"/>
                </a:lnTo>
                <a:lnTo>
                  <a:pt x="2243" y="489"/>
                </a:lnTo>
                <a:lnTo>
                  <a:pt x="2243" y="486"/>
                </a:lnTo>
                <a:lnTo>
                  <a:pt x="2244" y="482"/>
                </a:lnTo>
                <a:lnTo>
                  <a:pt x="2244" y="487"/>
                </a:lnTo>
                <a:lnTo>
                  <a:pt x="2244" y="491"/>
                </a:lnTo>
                <a:lnTo>
                  <a:pt x="2244" y="489"/>
                </a:lnTo>
                <a:lnTo>
                  <a:pt x="2245" y="487"/>
                </a:lnTo>
                <a:lnTo>
                  <a:pt x="2245" y="484"/>
                </a:lnTo>
                <a:lnTo>
                  <a:pt x="2245" y="487"/>
                </a:lnTo>
                <a:lnTo>
                  <a:pt x="2245" y="487"/>
                </a:lnTo>
                <a:lnTo>
                  <a:pt x="2246" y="489"/>
                </a:lnTo>
                <a:lnTo>
                  <a:pt x="2246" y="487"/>
                </a:lnTo>
                <a:lnTo>
                  <a:pt x="2247" y="489"/>
                </a:lnTo>
                <a:lnTo>
                  <a:pt x="2247" y="487"/>
                </a:lnTo>
                <a:lnTo>
                  <a:pt x="2247" y="491"/>
                </a:lnTo>
                <a:lnTo>
                  <a:pt x="2247" y="494"/>
                </a:lnTo>
                <a:lnTo>
                  <a:pt x="2248" y="491"/>
                </a:lnTo>
                <a:lnTo>
                  <a:pt x="2248" y="492"/>
                </a:lnTo>
                <a:lnTo>
                  <a:pt x="2248" y="489"/>
                </a:lnTo>
                <a:lnTo>
                  <a:pt x="2248" y="486"/>
                </a:lnTo>
                <a:lnTo>
                  <a:pt x="2249" y="491"/>
                </a:lnTo>
                <a:lnTo>
                  <a:pt x="2249" y="492"/>
                </a:lnTo>
                <a:lnTo>
                  <a:pt x="2250" y="491"/>
                </a:lnTo>
                <a:lnTo>
                  <a:pt x="2250" y="492"/>
                </a:lnTo>
                <a:lnTo>
                  <a:pt x="2250" y="502"/>
                </a:lnTo>
                <a:lnTo>
                  <a:pt x="2250" y="505"/>
                </a:lnTo>
                <a:lnTo>
                  <a:pt x="2251" y="502"/>
                </a:lnTo>
                <a:lnTo>
                  <a:pt x="2251" y="494"/>
                </a:lnTo>
                <a:lnTo>
                  <a:pt x="2251" y="491"/>
                </a:lnTo>
                <a:lnTo>
                  <a:pt x="2251" y="498"/>
                </a:lnTo>
                <a:lnTo>
                  <a:pt x="2252" y="495"/>
                </a:lnTo>
                <a:lnTo>
                  <a:pt x="2252" y="491"/>
                </a:lnTo>
                <a:lnTo>
                  <a:pt x="2253" y="492"/>
                </a:lnTo>
                <a:lnTo>
                  <a:pt x="2253" y="492"/>
                </a:lnTo>
                <a:lnTo>
                  <a:pt x="2253" y="497"/>
                </a:lnTo>
                <a:lnTo>
                  <a:pt x="2253" y="492"/>
                </a:lnTo>
                <a:lnTo>
                  <a:pt x="2254" y="492"/>
                </a:lnTo>
                <a:lnTo>
                  <a:pt x="2254" y="492"/>
                </a:lnTo>
                <a:lnTo>
                  <a:pt x="2254" y="498"/>
                </a:lnTo>
                <a:lnTo>
                  <a:pt x="2255" y="494"/>
                </a:lnTo>
                <a:lnTo>
                  <a:pt x="2255" y="495"/>
                </a:lnTo>
                <a:lnTo>
                  <a:pt x="2255" y="497"/>
                </a:lnTo>
                <a:lnTo>
                  <a:pt x="2255" y="498"/>
                </a:lnTo>
                <a:lnTo>
                  <a:pt x="2256" y="495"/>
                </a:lnTo>
                <a:lnTo>
                  <a:pt x="2256" y="494"/>
                </a:lnTo>
                <a:lnTo>
                  <a:pt x="2256" y="495"/>
                </a:lnTo>
                <a:lnTo>
                  <a:pt x="2257" y="497"/>
                </a:lnTo>
                <a:lnTo>
                  <a:pt x="2257" y="491"/>
                </a:lnTo>
                <a:lnTo>
                  <a:pt x="2257" y="487"/>
                </a:lnTo>
                <a:lnTo>
                  <a:pt x="2258" y="497"/>
                </a:lnTo>
                <a:lnTo>
                  <a:pt x="2258" y="502"/>
                </a:lnTo>
                <a:lnTo>
                  <a:pt x="2258" y="505"/>
                </a:lnTo>
                <a:lnTo>
                  <a:pt x="2258" y="502"/>
                </a:lnTo>
                <a:lnTo>
                  <a:pt x="2259" y="503"/>
                </a:lnTo>
                <a:lnTo>
                  <a:pt x="2259" y="508"/>
                </a:lnTo>
                <a:lnTo>
                  <a:pt x="2259" y="508"/>
                </a:lnTo>
                <a:lnTo>
                  <a:pt x="2260" y="507"/>
                </a:lnTo>
                <a:lnTo>
                  <a:pt x="2260" y="507"/>
                </a:lnTo>
                <a:lnTo>
                  <a:pt x="2260" y="510"/>
                </a:lnTo>
                <a:lnTo>
                  <a:pt x="2261" y="511"/>
                </a:lnTo>
                <a:lnTo>
                  <a:pt x="2261" y="505"/>
                </a:lnTo>
                <a:lnTo>
                  <a:pt x="2261" y="507"/>
                </a:lnTo>
                <a:lnTo>
                  <a:pt x="2261" y="503"/>
                </a:lnTo>
                <a:lnTo>
                  <a:pt x="2262" y="497"/>
                </a:lnTo>
                <a:lnTo>
                  <a:pt x="2262" y="491"/>
                </a:lnTo>
                <a:lnTo>
                  <a:pt x="2262" y="482"/>
                </a:lnTo>
                <a:lnTo>
                  <a:pt x="2263" y="481"/>
                </a:lnTo>
                <a:lnTo>
                  <a:pt x="2263" y="476"/>
                </a:lnTo>
                <a:lnTo>
                  <a:pt x="2263" y="463"/>
                </a:lnTo>
                <a:lnTo>
                  <a:pt x="2264" y="450"/>
                </a:lnTo>
                <a:lnTo>
                  <a:pt x="2264" y="452"/>
                </a:lnTo>
                <a:lnTo>
                  <a:pt x="2264" y="447"/>
                </a:lnTo>
                <a:lnTo>
                  <a:pt x="2264" y="442"/>
                </a:lnTo>
                <a:lnTo>
                  <a:pt x="2265" y="439"/>
                </a:lnTo>
                <a:lnTo>
                  <a:pt x="2265" y="444"/>
                </a:lnTo>
                <a:lnTo>
                  <a:pt x="2265" y="441"/>
                </a:lnTo>
                <a:lnTo>
                  <a:pt x="2265" y="439"/>
                </a:lnTo>
                <a:lnTo>
                  <a:pt x="2266" y="433"/>
                </a:lnTo>
                <a:lnTo>
                  <a:pt x="2266" y="431"/>
                </a:lnTo>
                <a:lnTo>
                  <a:pt x="2267" y="437"/>
                </a:lnTo>
                <a:lnTo>
                  <a:pt x="2267" y="435"/>
                </a:lnTo>
                <a:lnTo>
                  <a:pt x="2267" y="433"/>
                </a:lnTo>
                <a:lnTo>
                  <a:pt x="2267" y="433"/>
                </a:lnTo>
                <a:lnTo>
                  <a:pt x="2268" y="441"/>
                </a:lnTo>
                <a:lnTo>
                  <a:pt x="2268" y="439"/>
                </a:lnTo>
                <a:lnTo>
                  <a:pt x="2268" y="436"/>
                </a:lnTo>
                <a:lnTo>
                  <a:pt x="2268" y="436"/>
                </a:lnTo>
                <a:lnTo>
                  <a:pt x="2269" y="437"/>
                </a:lnTo>
                <a:lnTo>
                  <a:pt x="2269" y="439"/>
                </a:lnTo>
                <a:lnTo>
                  <a:pt x="2270" y="435"/>
                </a:lnTo>
                <a:lnTo>
                  <a:pt x="2270" y="436"/>
                </a:lnTo>
                <a:lnTo>
                  <a:pt x="2270" y="439"/>
                </a:lnTo>
                <a:lnTo>
                  <a:pt x="2270" y="441"/>
                </a:lnTo>
                <a:lnTo>
                  <a:pt x="2271" y="439"/>
                </a:lnTo>
                <a:lnTo>
                  <a:pt x="2271" y="436"/>
                </a:lnTo>
                <a:lnTo>
                  <a:pt x="2271" y="439"/>
                </a:lnTo>
                <a:lnTo>
                  <a:pt x="2271" y="444"/>
                </a:lnTo>
                <a:lnTo>
                  <a:pt x="2272" y="441"/>
                </a:lnTo>
                <a:lnTo>
                  <a:pt x="2272" y="437"/>
                </a:lnTo>
                <a:lnTo>
                  <a:pt x="2273" y="441"/>
                </a:lnTo>
                <a:lnTo>
                  <a:pt x="2273" y="447"/>
                </a:lnTo>
                <a:lnTo>
                  <a:pt x="2273" y="446"/>
                </a:lnTo>
                <a:lnTo>
                  <a:pt x="2273" y="442"/>
                </a:lnTo>
                <a:lnTo>
                  <a:pt x="2274" y="444"/>
                </a:lnTo>
                <a:lnTo>
                  <a:pt x="2274" y="450"/>
                </a:lnTo>
                <a:lnTo>
                  <a:pt x="2274" y="449"/>
                </a:lnTo>
                <a:lnTo>
                  <a:pt x="2274" y="446"/>
                </a:lnTo>
                <a:lnTo>
                  <a:pt x="2275" y="447"/>
                </a:lnTo>
                <a:lnTo>
                  <a:pt x="2275" y="452"/>
                </a:lnTo>
                <a:lnTo>
                  <a:pt x="2276" y="454"/>
                </a:lnTo>
                <a:lnTo>
                  <a:pt x="2276" y="450"/>
                </a:lnTo>
                <a:lnTo>
                  <a:pt x="2276" y="449"/>
                </a:lnTo>
                <a:lnTo>
                  <a:pt x="2276" y="450"/>
                </a:lnTo>
                <a:lnTo>
                  <a:pt x="2277" y="450"/>
                </a:lnTo>
                <a:lnTo>
                  <a:pt x="2277" y="446"/>
                </a:lnTo>
                <a:lnTo>
                  <a:pt x="2277" y="447"/>
                </a:lnTo>
                <a:lnTo>
                  <a:pt x="2277" y="444"/>
                </a:lnTo>
                <a:lnTo>
                  <a:pt x="2278" y="446"/>
                </a:lnTo>
                <a:lnTo>
                  <a:pt x="2278" y="449"/>
                </a:lnTo>
                <a:lnTo>
                  <a:pt x="2278" y="447"/>
                </a:lnTo>
                <a:lnTo>
                  <a:pt x="2278" y="450"/>
                </a:lnTo>
                <a:lnTo>
                  <a:pt x="2279" y="452"/>
                </a:lnTo>
                <a:lnTo>
                  <a:pt x="2279" y="447"/>
                </a:lnTo>
                <a:lnTo>
                  <a:pt x="2280" y="449"/>
                </a:lnTo>
                <a:lnTo>
                  <a:pt x="2280" y="446"/>
                </a:lnTo>
                <a:lnTo>
                  <a:pt x="2280" y="444"/>
                </a:lnTo>
                <a:lnTo>
                  <a:pt x="2280" y="441"/>
                </a:lnTo>
                <a:lnTo>
                  <a:pt x="2281" y="431"/>
                </a:lnTo>
                <a:lnTo>
                  <a:pt x="2281" y="428"/>
                </a:lnTo>
                <a:lnTo>
                  <a:pt x="2281" y="431"/>
                </a:lnTo>
                <a:lnTo>
                  <a:pt x="2282" y="425"/>
                </a:lnTo>
                <a:lnTo>
                  <a:pt x="2282" y="422"/>
                </a:lnTo>
                <a:lnTo>
                  <a:pt x="2282" y="417"/>
                </a:lnTo>
                <a:lnTo>
                  <a:pt x="2283" y="414"/>
                </a:lnTo>
                <a:lnTo>
                  <a:pt x="2283" y="414"/>
                </a:lnTo>
                <a:lnTo>
                  <a:pt x="2283" y="410"/>
                </a:lnTo>
                <a:lnTo>
                  <a:pt x="2283" y="404"/>
                </a:lnTo>
                <a:lnTo>
                  <a:pt x="2284" y="407"/>
                </a:lnTo>
                <a:lnTo>
                  <a:pt x="2284" y="410"/>
                </a:lnTo>
                <a:lnTo>
                  <a:pt x="2284" y="409"/>
                </a:lnTo>
                <a:lnTo>
                  <a:pt x="2285" y="412"/>
                </a:lnTo>
                <a:lnTo>
                  <a:pt x="2285" y="410"/>
                </a:lnTo>
                <a:lnTo>
                  <a:pt x="2285" y="412"/>
                </a:lnTo>
                <a:lnTo>
                  <a:pt x="2286" y="406"/>
                </a:lnTo>
                <a:lnTo>
                  <a:pt x="2286" y="398"/>
                </a:lnTo>
                <a:lnTo>
                  <a:pt x="2286" y="393"/>
                </a:lnTo>
                <a:lnTo>
                  <a:pt x="2286" y="412"/>
                </a:lnTo>
                <a:lnTo>
                  <a:pt x="2287" y="423"/>
                </a:lnTo>
                <a:lnTo>
                  <a:pt x="2287" y="423"/>
                </a:lnTo>
                <a:lnTo>
                  <a:pt x="2287" y="431"/>
                </a:lnTo>
                <a:lnTo>
                  <a:pt x="2288" y="439"/>
                </a:lnTo>
                <a:lnTo>
                  <a:pt x="2288" y="444"/>
                </a:lnTo>
                <a:lnTo>
                  <a:pt x="2288" y="447"/>
                </a:lnTo>
                <a:lnTo>
                  <a:pt x="2289" y="450"/>
                </a:lnTo>
                <a:lnTo>
                  <a:pt x="2289" y="450"/>
                </a:lnTo>
                <a:lnTo>
                  <a:pt x="2289" y="454"/>
                </a:lnTo>
                <a:lnTo>
                  <a:pt x="2289" y="447"/>
                </a:lnTo>
                <a:lnTo>
                  <a:pt x="2290" y="449"/>
                </a:lnTo>
                <a:lnTo>
                  <a:pt x="2290" y="452"/>
                </a:lnTo>
                <a:lnTo>
                  <a:pt x="2290" y="450"/>
                </a:lnTo>
                <a:lnTo>
                  <a:pt x="2291" y="447"/>
                </a:lnTo>
                <a:lnTo>
                  <a:pt x="2291" y="450"/>
                </a:lnTo>
                <a:lnTo>
                  <a:pt x="2291" y="455"/>
                </a:lnTo>
                <a:lnTo>
                  <a:pt x="2291" y="455"/>
                </a:lnTo>
                <a:lnTo>
                  <a:pt x="2292" y="454"/>
                </a:lnTo>
                <a:lnTo>
                  <a:pt x="2292" y="454"/>
                </a:lnTo>
                <a:lnTo>
                  <a:pt x="2292" y="452"/>
                </a:lnTo>
                <a:lnTo>
                  <a:pt x="2293" y="455"/>
                </a:lnTo>
                <a:lnTo>
                  <a:pt x="2293" y="457"/>
                </a:lnTo>
                <a:lnTo>
                  <a:pt x="2293" y="457"/>
                </a:lnTo>
                <a:lnTo>
                  <a:pt x="2294" y="465"/>
                </a:lnTo>
                <a:lnTo>
                  <a:pt x="2294" y="481"/>
                </a:lnTo>
                <a:lnTo>
                  <a:pt x="2294" y="489"/>
                </a:lnTo>
                <a:lnTo>
                  <a:pt x="2294" y="500"/>
                </a:lnTo>
                <a:lnTo>
                  <a:pt x="2295" y="514"/>
                </a:lnTo>
                <a:lnTo>
                  <a:pt x="2295" y="500"/>
                </a:lnTo>
                <a:lnTo>
                  <a:pt x="2295" y="441"/>
                </a:lnTo>
                <a:lnTo>
                  <a:pt x="2296" y="362"/>
                </a:lnTo>
                <a:lnTo>
                  <a:pt x="2296" y="273"/>
                </a:lnTo>
                <a:lnTo>
                  <a:pt x="2296" y="156"/>
                </a:lnTo>
                <a:lnTo>
                  <a:pt x="2297" y="56"/>
                </a:lnTo>
                <a:lnTo>
                  <a:pt x="2297" y="18"/>
                </a:lnTo>
                <a:lnTo>
                  <a:pt x="2297" y="84"/>
                </a:lnTo>
                <a:lnTo>
                  <a:pt x="2297" y="255"/>
                </a:lnTo>
                <a:lnTo>
                  <a:pt x="2298" y="431"/>
                </a:lnTo>
                <a:lnTo>
                  <a:pt x="2298" y="513"/>
                </a:lnTo>
                <a:lnTo>
                  <a:pt x="2298" y="513"/>
                </a:lnTo>
                <a:lnTo>
                  <a:pt x="2299" y="494"/>
                </a:lnTo>
                <a:lnTo>
                  <a:pt x="2299" y="478"/>
                </a:lnTo>
                <a:lnTo>
                  <a:pt x="2299" y="468"/>
                </a:lnTo>
                <a:lnTo>
                  <a:pt x="2300" y="471"/>
                </a:lnTo>
                <a:lnTo>
                  <a:pt x="2300" y="475"/>
                </a:lnTo>
                <a:lnTo>
                  <a:pt x="2300" y="473"/>
                </a:lnTo>
                <a:lnTo>
                  <a:pt x="2300" y="471"/>
                </a:lnTo>
                <a:lnTo>
                  <a:pt x="2301" y="473"/>
                </a:lnTo>
                <a:lnTo>
                  <a:pt x="2301" y="475"/>
                </a:lnTo>
                <a:lnTo>
                  <a:pt x="2301" y="481"/>
                </a:lnTo>
                <a:lnTo>
                  <a:pt x="2302" y="478"/>
                </a:lnTo>
                <a:lnTo>
                  <a:pt x="2302" y="479"/>
                </a:lnTo>
                <a:lnTo>
                  <a:pt x="2302" y="478"/>
                </a:lnTo>
                <a:lnTo>
                  <a:pt x="2303" y="481"/>
                </a:lnTo>
                <a:lnTo>
                  <a:pt x="2303" y="479"/>
                </a:lnTo>
                <a:lnTo>
                  <a:pt x="2303" y="475"/>
                </a:lnTo>
                <a:lnTo>
                  <a:pt x="2303" y="476"/>
                </a:lnTo>
                <a:lnTo>
                  <a:pt x="2304" y="481"/>
                </a:lnTo>
                <a:lnTo>
                  <a:pt x="2304" y="481"/>
                </a:lnTo>
                <a:lnTo>
                  <a:pt x="2304" y="478"/>
                </a:lnTo>
                <a:lnTo>
                  <a:pt x="2304" y="478"/>
                </a:lnTo>
                <a:lnTo>
                  <a:pt x="2305" y="481"/>
                </a:lnTo>
                <a:lnTo>
                  <a:pt x="2305" y="484"/>
                </a:lnTo>
                <a:lnTo>
                  <a:pt x="2306" y="482"/>
                </a:lnTo>
                <a:lnTo>
                  <a:pt x="2306" y="481"/>
                </a:lnTo>
                <a:lnTo>
                  <a:pt x="2306" y="479"/>
                </a:lnTo>
                <a:lnTo>
                  <a:pt x="2306" y="482"/>
                </a:lnTo>
                <a:lnTo>
                  <a:pt x="2307" y="479"/>
                </a:lnTo>
                <a:lnTo>
                  <a:pt x="2307" y="476"/>
                </a:lnTo>
                <a:lnTo>
                  <a:pt x="2307" y="479"/>
                </a:lnTo>
                <a:lnTo>
                  <a:pt x="2307" y="481"/>
                </a:lnTo>
                <a:lnTo>
                  <a:pt x="2308" y="481"/>
                </a:lnTo>
                <a:lnTo>
                  <a:pt x="2308" y="478"/>
                </a:lnTo>
                <a:lnTo>
                  <a:pt x="2309" y="476"/>
                </a:lnTo>
                <a:lnTo>
                  <a:pt x="2309" y="481"/>
                </a:lnTo>
                <a:lnTo>
                  <a:pt x="2309" y="478"/>
                </a:lnTo>
                <a:lnTo>
                  <a:pt x="2309" y="475"/>
                </a:lnTo>
                <a:lnTo>
                  <a:pt x="2310" y="479"/>
                </a:lnTo>
                <a:lnTo>
                  <a:pt x="2310" y="481"/>
                </a:lnTo>
                <a:lnTo>
                  <a:pt x="2310" y="482"/>
                </a:lnTo>
                <a:lnTo>
                  <a:pt x="2310" y="478"/>
                </a:lnTo>
                <a:lnTo>
                  <a:pt x="2311" y="478"/>
                </a:lnTo>
                <a:lnTo>
                  <a:pt x="2311" y="481"/>
                </a:lnTo>
                <a:lnTo>
                  <a:pt x="2312" y="479"/>
                </a:lnTo>
                <a:lnTo>
                  <a:pt x="2312" y="475"/>
                </a:lnTo>
                <a:lnTo>
                  <a:pt x="2312" y="476"/>
                </a:lnTo>
                <a:lnTo>
                  <a:pt x="2312" y="478"/>
                </a:lnTo>
                <a:lnTo>
                  <a:pt x="2313" y="479"/>
                </a:lnTo>
                <a:lnTo>
                  <a:pt x="2313" y="475"/>
                </a:lnTo>
                <a:lnTo>
                  <a:pt x="2313" y="475"/>
                </a:lnTo>
                <a:lnTo>
                  <a:pt x="2313" y="479"/>
                </a:lnTo>
                <a:lnTo>
                  <a:pt x="2314" y="481"/>
                </a:lnTo>
                <a:lnTo>
                  <a:pt x="2314" y="475"/>
                </a:lnTo>
                <a:lnTo>
                  <a:pt x="2315" y="478"/>
                </a:lnTo>
                <a:lnTo>
                  <a:pt x="2315" y="475"/>
                </a:lnTo>
                <a:lnTo>
                  <a:pt x="2315" y="476"/>
                </a:lnTo>
                <a:lnTo>
                  <a:pt x="2315" y="476"/>
                </a:lnTo>
                <a:lnTo>
                  <a:pt x="2316" y="475"/>
                </a:lnTo>
                <a:lnTo>
                  <a:pt x="2316" y="482"/>
                </a:lnTo>
                <a:lnTo>
                  <a:pt x="2316" y="484"/>
                </a:lnTo>
                <a:lnTo>
                  <a:pt x="2316" y="481"/>
                </a:lnTo>
                <a:lnTo>
                  <a:pt x="2317" y="478"/>
                </a:lnTo>
                <a:lnTo>
                  <a:pt x="2317" y="481"/>
                </a:lnTo>
                <a:lnTo>
                  <a:pt x="2317" y="479"/>
                </a:lnTo>
                <a:lnTo>
                  <a:pt x="2318" y="479"/>
                </a:lnTo>
                <a:lnTo>
                  <a:pt x="2318" y="475"/>
                </a:lnTo>
                <a:lnTo>
                  <a:pt x="2318" y="473"/>
                </a:lnTo>
                <a:lnTo>
                  <a:pt x="2319" y="475"/>
                </a:lnTo>
                <a:lnTo>
                  <a:pt x="2319" y="466"/>
                </a:lnTo>
                <a:lnTo>
                  <a:pt x="2319" y="457"/>
                </a:lnTo>
                <a:lnTo>
                  <a:pt x="2319" y="450"/>
                </a:lnTo>
                <a:lnTo>
                  <a:pt x="2320" y="450"/>
                </a:lnTo>
                <a:lnTo>
                  <a:pt x="2320" y="447"/>
                </a:lnTo>
                <a:lnTo>
                  <a:pt x="2320" y="439"/>
                </a:lnTo>
                <a:lnTo>
                  <a:pt x="2321" y="435"/>
                </a:lnTo>
                <a:lnTo>
                  <a:pt x="2321" y="433"/>
                </a:lnTo>
                <a:lnTo>
                  <a:pt x="2321" y="435"/>
                </a:lnTo>
                <a:lnTo>
                  <a:pt x="2322" y="428"/>
                </a:lnTo>
                <a:lnTo>
                  <a:pt x="2322" y="422"/>
                </a:lnTo>
                <a:lnTo>
                  <a:pt x="2322" y="423"/>
                </a:lnTo>
                <a:lnTo>
                  <a:pt x="2322" y="425"/>
                </a:lnTo>
                <a:lnTo>
                  <a:pt x="2323" y="423"/>
                </a:lnTo>
                <a:lnTo>
                  <a:pt x="2323" y="417"/>
                </a:lnTo>
                <a:lnTo>
                  <a:pt x="2323" y="415"/>
                </a:lnTo>
                <a:lnTo>
                  <a:pt x="2324" y="420"/>
                </a:lnTo>
                <a:lnTo>
                  <a:pt x="2324" y="419"/>
                </a:lnTo>
                <a:lnTo>
                  <a:pt x="2324" y="417"/>
                </a:lnTo>
                <a:lnTo>
                  <a:pt x="2325" y="415"/>
                </a:lnTo>
                <a:lnTo>
                  <a:pt x="2325" y="419"/>
                </a:lnTo>
                <a:lnTo>
                  <a:pt x="2325" y="419"/>
                </a:lnTo>
                <a:lnTo>
                  <a:pt x="2325" y="417"/>
                </a:lnTo>
                <a:lnTo>
                  <a:pt x="2326" y="417"/>
                </a:lnTo>
                <a:lnTo>
                  <a:pt x="2326" y="419"/>
                </a:lnTo>
                <a:lnTo>
                  <a:pt x="2326" y="422"/>
                </a:lnTo>
                <a:lnTo>
                  <a:pt x="2327" y="415"/>
                </a:lnTo>
                <a:lnTo>
                  <a:pt x="2327" y="420"/>
                </a:lnTo>
                <a:lnTo>
                  <a:pt x="2327" y="422"/>
                </a:lnTo>
                <a:lnTo>
                  <a:pt x="2327" y="423"/>
                </a:lnTo>
                <a:lnTo>
                  <a:pt x="2328" y="423"/>
                </a:lnTo>
                <a:lnTo>
                  <a:pt x="2328" y="423"/>
                </a:lnTo>
                <a:lnTo>
                  <a:pt x="2328" y="425"/>
                </a:lnTo>
                <a:lnTo>
                  <a:pt x="2329" y="426"/>
                </a:lnTo>
                <a:lnTo>
                  <a:pt x="2329" y="423"/>
                </a:lnTo>
                <a:lnTo>
                  <a:pt x="2329" y="423"/>
                </a:lnTo>
                <a:lnTo>
                  <a:pt x="2330" y="423"/>
                </a:lnTo>
                <a:lnTo>
                  <a:pt x="2330" y="425"/>
                </a:lnTo>
                <a:lnTo>
                  <a:pt x="2330" y="430"/>
                </a:lnTo>
                <a:lnTo>
                  <a:pt x="2330" y="430"/>
                </a:lnTo>
                <a:lnTo>
                  <a:pt x="2331" y="425"/>
                </a:lnTo>
                <a:lnTo>
                  <a:pt x="2331" y="433"/>
                </a:lnTo>
                <a:lnTo>
                  <a:pt x="2331" y="428"/>
                </a:lnTo>
                <a:lnTo>
                  <a:pt x="2332" y="428"/>
                </a:lnTo>
                <a:lnTo>
                  <a:pt x="2332" y="435"/>
                </a:lnTo>
                <a:lnTo>
                  <a:pt x="2332" y="439"/>
                </a:lnTo>
                <a:lnTo>
                  <a:pt x="2333" y="439"/>
                </a:lnTo>
                <a:lnTo>
                  <a:pt x="2333" y="433"/>
                </a:lnTo>
                <a:lnTo>
                  <a:pt x="2333" y="436"/>
                </a:lnTo>
                <a:lnTo>
                  <a:pt x="2333" y="439"/>
                </a:lnTo>
                <a:lnTo>
                  <a:pt x="2334" y="442"/>
                </a:lnTo>
                <a:lnTo>
                  <a:pt x="2334" y="436"/>
                </a:lnTo>
                <a:lnTo>
                  <a:pt x="2334" y="439"/>
                </a:lnTo>
                <a:lnTo>
                  <a:pt x="2335" y="441"/>
                </a:lnTo>
                <a:lnTo>
                  <a:pt x="2335" y="437"/>
                </a:lnTo>
                <a:lnTo>
                  <a:pt x="2335" y="430"/>
                </a:lnTo>
                <a:lnTo>
                  <a:pt x="2336" y="420"/>
                </a:lnTo>
                <a:lnTo>
                  <a:pt x="2336" y="422"/>
                </a:lnTo>
                <a:lnTo>
                  <a:pt x="2336" y="417"/>
                </a:lnTo>
                <a:lnTo>
                  <a:pt x="2336" y="412"/>
                </a:lnTo>
                <a:lnTo>
                  <a:pt x="2337" y="406"/>
                </a:lnTo>
                <a:lnTo>
                  <a:pt x="2337" y="407"/>
                </a:lnTo>
                <a:lnTo>
                  <a:pt x="2337" y="409"/>
                </a:lnTo>
                <a:lnTo>
                  <a:pt x="2338" y="404"/>
                </a:lnTo>
                <a:lnTo>
                  <a:pt x="2338" y="398"/>
                </a:lnTo>
                <a:lnTo>
                  <a:pt x="2338" y="396"/>
                </a:lnTo>
                <a:lnTo>
                  <a:pt x="2339" y="401"/>
                </a:lnTo>
                <a:lnTo>
                  <a:pt x="2339" y="404"/>
                </a:lnTo>
                <a:lnTo>
                  <a:pt x="2339" y="403"/>
                </a:lnTo>
                <a:lnTo>
                  <a:pt x="2339" y="406"/>
                </a:lnTo>
                <a:lnTo>
                  <a:pt x="2340" y="404"/>
                </a:lnTo>
                <a:lnTo>
                  <a:pt x="2340" y="403"/>
                </a:lnTo>
                <a:lnTo>
                  <a:pt x="2340" y="399"/>
                </a:lnTo>
                <a:lnTo>
                  <a:pt x="2340" y="393"/>
                </a:lnTo>
                <a:lnTo>
                  <a:pt x="2341" y="388"/>
                </a:lnTo>
                <a:lnTo>
                  <a:pt x="2341" y="391"/>
                </a:lnTo>
                <a:lnTo>
                  <a:pt x="2342" y="404"/>
                </a:lnTo>
                <a:lnTo>
                  <a:pt x="2342" y="414"/>
                </a:lnTo>
                <a:lnTo>
                  <a:pt x="2342" y="422"/>
                </a:lnTo>
                <a:lnTo>
                  <a:pt x="2342" y="433"/>
                </a:lnTo>
                <a:lnTo>
                  <a:pt x="2343" y="436"/>
                </a:lnTo>
                <a:lnTo>
                  <a:pt x="2343" y="439"/>
                </a:lnTo>
                <a:lnTo>
                  <a:pt x="2343" y="444"/>
                </a:lnTo>
                <a:lnTo>
                  <a:pt x="2343" y="450"/>
                </a:lnTo>
                <a:lnTo>
                  <a:pt x="2344" y="444"/>
                </a:lnTo>
                <a:lnTo>
                  <a:pt x="2344" y="441"/>
                </a:lnTo>
                <a:lnTo>
                  <a:pt x="2345" y="444"/>
                </a:lnTo>
                <a:lnTo>
                  <a:pt x="2345" y="446"/>
                </a:lnTo>
                <a:lnTo>
                  <a:pt x="2345" y="446"/>
                </a:lnTo>
                <a:lnTo>
                  <a:pt x="2345" y="444"/>
                </a:lnTo>
                <a:lnTo>
                  <a:pt x="2346" y="442"/>
                </a:lnTo>
                <a:lnTo>
                  <a:pt x="2346" y="447"/>
                </a:lnTo>
                <a:lnTo>
                  <a:pt x="2346" y="446"/>
                </a:lnTo>
                <a:lnTo>
                  <a:pt x="2346" y="446"/>
                </a:lnTo>
                <a:lnTo>
                  <a:pt x="2347" y="446"/>
                </a:lnTo>
                <a:lnTo>
                  <a:pt x="2347" y="452"/>
                </a:lnTo>
                <a:lnTo>
                  <a:pt x="2348" y="450"/>
                </a:lnTo>
                <a:lnTo>
                  <a:pt x="2348" y="446"/>
                </a:lnTo>
                <a:lnTo>
                  <a:pt x="2348" y="449"/>
                </a:lnTo>
                <a:lnTo>
                  <a:pt x="2348" y="468"/>
                </a:lnTo>
                <a:lnTo>
                  <a:pt x="2349" y="479"/>
                </a:lnTo>
                <a:lnTo>
                  <a:pt x="2349" y="481"/>
                </a:lnTo>
                <a:lnTo>
                  <a:pt x="2349" y="497"/>
                </a:lnTo>
                <a:lnTo>
                  <a:pt x="2349" y="513"/>
                </a:lnTo>
                <a:lnTo>
                  <a:pt x="2350" y="502"/>
                </a:lnTo>
                <a:lnTo>
                  <a:pt x="2350" y="450"/>
                </a:lnTo>
                <a:lnTo>
                  <a:pt x="2351" y="380"/>
                </a:lnTo>
                <a:lnTo>
                  <a:pt x="2351" y="292"/>
                </a:lnTo>
                <a:lnTo>
                  <a:pt x="2351" y="168"/>
                </a:lnTo>
                <a:lnTo>
                  <a:pt x="2351" y="64"/>
                </a:lnTo>
                <a:lnTo>
                  <a:pt x="2352" y="42"/>
                </a:lnTo>
                <a:lnTo>
                  <a:pt x="2352" y="159"/>
                </a:lnTo>
                <a:lnTo>
                  <a:pt x="2352" y="213"/>
                </a:lnTo>
                <a:lnTo>
                  <a:pt x="2352" y="491"/>
                </a:lnTo>
                <a:lnTo>
                  <a:pt x="2353" y="505"/>
                </a:lnTo>
                <a:lnTo>
                  <a:pt x="2353" y="479"/>
                </a:lnTo>
                <a:lnTo>
                  <a:pt x="2353" y="470"/>
                </a:lnTo>
                <a:lnTo>
                  <a:pt x="2354" y="465"/>
                </a:lnTo>
                <a:lnTo>
                  <a:pt x="2354" y="463"/>
                </a:lnTo>
                <a:lnTo>
                  <a:pt x="2354" y="465"/>
                </a:lnTo>
                <a:lnTo>
                  <a:pt x="2355" y="465"/>
                </a:lnTo>
                <a:lnTo>
                  <a:pt x="2355" y="468"/>
                </a:lnTo>
                <a:lnTo>
                  <a:pt x="2355" y="465"/>
                </a:lnTo>
                <a:lnTo>
                  <a:pt x="2355" y="462"/>
                </a:lnTo>
                <a:lnTo>
                  <a:pt x="2356" y="465"/>
                </a:lnTo>
                <a:lnTo>
                  <a:pt x="2356" y="465"/>
                </a:lnTo>
                <a:lnTo>
                  <a:pt x="2356" y="462"/>
                </a:lnTo>
                <a:lnTo>
                  <a:pt x="2357" y="460"/>
                </a:lnTo>
                <a:lnTo>
                  <a:pt x="2357" y="466"/>
                </a:lnTo>
                <a:lnTo>
                  <a:pt x="2357" y="466"/>
                </a:lnTo>
                <a:lnTo>
                  <a:pt x="2358" y="465"/>
                </a:lnTo>
                <a:lnTo>
                  <a:pt x="2358" y="465"/>
                </a:lnTo>
                <a:lnTo>
                  <a:pt x="2358" y="468"/>
                </a:lnTo>
                <a:lnTo>
                  <a:pt x="2358" y="473"/>
                </a:lnTo>
                <a:lnTo>
                  <a:pt x="2359" y="468"/>
                </a:lnTo>
                <a:lnTo>
                  <a:pt x="2359" y="463"/>
                </a:lnTo>
                <a:lnTo>
                  <a:pt x="2359" y="466"/>
                </a:lnTo>
                <a:lnTo>
                  <a:pt x="2360" y="468"/>
                </a:lnTo>
                <a:lnTo>
                  <a:pt x="2360" y="468"/>
                </a:lnTo>
                <a:lnTo>
                  <a:pt x="2360" y="465"/>
                </a:lnTo>
                <a:lnTo>
                  <a:pt x="2361" y="465"/>
                </a:lnTo>
                <a:lnTo>
                  <a:pt x="2361" y="466"/>
                </a:lnTo>
                <a:lnTo>
                  <a:pt x="2361" y="465"/>
                </a:lnTo>
                <a:lnTo>
                  <a:pt x="2361" y="463"/>
                </a:lnTo>
                <a:lnTo>
                  <a:pt x="2362" y="465"/>
                </a:lnTo>
                <a:lnTo>
                  <a:pt x="2362" y="465"/>
                </a:lnTo>
                <a:lnTo>
                  <a:pt x="2362" y="465"/>
                </a:lnTo>
                <a:lnTo>
                  <a:pt x="2363" y="463"/>
                </a:lnTo>
                <a:lnTo>
                  <a:pt x="2363" y="463"/>
                </a:lnTo>
                <a:lnTo>
                  <a:pt x="2363" y="465"/>
                </a:lnTo>
                <a:lnTo>
                  <a:pt x="2364" y="466"/>
                </a:lnTo>
                <a:lnTo>
                  <a:pt x="2364" y="465"/>
                </a:lnTo>
                <a:lnTo>
                  <a:pt x="2364" y="465"/>
                </a:lnTo>
                <a:lnTo>
                  <a:pt x="2364" y="463"/>
                </a:lnTo>
                <a:lnTo>
                  <a:pt x="2365" y="468"/>
                </a:lnTo>
                <a:lnTo>
                  <a:pt x="2365" y="466"/>
                </a:lnTo>
                <a:lnTo>
                  <a:pt x="2365" y="462"/>
                </a:lnTo>
                <a:lnTo>
                  <a:pt x="2366" y="463"/>
                </a:lnTo>
                <a:lnTo>
                  <a:pt x="2366" y="463"/>
                </a:lnTo>
                <a:lnTo>
                  <a:pt x="2366" y="460"/>
                </a:lnTo>
                <a:lnTo>
                  <a:pt x="2366" y="457"/>
                </a:lnTo>
                <a:lnTo>
                  <a:pt x="2367" y="460"/>
                </a:lnTo>
                <a:lnTo>
                  <a:pt x="2367" y="463"/>
                </a:lnTo>
                <a:lnTo>
                  <a:pt x="2367" y="463"/>
                </a:lnTo>
                <a:lnTo>
                  <a:pt x="2368" y="460"/>
                </a:lnTo>
                <a:lnTo>
                  <a:pt x="2368" y="462"/>
                </a:lnTo>
                <a:lnTo>
                  <a:pt x="2368" y="465"/>
                </a:lnTo>
                <a:lnTo>
                  <a:pt x="2369" y="465"/>
                </a:lnTo>
                <a:lnTo>
                  <a:pt x="2369" y="460"/>
                </a:lnTo>
                <a:lnTo>
                  <a:pt x="2369" y="460"/>
                </a:lnTo>
                <a:lnTo>
                  <a:pt x="2369" y="466"/>
                </a:lnTo>
                <a:lnTo>
                  <a:pt x="2370" y="465"/>
                </a:lnTo>
                <a:lnTo>
                  <a:pt x="2370" y="463"/>
                </a:lnTo>
                <a:lnTo>
                  <a:pt x="2371" y="460"/>
                </a:lnTo>
                <a:lnTo>
                  <a:pt x="2371" y="463"/>
                </a:lnTo>
                <a:lnTo>
                  <a:pt x="2371" y="463"/>
                </a:lnTo>
                <a:lnTo>
                  <a:pt x="2371" y="457"/>
                </a:lnTo>
                <a:lnTo>
                  <a:pt x="2372" y="452"/>
                </a:lnTo>
                <a:lnTo>
                  <a:pt x="2372" y="452"/>
                </a:lnTo>
                <a:lnTo>
                  <a:pt x="2372" y="447"/>
                </a:lnTo>
                <a:lnTo>
                  <a:pt x="2372" y="441"/>
                </a:lnTo>
                <a:lnTo>
                  <a:pt x="2373" y="435"/>
                </a:lnTo>
                <a:lnTo>
                  <a:pt x="2373" y="433"/>
                </a:lnTo>
                <a:lnTo>
                  <a:pt x="2374" y="433"/>
                </a:lnTo>
                <a:lnTo>
                  <a:pt x="2374" y="425"/>
                </a:lnTo>
                <a:lnTo>
                  <a:pt x="2374" y="425"/>
                </a:lnTo>
                <a:lnTo>
                  <a:pt x="2374" y="425"/>
                </a:lnTo>
                <a:lnTo>
                  <a:pt x="2375" y="425"/>
                </a:lnTo>
                <a:lnTo>
                  <a:pt x="2375" y="420"/>
                </a:lnTo>
                <a:lnTo>
                  <a:pt x="2375" y="419"/>
                </a:lnTo>
                <a:lnTo>
                  <a:pt x="2375" y="422"/>
                </a:lnTo>
                <a:lnTo>
                  <a:pt x="2376" y="423"/>
                </a:lnTo>
                <a:lnTo>
                  <a:pt x="2376" y="422"/>
                </a:lnTo>
                <a:lnTo>
                  <a:pt x="2376" y="420"/>
                </a:lnTo>
                <a:lnTo>
                  <a:pt x="2376" y="422"/>
                </a:lnTo>
                <a:lnTo>
                  <a:pt x="2377" y="425"/>
                </a:lnTo>
                <a:lnTo>
                  <a:pt x="2377" y="425"/>
                </a:lnTo>
                <a:lnTo>
                  <a:pt x="2378" y="419"/>
                </a:lnTo>
                <a:lnTo>
                  <a:pt x="2378" y="422"/>
                </a:lnTo>
                <a:lnTo>
                  <a:pt x="2378" y="422"/>
                </a:lnTo>
                <a:lnTo>
                  <a:pt x="2378" y="420"/>
                </a:lnTo>
                <a:lnTo>
                  <a:pt x="2379" y="422"/>
                </a:lnTo>
                <a:lnTo>
                  <a:pt x="2379" y="420"/>
                </a:lnTo>
                <a:lnTo>
                  <a:pt x="2379" y="426"/>
                </a:lnTo>
                <a:lnTo>
                  <a:pt x="2379" y="428"/>
                </a:lnTo>
                <a:lnTo>
                  <a:pt x="2380" y="425"/>
                </a:lnTo>
                <a:lnTo>
                  <a:pt x="2380" y="422"/>
                </a:lnTo>
                <a:lnTo>
                  <a:pt x="2381" y="425"/>
                </a:lnTo>
                <a:lnTo>
                  <a:pt x="2381" y="428"/>
                </a:lnTo>
                <a:lnTo>
                  <a:pt x="2381" y="426"/>
                </a:lnTo>
                <a:lnTo>
                  <a:pt x="2381" y="426"/>
                </a:lnTo>
                <a:lnTo>
                  <a:pt x="2382" y="430"/>
                </a:lnTo>
                <a:lnTo>
                  <a:pt x="2382" y="433"/>
                </a:lnTo>
                <a:lnTo>
                  <a:pt x="2382" y="433"/>
                </a:lnTo>
                <a:lnTo>
                  <a:pt x="2382" y="433"/>
                </a:lnTo>
                <a:lnTo>
                  <a:pt x="2383" y="435"/>
                </a:lnTo>
                <a:lnTo>
                  <a:pt x="2383" y="439"/>
                </a:lnTo>
                <a:lnTo>
                  <a:pt x="2384" y="439"/>
                </a:lnTo>
                <a:lnTo>
                  <a:pt x="2384" y="436"/>
                </a:lnTo>
                <a:lnTo>
                  <a:pt x="2384" y="437"/>
                </a:lnTo>
                <a:lnTo>
                  <a:pt x="2384" y="439"/>
                </a:lnTo>
                <a:lnTo>
                  <a:pt x="2385" y="441"/>
                </a:lnTo>
                <a:lnTo>
                  <a:pt x="2385" y="439"/>
                </a:lnTo>
                <a:lnTo>
                  <a:pt x="2385" y="437"/>
                </a:lnTo>
                <a:lnTo>
                  <a:pt x="2385" y="442"/>
                </a:lnTo>
                <a:lnTo>
                  <a:pt x="2386" y="444"/>
                </a:lnTo>
                <a:lnTo>
                  <a:pt x="2386" y="442"/>
                </a:lnTo>
                <a:lnTo>
                  <a:pt x="2387" y="441"/>
                </a:lnTo>
                <a:lnTo>
                  <a:pt x="2387" y="446"/>
                </a:lnTo>
                <a:lnTo>
                  <a:pt x="2387" y="444"/>
                </a:lnTo>
                <a:lnTo>
                  <a:pt x="2387" y="442"/>
                </a:lnTo>
                <a:lnTo>
                  <a:pt x="2388" y="442"/>
                </a:lnTo>
                <a:lnTo>
                  <a:pt x="2388" y="444"/>
                </a:lnTo>
                <a:lnTo>
                  <a:pt x="2388" y="449"/>
                </a:lnTo>
                <a:lnTo>
                  <a:pt x="2388" y="442"/>
                </a:lnTo>
                <a:lnTo>
                  <a:pt x="2389" y="441"/>
                </a:lnTo>
                <a:lnTo>
                  <a:pt x="2389" y="442"/>
                </a:lnTo>
                <a:lnTo>
                  <a:pt x="2389" y="441"/>
                </a:lnTo>
                <a:lnTo>
                  <a:pt x="2390" y="439"/>
                </a:lnTo>
                <a:lnTo>
                  <a:pt x="2390" y="435"/>
                </a:lnTo>
                <a:lnTo>
                  <a:pt x="2390" y="430"/>
                </a:lnTo>
                <a:lnTo>
                  <a:pt x="2391" y="431"/>
                </a:lnTo>
                <a:lnTo>
                  <a:pt x="2391" y="428"/>
                </a:lnTo>
                <a:lnTo>
                  <a:pt x="2391" y="422"/>
                </a:lnTo>
                <a:lnTo>
                  <a:pt x="2391" y="419"/>
                </a:lnTo>
                <a:lnTo>
                  <a:pt x="2392" y="422"/>
                </a:lnTo>
                <a:lnTo>
                  <a:pt x="2392" y="420"/>
                </a:lnTo>
                <a:lnTo>
                  <a:pt x="2392" y="409"/>
                </a:lnTo>
                <a:lnTo>
                  <a:pt x="2393" y="404"/>
                </a:lnTo>
                <a:lnTo>
                  <a:pt x="2393" y="404"/>
                </a:lnTo>
                <a:lnTo>
                  <a:pt x="2393" y="404"/>
                </a:lnTo>
                <a:lnTo>
                  <a:pt x="2394" y="403"/>
                </a:lnTo>
                <a:lnTo>
                  <a:pt x="2394" y="406"/>
                </a:lnTo>
                <a:lnTo>
                  <a:pt x="2394" y="414"/>
                </a:lnTo>
                <a:lnTo>
                  <a:pt x="2394" y="410"/>
                </a:lnTo>
                <a:lnTo>
                  <a:pt x="2395" y="407"/>
                </a:lnTo>
                <a:lnTo>
                  <a:pt x="2395" y="401"/>
                </a:lnTo>
                <a:lnTo>
                  <a:pt x="2395" y="398"/>
                </a:lnTo>
                <a:lnTo>
                  <a:pt x="2396" y="398"/>
                </a:lnTo>
                <a:lnTo>
                  <a:pt x="2396" y="403"/>
                </a:lnTo>
                <a:lnTo>
                  <a:pt x="2396" y="417"/>
                </a:lnTo>
                <a:lnTo>
                  <a:pt x="2397" y="423"/>
                </a:lnTo>
                <a:lnTo>
                  <a:pt x="2397" y="428"/>
                </a:lnTo>
                <a:lnTo>
                  <a:pt x="2397" y="436"/>
                </a:lnTo>
                <a:lnTo>
                  <a:pt x="2397" y="441"/>
                </a:lnTo>
                <a:lnTo>
                  <a:pt x="2398" y="444"/>
                </a:lnTo>
                <a:lnTo>
                  <a:pt x="2398" y="446"/>
                </a:lnTo>
                <a:lnTo>
                  <a:pt x="2398" y="447"/>
                </a:lnTo>
                <a:lnTo>
                  <a:pt x="2399" y="442"/>
                </a:lnTo>
                <a:lnTo>
                  <a:pt x="2399" y="450"/>
                </a:lnTo>
                <a:lnTo>
                  <a:pt x="2399" y="452"/>
                </a:lnTo>
                <a:lnTo>
                  <a:pt x="2400" y="454"/>
                </a:lnTo>
                <a:lnTo>
                  <a:pt x="2400" y="452"/>
                </a:lnTo>
                <a:lnTo>
                  <a:pt x="2400" y="450"/>
                </a:lnTo>
                <a:lnTo>
                  <a:pt x="2401" y="450"/>
                </a:lnTo>
                <a:lnTo>
                  <a:pt x="2401" y="452"/>
                </a:lnTo>
                <a:lnTo>
                  <a:pt x="2401" y="450"/>
                </a:lnTo>
                <a:lnTo>
                  <a:pt x="2401" y="450"/>
                </a:lnTo>
                <a:lnTo>
                  <a:pt x="2402" y="454"/>
                </a:lnTo>
                <a:lnTo>
                  <a:pt x="2402" y="455"/>
                </a:lnTo>
                <a:lnTo>
                  <a:pt x="2402" y="450"/>
                </a:lnTo>
                <a:lnTo>
                  <a:pt x="2402" y="452"/>
                </a:lnTo>
                <a:lnTo>
                  <a:pt x="2403" y="462"/>
                </a:lnTo>
                <a:lnTo>
                  <a:pt x="2403" y="482"/>
                </a:lnTo>
                <a:lnTo>
                  <a:pt x="2404" y="492"/>
                </a:lnTo>
                <a:lnTo>
                  <a:pt x="2404" y="502"/>
                </a:lnTo>
                <a:lnTo>
                  <a:pt x="2404" y="513"/>
                </a:lnTo>
                <a:lnTo>
                  <a:pt x="2404" y="511"/>
                </a:lnTo>
                <a:lnTo>
                  <a:pt x="2405" y="414"/>
                </a:lnTo>
                <a:lnTo>
                  <a:pt x="2405" y="326"/>
                </a:lnTo>
                <a:lnTo>
                  <a:pt x="2405" y="196"/>
                </a:lnTo>
                <a:lnTo>
                  <a:pt x="2405" y="98"/>
                </a:lnTo>
                <a:lnTo>
                  <a:pt x="2406" y="79"/>
                </a:lnTo>
                <a:lnTo>
                  <a:pt x="2406" y="193"/>
                </a:lnTo>
                <a:lnTo>
                  <a:pt x="2407" y="399"/>
                </a:lnTo>
                <a:lnTo>
                  <a:pt x="2407" y="514"/>
                </a:lnTo>
                <a:lnTo>
                  <a:pt x="2407" y="516"/>
                </a:lnTo>
                <a:lnTo>
                  <a:pt x="2407" y="482"/>
                </a:lnTo>
                <a:lnTo>
                  <a:pt x="2408" y="473"/>
                </a:lnTo>
                <a:lnTo>
                  <a:pt x="2408" y="476"/>
                </a:lnTo>
                <a:lnTo>
                  <a:pt x="2408" y="475"/>
                </a:lnTo>
                <a:lnTo>
                  <a:pt x="2408" y="468"/>
                </a:lnTo>
                <a:lnTo>
                  <a:pt x="2409" y="471"/>
                </a:lnTo>
                <a:lnTo>
                  <a:pt x="2409" y="473"/>
                </a:lnTo>
                <a:lnTo>
                  <a:pt x="2410" y="479"/>
                </a:lnTo>
                <a:lnTo>
                  <a:pt x="2410" y="473"/>
                </a:lnTo>
                <a:lnTo>
                  <a:pt x="2410" y="473"/>
                </a:lnTo>
                <a:lnTo>
                  <a:pt x="2410" y="476"/>
                </a:lnTo>
                <a:lnTo>
                  <a:pt x="2411" y="482"/>
                </a:lnTo>
                <a:lnTo>
                  <a:pt x="2411" y="478"/>
                </a:lnTo>
                <a:lnTo>
                  <a:pt x="2411" y="476"/>
                </a:lnTo>
                <a:lnTo>
                  <a:pt x="2411" y="475"/>
                </a:lnTo>
                <a:lnTo>
                  <a:pt x="2412" y="476"/>
                </a:lnTo>
                <a:lnTo>
                  <a:pt x="2412" y="476"/>
                </a:lnTo>
                <a:lnTo>
                  <a:pt x="2413" y="475"/>
                </a:lnTo>
                <a:lnTo>
                  <a:pt x="2413" y="476"/>
                </a:lnTo>
                <a:lnTo>
                  <a:pt x="2413" y="478"/>
                </a:lnTo>
                <a:lnTo>
                  <a:pt x="2413" y="478"/>
                </a:lnTo>
                <a:lnTo>
                  <a:pt x="2414" y="475"/>
                </a:lnTo>
                <a:lnTo>
                  <a:pt x="2414" y="475"/>
                </a:lnTo>
                <a:lnTo>
                  <a:pt x="2414" y="478"/>
                </a:lnTo>
                <a:lnTo>
                  <a:pt x="2414" y="479"/>
                </a:lnTo>
                <a:lnTo>
                  <a:pt x="2415" y="471"/>
                </a:lnTo>
                <a:lnTo>
                  <a:pt x="2415" y="471"/>
                </a:lnTo>
                <a:lnTo>
                  <a:pt x="2415" y="476"/>
                </a:lnTo>
                <a:lnTo>
                  <a:pt x="2415" y="481"/>
                </a:lnTo>
                <a:lnTo>
                  <a:pt x="2416" y="476"/>
                </a:lnTo>
                <a:lnTo>
                  <a:pt x="2416" y="475"/>
                </a:lnTo>
                <a:lnTo>
                  <a:pt x="2417" y="476"/>
                </a:lnTo>
                <a:lnTo>
                  <a:pt x="2417" y="481"/>
                </a:lnTo>
                <a:lnTo>
                  <a:pt x="2417" y="478"/>
                </a:lnTo>
                <a:lnTo>
                  <a:pt x="2417" y="473"/>
                </a:lnTo>
                <a:lnTo>
                  <a:pt x="2418" y="478"/>
                </a:lnTo>
                <a:lnTo>
                  <a:pt x="2418" y="479"/>
                </a:lnTo>
                <a:lnTo>
                  <a:pt x="2418" y="478"/>
                </a:lnTo>
                <a:lnTo>
                  <a:pt x="2418" y="475"/>
                </a:lnTo>
                <a:lnTo>
                  <a:pt x="2419" y="473"/>
                </a:lnTo>
                <a:lnTo>
                  <a:pt x="2419" y="475"/>
                </a:lnTo>
                <a:lnTo>
                  <a:pt x="2420" y="473"/>
                </a:lnTo>
                <a:lnTo>
                  <a:pt x="2420" y="470"/>
                </a:lnTo>
                <a:lnTo>
                  <a:pt x="2420" y="471"/>
                </a:lnTo>
                <a:lnTo>
                  <a:pt x="2420" y="473"/>
                </a:lnTo>
                <a:lnTo>
                  <a:pt x="2421" y="473"/>
                </a:lnTo>
                <a:lnTo>
                  <a:pt x="2421" y="473"/>
                </a:lnTo>
                <a:lnTo>
                  <a:pt x="2421" y="475"/>
                </a:lnTo>
                <a:lnTo>
                  <a:pt x="2421" y="479"/>
                </a:lnTo>
                <a:lnTo>
                  <a:pt x="2422" y="478"/>
                </a:lnTo>
                <a:lnTo>
                  <a:pt x="2422" y="479"/>
                </a:lnTo>
                <a:lnTo>
                  <a:pt x="2423" y="475"/>
                </a:lnTo>
                <a:lnTo>
                  <a:pt x="2423" y="475"/>
                </a:lnTo>
                <a:lnTo>
                  <a:pt x="2423" y="471"/>
                </a:lnTo>
                <a:lnTo>
                  <a:pt x="2423" y="468"/>
                </a:lnTo>
                <a:lnTo>
                  <a:pt x="2424" y="470"/>
                </a:lnTo>
                <a:lnTo>
                  <a:pt x="2424" y="473"/>
                </a:lnTo>
                <a:lnTo>
                  <a:pt x="2424" y="473"/>
                </a:lnTo>
                <a:lnTo>
                  <a:pt x="2424" y="468"/>
                </a:lnTo>
                <a:lnTo>
                  <a:pt x="2425" y="462"/>
                </a:lnTo>
                <a:lnTo>
                  <a:pt x="2425" y="462"/>
                </a:lnTo>
                <a:lnTo>
                  <a:pt x="2425" y="455"/>
                </a:lnTo>
                <a:lnTo>
                  <a:pt x="2426" y="446"/>
                </a:lnTo>
                <a:lnTo>
                  <a:pt x="2426" y="442"/>
                </a:lnTo>
                <a:lnTo>
                  <a:pt x="2426" y="439"/>
                </a:lnTo>
                <a:lnTo>
                  <a:pt x="2427" y="441"/>
                </a:lnTo>
                <a:lnTo>
                  <a:pt x="2427" y="437"/>
                </a:lnTo>
                <a:lnTo>
                  <a:pt x="2427" y="435"/>
                </a:lnTo>
                <a:lnTo>
                  <a:pt x="2428" y="433"/>
                </a:lnTo>
                <a:lnTo>
                  <a:pt x="2428" y="433"/>
                </a:lnTo>
                <a:lnTo>
                  <a:pt x="2428" y="431"/>
                </a:lnTo>
                <a:lnTo>
                  <a:pt x="2428" y="428"/>
                </a:lnTo>
                <a:lnTo>
                  <a:pt x="2429" y="428"/>
                </a:lnTo>
                <a:lnTo>
                  <a:pt x="2429" y="431"/>
                </a:lnTo>
                <a:lnTo>
                  <a:pt x="2429" y="430"/>
                </a:lnTo>
                <a:lnTo>
                  <a:pt x="2430" y="423"/>
                </a:lnTo>
                <a:lnTo>
                  <a:pt x="2430" y="425"/>
                </a:lnTo>
                <a:lnTo>
                  <a:pt x="2430" y="435"/>
                </a:lnTo>
                <a:lnTo>
                  <a:pt x="2431" y="435"/>
                </a:lnTo>
                <a:lnTo>
                  <a:pt x="2431" y="430"/>
                </a:lnTo>
                <a:lnTo>
                  <a:pt x="2431" y="430"/>
                </a:lnTo>
                <a:lnTo>
                  <a:pt x="2431" y="435"/>
                </a:lnTo>
                <a:lnTo>
                  <a:pt x="2432" y="436"/>
                </a:lnTo>
                <a:lnTo>
                  <a:pt x="2432" y="433"/>
                </a:lnTo>
                <a:lnTo>
                  <a:pt x="2432" y="430"/>
                </a:lnTo>
                <a:lnTo>
                  <a:pt x="2433" y="433"/>
                </a:lnTo>
                <a:lnTo>
                  <a:pt x="2433" y="436"/>
                </a:lnTo>
                <a:lnTo>
                  <a:pt x="2433" y="431"/>
                </a:lnTo>
                <a:lnTo>
                  <a:pt x="2434" y="431"/>
                </a:lnTo>
                <a:lnTo>
                  <a:pt x="2434" y="437"/>
                </a:lnTo>
                <a:lnTo>
                  <a:pt x="2434" y="441"/>
                </a:lnTo>
                <a:lnTo>
                  <a:pt x="2434" y="437"/>
                </a:lnTo>
                <a:lnTo>
                  <a:pt x="2435" y="439"/>
                </a:lnTo>
                <a:lnTo>
                  <a:pt x="2435" y="437"/>
                </a:lnTo>
                <a:lnTo>
                  <a:pt x="2435" y="446"/>
                </a:lnTo>
                <a:lnTo>
                  <a:pt x="2436" y="447"/>
                </a:lnTo>
                <a:lnTo>
                  <a:pt x="2436" y="447"/>
                </a:lnTo>
                <a:lnTo>
                  <a:pt x="2436" y="442"/>
                </a:lnTo>
                <a:lnTo>
                  <a:pt x="2437" y="447"/>
                </a:lnTo>
                <a:lnTo>
                  <a:pt x="2437" y="447"/>
                </a:lnTo>
                <a:lnTo>
                  <a:pt x="2437" y="449"/>
                </a:lnTo>
                <a:lnTo>
                  <a:pt x="2437" y="449"/>
                </a:lnTo>
                <a:lnTo>
                  <a:pt x="2438" y="455"/>
                </a:lnTo>
                <a:lnTo>
                  <a:pt x="2438" y="457"/>
                </a:lnTo>
                <a:lnTo>
                  <a:pt x="2438" y="454"/>
                </a:lnTo>
                <a:lnTo>
                  <a:pt x="2438" y="452"/>
                </a:lnTo>
                <a:lnTo>
                  <a:pt x="2439" y="457"/>
                </a:lnTo>
                <a:lnTo>
                  <a:pt x="2439" y="460"/>
                </a:lnTo>
                <a:lnTo>
                  <a:pt x="2440" y="454"/>
                </a:lnTo>
                <a:lnTo>
                  <a:pt x="2440" y="450"/>
                </a:lnTo>
                <a:lnTo>
                  <a:pt x="2440" y="452"/>
                </a:lnTo>
                <a:lnTo>
                  <a:pt x="2440" y="458"/>
                </a:lnTo>
                <a:lnTo>
                  <a:pt x="2441" y="457"/>
                </a:lnTo>
                <a:lnTo>
                  <a:pt x="2441" y="450"/>
                </a:lnTo>
                <a:lnTo>
                  <a:pt x="2441" y="455"/>
                </a:lnTo>
                <a:lnTo>
                  <a:pt x="2441" y="457"/>
                </a:lnTo>
                <a:lnTo>
                  <a:pt x="2442" y="454"/>
                </a:lnTo>
                <a:lnTo>
                  <a:pt x="2442" y="450"/>
                </a:lnTo>
                <a:lnTo>
                  <a:pt x="2443" y="450"/>
                </a:lnTo>
                <a:lnTo>
                  <a:pt x="2443" y="452"/>
                </a:lnTo>
                <a:lnTo>
                  <a:pt x="2443" y="447"/>
                </a:lnTo>
                <a:lnTo>
                  <a:pt x="2443" y="442"/>
                </a:lnTo>
                <a:lnTo>
                  <a:pt x="2444" y="439"/>
                </a:lnTo>
                <a:lnTo>
                  <a:pt x="2444" y="441"/>
                </a:lnTo>
                <a:lnTo>
                  <a:pt x="2444" y="439"/>
                </a:lnTo>
                <a:lnTo>
                  <a:pt x="2444" y="428"/>
                </a:lnTo>
                <a:lnTo>
                  <a:pt x="2445" y="428"/>
                </a:lnTo>
                <a:lnTo>
                  <a:pt x="2445" y="430"/>
                </a:lnTo>
                <a:lnTo>
                  <a:pt x="2446" y="425"/>
                </a:lnTo>
                <a:lnTo>
                  <a:pt x="2446" y="422"/>
                </a:lnTo>
                <a:lnTo>
                  <a:pt x="2446" y="417"/>
                </a:lnTo>
                <a:lnTo>
                  <a:pt x="2446" y="417"/>
                </a:lnTo>
                <a:lnTo>
                  <a:pt x="2447" y="420"/>
                </a:lnTo>
                <a:lnTo>
                  <a:pt x="2447" y="420"/>
                </a:lnTo>
                <a:lnTo>
                  <a:pt x="2447" y="417"/>
                </a:lnTo>
                <a:lnTo>
                  <a:pt x="2447" y="419"/>
                </a:lnTo>
                <a:lnTo>
                  <a:pt x="2448" y="419"/>
                </a:lnTo>
                <a:lnTo>
                  <a:pt x="2448" y="414"/>
                </a:lnTo>
                <a:lnTo>
                  <a:pt x="2449" y="409"/>
                </a:lnTo>
                <a:lnTo>
                  <a:pt x="2449" y="404"/>
                </a:lnTo>
                <a:lnTo>
                  <a:pt x="2449" y="407"/>
                </a:lnTo>
                <a:lnTo>
                  <a:pt x="2449" y="435"/>
                </a:lnTo>
                <a:lnTo>
                  <a:pt x="2450" y="439"/>
                </a:lnTo>
                <a:lnTo>
                  <a:pt x="2450" y="444"/>
                </a:lnTo>
                <a:lnTo>
                  <a:pt x="2450" y="449"/>
                </a:lnTo>
                <a:lnTo>
                  <a:pt x="2450" y="450"/>
                </a:lnTo>
                <a:lnTo>
                  <a:pt x="2451" y="452"/>
                </a:lnTo>
                <a:lnTo>
                  <a:pt x="2451" y="457"/>
                </a:lnTo>
                <a:lnTo>
                  <a:pt x="2451" y="460"/>
                </a:lnTo>
                <a:lnTo>
                  <a:pt x="2451" y="462"/>
                </a:lnTo>
                <a:lnTo>
                  <a:pt x="2452" y="458"/>
                </a:lnTo>
                <a:lnTo>
                  <a:pt x="2452" y="462"/>
                </a:lnTo>
                <a:lnTo>
                  <a:pt x="2453" y="465"/>
                </a:lnTo>
                <a:lnTo>
                  <a:pt x="2453" y="466"/>
                </a:lnTo>
                <a:lnTo>
                  <a:pt x="2453" y="460"/>
                </a:lnTo>
                <a:lnTo>
                  <a:pt x="2453" y="460"/>
                </a:lnTo>
                <a:lnTo>
                  <a:pt x="2454" y="468"/>
                </a:lnTo>
                <a:lnTo>
                  <a:pt x="2454" y="470"/>
                </a:lnTo>
                <a:lnTo>
                  <a:pt x="2454" y="470"/>
                </a:lnTo>
                <a:lnTo>
                  <a:pt x="2454" y="463"/>
                </a:lnTo>
                <a:lnTo>
                  <a:pt x="2455" y="466"/>
                </a:lnTo>
                <a:lnTo>
                  <a:pt x="2455" y="465"/>
                </a:lnTo>
                <a:lnTo>
                  <a:pt x="2456" y="468"/>
                </a:lnTo>
                <a:lnTo>
                  <a:pt x="2456" y="479"/>
                </a:lnTo>
                <a:lnTo>
                  <a:pt x="2456" y="495"/>
                </a:lnTo>
                <a:lnTo>
                  <a:pt x="2456" y="502"/>
                </a:lnTo>
                <a:lnTo>
                  <a:pt x="2457" y="516"/>
                </a:lnTo>
                <a:lnTo>
                  <a:pt x="2457" y="529"/>
                </a:lnTo>
                <a:lnTo>
                  <a:pt x="2457" y="508"/>
                </a:lnTo>
                <a:lnTo>
                  <a:pt x="2458" y="457"/>
                </a:lnTo>
                <a:lnTo>
                  <a:pt x="2458" y="383"/>
                </a:lnTo>
                <a:lnTo>
                  <a:pt x="2458" y="266"/>
                </a:lnTo>
                <a:lnTo>
                  <a:pt x="2459" y="141"/>
                </a:lnTo>
                <a:lnTo>
                  <a:pt x="2459" y="82"/>
                </a:lnTo>
                <a:lnTo>
                  <a:pt x="2459" y="98"/>
                </a:lnTo>
                <a:lnTo>
                  <a:pt x="2459" y="241"/>
                </a:lnTo>
                <a:lnTo>
                  <a:pt x="2460" y="410"/>
                </a:lnTo>
                <a:lnTo>
                  <a:pt x="2460" y="505"/>
                </a:lnTo>
                <a:lnTo>
                  <a:pt x="2460" y="532"/>
                </a:lnTo>
                <a:lnTo>
                  <a:pt x="2461" y="519"/>
                </a:lnTo>
                <a:lnTo>
                  <a:pt x="2461" y="494"/>
                </a:lnTo>
                <a:lnTo>
                  <a:pt x="2461" y="487"/>
                </a:lnTo>
                <a:lnTo>
                  <a:pt x="2462" y="492"/>
                </a:lnTo>
                <a:lnTo>
                  <a:pt x="2462" y="487"/>
                </a:lnTo>
                <a:lnTo>
                  <a:pt x="2462" y="482"/>
                </a:lnTo>
                <a:lnTo>
                  <a:pt x="2462" y="486"/>
                </a:lnTo>
                <a:lnTo>
                  <a:pt x="2463" y="489"/>
                </a:lnTo>
                <a:lnTo>
                  <a:pt x="2463" y="487"/>
                </a:lnTo>
                <a:lnTo>
                  <a:pt x="2463" y="481"/>
                </a:lnTo>
                <a:lnTo>
                  <a:pt x="2464" y="486"/>
                </a:lnTo>
                <a:lnTo>
                  <a:pt x="2464" y="489"/>
                </a:lnTo>
                <a:lnTo>
                  <a:pt x="2464" y="491"/>
                </a:lnTo>
                <a:lnTo>
                  <a:pt x="2464" y="489"/>
                </a:lnTo>
                <a:lnTo>
                  <a:pt x="2465" y="487"/>
                </a:lnTo>
                <a:lnTo>
                  <a:pt x="2465" y="491"/>
                </a:lnTo>
                <a:lnTo>
                  <a:pt x="2465" y="491"/>
                </a:lnTo>
                <a:lnTo>
                  <a:pt x="2466" y="489"/>
                </a:lnTo>
                <a:lnTo>
                  <a:pt x="2466" y="494"/>
                </a:lnTo>
                <a:lnTo>
                  <a:pt x="2466" y="495"/>
                </a:lnTo>
                <a:lnTo>
                  <a:pt x="2467" y="497"/>
                </a:lnTo>
                <a:lnTo>
                  <a:pt x="2467" y="491"/>
                </a:lnTo>
                <a:lnTo>
                  <a:pt x="2467" y="487"/>
                </a:lnTo>
                <a:lnTo>
                  <a:pt x="2467" y="492"/>
                </a:lnTo>
                <a:lnTo>
                  <a:pt x="2468" y="498"/>
                </a:lnTo>
                <a:lnTo>
                  <a:pt x="2468" y="495"/>
                </a:lnTo>
                <a:lnTo>
                  <a:pt x="2468" y="491"/>
                </a:lnTo>
                <a:lnTo>
                  <a:pt x="2469" y="491"/>
                </a:lnTo>
                <a:lnTo>
                  <a:pt x="2469" y="491"/>
                </a:lnTo>
                <a:lnTo>
                  <a:pt x="2469" y="492"/>
                </a:lnTo>
                <a:lnTo>
                  <a:pt x="2470" y="497"/>
                </a:lnTo>
                <a:lnTo>
                  <a:pt x="2470" y="497"/>
                </a:lnTo>
                <a:lnTo>
                  <a:pt x="2470" y="497"/>
                </a:lnTo>
                <a:lnTo>
                  <a:pt x="2470" y="487"/>
                </a:lnTo>
                <a:lnTo>
                  <a:pt x="2471" y="482"/>
                </a:lnTo>
                <a:lnTo>
                  <a:pt x="2471" y="486"/>
                </a:lnTo>
                <a:lnTo>
                  <a:pt x="2471" y="487"/>
                </a:lnTo>
                <a:lnTo>
                  <a:pt x="2472" y="491"/>
                </a:lnTo>
                <a:lnTo>
                  <a:pt x="2472" y="489"/>
                </a:lnTo>
                <a:lnTo>
                  <a:pt x="2472" y="492"/>
                </a:lnTo>
                <a:lnTo>
                  <a:pt x="2473" y="494"/>
                </a:lnTo>
                <a:lnTo>
                  <a:pt x="2473" y="492"/>
                </a:lnTo>
                <a:lnTo>
                  <a:pt x="2473" y="491"/>
                </a:lnTo>
                <a:lnTo>
                  <a:pt x="2473" y="492"/>
                </a:lnTo>
                <a:lnTo>
                  <a:pt x="2474" y="497"/>
                </a:lnTo>
                <a:lnTo>
                  <a:pt x="2474" y="497"/>
                </a:lnTo>
                <a:lnTo>
                  <a:pt x="2474" y="491"/>
                </a:lnTo>
                <a:lnTo>
                  <a:pt x="2475" y="491"/>
                </a:lnTo>
                <a:lnTo>
                  <a:pt x="2475" y="497"/>
                </a:lnTo>
                <a:lnTo>
                  <a:pt x="2475" y="502"/>
                </a:lnTo>
                <a:lnTo>
                  <a:pt x="2476" y="497"/>
                </a:lnTo>
                <a:lnTo>
                  <a:pt x="2476" y="498"/>
                </a:lnTo>
                <a:lnTo>
                  <a:pt x="2476" y="500"/>
                </a:lnTo>
                <a:lnTo>
                  <a:pt x="2476" y="500"/>
                </a:lnTo>
                <a:lnTo>
                  <a:pt x="2477" y="502"/>
                </a:lnTo>
                <a:lnTo>
                  <a:pt x="2477" y="502"/>
                </a:lnTo>
                <a:lnTo>
                  <a:pt x="2477" y="505"/>
                </a:lnTo>
                <a:lnTo>
                  <a:pt x="2477" y="508"/>
                </a:lnTo>
                <a:lnTo>
                  <a:pt x="2478" y="508"/>
                </a:lnTo>
                <a:lnTo>
                  <a:pt x="2478" y="495"/>
                </a:lnTo>
                <a:lnTo>
                  <a:pt x="2479" y="492"/>
                </a:lnTo>
                <a:lnTo>
                  <a:pt x="2479" y="489"/>
                </a:lnTo>
                <a:lnTo>
                  <a:pt x="2479" y="484"/>
                </a:lnTo>
                <a:lnTo>
                  <a:pt x="2479" y="478"/>
                </a:lnTo>
                <a:lnTo>
                  <a:pt x="2480" y="473"/>
                </a:lnTo>
                <a:lnTo>
                  <a:pt x="2480" y="473"/>
                </a:lnTo>
                <a:lnTo>
                  <a:pt x="2480" y="462"/>
                </a:lnTo>
                <a:lnTo>
                  <a:pt x="2480" y="460"/>
                </a:lnTo>
                <a:lnTo>
                  <a:pt x="2481" y="455"/>
                </a:lnTo>
                <a:lnTo>
                  <a:pt x="2481" y="457"/>
                </a:lnTo>
                <a:lnTo>
                  <a:pt x="2482" y="454"/>
                </a:lnTo>
                <a:lnTo>
                  <a:pt x="2482" y="444"/>
                </a:lnTo>
                <a:lnTo>
                  <a:pt x="2482" y="441"/>
                </a:lnTo>
                <a:lnTo>
                  <a:pt x="2482" y="446"/>
                </a:lnTo>
                <a:lnTo>
                  <a:pt x="2483" y="439"/>
                </a:lnTo>
                <a:lnTo>
                  <a:pt x="2483" y="437"/>
                </a:lnTo>
                <a:lnTo>
                  <a:pt x="2483" y="439"/>
                </a:lnTo>
                <a:lnTo>
                  <a:pt x="2483" y="442"/>
                </a:lnTo>
                <a:lnTo>
                  <a:pt x="2484" y="446"/>
                </a:lnTo>
                <a:lnTo>
                  <a:pt x="2484" y="442"/>
                </a:lnTo>
                <a:lnTo>
                  <a:pt x="2485" y="442"/>
                </a:lnTo>
                <a:lnTo>
                  <a:pt x="2485" y="442"/>
                </a:lnTo>
                <a:lnTo>
                  <a:pt x="2485" y="444"/>
                </a:lnTo>
                <a:lnTo>
                  <a:pt x="2485" y="442"/>
                </a:lnTo>
                <a:lnTo>
                  <a:pt x="2486" y="436"/>
                </a:lnTo>
                <a:lnTo>
                  <a:pt x="2486" y="437"/>
                </a:lnTo>
                <a:lnTo>
                  <a:pt x="2486" y="441"/>
                </a:lnTo>
                <a:lnTo>
                  <a:pt x="2486" y="446"/>
                </a:lnTo>
                <a:lnTo>
                  <a:pt x="2487" y="447"/>
                </a:lnTo>
                <a:lnTo>
                  <a:pt x="2487" y="446"/>
                </a:lnTo>
                <a:lnTo>
                  <a:pt x="2487" y="454"/>
                </a:lnTo>
                <a:lnTo>
                  <a:pt x="2488" y="449"/>
                </a:lnTo>
                <a:lnTo>
                  <a:pt x="2488" y="449"/>
                </a:lnTo>
                <a:lnTo>
                  <a:pt x="2488" y="450"/>
                </a:lnTo>
                <a:lnTo>
                  <a:pt x="2489" y="455"/>
                </a:lnTo>
                <a:lnTo>
                  <a:pt x="2489" y="458"/>
                </a:lnTo>
                <a:lnTo>
                  <a:pt x="2489" y="452"/>
                </a:lnTo>
                <a:lnTo>
                  <a:pt x="2489" y="452"/>
                </a:lnTo>
                <a:lnTo>
                  <a:pt x="2490" y="452"/>
                </a:lnTo>
                <a:lnTo>
                  <a:pt x="2490" y="455"/>
                </a:lnTo>
                <a:lnTo>
                  <a:pt x="2490" y="450"/>
                </a:lnTo>
                <a:lnTo>
                  <a:pt x="2491" y="454"/>
                </a:lnTo>
                <a:lnTo>
                  <a:pt x="2491" y="454"/>
                </a:lnTo>
                <a:lnTo>
                  <a:pt x="2491" y="458"/>
                </a:lnTo>
                <a:lnTo>
                  <a:pt x="2492" y="460"/>
                </a:lnTo>
                <a:lnTo>
                  <a:pt x="2492" y="463"/>
                </a:lnTo>
                <a:lnTo>
                  <a:pt x="2492" y="462"/>
                </a:lnTo>
                <a:lnTo>
                  <a:pt x="2492" y="470"/>
                </a:lnTo>
                <a:lnTo>
                  <a:pt x="2493" y="466"/>
                </a:lnTo>
                <a:lnTo>
                  <a:pt x="2493" y="465"/>
                </a:lnTo>
                <a:lnTo>
                  <a:pt x="2493" y="463"/>
                </a:lnTo>
                <a:lnTo>
                  <a:pt x="2494" y="465"/>
                </a:lnTo>
                <a:lnTo>
                  <a:pt x="2494" y="465"/>
                </a:lnTo>
                <a:lnTo>
                  <a:pt x="2494" y="463"/>
                </a:lnTo>
                <a:lnTo>
                  <a:pt x="2495" y="462"/>
                </a:lnTo>
                <a:lnTo>
                  <a:pt x="2495" y="468"/>
                </a:lnTo>
                <a:lnTo>
                  <a:pt x="2495" y="466"/>
                </a:lnTo>
                <a:lnTo>
                  <a:pt x="2495" y="462"/>
                </a:lnTo>
                <a:lnTo>
                  <a:pt x="2496" y="460"/>
                </a:lnTo>
                <a:lnTo>
                  <a:pt x="2496" y="465"/>
                </a:lnTo>
                <a:lnTo>
                  <a:pt x="2496" y="466"/>
                </a:lnTo>
                <a:lnTo>
                  <a:pt x="2497" y="462"/>
                </a:lnTo>
                <a:lnTo>
                  <a:pt x="2497" y="457"/>
                </a:lnTo>
                <a:lnTo>
                  <a:pt x="2497" y="460"/>
                </a:lnTo>
                <a:lnTo>
                  <a:pt x="2498" y="462"/>
                </a:lnTo>
                <a:lnTo>
                  <a:pt x="2498" y="455"/>
                </a:lnTo>
                <a:lnTo>
                  <a:pt x="2498" y="450"/>
                </a:lnTo>
                <a:lnTo>
                  <a:pt x="2498" y="452"/>
                </a:lnTo>
                <a:lnTo>
                  <a:pt x="2499" y="454"/>
                </a:lnTo>
                <a:lnTo>
                  <a:pt x="2499" y="447"/>
                </a:lnTo>
                <a:lnTo>
                  <a:pt x="2499" y="437"/>
                </a:lnTo>
                <a:lnTo>
                  <a:pt x="2500" y="436"/>
                </a:lnTo>
                <a:lnTo>
                  <a:pt x="2500" y="441"/>
                </a:lnTo>
                <a:lnTo>
                  <a:pt x="2500" y="431"/>
                </a:lnTo>
                <a:lnTo>
                  <a:pt x="2500" y="428"/>
                </a:lnTo>
                <a:lnTo>
                  <a:pt x="2501" y="431"/>
                </a:lnTo>
                <a:lnTo>
                  <a:pt x="2501" y="431"/>
                </a:lnTo>
                <a:lnTo>
                  <a:pt x="2501" y="428"/>
                </a:lnTo>
                <a:lnTo>
                  <a:pt x="2502" y="422"/>
                </a:lnTo>
                <a:lnTo>
                  <a:pt x="2502" y="422"/>
                </a:lnTo>
                <a:lnTo>
                  <a:pt x="2502" y="423"/>
                </a:lnTo>
                <a:lnTo>
                  <a:pt x="2503" y="423"/>
                </a:lnTo>
                <a:lnTo>
                  <a:pt x="2503" y="420"/>
                </a:lnTo>
                <a:lnTo>
                  <a:pt x="2503" y="425"/>
                </a:lnTo>
                <a:lnTo>
                  <a:pt x="2503" y="428"/>
                </a:lnTo>
                <a:lnTo>
                  <a:pt x="2504" y="428"/>
                </a:lnTo>
                <a:lnTo>
                  <a:pt x="2504" y="423"/>
                </a:lnTo>
                <a:lnTo>
                  <a:pt x="2504" y="415"/>
                </a:lnTo>
                <a:lnTo>
                  <a:pt x="2505" y="415"/>
                </a:lnTo>
                <a:lnTo>
                  <a:pt x="2505" y="420"/>
                </a:lnTo>
                <a:lnTo>
                  <a:pt x="2505" y="431"/>
                </a:lnTo>
                <a:lnTo>
                  <a:pt x="2506" y="439"/>
                </a:lnTo>
                <a:lnTo>
                  <a:pt x="2506" y="447"/>
                </a:lnTo>
                <a:lnTo>
                  <a:pt x="2506" y="455"/>
                </a:lnTo>
                <a:lnTo>
                  <a:pt x="2506" y="457"/>
                </a:lnTo>
                <a:lnTo>
                  <a:pt x="2507" y="458"/>
                </a:lnTo>
                <a:lnTo>
                  <a:pt x="2507" y="463"/>
                </a:lnTo>
                <a:lnTo>
                  <a:pt x="2507" y="465"/>
                </a:lnTo>
                <a:lnTo>
                  <a:pt x="2508" y="463"/>
                </a:lnTo>
                <a:lnTo>
                  <a:pt x="2508" y="462"/>
                </a:lnTo>
                <a:lnTo>
                  <a:pt x="2508" y="466"/>
                </a:lnTo>
                <a:lnTo>
                  <a:pt x="2509" y="468"/>
                </a:lnTo>
                <a:lnTo>
                  <a:pt x="2509" y="471"/>
                </a:lnTo>
                <a:lnTo>
                  <a:pt x="2509" y="468"/>
                </a:lnTo>
                <a:lnTo>
                  <a:pt x="2509" y="468"/>
                </a:lnTo>
                <a:lnTo>
                  <a:pt x="2510" y="471"/>
                </a:lnTo>
                <a:lnTo>
                  <a:pt x="2510" y="471"/>
                </a:lnTo>
                <a:lnTo>
                  <a:pt x="2510" y="466"/>
                </a:lnTo>
                <a:lnTo>
                  <a:pt x="2511" y="463"/>
                </a:lnTo>
                <a:lnTo>
                  <a:pt x="2511" y="471"/>
                </a:lnTo>
                <a:lnTo>
                  <a:pt x="2511" y="473"/>
                </a:lnTo>
                <a:lnTo>
                  <a:pt x="2512" y="478"/>
                </a:lnTo>
                <a:lnTo>
                  <a:pt x="2512" y="491"/>
                </a:lnTo>
                <a:lnTo>
                  <a:pt x="2512" y="507"/>
                </a:lnTo>
                <a:lnTo>
                  <a:pt x="2512" y="524"/>
                </a:lnTo>
                <a:lnTo>
                  <a:pt x="2513" y="529"/>
                </a:lnTo>
                <a:lnTo>
                  <a:pt x="2513" y="489"/>
                </a:lnTo>
                <a:lnTo>
                  <a:pt x="2513" y="428"/>
                </a:lnTo>
                <a:lnTo>
                  <a:pt x="2513" y="346"/>
                </a:lnTo>
                <a:lnTo>
                  <a:pt x="2514" y="236"/>
                </a:lnTo>
                <a:lnTo>
                  <a:pt x="2514" y="117"/>
                </a:lnTo>
                <a:lnTo>
                  <a:pt x="2515" y="47"/>
                </a:lnTo>
                <a:lnTo>
                  <a:pt x="2515" y="44"/>
                </a:lnTo>
                <a:lnTo>
                  <a:pt x="2515" y="130"/>
                </a:lnTo>
                <a:lnTo>
                  <a:pt x="2515" y="282"/>
                </a:lnTo>
                <a:lnTo>
                  <a:pt x="2516" y="423"/>
                </a:lnTo>
                <a:lnTo>
                  <a:pt x="2516" y="460"/>
                </a:lnTo>
                <a:lnTo>
                  <a:pt x="2516" y="537"/>
                </a:lnTo>
                <a:lnTo>
                  <a:pt x="2516" y="539"/>
                </a:lnTo>
                <a:lnTo>
                  <a:pt x="2517" y="523"/>
                </a:lnTo>
                <a:lnTo>
                  <a:pt x="2517" y="503"/>
                </a:lnTo>
                <a:lnTo>
                  <a:pt x="2518" y="494"/>
                </a:lnTo>
                <a:lnTo>
                  <a:pt x="2518" y="491"/>
                </a:lnTo>
                <a:lnTo>
                  <a:pt x="2518" y="489"/>
                </a:lnTo>
                <a:lnTo>
                  <a:pt x="2518" y="492"/>
                </a:lnTo>
                <a:lnTo>
                  <a:pt x="2519" y="495"/>
                </a:lnTo>
                <a:lnTo>
                  <a:pt x="2519" y="489"/>
                </a:lnTo>
                <a:lnTo>
                  <a:pt x="2519" y="491"/>
                </a:lnTo>
                <a:lnTo>
                  <a:pt x="2519" y="492"/>
                </a:lnTo>
                <a:lnTo>
                  <a:pt x="2520" y="495"/>
                </a:lnTo>
                <a:lnTo>
                  <a:pt x="2520" y="492"/>
                </a:lnTo>
                <a:lnTo>
                  <a:pt x="2521" y="487"/>
                </a:lnTo>
                <a:lnTo>
                  <a:pt x="2521" y="492"/>
                </a:lnTo>
                <a:lnTo>
                  <a:pt x="2521" y="494"/>
                </a:lnTo>
                <a:lnTo>
                  <a:pt x="2521" y="492"/>
                </a:lnTo>
                <a:lnTo>
                  <a:pt x="2522" y="487"/>
                </a:lnTo>
                <a:lnTo>
                  <a:pt x="2522" y="491"/>
                </a:lnTo>
                <a:lnTo>
                  <a:pt x="2522" y="495"/>
                </a:lnTo>
                <a:lnTo>
                  <a:pt x="2522" y="491"/>
                </a:lnTo>
                <a:lnTo>
                  <a:pt x="2523" y="487"/>
                </a:lnTo>
                <a:lnTo>
                  <a:pt x="2523" y="487"/>
                </a:lnTo>
                <a:lnTo>
                  <a:pt x="2524" y="489"/>
                </a:lnTo>
                <a:lnTo>
                  <a:pt x="2524" y="492"/>
                </a:lnTo>
                <a:lnTo>
                  <a:pt x="2524" y="491"/>
                </a:lnTo>
                <a:lnTo>
                  <a:pt x="2524" y="491"/>
                </a:lnTo>
                <a:lnTo>
                  <a:pt x="2525" y="494"/>
                </a:lnTo>
                <a:lnTo>
                  <a:pt x="2525" y="494"/>
                </a:lnTo>
                <a:lnTo>
                  <a:pt x="2525" y="491"/>
                </a:lnTo>
                <a:lnTo>
                  <a:pt x="2525" y="497"/>
                </a:lnTo>
                <a:lnTo>
                  <a:pt x="2526" y="495"/>
                </a:lnTo>
                <a:lnTo>
                  <a:pt x="2526" y="494"/>
                </a:lnTo>
                <a:lnTo>
                  <a:pt x="2526" y="487"/>
                </a:lnTo>
                <a:lnTo>
                  <a:pt x="2527" y="492"/>
                </a:lnTo>
                <a:lnTo>
                  <a:pt x="2527" y="492"/>
                </a:lnTo>
                <a:lnTo>
                  <a:pt x="2527" y="494"/>
                </a:lnTo>
                <a:lnTo>
                  <a:pt x="2528" y="486"/>
                </a:lnTo>
                <a:lnTo>
                  <a:pt x="2528" y="484"/>
                </a:lnTo>
                <a:lnTo>
                  <a:pt x="2528" y="491"/>
                </a:lnTo>
                <a:lnTo>
                  <a:pt x="2528" y="497"/>
                </a:lnTo>
                <a:lnTo>
                  <a:pt x="2529" y="492"/>
                </a:lnTo>
                <a:lnTo>
                  <a:pt x="2529" y="489"/>
                </a:lnTo>
                <a:lnTo>
                  <a:pt x="2529" y="492"/>
                </a:lnTo>
                <a:lnTo>
                  <a:pt x="2530" y="495"/>
                </a:lnTo>
                <a:lnTo>
                  <a:pt x="2530" y="492"/>
                </a:lnTo>
                <a:lnTo>
                  <a:pt x="2530" y="492"/>
                </a:lnTo>
                <a:lnTo>
                  <a:pt x="2531" y="491"/>
                </a:lnTo>
                <a:lnTo>
                  <a:pt x="2531" y="492"/>
                </a:lnTo>
                <a:lnTo>
                  <a:pt x="2531" y="495"/>
                </a:lnTo>
                <a:lnTo>
                  <a:pt x="2531" y="492"/>
                </a:lnTo>
                <a:lnTo>
                  <a:pt x="2532" y="491"/>
                </a:lnTo>
                <a:lnTo>
                  <a:pt x="2532" y="495"/>
                </a:lnTo>
                <a:lnTo>
                  <a:pt x="2532" y="494"/>
                </a:lnTo>
                <a:lnTo>
                  <a:pt x="2533" y="495"/>
                </a:lnTo>
                <a:lnTo>
                  <a:pt x="2533" y="494"/>
                </a:lnTo>
                <a:lnTo>
                  <a:pt x="2533" y="500"/>
                </a:lnTo>
                <a:lnTo>
                  <a:pt x="2534" y="502"/>
                </a:lnTo>
                <a:lnTo>
                  <a:pt x="2534" y="502"/>
                </a:lnTo>
                <a:lnTo>
                  <a:pt x="2534" y="498"/>
                </a:lnTo>
                <a:lnTo>
                  <a:pt x="2534" y="497"/>
                </a:lnTo>
                <a:lnTo>
                  <a:pt x="2535" y="502"/>
                </a:lnTo>
                <a:lnTo>
                  <a:pt x="2535" y="491"/>
                </a:lnTo>
                <a:lnTo>
                  <a:pt x="2535" y="486"/>
                </a:lnTo>
                <a:lnTo>
                  <a:pt x="2536" y="484"/>
                </a:lnTo>
                <a:lnTo>
                  <a:pt x="2536" y="481"/>
                </a:lnTo>
                <a:lnTo>
                  <a:pt x="2536" y="470"/>
                </a:lnTo>
                <a:lnTo>
                  <a:pt x="2536" y="460"/>
                </a:lnTo>
                <a:lnTo>
                  <a:pt x="2537" y="454"/>
                </a:lnTo>
                <a:lnTo>
                  <a:pt x="2537" y="454"/>
                </a:lnTo>
                <a:lnTo>
                  <a:pt x="2537" y="446"/>
                </a:lnTo>
                <a:lnTo>
                  <a:pt x="2538" y="441"/>
                </a:lnTo>
                <a:lnTo>
                  <a:pt x="2538" y="437"/>
                </a:lnTo>
                <a:lnTo>
                  <a:pt x="2538" y="439"/>
                </a:lnTo>
                <a:lnTo>
                  <a:pt x="2539" y="439"/>
                </a:lnTo>
                <a:lnTo>
                  <a:pt x="2539" y="436"/>
                </a:lnTo>
                <a:lnTo>
                  <a:pt x="2539" y="433"/>
                </a:lnTo>
                <a:lnTo>
                  <a:pt x="2539" y="437"/>
                </a:lnTo>
                <a:lnTo>
                  <a:pt x="2540" y="441"/>
                </a:lnTo>
                <a:lnTo>
                  <a:pt x="2540" y="436"/>
                </a:lnTo>
                <a:lnTo>
                  <a:pt x="2540" y="435"/>
                </a:lnTo>
                <a:lnTo>
                  <a:pt x="2541" y="436"/>
                </a:lnTo>
                <a:lnTo>
                  <a:pt x="2541" y="437"/>
                </a:lnTo>
                <a:lnTo>
                  <a:pt x="2541" y="433"/>
                </a:lnTo>
                <a:lnTo>
                  <a:pt x="2542" y="430"/>
                </a:lnTo>
                <a:lnTo>
                  <a:pt x="2542" y="435"/>
                </a:lnTo>
                <a:lnTo>
                  <a:pt x="2542" y="433"/>
                </a:lnTo>
                <a:lnTo>
                  <a:pt x="2542" y="431"/>
                </a:lnTo>
                <a:lnTo>
                  <a:pt x="2543" y="431"/>
                </a:lnTo>
                <a:lnTo>
                  <a:pt x="2543" y="431"/>
                </a:lnTo>
                <a:lnTo>
                  <a:pt x="2543" y="436"/>
                </a:lnTo>
                <a:lnTo>
                  <a:pt x="2544" y="433"/>
                </a:lnTo>
                <a:lnTo>
                  <a:pt x="2544" y="433"/>
                </a:lnTo>
                <a:lnTo>
                  <a:pt x="2544" y="436"/>
                </a:lnTo>
                <a:lnTo>
                  <a:pt x="2545" y="442"/>
                </a:lnTo>
                <a:lnTo>
                  <a:pt x="2545" y="441"/>
                </a:lnTo>
                <a:lnTo>
                  <a:pt x="2545" y="435"/>
                </a:lnTo>
                <a:lnTo>
                  <a:pt x="2545" y="437"/>
                </a:lnTo>
                <a:lnTo>
                  <a:pt x="2546" y="436"/>
                </a:lnTo>
                <a:lnTo>
                  <a:pt x="2546" y="441"/>
                </a:lnTo>
                <a:lnTo>
                  <a:pt x="2547" y="436"/>
                </a:lnTo>
                <a:lnTo>
                  <a:pt x="2547" y="437"/>
                </a:lnTo>
                <a:lnTo>
                  <a:pt x="2547" y="444"/>
                </a:lnTo>
                <a:lnTo>
                  <a:pt x="2547" y="441"/>
                </a:lnTo>
                <a:lnTo>
                  <a:pt x="2548" y="435"/>
                </a:lnTo>
                <a:lnTo>
                  <a:pt x="2548" y="442"/>
                </a:lnTo>
                <a:lnTo>
                  <a:pt x="2548" y="446"/>
                </a:lnTo>
                <a:lnTo>
                  <a:pt x="2548" y="449"/>
                </a:lnTo>
                <a:lnTo>
                  <a:pt x="2549" y="444"/>
                </a:lnTo>
                <a:lnTo>
                  <a:pt x="2549" y="444"/>
                </a:lnTo>
                <a:lnTo>
                  <a:pt x="2549" y="446"/>
                </a:lnTo>
                <a:lnTo>
                  <a:pt x="2549" y="449"/>
                </a:lnTo>
                <a:lnTo>
                  <a:pt x="2550" y="449"/>
                </a:lnTo>
                <a:lnTo>
                  <a:pt x="2550" y="444"/>
                </a:lnTo>
                <a:lnTo>
                  <a:pt x="2551" y="447"/>
                </a:lnTo>
                <a:lnTo>
                  <a:pt x="2551" y="452"/>
                </a:lnTo>
                <a:lnTo>
                  <a:pt x="2551" y="447"/>
                </a:lnTo>
                <a:lnTo>
                  <a:pt x="2551" y="444"/>
                </a:lnTo>
                <a:lnTo>
                  <a:pt x="2552" y="442"/>
                </a:lnTo>
                <a:lnTo>
                  <a:pt x="2552" y="450"/>
                </a:lnTo>
                <a:lnTo>
                  <a:pt x="2552" y="444"/>
                </a:lnTo>
                <a:lnTo>
                  <a:pt x="2552" y="442"/>
                </a:lnTo>
                <a:lnTo>
                  <a:pt x="2553" y="442"/>
                </a:lnTo>
                <a:lnTo>
                  <a:pt x="2553" y="441"/>
                </a:lnTo>
                <a:lnTo>
                  <a:pt x="2554" y="441"/>
                </a:lnTo>
                <a:lnTo>
                  <a:pt x="2554" y="435"/>
                </a:lnTo>
                <a:lnTo>
                  <a:pt x="2554" y="430"/>
                </a:lnTo>
                <a:lnTo>
                  <a:pt x="2554" y="431"/>
                </a:lnTo>
                <a:lnTo>
                  <a:pt x="2555" y="428"/>
                </a:lnTo>
                <a:lnTo>
                  <a:pt x="2555" y="423"/>
                </a:lnTo>
                <a:lnTo>
                  <a:pt x="2555" y="419"/>
                </a:lnTo>
                <a:lnTo>
                  <a:pt x="2555" y="417"/>
                </a:lnTo>
                <a:lnTo>
                  <a:pt x="2556" y="410"/>
                </a:lnTo>
                <a:lnTo>
                  <a:pt x="2556" y="407"/>
                </a:lnTo>
                <a:lnTo>
                  <a:pt x="2557" y="403"/>
                </a:lnTo>
                <a:lnTo>
                  <a:pt x="2557" y="406"/>
                </a:lnTo>
                <a:lnTo>
                  <a:pt x="2557" y="406"/>
                </a:lnTo>
                <a:lnTo>
                  <a:pt x="2557" y="404"/>
                </a:lnTo>
                <a:lnTo>
                  <a:pt x="2558" y="404"/>
                </a:lnTo>
                <a:lnTo>
                  <a:pt x="2558" y="409"/>
                </a:lnTo>
                <a:lnTo>
                  <a:pt x="2558" y="412"/>
                </a:lnTo>
                <a:lnTo>
                  <a:pt x="2558" y="412"/>
                </a:lnTo>
                <a:lnTo>
                  <a:pt x="2559" y="403"/>
                </a:lnTo>
                <a:lnTo>
                  <a:pt x="2559" y="399"/>
                </a:lnTo>
                <a:lnTo>
                  <a:pt x="2560" y="403"/>
                </a:lnTo>
                <a:lnTo>
                  <a:pt x="2560" y="417"/>
                </a:lnTo>
                <a:lnTo>
                  <a:pt x="2560" y="422"/>
                </a:lnTo>
                <a:lnTo>
                  <a:pt x="2560" y="425"/>
                </a:lnTo>
                <a:lnTo>
                  <a:pt x="2561" y="426"/>
                </a:lnTo>
                <a:lnTo>
                  <a:pt x="2561" y="441"/>
                </a:lnTo>
                <a:lnTo>
                  <a:pt x="2561" y="442"/>
                </a:lnTo>
                <a:lnTo>
                  <a:pt x="2561" y="444"/>
                </a:lnTo>
                <a:lnTo>
                  <a:pt x="2562" y="446"/>
                </a:lnTo>
                <a:lnTo>
                  <a:pt x="2562" y="446"/>
                </a:lnTo>
                <a:lnTo>
                  <a:pt x="2562" y="444"/>
                </a:lnTo>
                <a:lnTo>
                  <a:pt x="2563" y="446"/>
                </a:lnTo>
                <a:lnTo>
                  <a:pt x="2563" y="450"/>
                </a:lnTo>
                <a:lnTo>
                  <a:pt x="2563" y="452"/>
                </a:lnTo>
                <a:lnTo>
                  <a:pt x="2564" y="446"/>
                </a:lnTo>
                <a:lnTo>
                  <a:pt x="2564" y="447"/>
                </a:lnTo>
                <a:lnTo>
                  <a:pt x="2564" y="450"/>
                </a:lnTo>
                <a:lnTo>
                  <a:pt x="2564" y="454"/>
                </a:lnTo>
                <a:lnTo>
                  <a:pt x="2565" y="452"/>
                </a:lnTo>
                <a:lnTo>
                  <a:pt x="2565" y="452"/>
                </a:lnTo>
                <a:lnTo>
                  <a:pt x="2565" y="454"/>
                </a:lnTo>
                <a:lnTo>
                  <a:pt x="2566" y="458"/>
                </a:lnTo>
                <a:lnTo>
                  <a:pt x="2566" y="455"/>
                </a:lnTo>
                <a:lnTo>
                  <a:pt x="2566" y="452"/>
                </a:lnTo>
                <a:lnTo>
                  <a:pt x="2567" y="458"/>
                </a:lnTo>
                <a:lnTo>
                  <a:pt x="2567" y="476"/>
                </a:lnTo>
                <a:lnTo>
                  <a:pt x="2567" y="487"/>
                </a:lnTo>
                <a:lnTo>
                  <a:pt x="2567" y="494"/>
                </a:lnTo>
                <a:lnTo>
                  <a:pt x="2568" y="511"/>
                </a:lnTo>
                <a:lnTo>
                  <a:pt x="2568" y="519"/>
                </a:lnTo>
                <a:lnTo>
                  <a:pt x="2568" y="463"/>
                </a:lnTo>
                <a:lnTo>
                  <a:pt x="2569" y="396"/>
                </a:lnTo>
                <a:lnTo>
                  <a:pt x="2569" y="310"/>
                </a:lnTo>
                <a:lnTo>
                  <a:pt x="2569" y="194"/>
                </a:lnTo>
                <a:lnTo>
                  <a:pt x="2570" y="82"/>
                </a:lnTo>
                <a:lnTo>
                  <a:pt x="2570" y="44"/>
                </a:lnTo>
                <a:lnTo>
                  <a:pt x="2570" y="108"/>
                </a:lnTo>
                <a:lnTo>
                  <a:pt x="2570" y="292"/>
                </a:lnTo>
                <a:lnTo>
                  <a:pt x="2571" y="466"/>
                </a:lnTo>
                <a:lnTo>
                  <a:pt x="2571" y="514"/>
                </a:lnTo>
                <a:lnTo>
                  <a:pt x="2571" y="494"/>
                </a:lnTo>
                <a:lnTo>
                  <a:pt x="2572" y="478"/>
                </a:lnTo>
                <a:lnTo>
                  <a:pt x="2572" y="475"/>
                </a:lnTo>
                <a:lnTo>
                  <a:pt x="2572" y="475"/>
                </a:lnTo>
                <a:lnTo>
                  <a:pt x="2573" y="468"/>
                </a:lnTo>
                <a:lnTo>
                  <a:pt x="2573" y="473"/>
                </a:lnTo>
                <a:lnTo>
                  <a:pt x="2573" y="478"/>
                </a:lnTo>
                <a:lnTo>
                  <a:pt x="2574" y="475"/>
                </a:lnTo>
                <a:lnTo>
                  <a:pt x="2574" y="470"/>
                </a:lnTo>
                <a:lnTo>
                  <a:pt x="2574" y="476"/>
                </a:lnTo>
                <a:lnTo>
                  <a:pt x="2574" y="481"/>
                </a:lnTo>
                <a:lnTo>
                  <a:pt x="2575" y="476"/>
                </a:lnTo>
                <a:lnTo>
                  <a:pt x="2575" y="473"/>
                </a:lnTo>
                <a:lnTo>
                  <a:pt x="2575" y="473"/>
                </a:lnTo>
                <a:lnTo>
                  <a:pt x="2575" y="473"/>
                </a:lnTo>
                <a:lnTo>
                  <a:pt x="2576" y="479"/>
                </a:lnTo>
                <a:lnTo>
                  <a:pt x="2576" y="476"/>
                </a:lnTo>
                <a:lnTo>
                  <a:pt x="2577" y="475"/>
                </a:lnTo>
                <a:lnTo>
                  <a:pt x="2577" y="479"/>
                </a:lnTo>
                <a:lnTo>
                  <a:pt x="2577" y="482"/>
                </a:lnTo>
                <a:lnTo>
                  <a:pt x="2577" y="476"/>
                </a:lnTo>
                <a:lnTo>
                  <a:pt x="2578" y="475"/>
                </a:lnTo>
                <a:lnTo>
                  <a:pt x="2578" y="475"/>
                </a:lnTo>
                <a:lnTo>
                  <a:pt x="2578" y="476"/>
                </a:lnTo>
                <a:lnTo>
                  <a:pt x="2578" y="473"/>
                </a:lnTo>
                <a:lnTo>
                  <a:pt x="2579" y="471"/>
                </a:lnTo>
                <a:lnTo>
                  <a:pt x="2579" y="476"/>
                </a:lnTo>
                <a:lnTo>
                  <a:pt x="2580" y="478"/>
                </a:lnTo>
                <a:lnTo>
                  <a:pt x="2580" y="476"/>
                </a:lnTo>
                <a:lnTo>
                  <a:pt x="2580" y="473"/>
                </a:lnTo>
                <a:lnTo>
                  <a:pt x="2580" y="476"/>
                </a:lnTo>
                <a:lnTo>
                  <a:pt x="2581" y="479"/>
                </a:lnTo>
                <a:lnTo>
                  <a:pt x="2581" y="479"/>
                </a:lnTo>
                <a:lnTo>
                  <a:pt x="2581" y="475"/>
                </a:lnTo>
                <a:lnTo>
                  <a:pt x="2581" y="476"/>
                </a:lnTo>
                <a:lnTo>
                  <a:pt x="2582" y="479"/>
                </a:lnTo>
                <a:lnTo>
                  <a:pt x="2582" y="478"/>
                </a:lnTo>
                <a:lnTo>
                  <a:pt x="2583" y="478"/>
                </a:lnTo>
                <a:lnTo>
                  <a:pt x="2583" y="476"/>
                </a:lnTo>
                <a:lnTo>
                  <a:pt x="2583" y="478"/>
                </a:lnTo>
                <a:lnTo>
                  <a:pt x="2583" y="478"/>
                </a:lnTo>
                <a:lnTo>
                  <a:pt x="2584" y="476"/>
                </a:lnTo>
                <a:lnTo>
                  <a:pt x="2584" y="473"/>
                </a:lnTo>
                <a:lnTo>
                  <a:pt x="2584" y="478"/>
                </a:lnTo>
                <a:lnTo>
                  <a:pt x="2584" y="475"/>
                </a:lnTo>
                <a:lnTo>
                  <a:pt x="2585" y="473"/>
                </a:lnTo>
                <a:lnTo>
                  <a:pt x="2585" y="471"/>
                </a:lnTo>
                <a:lnTo>
                  <a:pt x="2585" y="478"/>
                </a:lnTo>
                <a:lnTo>
                  <a:pt x="2585" y="479"/>
                </a:lnTo>
                <a:lnTo>
                  <a:pt x="2586" y="475"/>
                </a:lnTo>
                <a:lnTo>
                  <a:pt x="2586" y="476"/>
                </a:lnTo>
                <a:lnTo>
                  <a:pt x="2587" y="478"/>
                </a:lnTo>
                <a:lnTo>
                  <a:pt x="2587" y="479"/>
                </a:lnTo>
                <a:lnTo>
                  <a:pt x="2587" y="479"/>
                </a:lnTo>
                <a:lnTo>
                  <a:pt x="2587" y="475"/>
                </a:lnTo>
                <a:lnTo>
                  <a:pt x="2588" y="478"/>
                </a:lnTo>
                <a:lnTo>
                  <a:pt x="2588" y="482"/>
                </a:lnTo>
                <a:lnTo>
                  <a:pt x="2588" y="478"/>
                </a:lnTo>
                <a:lnTo>
                  <a:pt x="2588" y="476"/>
                </a:lnTo>
                <a:lnTo>
                  <a:pt x="2589" y="475"/>
                </a:lnTo>
                <a:lnTo>
                  <a:pt x="2589" y="478"/>
                </a:lnTo>
                <a:lnTo>
                  <a:pt x="2590" y="475"/>
                </a:lnTo>
                <a:lnTo>
                  <a:pt x="2590" y="468"/>
                </a:lnTo>
                <a:lnTo>
                  <a:pt x="2590" y="463"/>
                </a:lnTo>
                <a:lnTo>
                  <a:pt x="2590" y="462"/>
                </a:lnTo>
                <a:lnTo>
                  <a:pt x="2591" y="462"/>
                </a:lnTo>
                <a:lnTo>
                  <a:pt x="2591" y="452"/>
                </a:lnTo>
                <a:lnTo>
                  <a:pt x="2591" y="449"/>
                </a:lnTo>
                <a:lnTo>
                  <a:pt x="2591" y="449"/>
                </a:lnTo>
                <a:lnTo>
                  <a:pt x="2592" y="447"/>
                </a:lnTo>
                <a:lnTo>
                  <a:pt x="2592" y="442"/>
                </a:lnTo>
                <a:lnTo>
                  <a:pt x="2593" y="436"/>
                </a:lnTo>
                <a:lnTo>
                  <a:pt x="2593" y="437"/>
                </a:lnTo>
                <a:lnTo>
                  <a:pt x="2593" y="437"/>
                </a:lnTo>
                <a:lnTo>
                  <a:pt x="2593" y="433"/>
                </a:lnTo>
                <a:lnTo>
                  <a:pt x="2594" y="430"/>
                </a:lnTo>
                <a:lnTo>
                  <a:pt x="2594" y="430"/>
                </a:lnTo>
                <a:lnTo>
                  <a:pt x="2594" y="431"/>
                </a:lnTo>
                <a:lnTo>
                  <a:pt x="2594" y="426"/>
                </a:lnTo>
                <a:lnTo>
                  <a:pt x="2595" y="426"/>
                </a:lnTo>
                <a:lnTo>
                  <a:pt x="2595" y="431"/>
                </a:lnTo>
                <a:lnTo>
                  <a:pt x="2596" y="433"/>
                </a:lnTo>
                <a:lnTo>
                  <a:pt x="2596" y="431"/>
                </a:lnTo>
                <a:lnTo>
                  <a:pt x="2596" y="430"/>
                </a:lnTo>
                <a:lnTo>
                  <a:pt x="2596" y="433"/>
                </a:lnTo>
                <a:lnTo>
                  <a:pt x="2597" y="435"/>
                </a:lnTo>
                <a:lnTo>
                  <a:pt x="2597" y="431"/>
                </a:lnTo>
                <a:lnTo>
                  <a:pt x="2597" y="425"/>
                </a:lnTo>
                <a:lnTo>
                  <a:pt x="2597" y="431"/>
                </a:lnTo>
                <a:lnTo>
                  <a:pt x="2598" y="433"/>
                </a:lnTo>
                <a:lnTo>
                  <a:pt x="2598" y="437"/>
                </a:lnTo>
                <a:lnTo>
                  <a:pt x="2598" y="435"/>
                </a:lnTo>
                <a:lnTo>
                  <a:pt x="2599" y="431"/>
                </a:lnTo>
                <a:lnTo>
                  <a:pt x="2599" y="435"/>
                </a:lnTo>
                <a:lnTo>
                  <a:pt x="2599" y="435"/>
                </a:lnTo>
                <a:lnTo>
                  <a:pt x="2600" y="431"/>
                </a:lnTo>
                <a:lnTo>
                  <a:pt x="2600" y="430"/>
                </a:lnTo>
                <a:lnTo>
                  <a:pt x="2600" y="436"/>
                </a:lnTo>
                <a:lnTo>
                  <a:pt x="2600" y="435"/>
                </a:lnTo>
                <a:lnTo>
                  <a:pt x="2601" y="431"/>
                </a:lnTo>
                <a:lnTo>
                  <a:pt x="2601" y="433"/>
                </a:lnTo>
                <a:lnTo>
                  <a:pt x="2601" y="437"/>
                </a:lnTo>
                <a:lnTo>
                  <a:pt x="2602" y="442"/>
                </a:lnTo>
                <a:lnTo>
                  <a:pt x="2602" y="441"/>
                </a:lnTo>
                <a:lnTo>
                  <a:pt x="2602" y="441"/>
                </a:lnTo>
                <a:lnTo>
                  <a:pt x="2603" y="446"/>
                </a:lnTo>
                <a:lnTo>
                  <a:pt x="2603" y="452"/>
                </a:lnTo>
                <a:lnTo>
                  <a:pt x="2603" y="444"/>
                </a:lnTo>
                <a:lnTo>
                  <a:pt x="2604" y="441"/>
                </a:lnTo>
                <a:lnTo>
                  <a:pt x="2604" y="449"/>
                </a:lnTo>
                <a:lnTo>
                  <a:pt x="2604" y="452"/>
                </a:lnTo>
                <a:lnTo>
                  <a:pt x="2604" y="446"/>
                </a:lnTo>
                <a:lnTo>
                  <a:pt x="2605" y="444"/>
                </a:lnTo>
                <a:lnTo>
                  <a:pt x="2605" y="449"/>
                </a:lnTo>
                <a:lnTo>
                  <a:pt x="2605" y="450"/>
                </a:lnTo>
                <a:lnTo>
                  <a:pt x="2606" y="452"/>
                </a:lnTo>
                <a:lnTo>
                  <a:pt x="2606" y="450"/>
                </a:lnTo>
                <a:lnTo>
                  <a:pt x="2606" y="447"/>
                </a:lnTo>
                <a:lnTo>
                  <a:pt x="2607" y="452"/>
                </a:lnTo>
                <a:lnTo>
                  <a:pt x="2607" y="458"/>
                </a:lnTo>
                <a:lnTo>
                  <a:pt x="2607" y="457"/>
                </a:lnTo>
                <a:lnTo>
                  <a:pt x="2607" y="452"/>
                </a:lnTo>
                <a:lnTo>
                  <a:pt x="2608" y="457"/>
                </a:lnTo>
                <a:lnTo>
                  <a:pt x="2608" y="454"/>
                </a:lnTo>
                <a:lnTo>
                  <a:pt x="2608" y="450"/>
                </a:lnTo>
                <a:lnTo>
                  <a:pt x="2609" y="449"/>
                </a:lnTo>
                <a:lnTo>
                  <a:pt x="2609" y="449"/>
                </a:lnTo>
                <a:lnTo>
                  <a:pt x="2609" y="446"/>
                </a:lnTo>
                <a:lnTo>
                  <a:pt x="2610" y="442"/>
                </a:lnTo>
                <a:lnTo>
                  <a:pt x="2610" y="439"/>
                </a:lnTo>
                <a:lnTo>
                  <a:pt x="2610" y="442"/>
                </a:lnTo>
                <a:lnTo>
                  <a:pt x="2610" y="439"/>
                </a:lnTo>
                <a:lnTo>
                  <a:pt x="2611" y="433"/>
                </a:lnTo>
                <a:lnTo>
                  <a:pt x="2611" y="426"/>
                </a:lnTo>
                <a:lnTo>
                  <a:pt x="2611" y="420"/>
                </a:lnTo>
                <a:lnTo>
                  <a:pt x="2611" y="425"/>
                </a:lnTo>
                <a:lnTo>
                  <a:pt x="2612" y="423"/>
                </a:lnTo>
                <a:lnTo>
                  <a:pt x="2612" y="420"/>
                </a:lnTo>
                <a:lnTo>
                  <a:pt x="2613" y="420"/>
                </a:lnTo>
                <a:lnTo>
                  <a:pt x="2613" y="420"/>
                </a:lnTo>
                <a:lnTo>
                  <a:pt x="2613" y="414"/>
                </a:lnTo>
                <a:lnTo>
                  <a:pt x="2613" y="410"/>
                </a:lnTo>
                <a:lnTo>
                  <a:pt x="2614" y="412"/>
                </a:lnTo>
                <a:lnTo>
                  <a:pt x="2614" y="417"/>
                </a:lnTo>
                <a:lnTo>
                  <a:pt x="2614" y="415"/>
                </a:lnTo>
                <a:lnTo>
                  <a:pt x="2614" y="414"/>
                </a:lnTo>
                <a:lnTo>
                  <a:pt x="2615" y="407"/>
                </a:lnTo>
                <a:lnTo>
                  <a:pt x="2615" y="407"/>
                </a:lnTo>
                <a:lnTo>
                  <a:pt x="2616" y="412"/>
                </a:lnTo>
                <a:lnTo>
                  <a:pt x="2616" y="423"/>
                </a:lnTo>
                <a:lnTo>
                  <a:pt x="2616" y="430"/>
                </a:lnTo>
                <a:lnTo>
                  <a:pt x="2616" y="439"/>
                </a:lnTo>
                <a:lnTo>
                  <a:pt x="2617" y="447"/>
                </a:lnTo>
                <a:lnTo>
                  <a:pt x="2617" y="447"/>
                </a:lnTo>
                <a:lnTo>
                  <a:pt x="2617" y="450"/>
                </a:lnTo>
                <a:lnTo>
                  <a:pt x="2617" y="462"/>
                </a:lnTo>
                <a:lnTo>
                  <a:pt x="2618" y="465"/>
                </a:lnTo>
                <a:lnTo>
                  <a:pt x="2618" y="465"/>
                </a:lnTo>
                <a:lnTo>
                  <a:pt x="2619" y="462"/>
                </a:lnTo>
                <a:lnTo>
                  <a:pt x="2619" y="465"/>
                </a:lnTo>
                <a:lnTo>
                  <a:pt x="2619" y="466"/>
                </a:lnTo>
                <a:lnTo>
                  <a:pt x="2619" y="468"/>
                </a:lnTo>
                <a:lnTo>
                  <a:pt x="2620" y="471"/>
                </a:lnTo>
                <a:lnTo>
                  <a:pt x="2620" y="468"/>
                </a:lnTo>
                <a:lnTo>
                  <a:pt x="2620" y="466"/>
                </a:lnTo>
                <a:lnTo>
                  <a:pt x="2620" y="465"/>
                </a:lnTo>
                <a:lnTo>
                  <a:pt x="2621" y="462"/>
                </a:lnTo>
                <a:lnTo>
                  <a:pt x="2621" y="462"/>
                </a:lnTo>
                <a:lnTo>
                  <a:pt x="2622" y="470"/>
                </a:lnTo>
                <a:lnTo>
                  <a:pt x="2622" y="468"/>
                </a:lnTo>
                <a:lnTo>
                  <a:pt x="2622" y="462"/>
                </a:lnTo>
                <a:lnTo>
                  <a:pt x="2622" y="462"/>
                </a:lnTo>
                <a:lnTo>
                  <a:pt x="2623" y="476"/>
                </a:lnTo>
                <a:lnTo>
                  <a:pt x="2623" y="498"/>
                </a:lnTo>
                <a:lnTo>
                  <a:pt x="2623" y="502"/>
                </a:lnTo>
                <a:lnTo>
                  <a:pt x="2623" y="518"/>
                </a:lnTo>
                <a:lnTo>
                  <a:pt x="2624" y="535"/>
                </a:lnTo>
                <a:lnTo>
                  <a:pt x="2624" y="507"/>
                </a:lnTo>
                <a:lnTo>
                  <a:pt x="2624" y="449"/>
                </a:lnTo>
                <a:lnTo>
                  <a:pt x="2624" y="370"/>
                </a:lnTo>
                <a:lnTo>
                  <a:pt x="2625" y="258"/>
                </a:lnTo>
                <a:lnTo>
                  <a:pt x="2625" y="144"/>
                </a:lnTo>
                <a:lnTo>
                  <a:pt x="2626" y="72"/>
                </a:lnTo>
                <a:lnTo>
                  <a:pt x="2626" y="105"/>
                </a:lnTo>
                <a:lnTo>
                  <a:pt x="2626" y="255"/>
                </a:lnTo>
                <a:lnTo>
                  <a:pt x="2626" y="431"/>
                </a:lnTo>
                <a:lnTo>
                  <a:pt x="2627" y="519"/>
                </a:lnTo>
                <a:lnTo>
                  <a:pt x="2627" y="527"/>
                </a:lnTo>
                <a:lnTo>
                  <a:pt x="2627" y="505"/>
                </a:lnTo>
                <a:lnTo>
                  <a:pt x="2627" y="498"/>
                </a:lnTo>
                <a:lnTo>
                  <a:pt x="2628" y="494"/>
                </a:lnTo>
                <a:lnTo>
                  <a:pt x="2628" y="492"/>
                </a:lnTo>
                <a:lnTo>
                  <a:pt x="2629" y="491"/>
                </a:lnTo>
                <a:lnTo>
                  <a:pt x="2629" y="495"/>
                </a:lnTo>
                <a:lnTo>
                  <a:pt x="2629" y="498"/>
                </a:lnTo>
                <a:lnTo>
                  <a:pt x="2629" y="495"/>
                </a:lnTo>
                <a:lnTo>
                  <a:pt x="2630" y="491"/>
                </a:lnTo>
                <a:lnTo>
                  <a:pt x="2630" y="491"/>
                </a:lnTo>
                <a:lnTo>
                  <a:pt x="2630" y="494"/>
                </a:lnTo>
                <a:lnTo>
                  <a:pt x="2630" y="492"/>
                </a:lnTo>
                <a:lnTo>
                  <a:pt x="2631" y="492"/>
                </a:lnTo>
                <a:lnTo>
                  <a:pt x="2631" y="500"/>
                </a:lnTo>
                <a:lnTo>
                  <a:pt x="2632" y="503"/>
                </a:lnTo>
                <a:lnTo>
                  <a:pt x="2632" y="495"/>
                </a:lnTo>
                <a:lnTo>
                  <a:pt x="2632" y="497"/>
                </a:lnTo>
                <a:lnTo>
                  <a:pt x="2632" y="502"/>
                </a:lnTo>
                <a:lnTo>
                  <a:pt x="2633" y="503"/>
                </a:lnTo>
                <a:lnTo>
                  <a:pt x="2633" y="502"/>
                </a:lnTo>
                <a:lnTo>
                  <a:pt x="2633" y="502"/>
                </a:lnTo>
                <a:lnTo>
                  <a:pt x="2634" y="500"/>
                </a:lnTo>
                <a:lnTo>
                  <a:pt x="2634" y="505"/>
                </a:lnTo>
                <a:lnTo>
                  <a:pt x="2634" y="505"/>
                </a:lnTo>
                <a:lnTo>
                  <a:pt x="2635" y="502"/>
                </a:lnTo>
                <a:lnTo>
                  <a:pt x="2635" y="503"/>
                </a:lnTo>
                <a:lnTo>
                  <a:pt x="2635" y="507"/>
                </a:lnTo>
                <a:lnTo>
                  <a:pt x="2635" y="508"/>
                </a:lnTo>
                <a:lnTo>
                  <a:pt x="2636" y="508"/>
                </a:lnTo>
                <a:lnTo>
                  <a:pt x="2636" y="511"/>
                </a:lnTo>
                <a:lnTo>
                  <a:pt x="2636" y="510"/>
                </a:lnTo>
                <a:lnTo>
                  <a:pt x="2637" y="510"/>
                </a:lnTo>
                <a:lnTo>
                  <a:pt x="2637" y="507"/>
                </a:lnTo>
                <a:lnTo>
                  <a:pt x="2637" y="505"/>
                </a:lnTo>
                <a:lnTo>
                  <a:pt x="2637" y="505"/>
                </a:lnTo>
                <a:lnTo>
                  <a:pt x="2638" y="510"/>
                </a:lnTo>
                <a:lnTo>
                  <a:pt x="2638" y="503"/>
                </a:lnTo>
                <a:lnTo>
                  <a:pt x="2638" y="500"/>
                </a:lnTo>
                <a:lnTo>
                  <a:pt x="2639" y="507"/>
                </a:lnTo>
                <a:lnTo>
                  <a:pt x="2639" y="511"/>
                </a:lnTo>
                <a:lnTo>
                  <a:pt x="2639" y="507"/>
                </a:lnTo>
                <a:lnTo>
                  <a:pt x="2640" y="508"/>
                </a:lnTo>
                <a:lnTo>
                  <a:pt x="2640" y="505"/>
                </a:lnTo>
                <a:lnTo>
                  <a:pt x="2640" y="510"/>
                </a:lnTo>
                <a:lnTo>
                  <a:pt x="2640" y="507"/>
                </a:lnTo>
                <a:lnTo>
                  <a:pt x="2641" y="510"/>
                </a:lnTo>
                <a:lnTo>
                  <a:pt x="2641" y="510"/>
                </a:lnTo>
                <a:lnTo>
                  <a:pt x="2641" y="513"/>
                </a:lnTo>
                <a:lnTo>
                  <a:pt x="2642" y="513"/>
                </a:lnTo>
                <a:lnTo>
                  <a:pt x="2642" y="510"/>
                </a:lnTo>
                <a:lnTo>
                  <a:pt x="2642" y="508"/>
                </a:lnTo>
                <a:lnTo>
                  <a:pt x="2643" y="508"/>
                </a:lnTo>
                <a:lnTo>
                  <a:pt x="2643" y="521"/>
                </a:lnTo>
                <a:lnTo>
                  <a:pt x="2643" y="518"/>
                </a:lnTo>
                <a:lnTo>
                  <a:pt x="2643" y="516"/>
                </a:lnTo>
                <a:lnTo>
                  <a:pt x="2644" y="521"/>
                </a:lnTo>
                <a:lnTo>
                  <a:pt x="2644" y="524"/>
                </a:lnTo>
                <a:lnTo>
                  <a:pt x="2644" y="521"/>
                </a:lnTo>
                <a:lnTo>
                  <a:pt x="2645" y="521"/>
                </a:lnTo>
                <a:lnTo>
                  <a:pt x="2645" y="527"/>
                </a:lnTo>
                <a:lnTo>
                  <a:pt x="2645" y="530"/>
                </a:lnTo>
                <a:lnTo>
                  <a:pt x="2646" y="529"/>
                </a:lnTo>
                <a:lnTo>
                  <a:pt x="2646" y="521"/>
                </a:lnTo>
                <a:lnTo>
                  <a:pt x="2646" y="521"/>
                </a:lnTo>
                <a:lnTo>
                  <a:pt x="2646" y="521"/>
                </a:lnTo>
                <a:lnTo>
                  <a:pt x="2647" y="514"/>
                </a:lnTo>
                <a:lnTo>
                  <a:pt x="2647" y="505"/>
                </a:lnTo>
                <a:lnTo>
                  <a:pt x="2647" y="498"/>
                </a:lnTo>
                <a:lnTo>
                  <a:pt x="2647" y="495"/>
                </a:lnTo>
                <a:lnTo>
                  <a:pt x="2648" y="491"/>
                </a:lnTo>
                <a:lnTo>
                  <a:pt x="2648" y="482"/>
                </a:lnTo>
                <a:lnTo>
                  <a:pt x="2649" y="482"/>
                </a:lnTo>
                <a:lnTo>
                  <a:pt x="2649" y="484"/>
                </a:lnTo>
                <a:lnTo>
                  <a:pt x="2649" y="476"/>
                </a:lnTo>
                <a:lnTo>
                  <a:pt x="2649" y="468"/>
                </a:lnTo>
                <a:lnTo>
                  <a:pt x="2650" y="462"/>
                </a:lnTo>
                <a:lnTo>
                  <a:pt x="2650" y="460"/>
                </a:lnTo>
                <a:lnTo>
                  <a:pt x="2650" y="466"/>
                </a:lnTo>
                <a:lnTo>
                  <a:pt x="2650" y="466"/>
                </a:lnTo>
                <a:lnTo>
                  <a:pt x="2651" y="466"/>
                </a:lnTo>
                <a:lnTo>
                  <a:pt x="2651" y="470"/>
                </a:lnTo>
                <a:lnTo>
                  <a:pt x="2652" y="475"/>
                </a:lnTo>
                <a:lnTo>
                  <a:pt x="2652" y="471"/>
                </a:lnTo>
                <a:lnTo>
                  <a:pt x="2652" y="462"/>
                </a:lnTo>
                <a:lnTo>
                  <a:pt x="2652" y="460"/>
                </a:lnTo>
                <a:lnTo>
                  <a:pt x="2653" y="463"/>
                </a:lnTo>
                <a:lnTo>
                  <a:pt x="2653" y="458"/>
                </a:lnTo>
                <a:lnTo>
                  <a:pt x="2653" y="458"/>
                </a:lnTo>
                <a:lnTo>
                  <a:pt x="2653" y="462"/>
                </a:lnTo>
                <a:lnTo>
                  <a:pt x="2654" y="465"/>
                </a:lnTo>
                <a:lnTo>
                  <a:pt x="2654" y="465"/>
                </a:lnTo>
                <a:lnTo>
                  <a:pt x="2655" y="463"/>
                </a:lnTo>
                <a:lnTo>
                  <a:pt x="2655" y="462"/>
                </a:lnTo>
                <a:lnTo>
                  <a:pt x="2655" y="463"/>
                </a:lnTo>
                <a:lnTo>
                  <a:pt x="2655" y="458"/>
                </a:lnTo>
                <a:lnTo>
                  <a:pt x="2656" y="458"/>
                </a:lnTo>
                <a:lnTo>
                  <a:pt x="2656" y="470"/>
                </a:lnTo>
                <a:lnTo>
                  <a:pt x="2656" y="476"/>
                </a:lnTo>
                <a:lnTo>
                  <a:pt x="2656" y="471"/>
                </a:lnTo>
                <a:lnTo>
                  <a:pt x="2657" y="463"/>
                </a:lnTo>
                <a:lnTo>
                  <a:pt x="2657" y="462"/>
                </a:lnTo>
                <a:lnTo>
                  <a:pt x="2658" y="462"/>
                </a:lnTo>
                <a:lnTo>
                  <a:pt x="2658" y="470"/>
                </a:lnTo>
                <a:lnTo>
                  <a:pt x="2658" y="471"/>
                </a:lnTo>
                <a:lnTo>
                  <a:pt x="2658" y="473"/>
                </a:lnTo>
                <a:lnTo>
                  <a:pt x="2659" y="466"/>
                </a:lnTo>
                <a:lnTo>
                  <a:pt x="2659" y="462"/>
                </a:lnTo>
                <a:lnTo>
                  <a:pt x="2659" y="463"/>
                </a:lnTo>
                <a:lnTo>
                  <a:pt x="2659" y="468"/>
                </a:lnTo>
                <a:lnTo>
                  <a:pt x="2660" y="482"/>
                </a:lnTo>
                <a:lnTo>
                  <a:pt x="2660" y="484"/>
                </a:lnTo>
                <a:lnTo>
                  <a:pt x="2660" y="481"/>
                </a:lnTo>
                <a:lnTo>
                  <a:pt x="2660" y="478"/>
                </a:lnTo>
                <a:lnTo>
                  <a:pt x="2661" y="479"/>
                </a:lnTo>
                <a:lnTo>
                  <a:pt x="2661" y="481"/>
                </a:lnTo>
                <a:lnTo>
                  <a:pt x="2662" y="482"/>
                </a:lnTo>
                <a:lnTo>
                  <a:pt x="2662" y="484"/>
                </a:lnTo>
                <a:lnTo>
                  <a:pt x="2662" y="487"/>
                </a:lnTo>
                <a:lnTo>
                  <a:pt x="2662" y="492"/>
                </a:lnTo>
                <a:lnTo>
                  <a:pt x="2663" y="486"/>
                </a:lnTo>
                <a:lnTo>
                  <a:pt x="2663" y="478"/>
                </a:lnTo>
                <a:lnTo>
                  <a:pt x="2663" y="478"/>
                </a:lnTo>
                <a:lnTo>
                  <a:pt x="2664" y="482"/>
                </a:lnTo>
                <a:lnTo>
                  <a:pt x="2664" y="476"/>
                </a:lnTo>
                <a:lnTo>
                  <a:pt x="2664" y="476"/>
                </a:lnTo>
                <a:lnTo>
                  <a:pt x="2665" y="479"/>
                </a:lnTo>
                <a:lnTo>
                  <a:pt x="2665" y="482"/>
                </a:lnTo>
                <a:lnTo>
                  <a:pt x="2665" y="482"/>
                </a:lnTo>
                <a:lnTo>
                  <a:pt x="2665" y="475"/>
                </a:lnTo>
                <a:lnTo>
                  <a:pt x="2666" y="481"/>
                </a:lnTo>
                <a:lnTo>
                  <a:pt x="2666" y="486"/>
                </a:lnTo>
                <a:lnTo>
                  <a:pt x="2666" y="486"/>
                </a:lnTo>
                <a:lnTo>
                  <a:pt x="2667" y="479"/>
                </a:lnTo>
                <a:lnTo>
                  <a:pt x="2667" y="473"/>
                </a:lnTo>
                <a:lnTo>
                  <a:pt x="2667" y="481"/>
                </a:lnTo>
                <a:lnTo>
                  <a:pt x="2668" y="479"/>
                </a:lnTo>
                <a:lnTo>
                  <a:pt x="2668" y="465"/>
                </a:lnTo>
                <a:lnTo>
                  <a:pt x="2668" y="460"/>
                </a:lnTo>
                <a:lnTo>
                  <a:pt x="2668" y="462"/>
                </a:lnTo>
                <a:lnTo>
                  <a:pt x="2669" y="463"/>
                </a:lnTo>
                <a:lnTo>
                  <a:pt x="2669" y="458"/>
                </a:lnTo>
                <a:lnTo>
                  <a:pt x="2669" y="450"/>
                </a:lnTo>
                <a:lnTo>
                  <a:pt x="2670" y="446"/>
                </a:lnTo>
                <a:lnTo>
                  <a:pt x="2670" y="450"/>
                </a:lnTo>
                <a:lnTo>
                  <a:pt x="2670" y="447"/>
                </a:lnTo>
                <a:lnTo>
                  <a:pt x="2671" y="441"/>
                </a:lnTo>
                <a:lnTo>
                  <a:pt x="2671" y="441"/>
                </a:lnTo>
                <a:lnTo>
                  <a:pt x="2671" y="449"/>
                </a:lnTo>
                <a:lnTo>
                  <a:pt x="2671" y="450"/>
                </a:lnTo>
                <a:lnTo>
                  <a:pt x="2672" y="444"/>
                </a:lnTo>
                <a:lnTo>
                  <a:pt x="2672" y="441"/>
                </a:lnTo>
                <a:lnTo>
                  <a:pt x="2672" y="441"/>
                </a:lnTo>
                <a:lnTo>
                  <a:pt x="2673" y="433"/>
                </a:lnTo>
                <a:lnTo>
                  <a:pt x="2673" y="428"/>
                </a:lnTo>
                <a:lnTo>
                  <a:pt x="2673" y="431"/>
                </a:lnTo>
                <a:lnTo>
                  <a:pt x="2673" y="457"/>
                </a:lnTo>
                <a:lnTo>
                  <a:pt x="2674" y="470"/>
                </a:lnTo>
                <a:lnTo>
                  <a:pt x="2674" y="471"/>
                </a:lnTo>
                <a:lnTo>
                  <a:pt x="2674" y="470"/>
                </a:lnTo>
                <a:lnTo>
                  <a:pt x="2675" y="486"/>
                </a:lnTo>
                <a:lnTo>
                  <a:pt x="2675" y="492"/>
                </a:lnTo>
                <a:lnTo>
                  <a:pt x="2675" y="482"/>
                </a:lnTo>
                <a:lnTo>
                  <a:pt x="2676" y="476"/>
                </a:lnTo>
                <a:lnTo>
                  <a:pt x="2676" y="478"/>
                </a:lnTo>
                <a:lnTo>
                  <a:pt x="2676" y="482"/>
                </a:lnTo>
                <a:lnTo>
                  <a:pt x="2676" y="476"/>
                </a:lnTo>
                <a:lnTo>
                  <a:pt x="2677" y="466"/>
                </a:lnTo>
                <a:lnTo>
                  <a:pt x="2677" y="475"/>
                </a:lnTo>
                <a:lnTo>
                  <a:pt x="2677" y="486"/>
                </a:lnTo>
                <a:lnTo>
                  <a:pt x="2678" y="489"/>
                </a:lnTo>
                <a:lnTo>
                  <a:pt x="2678" y="492"/>
                </a:lnTo>
                <a:lnTo>
                  <a:pt x="2678" y="492"/>
                </a:lnTo>
                <a:lnTo>
                  <a:pt x="2679" y="492"/>
                </a:lnTo>
                <a:lnTo>
                  <a:pt x="2679" y="495"/>
                </a:lnTo>
                <a:lnTo>
                  <a:pt x="2679" y="495"/>
                </a:lnTo>
                <a:lnTo>
                  <a:pt x="2679" y="498"/>
                </a:lnTo>
                <a:lnTo>
                  <a:pt x="2680" y="500"/>
                </a:lnTo>
                <a:lnTo>
                  <a:pt x="2680" y="495"/>
                </a:lnTo>
                <a:lnTo>
                  <a:pt x="2680" y="482"/>
                </a:lnTo>
                <a:lnTo>
                  <a:pt x="2681" y="487"/>
                </a:lnTo>
                <a:lnTo>
                  <a:pt x="2681" y="502"/>
                </a:lnTo>
                <a:lnTo>
                  <a:pt x="2681" y="518"/>
                </a:lnTo>
                <a:lnTo>
                  <a:pt x="2682" y="526"/>
                </a:lnTo>
                <a:lnTo>
                  <a:pt x="2682" y="542"/>
                </a:lnTo>
                <a:lnTo>
                  <a:pt x="2682" y="556"/>
                </a:lnTo>
                <a:lnTo>
                  <a:pt x="2682" y="532"/>
                </a:lnTo>
                <a:lnTo>
                  <a:pt x="2683" y="460"/>
                </a:lnTo>
                <a:lnTo>
                  <a:pt x="2683" y="383"/>
                </a:lnTo>
                <a:lnTo>
                  <a:pt x="2683" y="293"/>
                </a:lnTo>
                <a:lnTo>
                  <a:pt x="2684" y="175"/>
                </a:lnTo>
                <a:lnTo>
                  <a:pt x="2684" y="89"/>
                </a:lnTo>
                <a:lnTo>
                  <a:pt x="2684" y="71"/>
                </a:lnTo>
                <a:lnTo>
                  <a:pt x="2685" y="161"/>
                </a:lnTo>
                <a:lnTo>
                  <a:pt x="2685" y="362"/>
                </a:lnTo>
                <a:lnTo>
                  <a:pt x="2685" y="507"/>
                </a:lnTo>
                <a:lnTo>
                  <a:pt x="2685" y="539"/>
                </a:lnTo>
                <a:lnTo>
                  <a:pt x="2686" y="539"/>
                </a:lnTo>
                <a:lnTo>
                  <a:pt x="2686" y="530"/>
                </a:lnTo>
                <a:lnTo>
                  <a:pt x="2686" y="523"/>
                </a:lnTo>
                <a:lnTo>
                  <a:pt x="2686" y="514"/>
                </a:lnTo>
                <a:lnTo>
                  <a:pt x="2687" y="511"/>
                </a:lnTo>
                <a:lnTo>
                  <a:pt x="2687" y="510"/>
                </a:lnTo>
                <a:lnTo>
                  <a:pt x="2688" y="518"/>
                </a:lnTo>
                <a:lnTo>
                  <a:pt x="2688" y="514"/>
                </a:lnTo>
                <a:lnTo>
                  <a:pt x="2688" y="502"/>
                </a:lnTo>
                <a:lnTo>
                  <a:pt x="2688" y="511"/>
                </a:lnTo>
                <a:lnTo>
                  <a:pt x="2689" y="510"/>
                </a:lnTo>
                <a:lnTo>
                  <a:pt x="2689" y="511"/>
                </a:lnTo>
                <a:lnTo>
                  <a:pt x="2689" y="527"/>
                </a:lnTo>
                <a:lnTo>
                  <a:pt x="2689" y="530"/>
                </a:lnTo>
                <a:lnTo>
                  <a:pt x="2690" y="526"/>
                </a:lnTo>
                <a:lnTo>
                  <a:pt x="2690" y="524"/>
                </a:lnTo>
                <a:lnTo>
                  <a:pt x="2691" y="527"/>
                </a:lnTo>
                <a:lnTo>
                  <a:pt x="2691" y="529"/>
                </a:lnTo>
                <a:lnTo>
                  <a:pt x="2691" y="519"/>
                </a:lnTo>
                <a:lnTo>
                  <a:pt x="2691" y="513"/>
                </a:lnTo>
                <a:lnTo>
                  <a:pt x="2692" y="519"/>
                </a:lnTo>
                <a:lnTo>
                  <a:pt x="2692" y="521"/>
                </a:lnTo>
                <a:lnTo>
                  <a:pt x="2692" y="518"/>
                </a:lnTo>
                <a:lnTo>
                  <a:pt x="2692" y="516"/>
                </a:lnTo>
                <a:lnTo>
                  <a:pt x="2693" y="516"/>
                </a:lnTo>
                <a:lnTo>
                  <a:pt x="2693" y="519"/>
                </a:lnTo>
                <a:lnTo>
                  <a:pt x="2694" y="521"/>
                </a:lnTo>
                <a:lnTo>
                  <a:pt x="2694" y="521"/>
                </a:lnTo>
                <a:lnTo>
                  <a:pt x="2694" y="519"/>
                </a:lnTo>
                <a:lnTo>
                  <a:pt x="2694" y="521"/>
                </a:lnTo>
                <a:lnTo>
                  <a:pt x="2695" y="523"/>
                </a:lnTo>
                <a:lnTo>
                  <a:pt x="2695" y="523"/>
                </a:lnTo>
                <a:lnTo>
                  <a:pt x="2695" y="518"/>
                </a:lnTo>
                <a:lnTo>
                  <a:pt x="2695" y="514"/>
                </a:lnTo>
                <a:lnTo>
                  <a:pt x="2696" y="524"/>
                </a:lnTo>
                <a:lnTo>
                  <a:pt x="2696" y="524"/>
                </a:lnTo>
                <a:lnTo>
                  <a:pt x="2696" y="521"/>
                </a:lnTo>
                <a:lnTo>
                  <a:pt x="2697" y="519"/>
                </a:lnTo>
                <a:lnTo>
                  <a:pt x="2697" y="526"/>
                </a:lnTo>
                <a:lnTo>
                  <a:pt x="2697" y="529"/>
                </a:lnTo>
                <a:lnTo>
                  <a:pt x="2698" y="524"/>
                </a:lnTo>
                <a:lnTo>
                  <a:pt x="2698" y="518"/>
                </a:lnTo>
                <a:lnTo>
                  <a:pt x="2698" y="511"/>
                </a:lnTo>
                <a:lnTo>
                  <a:pt x="2698" y="514"/>
                </a:lnTo>
                <a:lnTo>
                  <a:pt x="2699" y="516"/>
                </a:lnTo>
                <a:lnTo>
                  <a:pt x="2699" y="514"/>
                </a:lnTo>
                <a:lnTo>
                  <a:pt x="2699" y="514"/>
                </a:lnTo>
                <a:lnTo>
                  <a:pt x="2700" y="521"/>
                </a:lnTo>
                <a:lnTo>
                  <a:pt x="2700" y="521"/>
                </a:lnTo>
                <a:lnTo>
                  <a:pt x="2700" y="516"/>
                </a:lnTo>
                <a:lnTo>
                  <a:pt x="2701" y="513"/>
                </a:lnTo>
                <a:lnTo>
                  <a:pt x="2701" y="519"/>
                </a:lnTo>
                <a:lnTo>
                  <a:pt x="2701" y="530"/>
                </a:lnTo>
                <a:lnTo>
                  <a:pt x="2701" y="529"/>
                </a:lnTo>
                <a:lnTo>
                  <a:pt x="2702" y="530"/>
                </a:lnTo>
                <a:lnTo>
                  <a:pt x="2702" y="535"/>
                </a:lnTo>
                <a:lnTo>
                  <a:pt x="2702" y="539"/>
                </a:lnTo>
                <a:lnTo>
                  <a:pt x="2703" y="527"/>
                </a:lnTo>
                <a:lnTo>
                  <a:pt x="2703" y="530"/>
                </a:lnTo>
                <a:lnTo>
                  <a:pt x="2703" y="535"/>
                </a:lnTo>
                <a:lnTo>
                  <a:pt x="2704" y="540"/>
                </a:lnTo>
                <a:lnTo>
                  <a:pt x="2704" y="540"/>
                </a:lnTo>
                <a:lnTo>
                  <a:pt x="2704" y="539"/>
                </a:lnTo>
                <a:lnTo>
                  <a:pt x="2704" y="543"/>
                </a:lnTo>
                <a:lnTo>
                  <a:pt x="2705" y="537"/>
                </a:lnTo>
                <a:lnTo>
                  <a:pt x="2705" y="527"/>
                </a:lnTo>
                <a:lnTo>
                  <a:pt x="2705" y="523"/>
                </a:lnTo>
                <a:lnTo>
                  <a:pt x="2706" y="526"/>
                </a:lnTo>
                <a:lnTo>
                  <a:pt x="2706" y="521"/>
                </a:lnTo>
                <a:lnTo>
                  <a:pt x="2706" y="510"/>
                </a:lnTo>
                <a:lnTo>
                  <a:pt x="2707" y="500"/>
                </a:lnTo>
                <a:lnTo>
                  <a:pt x="2707" y="498"/>
                </a:lnTo>
                <a:lnTo>
                  <a:pt x="2707" y="500"/>
                </a:lnTo>
                <a:lnTo>
                  <a:pt x="2707" y="489"/>
                </a:lnTo>
                <a:lnTo>
                  <a:pt x="2708" y="478"/>
                </a:lnTo>
                <a:lnTo>
                  <a:pt x="2708" y="475"/>
                </a:lnTo>
                <a:lnTo>
                  <a:pt x="2708" y="476"/>
                </a:lnTo>
                <a:lnTo>
                  <a:pt x="2709" y="470"/>
                </a:lnTo>
                <a:lnTo>
                  <a:pt x="2709" y="460"/>
                </a:lnTo>
                <a:lnTo>
                  <a:pt x="2709" y="457"/>
                </a:lnTo>
                <a:lnTo>
                  <a:pt x="2709" y="455"/>
                </a:lnTo>
                <a:lnTo>
                  <a:pt x="2710" y="460"/>
                </a:lnTo>
                <a:lnTo>
                  <a:pt x="2710" y="457"/>
                </a:lnTo>
                <a:lnTo>
                  <a:pt x="2710" y="457"/>
                </a:lnTo>
                <a:lnTo>
                  <a:pt x="2711" y="452"/>
                </a:lnTo>
                <a:lnTo>
                  <a:pt x="2711" y="450"/>
                </a:lnTo>
                <a:lnTo>
                  <a:pt x="2711" y="452"/>
                </a:lnTo>
                <a:lnTo>
                  <a:pt x="2712" y="449"/>
                </a:lnTo>
                <a:lnTo>
                  <a:pt x="2712" y="454"/>
                </a:lnTo>
                <a:lnTo>
                  <a:pt x="2712" y="455"/>
                </a:lnTo>
                <a:lnTo>
                  <a:pt x="2712" y="457"/>
                </a:lnTo>
                <a:lnTo>
                  <a:pt x="2713" y="454"/>
                </a:lnTo>
                <a:lnTo>
                  <a:pt x="2713" y="455"/>
                </a:lnTo>
                <a:lnTo>
                  <a:pt x="2713" y="458"/>
                </a:lnTo>
                <a:lnTo>
                  <a:pt x="2714" y="460"/>
                </a:lnTo>
                <a:lnTo>
                  <a:pt x="2714" y="458"/>
                </a:lnTo>
                <a:lnTo>
                  <a:pt x="2714" y="458"/>
                </a:lnTo>
                <a:lnTo>
                  <a:pt x="2715" y="455"/>
                </a:lnTo>
                <a:lnTo>
                  <a:pt x="2715" y="454"/>
                </a:lnTo>
                <a:lnTo>
                  <a:pt x="2715" y="454"/>
                </a:lnTo>
                <a:lnTo>
                  <a:pt x="2715" y="457"/>
                </a:lnTo>
                <a:lnTo>
                  <a:pt x="2716" y="458"/>
                </a:lnTo>
                <a:lnTo>
                  <a:pt x="2716" y="454"/>
                </a:lnTo>
                <a:lnTo>
                  <a:pt x="2716" y="454"/>
                </a:lnTo>
                <a:lnTo>
                  <a:pt x="2717" y="457"/>
                </a:lnTo>
                <a:lnTo>
                  <a:pt x="2717" y="458"/>
                </a:lnTo>
                <a:lnTo>
                  <a:pt x="2717" y="462"/>
                </a:lnTo>
                <a:lnTo>
                  <a:pt x="2718" y="462"/>
                </a:lnTo>
                <a:lnTo>
                  <a:pt x="2718" y="462"/>
                </a:lnTo>
                <a:lnTo>
                  <a:pt x="2718" y="468"/>
                </a:lnTo>
                <a:lnTo>
                  <a:pt x="2718" y="466"/>
                </a:lnTo>
                <a:lnTo>
                  <a:pt x="2719" y="466"/>
                </a:lnTo>
                <a:lnTo>
                  <a:pt x="2719" y="462"/>
                </a:lnTo>
                <a:lnTo>
                  <a:pt x="2720" y="466"/>
                </a:lnTo>
                <a:lnTo>
                  <a:pt x="2720" y="471"/>
                </a:lnTo>
                <a:lnTo>
                  <a:pt x="2720" y="470"/>
                </a:lnTo>
                <a:lnTo>
                  <a:pt x="2720" y="471"/>
                </a:lnTo>
                <a:lnTo>
                  <a:pt x="2721" y="471"/>
                </a:lnTo>
                <a:lnTo>
                  <a:pt x="2721" y="471"/>
                </a:lnTo>
                <a:lnTo>
                  <a:pt x="2721" y="470"/>
                </a:lnTo>
                <a:lnTo>
                  <a:pt x="2721" y="470"/>
                </a:lnTo>
                <a:lnTo>
                  <a:pt x="2722" y="473"/>
                </a:lnTo>
                <a:lnTo>
                  <a:pt x="2722" y="475"/>
                </a:lnTo>
                <a:lnTo>
                  <a:pt x="2722" y="478"/>
                </a:lnTo>
                <a:lnTo>
                  <a:pt x="2722" y="475"/>
                </a:lnTo>
                <a:lnTo>
                  <a:pt x="2723" y="476"/>
                </a:lnTo>
                <a:lnTo>
                  <a:pt x="2723" y="479"/>
                </a:lnTo>
                <a:lnTo>
                  <a:pt x="2724" y="476"/>
                </a:lnTo>
                <a:lnTo>
                  <a:pt x="2724" y="468"/>
                </a:lnTo>
                <a:lnTo>
                  <a:pt x="2724" y="471"/>
                </a:lnTo>
                <a:lnTo>
                  <a:pt x="2724" y="473"/>
                </a:lnTo>
                <a:lnTo>
                  <a:pt x="2725" y="471"/>
                </a:lnTo>
                <a:lnTo>
                  <a:pt x="2725" y="465"/>
                </a:lnTo>
                <a:lnTo>
                  <a:pt x="2725" y="462"/>
                </a:lnTo>
                <a:lnTo>
                  <a:pt x="2725" y="463"/>
                </a:lnTo>
                <a:lnTo>
                  <a:pt x="2726" y="462"/>
                </a:lnTo>
                <a:lnTo>
                  <a:pt x="2726" y="457"/>
                </a:lnTo>
                <a:lnTo>
                  <a:pt x="2727" y="455"/>
                </a:lnTo>
                <a:lnTo>
                  <a:pt x="2727" y="455"/>
                </a:lnTo>
                <a:lnTo>
                  <a:pt x="2727" y="452"/>
                </a:lnTo>
                <a:lnTo>
                  <a:pt x="2727" y="444"/>
                </a:lnTo>
                <a:lnTo>
                  <a:pt x="2728" y="439"/>
                </a:lnTo>
                <a:lnTo>
                  <a:pt x="2728" y="435"/>
                </a:lnTo>
                <a:lnTo>
                  <a:pt x="2728" y="435"/>
                </a:lnTo>
                <a:lnTo>
                  <a:pt x="2728" y="431"/>
                </a:lnTo>
                <a:lnTo>
                  <a:pt x="2729" y="426"/>
                </a:lnTo>
                <a:lnTo>
                  <a:pt x="2729" y="426"/>
                </a:lnTo>
                <a:lnTo>
                  <a:pt x="2730" y="428"/>
                </a:lnTo>
                <a:lnTo>
                  <a:pt x="2730" y="431"/>
                </a:lnTo>
                <a:lnTo>
                  <a:pt x="2730" y="426"/>
                </a:lnTo>
                <a:lnTo>
                  <a:pt x="2730" y="433"/>
                </a:lnTo>
                <a:lnTo>
                  <a:pt x="2731" y="435"/>
                </a:lnTo>
                <a:lnTo>
                  <a:pt x="2731" y="430"/>
                </a:lnTo>
                <a:lnTo>
                  <a:pt x="2731" y="419"/>
                </a:lnTo>
                <a:lnTo>
                  <a:pt x="2731" y="409"/>
                </a:lnTo>
                <a:lnTo>
                  <a:pt x="2732" y="410"/>
                </a:lnTo>
                <a:lnTo>
                  <a:pt x="2732" y="441"/>
                </a:lnTo>
                <a:lnTo>
                  <a:pt x="2733" y="444"/>
                </a:lnTo>
                <a:lnTo>
                  <a:pt x="2733" y="446"/>
                </a:lnTo>
                <a:lnTo>
                  <a:pt x="2733" y="458"/>
                </a:lnTo>
                <a:lnTo>
                  <a:pt x="2733" y="466"/>
                </a:lnTo>
                <a:lnTo>
                  <a:pt x="2734" y="468"/>
                </a:lnTo>
                <a:lnTo>
                  <a:pt x="2734" y="470"/>
                </a:lnTo>
                <a:lnTo>
                  <a:pt x="2734" y="470"/>
                </a:lnTo>
                <a:lnTo>
                  <a:pt x="2734" y="470"/>
                </a:lnTo>
                <a:lnTo>
                  <a:pt x="2735" y="465"/>
                </a:lnTo>
                <a:lnTo>
                  <a:pt x="2735" y="465"/>
                </a:lnTo>
                <a:lnTo>
                  <a:pt x="2735" y="471"/>
                </a:lnTo>
                <a:lnTo>
                  <a:pt x="2736" y="476"/>
                </a:lnTo>
                <a:lnTo>
                  <a:pt x="2736" y="473"/>
                </a:lnTo>
                <a:lnTo>
                  <a:pt x="2736" y="470"/>
                </a:lnTo>
                <a:lnTo>
                  <a:pt x="2737" y="470"/>
                </a:lnTo>
                <a:lnTo>
                  <a:pt x="2737" y="470"/>
                </a:lnTo>
                <a:lnTo>
                  <a:pt x="2737" y="471"/>
                </a:lnTo>
                <a:lnTo>
                  <a:pt x="2737" y="470"/>
                </a:lnTo>
                <a:lnTo>
                  <a:pt x="2738" y="471"/>
                </a:lnTo>
                <a:lnTo>
                  <a:pt x="2738" y="478"/>
                </a:lnTo>
                <a:lnTo>
                  <a:pt x="2738" y="478"/>
                </a:lnTo>
                <a:lnTo>
                  <a:pt x="2739" y="475"/>
                </a:lnTo>
                <a:lnTo>
                  <a:pt x="2739" y="489"/>
                </a:lnTo>
                <a:lnTo>
                  <a:pt x="2739" y="494"/>
                </a:lnTo>
                <a:lnTo>
                  <a:pt x="2740" y="516"/>
                </a:lnTo>
                <a:lnTo>
                  <a:pt x="2740" y="527"/>
                </a:lnTo>
                <a:lnTo>
                  <a:pt x="2740" y="510"/>
                </a:lnTo>
                <a:lnTo>
                  <a:pt x="2740" y="447"/>
                </a:lnTo>
                <a:lnTo>
                  <a:pt x="2741" y="356"/>
                </a:lnTo>
                <a:lnTo>
                  <a:pt x="2741" y="247"/>
                </a:lnTo>
                <a:lnTo>
                  <a:pt x="2741" y="124"/>
                </a:lnTo>
                <a:lnTo>
                  <a:pt x="2742" y="50"/>
                </a:lnTo>
                <a:lnTo>
                  <a:pt x="2742" y="35"/>
                </a:lnTo>
                <a:lnTo>
                  <a:pt x="2742" y="157"/>
                </a:lnTo>
                <a:lnTo>
                  <a:pt x="2743" y="372"/>
                </a:lnTo>
                <a:lnTo>
                  <a:pt x="2743" y="513"/>
                </a:lnTo>
                <a:lnTo>
                  <a:pt x="2743" y="532"/>
                </a:lnTo>
                <a:lnTo>
                  <a:pt x="2743" y="507"/>
                </a:lnTo>
                <a:lnTo>
                  <a:pt x="2744" y="491"/>
                </a:lnTo>
                <a:lnTo>
                  <a:pt x="2744" y="489"/>
                </a:lnTo>
                <a:lnTo>
                  <a:pt x="2744" y="495"/>
                </a:lnTo>
                <a:lnTo>
                  <a:pt x="2745" y="494"/>
                </a:lnTo>
                <a:lnTo>
                  <a:pt x="2745" y="487"/>
                </a:lnTo>
                <a:lnTo>
                  <a:pt x="2745" y="494"/>
                </a:lnTo>
                <a:lnTo>
                  <a:pt x="2746" y="498"/>
                </a:lnTo>
                <a:lnTo>
                  <a:pt x="2746" y="497"/>
                </a:lnTo>
                <a:lnTo>
                  <a:pt x="2746" y="498"/>
                </a:lnTo>
                <a:lnTo>
                  <a:pt x="2746" y="498"/>
                </a:lnTo>
                <a:lnTo>
                  <a:pt x="2747" y="500"/>
                </a:lnTo>
                <a:lnTo>
                  <a:pt x="2747" y="502"/>
                </a:lnTo>
                <a:lnTo>
                  <a:pt x="2747" y="500"/>
                </a:lnTo>
                <a:lnTo>
                  <a:pt x="2748" y="497"/>
                </a:lnTo>
                <a:lnTo>
                  <a:pt x="2748" y="502"/>
                </a:lnTo>
                <a:lnTo>
                  <a:pt x="2748" y="500"/>
                </a:lnTo>
                <a:lnTo>
                  <a:pt x="2748" y="502"/>
                </a:lnTo>
                <a:lnTo>
                  <a:pt x="2749" y="500"/>
                </a:lnTo>
                <a:lnTo>
                  <a:pt x="2749" y="507"/>
                </a:lnTo>
                <a:lnTo>
                  <a:pt x="2750" y="508"/>
                </a:lnTo>
                <a:lnTo>
                  <a:pt x="2750" y="500"/>
                </a:lnTo>
                <a:lnTo>
                  <a:pt x="2750" y="498"/>
                </a:lnTo>
                <a:lnTo>
                  <a:pt x="2750" y="502"/>
                </a:lnTo>
                <a:lnTo>
                  <a:pt x="2751" y="503"/>
                </a:lnTo>
                <a:lnTo>
                  <a:pt x="2751" y="500"/>
                </a:lnTo>
                <a:lnTo>
                  <a:pt x="2751" y="498"/>
                </a:lnTo>
                <a:lnTo>
                  <a:pt x="2751" y="502"/>
                </a:lnTo>
                <a:lnTo>
                  <a:pt x="2752" y="505"/>
                </a:lnTo>
                <a:lnTo>
                  <a:pt x="2752" y="505"/>
                </a:lnTo>
                <a:lnTo>
                  <a:pt x="2753" y="497"/>
                </a:lnTo>
                <a:lnTo>
                  <a:pt x="2753" y="502"/>
                </a:lnTo>
                <a:lnTo>
                  <a:pt x="2753" y="505"/>
                </a:lnTo>
                <a:lnTo>
                  <a:pt x="2753" y="502"/>
                </a:lnTo>
                <a:lnTo>
                  <a:pt x="2754" y="503"/>
                </a:lnTo>
                <a:lnTo>
                  <a:pt x="2754" y="500"/>
                </a:lnTo>
                <a:lnTo>
                  <a:pt x="2754" y="500"/>
                </a:lnTo>
                <a:lnTo>
                  <a:pt x="2754" y="497"/>
                </a:lnTo>
                <a:lnTo>
                  <a:pt x="2755" y="498"/>
                </a:lnTo>
                <a:lnTo>
                  <a:pt x="2755" y="500"/>
                </a:lnTo>
                <a:lnTo>
                  <a:pt x="2756" y="502"/>
                </a:lnTo>
                <a:lnTo>
                  <a:pt x="2756" y="505"/>
                </a:lnTo>
                <a:lnTo>
                  <a:pt x="2756" y="502"/>
                </a:lnTo>
                <a:lnTo>
                  <a:pt x="2756" y="505"/>
                </a:lnTo>
                <a:lnTo>
                  <a:pt x="2757" y="505"/>
                </a:lnTo>
                <a:lnTo>
                  <a:pt x="2757" y="505"/>
                </a:lnTo>
                <a:lnTo>
                  <a:pt x="2757" y="503"/>
                </a:lnTo>
                <a:lnTo>
                  <a:pt x="2757" y="508"/>
                </a:lnTo>
                <a:lnTo>
                  <a:pt x="2758" y="511"/>
                </a:lnTo>
                <a:lnTo>
                  <a:pt x="2758" y="513"/>
                </a:lnTo>
                <a:lnTo>
                  <a:pt x="2758" y="508"/>
                </a:lnTo>
                <a:lnTo>
                  <a:pt x="2758" y="507"/>
                </a:lnTo>
                <a:lnTo>
                  <a:pt x="2759" y="511"/>
                </a:lnTo>
                <a:lnTo>
                  <a:pt x="2759" y="514"/>
                </a:lnTo>
                <a:lnTo>
                  <a:pt x="2760" y="513"/>
                </a:lnTo>
                <a:lnTo>
                  <a:pt x="2760" y="511"/>
                </a:lnTo>
                <a:lnTo>
                  <a:pt x="2760" y="514"/>
                </a:lnTo>
                <a:lnTo>
                  <a:pt x="2760" y="518"/>
                </a:lnTo>
                <a:lnTo>
                  <a:pt x="2761" y="519"/>
                </a:lnTo>
                <a:lnTo>
                  <a:pt x="2761" y="513"/>
                </a:lnTo>
                <a:lnTo>
                  <a:pt x="2761" y="513"/>
                </a:lnTo>
                <a:lnTo>
                  <a:pt x="2761" y="514"/>
                </a:lnTo>
                <a:lnTo>
                  <a:pt x="2762" y="511"/>
                </a:lnTo>
                <a:lnTo>
                  <a:pt x="2762" y="498"/>
                </a:lnTo>
                <a:lnTo>
                  <a:pt x="2763" y="494"/>
                </a:lnTo>
                <a:lnTo>
                  <a:pt x="2763" y="491"/>
                </a:lnTo>
                <a:lnTo>
                  <a:pt x="2763" y="481"/>
                </a:lnTo>
                <a:lnTo>
                  <a:pt x="2763" y="473"/>
                </a:lnTo>
                <a:lnTo>
                  <a:pt x="2764" y="465"/>
                </a:lnTo>
                <a:lnTo>
                  <a:pt x="2764" y="465"/>
                </a:lnTo>
                <a:lnTo>
                  <a:pt x="2764" y="463"/>
                </a:lnTo>
                <a:lnTo>
                  <a:pt x="2764" y="457"/>
                </a:lnTo>
                <a:lnTo>
                  <a:pt x="2765" y="449"/>
                </a:lnTo>
                <a:lnTo>
                  <a:pt x="2765" y="449"/>
                </a:lnTo>
                <a:lnTo>
                  <a:pt x="2766" y="447"/>
                </a:lnTo>
                <a:lnTo>
                  <a:pt x="2766" y="446"/>
                </a:lnTo>
                <a:lnTo>
                  <a:pt x="2766" y="439"/>
                </a:lnTo>
                <a:lnTo>
                  <a:pt x="2766" y="442"/>
                </a:lnTo>
                <a:lnTo>
                  <a:pt x="2767" y="447"/>
                </a:lnTo>
                <a:lnTo>
                  <a:pt x="2767" y="444"/>
                </a:lnTo>
                <a:lnTo>
                  <a:pt x="2767" y="439"/>
                </a:lnTo>
                <a:lnTo>
                  <a:pt x="2767" y="439"/>
                </a:lnTo>
                <a:lnTo>
                  <a:pt x="2768" y="437"/>
                </a:lnTo>
                <a:lnTo>
                  <a:pt x="2768" y="441"/>
                </a:lnTo>
                <a:lnTo>
                  <a:pt x="2769" y="437"/>
                </a:lnTo>
                <a:lnTo>
                  <a:pt x="2769" y="442"/>
                </a:lnTo>
                <a:lnTo>
                  <a:pt x="2769" y="446"/>
                </a:lnTo>
                <a:lnTo>
                  <a:pt x="2769" y="444"/>
                </a:lnTo>
                <a:lnTo>
                  <a:pt x="2770" y="442"/>
                </a:lnTo>
                <a:lnTo>
                  <a:pt x="2770" y="441"/>
                </a:lnTo>
                <a:lnTo>
                  <a:pt x="2770" y="441"/>
                </a:lnTo>
                <a:lnTo>
                  <a:pt x="2770" y="446"/>
                </a:lnTo>
                <a:lnTo>
                  <a:pt x="2771" y="441"/>
                </a:lnTo>
                <a:lnTo>
                  <a:pt x="2771" y="446"/>
                </a:lnTo>
                <a:lnTo>
                  <a:pt x="2771" y="447"/>
                </a:lnTo>
                <a:lnTo>
                  <a:pt x="2772" y="449"/>
                </a:lnTo>
                <a:lnTo>
                  <a:pt x="2772" y="444"/>
                </a:lnTo>
                <a:lnTo>
                  <a:pt x="2772" y="447"/>
                </a:lnTo>
                <a:lnTo>
                  <a:pt x="2773" y="444"/>
                </a:lnTo>
                <a:lnTo>
                  <a:pt x="2773" y="447"/>
                </a:lnTo>
                <a:lnTo>
                  <a:pt x="2773" y="444"/>
                </a:lnTo>
                <a:lnTo>
                  <a:pt x="2773" y="446"/>
                </a:lnTo>
                <a:lnTo>
                  <a:pt x="2774" y="449"/>
                </a:lnTo>
                <a:lnTo>
                  <a:pt x="2774" y="447"/>
                </a:lnTo>
                <a:lnTo>
                  <a:pt x="2774" y="447"/>
                </a:lnTo>
                <a:lnTo>
                  <a:pt x="2775" y="447"/>
                </a:lnTo>
                <a:lnTo>
                  <a:pt x="2775" y="449"/>
                </a:lnTo>
                <a:lnTo>
                  <a:pt x="2775" y="454"/>
                </a:lnTo>
                <a:lnTo>
                  <a:pt x="2776" y="455"/>
                </a:lnTo>
                <a:lnTo>
                  <a:pt x="2776" y="450"/>
                </a:lnTo>
                <a:lnTo>
                  <a:pt x="2776" y="455"/>
                </a:lnTo>
                <a:lnTo>
                  <a:pt x="2776" y="457"/>
                </a:lnTo>
                <a:lnTo>
                  <a:pt x="2777" y="458"/>
                </a:lnTo>
                <a:lnTo>
                  <a:pt x="2777" y="455"/>
                </a:lnTo>
                <a:lnTo>
                  <a:pt x="2777" y="457"/>
                </a:lnTo>
                <a:lnTo>
                  <a:pt x="2778" y="458"/>
                </a:lnTo>
                <a:lnTo>
                  <a:pt x="2778" y="458"/>
                </a:lnTo>
                <a:lnTo>
                  <a:pt x="2778" y="457"/>
                </a:lnTo>
                <a:lnTo>
                  <a:pt x="2779" y="458"/>
                </a:lnTo>
                <a:lnTo>
                  <a:pt x="2779" y="457"/>
                </a:lnTo>
                <a:lnTo>
                  <a:pt x="2779" y="460"/>
                </a:lnTo>
                <a:lnTo>
                  <a:pt x="2780" y="457"/>
                </a:lnTo>
                <a:lnTo>
                  <a:pt x="2780" y="455"/>
                </a:lnTo>
                <a:lnTo>
                  <a:pt x="2780" y="455"/>
                </a:lnTo>
                <a:lnTo>
                  <a:pt x="2780" y="457"/>
                </a:lnTo>
                <a:lnTo>
                  <a:pt x="2781" y="450"/>
                </a:lnTo>
                <a:lnTo>
                  <a:pt x="2781" y="446"/>
                </a:lnTo>
                <a:lnTo>
                  <a:pt x="2781" y="446"/>
                </a:lnTo>
                <a:lnTo>
                  <a:pt x="2782" y="446"/>
                </a:lnTo>
                <a:lnTo>
                  <a:pt x="2782" y="437"/>
                </a:lnTo>
                <a:lnTo>
                  <a:pt x="2782" y="431"/>
                </a:lnTo>
                <a:lnTo>
                  <a:pt x="2783" y="431"/>
                </a:lnTo>
                <a:lnTo>
                  <a:pt x="2783" y="431"/>
                </a:lnTo>
                <a:lnTo>
                  <a:pt x="2783" y="426"/>
                </a:lnTo>
                <a:lnTo>
                  <a:pt x="2783" y="419"/>
                </a:lnTo>
                <a:lnTo>
                  <a:pt x="2784" y="417"/>
                </a:lnTo>
                <a:lnTo>
                  <a:pt x="2784" y="419"/>
                </a:lnTo>
                <a:lnTo>
                  <a:pt x="2784" y="417"/>
                </a:lnTo>
                <a:lnTo>
                  <a:pt x="2784" y="419"/>
                </a:lnTo>
                <a:lnTo>
                  <a:pt x="2785" y="422"/>
                </a:lnTo>
                <a:lnTo>
                  <a:pt x="2785" y="426"/>
                </a:lnTo>
                <a:lnTo>
                  <a:pt x="2786" y="425"/>
                </a:lnTo>
                <a:lnTo>
                  <a:pt x="2786" y="420"/>
                </a:lnTo>
                <a:lnTo>
                  <a:pt x="2786" y="422"/>
                </a:lnTo>
                <a:lnTo>
                  <a:pt x="2786" y="417"/>
                </a:lnTo>
                <a:lnTo>
                  <a:pt x="2787" y="410"/>
                </a:lnTo>
                <a:lnTo>
                  <a:pt x="2787" y="410"/>
                </a:lnTo>
                <a:lnTo>
                  <a:pt x="2787" y="425"/>
                </a:lnTo>
                <a:lnTo>
                  <a:pt x="2787" y="436"/>
                </a:lnTo>
                <a:lnTo>
                  <a:pt x="2788" y="441"/>
                </a:lnTo>
                <a:lnTo>
                  <a:pt x="2788" y="442"/>
                </a:lnTo>
                <a:lnTo>
                  <a:pt x="2789" y="450"/>
                </a:lnTo>
                <a:lnTo>
                  <a:pt x="2789" y="457"/>
                </a:lnTo>
                <a:lnTo>
                  <a:pt x="2789" y="462"/>
                </a:lnTo>
                <a:lnTo>
                  <a:pt x="2789" y="458"/>
                </a:lnTo>
                <a:lnTo>
                  <a:pt x="2790" y="452"/>
                </a:lnTo>
                <a:lnTo>
                  <a:pt x="2790" y="455"/>
                </a:lnTo>
                <a:lnTo>
                  <a:pt x="2790" y="460"/>
                </a:lnTo>
                <a:lnTo>
                  <a:pt x="2790" y="466"/>
                </a:lnTo>
                <a:lnTo>
                  <a:pt x="2791" y="460"/>
                </a:lnTo>
                <a:lnTo>
                  <a:pt x="2791" y="463"/>
                </a:lnTo>
                <a:lnTo>
                  <a:pt x="2792" y="465"/>
                </a:lnTo>
                <a:lnTo>
                  <a:pt x="2792" y="465"/>
                </a:lnTo>
                <a:lnTo>
                  <a:pt x="2792" y="457"/>
                </a:lnTo>
                <a:lnTo>
                  <a:pt x="2792" y="462"/>
                </a:lnTo>
                <a:lnTo>
                  <a:pt x="2793" y="465"/>
                </a:lnTo>
                <a:lnTo>
                  <a:pt x="2793" y="457"/>
                </a:lnTo>
                <a:lnTo>
                  <a:pt x="2793" y="457"/>
                </a:lnTo>
                <a:lnTo>
                  <a:pt x="2793" y="454"/>
                </a:lnTo>
                <a:lnTo>
                  <a:pt x="2794" y="458"/>
                </a:lnTo>
                <a:lnTo>
                  <a:pt x="2794" y="462"/>
                </a:lnTo>
                <a:lnTo>
                  <a:pt x="2795" y="468"/>
                </a:lnTo>
                <a:lnTo>
                  <a:pt x="2795" y="482"/>
                </a:lnTo>
                <a:lnTo>
                  <a:pt x="2795" y="495"/>
                </a:lnTo>
                <a:lnTo>
                  <a:pt x="2795" y="503"/>
                </a:lnTo>
                <a:lnTo>
                  <a:pt x="2796" y="516"/>
                </a:lnTo>
                <a:lnTo>
                  <a:pt x="2796" y="519"/>
                </a:lnTo>
                <a:lnTo>
                  <a:pt x="2796" y="486"/>
                </a:lnTo>
                <a:lnTo>
                  <a:pt x="2796" y="423"/>
                </a:lnTo>
                <a:lnTo>
                  <a:pt x="2797" y="337"/>
                </a:lnTo>
                <a:lnTo>
                  <a:pt x="2797" y="221"/>
                </a:lnTo>
                <a:lnTo>
                  <a:pt x="2797" y="100"/>
                </a:lnTo>
                <a:lnTo>
                  <a:pt x="2797" y="44"/>
                </a:lnTo>
                <a:lnTo>
                  <a:pt x="2798" y="79"/>
                </a:lnTo>
                <a:lnTo>
                  <a:pt x="2798" y="226"/>
                </a:lnTo>
                <a:lnTo>
                  <a:pt x="2799" y="420"/>
                </a:lnTo>
                <a:lnTo>
                  <a:pt x="2799" y="471"/>
                </a:lnTo>
                <a:lnTo>
                  <a:pt x="2799" y="510"/>
                </a:lnTo>
                <a:lnTo>
                  <a:pt x="2799" y="481"/>
                </a:lnTo>
                <a:lnTo>
                  <a:pt x="2800" y="478"/>
                </a:lnTo>
                <a:lnTo>
                  <a:pt x="2800" y="479"/>
                </a:lnTo>
                <a:lnTo>
                  <a:pt x="2800" y="481"/>
                </a:lnTo>
                <a:lnTo>
                  <a:pt x="2800" y="475"/>
                </a:lnTo>
                <a:lnTo>
                  <a:pt x="2801" y="479"/>
                </a:lnTo>
                <a:lnTo>
                  <a:pt x="2801" y="481"/>
                </a:lnTo>
                <a:lnTo>
                  <a:pt x="2802" y="482"/>
                </a:lnTo>
                <a:lnTo>
                  <a:pt x="2802" y="482"/>
                </a:lnTo>
                <a:lnTo>
                  <a:pt x="2802" y="481"/>
                </a:lnTo>
                <a:lnTo>
                  <a:pt x="2802" y="482"/>
                </a:lnTo>
                <a:lnTo>
                  <a:pt x="2803" y="481"/>
                </a:lnTo>
                <a:lnTo>
                  <a:pt x="2803" y="479"/>
                </a:lnTo>
                <a:lnTo>
                  <a:pt x="2803" y="476"/>
                </a:lnTo>
                <a:lnTo>
                  <a:pt x="2803" y="479"/>
                </a:lnTo>
                <a:lnTo>
                  <a:pt x="2804" y="484"/>
                </a:lnTo>
                <a:lnTo>
                  <a:pt x="2804" y="481"/>
                </a:lnTo>
                <a:lnTo>
                  <a:pt x="2805" y="475"/>
                </a:lnTo>
                <a:lnTo>
                  <a:pt x="2805" y="478"/>
                </a:lnTo>
                <a:lnTo>
                  <a:pt x="2805" y="481"/>
                </a:lnTo>
                <a:lnTo>
                  <a:pt x="2805" y="479"/>
                </a:lnTo>
                <a:lnTo>
                  <a:pt x="2806" y="476"/>
                </a:lnTo>
                <a:lnTo>
                  <a:pt x="2806" y="482"/>
                </a:lnTo>
                <a:lnTo>
                  <a:pt x="2806" y="484"/>
                </a:lnTo>
                <a:lnTo>
                  <a:pt x="2806" y="486"/>
                </a:lnTo>
                <a:lnTo>
                  <a:pt x="2807" y="478"/>
                </a:lnTo>
                <a:lnTo>
                  <a:pt x="2807" y="479"/>
                </a:lnTo>
                <a:lnTo>
                  <a:pt x="2807" y="479"/>
                </a:lnTo>
                <a:lnTo>
                  <a:pt x="2808" y="484"/>
                </a:lnTo>
                <a:lnTo>
                  <a:pt x="2808" y="479"/>
                </a:lnTo>
                <a:lnTo>
                  <a:pt x="2808" y="479"/>
                </a:lnTo>
                <a:lnTo>
                  <a:pt x="2809" y="481"/>
                </a:lnTo>
                <a:lnTo>
                  <a:pt x="2809" y="482"/>
                </a:lnTo>
                <a:lnTo>
                  <a:pt x="2809" y="478"/>
                </a:lnTo>
                <a:lnTo>
                  <a:pt x="2810" y="476"/>
                </a:lnTo>
                <a:lnTo>
                  <a:pt x="2810" y="478"/>
                </a:lnTo>
                <a:lnTo>
                  <a:pt x="2810" y="479"/>
                </a:lnTo>
                <a:lnTo>
                  <a:pt x="2810" y="478"/>
                </a:lnTo>
                <a:lnTo>
                  <a:pt x="2811" y="475"/>
                </a:lnTo>
                <a:lnTo>
                  <a:pt x="2811" y="479"/>
                </a:lnTo>
                <a:lnTo>
                  <a:pt x="2811" y="482"/>
                </a:lnTo>
                <a:lnTo>
                  <a:pt x="2812" y="482"/>
                </a:lnTo>
                <a:lnTo>
                  <a:pt x="2812" y="478"/>
                </a:lnTo>
                <a:lnTo>
                  <a:pt x="2812" y="481"/>
                </a:lnTo>
                <a:lnTo>
                  <a:pt x="2813" y="484"/>
                </a:lnTo>
                <a:lnTo>
                  <a:pt x="2813" y="479"/>
                </a:lnTo>
                <a:lnTo>
                  <a:pt x="2813" y="475"/>
                </a:lnTo>
                <a:lnTo>
                  <a:pt x="2813" y="476"/>
                </a:lnTo>
                <a:lnTo>
                  <a:pt x="2814" y="476"/>
                </a:lnTo>
                <a:lnTo>
                  <a:pt x="2814" y="482"/>
                </a:lnTo>
                <a:lnTo>
                  <a:pt x="2814" y="478"/>
                </a:lnTo>
                <a:lnTo>
                  <a:pt x="2815" y="476"/>
                </a:lnTo>
                <a:lnTo>
                  <a:pt x="2815" y="481"/>
                </a:lnTo>
                <a:lnTo>
                  <a:pt x="2815" y="481"/>
                </a:lnTo>
                <a:lnTo>
                  <a:pt x="2816" y="478"/>
                </a:lnTo>
                <a:lnTo>
                  <a:pt x="2816" y="476"/>
                </a:lnTo>
                <a:lnTo>
                  <a:pt x="2816" y="476"/>
                </a:lnTo>
                <a:lnTo>
                  <a:pt x="2816" y="478"/>
                </a:lnTo>
                <a:lnTo>
                  <a:pt x="2817" y="476"/>
                </a:lnTo>
                <a:lnTo>
                  <a:pt x="2817" y="471"/>
                </a:lnTo>
                <a:lnTo>
                  <a:pt x="2817" y="468"/>
                </a:lnTo>
                <a:lnTo>
                  <a:pt x="2818" y="468"/>
                </a:lnTo>
                <a:lnTo>
                  <a:pt x="2818" y="460"/>
                </a:lnTo>
                <a:lnTo>
                  <a:pt x="2818" y="452"/>
                </a:lnTo>
                <a:lnTo>
                  <a:pt x="2819" y="450"/>
                </a:lnTo>
                <a:lnTo>
                  <a:pt x="2819" y="450"/>
                </a:lnTo>
                <a:lnTo>
                  <a:pt x="2819" y="444"/>
                </a:lnTo>
                <a:lnTo>
                  <a:pt x="2819" y="437"/>
                </a:lnTo>
                <a:lnTo>
                  <a:pt x="2820" y="437"/>
                </a:lnTo>
                <a:lnTo>
                  <a:pt x="2820" y="437"/>
                </a:lnTo>
                <a:lnTo>
                  <a:pt x="2820" y="436"/>
                </a:lnTo>
                <a:lnTo>
                  <a:pt x="2820" y="430"/>
                </a:lnTo>
                <a:lnTo>
                  <a:pt x="2821" y="428"/>
                </a:lnTo>
                <a:lnTo>
                  <a:pt x="2821" y="426"/>
                </a:lnTo>
                <a:lnTo>
                  <a:pt x="2822" y="435"/>
                </a:lnTo>
                <a:lnTo>
                  <a:pt x="2822" y="431"/>
                </a:lnTo>
                <a:lnTo>
                  <a:pt x="2822" y="428"/>
                </a:lnTo>
                <a:lnTo>
                  <a:pt x="2822" y="433"/>
                </a:lnTo>
                <a:lnTo>
                  <a:pt x="2823" y="435"/>
                </a:lnTo>
                <a:lnTo>
                  <a:pt x="2823" y="433"/>
                </a:lnTo>
                <a:lnTo>
                  <a:pt x="2823" y="431"/>
                </a:lnTo>
                <a:lnTo>
                  <a:pt x="2823" y="433"/>
                </a:lnTo>
                <a:lnTo>
                  <a:pt x="2824" y="435"/>
                </a:lnTo>
                <a:lnTo>
                  <a:pt x="2824" y="433"/>
                </a:lnTo>
                <a:lnTo>
                  <a:pt x="2825" y="431"/>
                </a:lnTo>
                <a:lnTo>
                  <a:pt x="2825" y="431"/>
                </a:lnTo>
                <a:lnTo>
                  <a:pt x="2825" y="433"/>
                </a:lnTo>
                <a:lnTo>
                  <a:pt x="2825" y="435"/>
                </a:lnTo>
                <a:lnTo>
                  <a:pt x="2826" y="431"/>
                </a:lnTo>
                <a:lnTo>
                  <a:pt x="2826" y="433"/>
                </a:lnTo>
                <a:lnTo>
                  <a:pt x="2826" y="437"/>
                </a:lnTo>
                <a:lnTo>
                  <a:pt x="2826" y="436"/>
                </a:lnTo>
                <a:lnTo>
                  <a:pt x="2827" y="433"/>
                </a:lnTo>
                <a:lnTo>
                  <a:pt x="2827" y="436"/>
                </a:lnTo>
                <a:lnTo>
                  <a:pt x="2828" y="439"/>
                </a:lnTo>
                <a:lnTo>
                  <a:pt x="2828" y="442"/>
                </a:lnTo>
                <a:lnTo>
                  <a:pt x="2828" y="436"/>
                </a:lnTo>
                <a:lnTo>
                  <a:pt x="2828" y="439"/>
                </a:lnTo>
                <a:lnTo>
                  <a:pt x="2829" y="442"/>
                </a:lnTo>
                <a:lnTo>
                  <a:pt x="2829" y="447"/>
                </a:lnTo>
                <a:lnTo>
                  <a:pt x="2829" y="446"/>
                </a:lnTo>
                <a:lnTo>
                  <a:pt x="2829" y="446"/>
                </a:lnTo>
                <a:lnTo>
                  <a:pt x="2830" y="449"/>
                </a:lnTo>
                <a:lnTo>
                  <a:pt x="2830" y="457"/>
                </a:lnTo>
                <a:lnTo>
                  <a:pt x="2831" y="449"/>
                </a:lnTo>
                <a:lnTo>
                  <a:pt x="2831" y="446"/>
                </a:lnTo>
                <a:lnTo>
                  <a:pt x="2831" y="447"/>
                </a:lnTo>
                <a:lnTo>
                  <a:pt x="2831" y="450"/>
                </a:lnTo>
                <a:lnTo>
                  <a:pt x="2832" y="449"/>
                </a:lnTo>
                <a:lnTo>
                  <a:pt x="2832" y="447"/>
                </a:lnTo>
                <a:lnTo>
                  <a:pt x="2832" y="449"/>
                </a:lnTo>
                <a:lnTo>
                  <a:pt x="2832" y="450"/>
                </a:lnTo>
                <a:lnTo>
                  <a:pt x="2833" y="449"/>
                </a:lnTo>
                <a:lnTo>
                  <a:pt x="2833" y="446"/>
                </a:lnTo>
                <a:lnTo>
                  <a:pt x="2833" y="447"/>
                </a:lnTo>
                <a:lnTo>
                  <a:pt x="2833" y="454"/>
                </a:lnTo>
                <a:lnTo>
                  <a:pt x="2834" y="450"/>
                </a:lnTo>
                <a:lnTo>
                  <a:pt x="2834" y="449"/>
                </a:lnTo>
                <a:lnTo>
                  <a:pt x="2835" y="449"/>
                </a:lnTo>
                <a:lnTo>
                  <a:pt x="2835" y="450"/>
                </a:lnTo>
                <a:lnTo>
                  <a:pt x="2835" y="441"/>
                </a:lnTo>
                <a:lnTo>
                  <a:pt x="2835" y="431"/>
                </a:lnTo>
                <a:lnTo>
                  <a:pt x="2836" y="433"/>
                </a:lnTo>
                <a:lnTo>
                  <a:pt x="2836" y="435"/>
                </a:lnTo>
                <a:lnTo>
                  <a:pt x="2836" y="428"/>
                </a:lnTo>
                <a:lnTo>
                  <a:pt x="2837" y="423"/>
                </a:lnTo>
                <a:lnTo>
                  <a:pt x="2837" y="420"/>
                </a:lnTo>
                <a:lnTo>
                  <a:pt x="2837" y="423"/>
                </a:lnTo>
                <a:lnTo>
                  <a:pt x="2838" y="420"/>
                </a:lnTo>
                <a:lnTo>
                  <a:pt x="2838" y="417"/>
                </a:lnTo>
                <a:lnTo>
                  <a:pt x="2838" y="410"/>
                </a:lnTo>
                <a:lnTo>
                  <a:pt x="2838" y="412"/>
                </a:lnTo>
                <a:lnTo>
                  <a:pt x="2839" y="410"/>
                </a:lnTo>
                <a:lnTo>
                  <a:pt x="2839" y="407"/>
                </a:lnTo>
                <a:lnTo>
                  <a:pt x="2839" y="406"/>
                </a:lnTo>
                <a:lnTo>
                  <a:pt x="2840" y="412"/>
                </a:lnTo>
                <a:lnTo>
                  <a:pt x="2840" y="417"/>
                </a:lnTo>
                <a:lnTo>
                  <a:pt x="2840" y="410"/>
                </a:lnTo>
                <a:lnTo>
                  <a:pt x="2841" y="407"/>
                </a:lnTo>
                <a:lnTo>
                  <a:pt x="2841" y="407"/>
                </a:lnTo>
                <a:lnTo>
                  <a:pt x="2841" y="404"/>
                </a:lnTo>
                <a:lnTo>
                  <a:pt x="2841" y="401"/>
                </a:lnTo>
                <a:lnTo>
                  <a:pt x="2842" y="414"/>
                </a:lnTo>
                <a:lnTo>
                  <a:pt x="2842" y="430"/>
                </a:lnTo>
                <a:lnTo>
                  <a:pt x="2842" y="433"/>
                </a:lnTo>
                <a:lnTo>
                  <a:pt x="2843" y="436"/>
                </a:lnTo>
                <a:lnTo>
                  <a:pt x="2843" y="439"/>
                </a:lnTo>
                <a:lnTo>
                  <a:pt x="2843" y="446"/>
                </a:lnTo>
                <a:lnTo>
                  <a:pt x="2844" y="449"/>
                </a:lnTo>
                <a:lnTo>
                  <a:pt x="2844" y="449"/>
                </a:lnTo>
                <a:lnTo>
                  <a:pt x="2844" y="444"/>
                </a:lnTo>
                <a:lnTo>
                  <a:pt x="2844" y="446"/>
                </a:lnTo>
                <a:lnTo>
                  <a:pt x="2845" y="454"/>
                </a:lnTo>
                <a:lnTo>
                  <a:pt x="2845" y="452"/>
                </a:lnTo>
                <a:lnTo>
                  <a:pt x="2845" y="454"/>
                </a:lnTo>
                <a:lnTo>
                  <a:pt x="2846" y="452"/>
                </a:lnTo>
                <a:lnTo>
                  <a:pt x="2846" y="455"/>
                </a:lnTo>
                <a:lnTo>
                  <a:pt x="2846" y="457"/>
                </a:lnTo>
                <a:lnTo>
                  <a:pt x="2846" y="454"/>
                </a:lnTo>
                <a:lnTo>
                  <a:pt x="2847" y="454"/>
                </a:lnTo>
                <a:lnTo>
                  <a:pt x="2847" y="455"/>
                </a:lnTo>
                <a:lnTo>
                  <a:pt x="2847" y="455"/>
                </a:lnTo>
                <a:lnTo>
                  <a:pt x="2848" y="452"/>
                </a:lnTo>
                <a:lnTo>
                  <a:pt x="2848" y="449"/>
                </a:lnTo>
                <a:lnTo>
                  <a:pt x="2848" y="455"/>
                </a:lnTo>
                <a:lnTo>
                  <a:pt x="2849" y="466"/>
                </a:lnTo>
                <a:lnTo>
                  <a:pt x="2849" y="481"/>
                </a:lnTo>
                <a:lnTo>
                  <a:pt x="2849" y="487"/>
                </a:lnTo>
                <a:lnTo>
                  <a:pt x="2849" y="505"/>
                </a:lnTo>
                <a:lnTo>
                  <a:pt x="2850" y="516"/>
                </a:lnTo>
                <a:lnTo>
                  <a:pt x="2850" y="481"/>
                </a:lnTo>
                <a:lnTo>
                  <a:pt x="2850" y="412"/>
                </a:lnTo>
                <a:lnTo>
                  <a:pt x="2851" y="333"/>
                </a:lnTo>
                <a:lnTo>
                  <a:pt x="2851" y="305"/>
                </a:lnTo>
                <a:lnTo>
                  <a:pt x="2851" y="111"/>
                </a:lnTo>
                <a:lnTo>
                  <a:pt x="2852" y="60"/>
                </a:lnTo>
                <a:lnTo>
                  <a:pt x="2852" y="128"/>
                </a:lnTo>
                <a:lnTo>
                  <a:pt x="2852" y="311"/>
                </a:lnTo>
                <a:lnTo>
                  <a:pt x="2852" y="471"/>
                </a:lnTo>
                <a:lnTo>
                  <a:pt x="2853" y="516"/>
                </a:lnTo>
                <a:lnTo>
                  <a:pt x="2853" y="507"/>
                </a:lnTo>
                <a:lnTo>
                  <a:pt x="2853" y="487"/>
                </a:lnTo>
                <a:lnTo>
                  <a:pt x="2854" y="471"/>
                </a:lnTo>
                <a:lnTo>
                  <a:pt x="2854" y="465"/>
                </a:lnTo>
                <a:lnTo>
                  <a:pt x="2854" y="468"/>
                </a:lnTo>
                <a:lnTo>
                  <a:pt x="2855" y="476"/>
                </a:lnTo>
                <a:lnTo>
                  <a:pt x="2855" y="475"/>
                </a:lnTo>
                <a:lnTo>
                  <a:pt x="2855" y="476"/>
                </a:lnTo>
                <a:lnTo>
                  <a:pt x="2855" y="473"/>
                </a:lnTo>
                <a:lnTo>
                  <a:pt x="2856" y="475"/>
                </a:lnTo>
                <a:lnTo>
                  <a:pt x="2856" y="476"/>
                </a:lnTo>
                <a:lnTo>
                  <a:pt x="2856" y="478"/>
                </a:lnTo>
                <a:lnTo>
                  <a:pt x="2856" y="473"/>
                </a:lnTo>
                <a:lnTo>
                  <a:pt x="2857" y="476"/>
                </a:lnTo>
                <a:lnTo>
                  <a:pt x="2857" y="473"/>
                </a:lnTo>
                <a:lnTo>
                  <a:pt x="2858" y="473"/>
                </a:lnTo>
                <a:lnTo>
                  <a:pt x="2858" y="471"/>
                </a:lnTo>
                <a:lnTo>
                  <a:pt x="2858" y="470"/>
                </a:lnTo>
                <a:lnTo>
                  <a:pt x="2858" y="471"/>
                </a:lnTo>
                <a:lnTo>
                  <a:pt x="2859" y="476"/>
                </a:lnTo>
                <a:lnTo>
                  <a:pt x="2859" y="473"/>
                </a:lnTo>
                <a:lnTo>
                  <a:pt x="2859" y="473"/>
                </a:lnTo>
                <a:lnTo>
                  <a:pt x="2859" y="476"/>
                </a:lnTo>
                <a:lnTo>
                  <a:pt x="2860" y="478"/>
                </a:lnTo>
                <a:lnTo>
                  <a:pt x="2860" y="471"/>
                </a:lnTo>
                <a:lnTo>
                  <a:pt x="2861" y="471"/>
                </a:lnTo>
                <a:lnTo>
                  <a:pt x="2861" y="478"/>
                </a:lnTo>
                <a:lnTo>
                  <a:pt x="2861" y="478"/>
                </a:lnTo>
                <a:lnTo>
                  <a:pt x="2861" y="471"/>
                </a:lnTo>
                <a:lnTo>
                  <a:pt x="2862" y="473"/>
                </a:lnTo>
                <a:lnTo>
                  <a:pt x="2862" y="476"/>
                </a:lnTo>
                <a:lnTo>
                  <a:pt x="2862" y="478"/>
                </a:lnTo>
                <a:lnTo>
                  <a:pt x="2862" y="475"/>
                </a:lnTo>
                <a:lnTo>
                  <a:pt x="2863" y="471"/>
                </a:lnTo>
                <a:lnTo>
                  <a:pt x="2863" y="473"/>
                </a:lnTo>
                <a:lnTo>
                  <a:pt x="2864" y="479"/>
                </a:lnTo>
                <a:lnTo>
                  <a:pt x="2864" y="475"/>
                </a:lnTo>
                <a:lnTo>
                  <a:pt x="2864" y="475"/>
                </a:lnTo>
                <a:lnTo>
                  <a:pt x="2864" y="479"/>
                </a:lnTo>
                <a:lnTo>
                  <a:pt x="2865" y="479"/>
                </a:lnTo>
                <a:lnTo>
                  <a:pt x="2865" y="475"/>
                </a:lnTo>
                <a:lnTo>
                  <a:pt x="2865" y="466"/>
                </a:lnTo>
                <a:lnTo>
                  <a:pt x="2865" y="471"/>
                </a:lnTo>
                <a:lnTo>
                  <a:pt x="2866" y="475"/>
                </a:lnTo>
                <a:lnTo>
                  <a:pt x="2866" y="478"/>
                </a:lnTo>
                <a:lnTo>
                  <a:pt x="2867" y="471"/>
                </a:lnTo>
                <a:lnTo>
                  <a:pt x="2867" y="473"/>
                </a:lnTo>
                <a:lnTo>
                  <a:pt x="2867" y="475"/>
                </a:lnTo>
                <a:lnTo>
                  <a:pt x="2867" y="475"/>
                </a:lnTo>
                <a:lnTo>
                  <a:pt x="2868" y="470"/>
                </a:lnTo>
                <a:lnTo>
                  <a:pt x="2868" y="470"/>
                </a:lnTo>
                <a:lnTo>
                  <a:pt x="2868" y="475"/>
                </a:lnTo>
                <a:lnTo>
                  <a:pt x="2868" y="479"/>
                </a:lnTo>
                <a:lnTo>
                  <a:pt x="2869" y="478"/>
                </a:lnTo>
                <a:lnTo>
                  <a:pt x="2869" y="475"/>
                </a:lnTo>
                <a:lnTo>
                  <a:pt x="2869" y="478"/>
                </a:lnTo>
                <a:lnTo>
                  <a:pt x="2870" y="484"/>
                </a:lnTo>
                <a:lnTo>
                  <a:pt x="2870" y="479"/>
                </a:lnTo>
                <a:lnTo>
                  <a:pt x="2870" y="473"/>
                </a:lnTo>
                <a:lnTo>
                  <a:pt x="2871" y="470"/>
                </a:lnTo>
                <a:lnTo>
                  <a:pt x="2871" y="471"/>
                </a:lnTo>
                <a:lnTo>
                  <a:pt x="2871" y="468"/>
                </a:lnTo>
                <a:lnTo>
                  <a:pt x="2871" y="463"/>
                </a:lnTo>
                <a:lnTo>
                  <a:pt x="2872" y="460"/>
                </a:lnTo>
                <a:lnTo>
                  <a:pt x="2872" y="462"/>
                </a:lnTo>
                <a:lnTo>
                  <a:pt x="2872" y="454"/>
                </a:lnTo>
                <a:lnTo>
                  <a:pt x="2873" y="446"/>
                </a:lnTo>
                <a:lnTo>
                  <a:pt x="2873" y="444"/>
                </a:lnTo>
                <a:lnTo>
                  <a:pt x="2873" y="442"/>
                </a:lnTo>
                <a:lnTo>
                  <a:pt x="2874" y="441"/>
                </a:lnTo>
                <a:lnTo>
                  <a:pt x="2874" y="431"/>
                </a:lnTo>
                <a:lnTo>
                  <a:pt x="2874" y="428"/>
                </a:lnTo>
                <a:lnTo>
                  <a:pt x="2874" y="428"/>
                </a:lnTo>
                <a:lnTo>
                  <a:pt x="2875" y="430"/>
                </a:lnTo>
                <a:lnTo>
                  <a:pt x="2875" y="422"/>
                </a:lnTo>
                <a:lnTo>
                  <a:pt x="2875" y="423"/>
                </a:lnTo>
                <a:lnTo>
                  <a:pt x="2876" y="423"/>
                </a:lnTo>
                <a:lnTo>
                  <a:pt x="2876" y="426"/>
                </a:lnTo>
                <a:lnTo>
                  <a:pt x="2876" y="425"/>
                </a:lnTo>
                <a:lnTo>
                  <a:pt x="2877" y="423"/>
                </a:lnTo>
                <a:lnTo>
                  <a:pt x="2877" y="426"/>
                </a:lnTo>
                <a:lnTo>
                  <a:pt x="2877" y="428"/>
                </a:lnTo>
                <a:lnTo>
                  <a:pt x="2877" y="428"/>
                </a:lnTo>
                <a:lnTo>
                  <a:pt x="2878" y="423"/>
                </a:lnTo>
                <a:lnTo>
                  <a:pt x="2878" y="426"/>
                </a:lnTo>
                <a:lnTo>
                  <a:pt x="2878" y="431"/>
                </a:lnTo>
                <a:lnTo>
                  <a:pt x="2879" y="431"/>
                </a:lnTo>
                <a:lnTo>
                  <a:pt x="2879" y="430"/>
                </a:lnTo>
                <a:lnTo>
                  <a:pt x="2879" y="428"/>
                </a:lnTo>
                <a:lnTo>
                  <a:pt x="2880" y="431"/>
                </a:lnTo>
                <a:lnTo>
                  <a:pt x="2880" y="433"/>
                </a:lnTo>
                <a:lnTo>
                  <a:pt x="2880" y="426"/>
                </a:lnTo>
                <a:lnTo>
                  <a:pt x="2880" y="431"/>
                </a:lnTo>
                <a:lnTo>
                  <a:pt x="2881" y="433"/>
                </a:lnTo>
                <a:lnTo>
                  <a:pt x="2881" y="437"/>
                </a:lnTo>
                <a:lnTo>
                  <a:pt x="2881" y="435"/>
                </a:lnTo>
                <a:lnTo>
                  <a:pt x="2882" y="433"/>
                </a:lnTo>
                <a:lnTo>
                  <a:pt x="2882" y="433"/>
                </a:lnTo>
                <a:lnTo>
                  <a:pt x="2882" y="436"/>
                </a:lnTo>
                <a:lnTo>
                  <a:pt x="2882" y="435"/>
                </a:lnTo>
                <a:lnTo>
                  <a:pt x="2883" y="433"/>
                </a:lnTo>
                <a:lnTo>
                  <a:pt x="2883" y="436"/>
                </a:lnTo>
                <a:lnTo>
                  <a:pt x="2883" y="439"/>
                </a:lnTo>
                <a:lnTo>
                  <a:pt x="2884" y="436"/>
                </a:lnTo>
                <a:lnTo>
                  <a:pt x="2884" y="436"/>
                </a:lnTo>
                <a:lnTo>
                  <a:pt x="2884" y="439"/>
                </a:lnTo>
                <a:lnTo>
                  <a:pt x="2885" y="442"/>
                </a:lnTo>
                <a:lnTo>
                  <a:pt x="2885" y="442"/>
                </a:lnTo>
                <a:lnTo>
                  <a:pt x="2885" y="442"/>
                </a:lnTo>
                <a:lnTo>
                  <a:pt x="2885" y="442"/>
                </a:lnTo>
                <a:lnTo>
                  <a:pt x="2886" y="442"/>
                </a:lnTo>
                <a:lnTo>
                  <a:pt x="2886" y="441"/>
                </a:lnTo>
                <a:lnTo>
                  <a:pt x="2886" y="439"/>
                </a:lnTo>
                <a:lnTo>
                  <a:pt x="2887" y="442"/>
                </a:lnTo>
                <a:lnTo>
                  <a:pt x="2887" y="446"/>
                </a:lnTo>
                <a:lnTo>
                  <a:pt x="2887" y="442"/>
                </a:lnTo>
                <a:lnTo>
                  <a:pt x="2888" y="437"/>
                </a:lnTo>
                <a:lnTo>
                  <a:pt x="2888" y="436"/>
                </a:lnTo>
                <a:lnTo>
                  <a:pt x="2888" y="435"/>
                </a:lnTo>
                <a:lnTo>
                  <a:pt x="2888" y="433"/>
                </a:lnTo>
                <a:lnTo>
                  <a:pt x="2889" y="423"/>
                </a:lnTo>
                <a:lnTo>
                  <a:pt x="2889" y="423"/>
                </a:lnTo>
                <a:lnTo>
                  <a:pt x="2889" y="422"/>
                </a:lnTo>
                <a:lnTo>
                  <a:pt x="2890" y="422"/>
                </a:lnTo>
                <a:lnTo>
                  <a:pt x="2890" y="414"/>
                </a:lnTo>
                <a:lnTo>
                  <a:pt x="2890" y="409"/>
                </a:lnTo>
                <a:lnTo>
                  <a:pt x="2891" y="407"/>
                </a:lnTo>
                <a:lnTo>
                  <a:pt x="2891" y="407"/>
                </a:lnTo>
                <a:lnTo>
                  <a:pt x="2891" y="399"/>
                </a:lnTo>
                <a:lnTo>
                  <a:pt x="2891" y="396"/>
                </a:lnTo>
                <a:lnTo>
                  <a:pt x="2892" y="398"/>
                </a:lnTo>
                <a:lnTo>
                  <a:pt x="2892" y="403"/>
                </a:lnTo>
                <a:lnTo>
                  <a:pt x="2892" y="403"/>
                </a:lnTo>
                <a:lnTo>
                  <a:pt x="2893" y="399"/>
                </a:lnTo>
                <a:lnTo>
                  <a:pt x="2893" y="396"/>
                </a:lnTo>
                <a:lnTo>
                  <a:pt x="2893" y="398"/>
                </a:lnTo>
                <a:lnTo>
                  <a:pt x="2894" y="385"/>
                </a:lnTo>
                <a:lnTo>
                  <a:pt x="2894" y="385"/>
                </a:lnTo>
                <a:lnTo>
                  <a:pt x="2894" y="399"/>
                </a:lnTo>
                <a:lnTo>
                  <a:pt x="2894" y="412"/>
                </a:lnTo>
                <a:lnTo>
                  <a:pt x="2895" y="420"/>
                </a:lnTo>
                <a:lnTo>
                  <a:pt x="2895" y="422"/>
                </a:lnTo>
                <a:lnTo>
                  <a:pt x="2895" y="431"/>
                </a:lnTo>
                <a:lnTo>
                  <a:pt x="2895" y="433"/>
                </a:lnTo>
                <a:lnTo>
                  <a:pt x="2896" y="441"/>
                </a:lnTo>
                <a:lnTo>
                  <a:pt x="2896" y="439"/>
                </a:lnTo>
                <a:lnTo>
                  <a:pt x="2897" y="437"/>
                </a:lnTo>
                <a:lnTo>
                  <a:pt x="2897" y="441"/>
                </a:lnTo>
                <a:lnTo>
                  <a:pt x="2897" y="441"/>
                </a:lnTo>
                <a:lnTo>
                  <a:pt x="2897" y="436"/>
                </a:lnTo>
                <a:lnTo>
                  <a:pt x="2898" y="436"/>
                </a:lnTo>
                <a:lnTo>
                  <a:pt x="2898" y="437"/>
                </a:lnTo>
                <a:lnTo>
                  <a:pt x="2898" y="442"/>
                </a:lnTo>
                <a:lnTo>
                  <a:pt x="2898" y="442"/>
                </a:lnTo>
                <a:lnTo>
                  <a:pt x="2899" y="442"/>
                </a:lnTo>
                <a:lnTo>
                  <a:pt x="2899" y="441"/>
                </a:lnTo>
                <a:lnTo>
                  <a:pt x="2900" y="446"/>
                </a:lnTo>
                <a:lnTo>
                  <a:pt x="2900" y="442"/>
                </a:lnTo>
                <a:lnTo>
                  <a:pt x="2900" y="439"/>
                </a:lnTo>
                <a:lnTo>
                  <a:pt x="2900" y="439"/>
                </a:lnTo>
                <a:lnTo>
                  <a:pt x="2901" y="442"/>
                </a:lnTo>
                <a:lnTo>
                  <a:pt x="2901" y="450"/>
                </a:lnTo>
                <a:lnTo>
                  <a:pt x="2901" y="465"/>
                </a:lnTo>
                <a:lnTo>
                  <a:pt x="2901" y="478"/>
                </a:lnTo>
                <a:lnTo>
                  <a:pt x="2902" y="497"/>
                </a:lnTo>
                <a:lnTo>
                  <a:pt x="2902" y="505"/>
                </a:lnTo>
                <a:lnTo>
                  <a:pt x="2903" y="478"/>
                </a:lnTo>
                <a:lnTo>
                  <a:pt x="2903" y="420"/>
                </a:lnTo>
                <a:lnTo>
                  <a:pt x="2903" y="401"/>
                </a:lnTo>
                <a:lnTo>
                  <a:pt x="2903" y="250"/>
                </a:lnTo>
                <a:lnTo>
                  <a:pt x="2904" y="132"/>
                </a:lnTo>
                <a:lnTo>
                  <a:pt x="2904" y="66"/>
                </a:lnTo>
                <a:lnTo>
                  <a:pt x="2904" y="53"/>
                </a:lnTo>
                <a:lnTo>
                  <a:pt x="2904" y="135"/>
                </a:lnTo>
                <a:lnTo>
                  <a:pt x="2905" y="306"/>
                </a:lnTo>
                <a:lnTo>
                  <a:pt x="2905" y="455"/>
                </a:lnTo>
                <a:lnTo>
                  <a:pt x="2906" y="503"/>
                </a:lnTo>
                <a:lnTo>
                  <a:pt x="2906" y="491"/>
                </a:lnTo>
                <a:lnTo>
                  <a:pt x="2906" y="465"/>
                </a:lnTo>
                <a:lnTo>
                  <a:pt x="2906" y="458"/>
                </a:lnTo>
                <a:lnTo>
                  <a:pt x="2907" y="465"/>
                </a:lnTo>
                <a:lnTo>
                  <a:pt x="2907" y="463"/>
                </a:lnTo>
                <a:lnTo>
                  <a:pt x="2907" y="460"/>
                </a:lnTo>
                <a:lnTo>
                  <a:pt x="2907" y="457"/>
                </a:lnTo>
                <a:lnTo>
                  <a:pt x="2908" y="460"/>
                </a:lnTo>
                <a:lnTo>
                  <a:pt x="2908" y="462"/>
                </a:lnTo>
                <a:lnTo>
                  <a:pt x="2908" y="455"/>
                </a:lnTo>
                <a:lnTo>
                  <a:pt x="2909" y="455"/>
                </a:lnTo>
                <a:lnTo>
                  <a:pt x="2909" y="458"/>
                </a:lnTo>
                <a:lnTo>
                  <a:pt x="2909" y="465"/>
                </a:lnTo>
                <a:lnTo>
                  <a:pt x="2910" y="465"/>
                </a:lnTo>
                <a:lnTo>
                  <a:pt x="2910" y="460"/>
                </a:lnTo>
                <a:lnTo>
                  <a:pt x="2910" y="458"/>
                </a:lnTo>
                <a:lnTo>
                  <a:pt x="2910" y="458"/>
                </a:lnTo>
                <a:lnTo>
                  <a:pt x="2911" y="463"/>
                </a:lnTo>
                <a:lnTo>
                  <a:pt x="2911" y="458"/>
                </a:lnTo>
                <a:lnTo>
                  <a:pt x="2911" y="462"/>
                </a:lnTo>
                <a:lnTo>
                  <a:pt x="2912" y="460"/>
                </a:lnTo>
                <a:lnTo>
                  <a:pt x="2912" y="462"/>
                </a:lnTo>
                <a:lnTo>
                  <a:pt x="2912" y="460"/>
                </a:lnTo>
                <a:lnTo>
                  <a:pt x="2913" y="460"/>
                </a:lnTo>
                <a:lnTo>
                  <a:pt x="2913" y="462"/>
                </a:lnTo>
                <a:lnTo>
                  <a:pt x="2913" y="465"/>
                </a:lnTo>
                <a:lnTo>
                  <a:pt x="2913" y="458"/>
                </a:lnTo>
                <a:lnTo>
                  <a:pt x="2914" y="458"/>
                </a:lnTo>
                <a:lnTo>
                  <a:pt x="2914" y="460"/>
                </a:lnTo>
                <a:lnTo>
                  <a:pt x="2914" y="462"/>
                </a:lnTo>
                <a:lnTo>
                  <a:pt x="2915" y="462"/>
                </a:lnTo>
                <a:lnTo>
                  <a:pt x="2915" y="460"/>
                </a:lnTo>
                <a:lnTo>
                  <a:pt x="2915" y="462"/>
                </a:lnTo>
                <a:lnTo>
                  <a:pt x="2916" y="466"/>
                </a:lnTo>
                <a:lnTo>
                  <a:pt x="2916" y="463"/>
                </a:lnTo>
                <a:lnTo>
                  <a:pt x="2916" y="460"/>
                </a:lnTo>
                <a:lnTo>
                  <a:pt x="2916" y="463"/>
                </a:lnTo>
                <a:lnTo>
                  <a:pt x="2917" y="463"/>
                </a:lnTo>
                <a:lnTo>
                  <a:pt x="2917" y="463"/>
                </a:lnTo>
                <a:lnTo>
                  <a:pt x="2917" y="458"/>
                </a:lnTo>
                <a:lnTo>
                  <a:pt x="2918" y="460"/>
                </a:lnTo>
                <a:lnTo>
                  <a:pt x="2918" y="458"/>
                </a:lnTo>
                <a:lnTo>
                  <a:pt x="2918" y="462"/>
                </a:lnTo>
                <a:lnTo>
                  <a:pt x="2918" y="458"/>
                </a:lnTo>
                <a:lnTo>
                  <a:pt x="2919" y="463"/>
                </a:lnTo>
                <a:lnTo>
                  <a:pt x="2919" y="465"/>
                </a:lnTo>
                <a:lnTo>
                  <a:pt x="2919" y="465"/>
                </a:lnTo>
                <a:lnTo>
                  <a:pt x="2920" y="460"/>
                </a:lnTo>
                <a:lnTo>
                  <a:pt x="2920" y="460"/>
                </a:lnTo>
                <a:lnTo>
                  <a:pt x="2920" y="463"/>
                </a:lnTo>
                <a:lnTo>
                  <a:pt x="2921" y="466"/>
                </a:lnTo>
                <a:lnTo>
                  <a:pt x="2921" y="463"/>
                </a:lnTo>
                <a:lnTo>
                  <a:pt x="2921" y="460"/>
                </a:lnTo>
                <a:lnTo>
                  <a:pt x="2921" y="462"/>
                </a:lnTo>
                <a:lnTo>
                  <a:pt x="2922" y="462"/>
                </a:lnTo>
                <a:lnTo>
                  <a:pt x="2922" y="460"/>
                </a:lnTo>
                <a:lnTo>
                  <a:pt x="2922" y="463"/>
                </a:lnTo>
                <a:lnTo>
                  <a:pt x="2923" y="460"/>
                </a:lnTo>
                <a:lnTo>
                  <a:pt x="2923" y="462"/>
                </a:lnTo>
                <a:lnTo>
                  <a:pt x="2923" y="457"/>
                </a:lnTo>
                <a:lnTo>
                  <a:pt x="2924" y="452"/>
                </a:lnTo>
                <a:lnTo>
                  <a:pt x="2924" y="449"/>
                </a:lnTo>
                <a:lnTo>
                  <a:pt x="2924" y="450"/>
                </a:lnTo>
                <a:lnTo>
                  <a:pt x="2924" y="446"/>
                </a:lnTo>
                <a:lnTo>
                  <a:pt x="2925" y="439"/>
                </a:lnTo>
                <a:lnTo>
                  <a:pt x="2925" y="433"/>
                </a:lnTo>
                <a:lnTo>
                  <a:pt x="2926" y="431"/>
                </a:lnTo>
                <a:lnTo>
                  <a:pt x="2926" y="430"/>
                </a:lnTo>
                <a:lnTo>
                  <a:pt x="2926" y="422"/>
                </a:lnTo>
                <a:lnTo>
                  <a:pt x="2926" y="420"/>
                </a:lnTo>
                <a:lnTo>
                  <a:pt x="2927" y="420"/>
                </a:lnTo>
                <a:lnTo>
                  <a:pt x="2927" y="422"/>
                </a:lnTo>
                <a:lnTo>
                  <a:pt x="2927" y="417"/>
                </a:lnTo>
                <a:lnTo>
                  <a:pt x="2927" y="415"/>
                </a:lnTo>
                <a:lnTo>
                  <a:pt x="2928" y="419"/>
                </a:lnTo>
                <a:lnTo>
                  <a:pt x="2928" y="422"/>
                </a:lnTo>
                <a:lnTo>
                  <a:pt x="2929" y="417"/>
                </a:lnTo>
                <a:lnTo>
                  <a:pt x="2929" y="419"/>
                </a:lnTo>
                <a:lnTo>
                  <a:pt x="2929" y="415"/>
                </a:lnTo>
                <a:lnTo>
                  <a:pt x="2929" y="419"/>
                </a:lnTo>
                <a:lnTo>
                  <a:pt x="2930" y="417"/>
                </a:lnTo>
                <a:lnTo>
                  <a:pt x="2930" y="415"/>
                </a:lnTo>
                <a:lnTo>
                  <a:pt x="2930" y="414"/>
                </a:lnTo>
                <a:lnTo>
                  <a:pt x="2930" y="417"/>
                </a:lnTo>
                <a:lnTo>
                  <a:pt x="2931" y="419"/>
                </a:lnTo>
                <a:lnTo>
                  <a:pt x="2931" y="415"/>
                </a:lnTo>
                <a:lnTo>
                  <a:pt x="2931" y="417"/>
                </a:lnTo>
                <a:lnTo>
                  <a:pt x="2931" y="420"/>
                </a:lnTo>
                <a:lnTo>
                  <a:pt x="2932" y="419"/>
                </a:lnTo>
                <a:lnTo>
                  <a:pt x="2932" y="417"/>
                </a:lnTo>
                <a:lnTo>
                  <a:pt x="2933" y="419"/>
                </a:lnTo>
                <a:lnTo>
                  <a:pt x="2933" y="417"/>
                </a:lnTo>
                <a:lnTo>
                  <a:pt x="2933" y="423"/>
                </a:lnTo>
                <a:lnTo>
                  <a:pt x="2933" y="419"/>
                </a:lnTo>
                <a:lnTo>
                  <a:pt x="2934" y="417"/>
                </a:lnTo>
                <a:lnTo>
                  <a:pt x="2934" y="426"/>
                </a:lnTo>
                <a:lnTo>
                  <a:pt x="2934" y="426"/>
                </a:lnTo>
                <a:lnTo>
                  <a:pt x="2934" y="423"/>
                </a:lnTo>
                <a:lnTo>
                  <a:pt x="2935" y="425"/>
                </a:lnTo>
                <a:lnTo>
                  <a:pt x="2935" y="430"/>
                </a:lnTo>
                <a:lnTo>
                  <a:pt x="2936" y="430"/>
                </a:lnTo>
                <a:lnTo>
                  <a:pt x="2936" y="426"/>
                </a:lnTo>
                <a:lnTo>
                  <a:pt x="2936" y="425"/>
                </a:lnTo>
                <a:lnTo>
                  <a:pt x="2936" y="428"/>
                </a:lnTo>
                <a:lnTo>
                  <a:pt x="2937" y="430"/>
                </a:lnTo>
                <a:lnTo>
                  <a:pt x="2937" y="428"/>
                </a:lnTo>
                <a:lnTo>
                  <a:pt x="2937" y="425"/>
                </a:lnTo>
                <a:lnTo>
                  <a:pt x="2937" y="430"/>
                </a:lnTo>
                <a:lnTo>
                  <a:pt x="2938" y="431"/>
                </a:lnTo>
                <a:lnTo>
                  <a:pt x="2938" y="435"/>
                </a:lnTo>
                <a:lnTo>
                  <a:pt x="2939" y="431"/>
                </a:lnTo>
                <a:lnTo>
                  <a:pt x="2939" y="433"/>
                </a:lnTo>
                <a:lnTo>
                  <a:pt x="2939" y="433"/>
                </a:lnTo>
                <a:lnTo>
                  <a:pt x="2939" y="435"/>
                </a:lnTo>
                <a:lnTo>
                  <a:pt x="2940" y="430"/>
                </a:lnTo>
                <a:lnTo>
                  <a:pt x="2940" y="431"/>
                </a:lnTo>
                <a:lnTo>
                  <a:pt x="2940" y="431"/>
                </a:lnTo>
                <a:lnTo>
                  <a:pt x="2940" y="431"/>
                </a:lnTo>
                <a:lnTo>
                  <a:pt x="2941" y="426"/>
                </a:lnTo>
                <a:lnTo>
                  <a:pt x="2941" y="422"/>
                </a:lnTo>
                <a:lnTo>
                  <a:pt x="2942" y="422"/>
                </a:lnTo>
                <a:lnTo>
                  <a:pt x="2942" y="420"/>
                </a:lnTo>
                <a:lnTo>
                  <a:pt x="2942" y="409"/>
                </a:lnTo>
                <a:lnTo>
                  <a:pt x="2942" y="407"/>
                </a:lnTo>
                <a:lnTo>
                  <a:pt x="2943" y="407"/>
                </a:lnTo>
                <a:lnTo>
                  <a:pt x="2943" y="406"/>
                </a:lnTo>
                <a:lnTo>
                  <a:pt x="2943" y="398"/>
                </a:lnTo>
                <a:lnTo>
                  <a:pt x="2943" y="391"/>
                </a:lnTo>
                <a:lnTo>
                  <a:pt x="2944" y="388"/>
                </a:lnTo>
                <a:lnTo>
                  <a:pt x="2944" y="391"/>
                </a:lnTo>
                <a:lnTo>
                  <a:pt x="2944" y="388"/>
                </a:lnTo>
                <a:lnTo>
                  <a:pt x="2945" y="388"/>
                </a:lnTo>
                <a:lnTo>
                  <a:pt x="2945" y="391"/>
                </a:lnTo>
                <a:lnTo>
                  <a:pt x="2945" y="391"/>
                </a:lnTo>
                <a:lnTo>
                  <a:pt x="2946" y="390"/>
                </a:lnTo>
                <a:lnTo>
                  <a:pt x="2946" y="385"/>
                </a:lnTo>
                <a:lnTo>
                  <a:pt x="2946" y="377"/>
                </a:lnTo>
                <a:lnTo>
                  <a:pt x="2946" y="383"/>
                </a:lnTo>
                <a:lnTo>
                  <a:pt x="2947" y="399"/>
                </a:lnTo>
                <a:lnTo>
                  <a:pt x="2947" y="406"/>
                </a:lnTo>
                <a:lnTo>
                  <a:pt x="2947" y="412"/>
                </a:lnTo>
                <a:lnTo>
                  <a:pt x="2948" y="414"/>
                </a:lnTo>
                <a:lnTo>
                  <a:pt x="2948" y="428"/>
                </a:lnTo>
                <a:lnTo>
                  <a:pt x="2948" y="426"/>
                </a:lnTo>
                <a:lnTo>
                  <a:pt x="2949" y="425"/>
                </a:lnTo>
                <a:lnTo>
                  <a:pt x="2949" y="431"/>
                </a:lnTo>
                <a:lnTo>
                  <a:pt x="2949" y="433"/>
                </a:lnTo>
                <a:lnTo>
                  <a:pt x="2949" y="431"/>
                </a:lnTo>
                <a:lnTo>
                  <a:pt x="2950" y="430"/>
                </a:lnTo>
                <a:lnTo>
                  <a:pt x="2950" y="436"/>
                </a:lnTo>
                <a:lnTo>
                  <a:pt x="2950" y="441"/>
                </a:lnTo>
                <a:lnTo>
                  <a:pt x="2951" y="436"/>
                </a:lnTo>
                <a:lnTo>
                  <a:pt x="2951" y="436"/>
                </a:lnTo>
                <a:lnTo>
                  <a:pt x="2951" y="439"/>
                </a:lnTo>
                <a:lnTo>
                  <a:pt x="2952" y="444"/>
                </a:lnTo>
                <a:lnTo>
                  <a:pt x="2952" y="437"/>
                </a:lnTo>
                <a:lnTo>
                  <a:pt x="2952" y="437"/>
                </a:lnTo>
                <a:lnTo>
                  <a:pt x="2952" y="437"/>
                </a:lnTo>
                <a:lnTo>
                  <a:pt x="2953" y="452"/>
                </a:lnTo>
                <a:lnTo>
                  <a:pt x="2953" y="465"/>
                </a:lnTo>
                <a:lnTo>
                  <a:pt x="2953" y="473"/>
                </a:lnTo>
                <a:lnTo>
                  <a:pt x="2954" y="492"/>
                </a:lnTo>
                <a:lnTo>
                  <a:pt x="2954" y="518"/>
                </a:lnTo>
                <a:lnTo>
                  <a:pt x="2954" y="516"/>
                </a:lnTo>
                <a:lnTo>
                  <a:pt x="2955" y="497"/>
                </a:lnTo>
                <a:lnTo>
                  <a:pt x="2955" y="463"/>
                </a:lnTo>
                <a:lnTo>
                  <a:pt x="2955" y="450"/>
                </a:lnTo>
                <a:lnTo>
                  <a:pt x="2956" y="367"/>
                </a:lnTo>
                <a:lnTo>
                  <a:pt x="2956" y="277"/>
                </a:lnTo>
                <a:lnTo>
                  <a:pt x="2956" y="156"/>
                </a:lnTo>
                <a:lnTo>
                  <a:pt x="2956" y="80"/>
                </a:lnTo>
                <a:lnTo>
                  <a:pt x="2957" y="95"/>
                </a:lnTo>
                <a:lnTo>
                  <a:pt x="2957" y="229"/>
                </a:lnTo>
                <a:lnTo>
                  <a:pt x="2957" y="409"/>
                </a:lnTo>
                <a:lnTo>
                  <a:pt x="2957" y="498"/>
                </a:lnTo>
                <a:lnTo>
                  <a:pt x="2958" y="492"/>
                </a:lnTo>
                <a:lnTo>
                  <a:pt x="2958" y="462"/>
                </a:lnTo>
                <a:lnTo>
                  <a:pt x="2959" y="454"/>
                </a:lnTo>
                <a:lnTo>
                  <a:pt x="2959" y="457"/>
                </a:lnTo>
                <a:lnTo>
                  <a:pt x="2959" y="462"/>
                </a:lnTo>
                <a:lnTo>
                  <a:pt x="2959" y="454"/>
                </a:lnTo>
                <a:lnTo>
                  <a:pt x="2960" y="454"/>
                </a:lnTo>
                <a:lnTo>
                  <a:pt x="2960" y="457"/>
                </a:lnTo>
                <a:lnTo>
                  <a:pt x="2960" y="458"/>
                </a:lnTo>
                <a:lnTo>
                  <a:pt x="2960" y="455"/>
                </a:lnTo>
                <a:lnTo>
                  <a:pt x="2961" y="454"/>
                </a:lnTo>
                <a:lnTo>
                  <a:pt x="2961" y="452"/>
                </a:lnTo>
                <a:lnTo>
                  <a:pt x="2962" y="455"/>
                </a:lnTo>
                <a:lnTo>
                  <a:pt x="2962" y="458"/>
                </a:lnTo>
                <a:lnTo>
                  <a:pt x="2962" y="455"/>
                </a:lnTo>
                <a:lnTo>
                  <a:pt x="2962" y="455"/>
                </a:lnTo>
                <a:lnTo>
                  <a:pt x="2963" y="457"/>
                </a:lnTo>
                <a:lnTo>
                  <a:pt x="2963" y="460"/>
                </a:lnTo>
                <a:lnTo>
                  <a:pt x="2963" y="462"/>
                </a:lnTo>
                <a:lnTo>
                  <a:pt x="2963" y="452"/>
                </a:lnTo>
                <a:lnTo>
                  <a:pt x="2964" y="458"/>
                </a:lnTo>
                <a:lnTo>
                  <a:pt x="2964" y="458"/>
                </a:lnTo>
                <a:lnTo>
                  <a:pt x="2965" y="454"/>
                </a:lnTo>
                <a:lnTo>
                  <a:pt x="2965" y="452"/>
                </a:lnTo>
                <a:lnTo>
                  <a:pt x="2965" y="452"/>
                </a:lnTo>
                <a:lnTo>
                  <a:pt x="2965" y="458"/>
                </a:lnTo>
                <a:lnTo>
                  <a:pt x="2966" y="455"/>
                </a:lnTo>
                <a:lnTo>
                  <a:pt x="2966" y="454"/>
                </a:lnTo>
                <a:lnTo>
                  <a:pt x="2966" y="454"/>
                </a:lnTo>
                <a:lnTo>
                  <a:pt x="2966" y="455"/>
                </a:lnTo>
                <a:lnTo>
                  <a:pt x="2967" y="454"/>
                </a:lnTo>
                <a:lnTo>
                  <a:pt x="2967" y="454"/>
                </a:lnTo>
                <a:lnTo>
                  <a:pt x="2967" y="455"/>
                </a:lnTo>
                <a:lnTo>
                  <a:pt x="2967" y="457"/>
                </a:lnTo>
                <a:lnTo>
                  <a:pt x="2968" y="457"/>
                </a:lnTo>
                <a:lnTo>
                  <a:pt x="2968" y="454"/>
                </a:lnTo>
                <a:lnTo>
                  <a:pt x="2969" y="458"/>
                </a:lnTo>
                <a:lnTo>
                  <a:pt x="2969" y="458"/>
                </a:lnTo>
                <a:lnTo>
                  <a:pt x="2969" y="457"/>
                </a:lnTo>
                <a:lnTo>
                  <a:pt x="2969" y="455"/>
                </a:lnTo>
                <a:lnTo>
                  <a:pt x="2970" y="450"/>
                </a:lnTo>
                <a:lnTo>
                  <a:pt x="2970" y="452"/>
                </a:lnTo>
                <a:lnTo>
                  <a:pt x="2970" y="457"/>
                </a:lnTo>
                <a:lnTo>
                  <a:pt x="2970" y="454"/>
                </a:lnTo>
                <a:lnTo>
                  <a:pt x="2971" y="450"/>
                </a:lnTo>
                <a:lnTo>
                  <a:pt x="2971" y="454"/>
                </a:lnTo>
                <a:lnTo>
                  <a:pt x="2972" y="455"/>
                </a:lnTo>
                <a:lnTo>
                  <a:pt x="2972" y="454"/>
                </a:lnTo>
                <a:lnTo>
                  <a:pt x="2972" y="452"/>
                </a:lnTo>
                <a:lnTo>
                  <a:pt x="2972" y="450"/>
                </a:lnTo>
                <a:lnTo>
                  <a:pt x="2973" y="457"/>
                </a:lnTo>
                <a:lnTo>
                  <a:pt x="2973" y="455"/>
                </a:lnTo>
                <a:lnTo>
                  <a:pt x="2973" y="450"/>
                </a:lnTo>
                <a:lnTo>
                  <a:pt x="2973" y="452"/>
                </a:lnTo>
                <a:lnTo>
                  <a:pt x="2974" y="454"/>
                </a:lnTo>
                <a:lnTo>
                  <a:pt x="2974" y="452"/>
                </a:lnTo>
                <a:lnTo>
                  <a:pt x="2975" y="452"/>
                </a:lnTo>
                <a:lnTo>
                  <a:pt x="2975" y="457"/>
                </a:lnTo>
                <a:lnTo>
                  <a:pt x="2975" y="452"/>
                </a:lnTo>
                <a:lnTo>
                  <a:pt x="2975" y="455"/>
                </a:lnTo>
                <a:lnTo>
                  <a:pt x="2976" y="444"/>
                </a:lnTo>
                <a:lnTo>
                  <a:pt x="2976" y="441"/>
                </a:lnTo>
                <a:lnTo>
                  <a:pt x="2976" y="442"/>
                </a:lnTo>
                <a:lnTo>
                  <a:pt x="2976" y="435"/>
                </a:lnTo>
                <a:lnTo>
                  <a:pt x="2977" y="426"/>
                </a:lnTo>
                <a:lnTo>
                  <a:pt x="2977" y="426"/>
                </a:lnTo>
                <a:lnTo>
                  <a:pt x="2978" y="426"/>
                </a:lnTo>
                <a:lnTo>
                  <a:pt x="2978" y="422"/>
                </a:lnTo>
                <a:lnTo>
                  <a:pt x="2978" y="417"/>
                </a:lnTo>
                <a:lnTo>
                  <a:pt x="2978" y="417"/>
                </a:lnTo>
                <a:lnTo>
                  <a:pt x="2979" y="419"/>
                </a:lnTo>
                <a:lnTo>
                  <a:pt x="2979" y="420"/>
                </a:lnTo>
                <a:lnTo>
                  <a:pt x="2979" y="415"/>
                </a:lnTo>
                <a:lnTo>
                  <a:pt x="2979" y="414"/>
                </a:lnTo>
                <a:lnTo>
                  <a:pt x="2980" y="419"/>
                </a:lnTo>
                <a:lnTo>
                  <a:pt x="2980" y="417"/>
                </a:lnTo>
                <a:lnTo>
                  <a:pt x="2980" y="414"/>
                </a:lnTo>
                <a:lnTo>
                  <a:pt x="2981" y="410"/>
                </a:lnTo>
                <a:lnTo>
                  <a:pt x="2981" y="412"/>
                </a:lnTo>
                <a:lnTo>
                  <a:pt x="2981" y="417"/>
                </a:lnTo>
                <a:lnTo>
                  <a:pt x="2982" y="417"/>
                </a:lnTo>
                <a:lnTo>
                  <a:pt x="2982" y="414"/>
                </a:lnTo>
                <a:lnTo>
                  <a:pt x="2982" y="410"/>
                </a:lnTo>
                <a:lnTo>
                  <a:pt x="2983" y="417"/>
                </a:lnTo>
                <a:lnTo>
                  <a:pt x="2983" y="417"/>
                </a:lnTo>
                <a:lnTo>
                  <a:pt x="2983" y="414"/>
                </a:lnTo>
                <a:lnTo>
                  <a:pt x="2983" y="414"/>
                </a:lnTo>
                <a:lnTo>
                  <a:pt x="2984" y="420"/>
                </a:lnTo>
                <a:lnTo>
                  <a:pt x="2984" y="422"/>
                </a:lnTo>
                <a:lnTo>
                  <a:pt x="2984" y="419"/>
                </a:lnTo>
                <a:lnTo>
                  <a:pt x="2985" y="417"/>
                </a:lnTo>
                <a:lnTo>
                  <a:pt x="2985" y="417"/>
                </a:lnTo>
                <a:lnTo>
                  <a:pt x="2985" y="428"/>
                </a:lnTo>
                <a:lnTo>
                  <a:pt x="2986" y="423"/>
                </a:lnTo>
                <a:lnTo>
                  <a:pt x="2986" y="420"/>
                </a:lnTo>
                <a:lnTo>
                  <a:pt x="2986" y="425"/>
                </a:lnTo>
                <a:lnTo>
                  <a:pt x="2986" y="431"/>
                </a:lnTo>
                <a:lnTo>
                  <a:pt x="2987" y="425"/>
                </a:lnTo>
                <a:lnTo>
                  <a:pt x="2987" y="420"/>
                </a:lnTo>
                <a:lnTo>
                  <a:pt x="2987" y="423"/>
                </a:lnTo>
                <a:lnTo>
                  <a:pt x="2988" y="426"/>
                </a:lnTo>
                <a:lnTo>
                  <a:pt x="2988" y="425"/>
                </a:lnTo>
                <a:lnTo>
                  <a:pt x="2988" y="425"/>
                </a:lnTo>
                <a:lnTo>
                  <a:pt x="2989" y="426"/>
                </a:lnTo>
                <a:lnTo>
                  <a:pt x="2989" y="426"/>
                </a:lnTo>
                <a:lnTo>
                  <a:pt x="2989" y="426"/>
                </a:lnTo>
                <a:lnTo>
                  <a:pt x="2989" y="428"/>
                </a:lnTo>
                <a:lnTo>
                  <a:pt x="2990" y="428"/>
                </a:lnTo>
                <a:lnTo>
                  <a:pt x="2990" y="430"/>
                </a:lnTo>
                <a:lnTo>
                  <a:pt x="2990" y="433"/>
                </a:lnTo>
                <a:lnTo>
                  <a:pt x="2991" y="428"/>
                </a:lnTo>
                <a:lnTo>
                  <a:pt x="2991" y="426"/>
                </a:lnTo>
                <a:lnTo>
                  <a:pt x="2991" y="433"/>
                </a:lnTo>
                <a:lnTo>
                  <a:pt x="2992" y="433"/>
                </a:lnTo>
                <a:lnTo>
                  <a:pt x="2992" y="430"/>
                </a:lnTo>
                <a:lnTo>
                  <a:pt x="2992" y="430"/>
                </a:lnTo>
                <a:lnTo>
                  <a:pt x="2992" y="430"/>
                </a:lnTo>
                <a:lnTo>
                  <a:pt x="2993" y="433"/>
                </a:lnTo>
                <a:lnTo>
                  <a:pt x="2993" y="422"/>
                </a:lnTo>
                <a:lnTo>
                  <a:pt x="2993" y="415"/>
                </a:lnTo>
                <a:lnTo>
                  <a:pt x="2993" y="419"/>
                </a:lnTo>
                <a:lnTo>
                  <a:pt x="2994" y="420"/>
                </a:lnTo>
                <a:lnTo>
                  <a:pt x="2994" y="410"/>
                </a:lnTo>
                <a:lnTo>
                  <a:pt x="2995" y="401"/>
                </a:lnTo>
                <a:lnTo>
                  <a:pt x="2995" y="404"/>
                </a:lnTo>
                <a:lnTo>
                  <a:pt x="2995" y="404"/>
                </a:lnTo>
                <a:lnTo>
                  <a:pt x="2995" y="399"/>
                </a:lnTo>
                <a:lnTo>
                  <a:pt x="2996" y="393"/>
                </a:lnTo>
                <a:lnTo>
                  <a:pt x="2996" y="390"/>
                </a:lnTo>
                <a:lnTo>
                  <a:pt x="2996" y="396"/>
                </a:lnTo>
                <a:lnTo>
                  <a:pt x="2996" y="396"/>
                </a:lnTo>
                <a:lnTo>
                  <a:pt x="2997" y="393"/>
                </a:lnTo>
                <a:lnTo>
                  <a:pt x="2997" y="399"/>
                </a:lnTo>
                <a:lnTo>
                  <a:pt x="2998" y="398"/>
                </a:lnTo>
                <a:lnTo>
                  <a:pt x="2998" y="396"/>
                </a:lnTo>
                <a:lnTo>
                  <a:pt x="2998" y="388"/>
                </a:lnTo>
                <a:lnTo>
                  <a:pt x="2998" y="386"/>
                </a:lnTo>
                <a:lnTo>
                  <a:pt x="2999" y="383"/>
                </a:lnTo>
                <a:lnTo>
                  <a:pt x="2999" y="396"/>
                </a:lnTo>
                <a:lnTo>
                  <a:pt x="2999" y="407"/>
                </a:lnTo>
                <a:lnTo>
                  <a:pt x="2999" y="410"/>
                </a:lnTo>
                <a:lnTo>
                  <a:pt x="3000" y="412"/>
                </a:lnTo>
                <a:lnTo>
                  <a:pt x="3000" y="428"/>
                </a:lnTo>
                <a:lnTo>
                  <a:pt x="3001" y="426"/>
                </a:lnTo>
                <a:lnTo>
                  <a:pt x="3001" y="433"/>
                </a:lnTo>
                <a:lnTo>
                  <a:pt x="3001" y="435"/>
                </a:lnTo>
                <a:lnTo>
                  <a:pt x="3001" y="437"/>
                </a:lnTo>
                <a:lnTo>
                  <a:pt x="3002" y="436"/>
                </a:lnTo>
                <a:lnTo>
                  <a:pt x="3002" y="436"/>
                </a:lnTo>
                <a:lnTo>
                  <a:pt x="3002" y="436"/>
                </a:lnTo>
                <a:lnTo>
                  <a:pt x="3002" y="437"/>
                </a:lnTo>
                <a:lnTo>
                  <a:pt x="3003" y="442"/>
                </a:lnTo>
                <a:lnTo>
                  <a:pt x="3003" y="442"/>
                </a:lnTo>
                <a:lnTo>
                  <a:pt x="3004" y="444"/>
                </a:lnTo>
                <a:lnTo>
                  <a:pt x="3004" y="446"/>
                </a:lnTo>
                <a:lnTo>
                  <a:pt x="3004" y="444"/>
                </a:lnTo>
                <a:lnTo>
                  <a:pt x="3004" y="442"/>
                </a:lnTo>
                <a:lnTo>
                  <a:pt x="3005" y="439"/>
                </a:lnTo>
                <a:lnTo>
                  <a:pt x="3005" y="441"/>
                </a:lnTo>
                <a:lnTo>
                  <a:pt x="3005" y="441"/>
                </a:lnTo>
                <a:lnTo>
                  <a:pt x="3005" y="437"/>
                </a:lnTo>
                <a:lnTo>
                  <a:pt x="3006" y="437"/>
                </a:lnTo>
                <a:lnTo>
                  <a:pt x="3006" y="437"/>
                </a:lnTo>
                <a:lnTo>
                  <a:pt x="3006" y="446"/>
                </a:lnTo>
                <a:lnTo>
                  <a:pt x="3006" y="450"/>
                </a:lnTo>
                <a:lnTo>
                  <a:pt x="3007" y="466"/>
                </a:lnTo>
                <a:lnTo>
                  <a:pt x="3007" y="473"/>
                </a:lnTo>
                <a:lnTo>
                  <a:pt x="3008" y="507"/>
                </a:lnTo>
                <a:lnTo>
                  <a:pt x="3008" y="513"/>
                </a:lnTo>
                <a:lnTo>
                  <a:pt x="3008" y="475"/>
                </a:lnTo>
                <a:lnTo>
                  <a:pt x="3008" y="415"/>
                </a:lnTo>
                <a:lnTo>
                  <a:pt x="3009" y="335"/>
                </a:lnTo>
                <a:lnTo>
                  <a:pt x="3009" y="218"/>
                </a:lnTo>
                <a:lnTo>
                  <a:pt x="3009" y="112"/>
                </a:lnTo>
                <a:lnTo>
                  <a:pt x="3009" y="74"/>
                </a:lnTo>
                <a:lnTo>
                  <a:pt x="3010" y="130"/>
                </a:lnTo>
                <a:lnTo>
                  <a:pt x="3010" y="295"/>
                </a:lnTo>
                <a:lnTo>
                  <a:pt x="3011" y="439"/>
                </a:lnTo>
                <a:lnTo>
                  <a:pt x="3011" y="500"/>
                </a:lnTo>
                <a:lnTo>
                  <a:pt x="3011" y="495"/>
                </a:lnTo>
                <a:lnTo>
                  <a:pt x="3011" y="473"/>
                </a:lnTo>
                <a:lnTo>
                  <a:pt x="3012" y="462"/>
                </a:lnTo>
                <a:lnTo>
                  <a:pt x="3012" y="466"/>
                </a:lnTo>
                <a:lnTo>
                  <a:pt x="3012" y="463"/>
                </a:lnTo>
                <a:lnTo>
                  <a:pt x="3013" y="460"/>
                </a:lnTo>
                <a:lnTo>
                  <a:pt x="3013" y="455"/>
                </a:lnTo>
                <a:lnTo>
                  <a:pt x="3013" y="457"/>
                </a:lnTo>
                <a:lnTo>
                  <a:pt x="3014" y="463"/>
                </a:lnTo>
                <a:lnTo>
                  <a:pt x="3014" y="463"/>
                </a:lnTo>
                <a:lnTo>
                  <a:pt x="3014" y="465"/>
                </a:lnTo>
                <a:lnTo>
                  <a:pt x="3014" y="462"/>
                </a:lnTo>
                <a:lnTo>
                  <a:pt x="3015" y="463"/>
                </a:lnTo>
                <a:lnTo>
                  <a:pt x="3015" y="465"/>
                </a:lnTo>
                <a:lnTo>
                  <a:pt x="3015" y="458"/>
                </a:lnTo>
                <a:lnTo>
                  <a:pt x="3016" y="460"/>
                </a:lnTo>
                <a:lnTo>
                  <a:pt x="3016" y="458"/>
                </a:lnTo>
                <a:lnTo>
                  <a:pt x="3016" y="463"/>
                </a:lnTo>
                <a:lnTo>
                  <a:pt x="3016" y="462"/>
                </a:lnTo>
                <a:lnTo>
                  <a:pt x="3017" y="463"/>
                </a:lnTo>
                <a:lnTo>
                  <a:pt x="3017" y="465"/>
                </a:lnTo>
                <a:lnTo>
                  <a:pt x="3017" y="468"/>
                </a:lnTo>
                <a:lnTo>
                  <a:pt x="3018" y="466"/>
                </a:lnTo>
                <a:lnTo>
                  <a:pt x="3018" y="466"/>
                </a:lnTo>
                <a:lnTo>
                  <a:pt x="3018" y="470"/>
                </a:lnTo>
                <a:lnTo>
                  <a:pt x="3019" y="471"/>
                </a:lnTo>
                <a:lnTo>
                  <a:pt x="3019" y="466"/>
                </a:lnTo>
                <a:lnTo>
                  <a:pt x="3019" y="465"/>
                </a:lnTo>
                <a:lnTo>
                  <a:pt x="3019" y="471"/>
                </a:lnTo>
                <a:lnTo>
                  <a:pt x="3020" y="471"/>
                </a:lnTo>
                <a:lnTo>
                  <a:pt x="3020" y="475"/>
                </a:lnTo>
                <a:lnTo>
                  <a:pt x="3020" y="465"/>
                </a:lnTo>
                <a:lnTo>
                  <a:pt x="3021" y="465"/>
                </a:lnTo>
                <a:lnTo>
                  <a:pt x="3021" y="466"/>
                </a:lnTo>
                <a:lnTo>
                  <a:pt x="3021" y="465"/>
                </a:lnTo>
                <a:lnTo>
                  <a:pt x="3022" y="463"/>
                </a:lnTo>
                <a:lnTo>
                  <a:pt x="3022" y="468"/>
                </a:lnTo>
                <a:lnTo>
                  <a:pt x="3022" y="470"/>
                </a:lnTo>
                <a:lnTo>
                  <a:pt x="3022" y="471"/>
                </a:lnTo>
                <a:lnTo>
                  <a:pt x="3023" y="466"/>
                </a:lnTo>
                <a:lnTo>
                  <a:pt x="3023" y="466"/>
                </a:lnTo>
                <a:lnTo>
                  <a:pt x="3023" y="465"/>
                </a:lnTo>
                <a:lnTo>
                  <a:pt x="3024" y="465"/>
                </a:lnTo>
                <a:lnTo>
                  <a:pt x="3024" y="465"/>
                </a:lnTo>
                <a:lnTo>
                  <a:pt x="3024" y="465"/>
                </a:lnTo>
                <a:lnTo>
                  <a:pt x="3025" y="463"/>
                </a:lnTo>
                <a:lnTo>
                  <a:pt x="3025" y="466"/>
                </a:lnTo>
                <a:lnTo>
                  <a:pt x="3025" y="466"/>
                </a:lnTo>
                <a:lnTo>
                  <a:pt x="3025" y="465"/>
                </a:lnTo>
                <a:lnTo>
                  <a:pt x="3026" y="468"/>
                </a:lnTo>
                <a:lnTo>
                  <a:pt x="3026" y="466"/>
                </a:lnTo>
                <a:lnTo>
                  <a:pt x="3026" y="466"/>
                </a:lnTo>
                <a:lnTo>
                  <a:pt x="3027" y="466"/>
                </a:lnTo>
                <a:lnTo>
                  <a:pt x="3027" y="468"/>
                </a:lnTo>
                <a:lnTo>
                  <a:pt x="3027" y="473"/>
                </a:lnTo>
                <a:lnTo>
                  <a:pt x="3028" y="475"/>
                </a:lnTo>
                <a:lnTo>
                  <a:pt x="3028" y="475"/>
                </a:lnTo>
                <a:lnTo>
                  <a:pt x="3028" y="476"/>
                </a:lnTo>
                <a:lnTo>
                  <a:pt x="3028" y="479"/>
                </a:lnTo>
                <a:lnTo>
                  <a:pt x="3029" y="478"/>
                </a:lnTo>
                <a:lnTo>
                  <a:pt x="3029" y="475"/>
                </a:lnTo>
                <a:lnTo>
                  <a:pt x="3029" y="475"/>
                </a:lnTo>
                <a:lnTo>
                  <a:pt x="3029" y="476"/>
                </a:lnTo>
                <a:lnTo>
                  <a:pt x="3030" y="476"/>
                </a:lnTo>
                <a:lnTo>
                  <a:pt x="3030" y="463"/>
                </a:lnTo>
                <a:lnTo>
                  <a:pt x="3031" y="457"/>
                </a:lnTo>
                <a:lnTo>
                  <a:pt x="3031" y="454"/>
                </a:lnTo>
                <a:lnTo>
                  <a:pt x="3031" y="452"/>
                </a:lnTo>
                <a:lnTo>
                  <a:pt x="3031" y="449"/>
                </a:lnTo>
                <a:lnTo>
                  <a:pt x="3032" y="442"/>
                </a:lnTo>
                <a:lnTo>
                  <a:pt x="3032" y="441"/>
                </a:lnTo>
                <a:lnTo>
                  <a:pt x="3032" y="441"/>
                </a:lnTo>
                <a:lnTo>
                  <a:pt x="3032" y="435"/>
                </a:lnTo>
                <a:lnTo>
                  <a:pt x="3033" y="430"/>
                </a:lnTo>
                <a:lnTo>
                  <a:pt x="3033" y="433"/>
                </a:lnTo>
                <a:lnTo>
                  <a:pt x="3034" y="433"/>
                </a:lnTo>
                <a:lnTo>
                  <a:pt x="3034" y="426"/>
                </a:lnTo>
                <a:lnTo>
                  <a:pt x="3034" y="425"/>
                </a:lnTo>
                <a:lnTo>
                  <a:pt x="3034" y="423"/>
                </a:lnTo>
                <a:lnTo>
                  <a:pt x="3035" y="425"/>
                </a:lnTo>
                <a:lnTo>
                  <a:pt x="3035" y="426"/>
                </a:lnTo>
                <a:lnTo>
                  <a:pt x="3035" y="426"/>
                </a:lnTo>
                <a:lnTo>
                  <a:pt x="3035" y="423"/>
                </a:lnTo>
                <a:lnTo>
                  <a:pt x="3036" y="428"/>
                </a:lnTo>
                <a:lnTo>
                  <a:pt x="3036" y="428"/>
                </a:lnTo>
                <a:lnTo>
                  <a:pt x="3037" y="425"/>
                </a:lnTo>
                <a:lnTo>
                  <a:pt x="3037" y="423"/>
                </a:lnTo>
                <a:lnTo>
                  <a:pt x="3037" y="423"/>
                </a:lnTo>
                <a:lnTo>
                  <a:pt x="3037" y="428"/>
                </a:lnTo>
                <a:lnTo>
                  <a:pt x="3038" y="425"/>
                </a:lnTo>
                <a:lnTo>
                  <a:pt x="3038" y="423"/>
                </a:lnTo>
                <a:lnTo>
                  <a:pt x="3038" y="426"/>
                </a:lnTo>
                <a:lnTo>
                  <a:pt x="3038" y="431"/>
                </a:lnTo>
                <a:lnTo>
                  <a:pt x="3039" y="428"/>
                </a:lnTo>
                <a:lnTo>
                  <a:pt x="3039" y="428"/>
                </a:lnTo>
                <a:lnTo>
                  <a:pt x="3040" y="428"/>
                </a:lnTo>
                <a:lnTo>
                  <a:pt x="3040" y="433"/>
                </a:lnTo>
                <a:lnTo>
                  <a:pt x="3040" y="430"/>
                </a:lnTo>
                <a:lnTo>
                  <a:pt x="3040" y="433"/>
                </a:lnTo>
                <a:lnTo>
                  <a:pt x="3041" y="435"/>
                </a:lnTo>
                <a:lnTo>
                  <a:pt x="3041" y="437"/>
                </a:lnTo>
                <a:lnTo>
                  <a:pt x="3041" y="439"/>
                </a:lnTo>
                <a:lnTo>
                  <a:pt x="3041" y="435"/>
                </a:lnTo>
                <a:lnTo>
                  <a:pt x="3042" y="439"/>
                </a:lnTo>
                <a:lnTo>
                  <a:pt x="3042" y="442"/>
                </a:lnTo>
                <a:lnTo>
                  <a:pt x="3042" y="441"/>
                </a:lnTo>
                <a:lnTo>
                  <a:pt x="3043" y="437"/>
                </a:lnTo>
                <a:lnTo>
                  <a:pt x="3043" y="446"/>
                </a:lnTo>
                <a:lnTo>
                  <a:pt x="3043" y="446"/>
                </a:lnTo>
                <a:lnTo>
                  <a:pt x="3044" y="444"/>
                </a:lnTo>
                <a:lnTo>
                  <a:pt x="3044" y="439"/>
                </a:lnTo>
                <a:lnTo>
                  <a:pt x="3044" y="442"/>
                </a:lnTo>
                <a:lnTo>
                  <a:pt x="3044" y="444"/>
                </a:lnTo>
                <a:lnTo>
                  <a:pt x="3045" y="449"/>
                </a:lnTo>
                <a:lnTo>
                  <a:pt x="3045" y="447"/>
                </a:lnTo>
                <a:lnTo>
                  <a:pt x="3045" y="447"/>
                </a:lnTo>
                <a:lnTo>
                  <a:pt x="3046" y="446"/>
                </a:lnTo>
                <a:lnTo>
                  <a:pt x="3046" y="449"/>
                </a:lnTo>
                <a:lnTo>
                  <a:pt x="3046" y="446"/>
                </a:lnTo>
                <a:lnTo>
                  <a:pt x="3047" y="447"/>
                </a:lnTo>
                <a:lnTo>
                  <a:pt x="3047" y="449"/>
                </a:lnTo>
                <a:lnTo>
                  <a:pt x="3047" y="450"/>
                </a:lnTo>
                <a:lnTo>
                  <a:pt x="3047" y="449"/>
                </a:lnTo>
                <a:lnTo>
                  <a:pt x="3048" y="446"/>
                </a:lnTo>
                <a:lnTo>
                  <a:pt x="3048" y="446"/>
                </a:lnTo>
                <a:lnTo>
                  <a:pt x="3048" y="452"/>
                </a:lnTo>
                <a:lnTo>
                  <a:pt x="3049" y="447"/>
                </a:lnTo>
                <a:lnTo>
                  <a:pt x="3049" y="444"/>
                </a:lnTo>
                <a:lnTo>
                  <a:pt x="3049" y="441"/>
                </a:lnTo>
                <a:lnTo>
                  <a:pt x="3050" y="437"/>
                </a:lnTo>
                <a:lnTo>
                  <a:pt x="3050" y="436"/>
                </a:lnTo>
                <a:lnTo>
                  <a:pt x="3050" y="428"/>
                </a:lnTo>
                <a:lnTo>
                  <a:pt x="3050" y="426"/>
                </a:lnTo>
                <a:lnTo>
                  <a:pt x="3051" y="423"/>
                </a:lnTo>
                <a:lnTo>
                  <a:pt x="3051" y="425"/>
                </a:lnTo>
                <a:lnTo>
                  <a:pt x="3051" y="419"/>
                </a:lnTo>
                <a:lnTo>
                  <a:pt x="3052" y="417"/>
                </a:lnTo>
                <a:lnTo>
                  <a:pt x="3052" y="414"/>
                </a:lnTo>
                <a:lnTo>
                  <a:pt x="3052" y="419"/>
                </a:lnTo>
                <a:lnTo>
                  <a:pt x="3053" y="409"/>
                </a:lnTo>
                <a:lnTo>
                  <a:pt x="3053" y="407"/>
                </a:lnTo>
                <a:lnTo>
                  <a:pt x="3053" y="409"/>
                </a:lnTo>
                <a:lnTo>
                  <a:pt x="3053" y="415"/>
                </a:lnTo>
                <a:lnTo>
                  <a:pt x="3054" y="415"/>
                </a:lnTo>
                <a:lnTo>
                  <a:pt x="3054" y="407"/>
                </a:lnTo>
                <a:lnTo>
                  <a:pt x="3054" y="410"/>
                </a:lnTo>
                <a:lnTo>
                  <a:pt x="3055" y="412"/>
                </a:lnTo>
                <a:lnTo>
                  <a:pt x="3055" y="410"/>
                </a:lnTo>
                <a:lnTo>
                  <a:pt x="3055" y="401"/>
                </a:lnTo>
                <a:lnTo>
                  <a:pt x="3055" y="394"/>
                </a:lnTo>
                <a:lnTo>
                  <a:pt x="3056" y="398"/>
                </a:lnTo>
                <a:lnTo>
                  <a:pt x="3056" y="406"/>
                </a:lnTo>
                <a:lnTo>
                  <a:pt x="3056" y="415"/>
                </a:lnTo>
                <a:lnTo>
                  <a:pt x="3057" y="426"/>
                </a:lnTo>
                <a:lnTo>
                  <a:pt x="3057" y="428"/>
                </a:lnTo>
                <a:lnTo>
                  <a:pt x="3057" y="435"/>
                </a:lnTo>
                <a:lnTo>
                  <a:pt x="3058" y="437"/>
                </a:lnTo>
                <a:lnTo>
                  <a:pt x="3058" y="444"/>
                </a:lnTo>
                <a:lnTo>
                  <a:pt x="3058" y="447"/>
                </a:lnTo>
                <a:lnTo>
                  <a:pt x="3058" y="452"/>
                </a:lnTo>
                <a:lnTo>
                  <a:pt x="3059" y="449"/>
                </a:lnTo>
                <a:lnTo>
                  <a:pt x="3059" y="447"/>
                </a:lnTo>
                <a:lnTo>
                  <a:pt x="3059" y="449"/>
                </a:lnTo>
                <a:lnTo>
                  <a:pt x="3060" y="457"/>
                </a:lnTo>
                <a:lnTo>
                  <a:pt x="3060" y="455"/>
                </a:lnTo>
                <a:lnTo>
                  <a:pt x="3060" y="455"/>
                </a:lnTo>
                <a:lnTo>
                  <a:pt x="3061" y="457"/>
                </a:lnTo>
                <a:lnTo>
                  <a:pt x="3061" y="455"/>
                </a:lnTo>
                <a:lnTo>
                  <a:pt x="3061" y="452"/>
                </a:lnTo>
                <a:lnTo>
                  <a:pt x="3061" y="452"/>
                </a:lnTo>
                <a:lnTo>
                  <a:pt x="3062" y="452"/>
                </a:lnTo>
                <a:lnTo>
                  <a:pt x="3062" y="450"/>
                </a:lnTo>
                <a:lnTo>
                  <a:pt x="3062" y="455"/>
                </a:lnTo>
                <a:lnTo>
                  <a:pt x="3063" y="454"/>
                </a:lnTo>
                <a:lnTo>
                  <a:pt x="3063" y="455"/>
                </a:lnTo>
                <a:lnTo>
                  <a:pt x="3063" y="475"/>
                </a:lnTo>
                <a:lnTo>
                  <a:pt x="3064" y="487"/>
                </a:lnTo>
                <a:lnTo>
                  <a:pt x="3064" y="495"/>
                </a:lnTo>
                <a:lnTo>
                  <a:pt x="3064" y="510"/>
                </a:lnTo>
                <a:lnTo>
                  <a:pt x="3064" y="508"/>
                </a:lnTo>
                <a:lnTo>
                  <a:pt x="3065" y="470"/>
                </a:lnTo>
                <a:lnTo>
                  <a:pt x="3065" y="415"/>
                </a:lnTo>
                <a:lnTo>
                  <a:pt x="3065" y="359"/>
                </a:lnTo>
                <a:lnTo>
                  <a:pt x="3066" y="289"/>
                </a:lnTo>
                <a:lnTo>
                  <a:pt x="3066" y="200"/>
                </a:lnTo>
                <a:lnTo>
                  <a:pt x="3066" y="122"/>
                </a:lnTo>
                <a:lnTo>
                  <a:pt x="3067" y="76"/>
                </a:lnTo>
                <a:lnTo>
                  <a:pt x="3067" y="66"/>
                </a:lnTo>
                <a:lnTo>
                  <a:pt x="3067" y="76"/>
                </a:lnTo>
                <a:lnTo>
                  <a:pt x="3067" y="202"/>
                </a:lnTo>
                <a:lnTo>
                  <a:pt x="3068" y="377"/>
                </a:lnTo>
                <a:lnTo>
                  <a:pt x="3068" y="484"/>
                </a:lnTo>
                <a:lnTo>
                  <a:pt x="3068" y="508"/>
                </a:lnTo>
                <a:lnTo>
                  <a:pt x="3068" y="489"/>
                </a:lnTo>
                <a:lnTo>
                  <a:pt x="3069" y="470"/>
                </a:lnTo>
                <a:lnTo>
                  <a:pt x="3069" y="470"/>
                </a:lnTo>
                <a:lnTo>
                  <a:pt x="3070" y="475"/>
                </a:lnTo>
                <a:lnTo>
                  <a:pt x="3070" y="470"/>
                </a:lnTo>
                <a:lnTo>
                  <a:pt x="3070" y="470"/>
                </a:lnTo>
                <a:lnTo>
                  <a:pt x="3070" y="470"/>
                </a:lnTo>
                <a:lnTo>
                  <a:pt x="3071" y="475"/>
                </a:lnTo>
                <a:lnTo>
                  <a:pt x="3071" y="476"/>
                </a:lnTo>
                <a:lnTo>
                  <a:pt x="3071" y="471"/>
                </a:lnTo>
                <a:lnTo>
                  <a:pt x="3071" y="471"/>
                </a:lnTo>
                <a:lnTo>
                  <a:pt x="3072" y="476"/>
                </a:lnTo>
                <a:lnTo>
                  <a:pt x="3072" y="476"/>
                </a:lnTo>
                <a:lnTo>
                  <a:pt x="3073" y="473"/>
                </a:lnTo>
                <a:lnTo>
                  <a:pt x="3073" y="473"/>
                </a:lnTo>
                <a:lnTo>
                  <a:pt x="3073" y="475"/>
                </a:lnTo>
                <a:lnTo>
                  <a:pt x="3073" y="476"/>
                </a:lnTo>
                <a:lnTo>
                  <a:pt x="3074" y="475"/>
                </a:lnTo>
                <a:lnTo>
                  <a:pt x="3074" y="475"/>
                </a:lnTo>
                <a:lnTo>
                  <a:pt x="3074" y="476"/>
                </a:lnTo>
                <a:lnTo>
                  <a:pt x="3074" y="481"/>
                </a:lnTo>
                <a:lnTo>
                  <a:pt x="3075" y="476"/>
                </a:lnTo>
                <a:lnTo>
                  <a:pt x="3075" y="475"/>
                </a:lnTo>
                <a:lnTo>
                  <a:pt x="3076" y="479"/>
                </a:lnTo>
                <a:lnTo>
                  <a:pt x="3076" y="479"/>
                </a:lnTo>
                <a:lnTo>
                  <a:pt x="3076" y="479"/>
                </a:lnTo>
                <a:lnTo>
                  <a:pt x="3076" y="473"/>
                </a:lnTo>
                <a:lnTo>
                  <a:pt x="3077" y="475"/>
                </a:lnTo>
                <a:lnTo>
                  <a:pt x="3077" y="482"/>
                </a:lnTo>
                <a:lnTo>
                  <a:pt x="3077" y="479"/>
                </a:lnTo>
                <a:lnTo>
                  <a:pt x="3077" y="476"/>
                </a:lnTo>
                <a:lnTo>
                  <a:pt x="3078" y="478"/>
                </a:lnTo>
                <a:lnTo>
                  <a:pt x="3078" y="478"/>
                </a:lnTo>
                <a:lnTo>
                  <a:pt x="3078" y="476"/>
                </a:lnTo>
                <a:lnTo>
                  <a:pt x="3079" y="476"/>
                </a:lnTo>
                <a:lnTo>
                  <a:pt x="3079" y="476"/>
                </a:lnTo>
                <a:lnTo>
                  <a:pt x="3079" y="481"/>
                </a:lnTo>
                <a:lnTo>
                  <a:pt x="3080" y="479"/>
                </a:lnTo>
                <a:lnTo>
                  <a:pt x="3080" y="473"/>
                </a:lnTo>
                <a:lnTo>
                  <a:pt x="3080" y="475"/>
                </a:lnTo>
                <a:lnTo>
                  <a:pt x="3080" y="481"/>
                </a:lnTo>
                <a:lnTo>
                  <a:pt x="3081" y="481"/>
                </a:lnTo>
                <a:lnTo>
                  <a:pt x="3081" y="482"/>
                </a:lnTo>
                <a:lnTo>
                  <a:pt x="3081" y="478"/>
                </a:lnTo>
                <a:lnTo>
                  <a:pt x="3082" y="478"/>
                </a:lnTo>
                <a:lnTo>
                  <a:pt x="3082" y="481"/>
                </a:lnTo>
                <a:lnTo>
                  <a:pt x="3082" y="478"/>
                </a:lnTo>
                <a:lnTo>
                  <a:pt x="3083" y="476"/>
                </a:lnTo>
                <a:lnTo>
                  <a:pt x="3083" y="476"/>
                </a:lnTo>
                <a:lnTo>
                  <a:pt x="3083" y="478"/>
                </a:lnTo>
                <a:lnTo>
                  <a:pt x="3083" y="481"/>
                </a:lnTo>
                <a:lnTo>
                  <a:pt x="3084" y="475"/>
                </a:lnTo>
                <a:lnTo>
                  <a:pt x="3084" y="482"/>
                </a:lnTo>
                <a:lnTo>
                  <a:pt x="3084" y="486"/>
                </a:lnTo>
                <a:lnTo>
                  <a:pt x="3085" y="489"/>
                </a:lnTo>
                <a:lnTo>
                  <a:pt x="3085" y="486"/>
                </a:lnTo>
                <a:lnTo>
                  <a:pt x="3085" y="486"/>
                </a:lnTo>
                <a:lnTo>
                  <a:pt x="3086" y="486"/>
                </a:lnTo>
                <a:lnTo>
                  <a:pt x="3086" y="486"/>
                </a:lnTo>
                <a:lnTo>
                  <a:pt x="3086" y="482"/>
                </a:lnTo>
                <a:lnTo>
                  <a:pt x="3086" y="479"/>
                </a:lnTo>
                <a:lnTo>
                  <a:pt x="3087" y="482"/>
                </a:lnTo>
                <a:lnTo>
                  <a:pt x="3087" y="481"/>
                </a:lnTo>
                <a:lnTo>
                  <a:pt x="3087" y="471"/>
                </a:lnTo>
                <a:lnTo>
                  <a:pt x="3088" y="468"/>
                </a:lnTo>
                <a:lnTo>
                  <a:pt x="3088" y="466"/>
                </a:lnTo>
                <a:lnTo>
                  <a:pt x="3088" y="460"/>
                </a:lnTo>
                <a:lnTo>
                  <a:pt x="3089" y="450"/>
                </a:lnTo>
                <a:lnTo>
                  <a:pt x="3089" y="447"/>
                </a:lnTo>
                <a:lnTo>
                  <a:pt x="3089" y="446"/>
                </a:lnTo>
                <a:lnTo>
                  <a:pt x="3089" y="444"/>
                </a:lnTo>
                <a:lnTo>
                  <a:pt x="3090" y="437"/>
                </a:lnTo>
                <a:lnTo>
                  <a:pt x="3090" y="435"/>
                </a:lnTo>
                <a:lnTo>
                  <a:pt x="3090" y="439"/>
                </a:lnTo>
                <a:lnTo>
                  <a:pt x="3091" y="439"/>
                </a:lnTo>
                <a:lnTo>
                  <a:pt x="3091" y="435"/>
                </a:lnTo>
                <a:lnTo>
                  <a:pt x="3091" y="428"/>
                </a:lnTo>
                <a:lnTo>
                  <a:pt x="3091" y="430"/>
                </a:lnTo>
                <a:lnTo>
                  <a:pt x="3092" y="431"/>
                </a:lnTo>
                <a:lnTo>
                  <a:pt x="3092" y="431"/>
                </a:lnTo>
                <a:lnTo>
                  <a:pt x="3092" y="428"/>
                </a:lnTo>
                <a:lnTo>
                  <a:pt x="3093" y="431"/>
                </a:lnTo>
                <a:lnTo>
                  <a:pt x="3093" y="436"/>
                </a:lnTo>
                <a:lnTo>
                  <a:pt x="3093" y="436"/>
                </a:lnTo>
                <a:lnTo>
                  <a:pt x="3094" y="433"/>
                </a:lnTo>
                <a:lnTo>
                  <a:pt x="3094" y="435"/>
                </a:lnTo>
                <a:lnTo>
                  <a:pt x="3094" y="433"/>
                </a:lnTo>
                <a:lnTo>
                  <a:pt x="3094" y="436"/>
                </a:lnTo>
                <a:lnTo>
                  <a:pt x="3095" y="431"/>
                </a:lnTo>
                <a:lnTo>
                  <a:pt x="3095" y="428"/>
                </a:lnTo>
                <a:lnTo>
                  <a:pt x="3095" y="431"/>
                </a:lnTo>
                <a:lnTo>
                  <a:pt x="3096" y="431"/>
                </a:lnTo>
                <a:lnTo>
                  <a:pt x="3096" y="430"/>
                </a:lnTo>
                <a:lnTo>
                  <a:pt x="3096" y="431"/>
                </a:lnTo>
                <a:lnTo>
                  <a:pt x="3097" y="433"/>
                </a:lnTo>
                <a:lnTo>
                  <a:pt x="3097" y="442"/>
                </a:lnTo>
                <a:lnTo>
                  <a:pt x="3097" y="437"/>
                </a:lnTo>
                <a:lnTo>
                  <a:pt x="3097" y="435"/>
                </a:lnTo>
                <a:lnTo>
                  <a:pt x="3098" y="439"/>
                </a:lnTo>
                <a:lnTo>
                  <a:pt x="3098" y="442"/>
                </a:lnTo>
                <a:lnTo>
                  <a:pt x="3098" y="441"/>
                </a:lnTo>
                <a:lnTo>
                  <a:pt x="3099" y="437"/>
                </a:lnTo>
                <a:lnTo>
                  <a:pt x="3099" y="437"/>
                </a:lnTo>
                <a:lnTo>
                  <a:pt x="3099" y="444"/>
                </a:lnTo>
                <a:lnTo>
                  <a:pt x="3100" y="442"/>
                </a:lnTo>
                <a:lnTo>
                  <a:pt x="3100" y="439"/>
                </a:lnTo>
                <a:lnTo>
                  <a:pt x="3100" y="442"/>
                </a:lnTo>
                <a:lnTo>
                  <a:pt x="3100" y="446"/>
                </a:lnTo>
                <a:lnTo>
                  <a:pt x="3101" y="446"/>
                </a:lnTo>
                <a:lnTo>
                  <a:pt x="3101" y="444"/>
                </a:lnTo>
                <a:lnTo>
                  <a:pt x="3102" y="446"/>
                </a:lnTo>
                <a:lnTo>
                  <a:pt x="3102" y="450"/>
                </a:lnTo>
                <a:lnTo>
                  <a:pt x="3102" y="452"/>
                </a:lnTo>
                <a:lnTo>
                  <a:pt x="3102" y="452"/>
                </a:lnTo>
                <a:lnTo>
                  <a:pt x="3103" y="450"/>
                </a:lnTo>
                <a:lnTo>
                  <a:pt x="3103" y="455"/>
                </a:lnTo>
                <a:lnTo>
                  <a:pt x="3103" y="454"/>
                </a:lnTo>
                <a:lnTo>
                  <a:pt x="3103" y="447"/>
                </a:lnTo>
                <a:lnTo>
                  <a:pt x="3104" y="449"/>
                </a:lnTo>
                <a:lnTo>
                  <a:pt x="3104" y="452"/>
                </a:lnTo>
                <a:lnTo>
                  <a:pt x="3104" y="452"/>
                </a:lnTo>
                <a:lnTo>
                  <a:pt x="3104" y="447"/>
                </a:lnTo>
                <a:lnTo>
                  <a:pt x="3105" y="442"/>
                </a:lnTo>
                <a:lnTo>
                  <a:pt x="3105" y="439"/>
                </a:lnTo>
                <a:lnTo>
                  <a:pt x="3106" y="439"/>
                </a:lnTo>
                <a:lnTo>
                  <a:pt x="3106" y="433"/>
                </a:lnTo>
                <a:lnTo>
                  <a:pt x="3106" y="430"/>
                </a:lnTo>
                <a:lnTo>
                  <a:pt x="3106" y="426"/>
                </a:lnTo>
                <a:lnTo>
                  <a:pt x="3107" y="428"/>
                </a:lnTo>
                <a:lnTo>
                  <a:pt x="3107" y="426"/>
                </a:lnTo>
                <a:lnTo>
                  <a:pt x="3107" y="420"/>
                </a:lnTo>
                <a:lnTo>
                  <a:pt x="3107" y="419"/>
                </a:lnTo>
                <a:lnTo>
                  <a:pt x="3108" y="419"/>
                </a:lnTo>
                <a:lnTo>
                  <a:pt x="3108" y="412"/>
                </a:lnTo>
                <a:lnTo>
                  <a:pt x="3109" y="410"/>
                </a:lnTo>
                <a:lnTo>
                  <a:pt x="3109" y="414"/>
                </a:lnTo>
                <a:lnTo>
                  <a:pt x="3109" y="419"/>
                </a:lnTo>
                <a:lnTo>
                  <a:pt x="3109" y="417"/>
                </a:lnTo>
                <a:lnTo>
                  <a:pt x="3110" y="414"/>
                </a:lnTo>
                <a:lnTo>
                  <a:pt x="3110" y="412"/>
                </a:lnTo>
                <a:lnTo>
                  <a:pt x="3110" y="415"/>
                </a:lnTo>
                <a:lnTo>
                  <a:pt x="3110" y="420"/>
                </a:lnTo>
                <a:lnTo>
                  <a:pt x="3111" y="414"/>
                </a:lnTo>
                <a:lnTo>
                  <a:pt x="3111" y="410"/>
                </a:lnTo>
                <a:lnTo>
                  <a:pt x="3112" y="409"/>
                </a:lnTo>
                <a:lnTo>
                  <a:pt x="3112" y="399"/>
                </a:lnTo>
                <a:lnTo>
                  <a:pt x="3112" y="409"/>
                </a:lnTo>
                <a:lnTo>
                  <a:pt x="3112" y="420"/>
                </a:lnTo>
                <a:lnTo>
                  <a:pt x="3113" y="430"/>
                </a:lnTo>
                <a:lnTo>
                  <a:pt x="3113" y="437"/>
                </a:lnTo>
                <a:lnTo>
                  <a:pt x="3113" y="441"/>
                </a:lnTo>
                <a:lnTo>
                  <a:pt x="3113" y="444"/>
                </a:lnTo>
                <a:lnTo>
                  <a:pt x="3114" y="449"/>
                </a:lnTo>
                <a:lnTo>
                  <a:pt x="3114" y="455"/>
                </a:lnTo>
                <a:lnTo>
                  <a:pt x="3115" y="455"/>
                </a:lnTo>
                <a:lnTo>
                  <a:pt x="3115" y="452"/>
                </a:lnTo>
                <a:lnTo>
                  <a:pt x="3115" y="452"/>
                </a:lnTo>
                <a:lnTo>
                  <a:pt x="3115" y="458"/>
                </a:lnTo>
                <a:lnTo>
                  <a:pt x="3116" y="457"/>
                </a:lnTo>
                <a:lnTo>
                  <a:pt x="3116" y="455"/>
                </a:lnTo>
                <a:lnTo>
                  <a:pt x="3116" y="455"/>
                </a:lnTo>
                <a:lnTo>
                  <a:pt x="3116" y="460"/>
                </a:lnTo>
                <a:lnTo>
                  <a:pt x="3117" y="463"/>
                </a:lnTo>
                <a:lnTo>
                  <a:pt x="3117" y="458"/>
                </a:lnTo>
                <a:lnTo>
                  <a:pt x="3117" y="455"/>
                </a:lnTo>
                <a:lnTo>
                  <a:pt x="3118" y="457"/>
                </a:lnTo>
                <a:lnTo>
                  <a:pt x="3118" y="463"/>
                </a:lnTo>
                <a:lnTo>
                  <a:pt x="3118" y="460"/>
                </a:lnTo>
                <a:lnTo>
                  <a:pt x="3119" y="462"/>
                </a:lnTo>
                <a:lnTo>
                  <a:pt x="3119" y="463"/>
                </a:lnTo>
                <a:lnTo>
                  <a:pt x="3119" y="486"/>
                </a:lnTo>
                <a:lnTo>
                  <a:pt x="3119" y="494"/>
                </a:lnTo>
                <a:lnTo>
                  <a:pt x="3120" y="502"/>
                </a:lnTo>
                <a:lnTo>
                  <a:pt x="3120" y="521"/>
                </a:lnTo>
                <a:lnTo>
                  <a:pt x="3120" y="521"/>
                </a:lnTo>
                <a:lnTo>
                  <a:pt x="3121" y="478"/>
                </a:lnTo>
                <a:lnTo>
                  <a:pt x="3121" y="417"/>
                </a:lnTo>
                <a:lnTo>
                  <a:pt x="3121" y="345"/>
                </a:lnTo>
                <a:lnTo>
                  <a:pt x="3122" y="244"/>
                </a:lnTo>
                <a:lnTo>
                  <a:pt x="3122" y="135"/>
                </a:lnTo>
                <a:lnTo>
                  <a:pt x="3122" y="79"/>
                </a:lnTo>
                <a:lnTo>
                  <a:pt x="3122" y="103"/>
                </a:lnTo>
                <a:lnTo>
                  <a:pt x="3123" y="234"/>
                </a:lnTo>
                <a:lnTo>
                  <a:pt x="3123" y="404"/>
                </a:lnTo>
                <a:lnTo>
                  <a:pt x="3123" y="502"/>
                </a:lnTo>
                <a:lnTo>
                  <a:pt x="3124" y="518"/>
                </a:lnTo>
                <a:lnTo>
                  <a:pt x="3124" y="500"/>
                </a:lnTo>
                <a:lnTo>
                  <a:pt x="3124" y="481"/>
                </a:lnTo>
                <a:lnTo>
                  <a:pt x="3125" y="478"/>
                </a:lnTo>
                <a:lnTo>
                  <a:pt x="3125" y="478"/>
                </a:lnTo>
                <a:lnTo>
                  <a:pt x="3125" y="478"/>
                </a:lnTo>
                <a:lnTo>
                  <a:pt x="3125" y="479"/>
                </a:lnTo>
                <a:lnTo>
                  <a:pt x="3126" y="473"/>
                </a:lnTo>
                <a:lnTo>
                  <a:pt x="3126" y="473"/>
                </a:lnTo>
                <a:lnTo>
                  <a:pt x="3126" y="475"/>
                </a:lnTo>
                <a:lnTo>
                  <a:pt x="3127" y="484"/>
                </a:lnTo>
                <a:lnTo>
                  <a:pt x="3127" y="476"/>
                </a:lnTo>
                <a:lnTo>
                  <a:pt x="3127" y="475"/>
                </a:lnTo>
                <a:lnTo>
                  <a:pt x="3127" y="479"/>
                </a:lnTo>
                <a:lnTo>
                  <a:pt x="3128" y="478"/>
                </a:lnTo>
                <a:lnTo>
                  <a:pt x="3128" y="479"/>
                </a:lnTo>
                <a:lnTo>
                  <a:pt x="3129" y="478"/>
                </a:lnTo>
                <a:lnTo>
                  <a:pt x="3129" y="481"/>
                </a:lnTo>
                <a:lnTo>
                  <a:pt x="3129" y="482"/>
                </a:lnTo>
                <a:lnTo>
                  <a:pt x="3129" y="484"/>
                </a:lnTo>
                <a:lnTo>
                  <a:pt x="3130" y="481"/>
                </a:lnTo>
                <a:lnTo>
                  <a:pt x="3130" y="479"/>
                </a:lnTo>
                <a:lnTo>
                  <a:pt x="3130" y="482"/>
                </a:lnTo>
                <a:lnTo>
                  <a:pt x="3130" y="482"/>
                </a:lnTo>
                <a:lnTo>
                  <a:pt x="3131" y="479"/>
                </a:lnTo>
                <a:lnTo>
                  <a:pt x="3131" y="478"/>
                </a:lnTo>
                <a:lnTo>
                  <a:pt x="3132" y="481"/>
                </a:lnTo>
                <a:lnTo>
                  <a:pt x="3132" y="481"/>
                </a:lnTo>
                <a:lnTo>
                  <a:pt x="3132" y="478"/>
                </a:lnTo>
                <a:lnTo>
                  <a:pt x="3132" y="475"/>
                </a:lnTo>
                <a:lnTo>
                  <a:pt x="3133" y="479"/>
                </a:lnTo>
                <a:lnTo>
                  <a:pt x="3133" y="479"/>
                </a:lnTo>
                <a:lnTo>
                  <a:pt x="3133" y="478"/>
                </a:lnTo>
                <a:lnTo>
                  <a:pt x="3133" y="471"/>
                </a:lnTo>
                <a:lnTo>
                  <a:pt x="3134" y="473"/>
                </a:lnTo>
                <a:lnTo>
                  <a:pt x="3134" y="479"/>
                </a:lnTo>
                <a:lnTo>
                  <a:pt x="3135" y="481"/>
                </a:lnTo>
                <a:lnTo>
                  <a:pt x="3135" y="478"/>
                </a:lnTo>
                <a:lnTo>
                  <a:pt x="3135" y="482"/>
                </a:lnTo>
                <a:lnTo>
                  <a:pt x="3135" y="482"/>
                </a:lnTo>
                <a:lnTo>
                  <a:pt x="3136" y="481"/>
                </a:lnTo>
                <a:lnTo>
                  <a:pt x="3136" y="476"/>
                </a:lnTo>
                <a:lnTo>
                  <a:pt x="3136" y="479"/>
                </a:lnTo>
                <a:lnTo>
                  <a:pt x="3136" y="478"/>
                </a:lnTo>
                <a:lnTo>
                  <a:pt x="3137" y="478"/>
                </a:lnTo>
                <a:lnTo>
                  <a:pt x="3137" y="475"/>
                </a:lnTo>
                <a:lnTo>
                  <a:pt x="3138" y="473"/>
                </a:lnTo>
                <a:lnTo>
                  <a:pt x="3138" y="478"/>
                </a:lnTo>
                <a:lnTo>
                  <a:pt x="3138" y="478"/>
                </a:lnTo>
                <a:lnTo>
                  <a:pt x="3138" y="471"/>
                </a:lnTo>
                <a:lnTo>
                  <a:pt x="3139" y="473"/>
                </a:lnTo>
                <a:lnTo>
                  <a:pt x="3139" y="478"/>
                </a:lnTo>
                <a:lnTo>
                  <a:pt x="3139" y="476"/>
                </a:lnTo>
                <a:lnTo>
                  <a:pt x="3139" y="476"/>
                </a:lnTo>
                <a:lnTo>
                  <a:pt x="3140" y="479"/>
                </a:lnTo>
                <a:lnTo>
                  <a:pt x="3140" y="484"/>
                </a:lnTo>
                <a:lnTo>
                  <a:pt x="3140" y="484"/>
                </a:lnTo>
                <a:lnTo>
                  <a:pt x="3140" y="478"/>
                </a:lnTo>
                <a:lnTo>
                  <a:pt x="3141" y="478"/>
                </a:lnTo>
                <a:lnTo>
                  <a:pt x="3141" y="478"/>
                </a:lnTo>
                <a:lnTo>
                  <a:pt x="3142" y="479"/>
                </a:lnTo>
                <a:lnTo>
                  <a:pt x="3142" y="479"/>
                </a:lnTo>
                <a:lnTo>
                  <a:pt x="3142" y="473"/>
                </a:lnTo>
                <a:lnTo>
                  <a:pt x="3142" y="475"/>
                </a:lnTo>
                <a:lnTo>
                  <a:pt x="3143" y="478"/>
                </a:lnTo>
                <a:lnTo>
                  <a:pt x="3143" y="475"/>
                </a:lnTo>
                <a:lnTo>
                  <a:pt x="3143" y="470"/>
                </a:lnTo>
                <a:lnTo>
                  <a:pt x="3143" y="468"/>
                </a:lnTo>
                <a:lnTo>
                  <a:pt x="3144" y="470"/>
                </a:lnTo>
                <a:lnTo>
                  <a:pt x="3144" y="465"/>
                </a:lnTo>
                <a:lnTo>
                  <a:pt x="3145" y="458"/>
                </a:lnTo>
                <a:lnTo>
                  <a:pt x="3145" y="454"/>
                </a:lnTo>
                <a:lnTo>
                  <a:pt x="3145" y="450"/>
                </a:lnTo>
                <a:lnTo>
                  <a:pt x="3145" y="454"/>
                </a:lnTo>
                <a:lnTo>
                  <a:pt x="3146" y="447"/>
                </a:lnTo>
                <a:lnTo>
                  <a:pt x="3146" y="442"/>
                </a:lnTo>
                <a:lnTo>
                  <a:pt x="3146" y="444"/>
                </a:lnTo>
                <a:lnTo>
                  <a:pt x="3146" y="446"/>
                </a:lnTo>
                <a:lnTo>
                  <a:pt x="3147" y="436"/>
                </a:lnTo>
                <a:lnTo>
                  <a:pt x="3147" y="436"/>
                </a:lnTo>
                <a:lnTo>
                  <a:pt x="3148" y="437"/>
                </a:lnTo>
                <a:lnTo>
                  <a:pt x="3148" y="439"/>
                </a:lnTo>
                <a:lnTo>
                  <a:pt x="3148" y="437"/>
                </a:lnTo>
                <a:lnTo>
                  <a:pt x="3148" y="433"/>
                </a:lnTo>
                <a:lnTo>
                  <a:pt x="3149" y="435"/>
                </a:lnTo>
                <a:lnTo>
                  <a:pt x="3149" y="439"/>
                </a:lnTo>
                <a:lnTo>
                  <a:pt x="3149" y="437"/>
                </a:lnTo>
                <a:lnTo>
                  <a:pt x="3149" y="433"/>
                </a:lnTo>
                <a:lnTo>
                  <a:pt x="3150" y="437"/>
                </a:lnTo>
                <a:lnTo>
                  <a:pt x="3150" y="442"/>
                </a:lnTo>
                <a:lnTo>
                  <a:pt x="3151" y="441"/>
                </a:lnTo>
                <a:lnTo>
                  <a:pt x="3151" y="439"/>
                </a:lnTo>
                <a:lnTo>
                  <a:pt x="3151" y="444"/>
                </a:lnTo>
                <a:lnTo>
                  <a:pt x="3151" y="447"/>
                </a:lnTo>
                <a:lnTo>
                  <a:pt x="3152" y="446"/>
                </a:lnTo>
                <a:lnTo>
                  <a:pt x="3152" y="442"/>
                </a:lnTo>
                <a:lnTo>
                  <a:pt x="3152" y="441"/>
                </a:lnTo>
                <a:lnTo>
                  <a:pt x="3152" y="446"/>
                </a:lnTo>
                <a:lnTo>
                  <a:pt x="3153" y="446"/>
                </a:lnTo>
                <a:lnTo>
                  <a:pt x="3153" y="444"/>
                </a:lnTo>
                <a:lnTo>
                  <a:pt x="3153" y="442"/>
                </a:lnTo>
                <a:lnTo>
                  <a:pt x="3154" y="449"/>
                </a:lnTo>
                <a:lnTo>
                  <a:pt x="3154" y="452"/>
                </a:lnTo>
                <a:lnTo>
                  <a:pt x="3154" y="446"/>
                </a:lnTo>
                <a:lnTo>
                  <a:pt x="3155" y="449"/>
                </a:lnTo>
                <a:lnTo>
                  <a:pt x="3155" y="452"/>
                </a:lnTo>
                <a:lnTo>
                  <a:pt x="3155" y="452"/>
                </a:lnTo>
                <a:lnTo>
                  <a:pt x="3155" y="454"/>
                </a:lnTo>
                <a:lnTo>
                  <a:pt x="3156" y="452"/>
                </a:lnTo>
                <a:lnTo>
                  <a:pt x="3156" y="450"/>
                </a:lnTo>
                <a:lnTo>
                  <a:pt x="3156" y="452"/>
                </a:lnTo>
                <a:lnTo>
                  <a:pt x="3157" y="452"/>
                </a:lnTo>
                <a:lnTo>
                  <a:pt x="3157" y="444"/>
                </a:lnTo>
                <a:lnTo>
                  <a:pt x="3157" y="449"/>
                </a:lnTo>
                <a:lnTo>
                  <a:pt x="3158" y="457"/>
                </a:lnTo>
                <a:lnTo>
                  <a:pt x="3158" y="452"/>
                </a:lnTo>
                <a:lnTo>
                  <a:pt x="3158" y="450"/>
                </a:lnTo>
                <a:lnTo>
                  <a:pt x="3159" y="454"/>
                </a:lnTo>
                <a:lnTo>
                  <a:pt x="3159" y="457"/>
                </a:lnTo>
                <a:lnTo>
                  <a:pt x="3159" y="454"/>
                </a:lnTo>
                <a:lnTo>
                  <a:pt x="3159" y="452"/>
                </a:lnTo>
                <a:lnTo>
                  <a:pt x="3160" y="454"/>
                </a:lnTo>
                <a:lnTo>
                  <a:pt x="3160" y="458"/>
                </a:lnTo>
                <a:lnTo>
                  <a:pt x="3160" y="457"/>
                </a:lnTo>
                <a:lnTo>
                  <a:pt x="3161" y="454"/>
                </a:lnTo>
                <a:lnTo>
                  <a:pt x="3161" y="450"/>
                </a:lnTo>
                <a:lnTo>
                  <a:pt x="3161" y="454"/>
                </a:lnTo>
                <a:lnTo>
                  <a:pt x="3162" y="450"/>
                </a:lnTo>
                <a:lnTo>
                  <a:pt x="3162" y="442"/>
                </a:lnTo>
                <a:lnTo>
                  <a:pt x="3162" y="439"/>
                </a:lnTo>
                <a:lnTo>
                  <a:pt x="3162" y="439"/>
                </a:lnTo>
                <a:lnTo>
                  <a:pt x="3163" y="436"/>
                </a:lnTo>
                <a:lnTo>
                  <a:pt x="3163" y="428"/>
                </a:lnTo>
                <a:lnTo>
                  <a:pt x="3163" y="423"/>
                </a:lnTo>
                <a:lnTo>
                  <a:pt x="3164" y="425"/>
                </a:lnTo>
                <a:lnTo>
                  <a:pt x="3164" y="425"/>
                </a:lnTo>
                <a:lnTo>
                  <a:pt x="3164" y="420"/>
                </a:lnTo>
                <a:lnTo>
                  <a:pt x="3165" y="414"/>
                </a:lnTo>
                <a:lnTo>
                  <a:pt x="3165" y="415"/>
                </a:lnTo>
                <a:lnTo>
                  <a:pt x="3165" y="420"/>
                </a:lnTo>
                <a:lnTo>
                  <a:pt x="3165" y="417"/>
                </a:lnTo>
                <a:lnTo>
                  <a:pt x="3166" y="420"/>
                </a:lnTo>
                <a:lnTo>
                  <a:pt x="3166" y="419"/>
                </a:lnTo>
                <a:lnTo>
                  <a:pt x="3166" y="420"/>
                </a:lnTo>
                <a:lnTo>
                  <a:pt x="3166" y="415"/>
                </a:lnTo>
                <a:lnTo>
                  <a:pt x="3167" y="414"/>
                </a:lnTo>
                <a:lnTo>
                  <a:pt x="3167" y="404"/>
                </a:lnTo>
                <a:lnTo>
                  <a:pt x="3168" y="407"/>
                </a:lnTo>
                <a:lnTo>
                  <a:pt x="3168" y="420"/>
                </a:lnTo>
                <a:lnTo>
                  <a:pt x="3168" y="430"/>
                </a:lnTo>
                <a:lnTo>
                  <a:pt x="3168" y="435"/>
                </a:lnTo>
                <a:lnTo>
                  <a:pt x="3169" y="446"/>
                </a:lnTo>
                <a:lnTo>
                  <a:pt x="3169" y="449"/>
                </a:lnTo>
                <a:lnTo>
                  <a:pt x="3169" y="452"/>
                </a:lnTo>
                <a:lnTo>
                  <a:pt x="3169" y="455"/>
                </a:lnTo>
                <a:lnTo>
                  <a:pt x="3170" y="465"/>
                </a:lnTo>
                <a:lnTo>
                  <a:pt x="3170" y="465"/>
                </a:lnTo>
                <a:lnTo>
                  <a:pt x="3171" y="460"/>
                </a:lnTo>
                <a:lnTo>
                  <a:pt x="3171" y="460"/>
                </a:lnTo>
                <a:lnTo>
                  <a:pt x="3171" y="458"/>
                </a:lnTo>
                <a:lnTo>
                  <a:pt x="3171" y="466"/>
                </a:lnTo>
                <a:lnTo>
                  <a:pt x="3172" y="463"/>
                </a:lnTo>
                <a:lnTo>
                  <a:pt x="3172" y="458"/>
                </a:lnTo>
                <a:lnTo>
                  <a:pt x="3172" y="462"/>
                </a:lnTo>
                <a:lnTo>
                  <a:pt x="3172" y="466"/>
                </a:lnTo>
                <a:lnTo>
                  <a:pt x="3173" y="466"/>
                </a:lnTo>
                <a:lnTo>
                  <a:pt x="3173" y="465"/>
                </a:lnTo>
                <a:lnTo>
                  <a:pt x="3174" y="465"/>
                </a:lnTo>
                <a:lnTo>
                  <a:pt x="3174" y="465"/>
                </a:lnTo>
                <a:lnTo>
                  <a:pt x="3174" y="465"/>
                </a:lnTo>
                <a:lnTo>
                  <a:pt x="3174" y="462"/>
                </a:lnTo>
                <a:lnTo>
                  <a:pt x="3175" y="465"/>
                </a:lnTo>
                <a:lnTo>
                  <a:pt x="3175" y="479"/>
                </a:lnTo>
                <a:lnTo>
                  <a:pt x="3175" y="495"/>
                </a:lnTo>
                <a:lnTo>
                  <a:pt x="3175" y="502"/>
                </a:lnTo>
                <a:lnTo>
                  <a:pt x="3176" y="519"/>
                </a:lnTo>
                <a:lnTo>
                  <a:pt x="3176" y="530"/>
                </a:lnTo>
                <a:lnTo>
                  <a:pt x="3177" y="502"/>
                </a:lnTo>
                <a:lnTo>
                  <a:pt x="3177" y="441"/>
                </a:lnTo>
                <a:lnTo>
                  <a:pt x="3177" y="367"/>
                </a:lnTo>
                <a:lnTo>
                  <a:pt x="3177" y="263"/>
                </a:lnTo>
                <a:lnTo>
                  <a:pt x="3178" y="151"/>
                </a:lnTo>
                <a:lnTo>
                  <a:pt x="3178" y="96"/>
                </a:lnTo>
                <a:lnTo>
                  <a:pt x="3178" y="141"/>
                </a:lnTo>
                <a:lnTo>
                  <a:pt x="3178" y="173"/>
                </a:lnTo>
                <a:lnTo>
                  <a:pt x="3179" y="447"/>
                </a:lnTo>
                <a:lnTo>
                  <a:pt x="3179" y="519"/>
                </a:lnTo>
                <a:lnTo>
                  <a:pt x="3179" y="511"/>
                </a:lnTo>
                <a:lnTo>
                  <a:pt x="3179" y="489"/>
                </a:lnTo>
                <a:lnTo>
                  <a:pt x="3180" y="484"/>
                </a:lnTo>
                <a:lnTo>
                  <a:pt x="3180" y="486"/>
                </a:lnTo>
                <a:lnTo>
                  <a:pt x="3181" y="479"/>
                </a:lnTo>
                <a:lnTo>
                  <a:pt x="3181" y="481"/>
                </a:lnTo>
                <a:lnTo>
                  <a:pt x="3181" y="482"/>
                </a:lnTo>
                <a:lnTo>
                  <a:pt x="3181" y="486"/>
                </a:lnTo>
                <a:lnTo>
                  <a:pt x="3182" y="479"/>
                </a:lnTo>
                <a:lnTo>
                  <a:pt x="3182" y="481"/>
                </a:lnTo>
                <a:lnTo>
                  <a:pt x="3182" y="486"/>
                </a:lnTo>
                <a:lnTo>
                  <a:pt x="3182" y="487"/>
                </a:lnTo>
                <a:lnTo>
                  <a:pt x="3183" y="486"/>
                </a:lnTo>
                <a:lnTo>
                  <a:pt x="3183" y="482"/>
                </a:lnTo>
                <a:lnTo>
                  <a:pt x="3184" y="487"/>
                </a:lnTo>
                <a:lnTo>
                  <a:pt x="3184" y="492"/>
                </a:lnTo>
                <a:lnTo>
                  <a:pt x="3184" y="487"/>
                </a:lnTo>
                <a:lnTo>
                  <a:pt x="3184" y="484"/>
                </a:lnTo>
                <a:lnTo>
                  <a:pt x="3185" y="484"/>
                </a:lnTo>
                <a:lnTo>
                  <a:pt x="3185" y="486"/>
                </a:lnTo>
                <a:lnTo>
                  <a:pt x="3185" y="484"/>
                </a:lnTo>
                <a:lnTo>
                  <a:pt x="3185" y="484"/>
                </a:lnTo>
                <a:lnTo>
                  <a:pt x="3186" y="486"/>
                </a:lnTo>
                <a:lnTo>
                  <a:pt x="3186" y="487"/>
                </a:lnTo>
                <a:lnTo>
                  <a:pt x="3187" y="486"/>
                </a:lnTo>
                <a:lnTo>
                  <a:pt x="3187" y="482"/>
                </a:lnTo>
                <a:lnTo>
                  <a:pt x="3187" y="482"/>
                </a:lnTo>
                <a:lnTo>
                  <a:pt x="3187" y="487"/>
                </a:lnTo>
                <a:lnTo>
                  <a:pt x="3188" y="486"/>
                </a:lnTo>
                <a:lnTo>
                  <a:pt x="3188" y="484"/>
                </a:lnTo>
                <a:lnTo>
                  <a:pt x="3188" y="484"/>
                </a:lnTo>
                <a:lnTo>
                  <a:pt x="3189" y="489"/>
                </a:lnTo>
                <a:lnTo>
                  <a:pt x="3189" y="489"/>
                </a:lnTo>
                <a:lnTo>
                  <a:pt x="3189" y="487"/>
                </a:lnTo>
                <a:lnTo>
                  <a:pt x="3189" y="484"/>
                </a:lnTo>
                <a:lnTo>
                  <a:pt x="3190" y="487"/>
                </a:lnTo>
                <a:lnTo>
                  <a:pt x="3190" y="487"/>
                </a:lnTo>
                <a:lnTo>
                  <a:pt x="3190" y="484"/>
                </a:lnTo>
                <a:lnTo>
                  <a:pt x="3191" y="484"/>
                </a:lnTo>
                <a:lnTo>
                  <a:pt x="3191" y="482"/>
                </a:lnTo>
                <a:lnTo>
                  <a:pt x="3191" y="484"/>
                </a:lnTo>
                <a:lnTo>
                  <a:pt x="3192" y="481"/>
                </a:lnTo>
                <a:lnTo>
                  <a:pt x="3192" y="481"/>
                </a:lnTo>
                <a:lnTo>
                  <a:pt x="3192" y="481"/>
                </a:lnTo>
                <a:lnTo>
                  <a:pt x="3192" y="486"/>
                </a:lnTo>
                <a:lnTo>
                  <a:pt x="3193" y="482"/>
                </a:lnTo>
                <a:lnTo>
                  <a:pt x="3193" y="482"/>
                </a:lnTo>
                <a:lnTo>
                  <a:pt x="3193" y="484"/>
                </a:lnTo>
                <a:lnTo>
                  <a:pt x="3194" y="486"/>
                </a:lnTo>
                <a:lnTo>
                  <a:pt x="3194" y="484"/>
                </a:lnTo>
                <a:lnTo>
                  <a:pt x="3194" y="479"/>
                </a:lnTo>
                <a:lnTo>
                  <a:pt x="3195" y="479"/>
                </a:lnTo>
                <a:lnTo>
                  <a:pt x="3195" y="486"/>
                </a:lnTo>
                <a:lnTo>
                  <a:pt x="3195" y="482"/>
                </a:lnTo>
                <a:lnTo>
                  <a:pt x="3195" y="479"/>
                </a:lnTo>
                <a:lnTo>
                  <a:pt x="3196" y="484"/>
                </a:lnTo>
                <a:lnTo>
                  <a:pt x="3196" y="484"/>
                </a:lnTo>
                <a:lnTo>
                  <a:pt x="3196" y="486"/>
                </a:lnTo>
                <a:lnTo>
                  <a:pt x="3197" y="482"/>
                </a:lnTo>
                <a:lnTo>
                  <a:pt x="3197" y="482"/>
                </a:lnTo>
                <a:lnTo>
                  <a:pt x="3197" y="484"/>
                </a:lnTo>
                <a:lnTo>
                  <a:pt x="3198" y="487"/>
                </a:lnTo>
                <a:lnTo>
                  <a:pt x="3198" y="481"/>
                </a:lnTo>
                <a:lnTo>
                  <a:pt x="3198" y="475"/>
                </a:lnTo>
                <a:lnTo>
                  <a:pt x="3198" y="478"/>
                </a:lnTo>
                <a:lnTo>
                  <a:pt x="3199" y="479"/>
                </a:lnTo>
                <a:lnTo>
                  <a:pt x="3199" y="471"/>
                </a:lnTo>
                <a:lnTo>
                  <a:pt x="3199" y="468"/>
                </a:lnTo>
                <a:lnTo>
                  <a:pt x="3200" y="466"/>
                </a:lnTo>
                <a:lnTo>
                  <a:pt x="3200" y="466"/>
                </a:lnTo>
                <a:lnTo>
                  <a:pt x="3200" y="460"/>
                </a:lnTo>
                <a:lnTo>
                  <a:pt x="3201" y="452"/>
                </a:lnTo>
                <a:lnTo>
                  <a:pt x="3201" y="450"/>
                </a:lnTo>
                <a:lnTo>
                  <a:pt x="3201" y="455"/>
                </a:lnTo>
                <a:lnTo>
                  <a:pt x="3201" y="449"/>
                </a:lnTo>
                <a:lnTo>
                  <a:pt x="3202" y="441"/>
                </a:lnTo>
                <a:lnTo>
                  <a:pt x="3202" y="446"/>
                </a:lnTo>
                <a:lnTo>
                  <a:pt x="3202" y="446"/>
                </a:lnTo>
                <a:lnTo>
                  <a:pt x="3202" y="442"/>
                </a:lnTo>
                <a:lnTo>
                  <a:pt x="3203" y="436"/>
                </a:lnTo>
                <a:lnTo>
                  <a:pt x="3203" y="441"/>
                </a:lnTo>
                <a:lnTo>
                  <a:pt x="3204" y="444"/>
                </a:lnTo>
                <a:lnTo>
                  <a:pt x="3204" y="446"/>
                </a:lnTo>
                <a:lnTo>
                  <a:pt x="3204" y="442"/>
                </a:lnTo>
                <a:lnTo>
                  <a:pt x="3204" y="441"/>
                </a:lnTo>
                <a:lnTo>
                  <a:pt x="3205" y="444"/>
                </a:lnTo>
                <a:lnTo>
                  <a:pt x="3205" y="444"/>
                </a:lnTo>
                <a:lnTo>
                  <a:pt x="3205" y="442"/>
                </a:lnTo>
                <a:lnTo>
                  <a:pt x="3205" y="442"/>
                </a:lnTo>
                <a:lnTo>
                  <a:pt x="3206" y="446"/>
                </a:lnTo>
                <a:lnTo>
                  <a:pt x="3206" y="450"/>
                </a:lnTo>
                <a:lnTo>
                  <a:pt x="3207" y="444"/>
                </a:lnTo>
                <a:lnTo>
                  <a:pt x="3207" y="442"/>
                </a:lnTo>
                <a:lnTo>
                  <a:pt x="3207" y="444"/>
                </a:lnTo>
                <a:lnTo>
                  <a:pt x="3207" y="447"/>
                </a:lnTo>
                <a:lnTo>
                  <a:pt x="3208" y="449"/>
                </a:lnTo>
                <a:lnTo>
                  <a:pt x="3208" y="444"/>
                </a:lnTo>
                <a:lnTo>
                  <a:pt x="3208" y="444"/>
                </a:lnTo>
                <a:lnTo>
                  <a:pt x="3208" y="450"/>
                </a:lnTo>
                <a:lnTo>
                  <a:pt x="3209" y="449"/>
                </a:lnTo>
                <a:lnTo>
                  <a:pt x="3209" y="446"/>
                </a:lnTo>
                <a:lnTo>
                  <a:pt x="3210" y="449"/>
                </a:lnTo>
                <a:lnTo>
                  <a:pt x="3210" y="457"/>
                </a:lnTo>
                <a:lnTo>
                  <a:pt x="3210" y="455"/>
                </a:lnTo>
                <a:lnTo>
                  <a:pt x="3210" y="449"/>
                </a:lnTo>
                <a:lnTo>
                  <a:pt x="3211" y="458"/>
                </a:lnTo>
                <a:lnTo>
                  <a:pt x="3211" y="460"/>
                </a:lnTo>
                <a:lnTo>
                  <a:pt x="3211" y="455"/>
                </a:lnTo>
                <a:lnTo>
                  <a:pt x="3211" y="455"/>
                </a:lnTo>
                <a:lnTo>
                  <a:pt x="3212" y="455"/>
                </a:lnTo>
                <a:lnTo>
                  <a:pt x="3212" y="455"/>
                </a:lnTo>
                <a:lnTo>
                  <a:pt x="3213" y="457"/>
                </a:lnTo>
                <a:lnTo>
                  <a:pt x="3213" y="454"/>
                </a:lnTo>
                <a:lnTo>
                  <a:pt x="3213" y="452"/>
                </a:lnTo>
                <a:lnTo>
                  <a:pt x="3213" y="455"/>
                </a:lnTo>
                <a:lnTo>
                  <a:pt x="3214" y="457"/>
                </a:lnTo>
                <a:lnTo>
                  <a:pt x="3214" y="452"/>
                </a:lnTo>
                <a:lnTo>
                  <a:pt x="3214" y="455"/>
                </a:lnTo>
                <a:lnTo>
                  <a:pt x="3214" y="457"/>
                </a:lnTo>
                <a:lnTo>
                  <a:pt x="3215" y="462"/>
                </a:lnTo>
                <a:lnTo>
                  <a:pt x="3215" y="460"/>
                </a:lnTo>
                <a:lnTo>
                  <a:pt x="3215" y="457"/>
                </a:lnTo>
                <a:lnTo>
                  <a:pt x="3216" y="457"/>
                </a:lnTo>
                <a:lnTo>
                  <a:pt x="3216" y="462"/>
                </a:lnTo>
                <a:lnTo>
                  <a:pt x="3216" y="454"/>
                </a:lnTo>
                <a:lnTo>
                  <a:pt x="3217" y="449"/>
                </a:lnTo>
                <a:lnTo>
                  <a:pt x="3217" y="454"/>
                </a:lnTo>
                <a:lnTo>
                  <a:pt x="3217" y="455"/>
                </a:lnTo>
                <a:lnTo>
                  <a:pt x="3217" y="452"/>
                </a:lnTo>
                <a:lnTo>
                  <a:pt x="3218" y="442"/>
                </a:lnTo>
                <a:lnTo>
                  <a:pt x="3218" y="437"/>
                </a:lnTo>
                <a:lnTo>
                  <a:pt x="3218" y="441"/>
                </a:lnTo>
                <a:lnTo>
                  <a:pt x="3219" y="437"/>
                </a:lnTo>
                <a:lnTo>
                  <a:pt x="3219" y="430"/>
                </a:lnTo>
                <a:lnTo>
                  <a:pt x="3219" y="423"/>
                </a:lnTo>
                <a:lnTo>
                  <a:pt x="3220" y="428"/>
                </a:lnTo>
                <a:lnTo>
                  <a:pt x="3220" y="425"/>
                </a:lnTo>
                <a:lnTo>
                  <a:pt x="3220" y="420"/>
                </a:lnTo>
                <a:lnTo>
                  <a:pt x="3220" y="417"/>
                </a:lnTo>
                <a:lnTo>
                  <a:pt x="3221" y="415"/>
                </a:lnTo>
                <a:lnTo>
                  <a:pt x="3221" y="419"/>
                </a:lnTo>
                <a:lnTo>
                  <a:pt x="3221" y="415"/>
                </a:lnTo>
                <a:lnTo>
                  <a:pt x="3222" y="415"/>
                </a:lnTo>
                <a:lnTo>
                  <a:pt x="3222" y="422"/>
                </a:lnTo>
                <a:lnTo>
                  <a:pt x="3222" y="420"/>
                </a:lnTo>
                <a:lnTo>
                  <a:pt x="3223" y="415"/>
                </a:lnTo>
                <a:lnTo>
                  <a:pt x="3223" y="410"/>
                </a:lnTo>
                <a:lnTo>
                  <a:pt x="3223" y="409"/>
                </a:lnTo>
                <a:lnTo>
                  <a:pt x="3223" y="404"/>
                </a:lnTo>
                <a:lnTo>
                  <a:pt x="3224" y="414"/>
                </a:lnTo>
                <a:lnTo>
                  <a:pt x="3224" y="428"/>
                </a:lnTo>
                <a:lnTo>
                  <a:pt x="3224" y="435"/>
                </a:lnTo>
                <a:lnTo>
                  <a:pt x="3225" y="441"/>
                </a:lnTo>
                <a:lnTo>
                  <a:pt x="3225" y="446"/>
                </a:lnTo>
                <a:lnTo>
                  <a:pt x="3225" y="452"/>
                </a:lnTo>
                <a:lnTo>
                  <a:pt x="3226" y="458"/>
                </a:lnTo>
                <a:lnTo>
                  <a:pt x="3226" y="460"/>
                </a:lnTo>
                <a:lnTo>
                  <a:pt x="3226" y="458"/>
                </a:lnTo>
                <a:lnTo>
                  <a:pt x="3226" y="454"/>
                </a:lnTo>
                <a:lnTo>
                  <a:pt x="3227" y="457"/>
                </a:lnTo>
                <a:lnTo>
                  <a:pt x="3227" y="460"/>
                </a:lnTo>
                <a:lnTo>
                  <a:pt x="3227" y="465"/>
                </a:lnTo>
                <a:lnTo>
                  <a:pt x="3228" y="460"/>
                </a:lnTo>
                <a:lnTo>
                  <a:pt x="3228" y="455"/>
                </a:lnTo>
                <a:lnTo>
                  <a:pt x="3228" y="458"/>
                </a:lnTo>
                <a:lnTo>
                  <a:pt x="3228" y="460"/>
                </a:lnTo>
                <a:lnTo>
                  <a:pt x="3229" y="460"/>
                </a:lnTo>
                <a:lnTo>
                  <a:pt x="3229" y="460"/>
                </a:lnTo>
                <a:lnTo>
                  <a:pt x="3229" y="462"/>
                </a:lnTo>
                <a:lnTo>
                  <a:pt x="3230" y="463"/>
                </a:lnTo>
                <a:lnTo>
                  <a:pt x="3230" y="460"/>
                </a:lnTo>
                <a:lnTo>
                  <a:pt x="3230" y="458"/>
                </a:lnTo>
                <a:lnTo>
                  <a:pt x="3231" y="458"/>
                </a:lnTo>
                <a:lnTo>
                  <a:pt x="3231" y="468"/>
                </a:lnTo>
                <a:lnTo>
                  <a:pt x="3231" y="479"/>
                </a:lnTo>
                <a:lnTo>
                  <a:pt x="3231" y="494"/>
                </a:lnTo>
                <a:lnTo>
                  <a:pt x="3232" y="507"/>
                </a:lnTo>
                <a:lnTo>
                  <a:pt x="3232" y="527"/>
                </a:lnTo>
                <a:lnTo>
                  <a:pt x="3232" y="519"/>
                </a:lnTo>
                <a:lnTo>
                  <a:pt x="3233" y="471"/>
                </a:lnTo>
                <a:lnTo>
                  <a:pt x="3233" y="409"/>
                </a:lnTo>
                <a:lnTo>
                  <a:pt x="3233" y="326"/>
                </a:lnTo>
                <a:lnTo>
                  <a:pt x="3234" y="199"/>
                </a:lnTo>
                <a:lnTo>
                  <a:pt x="3234" y="106"/>
                </a:lnTo>
                <a:lnTo>
                  <a:pt x="3234" y="96"/>
                </a:lnTo>
                <a:lnTo>
                  <a:pt x="3234" y="193"/>
                </a:lnTo>
                <a:lnTo>
                  <a:pt x="3235" y="359"/>
                </a:lnTo>
                <a:lnTo>
                  <a:pt x="3235" y="481"/>
                </a:lnTo>
                <a:lnTo>
                  <a:pt x="3235" y="518"/>
                </a:lnTo>
                <a:lnTo>
                  <a:pt x="3236" y="503"/>
                </a:lnTo>
                <a:lnTo>
                  <a:pt x="3236" y="479"/>
                </a:lnTo>
                <a:lnTo>
                  <a:pt x="3236" y="476"/>
                </a:lnTo>
                <a:lnTo>
                  <a:pt x="3237" y="475"/>
                </a:lnTo>
                <a:lnTo>
                  <a:pt x="3237" y="475"/>
                </a:lnTo>
                <a:lnTo>
                  <a:pt x="3237" y="476"/>
                </a:lnTo>
                <a:lnTo>
                  <a:pt x="3237" y="476"/>
                </a:lnTo>
                <a:lnTo>
                  <a:pt x="3238" y="476"/>
                </a:lnTo>
                <a:lnTo>
                  <a:pt x="3238" y="478"/>
                </a:lnTo>
                <a:lnTo>
                  <a:pt x="3238" y="486"/>
                </a:lnTo>
                <a:lnTo>
                  <a:pt x="3238" y="484"/>
                </a:lnTo>
                <a:lnTo>
                  <a:pt x="3239" y="479"/>
                </a:lnTo>
                <a:lnTo>
                  <a:pt x="3239" y="479"/>
                </a:lnTo>
                <a:lnTo>
                  <a:pt x="3240" y="481"/>
                </a:lnTo>
                <a:lnTo>
                  <a:pt x="3240" y="476"/>
                </a:lnTo>
                <a:lnTo>
                  <a:pt x="3240" y="471"/>
                </a:lnTo>
                <a:lnTo>
                  <a:pt x="3240" y="478"/>
                </a:lnTo>
                <a:lnTo>
                  <a:pt x="3241" y="479"/>
                </a:lnTo>
                <a:lnTo>
                  <a:pt x="3241" y="481"/>
                </a:lnTo>
                <a:lnTo>
                  <a:pt x="3241" y="476"/>
                </a:lnTo>
                <a:lnTo>
                  <a:pt x="3241" y="475"/>
                </a:lnTo>
                <a:lnTo>
                  <a:pt x="3242" y="479"/>
                </a:lnTo>
                <a:lnTo>
                  <a:pt x="3242" y="476"/>
                </a:lnTo>
                <a:lnTo>
                  <a:pt x="3243" y="478"/>
                </a:lnTo>
                <a:lnTo>
                  <a:pt x="3243" y="476"/>
                </a:lnTo>
                <a:lnTo>
                  <a:pt x="3243" y="479"/>
                </a:lnTo>
                <a:lnTo>
                  <a:pt x="3243" y="478"/>
                </a:lnTo>
                <a:lnTo>
                  <a:pt x="3244" y="476"/>
                </a:lnTo>
                <a:lnTo>
                  <a:pt x="3244" y="473"/>
                </a:lnTo>
                <a:lnTo>
                  <a:pt x="3244" y="475"/>
                </a:lnTo>
                <a:lnTo>
                  <a:pt x="3244" y="481"/>
                </a:lnTo>
                <a:lnTo>
                  <a:pt x="3245" y="478"/>
                </a:lnTo>
                <a:lnTo>
                  <a:pt x="3245" y="475"/>
                </a:lnTo>
                <a:lnTo>
                  <a:pt x="3246" y="476"/>
                </a:lnTo>
                <a:lnTo>
                  <a:pt x="3246" y="482"/>
                </a:lnTo>
                <a:lnTo>
                  <a:pt x="3246" y="481"/>
                </a:lnTo>
                <a:lnTo>
                  <a:pt x="3246" y="479"/>
                </a:lnTo>
                <a:lnTo>
                  <a:pt x="3247" y="476"/>
                </a:lnTo>
                <a:lnTo>
                  <a:pt x="3247" y="478"/>
                </a:lnTo>
                <a:lnTo>
                  <a:pt x="3247" y="475"/>
                </a:lnTo>
                <a:lnTo>
                  <a:pt x="3247" y="471"/>
                </a:lnTo>
                <a:lnTo>
                  <a:pt x="3248" y="470"/>
                </a:lnTo>
                <a:lnTo>
                  <a:pt x="3248" y="478"/>
                </a:lnTo>
                <a:lnTo>
                  <a:pt x="3249" y="476"/>
                </a:lnTo>
                <a:lnTo>
                  <a:pt x="3249" y="475"/>
                </a:lnTo>
                <a:lnTo>
                  <a:pt x="3249" y="475"/>
                </a:lnTo>
                <a:lnTo>
                  <a:pt x="3249" y="482"/>
                </a:lnTo>
                <a:lnTo>
                  <a:pt x="3250" y="484"/>
                </a:lnTo>
                <a:lnTo>
                  <a:pt x="3250" y="478"/>
                </a:lnTo>
                <a:lnTo>
                  <a:pt x="3250" y="471"/>
                </a:lnTo>
                <a:lnTo>
                  <a:pt x="3250" y="476"/>
                </a:lnTo>
                <a:lnTo>
                  <a:pt x="3251" y="479"/>
                </a:lnTo>
                <a:lnTo>
                  <a:pt x="3251" y="478"/>
                </a:lnTo>
                <a:lnTo>
                  <a:pt x="3251" y="481"/>
                </a:lnTo>
                <a:lnTo>
                  <a:pt x="3252" y="481"/>
                </a:lnTo>
                <a:lnTo>
                  <a:pt x="3252" y="484"/>
                </a:lnTo>
                <a:lnTo>
                  <a:pt x="3252" y="479"/>
                </a:lnTo>
                <a:lnTo>
                  <a:pt x="3253" y="476"/>
                </a:lnTo>
                <a:lnTo>
                  <a:pt x="3253" y="475"/>
                </a:lnTo>
                <a:lnTo>
                  <a:pt x="3253" y="481"/>
                </a:lnTo>
                <a:lnTo>
                  <a:pt x="3253" y="481"/>
                </a:lnTo>
                <a:lnTo>
                  <a:pt x="3254" y="473"/>
                </a:lnTo>
                <a:lnTo>
                  <a:pt x="3254" y="475"/>
                </a:lnTo>
                <a:lnTo>
                  <a:pt x="3254" y="475"/>
                </a:lnTo>
                <a:lnTo>
                  <a:pt x="3255" y="475"/>
                </a:lnTo>
                <a:lnTo>
                  <a:pt x="3255" y="466"/>
                </a:lnTo>
                <a:lnTo>
                  <a:pt x="3255" y="468"/>
                </a:lnTo>
                <a:lnTo>
                  <a:pt x="3256" y="466"/>
                </a:lnTo>
                <a:lnTo>
                  <a:pt x="3256" y="457"/>
                </a:lnTo>
                <a:lnTo>
                  <a:pt x="3256" y="452"/>
                </a:lnTo>
                <a:lnTo>
                  <a:pt x="3256" y="446"/>
                </a:lnTo>
                <a:lnTo>
                  <a:pt x="3257" y="444"/>
                </a:lnTo>
                <a:lnTo>
                  <a:pt x="3257" y="446"/>
                </a:lnTo>
                <a:lnTo>
                  <a:pt x="3257" y="442"/>
                </a:lnTo>
                <a:lnTo>
                  <a:pt x="3258" y="439"/>
                </a:lnTo>
                <a:lnTo>
                  <a:pt x="3258" y="439"/>
                </a:lnTo>
                <a:lnTo>
                  <a:pt x="3258" y="441"/>
                </a:lnTo>
                <a:lnTo>
                  <a:pt x="3259" y="433"/>
                </a:lnTo>
                <a:lnTo>
                  <a:pt x="3259" y="430"/>
                </a:lnTo>
                <a:lnTo>
                  <a:pt x="3259" y="433"/>
                </a:lnTo>
                <a:lnTo>
                  <a:pt x="3259" y="436"/>
                </a:lnTo>
                <a:lnTo>
                  <a:pt x="3260" y="433"/>
                </a:lnTo>
                <a:lnTo>
                  <a:pt x="3260" y="431"/>
                </a:lnTo>
                <a:lnTo>
                  <a:pt x="3260" y="431"/>
                </a:lnTo>
                <a:lnTo>
                  <a:pt x="3261" y="441"/>
                </a:lnTo>
                <a:lnTo>
                  <a:pt x="3261" y="439"/>
                </a:lnTo>
                <a:lnTo>
                  <a:pt x="3261" y="436"/>
                </a:lnTo>
                <a:lnTo>
                  <a:pt x="3262" y="435"/>
                </a:lnTo>
                <a:lnTo>
                  <a:pt x="3262" y="442"/>
                </a:lnTo>
                <a:lnTo>
                  <a:pt x="3262" y="442"/>
                </a:lnTo>
                <a:lnTo>
                  <a:pt x="3262" y="436"/>
                </a:lnTo>
                <a:lnTo>
                  <a:pt x="3263" y="441"/>
                </a:lnTo>
                <a:lnTo>
                  <a:pt x="3263" y="439"/>
                </a:lnTo>
                <a:lnTo>
                  <a:pt x="3263" y="441"/>
                </a:lnTo>
                <a:lnTo>
                  <a:pt x="3264" y="437"/>
                </a:lnTo>
                <a:lnTo>
                  <a:pt x="3264" y="436"/>
                </a:lnTo>
                <a:lnTo>
                  <a:pt x="3264" y="442"/>
                </a:lnTo>
                <a:lnTo>
                  <a:pt x="3264" y="439"/>
                </a:lnTo>
                <a:lnTo>
                  <a:pt x="3265" y="437"/>
                </a:lnTo>
                <a:lnTo>
                  <a:pt x="3265" y="436"/>
                </a:lnTo>
                <a:lnTo>
                  <a:pt x="3265" y="444"/>
                </a:lnTo>
                <a:lnTo>
                  <a:pt x="3266" y="447"/>
                </a:lnTo>
                <a:lnTo>
                  <a:pt x="3266" y="442"/>
                </a:lnTo>
                <a:lnTo>
                  <a:pt x="3266" y="442"/>
                </a:lnTo>
                <a:lnTo>
                  <a:pt x="3267" y="449"/>
                </a:lnTo>
                <a:lnTo>
                  <a:pt x="3267" y="452"/>
                </a:lnTo>
                <a:lnTo>
                  <a:pt x="3267" y="447"/>
                </a:lnTo>
                <a:lnTo>
                  <a:pt x="3267" y="444"/>
                </a:lnTo>
                <a:lnTo>
                  <a:pt x="3268" y="446"/>
                </a:lnTo>
                <a:lnTo>
                  <a:pt x="3268" y="457"/>
                </a:lnTo>
                <a:lnTo>
                  <a:pt x="3268" y="454"/>
                </a:lnTo>
                <a:lnTo>
                  <a:pt x="3269" y="452"/>
                </a:lnTo>
                <a:lnTo>
                  <a:pt x="3269" y="454"/>
                </a:lnTo>
                <a:lnTo>
                  <a:pt x="3269" y="458"/>
                </a:lnTo>
                <a:lnTo>
                  <a:pt x="3270" y="450"/>
                </a:lnTo>
                <a:lnTo>
                  <a:pt x="3270" y="444"/>
                </a:lnTo>
                <a:lnTo>
                  <a:pt x="3270" y="450"/>
                </a:lnTo>
                <a:lnTo>
                  <a:pt x="3270" y="452"/>
                </a:lnTo>
                <a:lnTo>
                  <a:pt x="3271" y="452"/>
                </a:lnTo>
                <a:lnTo>
                  <a:pt x="3271" y="450"/>
                </a:lnTo>
                <a:lnTo>
                  <a:pt x="3271" y="447"/>
                </a:lnTo>
                <a:lnTo>
                  <a:pt x="3272" y="450"/>
                </a:lnTo>
                <a:lnTo>
                  <a:pt x="3272" y="452"/>
                </a:lnTo>
                <a:lnTo>
                  <a:pt x="3272" y="450"/>
                </a:lnTo>
                <a:lnTo>
                  <a:pt x="3273" y="449"/>
                </a:lnTo>
                <a:lnTo>
                  <a:pt x="3273" y="454"/>
                </a:lnTo>
                <a:lnTo>
                  <a:pt x="3273" y="457"/>
                </a:lnTo>
                <a:lnTo>
                  <a:pt x="3273" y="449"/>
                </a:lnTo>
                <a:lnTo>
                  <a:pt x="3274" y="446"/>
                </a:lnTo>
                <a:lnTo>
                  <a:pt x="3274" y="441"/>
                </a:lnTo>
                <a:lnTo>
                  <a:pt x="3275" y="441"/>
                </a:lnTo>
                <a:lnTo>
                  <a:pt x="3275" y="436"/>
                </a:lnTo>
                <a:lnTo>
                  <a:pt x="3275" y="430"/>
                </a:lnTo>
                <a:lnTo>
                  <a:pt x="3275" y="428"/>
                </a:lnTo>
                <a:lnTo>
                  <a:pt x="3276" y="435"/>
                </a:lnTo>
                <a:lnTo>
                  <a:pt x="3276" y="426"/>
                </a:lnTo>
                <a:lnTo>
                  <a:pt x="3276" y="419"/>
                </a:lnTo>
                <a:lnTo>
                  <a:pt x="3276" y="417"/>
                </a:lnTo>
                <a:lnTo>
                  <a:pt x="3277" y="417"/>
                </a:lnTo>
                <a:lnTo>
                  <a:pt x="3277" y="415"/>
                </a:lnTo>
                <a:lnTo>
                  <a:pt x="3277" y="412"/>
                </a:lnTo>
                <a:lnTo>
                  <a:pt x="3277" y="410"/>
                </a:lnTo>
                <a:lnTo>
                  <a:pt x="3278" y="419"/>
                </a:lnTo>
                <a:lnTo>
                  <a:pt x="3278" y="419"/>
                </a:lnTo>
                <a:lnTo>
                  <a:pt x="3279" y="414"/>
                </a:lnTo>
                <a:lnTo>
                  <a:pt x="3279" y="412"/>
                </a:lnTo>
                <a:lnTo>
                  <a:pt x="3279" y="412"/>
                </a:lnTo>
                <a:lnTo>
                  <a:pt x="3279" y="409"/>
                </a:lnTo>
                <a:lnTo>
                  <a:pt x="3280" y="404"/>
                </a:lnTo>
                <a:lnTo>
                  <a:pt x="3280" y="414"/>
                </a:lnTo>
                <a:lnTo>
                  <a:pt x="3280" y="430"/>
                </a:lnTo>
                <a:lnTo>
                  <a:pt x="3280" y="436"/>
                </a:lnTo>
                <a:lnTo>
                  <a:pt x="3281" y="439"/>
                </a:lnTo>
                <a:lnTo>
                  <a:pt x="3281" y="442"/>
                </a:lnTo>
                <a:lnTo>
                  <a:pt x="3282" y="449"/>
                </a:lnTo>
                <a:lnTo>
                  <a:pt x="3282" y="452"/>
                </a:lnTo>
                <a:lnTo>
                  <a:pt x="3282" y="452"/>
                </a:lnTo>
                <a:lnTo>
                  <a:pt x="3282" y="450"/>
                </a:lnTo>
                <a:lnTo>
                  <a:pt x="3283" y="452"/>
                </a:lnTo>
                <a:lnTo>
                  <a:pt x="3283" y="458"/>
                </a:lnTo>
                <a:lnTo>
                  <a:pt x="3283" y="457"/>
                </a:lnTo>
                <a:lnTo>
                  <a:pt x="3283" y="458"/>
                </a:lnTo>
                <a:lnTo>
                  <a:pt x="3284" y="458"/>
                </a:lnTo>
                <a:lnTo>
                  <a:pt x="3284" y="463"/>
                </a:lnTo>
                <a:lnTo>
                  <a:pt x="3285" y="458"/>
                </a:lnTo>
                <a:lnTo>
                  <a:pt x="3285" y="455"/>
                </a:lnTo>
                <a:lnTo>
                  <a:pt x="3285" y="458"/>
                </a:lnTo>
                <a:lnTo>
                  <a:pt x="3285" y="458"/>
                </a:lnTo>
                <a:lnTo>
                  <a:pt x="3286" y="458"/>
                </a:lnTo>
                <a:lnTo>
                  <a:pt x="3286" y="460"/>
                </a:lnTo>
                <a:lnTo>
                  <a:pt x="3286" y="471"/>
                </a:lnTo>
                <a:lnTo>
                  <a:pt x="3286" y="487"/>
                </a:lnTo>
                <a:lnTo>
                  <a:pt x="3287" y="489"/>
                </a:lnTo>
                <a:lnTo>
                  <a:pt x="3287" y="491"/>
                </a:lnTo>
                <a:lnTo>
                  <a:pt x="3287" y="507"/>
                </a:lnTo>
                <a:lnTo>
                  <a:pt x="3288" y="532"/>
                </a:lnTo>
                <a:lnTo>
                  <a:pt x="3288" y="526"/>
                </a:lnTo>
                <a:lnTo>
                  <a:pt x="3288" y="487"/>
                </a:lnTo>
                <a:lnTo>
                  <a:pt x="3289" y="431"/>
                </a:lnTo>
                <a:lnTo>
                  <a:pt x="3289" y="354"/>
                </a:lnTo>
                <a:lnTo>
                  <a:pt x="3289" y="241"/>
                </a:lnTo>
                <a:lnTo>
                  <a:pt x="3289" y="122"/>
                </a:lnTo>
                <a:lnTo>
                  <a:pt x="3290" y="74"/>
                </a:lnTo>
                <a:lnTo>
                  <a:pt x="3290" y="68"/>
                </a:lnTo>
                <a:lnTo>
                  <a:pt x="3290" y="310"/>
                </a:lnTo>
                <a:lnTo>
                  <a:pt x="3291" y="463"/>
                </a:lnTo>
                <a:lnTo>
                  <a:pt x="3291" y="505"/>
                </a:lnTo>
                <a:lnTo>
                  <a:pt x="3291" y="491"/>
                </a:lnTo>
                <a:lnTo>
                  <a:pt x="3292" y="473"/>
                </a:lnTo>
                <a:lnTo>
                  <a:pt x="3292" y="466"/>
                </a:lnTo>
                <a:lnTo>
                  <a:pt x="3292" y="463"/>
                </a:lnTo>
                <a:lnTo>
                  <a:pt x="3292" y="466"/>
                </a:lnTo>
                <a:lnTo>
                  <a:pt x="3293" y="468"/>
                </a:lnTo>
                <a:lnTo>
                  <a:pt x="3293" y="470"/>
                </a:lnTo>
                <a:lnTo>
                  <a:pt x="3293" y="468"/>
                </a:lnTo>
                <a:lnTo>
                  <a:pt x="3294" y="465"/>
                </a:lnTo>
                <a:lnTo>
                  <a:pt x="3294" y="468"/>
                </a:lnTo>
                <a:lnTo>
                  <a:pt x="3294" y="470"/>
                </a:lnTo>
                <a:lnTo>
                  <a:pt x="3295" y="466"/>
                </a:lnTo>
                <a:lnTo>
                  <a:pt x="3295" y="468"/>
                </a:lnTo>
                <a:lnTo>
                  <a:pt x="3295" y="471"/>
                </a:lnTo>
                <a:lnTo>
                  <a:pt x="3295" y="475"/>
                </a:lnTo>
                <a:lnTo>
                  <a:pt x="3296" y="468"/>
                </a:lnTo>
                <a:lnTo>
                  <a:pt x="3296" y="466"/>
                </a:lnTo>
                <a:lnTo>
                  <a:pt x="3296" y="468"/>
                </a:lnTo>
                <a:lnTo>
                  <a:pt x="3297" y="468"/>
                </a:lnTo>
                <a:lnTo>
                  <a:pt x="3297" y="463"/>
                </a:lnTo>
                <a:lnTo>
                  <a:pt x="3297" y="463"/>
                </a:lnTo>
                <a:lnTo>
                  <a:pt x="3298" y="465"/>
                </a:lnTo>
                <a:lnTo>
                  <a:pt x="3298" y="473"/>
                </a:lnTo>
                <a:lnTo>
                  <a:pt x="3298" y="471"/>
                </a:lnTo>
                <a:lnTo>
                  <a:pt x="3298" y="465"/>
                </a:lnTo>
                <a:lnTo>
                  <a:pt x="3299" y="463"/>
                </a:lnTo>
                <a:lnTo>
                  <a:pt x="3299" y="468"/>
                </a:lnTo>
                <a:lnTo>
                  <a:pt x="3299" y="466"/>
                </a:lnTo>
                <a:lnTo>
                  <a:pt x="3300" y="465"/>
                </a:lnTo>
                <a:lnTo>
                  <a:pt x="3300" y="465"/>
                </a:lnTo>
                <a:lnTo>
                  <a:pt x="3300" y="466"/>
                </a:lnTo>
                <a:lnTo>
                  <a:pt x="3300" y="465"/>
                </a:lnTo>
                <a:lnTo>
                  <a:pt x="3301" y="462"/>
                </a:lnTo>
                <a:lnTo>
                  <a:pt x="3301" y="462"/>
                </a:lnTo>
                <a:lnTo>
                  <a:pt x="3301" y="465"/>
                </a:lnTo>
                <a:lnTo>
                  <a:pt x="3302" y="463"/>
                </a:lnTo>
                <a:lnTo>
                  <a:pt x="3302" y="462"/>
                </a:lnTo>
                <a:lnTo>
                  <a:pt x="3302" y="463"/>
                </a:lnTo>
                <a:lnTo>
                  <a:pt x="3303" y="465"/>
                </a:lnTo>
                <a:lnTo>
                  <a:pt x="3303" y="468"/>
                </a:lnTo>
                <a:lnTo>
                  <a:pt x="3303" y="466"/>
                </a:lnTo>
                <a:lnTo>
                  <a:pt x="3303" y="465"/>
                </a:lnTo>
                <a:lnTo>
                  <a:pt x="3304" y="468"/>
                </a:lnTo>
                <a:lnTo>
                  <a:pt x="3304" y="468"/>
                </a:lnTo>
                <a:lnTo>
                  <a:pt x="3305" y="468"/>
                </a:lnTo>
                <a:lnTo>
                  <a:pt x="3305" y="465"/>
                </a:lnTo>
                <a:lnTo>
                  <a:pt x="3305" y="465"/>
                </a:lnTo>
                <a:lnTo>
                  <a:pt x="3305" y="475"/>
                </a:lnTo>
                <a:lnTo>
                  <a:pt x="3306" y="476"/>
                </a:lnTo>
                <a:lnTo>
                  <a:pt x="3306" y="475"/>
                </a:lnTo>
                <a:lnTo>
                  <a:pt x="3306" y="471"/>
                </a:lnTo>
                <a:lnTo>
                  <a:pt x="3306" y="475"/>
                </a:lnTo>
                <a:lnTo>
                  <a:pt x="3307" y="473"/>
                </a:lnTo>
                <a:lnTo>
                  <a:pt x="3307" y="468"/>
                </a:lnTo>
                <a:lnTo>
                  <a:pt x="3308" y="470"/>
                </a:lnTo>
                <a:lnTo>
                  <a:pt x="3308" y="470"/>
                </a:lnTo>
                <a:lnTo>
                  <a:pt x="3308" y="466"/>
                </a:lnTo>
                <a:lnTo>
                  <a:pt x="3308" y="458"/>
                </a:lnTo>
                <a:lnTo>
                  <a:pt x="3309" y="457"/>
                </a:lnTo>
                <a:lnTo>
                  <a:pt x="3309" y="455"/>
                </a:lnTo>
                <a:lnTo>
                  <a:pt x="3309" y="450"/>
                </a:lnTo>
                <a:lnTo>
                  <a:pt x="3309" y="446"/>
                </a:lnTo>
                <a:lnTo>
                  <a:pt x="3310" y="441"/>
                </a:lnTo>
                <a:lnTo>
                  <a:pt x="3310" y="437"/>
                </a:lnTo>
                <a:lnTo>
                  <a:pt x="3311" y="439"/>
                </a:lnTo>
                <a:lnTo>
                  <a:pt x="3311" y="430"/>
                </a:lnTo>
                <a:lnTo>
                  <a:pt x="3311" y="428"/>
                </a:lnTo>
                <a:lnTo>
                  <a:pt x="3311" y="423"/>
                </a:lnTo>
                <a:lnTo>
                  <a:pt x="3312" y="423"/>
                </a:lnTo>
                <a:lnTo>
                  <a:pt x="3312" y="420"/>
                </a:lnTo>
                <a:lnTo>
                  <a:pt x="3312" y="414"/>
                </a:lnTo>
                <a:lnTo>
                  <a:pt x="3312" y="412"/>
                </a:lnTo>
                <a:lnTo>
                  <a:pt x="3313" y="417"/>
                </a:lnTo>
                <a:lnTo>
                  <a:pt x="3313" y="412"/>
                </a:lnTo>
                <a:lnTo>
                  <a:pt x="3313" y="410"/>
                </a:lnTo>
                <a:lnTo>
                  <a:pt x="3313" y="412"/>
                </a:lnTo>
                <a:lnTo>
                  <a:pt x="3314" y="419"/>
                </a:lnTo>
                <a:lnTo>
                  <a:pt x="3314" y="412"/>
                </a:lnTo>
                <a:lnTo>
                  <a:pt x="3315" y="407"/>
                </a:lnTo>
                <a:lnTo>
                  <a:pt x="3315" y="412"/>
                </a:lnTo>
                <a:lnTo>
                  <a:pt x="3315" y="414"/>
                </a:lnTo>
                <a:lnTo>
                  <a:pt x="3315" y="415"/>
                </a:lnTo>
                <a:lnTo>
                  <a:pt x="3316" y="414"/>
                </a:lnTo>
                <a:lnTo>
                  <a:pt x="3316" y="410"/>
                </a:lnTo>
                <a:lnTo>
                  <a:pt x="3316" y="414"/>
                </a:lnTo>
                <a:lnTo>
                  <a:pt x="3316" y="415"/>
                </a:lnTo>
                <a:lnTo>
                  <a:pt x="3317" y="414"/>
                </a:lnTo>
                <a:lnTo>
                  <a:pt x="3317" y="414"/>
                </a:lnTo>
                <a:lnTo>
                  <a:pt x="3318" y="417"/>
                </a:lnTo>
                <a:lnTo>
                  <a:pt x="3318" y="419"/>
                </a:lnTo>
                <a:lnTo>
                  <a:pt x="3318" y="417"/>
                </a:lnTo>
                <a:lnTo>
                  <a:pt x="3318" y="414"/>
                </a:lnTo>
                <a:lnTo>
                  <a:pt x="3319" y="419"/>
                </a:lnTo>
                <a:lnTo>
                  <a:pt x="3319" y="419"/>
                </a:lnTo>
                <a:lnTo>
                  <a:pt x="3319" y="419"/>
                </a:lnTo>
                <a:lnTo>
                  <a:pt x="3319" y="417"/>
                </a:lnTo>
                <a:lnTo>
                  <a:pt x="3320" y="417"/>
                </a:lnTo>
                <a:lnTo>
                  <a:pt x="3320" y="422"/>
                </a:lnTo>
                <a:lnTo>
                  <a:pt x="3321" y="423"/>
                </a:lnTo>
                <a:lnTo>
                  <a:pt x="3321" y="417"/>
                </a:lnTo>
                <a:lnTo>
                  <a:pt x="3321" y="419"/>
                </a:lnTo>
                <a:lnTo>
                  <a:pt x="3321" y="423"/>
                </a:lnTo>
                <a:lnTo>
                  <a:pt x="3322" y="423"/>
                </a:lnTo>
                <a:lnTo>
                  <a:pt x="3322" y="420"/>
                </a:lnTo>
                <a:lnTo>
                  <a:pt x="3322" y="422"/>
                </a:lnTo>
                <a:lnTo>
                  <a:pt x="3322" y="425"/>
                </a:lnTo>
                <a:lnTo>
                  <a:pt x="3323" y="423"/>
                </a:lnTo>
                <a:lnTo>
                  <a:pt x="3323" y="420"/>
                </a:lnTo>
                <a:lnTo>
                  <a:pt x="3324" y="422"/>
                </a:lnTo>
                <a:lnTo>
                  <a:pt x="3324" y="423"/>
                </a:lnTo>
                <a:lnTo>
                  <a:pt x="3324" y="425"/>
                </a:lnTo>
                <a:lnTo>
                  <a:pt x="3324" y="422"/>
                </a:lnTo>
                <a:lnTo>
                  <a:pt x="3325" y="422"/>
                </a:lnTo>
                <a:lnTo>
                  <a:pt x="3325" y="425"/>
                </a:lnTo>
                <a:lnTo>
                  <a:pt x="3325" y="428"/>
                </a:lnTo>
                <a:lnTo>
                  <a:pt x="3325" y="425"/>
                </a:lnTo>
                <a:lnTo>
                  <a:pt x="3326" y="422"/>
                </a:lnTo>
                <a:lnTo>
                  <a:pt x="3326" y="425"/>
                </a:lnTo>
                <a:lnTo>
                  <a:pt x="3326" y="430"/>
                </a:lnTo>
                <a:lnTo>
                  <a:pt x="3327" y="430"/>
                </a:lnTo>
                <a:lnTo>
                  <a:pt x="3327" y="423"/>
                </a:lnTo>
                <a:lnTo>
                  <a:pt x="3327" y="422"/>
                </a:lnTo>
                <a:lnTo>
                  <a:pt x="3328" y="419"/>
                </a:lnTo>
                <a:lnTo>
                  <a:pt x="3328" y="412"/>
                </a:lnTo>
                <a:lnTo>
                  <a:pt x="3328" y="403"/>
                </a:lnTo>
                <a:lnTo>
                  <a:pt x="3328" y="404"/>
                </a:lnTo>
                <a:lnTo>
                  <a:pt x="3329" y="404"/>
                </a:lnTo>
                <a:lnTo>
                  <a:pt x="3329" y="403"/>
                </a:lnTo>
                <a:lnTo>
                  <a:pt x="3329" y="394"/>
                </a:lnTo>
                <a:lnTo>
                  <a:pt x="3330" y="391"/>
                </a:lnTo>
                <a:lnTo>
                  <a:pt x="3330" y="390"/>
                </a:lnTo>
                <a:lnTo>
                  <a:pt x="3330" y="385"/>
                </a:lnTo>
                <a:lnTo>
                  <a:pt x="3331" y="380"/>
                </a:lnTo>
                <a:lnTo>
                  <a:pt x="3331" y="378"/>
                </a:lnTo>
                <a:lnTo>
                  <a:pt x="3331" y="385"/>
                </a:lnTo>
                <a:lnTo>
                  <a:pt x="3331" y="388"/>
                </a:lnTo>
                <a:lnTo>
                  <a:pt x="3332" y="391"/>
                </a:lnTo>
                <a:lnTo>
                  <a:pt x="3332" y="391"/>
                </a:lnTo>
                <a:lnTo>
                  <a:pt x="3332" y="396"/>
                </a:lnTo>
                <a:lnTo>
                  <a:pt x="3333" y="390"/>
                </a:lnTo>
                <a:lnTo>
                  <a:pt x="3333" y="388"/>
                </a:lnTo>
                <a:lnTo>
                  <a:pt x="3333" y="385"/>
                </a:lnTo>
                <a:lnTo>
                  <a:pt x="3334" y="382"/>
                </a:lnTo>
                <a:lnTo>
                  <a:pt x="3334" y="380"/>
                </a:lnTo>
                <a:lnTo>
                  <a:pt x="3334" y="391"/>
                </a:lnTo>
                <a:lnTo>
                  <a:pt x="3335" y="401"/>
                </a:lnTo>
                <a:lnTo>
                  <a:pt x="3335" y="403"/>
                </a:lnTo>
                <a:lnTo>
                  <a:pt x="3335" y="415"/>
                </a:lnTo>
                <a:lnTo>
                  <a:pt x="3335" y="422"/>
                </a:lnTo>
                <a:lnTo>
                  <a:pt x="3336" y="422"/>
                </a:lnTo>
                <a:lnTo>
                  <a:pt x="3336" y="425"/>
                </a:lnTo>
                <a:lnTo>
                  <a:pt x="3336" y="426"/>
                </a:lnTo>
                <a:lnTo>
                  <a:pt x="3337" y="428"/>
                </a:lnTo>
                <a:lnTo>
                  <a:pt x="3337" y="426"/>
                </a:lnTo>
                <a:lnTo>
                  <a:pt x="3337" y="431"/>
                </a:lnTo>
                <a:lnTo>
                  <a:pt x="3338" y="433"/>
                </a:lnTo>
                <a:lnTo>
                  <a:pt x="3338" y="436"/>
                </a:lnTo>
                <a:lnTo>
                  <a:pt x="3338" y="433"/>
                </a:lnTo>
                <a:lnTo>
                  <a:pt x="3338" y="433"/>
                </a:lnTo>
                <a:lnTo>
                  <a:pt x="3339" y="437"/>
                </a:lnTo>
                <a:lnTo>
                  <a:pt x="3339" y="441"/>
                </a:lnTo>
                <a:lnTo>
                  <a:pt x="3339" y="433"/>
                </a:lnTo>
                <a:lnTo>
                  <a:pt x="3339" y="431"/>
                </a:lnTo>
                <a:lnTo>
                  <a:pt x="3340" y="433"/>
                </a:lnTo>
                <a:lnTo>
                  <a:pt x="3340" y="439"/>
                </a:lnTo>
                <a:lnTo>
                  <a:pt x="3341" y="441"/>
                </a:lnTo>
                <a:lnTo>
                  <a:pt x="3341" y="457"/>
                </a:lnTo>
                <a:lnTo>
                  <a:pt x="3341" y="471"/>
                </a:lnTo>
                <a:lnTo>
                  <a:pt x="3341" y="487"/>
                </a:lnTo>
                <a:lnTo>
                  <a:pt x="3342" y="497"/>
                </a:lnTo>
                <a:lnTo>
                  <a:pt x="3342" y="476"/>
                </a:lnTo>
                <a:lnTo>
                  <a:pt x="3342" y="463"/>
                </a:lnTo>
                <a:lnTo>
                  <a:pt x="3342" y="348"/>
                </a:lnTo>
                <a:lnTo>
                  <a:pt x="3343" y="238"/>
                </a:lnTo>
                <a:lnTo>
                  <a:pt x="3343" y="116"/>
                </a:lnTo>
                <a:lnTo>
                  <a:pt x="3344" y="56"/>
                </a:lnTo>
                <a:lnTo>
                  <a:pt x="3344" y="100"/>
                </a:lnTo>
                <a:lnTo>
                  <a:pt x="3344" y="266"/>
                </a:lnTo>
                <a:lnTo>
                  <a:pt x="3344" y="431"/>
                </a:lnTo>
                <a:lnTo>
                  <a:pt x="3345" y="495"/>
                </a:lnTo>
                <a:lnTo>
                  <a:pt x="3345" y="486"/>
                </a:lnTo>
                <a:lnTo>
                  <a:pt x="3345" y="462"/>
                </a:lnTo>
                <a:lnTo>
                  <a:pt x="3345" y="449"/>
                </a:lnTo>
                <a:lnTo>
                  <a:pt x="3346" y="452"/>
                </a:lnTo>
                <a:lnTo>
                  <a:pt x="3346" y="455"/>
                </a:lnTo>
                <a:lnTo>
                  <a:pt x="3347" y="454"/>
                </a:lnTo>
                <a:lnTo>
                  <a:pt x="3347" y="449"/>
                </a:lnTo>
                <a:lnTo>
                  <a:pt x="3347" y="452"/>
                </a:lnTo>
                <a:lnTo>
                  <a:pt x="3347" y="454"/>
                </a:lnTo>
                <a:lnTo>
                  <a:pt x="3348" y="455"/>
                </a:lnTo>
                <a:lnTo>
                  <a:pt x="3348" y="455"/>
                </a:lnTo>
                <a:lnTo>
                  <a:pt x="3348" y="452"/>
                </a:lnTo>
                <a:lnTo>
                  <a:pt x="3348" y="457"/>
                </a:lnTo>
                <a:lnTo>
                  <a:pt x="3349" y="455"/>
                </a:lnTo>
                <a:lnTo>
                  <a:pt x="3349" y="454"/>
                </a:lnTo>
                <a:lnTo>
                  <a:pt x="3349" y="455"/>
                </a:lnTo>
                <a:lnTo>
                  <a:pt x="3349" y="455"/>
                </a:lnTo>
                <a:lnTo>
                  <a:pt x="3350" y="455"/>
                </a:lnTo>
                <a:lnTo>
                  <a:pt x="3350" y="457"/>
                </a:lnTo>
                <a:lnTo>
                  <a:pt x="3351" y="455"/>
                </a:lnTo>
                <a:lnTo>
                  <a:pt x="3351" y="452"/>
                </a:lnTo>
                <a:lnTo>
                  <a:pt x="3351" y="458"/>
                </a:lnTo>
                <a:lnTo>
                  <a:pt x="3351" y="454"/>
                </a:lnTo>
                <a:lnTo>
                  <a:pt x="3352" y="454"/>
                </a:lnTo>
                <a:lnTo>
                  <a:pt x="3352" y="449"/>
                </a:lnTo>
                <a:lnTo>
                  <a:pt x="3352" y="452"/>
                </a:lnTo>
                <a:lnTo>
                  <a:pt x="3352" y="455"/>
                </a:lnTo>
                <a:lnTo>
                  <a:pt x="3353" y="454"/>
                </a:lnTo>
                <a:lnTo>
                  <a:pt x="3353" y="454"/>
                </a:lnTo>
                <a:lnTo>
                  <a:pt x="3354" y="455"/>
                </a:lnTo>
                <a:lnTo>
                  <a:pt x="3354" y="458"/>
                </a:lnTo>
                <a:lnTo>
                  <a:pt x="3354" y="455"/>
                </a:lnTo>
                <a:lnTo>
                  <a:pt x="3354" y="454"/>
                </a:lnTo>
                <a:lnTo>
                  <a:pt x="3355" y="455"/>
                </a:lnTo>
                <a:lnTo>
                  <a:pt x="3355" y="455"/>
                </a:lnTo>
                <a:lnTo>
                  <a:pt x="3355" y="452"/>
                </a:lnTo>
                <a:lnTo>
                  <a:pt x="3355" y="450"/>
                </a:lnTo>
                <a:lnTo>
                  <a:pt x="3356" y="454"/>
                </a:lnTo>
                <a:lnTo>
                  <a:pt x="3356" y="454"/>
                </a:lnTo>
                <a:lnTo>
                  <a:pt x="3357" y="447"/>
                </a:lnTo>
                <a:lnTo>
                  <a:pt x="3357" y="446"/>
                </a:lnTo>
                <a:lnTo>
                  <a:pt x="3357" y="447"/>
                </a:lnTo>
                <a:lnTo>
                  <a:pt x="3357" y="450"/>
                </a:lnTo>
                <a:lnTo>
                  <a:pt x="3358" y="450"/>
                </a:lnTo>
                <a:lnTo>
                  <a:pt x="3358" y="446"/>
                </a:lnTo>
                <a:lnTo>
                  <a:pt x="3358" y="452"/>
                </a:lnTo>
                <a:lnTo>
                  <a:pt x="3358" y="454"/>
                </a:lnTo>
                <a:lnTo>
                  <a:pt x="3359" y="452"/>
                </a:lnTo>
                <a:lnTo>
                  <a:pt x="3359" y="449"/>
                </a:lnTo>
                <a:lnTo>
                  <a:pt x="3360" y="454"/>
                </a:lnTo>
                <a:lnTo>
                  <a:pt x="3360" y="454"/>
                </a:lnTo>
                <a:lnTo>
                  <a:pt x="3360" y="458"/>
                </a:lnTo>
                <a:lnTo>
                  <a:pt x="3360" y="450"/>
                </a:lnTo>
                <a:lnTo>
                  <a:pt x="3361" y="452"/>
                </a:lnTo>
                <a:lnTo>
                  <a:pt x="3361" y="455"/>
                </a:lnTo>
                <a:lnTo>
                  <a:pt x="3361" y="457"/>
                </a:lnTo>
                <a:lnTo>
                  <a:pt x="3362" y="452"/>
                </a:lnTo>
                <a:lnTo>
                  <a:pt x="3362" y="450"/>
                </a:lnTo>
                <a:lnTo>
                  <a:pt x="3362" y="450"/>
                </a:lnTo>
                <a:lnTo>
                  <a:pt x="3362" y="452"/>
                </a:lnTo>
                <a:lnTo>
                  <a:pt x="3363" y="447"/>
                </a:lnTo>
                <a:lnTo>
                  <a:pt x="3363" y="444"/>
                </a:lnTo>
                <a:lnTo>
                  <a:pt x="3363" y="446"/>
                </a:lnTo>
                <a:lnTo>
                  <a:pt x="3364" y="444"/>
                </a:lnTo>
                <a:lnTo>
                  <a:pt x="3364" y="439"/>
                </a:lnTo>
                <a:lnTo>
                  <a:pt x="3364" y="433"/>
                </a:lnTo>
                <a:lnTo>
                  <a:pt x="3365" y="430"/>
                </a:lnTo>
                <a:lnTo>
                  <a:pt x="3365" y="428"/>
                </a:lnTo>
                <a:lnTo>
                  <a:pt x="3365" y="425"/>
                </a:lnTo>
                <a:lnTo>
                  <a:pt x="3365" y="417"/>
                </a:lnTo>
                <a:lnTo>
                  <a:pt x="3366" y="415"/>
                </a:lnTo>
                <a:lnTo>
                  <a:pt x="3366" y="419"/>
                </a:lnTo>
                <a:lnTo>
                  <a:pt x="3366" y="415"/>
                </a:lnTo>
                <a:lnTo>
                  <a:pt x="3367" y="409"/>
                </a:lnTo>
                <a:lnTo>
                  <a:pt x="3367" y="412"/>
                </a:lnTo>
                <a:lnTo>
                  <a:pt x="3367" y="415"/>
                </a:lnTo>
                <a:lnTo>
                  <a:pt x="3368" y="414"/>
                </a:lnTo>
                <a:lnTo>
                  <a:pt x="3368" y="410"/>
                </a:lnTo>
                <a:lnTo>
                  <a:pt x="3368" y="407"/>
                </a:lnTo>
                <a:lnTo>
                  <a:pt x="3368" y="412"/>
                </a:lnTo>
                <a:lnTo>
                  <a:pt x="3369" y="414"/>
                </a:lnTo>
                <a:lnTo>
                  <a:pt x="3369" y="412"/>
                </a:lnTo>
                <a:lnTo>
                  <a:pt x="3369" y="410"/>
                </a:lnTo>
                <a:lnTo>
                  <a:pt x="3370" y="414"/>
                </a:lnTo>
                <a:lnTo>
                  <a:pt x="3370" y="414"/>
                </a:lnTo>
                <a:lnTo>
                  <a:pt x="3370" y="414"/>
                </a:lnTo>
                <a:lnTo>
                  <a:pt x="3371" y="414"/>
                </a:lnTo>
                <a:lnTo>
                  <a:pt x="3371" y="414"/>
                </a:lnTo>
                <a:lnTo>
                  <a:pt x="3371" y="419"/>
                </a:lnTo>
                <a:lnTo>
                  <a:pt x="3371" y="412"/>
                </a:lnTo>
                <a:lnTo>
                  <a:pt x="3372" y="415"/>
                </a:lnTo>
                <a:lnTo>
                  <a:pt x="3372" y="417"/>
                </a:lnTo>
                <a:lnTo>
                  <a:pt x="3372" y="420"/>
                </a:lnTo>
                <a:lnTo>
                  <a:pt x="3373" y="420"/>
                </a:lnTo>
                <a:lnTo>
                  <a:pt x="3373" y="420"/>
                </a:lnTo>
                <a:lnTo>
                  <a:pt x="3373" y="422"/>
                </a:lnTo>
                <a:lnTo>
                  <a:pt x="3374" y="425"/>
                </a:lnTo>
                <a:lnTo>
                  <a:pt x="3374" y="423"/>
                </a:lnTo>
                <a:lnTo>
                  <a:pt x="3374" y="419"/>
                </a:lnTo>
                <a:lnTo>
                  <a:pt x="3374" y="423"/>
                </a:lnTo>
                <a:lnTo>
                  <a:pt x="3375" y="425"/>
                </a:lnTo>
                <a:lnTo>
                  <a:pt x="3375" y="426"/>
                </a:lnTo>
                <a:lnTo>
                  <a:pt x="3375" y="425"/>
                </a:lnTo>
                <a:lnTo>
                  <a:pt x="3375" y="423"/>
                </a:lnTo>
                <a:lnTo>
                  <a:pt x="3376" y="428"/>
                </a:lnTo>
                <a:lnTo>
                  <a:pt x="3376" y="431"/>
                </a:lnTo>
                <a:lnTo>
                  <a:pt x="3377" y="428"/>
                </a:lnTo>
                <a:lnTo>
                  <a:pt x="3377" y="430"/>
                </a:lnTo>
                <a:lnTo>
                  <a:pt x="3377" y="430"/>
                </a:lnTo>
                <a:lnTo>
                  <a:pt x="3377" y="433"/>
                </a:lnTo>
                <a:lnTo>
                  <a:pt x="3378" y="428"/>
                </a:lnTo>
                <a:lnTo>
                  <a:pt x="3378" y="430"/>
                </a:lnTo>
                <a:lnTo>
                  <a:pt x="3378" y="435"/>
                </a:lnTo>
                <a:lnTo>
                  <a:pt x="3378" y="436"/>
                </a:lnTo>
                <a:lnTo>
                  <a:pt x="3379" y="428"/>
                </a:lnTo>
                <a:lnTo>
                  <a:pt x="3379" y="426"/>
                </a:lnTo>
                <a:lnTo>
                  <a:pt x="3380" y="428"/>
                </a:lnTo>
                <a:lnTo>
                  <a:pt x="3380" y="435"/>
                </a:lnTo>
                <a:lnTo>
                  <a:pt x="3380" y="431"/>
                </a:lnTo>
                <a:lnTo>
                  <a:pt x="3380" y="428"/>
                </a:lnTo>
                <a:lnTo>
                  <a:pt x="3381" y="428"/>
                </a:lnTo>
                <a:lnTo>
                  <a:pt x="3381" y="435"/>
                </a:lnTo>
                <a:lnTo>
                  <a:pt x="3381" y="435"/>
                </a:lnTo>
                <a:lnTo>
                  <a:pt x="3381" y="430"/>
                </a:lnTo>
                <a:lnTo>
                  <a:pt x="3382" y="431"/>
                </a:lnTo>
                <a:lnTo>
                  <a:pt x="3382" y="431"/>
                </a:lnTo>
                <a:lnTo>
                  <a:pt x="3383" y="431"/>
                </a:lnTo>
                <a:lnTo>
                  <a:pt x="3383" y="422"/>
                </a:lnTo>
                <a:lnTo>
                  <a:pt x="3383" y="417"/>
                </a:lnTo>
                <a:lnTo>
                  <a:pt x="3383" y="420"/>
                </a:lnTo>
                <a:lnTo>
                  <a:pt x="3384" y="417"/>
                </a:lnTo>
                <a:lnTo>
                  <a:pt x="3384" y="409"/>
                </a:lnTo>
                <a:lnTo>
                  <a:pt x="3384" y="404"/>
                </a:lnTo>
                <a:lnTo>
                  <a:pt x="3384" y="406"/>
                </a:lnTo>
                <a:lnTo>
                  <a:pt x="3385" y="404"/>
                </a:lnTo>
                <a:lnTo>
                  <a:pt x="3385" y="399"/>
                </a:lnTo>
                <a:lnTo>
                  <a:pt x="3386" y="393"/>
                </a:lnTo>
                <a:lnTo>
                  <a:pt x="3386" y="394"/>
                </a:lnTo>
                <a:lnTo>
                  <a:pt x="3386" y="394"/>
                </a:lnTo>
                <a:lnTo>
                  <a:pt x="3386" y="393"/>
                </a:lnTo>
                <a:lnTo>
                  <a:pt x="3387" y="393"/>
                </a:lnTo>
                <a:lnTo>
                  <a:pt x="3387" y="396"/>
                </a:lnTo>
                <a:lnTo>
                  <a:pt x="3387" y="401"/>
                </a:lnTo>
                <a:lnTo>
                  <a:pt x="3387" y="398"/>
                </a:lnTo>
                <a:lnTo>
                  <a:pt x="3388" y="391"/>
                </a:lnTo>
                <a:lnTo>
                  <a:pt x="3388" y="391"/>
                </a:lnTo>
                <a:lnTo>
                  <a:pt x="3388" y="388"/>
                </a:lnTo>
                <a:lnTo>
                  <a:pt x="3388" y="383"/>
                </a:lnTo>
                <a:lnTo>
                  <a:pt x="3389" y="398"/>
                </a:lnTo>
                <a:lnTo>
                  <a:pt x="3389" y="409"/>
                </a:lnTo>
                <a:lnTo>
                  <a:pt x="3390" y="417"/>
                </a:lnTo>
                <a:lnTo>
                  <a:pt x="3390" y="420"/>
                </a:lnTo>
                <a:lnTo>
                  <a:pt x="3390" y="422"/>
                </a:lnTo>
                <a:lnTo>
                  <a:pt x="3390" y="423"/>
                </a:lnTo>
                <a:lnTo>
                  <a:pt x="3391" y="428"/>
                </a:lnTo>
                <a:lnTo>
                  <a:pt x="3391" y="435"/>
                </a:lnTo>
                <a:lnTo>
                  <a:pt x="3391" y="433"/>
                </a:lnTo>
                <a:lnTo>
                  <a:pt x="3392" y="433"/>
                </a:lnTo>
                <a:lnTo>
                  <a:pt x="3392" y="437"/>
                </a:lnTo>
                <a:lnTo>
                  <a:pt x="3392" y="436"/>
                </a:lnTo>
                <a:lnTo>
                  <a:pt x="3393" y="437"/>
                </a:lnTo>
                <a:lnTo>
                  <a:pt x="3393" y="436"/>
                </a:lnTo>
                <a:lnTo>
                  <a:pt x="3393" y="442"/>
                </a:lnTo>
                <a:lnTo>
                  <a:pt x="3393" y="444"/>
                </a:lnTo>
                <a:lnTo>
                  <a:pt x="3394" y="441"/>
                </a:lnTo>
                <a:lnTo>
                  <a:pt x="3394" y="439"/>
                </a:lnTo>
                <a:lnTo>
                  <a:pt x="3394" y="437"/>
                </a:lnTo>
                <a:lnTo>
                  <a:pt x="3395" y="444"/>
                </a:lnTo>
                <a:lnTo>
                  <a:pt x="3395" y="442"/>
                </a:lnTo>
                <a:lnTo>
                  <a:pt x="3395" y="444"/>
                </a:lnTo>
                <a:lnTo>
                  <a:pt x="3396" y="442"/>
                </a:lnTo>
                <a:lnTo>
                  <a:pt x="3396" y="442"/>
                </a:lnTo>
                <a:lnTo>
                  <a:pt x="3396" y="447"/>
                </a:lnTo>
                <a:lnTo>
                  <a:pt x="3396" y="454"/>
                </a:lnTo>
                <a:lnTo>
                  <a:pt x="3397" y="471"/>
                </a:lnTo>
                <a:lnTo>
                  <a:pt x="3397" y="486"/>
                </a:lnTo>
                <a:lnTo>
                  <a:pt x="3397" y="503"/>
                </a:lnTo>
                <a:lnTo>
                  <a:pt x="3398" y="508"/>
                </a:lnTo>
                <a:lnTo>
                  <a:pt x="3398" y="476"/>
                </a:lnTo>
                <a:lnTo>
                  <a:pt x="3398" y="425"/>
                </a:lnTo>
                <a:lnTo>
                  <a:pt x="3398" y="353"/>
                </a:lnTo>
                <a:lnTo>
                  <a:pt x="3399" y="241"/>
                </a:lnTo>
                <a:lnTo>
                  <a:pt x="3399" y="127"/>
                </a:lnTo>
                <a:lnTo>
                  <a:pt x="3399" y="84"/>
                </a:lnTo>
                <a:lnTo>
                  <a:pt x="3400" y="151"/>
                </a:lnTo>
                <a:lnTo>
                  <a:pt x="3400" y="317"/>
                </a:lnTo>
                <a:lnTo>
                  <a:pt x="3400" y="462"/>
                </a:lnTo>
                <a:lnTo>
                  <a:pt x="3401" y="508"/>
                </a:lnTo>
                <a:lnTo>
                  <a:pt x="3401" y="489"/>
                </a:lnTo>
                <a:lnTo>
                  <a:pt x="3401" y="462"/>
                </a:lnTo>
                <a:lnTo>
                  <a:pt x="3401" y="458"/>
                </a:lnTo>
                <a:lnTo>
                  <a:pt x="3402" y="460"/>
                </a:lnTo>
                <a:lnTo>
                  <a:pt x="3402" y="462"/>
                </a:lnTo>
                <a:lnTo>
                  <a:pt x="3402" y="458"/>
                </a:lnTo>
                <a:lnTo>
                  <a:pt x="3403" y="458"/>
                </a:lnTo>
                <a:lnTo>
                  <a:pt x="3403" y="462"/>
                </a:lnTo>
                <a:lnTo>
                  <a:pt x="3403" y="463"/>
                </a:lnTo>
                <a:lnTo>
                  <a:pt x="3404" y="465"/>
                </a:lnTo>
                <a:lnTo>
                  <a:pt x="3404" y="462"/>
                </a:lnTo>
                <a:lnTo>
                  <a:pt x="3404" y="462"/>
                </a:lnTo>
                <a:lnTo>
                  <a:pt x="3404" y="460"/>
                </a:lnTo>
                <a:lnTo>
                  <a:pt x="3405" y="460"/>
                </a:lnTo>
                <a:lnTo>
                  <a:pt x="3405" y="458"/>
                </a:lnTo>
                <a:lnTo>
                  <a:pt x="3405" y="455"/>
                </a:lnTo>
                <a:lnTo>
                  <a:pt x="3406" y="458"/>
                </a:lnTo>
                <a:lnTo>
                  <a:pt x="3406" y="460"/>
                </a:lnTo>
                <a:lnTo>
                  <a:pt x="3406" y="458"/>
                </a:lnTo>
                <a:lnTo>
                  <a:pt x="3407" y="454"/>
                </a:lnTo>
                <a:lnTo>
                  <a:pt x="3407" y="457"/>
                </a:lnTo>
                <a:lnTo>
                  <a:pt x="3407" y="460"/>
                </a:lnTo>
                <a:lnTo>
                  <a:pt x="3407" y="457"/>
                </a:lnTo>
                <a:lnTo>
                  <a:pt x="3408" y="457"/>
                </a:lnTo>
                <a:lnTo>
                  <a:pt x="3408" y="460"/>
                </a:lnTo>
                <a:lnTo>
                  <a:pt x="3408" y="465"/>
                </a:lnTo>
                <a:lnTo>
                  <a:pt x="3409" y="458"/>
                </a:lnTo>
                <a:lnTo>
                  <a:pt x="3409" y="455"/>
                </a:lnTo>
                <a:lnTo>
                  <a:pt x="3409" y="457"/>
                </a:lnTo>
                <a:lnTo>
                  <a:pt x="3410" y="460"/>
                </a:lnTo>
                <a:lnTo>
                  <a:pt x="3410" y="457"/>
                </a:lnTo>
                <a:lnTo>
                  <a:pt x="3410" y="454"/>
                </a:lnTo>
                <a:lnTo>
                  <a:pt x="3410" y="455"/>
                </a:lnTo>
                <a:lnTo>
                  <a:pt x="3411" y="458"/>
                </a:lnTo>
                <a:lnTo>
                  <a:pt x="3411" y="460"/>
                </a:lnTo>
                <a:lnTo>
                  <a:pt x="3411" y="457"/>
                </a:lnTo>
                <a:lnTo>
                  <a:pt x="3411" y="457"/>
                </a:lnTo>
                <a:lnTo>
                  <a:pt x="3412" y="458"/>
                </a:lnTo>
                <a:lnTo>
                  <a:pt x="3412" y="463"/>
                </a:lnTo>
                <a:lnTo>
                  <a:pt x="3413" y="463"/>
                </a:lnTo>
                <a:lnTo>
                  <a:pt x="3413" y="460"/>
                </a:lnTo>
                <a:lnTo>
                  <a:pt x="3413" y="462"/>
                </a:lnTo>
                <a:lnTo>
                  <a:pt x="3413" y="460"/>
                </a:lnTo>
                <a:lnTo>
                  <a:pt x="3414" y="455"/>
                </a:lnTo>
                <a:lnTo>
                  <a:pt x="3414" y="455"/>
                </a:lnTo>
                <a:lnTo>
                  <a:pt x="3414" y="460"/>
                </a:lnTo>
                <a:lnTo>
                  <a:pt x="3414" y="462"/>
                </a:lnTo>
                <a:lnTo>
                  <a:pt x="3415" y="460"/>
                </a:lnTo>
                <a:lnTo>
                  <a:pt x="3415" y="457"/>
                </a:lnTo>
                <a:lnTo>
                  <a:pt x="3416" y="460"/>
                </a:lnTo>
                <a:lnTo>
                  <a:pt x="3416" y="465"/>
                </a:lnTo>
                <a:lnTo>
                  <a:pt x="3416" y="463"/>
                </a:lnTo>
                <a:lnTo>
                  <a:pt x="3416" y="460"/>
                </a:lnTo>
                <a:lnTo>
                  <a:pt x="3417" y="460"/>
                </a:lnTo>
                <a:lnTo>
                  <a:pt x="3417" y="462"/>
                </a:lnTo>
                <a:lnTo>
                  <a:pt x="3417" y="463"/>
                </a:lnTo>
                <a:lnTo>
                  <a:pt x="3417" y="462"/>
                </a:lnTo>
                <a:lnTo>
                  <a:pt x="3418" y="458"/>
                </a:lnTo>
                <a:lnTo>
                  <a:pt x="3418" y="463"/>
                </a:lnTo>
                <a:lnTo>
                  <a:pt x="3419" y="460"/>
                </a:lnTo>
                <a:lnTo>
                  <a:pt x="3419" y="457"/>
                </a:lnTo>
                <a:lnTo>
                  <a:pt x="3419" y="454"/>
                </a:lnTo>
                <a:lnTo>
                  <a:pt x="3419" y="454"/>
                </a:lnTo>
                <a:lnTo>
                  <a:pt x="3420" y="449"/>
                </a:lnTo>
                <a:lnTo>
                  <a:pt x="3420" y="442"/>
                </a:lnTo>
                <a:lnTo>
                  <a:pt x="3420" y="442"/>
                </a:lnTo>
                <a:lnTo>
                  <a:pt x="3420" y="442"/>
                </a:lnTo>
                <a:lnTo>
                  <a:pt x="3421" y="439"/>
                </a:lnTo>
                <a:lnTo>
                  <a:pt x="3421" y="431"/>
                </a:lnTo>
                <a:lnTo>
                  <a:pt x="3422" y="428"/>
                </a:lnTo>
                <a:lnTo>
                  <a:pt x="3422" y="428"/>
                </a:lnTo>
                <a:lnTo>
                  <a:pt x="3422" y="430"/>
                </a:lnTo>
                <a:lnTo>
                  <a:pt x="3422" y="425"/>
                </a:lnTo>
                <a:lnTo>
                  <a:pt x="3423" y="422"/>
                </a:lnTo>
                <a:lnTo>
                  <a:pt x="3423" y="425"/>
                </a:lnTo>
                <a:lnTo>
                  <a:pt x="3423" y="425"/>
                </a:lnTo>
                <a:lnTo>
                  <a:pt x="3423" y="426"/>
                </a:lnTo>
                <a:lnTo>
                  <a:pt x="3424" y="423"/>
                </a:lnTo>
                <a:lnTo>
                  <a:pt x="3424" y="425"/>
                </a:lnTo>
                <a:lnTo>
                  <a:pt x="3424" y="425"/>
                </a:lnTo>
                <a:lnTo>
                  <a:pt x="3425" y="425"/>
                </a:lnTo>
                <a:lnTo>
                  <a:pt x="3425" y="420"/>
                </a:lnTo>
                <a:lnTo>
                  <a:pt x="3425" y="423"/>
                </a:lnTo>
                <a:lnTo>
                  <a:pt x="3426" y="426"/>
                </a:lnTo>
                <a:lnTo>
                  <a:pt x="3426" y="426"/>
                </a:lnTo>
                <a:lnTo>
                  <a:pt x="3426" y="420"/>
                </a:lnTo>
                <a:lnTo>
                  <a:pt x="3426" y="423"/>
                </a:lnTo>
                <a:lnTo>
                  <a:pt x="3427" y="426"/>
                </a:lnTo>
                <a:lnTo>
                  <a:pt x="3427" y="428"/>
                </a:lnTo>
                <a:lnTo>
                  <a:pt x="3427" y="425"/>
                </a:lnTo>
                <a:lnTo>
                  <a:pt x="3428" y="426"/>
                </a:lnTo>
                <a:lnTo>
                  <a:pt x="3428" y="431"/>
                </a:lnTo>
                <a:lnTo>
                  <a:pt x="3428" y="433"/>
                </a:lnTo>
                <a:lnTo>
                  <a:pt x="3429" y="433"/>
                </a:lnTo>
                <a:lnTo>
                  <a:pt x="3429" y="430"/>
                </a:lnTo>
                <a:lnTo>
                  <a:pt x="3429" y="435"/>
                </a:lnTo>
                <a:lnTo>
                  <a:pt x="3429" y="439"/>
                </a:lnTo>
                <a:lnTo>
                  <a:pt x="3430" y="435"/>
                </a:lnTo>
                <a:lnTo>
                  <a:pt x="3430" y="437"/>
                </a:lnTo>
                <a:lnTo>
                  <a:pt x="3430" y="437"/>
                </a:lnTo>
                <a:lnTo>
                  <a:pt x="3431" y="437"/>
                </a:lnTo>
                <a:lnTo>
                  <a:pt x="3431" y="435"/>
                </a:lnTo>
                <a:lnTo>
                  <a:pt x="3431" y="435"/>
                </a:lnTo>
                <a:lnTo>
                  <a:pt x="3432" y="436"/>
                </a:lnTo>
                <a:lnTo>
                  <a:pt x="3432" y="442"/>
                </a:lnTo>
                <a:lnTo>
                  <a:pt x="3432" y="442"/>
                </a:lnTo>
                <a:lnTo>
                  <a:pt x="3432" y="447"/>
                </a:lnTo>
                <a:lnTo>
                  <a:pt x="3433" y="447"/>
                </a:lnTo>
                <a:lnTo>
                  <a:pt x="3433" y="447"/>
                </a:lnTo>
                <a:lnTo>
                  <a:pt x="3433" y="446"/>
                </a:lnTo>
                <a:lnTo>
                  <a:pt x="3434" y="441"/>
                </a:lnTo>
                <a:lnTo>
                  <a:pt x="3434" y="444"/>
                </a:lnTo>
                <a:lnTo>
                  <a:pt x="3434" y="449"/>
                </a:lnTo>
                <a:lnTo>
                  <a:pt x="3435" y="450"/>
                </a:lnTo>
                <a:lnTo>
                  <a:pt x="3435" y="444"/>
                </a:lnTo>
                <a:lnTo>
                  <a:pt x="3435" y="444"/>
                </a:lnTo>
                <a:lnTo>
                  <a:pt x="3435" y="446"/>
                </a:lnTo>
                <a:lnTo>
                  <a:pt x="3436" y="450"/>
                </a:lnTo>
                <a:lnTo>
                  <a:pt x="3436" y="444"/>
                </a:lnTo>
                <a:lnTo>
                  <a:pt x="3436" y="442"/>
                </a:lnTo>
                <a:lnTo>
                  <a:pt x="3437" y="447"/>
                </a:lnTo>
                <a:lnTo>
                  <a:pt x="3437" y="447"/>
                </a:lnTo>
                <a:lnTo>
                  <a:pt x="3437" y="442"/>
                </a:lnTo>
                <a:lnTo>
                  <a:pt x="3437" y="439"/>
                </a:lnTo>
                <a:lnTo>
                  <a:pt x="3438" y="439"/>
                </a:lnTo>
                <a:lnTo>
                  <a:pt x="3438" y="444"/>
                </a:lnTo>
                <a:lnTo>
                  <a:pt x="3438" y="442"/>
                </a:lnTo>
                <a:lnTo>
                  <a:pt x="3439" y="442"/>
                </a:lnTo>
                <a:lnTo>
                  <a:pt x="3439" y="444"/>
                </a:lnTo>
                <a:lnTo>
                  <a:pt x="3439" y="441"/>
                </a:lnTo>
                <a:lnTo>
                  <a:pt x="3440" y="433"/>
                </a:lnTo>
                <a:lnTo>
                  <a:pt x="3440" y="430"/>
                </a:lnTo>
                <a:lnTo>
                  <a:pt x="3440" y="425"/>
                </a:lnTo>
                <a:lnTo>
                  <a:pt x="3440" y="425"/>
                </a:lnTo>
                <a:lnTo>
                  <a:pt x="3441" y="420"/>
                </a:lnTo>
                <a:lnTo>
                  <a:pt x="3441" y="417"/>
                </a:lnTo>
                <a:lnTo>
                  <a:pt x="3441" y="412"/>
                </a:lnTo>
                <a:lnTo>
                  <a:pt x="3442" y="414"/>
                </a:lnTo>
                <a:lnTo>
                  <a:pt x="3442" y="415"/>
                </a:lnTo>
                <a:lnTo>
                  <a:pt x="3442" y="410"/>
                </a:lnTo>
                <a:lnTo>
                  <a:pt x="3443" y="409"/>
                </a:lnTo>
                <a:lnTo>
                  <a:pt x="3443" y="412"/>
                </a:lnTo>
                <a:lnTo>
                  <a:pt x="3443" y="419"/>
                </a:lnTo>
                <a:lnTo>
                  <a:pt x="3443" y="412"/>
                </a:lnTo>
                <a:lnTo>
                  <a:pt x="3444" y="409"/>
                </a:lnTo>
                <a:lnTo>
                  <a:pt x="3444" y="410"/>
                </a:lnTo>
                <a:lnTo>
                  <a:pt x="3444" y="414"/>
                </a:lnTo>
                <a:lnTo>
                  <a:pt x="3445" y="404"/>
                </a:lnTo>
                <a:lnTo>
                  <a:pt x="3445" y="399"/>
                </a:lnTo>
                <a:lnTo>
                  <a:pt x="3445" y="403"/>
                </a:lnTo>
                <a:lnTo>
                  <a:pt x="3446" y="419"/>
                </a:lnTo>
                <a:lnTo>
                  <a:pt x="3446" y="423"/>
                </a:lnTo>
                <a:lnTo>
                  <a:pt x="3446" y="422"/>
                </a:lnTo>
                <a:lnTo>
                  <a:pt x="3446" y="425"/>
                </a:lnTo>
                <a:lnTo>
                  <a:pt x="3447" y="433"/>
                </a:lnTo>
                <a:lnTo>
                  <a:pt x="3447" y="441"/>
                </a:lnTo>
                <a:lnTo>
                  <a:pt x="3447" y="444"/>
                </a:lnTo>
                <a:lnTo>
                  <a:pt x="3447" y="450"/>
                </a:lnTo>
                <a:lnTo>
                  <a:pt x="3448" y="458"/>
                </a:lnTo>
                <a:lnTo>
                  <a:pt x="3448" y="458"/>
                </a:lnTo>
                <a:lnTo>
                  <a:pt x="3449" y="455"/>
                </a:lnTo>
                <a:lnTo>
                  <a:pt x="3449" y="454"/>
                </a:lnTo>
                <a:lnTo>
                  <a:pt x="3449" y="460"/>
                </a:lnTo>
                <a:lnTo>
                  <a:pt x="3449" y="462"/>
                </a:lnTo>
                <a:lnTo>
                  <a:pt x="3450" y="458"/>
                </a:lnTo>
                <a:lnTo>
                  <a:pt x="3450" y="458"/>
                </a:lnTo>
                <a:lnTo>
                  <a:pt x="3450" y="463"/>
                </a:lnTo>
                <a:lnTo>
                  <a:pt x="3450" y="466"/>
                </a:lnTo>
                <a:lnTo>
                  <a:pt x="3451" y="463"/>
                </a:lnTo>
                <a:lnTo>
                  <a:pt x="3451" y="463"/>
                </a:lnTo>
                <a:lnTo>
                  <a:pt x="3452" y="463"/>
                </a:lnTo>
                <a:lnTo>
                  <a:pt x="3452" y="465"/>
                </a:lnTo>
                <a:lnTo>
                  <a:pt x="3452" y="466"/>
                </a:lnTo>
                <a:lnTo>
                  <a:pt x="3452" y="479"/>
                </a:lnTo>
                <a:lnTo>
                  <a:pt x="3453" y="494"/>
                </a:lnTo>
                <a:lnTo>
                  <a:pt x="3453" y="508"/>
                </a:lnTo>
                <a:lnTo>
                  <a:pt x="3453" y="526"/>
                </a:lnTo>
                <a:lnTo>
                  <a:pt x="3453" y="526"/>
                </a:lnTo>
                <a:lnTo>
                  <a:pt x="3454" y="518"/>
                </a:lnTo>
                <a:lnTo>
                  <a:pt x="3454" y="437"/>
                </a:lnTo>
                <a:lnTo>
                  <a:pt x="3455" y="354"/>
                </a:lnTo>
                <a:lnTo>
                  <a:pt x="3455" y="239"/>
                </a:lnTo>
                <a:lnTo>
                  <a:pt x="3455" y="135"/>
                </a:lnTo>
                <a:lnTo>
                  <a:pt x="3455" y="98"/>
                </a:lnTo>
                <a:lnTo>
                  <a:pt x="3456" y="164"/>
                </a:lnTo>
                <a:lnTo>
                  <a:pt x="3456" y="316"/>
                </a:lnTo>
                <a:lnTo>
                  <a:pt x="3456" y="458"/>
                </a:lnTo>
                <a:lnTo>
                  <a:pt x="3456" y="526"/>
                </a:lnTo>
                <a:lnTo>
                  <a:pt x="3457" y="511"/>
                </a:lnTo>
                <a:lnTo>
                  <a:pt x="3457" y="489"/>
                </a:lnTo>
                <a:lnTo>
                  <a:pt x="3458" y="484"/>
                </a:lnTo>
                <a:lnTo>
                  <a:pt x="3458" y="486"/>
                </a:lnTo>
                <a:lnTo>
                  <a:pt x="3458" y="484"/>
                </a:lnTo>
                <a:lnTo>
                  <a:pt x="3458" y="478"/>
                </a:lnTo>
                <a:lnTo>
                  <a:pt x="3459" y="478"/>
                </a:lnTo>
                <a:lnTo>
                  <a:pt x="3459" y="484"/>
                </a:lnTo>
                <a:lnTo>
                  <a:pt x="3459" y="489"/>
                </a:lnTo>
                <a:lnTo>
                  <a:pt x="3459" y="486"/>
                </a:lnTo>
                <a:lnTo>
                  <a:pt x="3460" y="482"/>
                </a:lnTo>
                <a:lnTo>
                  <a:pt x="3460" y="482"/>
                </a:lnTo>
                <a:lnTo>
                  <a:pt x="3460" y="489"/>
                </a:lnTo>
                <a:lnTo>
                  <a:pt x="3461" y="481"/>
                </a:lnTo>
                <a:lnTo>
                  <a:pt x="3461" y="481"/>
                </a:lnTo>
                <a:lnTo>
                  <a:pt x="3461" y="482"/>
                </a:lnTo>
                <a:lnTo>
                  <a:pt x="3462" y="487"/>
                </a:lnTo>
                <a:lnTo>
                  <a:pt x="3462" y="486"/>
                </a:lnTo>
                <a:lnTo>
                  <a:pt x="3462" y="482"/>
                </a:lnTo>
                <a:lnTo>
                  <a:pt x="3462" y="484"/>
                </a:lnTo>
                <a:lnTo>
                  <a:pt x="3463" y="486"/>
                </a:lnTo>
                <a:lnTo>
                  <a:pt x="3463" y="486"/>
                </a:lnTo>
                <a:lnTo>
                  <a:pt x="3463" y="482"/>
                </a:lnTo>
                <a:lnTo>
                  <a:pt x="3464" y="482"/>
                </a:lnTo>
                <a:lnTo>
                  <a:pt x="3464" y="487"/>
                </a:lnTo>
                <a:lnTo>
                  <a:pt x="3464" y="494"/>
                </a:lnTo>
                <a:lnTo>
                  <a:pt x="3465" y="492"/>
                </a:lnTo>
                <a:lnTo>
                  <a:pt x="3465" y="491"/>
                </a:lnTo>
                <a:lnTo>
                  <a:pt x="3465" y="491"/>
                </a:lnTo>
                <a:lnTo>
                  <a:pt x="3465" y="492"/>
                </a:lnTo>
                <a:lnTo>
                  <a:pt x="3466" y="489"/>
                </a:lnTo>
                <a:lnTo>
                  <a:pt x="3466" y="489"/>
                </a:lnTo>
                <a:lnTo>
                  <a:pt x="3466" y="489"/>
                </a:lnTo>
                <a:lnTo>
                  <a:pt x="3467" y="492"/>
                </a:lnTo>
                <a:lnTo>
                  <a:pt x="3467" y="495"/>
                </a:lnTo>
                <a:lnTo>
                  <a:pt x="3467" y="492"/>
                </a:lnTo>
                <a:lnTo>
                  <a:pt x="3468" y="494"/>
                </a:lnTo>
                <a:lnTo>
                  <a:pt x="3468" y="494"/>
                </a:lnTo>
                <a:lnTo>
                  <a:pt x="3468" y="487"/>
                </a:lnTo>
                <a:lnTo>
                  <a:pt x="3468" y="486"/>
                </a:lnTo>
                <a:lnTo>
                  <a:pt x="3469" y="484"/>
                </a:lnTo>
                <a:lnTo>
                  <a:pt x="3469" y="494"/>
                </a:lnTo>
                <a:lnTo>
                  <a:pt x="3469" y="494"/>
                </a:lnTo>
                <a:lnTo>
                  <a:pt x="3470" y="486"/>
                </a:lnTo>
                <a:lnTo>
                  <a:pt x="3470" y="491"/>
                </a:lnTo>
                <a:lnTo>
                  <a:pt x="3470" y="491"/>
                </a:lnTo>
                <a:lnTo>
                  <a:pt x="3471" y="494"/>
                </a:lnTo>
                <a:lnTo>
                  <a:pt x="3471" y="492"/>
                </a:lnTo>
                <a:lnTo>
                  <a:pt x="3471" y="494"/>
                </a:lnTo>
                <a:lnTo>
                  <a:pt x="3471" y="498"/>
                </a:lnTo>
                <a:lnTo>
                  <a:pt x="3472" y="498"/>
                </a:lnTo>
                <a:lnTo>
                  <a:pt x="3472" y="497"/>
                </a:lnTo>
                <a:lnTo>
                  <a:pt x="3472" y="495"/>
                </a:lnTo>
                <a:lnTo>
                  <a:pt x="3473" y="498"/>
                </a:lnTo>
                <a:lnTo>
                  <a:pt x="3473" y="505"/>
                </a:lnTo>
                <a:lnTo>
                  <a:pt x="3473" y="500"/>
                </a:lnTo>
                <a:lnTo>
                  <a:pt x="3473" y="502"/>
                </a:lnTo>
                <a:lnTo>
                  <a:pt x="3474" y="503"/>
                </a:lnTo>
                <a:lnTo>
                  <a:pt x="3474" y="505"/>
                </a:lnTo>
                <a:lnTo>
                  <a:pt x="3474" y="507"/>
                </a:lnTo>
                <a:lnTo>
                  <a:pt x="3475" y="502"/>
                </a:lnTo>
                <a:lnTo>
                  <a:pt x="3475" y="500"/>
                </a:lnTo>
                <a:lnTo>
                  <a:pt x="3475" y="505"/>
                </a:lnTo>
                <a:lnTo>
                  <a:pt x="3476" y="498"/>
                </a:lnTo>
                <a:lnTo>
                  <a:pt x="3476" y="495"/>
                </a:lnTo>
                <a:lnTo>
                  <a:pt x="3476" y="494"/>
                </a:lnTo>
                <a:lnTo>
                  <a:pt x="3476" y="489"/>
                </a:lnTo>
                <a:lnTo>
                  <a:pt x="3477" y="481"/>
                </a:lnTo>
                <a:lnTo>
                  <a:pt x="3477" y="476"/>
                </a:lnTo>
                <a:lnTo>
                  <a:pt x="3477" y="475"/>
                </a:lnTo>
                <a:lnTo>
                  <a:pt x="3478" y="470"/>
                </a:lnTo>
                <a:lnTo>
                  <a:pt x="3478" y="468"/>
                </a:lnTo>
                <a:lnTo>
                  <a:pt x="3478" y="462"/>
                </a:lnTo>
                <a:lnTo>
                  <a:pt x="3479" y="462"/>
                </a:lnTo>
                <a:lnTo>
                  <a:pt x="3479" y="462"/>
                </a:lnTo>
                <a:lnTo>
                  <a:pt x="3479" y="462"/>
                </a:lnTo>
                <a:lnTo>
                  <a:pt x="3479" y="457"/>
                </a:lnTo>
                <a:lnTo>
                  <a:pt x="3480" y="455"/>
                </a:lnTo>
                <a:lnTo>
                  <a:pt x="3480" y="458"/>
                </a:lnTo>
                <a:lnTo>
                  <a:pt x="3481" y="458"/>
                </a:lnTo>
                <a:lnTo>
                  <a:pt x="3481" y="457"/>
                </a:lnTo>
                <a:lnTo>
                  <a:pt x="3481" y="454"/>
                </a:lnTo>
                <a:lnTo>
                  <a:pt x="3481" y="458"/>
                </a:lnTo>
                <a:lnTo>
                  <a:pt x="3482" y="458"/>
                </a:lnTo>
                <a:lnTo>
                  <a:pt x="3482" y="454"/>
                </a:lnTo>
                <a:lnTo>
                  <a:pt x="3482" y="452"/>
                </a:lnTo>
                <a:lnTo>
                  <a:pt x="3482" y="454"/>
                </a:lnTo>
                <a:lnTo>
                  <a:pt x="3483" y="455"/>
                </a:lnTo>
                <a:lnTo>
                  <a:pt x="3483" y="460"/>
                </a:lnTo>
                <a:lnTo>
                  <a:pt x="3484" y="457"/>
                </a:lnTo>
                <a:lnTo>
                  <a:pt x="3484" y="455"/>
                </a:lnTo>
                <a:lnTo>
                  <a:pt x="3484" y="462"/>
                </a:lnTo>
                <a:lnTo>
                  <a:pt x="3484" y="463"/>
                </a:lnTo>
                <a:lnTo>
                  <a:pt x="3485" y="460"/>
                </a:lnTo>
                <a:lnTo>
                  <a:pt x="3485" y="462"/>
                </a:lnTo>
                <a:lnTo>
                  <a:pt x="3485" y="465"/>
                </a:lnTo>
                <a:lnTo>
                  <a:pt x="3485" y="465"/>
                </a:lnTo>
                <a:lnTo>
                  <a:pt x="3486" y="462"/>
                </a:lnTo>
                <a:lnTo>
                  <a:pt x="3486" y="460"/>
                </a:lnTo>
                <a:lnTo>
                  <a:pt x="3486" y="462"/>
                </a:lnTo>
                <a:lnTo>
                  <a:pt x="3486" y="465"/>
                </a:lnTo>
                <a:lnTo>
                  <a:pt x="3487" y="465"/>
                </a:lnTo>
                <a:lnTo>
                  <a:pt x="3487" y="463"/>
                </a:lnTo>
                <a:lnTo>
                  <a:pt x="3488" y="465"/>
                </a:lnTo>
                <a:lnTo>
                  <a:pt x="3488" y="468"/>
                </a:lnTo>
                <a:lnTo>
                  <a:pt x="3488" y="466"/>
                </a:lnTo>
                <a:lnTo>
                  <a:pt x="3488" y="468"/>
                </a:lnTo>
                <a:lnTo>
                  <a:pt x="3489" y="471"/>
                </a:lnTo>
                <a:lnTo>
                  <a:pt x="3489" y="475"/>
                </a:lnTo>
                <a:lnTo>
                  <a:pt x="3489" y="468"/>
                </a:lnTo>
                <a:lnTo>
                  <a:pt x="3489" y="471"/>
                </a:lnTo>
                <a:lnTo>
                  <a:pt x="3490" y="475"/>
                </a:lnTo>
                <a:lnTo>
                  <a:pt x="3490" y="475"/>
                </a:lnTo>
                <a:lnTo>
                  <a:pt x="3491" y="471"/>
                </a:lnTo>
                <a:lnTo>
                  <a:pt x="3491" y="466"/>
                </a:lnTo>
                <a:lnTo>
                  <a:pt x="3491" y="466"/>
                </a:lnTo>
                <a:lnTo>
                  <a:pt x="3491" y="473"/>
                </a:lnTo>
                <a:lnTo>
                  <a:pt x="3492" y="470"/>
                </a:lnTo>
                <a:lnTo>
                  <a:pt x="3492" y="466"/>
                </a:lnTo>
                <a:lnTo>
                  <a:pt x="3492" y="470"/>
                </a:lnTo>
                <a:lnTo>
                  <a:pt x="3492" y="470"/>
                </a:lnTo>
                <a:lnTo>
                  <a:pt x="3493" y="470"/>
                </a:lnTo>
                <a:lnTo>
                  <a:pt x="3493" y="462"/>
                </a:lnTo>
                <a:lnTo>
                  <a:pt x="3494" y="466"/>
                </a:lnTo>
                <a:lnTo>
                  <a:pt x="3494" y="468"/>
                </a:lnTo>
                <a:lnTo>
                  <a:pt x="3494" y="470"/>
                </a:lnTo>
                <a:lnTo>
                  <a:pt x="3494" y="466"/>
                </a:lnTo>
                <a:lnTo>
                  <a:pt x="3495" y="463"/>
                </a:lnTo>
                <a:lnTo>
                  <a:pt x="3495" y="468"/>
                </a:lnTo>
                <a:lnTo>
                  <a:pt x="3495" y="468"/>
                </a:lnTo>
                <a:lnTo>
                  <a:pt x="3495" y="465"/>
                </a:lnTo>
                <a:lnTo>
                  <a:pt x="3496" y="466"/>
                </a:lnTo>
                <a:lnTo>
                  <a:pt x="3496" y="465"/>
                </a:lnTo>
                <a:lnTo>
                  <a:pt x="3497" y="465"/>
                </a:lnTo>
                <a:lnTo>
                  <a:pt x="3497" y="458"/>
                </a:lnTo>
                <a:lnTo>
                  <a:pt x="3497" y="450"/>
                </a:lnTo>
                <a:lnTo>
                  <a:pt x="3497" y="447"/>
                </a:lnTo>
                <a:lnTo>
                  <a:pt x="3498" y="449"/>
                </a:lnTo>
                <a:lnTo>
                  <a:pt x="3498" y="442"/>
                </a:lnTo>
                <a:lnTo>
                  <a:pt x="3498" y="441"/>
                </a:lnTo>
                <a:lnTo>
                  <a:pt x="3498" y="439"/>
                </a:lnTo>
                <a:lnTo>
                  <a:pt x="3499" y="439"/>
                </a:lnTo>
                <a:lnTo>
                  <a:pt x="3499" y="433"/>
                </a:lnTo>
                <a:lnTo>
                  <a:pt x="3499" y="430"/>
                </a:lnTo>
                <a:lnTo>
                  <a:pt x="3500" y="426"/>
                </a:lnTo>
                <a:lnTo>
                  <a:pt x="3500" y="428"/>
                </a:lnTo>
                <a:lnTo>
                  <a:pt x="3500" y="430"/>
                </a:lnTo>
                <a:lnTo>
                  <a:pt x="3501" y="430"/>
                </a:lnTo>
                <a:lnTo>
                  <a:pt x="3501" y="431"/>
                </a:lnTo>
                <a:lnTo>
                  <a:pt x="3501" y="431"/>
                </a:lnTo>
                <a:lnTo>
                  <a:pt x="3501" y="431"/>
                </a:lnTo>
                <a:lnTo>
                  <a:pt x="3502" y="426"/>
                </a:lnTo>
                <a:lnTo>
                  <a:pt x="3502" y="422"/>
                </a:lnTo>
                <a:lnTo>
                  <a:pt x="3502" y="417"/>
                </a:lnTo>
                <a:lnTo>
                  <a:pt x="3503" y="430"/>
                </a:lnTo>
                <a:lnTo>
                  <a:pt x="3503" y="437"/>
                </a:lnTo>
                <a:lnTo>
                  <a:pt x="3503" y="444"/>
                </a:lnTo>
                <a:lnTo>
                  <a:pt x="3504" y="446"/>
                </a:lnTo>
                <a:lnTo>
                  <a:pt x="3504" y="449"/>
                </a:lnTo>
                <a:lnTo>
                  <a:pt x="3504" y="452"/>
                </a:lnTo>
                <a:lnTo>
                  <a:pt x="3504" y="457"/>
                </a:lnTo>
                <a:lnTo>
                  <a:pt x="3505" y="462"/>
                </a:lnTo>
                <a:lnTo>
                  <a:pt x="3505" y="471"/>
                </a:lnTo>
                <a:lnTo>
                  <a:pt x="3505" y="471"/>
                </a:lnTo>
                <a:lnTo>
                  <a:pt x="3506" y="470"/>
                </a:lnTo>
                <a:lnTo>
                  <a:pt x="3506" y="470"/>
                </a:lnTo>
                <a:lnTo>
                  <a:pt x="3506" y="476"/>
                </a:lnTo>
                <a:lnTo>
                  <a:pt x="3507" y="473"/>
                </a:lnTo>
                <a:lnTo>
                  <a:pt x="3507" y="471"/>
                </a:lnTo>
                <a:lnTo>
                  <a:pt x="3507" y="473"/>
                </a:lnTo>
                <a:lnTo>
                  <a:pt x="3508" y="476"/>
                </a:lnTo>
                <a:lnTo>
                  <a:pt x="3508" y="478"/>
                </a:lnTo>
                <a:lnTo>
                  <a:pt x="3508" y="471"/>
                </a:lnTo>
                <a:lnTo>
                  <a:pt x="3508" y="475"/>
                </a:lnTo>
                <a:lnTo>
                  <a:pt x="3509" y="476"/>
                </a:lnTo>
                <a:lnTo>
                  <a:pt x="3509" y="476"/>
                </a:lnTo>
                <a:lnTo>
                  <a:pt x="3509" y="476"/>
                </a:lnTo>
                <a:lnTo>
                  <a:pt x="3509" y="476"/>
                </a:lnTo>
                <a:lnTo>
                  <a:pt x="3510" y="489"/>
                </a:lnTo>
                <a:lnTo>
                  <a:pt x="3510" y="507"/>
                </a:lnTo>
                <a:lnTo>
                  <a:pt x="3511" y="510"/>
                </a:lnTo>
                <a:lnTo>
                  <a:pt x="3511" y="524"/>
                </a:lnTo>
                <a:lnTo>
                  <a:pt x="3511" y="542"/>
                </a:lnTo>
                <a:lnTo>
                  <a:pt x="3511" y="526"/>
                </a:lnTo>
                <a:lnTo>
                  <a:pt x="3512" y="470"/>
                </a:lnTo>
                <a:lnTo>
                  <a:pt x="3512" y="401"/>
                </a:lnTo>
                <a:lnTo>
                  <a:pt x="3512" y="306"/>
                </a:lnTo>
                <a:lnTo>
                  <a:pt x="3512" y="196"/>
                </a:lnTo>
                <a:lnTo>
                  <a:pt x="3513" y="112"/>
                </a:lnTo>
                <a:lnTo>
                  <a:pt x="3513" y="111"/>
                </a:lnTo>
                <a:lnTo>
                  <a:pt x="3514" y="124"/>
                </a:lnTo>
                <a:lnTo>
                  <a:pt x="3514" y="393"/>
                </a:lnTo>
                <a:lnTo>
                  <a:pt x="3514" y="511"/>
                </a:lnTo>
                <a:lnTo>
                  <a:pt x="3514" y="527"/>
                </a:lnTo>
                <a:lnTo>
                  <a:pt x="3515" y="510"/>
                </a:lnTo>
                <a:lnTo>
                  <a:pt x="3515" y="494"/>
                </a:lnTo>
                <a:lnTo>
                  <a:pt x="3515" y="495"/>
                </a:lnTo>
                <a:lnTo>
                  <a:pt x="3515" y="486"/>
                </a:lnTo>
                <a:lnTo>
                  <a:pt x="3516" y="486"/>
                </a:lnTo>
                <a:lnTo>
                  <a:pt x="3516" y="487"/>
                </a:lnTo>
                <a:lnTo>
                  <a:pt x="3517" y="492"/>
                </a:lnTo>
                <a:lnTo>
                  <a:pt x="3517" y="489"/>
                </a:lnTo>
                <a:lnTo>
                  <a:pt x="3517" y="487"/>
                </a:lnTo>
                <a:lnTo>
                  <a:pt x="3517" y="492"/>
                </a:lnTo>
                <a:lnTo>
                  <a:pt x="3518" y="495"/>
                </a:lnTo>
                <a:lnTo>
                  <a:pt x="3518" y="492"/>
                </a:lnTo>
                <a:lnTo>
                  <a:pt x="3518" y="494"/>
                </a:lnTo>
                <a:lnTo>
                  <a:pt x="3518" y="492"/>
                </a:lnTo>
                <a:lnTo>
                  <a:pt x="3519" y="494"/>
                </a:lnTo>
                <a:lnTo>
                  <a:pt x="3519" y="491"/>
                </a:lnTo>
                <a:lnTo>
                  <a:pt x="3520" y="487"/>
                </a:lnTo>
                <a:lnTo>
                  <a:pt x="3520" y="484"/>
                </a:lnTo>
                <a:lnTo>
                  <a:pt x="3520" y="489"/>
                </a:lnTo>
                <a:lnTo>
                  <a:pt x="3520" y="487"/>
                </a:lnTo>
                <a:lnTo>
                  <a:pt x="3521" y="482"/>
                </a:lnTo>
                <a:lnTo>
                  <a:pt x="3521" y="484"/>
                </a:lnTo>
                <a:lnTo>
                  <a:pt x="3521" y="492"/>
                </a:lnTo>
                <a:lnTo>
                  <a:pt x="3521" y="489"/>
                </a:lnTo>
                <a:lnTo>
                  <a:pt x="3522" y="489"/>
                </a:lnTo>
                <a:lnTo>
                  <a:pt x="3522" y="489"/>
                </a:lnTo>
                <a:lnTo>
                  <a:pt x="3522" y="491"/>
                </a:lnTo>
                <a:lnTo>
                  <a:pt x="3522" y="491"/>
                </a:lnTo>
                <a:lnTo>
                  <a:pt x="3523" y="491"/>
                </a:lnTo>
                <a:lnTo>
                  <a:pt x="3523" y="489"/>
                </a:lnTo>
                <a:lnTo>
                  <a:pt x="3524" y="492"/>
                </a:lnTo>
                <a:lnTo>
                  <a:pt x="3524" y="492"/>
                </a:lnTo>
                <a:lnTo>
                  <a:pt x="3524" y="489"/>
                </a:lnTo>
                <a:lnTo>
                  <a:pt x="3524" y="487"/>
                </a:lnTo>
                <a:lnTo>
                  <a:pt x="3525" y="487"/>
                </a:lnTo>
                <a:lnTo>
                  <a:pt x="3525" y="492"/>
                </a:lnTo>
                <a:lnTo>
                  <a:pt x="3525" y="487"/>
                </a:lnTo>
                <a:lnTo>
                  <a:pt x="3525" y="487"/>
                </a:lnTo>
                <a:lnTo>
                  <a:pt x="3526" y="489"/>
                </a:lnTo>
                <a:lnTo>
                  <a:pt x="3526" y="492"/>
                </a:lnTo>
                <a:lnTo>
                  <a:pt x="3527" y="489"/>
                </a:lnTo>
                <a:lnTo>
                  <a:pt x="3527" y="486"/>
                </a:lnTo>
                <a:lnTo>
                  <a:pt x="3527" y="487"/>
                </a:lnTo>
                <a:lnTo>
                  <a:pt x="3527" y="487"/>
                </a:lnTo>
                <a:lnTo>
                  <a:pt x="3528" y="487"/>
                </a:lnTo>
                <a:lnTo>
                  <a:pt x="3528" y="486"/>
                </a:lnTo>
                <a:lnTo>
                  <a:pt x="3528" y="484"/>
                </a:lnTo>
                <a:lnTo>
                  <a:pt x="3528" y="492"/>
                </a:lnTo>
                <a:lnTo>
                  <a:pt x="3529" y="491"/>
                </a:lnTo>
                <a:lnTo>
                  <a:pt x="3529" y="484"/>
                </a:lnTo>
                <a:lnTo>
                  <a:pt x="3530" y="484"/>
                </a:lnTo>
                <a:lnTo>
                  <a:pt x="3530" y="486"/>
                </a:lnTo>
                <a:lnTo>
                  <a:pt x="3530" y="491"/>
                </a:lnTo>
                <a:lnTo>
                  <a:pt x="3530" y="486"/>
                </a:lnTo>
                <a:lnTo>
                  <a:pt x="3531" y="484"/>
                </a:lnTo>
                <a:lnTo>
                  <a:pt x="3531" y="487"/>
                </a:lnTo>
                <a:lnTo>
                  <a:pt x="3531" y="489"/>
                </a:lnTo>
                <a:lnTo>
                  <a:pt x="3531" y="487"/>
                </a:lnTo>
                <a:lnTo>
                  <a:pt x="3532" y="484"/>
                </a:lnTo>
                <a:lnTo>
                  <a:pt x="3532" y="487"/>
                </a:lnTo>
                <a:lnTo>
                  <a:pt x="3533" y="489"/>
                </a:lnTo>
                <a:lnTo>
                  <a:pt x="3533" y="487"/>
                </a:lnTo>
                <a:lnTo>
                  <a:pt x="3533" y="481"/>
                </a:lnTo>
                <a:lnTo>
                  <a:pt x="3533" y="486"/>
                </a:lnTo>
                <a:lnTo>
                  <a:pt x="3534" y="486"/>
                </a:lnTo>
                <a:lnTo>
                  <a:pt x="3534" y="479"/>
                </a:lnTo>
                <a:lnTo>
                  <a:pt x="3534" y="476"/>
                </a:lnTo>
                <a:lnTo>
                  <a:pt x="3534" y="475"/>
                </a:lnTo>
                <a:lnTo>
                  <a:pt x="3535" y="473"/>
                </a:lnTo>
                <a:lnTo>
                  <a:pt x="3535" y="466"/>
                </a:lnTo>
                <a:lnTo>
                  <a:pt x="3535" y="462"/>
                </a:lnTo>
                <a:lnTo>
                  <a:pt x="3536" y="458"/>
                </a:lnTo>
                <a:lnTo>
                  <a:pt x="3536" y="460"/>
                </a:lnTo>
                <a:lnTo>
                  <a:pt x="3536" y="457"/>
                </a:lnTo>
                <a:lnTo>
                  <a:pt x="3537" y="452"/>
                </a:lnTo>
                <a:lnTo>
                  <a:pt x="3537" y="450"/>
                </a:lnTo>
                <a:lnTo>
                  <a:pt x="3537" y="452"/>
                </a:lnTo>
                <a:lnTo>
                  <a:pt x="3538" y="452"/>
                </a:lnTo>
                <a:lnTo>
                  <a:pt x="3538" y="444"/>
                </a:lnTo>
                <a:lnTo>
                  <a:pt x="3538" y="446"/>
                </a:lnTo>
                <a:lnTo>
                  <a:pt x="3538" y="446"/>
                </a:lnTo>
                <a:lnTo>
                  <a:pt x="3539" y="447"/>
                </a:lnTo>
                <a:lnTo>
                  <a:pt x="3539" y="442"/>
                </a:lnTo>
                <a:lnTo>
                  <a:pt x="3539" y="439"/>
                </a:lnTo>
                <a:lnTo>
                  <a:pt x="3540" y="442"/>
                </a:lnTo>
                <a:lnTo>
                  <a:pt x="3540" y="446"/>
                </a:lnTo>
                <a:lnTo>
                  <a:pt x="3540" y="441"/>
                </a:lnTo>
                <a:lnTo>
                  <a:pt x="3541" y="441"/>
                </a:lnTo>
                <a:lnTo>
                  <a:pt x="3541" y="441"/>
                </a:lnTo>
                <a:lnTo>
                  <a:pt x="3541" y="446"/>
                </a:lnTo>
                <a:lnTo>
                  <a:pt x="3541" y="444"/>
                </a:lnTo>
                <a:lnTo>
                  <a:pt x="3542" y="441"/>
                </a:lnTo>
                <a:lnTo>
                  <a:pt x="3542" y="441"/>
                </a:lnTo>
                <a:lnTo>
                  <a:pt x="3542" y="444"/>
                </a:lnTo>
                <a:lnTo>
                  <a:pt x="3543" y="446"/>
                </a:lnTo>
                <a:lnTo>
                  <a:pt x="3543" y="442"/>
                </a:lnTo>
                <a:lnTo>
                  <a:pt x="3543" y="441"/>
                </a:lnTo>
                <a:lnTo>
                  <a:pt x="3544" y="446"/>
                </a:lnTo>
                <a:lnTo>
                  <a:pt x="3544" y="447"/>
                </a:lnTo>
                <a:lnTo>
                  <a:pt x="3544" y="442"/>
                </a:lnTo>
                <a:lnTo>
                  <a:pt x="3544" y="444"/>
                </a:lnTo>
                <a:lnTo>
                  <a:pt x="3545" y="449"/>
                </a:lnTo>
                <a:lnTo>
                  <a:pt x="3545" y="449"/>
                </a:lnTo>
                <a:lnTo>
                  <a:pt x="3545" y="447"/>
                </a:lnTo>
                <a:lnTo>
                  <a:pt x="3546" y="447"/>
                </a:lnTo>
                <a:lnTo>
                  <a:pt x="3546" y="452"/>
                </a:lnTo>
                <a:lnTo>
                  <a:pt x="3546" y="454"/>
                </a:lnTo>
                <a:lnTo>
                  <a:pt x="3547" y="450"/>
                </a:lnTo>
                <a:lnTo>
                  <a:pt x="3547" y="449"/>
                </a:lnTo>
                <a:lnTo>
                  <a:pt x="3547" y="450"/>
                </a:lnTo>
                <a:lnTo>
                  <a:pt x="3547" y="455"/>
                </a:lnTo>
                <a:lnTo>
                  <a:pt x="3548" y="452"/>
                </a:lnTo>
                <a:lnTo>
                  <a:pt x="3548" y="452"/>
                </a:lnTo>
                <a:lnTo>
                  <a:pt x="3548" y="454"/>
                </a:lnTo>
                <a:lnTo>
                  <a:pt x="3548" y="455"/>
                </a:lnTo>
                <a:lnTo>
                  <a:pt x="3549" y="452"/>
                </a:lnTo>
                <a:lnTo>
                  <a:pt x="3549" y="450"/>
                </a:lnTo>
                <a:lnTo>
                  <a:pt x="3550" y="452"/>
                </a:lnTo>
                <a:lnTo>
                  <a:pt x="3550" y="457"/>
                </a:lnTo>
                <a:lnTo>
                  <a:pt x="3550" y="454"/>
                </a:lnTo>
                <a:lnTo>
                  <a:pt x="3550" y="450"/>
                </a:lnTo>
                <a:lnTo>
                  <a:pt x="3551" y="454"/>
                </a:lnTo>
                <a:lnTo>
                  <a:pt x="3551" y="455"/>
                </a:lnTo>
                <a:lnTo>
                  <a:pt x="3551" y="457"/>
                </a:lnTo>
                <a:lnTo>
                  <a:pt x="3551" y="454"/>
                </a:lnTo>
                <a:lnTo>
                  <a:pt x="3552" y="454"/>
                </a:lnTo>
                <a:lnTo>
                  <a:pt x="3552" y="454"/>
                </a:lnTo>
                <a:lnTo>
                  <a:pt x="3553" y="455"/>
                </a:lnTo>
                <a:lnTo>
                  <a:pt x="3553" y="452"/>
                </a:lnTo>
                <a:lnTo>
                  <a:pt x="3553" y="450"/>
                </a:lnTo>
                <a:lnTo>
                  <a:pt x="3553" y="454"/>
                </a:lnTo>
                <a:lnTo>
                  <a:pt x="3554" y="457"/>
                </a:lnTo>
                <a:lnTo>
                  <a:pt x="3554" y="450"/>
                </a:lnTo>
                <a:lnTo>
                  <a:pt x="3554" y="449"/>
                </a:lnTo>
                <a:lnTo>
                  <a:pt x="3554" y="450"/>
                </a:lnTo>
                <a:lnTo>
                  <a:pt x="3555" y="452"/>
                </a:lnTo>
                <a:lnTo>
                  <a:pt x="3555" y="450"/>
                </a:lnTo>
                <a:lnTo>
                  <a:pt x="3556" y="450"/>
                </a:lnTo>
                <a:lnTo>
                  <a:pt x="3556" y="449"/>
                </a:lnTo>
                <a:lnTo>
                  <a:pt x="3556" y="449"/>
                </a:lnTo>
                <a:lnTo>
                  <a:pt x="3556" y="441"/>
                </a:lnTo>
                <a:lnTo>
                  <a:pt x="3557" y="436"/>
                </a:lnTo>
                <a:lnTo>
                  <a:pt x="3557" y="435"/>
                </a:lnTo>
                <a:lnTo>
                  <a:pt x="3557" y="431"/>
                </a:lnTo>
                <a:lnTo>
                  <a:pt x="3557" y="426"/>
                </a:lnTo>
                <a:lnTo>
                  <a:pt x="3558" y="426"/>
                </a:lnTo>
                <a:lnTo>
                  <a:pt x="3558" y="426"/>
                </a:lnTo>
                <a:lnTo>
                  <a:pt x="3558" y="428"/>
                </a:lnTo>
                <a:lnTo>
                  <a:pt x="3558" y="420"/>
                </a:lnTo>
                <a:lnTo>
                  <a:pt x="3559" y="410"/>
                </a:lnTo>
                <a:lnTo>
                  <a:pt x="3559" y="410"/>
                </a:lnTo>
                <a:lnTo>
                  <a:pt x="3560" y="417"/>
                </a:lnTo>
                <a:lnTo>
                  <a:pt x="3560" y="414"/>
                </a:lnTo>
                <a:lnTo>
                  <a:pt x="3560" y="412"/>
                </a:lnTo>
                <a:lnTo>
                  <a:pt x="3560" y="419"/>
                </a:lnTo>
                <a:lnTo>
                  <a:pt x="3561" y="422"/>
                </a:lnTo>
                <a:lnTo>
                  <a:pt x="3561" y="422"/>
                </a:lnTo>
                <a:lnTo>
                  <a:pt x="3561" y="422"/>
                </a:lnTo>
                <a:lnTo>
                  <a:pt x="3561" y="417"/>
                </a:lnTo>
                <a:lnTo>
                  <a:pt x="3562" y="419"/>
                </a:lnTo>
                <a:lnTo>
                  <a:pt x="3562" y="420"/>
                </a:lnTo>
                <a:lnTo>
                  <a:pt x="3563" y="414"/>
                </a:lnTo>
                <a:lnTo>
                  <a:pt x="3563" y="406"/>
                </a:lnTo>
                <a:lnTo>
                  <a:pt x="3563" y="404"/>
                </a:lnTo>
                <a:lnTo>
                  <a:pt x="3563" y="419"/>
                </a:lnTo>
                <a:lnTo>
                  <a:pt x="3564" y="430"/>
                </a:lnTo>
                <a:lnTo>
                  <a:pt x="3564" y="428"/>
                </a:lnTo>
                <a:lnTo>
                  <a:pt x="3564" y="433"/>
                </a:lnTo>
                <a:lnTo>
                  <a:pt x="3564" y="442"/>
                </a:lnTo>
                <a:lnTo>
                  <a:pt x="3565" y="449"/>
                </a:lnTo>
                <a:lnTo>
                  <a:pt x="3565" y="450"/>
                </a:lnTo>
                <a:lnTo>
                  <a:pt x="3566" y="450"/>
                </a:lnTo>
                <a:lnTo>
                  <a:pt x="3566" y="452"/>
                </a:lnTo>
                <a:lnTo>
                  <a:pt x="3566" y="455"/>
                </a:lnTo>
                <a:lnTo>
                  <a:pt x="3566" y="450"/>
                </a:lnTo>
                <a:lnTo>
                  <a:pt x="3567" y="454"/>
                </a:lnTo>
                <a:lnTo>
                  <a:pt x="3567" y="457"/>
                </a:lnTo>
                <a:lnTo>
                  <a:pt x="3567" y="458"/>
                </a:lnTo>
                <a:lnTo>
                  <a:pt x="3568" y="455"/>
                </a:lnTo>
                <a:lnTo>
                  <a:pt x="3568" y="460"/>
                </a:lnTo>
                <a:lnTo>
                  <a:pt x="3568" y="460"/>
                </a:lnTo>
                <a:lnTo>
                  <a:pt x="3569" y="465"/>
                </a:lnTo>
                <a:lnTo>
                  <a:pt x="3569" y="460"/>
                </a:lnTo>
                <a:lnTo>
                  <a:pt x="3569" y="460"/>
                </a:lnTo>
                <a:lnTo>
                  <a:pt x="3569" y="458"/>
                </a:lnTo>
                <a:lnTo>
                  <a:pt x="3570" y="462"/>
                </a:lnTo>
                <a:lnTo>
                  <a:pt x="3570" y="462"/>
                </a:lnTo>
                <a:lnTo>
                  <a:pt x="3570" y="465"/>
                </a:lnTo>
                <a:lnTo>
                  <a:pt x="3571" y="481"/>
                </a:lnTo>
                <a:lnTo>
                  <a:pt x="3571" y="498"/>
                </a:lnTo>
                <a:lnTo>
                  <a:pt x="3571" y="500"/>
                </a:lnTo>
                <a:lnTo>
                  <a:pt x="3571" y="516"/>
                </a:lnTo>
                <a:lnTo>
                  <a:pt x="3572" y="523"/>
                </a:lnTo>
                <a:lnTo>
                  <a:pt x="3572" y="492"/>
                </a:lnTo>
                <a:lnTo>
                  <a:pt x="3572" y="441"/>
                </a:lnTo>
                <a:lnTo>
                  <a:pt x="3573" y="377"/>
                </a:lnTo>
                <a:lnTo>
                  <a:pt x="3573" y="351"/>
                </a:lnTo>
                <a:lnTo>
                  <a:pt x="3573" y="180"/>
                </a:lnTo>
                <a:lnTo>
                  <a:pt x="3574" y="105"/>
                </a:lnTo>
                <a:lnTo>
                  <a:pt x="3574" y="87"/>
                </a:lnTo>
                <a:lnTo>
                  <a:pt x="3574" y="159"/>
                </a:lnTo>
                <a:lnTo>
                  <a:pt x="3574" y="313"/>
                </a:lnTo>
                <a:lnTo>
                  <a:pt x="3575" y="452"/>
                </a:lnTo>
                <a:lnTo>
                  <a:pt x="3575" y="514"/>
                </a:lnTo>
                <a:lnTo>
                  <a:pt x="3575" y="518"/>
                </a:lnTo>
                <a:lnTo>
                  <a:pt x="3576" y="508"/>
                </a:lnTo>
                <a:lnTo>
                  <a:pt x="3576" y="491"/>
                </a:lnTo>
                <a:lnTo>
                  <a:pt x="3576" y="475"/>
                </a:lnTo>
                <a:lnTo>
                  <a:pt x="3577" y="473"/>
                </a:lnTo>
                <a:lnTo>
                  <a:pt x="3577" y="476"/>
                </a:lnTo>
                <a:lnTo>
                  <a:pt x="3577" y="475"/>
                </a:lnTo>
                <a:lnTo>
                  <a:pt x="3577" y="473"/>
                </a:lnTo>
                <a:lnTo>
                  <a:pt x="3578" y="471"/>
                </a:lnTo>
                <a:lnTo>
                  <a:pt x="3578" y="476"/>
                </a:lnTo>
                <a:lnTo>
                  <a:pt x="3578" y="478"/>
                </a:lnTo>
                <a:lnTo>
                  <a:pt x="3579" y="479"/>
                </a:lnTo>
                <a:lnTo>
                  <a:pt x="3579" y="476"/>
                </a:lnTo>
                <a:lnTo>
                  <a:pt x="3579" y="476"/>
                </a:lnTo>
                <a:lnTo>
                  <a:pt x="3580" y="478"/>
                </a:lnTo>
                <a:lnTo>
                  <a:pt x="3580" y="475"/>
                </a:lnTo>
                <a:lnTo>
                  <a:pt x="3580" y="473"/>
                </a:lnTo>
                <a:lnTo>
                  <a:pt x="3580" y="473"/>
                </a:lnTo>
                <a:lnTo>
                  <a:pt x="3581" y="478"/>
                </a:lnTo>
                <a:lnTo>
                  <a:pt x="3581" y="478"/>
                </a:lnTo>
                <a:lnTo>
                  <a:pt x="3581" y="475"/>
                </a:lnTo>
                <a:lnTo>
                  <a:pt x="3582" y="475"/>
                </a:lnTo>
                <a:lnTo>
                  <a:pt x="3582" y="479"/>
                </a:lnTo>
                <a:lnTo>
                  <a:pt x="3582" y="475"/>
                </a:lnTo>
                <a:lnTo>
                  <a:pt x="3583" y="470"/>
                </a:lnTo>
                <a:lnTo>
                  <a:pt x="3583" y="473"/>
                </a:lnTo>
                <a:lnTo>
                  <a:pt x="3583" y="476"/>
                </a:lnTo>
                <a:lnTo>
                  <a:pt x="3583" y="478"/>
                </a:lnTo>
                <a:lnTo>
                  <a:pt x="3584" y="473"/>
                </a:lnTo>
                <a:lnTo>
                  <a:pt x="3584" y="471"/>
                </a:lnTo>
                <a:lnTo>
                  <a:pt x="3584" y="475"/>
                </a:lnTo>
                <a:lnTo>
                  <a:pt x="3584" y="476"/>
                </a:lnTo>
                <a:lnTo>
                  <a:pt x="3585" y="473"/>
                </a:lnTo>
                <a:lnTo>
                  <a:pt x="3585" y="468"/>
                </a:lnTo>
                <a:lnTo>
                  <a:pt x="3586" y="473"/>
                </a:lnTo>
                <a:lnTo>
                  <a:pt x="3586" y="475"/>
                </a:lnTo>
                <a:lnTo>
                  <a:pt x="3586" y="471"/>
                </a:lnTo>
                <a:lnTo>
                  <a:pt x="3586" y="471"/>
                </a:lnTo>
                <a:lnTo>
                  <a:pt x="3587" y="473"/>
                </a:lnTo>
                <a:lnTo>
                  <a:pt x="3587" y="471"/>
                </a:lnTo>
                <a:lnTo>
                  <a:pt x="3587" y="475"/>
                </a:lnTo>
                <a:lnTo>
                  <a:pt x="3587" y="468"/>
                </a:lnTo>
                <a:lnTo>
                  <a:pt x="3588" y="466"/>
                </a:lnTo>
                <a:lnTo>
                  <a:pt x="3588" y="468"/>
                </a:lnTo>
                <a:lnTo>
                  <a:pt x="3589" y="471"/>
                </a:lnTo>
                <a:lnTo>
                  <a:pt x="3589" y="462"/>
                </a:lnTo>
                <a:lnTo>
                  <a:pt x="3589" y="466"/>
                </a:lnTo>
                <a:lnTo>
                  <a:pt x="3589" y="470"/>
                </a:lnTo>
                <a:lnTo>
                  <a:pt x="3590" y="471"/>
                </a:lnTo>
                <a:lnTo>
                  <a:pt x="3590" y="468"/>
                </a:lnTo>
                <a:lnTo>
                  <a:pt x="3590" y="465"/>
                </a:lnTo>
                <a:lnTo>
                  <a:pt x="3590" y="468"/>
                </a:lnTo>
                <a:lnTo>
                  <a:pt x="3591" y="473"/>
                </a:lnTo>
                <a:lnTo>
                  <a:pt x="3591" y="466"/>
                </a:lnTo>
                <a:lnTo>
                  <a:pt x="3592" y="463"/>
                </a:lnTo>
                <a:lnTo>
                  <a:pt x="3592" y="466"/>
                </a:lnTo>
                <a:lnTo>
                  <a:pt x="3592" y="471"/>
                </a:lnTo>
                <a:lnTo>
                  <a:pt x="3592" y="465"/>
                </a:lnTo>
                <a:lnTo>
                  <a:pt x="3593" y="466"/>
                </a:lnTo>
                <a:lnTo>
                  <a:pt x="3593" y="468"/>
                </a:lnTo>
                <a:lnTo>
                  <a:pt x="3593" y="468"/>
                </a:lnTo>
                <a:lnTo>
                  <a:pt x="3593" y="468"/>
                </a:lnTo>
                <a:lnTo>
                  <a:pt x="3594" y="465"/>
                </a:lnTo>
                <a:lnTo>
                  <a:pt x="3594" y="466"/>
                </a:lnTo>
                <a:lnTo>
                  <a:pt x="3595" y="471"/>
                </a:lnTo>
                <a:lnTo>
                  <a:pt x="3595" y="470"/>
                </a:lnTo>
                <a:lnTo>
                  <a:pt x="3595" y="465"/>
                </a:lnTo>
                <a:lnTo>
                  <a:pt x="3595" y="463"/>
                </a:lnTo>
                <a:lnTo>
                  <a:pt x="3596" y="473"/>
                </a:lnTo>
                <a:lnTo>
                  <a:pt x="3596" y="468"/>
                </a:lnTo>
                <a:lnTo>
                  <a:pt x="3596" y="465"/>
                </a:lnTo>
                <a:lnTo>
                  <a:pt x="3596" y="460"/>
                </a:lnTo>
                <a:lnTo>
                  <a:pt x="3597" y="457"/>
                </a:lnTo>
                <a:lnTo>
                  <a:pt x="3597" y="457"/>
                </a:lnTo>
                <a:lnTo>
                  <a:pt x="3597" y="446"/>
                </a:lnTo>
                <a:lnTo>
                  <a:pt x="3598" y="442"/>
                </a:lnTo>
                <a:lnTo>
                  <a:pt x="3598" y="444"/>
                </a:lnTo>
                <a:lnTo>
                  <a:pt x="3598" y="441"/>
                </a:lnTo>
                <a:lnTo>
                  <a:pt x="3599" y="437"/>
                </a:lnTo>
                <a:lnTo>
                  <a:pt x="3599" y="433"/>
                </a:lnTo>
                <a:lnTo>
                  <a:pt x="3599" y="433"/>
                </a:lnTo>
                <a:lnTo>
                  <a:pt x="3599" y="436"/>
                </a:lnTo>
                <a:lnTo>
                  <a:pt x="3600" y="430"/>
                </a:lnTo>
                <a:lnTo>
                  <a:pt x="3600" y="426"/>
                </a:lnTo>
                <a:lnTo>
                  <a:pt x="3600" y="431"/>
                </a:lnTo>
                <a:lnTo>
                  <a:pt x="3601" y="436"/>
                </a:lnTo>
                <a:lnTo>
                  <a:pt x="3601" y="433"/>
                </a:lnTo>
                <a:lnTo>
                  <a:pt x="3601" y="430"/>
                </a:lnTo>
                <a:lnTo>
                  <a:pt x="3602" y="430"/>
                </a:lnTo>
                <a:lnTo>
                  <a:pt x="3602" y="433"/>
                </a:lnTo>
                <a:lnTo>
                  <a:pt x="3602" y="430"/>
                </a:lnTo>
                <a:lnTo>
                  <a:pt x="3602" y="428"/>
                </a:lnTo>
                <a:lnTo>
                  <a:pt x="3603" y="428"/>
                </a:lnTo>
                <a:lnTo>
                  <a:pt x="3603" y="435"/>
                </a:lnTo>
                <a:lnTo>
                  <a:pt x="3603" y="431"/>
                </a:lnTo>
                <a:lnTo>
                  <a:pt x="3604" y="428"/>
                </a:lnTo>
                <a:lnTo>
                  <a:pt x="3604" y="428"/>
                </a:lnTo>
                <a:lnTo>
                  <a:pt x="3604" y="431"/>
                </a:lnTo>
                <a:lnTo>
                  <a:pt x="3605" y="435"/>
                </a:lnTo>
                <a:lnTo>
                  <a:pt x="3605" y="428"/>
                </a:lnTo>
                <a:lnTo>
                  <a:pt x="3605" y="430"/>
                </a:lnTo>
                <a:lnTo>
                  <a:pt x="3605" y="435"/>
                </a:lnTo>
                <a:lnTo>
                  <a:pt x="3606" y="437"/>
                </a:lnTo>
                <a:lnTo>
                  <a:pt x="3606" y="433"/>
                </a:lnTo>
                <a:lnTo>
                  <a:pt x="3606" y="433"/>
                </a:lnTo>
                <a:lnTo>
                  <a:pt x="3607" y="437"/>
                </a:lnTo>
                <a:lnTo>
                  <a:pt x="3607" y="437"/>
                </a:lnTo>
                <a:lnTo>
                  <a:pt x="3607" y="436"/>
                </a:lnTo>
                <a:lnTo>
                  <a:pt x="3608" y="433"/>
                </a:lnTo>
                <a:lnTo>
                  <a:pt x="3608" y="436"/>
                </a:lnTo>
                <a:lnTo>
                  <a:pt x="3608" y="439"/>
                </a:lnTo>
                <a:lnTo>
                  <a:pt x="3608" y="436"/>
                </a:lnTo>
                <a:lnTo>
                  <a:pt x="3609" y="437"/>
                </a:lnTo>
                <a:lnTo>
                  <a:pt x="3609" y="436"/>
                </a:lnTo>
                <a:lnTo>
                  <a:pt x="3609" y="441"/>
                </a:lnTo>
                <a:lnTo>
                  <a:pt x="3610" y="442"/>
                </a:lnTo>
                <a:lnTo>
                  <a:pt x="3610" y="439"/>
                </a:lnTo>
                <a:lnTo>
                  <a:pt x="3610" y="441"/>
                </a:lnTo>
                <a:lnTo>
                  <a:pt x="3610" y="444"/>
                </a:lnTo>
                <a:lnTo>
                  <a:pt x="3611" y="446"/>
                </a:lnTo>
                <a:lnTo>
                  <a:pt x="3611" y="441"/>
                </a:lnTo>
                <a:lnTo>
                  <a:pt x="3611" y="444"/>
                </a:lnTo>
                <a:lnTo>
                  <a:pt x="3612" y="447"/>
                </a:lnTo>
                <a:lnTo>
                  <a:pt x="3612" y="447"/>
                </a:lnTo>
                <a:lnTo>
                  <a:pt x="3612" y="442"/>
                </a:lnTo>
                <a:lnTo>
                  <a:pt x="3613" y="442"/>
                </a:lnTo>
                <a:lnTo>
                  <a:pt x="3613" y="442"/>
                </a:lnTo>
                <a:lnTo>
                  <a:pt x="3613" y="446"/>
                </a:lnTo>
                <a:lnTo>
                  <a:pt x="3613" y="444"/>
                </a:lnTo>
                <a:lnTo>
                  <a:pt x="3614" y="442"/>
                </a:lnTo>
                <a:lnTo>
                  <a:pt x="3614" y="447"/>
                </a:lnTo>
                <a:lnTo>
                  <a:pt x="3614" y="449"/>
                </a:lnTo>
                <a:lnTo>
                  <a:pt x="3615" y="446"/>
                </a:lnTo>
                <a:lnTo>
                  <a:pt x="3615" y="442"/>
                </a:lnTo>
                <a:lnTo>
                  <a:pt x="3615" y="444"/>
                </a:lnTo>
                <a:lnTo>
                  <a:pt x="3616" y="447"/>
                </a:lnTo>
                <a:lnTo>
                  <a:pt x="3616" y="441"/>
                </a:lnTo>
                <a:lnTo>
                  <a:pt x="3616" y="439"/>
                </a:lnTo>
                <a:lnTo>
                  <a:pt x="3616" y="435"/>
                </a:lnTo>
                <a:lnTo>
                  <a:pt x="3617" y="439"/>
                </a:lnTo>
                <a:lnTo>
                  <a:pt x="3617" y="442"/>
                </a:lnTo>
                <a:lnTo>
                  <a:pt x="3617" y="441"/>
                </a:lnTo>
                <a:lnTo>
                  <a:pt x="3618" y="437"/>
                </a:lnTo>
                <a:lnTo>
                  <a:pt x="3618" y="437"/>
                </a:lnTo>
                <a:lnTo>
                  <a:pt x="3618" y="439"/>
                </a:lnTo>
                <a:lnTo>
                  <a:pt x="3619" y="436"/>
                </a:lnTo>
                <a:lnTo>
                  <a:pt x="3619" y="433"/>
                </a:lnTo>
                <a:lnTo>
                  <a:pt x="3619" y="436"/>
                </a:lnTo>
                <a:lnTo>
                  <a:pt x="3619" y="435"/>
                </a:lnTo>
                <a:lnTo>
                  <a:pt x="3620" y="428"/>
                </a:lnTo>
                <a:lnTo>
                  <a:pt x="3620" y="425"/>
                </a:lnTo>
                <a:lnTo>
                  <a:pt x="3620" y="423"/>
                </a:lnTo>
                <a:lnTo>
                  <a:pt x="3620" y="423"/>
                </a:lnTo>
                <a:lnTo>
                  <a:pt x="3621" y="415"/>
                </a:lnTo>
                <a:lnTo>
                  <a:pt x="3621" y="414"/>
                </a:lnTo>
                <a:lnTo>
                  <a:pt x="3622" y="414"/>
                </a:lnTo>
                <a:lnTo>
                  <a:pt x="3622" y="414"/>
                </a:lnTo>
                <a:lnTo>
                  <a:pt x="3622" y="406"/>
                </a:lnTo>
                <a:lnTo>
                  <a:pt x="3622" y="398"/>
                </a:lnTo>
                <a:lnTo>
                  <a:pt x="3623" y="399"/>
                </a:lnTo>
                <a:lnTo>
                  <a:pt x="3623" y="403"/>
                </a:lnTo>
                <a:lnTo>
                  <a:pt x="3623" y="401"/>
                </a:lnTo>
                <a:lnTo>
                  <a:pt x="3623" y="403"/>
                </a:lnTo>
                <a:lnTo>
                  <a:pt x="3624" y="403"/>
                </a:lnTo>
                <a:lnTo>
                  <a:pt x="3624" y="406"/>
                </a:lnTo>
                <a:lnTo>
                  <a:pt x="3625" y="404"/>
                </a:lnTo>
                <a:lnTo>
                  <a:pt x="3625" y="398"/>
                </a:lnTo>
                <a:lnTo>
                  <a:pt x="3625" y="391"/>
                </a:lnTo>
                <a:lnTo>
                  <a:pt x="3625" y="398"/>
                </a:lnTo>
                <a:lnTo>
                  <a:pt x="3626" y="412"/>
                </a:lnTo>
                <a:lnTo>
                  <a:pt x="3626" y="419"/>
                </a:lnTo>
                <a:lnTo>
                  <a:pt x="3626" y="423"/>
                </a:lnTo>
                <a:lnTo>
                  <a:pt x="3626" y="433"/>
                </a:lnTo>
                <a:lnTo>
                  <a:pt x="3627" y="441"/>
                </a:lnTo>
                <a:lnTo>
                  <a:pt x="3627" y="442"/>
                </a:lnTo>
                <a:lnTo>
                  <a:pt x="3628" y="441"/>
                </a:lnTo>
                <a:lnTo>
                  <a:pt x="3628" y="444"/>
                </a:lnTo>
                <a:lnTo>
                  <a:pt x="3628" y="447"/>
                </a:lnTo>
                <a:lnTo>
                  <a:pt x="3628" y="444"/>
                </a:lnTo>
                <a:lnTo>
                  <a:pt x="3629" y="446"/>
                </a:lnTo>
                <a:lnTo>
                  <a:pt x="3629" y="444"/>
                </a:lnTo>
                <a:lnTo>
                  <a:pt x="3629" y="450"/>
                </a:lnTo>
                <a:lnTo>
                  <a:pt x="3629" y="447"/>
                </a:lnTo>
                <a:lnTo>
                  <a:pt x="3630" y="442"/>
                </a:lnTo>
                <a:lnTo>
                  <a:pt x="3630" y="446"/>
                </a:lnTo>
                <a:lnTo>
                  <a:pt x="3631" y="447"/>
                </a:lnTo>
                <a:lnTo>
                  <a:pt x="3631" y="450"/>
                </a:lnTo>
                <a:lnTo>
                  <a:pt x="3631" y="449"/>
                </a:lnTo>
                <a:lnTo>
                  <a:pt x="3631" y="452"/>
                </a:lnTo>
                <a:lnTo>
                  <a:pt x="3632" y="455"/>
                </a:lnTo>
                <a:lnTo>
                  <a:pt x="3632" y="462"/>
                </a:lnTo>
                <a:lnTo>
                  <a:pt x="3632" y="468"/>
                </a:lnTo>
                <a:lnTo>
                  <a:pt x="3632" y="473"/>
                </a:lnTo>
                <a:lnTo>
                  <a:pt x="3633" y="497"/>
                </a:lnTo>
                <a:lnTo>
                  <a:pt x="3633" y="518"/>
                </a:lnTo>
                <a:lnTo>
                  <a:pt x="3633" y="518"/>
                </a:lnTo>
                <a:lnTo>
                  <a:pt x="3634" y="489"/>
                </a:lnTo>
                <a:lnTo>
                  <a:pt x="3634" y="446"/>
                </a:lnTo>
                <a:lnTo>
                  <a:pt x="3634" y="406"/>
                </a:lnTo>
                <a:lnTo>
                  <a:pt x="3635" y="343"/>
                </a:lnTo>
                <a:lnTo>
                  <a:pt x="3635" y="249"/>
                </a:lnTo>
                <a:lnTo>
                  <a:pt x="3635" y="156"/>
                </a:lnTo>
                <a:lnTo>
                  <a:pt x="3635" y="101"/>
                </a:lnTo>
                <a:lnTo>
                  <a:pt x="3636" y="64"/>
                </a:lnTo>
                <a:lnTo>
                  <a:pt x="3636" y="77"/>
                </a:lnTo>
                <a:lnTo>
                  <a:pt x="3636" y="188"/>
                </a:lnTo>
                <a:lnTo>
                  <a:pt x="3637" y="351"/>
                </a:lnTo>
                <a:lnTo>
                  <a:pt x="3637" y="468"/>
                </a:lnTo>
                <a:lnTo>
                  <a:pt x="3637" y="508"/>
                </a:lnTo>
                <a:lnTo>
                  <a:pt x="3638" y="498"/>
                </a:lnTo>
                <a:lnTo>
                  <a:pt x="3638" y="482"/>
                </a:lnTo>
                <a:lnTo>
                  <a:pt x="3638" y="471"/>
                </a:lnTo>
                <a:lnTo>
                  <a:pt x="3638" y="470"/>
                </a:lnTo>
                <a:lnTo>
                  <a:pt x="3639" y="466"/>
                </a:lnTo>
                <a:lnTo>
                  <a:pt x="3639" y="468"/>
                </a:lnTo>
                <a:lnTo>
                  <a:pt x="3639" y="468"/>
                </a:lnTo>
                <a:lnTo>
                  <a:pt x="3640" y="463"/>
                </a:lnTo>
                <a:lnTo>
                  <a:pt x="3640" y="465"/>
                </a:lnTo>
                <a:lnTo>
                  <a:pt x="3640" y="470"/>
                </a:lnTo>
                <a:lnTo>
                  <a:pt x="3641" y="470"/>
                </a:lnTo>
                <a:lnTo>
                  <a:pt x="3641" y="468"/>
                </a:lnTo>
                <a:lnTo>
                  <a:pt x="3641" y="466"/>
                </a:lnTo>
                <a:lnTo>
                  <a:pt x="3641" y="468"/>
                </a:lnTo>
                <a:lnTo>
                  <a:pt x="3642" y="471"/>
                </a:lnTo>
                <a:lnTo>
                  <a:pt x="3642" y="468"/>
                </a:lnTo>
                <a:lnTo>
                  <a:pt x="3642" y="466"/>
                </a:lnTo>
                <a:lnTo>
                  <a:pt x="3643" y="470"/>
                </a:lnTo>
                <a:lnTo>
                  <a:pt x="3643" y="473"/>
                </a:lnTo>
                <a:lnTo>
                  <a:pt x="3643" y="470"/>
                </a:lnTo>
                <a:lnTo>
                  <a:pt x="3644" y="466"/>
                </a:lnTo>
                <a:lnTo>
                  <a:pt x="3644" y="471"/>
                </a:lnTo>
                <a:lnTo>
                  <a:pt x="3644" y="470"/>
                </a:lnTo>
                <a:lnTo>
                  <a:pt x="3644" y="465"/>
                </a:lnTo>
                <a:lnTo>
                  <a:pt x="3645" y="465"/>
                </a:lnTo>
                <a:lnTo>
                  <a:pt x="3645" y="470"/>
                </a:lnTo>
                <a:lnTo>
                  <a:pt x="3645" y="471"/>
                </a:lnTo>
                <a:lnTo>
                  <a:pt x="3646" y="473"/>
                </a:lnTo>
                <a:lnTo>
                  <a:pt x="3646" y="471"/>
                </a:lnTo>
                <a:lnTo>
                  <a:pt x="3646" y="471"/>
                </a:lnTo>
                <a:lnTo>
                  <a:pt x="3646" y="475"/>
                </a:lnTo>
                <a:lnTo>
                  <a:pt x="3647" y="471"/>
                </a:lnTo>
                <a:lnTo>
                  <a:pt x="3647" y="470"/>
                </a:lnTo>
                <a:lnTo>
                  <a:pt x="3647" y="468"/>
                </a:lnTo>
                <a:lnTo>
                  <a:pt x="3648" y="471"/>
                </a:lnTo>
                <a:lnTo>
                  <a:pt x="3648" y="471"/>
                </a:lnTo>
                <a:lnTo>
                  <a:pt x="3648" y="466"/>
                </a:lnTo>
                <a:lnTo>
                  <a:pt x="3649" y="465"/>
                </a:lnTo>
                <a:lnTo>
                  <a:pt x="3649" y="468"/>
                </a:lnTo>
                <a:lnTo>
                  <a:pt x="3649" y="473"/>
                </a:lnTo>
                <a:lnTo>
                  <a:pt x="3649" y="470"/>
                </a:lnTo>
                <a:lnTo>
                  <a:pt x="3650" y="466"/>
                </a:lnTo>
                <a:lnTo>
                  <a:pt x="3650" y="466"/>
                </a:lnTo>
                <a:lnTo>
                  <a:pt x="3650" y="471"/>
                </a:lnTo>
                <a:lnTo>
                  <a:pt x="3651" y="466"/>
                </a:lnTo>
                <a:lnTo>
                  <a:pt x="3651" y="462"/>
                </a:lnTo>
                <a:lnTo>
                  <a:pt x="3651" y="465"/>
                </a:lnTo>
                <a:lnTo>
                  <a:pt x="3652" y="468"/>
                </a:lnTo>
                <a:lnTo>
                  <a:pt x="3652" y="470"/>
                </a:lnTo>
                <a:lnTo>
                  <a:pt x="3652" y="465"/>
                </a:lnTo>
                <a:lnTo>
                  <a:pt x="3652" y="466"/>
                </a:lnTo>
                <a:lnTo>
                  <a:pt x="3653" y="471"/>
                </a:lnTo>
                <a:lnTo>
                  <a:pt x="3653" y="470"/>
                </a:lnTo>
                <a:lnTo>
                  <a:pt x="3654" y="465"/>
                </a:lnTo>
                <a:lnTo>
                  <a:pt x="3654" y="465"/>
                </a:lnTo>
                <a:lnTo>
                  <a:pt x="3654" y="470"/>
                </a:lnTo>
                <a:lnTo>
                  <a:pt x="3654" y="470"/>
                </a:lnTo>
                <a:lnTo>
                  <a:pt x="3655" y="466"/>
                </a:lnTo>
                <a:lnTo>
                  <a:pt x="3655" y="463"/>
                </a:lnTo>
                <a:lnTo>
                  <a:pt x="3655" y="468"/>
                </a:lnTo>
                <a:lnTo>
                  <a:pt x="3655" y="470"/>
                </a:lnTo>
                <a:lnTo>
                  <a:pt x="3656" y="463"/>
                </a:lnTo>
                <a:lnTo>
                  <a:pt x="3656" y="460"/>
                </a:lnTo>
                <a:lnTo>
                  <a:pt x="3657" y="463"/>
                </a:lnTo>
                <a:lnTo>
                  <a:pt x="3657" y="458"/>
                </a:lnTo>
                <a:lnTo>
                  <a:pt x="3657" y="452"/>
                </a:lnTo>
                <a:lnTo>
                  <a:pt x="3657" y="450"/>
                </a:lnTo>
                <a:lnTo>
                  <a:pt x="3658" y="449"/>
                </a:lnTo>
                <a:lnTo>
                  <a:pt x="3658" y="447"/>
                </a:lnTo>
                <a:lnTo>
                  <a:pt x="3658" y="441"/>
                </a:lnTo>
                <a:lnTo>
                  <a:pt x="3658" y="437"/>
                </a:lnTo>
                <a:lnTo>
                  <a:pt x="3659" y="435"/>
                </a:lnTo>
                <a:lnTo>
                  <a:pt x="3659" y="436"/>
                </a:lnTo>
                <a:lnTo>
                  <a:pt x="3659" y="431"/>
                </a:lnTo>
                <a:lnTo>
                  <a:pt x="3659" y="425"/>
                </a:lnTo>
                <a:lnTo>
                  <a:pt x="3660" y="433"/>
                </a:lnTo>
                <a:lnTo>
                  <a:pt x="3660" y="431"/>
                </a:lnTo>
                <a:lnTo>
                  <a:pt x="3661" y="430"/>
                </a:lnTo>
                <a:lnTo>
                  <a:pt x="3661" y="426"/>
                </a:lnTo>
                <a:lnTo>
                  <a:pt x="3661" y="428"/>
                </a:lnTo>
                <a:lnTo>
                  <a:pt x="3661" y="436"/>
                </a:lnTo>
                <a:lnTo>
                  <a:pt x="3662" y="431"/>
                </a:lnTo>
                <a:lnTo>
                  <a:pt x="3662" y="426"/>
                </a:lnTo>
                <a:lnTo>
                  <a:pt x="3662" y="423"/>
                </a:lnTo>
                <a:lnTo>
                  <a:pt x="3662" y="435"/>
                </a:lnTo>
                <a:lnTo>
                  <a:pt x="3663" y="435"/>
                </a:lnTo>
                <a:lnTo>
                  <a:pt x="3663" y="431"/>
                </a:lnTo>
                <a:lnTo>
                  <a:pt x="3664" y="431"/>
                </a:lnTo>
                <a:lnTo>
                  <a:pt x="3664" y="437"/>
                </a:lnTo>
                <a:lnTo>
                  <a:pt x="3664" y="435"/>
                </a:lnTo>
                <a:lnTo>
                  <a:pt x="3664" y="431"/>
                </a:lnTo>
                <a:lnTo>
                  <a:pt x="3665" y="428"/>
                </a:lnTo>
                <a:lnTo>
                  <a:pt x="3665" y="430"/>
                </a:lnTo>
                <a:lnTo>
                  <a:pt x="3665" y="435"/>
                </a:lnTo>
                <a:lnTo>
                  <a:pt x="3665" y="435"/>
                </a:lnTo>
                <a:lnTo>
                  <a:pt x="3666" y="430"/>
                </a:lnTo>
                <a:lnTo>
                  <a:pt x="3666" y="431"/>
                </a:lnTo>
                <a:lnTo>
                  <a:pt x="3667" y="435"/>
                </a:lnTo>
                <a:lnTo>
                  <a:pt x="3667" y="433"/>
                </a:lnTo>
                <a:lnTo>
                  <a:pt x="3667" y="433"/>
                </a:lnTo>
                <a:lnTo>
                  <a:pt x="3667" y="433"/>
                </a:lnTo>
                <a:lnTo>
                  <a:pt x="3668" y="436"/>
                </a:lnTo>
                <a:lnTo>
                  <a:pt x="3668" y="437"/>
                </a:lnTo>
                <a:lnTo>
                  <a:pt x="3668" y="436"/>
                </a:lnTo>
                <a:lnTo>
                  <a:pt x="3668" y="436"/>
                </a:lnTo>
                <a:lnTo>
                  <a:pt x="3669" y="444"/>
                </a:lnTo>
                <a:lnTo>
                  <a:pt x="3669" y="442"/>
                </a:lnTo>
                <a:lnTo>
                  <a:pt x="3669" y="439"/>
                </a:lnTo>
                <a:lnTo>
                  <a:pt x="3670" y="437"/>
                </a:lnTo>
                <a:lnTo>
                  <a:pt x="3670" y="446"/>
                </a:lnTo>
                <a:lnTo>
                  <a:pt x="3670" y="447"/>
                </a:lnTo>
                <a:lnTo>
                  <a:pt x="3671" y="437"/>
                </a:lnTo>
                <a:lnTo>
                  <a:pt x="3671" y="441"/>
                </a:lnTo>
                <a:lnTo>
                  <a:pt x="3671" y="444"/>
                </a:lnTo>
                <a:lnTo>
                  <a:pt x="3671" y="446"/>
                </a:lnTo>
                <a:lnTo>
                  <a:pt x="3672" y="441"/>
                </a:lnTo>
                <a:lnTo>
                  <a:pt x="3672" y="439"/>
                </a:lnTo>
                <a:lnTo>
                  <a:pt x="3672" y="439"/>
                </a:lnTo>
                <a:lnTo>
                  <a:pt x="3673" y="446"/>
                </a:lnTo>
                <a:lnTo>
                  <a:pt x="3673" y="447"/>
                </a:lnTo>
                <a:lnTo>
                  <a:pt x="3673" y="444"/>
                </a:lnTo>
                <a:lnTo>
                  <a:pt x="3674" y="442"/>
                </a:lnTo>
                <a:lnTo>
                  <a:pt x="3674" y="446"/>
                </a:lnTo>
                <a:lnTo>
                  <a:pt x="3674" y="442"/>
                </a:lnTo>
                <a:lnTo>
                  <a:pt x="3674" y="441"/>
                </a:lnTo>
                <a:lnTo>
                  <a:pt x="3675" y="441"/>
                </a:lnTo>
                <a:lnTo>
                  <a:pt x="3675" y="447"/>
                </a:lnTo>
                <a:lnTo>
                  <a:pt x="3675" y="442"/>
                </a:lnTo>
                <a:lnTo>
                  <a:pt x="3676" y="439"/>
                </a:lnTo>
                <a:lnTo>
                  <a:pt x="3676" y="436"/>
                </a:lnTo>
                <a:lnTo>
                  <a:pt x="3676" y="441"/>
                </a:lnTo>
                <a:lnTo>
                  <a:pt x="3677" y="441"/>
                </a:lnTo>
                <a:lnTo>
                  <a:pt x="3677" y="439"/>
                </a:lnTo>
                <a:lnTo>
                  <a:pt x="3677" y="439"/>
                </a:lnTo>
                <a:lnTo>
                  <a:pt x="3677" y="444"/>
                </a:lnTo>
                <a:lnTo>
                  <a:pt x="3678" y="444"/>
                </a:lnTo>
                <a:lnTo>
                  <a:pt x="3678" y="439"/>
                </a:lnTo>
                <a:lnTo>
                  <a:pt x="3678" y="435"/>
                </a:lnTo>
                <a:lnTo>
                  <a:pt x="3679" y="437"/>
                </a:lnTo>
                <a:lnTo>
                  <a:pt x="3679" y="437"/>
                </a:lnTo>
                <a:lnTo>
                  <a:pt x="3679" y="435"/>
                </a:lnTo>
                <a:lnTo>
                  <a:pt x="3680" y="433"/>
                </a:lnTo>
                <a:lnTo>
                  <a:pt x="3680" y="433"/>
                </a:lnTo>
                <a:lnTo>
                  <a:pt x="3680" y="431"/>
                </a:lnTo>
                <a:lnTo>
                  <a:pt x="3680" y="426"/>
                </a:lnTo>
                <a:lnTo>
                  <a:pt x="3681" y="420"/>
                </a:lnTo>
                <a:lnTo>
                  <a:pt x="3681" y="419"/>
                </a:lnTo>
                <a:lnTo>
                  <a:pt x="3681" y="422"/>
                </a:lnTo>
                <a:lnTo>
                  <a:pt x="3682" y="414"/>
                </a:lnTo>
                <a:lnTo>
                  <a:pt x="3682" y="404"/>
                </a:lnTo>
                <a:lnTo>
                  <a:pt x="3682" y="406"/>
                </a:lnTo>
                <a:lnTo>
                  <a:pt x="3682" y="406"/>
                </a:lnTo>
                <a:lnTo>
                  <a:pt x="3683" y="404"/>
                </a:lnTo>
                <a:lnTo>
                  <a:pt x="3683" y="401"/>
                </a:lnTo>
                <a:lnTo>
                  <a:pt x="3684" y="403"/>
                </a:lnTo>
                <a:lnTo>
                  <a:pt x="3684" y="410"/>
                </a:lnTo>
                <a:lnTo>
                  <a:pt x="3684" y="407"/>
                </a:lnTo>
                <a:lnTo>
                  <a:pt x="3684" y="401"/>
                </a:lnTo>
                <a:lnTo>
                  <a:pt x="3685" y="399"/>
                </a:lnTo>
                <a:lnTo>
                  <a:pt x="3685" y="401"/>
                </a:lnTo>
                <a:lnTo>
                  <a:pt x="3685" y="404"/>
                </a:lnTo>
                <a:lnTo>
                  <a:pt x="3685" y="410"/>
                </a:lnTo>
                <a:lnTo>
                  <a:pt x="3686" y="420"/>
                </a:lnTo>
                <a:lnTo>
                  <a:pt x="3686" y="426"/>
                </a:lnTo>
                <a:lnTo>
                  <a:pt x="3687" y="433"/>
                </a:lnTo>
                <a:lnTo>
                  <a:pt x="3687" y="437"/>
                </a:lnTo>
                <a:lnTo>
                  <a:pt x="3687" y="439"/>
                </a:lnTo>
                <a:lnTo>
                  <a:pt x="3687" y="446"/>
                </a:lnTo>
                <a:lnTo>
                  <a:pt x="3688" y="450"/>
                </a:lnTo>
                <a:lnTo>
                  <a:pt x="3688" y="447"/>
                </a:lnTo>
                <a:lnTo>
                  <a:pt x="3688" y="444"/>
                </a:lnTo>
                <a:lnTo>
                  <a:pt x="3688" y="446"/>
                </a:lnTo>
                <a:lnTo>
                  <a:pt x="3689" y="449"/>
                </a:lnTo>
                <a:lnTo>
                  <a:pt x="3689" y="446"/>
                </a:lnTo>
                <a:lnTo>
                  <a:pt x="3690" y="444"/>
                </a:lnTo>
                <a:lnTo>
                  <a:pt x="3690" y="446"/>
                </a:lnTo>
                <a:lnTo>
                  <a:pt x="3690" y="452"/>
                </a:lnTo>
                <a:lnTo>
                  <a:pt x="3690" y="452"/>
                </a:lnTo>
                <a:lnTo>
                  <a:pt x="3691" y="446"/>
                </a:lnTo>
                <a:lnTo>
                  <a:pt x="3691" y="447"/>
                </a:lnTo>
                <a:lnTo>
                  <a:pt x="3691" y="452"/>
                </a:lnTo>
                <a:lnTo>
                  <a:pt x="3691" y="455"/>
                </a:lnTo>
                <a:lnTo>
                  <a:pt x="3692" y="454"/>
                </a:lnTo>
                <a:lnTo>
                  <a:pt x="3692" y="455"/>
                </a:lnTo>
                <a:lnTo>
                  <a:pt x="3693" y="460"/>
                </a:lnTo>
                <a:lnTo>
                  <a:pt x="3693" y="473"/>
                </a:lnTo>
                <a:lnTo>
                  <a:pt x="3693" y="486"/>
                </a:lnTo>
                <a:lnTo>
                  <a:pt x="3693" y="495"/>
                </a:lnTo>
                <a:lnTo>
                  <a:pt x="3694" y="513"/>
                </a:lnTo>
                <a:lnTo>
                  <a:pt x="3694" y="516"/>
                </a:lnTo>
                <a:lnTo>
                  <a:pt x="3694" y="471"/>
                </a:lnTo>
                <a:lnTo>
                  <a:pt x="3694" y="409"/>
                </a:lnTo>
                <a:lnTo>
                  <a:pt x="3695" y="329"/>
                </a:lnTo>
                <a:lnTo>
                  <a:pt x="3695" y="207"/>
                </a:lnTo>
                <a:lnTo>
                  <a:pt x="3695" y="105"/>
                </a:lnTo>
                <a:lnTo>
                  <a:pt x="3695" y="79"/>
                </a:lnTo>
                <a:lnTo>
                  <a:pt x="3696" y="172"/>
                </a:lnTo>
                <a:lnTo>
                  <a:pt x="3696" y="342"/>
                </a:lnTo>
                <a:lnTo>
                  <a:pt x="3697" y="471"/>
                </a:lnTo>
                <a:lnTo>
                  <a:pt x="3697" y="508"/>
                </a:lnTo>
                <a:lnTo>
                  <a:pt x="3697" y="491"/>
                </a:lnTo>
                <a:lnTo>
                  <a:pt x="3697" y="475"/>
                </a:lnTo>
                <a:lnTo>
                  <a:pt x="3698" y="473"/>
                </a:lnTo>
                <a:lnTo>
                  <a:pt x="3698" y="468"/>
                </a:lnTo>
                <a:lnTo>
                  <a:pt x="3698" y="465"/>
                </a:lnTo>
                <a:lnTo>
                  <a:pt x="3698" y="468"/>
                </a:lnTo>
                <a:lnTo>
                  <a:pt x="3699" y="471"/>
                </a:lnTo>
                <a:lnTo>
                  <a:pt x="3699" y="466"/>
                </a:lnTo>
                <a:lnTo>
                  <a:pt x="3700" y="466"/>
                </a:lnTo>
                <a:lnTo>
                  <a:pt x="3700" y="466"/>
                </a:lnTo>
                <a:lnTo>
                  <a:pt x="3700" y="468"/>
                </a:lnTo>
                <a:lnTo>
                  <a:pt x="3700" y="466"/>
                </a:lnTo>
                <a:lnTo>
                  <a:pt x="3701" y="465"/>
                </a:lnTo>
                <a:lnTo>
                  <a:pt x="3701" y="468"/>
                </a:lnTo>
                <a:lnTo>
                  <a:pt x="3701" y="470"/>
                </a:lnTo>
                <a:lnTo>
                  <a:pt x="3701" y="473"/>
                </a:lnTo>
                <a:lnTo>
                  <a:pt x="3702" y="465"/>
                </a:lnTo>
                <a:lnTo>
                  <a:pt x="3702" y="470"/>
                </a:lnTo>
                <a:lnTo>
                  <a:pt x="3703" y="471"/>
                </a:lnTo>
                <a:lnTo>
                  <a:pt x="3703" y="470"/>
                </a:lnTo>
                <a:lnTo>
                  <a:pt x="3703" y="466"/>
                </a:lnTo>
                <a:lnTo>
                  <a:pt x="3703" y="471"/>
                </a:lnTo>
                <a:lnTo>
                  <a:pt x="3704" y="476"/>
                </a:lnTo>
                <a:lnTo>
                  <a:pt x="3704" y="471"/>
                </a:lnTo>
                <a:lnTo>
                  <a:pt x="3704" y="465"/>
                </a:lnTo>
                <a:lnTo>
                  <a:pt x="3704" y="470"/>
                </a:lnTo>
                <a:lnTo>
                  <a:pt x="3705" y="473"/>
                </a:lnTo>
                <a:lnTo>
                  <a:pt x="3705" y="471"/>
                </a:lnTo>
                <a:lnTo>
                  <a:pt x="3706" y="470"/>
                </a:lnTo>
                <a:lnTo>
                  <a:pt x="3706" y="470"/>
                </a:lnTo>
                <a:lnTo>
                  <a:pt x="3706" y="471"/>
                </a:lnTo>
                <a:lnTo>
                  <a:pt x="3706" y="471"/>
                </a:lnTo>
                <a:lnTo>
                  <a:pt x="3707" y="470"/>
                </a:lnTo>
                <a:lnTo>
                  <a:pt x="3707" y="468"/>
                </a:lnTo>
                <a:lnTo>
                  <a:pt x="3707" y="475"/>
                </a:lnTo>
                <a:lnTo>
                  <a:pt x="3707" y="475"/>
                </a:lnTo>
                <a:lnTo>
                  <a:pt x="3708" y="470"/>
                </a:lnTo>
                <a:lnTo>
                  <a:pt x="3708" y="470"/>
                </a:lnTo>
                <a:lnTo>
                  <a:pt x="3708" y="470"/>
                </a:lnTo>
                <a:lnTo>
                  <a:pt x="3709" y="473"/>
                </a:lnTo>
                <a:lnTo>
                  <a:pt x="3709" y="468"/>
                </a:lnTo>
                <a:lnTo>
                  <a:pt x="3709" y="468"/>
                </a:lnTo>
                <a:lnTo>
                  <a:pt x="3710" y="470"/>
                </a:lnTo>
                <a:lnTo>
                  <a:pt x="3710" y="470"/>
                </a:lnTo>
                <a:lnTo>
                  <a:pt x="3710" y="468"/>
                </a:lnTo>
                <a:lnTo>
                  <a:pt x="3710" y="463"/>
                </a:lnTo>
                <a:lnTo>
                  <a:pt x="3711" y="470"/>
                </a:lnTo>
                <a:lnTo>
                  <a:pt x="3711" y="473"/>
                </a:lnTo>
                <a:lnTo>
                  <a:pt x="3711" y="471"/>
                </a:lnTo>
                <a:lnTo>
                  <a:pt x="3712" y="470"/>
                </a:lnTo>
                <a:lnTo>
                  <a:pt x="3712" y="473"/>
                </a:lnTo>
                <a:lnTo>
                  <a:pt x="3712" y="478"/>
                </a:lnTo>
                <a:lnTo>
                  <a:pt x="3713" y="481"/>
                </a:lnTo>
                <a:lnTo>
                  <a:pt x="3713" y="478"/>
                </a:lnTo>
                <a:lnTo>
                  <a:pt x="3713" y="476"/>
                </a:lnTo>
                <a:lnTo>
                  <a:pt x="3714" y="479"/>
                </a:lnTo>
                <a:lnTo>
                  <a:pt x="3714" y="481"/>
                </a:lnTo>
                <a:lnTo>
                  <a:pt x="3714" y="475"/>
                </a:lnTo>
                <a:lnTo>
                  <a:pt x="3714" y="470"/>
                </a:lnTo>
                <a:lnTo>
                  <a:pt x="3715" y="473"/>
                </a:lnTo>
                <a:lnTo>
                  <a:pt x="3715" y="471"/>
                </a:lnTo>
                <a:lnTo>
                  <a:pt x="3715" y="463"/>
                </a:lnTo>
                <a:lnTo>
                  <a:pt x="3716" y="460"/>
                </a:lnTo>
                <a:lnTo>
                  <a:pt x="3716" y="465"/>
                </a:lnTo>
                <a:lnTo>
                  <a:pt x="3716" y="462"/>
                </a:lnTo>
                <a:lnTo>
                  <a:pt x="3717" y="449"/>
                </a:lnTo>
                <a:lnTo>
                  <a:pt x="3717" y="444"/>
                </a:lnTo>
                <a:lnTo>
                  <a:pt x="3717" y="441"/>
                </a:lnTo>
                <a:lnTo>
                  <a:pt x="3717" y="439"/>
                </a:lnTo>
                <a:lnTo>
                  <a:pt x="3718" y="436"/>
                </a:lnTo>
                <a:lnTo>
                  <a:pt x="3718" y="431"/>
                </a:lnTo>
                <a:lnTo>
                  <a:pt x="3718" y="431"/>
                </a:lnTo>
                <a:lnTo>
                  <a:pt x="3718" y="435"/>
                </a:lnTo>
                <a:lnTo>
                  <a:pt x="3719" y="435"/>
                </a:lnTo>
                <a:lnTo>
                  <a:pt x="3719" y="428"/>
                </a:lnTo>
                <a:lnTo>
                  <a:pt x="3720" y="428"/>
                </a:lnTo>
                <a:lnTo>
                  <a:pt x="3720" y="430"/>
                </a:lnTo>
                <a:lnTo>
                  <a:pt x="3720" y="430"/>
                </a:lnTo>
                <a:lnTo>
                  <a:pt x="3720" y="425"/>
                </a:lnTo>
                <a:lnTo>
                  <a:pt x="3721" y="426"/>
                </a:lnTo>
                <a:lnTo>
                  <a:pt x="3721" y="431"/>
                </a:lnTo>
                <a:lnTo>
                  <a:pt x="3721" y="431"/>
                </a:lnTo>
                <a:lnTo>
                  <a:pt x="3721" y="425"/>
                </a:lnTo>
                <a:lnTo>
                  <a:pt x="3722" y="423"/>
                </a:lnTo>
                <a:lnTo>
                  <a:pt x="3722" y="426"/>
                </a:lnTo>
                <a:lnTo>
                  <a:pt x="3723" y="430"/>
                </a:lnTo>
                <a:lnTo>
                  <a:pt x="3723" y="428"/>
                </a:lnTo>
                <a:lnTo>
                  <a:pt x="3723" y="423"/>
                </a:lnTo>
                <a:lnTo>
                  <a:pt x="3723" y="430"/>
                </a:lnTo>
                <a:lnTo>
                  <a:pt x="3724" y="433"/>
                </a:lnTo>
                <a:lnTo>
                  <a:pt x="3724" y="430"/>
                </a:lnTo>
                <a:lnTo>
                  <a:pt x="3724" y="430"/>
                </a:lnTo>
                <a:lnTo>
                  <a:pt x="3724" y="428"/>
                </a:lnTo>
                <a:lnTo>
                  <a:pt x="3725" y="435"/>
                </a:lnTo>
                <a:lnTo>
                  <a:pt x="3725" y="433"/>
                </a:lnTo>
                <a:lnTo>
                  <a:pt x="3726" y="433"/>
                </a:lnTo>
                <a:lnTo>
                  <a:pt x="3726" y="431"/>
                </a:lnTo>
                <a:lnTo>
                  <a:pt x="3726" y="437"/>
                </a:lnTo>
                <a:lnTo>
                  <a:pt x="3726" y="433"/>
                </a:lnTo>
                <a:lnTo>
                  <a:pt x="3727" y="431"/>
                </a:lnTo>
                <a:lnTo>
                  <a:pt x="3727" y="435"/>
                </a:lnTo>
                <a:lnTo>
                  <a:pt x="3727" y="436"/>
                </a:lnTo>
                <a:lnTo>
                  <a:pt x="3727" y="436"/>
                </a:lnTo>
                <a:lnTo>
                  <a:pt x="3728" y="436"/>
                </a:lnTo>
                <a:lnTo>
                  <a:pt x="3728" y="435"/>
                </a:lnTo>
                <a:lnTo>
                  <a:pt x="3729" y="437"/>
                </a:lnTo>
                <a:lnTo>
                  <a:pt x="3729" y="441"/>
                </a:lnTo>
                <a:lnTo>
                  <a:pt x="3729" y="435"/>
                </a:lnTo>
                <a:lnTo>
                  <a:pt x="3729" y="436"/>
                </a:lnTo>
                <a:lnTo>
                  <a:pt x="3730" y="437"/>
                </a:lnTo>
                <a:lnTo>
                  <a:pt x="3730" y="437"/>
                </a:lnTo>
                <a:lnTo>
                  <a:pt x="3730" y="433"/>
                </a:lnTo>
                <a:lnTo>
                  <a:pt x="3730" y="433"/>
                </a:lnTo>
                <a:lnTo>
                  <a:pt x="3731" y="439"/>
                </a:lnTo>
                <a:lnTo>
                  <a:pt x="3731" y="441"/>
                </a:lnTo>
                <a:lnTo>
                  <a:pt x="3731" y="441"/>
                </a:lnTo>
                <a:lnTo>
                  <a:pt x="3731" y="439"/>
                </a:lnTo>
                <a:lnTo>
                  <a:pt x="3732" y="441"/>
                </a:lnTo>
                <a:lnTo>
                  <a:pt x="3732" y="442"/>
                </a:lnTo>
                <a:lnTo>
                  <a:pt x="3733" y="439"/>
                </a:lnTo>
                <a:lnTo>
                  <a:pt x="3733" y="437"/>
                </a:lnTo>
                <a:lnTo>
                  <a:pt x="3733" y="437"/>
                </a:lnTo>
                <a:lnTo>
                  <a:pt x="3733" y="439"/>
                </a:lnTo>
                <a:lnTo>
                  <a:pt x="3734" y="437"/>
                </a:lnTo>
                <a:lnTo>
                  <a:pt x="3734" y="431"/>
                </a:lnTo>
                <a:lnTo>
                  <a:pt x="3734" y="435"/>
                </a:lnTo>
                <a:lnTo>
                  <a:pt x="3734" y="437"/>
                </a:lnTo>
                <a:lnTo>
                  <a:pt x="3735" y="441"/>
                </a:lnTo>
                <a:lnTo>
                  <a:pt x="3735" y="439"/>
                </a:lnTo>
                <a:lnTo>
                  <a:pt x="3736" y="435"/>
                </a:lnTo>
                <a:lnTo>
                  <a:pt x="3736" y="437"/>
                </a:lnTo>
                <a:lnTo>
                  <a:pt x="3736" y="439"/>
                </a:lnTo>
                <a:lnTo>
                  <a:pt x="3736" y="435"/>
                </a:lnTo>
                <a:lnTo>
                  <a:pt x="3737" y="431"/>
                </a:lnTo>
                <a:lnTo>
                  <a:pt x="3737" y="431"/>
                </a:lnTo>
                <a:lnTo>
                  <a:pt x="3737" y="426"/>
                </a:lnTo>
                <a:lnTo>
                  <a:pt x="3737" y="420"/>
                </a:lnTo>
                <a:lnTo>
                  <a:pt x="3738" y="415"/>
                </a:lnTo>
                <a:lnTo>
                  <a:pt x="3738" y="412"/>
                </a:lnTo>
                <a:lnTo>
                  <a:pt x="3739" y="414"/>
                </a:lnTo>
                <a:lnTo>
                  <a:pt x="3739" y="412"/>
                </a:lnTo>
                <a:lnTo>
                  <a:pt x="3739" y="404"/>
                </a:lnTo>
                <a:lnTo>
                  <a:pt x="3739" y="403"/>
                </a:lnTo>
                <a:lnTo>
                  <a:pt x="3740" y="403"/>
                </a:lnTo>
                <a:lnTo>
                  <a:pt x="3740" y="399"/>
                </a:lnTo>
                <a:lnTo>
                  <a:pt x="3740" y="394"/>
                </a:lnTo>
                <a:lnTo>
                  <a:pt x="3740" y="398"/>
                </a:lnTo>
                <a:lnTo>
                  <a:pt x="3741" y="406"/>
                </a:lnTo>
                <a:lnTo>
                  <a:pt x="3741" y="404"/>
                </a:lnTo>
                <a:lnTo>
                  <a:pt x="3742" y="398"/>
                </a:lnTo>
                <a:lnTo>
                  <a:pt x="3742" y="398"/>
                </a:lnTo>
                <a:lnTo>
                  <a:pt x="3742" y="396"/>
                </a:lnTo>
                <a:lnTo>
                  <a:pt x="3742" y="388"/>
                </a:lnTo>
                <a:lnTo>
                  <a:pt x="3743" y="394"/>
                </a:lnTo>
                <a:lnTo>
                  <a:pt x="3743" y="410"/>
                </a:lnTo>
                <a:lnTo>
                  <a:pt x="3743" y="423"/>
                </a:lnTo>
                <a:lnTo>
                  <a:pt x="3744" y="426"/>
                </a:lnTo>
                <a:lnTo>
                  <a:pt x="3744" y="430"/>
                </a:lnTo>
                <a:lnTo>
                  <a:pt x="3744" y="428"/>
                </a:lnTo>
                <a:lnTo>
                  <a:pt x="3744" y="441"/>
                </a:lnTo>
                <a:lnTo>
                  <a:pt x="3745" y="442"/>
                </a:lnTo>
                <a:lnTo>
                  <a:pt x="3745" y="436"/>
                </a:lnTo>
                <a:lnTo>
                  <a:pt x="3745" y="436"/>
                </a:lnTo>
                <a:lnTo>
                  <a:pt x="3746" y="436"/>
                </a:lnTo>
                <a:lnTo>
                  <a:pt x="3746" y="442"/>
                </a:lnTo>
                <a:lnTo>
                  <a:pt x="3746" y="442"/>
                </a:lnTo>
                <a:lnTo>
                  <a:pt x="3747" y="439"/>
                </a:lnTo>
                <a:lnTo>
                  <a:pt x="3747" y="446"/>
                </a:lnTo>
                <a:lnTo>
                  <a:pt x="3747" y="446"/>
                </a:lnTo>
                <a:lnTo>
                  <a:pt x="3747" y="444"/>
                </a:lnTo>
                <a:lnTo>
                  <a:pt x="3748" y="446"/>
                </a:lnTo>
                <a:lnTo>
                  <a:pt x="3748" y="446"/>
                </a:lnTo>
                <a:lnTo>
                  <a:pt x="3748" y="452"/>
                </a:lnTo>
                <a:lnTo>
                  <a:pt x="3749" y="449"/>
                </a:lnTo>
                <a:lnTo>
                  <a:pt x="3749" y="444"/>
                </a:lnTo>
                <a:lnTo>
                  <a:pt x="3749" y="447"/>
                </a:lnTo>
                <a:lnTo>
                  <a:pt x="3750" y="458"/>
                </a:lnTo>
                <a:lnTo>
                  <a:pt x="3750" y="470"/>
                </a:lnTo>
                <a:lnTo>
                  <a:pt x="3750" y="482"/>
                </a:lnTo>
                <a:lnTo>
                  <a:pt x="3750" y="489"/>
                </a:lnTo>
                <a:lnTo>
                  <a:pt x="3751" y="510"/>
                </a:lnTo>
                <a:lnTo>
                  <a:pt x="3751" y="498"/>
                </a:lnTo>
                <a:lnTo>
                  <a:pt x="3751" y="441"/>
                </a:lnTo>
                <a:lnTo>
                  <a:pt x="3752" y="423"/>
                </a:lnTo>
                <a:lnTo>
                  <a:pt x="3752" y="261"/>
                </a:lnTo>
                <a:lnTo>
                  <a:pt x="3752" y="137"/>
                </a:lnTo>
                <a:lnTo>
                  <a:pt x="3753" y="72"/>
                </a:lnTo>
                <a:lnTo>
                  <a:pt x="3753" y="124"/>
                </a:lnTo>
                <a:lnTo>
                  <a:pt x="3753" y="289"/>
                </a:lnTo>
                <a:lnTo>
                  <a:pt x="3753" y="452"/>
                </a:lnTo>
                <a:lnTo>
                  <a:pt x="3754" y="507"/>
                </a:lnTo>
                <a:lnTo>
                  <a:pt x="3754" y="482"/>
                </a:lnTo>
                <a:lnTo>
                  <a:pt x="3754" y="465"/>
                </a:lnTo>
                <a:lnTo>
                  <a:pt x="3755" y="466"/>
                </a:lnTo>
                <a:lnTo>
                  <a:pt x="3755" y="463"/>
                </a:lnTo>
                <a:lnTo>
                  <a:pt x="3755" y="458"/>
                </a:lnTo>
                <a:lnTo>
                  <a:pt x="3756" y="460"/>
                </a:lnTo>
                <a:lnTo>
                  <a:pt x="3756" y="463"/>
                </a:lnTo>
                <a:lnTo>
                  <a:pt x="3756" y="463"/>
                </a:lnTo>
                <a:lnTo>
                  <a:pt x="3756" y="455"/>
                </a:lnTo>
                <a:lnTo>
                  <a:pt x="3757" y="458"/>
                </a:lnTo>
                <a:lnTo>
                  <a:pt x="3757" y="465"/>
                </a:lnTo>
                <a:lnTo>
                  <a:pt x="3757" y="465"/>
                </a:lnTo>
                <a:lnTo>
                  <a:pt x="3757" y="462"/>
                </a:lnTo>
                <a:lnTo>
                  <a:pt x="3758" y="460"/>
                </a:lnTo>
                <a:lnTo>
                  <a:pt x="3758" y="465"/>
                </a:lnTo>
                <a:lnTo>
                  <a:pt x="3759" y="462"/>
                </a:lnTo>
                <a:lnTo>
                  <a:pt x="3759" y="458"/>
                </a:lnTo>
                <a:lnTo>
                  <a:pt x="3759" y="457"/>
                </a:lnTo>
                <a:lnTo>
                  <a:pt x="3759" y="463"/>
                </a:lnTo>
                <a:lnTo>
                  <a:pt x="3760" y="465"/>
                </a:lnTo>
                <a:lnTo>
                  <a:pt x="3760" y="463"/>
                </a:lnTo>
                <a:lnTo>
                  <a:pt x="3760" y="460"/>
                </a:lnTo>
                <a:lnTo>
                  <a:pt x="3760" y="460"/>
                </a:lnTo>
                <a:lnTo>
                  <a:pt x="3761" y="462"/>
                </a:lnTo>
                <a:lnTo>
                  <a:pt x="3761" y="460"/>
                </a:lnTo>
                <a:lnTo>
                  <a:pt x="3762" y="455"/>
                </a:lnTo>
                <a:lnTo>
                  <a:pt x="3762" y="455"/>
                </a:lnTo>
                <a:lnTo>
                  <a:pt x="3762" y="460"/>
                </a:lnTo>
                <a:lnTo>
                  <a:pt x="3762" y="460"/>
                </a:lnTo>
                <a:lnTo>
                  <a:pt x="3763" y="460"/>
                </a:lnTo>
                <a:lnTo>
                  <a:pt x="3763" y="462"/>
                </a:lnTo>
                <a:lnTo>
                  <a:pt x="3763" y="463"/>
                </a:lnTo>
                <a:lnTo>
                  <a:pt x="3763" y="462"/>
                </a:lnTo>
                <a:lnTo>
                  <a:pt x="3764" y="457"/>
                </a:lnTo>
                <a:lnTo>
                  <a:pt x="3764" y="458"/>
                </a:lnTo>
                <a:lnTo>
                  <a:pt x="3765" y="460"/>
                </a:lnTo>
                <a:lnTo>
                  <a:pt x="3765" y="458"/>
                </a:lnTo>
                <a:lnTo>
                  <a:pt x="3765" y="457"/>
                </a:lnTo>
                <a:lnTo>
                  <a:pt x="3765" y="455"/>
                </a:lnTo>
                <a:lnTo>
                  <a:pt x="3766" y="457"/>
                </a:lnTo>
                <a:lnTo>
                  <a:pt x="3766" y="457"/>
                </a:lnTo>
                <a:lnTo>
                  <a:pt x="3766" y="455"/>
                </a:lnTo>
                <a:lnTo>
                  <a:pt x="3766" y="454"/>
                </a:lnTo>
                <a:lnTo>
                  <a:pt x="3767" y="452"/>
                </a:lnTo>
                <a:lnTo>
                  <a:pt x="3767" y="457"/>
                </a:lnTo>
                <a:lnTo>
                  <a:pt x="3768" y="452"/>
                </a:lnTo>
                <a:lnTo>
                  <a:pt x="3768" y="457"/>
                </a:lnTo>
                <a:lnTo>
                  <a:pt x="3768" y="462"/>
                </a:lnTo>
                <a:lnTo>
                  <a:pt x="3768" y="458"/>
                </a:lnTo>
                <a:lnTo>
                  <a:pt x="3769" y="458"/>
                </a:lnTo>
                <a:lnTo>
                  <a:pt x="3769" y="455"/>
                </a:lnTo>
                <a:lnTo>
                  <a:pt x="3769" y="455"/>
                </a:lnTo>
                <a:lnTo>
                  <a:pt x="3769" y="462"/>
                </a:lnTo>
                <a:lnTo>
                  <a:pt x="3770" y="455"/>
                </a:lnTo>
                <a:lnTo>
                  <a:pt x="3770" y="452"/>
                </a:lnTo>
                <a:lnTo>
                  <a:pt x="3770" y="454"/>
                </a:lnTo>
                <a:lnTo>
                  <a:pt x="3771" y="460"/>
                </a:lnTo>
                <a:lnTo>
                  <a:pt x="3771" y="460"/>
                </a:lnTo>
                <a:lnTo>
                  <a:pt x="3771" y="450"/>
                </a:lnTo>
                <a:lnTo>
                  <a:pt x="3772" y="452"/>
                </a:lnTo>
                <a:lnTo>
                  <a:pt x="3772" y="455"/>
                </a:lnTo>
                <a:lnTo>
                  <a:pt x="3772" y="457"/>
                </a:lnTo>
                <a:lnTo>
                  <a:pt x="3772" y="452"/>
                </a:lnTo>
                <a:lnTo>
                  <a:pt x="3773" y="449"/>
                </a:lnTo>
                <a:lnTo>
                  <a:pt x="3773" y="447"/>
                </a:lnTo>
                <a:lnTo>
                  <a:pt x="3773" y="446"/>
                </a:lnTo>
                <a:lnTo>
                  <a:pt x="3774" y="436"/>
                </a:lnTo>
                <a:lnTo>
                  <a:pt x="3774" y="431"/>
                </a:lnTo>
                <a:lnTo>
                  <a:pt x="3774" y="431"/>
                </a:lnTo>
                <a:lnTo>
                  <a:pt x="3775" y="430"/>
                </a:lnTo>
                <a:lnTo>
                  <a:pt x="3775" y="423"/>
                </a:lnTo>
                <a:lnTo>
                  <a:pt x="3775" y="419"/>
                </a:lnTo>
                <a:lnTo>
                  <a:pt x="3775" y="417"/>
                </a:lnTo>
                <a:lnTo>
                  <a:pt x="3776" y="420"/>
                </a:lnTo>
                <a:lnTo>
                  <a:pt x="3776" y="415"/>
                </a:lnTo>
                <a:lnTo>
                  <a:pt x="3776" y="414"/>
                </a:lnTo>
                <a:lnTo>
                  <a:pt x="3777" y="417"/>
                </a:lnTo>
                <a:lnTo>
                  <a:pt x="3777" y="417"/>
                </a:lnTo>
                <a:lnTo>
                  <a:pt x="3777" y="415"/>
                </a:lnTo>
                <a:lnTo>
                  <a:pt x="3778" y="412"/>
                </a:lnTo>
                <a:lnTo>
                  <a:pt x="3778" y="417"/>
                </a:lnTo>
                <a:lnTo>
                  <a:pt x="3778" y="422"/>
                </a:lnTo>
                <a:lnTo>
                  <a:pt x="3778" y="422"/>
                </a:lnTo>
                <a:lnTo>
                  <a:pt x="3779" y="419"/>
                </a:lnTo>
                <a:lnTo>
                  <a:pt x="3779" y="419"/>
                </a:lnTo>
                <a:lnTo>
                  <a:pt x="3779" y="423"/>
                </a:lnTo>
                <a:lnTo>
                  <a:pt x="3780" y="422"/>
                </a:lnTo>
                <a:lnTo>
                  <a:pt x="3780" y="419"/>
                </a:lnTo>
                <a:lnTo>
                  <a:pt x="3780" y="419"/>
                </a:lnTo>
                <a:lnTo>
                  <a:pt x="3780" y="422"/>
                </a:lnTo>
                <a:lnTo>
                  <a:pt x="3781" y="422"/>
                </a:lnTo>
                <a:lnTo>
                  <a:pt x="3781" y="419"/>
                </a:lnTo>
                <a:lnTo>
                  <a:pt x="3781" y="417"/>
                </a:lnTo>
                <a:lnTo>
                  <a:pt x="3782" y="422"/>
                </a:lnTo>
                <a:lnTo>
                  <a:pt x="3782" y="423"/>
                </a:lnTo>
                <a:lnTo>
                  <a:pt x="3782" y="423"/>
                </a:lnTo>
                <a:lnTo>
                  <a:pt x="3783" y="420"/>
                </a:lnTo>
                <a:lnTo>
                  <a:pt x="3783" y="422"/>
                </a:lnTo>
                <a:lnTo>
                  <a:pt x="3783" y="426"/>
                </a:lnTo>
                <a:lnTo>
                  <a:pt x="3783" y="426"/>
                </a:lnTo>
                <a:lnTo>
                  <a:pt x="3784" y="423"/>
                </a:lnTo>
                <a:lnTo>
                  <a:pt x="3784" y="430"/>
                </a:lnTo>
                <a:lnTo>
                  <a:pt x="3784" y="435"/>
                </a:lnTo>
                <a:lnTo>
                  <a:pt x="3785" y="430"/>
                </a:lnTo>
                <a:lnTo>
                  <a:pt x="3785" y="428"/>
                </a:lnTo>
                <a:lnTo>
                  <a:pt x="3785" y="430"/>
                </a:lnTo>
                <a:lnTo>
                  <a:pt x="3786" y="435"/>
                </a:lnTo>
                <a:lnTo>
                  <a:pt x="3786" y="431"/>
                </a:lnTo>
                <a:lnTo>
                  <a:pt x="3786" y="426"/>
                </a:lnTo>
                <a:lnTo>
                  <a:pt x="3786" y="430"/>
                </a:lnTo>
                <a:lnTo>
                  <a:pt x="3787" y="433"/>
                </a:lnTo>
                <a:lnTo>
                  <a:pt x="3787" y="431"/>
                </a:lnTo>
                <a:lnTo>
                  <a:pt x="3787" y="428"/>
                </a:lnTo>
                <a:lnTo>
                  <a:pt x="3788" y="431"/>
                </a:lnTo>
                <a:lnTo>
                  <a:pt x="3788" y="431"/>
                </a:lnTo>
                <a:lnTo>
                  <a:pt x="3788" y="431"/>
                </a:lnTo>
                <a:lnTo>
                  <a:pt x="3789" y="430"/>
                </a:lnTo>
                <a:lnTo>
                  <a:pt x="3789" y="431"/>
                </a:lnTo>
                <a:lnTo>
                  <a:pt x="3789" y="433"/>
                </a:lnTo>
                <a:lnTo>
                  <a:pt x="3789" y="436"/>
                </a:lnTo>
                <a:lnTo>
                  <a:pt x="3790" y="433"/>
                </a:lnTo>
                <a:lnTo>
                  <a:pt x="3790" y="430"/>
                </a:lnTo>
                <a:lnTo>
                  <a:pt x="3790" y="436"/>
                </a:lnTo>
                <a:lnTo>
                  <a:pt x="3791" y="433"/>
                </a:lnTo>
                <a:lnTo>
                  <a:pt x="3791" y="430"/>
                </a:lnTo>
                <a:lnTo>
                  <a:pt x="3791" y="426"/>
                </a:lnTo>
                <a:lnTo>
                  <a:pt x="3792" y="425"/>
                </a:lnTo>
                <a:lnTo>
                  <a:pt x="3792" y="430"/>
                </a:lnTo>
                <a:lnTo>
                  <a:pt x="3792" y="430"/>
                </a:lnTo>
                <a:lnTo>
                  <a:pt x="3792" y="425"/>
                </a:lnTo>
                <a:lnTo>
                  <a:pt x="3793" y="426"/>
                </a:lnTo>
                <a:lnTo>
                  <a:pt x="3793" y="431"/>
                </a:lnTo>
                <a:lnTo>
                  <a:pt x="3793" y="430"/>
                </a:lnTo>
                <a:lnTo>
                  <a:pt x="3793" y="422"/>
                </a:lnTo>
                <a:lnTo>
                  <a:pt x="3794" y="423"/>
                </a:lnTo>
                <a:lnTo>
                  <a:pt x="3794" y="420"/>
                </a:lnTo>
                <a:lnTo>
                  <a:pt x="3795" y="419"/>
                </a:lnTo>
                <a:lnTo>
                  <a:pt x="3795" y="415"/>
                </a:lnTo>
                <a:lnTo>
                  <a:pt x="3795" y="410"/>
                </a:lnTo>
                <a:lnTo>
                  <a:pt x="3795" y="414"/>
                </a:lnTo>
                <a:lnTo>
                  <a:pt x="3796" y="415"/>
                </a:lnTo>
                <a:lnTo>
                  <a:pt x="3796" y="407"/>
                </a:lnTo>
                <a:lnTo>
                  <a:pt x="3796" y="406"/>
                </a:lnTo>
                <a:lnTo>
                  <a:pt x="3796" y="404"/>
                </a:lnTo>
                <a:lnTo>
                  <a:pt x="3797" y="406"/>
                </a:lnTo>
                <a:lnTo>
                  <a:pt x="3797" y="398"/>
                </a:lnTo>
                <a:lnTo>
                  <a:pt x="3798" y="391"/>
                </a:lnTo>
                <a:lnTo>
                  <a:pt x="3798" y="391"/>
                </a:lnTo>
                <a:lnTo>
                  <a:pt x="3798" y="391"/>
                </a:lnTo>
                <a:lnTo>
                  <a:pt x="3798" y="390"/>
                </a:lnTo>
                <a:lnTo>
                  <a:pt x="3799" y="390"/>
                </a:lnTo>
                <a:lnTo>
                  <a:pt x="3799" y="393"/>
                </a:lnTo>
                <a:lnTo>
                  <a:pt x="3799" y="394"/>
                </a:lnTo>
                <a:lnTo>
                  <a:pt x="3799" y="391"/>
                </a:lnTo>
                <a:lnTo>
                  <a:pt x="3800" y="385"/>
                </a:lnTo>
                <a:lnTo>
                  <a:pt x="3800" y="386"/>
                </a:lnTo>
                <a:lnTo>
                  <a:pt x="3801" y="390"/>
                </a:lnTo>
                <a:lnTo>
                  <a:pt x="3801" y="403"/>
                </a:lnTo>
                <a:lnTo>
                  <a:pt x="3801" y="409"/>
                </a:lnTo>
                <a:lnTo>
                  <a:pt x="3801" y="414"/>
                </a:lnTo>
                <a:lnTo>
                  <a:pt x="3802" y="428"/>
                </a:lnTo>
                <a:lnTo>
                  <a:pt x="3802" y="433"/>
                </a:lnTo>
                <a:lnTo>
                  <a:pt x="3802" y="431"/>
                </a:lnTo>
                <a:lnTo>
                  <a:pt x="3802" y="433"/>
                </a:lnTo>
                <a:lnTo>
                  <a:pt x="3803" y="441"/>
                </a:lnTo>
                <a:lnTo>
                  <a:pt x="3803" y="439"/>
                </a:lnTo>
                <a:lnTo>
                  <a:pt x="3804" y="436"/>
                </a:lnTo>
                <a:lnTo>
                  <a:pt x="3804" y="435"/>
                </a:lnTo>
                <a:lnTo>
                  <a:pt x="3804" y="441"/>
                </a:lnTo>
                <a:lnTo>
                  <a:pt x="3804" y="444"/>
                </a:lnTo>
                <a:lnTo>
                  <a:pt x="3805" y="441"/>
                </a:lnTo>
                <a:lnTo>
                  <a:pt x="3805" y="437"/>
                </a:lnTo>
                <a:lnTo>
                  <a:pt x="3805" y="442"/>
                </a:lnTo>
                <a:lnTo>
                  <a:pt x="3805" y="447"/>
                </a:lnTo>
                <a:lnTo>
                  <a:pt x="3806" y="444"/>
                </a:lnTo>
                <a:lnTo>
                  <a:pt x="3806" y="442"/>
                </a:lnTo>
                <a:lnTo>
                  <a:pt x="3806" y="444"/>
                </a:lnTo>
                <a:lnTo>
                  <a:pt x="3807" y="457"/>
                </a:lnTo>
                <a:lnTo>
                  <a:pt x="3807" y="465"/>
                </a:lnTo>
                <a:lnTo>
                  <a:pt x="3807" y="478"/>
                </a:lnTo>
                <a:lnTo>
                  <a:pt x="3808" y="489"/>
                </a:lnTo>
                <a:lnTo>
                  <a:pt x="3808" y="514"/>
                </a:lnTo>
                <a:lnTo>
                  <a:pt x="3808" y="527"/>
                </a:lnTo>
                <a:lnTo>
                  <a:pt x="3808" y="503"/>
                </a:lnTo>
                <a:lnTo>
                  <a:pt x="3809" y="466"/>
                </a:lnTo>
                <a:lnTo>
                  <a:pt x="3809" y="433"/>
                </a:lnTo>
                <a:lnTo>
                  <a:pt x="3809" y="380"/>
                </a:lnTo>
                <a:lnTo>
                  <a:pt x="3810" y="286"/>
                </a:lnTo>
                <a:lnTo>
                  <a:pt x="3810" y="170"/>
                </a:lnTo>
                <a:lnTo>
                  <a:pt x="3810" y="101"/>
                </a:lnTo>
                <a:lnTo>
                  <a:pt x="3811" y="89"/>
                </a:lnTo>
                <a:lnTo>
                  <a:pt x="3811" y="196"/>
                </a:lnTo>
                <a:lnTo>
                  <a:pt x="3811" y="244"/>
                </a:lnTo>
                <a:lnTo>
                  <a:pt x="3811" y="487"/>
                </a:lnTo>
                <a:lnTo>
                  <a:pt x="3812" y="505"/>
                </a:lnTo>
                <a:lnTo>
                  <a:pt x="3812" y="478"/>
                </a:lnTo>
                <a:lnTo>
                  <a:pt x="3812" y="465"/>
                </a:lnTo>
                <a:lnTo>
                  <a:pt x="3813" y="468"/>
                </a:lnTo>
                <a:lnTo>
                  <a:pt x="3813" y="470"/>
                </a:lnTo>
                <a:lnTo>
                  <a:pt x="3813" y="463"/>
                </a:lnTo>
                <a:lnTo>
                  <a:pt x="3814" y="460"/>
                </a:lnTo>
                <a:lnTo>
                  <a:pt x="3814" y="465"/>
                </a:lnTo>
                <a:lnTo>
                  <a:pt x="3814" y="468"/>
                </a:lnTo>
                <a:lnTo>
                  <a:pt x="3814" y="466"/>
                </a:lnTo>
                <a:lnTo>
                  <a:pt x="3815" y="466"/>
                </a:lnTo>
                <a:lnTo>
                  <a:pt x="3815" y="466"/>
                </a:lnTo>
                <a:lnTo>
                  <a:pt x="3815" y="471"/>
                </a:lnTo>
                <a:lnTo>
                  <a:pt x="3816" y="470"/>
                </a:lnTo>
                <a:lnTo>
                  <a:pt x="3816" y="462"/>
                </a:lnTo>
                <a:lnTo>
                  <a:pt x="3816" y="462"/>
                </a:lnTo>
                <a:lnTo>
                  <a:pt x="3817" y="466"/>
                </a:lnTo>
                <a:lnTo>
                  <a:pt x="3817" y="468"/>
                </a:lnTo>
                <a:lnTo>
                  <a:pt x="3817" y="465"/>
                </a:lnTo>
                <a:lnTo>
                  <a:pt x="3817" y="463"/>
                </a:lnTo>
                <a:lnTo>
                  <a:pt x="3818" y="471"/>
                </a:lnTo>
                <a:lnTo>
                  <a:pt x="3818" y="470"/>
                </a:lnTo>
                <a:lnTo>
                  <a:pt x="3818" y="465"/>
                </a:lnTo>
                <a:lnTo>
                  <a:pt x="3819" y="463"/>
                </a:lnTo>
                <a:lnTo>
                  <a:pt x="3819" y="471"/>
                </a:lnTo>
                <a:lnTo>
                  <a:pt x="3819" y="470"/>
                </a:lnTo>
                <a:lnTo>
                  <a:pt x="3819" y="463"/>
                </a:lnTo>
                <a:lnTo>
                  <a:pt x="3820" y="460"/>
                </a:lnTo>
                <a:lnTo>
                  <a:pt x="3820" y="463"/>
                </a:lnTo>
                <a:lnTo>
                  <a:pt x="3820" y="465"/>
                </a:lnTo>
                <a:lnTo>
                  <a:pt x="3821" y="466"/>
                </a:lnTo>
                <a:lnTo>
                  <a:pt x="3821" y="465"/>
                </a:lnTo>
                <a:lnTo>
                  <a:pt x="3821" y="468"/>
                </a:lnTo>
                <a:lnTo>
                  <a:pt x="3822" y="471"/>
                </a:lnTo>
                <a:lnTo>
                  <a:pt x="3822" y="468"/>
                </a:lnTo>
                <a:lnTo>
                  <a:pt x="3822" y="465"/>
                </a:lnTo>
                <a:lnTo>
                  <a:pt x="3822" y="463"/>
                </a:lnTo>
                <a:lnTo>
                  <a:pt x="3823" y="470"/>
                </a:lnTo>
                <a:lnTo>
                  <a:pt x="3823" y="465"/>
                </a:lnTo>
                <a:lnTo>
                  <a:pt x="3823" y="465"/>
                </a:lnTo>
                <a:lnTo>
                  <a:pt x="3824" y="462"/>
                </a:lnTo>
                <a:lnTo>
                  <a:pt x="3824" y="465"/>
                </a:lnTo>
                <a:lnTo>
                  <a:pt x="3824" y="463"/>
                </a:lnTo>
                <a:lnTo>
                  <a:pt x="3825" y="463"/>
                </a:lnTo>
                <a:lnTo>
                  <a:pt x="3825" y="462"/>
                </a:lnTo>
                <a:lnTo>
                  <a:pt x="3825" y="463"/>
                </a:lnTo>
                <a:lnTo>
                  <a:pt x="3825" y="465"/>
                </a:lnTo>
                <a:lnTo>
                  <a:pt x="3826" y="460"/>
                </a:lnTo>
                <a:lnTo>
                  <a:pt x="3826" y="460"/>
                </a:lnTo>
                <a:lnTo>
                  <a:pt x="3826" y="465"/>
                </a:lnTo>
                <a:lnTo>
                  <a:pt x="3827" y="470"/>
                </a:lnTo>
                <a:lnTo>
                  <a:pt x="3827" y="470"/>
                </a:lnTo>
                <a:lnTo>
                  <a:pt x="3827" y="466"/>
                </a:lnTo>
                <a:lnTo>
                  <a:pt x="3828" y="468"/>
                </a:lnTo>
                <a:lnTo>
                  <a:pt x="3828" y="470"/>
                </a:lnTo>
                <a:lnTo>
                  <a:pt x="3828" y="466"/>
                </a:lnTo>
                <a:lnTo>
                  <a:pt x="3828" y="462"/>
                </a:lnTo>
                <a:lnTo>
                  <a:pt x="3829" y="463"/>
                </a:lnTo>
                <a:lnTo>
                  <a:pt x="3829" y="465"/>
                </a:lnTo>
                <a:lnTo>
                  <a:pt x="3829" y="460"/>
                </a:lnTo>
                <a:lnTo>
                  <a:pt x="3829" y="452"/>
                </a:lnTo>
                <a:lnTo>
                  <a:pt x="3830" y="452"/>
                </a:lnTo>
                <a:lnTo>
                  <a:pt x="3830" y="455"/>
                </a:lnTo>
                <a:lnTo>
                  <a:pt x="3831" y="447"/>
                </a:lnTo>
                <a:lnTo>
                  <a:pt x="3831" y="441"/>
                </a:lnTo>
                <a:lnTo>
                  <a:pt x="3831" y="439"/>
                </a:lnTo>
                <a:lnTo>
                  <a:pt x="3831" y="439"/>
                </a:lnTo>
                <a:lnTo>
                  <a:pt x="3832" y="435"/>
                </a:lnTo>
                <a:lnTo>
                  <a:pt x="3832" y="426"/>
                </a:lnTo>
                <a:lnTo>
                  <a:pt x="3832" y="426"/>
                </a:lnTo>
                <a:lnTo>
                  <a:pt x="3832" y="430"/>
                </a:lnTo>
                <a:lnTo>
                  <a:pt x="3833" y="433"/>
                </a:lnTo>
                <a:lnTo>
                  <a:pt x="3833" y="431"/>
                </a:lnTo>
                <a:lnTo>
                  <a:pt x="3834" y="428"/>
                </a:lnTo>
                <a:lnTo>
                  <a:pt x="3834" y="428"/>
                </a:lnTo>
                <a:lnTo>
                  <a:pt x="3834" y="433"/>
                </a:lnTo>
                <a:lnTo>
                  <a:pt x="3834" y="430"/>
                </a:lnTo>
                <a:lnTo>
                  <a:pt x="3835" y="426"/>
                </a:lnTo>
                <a:lnTo>
                  <a:pt x="3835" y="431"/>
                </a:lnTo>
                <a:lnTo>
                  <a:pt x="3835" y="433"/>
                </a:lnTo>
                <a:lnTo>
                  <a:pt x="3835" y="430"/>
                </a:lnTo>
                <a:lnTo>
                  <a:pt x="3836" y="428"/>
                </a:lnTo>
                <a:lnTo>
                  <a:pt x="3836" y="430"/>
                </a:lnTo>
                <a:lnTo>
                  <a:pt x="3837" y="435"/>
                </a:lnTo>
                <a:lnTo>
                  <a:pt x="3837" y="435"/>
                </a:lnTo>
                <a:lnTo>
                  <a:pt x="3837" y="433"/>
                </a:lnTo>
                <a:lnTo>
                  <a:pt x="3837" y="435"/>
                </a:lnTo>
                <a:lnTo>
                  <a:pt x="3838" y="437"/>
                </a:lnTo>
                <a:lnTo>
                  <a:pt x="3838" y="435"/>
                </a:lnTo>
                <a:lnTo>
                  <a:pt x="3838" y="431"/>
                </a:lnTo>
                <a:lnTo>
                  <a:pt x="3838" y="435"/>
                </a:lnTo>
                <a:lnTo>
                  <a:pt x="3839" y="441"/>
                </a:lnTo>
                <a:lnTo>
                  <a:pt x="3839" y="439"/>
                </a:lnTo>
                <a:lnTo>
                  <a:pt x="3840" y="435"/>
                </a:lnTo>
                <a:lnTo>
                  <a:pt x="3840" y="433"/>
                </a:lnTo>
                <a:lnTo>
                  <a:pt x="3840" y="436"/>
                </a:lnTo>
                <a:lnTo>
                  <a:pt x="3840" y="437"/>
                </a:lnTo>
                <a:lnTo>
                  <a:pt x="3841" y="437"/>
                </a:lnTo>
                <a:lnTo>
                  <a:pt x="3841" y="436"/>
                </a:lnTo>
                <a:lnTo>
                  <a:pt x="3841" y="441"/>
                </a:lnTo>
                <a:lnTo>
                  <a:pt x="3841" y="447"/>
                </a:lnTo>
                <a:lnTo>
                  <a:pt x="3842" y="444"/>
                </a:lnTo>
                <a:lnTo>
                  <a:pt x="3842" y="444"/>
                </a:lnTo>
                <a:lnTo>
                  <a:pt x="3842" y="447"/>
                </a:lnTo>
                <a:lnTo>
                  <a:pt x="3843" y="452"/>
                </a:lnTo>
                <a:lnTo>
                  <a:pt x="3843" y="449"/>
                </a:lnTo>
                <a:lnTo>
                  <a:pt x="3843" y="442"/>
                </a:lnTo>
                <a:lnTo>
                  <a:pt x="3844" y="442"/>
                </a:lnTo>
                <a:lnTo>
                  <a:pt x="3844" y="446"/>
                </a:lnTo>
                <a:lnTo>
                  <a:pt x="3844" y="444"/>
                </a:lnTo>
                <a:lnTo>
                  <a:pt x="3844" y="441"/>
                </a:lnTo>
                <a:lnTo>
                  <a:pt x="3845" y="441"/>
                </a:lnTo>
                <a:lnTo>
                  <a:pt x="3845" y="447"/>
                </a:lnTo>
                <a:lnTo>
                  <a:pt x="3845" y="442"/>
                </a:lnTo>
                <a:lnTo>
                  <a:pt x="3846" y="442"/>
                </a:lnTo>
                <a:lnTo>
                  <a:pt x="3846" y="442"/>
                </a:lnTo>
                <a:lnTo>
                  <a:pt x="3846" y="447"/>
                </a:lnTo>
                <a:lnTo>
                  <a:pt x="3847" y="444"/>
                </a:lnTo>
                <a:lnTo>
                  <a:pt x="3847" y="446"/>
                </a:lnTo>
                <a:lnTo>
                  <a:pt x="3847" y="444"/>
                </a:lnTo>
                <a:lnTo>
                  <a:pt x="3847" y="447"/>
                </a:lnTo>
                <a:lnTo>
                  <a:pt x="3848" y="449"/>
                </a:lnTo>
                <a:lnTo>
                  <a:pt x="3848" y="444"/>
                </a:lnTo>
                <a:lnTo>
                  <a:pt x="3848" y="441"/>
                </a:lnTo>
                <a:lnTo>
                  <a:pt x="3849" y="446"/>
                </a:lnTo>
                <a:lnTo>
                  <a:pt x="3849" y="449"/>
                </a:lnTo>
                <a:lnTo>
                  <a:pt x="3849" y="444"/>
                </a:lnTo>
                <a:lnTo>
                  <a:pt x="3850" y="437"/>
                </a:lnTo>
                <a:lnTo>
                  <a:pt x="3850" y="442"/>
                </a:lnTo>
                <a:lnTo>
                  <a:pt x="3850" y="446"/>
                </a:lnTo>
                <a:lnTo>
                  <a:pt x="3850" y="439"/>
                </a:lnTo>
                <a:lnTo>
                  <a:pt x="3851" y="437"/>
                </a:lnTo>
                <a:lnTo>
                  <a:pt x="3851" y="436"/>
                </a:lnTo>
                <a:lnTo>
                  <a:pt x="3851" y="439"/>
                </a:lnTo>
                <a:lnTo>
                  <a:pt x="3852" y="435"/>
                </a:lnTo>
                <a:lnTo>
                  <a:pt x="3852" y="430"/>
                </a:lnTo>
                <a:lnTo>
                  <a:pt x="3852" y="426"/>
                </a:lnTo>
                <a:lnTo>
                  <a:pt x="3853" y="425"/>
                </a:lnTo>
                <a:lnTo>
                  <a:pt x="3853" y="422"/>
                </a:lnTo>
                <a:lnTo>
                  <a:pt x="3853" y="419"/>
                </a:lnTo>
                <a:lnTo>
                  <a:pt x="3853" y="417"/>
                </a:lnTo>
                <a:lnTo>
                  <a:pt x="3854" y="417"/>
                </a:lnTo>
                <a:lnTo>
                  <a:pt x="3854" y="412"/>
                </a:lnTo>
                <a:lnTo>
                  <a:pt x="3854" y="403"/>
                </a:lnTo>
                <a:lnTo>
                  <a:pt x="3855" y="404"/>
                </a:lnTo>
                <a:lnTo>
                  <a:pt x="3855" y="404"/>
                </a:lnTo>
                <a:lnTo>
                  <a:pt x="3855" y="406"/>
                </a:lnTo>
                <a:lnTo>
                  <a:pt x="3855" y="404"/>
                </a:lnTo>
                <a:lnTo>
                  <a:pt x="3856" y="406"/>
                </a:lnTo>
                <a:lnTo>
                  <a:pt x="3856" y="410"/>
                </a:lnTo>
                <a:lnTo>
                  <a:pt x="3856" y="407"/>
                </a:lnTo>
                <a:lnTo>
                  <a:pt x="3857" y="399"/>
                </a:lnTo>
                <a:lnTo>
                  <a:pt x="3857" y="403"/>
                </a:lnTo>
                <a:lnTo>
                  <a:pt x="3857" y="399"/>
                </a:lnTo>
                <a:lnTo>
                  <a:pt x="3858" y="403"/>
                </a:lnTo>
                <a:lnTo>
                  <a:pt x="3858" y="410"/>
                </a:lnTo>
                <a:lnTo>
                  <a:pt x="3858" y="419"/>
                </a:lnTo>
                <a:lnTo>
                  <a:pt x="3858" y="425"/>
                </a:lnTo>
                <a:lnTo>
                  <a:pt x="3859" y="436"/>
                </a:lnTo>
                <a:lnTo>
                  <a:pt x="3859" y="441"/>
                </a:lnTo>
                <a:lnTo>
                  <a:pt x="3860" y="446"/>
                </a:lnTo>
                <a:lnTo>
                  <a:pt x="3860" y="444"/>
                </a:lnTo>
                <a:lnTo>
                  <a:pt x="3860" y="452"/>
                </a:lnTo>
                <a:lnTo>
                  <a:pt x="3860" y="447"/>
                </a:lnTo>
                <a:lnTo>
                  <a:pt x="3861" y="447"/>
                </a:lnTo>
                <a:lnTo>
                  <a:pt x="3861" y="446"/>
                </a:lnTo>
                <a:lnTo>
                  <a:pt x="3861" y="449"/>
                </a:lnTo>
                <a:lnTo>
                  <a:pt x="3861" y="454"/>
                </a:lnTo>
                <a:lnTo>
                  <a:pt x="3862" y="452"/>
                </a:lnTo>
                <a:lnTo>
                  <a:pt x="3862" y="450"/>
                </a:lnTo>
                <a:lnTo>
                  <a:pt x="3863" y="457"/>
                </a:lnTo>
                <a:lnTo>
                  <a:pt x="3863" y="458"/>
                </a:lnTo>
                <a:lnTo>
                  <a:pt x="3863" y="452"/>
                </a:lnTo>
                <a:lnTo>
                  <a:pt x="3863" y="449"/>
                </a:lnTo>
                <a:lnTo>
                  <a:pt x="3864" y="457"/>
                </a:lnTo>
                <a:lnTo>
                  <a:pt x="3864" y="462"/>
                </a:lnTo>
                <a:lnTo>
                  <a:pt x="3864" y="462"/>
                </a:lnTo>
                <a:lnTo>
                  <a:pt x="3864" y="473"/>
                </a:lnTo>
                <a:lnTo>
                  <a:pt x="3865" y="489"/>
                </a:lnTo>
                <a:lnTo>
                  <a:pt x="3865" y="502"/>
                </a:lnTo>
                <a:lnTo>
                  <a:pt x="3866" y="511"/>
                </a:lnTo>
                <a:lnTo>
                  <a:pt x="3866" y="518"/>
                </a:lnTo>
                <a:lnTo>
                  <a:pt x="3866" y="482"/>
                </a:lnTo>
                <a:lnTo>
                  <a:pt x="3866" y="433"/>
                </a:lnTo>
                <a:lnTo>
                  <a:pt x="3867" y="358"/>
                </a:lnTo>
                <a:lnTo>
                  <a:pt x="3867" y="250"/>
                </a:lnTo>
                <a:lnTo>
                  <a:pt x="3867" y="133"/>
                </a:lnTo>
                <a:lnTo>
                  <a:pt x="3867" y="58"/>
                </a:lnTo>
                <a:lnTo>
                  <a:pt x="3868" y="18"/>
                </a:lnTo>
                <a:lnTo>
                  <a:pt x="3868" y="18"/>
                </a:lnTo>
                <a:lnTo>
                  <a:pt x="3868" y="85"/>
                </a:lnTo>
                <a:lnTo>
                  <a:pt x="3868" y="196"/>
                </a:lnTo>
                <a:lnTo>
                  <a:pt x="3869" y="322"/>
                </a:lnTo>
                <a:lnTo>
                  <a:pt x="3869" y="417"/>
                </a:lnTo>
                <a:lnTo>
                  <a:pt x="3870" y="482"/>
                </a:lnTo>
                <a:lnTo>
                  <a:pt x="3870" y="513"/>
                </a:lnTo>
                <a:lnTo>
                  <a:pt x="3870" y="508"/>
                </a:lnTo>
                <a:lnTo>
                  <a:pt x="3870" y="481"/>
                </a:lnTo>
                <a:lnTo>
                  <a:pt x="3871" y="473"/>
                </a:lnTo>
                <a:lnTo>
                  <a:pt x="3871" y="476"/>
                </a:lnTo>
                <a:lnTo>
                  <a:pt x="3871" y="476"/>
                </a:lnTo>
                <a:lnTo>
                  <a:pt x="3871" y="473"/>
                </a:lnTo>
                <a:lnTo>
                  <a:pt x="3872" y="471"/>
                </a:lnTo>
                <a:lnTo>
                  <a:pt x="3872" y="471"/>
                </a:lnTo>
                <a:lnTo>
                  <a:pt x="3873" y="476"/>
                </a:lnTo>
                <a:lnTo>
                  <a:pt x="3873" y="471"/>
                </a:lnTo>
                <a:lnTo>
                  <a:pt x="3873" y="471"/>
                </a:lnTo>
                <a:lnTo>
                  <a:pt x="3873" y="470"/>
                </a:lnTo>
                <a:lnTo>
                  <a:pt x="3874" y="476"/>
                </a:lnTo>
                <a:lnTo>
                  <a:pt x="3874" y="475"/>
                </a:lnTo>
                <a:lnTo>
                  <a:pt x="3874" y="468"/>
                </a:lnTo>
                <a:lnTo>
                  <a:pt x="3874" y="475"/>
                </a:lnTo>
                <a:lnTo>
                  <a:pt x="3875" y="479"/>
                </a:lnTo>
                <a:lnTo>
                  <a:pt x="3875" y="478"/>
                </a:lnTo>
                <a:lnTo>
                  <a:pt x="3876" y="476"/>
                </a:lnTo>
                <a:lnTo>
                  <a:pt x="3876" y="476"/>
                </a:lnTo>
                <a:lnTo>
                  <a:pt x="3876" y="481"/>
                </a:lnTo>
                <a:lnTo>
                  <a:pt x="3876" y="481"/>
                </a:lnTo>
                <a:lnTo>
                  <a:pt x="3877" y="479"/>
                </a:lnTo>
                <a:lnTo>
                  <a:pt x="3877" y="478"/>
                </a:lnTo>
                <a:lnTo>
                  <a:pt x="3877" y="481"/>
                </a:lnTo>
                <a:lnTo>
                  <a:pt x="3877" y="484"/>
                </a:lnTo>
                <a:lnTo>
                  <a:pt x="3878" y="479"/>
                </a:lnTo>
                <a:lnTo>
                  <a:pt x="3878" y="476"/>
                </a:lnTo>
                <a:lnTo>
                  <a:pt x="3878" y="478"/>
                </a:lnTo>
                <a:lnTo>
                  <a:pt x="3879" y="479"/>
                </a:lnTo>
                <a:lnTo>
                  <a:pt x="3879" y="476"/>
                </a:lnTo>
                <a:lnTo>
                  <a:pt x="3879" y="473"/>
                </a:lnTo>
                <a:lnTo>
                  <a:pt x="3880" y="476"/>
                </a:lnTo>
                <a:lnTo>
                  <a:pt x="3880" y="482"/>
                </a:lnTo>
                <a:lnTo>
                  <a:pt x="3880" y="479"/>
                </a:lnTo>
                <a:lnTo>
                  <a:pt x="3880" y="476"/>
                </a:lnTo>
                <a:lnTo>
                  <a:pt x="3881" y="478"/>
                </a:lnTo>
                <a:lnTo>
                  <a:pt x="3881" y="481"/>
                </a:lnTo>
                <a:lnTo>
                  <a:pt x="3881" y="476"/>
                </a:lnTo>
                <a:lnTo>
                  <a:pt x="3882" y="476"/>
                </a:lnTo>
                <a:lnTo>
                  <a:pt x="3882" y="476"/>
                </a:lnTo>
                <a:lnTo>
                  <a:pt x="3882" y="478"/>
                </a:lnTo>
                <a:lnTo>
                  <a:pt x="3883" y="476"/>
                </a:lnTo>
                <a:lnTo>
                  <a:pt x="3883" y="473"/>
                </a:lnTo>
                <a:lnTo>
                  <a:pt x="3883" y="473"/>
                </a:lnTo>
                <a:lnTo>
                  <a:pt x="3883" y="478"/>
                </a:lnTo>
                <a:lnTo>
                  <a:pt x="3884" y="481"/>
                </a:lnTo>
                <a:lnTo>
                  <a:pt x="3884" y="475"/>
                </a:lnTo>
                <a:lnTo>
                  <a:pt x="3884" y="473"/>
                </a:lnTo>
                <a:lnTo>
                  <a:pt x="3885" y="479"/>
                </a:lnTo>
                <a:lnTo>
                  <a:pt x="3885" y="484"/>
                </a:lnTo>
                <a:lnTo>
                  <a:pt x="3885" y="481"/>
                </a:lnTo>
                <a:lnTo>
                  <a:pt x="3886" y="479"/>
                </a:lnTo>
                <a:lnTo>
                  <a:pt x="3886" y="484"/>
                </a:lnTo>
                <a:lnTo>
                  <a:pt x="3886" y="489"/>
                </a:lnTo>
                <a:lnTo>
                  <a:pt x="3886" y="491"/>
                </a:lnTo>
                <a:lnTo>
                  <a:pt x="3887" y="487"/>
                </a:lnTo>
                <a:lnTo>
                  <a:pt x="3887" y="492"/>
                </a:lnTo>
                <a:lnTo>
                  <a:pt x="3887" y="495"/>
                </a:lnTo>
                <a:lnTo>
                  <a:pt x="3888" y="487"/>
                </a:lnTo>
                <a:lnTo>
                  <a:pt x="3888" y="487"/>
                </a:lnTo>
                <a:lnTo>
                  <a:pt x="3888" y="486"/>
                </a:lnTo>
                <a:lnTo>
                  <a:pt x="3889" y="482"/>
                </a:lnTo>
                <a:lnTo>
                  <a:pt x="3889" y="476"/>
                </a:lnTo>
                <a:lnTo>
                  <a:pt x="3889" y="468"/>
                </a:lnTo>
                <a:lnTo>
                  <a:pt x="3890" y="465"/>
                </a:lnTo>
                <a:lnTo>
                  <a:pt x="3890" y="462"/>
                </a:lnTo>
                <a:lnTo>
                  <a:pt x="3890" y="454"/>
                </a:lnTo>
                <a:lnTo>
                  <a:pt x="3890" y="444"/>
                </a:lnTo>
                <a:lnTo>
                  <a:pt x="3891" y="444"/>
                </a:lnTo>
                <a:lnTo>
                  <a:pt x="3891" y="442"/>
                </a:lnTo>
                <a:lnTo>
                  <a:pt x="3891" y="442"/>
                </a:lnTo>
                <a:lnTo>
                  <a:pt x="3891" y="435"/>
                </a:lnTo>
                <a:lnTo>
                  <a:pt x="3892" y="436"/>
                </a:lnTo>
                <a:lnTo>
                  <a:pt x="3892" y="441"/>
                </a:lnTo>
                <a:lnTo>
                  <a:pt x="3893" y="437"/>
                </a:lnTo>
                <a:lnTo>
                  <a:pt x="3893" y="435"/>
                </a:lnTo>
                <a:lnTo>
                  <a:pt x="3893" y="433"/>
                </a:lnTo>
                <a:lnTo>
                  <a:pt x="3893" y="437"/>
                </a:lnTo>
                <a:lnTo>
                  <a:pt x="3894" y="436"/>
                </a:lnTo>
                <a:lnTo>
                  <a:pt x="3894" y="433"/>
                </a:lnTo>
                <a:lnTo>
                  <a:pt x="3894" y="430"/>
                </a:lnTo>
                <a:lnTo>
                  <a:pt x="3894" y="431"/>
                </a:lnTo>
                <a:lnTo>
                  <a:pt x="3895" y="435"/>
                </a:lnTo>
                <a:lnTo>
                  <a:pt x="3895" y="435"/>
                </a:lnTo>
                <a:lnTo>
                  <a:pt x="3896" y="428"/>
                </a:lnTo>
                <a:lnTo>
                  <a:pt x="3896" y="430"/>
                </a:lnTo>
                <a:lnTo>
                  <a:pt x="3896" y="436"/>
                </a:lnTo>
                <a:lnTo>
                  <a:pt x="3896" y="435"/>
                </a:lnTo>
                <a:lnTo>
                  <a:pt x="3897" y="433"/>
                </a:lnTo>
                <a:lnTo>
                  <a:pt x="3897" y="437"/>
                </a:lnTo>
                <a:lnTo>
                  <a:pt x="3897" y="437"/>
                </a:lnTo>
                <a:lnTo>
                  <a:pt x="3897" y="437"/>
                </a:lnTo>
                <a:lnTo>
                  <a:pt x="3898" y="435"/>
                </a:lnTo>
                <a:lnTo>
                  <a:pt x="3898" y="436"/>
                </a:lnTo>
                <a:lnTo>
                  <a:pt x="3899" y="437"/>
                </a:lnTo>
                <a:lnTo>
                  <a:pt x="3899" y="442"/>
                </a:lnTo>
                <a:lnTo>
                  <a:pt x="3899" y="441"/>
                </a:lnTo>
                <a:lnTo>
                  <a:pt x="3899" y="441"/>
                </a:lnTo>
                <a:lnTo>
                  <a:pt x="3900" y="444"/>
                </a:lnTo>
                <a:lnTo>
                  <a:pt x="3900" y="447"/>
                </a:lnTo>
                <a:lnTo>
                  <a:pt x="3900" y="441"/>
                </a:lnTo>
                <a:lnTo>
                  <a:pt x="3900" y="437"/>
                </a:lnTo>
                <a:lnTo>
                  <a:pt x="3901" y="444"/>
                </a:lnTo>
                <a:lnTo>
                  <a:pt x="3901" y="446"/>
                </a:lnTo>
                <a:lnTo>
                  <a:pt x="3902" y="444"/>
                </a:lnTo>
                <a:lnTo>
                  <a:pt x="3902" y="439"/>
                </a:lnTo>
                <a:lnTo>
                  <a:pt x="3902" y="446"/>
                </a:lnTo>
                <a:lnTo>
                  <a:pt x="3902" y="446"/>
                </a:lnTo>
                <a:lnTo>
                  <a:pt x="3903" y="446"/>
                </a:lnTo>
                <a:lnTo>
                  <a:pt x="3903" y="444"/>
                </a:lnTo>
                <a:lnTo>
                  <a:pt x="3903" y="446"/>
                </a:lnTo>
                <a:lnTo>
                  <a:pt x="3903" y="452"/>
                </a:lnTo>
                <a:lnTo>
                  <a:pt x="3904" y="444"/>
                </a:lnTo>
                <a:lnTo>
                  <a:pt x="3904" y="441"/>
                </a:lnTo>
                <a:lnTo>
                  <a:pt x="3904" y="446"/>
                </a:lnTo>
                <a:lnTo>
                  <a:pt x="3904" y="447"/>
                </a:lnTo>
                <a:lnTo>
                  <a:pt x="3905" y="446"/>
                </a:lnTo>
                <a:lnTo>
                  <a:pt x="3905" y="446"/>
                </a:lnTo>
                <a:lnTo>
                  <a:pt x="3906" y="446"/>
                </a:lnTo>
                <a:lnTo>
                  <a:pt x="3906" y="449"/>
                </a:lnTo>
                <a:lnTo>
                  <a:pt x="3906" y="449"/>
                </a:lnTo>
                <a:lnTo>
                  <a:pt x="3906" y="444"/>
                </a:lnTo>
                <a:lnTo>
                  <a:pt x="3907" y="444"/>
                </a:lnTo>
                <a:lnTo>
                  <a:pt x="3907" y="446"/>
                </a:lnTo>
                <a:lnTo>
                  <a:pt x="3907" y="444"/>
                </a:lnTo>
                <a:lnTo>
                  <a:pt x="3907" y="444"/>
                </a:lnTo>
                <a:lnTo>
                  <a:pt x="3908" y="442"/>
                </a:lnTo>
                <a:lnTo>
                  <a:pt x="3908" y="447"/>
                </a:lnTo>
                <a:lnTo>
                  <a:pt x="3909" y="450"/>
                </a:lnTo>
                <a:lnTo>
                  <a:pt x="3909" y="446"/>
                </a:lnTo>
                <a:lnTo>
                  <a:pt x="3909" y="442"/>
                </a:lnTo>
                <a:lnTo>
                  <a:pt x="3909" y="444"/>
                </a:lnTo>
                <a:lnTo>
                  <a:pt x="3910" y="447"/>
                </a:lnTo>
                <a:lnTo>
                  <a:pt x="3910" y="446"/>
                </a:lnTo>
                <a:lnTo>
                  <a:pt x="3910" y="439"/>
                </a:lnTo>
                <a:lnTo>
                  <a:pt x="3910" y="437"/>
                </a:lnTo>
                <a:lnTo>
                  <a:pt x="3911" y="444"/>
                </a:lnTo>
                <a:lnTo>
                  <a:pt x="3911" y="441"/>
                </a:lnTo>
                <a:lnTo>
                  <a:pt x="3912" y="436"/>
                </a:lnTo>
                <a:lnTo>
                  <a:pt x="3912" y="433"/>
                </a:lnTo>
                <a:lnTo>
                  <a:pt x="3912" y="431"/>
                </a:lnTo>
                <a:lnTo>
                  <a:pt x="3912" y="428"/>
                </a:lnTo>
                <a:lnTo>
                  <a:pt x="3913" y="422"/>
                </a:lnTo>
                <a:lnTo>
                  <a:pt x="3913" y="422"/>
                </a:lnTo>
                <a:lnTo>
                  <a:pt x="3913" y="419"/>
                </a:lnTo>
                <a:lnTo>
                  <a:pt x="3913" y="420"/>
                </a:lnTo>
                <a:lnTo>
                  <a:pt x="3914" y="410"/>
                </a:lnTo>
                <a:lnTo>
                  <a:pt x="3914" y="409"/>
                </a:lnTo>
                <a:lnTo>
                  <a:pt x="3915" y="407"/>
                </a:lnTo>
                <a:lnTo>
                  <a:pt x="3915" y="403"/>
                </a:lnTo>
                <a:lnTo>
                  <a:pt x="3915" y="399"/>
                </a:lnTo>
                <a:lnTo>
                  <a:pt x="3915" y="396"/>
                </a:lnTo>
                <a:lnTo>
                  <a:pt x="3916" y="406"/>
                </a:lnTo>
                <a:lnTo>
                  <a:pt x="3916" y="409"/>
                </a:lnTo>
                <a:lnTo>
                  <a:pt x="3916" y="403"/>
                </a:lnTo>
                <a:lnTo>
                  <a:pt x="3917" y="403"/>
                </a:lnTo>
                <a:lnTo>
                  <a:pt x="3917" y="403"/>
                </a:lnTo>
                <a:lnTo>
                  <a:pt x="3917" y="399"/>
                </a:lnTo>
                <a:lnTo>
                  <a:pt x="3917" y="396"/>
                </a:lnTo>
                <a:lnTo>
                  <a:pt x="3918" y="404"/>
                </a:lnTo>
                <a:lnTo>
                  <a:pt x="3918" y="423"/>
                </a:lnTo>
                <a:lnTo>
                  <a:pt x="3918" y="425"/>
                </a:lnTo>
                <a:lnTo>
                  <a:pt x="3919" y="431"/>
                </a:lnTo>
                <a:lnTo>
                  <a:pt x="3919" y="433"/>
                </a:lnTo>
                <a:lnTo>
                  <a:pt x="3919" y="437"/>
                </a:lnTo>
                <a:lnTo>
                  <a:pt x="3920" y="447"/>
                </a:lnTo>
                <a:lnTo>
                  <a:pt x="3920" y="447"/>
                </a:lnTo>
                <a:lnTo>
                  <a:pt x="3920" y="437"/>
                </a:lnTo>
                <a:lnTo>
                  <a:pt x="3920" y="444"/>
                </a:lnTo>
                <a:lnTo>
                  <a:pt x="3921" y="447"/>
                </a:lnTo>
                <a:lnTo>
                  <a:pt x="3921" y="446"/>
                </a:lnTo>
                <a:lnTo>
                  <a:pt x="3921" y="439"/>
                </a:lnTo>
                <a:lnTo>
                  <a:pt x="3922" y="442"/>
                </a:lnTo>
                <a:lnTo>
                  <a:pt x="3922" y="447"/>
                </a:lnTo>
                <a:lnTo>
                  <a:pt x="3922" y="452"/>
                </a:lnTo>
                <a:lnTo>
                  <a:pt x="3923" y="446"/>
                </a:lnTo>
                <a:lnTo>
                  <a:pt x="3923" y="444"/>
                </a:lnTo>
                <a:lnTo>
                  <a:pt x="3923" y="449"/>
                </a:lnTo>
                <a:lnTo>
                  <a:pt x="3923" y="454"/>
                </a:lnTo>
                <a:lnTo>
                  <a:pt x="3924" y="452"/>
                </a:lnTo>
                <a:lnTo>
                  <a:pt x="3924" y="450"/>
                </a:lnTo>
                <a:lnTo>
                  <a:pt x="3924" y="452"/>
                </a:lnTo>
                <a:lnTo>
                  <a:pt x="3925" y="457"/>
                </a:lnTo>
                <a:lnTo>
                  <a:pt x="3925" y="455"/>
                </a:lnTo>
                <a:lnTo>
                  <a:pt x="3925" y="457"/>
                </a:lnTo>
                <a:lnTo>
                  <a:pt x="3926" y="466"/>
                </a:lnTo>
                <a:lnTo>
                  <a:pt x="3926" y="484"/>
                </a:lnTo>
                <a:lnTo>
                  <a:pt x="3926" y="494"/>
                </a:lnTo>
                <a:lnTo>
                  <a:pt x="3926" y="500"/>
                </a:lnTo>
                <a:lnTo>
                  <a:pt x="3927" y="519"/>
                </a:lnTo>
                <a:lnTo>
                  <a:pt x="3927" y="513"/>
                </a:lnTo>
                <a:lnTo>
                  <a:pt x="3927" y="470"/>
                </a:lnTo>
                <a:lnTo>
                  <a:pt x="3928" y="412"/>
                </a:lnTo>
                <a:lnTo>
                  <a:pt x="3928" y="338"/>
                </a:lnTo>
                <a:lnTo>
                  <a:pt x="3928" y="231"/>
                </a:lnTo>
                <a:lnTo>
                  <a:pt x="3929" y="128"/>
                </a:lnTo>
                <a:lnTo>
                  <a:pt x="3929" y="84"/>
                </a:lnTo>
                <a:lnTo>
                  <a:pt x="3929" y="146"/>
                </a:lnTo>
                <a:lnTo>
                  <a:pt x="3929" y="295"/>
                </a:lnTo>
                <a:lnTo>
                  <a:pt x="3930" y="444"/>
                </a:lnTo>
                <a:lnTo>
                  <a:pt x="3930" y="500"/>
                </a:lnTo>
                <a:lnTo>
                  <a:pt x="3930" y="508"/>
                </a:lnTo>
                <a:lnTo>
                  <a:pt x="3930" y="481"/>
                </a:lnTo>
                <a:lnTo>
                  <a:pt x="3931" y="476"/>
                </a:lnTo>
                <a:lnTo>
                  <a:pt x="3931" y="471"/>
                </a:lnTo>
                <a:lnTo>
                  <a:pt x="3932" y="470"/>
                </a:lnTo>
                <a:lnTo>
                  <a:pt x="3932" y="470"/>
                </a:lnTo>
                <a:lnTo>
                  <a:pt x="3932" y="470"/>
                </a:lnTo>
                <a:lnTo>
                  <a:pt x="3932" y="468"/>
                </a:lnTo>
                <a:lnTo>
                  <a:pt x="3933" y="468"/>
                </a:lnTo>
                <a:lnTo>
                  <a:pt x="3933" y="468"/>
                </a:lnTo>
                <a:lnTo>
                  <a:pt x="3933" y="466"/>
                </a:lnTo>
                <a:lnTo>
                  <a:pt x="3933" y="470"/>
                </a:lnTo>
                <a:lnTo>
                  <a:pt x="3934" y="462"/>
                </a:lnTo>
                <a:lnTo>
                  <a:pt x="3934" y="463"/>
                </a:lnTo>
                <a:lnTo>
                  <a:pt x="3935" y="463"/>
                </a:lnTo>
                <a:lnTo>
                  <a:pt x="3935" y="468"/>
                </a:lnTo>
                <a:lnTo>
                  <a:pt x="3935" y="465"/>
                </a:lnTo>
                <a:lnTo>
                  <a:pt x="3935" y="468"/>
                </a:lnTo>
                <a:lnTo>
                  <a:pt x="3936" y="468"/>
                </a:lnTo>
                <a:lnTo>
                  <a:pt x="3936" y="470"/>
                </a:lnTo>
                <a:lnTo>
                  <a:pt x="3936" y="468"/>
                </a:lnTo>
                <a:lnTo>
                  <a:pt x="3936" y="466"/>
                </a:lnTo>
                <a:lnTo>
                  <a:pt x="3937" y="470"/>
                </a:lnTo>
                <a:lnTo>
                  <a:pt x="3937" y="468"/>
                </a:lnTo>
                <a:lnTo>
                  <a:pt x="3938" y="465"/>
                </a:lnTo>
                <a:lnTo>
                  <a:pt x="3938" y="463"/>
                </a:lnTo>
                <a:lnTo>
                  <a:pt x="3938" y="466"/>
                </a:lnTo>
                <a:lnTo>
                  <a:pt x="3938" y="471"/>
                </a:lnTo>
                <a:lnTo>
                  <a:pt x="3939" y="466"/>
                </a:lnTo>
                <a:lnTo>
                  <a:pt x="3939" y="465"/>
                </a:lnTo>
                <a:lnTo>
                  <a:pt x="3939" y="468"/>
                </a:lnTo>
                <a:lnTo>
                  <a:pt x="3939" y="471"/>
                </a:lnTo>
                <a:lnTo>
                  <a:pt x="3940" y="463"/>
                </a:lnTo>
                <a:lnTo>
                  <a:pt x="3940" y="462"/>
                </a:lnTo>
                <a:lnTo>
                  <a:pt x="3940" y="463"/>
                </a:lnTo>
                <a:lnTo>
                  <a:pt x="3940" y="465"/>
                </a:lnTo>
                <a:lnTo>
                  <a:pt x="3941" y="468"/>
                </a:lnTo>
                <a:lnTo>
                  <a:pt x="3941" y="462"/>
                </a:lnTo>
                <a:lnTo>
                  <a:pt x="3942" y="463"/>
                </a:lnTo>
                <a:lnTo>
                  <a:pt x="3942" y="468"/>
                </a:lnTo>
                <a:lnTo>
                  <a:pt x="3942" y="468"/>
                </a:lnTo>
                <a:lnTo>
                  <a:pt x="3942" y="462"/>
                </a:lnTo>
                <a:lnTo>
                  <a:pt x="3943" y="462"/>
                </a:lnTo>
                <a:lnTo>
                  <a:pt x="3943" y="465"/>
                </a:lnTo>
                <a:lnTo>
                  <a:pt x="3943" y="463"/>
                </a:lnTo>
                <a:lnTo>
                  <a:pt x="3943" y="460"/>
                </a:lnTo>
                <a:lnTo>
                  <a:pt x="3944" y="460"/>
                </a:lnTo>
                <a:lnTo>
                  <a:pt x="3944" y="462"/>
                </a:lnTo>
                <a:lnTo>
                  <a:pt x="3945" y="465"/>
                </a:lnTo>
                <a:lnTo>
                  <a:pt x="3945" y="465"/>
                </a:lnTo>
                <a:lnTo>
                  <a:pt x="3945" y="463"/>
                </a:lnTo>
                <a:lnTo>
                  <a:pt x="3945" y="468"/>
                </a:lnTo>
                <a:lnTo>
                  <a:pt x="3946" y="468"/>
                </a:lnTo>
                <a:lnTo>
                  <a:pt x="3946" y="466"/>
                </a:lnTo>
                <a:lnTo>
                  <a:pt x="3946" y="465"/>
                </a:lnTo>
                <a:lnTo>
                  <a:pt x="3947" y="463"/>
                </a:lnTo>
                <a:lnTo>
                  <a:pt x="3947" y="470"/>
                </a:lnTo>
                <a:lnTo>
                  <a:pt x="3947" y="468"/>
                </a:lnTo>
                <a:lnTo>
                  <a:pt x="3948" y="468"/>
                </a:lnTo>
                <a:lnTo>
                  <a:pt x="3948" y="468"/>
                </a:lnTo>
                <a:lnTo>
                  <a:pt x="3948" y="470"/>
                </a:lnTo>
                <a:lnTo>
                  <a:pt x="3948" y="468"/>
                </a:lnTo>
                <a:lnTo>
                  <a:pt x="3949" y="470"/>
                </a:lnTo>
                <a:lnTo>
                  <a:pt x="3949" y="468"/>
                </a:lnTo>
                <a:lnTo>
                  <a:pt x="3949" y="468"/>
                </a:lnTo>
                <a:lnTo>
                  <a:pt x="3950" y="463"/>
                </a:lnTo>
                <a:lnTo>
                  <a:pt x="3950" y="457"/>
                </a:lnTo>
                <a:lnTo>
                  <a:pt x="3950" y="455"/>
                </a:lnTo>
                <a:lnTo>
                  <a:pt x="3951" y="452"/>
                </a:lnTo>
                <a:lnTo>
                  <a:pt x="3951" y="450"/>
                </a:lnTo>
                <a:lnTo>
                  <a:pt x="3951" y="442"/>
                </a:lnTo>
                <a:lnTo>
                  <a:pt x="3951" y="442"/>
                </a:lnTo>
                <a:lnTo>
                  <a:pt x="3952" y="439"/>
                </a:lnTo>
                <a:lnTo>
                  <a:pt x="3952" y="435"/>
                </a:lnTo>
                <a:lnTo>
                  <a:pt x="3952" y="431"/>
                </a:lnTo>
                <a:lnTo>
                  <a:pt x="3953" y="428"/>
                </a:lnTo>
                <a:lnTo>
                  <a:pt x="3953" y="433"/>
                </a:lnTo>
                <a:lnTo>
                  <a:pt x="3953" y="433"/>
                </a:lnTo>
                <a:lnTo>
                  <a:pt x="3953" y="428"/>
                </a:lnTo>
                <a:lnTo>
                  <a:pt x="3954" y="425"/>
                </a:lnTo>
                <a:lnTo>
                  <a:pt x="3954" y="428"/>
                </a:lnTo>
                <a:lnTo>
                  <a:pt x="3954" y="431"/>
                </a:lnTo>
                <a:lnTo>
                  <a:pt x="3955" y="426"/>
                </a:lnTo>
                <a:lnTo>
                  <a:pt x="3955" y="425"/>
                </a:lnTo>
                <a:lnTo>
                  <a:pt x="3955" y="426"/>
                </a:lnTo>
                <a:lnTo>
                  <a:pt x="3956" y="428"/>
                </a:lnTo>
                <a:lnTo>
                  <a:pt x="3956" y="426"/>
                </a:lnTo>
                <a:lnTo>
                  <a:pt x="3956" y="423"/>
                </a:lnTo>
                <a:lnTo>
                  <a:pt x="3956" y="428"/>
                </a:lnTo>
                <a:lnTo>
                  <a:pt x="3957" y="431"/>
                </a:lnTo>
                <a:lnTo>
                  <a:pt x="3957" y="430"/>
                </a:lnTo>
                <a:lnTo>
                  <a:pt x="3957" y="428"/>
                </a:lnTo>
                <a:lnTo>
                  <a:pt x="3958" y="428"/>
                </a:lnTo>
                <a:lnTo>
                  <a:pt x="3958" y="436"/>
                </a:lnTo>
                <a:lnTo>
                  <a:pt x="3958" y="436"/>
                </a:lnTo>
                <a:lnTo>
                  <a:pt x="3959" y="431"/>
                </a:lnTo>
                <a:lnTo>
                  <a:pt x="3959" y="430"/>
                </a:lnTo>
                <a:lnTo>
                  <a:pt x="3959" y="433"/>
                </a:lnTo>
                <a:lnTo>
                  <a:pt x="3959" y="435"/>
                </a:lnTo>
                <a:lnTo>
                  <a:pt x="3960" y="431"/>
                </a:lnTo>
                <a:lnTo>
                  <a:pt x="3960" y="428"/>
                </a:lnTo>
                <a:lnTo>
                  <a:pt x="3960" y="433"/>
                </a:lnTo>
                <a:lnTo>
                  <a:pt x="3961" y="436"/>
                </a:lnTo>
                <a:lnTo>
                  <a:pt x="3961" y="431"/>
                </a:lnTo>
                <a:lnTo>
                  <a:pt x="3961" y="431"/>
                </a:lnTo>
                <a:lnTo>
                  <a:pt x="3962" y="437"/>
                </a:lnTo>
                <a:lnTo>
                  <a:pt x="3962" y="441"/>
                </a:lnTo>
                <a:lnTo>
                  <a:pt x="3962" y="441"/>
                </a:lnTo>
                <a:lnTo>
                  <a:pt x="3962" y="437"/>
                </a:lnTo>
                <a:lnTo>
                  <a:pt x="3963" y="439"/>
                </a:lnTo>
                <a:lnTo>
                  <a:pt x="3963" y="442"/>
                </a:lnTo>
                <a:lnTo>
                  <a:pt x="3963" y="444"/>
                </a:lnTo>
                <a:lnTo>
                  <a:pt x="3964" y="437"/>
                </a:lnTo>
                <a:lnTo>
                  <a:pt x="3964" y="439"/>
                </a:lnTo>
                <a:lnTo>
                  <a:pt x="3964" y="446"/>
                </a:lnTo>
                <a:lnTo>
                  <a:pt x="3965" y="446"/>
                </a:lnTo>
                <a:lnTo>
                  <a:pt x="3965" y="439"/>
                </a:lnTo>
                <a:lnTo>
                  <a:pt x="3965" y="437"/>
                </a:lnTo>
                <a:lnTo>
                  <a:pt x="3965" y="442"/>
                </a:lnTo>
                <a:lnTo>
                  <a:pt x="3966" y="441"/>
                </a:lnTo>
                <a:lnTo>
                  <a:pt x="3966" y="441"/>
                </a:lnTo>
                <a:lnTo>
                  <a:pt x="3966" y="437"/>
                </a:lnTo>
                <a:lnTo>
                  <a:pt x="3966" y="439"/>
                </a:lnTo>
                <a:lnTo>
                  <a:pt x="3967" y="441"/>
                </a:lnTo>
                <a:lnTo>
                  <a:pt x="3967" y="436"/>
                </a:lnTo>
                <a:lnTo>
                  <a:pt x="3968" y="433"/>
                </a:lnTo>
                <a:lnTo>
                  <a:pt x="3968" y="439"/>
                </a:lnTo>
                <a:lnTo>
                  <a:pt x="3968" y="441"/>
                </a:lnTo>
                <a:lnTo>
                  <a:pt x="3968" y="436"/>
                </a:lnTo>
                <a:lnTo>
                  <a:pt x="3969" y="435"/>
                </a:lnTo>
                <a:lnTo>
                  <a:pt x="3969" y="436"/>
                </a:lnTo>
                <a:lnTo>
                  <a:pt x="3969" y="441"/>
                </a:lnTo>
                <a:lnTo>
                  <a:pt x="3969" y="437"/>
                </a:lnTo>
                <a:lnTo>
                  <a:pt x="3970" y="436"/>
                </a:lnTo>
                <a:lnTo>
                  <a:pt x="3970" y="436"/>
                </a:lnTo>
                <a:lnTo>
                  <a:pt x="3971" y="437"/>
                </a:lnTo>
                <a:lnTo>
                  <a:pt x="3971" y="437"/>
                </a:lnTo>
                <a:lnTo>
                  <a:pt x="3971" y="433"/>
                </a:lnTo>
                <a:lnTo>
                  <a:pt x="3971" y="428"/>
                </a:lnTo>
                <a:lnTo>
                  <a:pt x="3972" y="428"/>
                </a:lnTo>
                <a:lnTo>
                  <a:pt x="3972" y="425"/>
                </a:lnTo>
                <a:lnTo>
                  <a:pt x="3972" y="423"/>
                </a:lnTo>
                <a:lnTo>
                  <a:pt x="3972" y="422"/>
                </a:lnTo>
                <a:lnTo>
                  <a:pt x="3973" y="425"/>
                </a:lnTo>
                <a:lnTo>
                  <a:pt x="3973" y="425"/>
                </a:lnTo>
                <a:lnTo>
                  <a:pt x="3974" y="414"/>
                </a:lnTo>
                <a:lnTo>
                  <a:pt x="3974" y="409"/>
                </a:lnTo>
                <a:lnTo>
                  <a:pt x="3974" y="414"/>
                </a:lnTo>
                <a:lnTo>
                  <a:pt x="3974" y="412"/>
                </a:lnTo>
                <a:lnTo>
                  <a:pt x="3975" y="407"/>
                </a:lnTo>
                <a:lnTo>
                  <a:pt x="3975" y="403"/>
                </a:lnTo>
                <a:lnTo>
                  <a:pt x="3975" y="401"/>
                </a:lnTo>
                <a:lnTo>
                  <a:pt x="3975" y="401"/>
                </a:lnTo>
                <a:lnTo>
                  <a:pt x="3976" y="394"/>
                </a:lnTo>
                <a:lnTo>
                  <a:pt x="3976" y="391"/>
                </a:lnTo>
                <a:lnTo>
                  <a:pt x="3977" y="396"/>
                </a:lnTo>
                <a:lnTo>
                  <a:pt x="3977" y="403"/>
                </a:lnTo>
                <a:lnTo>
                  <a:pt x="3977" y="398"/>
                </a:lnTo>
                <a:lnTo>
                  <a:pt x="3977" y="396"/>
                </a:lnTo>
                <a:lnTo>
                  <a:pt x="3978" y="394"/>
                </a:lnTo>
                <a:lnTo>
                  <a:pt x="3978" y="394"/>
                </a:lnTo>
                <a:lnTo>
                  <a:pt x="3978" y="391"/>
                </a:lnTo>
                <a:lnTo>
                  <a:pt x="3978" y="394"/>
                </a:lnTo>
                <a:lnTo>
                  <a:pt x="3979" y="410"/>
                </a:lnTo>
                <a:lnTo>
                  <a:pt x="3979" y="420"/>
                </a:lnTo>
                <a:lnTo>
                  <a:pt x="3979" y="426"/>
                </a:lnTo>
                <a:lnTo>
                  <a:pt x="3980" y="428"/>
                </a:lnTo>
                <a:lnTo>
                  <a:pt x="3980" y="436"/>
                </a:lnTo>
                <a:lnTo>
                  <a:pt x="3980" y="447"/>
                </a:lnTo>
                <a:lnTo>
                  <a:pt x="3981" y="446"/>
                </a:lnTo>
                <a:lnTo>
                  <a:pt x="3981" y="439"/>
                </a:lnTo>
                <a:lnTo>
                  <a:pt x="3981" y="437"/>
                </a:lnTo>
                <a:lnTo>
                  <a:pt x="3981" y="441"/>
                </a:lnTo>
                <a:lnTo>
                  <a:pt x="3982" y="446"/>
                </a:lnTo>
                <a:lnTo>
                  <a:pt x="3982" y="442"/>
                </a:lnTo>
                <a:lnTo>
                  <a:pt x="3982" y="441"/>
                </a:lnTo>
                <a:lnTo>
                  <a:pt x="3983" y="446"/>
                </a:lnTo>
                <a:lnTo>
                  <a:pt x="3983" y="454"/>
                </a:lnTo>
                <a:lnTo>
                  <a:pt x="3983" y="449"/>
                </a:lnTo>
                <a:lnTo>
                  <a:pt x="3984" y="444"/>
                </a:lnTo>
                <a:lnTo>
                  <a:pt x="3984" y="447"/>
                </a:lnTo>
                <a:lnTo>
                  <a:pt x="3984" y="452"/>
                </a:lnTo>
                <a:lnTo>
                  <a:pt x="3984" y="452"/>
                </a:lnTo>
                <a:lnTo>
                  <a:pt x="3985" y="449"/>
                </a:lnTo>
                <a:lnTo>
                  <a:pt x="3985" y="452"/>
                </a:lnTo>
                <a:lnTo>
                  <a:pt x="3985" y="470"/>
                </a:lnTo>
                <a:lnTo>
                  <a:pt x="3986" y="484"/>
                </a:lnTo>
                <a:lnTo>
                  <a:pt x="3986" y="489"/>
                </a:lnTo>
                <a:lnTo>
                  <a:pt x="3986" y="508"/>
                </a:lnTo>
                <a:lnTo>
                  <a:pt x="3987" y="529"/>
                </a:lnTo>
                <a:lnTo>
                  <a:pt x="3987" y="519"/>
                </a:lnTo>
                <a:lnTo>
                  <a:pt x="3987" y="482"/>
                </a:lnTo>
                <a:lnTo>
                  <a:pt x="3987" y="457"/>
                </a:lnTo>
                <a:lnTo>
                  <a:pt x="3988" y="439"/>
                </a:lnTo>
                <a:lnTo>
                  <a:pt x="3988" y="412"/>
                </a:lnTo>
                <a:lnTo>
                  <a:pt x="3988" y="369"/>
                </a:lnTo>
                <a:lnTo>
                  <a:pt x="3989" y="295"/>
                </a:lnTo>
                <a:lnTo>
                  <a:pt x="3989" y="202"/>
                </a:lnTo>
                <a:lnTo>
                  <a:pt x="3989" y="117"/>
                </a:lnTo>
                <a:lnTo>
                  <a:pt x="3989" y="80"/>
                </a:lnTo>
                <a:lnTo>
                  <a:pt x="3990" y="77"/>
                </a:lnTo>
                <a:lnTo>
                  <a:pt x="3990" y="286"/>
                </a:lnTo>
                <a:lnTo>
                  <a:pt x="3990" y="442"/>
                </a:lnTo>
                <a:lnTo>
                  <a:pt x="3991" y="502"/>
                </a:lnTo>
                <a:lnTo>
                  <a:pt x="3991" y="486"/>
                </a:lnTo>
                <a:lnTo>
                  <a:pt x="3991" y="466"/>
                </a:lnTo>
                <a:lnTo>
                  <a:pt x="3992" y="465"/>
                </a:lnTo>
                <a:lnTo>
                  <a:pt x="3992" y="463"/>
                </a:lnTo>
                <a:lnTo>
                  <a:pt x="3992" y="460"/>
                </a:lnTo>
                <a:lnTo>
                  <a:pt x="3992" y="462"/>
                </a:lnTo>
                <a:lnTo>
                  <a:pt x="3993" y="466"/>
                </a:lnTo>
                <a:lnTo>
                  <a:pt x="3993" y="462"/>
                </a:lnTo>
                <a:lnTo>
                  <a:pt x="3993" y="457"/>
                </a:lnTo>
                <a:lnTo>
                  <a:pt x="3994" y="460"/>
                </a:lnTo>
                <a:lnTo>
                  <a:pt x="3994" y="457"/>
                </a:lnTo>
                <a:lnTo>
                  <a:pt x="3994" y="462"/>
                </a:lnTo>
                <a:lnTo>
                  <a:pt x="3995" y="457"/>
                </a:lnTo>
                <a:lnTo>
                  <a:pt x="3995" y="458"/>
                </a:lnTo>
                <a:lnTo>
                  <a:pt x="3995" y="460"/>
                </a:lnTo>
                <a:lnTo>
                  <a:pt x="3995" y="462"/>
                </a:lnTo>
                <a:lnTo>
                  <a:pt x="3996" y="460"/>
                </a:lnTo>
                <a:lnTo>
                  <a:pt x="3996" y="458"/>
                </a:lnTo>
                <a:lnTo>
                  <a:pt x="3996" y="462"/>
                </a:lnTo>
                <a:lnTo>
                  <a:pt x="3997" y="463"/>
                </a:lnTo>
                <a:lnTo>
                  <a:pt x="3997" y="460"/>
                </a:lnTo>
                <a:lnTo>
                  <a:pt x="3997" y="460"/>
                </a:lnTo>
                <a:lnTo>
                  <a:pt x="3998" y="465"/>
                </a:lnTo>
                <a:lnTo>
                  <a:pt x="3998" y="465"/>
                </a:lnTo>
                <a:lnTo>
                  <a:pt x="3998" y="462"/>
                </a:lnTo>
                <a:lnTo>
                  <a:pt x="3998" y="460"/>
                </a:lnTo>
                <a:lnTo>
                  <a:pt x="3999" y="460"/>
                </a:lnTo>
                <a:lnTo>
                  <a:pt x="3999" y="463"/>
                </a:lnTo>
                <a:lnTo>
                  <a:pt x="3999" y="458"/>
                </a:lnTo>
                <a:lnTo>
                  <a:pt x="4000" y="455"/>
                </a:lnTo>
                <a:lnTo>
                  <a:pt x="4000" y="455"/>
                </a:lnTo>
                <a:lnTo>
                  <a:pt x="4000" y="458"/>
                </a:lnTo>
                <a:lnTo>
                  <a:pt x="4001" y="455"/>
                </a:lnTo>
                <a:lnTo>
                  <a:pt x="4001" y="455"/>
                </a:lnTo>
                <a:lnTo>
                  <a:pt x="4001" y="454"/>
                </a:lnTo>
                <a:lnTo>
                  <a:pt x="4001" y="458"/>
                </a:lnTo>
                <a:lnTo>
                  <a:pt x="4002" y="458"/>
                </a:lnTo>
                <a:lnTo>
                  <a:pt x="4002" y="454"/>
                </a:lnTo>
                <a:lnTo>
                  <a:pt x="4002" y="454"/>
                </a:lnTo>
                <a:lnTo>
                  <a:pt x="4002" y="457"/>
                </a:lnTo>
                <a:lnTo>
                  <a:pt x="4003" y="458"/>
                </a:lnTo>
                <a:lnTo>
                  <a:pt x="4003" y="455"/>
                </a:lnTo>
                <a:lnTo>
                  <a:pt x="4004" y="455"/>
                </a:lnTo>
                <a:lnTo>
                  <a:pt x="4004" y="458"/>
                </a:lnTo>
                <a:lnTo>
                  <a:pt x="4004" y="460"/>
                </a:lnTo>
                <a:lnTo>
                  <a:pt x="4004" y="455"/>
                </a:lnTo>
                <a:lnTo>
                  <a:pt x="4005" y="452"/>
                </a:lnTo>
                <a:lnTo>
                  <a:pt x="4005" y="454"/>
                </a:lnTo>
                <a:lnTo>
                  <a:pt x="4005" y="458"/>
                </a:lnTo>
                <a:lnTo>
                  <a:pt x="4005" y="454"/>
                </a:lnTo>
                <a:lnTo>
                  <a:pt x="4006" y="450"/>
                </a:lnTo>
                <a:lnTo>
                  <a:pt x="4006" y="452"/>
                </a:lnTo>
                <a:lnTo>
                  <a:pt x="4007" y="454"/>
                </a:lnTo>
                <a:lnTo>
                  <a:pt x="4007" y="452"/>
                </a:lnTo>
                <a:lnTo>
                  <a:pt x="4007" y="452"/>
                </a:lnTo>
                <a:lnTo>
                  <a:pt x="4007" y="455"/>
                </a:lnTo>
                <a:lnTo>
                  <a:pt x="4008" y="460"/>
                </a:lnTo>
                <a:lnTo>
                  <a:pt x="4008" y="462"/>
                </a:lnTo>
                <a:lnTo>
                  <a:pt x="4008" y="454"/>
                </a:lnTo>
                <a:lnTo>
                  <a:pt x="4008" y="455"/>
                </a:lnTo>
                <a:lnTo>
                  <a:pt x="4009" y="457"/>
                </a:lnTo>
                <a:lnTo>
                  <a:pt x="4009" y="457"/>
                </a:lnTo>
                <a:lnTo>
                  <a:pt x="4010" y="449"/>
                </a:lnTo>
                <a:lnTo>
                  <a:pt x="4010" y="455"/>
                </a:lnTo>
                <a:lnTo>
                  <a:pt x="4010" y="455"/>
                </a:lnTo>
                <a:lnTo>
                  <a:pt x="4010" y="450"/>
                </a:lnTo>
                <a:lnTo>
                  <a:pt x="4011" y="441"/>
                </a:lnTo>
                <a:lnTo>
                  <a:pt x="4011" y="436"/>
                </a:lnTo>
                <a:lnTo>
                  <a:pt x="4011" y="435"/>
                </a:lnTo>
                <a:lnTo>
                  <a:pt x="4011" y="433"/>
                </a:lnTo>
                <a:lnTo>
                  <a:pt x="4012" y="425"/>
                </a:lnTo>
                <a:lnTo>
                  <a:pt x="4012" y="422"/>
                </a:lnTo>
                <a:lnTo>
                  <a:pt x="4013" y="419"/>
                </a:lnTo>
                <a:lnTo>
                  <a:pt x="4013" y="420"/>
                </a:lnTo>
                <a:lnTo>
                  <a:pt x="4013" y="419"/>
                </a:lnTo>
                <a:lnTo>
                  <a:pt x="4013" y="415"/>
                </a:lnTo>
                <a:lnTo>
                  <a:pt x="4014" y="417"/>
                </a:lnTo>
                <a:lnTo>
                  <a:pt x="4014" y="420"/>
                </a:lnTo>
                <a:lnTo>
                  <a:pt x="4014" y="420"/>
                </a:lnTo>
                <a:lnTo>
                  <a:pt x="4014" y="417"/>
                </a:lnTo>
                <a:lnTo>
                  <a:pt x="4015" y="419"/>
                </a:lnTo>
                <a:lnTo>
                  <a:pt x="4015" y="422"/>
                </a:lnTo>
                <a:lnTo>
                  <a:pt x="4015" y="420"/>
                </a:lnTo>
                <a:lnTo>
                  <a:pt x="4016" y="415"/>
                </a:lnTo>
                <a:lnTo>
                  <a:pt x="4016" y="419"/>
                </a:lnTo>
                <a:lnTo>
                  <a:pt x="4016" y="423"/>
                </a:lnTo>
                <a:lnTo>
                  <a:pt x="4017" y="423"/>
                </a:lnTo>
                <a:lnTo>
                  <a:pt x="4017" y="420"/>
                </a:lnTo>
                <a:lnTo>
                  <a:pt x="4017" y="420"/>
                </a:lnTo>
                <a:lnTo>
                  <a:pt x="4017" y="423"/>
                </a:lnTo>
                <a:lnTo>
                  <a:pt x="4018" y="425"/>
                </a:lnTo>
                <a:lnTo>
                  <a:pt x="4018" y="420"/>
                </a:lnTo>
                <a:lnTo>
                  <a:pt x="4018" y="417"/>
                </a:lnTo>
                <a:lnTo>
                  <a:pt x="4019" y="419"/>
                </a:lnTo>
                <a:lnTo>
                  <a:pt x="4019" y="420"/>
                </a:lnTo>
                <a:lnTo>
                  <a:pt x="4019" y="415"/>
                </a:lnTo>
                <a:lnTo>
                  <a:pt x="4020" y="414"/>
                </a:lnTo>
                <a:lnTo>
                  <a:pt x="4020" y="415"/>
                </a:lnTo>
                <a:lnTo>
                  <a:pt x="4020" y="419"/>
                </a:lnTo>
                <a:lnTo>
                  <a:pt x="4020" y="414"/>
                </a:lnTo>
                <a:lnTo>
                  <a:pt x="4021" y="409"/>
                </a:lnTo>
                <a:lnTo>
                  <a:pt x="4021" y="404"/>
                </a:lnTo>
                <a:lnTo>
                  <a:pt x="4021" y="403"/>
                </a:lnTo>
                <a:lnTo>
                  <a:pt x="4022" y="401"/>
                </a:lnTo>
                <a:lnTo>
                  <a:pt x="4022" y="399"/>
                </a:lnTo>
                <a:lnTo>
                  <a:pt x="4022" y="399"/>
                </a:lnTo>
                <a:lnTo>
                  <a:pt x="4023" y="404"/>
                </a:lnTo>
                <a:lnTo>
                  <a:pt x="4023" y="407"/>
                </a:lnTo>
                <a:lnTo>
                  <a:pt x="4023" y="401"/>
                </a:lnTo>
                <a:lnTo>
                  <a:pt x="4023" y="394"/>
                </a:lnTo>
                <a:lnTo>
                  <a:pt x="4024" y="396"/>
                </a:lnTo>
                <a:lnTo>
                  <a:pt x="4024" y="398"/>
                </a:lnTo>
                <a:lnTo>
                  <a:pt x="4024" y="398"/>
                </a:lnTo>
                <a:lnTo>
                  <a:pt x="4025" y="401"/>
                </a:lnTo>
                <a:lnTo>
                  <a:pt x="4025" y="412"/>
                </a:lnTo>
                <a:lnTo>
                  <a:pt x="4025" y="419"/>
                </a:lnTo>
                <a:lnTo>
                  <a:pt x="4026" y="422"/>
                </a:lnTo>
                <a:lnTo>
                  <a:pt x="4026" y="425"/>
                </a:lnTo>
                <a:lnTo>
                  <a:pt x="4026" y="431"/>
                </a:lnTo>
                <a:lnTo>
                  <a:pt x="4026" y="436"/>
                </a:lnTo>
                <a:lnTo>
                  <a:pt x="4027" y="435"/>
                </a:lnTo>
                <a:lnTo>
                  <a:pt x="4027" y="435"/>
                </a:lnTo>
                <a:lnTo>
                  <a:pt x="4027" y="442"/>
                </a:lnTo>
                <a:lnTo>
                  <a:pt x="4028" y="446"/>
                </a:lnTo>
                <a:lnTo>
                  <a:pt x="4028" y="446"/>
                </a:lnTo>
                <a:lnTo>
                  <a:pt x="4028" y="442"/>
                </a:lnTo>
                <a:lnTo>
                  <a:pt x="4028" y="447"/>
                </a:lnTo>
                <a:lnTo>
                  <a:pt x="4029" y="449"/>
                </a:lnTo>
                <a:lnTo>
                  <a:pt x="4029" y="446"/>
                </a:lnTo>
                <a:lnTo>
                  <a:pt x="4029" y="441"/>
                </a:lnTo>
                <a:lnTo>
                  <a:pt x="4030" y="442"/>
                </a:lnTo>
                <a:lnTo>
                  <a:pt x="4030" y="444"/>
                </a:lnTo>
                <a:lnTo>
                  <a:pt x="4030" y="444"/>
                </a:lnTo>
                <a:lnTo>
                  <a:pt x="4031" y="437"/>
                </a:lnTo>
                <a:lnTo>
                  <a:pt x="4031" y="441"/>
                </a:lnTo>
                <a:lnTo>
                  <a:pt x="4031" y="446"/>
                </a:lnTo>
                <a:lnTo>
                  <a:pt x="4031" y="446"/>
                </a:lnTo>
                <a:lnTo>
                  <a:pt x="4032" y="439"/>
                </a:lnTo>
                <a:lnTo>
                  <a:pt x="4032" y="450"/>
                </a:lnTo>
                <a:lnTo>
                  <a:pt x="4032" y="466"/>
                </a:lnTo>
                <a:lnTo>
                  <a:pt x="4033" y="482"/>
                </a:lnTo>
                <a:lnTo>
                  <a:pt x="4033" y="481"/>
                </a:lnTo>
                <a:lnTo>
                  <a:pt x="4033" y="494"/>
                </a:lnTo>
                <a:lnTo>
                  <a:pt x="4034" y="519"/>
                </a:lnTo>
                <a:lnTo>
                  <a:pt x="4034" y="524"/>
                </a:lnTo>
                <a:lnTo>
                  <a:pt x="4034" y="489"/>
                </a:lnTo>
                <a:lnTo>
                  <a:pt x="4034" y="473"/>
                </a:lnTo>
                <a:lnTo>
                  <a:pt x="4035" y="356"/>
                </a:lnTo>
                <a:lnTo>
                  <a:pt x="4035" y="263"/>
                </a:lnTo>
                <a:lnTo>
                  <a:pt x="4036" y="149"/>
                </a:lnTo>
                <a:lnTo>
                  <a:pt x="4036" y="80"/>
                </a:lnTo>
                <a:lnTo>
                  <a:pt x="4036" y="96"/>
                </a:lnTo>
                <a:lnTo>
                  <a:pt x="4036" y="218"/>
                </a:lnTo>
                <a:lnTo>
                  <a:pt x="4037" y="385"/>
                </a:lnTo>
                <a:lnTo>
                  <a:pt x="4037" y="475"/>
                </a:lnTo>
                <a:lnTo>
                  <a:pt x="4037" y="487"/>
                </a:lnTo>
                <a:lnTo>
                  <a:pt x="4037" y="468"/>
                </a:lnTo>
                <a:lnTo>
                  <a:pt x="4038" y="460"/>
                </a:lnTo>
                <a:lnTo>
                  <a:pt x="4038" y="454"/>
                </a:lnTo>
                <a:lnTo>
                  <a:pt x="4039" y="452"/>
                </a:lnTo>
                <a:lnTo>
                  <a:pt x="4039" y="450"/>
                </a:lnTo>
                <a:lnTo>
                  <a:pt x="4039" y="450"/>
                </a:lnTo>
                <a:lnTo>
                  <a:pt x="4039" y="450"/>
                </a:lnTo>
                <a:lnTo>
                  <a:pt x="4040" y="450"/>
                </a:lnTo>
                <a:lnTo>
                  <a:pt x="4040" y="454"/>
                </a:lnTo>
                <a:lnTo>
                  <a:pt x="4040" y="454"/>
                </a:lnTo>
                <a:lnTo>
                  <a:pt x="4040" y="446"/>
                </a:lnTo>
                <a:lnTo>
                  <a:pt x="4041" y="447"/>
                </a:lnTo>
                <a:lnTo>
                  <a:pt x="4041" y="452"/>
                </a:lnTo>
                <a:lnTo>
                  <a:pt x="4041" y="454"/>
                </a:lnTo>
                <a:lnTo>
                  <a:pt x="4041" y="447"/>
                </a:lnTo>
                <a:lnTo>
                  <a:pt x="4042" y="446"/>
                </a:lnTo>
                <a:lnTo>
                  <a:pt x="4042" y="450"/>
                </a:lnTo>
                <a:lnTo>
                  <a:pt x="4043" y="455"/>
                </a:lnTo>
                <a:lnTo>
                  <a:pt x="4043" y="454"/>
                </a:lnTo>
                <a:lnTo>
                  <a:pt x="4043" y="450"/>
                </a:lnTo>
                <a:lnTo>
                  <a:pt x="4043" y="457"/>
                </a:lnTo>
                <a:lnTo>
                  <a:pt x="4044" y="455"/>
                </a:lnTo>
                <a:lnTo>
                  <a:pt x="4044" y="454"/>
                </a:lnTo>
                <a:lnTo>
                  <a:pt x="4044" y="452"/>
                </a:lnTo>
                <a:lnTo>
                  <a:pt x="4044" y="452"/>
                </a:lnTo>
                <a:lnTo>
                  <a:pt x="4045" y="454"/>
                </a:lnTo>
                <a:lnTo>
                  <a:pt x="4045" y="452"/>
                </a:lnTo>
                <a:lnTo>
                  <a:pt x="4046" y="450"/>
                </a:lnTo>
                <a:lnTo>
                  <a:pt x="4046" y="449"/>
                </a:lnTo>
                <a:lnTo>
                  <a:pt x="4046" y="454"/>
                </a:lnTo>
                <a:lnTo>
                  <a:pt x="4046" y="452"/>
                </a:lnTo>
                <a:lnTo>
                  <a:pt x="4047" y="450"/>
                </a:lnTo>
                <a:lnTo>
                  <a:pt x="4047" y="449"/>
                </a:lnTo>
                <a:lnTo>
                  <a:pt x="4047" y="450"/>
                </a:lnTo>
                <a:lnTo>
                  <a:pt x="4047" y="452"/>
                </a:lnTo>
                <a:lnTo>
                  <a:pt x="4048" y="446"/>
                </a:lnTo>
                <a:lnTo>
                  <a:pt x="4048" y="447"/>
                </a:lnTo>
                <a:lnTo>
                  <a:pt x="4049" y="450"/>
                </a:lnTo>
                <a:lnTo>
                  <a:pt x="4049" y="452"/>
                </a:lnTo>
                <a:lnTo>
                  <a:pt x="4049" y="450"/>
                </a:lnTo>
                <a:lnTo>
                  <a:pt x="4049" y="447"/>
                </a:lnTo>
                <a:lnTo>
                  <a:pt x="4050" y="454"/>
                </a:lnTo>
                <a:lnTo>
                  <a:pt x="4050" y="457"/>
                </a:lnTo>
                <a:lnTo>
                  <a:pt x="4050" y="449"/>
                </a:lnTo>
                <a:lnTo>
                  <a:pt x="4050" y="447"/>
                </a:lnTo>
                <a:lnTo>
                  <a:pt x="4051" y="449"/>
                </a:lnTo>
                <a:lnTo>
                  <a:pt x="4051" y="454"/>
                </a:lnTo>
                <a:lnTo>
                  <a:pt x="4051" y="449"/>
                </a:lnTo>
                <a:lnTo>
                  <a:pt x="4052" y="447"/>
                </a:lnTo>
                <a:lnTo>
                  <a:pt x="4052" y="450"/>
                </a:lnTo>
                <a:lnTo>
                  <a:pt x="4052" y="452"/>
                </a:lnTo>
                <a:lnTo>
                  <a:pt x="4053" y="455"/>
                </a:lnTo>
                <a:lnTo>
                  <a:pt x="4053" y="452"/>
                </a:lnTo>
                <a:lnTo>
                  <a:pt x="4053" y="457"/>
                </a:lnTo>
                <a:lnTo>
                  <a:pt x="4053" y="462"/>
                </a:lnTo>
                <a:lnTo>
                  <a:pt x="4054" y="462"/>
                </a:lnTo>
                <a:lnTo>
                  <a:pt x="4054" y="457"/>
                </a:lnTo>
                <a:lnTo>
                  <a:pt x="4054" y="455"/>
                </a:lnTo>
                <a:lnTo>
                  <a:pt x="4055" y="460"/>
                </a:lnTo>
                <a:lnTo>
                  <a:pt x="4055" y="462"/>
                </a:lnTo>
                <a:lnTo>
                  <a:pt x="4055" y="452"/>
                </a:lnTo>
                <a:lnTo>
                  <a:pt x="4056" y="450"/>
                </a:lnTo>
                <a:lnTo>
                  <a:pt x="4056" y="446"/>
                </a:lnTo>
                <a:lnTo>
                  <a:pt x="4056" y="449"/>
                </a:lnTo>
                <a:lnTo>
                  <a:pt x="4056" y="439"/>
                </a:lnTo>
                <a:lnTo>
                  <a:pt x="4057" y="437"/>
                </a:lnTo>
                <a:lnTo>
                  <a:pt x="4057" y="436"/>
                </a:lnTo>
                <a:lnTo>
                  <a:pt x="4057" y="437"/>
                </a:lnTo>
                <a:lnTo>
                  <a:pt x="4058" y="430"/>
                </a:lnTo>
                <a:lnTo>
                  <a:pt x="4058" y="426"/>
                </a:lnTo>
                <a:lnTo>
                  <a:pt x="4058" y="423"/>
                </a:lnTo>
                <a:lnTo>
                  <a:pt x="4059" y="423"/>
                </a:lnTo>
                <a:lnTo>
                  <a:pt x="4059" y="423"/>
                </a:lnTo>
                <a:lnTo>
                  <a:pt x="4059" y="422"/>
                </a:lnTo>
                <a:lnTo>
                  <a:pt x="4059" y="420"/>
                </a:lnTo>
                <a:lnTo>
                  <a:pt x="4060" y="425"/>
                </a:lnTo>
                <a:lnTo>
                  <a:pt x="4060" y="423"/>
                </a:lnTo>
                <a:lnTo>
                  <a:pt x="4060" y="420"/>
                </a:lnTo>
                <a:lnTo>
                  <a:pt x="4061" y="422"/>
                </a:lnTo>
                <a:lnTo>
                  <a:pt x="4061" y="426"/>
                </a:lnTo>
                <a:lnTo>
                  <a:pt x="4061" y="428"/>
                </a:lnTo>
                <a:lnTo>
                  <a:pt x="4062" y="423"/>
                </a:lnTo>
                <a:lnTo>
                  <a:pt x="4062" y="423"/>
                </a:lnTo>
                <a:lnTo>
                  <a:pt x="4062" y="423"/>
                </a:lnTo>
                <a:lnTo>
                  <a:pt x="4063" y="425"/>
                </a:lnTo>
                <a:lnTo>
                  <a:pt x="4063" y="417"/>
                </a:lnTo>
                <a:lnTo>
                  <a:pt x="4063" y="422"/>
                </a:lnTo>
                <a:lnTo>
                  <a:pt x="4063" y="420"/>
                </a:lnTo>
                <a:lnTo>
                  <a:pt x="4064" y="426"/>
                </a:lnTo>
                <a:lnTo>
                  <a:pt x="4064" y="422"/>
                </a:lnTo>
                <a:lnTo>
                  <a:pt x="4064" y="420"/>
                </a:lnTo>
                <a:lnTo>
                  <a:pt x="4064" y="426"/>
                </a:lnTo>
                <a:lnTo>
                  <a:pt x="4065" y="431"/>
                </a:lnTo>
                <a:lnTo>
                  <a:pt x="4065" y="428"/>
                </a:lnTo>
                <a:lnTo>
                  <a:pt x="4066" y="426"/>
                </a:lnTo>
                <a:lnTo>
                  <a:pt x="4066" y="431"/>
                </a:lnTo>
                <a:lnTo>
                  <a:pt x="4066" y="436"/>
                </a:lnTo>
                <a:lnTo>
                  <a:pt x="4066" y="436"/>
                </a:lnTo>
                <a:lnTo>
                  <a:pt x="4067" y="430"/>
                </a:lnTo>
                <a:lnTo>
                  <a:pt x="4067" y="431"/>
                </a:lnTo>
                <a:lnTo>
                  <a:pt x="4067" y="436"/>
                </a:lnTo>
                <a:lnTo>
                  <a:pt x="4067" y="437"/>
                </a:lnTo>
                <a:lnTo>
                  <a:pt x="4068" y="431"/>
                </a:lnTo>
                <a:lnTo>
                  <a:pt x="4068" y="433"/>
                </a:lnTo>
                <a:lnTo>
                  <a:pt x="4069" y="436"/>
                </a:lnTo>
                <a:lnTo>
                  <a:pt x="4069" y="435"/>
                </a:lnTo>
                <a:lnTo>
                  <a:pt x="4069" y="433"/>
                </a:lnTo>
                <a:lnTo>
                  <a:pt x="4069" y="431"/>
                </a:lnTo>
                <a:lnTo>
                  <a:pt x="4070" y="437"/>
                </a:lnTo>
                <a:lnTo>
                  <a:pt x="4070" y="441"/>
                </a:lnTo>
                <a:lnTo>
                  <a:pt x="4070" y="439"/>
                </a:lnTo>
                <a:lnTo>
                  <a:pt x="4070" y="437"/>
                </a:lnTo>
                <a:lnTo>
                  <a:pt x="4071" y="442"/>
                </a:lnTo>
                <a:lnTo>
                  <a:pt x="4071" y="441"/>
                </a:lnTo>
                <a:lnTo>
                  <a:pt x="4072" y="436"/>
                </a:lnTo>
                <a:lnTo>
                  <a:pt x="4072" y="436"/>
                </a:lnTo>
                <a:lnTo>
                  <a:pt x="4072" y="435"/>
                </a:lnTo>
                <a:lnTo>
                  <a:pt x="4072" y="437"/>
                </a:lnTo>
                <a:lnTo>
                  <a:pt x="4073" y="435"/>
                </a:lnTo>
                <a:lnTo>
                  <a:pt x="4073" y="436"/>
                </a:lnTo>
                <a:lnTo>
                  <a:pt x="4073" y="437"/>
                </a:lnTo>
                <a:lnTo>
                  <a:pt x="4073" y="442"/>
                </a:lnTo>
                <a:lnTo>
                  <a:pt x="4074" y="439"/>
                </a:lnTo>
                <a:lnTo>
                  <a:pt x="4074" y="436"/>
                </a:lnTo>
                <a:lnTo>
                  <a:pt x="4075" y="435"/>
                </a:lnTo>
                <a:lnTo>
                  <a:pt x="4075" y="436"/>
                </a:lnTo>
                <a:lnTo>
                  <a:pt x="4075" y="436"/>
                </a:lnTo>
                <a:lnTo>
                  <a:pt x="4075" y="433"/>
                </a:lnTo>
                <a:lnTo>
                  <a:pt x="4076" y="433"/>
                </a:lnTo>
                <a:lnTo>
                  <a:pt x="4076" y="436"/>
                </a:lnTo>
                <a:lnTo>
                  <a:pt x="4076" y="437"/>
                </a:lnTo>
                <a:lnTo>
                  <a:pt x="4076" y="435"/>
                </a:lnTo>
                <a:lnTo>
                  <a:pt x="4077" y="435"/>
                </a:lnTo>
                <a:lnTo>
                  <a:pt x="4077" y="437"/>
                </a:lnTo>
                <a:lnTo>
                  <a:pt x="4077" y="441"/>
                </a:lnTo>
                <a:lnTo>
                  <a:pt x="4077" y="435"/>
                </a:lnTo>
                <a:lnTo>
                  <a:pt x="4078" y="433"/>
                </a:lnTo>
                <a:lnTo>
                  <a:pt x="4078" y="437"/>
                </a:lnTo>
                <a:lnTo>
                  <a:pt x="4079" y="439"/>
                </a:lnTo>
                <a:lnTo>
                  <a:pt x="4079" y="436"/>
                </a:lnTo>
                <a:lnTo>
                  <a:pt x="4079" y="433"/>
                </a:lnTo>
                <a:lnTo>
                  <a:pt x="4079" y="435"/>
                </a:lnTo>
                <a:lnTo>
                  <a:pt x="4080" y="436"/>
                </a:lnTo>
                <a:lnTo>
                  <a:pt x="4080" y="435"/>
                </a:lnTo>
                <a:lnTo>
                  <a:pt x="4080" y="435"/>
                </a:lnTo>
                <a:lnTo>
                  <a:pt x="4080" y="441"/>
                </a:lnTo>
                <a:lnTo>
                  <a:pt x="4081" y="441"/>
                </a:lnTo>
                <a:lnTo>
                  <a:pt x="4081" y="439"/>
                </a:lnTo>
                <a:lnTo>
                  <a:pt x="4082" y="436"/>
                </a:lnTo>
                <a:lnTo>
                  <a:pt x="4082" y="435"/>
                </a:lnTo>
                <a:lnTo>
                  <a:pt x="4082" y="433"/>
                </a:lnTo>
                <a:lnTo>
                  <a:pt x="4082" y="436"/>
                </a:lnTo>
                <a:lnTo>
                  <a:pt x="4083" y="433"/>
                </a:lnTo>
                <a:lnTo>
                  <a:pt x="4083" y="433"/>
                </a:lnTo>
                <a:lnTo>
                  <a:pt x="4083" y="433"/>
                </a:lnTo>
                <a:lnTo>
                  <a:pt x="4083" y="437"/>
                </a:lnTo>
                <a:lnTo>
                  <a:pt x="4084" y="441"/>
                </a:lnTo>
                <a:lnTo>
                  <a:pt x="4084" y="433"/>
                </a:lnTo>
                <a:lnTo>
                  <a:pt x="4085" y="436"/>
                </a:lnTo>
                <a:lnTo>
                  <a:pt x="4085" y="441"/>
                </a:lnTo>
                <a:lnTo>
                  <a:pt x="4085" y="436"/>
                </a:lnTo>
                <a:lnTo>
                  <a:pt x="4085" y="435"/>
                </a:lnTo>
                <a:lnTo>
                  <a:pt x="4086" y="439"/>
                </a:lnTo>
                <a:lnTo>
                  <a:pt x="4086" y="441"/>
                </a:lnTo>
                <a:lnTo>
                  <a:pt x="4086" y="439"/>
                </a:lnTo>
                <a:lnTo>
                  <a:pt x="4086" y="437"/>
                </a:lnTo>
                <a:lnTo>
                  <a:pt x="4087" y="437"/>
                </a:lnTo>
                <a:lnTo>
                  <a:pt x="4087" y="439"/>
                </a:lnTo>
                <a:lnTo>
                  <a:pt x="4088" y="439"/>
                </a:lnTo>
                <a:lnTo>
                  <a:pt x="4088" y="436"/>
                </a:lnTo>
                <a:lnTo>
                  <a:pt x="4088" y="435"/>
                </a:lnTo>
                <a:lnTo>
                  <a:pt x="4088" y="437"/>
                </a:lnTo>
                <a:lnTo>
                  <a:pt x="4089" y="435"/>
                </a:lnTo>
                <a:lnTo>
                  <a:pt x="4089" y="430"/>
                </a:lnTo>
                <a:lnTo>
                  <a:pt x="4089" y="430"/>
                </a:lnTo>
                <a:lnTo>
                  <a:pt x="4089" y="431"/>
                </a:lnTo>
                <a:lnTo>
                  <a:pt x="4090" y="430"/>
                </a:lnTo>
                <a:lnTo>
                  <a:pt x="4090" y="433"/>
                </a:lnTo>
                <a:lnTo>
                  <a:pt x="4090" y="436"/>
                </a:lnTo>
                <a:lnTo>
                  <a:pt x="4091" y="441"/>
                </a:lnTo>
                <a:lnTo>
                  <a:pt x="4091" y="437"/>
                </a:lnTo>
                <a:lnTo>
                  <a:pt x="4091" y="431"/>
                </a:lnTo>
                <a:lnTo>
                  <a:pt x="4092" y="435"/>
                </a:lnTo>
                <a:lnTo>
                  <a:pt x="4092" y="437"/>
                </a:lnTo>
                <a:lnTo>
                  <a:pt x="4092" y="441"/>
                </a:lnTo>
                <a:lnTo>
                  <a:pt x="4093" y="436"/>
                </a:lnTo>
                <a:lnTo>
                  <a:pt x="4093" y="431"/>
                </a:lnTo>
                <a:lnTo>
                  <a:pt x="4093" y="425"/>
                </a:lnTo>
                <a:lnTo>
                  <a:pt x="4093" y="420"/>
                </a:lnTo>
                <a:lnTo>
                  <a:pt x="4094" y="415"/>
                </a:lnTo>
                <a:lnTo>
                  <a:pt x="4094" y="415"/>
                </a:lnTo>
                <a:lnTo>
                  <a:pt x="4094" y="414"/>
                </a:lnTo>
                <a:lnTo>
                  <a:pt x="4095" y="414"/>
                </a:lnTo>
                <a:lnTo>
                  <a:pt x="4095" y="410"/>
                </a:lnTo>
                <a:lnTo>
                  <a:pt x="4095" y="409"/>
                </a:lnTo>
                <a:lnTo>
                  <a:pt x="4096" y="406"/>
                </a:lnTo>
                <a:lnTo>
                  <a:pt x="4096" y="409"/>
                </a:lnTo>
                <a:lnTo>
                  <a:pt x="4096" y="407"/>
                </a:lnTo>
                <a:lnTo>
                  <a:pt x="4096" y="409"/>
                </a:lnTo>
                <a:lnTo>
                  <a:pt x="4097" y="410"/>
                </a:lnTo>
                <a:lnTo>
                  <a:pt x="4097" y="415"/>
                </a:lnTo>
                <a:lnTo>
                  <a:pt x="4097" y="417"/>
                </a:lnTo>
                <a:lnTo>
                  <a:pt x="4098" y="417"/>
                </a:lnTo>
                <a:lnTo>
                  <a:pt x="4098" y="415"/>
                </a:lnTo>
                <a:lnTo>
                  <a:pt x="4098" y="414"/>
                </a:lnTo>
                <a:lnTo>
                  <a:pt x="4099" y="414"/>
                </a:lnTo>
                <a:lnTo>
                  <a:pt x="4099" y="417"/>
                </a:lnTo>
                <a:lnTo>
                  <a:pt x="4099" y="422"/>
                </a:lnTo>
                <a:lnTo>
                  <a:pt x="4099" y="433"/>
                </a:lnTo>
                <a:lnTo>
                  <a:pt x="4100" y="439"/>
                </a:lnTo>
                <a:lnTo>
                  <a:pt x="4100" y="442"/>
                </a:lnTo>
                <a:lnTo>
                  <a:pt x="4100" y="444"/>
                </a:lnTo>
                <a:lnTo>
                  <a:pt x="4100" y="449"/>
                </a:lnTo>
                <a:lnTo>
                  <a:pt x="4101" y="452"/>
                </a:lnTo>
                <a:lnTo>
                  <a:pt x="4101" y="447"/>
                </a:lnTo>
                <a:lnTo>
                  <a:pt x="4102" y="446"/>
                </a:lnTo>
                <a:lnTo>
                  <a:pt x="4102" y="449"/>
                </a:lnTo>
                <a:lnTo>
                  <a:pt x="4102" y="452"/>
                </a:lnTo>
                <a:lnTo>
                  <a:pt x="4102" y="452"/>
                </a:lnTo>
                <a:lnTo>
                  <a:pt x="4103" y="452"/>
                </a:lnTo>
                <a:lnTo>
                  <a:pt x="4103" y="454"/>
                </a:lnTo>
                <a:lnTo>
                  <a:pt x="4103" y="457"/>
                </a:lnTo>
                <a:lnTo>
                  <a:pt x="4103" y="454"/>
                </a:lnTo>
                <a:lnTo>
                  <a:pt x="4104" y="449"/>
                </a:lnTo>
                <a:lnTo>
                  <a:pt x="4104" y="454"/>
                </a:lnTo>
                <a:lnTo>
                  <a:pt x="4105" y="458"/>
                </a:lnTo>
                <a:lnTo>
                  <a:pt x="4105" y="460"/>
                </a:lnTo>
                <a:lnTo>
                  <a:pt x="4105" y="450"/>
                </a:lnTo>
                <a:lnTo>
                  <a:pt x="4105" y="450"/>
                </a:lnTo>
                <a:lnTo>
                  <a:pt x="4106" y="455"/>
                </a:lnTo>
                <a:lnTo>
                  <a:pt x="4106" y="463"/>
                </a:lnTo>
                <a:lnTo>
                  <a:pt x="4106" y="475"/>
                </a:lnTo>
                <a:lnTo>
                  <a:pt x="4106" y="484"/>
                </a:lnTo>
                <a:lnTo>
                  <a:pt x="4107" y="502"/>
                </a:lnTo>
                <a:lnTo>
                  <a:pt x="4107" y="518"/>
                </a:lnTo>
                <a:lnTo>
                  <a:pt x="4108" y="508"/>
                </a:lnTo>
                <a:lnTo>
                  <a:pt x="4108" y="463"/>
                </a:lnTo>
                <a:lnTo>
                  <a:pt x="4108" y="407"/>
                </a:lnTo>
                <a:lnTo>
                  <a:pt x="4108" y="329"/>
                </a:lnTo>
                <a:lnTo>
                  <a:pt x="4109" y="213"/>
                </a:lnTo>
                <a:lnTo>
                  <a:pt x="4109" y="178"/>
                </a:lnTo>
                <a:lnTo>
                  <a:pt x="4109" y="71"/>
                </a:lnTo>
                <a:lnTo>
                  <a:pt x="4109" y="130"/>
                </a:lnTo>
                <a:lnTo>
                  <a:pt x="4110" y="277"/>
                </a:lnTo>
                <a:lnTo>
                  <a:pt x="4110" y="422"/>
                </a:lnTo>
                <a:lnTo>
                  <a:pt x="4111" y="497"/>
                </a:lnTo>
                <a:lnTo>
                  <a:pt x="4111" y="507"/>
                </a:lnTo>
                <a:lnTo>
                  <a:pt x="4111" y="484"/>
                </a:lnTo>
                <a:lnTo>
                  <a:pt x="4111" y="470"/>
                </a:lnTo>
                <a:lnTo>
                  <a:pt x="4112" y="471"/>
                </a:lnTo>
                <a:lnTo>
                  <a:pt x="4112" y="470"/>
                </a:lnTo>
                <a:lnTo>
                  <a:pt x="4112" y="470"/>
                </a:lnTo>
                <a:lnTo>
                  <a:pt x="4112" y="465"/>
                </a:lnTo>
                <a:lnTo>
                  <a:pt x="4113" y="468"/>
                </a:lnTo>
                <a:lnTo>
                  <a:pt x="4113" y="468"/>
                </a:lnTo>
                <a:lnTo>
                  <a:pt x="4113" y="471"/>
                </a:lnTo>
                <a:lnTo>
                  <a:pt x="4113" y="470"/>
                </a:lnTo>
                <a:lnTo>
                  <a:pt x="4114" y="471"/>
                </a:lnTo>
                <a:lnTo>
                  <a:pt x="4114" y="478"/>
                </a:lnTo>
                <a:lnTo>
                  <a:pt x="4115" y="478"/>
                </a:lnTo>
                <a:lnTo>
                  <a:pt x="4115" y="476"/>
                </a:lnTo>
                <a:lnTo>
                  <a:pt x="4115" y="475"/>
                </a:lnTo>
                <a:lnTo>
                  <a:pt x="4115" y="476"/>
                </a:lnTo>
                <a:lnTo>
                  <a:pt x="4116" y="478"/>
                </a:lnTo>
                <a:lnTo>
                  <a:pt x="4116" y="475"/>
                </a:lnTo>
                <a:lnTo>
                  <a:pt x="4116" y="475"/>
                </a:lnTo>
                <a:lnTo>
                  <a:pt x="4116" y="475"/>
                </a:lnTo>
                <a:lnTo>
                  <a:pt x="4117" y="475"/>
                </a:lnTo>
                <a:lnTo>
                  <a:pt x="4117" y="471"/>
                </a:lnTo>
                <a:lnTo>
                  <a:pt x="4118" y="468"/>
                </a:lnTo>
                <a:lnTo>
                  <a:pt x="4118" y="470"/>
                </a:lnTo>
                <a:lnTo>
                  <a:pt x="4118" y="476"/>
                </a:lnTo>
                <a:lnTo>
                  <a:pt x="4118" y="476"/>
                </a:lnTo>
                <a:lnTo>
                  <a:pt x="4119" y="473"/>
                </a:lnTo>
                <a:lnTo>
                  <a:pt x="4119" y="475"/>
                </a:lnTo>
                <a:lnTo>
                  <a:pt x="4119" y="476"/>
                </a:lnTo>
                <a:lnTo>
                  <a:pt x="4119" y="476"/>
                </a:lnTo>
                <a:lnTo>
                  <a:pt x="4120" y="476"/>
                </a:lnTo>
                <a:lnTo>
                  <a:pt x="4120" y="476"/>
                </a:lnTo>
                <a:lnTo>
                  <a:pt x="4121" y="473"/>
                </a:lnTo>
                <a:lnTo>
                  <a:pt x="4121" y="481"/>
                </a:lnTo>
                <a:lnTo>
                  <a:pt x="4121" y="473"/>
                </a:lnTo>
                <a:lnTo>
                  <a:pt x="4121" y="476"/>
                </a:lnTo>
                <a:lnTo>
                  <a:pt x="4122" y="476"/>
                </a:lnTo>
                <a:lnTo>
                  <a:pt x="4122" y="478"/>
                </a:lnTo>
                <a:lnTo>
                  <a:pt x="4122" y="476"/>
                </a:lnTo>
                <a:lnTo>
                  <a:pt x="4123" y="473"/>
                </a:lnTo>
                <a:lnTo>
                  <a:pt x="4123" y="473"/>
                </a:lnTo>
                <a:lnTo>
                  <a:pt x="4123" y="475"/>
                </a:lnTo>
                <a:lnTo>
                  <a:pt x="4124" y="471"/>
                </a:lnTo>
                <a:lnTo>
                  <a:pt x="4124" y="470"/>
                </a:lnTo>
                <a:lnTo>
                  <a:pt x="4124" y="470"/>
                </a:lnTo>
                <a:lnTo>
                  <a:pt x="4124" y="473"/>
                </a:lnTo>
                <a:lnTo>
                  <a:pt x="4125" y="471"/>
                </a:lnTo>
                <a:lnTo>
                  <a:pt x="4125" y="468"/>
                </a:lnTo>
                <a:lnTo>
                  <a:pt x="4125" y="470"/>
                </a:lnTo>
                <a:lnTo>
                  <a:pt x="4126" y="475"/>
                </a:lnTo>
                <a:lnTo>
                  <a:pt x="4126" y="475"/>
                </a:lnTo>
                <a:lnTo>
                  <a:pt x="4126" y="473"/>
                </a:lnTo>
                <a:lnTo>
                  <a:pt x="4126" y="473"/>
                </a:lnTo>
                <a:lnTo>
                  <a:pt x="4127" y="479"/>
                </a:lnTo>
                <a:lnTo>
                  <a:pt x="4127" y="482"/>
                </a:lnTo>
                <a:lnTo>
                  <a:pt x="4127" y="479"/>
                </a:lnTo>
                <a:lnTo>
                  <a:pt x="4128" y="479"/>
                </a:lnTo>
                <a:lnTo>
                  <a:pt x="4128" y="484"/>
                </a:lnTo>
                <a:lnTo>
                  <a:pt x="4128" y="489"/>
                </a:lnTo>
                <a:lnTo>
                  <a:pt x="4129" y="486"/>
                </a:lnTo>
                <a:lnTo>
                  <a:pt x="4129" y="487"/>
                </a:lnTo>
                <a:lnTo>
                  <a:pt x="4129" y="491"/>
                </a:lnTo>
                <a:lnTo>
                  <a:pt x="4129" y="489"/>
                </a:lnTo>
                <a:lnTo>
                  <a:pt x="4130" y="481"/>
                </a:lnTo>
                <a:lnTo>
                  <a:pt x="4130" y="479"/>
                </a:lnTo>
                <a:lnTo>
                  <a:pt x="4130" y="481"/>
                </a:lnTo>
                <a:lnTo>
                  <a:pt x="4131" y="481"/>
                </a:lnTo>
                <a:lnTo>
                  <a:pt x="4131" y="475"/>
                </a:lnTo>
                <a:lnTo>
                  <a:pt x="4131" y="470"/>
                </a:lnTo>
                <a:lnTo>
                  <a:pt x="4132" y="463"/>
                </a:lnTo>
                <a:lnTo>
                  <a:pt x="4132" y="463"/>
                </a:lnTo>
                <a:lnTo>
                  <a:pt x="4132" y="458"/>
                </a:lnTo>
                <a:lnTo>
                  <a:pt x="4132" y="455"/>
                </a:lnTo>
                <a:lnTo>
                  <a:pt x="4133" y="450"/>
                </a:lnTo>
                <a:lnTo>
                  <a:pt x="4133" y="452"/>
                </a:lnTo>
                <a:lnTo>
                  <a:pt x="4133" y="446"/>
                </a:lnTo>
                <a:lnTo>
                  <a:pt x="4134" y="437"/>
                </a:lnTo>
                <a:lnTo>
                  <a:pt x="4134" y="433"/>
                </a:lnTo>
                <a:lnTo>
                  <a:pt x="4134" y="435"/>
                </a:lnTo>
                <a:lnTo>
                  <a:pt x="4135" y="435"/>
                </a:lnTo>
                <a:lnTo>
                  <a:pt x="4135" y="426"/>
                </a:lnTo>
                <a:lnTo>
                  <a:pt x="4135" y="423"/>
                </a:lnTo>
                <a:lnTo>
                  <a:pt x="4135" y="428"/>
                </a:lnTo>
                <a:lnTo>
                  <a:pt x="4136" y="430"/>
                </a:lnTo>
                <a:lnTo>
                  <a:pt x="4136" y="431"/>
                </a:lnTo>
                <a:lnTo>
                  <a:pt x="4136" y="426"/>
                </a:lnTo>
                <a:lnTo>
                  <a:pt x="4137" y="428"/>
                </a:lnTo>
                <a:lnTo>
                  <a:pt x="4137" y="430"/>
                </a:lnTo>
                <a:lnTo>
                  <a:pt x="4137" y="426"/>
                </a:lnTo>
                <a:lnTo>
                  <a:pt x="4138" y="423"/>
                </a:lnTo>
                <a:lnTo>
                  <a:pt x="4138" y="430"/>
                </a:lnTo>
                <a:lnTo>
                  <a:pt x="4138" y="430"/>
                </a:lnTo>
                <a:lnTo>
                  <a:pt x="4138" y="426"/>
                </a:lnTo>
                <a:lnTo>
                  <a:pt x="4139" y="425"/>
                </a:lnTo>
                <a:lnTo>
                  <a:pt x="4139" y="426"/>
                </a:lnTo>
                <a:lnTo>
                  <a:pt x="4139" y="430"/>
                </a:lnTo>
                <a:lnTo>
                  <a:pt x="4139" y="430"/>
                </a:lnTo>
                <a:lnTo>
                  <a:pt x="4140" y="425"/>
                </a:lnTo>
                <a:lnTo>
                  <a:pt x="4140" y="425"/>
                </a:lnTo>
                <a:lnTo>
                  <a:pt x="4141" y="428"/>
                </a:lnTo>
                <a:lnTo>
                  <a:pt x="4141" y="422"/>
                </a:lnTo>
                <a:lnTo>
                  <a:pt x="4141" y="423"/>
                </a:lnTo>
                <a:lnTo>
                  <a:pt x="4141" y="428"/>
                </a:lnTo>
                <a:lnTo>
                  <a:pt x="4142" y="431"/>
                </a:lnTo>
                <a:lnTo>
                  <a:pt x="4142" y="430"/>
                </a:lnTo>
                <a:lnTo>
                  <a:pt x="4142" y="428"/>
                </a:lnTo>
                <a:lnTo>
                  <a:pt x="4142" y="428"/>
                </a:lnTo>
                <a:lnTo>
                  <a:pt x="4143" y="431"/>
                </a:lnTo>
                <a:lnTo>
                  <a:pt x="4143" y="433"/>
                </a:lnTo>
                <a:lnTo>
                  <a:pt x="4144" y="428"/>
                </a:lnTo>
                <a:lnTo>
                  <a:pt x="4144" y="431"/>
                </a:lnTo>
                <a:lnTo>
                  <a:pt x="4144" y="435"/>
                </a:lnTo>
                <a:lnTo>
                  <a:pt x="4144" y="437"/>
                </a:lnTo>
                <a:lnTo>
                  <a:pt x="4145" y="433"/>
                </a:lnTo>
                <a:lnTo>
                  <a:pt x="4145" y="431"/>
                </a:lnTo>
                <a:lnTo>
                  <a:pt x="4145" y="435"/>
                </a:lnTo>
                <a:lnTo>
                  <a:pt x="4145" y="437"/>
                </a:lnTo>
                <a:lnTo>
                  <a:pt x="4146" y="433"/>
                </a:lnTo>
                <a:lnTo>
                  <a:pt x="4146" y="431"/>
                </a:lnTo>
                <a:lnTo>
                  <a:pt x="4147" y="431"/>
                </a:lnTo>
                <a:lnTo>
                  <a:pt x="4147" y="435"/>
                </a:lnTo>
                <a:lnTo>
                  <a:pt x="4147" y="435"/>
                </a:lnTo>
                <a:lnTo>
                  <a:pt x="4147" y="431"/>
                </a:lnTo>
                <a:lnTo>
                  <a:pt x="4148" y="431"/>
                </a:lnTo>
                <a:lnTo>
                  <a:pt x="4148" y="436"/>
                </a:lnTo>
                <a:lnTo>
                  <a:pt x="4148" y="437"/>
                </a:lnTo>
                <a:lnTo>
                  <a:pt x="4148" y="435"/>
                </a:lnTo>
                <a:lnTo>
                  <a:pt x="4149" y="431"/>
                </a:lnTo>
                <a:lnTo>
                  <a:pt x="4149" y="436"/>
                </a:lnTo>
                <a:lnTo>
                  <a:pt x="4149" y="437"/>
                </a:lnTo>
                <a:lnTo>
                  <a:pt x="4150" y="435"/>
                </a:lnTo>
                <a:lnTo>
                  <a:pt x="4150" y="431"/>
                </a:lnTo>
                <a:lnTo>
                  <a:pt x="4150" y="435"/>
                </a:lnTo>
                <a:lnTo>
                  <a:pt x="4151" y="437"/>
                </a:lnTo>
                <a:lnTo>
                  <a:pt x="4151" y="431"/>
                </a:lnTo>
                <a:lnTo>
                  <a:pt x="4151" y="431"/>
                </a:lnTo>
                <a:lnTo>
                  <a:pt x="4151" y="433"/>
                </a:lnTo>
                <a:lnTo>
                  <a:pt x="4152" y="436"/>
                </a:lnTo>
                <a:lnTo>
                  <a:pt x="4152" y="435"/>
                </a:lnTo>
                <a:lnTo>
                  <a:pt x="4152" y="430"/>
                </a:lnTo>
                <a:lnTo>
                  <a:pt x="4153" y="431"/>
                </a:lnTo>
                <a:lnTo>
                  <a:pt x="4153" y="436"/>
                </a:lnTo>
                <a:lnTo>
                  <a:pt x="4153" y="431"/>
                </a:lnTo>
                <a:lnTo>
                  <a:pt x="4154" y="430"/>
                </a:lnTo>
                <a:lnTo>
                  <a:pt x="4154" y="433"/>
                </a:lnTo>
                <a:lnTo>
                  <a:pt x="4154" y="435"/>
                </a:lnTo>
                <a:lnTo>
                  <a:pt x="4154" y="433"/>
                </a:lnTo>
                <a:lnTo>
                  <a:pt x="4155" y="425"/>
                </a:lnTo>
                <a:lnTo>
                  <a:pt x="4155" y="419"/>
                </a:lnTo>
                <a:lnTo>
                  <a:pt x="4155" y="417"/>
                </a:lnTo>
                <a:lnTo>
                  <a:pt x="4156" y="420"/>
                </a:lnTo>
                <a:lnTo>
                  <a:pt x="4156" y="410"/>
                </a:lnTo>
                <a:lnTo>
                  <a:pt x="4156" y="407"/>
                </a:lnTo>
                <a:lnTo>
                  <a:pt x="4157" y="406"/>
                </a:lnTo>
                <a:lnTo>
                  <a:pt x="4157" y="404"/>
                </a:lnTo>
                <a:lnTo>
                  <a:pt x="4157" y="398"/>
                </a:lnTo>
                <a:lnTo>
                  <a:pt x="4157" y="396"/>
                </a:lnTo>
                <a:lnTo>
                  <a:pt x="4158" y="393"/>
                </a:lnTo>
                <a:lnTo>
                  <a:pt x="4158" y="396"/>
                </a:lnTo>
                <a:lnTo>
                  <a:pt x="4158" y="394"/>
                </a:lnTo>
                <a:lnTo>
                  <a:pt x="4159" y="398"/>
                </a:lnTo>
                <a:lnTo>
                  <a:pt x="4159" y="403"/>
                </a:lnTo>
                <a:lnTo>
                  <a:pt x="4159" y="409"/>
                </a:lnTo>
                <a:lnTo>
                  <a:pt x="4160" y="404"/>
                </a:lnTo>
                <a:lnTo>
                  <a:pt x="4160" y="401"/>
                </a:lnTo>
                <a:lnTo>
                  <a:pt x="4160" y="407"/>
                </a:lnTo>
                <a:lnTo>
                  <a:pt x="4160" y="409"/>
                </a:lnTo>
                <a:lnTo>
                  <a:pt x="4161" y="396"/>
                </a:lnTo>
                <a:lnTo>
                  <a:pt x="4161" y="391"/>
                </a:lnTo>
                <a:lnTo>
                  <a:pt x="4161" y="409"/>
                </a:lnTo>
                <a:lnTo>
                  <a:pt x="4162" y="417"/>
                </a:lnTo>
                <a:lnTo>
                  <a:pt x="4162" y="423"/>
                </a:lnTo>
                <a:lnTo>
                  <a:pt x="4162" y="425"/>
                </a:lnTo>
                <a:lnTo>
                  <a:pt x="4162" y="431"/>
                </a:lnTo>
                <a:lnTo>
                  <a:pt x="4163" y="435"/>
                </a:lnTo>
                <a:lnTo>
                  <a:pt x="4163" y="436"/>
                </a:lnTo>
                <a:lnTo>
                  <a:pt x="4163" y="433"/>
                </a:lnTo>
                <a:lnTo>
                  <a:pt x="4164" y="437"/>
                </a:lnTo>
                <a:lnTo>
                  <a:pt x="4164" y="439"/>
                </a:lnTo>
                <a:lnTo>
                  <a:pt x="4164" y="442"/>
                </a:lnTo>
                <a:lnTo>
                  <a:pt x="4165" y="439"/>
                </a:lnTo>
                <a:lnTo>
                  <a:pt x="4165" y="442"/>
                </a:lnTo>
                <a:lnTo>
                  <a:pt x="4165" y="441"/>
                </a:lnTo>
                <a:lnTo>
                  <a:pt x="4165" y="447"/>
                </a:lnTo>
                <a:lnTo>
                  <a:pt x="4166" y="446"/>
                </a:lnTo>
                <a:lnTo>
                  <a:pt x="4166" y="442"/>
                </a:lnTo>
                <a:lnTo>
                  <a:pt x="4166" y="442"/>
                </a:lnTo>
                <a:lnTo>
                  <a:pt x="4167" y="442"/>
                </a:lnTo>
                <a:lnTo>
                  <a:pt x="4167" y="444"/>
                </a:lnTo>
                <a:lnTo>
                  <a:pt x="4167" y="458"/>
                </a:lnTo>
                <a:lnTo>
                  <a:pt x="4168" y="479"/>
                </a:lnTo>
                <a:lnTo>
                  <a:pt x="4168" y="491"/>
                </a:lnTo>
                <a:lnTo>
                  <a:pt x="4168" y="507"/>
                </a:lnTo>
                <a:lnTo>
                  <a:pt x="4168" y="513"/>
                </a:lnTo>
                <a:lnTo>
                  <a:pt x="4169" y="471"/>
                </a:lnTo>
                <a:lnTo>
                  <a:pt x="4169" y="417"/>
                </a:lnTo>
                <a:lnTo>
                  <a:pt x="4169" y="358"/>
                </a:lnTo>
                <a:lnTo>
                  <a:pt x="4170" y="279"/>
                </a:lnTo>
                <a:lnTo>
                  <a:pt x="4170" y="194"/>
                </a:lnTo>
                <a:lnTo>
                  <a:pt x="4170" y="130"/>
                </a:lnTo>
                <a:lnTo>
                  <a:pt x="4171" y="72"/>
                </a:lnTo>
                <a:lnTo>
                  <a:pt x="4171" y="37"/>
                </a:lnTo>
                <a:lnTo>
                  <a:pt x="4171" y="56"/>
                </a:lnTo>
                <a:lnTo>
                  <a:pt x="4171" y="188"/>
                </a:lnTo>
                <a:lnTo>
                  <a:pt x="4172" y="365"/>
                </a:lnTo>
                <a:lnTo>
                  <a:pt x="4172" y="475"/>
                </a:lnTo>
                <a:lnTo>
                  <a:pt x="4172" y="486"/>
                </a:lnTo>
                <a:lnTo>
                  <a:pt x="4173" y="463"/>
                </a:lnTo>
                <a:lnTo>
                  <a:pt x="4173" y="454"/>
                </a:lnTo>
                <a:lnTo>
                  <a:pt x="4173" y="450"/>
                </a:lnTo>
                <a:lnTo>
                  <a:pt x="4174" y="447"/>
                </a:lnTo>
                <a:lnTo>
                  <a:pt x="4174" y="449"/>
                </a:lnTo>
                <a:lnTo>
                  <a:pt x="4174" y="452"/>
                </a:lnTo>
                <a:lnTo>
                  <a:pt x="4174" y="455"/>
                </a:lnTo>
                <a:lnTo>
                  <a:pt x="4175" y="454"/>
                </a:lnTo>
                <a:lnTo>
                  <a:pt x="4175" y="457"/>
                </a:lnTo>
                <a:lnTo>
                  <a:pt x="4175" y="460"/>
                </a:lnTo>
                <a:lnTo>
                  <a:pt x="4175" y="457"/>
                </a:lnTo>
                <a:lnTo>
                  <a:pt x="4176" y="455"/>
                </a:lnTo>
                <a:lnTo>
                  <a:pt x="4176" y="455"/>
                </a:lnTo>
                <a:lnTo>
                  <a:pt x="4177" y="458"/>
                </a:lnTo>
                <a:lnTo>
                  <a:pt x="4177" y="457"/>
                </a:lnTo>
                <a:lnTo>
                  <a:pt x="4177" y="452"/>
                </a:lnTo>
                <a:lnTo>
                  <a:pt x="4177" y="455"/>
                </a:lnTo>
                <a:lnTo>
                  <a:pt x="4178" y="458"/>
                </a:lnTo>
                <a:lnTo>
                  <a:pt x="4178" y="452"/>
                </a:lnTo>
                <a:lnTo>
                  <a:pt x="4178" y="452"/>
                </a:lnTo>
                <a:lnTo>
                  <a:pt x="4178" y="452"/>
                </a:lnTo>
                <a:lnTo>
                  <a:pt x="4179" y="450"/>
                </a:lnTo>
                <a:lnTo>
                  <a:pt x="4179" y="454"/>
                </a:lnTo>
                <a:lnTo>
                  <a:pt x="4180" y="449"/>
                </a:lnTo>
                <a:lnTo>
                  <a:pt x="4180" y="450"/>
                </a:lnTo>
                <a:lnTo>
                  <a:pt x="4180" y="454"/>
                </a:lnTo>
                <a:lnTo>
                  <a:pt x="4180" y="457"/>
                </a:lnTo>
                <a:lnTo>
                  <a:pt x="4181" y="450"/>
                </a:lnTo>
                <a:lnTo>
                  <a:pt x="4181" y="450"/>
                </a:lnTo>
                <a:lnTo>
                  <a:pt x="4181" y="457"/>
                </a:lnTo>
                <a:lnTo>
                  <a:pt x="4181" y="457"/>
                </a:lnTo>
                <a:lnTo>
                  <a:pt x="4182" y="455"/>
                </a:lnTo>
                <a:lnTo>
                  <a:pt x="4182" y="452"/>
                </a:lnTo>
                <a:lnTo>
                  <a:pt x="4183" y="455"/>
                </a:lnTo>
                <a:lnTo>
                  <a:pt x="4183" y="455"/>
                </a:lnTo>
                <a:lnTo>
                  <a:pt x="4183" y="452"/>
                </a:lnTo>
                <a:lnTo>
                  <a:pt x="4183" y="452"/>
                </a:lnTo>
                <a:lnTo>
                  <a:pt x="4184" y="450"/>
                </a:lnTo>
                <a:lnTo>
                  <a:pt x="4184" y="454"/>
                </a:lnTo>
                <a:lnTo>
                  <a:pt x="4184" y="454"/>
                </a:lnTo>
                <a:lnTo>
                  <a:pt x="4184" y="449"/>
                </a:lnTo>
                <a:lnTo>
                  <a:pt x="4185" y="450"/>
                </a:lnTo>
                <a:lnTo>
                  <a:pt x="4185" y="457"/>
                </a:lnTo>
                <a:lnTo>
                  <a:pt x="4186" y="457"/>
                </a:lnTo>
                <a:lnTo>
                  <a:pt x="4186" y="450"/>
                </a:lnTo>
                <a:lnTo>
                  <a:pt x="4186" y="449"/>
                </a:lnTo>
                <a:lnTo>
                  <a:pt x="4186" y="455"/>
                </a:lnTo>
                <a:lnTo>
                  <a:pt x="4187" y="457"/>
                </a:lnTo>
                <a:lnTo>
                  <a:pt x="4187" y="457"/>
                </a:lnTo>
                <a:lnTo>
                  <a:pt x="4187" y="452"/>
                </a:lnTo>
                <a:lnTo>
                  <a:pt x="4187" y="458"/>
                </a:lnTo>
                <a:lnTo>
                  <a:pt x="4188" y="458"/>
                </a:lnTo>
                <a:lnTo>
                  <a:pt x="4188" y="455"/>
                </a:lnTo>
                <a:lnTo>
                  <a:pt x="4188" y="454"/>
                </a:lnTo>
                <a:lnTo>
                  <a:pt x="4189" y="455"/>
                </a:lnTo>
                <a:lnTo>
                  <a:pt x="4189" y="455"/>
                </a:lnTo>
                <a:lnTo>
                  <a:pt x="4189" y="450"/>
                </a:lnTo>
                <a:lnTo>
                  <a:pt x="4190" y="449"/>
                </a:lnTo>
                <a:lnTo>
                  <a:pt x="4190" y="454"/>
                </a:lnTo>
                <a:lnTo>
                  <a:pt x="4190" y="455"/>
                </a:lnTo>
                <a:lnTo>
                  <a:pt x="4190" y="450"/>
                </a:lnTo>
                <a:lnTo>
                  <a:pt x="4191" y="447"/>
                </a:lnTo>
                <a:lnTo>
                  <a:pt x="4191" y="441"/>
                </a:lnTo>
                <a:lnTo>
                  <a:pt x="4191" y="441"/>
                </a:lnTo>
                <a:lnTo>
                  <a:pt x="4192" y="433"/>
                </a:lnTo>
                <a:lnTo>
                  <a:pt x="4192" y="430"/>
                </a:lnTo>
                <a:lnTo>
                  <a:pt x="4192" y="423"/>
                </a:lnTo>
                <a:lnTo>
                  <a:pt x="4193" y="422"/>
                </a:lnTo>
                <a:lnTo>
                  <a:pt x="4193" y="420"/>
                </a:lnTo>
                <a:lnTo>
                  <a:pt x="4193" y="417"/>
                </a:lnTo>
                <a:lnTo>
                  <a:pt x="4193" y="414"/>
                </a:lnTo>
                <a:lnTo>
                  <a:pt x="4194" y="417"/>
                </a:lnTo>
                <a:lnTo>
                  <a:pt x="4194" y="415"/>
                </a:lnTo>
                <a:lnTo>
                  <a:pt x="4194" y="414"/>
                </a:lnTo>
                <a:lnTo>
                  <a:pt x="4195" y="410"/>
                </a:lnTo>
                <a:lnTo>
                  <a:pt x="4195" y="419"/>
                </a:lnTo>
                <a:lnTo>
                  <a:pt x="4195" y="419"/>
                </a:lnTo>
                <a:lnTo>
                  <a:pt x="4196" y="414"/>
                </a:lnTo>
                <a:lnTo>
                  <a:pt x="4196" y="415"/>
                </a:lnTo>
                <a:lnTo>
                  <a:pt x="4196" y="415"/>
                </a:lnTo>
                <a:lnTo>
                  <a:pt x="4196" y="419"/>
                </a:lnTo>
                <a:lnTo>
                  <a:pt x="4197" y="419"/>
                </a:lnTo>
                <a:lnTo>
                  <a:pt x="4197" y="415"/>
                </a:lnTo>
                <a:lnTo>
                  <a:pt x="4197" y="420"/>
                </a:lnTo>
                <a:lnTo>
                  <a:pt x="4198" y="425"/>
                </a:lnTo>
                <a:lnTo>
                  <a:pt x="4198" y="422"/>
                </a:lnTo>
                <a:lnTo>
                  <a:pt x="4198" y="420"/>
                </a:lnTo>
                <a:lnTo>
                  <a:pt x="4199" y="419"/>
                </a:lnTo>
                <a:lnTo>
                  <a:pt x="4199" y="422"/>
                </a:lnTo>
                <a:lnTo>
                  <a:pt x="4199" y="420"/>
                </a:lnTo>
                <a:lnTo>
                  <a:pt x="4199" y="415"/>
                </a:lnTo>
                <a:lnTo>
                  <a:pt x="4200" y="419"/>
                </a:lnTo>
                <a:lnTo>
                  <a:pt x="4200" y="423"/>
                </a:lnTo>
                <a:lnTo>
                  <a:pt x="4200" y="423"/>
                </a:lnTo>
                <a:lnTo>
                  <a:pt x="4201" y="422"/>
                </a:lnTo>
                <a:lnTo>
                  <a:pt x="4201" y="423"/>
                </a:lnTo>
                <a:lnTo>
                  <a:pt x="4201" y="430"/>
                </a:lnTo>
                <a:lnTo>
                  <a:pt x="4201" y="428"/>
                </a:lnTo>
                <a:lnTo>
                  <a:pt x="4202" y="430"/>
                </a:lnTo>
                <a:lnTo>
                  <a:pt x="4202" y="425"/>
                </a:lnTo>
                <a:lnTo>
                  <a:pt x="4202" y="431"/>
                </a:lnTo>
                <a:lnTo>
                  <a:pt x="4203" y="431"/>
                </a:lnTo>
                <a:lnTo>
                  <a:pt x="4203" y="426"/>
                </a:lnTo>
                <a:lnTo>
                  <a:pt x="4203" y="428"/>
                </a:lnTo>
                <a:lnTo>
                  <a:pt x="4204" y="431"/>
                </a:lnTo>
                <a:lnTo>
                  <a:pt x="4204" y="433"/>
                </a:lnTo>
                <a:lnTo>
                  <a:pt x="4204" y="428"/>
                </a:lnTo>
                <a:lnTo>
                  <a:pt x="4204" y="428"/>
                </a:lnTo>
                <a:lnTo>
                  <a:pt x="4205" y="428"/>
                </a:lnTo>
                <a:lnTo>
                  <a:pt x="4205" y="436"/>
                </a:lnTo>
                <a:lnTo>
                  <a:pt x="4205" y="433"/>
                </a:lnTo>
                <a:lnTo>
                  <a:pt x="4206" y="431"/>
                </a:lnTo>
                <a:lnTo>
                  <a:pt x="4206" y="433"/>
                </a:lnTo>
                <a:lnTo>
                  <a:pt x="4206" y="436"/>
                </a:lnTo>
                <a:lnTo>
                  <a:pt x="4207" y="431"/>
                </a:lnTo>
                <a:lnTo>
                  <a:pt x="4207" y="431"/>
                </a:lnTo>
                <a:lnTo>
                  <a:pt x="4207" y="431"/>
                </a:lnTo>
                <a:lnTo>
                  <a:pt x="4207" y="433"/>
                </a:lnTo>
                <a:lnTo>
                  <a:pt x="4208" y="433"/>
                </a:lnTo>
                <a:lnTo>
                  <a:pt x="4208" y="430"/>
                </a:lnTo>
                <a:lnTo>
                  <a:pt x="4209" y="428"/>
                </a:lnTo>
                <a:lnTo>
                  <a:pt x="4209" y="431"/>
                </a:lnTo>
                <a:lnTo>
                  <a:pt x="4209" y="431"/>
                </a:lnTo>
                <a:lnTo>
                  <a:pt x="4209" y="423"/>
                </a:lnTo>
                <a:lnTo>
                  <a:pt x="4210" y="423"/>
                </a:lnTo>
                <a:lnTo>
                  <a:pt x="4210" y="431"/>
                </a:lnTo>
                <a:lnTo>
                  <a:pt x="4210" y="430"/>
                </a:lnTo>
                <a:lnTo>
                  <a:pt x="4210" y="425"/>
                </a:lnTo>
                <a:lnTo>
                  <a:pt x="4211" y="425"/>
                </a:lnTo>
                <a:lnTo>
                  <a:pt x="4211" y="426"/>
                </a:lnTo>
                <a:lnTo>
                  <a:pt x="4211" y="431"/>
                </a:lnTo>
                <a:lnTo>
                  <a:pt x="4211" y="425"/>
                </a:lnTo>
                <a:lnTo>
                  <a:pt x="4212" y="422"/>
                </a:lnTo>
                <a:lnTo>
                  <a:pt x="4212" y="425"/>
                </a:lnTo>
                <a:lnTo>
                  <a:pt x="4213" y="425"/>
                </a:lnTo>
                <a:lnTo>
                  <a:pt x="4213" y="412"/>
                </a:lnTo>
                <a:lnTo>
                  <a:pt x="4213" y="407"/>
                </a:lnTo>
                <a:lnTo>
                  <a:pt x="4213" y="406"/>
                </a:lnTo>
                <a:lnTo>
                  <a:pt x="4214" y="410"/>
                </a:lnTo>
                <a:lnTo>
                  <a:pt x="4214" y="406"/>
                </a:lnTo>
                <a:lnTo>
                  <a:pt x="4214" y="398"/>
                </a:lnTo>
                <a:lnTo>
                  <a:pt x="4214" y="393"/>
                </a:lnTo>
                <a:lnTo>
                  <a:pt x="4215" y="394"/>
                </a:lnTo>
                <a:lnTo>
                  <a:pt x="4215" y="390"/>
                </a:lnTo>
                <a:lnTo>
                  <a:pt x="4216" y="388"/>
                </a:lnTo>
                <a:lnTo>
                  <a:pt x="4216" y="390"/>
                </a:lnTo>
                <a:lnTo>
                  <a:pt x="4216" y="393"/>
                </a:lnTo>
                <a:lnTo>
                  <a:pt x="4216" y="394"/>
                </a:lnTo>
                <a:lnTo>
                  <a:pt x="4217" y="394"/>
                </a:lnTo>
                <a:lnTo>
                  <a:pt x="4217" y="396"/>
                </a:lnTo>
                <a:lnTo>
                  <a:pt x="4217" y="396"/>
                </a:lnTo>
                <a:lnTo>
                  <a:pt x="4217" y="403"/>
                </a:lnTo>
                <a:lnTo>
                  <a:pt x="4218" y="403"/>
                </a:lnTo>
                <a:lnTo>
                  <a:pt x="4218" y="393"/>
                </a:lnTo>
                <a:lnTo>
                  <a:pt x="4219" y="390"/>
                </a:lnTo>
                <a:lnTo>
                  <a:pt x="4219" y="401"/>
                </a:lnTo>
                <a:lnTo>
                  <a:pt x="4219" y="412"/>
                </a:lnTo>
                <a:lnTo>
                  <a:pt x="4219" y="414"/>
                </a:lnTo>
                <a:lnTo>
                  <a:pt x="4220" y="422"/>
                </a:lnTo>
                <a:lnTo>
                  <a:pt x="4220" y="431"/>
                </a:lnTo>
                <a:lnTo>
                  <a:pt x="4220" y="428"/>
                </a:lnTo>
                <a:lnTo>
                  <a:pt x="4220" y="426"/>
                </a:lnTo>
                <a:lnTo>
                  <a:pt x="4221" y="430"/>
                </a:lnTo>
                <a:lnTo>
                  <a:pt x="4221" y="435"/>
                </a:lnTo>
                <a:lnTo>
                  <a:pt x="4222" y="439"/>
                </a:lnTo>
                <a:lnTo>
                  <a:pt x="4222" y="435"/>
                </a:lnTo>
                <a:lnTo>
                  <a:pt x="4222" y="441"/>
                </a:lnTo>
                <a:lnTo>
                  <a:pt x="4222" y="441"/>
                </a:lnTo>
                <a:lnTo>
                  <a:pt x="4223" y="439"/>
                </a:lnTo>
                <a:lnTo>
                  <a:pt x="4223" y="439"/>
                </a:lnTo>
                <a:lnTo>
                  <a:pt x="4223" y="441"/>
                </a:lnTo>
                <a:lnTo>
                  <a:pt x="4223" y="442"/>
                </a:lnTo>
                <a:lnTo>
                  <a:pt x="4224" y="439"/>
                </a:lnTo>
                <a:lnTo>
                  <a:pt x="4224" y="436"/>
                </a:lnTo>
                <a:lnTo>
                  <a:pt x="4224" y="436"/>
                </a:lnTo>
                <a:lnTo>
                  <a:pt x="4225" y="446"/>
                </a:lnTo>
                <a:lnTo>
                  <a:pt x="4225" y="463"/>
                </a:lnTo>
                <a:lnTo>
                  <a:pt x="4225" y="475"/>
                </a:lnTo>
                <a:lnTo>
                  <a:pt x="4226" y="486"/>
                </a:lnTo>
                <a:lnTo>
                  <a:pt x="4226" y="508"/>
                </a:lnTo>
                <a:lnTo>
                  <a:pt x="4226" y="513"/>
                </a:lnTo>
                <a:lnTo>
                  <a:pt x="4226" y="479"/>
                </a:lnTo>
                <a:lnTo>
                  <a:pt x="4227" y="436"/>
                </a:lnTo>
                <a:lnTo>
                  <a:pt x="4227" y="403"/>
                </a:lnTo>
                <a:lnTo>
                  <a:pt x="4227" y="365"/>
                </a:lnTo>
                <a:lnTo>
                  <a:pt x="4228" y="302"/>
                </a:lnTo>
                <a:lnTo>
                  <a:pt x="4228" y="277"/>
                </a:lnTo>
                <a:lnTo>
                  <a:pt x="4228" y="153"/>
                </a:lnTo>
                <a:lnTo>
                  <a:pt x="4229" y="106"/>
                </a:lnTo>
                <a:lnTo>
                  <a:pt x="4229" y="84"/>
                </a:lnTo>
                <a:lnTo>
                  <a:pt x="4229" y="164"/>
                </a:lnTo>
                <a:lnTo>
                  <a:pt x="4229" y="337"/>
                </a:lnTo>
                <a:lnTo>
                  <a:pt x="4230" y="460"/>
                </a:lnTo>
                <a:lnTo>
                  <a:pt x="4230" y="489"/>
                </a:lnTo>
                <a:lnTo>
                  <a:pt x="4230" y="465"/>
                </a:lnTo>
                <a:lnTo>
                  <a:pt x="4231" y="454"/>
                </a:lnTo>
                <a:lnTo>
                  <a:pt x="4231" y="452"/>
                </a:lnTo>
                <a:lnTo>
                  <a:pt x="4231" y="454"/>
                </a:lnTo>
                <a:lnTo>
                  <a:pt x="4232" y="444"/>
                </a:lnTo>
                <a:lnTo>
                  <a:pt x="4232" y="446"/>
                </a:lnTo>
                <a:lnTo>
                  <a:pt x="4232" y="455"/>
                </a:lnTo>
                <a:lnTo>
                  <a:pt x="4232" y="455"/>
                </a:lnTo>
                <a:lnTo>
                  <a:pt x="4233" y="454"/>
                </a:lnTo>
                <a:lnTo>
                  <a:pt x="4233" y="452"/>
                </a:lnTo>
                <a:lnTo>
                  <a:pt x="4233" y="452"/>
                </a:lnTo>
                <a:lnTo>
                  <a:pt x="4234" y="454"/>
                </a:lnTo>
                <a:lnTo>
                  <a:pt x="4234" y="449"/>
                </a:lnTo>
                <a:lnTo>
                  <a:pt x="4234" y="446"/>
                </a:lnTo>
                <a:lnTo>
                  <a:pt x="4235" y="449"/>
                </a:lnTo>
                <a:lnTo>
                  <a:pt x="4235" y="454"/>
                </a:lnTo>
                <a:lnTo>
                  <a:pt x="4235" y="449"/>
                </a:lnTo>
                <a:lnTo>
                  <a:pt x="4235" y="446"/>
                </a:lnTo>
                <a:lnTo>
                  <a:pt x="4236" y="447"/>
                </a:lnTo>
                <a:lnTo>
                  <a:pt x="4236" y="449"/>
                </a:lnTo>
                <a:lnTo>
                  <a:pt x="4236" y="454"/>
                </a:lnTo>
                <a:lnTo>
                  <a:pt x="4237" y="449"/>
                </a:lnTo>
                <a:lnTo>
                  <a:pt x="4237" y="449"/>
                </a:lnTo>
                <a:lnTo>
                  <a:pt x="4237" y="452"/>
                </a:lnTo>
                <a:lnTo>
                  <a:pt x="4237" y="452"/>
                </a:lnTo>
                <a:lnTo>
                  <a:pt x="4238" y="449"/>
                </a:lnTo>
                <a:lnTo>
                  <a:pt x="4238" y="447"/>
                </a:lnTo>
                <a:lnTo>
                  <a:pt x="4239" y="450"/>
                </a:lnTo>
                <a:lnTo>
                  <a:pt x="4239" y="452"/>
                </a:lnTo>
                <a:lnTo>
                  <a:pt x="4239" y="447"/>
                </a:lnTo>
                <a:lnTo>
                  <a:pt x="4239" y="446"/>
                </a:lnTo>
                <a:lnTo>
                  <a:pt x="4240" y="449"/>
                </a:lnTo>
                <a:lnTo>
                  <a:pt x="4240" y="452"/>
                </a:lnTo>
                <a:lnTo>
                  <a:pt x="4240" y="452"/>
                </a:lnTo>
                <a:lnTo>
                  <a:pt x="4240" y="447"/>
                </a:lnTo>
                <a:lnTo>
                  <a:pt x="4241" y="449"/>
                </a:lnTo>
                <a:lnTo>
                  <a:pt x="4241" y="449"/>
                </a:lnTo>
                <a:lnTo>
                  <a:pt x="4242" y="446"/>
                </a:lnTo>
                <a:lnTo>
                  <a:pt x="4242" y="449"/>
                </a:lnTo>
                <a:lnTo>
                  <a:pt x="4242" y="449"/>
                </a:lnTo>
                <a:lnTo>
                  <a:pt x="4242" y="454"/>
                </a:lnTo>
                <a:lnTo>
                  <a:pt x="4243" y="450"/>
                </a:lnTo>
                <a:lnTo>
                  <a:pt x="4243" y="447"/>
                </a:lnTo>
                <a:lnTo>
                  <a:pt x="4243" y="446"/>
                </a:lnTo>
                <a:lnTo>
                  <a:pt x="4243" y="449"/>
                </a:lnTo>
                <a:lnTo>
                  <a:pt x="4244" y="446"/>
                </a:lnTo>
                <a:lnTo>
                  <a:pt x="4244" y="441"/>
                </a:lnTo>
                <a:lnTo>
                  <a:pt x="4245" y="444"/>
                </a:lnTo>
                <a:lnTo>
                  <a:pt x="4245" y="447"/>
                </a:lnTo>
                <a:lnTo>
                  <a:pt x="4245" y="447"/>
                </a:lnTo>
                <a:lnTo>
                  <a:pt x="4245" y="449"/>
                </a:lnTo>
                <a:lnTo>
                  <a:pt x="4246" y="447"/>
                </a:lnTo>
                <a:lnTo>
                  <a:pt x="4246" y="454"/>
                </a:lnTo>
                <a:lnTo>
                  <a:pt x="4246" y="458"/>
                </a:lnTo>
                <a:lnTo>
                  <a:pt x="4246" y="450"/>
                </a:lnTo>
                <a:lnTo>
                  <a:pt x="4247" y="446"/>
                </a:lnTo>
                <a:lnTo>
                  <a:pt x="4247" y="450"/>
                </a:lnTo>
                <a:lnTo>
                  <a:pt x="4248" y="449"/>
                </a:lnTo>
                <a:lnTo>
                  <a:pt x="4248" y="442"/>
                </a:lnTo>
                <a:lnTo>
                  <a:pt x="4248" y="437"/>
                </a:lnTo>
                <a:lnTo>
                  <a:pt x="4248" y="436"/>
                </a:lnTo>
                <a:lnTo>
                  <a:pt x="4249" y="441"/>
                </a:lnTo>
                <a:lnTo>
                  <a:pt x="4249" y="437"/>
                </a:lnTo>
                <a:lnTo>
                  <a:pt x="4249" y="430"/>
                </a:lnTo>
                <a:lnTo>
                  <a:pt x="4249" y="428"/>
                </a:lnTo>
                <a:lnTo>
                  <a:pt x="4250" y="428"/>
                </a:lnTo>
                <a:lnTo>
                  <a:pt x="4250" y="423"/>
                </a:lnTo>
                <a:lnTo>
                  <a:pt x="4250" y="422"/>
                </a:lnTo>
                <a:lnTo>
                  <a:pt x="4250" y="414"/>
                </a:lnTo>
                <a:lnTo>
                  <a:pt x="4251" y="417"/>
                </a:lnTo>
                <a:lnTo>
                  <a:pt x="4251" y="417"/>
                </a:lnTo>
                <a:lnTo>
                  <a:pt x="4252" y="415"/>
                </a:lnTo>
                <a:lnTo>
                  <a:pt x="4252" y="410"/>
                </a:lnTo>
                <a:lnTo>
                  <a:pt x="4252" y="414"/>
                </a:lnTo>
                <a:lnTo>
                  <a:pt x="4252" y="412"/>
                </a:lnTo>
                <a:lnTo>
                  <a:pt x="4253" y="414"/>
                </a:lnTo>
                <a:lnTo>
                  <a:pt x="4253" y="412"/>
                </a:lnTo>
                <a:lnTo>
                  <a:pt x="4253" y="415"/>
                </a:lnTo>
                <a:lnTo>
                  <a:pt x="4253" y="415"/>
                </a:lnTo>
                <a:lnTo>
                  <a:pt x="4254" y="414"/>
                </a:lnTo>
                <a:lnTo>
                  <a:pt x="4254" y="409"/>
                </a:lnTo>
                <a:lnTo>
                  <a:pt x="4255" y="412"/>
                </a:lnTo>
                <a:lnTo>
                  <a:pt x="4255" y="415"/>
                </a:lnTo>
                <a:lnTo>
                  <a:pt x="4255" y="419"/>
                </a:lnTo>
                <a:lnTo>
                  <a:pt x="4255" y="419"/>
                </a:lnTo>
                <a:lnTo>
                  <a:pt x="4256" y="422"/>
                </a:lnTo>
                <a:lnTo>
                  <a:pt x="4256" y="423"/>
                </a:lnTo>
                <a:lnTo>
                  <a:pt x="4256" y="423"/>
                </a:lnTo>
                <a:lnTo>
                  <a:pt x="4256" y="420"/>
                </a:lnTo>
                <a:lnTo>
                  <a:pt x="4257" y="425"/>
                </a:lnTo>
                <a:lnTo>
                  <a:pt x="4257" y="426"/>
                </a:lnTo>
                <a:lnTo>
                  <a:pt x="4258" y="425"/>
                </a:lnTo>
                <a:lnTo>
                  <a:pt x="4258" y="423"/>
                </a:lnTo>
                <a:lnTo>
                  <a:pt x="4258" y="425"/>
                </a:lnTo>
                <a:lnTo>
                  <a:pt x="4258" y="428"/>
                </a:lnTo>
                <a:lnTo>
                  <a:pt x="4259" y="431"/>
                </a:lnTo>
                <a:lnTo>
                  <a:pt x="4259" y="426"/>
                </a:lnTo>
                <a:lnTo>
                  <a:pt x="4259" y="428"/>
                </a:lnTo>
                <a:lnTo>
                  <a:pt x="4259" y="431"/>
                </a:lnTo>
                <a:lnTo>
                  <a:pt x="4260" y="433"/>
                </a:lnTo>
                <a:lnTo>
                  <a:pt x="4260" y="430"/>
                </a:lnTo>
                <a:lnTo>
                  <a:pt x="4260" y="428"/>
                </a:lnTo>
                <a:lnTo>
                  <a:pt x="4261" y="433"/>
                </a:lnTo>
                <a:lnTo>
                  <a:pt x="4261" y="435"/>
                </a:lnTo>
                <a:lnTo>
                  <a:pt x="4261" y="433"/>
                </a:lnTo>
                <a:lnTo>
                  <a:pt x="4262" y="430"/>
                </a:lnTo>
                <a:lnTo>
                  <a:pt x="4262" y="430"/>
                </a:lnTo>
                <a:lnTo>
                  <a:pt x="4262" y="436"/>
                </a:lnTo>
                <a:lnTo>
                  <a:pt x="4262" y="437"/>
                </a:lnTo>
                <a:lnTo>
                  <a:pt x="4263" y="436"/>
                </a:lnTo>
                <a:lnTo>
                  <a:pt x="4263" y="439"/>
                </a:lnTo>
                <a:lnTo>
                  <a:pt x="4263" y="441"/>
                </a:lnTo>
                <a:lnTo>
                  <a:pt x="4264" y="437"/>
                </a:lnTo>
                <a:lnTo>
                  <a:pt x="4264" y="436"/>
                </a:lnTo>
                <a:lnTo>
                  <a:pt x="4264" y="435"/>
                </a:lnTo>
                <a:lnTo>
                  <a:pt x="4265" y="436"/>
                </a:lnTo>
                <a:lnTo>
                  <a:pt x="4265" y="435"/>
                </a:lnTo>
                <a:lnTo>
                  <a:pt x="4265" y="433"/>
                </a:lnTo>
                <a:lnTo>
                  <a:pt x="4265" y="431"/>
                </a:lnTo>
                <a:lnTo>
                  <a:pt x="4266" y="437"/>
                </a:lnTo>
                <a:lnTo>
                  <a:pt x="4266" y="435"/>
                </a:lnTo>
                <a:lnTo>
                  <a:pt x="4266" y="435"/>
                </a:lnTo>
                <a:lnTo>
                  <a:pt x="4267" y="436"/>
                </a:lnTo>
                <a:lnTo>
                  <a:pt x="4267" y="436"/>
                </a:lnTo>
                <a:lnTo>
                  <a:pt x="4267" y="437"/>
                </a:lnTo>
                <a:lnTo>
                  <a:pt x="4268" y="436"/>
                </a:lnTo>
                <a:lnTo>
                  <a:pt x="4268" y="435"/>
                </a:lnTo>
                <a:lnTo>
                  <a:pt x="4268" y="433"/>
                </a:lnTo>
                <a:lnTo>
                  <a:pt x="4269" y="433"/>
                </a:lnTo>
                <a:lnTo>
                  <a:pt x="4269" y="422"/>
                </a:lnTo>
                <a:lnTo>
                  <a:pt x="4269" y="417"/>
                </a:lnTo>
                <a:lnTo>
                  <a:pt x="4269" y="417"/>
                </a:lnTo>
                <a:lnTo>
                  <a:pt x="4270" y="415"/>
                </a:lnTo>
                <a:lnTo>
                  <a:pt x="4270" y="412"/>
                </a:lnTo>
                <a:lnTo>
                  <a:pt x="4270" y="406"/>
                </a:lnTo>
                <a:lnTo>
                  <a:pt x="4271" y="404"/>
                </a:lnTo>
                <a:lnTo>
                  <a:pt x="4271" y="407"/>
                </a:lnTo>
                <a:lnTo>
                  <a:pt x="4271" y="403"/>
                </a:lnTo>
                <a:lnTo>
                  <a:pt x="4272" y="404"/>
                </a:lnTo>
                <a:lnTo>
                  <a:pt x="4272" y="407"/>
                </a:lnTo>
                <a:lnTo>
                  <a:pt x="4272" y="412"/>
                </a:lnTo>
                <a:lnTo>
                  <a:pt x="4272" y="414"/>
                </a:lnTo>
                <a:lnTo>
                  <a:pt x="4273" y="417"/>
                </a:lnTo>
                <a:lnTo>
                  <a:pt x="4273" y="412"/>
                </a:lnTo>
                <a:lnTo>
                  <a:pt x="4273" y="420"/>
                </a:lnTo>
                <a:lnTo>
                  <a:pt x="4273" y="420"/>
                </a:lnTo>
                <a:lnTo>
                  <a:pt x="4274" y="406"/>
                </a:lnTo>
                <a:lnTo>
                  <a:pt x="4274" y="394"/>
                </a:lnTo>
                <a:lnTo>
                  <a:pt x="4275" y="406"/>
                </a:lnTo>
                <a:lnTo>
                  <a:pt x="4275" y="419"/>
                </a:lnTo>
                <a:lnTo>
                  <a:pt x="4275" y="422"/>
                </a:lnTo>
                <a:lnTo>
                  <a:pt x="4275" y="431"/>
                </a:lnTo>
                <a:lnTo>
                  <a:pt x="4276" y="439"/>
                </a:lnTo>
                <a:lnTo>
                  <a:pt x="4276" y="444"/>
                </a:lnTo>
                <a:lnTo>
                  <a:pt x="4276" y="444"/>
                </a:lnTo>
                <a:lnTo>
                  <a:pt x="4276" y="446"/>
                </a:lnTo>
                <a:lnTo>
                  <a:pt x="4277" y="447"/>
                </a:lnTo>
                <a:lnTo>
                  <a:pt x="4277" y="449"/>
                </a:lnTo>
                <a:lnTo>
                  <a:pt x="4278" y="449"/>
                </a:lnTo>
                <a:lnTo>
                  <a:pt x="4278" y="444"/>
                </a:lnTo>
                <a:lnTo>
                  <a:pt x="4278" y="447"/>
                </a:lnTo>
                <a:lnTo>
                  <a:pt x="4278" y="450"/>
                </a:lnTo>
                <a:lnTo>
                  <a:pt x="4279" y="441"/>
                </a:lnTo>
                <a:lnTo>
                  <a:pt x="4279" y="441"/>
                </a:lnTo>
                <a:lnTo>
                  <a:pt x="4279" y="447"/>
                </a:lnTo>
                <a:lnTo>
                  <a:pt x="4279" y="452"/>
                </a:lnTo>
                <a:lnTo>
                  <a:pt x="4280" y="450"/>
                </a:lnTo>
                <a:lnTo>
                  <a:pt x="4280" y="449"/>
                </a:lnTo>
                <a:lnTo>
                  <a:pt x="4281" y="444"/>
                </a:lnTo>
                <a:lnTo>
                  <a:pt x="4281" y="449"/>
                </a:lnTo>
                <a:lnTo>
                  <a:pt x="4281" y="455"/>
                </a:lnTo>
                <a:lnTo>
                  <a:pt x="4281" y="466"/>
                </a:lnTo>
                <a:lnTo>
                  <a:pt x="4282" y="481"/>
                </a:lnTo>
                <a:lnTo>
                  <a:pt x="4282" y="494"/>
                </a:lnTo>
                <a:lnTo>
                  <a:pt x="4282" y="514"/>
                </a:lnTo>
                <a:lnTo>
                  <a:pt x="4282" y="513"/>
                </a:lnTo>
                <a:lnTo>
                  <a:pt x="4283" y="476"/>
                </a:lnTo>
                <a:lnTo>
                  <a:pt x="4283" y="419"/>
                </a:lnTo>
                <a:lnTo>
                  <a:pt x="4284" y="330"/>
                </a:lnTo>
                <a:lnTo>
                  <a:pt x="4284" y="209"/>
                </a:lnTo>
                <a:lnTo>
                  <a:pt x="4284" y="106"/>
                </a:lnTo>
                <a:lnTo>
                  <a:pt x="4284" y="72"/>
                </a:lnTo>
                <a:lnTo>
                  <a:pt x="4285" y="148"/>
                </a:lnTo>
                <a:lnTo>
                  <a:pt x="4285" y="306"/>
                </a:lnTo>
                <a:lnTo>
                  <a:pt x="4285" y="442"/>
                </a:lnTo>
                <a:lnTo>
                  <a:pt x="4285" y="503"/>
                </a:lnTo>
                <a:lnTo>
                  <a:pt x="4286" y="500"/>
                </a:lnTo>
                <a:lnTo>
                  <a:pt x="4286" y="476"/>
                </a:lnTo>
                <a:lnTo>
                  <a:pt x="4286" y="465"/>
                </a:lnTo>
                <a:lnTo>
                  <a:pt x="4286" y="466"/>
                </a:lnTo>
                <a:lnTo>
                  <a:pt x="4287" y="468"/>
                </a:lnTo>
                <a:lnTo>
                  <a:pt x="4287" y="463"/>
                </a:lnTo>
                <a:lnTo>
                  <a:pt x="4288" y="463"/>
                </a:lnTo>
                <a:lnTo>
                  <a:pt x="4288" y="463"/>
                </a:lnTo>
                <a:lnTo>
                  <a:pt x="4288" y="466"/>
                </a:lnTo>
                <a:lnTo>
                  <a:pt x="4288" y="466"/>
                </a:lnTo>
                <a:lnTo>
                  <a:pt x="4289" y="466"/>
                </a:lnTo>
                <a:lnTo>
                  <a:pt x="4289" y="463"/>
                </a:lnTo>
                <a:lnTo>
                  <a:pt x="4289" y="471"/>
                </a:lnTo>
                <a:lnTo>
                  <a:pt x="4289" y="470"/>
                </a:lnTo>
                <a:lnTo>
                  <a:pt x="4290" y="468"/>
                </a:lnTo>
                <a:lnTo>
                  <a:pt x="4290" y="468"/>
                </a:lnTo>
                <a:lnTo>
                  <a:pt x="4291" y="468"/>
                </a:lnTo>
                <a:lnTo>
                  <a:pt x="4291" y="471"/>
                </a:lnTo>
                <a:lnTo>
                  <a:pt x="4291" y="470"/>
                </a:lnTo>
                <a:lnTo>
                  <a:pt x="4291" y="466"/>
                </a:lnTo>
                <a:lnTo>
                  <a:pt x="4292" y="468"/>
                </a:lnTo>
                <a:lnTo>
                  <a:pt x="4292" y="473"/>
                </a:lnTo>
                <a:lnTo>
                  <a:pt x="4292" y="465"/>
                </a:lnTo>
                <a:lnTo>
                  <a:pt x="4292" y="462"/>
                </a:lnTo>
                <a:lnTo>
                  <a:pt x="4293" y="460"/>
                </a:lnTo>
                <a:lnTo>
                  <a:pt x="4293" y="466"/>
                </a:lnTo>
                <a:lnTo>
                  <a:pt x="4294" y="463"/>
                </a:lnTo>
                <a:lnTo>
                  <a:pt x="4294" y="465"/>
                </a:lnTo>
                <a:lnTo>
                  <a:pt x="4294" y="465"/>
                </a:lnTo>
                <a:lnTo>
                  <a:pt x="4294" y="470"/>
                </a:lnTo>
                <a:lnTo>
                  <a:pt x="4295" y="470"/>
                </a:lnTo>
                <a:lnTo>
                  <a:pt x="4295" y="471"/>
                </a:lnTo>
                <a:lnTo>
                  <a:pt x="4295" y="473"/>
                </a:lnTo>
                <a:lnTo>
                  <a:pt x="4296" y="478"/>
                </a:lnTo>
                <a:lnTo>
                  <a:pt x="4296" y="476"/>
                </a:lnTo>
                <a:lnTo>
                  <a:pt x="4296" y="468"/>
                </a:lnTo>
                <a:lnTo>
                  <a:pt x="4297" y="466"/>
                </a:lnTo>
                <a:lnTo>
                  <a:pt x="4297" y="470"/>
                </a:lnTo>
                <a:lnTo>
                  <a:pt x="4297" y="470"/>
                </a:lnTo>
                <a:lnTo>
                  <a:pt x="4297" y="465"/>
                </a:lnTo>
                <a:lnTo>
                  <a:pt x="4298" y="465"/>
                </a:lnTo>
                <a:lnTo>
                  <a:pt x="4298" y="471"/>
                </a:lnTo>
                <a:lnTo>
                  <a:pt x="4298" y="473"/>
                </a:lnTo>
                <a:lnTo>
                  <a:pt x="4299" y="471"/>
                </a:lnTo>
                <a:lnTo>
                  <a:pt x="4299" y="470"/>
                </a:lnTo>
                <a:lnTo>
                  <a:pt x="4299" y="471"/>
                </a:lnTo>
                <a:lnTo>
                  <a:pt x="4299" y="475"/>
                </a:lnTo>
                <a:lnTo>
                  <a:pt x="4300" y="473"/>
                </a:lnTo>
                <a:lnTo>
                  <a:pt x="4300" y="475"/>
                </a:lnTo>
                <a:lnTo>
                  <a:pt x="4300" y="476"/>
                </a:lnTo>
                <a:lnTo>
                  <a:pt x="4301" y="481"/>
                </a:lnTo>
                <a:lnTo>
                  <a:pt x="4301" y="478"/>
                </a:lnTo>
                <a:lnTo>
                  <a:pt x="4301" y="476"/>
                </a:lnTo>
                <a:lnTo>
                  <a:pt x="4302" y="478"/>
                </a:lnTo>
                <a:lnTo>
                  <a:pt x="4302" y="482"/>
                </a:lnTo>
                <a:lnTo>
                  <a:pt x="4302" y="484"/>
                </a:lnTo>
                <a:lnTo>
                  <a:pt x="4302" y="481"/>
                </a:lnTo>
                <a:lnTo>
                  <a:pt x="4303" y="482"/>
                </a:lnTo>
                <a:lnTo>
                  <a:pt x="4303" y="489"/>
                </a:lnTo>
                <a:lnTo>
                  <a:pt x="4303" y="489"/>
                </a:lnTo>
                <a:lnTo>
                  <a:pt x="4304" y="486"/>
                </a:lnTo>
                <a:lnTo>
                  <a:pt x="4304" y="481"/>
                </a:lnTo>
                <a:lnTo>
                  <a:pt x="4304" y="478"/>
                </a:lnTo>
                <a:lnTo>
                  <a:pt x="4305" y="473"/>
                </a:lnTo>
                <a:lnTo>
                  <a:pt x="4305" y="466"/>
                </a:lnTo>
                <a:lnTo>
                  <a:pt x="4305" y="460"/>
                </a:lnTo>
                <a:lnTo>
                  <a:pt x="4305" y="458"/>
                </a:lnTo>
                <a:lnTo>
                  <a:pt x="4306" y="454"/>
                </a:lnTo>
                <a:lnTo>
                  <a:pt x="4306" y="441"/>
                </a:lnTo>
                <a:lnTo>
                  <a:pt x="4306" y="436"/>
                </a:lnTo>
                <a:lnTo>
                  <a:pt x="4307" y="435"/>
                </a:lnTo>
                <a:lnTo>
                  <a:pt x="4307" y="439"/>
                </a:lnTo>
                <a:lnTo>
                  <a:pt x="4307" y="431"/>
                </a:lnTo>
                <a:lnTo>
                  <a:pt x="4308" y="430"/>
                </a:lnTo>
                <a:lnTo>
                  <a:pt x="4308" y="433"/>
                </a:lnTo>
                <a:lnTo>
                  <a:pt x="4308" y="439"/>
                </a:lnTo>
                <a:lnTo>
                  <a:pt x="4308" y="435"/>
                </a:lnTo>
                <a:lnTo>
                  <a:pt x="4309" y="431"/>
                </a:lnTo>
                <a:lnTo>
                  <a:pt x="4309" y="435"/>
                </a:lnTo>
                <a:lnTo>
                  <a:pt x="4309" y="437"/>
                </a:lnTo>
                <a:lnTo>
                  <a:pt x="4309" y="433"/>
                </a:lnTo>
                <a:lnTo>
                  <a:pt x="4310" y="431"/>
                </a:lnTo>
                <a:lnTo>
                  <a:pt x="4310" y="433"/>
                </a:lnTo>
                <a:lnTo>
                  <a:pt x="4311" y="437"/>
                </a:lnTo>
                <a:lnTo>
                  <a:pt x="4311" y="439"/>
                </a:lnTo>
                <a:lnTo>
                  <a:pt x="4311" y="431"/>
                </a:lnTo>
                <a:lnTo>
                  <a:pt x="4311" y="436"/>
                </a:lnTo>
                <a:lnTo>
                  <a:pt x="4312" y="437"/>
                </a:lnTo>
                <a:lnTo>
                  <a:pt x="4312" y="436"/>
                </a:lnTo>
                <a:lnTo>
                  <a:pt x="4312" y="433"/>
                </a:lnTo>
                <a:lnTo>
                  <a:pt x="4312" y="431"/>
                </a:lnTo>
                <a:lnTo>
                  <a:pt x="4313" y="436"/>
                </a:lnTo>
                <a:lnTo>
                  <a:pt x="4313" y="439"/>
                </a:lnTo>
                <a:lnTo>
                  <a:pt x="4314" y="433"/>
                </a:lnTo>
                <a:lnTo>
                  <a:pt x="4314" y="433"/>
                </a:lnTo>
                <a:lnTo>
                  <a:pt x="4314" y="439"/>
                </a:lnTo>
                <a:lnTo>
                  <a:pt x="4314" y="441"/>
                </a:lnTo>
                <a:lnTo>
                  <a:pt x="4315" y="439"/>
                </a:lnTo>
                <a:lnTo>
                  <a:pt x="4315" y="437"/>
                </a:lnTo>
                <a:lnTo>
                  <a:pt x="4315" y="441"/>
                </a:lnTo>
                <a:lnTo>
                  <a:pt x="4315" y="447"/>
                </a:lnTo>
                <a:lnTo>
                  <a:pt x="4316" y="444"/>
                </a:lnTo>
                <a:lnTo>
                  <a:pt x="4316" y="441"/>
                </a:lnTo>
                <a:lnTo>
                  <a:pt x="4317" y="441"/>
                </a:lnTo>
                <a:lnTo>
                  <a:pt x="4317" y="449"/>
                </a:lnTo>
                <a:lnTo>
                  <a:pt x="4317" y="444"/>
                </a:lnTo>
                <a:lnTo>
                  <a:pt x="4317" y="446"/>
                </a:lnTo>
                <a:lnTo>
                  <a:pt x="4318" y="442"/>
                </a:lnTo>
                <a:lnTo>
                  <a:pt x="4318" y="444"/>
                </a:lnTo>
                <a:lnTo>
                  <a:pt x="4318" y="441"/>
                </a:lnTo>
                <a:lnTo>
                  <a:pt x="4318" y="442"/>
                </a:lnTo>
                <a:lnTo>
                  <a:pt x="4319" y="442"/>
                </a:lnTo>
                <a:lnTo>
                  <a:pt x="4319" y="447"/>
                </a:lnTo>
                <a:lnTo>
                  <a:pt x="4320" y="446"/>
                </a:lnTo>
                <a:lnTo>
                  <a:pt x="4320" y="444"/>
                </a:lnTo>
                <a:lnTo>
                  <a:pt x="4320" y="441"/>
                </a:lnTo>
                <a:lnTo>
                  <a:pt x="4320" y="444"/>
                </a:lnTo>
                <a:lnTo>
                  <a:pt x="4321" y="447"/>
                </a:lnTo>
                <a:lnTo>
                  <a:pt x="4321" y="442"/>
                </a:lnTo>
                <a:lnTo>
                  <a:pt x="4321" y="441"/>
                </a:lnTo>
                <a:lnTo>
                  <a:pt x="4321" y="449"/>
                </a:lnTo>
                <a:lnTo>
                  <a:pt x="4322" y="447"/>
                </a:lnTo>
                <a:lnTo>
                  <a:pt x="4322" y="444"/>
                </a:lnTo>
                <a:lnTo>
                  <a:pt x="4322" y="441"/>
                </a:lnTo>
                <a:lnTo>
                  <a:pt x="4322" y="442"/>
                </a:lnTo>
                <a:lnTo>
                  <a:pt x="4323" y="447"/>
                </a:lnTo>
                <a:lnTo>
                  <a:pt x="4323" y="442"/>
                </a:lnTo>
                <a:lnTo>
                  <a:pt x="4324" y="437"/>
                </a:lnTo>
                <a:lnTo>
                  <a:pt x="4324" y="439"/>
                </a:lnTo>
                <a:lnTo>
                  <a:pt x="4324" y="442"/>
                </a:lnTo>
                <a:lnTo>
                  <a:pt x="4324" y="437"/>
                </a:lnTo>
                <a:lnTo>
                  <a:pt x="4325" y="436"/>
                </a:lnTo>
                <a:lnTo>
                  <a:pt x="4325" y="433"/>
                </a:lnTo>
                <a:lnTo>
                  <a:pt x="4325" y="441"/>
                </a:lnTo>
                <a:lnTo>
                  <a:pt x="4326" y="435"/>
                </a:lnTo>
                <a:lnTo>
                  <a:pt x="4326" y="426"/>
                </a:lnTo>
                <a:lnTo>
                  <a:pt x="4326" y="419"/>
                </a:lnTo>
                <a:lnTo>
                  <a:pt x="4327" y="422"/>
                </a:lnTo>
                <a:lnTo>
                  <a:pt x="4327" y="422"/>
                </a:lnTo>
                <a:lnTo>
                  <a:pt x="4327" y="414"/>
                </a:lnTo>
                <a:lnTo>
                  <a:pt x="4327" y="414"/>
                </a:lnTo>
                <a:lnTo>
                  <a:pt x="4328" y="412"/>
                </a:lnTo>
                <a:lnTo>
                  <a:pt x="4328" y="412"/>
                </a:lnTo>
                <a:lnTo>
                  <a:pt x="4328" y="406"/>
                </a:lnTo>
                <a:lnTo>
                  <a:pt x="4329" y="404"/>
                </a:lnTo>
                <a:lnTo>
                  <a:pt x="4329" y="407"/>
                </a:lnTo>
                <a:lnTo>
                  <a:pt x="4329" y="412"/>
                </a:lnTo>
                <a:lnTo>
                  <a:pt x="4330" y="410"/>
                </a:lnTo>
                <a:lnTo>
                  <a:pt x="4330" y="409"/>
                </a:lnTo>
                <a:lnTo>
                  <a:pt x="4330" y="407"/>
                </a:lnTo>
                <a:lnTo>
                  <a:pt x="4330" y="417"/>
                </a:lnTo>
                <a:lnTo>
                  <a:pt x="4331" y="415"/>
                </a:lnTo>
                <a:lnTo>
                  <a:pt x="4331" y="409"/>
                </a:lnTo>
                <a:lnTo>
                  <a:pt x="4331" y="401"/>
                </a:lnTo>
                <a:lnTo>
                  <a:pt x="4332" y="404"/>
                </a:lnTo>
                <a:lnTo>
                  <a:pt x="4332" y="412"/>
                </a:lnTo>
                <a:lnTo>
                  <a:pt x="4332" y="415"/>
                </a:lnTo>
                <a:lnTo>
                  <a:pt x="4333" y="423"/>
                </a:lnTo>
                <a:lnTo>
                  <a:pt x="4333" y="431"/>
                </a:lnTo>
                <a:lnTo>
                  <a:pt x="4333" y="433"/>
                </a:lnTo>
                <a:lnTo>
                  <a:pt x="4333" y="433"/>
                </a:lnTo>
                <a:lnTo>
                  <a:pt x="4334" y="442"/>
                </a:lnTo>
                <a:lnTo>
                  <a:pt x="4334" y="446"/>
                </a:lnTo>
                <a:lnTo>
                  <a:pt x="4334" y="454"/>
                </a:lnTo>
                <a:lnTo>
                  <a:pt x="4335" y="449"/>
                </a:lnTo>
                <a:lnTo>
                  <a:pt x="4335" y="449"/>
                </a:lnTo>
                <a:lnTo>
                  <a:pt x="4335" y="450"/>
                </a:lnTo>
                <a:lnTo>
                  <a:pt x="4335" y="454"/>
                </a:lnTo>
                <a:lnTo>
                  <a:pt x="4336" y="450"/>
                </a:lnTo>
                <a:lnTo>
                  <a:pt x="4336" y="450"/>
                </a:lnTo>
                <a:lnTo>
                  <a:pt x="4336" y="454"/>
                </a:lnTo>
                <a:lnTo>
                  <a:pt x="4337" y="455"/>
                </a:lnTo>
                <a:lnTo>
                  <a:pt x="4337" y="450"/>
                </a:lnTo>
                <a:lnTo>
                  <a:pt x="4337" y="450"/>
                </a:lnTo>
                <a:lnTo>
                  <a:pt x="4338" y="454"/>
                </a:lnTo>
                <a:lnTo>
                  <a:pt x="4338" y="458"/>
                </a:lnTo>
                <a:lnTo>
                  <a:pt x="4338" y="457"/>
                </a:lnTo>
                <a:lnTo>
                  <a:pt x="4338" y="452"/>
                </a:lnTo>
                <a:lnTo>
                  <a:pt x="4339" y="463"/>
                </a:lnTo>
                <a:lnTo>
                  <a:pt x="4339" y="481"/>
                </a:lnTo>
                <a:lnTo>
                  <a:pt x="4339" y="494"/>
                </a:lnTo>
                <a:lnTo>
                  <a:pt x="4340" y="495"/>
                </a:lnTo>
                <a:lnTo>
                  <a:pt x="4340" y="519"/>
                </a:lnTo>
                <a:lnTo>
                  <a:pt x="4340" y="510"/>
                </a:lnTo>
                <a:lnTo>
                  <a:pt x="4341" y="457"/>
                </a:lnTo>
                <a:lnTo>
                  <a:pt x="4341" y="382"/>
                </a:lnTo>
                <a:lnTo>
                  <a:pt x="4341" y="279"/>
                </a:lnTo>
                <a:lnTo>
                  <a:pt x="4341" y="164"/>
                </a:lnTo>
                <a:lnTo>
                  <a:pt x="4342" y="85"/>
                </a:lnTo>
                <a:lnTo>
                  <a:pt x="4342" y="103"/>
                </a:lnTo>
                <a:lnTo>
                  <a:pt x="4342" y="226"/>
                </a:lnTo>
                <a:lnTo>
                  <a:pt x="4343" y="403"/>
                </a:lnTo>
                <a:lnTo>
                  <a:pt x="4343" y="502"/>
                </a:lnTo>
                <a:lnTo>
                  <a:pt x="4343" y="503"/>
                </a:lnTo>
                <a:lnTo>
                  <a:pt x="4344" y="478"/>
                </a:lnTo>
                <a:lnTo>
                  <a:pt x="4344" y="466"/>
                </a:lnTo>
                <a:lnTo>
                  <a:pt x="4344" y="471"/>
                </a:lnTo>
                <a:lnTo>
                  <a:pt x="4344" y="468"/>
                </a:lnTo>
                <a:lnTo>
                  <a:pt x="4345" y="463"/>
                </a:lnTo>
                <a:lnTo>
                  <a:pt x="4345" y="463"/>
                </a:lnTo>
                <a:lnTo>
                  <a:pt x="4345" y="468"/>
                </a:lnTo>
                <a:lnTo>
                  <a:pt x="4346" y="470"/>
                </a:lnTo>
                <a:lnTo>
                  <a:pt x="4346" y="465"/>
                </a:lnTo>
                <a:lnTo>
                  <a:pt x="4346" y="465"/>
                </a:lnTo>
                <a:lnTo>
                  <a:pt x="4347" y="471"/>
                </a:lnTo>
                <a:lnTo>
                  <a:pt x="4347" y="468"/>
                </a:lnTo>
                <a:lnTo>
                  <a:pt x="4347" y="466"/>
                </a:lnTo>
                <a:lnTo>
                  <a:pt x="4347" y="463"/>
                </a:lnTo>
                <a:lnTo>
                  <a:pt x="4348" y="466"/>
                </a:lnTo>
                <a:lnTo>
                  <a:pt x="4348" y="465"/>
                </a:lnTo>
                <a:lnTo>
                  <a:pt x="4348" y="463"/>
                </a:lnTo>
                <a:lnTo>
                  <a:pt x="4348" y="463"/>
                </a:lnTo>
                <a:lnTo>
                  <a:pt x="4349" y="466"/>
                </a:lnTo>
                <a:lnTo>
                  <a:pt x="4349" y="466"/>
                </a:lnTo>
                <a:lnTo>
                  <a:pt x="4350" y="466"/>
                </a:lnTo>
                <a:lnTo>
                  <a:pt x="4350" y="465"/>
                </a:lnTo>
                <a:lnTo>
                  <a:pt x="4350" y="468"/>
                </a:lnTo>
                <a:lnTo>
                  <a:pt x="4350" y="470"/>
                </a:lnTo>
                <a:lnTo>
                  <a:pt x="4351" y="466"/>
                </a:lnTo>
                <a:lnTo>
                  <a:pt x="4351" y="465"/>
                </a:lnTo>
                <a:lnTo>
                  <a:pt x="4351" y="468"/>
                </a:lnTo>
                <a:lnTo>
                  <a:pt x="4351" y="471"/>
                </a:lnTo>
                <a:lnTo>
                  <a:pt x="4352" y="470"/>
                </a:lnTo>
                <a:lnTo>
                  <a:pt x="4352" y="470"/>
                </a:lnTo>
                <a:lnTo>
                  <a:pt x="4353" y="466"/>
                </a:lnTo>
                <a:lnTo>
                  <a:pt x="4353" y="470"/>
                </a:lnTo>
                <a:lnTo>
                  <a:pt x="4353" y="463"/>
                </a:lnTo>
                <a:lnTo>
                  <a:pt x="4353" y="463"/>
                </a:lnTo>
                <a:lnTo>
                  <a:pt x="4354" y="462"/>
                </a:lnTo>
                <a:lnTo>
                  <a:pt x="4354" y="466"/>
                </a:lnTo>
                <a:lnTo>
                  <a:pt x="4354" y="462"/>
                </a:lnTo>
                <a:lnTo>
                  <a:pt x="4354" y="460"/>
                </a:lnTo>
                <a:lnTo>
                  <a:pt x="4355" y="463"/>
                </a:lnTo>
                <a:lnTo>
                  <a:pt x="4355" y="466"/>
                </a:lnTo>
                <a:lnTo>
                  <a:pt x="4356" y="466"/>
                </a:lnTo>
                <a:lnTo>
                  <a:pt x="4356" y="463"/>
                </a:lnTo>
                <a:lnTo>
                  <a:pt x="4356" y="462"/>
                </a:lnTo>
                <a:lnTo>
                  <a:pt x="4356" y="466"/>
                </a:lnTo>
                <a:lnTo>
                  <a:pt x="4357" y="466"/>
                </a:lnTo>
                <a:lnTo>
                  <a:pt x="4357" y="463"/>
                </a:lnTo>
                <a:lnTo>
                  <a:pt x="4357" y="465"/>
                </a:lnTo>
                <a:lnTo>
                  <a:pt x="4357" y="471"/>
                </a:lnTo>
                <a:lnTo>
                  <a:pt x="4358" y="470"/>
                </a:lnTo>
                <a:lnTo>
                  <a:pt x="4358" y="465"/>
                </a:lnTo>
                <a:lnTo>
                  <a:pt x="4359" y="463"/>
                </a:lnTo>
                <a:lnTo>
                  <a:pt x="4359" y="463"/>
                </a:lnTo>
                <a:lnTo>
                  <a:pt x="4359" y="471"/>
                </a:lnTo>
                <a:lnTo>
                  <a:pt x="4359" y="470"/>
                </a:lnTo>
                <a:lnTo>
                  <a:pt x="4360" y="470"/>
                </a:lnTo>
                <a:lnTo>
                  <a:pt x="4360" y="471"/>
                </a:lnTo>
                <a:lnTo>
                  <a:pt x="4360" y="473"/>
                </a:lnTo>
                <a:lnTo>
                  <a:pt x="4360" y="470"/>
                </a:lnTo>
                <a:lnTo>
                  <a:pt x="4361" y="468"/>
                </a:lnTo>
                <a:lnTo>
                  <a:pt x="4361" y="470"/>
                </a:lnTo>
                <a:lnTo>
                  <a:pt x="4361" y="471"/>
                </a:lnTo>
                <a:lnTo>
                  <a:pt x="4362" y="468"/>
                </a:lnTo>
                <a:lnTo>
                  <a:pt x="4362" y="466"/>
                </a:lnTo>
                <a:lnTo>
                  <a:pt x="4362" y="458"/>
                </a:lnTo>
                <a:lnTo>
                  <a:pt x="4363" y="462"/>
                </a:lnTo>
                <a:lnTo>
                  <a:pt x="4363" y="455"/>
                </a:lnTo>
                <a:lnTo>
                  <a:pt x="4363" y="444"/>
                </a:lnTo>
                <a:lnTo>
                  <a:pt x="4363" y="439"/>
                </a:lnTo>
                <a:lnTo>
                  <a:pt x="4364" y="439"/>
                </a:lnTo>
                <a:lnTo>
                  <a:pt x="4364" y="437"/>
                </a:lnTo>
                <a:lnTo>
                  <a:pt x="4364" y="435"/>
                </a:lnTo>
                <a:lnTo>
                  <a:pt x="4365" y="430"/>
                </a:lnTo>
                <a:lnTo>
                  <a:pt x="4365" y="433"/>
                </a:lnTo>
                <a:lnTo>
                  <a:pt x="4365" y="436"/>
                </a:lnTo>
                <a:lnTo>
                  <a:pt x="4366" y="430"/>
                </a:lnTo>
                <a:lnTo>
                  <a:pt x="4366" y="428"/>
                </a:lnTo>
                <a:lnTo>
                  <a:pt x="4366" y="431"/>
                </a:lnTo>
                <a:lnTo>
                  <a:pt x="4366" y="433"/>
                </a:lnTo>
                <a:lnTo>
                  <a:pt x="4367" y="433"/>
                </a:lnTo>
                <a:lnTo>
                  <a:pt x="4367" y="431"/>
                </a:lnTo>
                <a:lnTo>
                  <a:pt x="4367" y="431"/>
                </a:lnTo>
                <a:lnTo>
                  <a:pt x="4368" y="435"/>
                </a:lnTo>
                <a:lnTo>
                  <a:pt x="4368" y="435"/>
                </a:lnTo>
                <a:lnTo>
                  <a:pt x="4368" y="428"/>
                </a:lnTo>
                <a:lnTo>
                  <a:pt x="4369" y="430"/>
                </a:lnTo>
                <a:lnTo>
                  <a:pt x="4369" y="435"/>
                </a:lnTo>
                <a:lnTo>
                  <a:pt x="4369" y="433"/>
                </a:lnTo>
                <a:lnTo>
                  <a:pt x="4369" y="431"/>
                </a:lnTo>
                <a:lnTo>
                  <a:pt x="4370" y="428"/>
                </a:lnTo>
                <a:lnTo>
                  <a:pt x="4370" y="431"/>
                </a:lnTo>
                <a:lnTo>
                  <a:pt x="4370" y="433"/>
                </a:lnTo>
                <a:lnTo>
                  <a:pt x="4371" y="431"/>
                </a:lnTo>
                <a:lnTo>
                  <a:pt x="4371" y="433"/>
                </a:lnTo>
                <a:lnTo>
                  <a:pt x="4371" y="435"/>
                </a:lnTo>
                <a:lnTo>
                  <a:pt x="4371" y="441"/>
                </a:lnTo>
                <a:lnTo>
                  <a:pt x="4372" y="436"/>
                </a:lnTo>
                <a:lnTo>
                  <a:pt x="4372" y="435"/>
                </a:lnTo>
                <a:lnTo>
                  <a:pt x="4372" y="436"/>
                </a:lnTo>
                <a:lnTo>
                  <a:pt x="4373" y="439"/>
                </a:lnTo>
                <a:lnTo>
                  <a:pt x="4373" y="439"/>
                </a:lnTo>
                <a:lnTo>
                  <a:pt x="4373" y="436"/>
                </a:lnTo>
                <a:lnTo>
                  <a:pt x="4374" y="437"/>
                </a:lnTo>
                <a:lnTo>
                  <a:pt x="4374" y="441"/>
                </a:lnTo>
                <a:lnTo>
                  <a:pt x="4374" y="442"/>
                </a:lnTo>
                <a:lnTo>
                  <a:pt x="4374" y="437"/>
                </a:lnTo>
                <a:lnTo>
                  <a:pt x="4375" y="436"/>
                </a:lnTo>
                <a:lnTo>
                  <a:pt x="4375" y="444"/>
                </a:lnTo>
                <a:lnTo>
                  <a:pt x="4375" y="441"/>
                </a:lnTo>
                <a:lnTo>
                  <a:pt x="4376" y="439"/>
                </a:lnTo>
                <a:lnTo>
                  <a:pt x="4376" y="444"/>
                </a:lnTo>
                <a:lnTo>
                  <a:pt x="4376" y="447"/>
                </a:lnTo>
                <a:lnTo>
                  <a:pt x="4377" y="446"/>
                </a:lnTo>
                <a:lnTo>
                  <a:pt x="4377" y="447"/>
                </a:lnTo>
                <a:lnTo>
                  <a:pt x="4377" y="442"/>
                </a:lnTo>
                <a:lnTo>
                  <a:pt x="4377" y="449"/>
                </a:lnTo>
                <a:lnTo>
                  <a:pt x="4378" y="447"/>
                </a:lnTo>
                <a:lnTo>
                  <a:pt x="4378" y="441"/>
                </a:lnTo>
                <a:lnTo>
                  <a:pt x="4378" y="441"/>
                </a:lnTo>
                <a:lnTo>
                  <a:pt x="4379" y="442"/>
                </a:lnTo>
                <a:lnTo>
                  <a:pt x="4379" y="441"/>
                </a:lnTo>
                <a:lnTo>
                  <a:pt x="4379" y="441"/>
                </a:lnTo>
                <a:lnTo>
                  <a:pt x="4380" y="439"/>
                </a:lnTo>
                <a:lnTo>
                  <a:pt x="4380" y="442"/>
                </a:lnTo>
                <a:lnTo>
                  <a:pt x="4380" y="446"/>
                </a:lnTo>
                <a:lnTo>
                  <a:pt x="4380" y="446"/>
                </a:lnTo>
                <a:lnTo>
                  <a:pt x="4381" y="441"/>
                </a:lnTo>
                <a:lnTo>
                  <a:pt x="4381" y="442"/>
                </a:lnTo>
                <a:lnTo>
                  <a:pt x="4381" y="444"/>
                </a:lnTo>
                <a:lnTo>
                  <a:pt x="4382" y="439"/>
                </a:lnTo>
                <a:lnTo>
                  <a:pt x="4382" y="437"/>
                </a:lnTo>
                <a:lnTo>
                  <a:pt x="4382" y="441"/>
                </a:lnTo>
                <a:lnTo>
                  <a:pt x="4383" y="446"/>
                </a:lnTo>
                <a:lnTo>
                  <a:pt x="4383" y="442"/>
                </a:lnTo>
                <a:lnTo>
                  <a:pt x="4383" y="433"/>
                </a:lnTo>
                <a:lnTo>
                  <a:pt x="4383" y="426"/>
                </a:lnTo>
                <a:lnTo>
                  <a:pt x="4384" y="428"/>
                </a:lnTo>
                <a:lnTo>
                  <a:pt x="4384" y="422"/>
                </a:lnTo>
                <a:lnTo>
                  <a:pt x="4384" y="419"/>
                </a:lnTo>
                <a:lnTo>
                  <a:pt x="4384" y="415"/>
                </a:lnTo>
                <a:lnTo>
                  <a:pt x="4385" y="420"/>
                </a:lnTo>
                <a:lnTo>
                  <a:pt x="4385" y="419"/>
                </a:lnTo>
                <a:lnTo>
                  <a:pt x="4386" y="410"/>
                </a:lnTo>
                <a:lnTo>
                  <a:pt x="4386" y="406"/>
                </a:lnTo>
                <a:lnTo>
                  <a:pt x="4386" y="407"/>
                </a:lnTo>
                <a:lnTo>
                  <a:pt x="4386" y="404"/>
                </a:lnTo>
                <a:lnTo>
                  <a:pt x="4387" y="399"/>
                </a:lnTo>
                <a:lnTo>
                  <a:pt x="4387" y="399"/>
                </a:lnTo>
                <a:lnTo>
                  <a:pt x="4387" y="406"/>
                </a:lnTo>
                <a:lnTo>
                  <a:pt x="4387" y="409"/>
                </a:lnTo>
                <a:lnTo>
                  <a:pt x="4388" y="407"/>
                </a:lnTo>
                <a:lnTo>
                  <a:pt x="4388" y="407"/>
                </a:lnTo>
                <a:lnTo>
                  <a:pt x="4389" y="407"/>
                </a:lnTo>
                <a:lnTo>
                  <a:pt x="4389" y="415"/>
                </a:lnTo>
                <a:lnTo>
                  <a:pt x="4389" y="412"/>
                </a:lnTo>
                <a:lnTo>
                  <a:pt x="4389" y="407"/>
                </a:lnTo>
                <a:lnTo>
                  <a:pt x="4390" y="403"/>
                </a:lnTo>
                <a:lnTo>
                  <a:pt x="4390" y="409"/>
                </a:lnTo>
                <a:lnTo>
                  <a:pt x="4390" y="419"/>
                </a:lnTo>
                <a:lnTo>
                  <a:pt x="4390" y="422"/>
                </a:lnTo>
                <a:lnTo>
                  <a:pt x="4391" y="430"/>
                </a:lnTo>
                <a:lnTo>
                  <a:pt x="4391" y="437"/>
                </a:lnTo>
                <a:lnTo>
                  <a:pt x="4392" y="441"/>
                </a:lnTo>
                <a:lnTo>
                  <a:pt x="4392" y="442"/>
                </a:lnTo>
                <a:lnTo>
                  <a:pt x="4392" y="444"/>
                </a:lnTo>
                <a:lnTo>
                  <a:pt x="4392" y="446"/>
                </a:lnTo>
                <a:lnTo>
                  <a:pt x="4393" y="449"/>
                </a:lnTo>
                <a:lnTo>
                  <a:pt x="4393" y="446"/>
                </a:lnTo>
                <a:lnTo>
                  <a:pt x="4393" y="444"/>
                </a:lnTo>
                <a:lnTo>
                  <a:pt x="4393" y="450"/>
                </a:lnTo>
                <a:lnTo>
                  <a:pt x="4394" y="450"/>
                </a:lnTo>
                <a:lnTo>
                  <a:pt x="4394" y="449"/>
                </a:lnTo>
                <a:lnTo>
                  <a:pt x="4395" y="446"/>
                </a:lnTo>
                <a:lnTo>
                  <a:pt x="4395" y="449"/>
                </a:lnTo>
                <a:lnTo>
                  <a:pt x="4395" y="452"/>
                </a:lnTo>
                <a:lnTo>
                  <a:pt x="4395" y="450"/>
                </a:lnTo>
                <a:lnTo>
                  <a:pt x="4396" y="446"/>
                </a:lnTo>
                <a:lnTo>
                  <a:pt x="4396" y="449"/>
                </a:lnTo>
                <a:lnTo>
                  <a:pt x="4396" y="454"/>
                </a:lnTo>
                <a:lnTo>
                  <a:pt x="4396" y="452"/>
                </a:lnTo>
                <a:lnTo>
                  <a:pt x="4397" y="462"/>
                </a:lnTo>
                <a:lnTo>
                  <a:pt x="4397" y="478"/>
                </a:lnTo>
                <a:lnTo>
                  <a:pt x="4397" y="494"/>
                </a:lnTo>
                <a:lnTo>
                  <a:pt x="4398" y="503"/>
                </a:lnTo>
                <a:lnTo>
                  <a:pt x="4398" y="513"/>
                </a:lnTo>
                <a:lnTo>
                  <a:pt x="4398" y="495"/>
                </a:lnTo>
                <a:lnTo>
                  <a:pt x="4399" y="454"/>
                </a:lnTo>
                <a:lnTo>
                  <a:pt x="4399" y="386"/>
                </a:lnTo>
                <a:lnTo>
                  <a:pt x="4399" y="364"/>
                </a:lnTo>
                <a:lnTo>
                  <a:pt x="4399" y="175"/>
                </a:lnTo>
                <a:lnTo>
                  <a:pt x="4400" y="87"/>
                </a:lnTo>
                <a:lnTo>
                  <a:pt x="4400" y="55"/>
                </a:lnTo>
                <a:lnTo>
                  <a:pt x="4400" y="72"/>
                </a:lnTo>
                <a:lnTo>
                  <a:pt x="4401" y="161"/>
                </a:lnTo>
                <a:lnTo>
                  <a:pt x="4401" y="284"/>
                </a:lnTo>
                <a:lnTo>
                  <a:pt x="4401" y="403"/>
                </a:lnTo>
                <a:lnTo>
                  <a:pt x="4402" y="476"/>
                </a:lnTo>
                <a:lnTo>
                  <a:pt x="4402" y="510"/>
                </a:lnTo>
                <a:lnTo>
                  <a:pt x="4402" y="518"/>
                </a:lnTo>
                <a:lnTo>
                  <a:pt x="4402" y="503"/>
                </a:lnTo>
                <a:lnTo>
                  <a:pt x="4403" y="475"/>
                </a:lnTo>
                <a:lnTo>
                  <a:pt x="4403" y="465"/>
                </a:lnTo>
                <a:lnTo>
                  <a:pt x="4403" y="463"/>
                </a:lnTo>
                <a:lnTo>
                  <a:pt x="4404" y="466"/>
                </a:lnTo>
                <a:lnTo>
                  <a:pt x="4404" y="457"/>
                </a:lnTo>
                <a:lnTo>
                  <a:pt x="4404" y="457"/>
                </a:lnTo>
                <a:lnTo>
                  <a:pt x="4405" y="457"/>
                </a:lnTo>
                <a:lnTo>
                  <a:pt x="4405" y="465"/>
                </a:lnTo>
                <a:lnTo>
                  <a:pt x="4405" y="466"/>
                </a:lnTo>
                <a:lnTo>
                  <a:pt x="4405" y="462"/>
                </a:lnTo>
                <a:lnTo>
                  <a:pt x="4406" y="463"/>
                </a:lnTo>
                <a:lnTo>
                  <a:pt x="4406" y="466"/>
                </a:lnTo>
                <a:lnTo>
                  <a:pt x="4406" y="468"/>
                </a:lnTo>
                <a:lnTo>
                  <a:pt x="4407" y="465"/>
                </a:lnTo>
                <a:lnTo>
                  <a:pt x="4407" y="465"/>
                </a:lnTo>
                <a:lnTo>
                  <a:pt x="4407" y="465"/>
                </a:lnTo>
                <a:lnTo>
                  <a:pt x="4408" y="463"/>
                </a:lnTo>
                <a:lnTo>
                  <a:pt x="4408" y="460"/>
                </a:lnTo>
                <a:lnTo>
                  <a:pt x="4408" y="458"/>
                </a:lnTo>
                <a:lnTo>
                  <a:pt x="4408" y="465"/>
                </a:lnTo>
                <a:lnTo>
                  <a:pt x="4409" y="463"/>
                </a:lnTo>
                <a:lnTo>
                  <a:pt x="4409" y="460"/>
                </a:lnTo>
                <a:lnTo>
                  <a:pt x="4409" y="460"/>
                </a:lnTo>
                <a:lnTo>
                  <a:pt x="4410" y="462"/>
                </a:lnTo>
                <a:lnTo>
                  <a:pt x="4410" y="465"/>
                </a:lnTo>
                <a:lnTo>
                  <a:pt x="4410" y="465"/>
                </a:lnTo>
                <a:lnTo>
                  <a:pt x="4410" y="465"/>
                </a:lnTo>
                <a:lnTo>
                  <a:pt x="4411" y="463"/>
                </a:lnTo>
                <a:lnTo>
                  <a:pt x="4411" y="466"/>
                </a:lnTo>
                <a:lnTo>
                  <a:pt x="4411" y="465"/>
                </a:lnTo>
                <a:lnTo>
                  <a:pt x="4412" y="463"/>
                </a:lnTo>
                <a:lnTo>
                  <a:pt x="4412" y="465"/>
                </a:lnTo>
                <a:lnTo>
                  <a:pt x="4412" y="468"/>
                </a:lnTo>
                <a:lnTo>
                  <a:pt x="4413" y="462"/>
                </a:lnTo>
                <a:lnTo>
                  <a:pt x="4413" y="457"/>
                </a:lnTo>
                <a:lnTo>
                  <a:pt x="4413" y="460"/>
                </a:lnTo>
                <a:lnTo>
                  <a:pt x="4413" y="462"/>
                </a:lnTo>
                <a:lnTo>
                  <a:pt x="4414" y="466"/>
                </a:lnTo>
                <a:lnTo>
                  <a:pt x="4414" y="463"/>
                </a:lnTo>
                <a:lnTo>
                  <a:pt x="4415" y="460"/>
                </a:lnTo>
                <a:lnTo>
                  <a:pt x="4415" y="460"/>
                </a:lnTo>
                <a:lnTo>
                  <a:pt x="4415" y="465"/>
                </a:lnTo>
                <a:lnTo>
                  <a:pt x="4415" y="460"/>
                </a:lnTo>
                <a:lnTo>
                  <a:pt x="4416" y="458"/>
                </a:lnTo>
                <a:lnTo>
                  <a:pt x="4416" y="460"/>
                </a:lnTo>
                <a:lnTo>
                  <a:pt x="4416" y="460"/>
                </a:lnTo>
                <a:lnTo>
                  <a:pt x="4416" y="462"/>
                </a:lnTo>
                <a:lnTo>
                  <a:pt x="4417" y="460"/>
                </a:lnTo>
                <a:lnTo>
                  <a:pt x="4417" y="458"/>
                </a:lnTo>
                <a:lnTo>
                  <a:pt x="4418" y="462"/>
                </a:lnTo>
                <a:lnTo>
                  <a:pt x="4418" y="462"/>
                </a:lnTo>
                <a:lnTo>
                  <a:pt x="4418" y="462"/>
                </a:lnTo>
                <a:lnTo>
                  <a:pt x="4418" y="466"/>
                </a:lnTo>
                <a:lnTo>
                  <a:pt x="4419" y="466"/>
                </a:lnTo>
                <a:lnTo>
                  <a:pt x="4419" y="463"/>
                </a:lnTo>
                <a:lnTo>
                  <a:pt x="4419" y="458"/>
                </a:lnTo>
                <a:lnTo>
                  <a:pt x="4419" y="462"/>
                </a:lnTo>
                <a:lnTo>
                  <a:pt x="4420" y="466"/>
                </a:lnTo>
                <a:lnTo>
                  <a:pt x="4420" y="465"/>
                </a:lnTo>
                <a:lnTo>
                  <a:pt x="4420" y="462"/>
                </a:lnTo>
                <a:lnTo>
                  <a:pt x="4420" y="465"/>
                </a:lnTo>
                <a:lnTo>
                  <a:pt x="4421" y="470"/>
                </a:lnTo>
                <a:lnTo>
                  <a:pt x="4421" y="468"/>
                </a:lnTo>
                <a:lnTo>
                  <a:pt x="4422" y="463"/>
                </a:lnTo>
                <a:lnTo>
                  <a:pt x="4422" y="460"/>
                </a:lnTo>
                <a:lnTo>
                  <a:pt x="4422" y="462"/>
                </a:lnTo>
                <a:lnTo>
                  <a:pt x="4422" y="458"/>
                </a:lnTo>
                <a:lnTo>
                  <a:pt x="4423" y="449"/>
                </a:lnTo>
                <a:lnTo>
                  <a:pt x="4423" y="442"/>
                </a:lnTo>
                <a:lnTo>
                  <a:pt x="4423" y="444"/>
                </a:lnTo>
                <a:lnTo>
                  <a:pt x="4423" y="441"/>
                </a:lnTo>
                <a:lnTo>
                  <a:pt x="4424" y="435"/>
                </a:lnTo>
                <a:lnTo>
                  <a:pt x="4424" y="431"/>
                </a:lnTo>
                <a:lnTo>
                  <a:pt x="4425" y="430"/>
                </a:lnTo>
                <a:lnTo>
                  <a:pt x="4425" y="431"/>
                </a:lnTo>
                <a:lnTo>
                  <a:pt x="4425" y="426"/>
                </a:lnTo>
                <a:lnTo>
                  <a:pt x="4425" y="425"/>
                </a:lnTo>
                <a:lnTo>
                  <a:pt x="4426" y="430"/>
                </a:lnTo>
                <a:lnTo>
                  <a:pt x="4426" y="431"/>
                </a:lnTo>
                <a:lnTo>
                  <a:pt x="4426" y="425"/>
                </a:lnTo>
                <a:lnTo>
                  <a:pt x="4426" y="425"/>
                </a:lnTo>
                <a:lnTo>
                  <a:pt x="4427" y="426"/>
                </a:lnTo>
                <a:lnTo>
                  <a:pt x="4427" y="430"/>
                </a:lnTo>
                <a:lnTo>
                  <a:pt x="4428" y="431"/>
                </a:lnTo>
                <a:lnTo>
                  <a:pt x="4428" y="430"/>
                </a:lnTo>
                <a:lnTo>
                  <a:pt x="4428" y="428"/>
                </a:lnTo>
                <a:lnTo>
                  <a:pt x="4428" y="433"/>
                </a:lnTo>
                <a:lnTo>
                  <a:pt x="4429" y="428"/>
                </a:lnTo>
                <a:lnTo>
                  <a:pt x="4429" y="426"/>
                </a:lnTo>
                <a:lnTo>
                  <a:pt x="4429" y="428"/>
                </a:lnTo>
                <a:lnTo>
                  <a:pt x="4429" y="431"/>
                </a:lnTo>
                <a:lnTo>
                  <a:pt x="4430" y="435"/>
                </a:lnTo>
                <a:lnTo>
                  <a:pt x="4430" y="430"/>
                </a:lnTo>
                <a:lnTo>
                  <a:pt x="4431" y="431"/>
                </a:lnTo>
                <a:lnTo>
                  <a:pt x="4431" y="433"/>
                </a:lnTo>
                <a:lnTo>
                  <a:pt x="4431" y="433"/>
                </a:lnTo>
                <a:lnTo>
                  <a:pt x="4431" y="428"/>
                </a:lnTo>
                <a:lnTo>
                  <a:pt x="4432" y="426"/>
                </a:lnTo>
                <a:lnTo>
                  <a:pt x="4432" y="433"/>
                </a:lnTo>
                <a:lnTo>
                  <a:pt x="4432" y="437"/>
                </a:lnTo>
                <a:lnTo>
                  <a:pt x="4432" y="439"/>
                </a:lnTo>
                <a:lnTo>
                  <a:pt x="4433" y="436"/>
                </a:lnTo>
                <a:lnTo>
                  <a:pt x="4433" y="439"/>
                </a:lnTo>
                <a:lnTo>
                  <a:pt x="4433" y="441"/>
                </a:lnTo>
                <a:lnTo>
                  <a:pt x="4434" y="441"/>
                </a:lnTo>
                <a:lnTo>
                  <a:pt x="4434" y="437"/>
                </a:lnTo>
                <a:lnTo>
                  <a:pt x="4434" y="442"/>
                </a:lnTo>
                <a:lnTo>
                  <a:pt x="4435" y="449"/>
                </a:lnTo>
                <a:lnTo>
                  <a:pt x="4435" y="446"/>
                </a:lnTo>
                <a:lnTo>
                  <a:pt x="4435" y="441"/>
                </a:lnTo>
                <a:lnTo>
                  <a:pt x="4435" y="442"/>
                </a:lnTo>
                <a:lnTo>
                  <a:pt x="4436" y="442"/>
                </a:lnTo>
                <a:lnTo>
                  <a:pt x="4436" y="442"/>
                </a:lnTo>
                <a:lnTo>
                  <a:pt x="4436" y="441"/>
                </a:lnTo>
                <a:lnTo>
                  <a:pt x="4437" y="442"/>
                </a:lnTo>
                <a:lnTo>
                  <a:pt x="4437" y="446"/>
                </a:lnTo>
                <a:lnTo>
                  <a:pt x="4437" y="447"/>
                </a:lnTo>
                <a:lnTo>
                  <a:pt x="4438" y="447"/>
                </a:lnTo>
                <a:lnTo>
                  <a:pt x="4438" y="450"/>
                </a:lnTo>
                <a:lnTo>
                  <a:pt x="4438" y="455"/>
                </a:lnTo>
                <a:lnTo>
                  <a:pt x="4438" y="450"/>
                </a:lnTo>
                <a:lnTo>
                  <a:pt x="4439" y="450"/>
                </a:lnTo>
                <a:lnTo>
                  <a:pt x="4439" y="449"/>
                </a:lnTo>
                <a:lnTo>
                  <a:pt x="4439" y="449"/>
                </a:lnTo>
                <a:lnTo>
                  <a:pt x="4440" y="452"/>
                </a:lnTo>
                <a:lnTo>
                  <a:pt x="4440" y="449"/>
                </a:lnTo>
                <a:lnTo>
                  <a:pt x="4440" y="450"/>
                </a:lnTo>
                <a:lnTo>
                  <a:pt x="4441" y="452"/>
                </a:lnTo>
                <a:lnTo>
                  <a:pt x="4441" y="452"/>
                </a:lnTo>
                <a:lnTo>
                  <a:pt x="4441" y="450"/>
                </a:lnTo>
                <a:lnTo>
                  <a:pt x="4442" y="449"/>
                </a:lnTo>
                <a:lnTo>
                  <a:pt x="4442" y="447"/>
                </a:lnTo>
                <a:lnTo>
                  <a:pt x="4442" y="452"/>
                </a:lnTo>
                <a:lnTo>
                  <a:pt x="4442" y="449"/>
                </a:lnTo>
                <a:lnTo>
                  <a:pt x="4443" y="442"/>
                </a:lnTo>
                <a:lnTo>
                  <a:pt x="4443" y="446"/>
                </a:lnTo>
                <a:lnTo>
                  <a:pt x="4443" y="454"/>
                </a:lnTo>
                <a:lnTo>
                  <a:pt x="4444" y="449"/>
                </a:lnTo>
                <a:lnTo>
                  <a:pt x="4444" y="446"/>
                </a:lnTo>
                <a:lnTo>
                  <a:pt x="4444" y="437"/>
                </a:lnTo>
                <a:lnTo>
                  <a:pt x="4445" y="436"/>
                </a:lnTo>
                <a:lnTo>
                  <a:pt x="4445" y="433"/>
                </a:lnTo>
                <a:lnTo>
                  <a:pt x="4445" y="426"/>
                </a:lnTo>
                <a:lnTo>
                  <a:pt x="4445" y="426"/>
                </a:lnTo>
                <a:lnTo>
                  <a:pt x="4446" y="426"/>
                </a:lnTo>
                <a:lnTo>
                  <a:pt x="4446" y="422"/>
                </a:lnTo>
                <a:lnTo>
                  <a:pt x="4446" y="417"/>
                </a:lnTo>
                <a:lnTo>
                  <a:pt x="4446" y="412"/>
                </a:lnTo>
                <a:lnTo>
                  <a:pt x="4447" y="407"/>
                </a:lnTo>
                <a:lnTo>
                  <a:pt x="4447" y="410"/>
                </a:lnTo>
                <a:lnTo>
                  <a:pt x="4448" y="410"/>
                </a:lnTo>
                <a:lnTo>
                  <a:pt x="4448" y="409"/>
                </a:lnTo>
                <a:lnTo>
                  <a:pt x="4448" y="419"/>
                </a:lnTo>
                <a:lnTo>
                  <a:pt x="4448" y="423"/>
                </a:lnTo>
                <a:lnTo>
                  <a:pt x="4449" y="419"/>
                </a:lnTo>
                <a:lnTo>
                  <a:pt x="4449" y="420"/>
                </a:lnTo>
                <a:lnTo>
                  <a:pt x="4449" y="425"/>
                </a:lnTo>
                <a:lnTo>
                  <a:pt x="4449" y="422"/>
                </a:lnTo>
                <a:lnTo>
                  <a:pt x="4450" y="414"/>
                </a:lnTo>
                <a:lnTo>
                  <a:pt x="4450" y="412"/>
                </a:lnTo>
                <a:lnTo>
                  <a:pt x="4451" y="425"/>
                </a:lnTo>
                <a:lnTo>
                  <a:pt x="4451" y="435"/>
                </a:lnTo>
                <a:lnTo>
                  <a:pt x="4451" y="439"/>
                </a:lnTo>
                <a:lnTo>
                  <a:pt x="4451" y="441"/>
                </a:lnTo>
                <a:lnTo>
                  <a:pt x="4452" y="446"/>
                </a:lnTo>
                <a:lnTo>
                  <a:pt x="4452" y="450"/>
                </a:lnTo>
                <a:lnTo>
                  <a:pt x="4452" y="458"/>
                </a:lnTo>
                <a:lnTo>
                  <a:pt x="4452" y="450"/>
                </a:lnTo>
                <a:lnTo>
                  <a:pt x="4453" y="450"/>
                </a:lnTo>
                <a:lnTo>
                  <a:pt x="4453" y="454"/>
                </a:lnTo>
                <a:lnTo>
                  <a:pt x="4454" y="455"/>
                </a:lnTo>
                <a:lnTo>
                  <a:pt x="4454" y="454"/>
                </a:lnTo>
                <a:lnTo>
                  <a:pt x="4454" y="454"/>
                </a:lnTo>
                <a:lnTo>
                  <a:pt x="4454" y="457"/>
                </a:lnTo>
                <a:lnTo>
                  <a:pt x="4455" y="462"/>
                </a:lnTo>
                <a:lnTo>
                  <a:pt x="4455" y="462"/>
                </a:lnTo>
                <a:lnTo>
                  <a:pt x="4455" y="460"/>
                </a:lnTo>
                <a:lnTo>
                  <a:pt x="4455" y="463"/>
                </a:lnTo>
                <a:lnTo>
                  <a:pt x="4456" y="463"/>
                </a:lnTo>
                <a:lnTo>
                  <a:pt x="4456" y="458"/>
                </a:lnTo>
                <a:lnTo>
                  <a:pt x="4457" y="457"/>
                </a:lnTo>
                <a:lnTo>
                  <a:pt x="4457" y="455"/>
                </a:lnTo>
                <a:lnTo>
                  <a:pt x="4457" y="457"/>
                </a:lnTo>
                <a:lnTo>
                  <a:pt x="4457" y="457"/>
                </a:lnTo>
                <a:lnTo>
                  <a:pt x="4458" y="457"/>
                </a:lnTo>
                <a:lnTo>
                  <a:pt x="4458" y="471"/>
                </a:lnTo>
                <a:lnTo>
                  <a:pt x="4458" y="489"/>
                </a:lnTo>
                <a:lnTo>
                  <a:pt x="4458" y="497"/>
                </a:lnTo>
                <a:lnTo>
                  <a:pt x="4459" y="498"/>
                </a:lnTo>
                <a:lnTo>
                  <a:pt x="4459" y="524"/>
                </a:lnTo>
                <a:lnTo>
                  <a:pt x="4459" y="514"/>
                </a:lnTo>
                <a:lnTo>
                  <a:pt x="4459" y="465"/>
                </a:lnTo>
                <a:lnTo>
                  <a:pt x="4460" y="398"/>
                </a:lnTo>
                <a:lnTo>
                  <a:pt x="4460" y="310"/>
                </a:lnTo>
                <a:lnTo>
                  <a:pt x="4461" y="193"/>
                </a:lnTo>
                <a:lnTo>
                  <a:pt x="4461" y="108"/>
                </a:lnTo>
                <a:lnTo>
                  <a:pt x="4461" y="93"/>
                </a:lnTo>
                <a:lnTo>
                  <a:pt x="4461" y="175"/>
                </a:lnTo>
                <a:lnTo>
                  <a:pt x="4462" y="327"/>
                </a:lnTo>
                <a:lnTo>
                  <a:pt x="4462" y="457"/>
                </a:lnTo>
                <a:lnTo>
                  <a:pt x="4462" y="505"/>
                </a:lnTo>
                <a:lnTo>
                  <a:pt x="4462" y="505"/>
                </a:lnTo>
                <a:lnTo>
                  <a:pt x="4463" y="489"/>
                </a:lnTo>
                <a:lnTo>
                  <a:pt x="4463" y="479"/>
                </a:lnTo>
                <a:lnTo>
                  <a:pt x="4464" y="475"/>
                </a:lnTo>
                <a:lnTo>
                  <a:pt x="4464" y="473"/>
                </a:lnTo>
                <a:lnTo>
                  <a:pt x="4464" y="470"/>
                </a:lnTo>
                <a:lnTo>
                  <a:pt x="4464" y="475"/>
                </a:lnTo>
                <a:lnTo>
                  <a:pt x="4465" y="475"/>
                </a:lnTo>
                <a:lnTo>
                  <a:pt x="4465" y="468"/>
                </a:lnTo>
                <a:lnTo>
                  <a:pt x="4465" y="471"/>
                </a:lnTo>
                <a:lnTo>
                  <a:pt x="4465" y="475"/>
                </a:lnTo>
                <a:lnTo>
                  <a:pt x="4466" y="476"/>
                </a:lnTo>
                <a:lnTo>
                  <a:pt x="4466" y="475"/>
                </a:lnTo>
                <a:lnTo>
                  <a:pt x="4467" y="473"/>
                </a:lnTo>
                <a:lnTo>
                  <a:pt x="4467" y="473"/>
                </a:lnTo>
                <a:lnTo>
                  <a:pt x="4467" y="470"/>
                </a:lnTo>
                <a:lnTo>
                  <a:pt x="4467" y="470"/>
                </a:lnTo>
                <a:lnTo>
                  <a:pt x="4468" y="466"/>
                </a:lnTo>
                <a:lnTo>
                  <a:pt x="4468" y="473"/>
                </a:lnTo>
                <a:lnTo>
                  <a:pt x="4468" y="476"/>
                </a:lnTo>
                <a:lnTo>
                  <a:pt x="4468" y="470"/>
                </a:lnTo>
                <a:lnTo>
                  <a:pt x="4469" y="475"/>
                </a:lnTo>
                <a:lnTo>
                  <a:pt x="4469" y="476"/>
                </a:lnTo>
                <a:lnTo>
                  <a:pt x="4470" y="476"/>
                </a:lnTo>
                <a:lnTo>
                  <a:pt x="4470" y="471"/>
                </a:lnTo>
                <a:lnTo>
                  <a:pt x="4470" y="471"/>
                </a:lnTo>
                <a:lnTo>
                  <a:pt x="4470" y="476"/>
                </a:lnTo>
                <a:lnTo>
                  <a:pt x="4471" y="481"/>
                </a:lnTo>
                <a:lnTo>
                  <a:pt x="4471" y="476"/>
                </a:lnTo>
                <a:lnTo>
                  <a:pt x="4471" y="473"/>
                </a:lnTo>
                <a:lnTo>
                  <a:pt x="4472" y="478"/>
                </a:lnTo>
                <a:lnTo>
                  <a:pt x="4472" y="484"/>
                </a:lnTo>
                <a:lnTo>
                  <a:pt x="4472" y="481"/>
                </a:lnTo>
                <a:lnTo>
                  <a:pt x="4472" y="473"/>
                </a:lnTo>
                <a:lnTo>
                  <a:pt x="4473" y="475"/>
                </a:lnTo>
                <a:lnTo>
                  <a:pt x="4473" y="479"/>
                </a:lnTo>
                <a:lnTo>
                  <a:pt x="4473" y="476"/>
                </a:lnTo>
                <a:lnTo>
                  <a:pt x="4474" y="475"/>
                </a:lnTo>
                <a:lnTo>
                  <a:pt x="4474" y="478"/>
                </a:lnTo>
                <a:lnTo>
                  <a:pt x="4474" y="479"/>
                </a:lnTo>
                <a:lnTo>
                  <a:pt x="4475" y="479"/>
                </a:lnTo>
                <a:lnTo>
                  <a:pt x="4475" y="476"/>
                </a:lnTo>
                <a:lnTo>
                  <a:pt x="4475" y="471"/>
                </a:lnTo>
                <a:lnTo>
                  <a:pt x="4475" y="476"/>
                </a:lnTo>
                <a:lnTo>
                  <a:pt x="4476" y="478"/>
                </a:lnTo>
                <a:lnTo>
                  <a:pt x="4476" y="476"/>
                </a:lnTo>
                <a:lnTo>
                  <a:pt x="4476" y="473"/>
                </a:lnTo>
                <a:lnTo>
                  <a:pt x="4477" y="476"/>
                </a:lnTo>
                <a:lnTo>
                  <a:pt x="4477" y="476"/>
                </a:lnTo>
                <a:lnTo>
                  <a:pt x="4477" y="478"/>
                </a:lnTo>
                <a:lnTo>
                  <a:pt x="4478" y="473"/>
                </a:lnTo>
                <a:lnTo>
                  <a:pt x="4478" y="481"/>
                </a:lnTo>
                <a:lnTo>
                  <a:pt x="4478" y="479"/>
                </a:lnTo>
                <a:lnTo>
                  <a:pt x="4478" y="475"/>
                </a:lnTo>
                <a:lnTo>
                  <a:pt x="4479" y="475"/>
                </a:lnTo>
                <a:lnTo>
                  <a:pt x="4479" y="479"/>
                </a:lnTo>
                <a:lnTo>
                  <a:pt x="4479" y="486"/>
                </a:lnTo>
                <a:lnTo>
                  <a:pt x="4480" y="484"/>
                </a:lnTo>
                <a:lnTo>
                  <a:pt x="4480" y="476"/>
                </a:lnTo>
                <a:lnTo>
                  <a:pt x="4480" y="481"/>
                </a:lnTo>
                <a:lnTo>
                  <a:pt x="4481" y="482"/>
                </a:lnTo>
                <a:lnTo>
                  <a:pt x="4481" y="486"/>
                </a:lnTo>
                <a:lnTo>
                  <a:pt x="4481" y="487"/>
                </a:lnTo>
                <a:lnTo>
                  <a:pt x="4481" y="489"/>
                </a:lnTo>
                <a:lnTo>
                  <a:pt x="4482" y="492"/>
                </a:lnTo>
                <a:lnTo>
                  <a:pt x="4482" y="497"/>
                </a:lnTo>
                <a:lnTo>
                  <a:pt x="4482" y="492"/>
                </a:lnTo>
                <a:lnTo>
                  <a:pt x="4482" y="487"/>
                </a:lnTo>
                <a:lnTo>
                  <a:pt x="4483" y="491"/>
                </a:lnTo>
                <a:lnTo>
                  <a:pt x="4483" y="492"/>
                </a:lnTo>
                <a:lnTo>
                  <a:pt x="4484" y="487"/>
                </a:lnTo>
                <a:lnTo>
                  <a:pt x="4484" y="479"/>
                </a:lnTo>
                <a:lnTo>
                  <a:pt x="4484" y="476"/>
                </a:lnTo>
                <a:lnTo>
                  <a:pt x="4484" y="475"/>
                </a:lnTo>
                <a:lnTo>
                  <a:pt x="4485" y="465"/>
                </a:lnTo>
                <a:lnTo>
                  <a:pt x="4485" y="460"/>
                </a:lnTo>
                <a:lnTo>
                  <a:pt x="4485" y="458"/>
                </a:lnTo>
                <a:lnTo>
                  <a:pt x="4485" y="455"/>
                </a:lnTo>
                <a:lnTo>
                  <a:pt x="4486" y="450"/>
                </a:lnTo>
                <a:lnTo>
                  <a:pt x="4486" y="446"/>
                </a:lnTo>
                <a:lnTo>
                  <a:pt x="4487" y="441"/>
                </a:lnTo>
                <a:lnTo>
                  <a:pt x="4487" y="441"/>
                </a:lnTo>
                <a:lnTo>
                  <a:pt x="4487" y="439"/>
                </a:lnTo>
                <a:lnTo>
                  <a:pt x="4487" y="437"/>
                </a:lnTo>
                <a:lnTo>
                  <a:pt x="4488" y="439"/>
                </a:lnTo>
                <a:lnTo>
                  <a:pt x="4488" y="437"/>
                </a:lnTo>
                <a:lnTo>
                  <a:pt x="4488" y="436"/>
                </a:lnTo>
                <a:lnTo>
                  <a:pt x="4488" y="437"/>
                </a:lnTo>
                <a:lnTo>
                  <a:pt x="4489" y="437"/>
                </a:lnTo>
                <a:lnTo>
                  <a:pt x="4489" y="442"/>
                </a:lnTo>
                <a:lnTo>
                  <a:pt x="4490" y="441"/>
                </a:lnTo>
                <a:lnTo>
                  <a:pt x="4490" y="436"/>
                </a:lnTo>
                <a:lnTo>
                  <a:pt x="4490" y="436"/>
                </a:lnTo>
                <a:lnTo>
                  <a:pt x="4490" y="439"/>
                </a:lnTo>
                <a:lnTo>
                  <a:pt x="4491" y="441"/>
                </a:lnTo>
                <a:lnTo>
                  <a:pt x="4491" y="439"/>
                </a:lnTo>
                <a:lnTo>
                  <a:pt x="4491" y="437"/>
                </a:lnTo>
                <a:lnTo>
                  <a:pt x="4491" y="439"/>
                </a:lnTo>
                <a:lnTo>
                  <a:pt x="4492" y="441"/>
                </a:lnTo>
                <a:lnTo>
                  <a:pt x="4492" y="442"/>
                </a:lnTo>
                <a:lnTo>
                  <a:pt x="4493" y="441"/>
                </a:lnTo>
                <a:lnTo>
                  <a:pt x="4493" y="442"/>
                </a:lnTo>
                <a:lnTo>
                  <a:pt x="4493" y="444"/>
                </a:lnTo>
                <a:lnTo>
                  <a:pt x="4493" y="446"/>
                </a:lnTo>
                <a:lnTo>
                  <a:pt x="4494" y="441"/>
                </a:lnTo>
                <a:lnTo>
                  <a:pt x="4494" y="444"/>
                </a:lnTo>
                <a:lnTo>
                  <a:pt x="4494" y="446"/>
                </a:lnTo>
                <a:lnTo>
                  <a:pt x="4494" y="446"/>
                </a:lnTo>
                <a:lnTo>
                  <a:pt x="4495" y="439"/>
                </a:lnTo>
                <a:lnTo>
                  <a:pt x="4495" y="442"/>
                </a:lnTo>
                <a:lnTo>
                  <a:pt x="4495" y="447"/>
                </a:lnTo>
                <a:lnTo>
                  <a:pt x="4495" y="449"/>
                </a:lnTo>
                <a:lnTo>
                  <a:pt x="4496" y="447"/>
                </a:lnTo>
                <a:lnTo>
                  <a:pt x="4496" y="447"/>
                </a:lnTo>
                <a:lnTo>
                  <a:pt x="4497" y="449"/>
                </a:lnTo>
                <a:lnTo>
                  <a:pt x="4497" y="454"/>
                </a:lnTo>
                <a:lnTo>
                  <a:pt x="4497" y="449"/>
                </a:lnTo>
                <a:lnTo>
                  <a:pt x="4497" y="450"/>
                </a:lnTo>
                <a:lnTo>
                  <a:pt x="4498" y="452"/>
                </a:lnTo>
                <a:lnTo>
                  <a:pt x="4498" y="452"/>
                </a:lnTo>
                <a:lnTo>
                  <a:pt x="4498" y="449"/>
                </a:lnTo>
                <a:lnTo>
                  <a:pt x="4498" y="447"/>
                </a:lnTo>
                <a:lnTo>
                  <a:pt x="4499" y="447"/>
                </a:lnTo>
                <a:lnTo>
                  <a:pt x="4499" y="450"/>
                </a:lnTo>
                <a:lnTo>
                  <a:pt x="4500" y="452"/>
                </a:lnTo>
                <a:lnTo>
                  <a:pt x="4500" y="452"/>
                </a:lnTo>
                <a:lnTo>
                  <a:pt x="4500" y="452"/>
                </a:lnTo>
                <a:lnTo>
                  <a:pt x="4500" y="457"/>
                </a:lnTo>
                <a:lnTo>
                  <a:pt x="4501" y="449"/>
                </a:lnTo>
                <a:lnTo>
                  <a:pt x="4501" y="447"/>
                </a:lnTo>
                <a:lnTo>
                  <a:pt x="4501" y="449"/>
                </a:lnTo>
                <a:lnTo>
                  <a:pt x="4502" y="452"/>
                </a:lnTo>
                <a:lnTo>
                  <a:pt x="4502" y="450"/>
                </a:lnTo>
                <a:lnTo>
                  <a:pt x="4502" y="444"/>
                </a:lnTo>
                <a:lnTo>
                  <a:pt x="4503" y="447"/>
                </a:lnTo>
                <a:lnTo>
                  <a:pt x="4503" y="452"/>
                </a:lnTo>
                <a:lnTo>
                  <a:pt x="4503" y="450"/>
                </a:lnTo>
                <a:lnTo>
                  <a:pt x="4503" y="450"/>
                </a:lnTo>
                <a:lnTo>
                  <a:pt x="4504" y="450"/>
                </a:lnTo>
                <a:lnTo>
                  <a:pt x="4504" y="454"/>
                </a:lnTo>
                <a:lnTo>
                  <a:pt x="4504" y="454"/>
                </a:lnTo>
                <a:lnTo>
                  <a:pt x="4505" y="446"/>
                </a:lnTo>
                <a:lnTo>
                  <a:pt x="4505" y="441"/>
                </a:lnTo>
                <a:lnTo>
                  <a:pt x="4505" y="439"/>
                </a:lnTo>
                <a:lnTo>
                  <a:pt x="4506" y="436"/>
                </a:lnTo>
                <a:lnTo>
                  <a:pt x="4506" y="430"/>
                </a:lnTo>
                <a:lnTo>
                  <a:pt x="4506" y="426"/>
                </a:lnTo>
                <a:lnTo>
                  <a:pt x="4506" y="430"/>
                </a:lnTo>
                <a:lnTo>
                  <a:pt x="4507" y="425"/>
                </a:lnTo>
                <a:lnTo>
                  <a:pt x="4507" y="420"/>
                </a:lnTo>
                <a:lnTo>
                  <a:pt x="4507" y="417"/>
                </a:lnTo>
                <a:lnTo>
                  <a:pt x="4508" y="417"/>
                </a:lnTo>
                <a:lnTo>
                  <a:pt x="4508" y="419"/>
                </a:lnTo>
                <a:lnTo>
                  <a:pt x="4508" y="419"/>
                </a:lnTo>
                <a:lnTo>
                  <a:pt x="4508" y="415"/>
                </a:lnTo>
                <a:lnTo>
                  <a:pt x="4509" y="419"/>
                </a:lnTo>
                <a:lnTo>
                  <a:pt x="4509" y="423"/>
                </a:lnTo>
                <a:lnTo>
                  <a:pt x="4509" y="422"/>
                </a:lnTo>
                <a:lnTo>
                  <a:pt x="4510" y="422"/>
                </a:lnTo>
                <a:lnTo>
                  <a:pt x="4510" y="420"/>
                </a:lnTo>
                <a:lnTo>
                  <a:pt x="4510" y="415"/>
                </a:lnTo>
                <a:lnTo>
                  <a:pt x="4511" y="422"/>
                </a:lnTo>
                <a:lnTo>
                  <a:pt x="4511" y="425"/>
                </a:lnTo>
                <a:lnTo>
                  <a:pt x="4511" y="437"/>
                </a:lnTo>
                <a:lnTo>
                  <a:pt x="4511" y="447"/>
                </a:lnTo>
                <a:lnTo>
                  <a:pt x="4512" y="454"/>
                </a:lnTo>
                <a:lnTo>
                  <a:pt x="4512" y="454"/>
                </a:lnTo>
                <a:lnTo>
                  <a:pt x="4512" y="454"/>
                </a:lnTo>
                <a:lnTo>
                  <a:pt x="4513" y="455"/>
                </a:lnTo>
                <a:lnTo>
                  <a:pt x="4513" y="454"/>
                </a:lnTo>
                <a:lnTo>
                  <a:pt x="4513" y="449"/>
                </a:lnTo>
                <a:lnTo>
                  <a:pt x="4514" y="449"/>
                </a:lnTo>
                <a:lnTo>
                  <a:pt x="4514" y="457"/>
                </a:lnTo>
                <a:lnTo>
                  <a:pt x="4514" y="457"/>
                </a:lnTo>
                <a:lnTo>
                  <a:pt x="4514" y="452"/>
                </a:lnTo>
                <a:lnTo>
                  <a:pt x="4515" y="450"/>
                </a:lnTo>
                <a:lnTo>
                  <a:pt x="4515" y="454"/>
                </a:lnTo>
                <a:lnTo>
                  <a:pt x="4515" y="457"/>
                </a:lnTo>
                <a:lnTo>
                  <a:pt x="4516" y="454"/>
                </a:lnTo>
                <a:lnTo>
                  <a:pt x="4516" y="450"/>
                </a:lnTo>
                <a:lnTo>
                  <a:pt x="4516" y="455"/>
                </a:lnTo>
                <a:lnTo>
                  <a:pt x="4517" y="460"/>
                </a:lnTo>
                <a:lnTo>
                  <a:pt x="4517" y="457"/>
                </a:lnTo>
                <a:lnTo>
                  <a:pt x="4517" y="452"/>
                </a:lnTo>
                <a:lnTo>
                  <a:pt x="4517" y="457"/>
                </a:lnTo>
                <a:lnTo>
                  <a:pt x="4518" y="458"/>
                </a:lnTo>
                <a:lnTo>
                  <a:pt x="4518" y="465"/>
                </a:lnTo>
                <a:lnTo>
                  <a:pt x="4518" y="468"/>
                </a:lnTo>
                <a:lnTo>
                  <a:pt x="4519" y="494"/>
                </a:lnTo>
                <a:lnTo>
                  <a:pt x="4519" y="505"/>
                </a:lnTo>
                <a:lnTo>
                  <a:pt x="4519" y="521"/>
                </a:lnTo>
                <a:lnTo>
                  <a:pt x="4520" y="508"/>
                </a:lnTo>
                <a:lnTo>
                  <a:pt x="4520" y="465"/>
                </a:lnTo>
                <a:lnTo>
                  <a:pt x="4520" y="406"/>
                </a:lnTo>
                <a:lnTo>
                  <a:pt x="4520" y="322"/>
                </a:lnTo>
                <a:lnTo>
                  <a:pt x="4521" y="200"/>
                </a:lnTo>
                <a:lnTo>
                  <a:pt x="4521" y="98"/>
                </a:lnTo>
                <a:lnTo>
                  <a:pt x="4521" y="71"/>
                </a:lnTo>
                <a:lnTo>
                  <a:pt x="4521" y="143"/>
                </a:lnTo>
                <a:lnTo>
                  <a:pt x="4522" y="300"/>
                </a:lnTo>
                <a:lnTo>
                  <a:pt x="4522" y="431"/>
                </a:lnTo>
                <a:lnTo>
                  <a:pt x="4523" y="500"/>
                </a:lnTo>
                <a:lnTo>
                  <a:pt x="4523" y="502"/>
                </a:lnTo>
                <a:lnTo>
                  <a:pt x="4523" y="484"/>
                </a:lnTo>
                <a:lnTo>
                  <a:pt x="4523" y="473"/>
                </a:lnTo>
                <a:lnTo>
                  <a:pt x="4524" y="475"/>
                </a:lnTo>
                <a:lnTo>
                  <a:pt x="4524" y="473"/>
                </a:lnTo>
                <a:lnTo>
                  <a:pt x="4524" y="471"/>
                </a:lnTo>
                <a:lnTo>
                  <a:pt x="4524" y="463"/>
                </a:lnTo>
                <a:lnTo>
                  <a:pt x="4525" y="468"/>
                </a:lnTo>
                <a:lnTo>
                  <a:pt x="4525" y="471"/>
                </a:lnTo>
                <a:lnTo>
                  <a:pt x="4526" y="470"/>
                </a:lnTo>
                <a:lnTo>
                  <a:pt x="4526" y="468"/>
                </a:lnTo>
                <a:lnTo>
                  <a:pt x="4526" y="466"/>
                </a:lnTo>
                <a:lnTo>
                  <a:pt x="4526" y="468"/>
                </a:lnTo>
                <a:lnTo>
                  <a:pt x="4527" y="470"/>
                </a:lnTo>
                <a:lnTo>
                  <a:pt x="4527" y="468"/>
                </a:lnTo>
                <a:lnTo>
                  <a:pt x="4527" y="468"/>
                </a:lnTo>
                <a:lnTo>
                  <a:pt x="4527" y="470"/>
                </a:lnTo>
                <a:lnTo>
                  <a:pt x="4528" y="475"/>
                </a:lnTo>
                <a:lnTo>
                  <a:pt x="4528" y="466"/>
                </a:lnTo>
                <a:lnTo>
                  <a:pt x="4529" y="468"/>
                </a:lnTo>
                <a:lnTo>
                  <a:pt x="4529" y="471"/>
                </a:lnTo>
                <a:lnTo>
                  <a:pt x="4529" y="475"/>
                </a:lnTo>
                <a:lnTo>
                  <a:pt x="4529" y="473"/>
                </a:lnTo>
                <a:lnTo>
                  <a:pt x="4530" y="468"/>
                </a:lnTo>
                <a:lnTo>
                  <a:pt x="4530" y="466"/>
                </a:lnTo>
                <a:lnTo>
                  <a:pt x="4530" y="470"/>
                </a:lnTo>
                <a:lnTo>
                  <a:pt x="4530" y="470"/>
                </a:lnTo>
                <a:lnTo>
                  <a:pt x="4531" y="466"/>
                </a:lnTo>
                <a:lnTo>
                  <a:pt x="4531" y="468"/>
                </a:lnTo>
                <a:lnTo>
                  <a:pt x="4531" y="470"/>
                </a:lnTo>
                <a:lnTo>
                  <a:pt x="4532" y="470"/>
                </a:lnTo>
                <a:lnTo>
                  <a:pt x="4532" y="468"/>
                </a:lnTo>
                <a:lnTo>
                  <a:pt x="4532" y="470"/>
                </a:lnTo>
                <a:lnTo>
                  <a:pt x="4533" y="475"/>
                </a:lnTo>
                <a:lnTo>
                  <a:pt x="4533" y="471"/>
                </a:lnTo>
                <a:lnTo>
                  <a:pt x="4533" y="471"/>
                </a:lnTo>
                <a:lnTo>
                  <a:pt x="4533" y="466"/>
                </a:lnTo>
                <a:lnTo>
                  <a:pt x="4534" y="470"/>
                </a:lnTo>
                <a:lnTo>
                  <a:pt x="4534" y="471"/>
                </a:lnTo>
                <a:lnTo>
                  <a:pt x="4534" y="468"/>
                </a:lnTo>
                <a:lnTo>
                  <a:pt x="4535" y="466"/>
                </a:lnTo>
                <a:lnTo>
                  <a:pt x="4535" y="470"/>
                </a:lnTo>
                <a:lnTo>
                  <a:pt x="4535" y="470"/>
                </a:lnTo>
                <a:lnTo>
                  <a:pt x="4536" y="466"/>
                </a:lnTo>
                <a:lnTo>
                  <a:pt x="4536" y="466"/>
                </a:lnTo>
                <a:lnTo>
                  <a:pt x="4536" y="465"/>
                </a:lnTo>
                <a:lnTo>
                  <a:pt x="4536" y="470"/>
                </a:lnTo>
                <a:lnTo>
                  <a:pt x="4537" y="468"/>
                </a:lnTo>
                <a:lnTo>
                  <a:pt x="4537" y="466"/>
                </a:lnTo>
                <a:lnTo>
                  <a:pt x="4537" y="468"/>
                </a:lnTo>
                <a:lnTo>
                  <a:pt x="4538" y="475"/>
                </a:lnTo>
                <a:lnTo>
                  <a:pt x="4538" y="471"/>
                </a:lnTo>
                <a:lnTo>
                  <a:pt x="4538" y="473"/>
                </a:lnTo>
                <a:lnTo>
                  <a:pt x="4539" y="478"/>
                </a:lnTo>
                <a:lnTo>
                  <a:pt x="4539" y="482"/>
                </a:lnTo>
                <a:lnTo>
                  <a:pt x="4539" y="481"/>
                </a:lnTo>
                <a:lnTo>
                  <a:pt x="4539" y="478"/>
                </a:lnTo>
                <a:lnTo>
                  <a:pt x="4540" y="479"/>
                </a:lnTo>
                <a:lnTo>
                  <a:pt x="4540" y="484"/>
                </a:lnTo>
                <a:lnTo>
                  <a:pt x="4540" y="486"/>
                </a:lnTo>
                <a:lnTo>
                  <a:pt x="4541" y="484"/>
                </a:lnTo>
                <a:lnTo>
                  <a:pt x="4541" y="479"/>
                </a:lnTo>
                <a:lnTo>
                  <a:pt x="4541" y="481"/>
                </a:lnTo>
                <a:lnTo>
                  <a:pt x="4542" y="478"/>
                </a:lnTo>
                <a:lnTo>
                  <a:pt x="4542" y="473"/>
                </a:lnTo>
                <a:lnTo>
                  <a:pt x="4542" y="468"/>
                </a:lnTo>
                <a:lnTo>
                  <a:pt x="4542" y="463"/>
                </a:lnTo>
                <a:lnTo>
                  <a:pt x="4543" y="468"/>
                </a:lnTo>
                <a:lnTo>
                  <a:pt x="4543" y="460"/>
                </a:lnTo>
                <a:lnTo>
                  <a:pt x="4543" y="455"/>
                </a:lnTo>
                <a:lnTo>
                  <a:pt x="4544" y="462"/>
                </a:lnTo>
                <a:lnTo>
                  <a:pt x="4544" y="457"/>
                </a:lnTo>
                <a:lnTo>
                  <a:pt x="4544" y="447"/>
                </a:lnTo>
                <a:lnTo>
                  <a:pt x="4544" y="442"/>
                </a:lnTo>
                <a:lnTo>
                  <a:pt x="4545" y="437"/>
                </a:lnTo>
                <a:lnTo>
                  <a:pt x="4545" y="441"/>
                </a:lnTo>
                <a:lnTo>
                  <a:pt x="4545" y="435"/>
                </a:lnTo>
                <a:lnTo>
                  <a:pt x="4546" y="430"/>
                </a:lnTo>
                <a:lnTo>
                  <a:pt x="4546" y="431"/>
                </a:lnTo>
                <a:lnTo>
                  <a:pt x="4546" y="436"/>
                </a:lnTo>
                <a:lnTo>
                  <a:pt x="4547" y="433"/>
                </a:lnTo>
                <a:lnTo>
                  <a:pt x="4547" y="431"/>
                </a:lnTo>
                <a:lnTo>
                  <a:pt x="4547" y="430"/>
                </a:lnTo>
                <a:lnTo>
                  <a:pt x="4547" y="431"/>
                </a:lnTo>
                <a:lnTo>
                  <a:pt x="4548" y="431"/>
                </a:lnTo>
                <a:lnTo>
                  <a:pt x="4548" y="430"/>
                </a:lnTo>
                <a:lnTo>
                  <a:pt x="4548" y="426"/>
                </a:lnTo>
                <a:lnTo>
                  <a:pt x="4549" y="426"/>
                </a:lnTo>
                <a:lnTo>
                  <a:pt x="4549" y="430"/>
                </a:lnTo>
                <a:lnTo>
                  <a:pt x="4549" y="428"/>
                </a:lnTo>
                <a:lnTo>
                  <a:pt x="4550" y="428"/>
                </a:lnTo>
                <a:lnTo>
                  <a:pt x="4550" y="430"/>
                </a:lnTo>
                <a:lnTo>
                  <a:pt x="4550" y="436"/>
                </a:lnTo>
                <a:lnTo>
                  <a:pt x="4550" y="433"/>
                </a:lnTo>
                <a:lnTo>
                  <a:pt x="4551" y="431"/>
                </a:lnTo>
                <a:lnTo>
                  <a:pt x="4551" y="435"/>
                </a:lnTo>
                <a:lnTo>
                  <a:pt x="4551" y="436"/>
                </a:lnTo>
                <a:lnTo>
                  <a:pt x="4552" y="435"/>
                </a:lnTo>
                <a:lnTo>
                  <a:pt x="4552" y="430"/>
                </a:lnTo>
                <a:lnTo>
                  <a:pt x="4552" y="435"/>
                </a:lnTo>
                <a:lnTo>
                  <a:pt x="4553" y="435"/>
                </a:lnTo>
                <a:lnTo>
                  <a:pt x="4553" y="435"/>
                </a:lnTo>
                <a:lnTo>
                  <a:pt x="4553" y="431"/>
                </a:lnTo>
                <a:lnTo>
                  <a:pt x="4553" y="437"/>
                </a:lnTo>
                <a:lnTo>
                  <a:pt x="4554" y="437"/>
                </a:lnTo>
                <a:lnTo>
                  <a:pt x="4554" y="436"/>
                </a:lnTo>
                <a:lnTo>
                  <a:pt x="4554" y="433"/>
                </a:lnTo>
                <a:lnTo>
                  <a:pt x="4555" y="433"/>
                </a:lnTo>
                <a:lnTo>
                  <a:pt x="4555" y="437"/>
                </a:lnTo>
                <a:lnTo>
                  <a:pt x="4555" y="439"/>
                </a:lnTo>
                <a:lnTo>
                  <a:pt x="4556" y="437"/>
                </a:lnTo>
                <a:lnTo>
                  <a:pt x="4556" y="433"/>
                </a:lnTo>
                <a:lnTo>
                  <a:pt x="4556" y="439"/>
                </a:lnTo>
                <a:lnTo>
                  <a:pt x="4556" y="442"/>
                </a:lnTo>
                <a:lnTo>
                  <a:pt x="4557" y="439"/>
                </a:lnTo>
                <a:lnTo>
                  <a:pt x="4557" y="436"/>
                </a:lnTo>
                <a:lnTo>
                  <a:pt x="4557" y="441"/>
                </a:lnTo>
                <a:lnTo>
                  <a:pt x="4557" y="444"/>
                </a:lnTo>
                <a:lnTo>
                  <a:pt x="4558" y="437"/>
                </a:lnTo>
                <a:lnTo>
                  <a:pt x="4558" y="437"/>
                </a:lnTo>
                <a:lnTo>
                  <a:pt x="4559" y="437"/>
                </a:lnTo>
                <a:lnTo>
                  <a:pt x="4559" y="439"/>
                </a:lnTo>
                <a:lnTo>
                  <a:pt x="4559" y="436"/>
                </a:lnTo>
                <a:lnTo>
                  <a:pt x="4559" y="435"/>
                </a:lnTo>
                <a:lnTo>
                  <a:pt x="4560" y="436"/>
                </a:lnTo>
                <a:lnTo>
                  <a:pt x="4560" y="437"/>
                </a:lnTo>
                <a:lnTo>
                  <a:pt x="4560" y="435"/>
                </a:lnTo>
                <a:lnTo>
                  <a:pt x="4560" y="433"/>
                </a:lnTo>
                <a:lnTo>
                  <a:pt x="4561" y="435"/>
                </a:lnTo>
                <a:lnTo>
                  <a:pt x="4561" y="436"/>
                </a:lnTo>
                <a:lnTo>
                  <a:pt x="4562" y="437"/>
                </a:lnTo>
                <a:lnTo>
                  <a:pt x="4562" y="433"/>
                </a:lnTo>
                <a:lnTo>
                  <a:pt x="4562" y="435"/>
                </a:lnTo>
                <a:lnTo>
                  <a:pt x="4562" y="437"/>
                </a:lnTo>
                <a:lnTo>
                  <a:pt x="4563" y="439"/>
                </a:lnTo>
                <a:lnTo>
                  <a:pt x="4563" y="435"/>
                </a:lnTo>
                <a:lnTo>
                  <a:pt x="4563" y="433"/>
                </a:lnTo>
                <a:lnTo>
                  <a:pt x="4563" y="435"/>
                </a:lnTo>
                <a:lnTo>
                  <a:pt x="4564" y="433"/>
                </a:lnTo>
                <a:lnTo>
                  <a:pt x="4564" y="420"/>
                </a:lnTo>
                <a:lnTo>
                  <a:pt x="4565" y="414"/>
                </a:lnTo>
                <a:lnTo>
                  <a:pt x="4565" y="415"/>
                </a:lnTo>
                <a:lnTo>
                  <a:pt x="4565" y="414"/>
                </a:lnTo>
                <a:lnTo>
                  <a:pt x="4565" y="409"/>
                </a:lnTo>
                <a:lnTo>
                  <a:pt x="4566" y="406"/>
                </a:lnTo>
                <a:lnTo>
                  <a:pt x="4566" y="403"/>
                </a:lnTo>
                <a:lnTo>
                  <a:pt x="4566" y="403"/>
                </a:lnTo>
                <a:lnTo>
                  <a:pt x="4566" y="396"/>
                </a:lnTo>
                <a:lnTo>
                  <a:pt x="4567" y="391"/>
                </a:lnTo>
                <a:lnTo>
                  <a:pt x="4567" y="396"/>
                </a:lnTo>
                <a:lnTo>
                  <a:pt x="4568" y="403"/>
                </a:lnTo>
                <a:lnTo>
                  <a:pt x="4568" y="404"/>
                </a:lnTo>
                <a:lnTo>
                  <a:pt x="4568" y="407"/>
                </a:lnTo>
                <a:lnTo>
                  <a:pt x="4568" y="407"/>
                </a:lnTo>
                <a:lnTo>
                  <a:pt x="4569" y="406"/>
                </a:lnTo>
                <a:lnTo>
                  <a:pt x="4569" y="407"/>
                </a:lnTo>
                <a:lnTo>
                  <a:pt x="4569" y="410"/>
                </a:lnTo>
                <a:lnTo>
                  <a:pt x="4569" y="406"/>
                </a:lnTo>
                <a:lnTo>
                  <a:pt x="4570" y="399"/>
                </a:lnTo>
                <a:lnTo>
                  <a:pt x="4570" y="399"/>
                </a:lnTo>
                <a:lnTo>
                  <a:pt x="4570" y="403"/>
                </a:lnTo>
                <a:lnTo>
                  <a:pt x="4571" y="417"/>
                </a:lnTo>
                <a:lnTo>
                  <a:pt x="4571" y="422"/>
                </a:lnTo>
                <a:lnTo>
                  <a:pt x="4571" y="431"/>
                </a:lnTo>
                <a:lnTo>
                  <a:pt x="4572" y="435"/>
                </a:lnTo>
                <a:lnTo>
                  <a:pt x="4572" y="431"/>
                </a:lnTo>
                <a:lnTo>
                  <a:pt x="4572" y="439"/>
                </a:lnTo>
                <a:lnTo>
                  <a:pt x="4572" y="444"/>
                </a:lnTo>
                <a:lnTo>
                  <a:pt x="4573" y="442"/>
                </a:lnTo>
                <a:lnTo>
                  <a:pt x="4573" y="439"/>
                </a:lnTo>
                <a:lnTo>
                  <a:pt x="4573" y="446"/>
                </a:lnTo>
                <a:lnTo>
                  <a:pt x="4574" y="444"/>
                </a:lnTo>
                <a:lnTo>
                  <a:pt x="4574" y="447"/>
                </a:lnTo>
                <a:lnTo>
                  <a:pt x="4574" y="442"/>
                </a:lnTo>
                <a:lnTo>
                  <a:pt x="4575" y="442"/>
                </a:lnTo>
                <a:lnTo>
                  <a:pt x="4575" y="446"/>
                </a:lnTo>
                <a:lnTo>
                  <a:pt x="4575" y="442"/>
                </a:lnTo>
                <a:lnTo>
                  <a:pt x="4575" y="442"/>
                </a:lnTo>
                <a:lnTo>
                  <a:pt x="4576" y="444"/>
                </a:lnTo>
                <a:lnTo>
                  <a:pt x="4576" y="446"/>
                </a:lnTo>
                <a:lnTo>
                  <a:pt x="4576" y="449"/>
                </a:lnTo>
                <a:lnTo>
                  <a:pt x="4577" y="460"/>
                </a:lnTo>
                <a:lnTo>
                  <a:pt x="4577" y="478"/>
                </a:lnTo>
                <a:lnTo>
                  <a:pt x="4577" y="491"/>
                </a:lnTo>
                <a:lnTo>
                  <a:pt x="4578" y="507"/>
                </a:lnTo>
                <a:lnTo>
                  <a:pt x="4578" y="510"/>
                </a:lnTo>
                <a:lnTo>
                  <a:pt x="4578" y="473"/>
                </a:lnTo>
                <a:lnTo>
                  <a:pt x="4578" y="423"/>
                </a:lnTo>
                <a:lnTo>
                  <a:pt x="4579" y="372"/>
                </a:lnTo>
                <a:lnTo>
                  <a:pt x="4579" y="298"/>
                </a:lnTo>
                <a:lnTo>
                  <a:pt x="4579" y="196"/>
                </a:lnTo>
                <a:lnTo>
                  <a:pt x="4580" y="109"/>
                </a:lnTo>
                <a:lnTo>
                  <a:pt x="4580" y="53"/>
                </a:lnTo>
                <a:lnTo>
                  <a:pt x="4580" y="28"/>
                </a:lnTo>
                <a:lnTo>
                  <a:pt x="4580" y="72"/>
                </a:lnTo>
                <a:lnTo>
                  <a:pt x="4581" y="220"/>
                </a:lnTo>
                <a:lnTo>
                  <a:pt x="4581" y="385"/>
                </a:lnTo>
                <a:lnTo>
                  <a:pt x="4581" y="479"/>
                </a:lnTo>
                <a:lnTo>
                  <a:pt x="4582" y="491"/>
                </a:lnTo>
                <a:lnTo>
                  <a:pt x="4582" y="466"/>
                </a:lnTo>
                <a:lnTo>
                  <a:pt x="4582" y="458"/>
                </a:lnTo>
                <a:lnTo>
                  <a:pt x="4583" y="462"/>
                </a:lnTo>
                <a:lnTo>
                  <a:pt x="4583" y="457"/>
                </a:lnTo>
                <a:lnTo>
                  <a:pt x="4583" y="458"/>
                </a:lnTo>
                <a:lnTo>
                  <a:pt x="4583" y="463"/>
                </a:lnTo>
                <a:lnTo>
                  <a:pt x="4584" y="463"/>
                </a:lnTo>
                <a:lnTo>
                  <a:pt x="4584" y="460"/>
                </a:lnTo>
                <a:lnTo>
                  <a:pt x="4584" y="463"/>
                </a:lnTo>
                <a:lnTo>
                  <a:pt x="4585" y="463"/>
                </a:lnTo>
                <a:lnTo>
                  <a:pt x="4585" y="462"/>
                </a:lnTo>
                <a:lnTo>
                  <a:pt x="4585" y="460"/>
                </a:lnTo>
                <a:lnTo>
                  <a:pt x="4586" y="462"/>
                </a:lnTo>
                <a:lnTo>
                  <a:pt x="4586" y="463"/>
                </a:lnTo>
                <a:lnTo>
                  <a:pt x="4586" y="463"/>
                </a:lnTo>
                <a:lnTo>
                  <a:pt x="4586" y="458"/>
                </a:lnTo>
                <a:lnTo>
                  <a:pt x="4587" y="454"/>
                </a:lnTo>
                <a:lnTo>
                  <a:pt x="4587" y="458"/>
                </a:lnTo>
                <a:lnTo>
                  <a:pt x="4588" y="462"/>
                </a:lnTo>
                <a:lnTo>
                  <a:pt x="4588" y="458"/>
                </a:lnTo>
                <a:lnTo>
                  <a:pt x="4588" y="457"/>
                </a:lnTo>
                <a:lnTo>
                  <a:pt x="4588" y="460"/>
                </a:lnTo>
                <a:lnTo>
                  <a:pt x="4589" y="465"/>
                </a:lnTo>
                <a:lnTo>
                  <a:pt x="4589" y="462"/>
                </a:lnTo>
                <a:lnTo>
                  <a:pt x="4589" y="460"/>
                </a:lnTo>
                <a:lnTo>
                  <a:pt x="4589" y="458"/>
                </a:lnTo>
                <a:lnTo>
                  <a:pt x="4590" y="460"/>
                </a:lnTo>
                <a:lnTo>
                  <a:pt x="4590" y="460"/>
                </a:lnTo>
                <a:lnTo>
                  <a:pt x="4591" y="457"/>
                </a:lnTo>
                <a:lnTo>
                  <a:pt x="4591" y="462"/>
                </a:lnTo>
                <a:lnTo>
                  <a:pt x="4591" y="463"/>
                </a:lnTo>
                <a:lnTo>
                  <a:pt x="4591" y="460"/>
                </a:lnTo>
                <a:lnTo>
                  <a:pt x="4592" y="458"/>
                </a:lnTo>
                <a:lnTo>
                  <a:pt x="4592" y="455"/>
                </a:lnTo>
                <a:lnTo>
                  <a:pt x="4592" y="455"/>
                </a:lnTo>
                <a:lnTo>
                  <a:pt x="4592" y="455"/>
                </a:lnTo>
                <a:lnTo>
                  <a:pt x="4593" y="452"/>
                </a:lnTo>
                <a:lnTo>
                  <a:pt x="4593" y="450"/>
                </a:lnTo>
                <a:lnTo>
                  <a:pt x="4593" y="454"/>
                </a:lnTo>
                <a:lnTo>
                  <a:pt x="4593" y="457"/>
                </a:lnTo>
                <a:lnTo>
                  <a:pt x="4594" y="455"/>
                </a:lnTo>
                <a:lnTo>
                  <a:pt x="4594" y="452"/>
                </a:lnTo>
                <a:lnTo>
                  <a:pt x="4595" y="455"/>
                </a:lnTo>
                <a:lnTo>
                  <a:pt x="4595" y="460"/>
                </a:lnTo>
                <a:lnTo>
                  <a:pt x="4595" y="458"/>
                </a:lnTo>
                <a:lnTo>
                  <a:pt x="4595" y="458"/>
                </a:lnTo>
                <a:lnTo>
                  <a:pt x="4596" y="458"/>
                </a:lnTo>
                <a:lnTo>
                  <a:pt x="4596" y="462"/>
                </a:lnTo>
                <a:lnTo>
                  <a:pt x="4596" y="460"/>
                </a:lnTo>
                <a:lnTo>
                  <a:pt x="4596" y="457"/>
                </a:lnTo>
                <a:lnTo>
                  <a:pt x="4597" y="463"/>
                </a:lnTo>
                <a:lnTo>
                  <a:pt x="4597" y="465"/>
                </a:lnTo>
                <a:lnTo>
                  <a:pt x="4598" y="462"/>
                </a:lnTo>
                <a:lnTo>
                  <a:pt x="4598" y="458"/>
                </a:lnTo>
                <a:lnTo>
                  <a:pt x="4598" y="460"/>
                </a:lnTo>
                <a:lnTo>
                  <a:pt x="4598" y="463"/>
                </a:lnTo>
                <a:lnTo>
                  <a:pt x="4599" y="463"/>
                </a:lnTo>
                <a:lnTo>
                  <a:pt x="4599" y="460"/>
                </a:lnTo>
                <a:lnTo>
                  <a:pt x="4599" y="458"/>
                </a:lnTo>
                <a:lnTo>
                  <a:pt x="4599" y="463"/>
                </a:lnTo>
                <a:lnTo>
                  <a:pt x="4600" y="460"/>
                </a:lnTo>
                <a:lnTo>
                  <a:pt x="4600" y="457"/>
                </a:lnTo>
                <a:lnTo>
                  <a:pt x="4601" y="455"/>
                </a:lnTo>
                <a:lnTo>
                  <a:pt x="4601" y="455"/>
                </a:lnTo>
                <a:lnTo>
                  <a:pt x="4601" y="449"/>
                </a:lnTo>
                <a:lnTo>
                  <a:pt x="4601" y="439"/>
                </a:lnTo>
                <a:lnTo>
                  <a:pt x="4602" y="437"/>
                </a:lnTo>
                <a:lnTo>
                  <a:pt x="4602" y="436"/>
                </a:lnTo>
                <a:lnTo>
                  <a:pt x="4602" y="436"/>
                </a:lnTo>
                <a:lnTo>
                  <a:pt x="4602" y="430"/>
                </a:lnTo>
                <a:lnTo>
                  <a:pt x="4603" y="426"/>
                </a:lnTo>
                <a:lnTo>
                  <a:pt x="4603" y="428"/>
                </a:lnTo>
                <a:lnTo>
                  <a:pt x="4604" y="426"/>
                </a:lnTo>
                <a:lnTo>
                  <a:pt x="4604" y="423"/>
                </a:lnTo>
                <a:lnTo>
                  <a:pt x="4604" y="420"/>
                </a:lnTo>
                <a:lnTo>
                  <a:pt x="4604" y="426"/>
                </a:lnTo>
                <a:lnTo>
                  <a:pt x="4605" y="425"/>
                </a:lnTo>
                <a:lnTo>
                  <a:pt x="4605" y="423"/>
                </a:lnTo>
                <a:lnTo>
                  <a:pt x="4605" y="422"/>
                </a:lnTo>
                <a:lnTo>
                  <a:pt x="4605" y="422"/>
                </a:lnTo>
                <a:lnTo>
                  <a:pt x="4606" y="426"/>
                </a:lnTo>
                <a:lnTo>
                  <a:pt x="4606" y="426"/>
                </a:lnTo>
                <a:lnTo>
                  <a:pt x="4606" y="422"/>
                </a:lnTo>
                <a:lnTo>
                  <a:pt x="4607" y="425"/>
                </a:lnTo>
                <a:lnTo>
                  <a:pt x="4607" y="426"/>
                </a:lnTo>
                <a:lnTo>
                  <a:pt x="4607" y="430"/>
                </a:lnTo>
                <a:lnTo>
                  <a:pt x="4608" y="426"/>
                </a:lnTo>
                <a:lnTo>
                  <a:pt x="4608" y="426"/>
                </a:lnTo>
                <a:lnTo>
                  <a:pt x="4608" y="433"/>
                </a:lnTo>
                <a:lnTo>
                  <a:pt x="4608" y="431"/>
                </a:lnTo>
                <a:lnTo>
                  <a:pt x="4609" y="426"/>
                </a:lnTo>
                <a:lnTo>
                  <a:pt x="4609" y="423"/>
                </a:lnTo>
                <a:lnTo>
                  <a:pt x="4609" y="426"/>
                </a:lnTo>
                <a:lnTo>
                  <a:pt x="4610" y="431"/>
                </a:lnTo>
                <a:lnTo>
                  <a:pt x="4610" y="425"/>
                </a:lnTo>
                <a:lnTo>
                  <a:pt x="4610" y="425"/>
                </a:lnTo>
                <a:lnTo>
                  <a:pt x="4611" y="430"/>
                </a:lnTo>
                <a:lnTo>
                  <a:pt x="4611" y="433"/>
                </a:lnTo>
                <a:lnTo>
                  <a:pt x="4611" y="433"/>
                </a:lnTo>
                <a:lnTo>
                  <a:pt x="4611" y="431"/>
                </a:lnTo>
                <a:lnTo>
                  <a:pt x="4612" y="435"/>
                </a:lnTo>
                <a:lnTo>
                  <a:pt x="4612" y="439"/>
                </a:lnTo>
                <a:lnTo>
                  <a:pt x="4612" y="437"/>
                </a:lnTo>
                <a:lnTo>
                  <a:pt x="4613" y="433"/>
                </a:lnTo>
                <a:lnTo>
                  <a:pt x="4613" y="435"/>
                </a:lnTo>
                <a:lnTo>
                  <a:pt x="4613" y="441"/>
                </a:lnTo>
                <a:lnTo>
                  <a:pt x="4614" y="441"/>
                </a:lnTo>
                <a:lnTo>
                  <a:pt x="4614" y="433"/>
                </a:lnTo>
                <a:lnTo>
                  <a:pt x="4614" y="436"/>
                </a:lnTo>
                <a:lnTo>
                  <a:pt x="4614" y="441"/>
                </a:lnTo>
                <a:lnTo>
                  <a:pt x="4615" y="436"/>
                </a:lnTo>
                <a:lnTo>
                  <a:pt x="4615" y="436"/>
                </a:lnTo>
                <a:lnTo>
                  <a:pt x="4615" y="435"/>
                </a:lnTo>
                <a:lnTo>
                  <a:pt x="4616" y="437"/>
                </a:lnTo>
                <a:lnTo>
                  <a:pt x="4616" y="439"/>
                </a:lnTo>
                <a:lnTo>
                  <a:pt x="4616" y="435"/>
                </a:lnTo>
                <a:lnTo>
                  <a:pt x="4617" y="431"/>
                </a:lnTo>
                <a:lnTo>
                  <a:pt x="4617" y="436"/>
                </a:lnTo>
                <a:lnTo>
                  <a:pt x="4617" y="436"/>
                </a:lnTo>
                <a:lnTo>
                  <a:pt x="4618" y="435"/>
                </a:lnTo>
                <a:lnTo>
                  <a:pt x="4618" y="433"/>
                </a:lnTo>
                <a:lnTo>
                  <a:pt x="4618" y="437"/>
                </a:lnTo>
                <a:lnTo>
                  <a:pt x="4618" y="437"/>
                </a:lnTo>
                <a:lnTo>
                  <a:pt x="4619" y="435"/>
                </a:lnTo>
                <a:lnTo>
                  <a:pt x="4619" y="435"/>
                </a:lnTo>
                <a:lnTo>
                  <a:pt x="4619" y="436"/>
                </a:lnTo>
                <a:lnTo>
                  <a:pt x="4619" y="437"/>
                </a:lnTo>
                <a:lnTo>
                  <a:pt x="4620" y="436"/>
                </a:lnTo>
                <a:lnTo>
                  <a:pt x="4620" y="433"/>
                </a:lnTo>
                <a:lnTo>
                  <a:pt x="4621" y="431"/>
                </a:lnTo>
                <a:lnTo>
                  <a:pt x="4621" y="436"/>
                </a:lnTo>
                <a:lnTo>
                  <a:pt x="4621" y="433"/>
                </a:lnTo>
                <a:lnTo>
                  <a:pt x="4621" y="425"/>
                </a:lnTo>
                <a:lnTo>
                  <a:pt x="4622" y="420"/>
                </a:lnTo>
                <a:lnTo>
                  <a:pt x="4622" y="420"/>
                </a:lnTo>
                <a:lnTo>
                  <a:pt x="4622" y="415"/>
                </a:lnTo>
                <a:lnTo>
                  <a:pt x="4622" y="412"/>
                </a:lnTo>
                <a:lnTo>
                  <a:pt x="4623" y="412"/>
                </a:lnTo>
                <a:lnTo>
                  <a:pt x="4623" y="415"/>
                </a:lnTo>
                <a:lnTo>
                  <a:pt x="4624" y="410"/>
                </a:lnTo>
                <a:lnTo>
                  <a:pt x="4624" y="404"/>
                </a:lnTo>
                <a:lnTo>
                  <a:pt x="4624" y="398"/>
                </a:lnTo>
                <a:lnTo>
                  <a:pt x="4624" y="401"/>
                </a:lnTo>
                <a:lnTo>
                  <a:pt x="4625" y="406"/>
                </a:lnTo>
                <a:lnTo>
                  <a:pt x="4625" y="403"/>
                </a:lnTo>
                <a:lnTo>
                  <a:pt x="4625" y="407"/>
                </a:lnTo>
                <a:lnTo>
                  <a:pt x="4625" y="407"/>
                </a:lnTo>
                <a:lnTo>
                  <a:pt x="4626" y="410"/>
                </a:lnTo>
                <a:lnTo>
                  <a:pt x="4626" y="412"/>
                </a:lnTo>
                <a:lnTo>
                  <a:pt x="4627" y="412"/>
                </a:lnTo>
                <a:lnTo>
                  <a:pt x="4627" y="409"/>
                </a:lnTo>
                <a:lnTo>
                  <a:pt x="4627" y="404"/>
                </a:lnTo>
                <a:lnTo>
                  <a:pt x="4627" y="393"/>
                </a:lnTo>
                <a:lnTo>
                  <a:pt x="4628" y="396"/>
                </a:lnTo>
                <a:lnTo>
                  <a:pt x="4628" y="414"/>
                </a:lnTo>
                <a:lnTo>
                  <a:pt x="4628" y="422"/>
                </a:lnTo>
                <a:lnTo>
                  <a:pt x="4628" y="428"/>
                </a:lnTo>
                <a:lnTo>
                  <a:pt x="4629" y="433"/>
                </a:lnTo>
                <a:lnTo>
                  <a:pt x="4629" y="437"/>
                </a:lnTo>
                <a:lnTo>
                  <a:pt x="4630" y="442"/>
                </a:lnTo>
                <a:lnTo>
                  <a:pt x="4630" y="446"/>
                </a:lnTo>
                <a:lnTo>
                  <a:pt x="4630" y="444"/>
                </a:lnTo>
                <a:lnTo>
                  <a:pt x="4630" y="442"/>
                </a:lnTo>
                <a:lnTo>
                  <a:pt x="4631" y="446"/>
                </a:lnTo>
                <a:lnTo>
                  <a:pt x="4631" y="449"/>
                </a:lnTo>
                <a:lnTo>
                  <a:pt x="4631" y="447"/>
                </a:lnTo>
                <a:lnTo>
                  <a:pt x="4631" y="442"/>
                </a:lnTo>
                <a:lnTo>
                  <a:pt x="4632" y="444"/>
                </a:lnTo>
                <a:lnTo>
                  <a:pt x="4632" y="446"/>
                </a:lnTo>
                <a:lnTo>
                  <a:pt x="4632" y="441"/>
                </a:lnTo>
                <a:lnTo>
                  <a:pt x="4632" y="441"/>
                </a:lnTo>
                <a:lnTo>
                  <a:pt x="4633" y="446"/>
                </a:lnTo>
                <a:lnTo>
                  <a:pt x="4633" y="452"/>
                </a:lnTo>
                <a:lnTo>
                  <a:pt x="4634" y="449"/>
                </a:lnTo>
                <a:lnTo>
                  <a:pt x="4634" y="444"/>
                </a:lnTo>
                <a:lnTo>
                  <a:pt x="4634" y="460"/>
                </a:lnTo>
                <a:lnTo>
                  <a:pt x="4634" y="478"/>
                </a:lnTo>
                <a:lnTo>
                  <a:pt x="4635" y="481"/>
                </a:lnTo>
                <a:lnTo>
                  <a:pt x="4635" y="491"/>
                </a:lnTo>
                <a:lnTo>
                  <a:pt x="4635" y="505"/>
                </a:lnTo>
                <a:lnTo>
                  <a:pt x="4635" y="491"/>
                </a:lnTo>
                <a:lnTo>
                  <a:pt x="4636" y="444"/>
                </a:lnTo>
                <a:lnTo>
                  <a:pt x="4636" y="377"/>
                </a:lnTo>
                <a:lnTo>
                  <a:pt x="4637" y="281"/>
                </a:lnTo>
                <a:lnTo>
                  <a:pt x="4637" y="170"/>
                </a:lnTo>
                <a:lnTo>
                  <a:pt x="4637" y="89"/>
                </a:lnTo>
                <a:lnTo>
                  <a:pt x="4637" y="69"/>
                </a:lnTo>
                <a:lnTo>
                  <a:pt x="4638" y="69"/>
                </a:lnTo>
                <a:lnTo>
                  <a:pt x="4638" y="164"/>
                </a:lnTo>
                <a:lnTo>
                  <a:pt x="4638" y="298"/>
                </a:lnTo>
                <a:lnTo>
                  <a:pt x="4638" y="407"/>
                </a:lnTo>
                <a:lnTo>
                  <a:pt x="4639" y="471"/>
                </a:lnTo>
                <a:lnTo>
                  <a:pt x="4639" y="507"/>
                </a:lnTo>
                <a:lnTo>
                  <a:pt x="4640" y="505"/>
                </a:lnTo>
                <a:lnTo>
                  <a:pt x="4640" y="476"/>
                </a:lnTo>
                <a:lnTo>
                  <a:pt x="4640" y="465"/>
                </a:lnTo>
                <a:lnTo>
                  <a:pt x="4640" y="466"/>
                </a:lnTo>
                <a:lnTo>
                  <a:pt x="4641" y="468"/>
                </a:lnTo>
                <a:lnTo>
                  <a:pt x="4641" y="462"/>
                </a:lnTo>
                <a:lnTo>
                  <a:pt x="4641" y="460"/>
                </a:lnTo>
                <a:lnTo>
                  <a:pt x="4641" y="462"/>
                </a:lnTo>
                <a:lnTo>
                  <a:pt x="4642" y="462"/>
                </a:lnTo>
                <a:lnTo>
                  <a:pt x="4642" y="457"/>
                </a:lnTo>
                <a:lnTo>
                  <a:pt x="4642" y="452"/>
                </a:lnTo>
                <a:lnTo>
                  <a:pt x="4643" y="457"/>
                </a:lnTo>
                <a:lnTo>
                  <a:pt x="4643" y="460"/>
                </a:lnTo>
                <a:lnTo>
                  <a:pt x="4643" y="458"/>
                </a:lnTo>
                <a:lnTo>
                  <a:pt x="4644" y="458"/>
                </a:lnTo>
                <a:lnTo>
                  <a:pt x="4644" y="458"/>
                </a:lnTo>
                <a:lnTo>
                  <a:pt x="4644" y="460"/>
                </a:lnTo>
                <a:lnTo>
                  <a:pt x="4644" y="460"/>
                </a:lnTo>
                <a:lnTo>
                  <a:pt x="4645" y="458"/>
                </a:lnTo>
                <a:lnTo>
                  <a:pt x="4645" y="457"/>
                </a:lnTo>
                <a:lnTo>
                  <a:pt x="4645" y="457"/>
                </a:lnTo>
                <a:lnTo>
                  <a:pt x="4646" y="462"/>
                </a:lnTo>
                <a:lnTo>
                  <a:pt x="4646" y="455"/>
                </a:lnTo>
                <a:lnTo>
                  <a:pt x="4646" y="452"/>
                </a:lnTo>
                <a:lnTo>
                  <a:pt x="4647" y="455"/>
                </a:lnTo>
                <a:lnTo>
                  <a:pt x="4647" y="465"/>
                </a:lnTo>
                <a:lnTo>
                  <a:pt x="4647" y="460"/>
                </a:lnTo>
                <a:lnTo>
                  <a:pt x="4648" y="455"/>
                </a:lnTo>
                <a:lnTo>
                  <a:pt x="4648" y="457"/>
                </a:lnTo>
                <a:lnTo>
                  <a:pt x="4648" y="462"/>
                </a:lnTo>
                <a:lnTo>
                  <a:pt x="4648" y="460"/>
                </a:lnTo>
                <a:lnTo>
                  <a:pt x="4649" y="457"/>
                </a:lnTo>
                <a:lnTo>
                  <a:pt x="4649" y="455"/>
                </a:lnTo>
                <a:lnTo>
                  <a:pt x="4649" y="458"/>
                </a:lnTo>
                <a:lnTo>
                  <a:pt x="4650" y="454"/>
                </a:lnTo>
                <a:lnTo>
                  <a:pt x="4650" y="454"/>
                </a:lnTo>
                <a:lnTo>
                  <a:pt x="4650" y="457"/>
                </a:lnTo>
                <a:lnTo>
                  <a:pt x="4651" y="457"/>
                </a:lnTo>
                <a:lnTo>
                  <a:pt x="4651" y="460"/>
                </a:lnTo>
                <a:lnTo>
                  <a:pt x="4651" y="455"/>
                </a:lnTo>
                <a:lnTo>
                  <a:pt x="4651" y="455"/>
                </a:lnTo>
                <a:lnTo>
                  <a:pt x="4652" y="462"/>
                </a:lnTo>
                <a:lnTo>
                  <a:pt x="4652" y="462"/>
                </a:lnTo>
                <a:lnTo>
                  <a:pt x="4652" y="460"/>
                </a:lnTo>
                <a:lnTo>
                  <a:pt x="4653" y="457"/>
                </a:lnTo>
                <a:lnTo>
                  <a:pt x="4653" y="463"/>
                </a:lnTo>
                <a:lnTo>
                  <a:pt x="4653" y="465"/>
                </a:lnTo>
                <a:lnTo>
                  <a:pt x="4654" y="457"/>
                </a:lnTo>
                <a:lnTo>
                  <a:pt x="4654" y="457"/>
                </a:lnTo>
                <a:lnTo>
                  <a:pt x="4654" y="457"/>
                </a:lnTo>
                <a:lnTo>
                  <a:pt x="4654" y="458"/>
                </a:lnTo>
                <a:lnTo>
                  <a:pt x="4655" y="458"/>
                </a:lnTo>
                <a:lnTo>
                  <a:pt x="4655" y="457"/>
                </a:lnTo>
                <a:lnTo>
                  <a:pt x="4655" y="460"/>
                </a:lnTo>
                <a:lnTo>
                  <a:pt x="4655" y="465"/>
                </a:lnTo>
                <a:lnTo>
                  <a:pt x="4656" y="466"/>
                </a:lnTo>
                <a:lnTo>
                  <a:pt x="4656" y="463"/>
                </a:lnTo>
                <a:lnTo>
                  <a:pt x="4657" y="466"/>
                </a:lnTo>
                <a:lnTo>
                  <a:pt x="4657" y="466"/>
                </a:lnTo>
                <a:lnTo>
                  <a:pt x="4657" y="466"/>
                </a:lnTo>
                <a:lnTo>
                  <a:pt x="4657" y="463"/>
                </a:lnTo>
                <a:lnTo>
                  <a:pt x="4658" y="463"/>
                </a:lnTo>
                <a:lnTo>
                  <a:pt x="4658" y="462"/>
                </a:lnTo>
                <a:lnTo>
                  <a:pt x="4658" y="465"/>
                </a:lnTo>
                <a:lnTo>
                  <a:pt x="4658" y="457"/>
                </a:lnTo>
                <a:lnTo>
                  <a:pt x="4659" y="452"/>
                </a:lnTo>
                <a:lnTo>
                  <a:pt x="4659" y="447"/>
                </a:lnTo>
                <a:lnTo>
                  <a:pt x="4660" y="441"/>
                </a:lnTo>
                <a:lnTo>
                  <a:pt x="4660" y="439"/>
                </a:lnTo>
                <a:lnTo>
                  <a:pt x="4660" y="433"/>
                </a:lnTo>
                <a:lnTo>
                  <a:pt x="4660" y="437"/>
                </a:lnTo>
                <a:lnTo>
                  <a:pt x="4661" y="441"/>
                </a:lnTo>
                <a:lnTo>
                  <a:pt x="4661" y="433"/>
                </a:lnTo>
                <a:lnTo>
                  <a:pt x="4661" y="426"/>
                </a:lnTo>
                <a:lnTo>
                  <a:pt x="4661" y="428"/>
                </a:lnTo>
                <a:lnTo>
                  <a:pt x="4662" y="428"/>
                </a:lnTo>
                <a:lnTo>
                  <a:pt x="4662" y="426"/>
                </a:lnTo>
                <a:lnTo>
                  <a:pt x="4663" y="426"/>
                </a:lnTo>
                <a:lnTo>
                  <a:pt x="4663" y="428"/>
                </a:lnTo>
                <a:lnTo>
                  <a:pt x="4663" y="430"/>
                </a:lnTo>
                <a:lnTo>
                  <a:pt x="4663" y="430"/>
                </a:lnTo>
                <a:lnTo>
                  <a:pt x="4664" y="425"/>
                </a:lnTo>
                <a:lnTo>
                  <a:pt x="4664" y="428"/>
                </a:lnTo>
                <a:lnTo>
                  <a:pt x="4664" y="435"/>
                </a:lnTo>
                <a:lnTo>
                  <a:pt x="4664" y="431"/>
                </a:lnTo>
                <a:lnTo>
                  <a:pt x="4665" y="428"/>
                </a:lnTo>
                <a:lnTo>
                  <a:pt x="4665" y="428"/>
                </a:lnTo>
                <a:lnTo>
                  <a:pt x="4666" y="431"/>
                </a:lnTo>
                <a:lnTo>
                  <a:pt x="4666" y="433"/>
                </a:lnTo>
                <a:lnTo>
                  <a:pt x="4666" y="431"/>
                </a:lnTo>
                <a:lnTo>
                  <a:pt x="4666" y="431"/>
                </a:lnTo>
                <a:lnTo>
                  <a:pt x="4667" y="436"/>
                </a:lnTo>
                <a:lnTo>
                  <a:pt x="4667" y="436"/>
                </a:lnTo>
                <a:lnTo>
                  <a:pt x="4667" y="437"/>
                </a:lnTo>
                <a:lnTo>
                  <a:pt x="4667" y="436"/>
                </a:lnTo>
                <a:lnTo>
                  <a:pt x="4668" y="439"/>
                </a:lnTo>
                <a:lnTo>
                  <a:pt x="4668" y="444"/>
                </a:lnTo>
                <a:lnTo>
                  <a:pt x="4668" y="441"/>
                </a:lnTo>
                <a:lnTo>
                  <a:pt x="4668" y="437"/>
                </a:lnTo>
                <a:lnTo>
                  <a:pt x="4669" y="442"/>
                </a:lnTo>
                <a:lnTo>
                  <a:pt x="4669" y="442"/>
                </a:lnTo>
                <a:lnTo>
                  <a:pt x="4670" y="442"/>
                </a:lnTo>
                <a:lnTo>
                  <a:pt x="4670" y="441"/>
                </a:lnTo>
                <a:lnTo>
                  <a:pt x="4670" y="444"/>
                </a:lnTo>
                <a:lnTo>
                  <a:pt x="4670" y="447"/>
                </a:lnTo>
                <a:lnTo>
                  <a:pt x="4671" y="444"/>
                </a:lnTo>
                <a:lnTo>
                  <a:pt x="4671" y="441"/>
                </a:lnTo>
                <a:lnTo>
                  <a:pt x="4671" y="444"/>
                </a:lnTo>
                <a:lnTo>
                  <a:pt x="4671" y="454"/>
                </a:lnTo>
                <a:lnTo>
                  <a:pt x="4672" y="452"/>
                </a:lnTo>
                <a:lnTo>
                  <a:pt x="4672" y="449"/>
                </a:lnTo>
                <a:lnTo>
                  <a:pt x="4673" y="449"/>
                </a:lnTo>
                <a:lnTo>
                  <a:pt x="4673" y="452"/>
                </a:lnTo>
                <a:lnTo>
                  <a:pt x="4673" y="454"/>
                </a:lnTo>
                <a:lnTo>
                  <a:pt x="4673" y="449"/>
                </a:lnTo>
                <a:lnTo>
                  <a:pt x="4674" y="452"/>
                </a:lnTo>
                <a:lnTo>
                  <a:pt x="4674" y="455"/>
                </a:lnTo>
                <a:lnTo>
                  <a:pt x="4674" y="454"/>
                </a:lnTo>
                <a:lnTo>
                  <a:pt x="4674" y="450"/>
                </a:lnTo>
                <a:lnTo>
                  <a:pt x="4675" y="449"/>
                </a:lnTo>
                <a:lnTo>
                  <a:pt x="4675" y="450"/>
                </a:lnTo>
                <a:lnTo>
                  <a:pt x="4676" y="455"/>
                </a:lnTo>
                <a:lnTo>
                  <a:pt x="4676" y="452"/>
                </a:lnTo>
                <a:lnTo>
                  <a:pt x="4676" y="447"/>
                </a:lnTo>
                <a:lnTo>
                  <a:pt x="4676" y="449"/>
                </a:lnTo>
                <a:lnTo>
                  <a:pt x="4677" y="454"/>
                </a:lnTo>
                <a:lnTo>
                  <a:pt x="4677" y="452"/>
                </a:lnTo>
                <a:lnTo>
                  <a:pt x="4677" y="452"/>
                </a:lnTo>
                <a:lnTo>
                  <a:pt x="4678" y="454"/>
                </a:lnTo>
                <a:lnTo>
                  <a:pt x="4678" y="455"/>
                </a:lnTo>
                <a:lnTo>
                  <a:pt x="4678" y="450"/>
                </a:lnTo>
                <a:lnTo>
                  <a:pt x="4679" y="447"/>
                </a:lnTo>
                <a:lnTo>
                  <a:pt x="4679" y="449"/>
                </a:lnTo>
                <a:lnTo>
                  <a:pt x="4679" y="446"/>
                </a:lnTo>
                <a:lnTo>
                  <a:pt x="4679" y="441"/>
                </a:lnTo>
                <a:lnTo>
                  <a:pt x="4680" y="433"/>
                </a:lnTo>
                <a:lnTo>
                  <a:pt x="4680" y="430"/>
                </a:lnTo>
                <a:lnTo>
                  <a:pt x="4680" y="439"/>
                </a:lnTo>
                <a:lnTo>
                  <a:pt x="4681" y="435"/>
                </a:lnTo>
                <a:lnTo>
                  <a:pt x="4681" y="428"/>
                </a:lnTo>
                <a:lnTo>
                  <a:pt x="4681" y="430"/>
                </a:lnTo>
                <a:lnTo>
                  <a:pt x="4681" y="422"/>
                </a:lnTo>
                <a:lnTo>
                  <a:pt x="4682" y="419"/>
                </a:lnTo>
                <a:lnTo>
                  <a:pt x="4682" y="417"/>
                </a:lnTo>
                <a:lnTo>
                  <a:pt x="4682" y="415"/>
                </a:lnTo>
                <a:lnTo>
                  <a:pt x="4683" y="420"/>
                </a:lnTo>
                <a:lnTo>
                  <a:pt x="4683" y="423"/>
                </a:lnTo>
                <a:lnTo>
                  <a:pt x="4683" y="420"/>
                </a:lnTo>
                <a:lnTo>
                  <a:pt x="4684" y="417"/>
                </a:lnTo>
                <a:lnTo>
                  <a:pt x="4684" y="422"/>
                </a:lnTo>
                <a:lnTo>
                  <a:pt x="4684" y="430"/>
                </a:lnTo>
                <a:lnTo>
                  <a:pt x="4684" y="428"/>
                </a:lnTo>
                <a:lnTo>
                  <a:pt x="4685" y="422"/>
                </a:lnTo>
                <a:lnTo>
                  <a:pt x="4685" y="422"/>
                </a:lnTo>
                <a:lnTo>
                  <a:pt x="4685" y="435"/>
                </a:lnTo>
                <a:lnTo>
                  <a:pt x="4686" y="442"/>
                </a:lnTo>
                <a:lnTo>
                  <a:pt x="4686" y="444"/>
                </a:lnTo>
                <a:lnTo>
                  <a:pt x="4686" y="455"/>
                </a:lnTo>
                <a:lnTo>
                  <a:pt x="4687" y="462"/>
                </a:lnTo>
                <a:lnTo>
                  <a:pt x="4687" y="463"/>
                </a:lnTo>
                <a:lnTo>
                  <a:pt x="4687" y="457"/>
                </a:lnTo>
                <a:lnTo>
                  <a:pt x="4687" y="458"/>
                </a:lnTo>
                <a:lnTo>
                  <a:pt x="4688" y="458"/>
                </a:lnTo>
                <a:lnTo>
                  <a:pt x="4688" y="458"/>
                </a:lnTo>
                <a:lnTo>
                  <a:pt x="4688" y="457"/>
                </a:lnTo>
                <a:lnTo>
                  <a:pt x="4689" y="462"/>
                </a:lnTo>
                <a:lnTo>
                  <a:pt x="4689" y="468"/>
                </a:lnTo>
                <a:lnTo>
                  <a:pt x="4689" y="465"/>
                </a:lnTo>
                <a:lnTo>
                  <a:pt x="4690" y="465"/>
                </a:lnTo>
                <a:lnTo>
                  <a:pt x="4690" y="465"/>
                </a:lnTo>
                <a:lnTo>
                  <a:pt x="4690" y="466"/>
                </a:lnTo>
                <a:lnTo>
                  <a:pt x="4690" y="468"/>
                </a:lnTo>
                <a:lnTo>
                  <a:pt x="4691" y="463"/>
                </a:lnTo>
                <a:lnTo>
                  <a:pt x="4691" y="460"/>
                </a:lnTo>
                <a:lnTo>
                  <a:pt x="4691" y="462"/>
                </a:lnTo>
                <a:lnTo>
                  <a:pt x="4691" y="466"/>
                </a:lnTo>
                <a:lnTo>
                  <a:pt x="4692" y="475"/>
                </a:lnTo>
                <a:lnTo>
                  <a:pt x="4692" y="489"/>
                </a:lnTo>
                <a:lnTo>
                  <a:pt x="4693" y="502"/>
                </a:lnTo>
                <a:lnTo>
                  <a:pt x="4693" y="523"/>
                </a:lnTo>
                <a:lnTo>
                  <a:pt x="4693" y="526"/>
                </a:lnTo>
                <a:lnTo>
                  <a:pt x="4693" y="492"/>
                </a:lnTo>
                <a:lnTo>
                  <a:pt x="4694" y="437"/>
                </a:lnTo>
                <a:lnTo>
                  <a:pt x="4694" y="364"/>
                </a:lnTo>
                <a:lnTo>
                  <a:pt x="4694" y="242"/>
                </a:lnTo>
                <a:lnTo>
                  <a:pt x="4694" y="133"/>
                </a:lnTo>
                <a:lnTo>
                  <a:pt x="4695" y="82"/>
                </a:lnTo>
                <a:lnTo>
                  <a:pt x="4695" y="148"/>
                </a:lnTo>
                <a:lnTo>
                  <a:pt x="4696" y="308"/>
                </a:lnTo>
                <a:lnTo>
                  <a:pt x="4696" y="449"/>
                </a:lnTo>
                <a:lnTo>
                  <a:pt x="4696" y="510"/>
                </a:lnTo>
                <a:lnTo>
                  <a:pt x="4696" y="514"/>
                </a:lnTo>
                <a:lnTo>
                  <a:pt x="4697" y="492"/>
                </a:lnTo>
                <a:lnTo>
                  <a:pt x="4697" y="484"/>
                </a:lnTo>
                <a:lnTo>
                  <a:pt x="4697" y="479"/>
                </a:lnTo>
                <a:lnTo>
                  <a:pt x="4697" y="486"/>
                </a:lnTo>
                <a:lnTo>
                  <a:pt x="4698" y="489"/>
                </a:lnTo>
                <a:lnTo>
                  <a:pt x="4698" y="482"/>
                </a:lnTo>
                <a:lnTo>
                  <a:pt x="4699" y="482"/>
                </a:lnTo>
                <a:lnTo>
                  <a:pt x="4699" y="481"/>
                </a:lnTo>
                <a:lnTo>
                  <a:pt x="4699" y="486"/>
                </a:lnTo>
                <a:lnTo>
                  <a:pt x="4699" y="481"/>
                </a:lnTo>
                <a:lnTo>
                  <a:pt x="4700" y="479"/>
                </a:lnTo>
                <a:lnTo>
                  <a:pt x="4700" y="479"/>
                </a:lnTo>
                <a:lnTo>
                  <a:pt x="4700" y="481"/>
                </a:lnTo>
                <a:lnTo>
                  <a:pt x="4700" y="478"/>
                </a:lnTo>
                <a:lnTo>
                  <a:pt x="4701" y="476"/>
                </a:lnTo>
                <a:lnTo>
                  <a:pt x="4701" y="475"/>
                </a:lnTo>
                <a:lnTo>
                  <a:pt x="4702" y="478"/>
                </a:lnTo>
                <a:lnTo>
                  <a:pt x="4702" y="481"/>
                </a:lnTo>
                <a:lnTo>
                  <a:pt x="4702" y="479"/>
                </a:lnTo>
                <a:lnTo>
                  <a:pt x="4702" y="479"/>
                </a:lnTo>
                <a:lnTo>
                  <a:pt x="4703" y="486"/>
                </a:lnTo>
                <a:lnTo>
                  <a:pt x="4703" y="486"/>
                </a:lnTo>
                <a:lnTo>
                  <a:pt x="4703" y="484"/>
                </a:lnTo>
                <a:lnTo>
                  <a:pt x="4703" y="484"/>
                </a:lnTo>
                <a:lnTo>
                  <a:pt x="4704" y="486"/>
                </a:lnTo>
                <a:lnTo>
                  <a:pt x="4704" y="489"/>
                </a:lnTo>
                <a:lnTo>
                  <a:pt x="4704" y="487"/>
                </a:lnTo>
                <a:lnTo>
                  <a:pt x="4705" y="486"/>
                </a:lnTo>
                <a:lnTo>
                  <a:pt x="4705" y="486"/>
                </a:lnTo>
                <a:lnTo>
                  <a:pt x="4705" y="489"/>
                </a:lnTo>
                <a:lnTo>
                  <a:pt x="4706" y="486"/>
                </a:lnTo>
                <a:lnTo>
                  <a:pt x="4706" y="482"/>
                </a:lnTo>
                <a:lnTo>
                  <a:pt x="4706" y="482"/>
                </a:lnTo>
                <a:lnTo>
                  <a:pt x="4706" y="484"/>
                </a:lnTo>
                <a:lnTo>
                  <a:pt x="4707" y="484"/>
                </a:lnTo>
                <a:lnTo>
                  <a:pt x="4707" y="481"/>
                </a:lnTo>
                <a:lnTo>
                  <a:pt x="4707" y="482"/>
                </a:lnTo>
                <a:lnTo>
                  <a:pt x="4708" y="487"/>
                </a:lnTo>
                <a:lnTo>
                  <a:pt x="4708" y="491"/>
                </a:lnTo>
                <a:lnTo>
                  <a:pt x="4708" y="489"/>
                </a:lnTo>
                <a:lnTo>
                  <a:pt x="4709" y="486"/>
                </a:lnTo>
                <a:lnTo>
                  <a:pt x="4709" y="484"/>
                </a:lnTo>
                <a:lnTo>
                  <a:pt x="4709" y="482"/>
                </a:lnTo>
                <a:lnTo>
                  <a:pt x="4709" y="486"/>
                </a:lnTo>
                <a:lnTo>
                  <a:pt x="4710" y="487"/>
                </a:lnTo>
                <a:lnTo>
                  <a:pt x="4710" y="494"/>
                </a:lnTo>
                <a:lnTo>
                  <a:pt x="4710" y="495"/>
                </a:lnTo>
                <a:lnTo>
                  <a:pt x="4711" y="492"/>
                </a:lnTo>
                <a:lnTo>
                  <a:pt x="4711" y="494"/>
                </a:lnTo>
                <a:lnTo>
                  <a:pt x="4711" y="498"/>
                </a:lnTo>
                <a:lnTo>
                  <a:pt x="4712" y="497"/>
                </a:lnTo>
                <a:lnTo>
                  <a:pt x="4712" y="498"/>
                </a:lnTo>
                <a:lnTo>
                  <a:pt x="4712" y="497"/>
                </a:lnTo>
                <a:lnTo>
                  <a:pt x="4712" y="500"/>
                </a:lnTo>
                <a:lnTo>
                  <a:pt x="4713" y="503"/>
                </a:lnTo>
                <a:lnTo>
                  <a:pt x="4713" y="503"/>
                </a:lnTo>
                <a:lnTo>
                  <a:pt x="4713" y="500"/>
                </a:lnTo>
                <a:lnTo>
                  <a:pt x="4714" y="503"/>
                </a:lnTo>
                <a:lnTo>
                  <a:pt x="4714" y="507"/>
                </a:lnTo>
                <a:lnTo>
                  <a:pt x="4714" y="503"/>
                </a:lnTo>
                <a:lnTo>
                  <a:pt x="4715" y="498"/>
                </a:lnTo>
                <a:lnTo>
                  <a:pt x="4715" y="497"/>
                </a:lnTo>
                <a:lnTo>
                  <a:pt x="4715" y="495"/>
                </a:lnTo>
                <a:lnTo>
                  <a:pt x="4715" y="486"/>
                </a:lnTo>
                <a:lnTo>
                  <a:pt x="4716" y="479"/>
                </a:lnTo>
                <a:lnTo>
                  <a:pt x="4716" y="473"/>
                </a:lnTo>
                <a:lnTo>
                  <a:pt x="4716" y="471"/>
                </a:lnTo>
                <a:lnTo>
                  <a:pt x="4717" y="463"/>
                </a:lnTo>
                <a:lnTo>
                  <a:pt x="4717" y="458"/>
                </a:lnTo>
                <a:lnTo>
                  <a:pt x="4717" y="455"/>
                </a:lnTo>
                <a:lnTo>
                  <a:pt x="4717" y="458"/>
                </a:lnTo>
                <a:lnTo>
                  <a:pt x="4718" y="454"/>
                </a:lnTo>
                <a:lnTo>
                  <a:pt x="4718" y="450"/>
                </a:lnTo>
                <a:lnTo>
                  <a:pt x="4718" y="449"/>
                </a:lnTo>
                <a:lnTo>
                  <a:pt x="4719" y="450"/>
                </a:lnTo>
                <a:lnTo>
                  <a:pt x="4719" y="449"/>
                </a:lnTo>
                <a:lnTo>
                  <a:pt x="4719" y="449"/>
                </a:lnTo>
                <a:lnTo>
                  <a:pt x="4720" y="442"/>
                </a:lnTo>
                <a:lnTo>
                  <a:pt x="4720" y="446"/>
                </a:lnTo>
                <a:lnTo>
                  <a:pt x="4720" y="449"/>
                </a:lnTo>
                <a:lnTo>
                  <a:pt x="4720" y="444"/>
                </a:lnTo>
                <a:lnTo>
                  <a:pt x="4721" y="446"/>
                </a:lnTo>
                <a:lnTo>
                  <a:pt x="4721" y="447"/>
                </a:lnTo>
                <a:lnTo>
                  <a:pt x="4721" y="455"/>
                </a:lnTo>
                <a:lnTo>
                  <a:pt x="4722" y="449"/>
                </a:lnTo>
                <a:lnTo>
                  <a:pt x="4722" y="446"/>
                </a:lnTo>
                <a:lnTo>
                  <a:pt x="4722" y="447"/>
                </a:lnTo>
                <a:lnTo>
                  <a:pt x="4723" y="449"/>
                </a:lnTo>
                <a:lnTo>
                  <a:pt x="4723" y="450"/>
                </a:lnTo>
                <a:lnTo>
                  <a:pt x="4723" y="447"/>
                </a:lnTo>
                <a:lnTo>
                  <a:pt x="4723" y="446"/>
                </a:lnTo>
                <a:lnTo>
                  <a:pt x="4724" y="449"/>
                </a:lnTo>
                <a:lnTo>
                  <a:pt x="4724" y="452"/>
                </a:lnTo>
                <a:lnTo>
                  <a:pt x="4724" y="446"/>
                </a:lnTo>
                <a:lnTo>
                  <a:pt x="4725" y="452"/>
                </a:lnTo>
                <a:lnTo>
                  <a:pt x="4725" y="455"/>
                </a:lnTo>
                <a:lnTo>
                  <a:pt x="4725" y="454"/>
                </a:lnTo>
                <a:lnTo>
                  <a:pt x="4726" y="454"/>
                </a:lnTo>
                <a:lnTo>
                  <a:pt x="4726" y="454"/>
                </a:lnTo>
                <a:lnTo>
                  <a:pt x="4726" y="455"/>
                </a:lnTo>
                <a:lnTo>
                  <a:pt x="4726" y="460"/>
                </a:lnTo>
                <a:lnTo>
                  <a:pt x="4727" y="460"/>
                </a:lnTo>
                <a:lnTo>
                  <a:pt x="4727" y="457"/>
                </a:lnTo>
                <a:lnTo>
                  <a:pt x="4727" y="458"/>
                </a:lnTo>
                <a:lnTo>
                  <a:pt x="4728" y="463"/>
                </a:lnTo>
                <a:lnTo>
                  <a:pt x="4728" y="458"/>
                </a:lnTo>
                <a:lnTo>
                  <a:pt x="4728" y="458"/>
                </a:lnTo>
                <a:lnTo>
                  <a:pt x="4729" y="462"/>
                </a:lnTo>
                <a:lnTo>
                  <a:pt x="4729" y="462"/>
                </a:lnTo>
                <a:lnTo>
                  <a:pt x="4729" y="458"/>
                </a:lnTo>
                <a:lnTo>
                  <a:pt x="4729" y="455"/>
                </a:lnTo>
                <a:lnTo>
                  <a:pt x="4730" y="455"/>
                </a:lnTo>
                <a:lnTo>
                  <a:pt x="4730" y="455"/>
                </a:lnTo>
                <a:lnTo>
                  <a:pt x="4730" y="455"/>
                </a:lnTo>
                <a:lnTo>
                  <a:pt x="4730" y="452"/>
                </a:lnTo>
                <a:lnTo>
                  <a:pt x="4731" y="454"/>
                </a:lnTo>
                <a:lnTo>
                  <a:pt x="4731" y="457"/>
                </a:lnTo>
                <a:lnTo>
                  <a:pt x="4732" y="460"/>
                </a:lnTo>
                <a:lnTo>
                  <a:pt x="4732" y="457"/>
                </a:lnTo>
                <a:lnTo>
                  <a:pt x="4732" y="457"/>
                </a:lnTo>
                <a:lnTo>
                  <a:pt x="4732" y="458"/>
                </a:lnTo>
                <a:lnTo>
                  <a:pt x="4733" y="455"/>
                </a:lnTo>
                <a:lnTo>
                  <a:pt x="4733" y="455"/>
                </a:lnTo>
                <a:lnTo>
                  <a:pt x="4733" y="455"/>
                </a:lnTo>
                <a:lnTo>
                  <a:pt x="4733" y="458"/>
                </a:lnTo>
                <a:lnTo>
                  <a:pt x="4734" y="457"/>
                </a:lnTo>
                <a:lnTo>
                  <a:pt x="4734" y="455"/>
                </a:lnTo>
                <a:lnTo>
                  <a:pt x="4735" y="452"/>
                </a:lnTo>
                <a:lnTo>
                  <a:pt x="4735" y="449"/>
                </a:lnTo>
                <a:lnTo>
                  <a:pt x="4735" y="449"/>
                </a:lnTo>
                <a:lnTo>
                  <a:pt x="4735" y="439"/>
                </a:lnTo>
                <a:lnTo>
                  <a:pt x="4736" y="435"/>
                </a:lnTo>
                <a:lnTo>
                  <a:pt x="4736" y="433"/>
                </a:lnTo>
                <a:lnTo>
                  <a:pt x="4736" y="441"/>
                </a:lnTo>
                <a:lnTo>
                  <a:pt x="4736" y="431"/>
                </a:lnTo>
                <a:lnTo>
                  <a:pt x="4737" y="426"/>
                </a:lnTo>
                <a:lnTo>
                  <a:pt x="4737" y="425"/>
                </a:lnTo>
                <a:lnTo>
                  <a:pt x="4738" y="425"/>
                </a:lnTo>
                <a:lnTo>
                  <a:pt x="4738" y="420"/>
                </a:lnTo>
                <a:lnTo>
                  <a:pt x="4738" y="422"/>
                </a:lnTo>
                <a:lnTo>
                  <a:pt x="4738" y="422"/>
                </a:lnTo>
                <a:lnTo>
                  <a:pt x="4739" y="423"/>
                </a:lnTo>
                <a:lnTo>
                  <a:pt x="4739" y="425"/>
                </a:lnTo>
                <a:lnTo>
                  <a:pt x="4739" y="420"/>
                </a:lnTo>
                <a:lnTo>
                  <a:pt x="4739" y="426"/>
                </a:lnTo>
                <a:lnTo>
                  <a:pt x="4740" y="433"/>
                </a:lnTo>
                <a:lnTo>
                  <a:pt x="4740" y="430"/>
                </a:lnTo>
                <a:lnTo>
                  <a:pt x="4740" y="415"/>
                </a:lnTo>
                <a:lnTo>
                  <a:pt x="4741" y="423"/>
                </a:lnTo>
                <a:lnTo>
                  <a:pt x="4741" y="437"/>
                </a:lnTo>
                <a:lnTo>
                  <a:pt x="4741" y="444"/>
                </a:lnTo>
                <a:lnTo>
                  <a:pt x="4742" y="444"/>
                </a:lnTo>
                <a:lnTo>
                  <a:pt x="4742" y="452"/>
                </a:lnTo>
                <a:lnTo>
                  <a:pt x="4742" y="458"/>
                </a:lnTo>
                <a:lnTo>
                  <a:pt x="4742" y="465"/>
                </a:lnTo>
                <a:lnTo>
                  <a:pt x="4743" y="463"/>
                </a:lnTo>
                <a:lnTo>
                  <a:pt x="4743" y="457"/>
                </a:lnTo>
                <a:lnTo>
                  <a:pt x="4743" y="460"/>
                </a:lnTo>
                <a:lnTo>
                  <a:pt x="4744" y="466"/>
                </a:lnTo>
                <a:lnTo>
                  <a:pt x="4744" y="462"/>
                </a:lnTo>
                <a:lnTo>
                  <a:pt x="4744" y="460"/>
                </a:lnTo>
                <a:lnTo>
                  <a:pt x="4745" y="460"/>
                </a:lnTo>
                <a:lnTo>
                  <a:pt x="4745" y="463"/>
                </a:lnTo>
                <a:lnTo>
                  <a:pt x="4745" y="460"/>
                </a:lnTo>
                <a:lnTo>
                  <a:pt x="4745" y="458"/>
                </a:lnTo>
                <a:lnTo>
                  <a:pt x="4746" y="457"/>
                </a:lnTo>
                <a:lnTo>
                  <a:pt x="4746" y="463"/>
                </a:lnTo>
                <a:lnTo>
                  <a:pt x="4746" y="465"/>
                </a:lnTo>
                <a:lnTo>
                  <a:pt x="4747" y="463"/>
                </a:lnTo>
                <a:lnTo>
                  <a:pt x="4747" y="463"/>
                </a:lnTo>
                <a:lnTo>
                  <a:pt x="4747" y="470"/>
                </a:lnTo>
                <a:lnTo>
                  <a:pt x="4748" y="481"/>
                </a:lnTo>
                <a:lnTo>
                  <a:pt x="4748" y="494"/>
                </a:lnTo>
                <a:lnTo>
                  <a:pt x="4748" y="503"/>
                </a:lnTo>
                <a:lnTo>
                  <a:pt x="4748" y="526"/>
                </a:lnTo>
                <a:lnTo>
                  <a:pt x="4749" y="523"/>
                </a:lnTo>
                <a:lnTo>
                  <a:pt x="4749" y="514"/>
                </a:lnTo>
                <a:lnTo>
                  <a:pt x="4749" y="417"/>
                </a:lnTo>
                <a:lnTo>
                  <a:pt x="4750" y="345"/>
                </a:lnTo>
                <a:lnTo>
                  <a:pt x="4750" y="231"/>
                </a:lnTo>
                <a:lnTo>
                  <a:pt x="4750" y="122"/>
                </a:lnTo>
                <a:lnTo>
                  <a:pt x="4751" y="79"/>
                </a:lnTo>
                <a:lnTo>
                  <a:pt x="4751" y="151"/>
                </a:lnTo>
                <a:lnTo>
                  <a:pt x="4751" y="321"/>
                </a:lnTo>
                <a:lnTo>
                  <a:pt x="4751" y="465"/>
                </a:lnTo>
                <a:lnTo>
                  <a:pt x="4752" y="526"/>
                </a:lnTo>
                <a:lnTo>
                  <a:pt x="4752" y="523"/>
                </a:lnTo>
                <a:lnTo>
                  <a:pt x="4752" y="511"/>
                </a:lnTo>
                <a:lnTo>
                  <a:pt x="4753" y="486"/>
                </a:lnTo>
                <a:lnTo>
                  <a:pt x="4753" y="476"/>
                </a:lnTo>
                <a:lnTo>
                  <a:pt x="4753" y="479"/>
                </a:lnTo>
                <a:lnTo>
                  <a:pt x="4753" y="486"/>
                </a:lnTo>
                <a:lnTo>
                  <a:pt x="4754" y="481"/>
                </a:lnTo>
                <a:lnTo>
                  <a:pt x="4754" y="476"/>
                </a:lnTo>
                <a:lnTo>
                  <a:pt x="4754" y="476"/>
                </a:lnTo>
                <a:lnTo>
                  <a:pt x="4755" y="482"/>
                </a:lnTo>
                <a:lnTo>
                  <a:pt x="4755" y="481"/>
                </a:lnTo>
                <a:lnTo>
                  <a:pt x="4755" y="479"/>
                </a:lnTo>
                <a:lnTo>
                  <a:pt x="4756" y="478"/>
                </a:lnTo>
                <a:lnTo>
                  <a:pt x="4756" y="478"/>
                </a:lnTo>
                <a:lnTo>
                  <a:pt x="4756" y="481"/>
                </a:lnTo>
                <a:lnTo>
                  <a:pt x="4756" y="479"/>
                </a:lnTo>
                <a:lnTo>
                  <a:pt x="4757" y="471"/>
                </a:lnTo>
                <a:lnTo>
                  <a:pt x="4757" y="475"/>
                </a:lnTo>
                <a:lnTo>
                  <a:pt x="4757" y="479"/>
                </a:lnTo>
                <a:lnTo>
                  <a:pt x="4758" y="473"/>
                </a:lnTo>
                <a:lnTo>
                  <a:pt x="4758" y="473"/>
                </a:lnTo>
                <a:lnTo>
                  <a:pt x="4758" y="476"/>
                </a:lnTo>
                <a:lnTo>
                  <a:pt x="4759" y="481"/>
                </a:lnTo>
                <a:lnTo>
                  <a:pt x="4759" y="478"/>
                </a:lnTo>
                <a:lnTo>
                  <a:pt x="4759" y="475"/>
                </a:lnTo>
                <a:lnTo>
                  <a:pt x="4759" y="476"/>
                </a:lnTo>
                <a:lnTo>
                  <a:pt x="4760" y="479"/>
                </a:lnTo>
                <a:lnTo>
                  <a:pt x="4760" y="478"/>
                </a:lnTo>
                <a:lnTo>
                  <a:pt x="4760" y="476"/>
                </a:lnTo>
                <a:lnTo>
                  <a:pt x="4761" y="475"/>
                </a:lnTo>
                <a:lnTo>
                  <a:pt x="4761" y="481"/>
                </a:lnTo>
                <a:lnTo>
                  <a:pt x="4761" y="476"/>
                </a:lnTo>
                <a:lnTo>
                  <a:pt x="4762" y="471"/>
                </a:lnTo>
                <a:lnTo>
                  <a:pt x="4762" y="475"/>
                </a:lnTo>
                <a:lnTo>
                  <a:pt x="4762" y="478"/>
                </a:lnTo>
                <a:lnTo>
                  <a:pt x="4762" y="481"/>
                </a:lnTo>
                <a:lnTo>
                  <a:pt x="4763" y="475"/>
                </a:lnTo>
                <a:lnTo>
                  <a:pt x="4763" y="476"/>
                </a:lnTo>
                <a:lnTo>
                  <a:pt x="4764" y="479"/>
                </a:lnTo>
                <a:lnTo>
                  <a:pt x="4764" y="479"/>
                </a:lnTo>
                <a:lnTo>
                  <a:pt x="4764" y="479"/>
                </a:lnTo>
                <a:lnTo>
                  <a:pt x="4764" y="478"/>
                </a:lnTo>
                <a:lnTo>
                  <a:pt x="4765" y="482"/>
                </a:lnTo>
                <a:lnTo>
                  <a:pt x="4765" y="481"/>
                </a:lnTo>
                <a:lnTo>
                  <a:pt x="4765" y="479"/>
                </a:lnTo>
                <a:lnTo>
                  <a:pt x="4765" y="475"/>
                </a:lnTo>
                <a:lnTo>
                  <a:pt x="4766" y="478"/>
                </a:lnTo>
                <a:lnTo>
                  <a:pt x="4766" y="476"/>
                </a:lnTo>
                <a:lnTo>
                  <a:pt x="4766" y="476"/>
                </a:lnTo>
                <a:lnTo>
                  <a:pt x="4766" y="475"/>
                </a:lnTo>
                <a:lnTo>
                  <a:pt x="4767" y="478"/>
                </a:lnTo>
                <a:lnTo>
                  <a:pt x="4767" y="482"/>
                </a:lnTo>
                <a:lnTo>
                  <a:pt x="4768" y="481"/>
                </a:lnTo>
                <a:lnTo>
                  <a:pt x="4768" y="478"/>
                </a:lnTo>
                <a:lnTo>
                  <a:pt x="4768" y="479"/>
                </a:lnTo>
                <a:lnTo>
                  <a:pt x="4768" y="486"/>
                </a:lnTo>
                <a:lnTo>
                  <a:pt x="4769" y="491"/>
                </a:lnTo>
                <a:lnTo>
                  <a:pt x="4769" y="482"/>
                </a:lnTo>
                <a:lnTo>
                  <a:pt x="4769" y="481"/>
                </a:lnTo>
                <a:lnTo>
                  <a:pt x="4769" y="487"/>
                </a:lnTo>
                <a:lnTo>
                  <a:pt x="4770" y="484"/>
                </a:lnTo>
                <a:lnTo>
                  <a:pt x="4770" y="482"/>
                </a:lnTo>
                <a:lnTo>
                  <a:pt x="4771" y="481"/>
                </a:lnTo>
                <a:lnTo>
                  <a:pt x="4771" y="481"/>
                </a:lnTo>
                <a:lnTo>
                  <a:pt x="4771" y="481"/>
                </a:lnTo>
                <a:lnTo>
                  <a:pt x="4771" y="478"/>
                </a:lnTo>
                <a:lnTo>
                  <a:pt x="4772" y="465"/>
                </a:lnTo>
                <a:lnTo>
                  <a:pt x="4772" y="468"/>
                </a:lnTo>
                <a:lnTo>
                  <a:pt x="4772" y="466"/>
                </a:lnTo>
                <a:lnTo>
                  <a:pt x="4772" y="458"/>
                </a:lnTo>
                <a:lnTo>
                  <a:pt x="4773" y="449"/>
                </a:lnTo>
                <a:lnTo>
                  <a:pt x="4773" y="452"/>
                </a:lnTo>
                <a:lnTo>
                  <a:pt x="4774" y="447"/>
                </a:lnTo>
                <a:lnTo>
                  <a:pt x="4774" y="442"/>
                </a:lnTo>
                <a:lnTo>
                  <a:pt x="4774" y="439"/>
                </a:lnTo>
                <a:lnTo>
                  <a:pt x="4774" y="439"/>
                </a:lnTo>
                <a:lnTo>
                  <a:pt x="4775" y="441"/>
                </a:lnTo>
                <a:lnTo>
                  <a:pt x="4775" y="439"/>
                </a:lnTo>
                <a:lnTo>
                  <a:pt x="4775" y="435"/>
                </a:lnTo>
                <a:lnTo>
                  <a:pt x="4775" y="437"/>
                </a:lnTo>
                <a:lnTo>
                  <a:pt x="4776" y="439"/>
                </a:lnTo>
                <a:lnTo>
                  <a:pt x="4776" y="442"/>
                </a:lnTo>
                <a:lnTo>
                  <a:pt x="4777" y="435"/>
                </a:lnTo>
                <a:lnTo>
                  <a:pt x="4777" y="435"/>
                </a:lnTo>
                <a:lnTo>
                  <a:pt x="4777" y="439"/>
                </a:lnTo>
                <a:lnTo>
                  <a:pt x="4777" y="436"/>
                </a:lnTo>
                <a:lnTo>
                  <a:pt x="4778" y="430"/>
                </a:lnTo>
                <a:lnTo>
                  <a:pt x="4778" y="431"/>
                </a:lnTo>
                <a:lnTo>
                  <a:pt x="4778" y="436"/>
                </a:lnTo>
                <a:lnTo>
                  <a:pt x="4778" y="436"/>
                </a:lnTo>
                <a:lnTo>
                  <a:pt x="4779" y="437"/>
                </a:lnTo>
                <a:lnTo>
                  <a:pt x="4779" y="433"/>
                </a:lnTo>
                <a:lnTo>
                  <a:pt x="4779" y="439"/>
                </a:lnTo>
                <a:lnTo>
                  <a:pt x="4780" y="442"/>
                </a:lnTo>
                <a:lnTo>
                  <a:pt x="4780" y="439"/>
                </a:lnTo>
                <a:lnTo>
                  <a:pt x="4780" y="437"/>
                </a:lnTo>
                <a:lnTo>
                  <a:pt x="4781" y="437"/>
                </a:lnTo>
                <a:lnTo>
                  <a:pt x="4781" y="444"/>
                </a:lnTo>
                <a:lnTo>
                  <a:pt x="4781" y="441"/>
                </a:lnTo>
                <a:lnTo>
                  <a:pt x="4781" y="439"/>
                </a:lnTo>
                <a:lnTo>
                  <a:pt x="4782" y="442"/>
                </a:lnTo>
                <a:lnTo>
                  <a:pt x="4782" y="444"/>
                </a:lnTo>
                <a:lnTo>
                  <a:pt x="4782" y="446"/>
                </a:lnTo>
                <a:lnTo>
                  <a:pt x="4783" y="441"/>
                </a:lnTo>
                <a:lnTo>
                  <a:pt x="4783" y="441"/>
                </a:lnTo>
                <a:lnTo>
                  <a:pt x="4783" y="446"/>
                </a:lnTo>
                <a:lnTo>
                  <a:pt x="4784" y="442"/>
                </a:lnTo>
                <a:lnTo>
                  <a:pt x="4784" y="441"/>
                </a:lnTo>
                <a:lnTo>
                  <a:pt x="4784" y="439"/>
                </a:lnTo>
                <a:lnTo>
                  <a:pt x="4784" y="442"/>
                </a:lnTo>
                <a:lnTo>
                  <a:pt x="4785" y="442"/>
                </a:lnTo>
                <a:lnTo>
                  <a:pt x="4785" y="435"/>
                </a:lnTo>
                <a:lnTo>
                  <a:pt x="4785" y="437"/>
                </a:lnTo>
                <a:lnTo>
                  <a:pt x="4786" y="446"/>
                </a:lnTo>
                <a:lnTo>
                  <a:pt x="4786" y="447"/>
                </a:lnTo>
                <a:lnTo>
                  <a:pt x="4786" y="449"/>
                </a:lnTo>
                <a:lnTo>
                  <a:pt x="4787" y="442"/>
                </a:lnTo>
                <a:lnTo>
                  <a:pt x="4787" y="446"/>
                </a:lnTo>
                <a:lnTo>
                  <a:pt x="4787" y="449"/>
                </a:lnTo>
                <a:lnTo>
                  <a:pt x="4787" y="447"/>
                </a:lnTo>
                <a:lnTo>
                  <a:pt x="4788" y="444"/>
                </a:lnTo>
                <a:lnTo>
                  <a:pt x="4788" y="444"/>
                </a:lnTo>
                <a:lnTo>
                  <a:pt x="4788" y="447"/>
                </a:lnTo>
                <a:lnTo>
                  <a:pt x="4789" y="444"/>
                </a:lnTo>
                <a:lnTo>
                  <a:pt x="4789" y="441"/>
                </a:lnTo>
                <a:lnTo>
                  <a:pt x="4789" y="441"/>
                </a:lnTo>
                <a:lnTo>
                  <a:pt x="4790" y="441"/>
                </a:lnTo>
                <a:lnTo>
                  <a:pt x="4790" y="439"/>
                </a:lnTo>
                <a:lnTo>
                  <a:pt x="4790" y="441"/>
                </a:lnTo>
                <a:lnTo>
                  <a:pt x="4790" y="439"/>
                </a:lnTo>
                <a:lnTo>
                  <a:pt x="4791" y="442"/>
                </a:lnTo>
                <a:lnTo>
                  <a:pt x="4791" y="439"/>
                </a:lnTo>
                <a:lnTo>
                  <a:pt x="4791" y="433"/>
                </a:lnTo>
                <a:lnTo>
                  <a:pt x="4792" y="430"/>
                </a:lnTo>
                <a:lnTo>
                  <a:pt x="4792" y="425"/>
                </a:lnTo>
                <a:lnTo>
                  <a:pt x="4792" y="419"/>
                </a:lnTo>
                <a:lnTo>
                  <a:pt x="4792" y="417"/>
                </a:lnTo>
                <a:lnTo>
                  <a:pt x="4793" y="415"/>
                </a:lnTo>
                <a:lnTo>
                  <a:pt x="4793" y="412"/>
                </a:lnTo>
                <a:lnTo>
                  <a:pt x="4794" y="409"/>
                </a:lnTo>
                <a:lnTo>
                  <a:pt x="4794" y="407"/>
                </a:lnTo>
                <a:lnTo>
                  <a:pt x="4794" y="399"/>
                </a:lnTo>
                <a:lnTo>
                  <a:pt x="4794" y="407"/>
                </a:lnTo>
                <a:lnTo>
                  <a:pt x="4795" y="410"/>
                </a:lnTo>
                <a:lnTo>
                  <a:pt x="4795" y="410"/>
                </a:lnTo>
                <a:lnTo>
                  <a:pt x="4795" y="410"/>
                </a:lnTo>
                <a:lnTo>
                  <a:pt x="4795" y="410"/>
                </a:lnTo>
                <a:lnTo>
                  <a:pt x="4796" y="419"/>
                </a:lnTo>
                <a:lnTo>
                  <a:pt x="4796" y="417"/>
                </a:lnTo>
                <a:lnTo>
                  <a:pt x="4797" y="407"/>
                </a:lnTo>
                <a:lnTo>
                  <a:pt x="4797" y="401"/>
                </a:lnTo>
                <a:lnTo>
                  <a:pt x="4797" y="412"/>
                </a:lnTo>
                <a:lnTo>
                  <a:pt x="4797" y="422"/>
                </a:lnTo>
                <a:lnTo>
                  <a:pt x="4798" y="428"/>
                </a:lnTo>
                <a:lnTo>
                  <a:pt x="4798" y="428"/>
                </a:lnTo>
                <a:lnTo>
                  <a:pt x="4798" y="437"/>
                </a:lnTo>
                <a:lnTo>
                  <a:pt x="4798" y="437"/>
                </a:lnTo>
                <a:lnTo>
                  <a:pt x="4799" y="441"/>
                </a:lnTo>
                <a:lnTo>
                  <a:pt x="4799" y="439"/>
                </a:lnTo>
                <a:lnTo>
                  <a:pt x="4800" y="442"/>
                </a:lnTo>
                <a:lnTo>
                  <a:pt x="4800" y="444"/>
                </a:lnTo>
                <a:lnTo>
                  <a:pt x="4800" y="441"/>
                </a:lnTo>
                <a:lnTo>
                  <a:pt x="4800" y="446"/>
                </a:lnTo>
                <a:lnTo>
                  <a:pt x="4801" y="444"/>
                </a:lnTo>
                <a:lnTo>
                  <a:pt x="4801" y="450"/>
                </a:lnTo>
                <a:lnTo>
                  <a:pt x="4801" y="450"/>
                </a:lnTo>
                <a:lnTo>
                  <a:pt x="4801" y="447"/>
                </a:lnTo>
                <a:lnTo>
                  <a:pt x="4802" y="450"/>
                </a:lnTo>
                <a:lnTo>
                  <a:pt x="4802" y="450"/>
                </a:lnTo>
                <a:lnTo>
                  <a:pt x="4802" y="450"/>
                </a:lnTo>
                <a:lnTo>
                  <a:pt x="4802" y="450"/>
                </a:lnTo>
                <a:lnTo>
                  <a:pt x="4803" y="450"/>
                </a:lnTo>
                <a:lnTo>
                  <a:pt x="4803" y="458"/>
                </a:lnTo>
                <a:lnTo>
                  <a:pt x="4804" y="452"/>
                </a:lnTo>
                <a:lnTo>
                  <a:pt x="4804" y="449"/>
                </a:lnTo>
                <a:lnTo>
                  <a:pt x="4804" y="454"/>
                </a:lnTo>
                <a:lnTo>
                  <a:pt x="4804" y="468"/>
                </a:lnTo>
                <a:lnTo>
                  <a:pt x="4805" y="479"/>
                </a:lnTo>
                <a:lnTo>
                  <a:pt x="4805" y="486"/>
                </a:lnTo>
                <a:lnTo>
                  <a:pt x="4805" y="502"/>
                </a:lnTo>
                <a:lnTo>
                  <a:pt x="4805" y="510"/>
                </a:lnTo>
                <a:lnTo>
                  <a:pt x="4806" y="482"/>
                </a:lnTo>
                <a:lnTo>
                  <a:pt x="4806" y="425"/>
                </a:lnTo>
                <a:lnTo>
                  <a:pt x="4807" y="356"/>
                </a:lnTo>
                <a:lnTo>
                  <a:pt x="4807" y="254"/>
                </a:lnTo>
                <a:lnTo>
                  <a:pt x="4807" y="135"/>
                </a:lnTo>
                <a:lnTo>
                  <a:pt x="4807" y="72"/>
                </a:lnTo>
                <a:lnTo>
                  <a:pt x="4808" y="84"/>
                </a:lnTo>
                <a:lnTo>
                  <a:pt x="4808" y="193"/>
                </a:lnTo>
                <a:lnTo>
                  <a:pt x="4808" y="354"/>
                </a:lnTo>
                <a:lnTo>
                  <a:pt x="4808" y="399"/>
                </a:lnTo>
                <a:lnTo>
                  <a:pt x="4809" y="507"/>
                </a:lnTo>
                <a:lnTo>
                  <a:pt x="4809" y="511"/>
                </a:lnTo>
                <a:lnTo>
                  <a:pt x="4810" y="487"/>
                </a:lnTo>
                <a:lnTo>
                  <a:pt x="4810" y="465"/>
                </a:lnTo>
                <a:lnTo>
                  <a:pt x="4810" y="465"/>
                </a:lnTo>
                <a:lnTo>
                  <a:pt x="4810" y="466"/>
                </a:lnTo>
                <a:lnTo>
                  <a:pt x="4811" y="470"/>
                </a:lnTo>
                <a:lnTo>
                  <a:pt x="4811" y="463"/>
                </a:lnTo>
                <a:lnTo>
                  <a:pt x="4811" y="462"/>
                </a:lnTo>
                <a:lnTo>
                  <a:pt x="4811" y="465"/>
                </a:lnTo>
                <a:lnTo>
                  <a:pt x="4812" y="468"/>
                </a:lnTo>
                <a:lnTo>
                  <a:pt x="4812" y="468"/>
                </a:lnTo>
                <a:lnTo>
                  <a:pt x="4813" y="465"/>
                </a:lnTo>
                <a:lnTo>
                  <a:pt x="4813" y="462"/>
                </a:lnTo>
                <a:lnTo>
                  <a:pt x="4813" y="466"/>
                </a:lnTo>
                <a:lnTo>
                  <a:pt x="4813" y="468"/>
                </a:lnTo>
                <a:lnTo>
                  <a:pt x="4814" y="465"/>
                </a:lnTo>
                <a:lnTo>
                  <a:pt x="4814" y="465"/>
                </a:lnTo>
                <a:lnTo>
                  <a:pt x="4814" y="470"/>
                </a:lnTo>
                <a:lnTo>
                  <a:pt x="4814" y="470"/>
                </a:lnTo>
                <a:lnTo>
                  <a:pt x="4815" y="462"/>
                </a:lnTo>
                <a:lnTo>
                  <a:pt x="4815" y="460"/>
                </a:lnTo>
                <a:lnTo>
                  <a:pt x="4815" y="465"/>
                </a:lnTo>
                <a:lnTo>
                  <a:pt x="4816" y="468"/>
                </a:lnTo>
                <a:lnTo>
                  <a:pt x="4816" y="466"/>
                </a:lnTo>
                <a:lnTo>
                  <a:pt x="4816" y="463"/>
                </a:lnTo>
                <a:lnTo>
                  <a:pt x="4817" y="466"/>
                </a:lnTo>
                <a:lnTo>
                  <a:pt x="4817" y="466"/>
                </a:lnTo>
                <a:lnTo>
                  <a:pt x="4817" y="465"/>
                </a:lnTo>
                <a:lnTo>
                  <a:pt x="4817" y="463"/>
                </a:lnTo>
                <a:lnTo>
                  <a:pt x="4818" y="466"/>
                </a:lnTo>
                <a:lnTo>
                  <a:pt x="4818" y="470"/>
                </a:lnTo>
                <a:lnTo>
                  <a:pt x="4818" y="465"/>
                </a:lnTo>
                <a:lnTo>
                  <a:pt x="4819" y="458"/>
                </a:lnTo>
                <a:lnTo>
                  <a:pt x="4819" y="455"/>
                </a:lnTo>
                <a:lnTo>
                  <a:pt x="4819" y="462"/>
                </a:lnTo>
                <a:lnTo>
                  <a:pt x="4820" y="462"/>
                </a:lnTo>
                <a:lnTo>
                  <a:pt x="4820" y="460"/>
                </a:lnTo>
                <a:lnTo>
                  <a:pt x="4820" y="460"/>
                </a:lnTo>
                <a:lnTo>
                  <a:pt x="4820" y="462"/>
                </a:lnTo>
                <a:lnTo>
                  <a:pt x="4821" y="462"/>
                </a:lnTo>
                <a:lnTo>
                  <a:pt x="4821" y="463"/>
                </a:lnTo>
                <a:lnTo>
                  <a:pt x="4821" y="463"/>
                </a:lnTo>
                <a:lnTo>
                  <a:pt x="4822" y="465"/>
                </a:lnTo>
                <a:lnTo>
                  <a:pt x="4822" y="468"/>
                </a:lnTo>
                <a:lnTo>
                  <a:pt x="4822" y="462"/>
                </a:lnTo>
                <a:lnTo>
                  <a:pt x="4823" y="462"/>
                </a:lnTo>
                <a:lnTo>
                  <a:pt x="4823" y="462"/>
                </a:lnTo>
                <a:lnTo>
                  <a:pt x="4823" y="466"/>
                </a:lnTo>
                <a:lnTo>
                  <a:pt x="4824" y="463"/>
                </a:lnTo>
                <a:lnTo>
                  <a:pt x="4824" y="460"/>
                </a:lnTo>
                <a:lnTo>
                  <a:pt x="4824" y="460"/>
                </a:lnTo>
                <a:lnTo>
                  <a:pt x="4824" y="465"/>
                </a:lnTo>
                <a:lnTo>
                  <a:pt x="4825" y="462"/>
                </a:lnTo>
                <a:lnTo>
                  <a:pt x="4825" y="457"/>
                </a:lnTo>
                <a:lnTo>
                  <a:pt x="4825" y="460"/>
                </a:lnTo>
                <a:lnTo>
                  <a:pt x="4826" y="466"/>
                </a:lnTo>
                <a:lnTo>
                  <a:pt x="4826" y="468"/>
                </a:lnTo>
                <a:lnTo>
                  <a:pt x="4826" y="463"/>
                </a:lnTo>
                <a:lnTo>
                  <a:pt x="4827" y="468"/>
                </a:lnTo>
                <a:lnTo>
                  <a:pt x="4827" y="470"/>
                </a:lnTo>
                <a:lnTo>
                  <a:pt x="4827" y="470"/>
                </a:lnTo>
                <a:lnTo>
                  <a:pt x="4827" y="465"/>
                </a:lnTo>
                <a:lnTo>
                  <a:pt x="4828" y="462"/>
                </a:lnTo>
                <a:lnTo>
                  <a:pt x="4828" y="466"/>
                </a:lnTo>
                <a:lnTo>
                  <a:pt x="4828" y="463"/>
                </a:lnTo>
                <a:lnTo>
                  <a:pt x="4828" y="455"/>
                </a:lnTo>
                <a:lnTo>
                  <a:pt x="4829" y="455"/>
                </a:lnTo>
                <a:lnTo>
                  <a:pt x="4829" y="455"/>
                </a:lnTo>
                <a:lnTo>
                  <a:pt x="4830" y="450"/>
                </a:lnTo>
                <a:lnTo>
                  <a:pt x="4830" y="442"/>
                </a:lnTo>
                <a:lnTo>
                  <a:pt x="4830" y="439"/>
                </a:lnTo>
                <a:lnTo>
                  <a:pt x="4830" y="439"/>
                </a:lnTo>
                <a:lnTo>
                  <a:pt x="4831" y="437"/>
                </a:lnTo>
                <a:lnTo>
                  <a:pt x="4831" y="436"/>
                </a:lnTo>
                <a:lnTo>
                  <a:pt x="4831" y="431"/>
                </a:lnTo>
                <a:lnTo>
                  <a:pt x="4831" y="431"/>
                </a:lnTo>
                <a:lnTo>
                  <a:pt x="4832" y="431"/>
                </a:lnTo>
                <a:lnTo>
                  <a:pt x="4832" y="426"/>
                </a:lnTo>
                <a:lnTo>
                  <a:pt x="4833" y="425"/>
                </a:lnTo>
                <a:lnTo>
                  <a:pt x="4833" y="425"/>
                </a:lnTo>
                <a:lnTo>
                  <a:pt x="4833" y="433"/>
                </a:lnTo>
                <a:lnTo>
                  <a:pt x="4833" y="430"/>
                </a:lnTo>
                <a:lnTo>
                  <a:pt x="4834" y="428"/>
                </a:lnTo>
                <a:lnTo>
                  <a:pt x="4834" y="430"/>
                </a:lnTo>
                <a:lnTo>
                  <a:pt x="4834" y="431"/>
                </a:lnTo>
                <a:lnTo>
                  <a:pt x="4834" y="433"/>
                </a:lnTo>
                <a:lnTo>
                  <a:pt x="4835" y="428"/>
                </a:lnTo>
                <a:lnTo>
                  <a:pt x="4835" y="430"/>
                </a:lnTo>
                <a:lnTo>
                  <a:pt x="4836" y="433"/>
                </a:lnTo>
                <a:lnTo>
                  <a:pt x="4836" y="435"/>
                </a:lnTo>
                <a:lnTo>
                  <a:pt x="4836" y="430"/>
                </a:lnTo>
                <a:lnTo>
                  <a:pt x="4836" y="433"/>
                </a:lnTo>
                <a:lnTo>
                  <a:pt x="4837" y="437"/>
                </a:lnTo>
                <a:lnTo>
                  <a:pt x="4837" y="435"/>
                </a:lnTo>
                <a:lnTo>
                  <a:pt x="4837" y="430"/>
                </a:lnTo>
                <a:lnTo>
                  <a:pt x="4837" y="431"/>
                </a:lnTo>
                <a:lnTo>
                  <a:pt x="4838" y="435"/>
                </a:lnTo>
                <a:lnTo>
                  <a:pt x="4838" y="433"/>
                </a:lnTo>
                <a:lnTo>
                  <a:pt x="4839" y="431"/>
                </a:lnTo>
                <a:lnTo>
                  <a:pt x="4839" y="431"/>
                </a:lnTo>
                <a:lnTo>
                  <a:pt x="4839" y="436"/>
                </a:lnTo>
                <a:lnTo>
                  <a:pt x="4839" y="441"/>
                </a:lnTo>
                <a:lnTo>
                  <a:pt x="4840" y="439"/>
                </a:lnTo>
                <a:lnTo>
                  <a:pt x="4840" y="436"/>
                </a:lnTo>
                <a:lnTo>
                  <a:pt x="4840" y="437"/>
                </a:lnTo>
                <a:lnTo>
                  <a:pt x="4840" y="444"/>
                </a:lnTo>
                <a:lnTo>
                  <a:pt x="4841" y="437"/>
                </a:lnTo>
                <a:lnTo>
                  <a:pt x="4841" y="436"/>
                </a:lnTo>
                <a:lnTo>
                  <a:pt x="4841" y="437"/>
                </a:lnTo>
                <a:lnTo>
                  <a:pt x="4841" y="439"/>
                </a:lnTo>
                <a:lnTo>
                  <a:pt x="4842" y="437"/>
                </a:lnTo>
                <a:lnTo>
                  <a:pt x="4842" y="437"/>
                </a:lnTo>
                <a:lnTo>
                  <a:pt x="4843" y="439"/>
                </a:lnTo>
                <a:lnTo>
                  <a:pt x="4843" y="442"/>
                </a:lnTo>
                <a:lnTo>
                  <a:pt x="4843" y="441"/>
                </a:lnTo>
                <a:lnTo>
                  <a:pt x="4843" y="437"/>
                </a:lnTo>
                <a:lnTo>
                  <a:pt x="4844" y="436"/>
                </a:lnTo>
                <a:lnTo>
                  <a:pt x="4844" y="439"/>
                </a:lnTo>
                <a:lnTo>
                  <a:pt x="4844" y="441"/>
                </a:lnTo>
                <a:lnTo>
                  <a:pt x="4844" y="437"/>
                </a:lnTo>
                <a:lnTo>
                  <a:pt x="4845" y="437"/>
                </a:lnTo>
                <a:lnTo>
                  <a:pt x="4845" y="439"/>
                </a:lnTo>
                <a:lnTo>
                  <a:pt x="4846" y="442"/>
                </a:lnTo>
                <a:lnTo>
                  <a:pt x="4846" y="441"/>
                </a:lnTo>
                <a:lnTo>
                  <a:pt x="4846" y="437"/>
                </a:lnTo>
                <a:lnTo>
                  <a:pt x="4846" y="439"/>
                </a:lnTo>
                <a:lnTo>
                  <a:pt x="4847" y="442"/>
                </a:lnTo>
                <a:lnTo>
                  <a:pt x="4847" y="441"/>
                </a:lnTo>
                <a:lnTo>
                  <a:pt x="4847" y="436"/>
                </a:lnTo>
                <a:lnTo>
                  <a:pt x="4847" y="439"/>
                </a:lnTo>
                <a:lnTo>
                  <a:pt x="4848" y="446"/>
                </a:lnTo>
                <a:lnTo>
                  <a:pt x="4848" y="439"/>
                </a:lnTo>
                <a:lnTo>
                  <a:pt x="4849" y="436"/>
                </a:lnTo>
                <a:lnTo>
                  <a:pt x="4849" y="433"/>
                </a:lnTo>
                <a:lnTo>
                  <a:pt x="4849" y="430"/>
                </a:lnTo>
                <a:lnTo>
                  <a:pt x="4849" y="425"/>
                </a:lnTo>
                <a:lnTo>
                  <a:pt x="4850" y="419"/>
                </a:lnTo>
                <a:lnTo>
                  <a:pt x="4850" y="414"/>
                </a:lnTo>
                <a:lnTo>
                  <a:pt x="4850" y="414"/>
                </a:lnTo>
                <a:lnTo>
                  <a:pt x="4851" y="414"/>
                </a:lnTo>
                <a:lnTo>
                  <a:pt x="4851" y="412"/>
                </a:lnTo>
                <a:lnTo>
                  <a:pt x="4851" y="407"/>
                </a:lnTo>
                <a:lnTo>
                  <a:pt x="4851" y="404"/>
                </a:lnTo>
                <a:lnTo>
                  <a:pt x="4852" y="406"/>
                </a:lnTo>
                <a:lnTo>
                  <a:pt x="4852" y="398"/>
                </a:lnTo>
                <a:lnTo>
                  <a:pt x="4852" y="394"/>
                </a:lnTo>
                <a:lnTo>
                  <a:pt x="4853" y="403"/>
                </a:lnTo>
                <a:lnTo>
                  <a:pt x="4853" y="407"/>
                </a:lnTo>
                <a:lnTo>
                  <a:pt x="4853" y="404"/>
                </a:lnTo>
                <a:lnTo>
                  <a:pt x="4854" y="404"/>
                </a:lnTo>
                <a:lnTo>
                  <a:pt x="4854" y="407"/>
                </a:lnTo>
                <a:lnTo>
                  <a:pt x="4854" y="409"/>
                </a:lnTo>
                <a:lnTo>
                  <a:pt x="4854" y="407"/>
                </a:lnTo>
                <a:lnTo>
                  <a:pt x="4855" y="407"/>
                </a:lnTo>
                <a:lnTo>
                  <a:pt x="4855" y="399"/>
                </a:lnTo>
                <a:lnTo>
                  <a:pt x="4855" y="398"/>
                </a:lnTo>
                <a:lnTo>
                  <a:pt x="4856" y="406"/>
                </a:lnTo>
                <a:lnTo>
                  <a:pt x="4856" y="414"/>
                </a:lnTo>
                <a:lnTo>
                  <a:pt x="4856" y="425"/>
                </a:lnTo>
                <a:lnTo>
                  <a:pt x="4857" y="433"/>
                </a:lnTo>
                <a:lnTo>
                  <a:pt x="4857" y="441"/>
                </a:lnTo>
                <a:lnTo>
                  <a:pt x="4857" y="441"/>
                </a:lnTo>
                <a:lnTo>
                  <a:pt x="4857" y="446"/>
                </a:lnTo>
                <a:lnTo>
                  <a:pt x="4858" y="449"/>
                </a:lnTo>
                <a:lnTo>
                  <a:pt x="4858" y="446"/>
                </a:lnTo>
                <a:lnTo>
                  <a:pt x="4858" y="444"/>
                </a:lnTo>
                <a:lnTo>
                  <a:pt x="4859" y="441"/>
                </a:lnTo>
                <a:lnTo>
                  <a:pt x="4859" y="446"/>
                </a:lnTo>
                <a:lnTo>
                  <a:pt x="4859" y="447"/>
                </a:lnTo>
                <a:lnTo>
                  <a:pt x="4860" y="442"/>
                </a:lnTo>
                <a:lnTo>
                  <a:pt x="4860" y="444"/>
                </a:lnTo>
                <a:lnTo>
                  <a:pt x="4860" y="442"/>
                </a:lnTo>
                <a:lnTo>
                  <a:pt x="4860" y="442"/>
                </a:lnTo>
                <a:lnTo>
                  <a:pt x="4861" y="442"/>
                </a:lnTo>
                <a:lnTo>
                  <a:pt x="4861" y="444"/>
                </a:lnTo>
                <a:lnTo>
                  <a:pt x="4861" y="449"/>
                </a:lnTo>
                <a:lnTo>
                  <a:pt x="4862" y="454"/>
                </a:lnTo>
                <a:lnTo>
                  <a:pt x="4862" y="450"/>
                </a:lnTo>
                <a:lnTo>
                  <a:pt x="4862" y="444"/>
                </a:lnTo>
                <a:lnTo>
                  <a:pt x="4863" y="447"/>
                </a:lnTo>
                <a:lnTo>
                  <a:pt x="4863" y="452"/>
                </a:lnTo>
                <a:lnTo>
                  <a:pt x="4863" y="452"/>
                </a:lnTo>
                <a:lnTo>
                  <a:pt x="4863" y="455"/>
                </a:lnTo>
                <a:lnTo>
                  <a:pt x="4864" y="473"/>
                </a:lnTo>
                <a:lnTo>
                  <a:pt x="4864" y="489"/>
                </a:lnTo>
                <a:lnTo>
                  <a:pt x="4864" y="500"/>
                </a:lnTo>
                <a:lnTo>
                  <a:pt x="4864" y="510"/>
                </a:lnTo>
                <a:lnTo>
                  <a:pt x="4865" y="498"/>
                </a:lnTo>
                <a:lnTo>
                  <a:pt x="4865" y="454"/>
                </a:lnTo>
                <a:lnTo>
                  <a:pt x="4866" y="390"/>
                </a:lnTo>
                <a:lnTo>
                  <a:pt x="4866" y="295"/>
                </a:lnTo>
                <a:lnTo>
                  <a:pt x="4866" y="182"/>
                </a:lnTo>
                <a:lnTo>
                  <a:pt x="4866" y="103"/>
                </a:lnTo>
                <a:lnTo>
                  <a:pt x="4867" y="85"/>
                </a:lnTo>
                <a:lnTo>
                  <a:pt x="4867" y="161"/>
                </a:lnTo>
                <a:lnTo>
                  <a:pt x="4867" y="316"/>
                </a:lnTo>
                <a:lnTo>
                  <a:pt x="4867" y="452"/>
                </a:lnTo>
                <a:lnTo>
                  <a:pt x="4868" y="497"/>
                </a:lnTo>
                <a:lnTo>
                  <a:pt x="4868" y="498"/>
                </a:lnTo>
                <a:lnTo>
                  <a:pt x="4869" y="468"/>
                </a:lnTo>
                <a:lnTo>
                  <a:pt x="4869" y="465"/>
                </a:lnTo>
                <a:lnTo>
                  <a:pt x="4869" y="473"/>
                </a:lnTo>
                <a:lnTo>
                  <a:pt x="4869" y="466"/>
                </a:lnTo>
                <a:lnTo>
                  <a:pt x="4870" y="462"/>
                </a:lnTo>
                <a:lnTo>
                  <a:pt x="4870" y="460"/>
                </a:lnTo>
                <a:lnTo>
                  <a:pt x="4870" y="465"/>
                </a:lnTo>
                <a:lnTo>
                  <a:pt x="4870" y="462"/>
                </a:lnTo>
                <a:lnTo>
                  <a:pt x="4871" y="455"/>
                </a:lnTo>
                <a:lnTo>
                  <a:pt x="4871" y="458"/>
                </a:lnTo>
                <a:lnTo>
                  <a:pt x="4872" y="463"/>
                </a:lnTo>
                <a:lnTo>
                  <a:pt x="4872" y="463"/>
                </a:lnTo>
                <a:lnTo>
                  <a:pt x="4872" y="462"/>
                </a:lnTo>
                <a:lnTo>
                  <a:pt x="4872" y="460"/>
                </a:lnTo>
                <a:lnTo>
                  <a:pt x="4873" y="465"/>
                </a:lnTo>
                <a:lnTo>
                  <a:pt x="4873" y="465"/>
                </a:lnTo>
                <a:lnTo>
                  <a:pt x="4873" y="462"/>
                </a:lnTo>
                <a:lnTo>
                  <a:pt x="4873" y="465"/>
                </a:lnTo>
                <a:lnTo>
                  <a:pt x="4874" y="465"/>
                </a:lnTo>
                <a:lnTo>
                  <a:pt x="4874" y="468"/>
                </a:lnTo>
                <a:lnTo>
                  <a:pt x="4875" y="460"/>
                </a:lnTo>
                <a:lnTo>
                  <a:pt x="4875" y="462"/>
                </a:lnTo>
                <a:lnTo>
                  <a:pt x="4875" y="462"/>
                </a:lnTo>
                <a:lnTo>
                  <a:pt x="4875" y="465"/>
                </a:lnTo>
                <a:lnTo>
                  <a:pt x="4876" y="465"/>
                </a:lnTo>
                <a:lnTo>
                  <a:pt x="4876" y="463"/>
                </a:lnTo>
                <a:lnTo>
                  <a:pt x="4876" y="465"/>
                </a:lnTo>
                <a:lnTo>
                  <a:pt x="4876" y="470"/>
                </a:lnTo>
                <a:lnTo>
                  <a:pt x="4877" y="466"/>
                </a:lnTo>
                <a:lnTo>
                  <a:pt x="4877" y="462"/>
                </a:lnTo>
                <a:lnTo>
                  <a:pt x="4877" y="463"/>
                </a:lnTo>
                <a:lnTo>
                  <a:pt x="4877" y="468"/>
                </a:lnTo>
                <a:lnTo>
                  <a:pt x="4878" y="466"/>
                </a:lnTo>
                <a:lnTo>
                  <a:pt x="4878" y="463"/>
                </a:lnTo>
                <a:lnTo>
                  <a:pt x="4879" y="462"/>
                </a:lnTo>
                <a:lnTo>
                  <a:pt x="4879" y="465"/>
                </a:lnTo>
                <a:lnTo>
                  <a:pt x="4879" y="466"/>
                </a:lnTo>
                <a:lnTo>
                  <a:pt x="4879" y="462"/>
                </a:lnTo>
                <a:lnTo>
                  <a:pt x="4880" y="460"/>
                </a:lnTo>
                <a:lnTo>
                  <a:pt x="4880" y="466"/>
                </a:lnTo>
                <a:lnTo>
                  <a:pt x="4880" y="463"/>
                </a:lnTo>
                <a:lnTo>
                  <a:pt x="4881" y="465"/>
                </a:lnTo>
                <a:lnTo>
                  <a:pt x="4881" y="463"/>
                </a:lnTo>
                <a:lnTo>
                  <a:pt x="4881" y="466"/>
                </a:lnTo>
                <a:lnTo>
                  <a:pt x="4882" y="465"/>
                </a:lnTo>
                <a:lnTo>
                  <a:pt x="4882" y="455"/>
                </a:lnTo>
                <a:lnTo>
                  <a:pt x="4882" y="454"/>
                </a:lnTo>
                <a:lnTo>
                  <a:pt x="4882" y="460"/>
                </a:lnTo>
                <a:lnTo>
                  <a:pt x="4883" y="463"/>
                </a:lnTo>
                <a:lnTo>
                  <a:pt x="4883" y="462"/>
                </a:lnTo>
                <a:lnTo>
                  <a:pt x="4883" y="462"/>
                </a:lnTo>
                <a:lnTo>
                  <a:pt x="4884" y="466"/>
                </a:lnTo>
                <a:lnTo>
                  <a:pt x="4884" y="471"/>
                </a:lnTo>
                <a:lnTo>
                  <a:pt x="4884" y="471"/>
                </a:lnTo>
                <a:lnTo>
                  <a:pt x="4885" y="470"/>
                </a:lnTo>
                <a:lnTo>
                  <a:pt x="4885" y="475"/>
                </a:lnTo>
                <a:lnTo>
                  <a:pt x="4885" y="482"/>
                </a:lnTo>
                <a:lnTo>
                  <a:pt x="4885" y="479"/>
                </a:lnTo>
                <a:lnTo>
                  <a:pt x="4886" y="476"/>
                </a:lnTo>
                <a:lnTo>
                  <a:pt x="4886" y="476"/>
                </a:lnTo>
                <a:lnTo>
                  <a:pt x="4886" y="478"/>
                </a:lnTo>
                <a:lnTo>
                  <a:pt x="4887" y="476"/>
                </a:lnTo>
                <a:lnTo>
                  <a:pt x="4887" y="471"/>
                </a:lnTo>
                <a:lnTo>
                  <a:pt x="4887" y="471"/>
                </a:lnTo>
                <a:lnTo>
                  <a:pt x="4888" y="476"/>
                </a:lnTo>
                <a:lnTo>
                  <a:pt x="4888" y="473"/>
                </a:lnTo>
                <a:lnTo>
                  <a:pt x="4888" y="465"/>
                </a:lnTo>
                <a:lnTo>
                  <a:pt x="4888" y="457"/>
                </a:lnTo>
                <a:lnTo>
                  <a:pt x="4889" y="457"/>
                </a:lnTo>
                <a:lnTo>
                  <a:pt x="4889" y="458"/>
                </a:lnTo>
                <a:lnTo>
                  <a:pt x="4889" y="452"/>
                </a:lnTo>
                <a:lnTo>
                  <a:pt x="4890" y="446"/>
                </a:lnTo>
                <a:lnTo>
                  <a:pt x="4890" y="442"/>
                </a:lnTo>
                <a:lnTo>
                  <a:pt x="4890" y="447"/>
                </a:lnTo>
                <a:lnTo>
                  <a:pt x="4890" y="444"/>
                </a:lnTo>
                <a:lnTo>
                  <a:pt x="4891" y="441"/>
                </a:lnTo>
                <a:lnTo>
                  <a:pt x="4891" y="437"/>
                </a:lnTo>
                <a:lnTo>
                  <a:pt x="4891" y="441"/>
                </a:lnTo>
                <a:lnTo>
                  <a:pt x="4892" y="436"/>
                </a:lnTo>
                <a:lnTo>
                  <a:pt x="4892" y="433"/>
                </a:lnTo>
                <a:lnTo>
                  <a:pt x="4892" y="433"/>
                </a:lnTo>
                <a:lnTo>
                  <a:pt x="4893" y="436"/>
                </a:lnTo>
                <a:lnTo>
                  <a:pt x="4893" y="435"/>
                </a:lnTo>
                <a:lnTo>
                  <a:pt x="4893" y="430"/>
                </a:lnTo>
                <a:lnTo>
                  <a:pt x="4893" y="426"/>
                </a:lnTo>
                <a:lnTo>
                  <a:pt x="4894" y="433"/>
                </a:lnTo>
                <a:lnTo>
                  <a:pt x="4894" y="433"/>
                </a:lnTo>
                <a:lnTo>
                  <a:pt x="4894" y="430"/>
                </a:lnTo>
                <a:lnTo>
                  <a:pt x="4895" y="425"/>
                </a:lnTo>
                <a:lnTo>
                  <a:pt x="4895" y="430"/>
                </a:lnTo>
                <a:lnTo>
                  <a:pt x="4895" y="436"/>
                </a:lnTo>
                <a:lnTo>
                  <a:pt x="4896" y="435"/>
                </a:lnTo>
                <a:lnTo>
                  <a:pt x="4896" y="436"/>
                </a:lnTo>
                <a:lnTo>
                  <a:pt x="4896" y="439"/>
                </a:lnTo>
                <a:lnTo>
                  <a:pt x="4896" y="441"/>
                </a:lnTo>
                <a:lnTo>
                  <a:pt x="4897" y="433"/>
                </a:lnTo>
                <a:lnTo>
                  <a:pt x="4897" y="431"/>
                </a:lnTo>
                <a:lnTo>
                  <a:pt x="4897" y="437"/>
                </a:lnTo>
                <a:lnTo>
                  <a:pt x="4898" y="441"/>
                </a:lnTo>
                <a:lnTo>
                  <a:pt x="4898" y="439"/>
                </a:lnTo>
                <a:lnTo>
                  <a:pt x="4898" y="436"/>
                </a:lnTo>
                <a:lnTo>
                  <a:pt x="4899" y="439"/>
                </a:lnTo>
                <a:lnTo>
                  <a:pt x="4899" y="439"/>
                </a:lnTo>
                <a:lnTo>
                  <a:pt x="4899" y="437"/>
                </a:lnTo>
                <a:lnTo>
                  <a:pt x="4899" y="435"/>
                </a:lnTo>
                <a:lnTo>
                  <a:pt x="4900" y="441"/>
                </a:lnTo>
                <a:lnTo>
                  <a:pt x="4900" y="446"/>
                </a:lnTo>
                <a:lnTo>
                  <a:pt x="4900" y="444"/>
                </a:lnTo>
                <a:lnTo>
                  <a:pt x="4901" y="442"/>
                </a:lnTo>
                <a:lnTo>
                  <a:pt x="4901" y="444"/>
                </a:lnTo>
                <a:lnTo>
                  <a:pt x="4901" y="447"/>
                </a:lnTo>
                <a:lnTo>
                  <a:pt x="4902" y="446"/>
                </a:lnTo>
                <a:lnTo>
                  <a:pt x="4902" y="442"/>
                </a:lnTo>
                <a:lnTo>
                  <a:pt x="4902" y="439"/>
                </a:lnTo>
                <a:lnTo>
                  <a:pt x="4902" y="444"/>
                </a:lnTo>
                <a:lnTo>
                  <a:pt x="4903" y="442"/>
                </a:lnTo>
                <a:lnTo>
                  <a:pt x="4903" y="444"/>
                </a:lnTo>
                <a:lnTo>
                  <a:pt x="4903" y="444"/>
                </a:lnTo>
                <a:lnTo>
                  <a:pt x="4903" y="447"/>
                </a:lnTo>
                <a:lnTo>
                  <a:pt x="4904" y="446"/>
                </a:lnTo>
                <a:lnTo>
                  <a:pt x="4904" y="442"/>
                </a:lnTo>
                <a:lnTo>
                  <a:pt x="4905" y="444"/>
                </a:lnTo>
                <a:lnTo>
                  <a:pt x="4905" y="444"/>
                </a:lnTo>
                <a:lnTo>
                  <a:pt x="4905" y="444"/>
                </a:lnTo>
                <a:lnTo>
                  <a:pt x="4905" y="444"/>
                </a:lnTo>
                <a:lnTo>
                  <a:pt x="4906" y="441"/>
                </a:lnTo>
                <a:lnTo>
                  <a:pt x="4906" y="442"/>
                </a:lnTo>
                <a:lnTo>
                  <a:pt x="4906" y="450"/>
                </a:lnTo>
                <a:lnTo>
                  <a:pt x="4906" y="447"/>
                </a:lnTo>
                <a:lnTo>
                  <a:pt x="4907" y="447"/>
                </a:lnTo>
                <a:lnTo>
                  <a:pt x="4907" y="447"/>
                </a:lnTo>
                <a:lnTo>
                  <a:pt x="4908" y="450"/>
                </a:lnTo>
                <a:lnTo>
                  <a:pt x="4908" y="446"/>
                </a:lnTo>
                <a:lnTo>
                  <a:pt x="4908" y="441"/>
                </a:lnTo>
                <a:lnTo>
                  <a:pt x="4908" y="437"/>
                </a:lnTo>
                <a:lnTo>
                  <a:pt x="4909" y="437"/>
                </a:lnTo>
                <a:lnTo>
                  <a:pt x="4909" y="430"/>
                </a:lnTo>
                <a:lnTo>
                  <a:pt x="4909" y="425"/>
                </a:lnTo>
                <a:lnTo>
                  <a:pt x="4909" y="422"/>
                </a:lnTo>
                <a:lnTo>
                  <a:pt x="4910" y="425"/>
                </a:lnTo>
                <a:lnTo>
                  <a:pt x="4910" y="428"/>
                </a:lnTo>
                <a:lnTo>
                  <a:pt x="4911" y="426"/>
                </a:lnTo>
                <a:lnTo>
                  <a:pt x="4911" y="420"/>
                </a:lnTo>
                <a:lnTo>
                  <a:pt x="4911" y="417"/>
                </a:lnTo>
                <a:lnTo>
                  <a:pt x="4911" y="414"/>
                </a:lnTo>
                <a:lnTo>
                  <a:pt x="4912" y="409"/>
                </a:lnTo>
                <a:lnTo>
                  <a:pt x="4912" y="406"/>
                </a:lnTo>
                <a:lnTo>
                  <a:pt x="4912" y="415"/>
                </a:lnTo>
                <a:lnTo>
                  <a:pt x="4912" y="420"/>
                </a:lnTo>
                <a:lnTo>
                  <a:pt x="4913" y="419"/>
                </a:lnTo>
                <a:lnTo>
                  <a:pt x="4913" y="419"/>
                </a:lnTo>
                <a:lnTo>
                  <a:pt x="4913" y="417"/>
                </a:lnTo>
                <a:lnTo>
                  <a:pt x="4914" y="425"/>
                </a:lnTo>
                <a:lnTo>
                  <a:pt x="4914" y="422"/>
                </a:lnTo>
                <a:lnTo>
                  <a:pt x="4914" y="415"/>
                </a:lnTo>
                <a:lnTo>
                  <a:pt x="4915" y="412"/>
                </a:lnTo>
                <a:lnTo>
                  <a:pt x="4915" y="423"/>
                </a:lnTo>
                <a:lnTo>
                  <a:pt x="4915" y="431"/>
                </a:lnTo>
                <a:lnTo>
                  <a:pt x="4915" y="436"/>
                </a:lnTo>
                <a:lnTo>
                  <a:pt x="4916" y="444"/>
                </a:lnTo>
                <a:lnTo>
                  <a:pt x="4916" y="452"/>
                </a:lnTo>
                <a:lnTo>
                  <a:pt x="4916" y="452"/>
                </a:lnTo>
                <a:lnTo>
                  <a:pt x="4917" y="450"/>
                </a:lnTo>
                <a:lnTo>
                  <a:pt x="4917" y="454"/>
                </a:lnTo>
                <a:lnTo>
                  <a:pt x="4917" y="454"/>
                </a:lnTo>
                <a:lnTo>
                  <a:pt x="4918" y="452"/>
                </a:lnTo>
                <a:lnTo>
                  <a:pt x="4918" y="452"/>
                </a:lnTo>
                <a:lnTo>
                  <a:pt x="4918" y="450"/>
                </a:lnTo>
                <a:lnTo>
                  <a:pt x="4918" y="454"/>
                </a:lnTo>
                <a:lnTo>
                  <a:pt x="4919" y="458"/>
                </a:lnTo>
                <a:lnTo>
                  <a:pt x="4919" y="454"/>
                </a:lnTo>
                <a:lnTo>
                  <a:pt x="4919" y="454"/>
                </a:lnTo>
                <a:lnTo>
                  <a:pt x="4920" y="460"/>
                </a:lnTo>
                <a:lnTo>
                  <a:pt x="4920" y="463"/>
                </a:lnTo>
                <a:lnTo>
                  <a:pt x="4920" y="460"/>
                </a:lnTo>
                <a:lnTo>
                  <a:pt x="4921" y="457"/>
                </a:lnTo>
                <a:lnTo>
                  <a:pt x="4921" y="462"/>
                </a:lnTo>
                <a:lnTo>
                  <a:pt x="4921" y="466"/>
                </a:lnTo>
                <a:lnTo>
                  <a:pt x="4921" y="460"/>
                </a:lnTo>
                <a:lnTo>
                  <a:pt x="4922" y="462"/>
                </a:lnTo>
                <a:lnTo>
                  <a:pt x="4922" y="470"/>
                </a:lnTo>
                <a:lnTo>
                  <a:pt x="4922" y="482"/>
                </a:lnTo>
                <a:lnTo>
                  <a:pt x="4923" y="479"/>
                </a:lnTo>
                <a:lnTo>
                  <a:pt x="4923" y="478"/>
                </a:lnTo>
                <a:lnTo>
                  <a:pt x="4923" y="494"/>
                </a:lnTo>
                <a:lnTo>
                  <a:pt x="4924" y="521"/>
                </a:lnTo>
                <a:lnTo>
                  <a:pt x="4924" y="514"/>
                </a:lnTo>
                <a:lnTo>
                  <a:pt x="4924" y="482"/>
                </a:lnTo>
                <a:lnTo>
                  <a:pt x="4924" y="433"/>
                </a:lnTo>
                <a:lnTo>
                  <a:pt x="4925" y="367"/>
                </a:lnTo>
                <a:lnTo>
                  <a:pt x="4925" y="271"/>
                </a:lnTo>
                <a:lnTo>
                  <a:pt x="4925" y="157"/>
                </a:lnTo>
                <a:lnTo>
                  <a:pt x="4926" y="82"/>
                </a:lnTo>
                <a:lnTo>
                  <a:pt x="4926" y="79"/>
                </a:lnTo>
                <a:lnTo>
                  <a:pt x="4926" y="175"/>
                </a:lnTo>
                <a:lnTo>
                  <a:pt x="4926" y="327"/>
                </a:lnTo>
                <a:lnTo>
                  <a:pt x="4927" y="455"/>
                </a:lnTo>
                <a:lnTo>
                  <a:pt x="4927" y="510"/>
                </a:lnTo>
                <a:lnTo>
                  <a:pt x="4927" y="500"/>
                </a:lnTo>
                <a:lnTo>
                  <a:pt x="4928" y="491"/>
                </a:lnTo>
                <a:lnTo>
                  <a:pt x="4928" y="471"/>
                </a:lnTo>
                <a:lnTo>
                  <a:pt x="4928" y="473"/>
                </a:lnTo>
                <a:lnTo>
                  <a:pt x="4929" y="473"/>
                </a:lnTo>
                <a:lnTo>
                  <a:pt x="4929" y="471"/>
                </a:lnTo>
                <a:lnTo>
                  <a:pt x="4929" y="470"/>
                </a:lnTo>
                <a:lnTo>
                  <a:pt x="4929" y="471"/>
                </a:lnTo>
                <a:lnTo>
                  <a:pt x="4930" y="476"/>
                </a:lnTo>
                <a:lnTo>
                  <a:pt x="4930" y="476"/>
                </a:lnTo>
                <a:lnTo>
                  <a:pt x="4930" y="473"/>
                </a:lnTo>
                <a:lnTo>
                  <a:pt x="4931" y="470"/>
                </a:lnTo>
                <a:lnTo>
                  <a:pt x="4931" y="473"/>
                </a:lnTo>
                <a:lnTo>
                  <a:pt x="4931" y="475"/>
                </a:lnTo>
                <a:lnTo>
                  <a:pt x="4932" y="471"/>
                </a:lnTo>
                <a:lnTo>
                  <a:pt x="4932" y="475"/>
                </a:lnTo>
                <a:lnTo>
                  <a:pt x="4932" y="476"/>
                </a:lnTo>
                <a:lnTo>
                  <a:pt x="4932" y="475"/>
                </a:lnTo>
                <a:lnTo>
                  <a:pt x="4933" y="473"/>
                </a:lnTo>
                <a:lnTo>
                  <a:pt x="4933" y="473"/>
                </a:lnTo>
                <a:lnTo>
                  <a:pt x="4933" y="478"/>
                </a:lnTo>
                <a:lnTo>
                  <a:pt x="4934" y="479"/>
                </a:lnTo>
                <a:lnTo>
                  <a:pt x="4934" y="479"/>
                </a:lnTo>
                <a:lnTo>
                  <a:pt x="4934" y="475"/>
                </a:lnTo>
                <a:lnTo>
                  <a:pt x="4935" y="475"/>
                </a:lnTo>
                <a:lnTo>
                  <a:pt x="4935" y="478"/>
                </a:lnTo>
                <a:lnTo>
                  <a:pt x="4935" y="476"/>
                </a:lnTo>
                <a:lnTo>
                  <a:pt x="4935" y="468"/>
                </a:lnTo>
                <a:lnTo>
                  <a:pt x="4936" y="470"/>
                </a:lnTo>
                <a:lnTo>
                  <a:pt x="4936" y="473"/>
                </a:lnTo>
                <a:lnTo>
                  <a:pt x="4936" y="470"/>
                </a:lnTo>
                <a:lnTo>
                  <a:pt x="4937" y="466"/>
                </a:lnTo>
                <a:lnTo>
                  <a:pt x="4937" y="470"/>
                </a:lnTo>
                <a:lnTo>
                  <a:pt x="4937" y="476"/>
                </a:lnTo>
                <a:lnTo>
                  <a:pt x="4938" y="471"/>
                </a:lnTo>
                <a:lnTo>
                  <a:pt x="4938" y="468"/>
                </a:lnTo>
                <a:lnTo>
                  <a:pt x="4938" y="468"/>
                </a:lnTo>
                <a:lnTo>
                  <a:pt x="4938" y="471"/>
                </a:lnTo>
                <a:lnTo>
                  <a:pt x="4939" y="475"/>
                </a:lnTo>
                <a:lnTo>
                  <a:pt x="4939" y="471"/>
                </a:lnTo>
                <a:lnTo>
                  <a:pt x="4939" y="476"/>
                </a:lnTo>
                <a:lnTo>
                  <a:pt x="4939" y="478"/>
                </a:lnTo>
                <a:lnTo>
                  <a:pt x="4940" y="476"/>
                </a:lnTo>
                <a:lnTo>
                  <a:pt x="4940" y="473"/>
                </a:lnTo>
                <a:lnTo>
                  <a:pt x="4941" y="470"/>
                </a:lnTo>
                <a:lnTo>
                  <a:pt x="4941" y="471"/>
                </a:lnTo>
                <a:lnTo>
                  <a:pt x="4941" y="471"/>
                </a:lnTo>
                <a:lnTo>
                  <a:pt x="4941" y="466"/>
                </a:lnTo>
                <a:lnTo>
                  <a:pt x="4942" y="468"/>
                </a:lnTo>
                <a:lnTo>
                  <a:pt x="4942" y="470"/>
                </a:lnTo>
                <a:lnTo>
                  <a:pt x="4942" y="471"/>
                </a:lnTo>
                <a:lnTo>
                  <a:pt x="4942" y="471"/>
                </a:lnTo>
                <a:lnTo>
                  <a:pt x="4943" y="470"/>
                </a:lnTo>
                <a:lnTo>
                  <a:pt x="4943" y="471"/>
                </a:lnTo>
                <a:lnTo>
                  <a:pt x="4944" y="478"/>
                </a:lnTo>
                <a:lnTo>
                  <a:pt x="4944" y="478"/>
                </a:lnTo>
                <a:lnTo>
                  <a:pt x="4944" y="478"/>
                </a:lnTo>
                <a:lnTo>
                  <a:pt x="4944" y="479"/>
                </a:lnTo>
                <a:lnTo>
                  <a:pt x="4945" y="489"/>
                </a:lnTo>
                <a:lnTo>
                  <a:pt x="4945" y="486"/>
                </a:lnTo>
                <a:lnTo>
                  <a:pt x="4945" y="484"/>
                </a:lnTo>
                <a:lnTo>
                  <a:pt x="4945" y="487"/>
                </a:lnTo>
                <a:lnTo>
                  <a:pt x="4946" y="491"/>
                </a:lnTo>
                <a:lnTo>
                  <a:pt x="4946" y="489"/>
                </a:lnTo>
                <a:lnTo>
                  <a:pt x="4947" y="487"/>
                </a:lnTo>
                <a:lnTo>
                  <a:pt x="4947" y="486"/>
                </a:lnTo>
                <a:lnTo>
                  <a:pt x="4947" y="487"/>
                </a:lnTo>
                <a:lnTo>
                  <a:pt x="4947" y="482"/>
                </a:lnTo>
                <a:lnTo>
                  <a:pt x="4948" y="476"/>
                </a:lnTo>
                <a:lnTo>
                  <a:pt x="4948" y="470"/>
                </a:lnTo>
                <a:lnTo>
                  <a:pt x="4948" y="468"/>
                </a:lnTo>
                <a:lnTo>
                  <a:pt x="4948" y="458"/>
                </a:lnTo>
                <a:lnTo>
                  <a:pt x="4949" y="452"/>
                </a:lnTo>
                <a:lnTo>
                  <a:pt x="4949" y="449"/>
                </a:lnTo>
                <a:lnTo>
                  <a:pt x="4950" y="450"/>
                </a:lnTo>
                <a:lnTo>
                  <a:pt x="4950" y="447"/>
                </a:lnTo>
                <a:lnTo>
                  <a:pt x="4950" y="446"/>
                </a:lnTo>
                <a:lnTo>
                  <a:pt x="4950" y="439"/>
                </a:lnTo>
                <a:lnTo>
                  <a:pt x="4951" y="437"/>
                </a:lnTo>
                <a:lnTo>
                  <a:pt x="4951" y="439"/>
                </a:lnTo>
                <a:lnTo>
                  <a:pt x="4951" y="435"/>
                </a:lnTo>
                <a:lnTo>
                  <a:pt x="4951" y="433"/>
                </a:lnTo>
                <a:lnTo>
                  <a:pt x="4952" y="435"/>
                </a:lnTo>
                <a:lnTo>
                  <a:pt x="4952" y="436"/>
                </a:lnTo>
                <a:lnTo>
                  <a:pt x="4952" y="426"/>
                </a:lnTo>
                <a:lnTo>
                  <a:pt x="4953" y="425"/>
                </a:lnTo>
                <a:lnTo>
                  <a:pt x="4953" y="422"/>
                </a:lnTo>
                <a:lnTo>
                  <a:pt x="4953" y="426"/>
                </a:lnTo>
                <a:lnTo>
                  <a:pt x="4954" y="425"/>
                </a:lnTo>
                <a:lnTo>
                  <a:pt x="4954" y="422"/>
                </a:lnTo>
                <a:lnTo>
                  <a:pt x="4954" y="420"/>
                </a:lnTo>
                <a:lnTo>
                  <a:pt x="4954" y="425"/>
                </a:lnTo>
                <a:lnTo>
                  <a:pt x="4955" y="423"/>
                </a:lnTo>
                <a:lnTo>
                  <a:pt x="4955" y="425"/>
                </a:lnTo>
                <a:lnTo>
                  <a:pt x="4955" y="423"/>
                </a:lnTo>
                <a:lnTo>
                  <a:pt x="4956" y="426"/>
                </a:lnTo>
                <a:lnTo>
                  <a:pt x="4956" y="430"/>
                </a:lnTo>
                <a:lnTo>
                  <a:pt x="4956" y="425"/>
                </a:lnTo>
                <a:lnTo>
                  <a:pt x="4957" y="426"/>
                </a:lnTo>
                <a:lnTo>
                  <a:pt x="4957" y="423"/>
                </a:lnTo>
                <a:lnTo>
                  <a:pt x="4957" y="426"/>
                </a:lnTo>
                <a:lnTo>
                  <a:pt x="4957" y="425"/>
                </a:lnTo>
                <a:lnTo>
                  <a:pt x="4958" y="420"/>
                </a:lnTo>
                <a:lnTo>
                  <a:pt x="4958" y="420"/>
                </a:lnTo>
                <a:lnTo>
                  <a:pt x="4958" y="423"/>
                </a:lnTo>
                <a:lnTo>
                  <a:pt x="4959" y="423"/>
                </a:lnTo>
                <a:lnTo>
                  <a:pt x="4959" y="423"/>
                </a:lnTo>
                <a:lnTo>
                  <a:pt x="4959" y="425"/>
                </a:lnTo>
                <a:lnTo>
                  <a:pt x="4960" y="428"/>
                </a:lnTo>
                <a:lnTo>
                  <a:pt x="4960" y="425"/>
                </a:lnTo>
                <a:lnTo>
                  <a:pt x="4960" y="426"/>
                </a:lnTo>
                <a:lnTo>
                  <a:pt x="4960" y="426"/>
                </a:lnTo>
                <a:lnTo>
                  <a:pt x="4961" y="430"/>
                </a:lnTo>
                <a:lnTo>
                  <a:pt x="4961" y="430"/>
                </a:lnTo>
                <a:lnTo>
                  <a:pt x="4961" y="425"/>
                </a:lnTo>
                <a:lnTo>
                  <a:pt x="4962" y="428"/>
                </a:lnTo>
                <a:lnTo>
                  <a:pt x="4962" y="431"/>
                </a:lnTo>
                <a:lnTo>
                  <a:pt x="4962" y="428"/>
                </a:lnTo>
                <a:lnTo>
                  <a:pt x="4962" y="426"/>
                </a:lnTo>
                <a:lnTo>
                  <a:pt x="4963" y="425"/>
                </a:lnTo>
                <a:lnTo>
                  <a:pt x="4963" y="431"/>
                </a:lnTo>
                <a:lnTo>
                  <a:pt x="4963" y="430"/>
                </a:lnTo>
                <a:lnTo>
                  <a:pt x="4964" y="428"/>
                </a:lnTo>
                <a:lnTo>
                  <a:pt x="4964" y="426"/>
                </a:lnTo>
                <a:lnTo>
                  <a:pt x="4964" y="428"/>
                </a:lnTo>
                <a:lnTo>
                  <a:pt x="4965" y="430"/>
                </a:lnTo>
                <a:lnTo>
                  <a:pt x="4965" y="428"/>
                </a:lnTo>
                <a:lnTo>
                  <a:pt x="4965" y="423"/>
                </a:lnTo>
                <a:lnTo>
                  <a:pt x="4965" y="425"/>
                </a:lnTo>
                <a:lnTo>
                  <a:pt x="4966" y="431"/>
                </a:lnTo>
                <a:lnTo>
                  <a:pt x="4966" y="423"/>
                </a:lnTo>
                <a:lnTo>
                  <a:pt x="4966" y="420"/>
                </a:lnTo>
                <a:lnTo>
                  <a:pt x="4967" y="422"/>
                </a:lnTo>
                <a:lnTo>
                  <a:pt x="4967" y="423"/>
                </a:lnTo>
                <a:lnTo>
                  <a:pt x="4967" y="425"/>
                </a:lnTo>
                <a:lnTo>
                  <a:pt x="4968" y="422"/>
                </a:lnTo>
                <a:lnTo>
                  <a:pt x="4968" y="420"/>
                </a:lnTo>
                <a:lnTo>
                  <a:pt x="4968" y="425"/>
                </a:lnTo>
                <a:lnTo>
                  <a:pt x="4968" y="425"/>
                </a:lnTo>
                <a:lnTo>
                  <a:pt x="4969" y="422"/>
                </a:lnTo>
                <a:lnTo>
                  <a:pt x="4969" y="420"/>
                </a:lnTo>
                <a:lnTo>
                  <a:pt x="4970" y="425"/>
                </a:lnTo>
                <a:lnTo>
                  <a:pt x="4970" y="422"/>
                </a:lnTo>
                <a:lnTo>
                  <a:pt x="4970" y="423"/>
                </a:lnTo>
                <a:lnTo>
                  <a:pt x="4970" y="422"/>
                </a:lnTo>
                <a:lnTo>
                  <a:pt x="4971" y="423"/>
                </a:lnTo>
                <a:lnTo>
                  <a:pt x="4971" y="423"/>
                </a:lnTo>
                <a:lnTo>
                  <a:pt x="4971" y="414"/>
                </a:lnTo>
                <a:lnTo>
                  <a:pt x="4971" y="404"/>
                </a:lnTo>
                <a:lnTo>
                  <a:pt x="4972" y="404"/>
                </a:lnTo>
                <a:lnTo>
                  <a:pt x="4972" y="404"/>
                </a:lnTo>
                <a:lnTo>
                  <a:pt x="4973" y="403"/>
                </a:lnTo>
                <a:lnTo>
                  <a:pt x="4973" y="393"/>
                </a:lnTo>
                <a:lnTo>
                  <a:pt x="4973" y="391"/>
                </a:lnTo>
                <a:lnTo>
                  <a:pt x="4973" y="394"/>
                </a:lnTo>
                <a:lnTo>
                  <a:pt x="4974" y="390"/>
                </a:lnTo>
                <a:lnTo>
                  <a:pt x="4974" y="385"/>
                </a:lnTo>
                <a:lnTo>
                  <a:pt x="4974" y="386"/>
                </a:lnTo>
                <a:lnTo>
                  <a:pt x="4974" y="393"/>
                </a:lnTo>
                <a:lnTo>
                  <a:pt x="4975" y="393"/>
                </a:lnTo>
                <a:lnTo>
                  <a:pt x="4975" y="391"/>
                </a:lnTo>
                <a:lnTo>
                  <a:pt x="4975" y="394"/>
                </a:lnTo>
                <a:lnTo>
                  <a:pt x="4975" y="399"/>
                </a:lnTo>
                <a:lnTo>
                  <a:pt x="4976" y="401"/>
                </a:lnTo>
                <a:lnTo>
                  <a:pt x="4976" y="394"/>
                </a:lnTo>
                <a:lnTo>
                  <a:pt x="4977" y="388"/>
                </a:lnTo>
                <a:lnTo>
                  <a:pt x="4977" y="388"/>
                </a:lnTo>
                <a:lnTo>
                  <a:pt x="4977" y="401"/>
                </a:lnTo>
                <a:lnTo>
                  <a:pt x="4977" y="404"/>
                </a:lnTo>
                <a:lnTo>
                  <a:pt x="4978" y="407"/>
                </a:lnTo>
                <a:lnTo>
                  <a:pt x="4978" y="417"/>
                </a:lnTo>
                <a:lnTo>
                  <a:pt x="4978" y="422"/>
                </a:lnTo>
                <a:lnTo>
                  <a:pt x="4978" y="423"/>
                </a:lnTo>
                <a:lnTo>
                  <a:pt x="4979" y="423"/>
                </a:lnTo>
                <a:lnTo>
                  <a:pt x="4979" y="430"/>
                </a:lnTo>
                <a:lnTo>
                  <a:pt x="4980" y="431"/>
                </a:lnTo>
                <a:lnTo>
                  <a:pt x="4980" y="431"/>
                </a:lnTo>
                <a:lnTo>
                  <a:pt x="4980" y="428"/>
                </a:lnTo>
                <a:lnTo>
                  <a:pt x="4980" y="431"/>
                </a:lnTo>
                <a:lnTo>
                  <a:pt x="4981" y="435"/>
                </a:lnTo>
                <a:lnTo>
                  <a:pt x="4981" y="435"/>
                </a:lnTo>
                <a:lnTo>
                  <a:pt x="4981" y="426"/>
                </a:lnTo>
                <a:lnTo>
                  <a:pt x="4981" y="433"/>
                </a:lnTo>
                <a:lnTo>
                  <a:pt x="4982" y="439"/>
                </a:lnTo>
                <a:lnTo>
                  <a:pt x="4982" y="436"/>
                </a:lnTo>
                <a:lnTo>
                  <a:pt x="4983" y="433"/>
                </a:lnTo>
                <a:lnTo>
                  <a:pt x="4983" y="431"/>
                </a:lnTo>
                <a:lnTo>
                  <a:pt x="4983" y="433"/>
                </a:lnTo>
                <a:lnTo>
                  <a:pt x="4983" y="431"/>
                </a:lnTo>
                <a:lnTo>
                  <a:pt x="4984" y="431"/>
                </a:lnTo>
                <a:lnTo>
                  <a:pt x="4984" y="431"/>
                </a:lnTo>
                <a:lnTo>
                  <a:pt x="4984" y="439"/>
                </a:lnTo>
                <a:lnTo>
                  <a:pt x="4984" y="457"/>
                </a:lnTo>
                <a:lnTo>
                  <a:pt x="4985" y="468"/>
                </a:lnTo>
                <a:lnTo>
                  <a:pt x="4985" y="475"/>
                </a:lnTo>
                <a:lnTo>
                  <a:pt x="4986" y="494"/>
                </a:lnTo>
                <a:lnTo>
                  <a:pt x="4986" y="503"/>
                </a:lnTo>
                <a:lnTo>
                  <a:pt x="4986" y="470"/>
                </a:lnTo>
                <a:lnTo>
                  <a:pt x="4986" y="412"/>
                </a:lnTo>
                <a:lnTo>
                  <a:pt x="4987" y="349"/>
                </a:lnTo>
                <a:lnTo>
                  <a:pt x="4987" y="247"/>
                </a:lnTo>
                <a:lnTo>
                  <a:pt x="4987" y="207"/>
                </a:lnTo>
                <a:lnTo>
                  <a:pt x="4987" y="60"/>
                </a:lnTo>
                <a:lnTo>
                  <a:pt x="4988" y="64"/>
                </a:lnTo>
                <a:lnTo>
                  <a:pt x="4988" y="193"/>
                </a:lnTo>
                <a:lnTo>
                  <a:pt x="4988" y="361"/>
                </a:lnTo>
                <a:lnTo>
                  <a:pt x="4989" y="468"/>
                </a:lnTo>
                <a:lnTo>
                  <a:pt x="4989" y="484"/>
                </a:lnTo>
                <a:lnTo>
                  <a:pt x="4989" y="465"/>
                </a:lnTo>
                <a:lnTo>
                  <a:pt x="4990" y="447"/>
                </a:lnTo>
                <a:lnTo>
                  <a:pt x="4990" y="441"/>
                </a:lnTo>
                <a:lnTo>
                  <a:pt x="4990" y="444"/>
                </a:lnTo>
                <a:lnTo>
                  <a:pt x="4990" y="447"/>
                </a:lnTo>
                <a:lnTo>
                  <a:pt x="4991" y="447"/>
                </a:lnTo>
                <a:lnTo>
                  <a:pt x="4991" y="442"/>
                </a:lnTo>
                <a:lnTo>
                  <a:pt x="4991" y="442"/>
                </a:lnTo>
                <a:lnTo>
                  <a:pt x="4992" y="447"/>
                </a:lnTo>
                <a:lnTo>
                  <a:pt x="4992" y="446"/>
                </a:lnTo>
                <a:lnTo>
                  <a:pt x="4992" y="447"/>
                </a:lnTo>
                <a:lnTo>
                  <a:pt x="4993" y="444"/>
                </a:lnTo>
                <a:lnTo>
                  <a:pt x="4993" y="447"/>
                </a:lnTo>
                <a:lnTo>
                  <a:pt x="4993" y="447"/>
                </a:lnTo>
                <a:lnTo>
                  <a:pt x="4993" y="442"/>
                </a:lnTo>
                <a:lnTo>
                  <a:pt x="4994" y="439"/>
                </a:lnTo>
                <a:lnTo>
                  <a:pt x="4994" y="441"/>
                </a:lnTo>
                <a:lnTo>
                  <a:pt x="4994" y="447"/>
                </a:lnTo>
                <a:lnTo>
                  <a:pt x="4995" y="446"/>
                </a:lnTo>
                <a:lnTo>
                  <a:pt x="4995" y="442"/>
                </a:lnTo>
                <a:lnTo>
                  <a:pt x="4995" y="442"/>
                </a:lnTo>
                <a:lnTo>
                  <a:pt x="4996" y="447"/>
                </a:lnTo>
                <a:lnTo>
                  <a:pt x="4996" y="447"/>
                </a:lnTo>
                <a:lnTo>
                  <a:pt x="4996" y="446"/>
                </a:lnTo>
                <a:lnTo>
                  <a:pt x="4997" y="444"/>
                </a:lnTo>
                <a:lnTo>
                  <a:pt x="4997" y="450"/>
                </a:lnTo>
                <a:lnTo>
                  <a:pt x="4997" y="446"/>
                </a:lnTo>
                <a:lnTo>
                  <a:pt x="4997" y="444"/>
                </a:lnTo>
                <a:lnTo>
                  <a:pt x="4998" y="444"/>
                </a:lnTo>
                <a:lnTo>
                  <a:pt x="4998" y="444"/>
                </a:lnTo>
                <a:lnTo>
                  <a:pt x="4998" y="447"/>
                </a:lnTo>
                <a:lnTo>
                  <a:pt x="4999" y="441"/>
                </a:lnTo>
                <a:lnTo>
                  <a:pt x="4999" y="439"/>
                </a:lnTo>
                <a:lnTo>
                  <a:pt x="4999" y="446"/>
                </a:lnTo>
                <a:lnTo>
                  <a:pt x="5000" y="442"/>
                </a:lnTo>
                <a:lnTo>
                  <a:pt x="5000" y="442"/>
                </a:lnTo>
                <a:lnTo>
                  <a:pt x="5000" y="442"/>
                </a:lnTo>
                <a:lnTo>
                  <a:pt x="5000" y="444"/>
                </a:lnTo>
                <a:lnTo>
                  <a:pt x="5001" y="447"/>
                </a:lnTo>
                <a:lnTo>
                  <a:pt x="5001" y="444"/>
                </a:lnTo>
                <a:lnTo>
                  <a:pt x="5001" y="444"/>
                </a:lnTo>
                <a:lnTo>
                  <a:pt x="5001" y="446"/>
                </a:lnTo>
                <a:lnTo>
                  <a:pt x="5002" y="447"/>
                </a:lnTo>
                <a:lnTo>
                  <a:pt x="5002" y="446"/>
                </a:lnTo>
                <a:lnTo>
                  <a:pt x="5003" y="441"/>
                </a:lnTo>
                <a:lnTo>
                  <a:pt x="5003" y="444"/>
                </a:lnTo>
                <a:lnTo>
                  <a:pt x="5003" y="447"/>
                </a:lnTo>
                <a:lnTo>
                  <a:pt x="5003" y="439"/>
                </a:lnTo>
                <a:lnTo>
                  <a:pt x="5004" y="435"/>
                </a:lnTo>
                <a:lnTo>
                  <a:pt x="5004" y="441"/>
                </a:lnTo>
                <a:lnTo>
                  <a:pt x="5004" y="447"/>
                </a:lnTo>
                <a:lnTo>
                  <a:pt x="5004" y="449"/>
                </a:lnTo>
                <a:lnTo>
                  <a:pt x="5005" y="442"/>
                </a:lnTo>
                <a:lnTo>
                  <a:pt x="5005" y="441"/>
                </a:lnTo>
                <a:lnTo>
                  <a:pt x="5006" y="447"/>
                </a:lnTo>
                <a:lnTo>
                  <a:pt x="5006" y="450"/>
                </a:lnTo>
                <a:lnTo>
                  <a:pt x="5006" y="449"/>
                </a:lnTo>
                <a:lnTo>
                  <a:pt x="5006" y="447"/>
                </a:lnTo>
                <a:lnTo>
                  <a:pt x="5007" y="450"/>
                </a:lnTo>
                <a:lnTo>
                  <a:pt x="5007" y="454"/>
                </a:lnTo>
                <a:lnTo>
                  <a:pt x="5007" y="452"/>
                </a:lnTo>
                <a:lnTo>
                  <a:pt x="5007" y="452"/>
                </a:lnTo>
                <a:lnTo>
                  <a:pt x="5008" y="455"/>
                </a:lnTo>
                <a:lnTo>
                  <a:pt x="5008" y="454"/>
                </a:lnTo>
                <a:lnTo>
                  <a:pt x="5009" y="455"/>
                </a:lnTo>
                <a:lnTo>
                  <a:pt x="5009" y="452"/>
                </a:lnTo>
                <a:lnTo>
                  <a:pt x="5009" y="455"/>
                </a:lnTo>
                <a:lnTo>
                  <a:pt x="5009" y="455"/>
                </a:lnTo>
                <a:lnTo>
                  <a:pt x="5010" y="457"/>
                </a:lnTo>
                <a:lnTo>
                  <a:pt x="5010" y="442"/>
                </a:lnTo>
                <a:lnTo>
                  <a:pt x="5010" y="442"/>
                </a:lnTo>
                <a:lnTo>
                  <a:pt x="5010" y="441"/>
                </a:lnTo>
                <a:lnTo>
                  <a:pt x="5011" y="431"/>
                </a:lnTo>
                <a:lnTo>
                  <a:pt x="5011" y="425"/>
                </a:lnTo>
                <a:lnTo>
                  <a:pt x="5011" y="422"/>
                </a:lnTo>
                <a:lnTo>
                  <a:pt x="5011" y="423"/>
                </a:lnTo>
                <a:lnTo>
                  <a:pt x="5012" y="417"/>
                </a:lnTo>
                <a:lnTo>
                  <a:pt x="5012" y="414"/>
                </a:lnTo>
                <a:lnTo>
                  <a:pt x="5013" y="414"/>
                </a:lnTo>
                <a:lnTo>
                  <a:pt x="5013" y="420"/>
                </a:lnTo>
                <a:lnTo>
                  <a:pt x="5013" y="415"/>
                </a:lnTo>
                <a:lnTo>
                  <a:pt x="5013" y="414"/>
                </a:lnTo>
                <a:lnTo>
                  <a:pt x="5014" y="409"/>
                </a:lnTo>
                <a:lnTo>
                  <a:pt x="5014" y="415"/>
                </a:lnTo>
                <a:lnTo>
                  <a:pt x="5014" y="415"/>
                </a:lnTo>
                <a:lnTo>
                  <a:pt x="5014" y="415"/>
                </a:lnTo>
                <a:lnTo>
                  <a:pt x="5015" y="414"/>
                </a:lnTo>
                <a:lnTo>
                  <a:pt x="5015" y="419"/>
                </a:lnTo>
                <a:lnTo>
                  <a:pt x="5016" y="417"/>
                </a:lnTo>
                <a:lnTo>
                  <a:pt x="5016" y="415"/>
                </a:lnTo>
                <a:lnTo>
                  <a:pt x="5016" y="410"/>
                </a:lnTo>
                <a:lnTo>
                  <a:pt x="5016" y="417"/>
                </a:lnTo>
                <a:lnTo>
                  <a:pt x="5017" y="419"/>
                </a:lnTo>
                <a:lnTo>
                  <a:pt x="5017" y="415"/>
                </a:lnTo>
                <a:lnTo>
                  <a:pt x="5017" y="410"/>
                </a:lnTo>
                <a:lnTo>
                  <a:pt x="5017" y="415"/>
                </a:lnTo>
                <a:lnTo>
                  <a:pt x="5018" y="419"/>
                </a:lnTo>
                <a:lnTo>
                  <a:pt x="5018" y="417"/>
                </a:lnTo>
                <a:lnTo>
                  <a:pt x="5019" y="410"/>
                </a:lnTo>
                <a:lnTo>
                  <a:pt x="5019" y="415"/>
                </a:lnTo>
                <a:lnTo>
                  <a:pt x="5019" y="423"/>
                </a:lnTo>
                <a:lnTo>
                  <a:pt x="5019" y="420"/>
                </a:lnTo>
                <a:lnTo>
                  <a:pt x="5020" y="419"/>
                </a:lnTo>
                <a:lnTo>
                  <a:pt x="5020" y="420"/>
                </a:lnTo>
                <a:lnTo>
                  <a:pt x="5020" y="423"/>
                </a:lnTo>
                <a:lnTo>
                  <a:pt x="5020" y="422"/>
                </a:lnTo>
                <a:lnTo>
                  <a:pt x="5021" y="420"/>
                </a:lnTo>
                <a:lnTo>
                  <a:pt x="5021" y="423"/>
                </a:lnTo>
                <a:lnTo>
                  <a:pt x="5022" y="428"/>
                </a:lnTo>
                <a:lnTo>
                  <a:pt x="5022" y="430"/>
                </a:lnTo>
                <a:lnTo>
                  <a:pt x="5022" y="426"/>
                </a:lnTo>
                <a:lnTo>
                  <a:pt x="5022" y="425"/>
                </a:lnTo>
                <a:lnTo>
                  <a:pt x="5023" y="426"/>
                </a:lnTo>
                <a:lnTo>
                  <a:pt x="5023" y="428"/>
                </a:lnTo>
                <a:lnTo>
                  <a:pt x="5023" y="425"/>
                </a:lnTo>
                <a:lnTo>
                  <a:pt x="5023" y="423"/>
                </a:lnTo>
                <a:lnTo>
                  <a:pt x="5024" y="428"/>
                </a:lnTo>
                <a:lnTo>
                  <a:pt x="5024" y="430"/>
                </a:lnTo>
                <a:lnTo>
                  <a:pt x="5024" y="428"/>
                </a:lnTo>
                <a:lnTo>
                  <a:pt x="5025" y="425"/>
                </a:lnTo>
                <a:lnTo>
                  <a:pt x="5025" y="426"/>
                </a:lnTo>
                <a:lnTo>
                  <a:pt x="5025" y="430"/>
                </a:lnTo>
                <a:lnTo>
                  <a:pt x="5026" y="431"/>
                </a:lnTo>
                <a:lnTo>
                  <a:pt x="5026" y="428"/>
                </a:lnTo>
                <a:lnTo>
                  <a:pt x="5026" y="428"/>
                </a:lnTo>
                <a:lnTo>
                  <a:pt x="5027" y="435"/>
                </a:lnTo>
                <a:lnTo>
                  <a:pt x="5027" y="430"/>
                </a:lnTo>
                <a:lnTo>
                  <a:pt x="5027" y="428"/>
                </a:lnTo>
                <a:lnTo>
                  <a:pt x="5027" y="428"/>
                </a:lnTo>
                <a:lnTo>
                  <a:pt x="5028" y="433"/>
                </a:lnTo>
                <a:lnTo>
                  <a:pt x="5028" y="431"/>
                </a:lnTo>
                <a:lnTo>
                  <a:pt x="5028" y="426"/>
                </a:lnTo>
                <a:lnTo>
                  <a:pt x="5029" y="426"/>
                </a:lnTo>
                <a:lnTo>
                  <a:pt x="5029" y="430"/>
                </a:lnTo>
                <a:lnTo>
                  <a:pt x="5029" y="430"/>
                </a:lnTo>
                <a:lnTo>
                  <a:pt x="5030" y="423"/>
                </a:lnTo>
                <a:lnTo>
                  <a:pt x="5030" y="420"/>
                </a:lnTo>
                <a:lnTo>
                  <a:pt x="5030" y="428"/>
                </a:lnTo>
                <a:lnTo>
                  <a:pt x="5030" y="431"/>
                </a:lnTo>
                <a:lnTo>
                  <a:pt x="5031" y="419"/>
                </a:lnTo>
                <a:lnTo>
                  <a:pt x="5031" y="412"/>
                </a:lnTo>
                <a:lnTo>
                  <a:pt x="5031" y="410"/>
                </a:lnTo>
                <a:lnTo>
                  <a:pt x="5032" y="407"/>
                </a:lnTo>
                <a:lnTo>
                  <a:pt x="5032" y="404"/>
                </a:lnTo>
                <a:lnTo>
                  <a:pt x="5032" y="401"/>
                </a:lnTo>
                <a:lnTo>
                  <a:pt x="5033" y="399"/>
                </a:lnTo>
                <a:lnTo>
                  <a:pt x="5033" y="404"/>
                </a:lnTo>
                <a:lnTo>
                  <a:pt x="5033" y="394"/>
                </a:lnTo>
                <a:lnTo>
                  <a:pt x="5033" y="385"/>
                </a:lnTo>
                <a:lnTo>
                  <a:pt x="5034" y="383"/>
                </a:lnTo>
                <a:lnTo>
                  <a:pt x="5034" y="391"/>
                </a:lnTo>
                <a:lnTo>
                  <a:pt x="5034" y="386"/>
                </a:lnTo>
                <a:lnTo>
                  <a:pt x="5035" y="390"/>
                </a:lnTo>
                <a:lnTo>
                  <a:pt x="5035" y="394"/>
                </a:lnTo>
                <a:lnTo>
                  <a:pt x="5035" y="398"/>
                </a:lnTo>
                <a:lnTo>
                  <a:pt x="5036" y="399"/>
                </a:lnTo>
                <a:lnTo>
                  <a:pt x="5036" y="396"/>
                </a:lnTo>
                <a:lnTo>
                  <a:pt x="5036" y="388"/>
                </a:lnTo>
                <a:lnTo>
                  <a:pt x="5036" y="390"/>
                </a:lnTo>
                <a:lnTo>
                  <a:pt x="5037" y="401"/>
                </a:lnTo>
                <a:lnTo>
                  <a:pt x="5037" y="409"/>
                </a:lnTo>
                <a:lnTo>
                  <a:pt x="5037" y="414"/>
                </a:lnTo>
                <a:lnTo>
                  <a:pt x="5037" y="428"/>
                </a:lnTo>
                <a:lnTo>
                  <a:pt x="5038" y="433"/>
                </a:lnTo>
                <a:lnTo>
                  <a:pt x="5038" y="431"/>
                </a:lnTo>
                <a:lnTo>
                  <a:pt x="5039" y="431"/>
                </a:lnTo>
                <a:lnTo>
                  <a:pt x="5039" y="430"/>
                </a:lnTo>
                <a:lnTo>
                  <a:pt x="5039" y="431"/>
                </a:lnTo>
                <a:lnTo>
                  <a:pt x="5039" y="431"/>
                </a:lnTo>
                <a:lnTo>
                  <a:pt x="5040" y="431"/>
                </a:lnTo>
                <a:lnTo>
                  <a:pt x="5040" y="433"/>
                </a:lnTo>
                <a:lnTo>
                  <a:pt x="5040" y="439"/>
                </a:lnTo>
                <a:lnTo>
                  <a:pt x="5040" y="435"/>
                </a:lnTo>
                <a:lnTo>
                  <a:pt x="5041" y="437"/>
                </a:lnTo>
                <a:lnTo>
                  <a:pt x="5041" y="436"/>
                </a:lnTo>
                <a:lnTo>
                  <a:pt x="5042" y="442"/>
                </a:lnTo>
                <a:lnTo>
                  <a:pt x="5042" y="439"/>
                </a:lnTo>
                <a:lnTo>
                  <a:pt x="5042" y="435"/>
                </a:lnTo>
                <a:lnTo>
                  <a:pt x="5042" y="437"/>
                </a:lnTo>
                <a:lnTo>
                  <a:pt x="5043" y="442"/>
                </a:lnTo>
                <a:lnTo>
                  <a:pt x="5043" y="447"/>
                </a:lnTo>
                <a:lnTo>
                  <a:pt x="5043" y="458"/>
                </a:lnTo>
                <a:lnTo>
                  <a:pt x="5043" y="473"/>
                </a:lnTo>
                <a:lnTo>
                  <a:pt x="5044" y="478"/>
                </a:lnTo>
                <a:lnTo>
                  <a:pt x="5044" y="484"/>
                </a:lnTo>
                <a:lnTo>
                  <a:pt x="5045" y="502"/>
                </a:lnTo>
                <a:lnTo>
                  <a:pt x="5045" y="511"/>
                </a:lnTo>
                <a:lnTo>
                  <a:pt x="5045" y="495"/>
                </a:lnTo>
                <a:lnTo>
                  <a:pt x="5045" y="449"/>
                </a:lnTo>
                <a:lnTo>
                  <a:pt x="5046" y="394"/>
                </a:lnTo>
                <a:lnTo>
                  <a:pt x="5046" y="321"/>
                </a:lnTo>
                <a:lnTo>
                  <a:pt x="5046" y="209"/>
                </a:lnTo>
                <a:lnTo>
                  <a:pt x="5046" y="111"/>
                </a:lnTo>
                <a:lnTo>
                  <a:pt x="5047" y="87"/>
                </a:lnTo>
                <a:lnTo>
                  <a:pt x="5047" y="140"/>
                </a:lnTo>
                <a:lnTo>
                  <a:pt x="5048" y="311"/>
                </a:lnTo>
                <a:lnTo>
                  <a:pt x="5048" y="462"/>
                </a:lnTo>
                <a:lnTo>
                  <a:pt x="5048" y="500"/>
                </a:lnTo>
                <a:lnTo>
                  <a:pt x="5048" y="471"/>
                </a:lnTo>
                <a:lnTo>
                  <a:pt x="5049" y="454"/>
                </a:lnTo>
                <a:lnTo>
                  <a:pt x="5049" y="458"/>
                </a:lnTo>
                <a:lnTo>
                  <a:pt x="5049" y="457"/>
                </a:lnTo>
                <a:lnTo>
                  <a:pt x="5049" y="454"/>
                </a:lnTo>
                <a:lnTo>
                  <a:pt x="5050" y="452"/>
                </a:lnTo>
                <a:lnTo>
                  <a:pt x="5050" y="458"/>
                </a:lnTo>
                <a:lnTo>
                  <a:pt x="5050" y="462"/>
                </a:lnTo>
                <a:lnTo>
                  <a:pt x="5050" y="457"/>
                </a:lnTo>
                <a:lnTo>
                  <a:pt x="5051" y="455"/>
                </a:lnTo>
                <a:lnTo>
                  <a:pt x="5051" y="458"/>
                </a:lnTo>
                <a:lnTo>
                  <a:pt x="5052" y="460"/>
                </a:lnTo>
                <a:lnTo>
                  <a:pt x="5052" y="455"/>
                </a:lnTo>
                <a:lnTo>
                  <a:pt x="5052" y="454"/>
                </a:lnTo>
                <a:lnTo>
                  <a:pt x="5052" y="457"/>
                </a:lnTo>
                <a:lnTo>
                  <a:pt x="5053" y="458"/>
                </a:lnTo>
                <a:lnTo>
                  <a:pt x="5053" y="457"/>
                </a:lnTo>
                <a:lnTo>
                  <a:pt x="5053" y="457"/>
                </a:lnTo>
                <a:lnTo>
                  <a:pt x="5053" y="458"/>
                </a:lnTo>
                <a:lnTo>
                  <a:pt x="5054" y="465"/>
                </a:lnTo>
                <a:lnTo>
                  <a:pt x="5054" y="463"/>
                </a:lnTo>
                <a:lnTo>
                  <a:pt x="5055" y="455"/>
                </a:lnTo>
                <a:lnTo>
                  <a:pt x="5055" y="457"/>
                </a:lnTo>
                <a:lnTo>
                  <a:pt x="5055" y="460"/>
                </a:lnTo>
                <a:lnTo>
                  <a:pt x="5055" y="460"/>
                </a:lnTo>
                <a:lnTo>
                  <a:pt x="5056" y="458"/>
                </a:lnTo>
                <a:lnTo>
                  <a:pt x="5056" y="460"/>
                </a:lnTo>
                <a:lnTo>
                  <a:pt x="5056" y="465"/>
                </a:lnTo>
                <a:lnTo>
                  <a:pt x="5057" y="460"/>
                </a:lnTo>
                <a:lnTo>
                  <a:pt x="5057" y="457"/>
                </a:lnTo>
                <a:lnTo>
                  <a:pt x="5057" y="455"/>
                </a:lnTo>
                <a:lnTo>
                  <a:pt x="5058" y="457"/>
                </a:lnTo>
                <a:lnTo>
                  <a:pt x="5058" y="458"/>
                </a:lnTo>
                <a:lnTo>
                  <a:pt x="5058" y="457"/>
                </a:lnTo>
                <a:lnTo>
                  <a:pt x="5058" y="460"/>
                </a:lnTo>
                <a:lnTo>
                  <a:pt x="5059" y="460"/>
                </a:lnTo>
                <a:lnTo>
                  <a:pt x="5059" y="458"/>
                </a:lnTo>
                <a:lnTo>
                  <a:pt x="5059" y="458"/>
                </a:lnTo>
                <a:lnTo>
                  <a:pt x="5060" y="457"/>
                </a:lnTo>
                <a:lnTo>
                  <a:pt x="5060" y="460"/>
                </a:lnTo>
                <a:lnTo>
                  <a:pt x="5060" y="458"/>
                </a:lnTo>
                <a:lnTo>
                  <a:pt x="5061" y="458"/>
                </a:lnTo>
                <a:lnTo>
                  <a:pt x="5061" y="455"/>
                </a:lnTo>
                <a:lnTo>
                  <a:pt x="5061" y="458"/>
                </a:lnTo>
                <a:lnTo>
                  <a:pt x="5061" y="460"/>
                </a:lnTo>
                <a:lnTo>
                  <a:pt x="5062" y="457"/>
                </a:lnTo>
                <a:lnTo>
                  <a:pt x="5062" y="455"/>
                </a:lnTo>
                <a:lnTo>
                  <a:pt x="5062" y="458"/>
                </a:lnTo>
                <a:lnTo>
                  <a:pt x="5063" y="466"/>
                </a:lnTo>
                <a:lnTo>
                  <a:pt x="5063" y="462"/>
                </a:lnTo>
                <a:lnTo>
                  <a:pt x="5063" y="455"/>
                </a:lnTo>
                <a:lnTo>
                  <a:pt x="5063" y="458"/>
                </a:lnTo>
                <a:lnTo>
                  <a:pt x="5064" y="466"/>
                </a:lnTo>
                <a:lnTo>
                  <a:pt x="5064" y="465"/>
                </a:lnTo>
                <a:lnTo>
                  <a:pt x="5064" y="462"/>
                </a:lnTo>
                <a:lnTo>
                  <a:pt x="5065" y="460"/>
                </a:lnTo>
                <a:lnTo>
                  <a:pt x="5065" y="466"/>
                </a:lnTo>
                <a:lnTo>
                  <a:pt x="5065" y="466"/>
                </a:lnTo>
                <a:lnTo>
                  <a:pt x="5066" y="462"/>
                </a:lnTo>
                <a:lnTo>
                  <a:pt x="5066" y="458"/>
                </a:lnTo>
                <a:lnTo>
                  <a:pt x="5066" y="460"/>
                </a:lnTo>
                <a:lnTo>
                  <a:pt x="5066" y="462"/>
                </a:lnTo>
                <a:lnTo>
                  <a:pt x="5067" y="455"/>
                </a:lnTo>
                <a:lnTo>
                  <a:pt x="5067" y="452"/>
                </a:lnTo>
                <a:lnTo>
                  <a:pt x="5067" y="454"/>
                </a:lnTo>
                <a:lnTo>
                  <a:pt x="5068" y="449"/>
                </a:lnTo>
                <a:lnTo>
                  <a:pt x="5068" y="444"/>
                </a:lnTo>
                <a:lnTo>
                  <a:pt x="5068" y="437"/>
                </a:lnTo>
                <a:lnTo>
                  <a:pt x="5069" y="436"/>
                </a:lnTo>
                <a:lnTo>
                  <a:pt x="5069" y="436"/>
                </a:lnTo>
                <a:lnTo>
                  <a:pt x="5069" y="431"/>
                </a:lnTo>
                <a:lnTo>
                  <a:pt x="5069" y="430"/>
                </a:lnTo>
                <a:lnTo>
                  <a:pt x="5070" y="430"/>
                </a:lnTo>
                <a:lnTo>
                  <a:pt x="5070" y="433"/>
                </a:lnTo>
                <a:lnTo>
                  <a:pt x="5070" y="431"/>
                </a:lnTo>
                <a:lnTo>
                  <a:pt x="5071" y="425"/>
                </a:lnTo>
                <a:lnTo>
                  <a:pt x="5071" y="431"/>
                </a:lnTo>
                <a:lnTo>
                  <a:pt x="5071" y="435"/>
                </a:lnTo>
                <a:lnTo>
                  <a:pt x="5072" y="431"/>
                </a:lnTo>
                <a:lnTo>
                  <a:pt x="5072" y="430"/>
                </a:lnTo>
                <a:lnTo>
                  <a:pt x="5072" y="426"/>
                </a:lnTo>
                <a:lnTo>
                  <a:pt x="5072" y="431"/>
                </a:lnTo>
                <a:lnTo>
                  <a:pt x="5073" y="435"/>
                </a:lnTo>
                <a:lnTo>
                  <a:pt x="5073" y="430"/>
                </a:lnTo>
                <a:lnTo>
                  <a:pt x="5073" y="431"/>
                </a:lnTo>
                <a:lnTo>
                  <a:pt x="5073" y="431"/>
                </a:lnTo>
                <a:lnTo>
                  <a:pt x="5074" y="433"/>
                </a:lnTo>
                <a:lnTo>
                  <a:pt x="5074" y="430"/>
                </a:lnTo>
                <a:lnTo>
                  <a:pt x="5075" y="426"/>
                </a:lnTo>
                <a:lnTo>
                  <a:pt x="5075" y="431"/>
                </a:lnTo>
                <a:lnTo>
                  <a:pt x="5075" y="433"/>
                </a:lnTo>
                <a:lnTo>
                  <a:pt x="5075" y="435"/>
                </a:lnTo>
                <a:lnTo>
                  <a:pt x="5076" y="433"/>
                </a:lnTo>
                <a:lnTo>
                  <a:pt x="5076" y="436"/>
                </a:lnTo>
                <a:lnTo>
                  <a:pt x="5076" y="439"/>
                </a:lnTo>
                <a:lnTo>
                  <a:pt x="5076" y="436"/>
                </a:lnTo>
                <a:lnTo>
                  <a:pt x="5077" y="433"/>
                </a:lnTo>
                <a:lnTo>
                  <a:pt x="5077" y="436"/>
                </a:lnTo>
                <a:lnTo>
                  <a:pt x="5078" y="441"/>
                </a:lnTo>
                <a:lnTo>
                  <a:pt x="5078" y="442"/>
                </a:lnTo>
                <a:lnTo>
                  <a:pt x="5078" y="439"/>
                </a:lnTo>
                <a:lnTo>
                  <a:pt x="5078" y="441"/>
                </a:lnTo>
                <a:lnTo>
                  <a:pt x="5079" y="446"/>
                </a:lnTo>
                <a:lnTo>
                  <a:pt x="5079" y="446"/>
                </a:lnTo>
                <a:lnTo>
                  <a:pt x="5079" y="444"/>
                </a:lnTo>
                <a:lnTo>
                  <a:pt x="5079" y="442"/>
                </a:lnTo>
                <a:lnTo>
                  <a:pt x="5080" y="454"/>
                </a:lnTo>
                <a:lnTo>
                  <a:pt x="5080" y="447"/>
                </a:lnTo>
                <a:lnTo>
                  <a:pt x="5081" y="444"/>
                </a:lnTo>
                <a:lnTo>
                  <a:pt x="5081" y="442"/>
                </a:lnTo>
                <a:lnTo>
                  <a:pt x="5081" y="447"/>
                </a:lnTo>
                <a:lnTo>
                  <a:pt x="5081" y="454"/>
                </a:lnTo>
                <a:lnTo>
                  <a:pt x="5082" y="450"/>
                </a:lnTo>
                <a:lnTo>
                  <a:pt x="5082" y="449"/>
                </a:lnTo>
                <a:lnTo>
                  <a:pt x="5082" y="454"/>
                </a:lnTo>
                <a:lnTo>
                  <a:pt x="5082" y="455"/>
                </a:lnTo>
                <a:lnTo>
                  <a:pt x="5083" y="455"/>
                </a:lnTo>
                <a:lnTo>
                  <a:pt x="5083" y="452"/>
                </a:lnTo>
                <a:lnTo>
                  <a:pt x="5084" y="455"/>
                </a:lnTo>
                <a:lnTo>
                  <a:pt x="5084" y="457"/>
                </a:lnTo>
                <a:lnTo>
                  <a:pt x="5084" y="455"/>
                </a:lnTo>
                <a:lnTo>
                  <a:pt x="5084" y="449"/>
                </a:lnTo>
                <a:lnTo>
                  <a:pt x="5085" y="447"/>
                </a:lnTo>
                <a:lnTo>
                  <a:pt x="5085" y="449"/>
                </a:lnTo>
                <a:lnTo>
                  <a:pt x="5085" y="447"/>
                </a:lnTo>
                <a:lnTo>
                  <a:pt x="5085" y="446"/>
                </a:lnTo>
                <a:lnTo>
                  <a:pt x="5086" y="446"/>
                </a:lnTo>
                <a:lnTo>
                  <a:pt x="5086" y="447"/>
                </a:lnTo>
                <a:lnTo>
                  <a:pt x="5086" y="444"/>
                </a:lnTo>
                <a:lnTo>
                  <a:pt x="5087" y="439"/>
                </a:lnTo>
                <a:lnTo>
                  <a:pt x="5087" y="435"/>
                </a:lnTo>
                <a:lnTo>
                  <a:pt x="5087" y="437"/>
                </a:lnTo>
                <a:lnTo>
                  <a:pt x="5088" y="431"/>
                </a:lnTo>
                <a:lnTo>
                  <a:pt x="5088" y="428"/>
                </a:lnTo>
                <a:lnTo>
                  <a:pt x="5088" y="426"/>
                </a:lnTo>
                <a:lnTo>
                  <a:pt x="5088" y="433"/>
                </a:lnTo>
                <a:lnTo>
                  <a:pt x="5089" y="430"/>
                </a:lnTo>
                <a:lnTo>
                  <a:pt x="5089" y="422"/>
                </a:lnTo>
                <a:lnTo>
                  <a:pt x="5089" y="415"/>
                </a:lnTo>
                <a:lnTo>
                  <a:pt x="5090" y="412"/>
                </a:lnTo>
                <a:lnTo>
                  <a:pt x="5090" y="415"/>
                </a:lnTo>
                <a:lnTo>
                  <a:pt x="5090" y="414"/>
                </a:lnTo>
                <a:lnTo>
                  <a:pt x="5091" y="415"/>
                </a:lnTo>
                <a:lnTo>
                  <a:pt x="5091" y="420"/>
                </a:lnTo>
                <a:lnTo>
                  <a:pt x="5091" y="423"/>
                </a:lnTo>
                <a:lnTo>
                  <a:pt x="5091" y="425"/>
                </a:lnTo>
                <a:lnTo>
                  <a:pt x="5092" y="417"/>
                </a:lnTo>
                <a:lnTo>
                  <a:pt x="5092" y="425"/>
                </a:lnTo>
                <a:lnTo>
                  <a:pt x="5092" y="426"/>
                </a:lnTo>
                <a:lnTo>
                  <a:pt x="5093" y="417"/>
                </a:lnTo>
                <a:lnTo>
                  <a:pt x="5093" y="417"/>
                </a:lnTo>
                <a:lnTo>
                  <a:pt x="5093" y="431"/>
                </a:lnTo>
                <a:lnTo>
                  <a:pt x="5094" y="446"/>
                </a:lnTo>
                <a:lnTo>
                  <a:pt x="5094" y="450"/>
                </a:lnTo>
                <a:lnTo>
                  <a:pt x="5094" y="454"/>
                </a:lnTo>
                <a:lnTo>
                  <a:pt x="5094" y="457"/>
                </a:lnTo>
                <a:lnTo>
                  <a:pt x="5095" y="462"/>
                </a:lnTo>
                <a:lnTo>
                  <a:pt x="5095" y="463"/>
                </a:lnTo>
                <a:lnTo>
                  <a:pt x="5095" y="457"/>
                </a:lnTo>
                <a:lnTo>
                  <a:pt x="5096" y="454"/>
                </a:lnTo>
                <a:lnTo>
                  <a:pt x="5096" y="458"/>
                </a:lnTo>
                <a:lnTo>
                  <a:pt x="5096" y="463"/>
                </a:lnTo>
                <a:lnTo>
                  <a:pt x="5097" y="460"/>
                </a:lnTo>
                <a:lnTo>
                  <a:pt x="5097" y="462"/>
                </a:lnTo>
                <a:lnTo>
                  <a:pt x="5097" y="468"/>
                </a:lnTo>
                <a:lnTo>
                  <a:pt x="5097" y="468"/>
                </a:lnTo>
                <a:lnTo>
                  <a:pt x="5098" y="463"/>
                </a:lnTo>
                <a:lnTo>
                  <a:pt x="5098" y="460"/>
                </a:lnTo>
                <a:lnTo>
                  <a:pt x="5098" y="462"/>
                </a:lnTo>
                <a:lnTo>
                  <a:pt x="5099" y="468"/>
                </a:lnTo>
                <a:lnTo>
                  <a:pt x="5099" y="470"/>
                </a:lnTo>
                <a:lnTo>
                  <a:pt x="5099" y="470"/>
                </a:lnTo>
                <a:lnTo>
                  <a:pt x="5099" y="487"/>
                </a:lnTo>
                <a:lnTo>
                  <a:pt x="5100" y="505"/>
                </a:lnTo>
                <a:lnTo>
                  <a:pt x="5100" y="514"/>
                </a:lnTo>
                <a:lnTo>
                  <a:pt x="5100" y="527"/>
                </a:lnTo>
                <a:lnTo>
                  <a:pt x="5101" y="513"/>
                </a:lnTo>
                <a:lnTo>
                  <a:pt x="5101" y="465"/>
                </a:lnTo>
                <a:lnTo>
                  <a:pt x="5101" y="388"/>
                </a:lnTo>
                <a:lnTo>
                  <a:pt x="5102" y="281"/>
                </a:lnTo>
                <a:lnTo>
                  <a:pt x="5102" y="161"/>
                </a:lnTo>
                <a:lnTo>
                  <a:pt x="5102" y="93"/>
                </a:lnTo>
                <a:lnTo>
                  <a:pt x="5102" y="117"/>
                </a:lnTo>
                <a:lnTo>
                  <a:pt x="5103" y="255"/>
                </a:lnTo>
                <a:lnTo>
                  <a:pt x="5103" y="423"/>
                </a:lnTo>
                <a:lnTo>
                  <a:pt x="5103" y="513"/>
                </a:lnTo>
                <a:lnTo>
                  <a:pt x="5104" y="518"/>
                </a:lnTo>
                <a:lnTo>
                  <a:pt x="5104" y="489"/>
                </a:lnTo>
                <a:lnTo>
                  <a:pt x="5104" y="479"/>
                </a:lnTo>
                <a:lnTo>
                  <a:pt x="5105" y="481"/>
                </a:lnTo>
                <a:lnTo>
                  <a:pt x="5105" y="482"/>
                </a:lnTo>
                <a:lnTo>
                  <a:pt x="5105" y="478"/>
                </a:lnTo>
                <a:lnTo>
                  <a:pt x="5105" y="476"/>
                </a:lnTo>
                <a:lnTo>
                  <a:pt x="5106" y="473"/>
                </a:lnTo>
                <a:lnTo>
                  <a:pt x="5106" y="473"/>
                </a:lnTo>
                <a:lnTo>
                  <a:pt x="5106" y="471"/>
                </a:lnTo>
                <a:lnTo>
                  <a:pt x="5107" y="471"/>
                </a:lnTo>
                <a:lnTo>
                  <a:pt x="5107" y="470"/>
                </a:lnTo>
                <a:lnTo>
                  <a:pt x="5107" y="478"/>
                </a:lnTo>
                <a:lnTo>
                  <a:pt x="5108" y="478"/>
                </a:lnTo>
                <a:lnTo>
                  <a:pt x="5108" y="478"/>
                </a:lnTo>
                <a:lnTo>
                  <a:pt x="5108" y="478"/>
                </a:lnTo>
                <a:lnTo>
                  <a:pt x="5108" y="482"/>
                </a:lnTo>
                <a:lnTo>
                  <a:pt x="5109" y="484"/>
                </a:lnTo>
                <a:lnTo>
                  <a:pt x="5109" y="481"/>
                </a:lnTo>
                <a:lnTo>
                  <a:pt x="5109" y="484"/>
                </a:lnTo>
                <a:lnTo>
                  <a:pt x="5110" y="487"/>
                </a:lnTo>
                <a:lnTo>
                  <a:pt x="5110" y="484"/>
                </a:lnTo>
                <a:lnTo>
                  <a:pt x="5110" y="479"/>
                </a:lnTo>
                <a:lnTo>
                  <a:pt x="5111" y="479"/>
                </a:lnTo>
                <a:lnTo>
                  <a:pt x="5111" y="482"/>
                </a:lnTo>
                <a:lnTo>
                  <a:pt x="5111" y="484"/>
                </a:lnTo>
                <a:lnTo>
                  <a:pt x="5111" y="479"/>
                </a:lnTo>
                <a:lnTo>
                  <a:pt x="5112" y="476"/>
                </a:lnTo>
                <a:lnTo>
                  <a:pt x="5112" y="479"/>
                </a:lnTo>
                <a:lnTo>
                  <a:pt x="5112" y="484"/>
                </a:lnTo>
                <a:lnTo>
                  <a:pt x="5112" y="486"/>
                </a:lnTo>
                <a:lnTo>
                  <a:pt x="5113" y="482"/>
                </a:lnTo>
                <a:lnTo>
                  <a:pt x="5113" y="482"/>
                </a:lnTo>
                <a:lnTo>
                  <a:pt x="5114" y="482"/>
                </a:lnTo>
                <a:lnTo>
                  <a:pt x="5114" y="484"/>
                </a:lnTo>
                <a:lnTo>
                  <a:pt x="5114" y="482"/>
                </a:lnTo>
                <a:lnTo>
                  <a:pt x="5114" y="486"/>
                </a:lnTo>
                <a:lnTo>
                  <a:pt x="5115" y="489"/>
                </a:lnTo>
                <a:lnTo>
                  <a:pt x="5115" y="487"/>
                </a:lnTo>
                <a:lnTo>
                  <a:pt x="5115" y="481"/>
                </a:lnTo>
                <a:lnTo>
                  <a:pt x="5115" y="482"/>
                </a:lnTo>
                <a:lnTo>
                  <a:pt x="5116" y="489"/>
                </a:lnTo>
                <a:lnTo>
                  <a:pt x="5116" y="487"/>
                </a:lnTo>
                <a:lnTo>
                  <a:pt x="5117" y="481"/>
                </a:lnTo>
                <a:lnTo>
                  <a:pt x="5117" y="482"/>
                </a:lnTo>
                <a:lnTo>
                  <a:pt x="5117" y="487"/>
                </a:lnTo>
                <a:lnTo>
                  <a:pt x="5117" y="481"/>
                </a:lnTo>
                <a:lnTo>
                  <a:pt x="5118" y="478"/>
                </a:lnTo>
                <a:lnTo>
                  <a:pt x="5118" y="478"/>
                </a:lnTo>
                <a:lnTo>
                  <a:pt x="5118" y="484"/>
                </a:lnTo>
                <a:lnTo>
                  <a:pt x="5118" y="484"/>
                </a:lnTo>
                <a:lnTo>
                  <a:pt x="5119" y="487"/>
                </a:lnTo>
                <a:lnTo>
                  <a:pt x="5119" y="489"/>
                </a:lnTo>
                <a:lnTo>
                  <a:pt x="5120" y="495"/>
                </a:lnTo>
                <a:lnTo>
                  <a:pt x="5120" y="500"/>
                </a:lnTo>
                <a:lnTo>
                  <a:pt x="5120" y="498"/>
                </a:lnTo>
                <a:lnTo>
                  <a:pt x="5120" y="500"/>
                </a:lnTo>
                <a:lnTo>
                  <a:pt x="5121" y="503"/>
                </a:lnTo>
                <a:lnTo>
                  <a:pt x="5121" y="510"/>
                </a:lnTo>
                <a:lnTo>
                  <a:pt x="5121" y="508"/>
                </a:lnTo>
                <a:lnTo>
                  <a:pt x="5121" y="500"/>
                </a:lnTo>
                <a:lnTo>
                  <a:pt x="5122" y="502"/>
                </a:lnTo>
                <a:lnTo>
                  <a:pt x="5122" y="502"/>
                </a:lnTo>
                <a:lnTo>
                  <a:pt x="5122" y="494"/>
                </a:lnTo>
                <a:lnTo>
                  <a:pt x="5123" y="489"/>
                </a:lnTo>
                <a:lnTo>
                  <a:pt x="5123" y="487"/>
                </a:lnTo>
                <a:lnTo>
                  <a:pt x="5123" y="484"/>
                </a:lnTo>
                <a:lnTo>
                  <a:pt x="5124" y="479"/>
                </a:lnTo>
                <a:lnTo>
                  <a:pt x="5124" y="473"/>
                </a:lnTo>
                <a:lnTo>
                  <a:pt x="5124" y="465"/>
                </a:lnTo>
                <a:lnTo>
                  <a:pt x="5124" y="471"/>
                </a:lnTo>
                <a:lnTo>
                  <a:pt x="5125" y="468"/>
                </a:lnTo>
                <a:lnTo>
                  <a:pt x="5125" y="460"/>
                </a:lnTo>
                <a:lnTo>
                  <a:pt x="5125" y="462"/>
                </a:lnTo>
                <a:lnTo>
                  <a:pt x="5126" y="465"/>
                </a:lnTo>
                <a:lnTo>
                  <a:pt x="5126" y="462"/>
                </a:lnTo>
                <a:lnTo>
                  <a:pt x="5126" y="458"/>
                </a:lnTo>
                <a:lnTo>
                  <a:pt x="5127" y="454"/>
                </a:lnTo>
                <a:lnTo>
                  <a:pt x="5127" y="452"/>
                </a:lnTo>
                <a:lnTo>
                  <a:pt x="5127" y="457"/>
                </a:lnTo>
                <a:lnTo>
                  <a:pt x="5127" y="454"/>
                </a:lnTo>
                <a:lnTo>
                  <a:pt x="5128" y="454"/>
                </a:lnTo>
                <a:lnTo>
                  <a:pt x="5128" y="458"/>
                </a:lnTo>
                <a:lnTo>
                  <a:pt x="5128" y="457"/>
                </a:lnTo>
                <a:lnTo>
                  <a:pt x="5129" y="455"/>
                </a:lnTo>
                <a:lnTo>
                  <a:pt x="5129" y="452"/>
                </a:lnTo>
                <a:lnTo>
                  <a:pt x="5129" y="449"/>
                </a:lnTo>
                <a:lnTo>
                  <a:pt x="5130" y="458"/>
                </a:lnTo>
                <a:lnTo>
                  <a:pt x="5130" y="455"/>
                </a:lnTo>
                <a:lnTo>
                  <a:pt x="5130" y="449"/>
                </a:lnTo>
                <a:lnTo>
                  <a:pt x="5130" y="454"/>
                </a:lnTo>
                <a:lnTo>
                  <a:pt x="5131" y="458"/>
                </a:lnTo>
                <a:lnTo>
                  <a:pt x="5131" y="458"/>
                </a:lnTo>
                <a:lnTo>
                  <a:pt x="5131" y="454"/>
                </a:lnTo>
                <a:lnTo>
                  <a:pt x="5132" y="457"/>
                </a:lnTo>
                <a:lnTo>
                  <a:pt x="5132" y="457"/>
                </a:lnTo>
                <a:lnTo>
                  <a:pt x="5132" y="463"/>
                </a:lnTo>
                <a:lnTo>
                  <a:pt x="5133" y="455"/>
                </a:lnTo>
                <a:lnTo>
                  <a:pt x="5133" y="455"/>
                </a:lnTo>
                <a:lnTo>
                  <a:pt x="5133" y="458"/>
                </a:lnTo>
                <a:lnTo>
                  <a:pt x="5133" y="460"/>
                </a:lnTo>
                <a:lnTo>
                  <a:pt x="5134" y="460"/>
                </a:lnTo>
                <a:lnTo>
                  <a:pt x="5134" y="457"/>
                </a:lnTo>
                <a:lnTo>
                  <a:pt x="5134" y="463"/>
                </a:lnTo>
                <a:lnTo>
                  <a:pt x="5135" y="465"/>
                </a:lnTo>
                <a:lnTo>
                  <a:pt x="5135" y="462"/>
                </a:lnTo>
                <a:lnTo>
                  <a:pt x="5135" y="462"/>
                </a:lnTo>
                <a:lnTo>
                  <a:pt x="5135" y="465"/>
                </a:lnTo>
                <a:lnTo>
                  <a:pt x="5136" y="468"/>
                </a:lnTo>
                <a:lnTo>
                  <a:pt x="5136" y="470"/>
                </a:lnTo>
                <a:lnTo>
                  <a:pt x="5136" y="460"/>
                </a:lnTo>
                <a:lnTo>
                  <a:pt x="5137" y="458"/>
                </a:lnTo>
                <a:lnTo>
                  <a:pt x="5137" y="463"/>
                </a:lnTo>
                <a:lnTo>
                  <a:pt x="5137" y="462"/>
                </a:lnTo>
                <a:lnTo>
                  <a:pt x="5138" y="460"/>
                </a:lnTo>
                <a:lnTo>
                  <a:pt x="5138" y="465"/>
                </a:lnTo>
                <a:lnTo>
                  <a:pt x="5138" y="471"/>
                </a:lnTo>
                <a:lnTo>
                  <a:pt x="5138" y="465"/>
                </a:lnTo>
                <a:lnTo>
                  <a:pt x="5139" y="460"/>
                </a:lnTo>
                <a:lnTo>
                  <a:pt x="5139" y="463"/>
                </a:lnTo>
                <a:lnTo>
                  <a:pt x="5139" y="466"/>
                </a:lnTo>
                <a:lnTo>
                  <a:pt x="5140" y="470"/>
                </a:lnTo>
                <a:lnTo>
                  <a:pt x="5140" y="465"/>
                </a:lnTo>
                <a:lnTo>
                  <a:pt x="5140" y="462"/>
                </a:lnTo>
                <a:lnTo>
                  <a:pt x="5141" y="470"/>
                </a:lnTo>
                <a:lnTo>
                  <a:pt x="5141" y="468"/>
                </a:lnTo>
                <a:lnTo>
                  <a:pt x="5141" y="463"/>
                </a:lnTo>
                <a:lnTo>
                  <a:pt x="5141" y="462"/>
                </a:lnTo>
                <a:lnTo>
                  <a:pt x="5142" y="462"/>
                </a:lnTo>
                <a:lnTo>
                  <a:pt x="5142" y="462"/>
                </a:lnTo>
                <a:lnTo>
                  <a:pt x="5143" y="455"/>
                </a:lnTo>
                <a:lnTo>
                  <a:pt x="5143" y="449"/>
                </a:lnTo>
                <a:lnTo>
                  <a:pt x="5143" y="447"/>
                </a:lnTo>
                <a:lnTo>
                  <a:pt x="5143" y="449"/>
                </a:lnTo>
                <a:lnTo>
                  <a:pt x="5144" y="447"/>
                </a:lnTo>
                <a:lnTo>
                  <a:pt x="5144" y="439"/>
                </a:lnTo>
                <a:lnTo>
                  <a:pt x="5144" y="436"/>
                </a:lnTo>
                <a:lnTo>
                  <a:pt x="5144" y="439"/>
                </a:lnTo>
                <a:lnTo>
                  <a:pt x="5145" y="436"/>
                </a:lnTo>
                <a:lnTo>
                  <a:pt x="5145" y="436"/>
                </a:lnTo>
                <a:lnTo>
                  <a:pt x="5146" y="436"/>
                </a:lnTo>
                <a:lnTo>
                  <a:pt x="5146" y="439"/>
                </a:lnTo>
                <a:lnTo>
                  <a:pt x="5146" y="442"/>
                </a:lnTo>
                <a:lnTo>
                  <a:pt x="5146" y="437"/>
                </a:lnTo>
                <a:lnTo>
                  <a:pt x="5147" y="439"/>
                </a:lnTo>
                <a:lnTo>
                  <a:pt x="5147" y="447"/>
                </a:lnTo>
                <a:lnTo>
                  <a:pt x="5147" y="444"/>
                </a:lnTo>
                <a:lnTo>
                  <a:pt x="5147" y="433"/>
                </a:lnTo>
                <a:lnTo>
                  <a:pt x="5148" y="437"/>
                </a:lnTo>
                <a:lnTo>
                  <a:pt x="5148" y="452"/>
                </a:lnTo>
                <a:lnTo>
                  <a:pt x="5148" y="460"/>
                </a:lnTo>
                <a:lnTo>
                  <a:pt x="5148" y="462"/>
                </a:lnTo>
                <a:lnTo>
                  <a:pt x="5149" y="465"/>
                </a:lnTo>
                <a:lnTo>
                  <a:pt x="5149" y="473"/>
                </a:lnTo>
                <a:lnTo>
                  <a:pt x="5150" y="476"/>
                </a:lnTo>
                <a:lnTo>
                  <a:pt x="5150" y="475"/>
                </a:lnTo>
                <a:lnTo>
                  <a:pt x="5150" y="476"/>
                </a:lnTo>
                <a:lnTo>
                  <a:pt x="5150" y="475"/>
                </a:lnTo>
                <a:lnTo>
                  <a:pt x="5151" y="476"/>
                </a:lnTo>
                <a:lnTo>
                  <a:pt x="5151" y="476"/>
                </a:lnTo>
                <a:lnTo>
                  <a:pt x="5151" y="473"/>
                </a:lnTo>
                <a:lnTo>
                  <a:pt x="5151" y="476"/>
                </a:lnTo>
                <a:lnTo>
                  <a:pt x="5152" y="478"/>
                </a:lnTo>
                <a:lnTo>
                  <a:pt x="5152" y="479"/>
                </a:lnTo>
                <a:lnTo>
                  <a:pt x="5153" y="475"/>
                </a:lnTo>
                <a:lnTo>
                  <a:pt x="5153" y="476"/>
                </a:lnTo>
                <a:lnTo>
                  <a:pt x="5153" y="478"/>
                </a:lnTo>
                <a:lnTo>
                  <a:pt x="5153" y="479"/>
                </a:lnTo>
                <a:lnTo>
                  <a:pt x="5154" y="479"/>
                </a:lnTo>
                <a:lnTo>
                  <a:pt x="5154" y="481"/>
                </a:lnTo>
                <a:lnTo>
                  <a:pt x="5154" y="489"/>
                </a:lnTo>
                <a:lnTo>
                  <a:pt x="5154" y="495"/>
                </a:lnTo>
                <a:lnTo>
                  <a:pt x="5155" y="503"/>
                </a:lnTo>
                <a:lnTo>
                  <a:pt x="5155" y="510"/>
                </a:lnTo>
                <a:lnTo>
                  <a:pt x="5156" y="526"/>
                </a:lnTo>
                <a:lnTo>
                  <a:pt x="5156" y="547"/>
                </a:lnTo>
                <a:lnTo>
                  <a:pt x="5156" y="516"/>
                </a:lnTo>
                <a:lnTo>
                  <a:pt x="5156" y="457"/>
                </a:lnTo>
                <a:lnTo>
                  <a:pt x="5157" y="382"/>
                </a:lnTo>
                <a:lnTo>
                  <a:pt x="5157" y="271"/>
                </a:lnTo>
                <a:lnTo>
                  <a:pt x="5157" y="144"/>
                </a:lnTo>
                <a:lnTo>
                  <a:pt x="5157" y="74"/>
                </a:lnTo>
                <a:lnTo>
                  <a:pt x="5158" y="95"/>
                </a:lnTo>
                <a:lnTo>
                  <a:pt x="5158" y="249"/>
                </a:lnTo>
                <a:lnTo>
                  <a:pt x="5159" y="306"/>
                </a:lnTo>
                <a:lnTo>
                  <a:pt x="5159" y="507"/>
                </a:lnTo>
                <a:lnTo>
                  <a:pt x="5159" y="535"/>
                </a:lnTo>
                <a:lnTo>
                  <a:pt x="5159" y="537"/>
                </a:lnTo>
                <a:lnTo>
                  <a:pt x="5160" y="514"/>
                </a:lnTo>
                <a:lnTo>
                  <a:pt x="5160" y="495"/>
                </a:lnTo>
                <a:lnTo>
                  <a:pt x="5160" y="500"/>
                </a:lnTo>
                <a:lnTo>
                  <a:pt x="5160" y="500"/>
                </a:lnTo>
                <a:lnTo>
                  <a:pt x="5161" y="495"/>
                </a:lnTo>
                <a:lnTo>
                  <a:pt x="5161" y="491"/>
                </a:lnTo>
                <a:lnTo>
                  <a:pt x="5161" y="491"/>
                </a:lnTo>
                <a:lnTo>
                  <a:pt x="5162" y="491"/>
                </a:lnTo>
                <a:lnTo>
                  <a:pt x="5162" y="495"/>
                </a:lnTo>
                <a:lnTo>
                  <a:pt x="5162" y="491"/>
                </a:lnTo>
                <a:lnTo>
                  <a:pt x="5163" y="492"/>
                </a:lnTo>
                <a:lnTo>
                  <a:pt x="5163" y="494"/>
                </a:lnTo>
                <a:lnTo>
                  <a:pt x="5163" y="497"/>
                </a:lnTo>
                <a:lnTo>
                  <a:pt x="5163" y="494"/>
                </a:lnTo>
                <a:lnTo>
                  <a:pt x="5164" y="492"/>
                </a:lnTo>
                <a:lnTo>
                  <a:pt x="5164" y="497"/>
                </a:lnTo>
                <a:lnTo>
                  <a:pt x="5164" y="503"/>
                </a:lnTo>
                <a:lnTo>
                  <a:pt x="5165" y="495"/>
                </a:lnTo>
                <a:lnTo>
                  <a:pt x="5165" y="489"/>
                </a:lnTo>
                <a:lnTo>
                  <a:pt x="5165" y="491"/>
                </a:lnTo>
                <a:lnTo>
                  <a:pt x="5166" y="492"/>
                </a:lnTo>
                <a:lnTo>
                  <a:pt x="5166" y="494"/>
                </a:lnTo>
                <a:lnTo>
                  <a:pt x="5166" y="491"/>
                </a:lnTo>
                <a:lnTo>
                  <a:pt x="5166" y="489"/>
                </a:lnTo>
                <a:lnTo>
                  <a:pt x="5167" y="491"/>
                </a:lnTo>
                <a:lnTo>
                  <a:pt x="5167" y="491"/>
                </a:lnTo>
                <a:lnTo>
                  <a:pt x="5167" y="491"/>
                </a:lnTo>
                <a:lnTo>
                  <a:pt x="5168" y="491"/>
                </a:lnTo>
                <a:lnTo>
                  <a:pt x="5168" y="489"/>
                </a:lnTo>
                <a:lnTo>
                  <a:pt x="5168" y="492"/>
                </a:lnTo>
                <a:lnTo>
                  <a:pt x="5169" y="491"/>
                </a:lnTo>
                <a:lnTo>
                  <a:pt x="5169" y="491"/>
                </a:lnTo>
                <a:lnTo>
                  <a:pt x="5169" y="492"/>
                </a:lnTo>
                <a:lnTo>
                  <a:pt x="5169" y="492"/>
                </a:lnTo>
                <a:lnTo>
                  <a:pt x="5170" y="491"/>
                </a:lnTo>
                <a:lnTo>
                  <a:pt x="5170" y="492"/>
                </a:lnTo>
                <a:lnTo>
                  <a:pt x="5170" y="492"/>
                </a:lnTo>
                <a:lnTo>
                  <a:pt x="5171" y="494"/>
                </a:lnTo>
                <a:lnTo>
                  <a:pt x="5171" y="489"/>
                </a:lnTo>
                <a:lnTo>
                  <a:pt x="5171" y="487"/>
                </a:lnTo>
                <a:lnTo>
                  <a:pt x="5171" y="487"/>
                </a:lnTo>
                <a:lnTo>
                  <a:pt x="5172" y="491"/>
                </a:lnTo>
                <a:lnTo>
                  <a:pt x="5172" y="489"/>
                </a:lnTo>
                <a:lnTo>
                  <a:pt x="5173" y="489"/>
                </a:lnTo>
                <a:lnTo>
                  <a:pt x="5173" y="491"/>
                </a:lnTo>
                <a:lnTo>
                  <a:pt x="5173" y="492"/>
                </a:lnTo>
                <a:lnTo>
                  <a:pt x="5173" y="491"/>
                </a:lnTo>
                <a:lnTo>
                  <a:pt x="5174" y="491"/>
                </a:lnTo>
                <a:lnTo>
                  <a:pt x="5174" y="497"/>
                </a:lnTo>
                <a:lnTo>
                  <a:pt x="5174" y="502"/>
                </a:lnTo>
                <a:lnTo>
                  <a:pt x="5174" y="498"/>
                </a:lnTo>
                <a:lnTo>
                  <a:pt x="5175" y="500"/>
                </a:lnTo>
                <a:lnTo>
                  <a:pt x="5175" y="503"/>
                </a:lnTo>
                <a:lnTo>
                  <a:pt x="5176" y="510"/>
                </a:lnTo>
                <a:lnTo>
                  <a:pt x="5176" y="508"/>
                </a:lnTo>
                <a:lnTo>
                  <a:pt x="5176" y="507"/>
                </a:lnTo>
                <a:lnTo>
                  <a:pt x="5176" y="507"/>
                </a:lnTo>
                <a:lnTo>
                  <a:pt x="5177" y="511"/>
                </a:lnTo>
                <a:lnTo>
                  <a:pt x="5177" y="511"/>
                </a:lnTo>
                <a:lnTo>
                  <a:pt x="5177" y="511"/>
                </a:lnTo>
                <a:lnTo>
                  <a:pt x="5177" y="513"/>
                </a:lnTo>
                <a:lnTo>
                  <a:pt x="5178" y="511"/>
                </a:lnTo>
                <a:lnTo>
                  <a:pt x="5178" y="513"/>
                </a:lnTo>
                <a:lnTo>
                  <a:pt x="5179" y="505"/>
                </a:lnTo>
                <a:lnTo>
                  <a:pt x="5179" y="500"/>
                </a:lnTo>
                <a:lnTo>
                  <a:pt x="5179" y="498"/>
                </a:lnTo>
                <a:lnTo>
                  <a:pt x="5179" y="497"/>
                </a:lnTo>
                <a:lnTo>
                  <a:pt x="5180" y="484"/>
                </a:lnTo>
                <a:lnTo>
                  <a:pt x="5180" y="478"/>
                </a:lnTo>
                <a:lnTo>
                  <a:pt x="5180" y="473"/>
                </a:lnTo>
                <a:lnTo>
                  <a:pt x="5180" y="470"/>
                </a:lnTo>
                <a:lnTo>
                  <a:pt x="5181" y="466"/>
                </a:lnTo>
                <a:lnTo>
                  <a:pt x="5181" y="455"/>
                </a:lnTo>
                <a:lnTo>
                  <a:pt x="5182" y="452"/>
                </a:lnTo>
                <a:lnTo>
                  <a:pt x="5182" y="454"/>
                </a:lnTo>
                <a:lnTo>
                  <a:pt x="5182" y="452"/>
                </a:lnTo>
                <a:lnTo>
                  <a:pt x="5182" y="446"/>
                </a:lnTo>
                <a:lnTo>
                  <a:pt x="5183" y="447"/>
                </a:lnTo>
                <a:lnTo>
                  <a:pt x="5183" y="449"/>
                </a:lnTo>
                <a:lnTo>
                  <a:pt x="5183" y="446"/>
                </a:lnTo>
                <a:lnTo>
                  <a:pt x="5183" y="442"/>
                </a:lnTo>
                <a:lnTo>
                  <a:pt x="5184" y="442"/>
                </a:lnTo>
                <a:lnTo>
                  <a:pt x="5184" y="447"/>
                </a:lnTo>
                <a:lnTo>
                  <a:pt x="5184" y="449"/>
                </a:lnTo>
                <a:lnTo>
                  <a:pt x="5184" y="439"/>
                </a:lnTo>
                <a:lnTo>
                  <a:pt x="5185" y="442"/>
                </a:lnTo>
                <a:lnTo>
                  <a:pt x="5185" y="446"/>
                </a:lnTo>
                <a:lnTo>
                  <a:pt x="5186" y="446"/>
                </a:lnTo>
                <a:lnTo>
                  <a:pt x="5186" y="439"/>
                </a:lnTo>
                <a:lnTo>
                  <a:pt x="5186" y="437"/>
                </a:lnTo>
                <a:lnTo>
                  <a:pt x="5186" y="446"/>
                </a:lnTo>
                <a:lnTo>
                  <a:pt x="5187" y="447"/>
                </a:lnTo>
                <a:lnTo>
                  <a:pt x="5187" y="444"/>
                </a:lnTo>
                <a:lnTo>
                  <a:pt x="5187" y="441"/>
                </a:lnTo>
                <a:lnTo>
                  <a:pt x="5187" y="442"/>
                </a:lnTo>
                <a:lnTo>
                  <a:pt x="5188" y="446"/>
                </a:lnTo>
                <a:lnTo>
                  <a:pt x="5188" y="444"/>
                </a:lnTo>
                <a:lnTo>
                  <a:pt x="5189" y="442"/>
                </a:lnTo>
                <a:lnTo>
                  <a:pt x="5189" y="446"/>
                </a:lnTo>
                <a:lnTo>
                  <a:pt x="5189" y="449"/>
                </a:lnTo>
                <a:lnTo>
                  <a:pt x="5189" y="450"/>
                </a:lnTo>
                <a:lnTo>
                  <a:pt x="5190" y="449"/>
                </a:lnTo>
                <a:lnTo>
                  <a:pt x="5190" y="449"/>
                </a:lnTo>
                <a:lnTo>
                  <a:pt x="5190" y="454"/>
                </a:lnTo>
                <a:lnTo>
                  <a:pt x="5190" y="450"/>
                </a:lnTo>
                <a:lnTo>
                  <a:pt x="5191" y="446"/>
                </a:lnTo>
                <a:lnTo>
                  <a:pt x="5191" y="446"/>
                </a:lnTo>
                <a:lnTo>
                  <a:pt x="5192" y="449"/>
                </a:lnTo>
                <a:lnTo>
                  <a:pt x="5192" y="447"/>
                </a:lnTo>
                <a:lnTo>
                  <a:pt x="5192" y="444"/>
                </a:lnTo>
                <a:lnTo>
                  <a:pt x="5192" y="446"/>
                </a:lnTo>
                <a:lnTo>
                  <a:pt x="5193" y="447"/>
                </a:lnTo>
                <a:lnTo>
                  <a:pt x="5193" y="449"/>
                </a:lnTo>
                <a:lnTo>
                  <a:pt x="5193" y="447"/>
                </a:lnTo>
                <a:lnTo>
                  <a:pt x="5193" y="449"/>
                </a:lnTo>
                <a:lnTo>
                  <a:pt x="5194" y="449"/>
                </a:lnTo>
                <a:lnTo>
                  <a:pt x="5194" y="452"/>
                </a:lnTo>
                <a:lnTo>
                  <a:pt x="5195" y="447"/>
                </a:lnTo>
                <a:lnTo>
                  <a:pt x="5195" y="447"/>
                </a:lnTo>
                <a:lnTo>
                  <a:pt x="5195" y="447"/>
                </a:lnTo>
                <a:lnTo>
                  <a:pt x="5195" y="452"/>
                </a:lnTo>
                <a:lnTo>
                  <a:pt x="5196" y="450"/>
                </a:lnTo>
                <a:lnTo>
                  <a:pt x="5196" y="444"/>
                </a:lnTo>
                <a:lnTo>
                  <a:pt x="5196" y="442"/>
                </a:lnTo>
                <a:lnTo>
                  <a:pt x="5196" y="449"/>
                </a:lnTo>
                <a:lnTo>
                  <a:pt x="5197" y="444"/>
                </a:lnTo>
                <a:lnTo>
                  <a:pt x="5197" y="441"/>
                </a:lnTo>
                <a:lnTo>
                  <a:pt x="5197" y="441"/>
                </a:lnTo>
                <a:lnTo>
                  <a:pt x="5198" y="444"/>
                </a:lnTo>
                <a:lnTo>
                  <a:pt x="5198" y="444"/>
                </a:lnTo>
                <a:lnTo>
                  <a:pt x="5198" y="441"/>
                </a:lnTo>
                <a:lnTo>
                  <a:pt x="5199" y="439"/>
                </a:lnTo>
                <a:lnTo>
                  <a:pt x="5199" y="441"/>
                </a:lnTo>
                <a:lnTo>
                  <a:pt x="5199" y="442"/>
                </a:lnTo>
                <a:lnTo>
                  <a:pt x="5199" y="437"/>
                </a:lnTo>
                <a:lnTo>
                  <a:pt x="5200" y="436"/>
                </a:lnTo>
                <a:lnTo>
                  <a:pt x="5200" y="433"/>
                </a:lnTo>
                <a:lnTo>
                  <a:pt x="5200" y="431"/>
                </a:lnTo>
                <a:lnTo>
                  <a:pt x="5201" y="422"/>
                </a:lnTo>
                <a:lnTo>
                  <a:pt x="5201" y="417"/>
                </a:lnTo>
                <a:lnTo>
                  <a:pt x="5201" y="422"/>
                </a:lnTo>
                <a:lnTo>
                  <a:pt x="5202" y="422"/>
                </a:lnTo>
                <a:lnTo>
                  <a:pt x="5202" y="415"/>
                </a:lnTo>
                <a:lnTo>
                  <a:pt x="5202" y="412"/>
                </a:lnTo>
                <a:lnTo>
                  <a:pt x="5203" y="409"/>
                </a:lnTo>
                <a:lnTo>
                  <a:pt x="5203" y="407"/>
                </a:lnTo>
                <a:lnTo>
                  <a:pt x="5203" y="404"/>
                </a:lnTo>
                <a:lnTo>
                  <a:pt x="5203" y="401"/>
                </a:lnTo>
                <a:lnTo>
                  <a:pt x="5204" y="412"/>
                </a:lnTo>
                <a:lnTo>
                  <a:pt x="5204" y="414"/>
                </a:lnTo>
                <a:lnTo>
                  <a:pt x="5204" y="409"/>
                </a:lnTo>
                <a:lnTo>
                  <a:pt x="5205" y="412"/>
                </a:lnTo>
                <a:lnTo>
                  <a:pt x="5205" y="410"/>
                </a:lnTo>
                <a:lnTo>
                  <a:pt x="5205" y="412"/>
                </a:lnTo>
                <a:lnTo>
                  <a:pt x="5206" y="407"/>
                </a:lnTo>
                <a:lnTo>
                  <a:pt x="5206" y="409"/>
                </a:lnTo>
                <a:lnTo>
                  <a:pt x="5206" y="422"/>
                </a:lnTo>
                <a:lnTo>
                  <a:pt x="5206" y="425"/>
                </a:lnTo>
                <a:lnTo>
                  <a:pt x="5207" y="431"/>
                </a:lnTo>
                <a:lnTo>
                  <a:pt x="5207" y="436"/>
                </a:lnTo>
                <a:lnTo>
                  <a:pt x="5207" y="439"/>
                </a:lnTo>
                <a:lnTo>
                  <a:pt x="5208" y="444"/>
                </a:lnTo>
                <a:lnTo>
                  <a:pt x="5208" y="450"/>
                </a:lnTo>
                <a:lnTo>
                  <a:pt x="5208" y="446"/>
                </a:lnTo>
                <a:lnTo>
                  <a:pt x="5209" y="442"/>
                </a:lnTo>
                <a:lnTo>
                  <a:pt x="5209" y="446"/>
                </a:lnTo>
                <a:lnTo>
                  <a:pt x="5209" y="450"/>
                </a:lnTo>
                <a:lnTo>
                  <a:pt x="5209" y="447"/>
                </a:lnTo>
                <a:lnTo>
                  <a:pt x="5210" y="441"/>
                </a:lnTo>
                <a:lnTo>
                  <a:pt x="5210" y="441"/>
                </a:lnTo>
                <a:lnTo>
                  <a:pt x="5210" y="446"/>
                </a:lnTo>
                <a:lnTo>
                  <a:pt x="5210" y="447"/>
                </a:lnTo>
                <a:lnTo>
                  <a:pt x="5211" y="441"/>
                </a:lnTo>
                <a:lnTo>
                  <a:pt x="5211" y="446"/>
                </a:lnTo>
                <a:lnTo>
                  <a:pt x="5212" y="449"/>
                </a:lnTo>
                <a:lnTo>
                  <a:pt x="5212" y="447"/>
                </a:lnTo>
                <a:lnTo>
                  <a:pt x="5212" y="444"/>
                </a:lnTo>
                <a:lnTo>
                  <a:pt x="5212" y="446"/>
                </a:lnTo>
                <a:lnTo>
                  <a:pt x="5213" y="454"/>
                </a:lnTo>
                <a:lnTo>
                  <a:pt x="5213" y="466"/>
                </a:lnTo>
                <a:lnTo>
                  <a:pt x="5213" y="476"/>
                </a:lnTo>
                <a:lnTo>
                  <a:pt x="5213" y="484"/>
                </a:lnTo>
                <a:lnTo>
                  <a:pt x="5214" y="500"/>
                </a:lnTo>
                <a:lnTo>
                  <a:pt x="5214" y="513"/>
                </a:lnTo>
                <a:lnTo>
                  <a:pt x="5215" y="482"/>
                </a:lnTo>
                <a:lnTo>
                  <a:pt x="5215" y="426"/>
                </a:lnTo>
                <a:lnTo>
                  <a:pt x="5215" y="353"/>
                </a:lnTo>
                <a:lnTo>
                  <a:pt x="5215" y="250"/>
                </a:lnTo>
                <a:lnTo>
                  <a:pt x="5216" y="128"/>
                </a:lnTo>
                <a:lnTo>
                  <a:pt x="5216" y="50"/>
                </a:lnTo>
                <a:lnTo>
                  <a:pt x="5216" y="42"/>
                </a:lnTo>
                <a:lnTo>
                  <a:pt x="5216" y="137"/>
                </a:lnTo>
                <a:lnTo>
                  <a:pt x="5217" y="313"/>
                </a:lnTo>
                <a:lnTo>
                  <a:pt x="5217" y="450"/>
                </a:lnTo>
                <a:lnTo>
                  <a:pt x="5218" y="502"/>
                </a:lnTo>
                <a:lnTo>
                  <a:pt x="5218" y="484"/>
                </a:lnTo>
                <a:lnTo>
                  <a:pt x="5218" y="473"/>
                </a:lnTo>
                <a:lnTo>
                  <a:pt x="5218" y="454"/>
                </a:lnTo>
                <a:lnTo>
                  <a:pt x="5219" y="458"/>
                </a:lnTo>
                <a:lnTo>
                  <a:pt x="5219" y="462"/>
                </a:lnTo>
                <a:lnTo>
                  <a:pt x="5219" y="460"/>
                </a:lnTo>
                <a:lnTo>
                  <a:pt x="5219" y="457"/>
                </a:lnTo>
                <a:lnTo>
                  <a:pt x="5220" y="460"/>
                </a:lnTo>
                <a:lnTo>
                  <a:pt x="5220" y="462"/>
                </a:lnTo>
                <a:lnTo>
                  <a:pt x="5221" y="460"/>
                </a:lnTo>
                <a:lnTo>
                  <a:pt x="5221" y="454"/>
                </a:lnTo>
                <a:lnTo>
                  <a:pt x="5221" y="452"/>
                </a:lnTo>
                <a:lnTo>
                  <a:pt x="5221" y="454"/>
                </a:lnTo>
                <a:lnTo>
                  <a:pt x="5222" y="457"/>
                </a:lnTo>
                <a:lnTo>
                  <a:pt x="5222" y="454"/>
                </a:lnTo>
                <a:lnTo>
                  <a:pt x="5222" y="458"/>
                </a:lnTo>
                <a:lnTo>
                  <a:pt x="5222" y="458"/>
                </a:lnTo>
                <a:lnTo>
                  <a:pt x="5223" y="458"/>
                </a:lnTo>
                <a:lnTo>
                  <a:pt x="5223" y="460"/>
                </a:lnTo>
                <a:lnTo>
                  <a:pt x="5223" y="458"/>
                </a:lnTo>
                <a:lnTo>
                  <a:pt x="5223" y="462"/>
                </a:lnTo>
                <a:lnTo>
                  <a:pt x="5224" y="465"/>
                </a:lnTo>
                <a:lnTo>
                  <a:pt x="5224" y="462"/>
                </a:lnTo>
                <a:lnTo>
                  <a:pt x="5225" y="458"/>
                </a:lnTo>
                <a:lnTo>
                  <a:pt x="5225" y="460"/>
                </a:lnTo>
                <a:lnTo>
                  <a:pt x="5225" y="462"/>
                </a:lnTo>
                <a:lnTo>
                  <a:pt x="5225" y="460"/>
                </a:lnTo>
                <a:lnTo>
                  <a:pt x="5226" y="457"/>
                </a:lnTo>
                <a:lnTo>
                  <a:pt x="5226" y="462"/>
                </a:lnTo>
                <a:lnTo>
                  <a:pt x="5226" y="463"/>
                </a:lnTo>
                <a:lnTo>
                  <a:pt x="5226" y="466"/>
                </a:lnTo>
                <a:lnTo>
                  <a:pt x="5227" y="458"/>
                </a:lnTo>
                <a:lnTo>
                  <a:pt x="5227" y="462"/>
                </a:lnTo>
                <a:lnTo>
                  <a:pt x="5228" y="462"/>
                </a:lnTo>
                <a:lnTo>
                  <a:pt x="5228" y="458"/>
                </a:lnTo>
                <a:lnTo>
                  <a:pt x="5228" y="458"/>
                </a:lnTo>
                <a:lnTo>
                  <a:pt x="5228" y="460"/>
                </a:lnTo>
                <a:lnTo>
                  <a:pt x="5229" y="462"/>
                </a:lnTo>
                <a:lnTo>
                  <a:pt x="5229" y="465"/>
                </a:lnTo>
                <a:lnTo>
                  <a:pt x="5229" y="457"/>
                </a:lnTo>
                <a:lnTo>
                  <a:pt x="5230" y="463"/>
                </a:lnTo>
                <a:lnTo>
                  <a:pt x="5230" y="462"/>
                </a:lnTo>
                <a:lnTo>
                  <a:pt x="5230" y="466"/>
                </a:lnTo>
                <a:lnTo>
                  <a:pt x="5231" y="457"/>
                </a:lnTo>
                <a:lnTo>
                  <a:pt x="5231" y="460"/>
                </a:lnTo>
                <a:lnTo>
                  <a:pt x="5231" y="458"/>
                </a:lnTo>
                <a:lnTo>
                  <a:pt x="5231" y="460"/>
                </a:lnTo>
                <a:lnTo>
                  <a:pt x="5232" y="457"/>
                </a:lnTo>
                <a:lnTo>
                  <a:pt x="5232" y="458"/>
                </a:lnTo>
                <a:lnTo>
                  <a:pt x="5232" y="463"/>
                </a:lnTo>
                <a:lnTo>
                  <a:pt x="5233" y="462"/>
                </a:lnTo>
                <a:lnTo>
                  <a:pt x="5233" y="463"/>
                </a:lnTo>
                <a:lnTo>
                  <a:pt x="5233" y="454"/>
                </a:lnTo>
                <a:lnTo>
                  <a:pt x="5233" y="463"/>
                </a:lnTo>
                <a:lnTo>
                  <a:pt x="5234" y="466"/>
                </a:lnTo>
                <a:lnTo>
                  <a:pt x="5234" y="466"/>
                </a:lnTo>
                <a:lnTo>
                  <a:pt x="5234" y="465"/>
                </a:lnTo>
                <a:lnTo>
                  <a:pt x="5235" y="465"/>
                </a:lnTo>
                <a:lnTo>
                  <a:pt x="5235" y="471"/>
                </a:lnTo>
                <a:lnTo>
                  <a:pt x="5235" y="471"/>
                </a:lnTo>
                <a:lnTo>
                  <a:pt x="5236" y="463"/>
                </a:lnTo>
                <a:lnTo>
                  <a:pt x="5236" y="468"/>
                </a:lnTo>
                <a:lnTo>
                  <a:pt x="5236" y="468"/>
                </a:lnTo>
                <a:lnTo>
                  <a:pt x="5236" y="470"/>
                </a:lnTo>
                <a:lnTo>
                  <a:pt x="5237" y="460"/>
                </a:lnTo>
                <a:lnTo>
                  <a:pt x="5237" y="457"/>
                </a:lnTo>
                <a:lnTo>
                  <a:pt x="5237" y="454"/>
                </a:lnTo>
                <a:lnTo>
                  <a:pt x="5238" y="447"/>
                </a:lnTo>
                <a:lnTo>
                  <a:pt x="5238" y="439"/>
                </a:lnTo>
                <a:lnTo>
                  <a:pt x="5238" y="435"/>
                </a:lnTo>
                <a:lnTo>
                  <a:pt x="5239" y="433"/>
                </a:lnTo>
                <a:lnTo>
                  <a:pt x="5239" y="435"/>
                </a:lnTo>
                <a:lnTo>
                  <a:pt x="5239" y="433"/>
                </a:lnTo>
                <a:lnTo>
                  <a:pt x="5239" y="425"/>
                </a:lnTo>
                <a:lnTo>
                  <a:pt x="5240" y="426"/>
                </a:lnTo>
                <a:lnTo>
                  <a:pt x="5240" y="428"/>
                </a:lnTo>
                <a:lnTo>
                  <a:pt x="5240" y="426"/>
                </a:lnTo>
                <a:lnTo>
                  <a:pt x="5241" y="419"/>
                </a:lnTo>
                <a:lnTo>
                  <a:pt x="5241" y="423"/>
                </a:lnTo>
                <a:lnTo>
                  <a:pt x="5241" y="425"/>
                </a:lnTo>
                <a:lnTo>
                  <a:pt x="5242" y="428"/>
                </a:lnTo>
                <a:lnTo>
                  <a:pt x="5242" y="420"/>
                </a:lnTo>
                <a:lnTo>
                  <a:pt x="5242" y="422"/>
                </a:lnTo>
                <a:lnTo>
                  <a:pt x="5242" y="426"/>
                </a:lnTo>
                <a:lnTo>
                  <a:pt x="5243" y="426"/>
                </a:lnTo>
                <a:lnTo>
                  <a:pt x="5243" y="425"/>
                </a:lnTo>
                <a:lnTo>
                  <a:pt x="5243" y="425"/>
                </a:lnTo>
                <a:lnTo>
                  <a:pt x="5244" y="430"/>
                </a:lnTo>
                <a:lnTo>
                  <a:pt x="5244" y="430"/>
                </a:lnTo>
                <a:lnTo>
                  <a:pt x="5244" y="425"/>
                </a:lnTo>
                <a:lnTo>
                  <a:pt x="5245" y="423"/>
                </a:lnTo>
                <a:lnTo>
                  <a:pt x="5245" y="425"/>
                </a:lnTo>
                <a:lnTo>
                  <a:pt x="5245" y="428"/>
                </a:lnTo>
                <a:lnTo>
                  <a:pt x="5245" y="425"/>
                </a:lnTo>
                <a:lnTo>
                  <a:pt x="5246" y="423"/>
                </a:lnTo>
                <a:lnTo>
                  <a:pt x="5246" y="426"/>
                </a:lnTo>
                <a:lnTo>
                  <a:pt x="5246" y="430"/>
                </a:lnTo>
                <a:lnTo>
                  <a:pt x="5246" y="433"/>
                </a:lnTo>
                <a:lnTo>
                  <a:pt x="5247" y="430"/>
                </a:lnTo>
                <a:lnTo>
                  <a:pt x="5247" y="433"/>
                </a:lnTo>
                <a:lnTo>
                  <a:pt x="5248" y="433"/>
                </a:lnTo>
                <a:lnTo>
                  <a:pt x="5248" y="433"/>
                </a:lnTo>
                <a:lnTo>
                  <a:pt x="5248" y="428"/>
                </a:lnTo>
                <a:lnTo>
                  <a:pt x="5248" y="433"/>
                </a:lnTo>
                <a:lnTo>
                  <a:pt x="5249" y="436"/>
                </a:lnTo>
                <a:lnTo>
                  <a:pt x="5249" y="437"/>
                </a:lnTo>
                <a:lnTo>
                  <a:pt x="5249" y="431"/>
                </a:lnTo>
                <a:lnTo>
                  <a:pt x="5249" y="435"/>
                </a:lnTo>
                <a:lnTo>
                  <a:pt x="5250" y="437"/>
                </a:lnTo>
                <a:lnTo>
                  <a:pt x="5250" y="437"/>
                </a:lnTo>
                <a:lnTo>
                  <a:pt x="5251" y="433"/>
                </a:lnTo>
                <a:lnTo>
                  <a:pt x="5251" y="435"/>
                </a:lnTo>
                <a:lnTo>
                  <a:pt x="5251" y="435"/>
                </a:lnTo>
                <a:lnTo>
                  <a:pt x="5251" y="436"/>
                </a:lnTo>
                <a:lnTo>
                  <a:pt x="5252" y="431"/>
                </a:lnTo>
                <a:lnTo>
                  <a:pt x="5252" y="433"/>
                </a:lnTo>
                <a:lnTo>
                  <a:pt x="5252" y="436"/>
                </a:lnTo>
                <a:lnTo>
                  <a:pt x="5252" y="441"/>
                </a:lnTo>
                <a:lnTo>
                  <a:pt x="5253" y="437"/>
                </a:lnTo>
                <a:lnTo>
                  <a:pt x="5253" y="435"/>
                </a:lnTo>
                <a:lnTo>
                  <a:pt x="5254" y="437"/>
                </a:lnTo>
                <a:lnTo>
                  <a:pt x="5254" y="437"/>
                </a:lnTo>
                <a:lnTo>
                  <a:pt x="5254" y="433"/>
                </a:lnTo>
                <a:lnTo>
                  <a:pt x="5254" y="431"/>
                </a:lnTo>
                <a:lnTo>
                  <a:pt x="5255" y="435"/>
                </a:lnTo>
                <a:lnTo>
                  <a:pt x="5255" y="433"/>
                </a:lnTo>
                <a:lnTo>
                  <a:pt x="5255" y="430"/>
                </a:lnTo>
                <a:lnTo>
                  <a:pt x="5255" y="426"/>
                </a:lnTo>
                <a:lnTo>
                  <a:pt x="5256" y="422"/>
                </a:lnTo>
                <a:lnTo>
                  <a:pt x="5256" y="417"/>
                </a:lnTo>
                <a:lnTo>
                  <a:pt x="5257" y="417"/>
                </a:lnTo>
                <a:lnTo>
                  <a:pt x="5257" y="410"/>
                </a:lnTo>
                <a:lnTo>
                  <a:pt x="5257" y="412"/>
                </a:lnTo>
                <a:lnTo>
                  <a:pt x="5257" y="415"/>
                </a:lnTo>
                <a:lnTo>
                  <a:pt x="5258" y="409"/>
                </a:lnTo>
                <a:lnTo>
                  <a:pt x="5258" y="404"/>
                </a:lnTo>
                <a:lnTo>
                  <a:pt x="5258" y="399"/>
                </a:lnTo>
                <a:lnTo>
                  <a:pt x="5258" y="406"/>
                </a:lnTo>
                <a:lnTo>
                  <a:pt x="5259" y="404"/>
                </a:lnTo>
                <a:lnTo>
                  <a:pt x="5259" y="398"/>
                </a:lnTo>
                <a:lnTo>
                  <a:pt x="5259" y="399"/>
                </a:lnTo>
                <a:lnTo>
                  <a:pt x="5260" y="406"/>
                </a:lnTo>
                <a:lnTo>
                  <a:pt x="5260" y="410"/>
                </a:lnTo>
                <a:lnTo>
                  <a:pt x="5260" y="407"/>
                </a:lnTo>
                <a:lnTo>
                  <a:pt x="5261" y="403"/>
                </a:lnTo>
                <a:lnTo>
                  <a:pt x="5261" y="406"/>
                </a:lnTo>
                <a:lnTo>
                  <a:pt x="5261" y="409"/>
                </a:lnTo>
                <a:lnTo>
                  <a:pt x="5261" y="403"/>
                </a:lnTo>
                <a:lnTo>
                  <a:pt x="5262" y="394"/>
                </a:lnTo>
                <a:lnTo>
                  <a:pt x="5262" y="399"/>
                </a:lnTo>
                <a:lnTo>
                  <a:pt x="5262" y="415"/>
                </a:lnTo>
                <a:lnTo>
                  <a:pt x="5263" y="422"/>
                </a:lnTo>
                <a:lnTo>
                  <a:pt x="5263" y="426"/>
                </a:lnTo>
                <a:lnTo>
                  <a:pt x="5263" y="433"/>
                </a:lnTo>
                <a:lnTo>
                  <a:pt x="5264" y="437"/>
                </a:lnTo>
                <a:lnTo>
                  <a:pt x="5264" y="444"/>
                </a:lnTo>
                <a:lnTo>
                  <a:pt x="5264" y="442"/>
                </a:lnTo>
                <a:lnTo>
                  <a:pt x="5264" y="439"/>
                </a:lnTo>
                <a:lnTo>
                  <a:pt x="5265" y="442"/>
                </a:lnTo>
                <a:lnTo>
                  <a:pt x="5265" y="444"/>
                </a:lnTo>
                <a:lnTo>
                  <a:pt x="5265" y="441"/>
                </a:lnTo>
                <a:lnTo>
                  <a:pt x="5266" y="442"/>
                </a:lnTo>
                <a:lnTo>
                  <a:pt x="5266" y="447"/>
                </a:lnTo>
                <a:lnTo>
                  <a:pt x="5266" y="447"/>
                </a:lnTo>
                <a:lnTo>
                  <a:pt x="5267" y="442"/>
                </a:lnTo>
                <a:lnTo>
                  <a:pt x="5267" y="442"/>
                </a:lnTo>
                <a:lnTo>
                  <a:pt x="5267" y="446"/>
                </a:lnTo>
                <a:lnTo>
                  <a:pt x="5267" y="449"/>
                </a:lnTo>
                <a:lnTo>
                  <a:pt x="5268" y="442"/>
                </a:lnTo>
                <a:lnTo>
                  <a:pt x="5268" y="439"/>
                </a:lnTo>
                <a:lnTo>
                  <a:pt x="5268" y="446"/>
                </a:lnTo>
                <a:lnTo>
                  <a:pt x="5269" y="458"/>
                </a:lnTo>
                <a:lnTo>
                  <a:pt x="5269" y="471"/>
                </a:lnTo>
                <a:lnTo>
                  <a:pt x="5269" y="479"/>
                </a:lnTo>
                <a:lnTo>
                  <a:pt x="5270" y="489"/>
                </a:lnTo>
                <a:lnTo>
                  <a:pt x="5270" y="511"/>
                </a:lnTo>
                <a:lnTo>
                  <a:pt x="5270" y="516"/>
                </a:lnTo>
                <a:lnTo>
                  <a:pt x="5270" y="444"/>
                </a:lnTo>
                <a:lnTo>
                  <a:pt x="5271" y="380"/>
                </a:lnTo>
                <a:lnTo>
                  <a:pt x="5271" y="287"/>
                </a:lnTo>
                <a:lnTo>
                  <a:pt x="5271" y="164"/>
                </a:lnTo>
                <a:lnTo>
                  <a:pt x="5272" y="64"/>
                </a:lnTo>
                <a:lnTo>
                  <a:pt x="5272" y="17"/>
                </a:lnTo>
                <a:lnTo>
                  <a:pt x="5272" y="5"/>
                </a:lnTo>
                <a:lnTo>
                  <a:pt x="5272" y="69"/>
                </a:lnTo>
                <a:lnTo>
                  <a:pt x="5273" y="164"/>
                </a:lnTo>
                <a:lnTo>
                  <a:pt x="5273" y="279"/>
                </a:lnTo>
                <a:lnTo>
                  <a:pt x="5273" y="377"/>
                </a:lnTo>
                <a:lnTo>
                  <a:pt x="5274" y="455"/>
                </a:lnTo>
                <a:lnTo>
                  <a:pt x="5274" y="497"/>
                </a:lnTo>
                <a:lnTo>
                  <a:pt x="5274" y="498"/>
                </a:lnTo>
                <a:lnTo>
                  <a:pt x="5275" y="478"/>
                </a:lnTo>
                <a:lnTo>
                  <a:pt x="5275" y="460"/>
                </a:lnTo>
                <a:lnTo>
                  <a:pt x="5275" y="457"/>
                </a:lnTo>
                <a:lnTo>
                  <a:pt x="5275" y="457"/>
                </a:lnTo>
                <a:lnTo>
                  <a:pt x="5276" y="460"/>
                </a:lnTo>
                <a:lnTo>
                  <a:pt x="5276" y="460"/>
                </a:lnTo>
                <a:lnTo>
                  <a:pt x="5276" y="462"/>
                </a:lnTo>
                <a:lnTo>
                  <a:pt x="5277" y="454"/>
                </a:lnTo>
                <a:lnTo>
                  <a:pt x="5277" y="457"/>
                </a:lnTo>
                <a:lnTo>
                  <a:pt x="5277" y="462"/>
                </a:lnTo>
                <a:lnTo>
                  <a:pt x="5278" y="460"/>
                </a:lnTo>
                <a:lnTo>
                  <a:pt x="5278" y="455"/>
                </a:lnTo>
                <a:lnTo>
                  <a:pt x="5278" y="457"/>
                </a:lnTo>
                <a:lnTo>
                  <a:pt x="5278" y="463"/>
                </a:lnTo>
                <a:lnTo>
                  <a:pt x="5279" y="457"/>
                </a:lnTo>
                <a:lnTo>
                  <a:pt x="5279" y="450"/>
                </a:lnTo>
                <a:lnTo>
                  <a:pt x="5279" y="454"/>
                </a:lnTo>
                <a:lnTo>
                  <a:pt x="5280" y="457"/>
                </a:lnTo>
                <a:lnTo>
                  <a:pt x="5280" y="460"/>
                </a:lnTo>
                <a:lnTo>
                  <a:pt x="5280" y="455"/>
                </a:lnTo>
                <a:lnTo>
                  <a:pt x="5281" y="455"/>
                </a:lnTo>
                <a:lnTo>
                  <a:pt x="5281" y="458"/>
                </a:lnTo>
                <a:lnTo>
                  <a:pt x="5281" y="460"/>
                </a:lnTo>
                <a:lnTo>
                  <a:pt x="5281" y="457"/>
                </a:lnTo>
                <a:lnTo>
                  <a:pt x="5282" y="457"/>
                </a:lnTo>
                <a:lnTo>
                  <a:pt x="5282" y="455"/>
                </a:lnTo>
                <a:lnTo>
                  <a:pt x="5282" y="462"/>
                </a:lnTo>
                <a:lnTo>
                  <a:pt x="5282" y="458"/>
                </a:lnTo>
                <a:lnTo>
                  <a:pt x="5283" y="455"/>
                </a:lnTo>
                <a:lnTo>
                  <a:pt x="5283" y="457"/>
                </a:lnTo>
                <a:lnTo>
                  <a:pt x="5284" y="458"/>
                </a:lnTo>
                <a:lnTo>
                  <a:pt x="5284" y="458"/>
                </a:lnTo>
                <a:lnTo>
                  <a:pt x="5284" y="455"/>
                </a:lnTo>
                <a:lnTo>
                  <a:pt x="5284" y="455"/>
                </a:lnTo>
                <a:lnTo>
                  <a:pt x="5285" y="458"/>
                </a:lnTo>
                <a:lnTo>
                  <a:pt x="5285" y="457"/>
                </a:lnTo>
                <a:lnTo>
                  <a:pt x="5285" y="450"/>
                </a:lnTo>
                <a:lnTo>
                  <a:pt x="5285" y="450"/>
                </a:lnTo>
                <a:lnTo>
                  <a:pt x="5286" y="457"/>
                </a:lnTo>
                <a:lnTo>
                  <a:pt x="5286" y="455"/>
                </a:lnTo>
                <a:lnTo>
                  <a:pt x="5287" y="452"/>
                </a:lnTo>
                <a:lnTo>
                  <a:pt x="5287" y="452"/>
                </a:lnTo>
                <a:lnTo>
                  <a:pt x="5287" y="454"/>
                </a:lnTo>
                <a:lnTo>
                  <a:pt x="5287" y="454"/>
                </a:lnTo>
                <a:lnTo>
                  <a:pt x="5288" y="452"/>
                </a:lnTo>
                <a:lnTo>
                  <a:pt x="5288" y="452"/>
                </a:lnTo>
                <a:lnTo>
                  <a:pt x="5288" y="455"/>
                </a:lnTo>
                <a:lnTo>
                  <a:pt x="5288" y="457"/>
                </a:lnTo>
                <a:lnTo>
                  <a:pt x="5289" y="452"/>
                </a:lnTo>
                <a:lnTo>
                  <a:pt x="5289" y="454"/>
                </a:lnTo>
                <a:lnTo>
                  <a:pt x="5290" y="457"/>
                </a:lnTo>
                <a:lnTo>
                  <a:pt x="5290" y="457"/>
                </a:lnTo>
                <a:lnTo>
                  <a:pt x="5290" y="454"/>
                </a:lnTo>
                <a:lnTo>
                  <a:pt x="5290" y="450"/>
                </a:lnTo>
                <a:lnTo>
                  <a:pt x="5291" y="455"/>
                </a:lnTo>
                <a:lnTo>
                  <a:pt x="5291" y="458"/>
                </a:lnTo>
                <a:lnTo>
                  <a:pt x="5291" y="455"/>
                </a:lnTo>
                <a:lnTo>
                  <a:pt x="5291" y="452"/>
                </a:lnTo>
                <a:lnTo>
                  <a:pt x="5292" y="460"/>
                </a:lnTo>
                <a:lnTo>
                  <a:pt x="5292" y="462"/>
                </a:lnTo>
                <a:lnTo>
                  <a:pt x="5293" y="460"/>
                </a:lnTo>
                <a:lnTo>
                  <a:pt x="5293" y="458"/>
                </a:lnTo>
                <a:lnTo>
                  <a:pt x="5293" y="458"/>
                </a:lnTo>
                <a:lnTo>
                  <a:pt x="5293" y="460"/>
                </a:lnTo>
                <a:lnTo>
                  <a:pt x="5294" y="457"/>
                </a:lnTo>
                <a:lnTo>
                  <a:pt x="5294" y="450"/>
                </a:lnTo>
                <a:lnTo>
                  <a:pt x="5294" y="452"/>
                </a:lnTo>
                <a:lnTo>
                  <a:pt x="5294" y="449"/>
                </a:lnTo>
                <a:lnTo>
                  <a:pt x="5295" y="444"/>
                </a:lnTo>
                <a:lnTo>
                  <a:pt x="5295" y="441"/>
                </a:lnTo>
                <a:lnTo>
                  <a:pt x="5295" y="436"/>
                </a:lnTo>
                <a:lnTo>
                  <a:pt x="5296" y="437"/>
                </a:lnTo>
                <a:lnTo>
                  <a:pt x="5296" y="431"/>
                </a:lnTo>
                <a:lnTo>
                  <a:pt x="5296" y="423"/>
                </a:lnTo>
                <a:lnTo>
                  <a:pt x="5297" y="420"/>
                </a:lnTo>
                <a:lnTo>
                  <a:pt x="5297" y="423"/>
                </a:lnTo>
                <a:lnTo>
                  <a:pt x="5297" y="426"/>
                </a:lnTo>
                <a:lnTo>
                  <a:pt x="5297" y="420"/>
                </a:lnTo>
                <a:lnTo>
                  <a:pt x="5298" y="417"/>
                </a:lnTo>
                <a:lnTo>
                  <a:pt x="5298" y="420"/>
                </a:lnTo>
                <a:lnTo>
                  <a:pt x="5298" y="423"/>
                </a:lnTo>
                <a:lnTo>
                  <a:pt x="5299" y="423"/>
                </a:lnTo>
                <a:lnTo>
                  <a:pt x="5299" y="422"/>
                </a:lnTo>
                <a:lnTo>
                  <a:pt x="5299" y="422"/>
                </a:lnTo>
                <a:lnTo>
                  <a:pt x="5300" y="425"/>
                </a:lnTo>
                <a:lnTo>
                  <a:pt x="5300" y="425"/>
                </a:lnTo>
                <a:lnTo>
                  <a:pt x="5300" y="419"/>
                </a:lnTo>
                <a:lnTo>
                  <a:pt x="5300" y="422"/>
                </a:lnTo>
                <a:lnTo>
                  <a:pt x="5301" y="423"/>
                </a:lnTo>
                <a:lnTo>
                  <a:pt x="5301" y="419"/>
                </a:lnTo>
                <a:lnTo>
                  <a:pt x="5301" y="414"/>
                </a:lnTo>
                <a:lnTo>
                  <a:pt x="5302" y="417"/>
                </a:lnTo>
                <a:lnTo>
                  <a:pt x="5302" y="420"/>
                </a:lnTo>
                <a:lnTo>
                  <a:pt x="5302" y="422"/>
                </a:lnTo>
                <a:lnTo>
                  <a:pt x="5303" y="420"/>
                </a:lnTo>
                <a:lnTo>
                  <a:pt x="5303" y="417"/>
                </a:lnTo>
                <a:lnTo>
                  <a:pt x="5303" y="423"/>
                </a:lnTo>
                <a:lnTo>
                  <a:pt x="5303" y="426"/>
                </a:lnTo>
                <a:lnTo>
                  <a:pt x="5304" y="422"/>
                </a:lnTo>
                <a:lnTo>
                  <a:pt x="5304" y="420"/>
                </a:lnTo>
                <a:lnTo>
                  <a:pt x="5304" y="425"/>
                </a:lnTo>
                <a:lnTo>
                  <a:pt x="5305" y="426"/>
                </a:lnTo>
                <a:lnTo>
                  <a:pt x="5305" y="423"/>
                </a:lnTo>
                <a:lnTo>
                  <a:pt x="5305" y="420"/>
                </a:lnTo>
                <a:lnTo>
                  <a:pt x="5306" y="426"/>
                </a:lnTo>
                <a:lnTo>
                  <a:pt x="5306" y="430"/>
                </a:lnTo>
                <a:lnTo>
                  <a:pt x="5306" y="426"/>
                </a:lnTo>
                <a:lnTo>
                  <a:pt x="5306" y="425"/>
                </a:lnTo>
                <a:lnTo>
                  <a:pt x="5307" y="423"/>
                </a:lnTo>
                <a:lnTo>
                  <a:pt x="5307" y="426"/>
                </a:lnTo>
                <a:lnTo>
                  <a:pt x="5307" y="428"/>
                </a:lnTo>
                <a:lnTo>
                  <a:pt x="5308" y="422"/>
                </a:lnTo>
                <a:lnTo>
                  <a:pt x="5308" y="423"/>
                </a:lnTo>
                <a:lnTo>
                  <a:pt x="5308" y="433"/>
                </a:lnTo>
                <a:lnTo>
                  <a:pt x="5308" y="428"/>
                </a:lnTo>
                <a:lnTo>
                  <a:pt x="5309" y="426"/>
                </a:lnTo>
                <a:lnTo>
                  <a:pt x="5309" y="426"/>
                </a:lnTo>
                <a:lnTo>
                  <a:pt x="5309" y="431"/>
                </a:lnTo>
                <a:lnTo>
                  <a:pt x="5310" y="430"/>
                </a:lnTo>
                <a:lnTo>
                  <a:pt x="5310" y="426"/>
                </a:lnTo>
                <a:lnTo>
                  <a:pt x="5310" y="426"/>
                </a:lnTo>
                <a:lnTo>
                  <a:pt x="5311" y="430"/>
                </a:lnTo>
                <a:lnTo>
                  <a:pt x="5311" y="433"/>
                </a:lnTo>
                <a:lnTo>
                  <a:pt x="5311" y="425"/>
                </a:lnTo>
                <a:lnTo>
                  <a:pt x="5311" y="423"/>
                </a:lnTo>
                <a:lnTo>
                  <a:pt x="5312" y="422"/>
                </a:lnTo>
                <a:lnTo>
                  <a:pt x="5312" y="426"/>
                </a:lnTo>
                <a:lnTo>
                  <a:pt x="5312" y="419"/>
                </a:lnTo>
                <a:lnTo>
                  <a:pt x="5313" y="414"/>
                </a:lnTo>
                <a:lnTo>
                  <a:pt x="5313" y="412"/>
                </a:lnTo>
                <a:lnTo>
                  <a:pt x="5313" y="409"/>
                </a:lnTo>
                <a:lnTo>
                  <a:pt x="5314" y="406"/>
                </a:lnTo>
                <a:lnTo>
                  <a:pt x="5314" y="401"/>
                </a:lnTo>
                <a:lnTo>
                  <a:pt x="5314" y="404"/>
                </a:lnTo>
                <a:lnTo>
                  <a:pt x="5314" y="401"/>
                </a:lnTo>
                <a:lnTo>
                  <a:pt x="5315" y="403"/>
                </a:lnTo>
                <a:lnTo>
                  <a:pt x="5315" y="386"/>
                </a:lnTo>
                <a:lnTo>
                  <a:pt x="5315" y="390"/>
                </a:lnTo>
                <a:lnTo>
                  <a:pt x="5316" y="393"/>
                </a:lnTo>
                <a:lnTo>
                  <a:pt x="5316" y="391"/>
                </a:lnTo>
                <a:lnTo>
                  <a:pt x="5316" y="385"/>
                </a:lnTo>
                <a:lnTo>
                  <a:pt x="5317" y="388"/>
                </a:lnTo>
                <a:lnTo>
                  <a:pt x="5317" y="391"/>
                </a:lnTo>
                <a:lnTo>
                  <a:pt x="5317" y="391"/>
                </a:lnTo>
                <a:lnTo>
                  <a:pt x="5317" y="390"/>
                </a:lnTo>
                <a:lnTo>
                  <a:pt x="5318" y="391"/>
                </a:lnTo>
                <a:lnTo>
                  <a:pt x="5318" y="393"/>
                </a:lnTo>
                <a:lnTo>
                  <a:pt x="5319" y="399"/>
                </a:lnTo>
                <a:lnTo>
                  <a:pt x="5319" y="398"/>
                </a:lnTo>
                <a:lnTo>
                  <a:pt x="5319" y="390"/>
                </a:lnTo>
                <a:lnTo>
                  <a:pt x="5319" y="385"/>
                </a:lnTo>
                <a:lnTo>
                  <a:pt x="5320" y="396"/>
                </a:lnTo>
                <a:lnTo>
                  <a:pt x="5320" y="404"/>
                </a:lnTo>
                <a:lnTo>
                  <a:pt x="5320" y="410"/>
                </a:lnTo>
                <a:lnTo>
                  <a:pt x="5320" y="420"/>
                </a:lnTo>
                <a:lnTo>
                  <a:pt x="5321" y="426"/>
                </a:lnTo>
                <a:lnTo>
                  <a:pt x="5321" y="430"/>
                </a:lnTo>
                <a:lnTo>
                  <a:pt x="5321" y="428"/>
                </a:lnTo>
                <a:lnTo>
                  <a:pt x="5321" y="433"/>
                </a:lnTo>
                <a:lnTo>
                  <a:pt x="5322" y="435"/>
                </a:lnTo>
                <a:lnTo>
                  <a:pt x="5322" y="435"/>
                </a:lnTo>
                <a:lnTo>
                  <a:pt x="5323" y="428"/>
                </a:lnTo>
                <a:lnTo>
                  <a:pt x="5323" y="433"/>
                </a:lnTo>
                <a:lnTo>
                  <a:pt x="5323" y="431"/>
                </a:lnTo>
                <a:lnTo>
                  <a:pt x="5323" y="433"/>
                </a:lnTo>
                <a:lnTo>
                  <a:pt x="5324" y="431"/>
                </a:lnTo>
                <a:lnTo>
                  <a:pt x="5324" y="435"/>
                </a:lnTo>
                <a:lnTo>
                  <a:pt x="5324" y="436"/>
                </a:lnTo>
                <a:lnTo>
                  <a:pt x="5324" y="439"/>
                </a:lnTo>
                <a:lnTo>
                  <a:pt x="5325" y="436"/>
                </a:lnTo>
                <a:lnTo>
                  <a:pt x="5325" y="437"/>
                </a:lnTo>
                <a:lnTo>
                  <a:pt x="5326" y="437"/>
                </a:lnTo>
                <a:lnTo>
                  <a:pt x="5326" y="452"/>
                </a:lnTo>
                <a:lnTo>
                  <a:pt x="5326" y="468"/>
                </a:lnTo>
                <a:lnTo>
                  <a:pt x="5326" y="478"/>
                </a:lnTo>
                <a:lnTo>
                  <a:pt x="5327" y="492"/>
                </a:lnTo>
                <a:lnTo>
                  <a:pt x="5327" y="513"/>
                </a:lnTo>
                <a:lnTo>
                  <a:pt x="5327" y="502"/>
                </a:lnTo>
                <a:lnTo>
                  <a:pt x="5327" y="462"/>
                </a:lnTo>
                <a:lnTo>
                  <a:pt x="5328" y="417"/>
                </a:lnTo>
                <a:lnTo>
                  <a:pt x="5328" y="364"/>
                </a:lnTo>
                <a:lnTo>
                  <a:pt x="5329" y="270"/>
                </a:lnTo>
                <a:lnTo>
                  <a:pt x="5329" y="156"/>
                </a:lnTo>
                <a:lnTo>
                  <a:pt x="5329" y="72"/>
                </a:lnTo>
                <a:lnTo>
                  <a:pt x="5329" y="47"/>
                </a:lnTo>
                <a:lnTo>
                  <a:pt x="5330" y="45"/>
                </a:lnTo>
                <a:lnTo>
                  <a:pt x="5330" y="223"/>
                </a:lnTo>
                <a:lnTo>
                  <a:pt x="5330" y="386"/>
                </a:lnTo>
                <a:lnTo>
                  <a:pt x="5330" y="479"/>
                </a:lnTo>
                <a:lnTo>
                  <a:pt x="5331" y="500"/>
                </a:lnTo>
                <a:lnTo>
                  <a:pt x="5331" y="468"/>
                </a:lnTo>
                <a:lnTo>
                  <a:pt x="5332" y="452"/>
                </a:lnTo>
                <a:lnTo>
                  <a:pt x="5332" y="449"/>
                </a:lnTo>
                <a:lnTo>
                  <a:pt x="5332" y="452"/>
                </a:lnTo>
                <a:lnTo>
                  <a:pt x="5332" y="444"/>
                </a:lnTo>
                <a:lnTo>
                  <a:pt x="5333" y="439"/>
                </a:lnTo>
                <a:lnTo>
                  <a:pt x="5333" y="444"/>
                </a:lnTo>
                <a:lnTo>
                  <a:pt x="5333" y="444"/>
                </a:lnTo>
                <a:lnTo>
                  <a:pt x="5333" y="437"/>
                </a:lnTo>
                <a:lnTo>
                  <a:pt x="5334" y="437"/>
                </a:lnTo>
                <a:lnTo>
                  <a:pt x="5334" y="441"/>
                </a:lnTo>
                <a:lnTo>
                  <a:pt x="5334" y="446"/>
                </a:lnTo>
                <a:lnTo>
                  <a:pt x="5335" y="441"/>
                </a:lnTo>
                <a:lnTo>
                  <a:pt x="5335" y="442"/>
                </a:lnTo>
                <a:lnTo>
                  <a:pt x="5335" y="447"/>
                </a:lnTo>
                <a:lnTo>
                  <a:pt x="5336" y="449"/>
                </a:lnTo>
                <a:lnTo>
                  <a:pt x="5336" y="444"/>
                </a:lnTo>
                <a:lnTo>
                  <a:pt x="5336" y="444"/>
                </a:lnTo>
                <a:lnTo>
                  <a:pt x="5336" y="446"/>
                </a:lnTo>
                <a:lnTo>
                  <a:pt x="5337" y="446"/>
                </a:lnTo>
                <a:lnTo>
                  <a:pt x="5337" y="447"/>
                </a:lnTo>
                <a:lnTo>
                  <a:pt x="5337" y="444"/>
                </a:lnTo>
                <a:lnTo>
                  <a:pt x="5338" y="449"/>
                </a:lnTo>
                <a:lnTo>
                  <a:pt x="5338" y="452"/>
                </a:lnTo>
                <a:lnTo>
                  <a:pt x="5338" y="449"/>
                </a:lnTo>
                <a:lnTo>
                  <a:pt x="5339" y="444"/>
                </a:lnTo>
                <a:lnTo>
                  <a:pt x="5339" y="446"/>
                </a:lnTo>
                <a:lnTo>
                  <a:pt x="5339" y="442"/>
                </a:lnTo>
                <a:lnTo>
                  <a:pt x="5339" y="442"/>
                </a:lnTo>
                <a:lnTo>
                  <a:pt x="5340" y="439"/>
                </a:lnTo>
                <a:lnTo>
                  <a:pt x="5340" y="441"/>
                </a:lnTo>
                <a:lnTo>
                  <a:pt x="5340" y="441"/>
                </a:lnTo>
                <a:lnTo>
                  <a:pt x="5341" y="442"/>
                </a:lnTo>
                <a:lnTo>
                  <a:pt x="5341" y="439"/>
                </a:lnTo>
                <a:lnTo>
                  <a:pt x="5341" y="441"/>
                </a:lnTo>
                <a:lnTo>
                  <a:pt x="5342" y="446"/>
                </a:lnTo>
                <a:lnTo>
                  <a:pt x="5342" y="450"/>
                </a:lnTo>
                <a:lnTo>
                  <a:pt x="5342" y="442"/>
                </a:lnTo>
                <a:lnTo>
                  <a:pt x="5342" y="444"/>
                </a:lnTo>
                <a:lnTo>
                  <a:pt x="5343" y="446"/>
                </a:lnTo>
                <a:lnTo>
                  <a:pt x="5343" y="447"/>
                </a:lnTo>
                <a:lnTo>
                  <a:pt x="5343" y="447"/>
                </a:lnTo>
                <a:lnTo>
                  <a:pt x="5344" y="444"/>
                </a:lnTo>
                <a:lnTo>
                  <a:pt x="5344" y="446"/>
                </a:lnTo>
                <a:lnTo>
                  <a:pt x="5344" y="447"/>
                </a:lnTo>
                <a:lnTo>
                  <a:pt x="5344" y="446"/>
                </a:lnTo>
                <a:lnTo>
                  <a:pt x="5345" y="442"/>
                </a:lnTo>
                <a:lnTo>
                  <a:pt x="5345" y="442"/>
                </a:lnTo>
                <a:lnTo>
                  <a:pt x="5345" y="439"/>
                </a:lnTo>
                <a:lnTo>
                  <a:pt x="5346" y="442"/>
                </a:lnTo>
                <a:lnTo>
                  <a:pt x="5346" y="439"/>
                </a:lnTo>
                <a:lnTo>
                  <a:pt x="5346" y="442"/>
                </a:lnTo>
                <a:lnTo>
                  <a:pt x="5347" y="442"/>
                </a:lnTo>
                <a:lnTo>
                  <a:pt x="5347" y="444"/>
                </a:lnTo>
                <a:lnTo>
                  <a:pt x="5347" y="441"/>
                </a:lnTo>
                <a:lnTo>
                  <a:pt x="5347" y="442"/>
                </a:lnTo>
                <a:lnTo>
                  <a:pt x="5348" y="450"/>
                </a:lnTo>
                <a:lnTo>
                  <a:pt x="5348" y="454"/>
                </a:lnTo>
                <a:lnTo>
                  <a:pt x="5349" y="449"/>
                </a:lnTo>
                <a:lnTo>
                  <a:pt x="5349" y="447"/>
                </a:lnTo>
                <a:lnTo>
                  <a:pt x="5349" y="450"/>
                </a:lnTo>
                <a:lnTo>
                  <a:pt x="5349" y="455"/>
                </a:lnTo>
                <a:lnTo>
                  <a:pt x="5350" y="452"/>
                </a:lnTo>
                <a:lnTo>
                  <a:pt x="5350" y="450"/>
                </a:lnTo>
                <a:lnTo>
                  <a:pt x="5350" y="447"/>
                </a:lnTo>
                <a:lnTo>
                  <a:pt x="5350" y="449"/>
                </a:lnTo>
                <a:lnTo>
                  <a:pt x="5351" y="442"/>
                </a:lnTo>
                <a:lnTo>
                  <a:pt x="5351" y="439"/>
                </a:lnTo>
                <a:lnTo>
                  <a:pt x="5352" y="436"/>
                </a:lnTo>
                <a:lnTo>
                  <a:pt x="5352" y="436"/>
                </a:lnTo>
                <a:lnTo>
                  <a:pt x="5352" y="435"/>
                </a:lnTo>
                <a:lnTo>
                  <a:pt x="5352" y="425"/>
                </a:lnTo>
                <a:lnTo>
                  <a:pt x="5353" y="426"/>
                </a:lnTo>
                <a:lnTo>
                  <a:pt x="5353" y="426"/>
                </a:lnTo>
                <a:lnTo>
                  <a:pt x="5353" y="422"/>
                </a:lnTo>
                <a:lnTo>
                  <a:pt x="5353" y="419"/>
                </a:lnTo>
                <a:lnTo>
                  <a:pt x="5354" y="415"/>
                </a:lnTo>
                <a:lnTo>
                  <a:pt x="5354" y="419"/>
                </a:lnTo>
                <a:lnTo>
                  <a:pt x="5355" y="415"/>
                </a:lnTo>
                <a:lnTo>
                  <a:pt x="5355" y="412"/>
                </a:lnTo>
                <a:lnTo>
                  <a:pt x="5355" y="410"/>
                </a:lnTo>
                <a:lnTo>
                  <a:pt x="5355" y="415"/>
                </a:lnTo>
                <a:lnTo>
                  <a:pt x="5356" y="420"/>
                </a:lnTo>
                <a:lnTo>
                  <a:pt x="5356" y="417"/>
                </a:lnTo>
                <a:lnTo>
                  <a:pt x="5356" y="415"/>
                </a:lnTo>
                <a:lnTo>
                  <a:pt x="5356" y="420"/>
                </a:lnTo>
                <a:lnTo>
                  <a:pt x="5357" y="423"/>
                </a:lnTo>
                <a:lnTo>
                  <a:pt x="5357" y="417"/>
                </a:lnTo>
                <a:lnTo>
                  <a:pt x="5357" y="412"/>
                </a:lnTo>
                <a:lnTo>
                  <a:pt x="5357" y="417"/>
                </a:lnTo>
                <a:lnTo>
                  <a:pt x="5358" y="420"/>
                </a:lnTo>
                <a:lnTo>
                  <a:pt x="5358" y="415"/>
                </a:lnTo>
                <a:lnTo>
                  <a:pt x="5359" y="415"/>
                </a:lnTo>
                <a:lnTo>
                  <a:pt x="5359" y="422"/>
                </a:lnTo>
                <a:lnTo>
                  <a:pt x="5359" y="425"/>
                </a:lnTo>
                <a:lnTo>
                  <a:pt x="5359" y="425"/>
                </a:lnTo>
                <a:lnTo>
                  <a:pt x="5360" y="420"/>
                </a:lnTo>
                <a:lnTo>
                  <a:pt x="5360" y="426"/>
                </a:lnTo>
                <a:lnTo>
                  <a:pt x="5360" y="430"/>
                </a:lnTo>
                <a:lnTo>
                  <a:pt x="5360" y="428"/>
                </a:lnTo>
                <a:lnTo>
                  <a:pt x="5361" y="430"/>
                </a:lnTo>
                <a:lnTo>
                  <a:pt x="5361" y="426"/>
                </a:lnTo>
                <a:lnTo>
                  <a:pt x="5362" y="426"/>
                </a:lnTo>
                <a:lnTo>
                  <a:pt x="5362" y="425"/>
                </a:lnTo>
                <a:lnTo>
                  <a:pt x="5362" y="422"/>
                </a:lnTo>
                <a:lnTo>
                  <a:pt x="5362" y="426"/>
                </a:lnTo>
                <a:lnTo>
                  <a:pt x="5363" y="431"/>
                </a:lnTo>
                <a:lnTo>
                  <a:pt x="5363" y="436"/>
                </a:lnTo>
                <a:lnTo>
                  <a:pt x="5363" y="430"/>
                </a:lnTo>
                <a:lnTo>
                  <a:pt x="5363" y="430"/>
                </a:lnTo>
                <a:lnTo>
                  <a:pt x="5364" y="431"/>
                </a:lnTo>
                <a:lnTo>
                  <a:pt x="5364" y="435"/>
                </a:lnTo>
                <a:lnTo>
                  <a:pt x="5365" y="435"/>
                </a:lnTo>
                <a:lnTo>
                  <a:pt x="5365" y="431"/>
                </a:lnTo>
                <a:lnTo>
                  <a:pt x="5365" y="437"/>
                </a:lnTo>
                <a:lnTo>
                  <a:pt x="5365" y="439"/>
                </a:lnTo>
                <a:lnTo>
                  <a:pt x="5366" y="433"/>
                </a:lnTo>
                <a:lnTo>
                  <a:pt x="5366" y="430"/>
                </a:lnTo>
                <a:lnTo>
                  <a:pt x="5366" y="431"/>
                </a:lnTo>
                <a:lnTo>
                  <a:pt x="5366" y="433"/>
                </a:lnTo>
                <a:lnTo>
                  <a:pt x="5367" y="436"/>
                </a:lnTo>
                <a:lnTo>
                  <a:pt x="5367" y="435"/>
                </a:lnTo>
                <a:lnTo>
                  <a:pt x="5368" y="435"/>
                </a:lnTo>
                <a:lnTo>
                  <a:pt x="5368" y="437"/>
                </a:lnTo>
                <a:lnTo>
                  <a:pt x="5368" y="435"/>
                </a:lnTo>
                <a:lnTo>
                  <a:pt x="5368" y="433"/>
                </a:lnTo>
                <a:lnTo>
                  <a:pt x="5369" y="433"/>
                </a:lnTo>
                <a:lnTo>
                  <a:pt x="5369" y="437"/>
                </a:lnTo>
                <a:lnTo>
                  <a:pt x="5369" y="441"/>
                </a:lnTo>
                <a:lnTo>
                  <a:pt x="5369" y="433"/>
                </a:lnTo>
                <a:lnTo>
                  <a:pt x="5370" y="426"/>
                </a:lnTo>
                <a:lnTo>
                  <a:pt x="5370" y="423"/>
                </a:lnTo>
                <a:lnTo>
                  <a:pt x="5370" y="423"/>
                </a:lnTo>
                <a:lnTo>
                  <a:pt x="5371" y="414"/>
                </a:lnTo>
                <a:lnTo>
                  <a:pt x="5371" y="414"/>
                </a:lnTo>
                <a:lnTo>
                  <a:pt x="5371" y="412"/>
                </a:lnTo>
                <a:lnTo>
                  <a:pt x="5372" y="407"/>
                </a:lnTo>
                <a:lnTo>
                  <a:pt x="5372" y="398"/>
                </a:lnTo>
                <a:lnTo>
                  <a:pt x="5372" y="393"/>
                </a:lnTo>
                <a:lnTo>
                  <a:pt x="5372" y="399"/>
                </a:lnTo>
                <a:lnTo>
                  <a:pt x="5373" y="404"/>
                </a:lnTo>
                <a:lnTo>
                  <a:pt x="5373" y="406"/>
                </a:lnTo>
                <a:lnTo>
                  <a:pt x="5373" y="410"/>
                </a:lnTo>
                <a:lnTo>
                  <a:pt x="5374" y="414"/>
                </a:lnTo>
                <a:lnTo>
                  <a:pt x="5374" y="417"/>
                </a:lnTo>
                <a:lnTo>
                  <a:pt x="5374" y="415"/>
                </a:lnTo>
                <a:lnTo>
                  <a:pt x="5375" y="414"/>
                </a:lnTo>
                <a:lnTo>
                  <a:pt x="5375" y="412"/>
                </a:lnTo>
                <a:lnTo>
                  <a:pt x="5375" y="406"/>
                </a:lnTo>
                <a:lnTo>
                  <a:pt x="5376" y="403"/>
                </a:lnTo>
                <a:lnTo>
                  <a:pt x="5376" y="409"/>
                </a:lnTo>
                <a:lnTo>
                  <a:pt x="5376" y="414"/>
                </a:lnTo>
                <a:lnTo>
                  <a:pt x="5376" y="422"/>
                </a:lnTo>
                <a:lnTo>
                  <a:pt x="5377" y="423"/>
                </a:lnTo>
                <a:lnTo>
                  <a:pt x="5377" y="426"/>
                </a:lnTo>
                <a:lnTo>
                  <a:pt x="5377" y="431"/>
                </a:lnTo>
                <a:lnTo>
                  <a:pt x="5378" y="439"/>
                </a:lnTo>
                <a:lnTo>
                  <a:pt x="5378" y="442"/>
                </a:lnTo>
                <a:lnTo>
                  <a:pt x="5378" y="442"/>
                </a:lnTo>
                <a:lnTo>
                  <a:pt x="5379" y="441"/>
                </a:lnTo>
                <a:lnTo>
                  <a:pt x="5379" y="442"/>
                </a:lnTo>
                <a:lnTo>
                  <a:pt x="5379" y="446"/>
                </a:lnTo>
                <a:lnTo>
                  <a:pt x="5379" y="442"/>
                </a:lnTo>
                <a:lnTo>
                  <a:pt x="5380" y="441"/>
                </a:lnTo>
                <a:lnTo>
                  <a:pt x="5380" y="446"/>
                </a:lnTo>
                <a:lnTo>
                  <a:pt x="5380" y="447"/>
                </a:lnTo>
                <a:lnTo>
                  <a:pt x="5381" y="442"/>
                </a:lnTo>
                <a:lnTo>
                  <a:pt x="5381" y="442"/>
                </a:lnTo>
                <a:lnTo>
                  <a:pt x="5381" y="447"/>
                </a:lnTo>
                <a:lnTo>
                  <a:pt x="5382" y="452"/>
                </a:lnTo>
                <a:lnTo>
                  <a:pt x="5382" y="452"/>
                </a:lnTo>
                <a:lnTo>
                  <a:pt x="5382" y="447"/>
                </a:lnTo>
                <a:lnTo>
                  <a:pt x="5382" y="454"/>
                </a:lnTo>
                <a:lnTo>
                  <a:pt x="5383" y="460"/>
                </a:lnTo>
                <a:lnTo>
                  <a:pt x="5383" y="471"/>
                </a:lnTo>
                <a:lnTo>
                  <a:pt x="5383" y="481"/>
                </a:lnTo>
                <a:lnTo>
                  <a:pt x="5383" y="497"/>
                </a:lnTo>
                <a:lnTo>
                  <a:pt x="5384" y="516"/>
                </a:lnTo>
                <a:lnTo>
                  <a:pt x="5384" y="484"/>
                </a:lnTo>
                <a:lnTo>
                  <a:pt x="5385" y="422"/>
                </a:lnTo>
                <a:lnTo>
                  <a:pt x="5385" y="342"/>
                </a:lnTo>
                <a:lnTo>
                  <a:pt x="5385" y="241"/>
                </a:lnTo>
                <a:lnTo>
                  <a:pt x="5385" y="119"/>
                </a:lnTo>
                <a:lnTo>
                  <a:pt x="5386" y="37"/>
                </a:lnTo>
                <a:lnTo>
                  <a:pt x="5386" y="10"/>
                </a:lnTo>
                <a:lnTo>
                  <a:pt x="5386" y="84"/>
                </a:lnTo>
                <a:lnTo>
                  <a:pt x="5386" y="238"/>
                </a:lnTo>
                <a:lnTo>
                  <a:pt x="5387" y="388"/>
                </a:lnTo>
                <a:lnTo>
                  <a:pt x="5387" y="479"/>
                </a:lnTo>
                <a:lnTo>
                  <a:pt x="5388" y="507"/>
                </a:lnTo>
                <a:lnTo>
                  <a:pt x="5388" y="495"/>
                </a:lnTo>
                <a:lnTo>
                  <a:pt x="5388" y="473"/>
                </a:lnTo>
                <a:lnTo>
                  <a:pt x="5388" y="463"/>
                </a:lnTo>
                <a:lnTo>
                  <a:pt x="5389" y="466"/>
                </a:lnTo>
                <a:lnTo>
                  <a:pt x="5389" y="466"/>
                </a:lnTo>
                <a:lnTo>
                  <a:pt x="5389" y="468"/>
                </a:lnTo>
                <a:lnTo>
                  <a:pt x="5389" y="463"/>
                </a:lnTo>
                <a:lnTo>
                  <a:pt x="5390" y="462"/>
                </a:lnTo>
                <a:lnTo>
                  <a:pt x="5390" y="470"/>
                </a:lnTo>
                <a:lnTo>
                  <a:pt x="5391" y="473"/>
                </a:lnTo>
                <a:lnTo>
                  <a:pt x="5391" y="465"/>
                </a:lnTo>
                <a:lnTo>
                  <a:pt x="5391" y="465"/>
                </a:lnTo>
                <a:lnTo>
                  <a:pt x="5391" y="468"/>
                </a:lnTo>
                <a:lnTo>
                  <a:pt x="5392" y="470"/>
                </a:lnTo>
                <a:lnTo>
                  <a:pt x="5392" y="466"/>
                </a:lnTo>
                <a:lnTo>
                  <a:pt x="5392" y="466"/>
                </a:lnTo>
                <a:lnTo>
                  <a:pt x="5392" y="468"/>
                </a:lnTo>
                <a:lnTo>
                  <a:pt x="5393" y="470"/>
                </a:lnTo>
                <a:lnTo>
                  <a:pt x="5393" y="466"/>
                </a:lnTo>
                <a:lnTo>
                  <a:pt x="5393" y="466"/>
                </a:lnTo>
                <a:lnTo>
                  <a:pt x="5393" y="470"/>
                </a:lnTo>
                <a:lnTo>
                  <a:pt x="5394" y="473"/>
                </a:lnTo>
                <a:lnTo>
                  <a:pt x="5394" y="471"/>
                </a:lnTo>
                <a:lnTo>
                  <a:pt x="5395" y="468"/>
                </a:lnTo>
                <a:lnTo>
                  <a:pt x="5395" y="475"/>
                </a:lnTo>
                <a:lnTo>
                  <a:pt x="5395" y="473"/>
                </a:lnTo>
                <a:lnTo>
                  <a:pt x="5395" y="470"/>
                </a:lnTo>
                <a:lnTo>
                  <a:pt x="5396" y="471"/>
                </a:lnTo>
                <a:lnTo>
                  <a:pt x="5396" y="476"/>
                </a:lnTo>
                <a:lnTo>
                  <a:pt x="5396" y="479"/>
                </a:lnTo>
                <a:lnTo>
                  <a:pt x="5396" y="478"/>
                </a:lnTo>
                <a:lnTo>
                  <a:pt x="5397" y="468"/>
                </a:lnTo>
                <a:lnTo>
                  <a:pt x="5397" y="468"/>
                </a:lnTo>
                <a:lnTo>
                  <a:pt x="5398" y="471"/>
                </a:lnTo>
                <a:lnTo>
                  <a:pt x="5398" y="476"/>
                </a:lnTo>
                <a:lnTo>
                  <a:pt x="5398" y="473"/>
                </a:lnTo>
                <a:lnTo>
                  <a:pt x="5398" y="475"/>
                </a:lnTo>
                <a:lnTo>
                  <a:pt x="5399" y="475"/>
                </a:lnTo>
                <a:lnTo>
                  <a:pt x="5399" y="476"/>
                </a:lnTo>
                <a:lnTo>
                  <a:pt x="5399" y="473"/>
                </a:lnTo>
                <a:lnTo>
                  <a:pt x="5399" y="473"/>
                </a:lnTo>
                <a:lnTo>
                  <a:pt x="5400" y="478"/>
                </a:lnTo>
                <a:lnTo>
                  <a:pt x="5400" y="479"/>
                </a:lnTo>
                <a:lnTo>
                  <a:pt x="5401" y="478"/>
                </a:lnTo>
                <a:lnTo>
                  <a:pt x="5401" y="476"/>
                </a:lnTo>
                <a:lnTo>
                  <a:pt x="5401" y="479"/>
                </a:lnTo>
                <a:lnTo>
                  <a:pt x="5401" y="481"/>
                </a:lnTo>
                <a:lnTo>
                  <a:pt x="5402" y="478"/>
                </a:lnTo>
                <a:lnTo>
                  <a:pt x="5402" y="475"/>
                </a:lnTo>
                <a:lnTo>
                  <a:pt x="5402" y="481"/>
                </a:lnTo>
                <a:lnTo>
                  <a:pt x="5402" y="487"/>
                </a:lnTo>
                <a:lnTo>
                  <a:pt x="5403" y="486"/>
                </a:lnTo>
                <a:lnTo>
                  <a:pt x="5403" y="482"/>
                </a:lnTo>
                <a:lnTo>
                  <a:pt x="5404" y="484"/>
                </a:lnTo>
                <a:lnTo>
                  <a:pt x="5404" y="489"/>
                </a:lnTo>
                <a:lnTo>
                  <a:pt x="5404" y="492"/>
                </a:lnTo>
                <a:lnTo>
                  <a:pt x="5404" y="491"/>
                </a:lnTo>
                <a:lnTo>
                  <a:pt x="5405" y="494"/>
                </a:lnTo>
                <a:lnTo>
                  <a:pt x="5405" y="500"/>
                </a:lnTo>
                <a:lnTo>
                  <a:pt x="5405" y="500"/>
                </a:lnTo>
                <a:lnTo>
                  <a:pt x="5406" y="497"/>
                </a:lnTo>
                <a:lnTo>
                  <a:pt x="5406" y="497"/>
                </a:lnTo>
                <a:lnTo>
                  <a:pt x="5406" y="500"/>
                </a:lnTo>
                <a:lnTo>
                  <a:pt x="5406" y="497"/>
                </a:lnTo>
                <a:lnTo>
                  <a:pt x="5407" y="491"/>
                </a:lnTo>
                <a:lnTo>
                  <a:pt x="5407" y="486"/>
                </a:lnTo>
                <a:lnTo>
                  <a:pt x="5407" y="484"/>
                </a:lnTo>
                <a:lnTo>
                  <a:pt x="5408" y="486"/>
                </a:lnTo>
                <a:lnTo>
                  <a:pt x="5408" y="473"/>
                </a:lnTo>
                <a:lnTo>
                  <a:pt x="5408" y="466"/>
                </a:lnTo>
                <a:lnTo>
                  <a:pt x="5409" y="465"/>
                </a:lnTo>
                <a:lnTo>
                  <a:pt x="5409" y="460"/>
                </a:lnTo>
                <a:lnTo>
                  <a:pt x="5409" y="452"/>
                </a:lnTo>
                <a:lnTo>
                  <a:pt x="5409" y="447"/>
                </a:lnTo>
                <a:lnTo>
                  <a:pt x="5410" y="449"/>
                </a:lnTo>
                <a:lnTo>
                  <a:pt x="5410" y="449"/>
                </a:lnTo>
                <a:lnTo>
                  <a:pt x="5410" y="439"/>
                </a:lnTo>
                <a:lnTo>
                  <a:pt x="5411" y="433"/>
                </a:lnTo>
                <a:lnTo>
                  <a:pt x="5411" y="431"/>
                </a:lnTo>
                <a:lnTo>
                  <a:pt x="5411" y="431"/>
                </a:lnTo>
                <a:lnTo>
                  <a:pt x="5412" y="433"/>
                </a:lnTo>
                <a:lnTo>
                  <a:pt x="5412" y="423"/>
                </a:lnTo>
                <a:lnTo>
                  <a:pt x="5412" y="423"/>
                </a:lnTo>
                <a:lnTo>
                  <a:pt x="5412" y="426"/>
                </a:lnTo>
                <a:lnTo>
                  <a:pt x="5413" y="425"/>
                </a:lnTo>
                <a:lnTo>
                  <a:pt x="5413" y="420"/>
                </a:lnTo>
                <a:lnTo>
                  <a:pt x="5413" y="422"/>
                </a:lnTo>
                <a:lnTo>
                  <a:pt x="5414" y="426"/>
                </a:lnTo>
                <a:lnTo>
                  <a:pt x="5414" y="428"/>
                </a:lnTo>
                <a:lnTo>
                  <a:pt x="5414" y="426"/>
                </a:lnTo>
                <a:lnTo>
                  <a:pt x="5415" y="425"/>
                </a:lnTo>
                <a:lnTo>
                  <a:pt x="5415" y="430"/>
                </a:lnTo>
                <a:lnTo>
                  <a:pt x="5415" y="435"/>
                </a:lnTo>
                <a:lnTo>
                  <a:pt x="5415" y="428"/>
                </a:lnTo>
                <a:lnTo>
                  <a:pt x="5416" y="428"/>
                </a:lnTo>
                <a:lnTo>
                  <a:pt x="5416" y="433"/>
                </a:lnTo>
                <a:lnTo>
                  <a:pt x="5416" y="436"/>
                </a:lnTo>
                <a:lnTo>
                  <a:pt x="5417" y="433"/>
                </a:lnTo>
                <a:lnTo>
                  <a:pt x="5417" y="430"/>
                </a:lnTo>
                <a:lnTo>
                  <a:pt x="5417" y="430"/>
                </a:lnTo>
                <a:lnTo>
                  <a:pt x="5418" y="436"/>
                </a:lnTo>
                <a:lnTo>
                  <a:pt x="5418" y="430"/>
                </a:lnTo>
                <a:lnTo>
                  <a:pt x="5418" y="426"/>
                </a:lnTo>
                <a:lnTo>
                  <a:pt x="5418" y="430"/>
                </a:lnTo>
                <a:lnTo>
                  <a:pt x="5419" y="435"/>
                </a:lnTo>
                <a:lnTo>
                  <a:pt x="5419" y="436"/>
                </a:lnTo>
                <a:lnTo>
                  <a:pt x="5419" y="433"/>
                </a:lnTo>
                <a:lnTo>
                  <a:pt x="5419" y="433"/>
                </a:lnTo>
                <a:lnTo>
                  <a:pt x="5420" y="439"/>
                </a:lnTo>
                <a:lnTo>
                  <a:pt x="5420" y="436"/>
                </a:lnTo>
                <a:lnTo>
                  <a:pt x="5421" y="433"/>
                </a:lnTo>
                <a:lnTo>
                  <a:pt x="5421" y="435"/>
                </a:lnTo>
                <a:lnTo>
                  <a:pt x="5421" y="439"/>
                </a:lnTo>
                <a:lnTo>
                  <a:pt x="5421" y="439"/>
                </a:lnTo>
                <a:lnTo>
                  <a:pt x="5422" y="437"/>
                </a:lnTo>
                <a:lnTo>
                  <a:pt x="5422" y="436"/>
                </a:lnTo>
                <a:lnTo>
                  <a:pt x="5422" y="439"/>
                </a:lnTo>
                <a:lnTo>
                  <a:pt x="5422" y="439"/>
                </a:lnTo>
                <a:lnTo>
                  <a:pt x="5423" y="437"/>
                </a:lnTo>
                <a:lnTo>
                  <a:pt x="5423" y="441"/>
                </a:lnTo>
                <a:lnTo>
                  <a:pt x="5424" y="442"/>
                </a:lnTo>
                <a:lnTo>
                  <a:pt x="5424" y="442"/>
                </a:lnTo>
                <a:lnTo>
                  <a:pt x="5424" y="436"/>
                </a:lnTo>
                <a:lnTo>
                  <a:pt x="5424" y="435"/>
                </a:lnTo>
                <a:lnTo>
                  <a:pt x="5425" y="437"/>
                </a:lnTo>
                <a:lnTo>
                  <a:pt x="5425" y="437"/>
                </a:lnTo>
                <a:lnTo>
                  <a:pt x="5425" y="433"/>
                </a:lnTo>
                <a:lnTo>
                  <a:pt x="5425" y="431"/>
                </a:lnTo>
                <a:lnTo>
                  <a:pt x="5426" y="431"/>
                </a:lnTo>
                <a:lnTo>
                  <a:pt x="5426" y="435"/>
                </a:lnTo>
                <a:lnTo>
                  <a:pt x="5427" y="433"/>
                </a:lnTo>
                <a:lnTo>
                  <a:pt x="5427" y="428"/>
                </a:lnTo>
                <a:lnTo>
                  <a:pt x="5427" y="431"/>
                </a:lnTo>
                <a:lnTo>
                  <a:pt x="5427" y="428"/>
                </a:lnTo>
                <a:lnTo>
                  <a:pt x="5428" y="423"/>
                </a:lnTo>
                <a:lnTo>
                  <a:pt x="5428" y="415"/>
                </a:lnTo>
                <a:lnTo>
                  <a:pt x="5428" y="414"/>
                </a:lnTo>
                <a:lnTo>
                  <a:pt x="5428" y="412"/>
                </a:lnTo>
                <a:lnTo>
                  <a:pt x="5429" y="410"/>
                </a:lnTo>
                <a:lnTo>
                  <a:pt x="5429" y="407"/>
                </a:lnTo>
                <a:lnTo>
                  <a:pt x="5430" y="401"/>
                </a:lnTo>
                <a:lnTo>
                  <a:pt x="5430" y="403"/>
                </a:lnTo>
                <a:lnTo>
                  <a:pt x="5430" y="403"/>
                </a:lnTo>
                <a:lnTo>
                  <a:pt x="5430" y="398"/>
                </a:lnTo>
                <a:lnTo>
                  <a:pt x="5431" y="399"/>
                </a:lnTo>
                <a:lnTo>
                  <a:pt x="5431" y="401"/>
                </a:lnTo>
                <a:lnTo>
                  <a:pt x="5431" y="404"/>
                </a:lnTo>
                <a:lnTo>
                  <a:pt x="5431" y="403"/>
                </a:lnTo>
                <a:lnTo>
                  <a:pt x="5432" y="404"/>
                </a:lnTo>
                <a:lnTo>
                  <a:pt x="5432" y="409"/>
                </a:lnTo>
                <a:lnTo>
                  <a:pt x="5432" y="404"/>
                </a:lnTo>
                <a:lnTo>
                  <a:pt x="5432" y="393"/>
                </a:lnTo>
                <a:lnTo>
                  <a:pt x="5433" y="390"/>
                </a:lnTo>
                <a:lnTo>
                  <a:pt x="5433" y="403"/>
                </a:lnTo>
                <a:lnTo>
                  <a:pt x="5434" y="415"/>
                </a:lnTo>
                <a:lnTo>
                  <a:pt x="5434" y="420"/>
                </a:lnTo>
                <a:lnTo>
                  <a:pt x="5434" y="420"/>
                </a:lnTo>
                <a:lnTo>
                  <a:pt x="5434" y="430"/>
                </a:lnTo>
                <a:lnTo>
                  <a:pt x="5435" y="436"/>
                </a:lnTo>
                <a:lnTo>
                  <a:pt x="5435" y="436"/>
                </a:lnTo>
                <a:lnTo>
                  <a:pt x="5435" y="435"/>
                </a:lnTo>
                <a:lnTo>
                  <a:pt x="5436" y="435"/>
                </a:lnTo>
                <a:lnTo>
                  <a:pt x="5436" y="435"/>
                </a:lnTo>
                <a:lnTo>
                  <a:pt x="5436" y="436"/>
                </a:lnTo>
                <a:lnTo>
                  <a:pt x="5437" y="431"/>
                </a:lnTo>
                <a:lnTo>
                  <a:pt x="5437" y="431"/>
                </a:lnTo>
                <a:lnTo>
                  <a:pt x="5437" y="435"/>
                </a:lnTo>
                <a:lnTo>
                  <a:pt x="5437" y="437"/>
                </a:lnTo>
                <a:lnTo>
                  <a:pt x="5438" y="433"/>
                </a:lnTo>
                <a:lnTo>
                  <a:pt x="5438" y="433"/>
                </a:lnTo>
                <a:lnTo>
                  <a:pt x="5438" y="439"/>
                </a:lnTo>
                <a:lnTo>
                  <a:pt x="5439" y="441"/>
                </a:lnTo>
                <a:lnTo>
                  <a:pt x="5439" y="436"/>
                </a:lnTo>
                <a:lnTo>
                  <a:pt x="5439" y="437"/>
                </a:lnTo>
                <a:lnTo>
                  <a:pt x="5440" y="444"/>
                </a:lnTo>
                <a:lnTo>
                  <a:pt x="5440" y="460"/>
                </a:lnTo>
                <a:lnTo>
                  <a:pt x="5440" y="476"/>
                </a:lnTo>
                <a:lnTo>
                  <a:pt x="5440" y="479"/>
                </a:lnTo>
                <a:lnTo>
                  <a:pt x="5441" y="497"/>
                </a:lnTo>
                <a:lnTo>
                  <a:pt x="5441" y="487"/>
                </a:lnTo>
                <a:lnTo>
                  <a:pt x="5441" y="478"/>
                </a:lnTo>
                <a:lnTo>
                  <a:pt x="5442" y="348"/>
                </a:lnTo>
                <a:lnTo>
                  <a:pt x="5442" y="247"/>
                </a:lnTo>
                <a:lnTo>
                  <a:pt x="5442" y="124"/>
                </a:lnTo>
                <a:lnTo>
                  <a:pt x="5442" y="35"/>
                </a:lnTo>
                <a:lnTo>
                  <a:pt x="5443" y="42"/>
                </a:lnTo>
                <a:lnTo>
                  <a:pt x="5443" y="188"/>
                </a:lnTo>
                <a:lnTo>
                  <a:pt x="5443" y="383"/>
                </a:lnTo>
                <a:lnTo>
                  <a:pt x="5444" y="489"/>
                </a:lnTo>
                <a:lnTo>
                  <a:pt x="5444" y="486"/>
                </a:lnTo>
                <a:lnTo>
                  <a:pt x="5444" y="458"/>
                </a:lnTo>
                <a:lnTo>
                  <a:pt x="5445" y="450"/>
                </a:lnTo>
                <a:lnTo>
                  <a:pt x="5445" y="454"/>
                </a:lnTo>
                <a:lnTo>
                  <a:pt x="5445" y="450"/>
                </a:lnTo>
                <a:lnTo>
                  <a:pt x="5445" y="452"/>
                </a:lnTo>
                <a:lnTo>
                  <a:pt x="5446" y="452"/>
                </a:lnTo>
                <a:lnTo>
                  <a:pt x="5446" y="454"/>
                </a:lnTo>
                <a:lnTo>
                  <a:pt x="5446" y="450"/>
                </a:lnTo>
                <a:lnTo>
                  <a:pt x="5447" y="449"/>
                </a:lnTo>
                <a:lnTo>
                  <a:pt x="5447" y="454"/>
                </a:lnTo>
                <a:lnTo>
                  <a:pt x="5447" y="454"/>
                </a:lnTo>
                <a:lnTo>
                  <a:pt x="5448" y="450"/>
                </a:lnTo>
                <a:lnTo>
                  <a:pt x="5448" y="446"/>
                </a:lnTo>
                <a:lnTo>
                  <a:pt x="5448" y="449"/>
                </a:lnTo>
                <a:lnTo>
                  <a:pt x="5448" y="454"/>
                </a:lnTo>
                <a:lnTo>
                  <a:pt x="5449" y="455"/>
                </a:lnTo>
                <a:lnTo>
                  <a:pt x="5449" y="450"/>
                </a:lnTo>
                <a:lnTo>
                  <a:pt x="5449" y="452"/>
                </a:lnTo>
                <a:lnTo>
                  <a:pt x="5450" y="454"/>
                </a:lnTo>
                <a:lnTo>
                  <a:pt x="5450" y="452"/>
                </a:lnTo>
                <a:lnTo>
                  <a:pt x="5450" y="449"/>
                </a:lnTo>
                <a:lnTo>
                  <a:pt x="5451" y="447"/>
                </a:lnTo>
                <a:lnTo>
                  <a:pt x="5451" y="455"/>
                </a:lnTo>
                <a:lnTo>
                  <a:pt x="5451" y="452"/>
                </a:lnTo>
                <a:lnTo>
                  <a:pt x="5451" y="446"/>
                </a:lnTo>
                <a:lnTo>
                  <a:pt x="5452" y="444"/>
                </a:lnTo>
                <a:lnTo>
                  <a:pt x="5452" y="447"/>
                </a:lnTo>
                <a:lnTo>
                  <a:pt x="5452" y="449"/>
                </a:lnTo>
                <a:lnTo>
                  <a:pt x="5453" y="447"/>
                </a:lnTo>
                <a:lnTo>
                  <a:pt x="5453" y="444"/>
                </a:lnTo>
                <a:lnTo>
                  <a:pt x="5453" y="447"/>
                </a:lnTo>
                <a:lnTo>
                  <a:pt x="5454" y="452"/>
                </a:lnTo>
                <a:lnTo>
                  <a:pt x="5454" y="450"/>
                </a:lnTo>
                <a:lnTo>
                  <a:pt x="5454" y="449"/>
                </a:lnTo>
                <a:lnTo>
                  <a:pt x="5454" y="449"/>
                </a:lnTo>
                <a:lnTo>
                  <a:pt x="5455" y="452"/>
                </a:lnTo>
                <a:lnTo>
                  <a:pt x="5455" y="450"/>
                </a:lnTo>
                <a:lnTo>
                  <a:pt x="5455" y="446"/>
                </a:lnTo>
                <a:lnTo>
                  <a:pt x="5455" y="452"/>
                </a:lnTo>
                <a:lnTo>
                  <a:pt x="5456" y="452"/>
                </a:lnTo>
                <a:lnTo>
                  <a:pt x="5456" y="450"/>
                </a:lnTo>
                <a:lnTo>
                  <a:pt x="5457" y="444"/>
                </a:lnTo>
                <a:lnTo>
                  <a:pt x="5457" y="446"/>
                </a:lnTo>
                <a:lnTo>
                  <a:pt x="5457" y="447"/>
                </a:lnTo>
                <a:lnTo>
                  <a:pt x="5457" y="447"/>
                </a:lnTo>
                <a:lnTo>
                  <a:pt x="5458" y="447"/>
                </a:lnTo>
                <a:lnTo>
                  <a:pt x="5458" y="446"/>
                </a:lnTo>
                <a:lnTo>
                  <a:pt x="5458" y="449"/>
                </a:lnTo>
                <a:lnTo>
                  <a:pt x="5458" y="447"/>
                </a:lnTo>
                <a:lnTo>
                  <a:pt x="5459" y="449"/>
                </a:lnTo>
                <a:lnTo>
                  <a:pt x="5459" y="449"/>
                </a:lnTo>
                <a:lnTo>
                  <a:pt x="5460" y="452"/>
                </a:lnTo>
                <a:lnTo>
                  <a:pt x="5460" y="460"/>
                </a:lnTo>
                <a:lnTo>
                  <a:pt x="5460" y="454"/>
                </a:lnTo>
                <a:lnTo>
                  <a:pt x="5460" y="454"/>
                </a:lnTo>
                <a:lnTo>
                  <a:pt x="5461" y="457"/>
                </a:lnTo>
                <a:lnTo>
                  <a:pt x="5461" y="458"/>
                </a:lnTo>
                <a:lnTo>
                  <a:pt x="5461" y="457"/>
                </a:lnTo>
                <a:lnTo>
                  <a:pt x="5461" y="455"/>
                </a:lnTo>
                <a:lnTo>
                  <a:pt x="5462" y="457"/>
                </a:lnTo>
                <a:lnTo>
                  <a:pt x="5462" y="457"/>
                </a:lnTo>
                <a:lnTo>
                  <a:pt x="5463" y="452"/>
                </a:lnTo>
                <a:lnTo>
                  <a:pt x="5463" y="447"/>
                </a:lnTo>
                <a:lnTo>
                  <a:pt x="5463" y="447"/>
                </a:lnTo>
                <a:lnTo>
                  <a:pt x="5463" y="446"/>
                </a:lnTo>
                <a:lnTo>
                  <a:pt x="5464" y="442"/>
                </a:lnTo>
                <a:lnTo>
                  <a:pt x="5464" y="436"/>
                </a:lnTo>
                <a:lnTo>
                  <a:pt x="5464" y="433"/>
                </a:lnTo>
                <a:lnTo>
                  <a:pt x="5464" y="433"/>
                </a:lnTo>
                <a:lnTo>
                  <a:pt x="5465" y="426"/>
                </a:lnTo>
                <a:lnTo>
                  <a:pt x="5465" y="423"/>
                </a:lnTo>
                <a:lnTo>
                  <a:pt x="5466" y="422"/>
                </a:lnTo>
                <a:lnTo>
                  <a:pt x="5466" y="422"/>
                </a:lnTo>
                <a:lnTo>
                  <a:pt x="5466" y="423"/>
                </a:lnTo>
                <a:lnTo>
                  <a:pt x="5466" y="420"/>
                </a:lnTo>
                <a:lnTo>
                  <a:pt x="5467" y="412"/>
                </a:lnTo>
                <a:lnTo>
                  <a:pt x="5467" y="414"/>
                </a:lnTo>
                <a:lnTo>
                  <a:pt x="5467" y="415"/>
                </a:lnTo>
                <a:lnTo>
                  <a:pt x="5467" y="410"/>
                </a:lnTo>
                <a:lnTo>
                  <a:pt x="5468" y="407"/>
                </a:lnTo>
                <a:lnTo>
                  <a:pt x="5468" y="409"/>
                </a:lnTo>
                <a:lnTo>
                  <a:pt x="5468" y="412"/>
                </a:lnTo>
                <a:lnTo>
                  <a:pt x="5469" y="407"/>
                </a:lnTo>
                <a:lnTo>
                  <a:pt x="5469" y="407"/>
                </a:lnTo>
                <a:lnTo>
                  <a:pt x="5469" y="407"/>
                </a:lnTo>
                <a:lnTo>
                  <a:pt x="5470" y="410"/>
                </a:lnTo>
                <a:lnTo>
                  <a:pt x="5470" y="409"/>
                </a:lnTo>
                <a:lnTo>
                  <a:pt x="5470" y="409"/>
                </a:lnTo>
                <a:lnTo>
                  <a:pt x="5470" y="407"/>
                </a:lnTo>
                <a:lnTo>
                  <a:pt x="5471" y="414"/>
                </a:lnTo>
                <a:lnTo>
                  <a:pt x="5471" y="415"/>
                </a:lnTo>
                <a:lnTo>
                  <a:pt x="5471" y="404"/>
                </a:lnTo>
                <a:lnTo>
                  <a:pt x="5472" y="407"/>
                </a:lnTo>
                <a:lnTo>
                  <a:pt x="5472" y="409"/>
                </a:lnTo>
                <a:lnTo>
                  <a:pt x="5472" y="412"/>
                </a:lnTo>
                <a:lnTo>
                  <a:pt x="5473" y="406"/>
                </a:lnTo>
                <a:lnTo>
                  <a:pt x="5473" y="407"/>
                </a:lnTo>
                <a:lnTo>
                  <a:pt x="5473" y="419"/>
                </a:lnTo>
                <a:lnTo>
                  <a:pt x="5473" y="417"/>
                </a:lnTo>
                <a:lnTo>
                  <a:pt x="5474" y="414"/>
                </a:lnTo>
                <a:lnTo>
                  <a:pt x="5474" y="414"/>
                </a:lnTo>
                <a:lnTo>
                  <a:pt x="5474" y="417"/>
                </a:lnTo>
                <a:lnTo>
                  <a:pt x="5475" y="420"/>
                </a:lnTo>
                <a:lnTo>
                  <a:pt x="5475" y="419"/>
                </a:lnTo>
                <a:lnTo>
                  <a:pt x="5475" y="415"/>
                </a:lnTo>
                <a:lnTo>
                  <a:pt x="5476" y="422"/>
                </a:lnTo>
                <a:lnTo>
                  <a:pt x="5476" y="423"/>
                </a:lnTo>
                <a:lnTo>
                  <a:pt x="5476" y="419"/>
                </a:lnTo>
                <a:lnTo>
                  <a:pt x="5476" y="419"/>
                </a:lnTo>
                <a:lnTo>
                  <a:pt x="5477" y="420"/>
                </a:lnTo>
                <a:lnTo>
                  <a:pt x="5477" y="423"/>
                </a:lnTo>
                <a:lnTo>
                  <a:pt x="5477" y="422"/>
                </a:lnTo>
                <a:lnTo>
                  <a:pt x="5478" y="419"/>
                </a:lnTo>
                <a:lnTo>
                  <a:pt x="5478" y="420"/>
                </a:lnTo>
                <a:lnTo>
                  <a:pt x="5478" y="423"/>
                </a:lnTo>
                <a:lnTo>
                  <a:pt x="5479" y="425"/>
                </a:lnTo>
                <a:lnTo>
                  <a:pt x="5479" y="420"/>
                </a:lnTo>
                <a:lnTo>
                  <a:pt x="5479" y="423"/>
                </a:lnTo>
                <a:lnTo>
                  <a:pt x="5479" y="425"/>
                </a:lnTo>
                <a:lnTo>
                  <a:pt x="5480" y="425"/>
                </a:lnTo>
                <a:lnTo>
                  <a:pt x="5480" y="420"/>
                </a:lnTo>
                <a:lnTo>
                  <a:pt x="5480" y="423"/>
                </a:lnTo>
                <a:lnTo>
                  <a:pt x="5481" y="423"/>
                </a:lnTo>
                <a:lnTo>
                  <a:pt x="5481" y="425"/>
                </a:lnTo>
                <a:lnTo>
                  <a:pt x="5481" y="422"/>
                </a:lnTo>
                <a:lnTo>
                  <a:pt x="5481" y="420"/>
                </a:lnTo>
                <a:lnTo>
                  <a:pt x="5482" y="423"/>
                </a:lnTo>
                <a:lnTo>
                  <a:pt x="5482" y="426"/>
                </a:lnTo>
                <a:lnTo>
                  <a:pt x="5482" y="419"/>
                </a:lnTo>
                <a:lnTo>
                  <a:pt x="5483" y="414"/>
                </a:lnTo>
                <a:lnTo>
                  <a:pt x="5483" y="410"/>
                </a:lnTo>
                <a:lnTo>
                  <a:pt x="5483" y="403"/>
                </a:lnTo>
                <a:lnTo>
                  <a:pt x="5484" y="398"/>
                </a:lnTo>
                <a:lnTo>
                  <a:pt x="5484" y="394"/>
                </a:lnTo>
                <a:lnTo>
                  <a:pt x="5484" y="398"/>
                </a:lnTo>
                <a:lnTo>
                  <a:pt x="5484" y="401"/>
                </a:lnTo>
                <a:lnTo>
                  <a:pt x="5485" y="393"/>
                </a:lnTo>
                <a:lnTo>
                  <a:pt x="5485" y="386"/>
                </a:lnTo>
                <a:lnTo>
                  <a:pt x="5485" y="385"/>
                </a:lnTo>
                <a:lnTo>
                  <a:pt x="5486" y="388"/>
                </a:lnTo>
                <a:lnTo>
                  <a:pt x="5486" y="390"/>
                </a:lnTo>
                <a:lnTo>
                  <a:pt x="5486" y="386"/>
                </a:lnTo>
                <a:lnTo>
                  <a:pt x="5487" y="388"/>
                </a:lnTo>
                <a:lnTo>
                  <a:pt x="5487" y="391"/>
                </a:lnTo>
                <a:lnTo>
                  <a:pt x="5487" y="390"/>
                </a:lnTo>
                <a:lnTo>
                  <a:pt x="5487" y="385"/>
                </a:lnTo>
                <a:lnTo>
                  <a:pt x="5488" y="388"/>
                </a:lnTo>
                <a:lnTo>
                  <a:pt x="5488" y="393"/>
                </a:lnTo>
                <a:lnTo>
                  <a:pt x="5488" y="383"/>
                </a:lnTo>
                <a:lnTo>
                  <a:pt x="5489" y="365"/>
                </a:lnTo>
                <a:lnTo>
                  <a:pt x="5489" y="375"/>
                </a:lnTo>
                <a:lnTo>
                  <a:pt x="5489" y="393"/>
                </a:lnTo>
                <a:lnTo>
                  <a:pt x="5490" y="403"/>
                </a:lnTo>
                <a:lnTo>
                  <a:pt x="5490" y="401"/>
                </a:lnTo>
                <a:lnTo>
                  <a:pt x="5490" y="407"/>
                </a:lnTo>
                <a:lnTo>
                  <a:pt x="5490" y="417"/>
                </a:lnTo>
                <a:lnTo>
                  <a:pt x="5491" y="422"/>
                </a:lnTo>
                <a:lnTo>
                  <a:pt x="5491" y="426"/>
                </a:lnTo>
                <a:lnTo>
                  <a:pt x="5491" y="426"/>
                </a:lnTo>
                <a:lnTo>
                  <a:pt x="5492" y="423"/>
                </a:lnTo>
                <a:lnTo>
                  <a:pt x="5492" y="431"/>
                </a:lnTo>
                <a:lnTo>
                  <a:pt x="5492" y="426"/>
                </a:lnTo>
                <a:lnTo>
                  <a:pt x="5493" y="425"/>
                </a:lnTo>
                <a:lnTo>
                  <a:pt x="5493" y="428"/>
                </a:lnTo>
                <a:lnTo>
                  <a:pt x="5493" y="430"/>
                </a:lnTo>
                <a:lnTo>
                  <a:pt x="5493" y="431"/>
                </a:lnTo>
                <a:lnTo>
                  <a:pt x="5494" y="425"/>
                </a:lnTo>
                <a:lnTo>
                  <a:pt x="5494" y="426"/>
                </a:lnTo>
                <a:lnTo>
                  <a:pt x="5494" y="428"/>
                </a:lnTo>
                <a:lnTo>
                  <a:pt x="5494" y="428"/>
                </a:lnTo>
                <a:lnTo>
                  <a:pt x="5495" y="428"/>
                </a:lnTo>
                <a:lnTo>
                  <a:pt x="5495" y="430"/>
                </a:lnTo>
                <a:lnTo>
                  <a:pt x="5496" y="437"/>
                </a:lnTo>
                <a:lnTo>
                  <a:pt x="5496" y="454"/>
                </a:lnTo>
                <a:lnTo>
                  <a:pt x="5496" y="462"/>
                </a:lnTo>
                <a:lnTo>
                  <a:pt x="5496" y="475"/>
                </a:lnTo>
                <a:lnTo>
                  <a:pt x="5497" y="497"/>
                </a:lnTo>
                <a:lnTo>
                  <a:pt x="5497" y="497"/>
                </a:lnTo>
                <a:lnTo>
                  <a:pt x="5497" y="460"/>
                </a:lnTo>
                <a:lnTo>
                  <a:pt x="5497" y="409"/>
                </a:lnTo>
                <a:lnTo>
                  <a:pt x="5498" y="369"/>
                </a:lnTo>
                <a:lnTo>
                  <a:pt x="5498" y="314"/>
                </a:lnTo>
                <a:lnTo>
                  <a:pt x="5499" y="212"/>
                </a:lnTo>
                <a:lnTo>
                  <a:pt x="5499" y="109"/>
                </a:lnTo>
                <a:lnTo>
                  <a:pt x="5499" y="48"/>
                </a:lnTo>
                <a:lnTo>
                  <a:pt x="5499" y="24"/>
                </a:lnTo>
                <a:lnTo>
                  <a:pt x="5500" y="74"/>
                </a:lnTo>
                <a:lnTo>
                  <a:pt x="5500" y="233"/>
                </a:lnTo>
                <a:lnTo>
                  <a:pt x="5500" y="412"/>
                </a:lnTo>
                <a:lnTo>
                  <a:pt x="5500" y="482"/>
                </a:lnTo>
                <a:lnTo>
                  <a:pt x="5501" y="494"/>
                </a:lnTo>
                <a:lnTo>
                  <a:pt x="5501" y="446"/>
                </a:lnTo>
                <a:lnTo>
                  <a:pt x="5502" y="437"/>
                </a:lnTo>
                <a:lnTo>
                  <a:pt x="5502" y="441"/>
                </a:lnTo>
                <a:lnTo>
                  <a:pt x="5502" y="441"/>
                </a:lnTo>
                <a:lnTo>
                  <a:pt x="5502" y="439"/>
                </a:lnTo>
                <a:lnTo>
                  <a:pt x="5503" y="439"/>
                </a:lnTo>
                <a:lnTo>
                  <a:pt x="5503" y="446"/>
                </a:lnTo>
                <a:lnTo>
                  <a:pt x="5503" y="444"/>
                </a:lnTo>
                <a:lnTo>
                  <a:pt x="5503" y="442"/>
                </a:lnTo>
                <a:lnTo>
                  <a:pt x="5504" y="439"/>
                </a:lnTo>
                <a:lnTo>
                  <a:pt x="5504" y="441"/>
                </a:lnTo>
                <a:lnTo>
                  <a:pt x="5504" y="442"/>
                </a:lnTo>
                <a:lnTo>
                  <a:pt x="5505" y="439"/>
                </a:lnTo>
                <a:lnTo>
                  <a:pt x="5505" y="437"/>
                </a:lnTo>
                <a:lnTo>
                  <a:pt x="5505" y="441"/>
                </a:lnTo>
                <a:lnTo>
                  <a:pt x="5506" y="446"/>
                </a:lnTo>
                <a:lnTo>
                  <a:pt x="5506" y="442"/>
                </a:lnTo>
                <a:lnTo>
                  <a:pt x="5506" y="439"/>
                </a:lnTo>
                <a:lnTo>
                  <a:pt x="5506" y="442"/>
                </a:lnTo>
                <a:lnTo>
                  <a:pt x="5507" y="446"/>
                </a:lnTo>
                <a:lnTo>
                  <a:pt x="5507" y="444"/>
                </a:lnTo>
                <a:lnTo>
                  <a:pt x="5507" y="442"/>
                </a:lnTo>
                <a:lnTo>
                  <a:pt x="5508" y="441"/>
                </a:lnTo>
                <a:lnTo>
                  <a:pt x="5508" y="446"/>
                </a:lnTo>
                <a:lnTo>
                  <a:pt x="5508" y="447"/>
                </a:lnTo>
                <a:lnTo>
                  <a:pt x="5509" y="442"/>
                </a:lnTo>
                <a:lnTo>
                  <a:pt x="5509" y="444"/>
                </a:lnTo>
                <a:lnTo>
                  <a:pt x="5509" y="446"/>
                </a:lnTo>
                <a:lnTo>
                  <a:pt x="5509" y="442"/>
                </a:lnTo>
                <a:lnTo>
                  <a:pt x="5510" y="441"/>
                </a:lnTo>
                <a:lnTo>
                  <a:pt x="5510" y="437"/>
                </a:lnTo>
                <a:lnTo>
                  <a:pt x="5510" y="444"/>
                </a:lnTo>
                <a:lnTo>
                  <a:pt x="5511" y="446"/>
                </a:lnTo>
                <a:lnTo>
                  <a:pt x="5511" y="442"/>
                </a:lnTo>
                <a:lnTo>
                  <a:pt x="5511" y="442"/>
                </a:lnTo>
                <a:lnTo>
                  <a:pt x="5512" y="442"/>
                </a:lnTo>
                <a:lnTo>
                  <a:pt x="5512" y="444"/>
                </a:lnTo>
                <a:lnTo>
                  <a:pt x="5512" y="441"/>
                </a:lnTo>
                <a:lnTo>
                  <a:pt x="5512" y="439"/>
                </a:lnTo>
                <a:lnTo>
                  <a:pt x="5513" y="439"/>
                </a:lnTo>
                <a:lnTo>
                  <a:pt x="5513" y="442"/>
                </a:lnTo>
                <a:lnTo>
                  <a:pt x="5513" y="437"/>
                </a:lnTo>
                <a:lnTo>
                  <a:pt x="5514" y="437"/>
                </a:lnTo>
                <a:lnTo>
                  <a:pt x="5514" y="441"/>
                </a:lnTo>
                <a:lnTo>
                  <a:pt x="5514" y="444"/>
                </a:lnTo>
                <a:lnTo>
                  <a:pt x="5515" y="444"/>
                </a:lnTo>
                <a:lnTo>
                  <a:pt x="5515" y="441"/>
                </a:lnTo>
                <a:lnTo>
                  <a:pt x="5515" y="442"/>
                </a:lnTo>
                <a:lnTo>
                  <a:pt x="5515" y="444"/>
                </a:lnTo>
                <a:lnTo>
                  <a:pt x="5516" y="446"/>
                </a:lnTo>
                <a:lnTo>
                  <a:pt x="5516" y="437"/>
                </a:lnTo>
                <a:lnTo>
                  <a:pt x="5516" y="441"/>
                </a:lnTo>
                <a:lnTo>
                  <a:pt x="5517" y="446"/>
                </a:lnTo>
                <a:lnTo>
                  <a:pt x="5517" y="446"/>
                </a:lnTo>
                <a:lnTo>
                  <a:pt x="5517" y="441"/>
                </a:lnTo>
                <a:lnTo>
                  <a:pt x="5517" y="442"/>
                </a:lnTo>
                <a:lnTo>
                  <a:pt x="5518" y="446"/>
                </a:lnTo>
                <a:lnTo>
                  <a:pt x="5518" y="449"/>
                </a:lnTo>
                <a:lnTo>
                  <a:pt x="5518" y="444"/>
                </a:lnTo>
                <a:lnTo>
                  <a:pt x="5519" y="442"/>
                </a:lnTo>
                <a:lnTo>
                  <a:pt x="5519" y="449"/>
                </a:lnTo>
                <a:lnTo>
                  <a:pt x="5519" y="450"/>
                </a:lnTo>
                <a:lnTo>
                  <a:pt x="5520" y="444"/>
                </a:lnTo>
                <a:lnTo>
                  <a:pt x="5520" y="436"/>
                </a:lnTo>
                <a:lnTo>
                  <a:pt x="5520" y="431"/>
                </a:lnTo>
                <a:lnTo>
                  <a:pt x="5520" y="428"/>
                </a:lnTo>
                <a:lnTo>
                  <a:pt x="5521" y="419"/>
                </a:lnTo>
                <a:lnTo>
                  <a:pt x="5521" y="415"/>
                </a:lnTo>
                <a:lnTo>
                  <a:pt x="5522" y="420"/>
                </a:lnTo>
                <a:lnTo>
                  <a:pt x="5522" y="422"/>
                </a:lnTo>
                <a:lnTo>
                  <a:pt x="5522" y="417"/>
                </a:lnTo>
                <a:lnTo>
                  <a:pt x="5522" y="412"/>
                </a:lnTo>
                <a:lnTo>
                  <a:pt x="5523" y="410"/>
                </a:lnTo>
                <a:lnTo>
                  <a:pt x="5523" y="412"/>
                </a:lnTo>
                <a:lnTo>
                  <a:pt x="5523" y="410"/>
                </a:lnTo>
                <a:lnTo>
                  <a:pt x="5523" y="409"/>
                </a:lnTo>
                <a:lnTo>
                  <a:pt x="5524" y="409"/>
                </a:lnTo>
                <a:lnTo>
                  <a:pt x="5524" y="412"/>
                </a:lnTo>
                <a:lnTo>
                  <a:pt x="5525" y="410"/>
                </a:lnTo>
                <a:lnTo>
                  <a:pt x="5525" y="407"/>
                </a:lnTo>
                <a:lnTo>
                  <a:pt x="5525" y="407"/>
                </a:lnTo>
                <a:lnTo>
                  <a:pt x="5525" y="412"/>
                </a:lnTo>
                <a:lnTo>
                  <a:pt x="5526" y="409"/>
                </a:lnTo>
                <a:lnTo>
                  <a:pt x="5526" y="404"/>
                </a:lnTo>
                <a:lnTo>
                  <a:pt x="5526" y="406"/>
                </a:lnTo>
                <a:lnTo>
                  <a:pt x="5526" y="410"/>
                </a:lnTo>
                <a:lnTo>
                  <a:pt x="5527" y="414"/>
                </a:lnTo>
                <a:lnTo>
                  <a:pt x="5527" y="412"/>
                </a:lnTo>
                <a:lnTo>
                  <a:pt x="5528" y="409"/>
                </a:lnTo>
                <a:lnTo>
                  <a:pt x="5528" y="415"/>
                </a:lnTo>
                <a:lnTo>
                  <a:pt x="5528" y="419"/>
                </a:lnTo>
                <a:lnTo>
                  <a:pt x="5528" y="417"/>
                </a:lnTo>
                <a:lnTo>
                  <a:pt x="5529" y="417"/>
                </a:lnTo>
                <a:lnTo>
                  <a:pt x="5529" y="417"/>
                </a:lnTo>
                <a:lnTo>
                  <a:pt x="5529" y="419"/>
                </a:lnTo>
                <a:lnTo>
                  <a:pt x="5529" y="419"/>
                </a:lnTo>
                <a:lnTo>
                  <a:pt x="5530" y="414"/>
                </a:lnTo>
                <a:lnTo>
                  <a:pt x="5530" y="415"/>
                </a:lnTo>
                <a:lnTo>
                  <a:pt x="5530" y="419"/>
                </a:lnTo>
                <a:lnTo>
                  <a:pt x="5530" y="420"/>
                </a:lnTo>
                <a:lnTo>
                  <a:pt x="5531" y="415"/>
                </a:lnTo>
                <a:lnTo>
                  <a:pt x="5531" y="412"/>
                </a:lnTo>
                <a:lnTo>
                  <a:pt x="5532" y="419"/>
                </a:lnTo>
                <a:lnTo>
                  <a:pt x="5532" y="420"/>
                </a:lnTo>
                <a:lnTo>
                  <a:pt x="5532" y="419"/>
                </a:lnTo>
                <a:lnTo>
                  <a:pt x="5532" y="414"/>
                </a:lnTo>
                <a:lnTo>
                  <a:pt x="5533" y="423"/>
                </a:lnTo>
                <a:lnTo>
                  <a:pt x="5533" y="428"/>
                </a:lnTo>
                <a:lnTo>
                  <a:pt x="5533" y="426"/>
                </a:lnTo>
                <a:lnTo>
                  <a:pt x="5533" y="426"/>
                </a:lnTo>
                <a:lnTo>
                  <a:pt x="5534" y="428"/>
                </a:lnTo>
                <a:lnTo>
                  <a:pt x="5534" y="433"/>
                </a:lnTo>
                <a:lnTo>
                  <a:pt x="5535" y="426"/>
                </a:lnTo>
                <a:lnTo>
                  <a:pt x="5535" y="426"/>
                </a:lnTo>
                <a:lnTo>
                  <a:pt x="5535" y="426"/>
                </a:lnTo>
                <a:lnTo>
                  <a:pt x="5535" y="433"/>
                </a:lnTo>
                <a:lnTo>
                  <a:pt x="5536" y="425"/>
                </a:lnTo>
                <a:lnTo>
                  <a:pt x="5536" y="426"/>
                </a:lnTo>
                <a:lnTo>
                  <a:pt x="5536" y="431"/>
                </a:lnTo>
                <a:lnTo>
                  <a:pt x="5536" y="435"/>
                </a:lnTo>
                <a:lnTo>
                  <a:pt x="5537" y="428"/>
                </a:lnTo>
                <a:lnTo>
                  <a:pt x="5537" y="425"/>
                </a:lnTo>
                <a:lnTo>
                  <a:pt x="5538" y="423"/>
                </a:lnTo>
                <a:lnTo>
                  <a:pt x="5538" y="422"/>
                </a:lnTo>
                <a:lnTo>
                  <a:pt x="5538" y="422"/>
                </a:lnTo>
                <a:lnTo>
                  <a:pt x="5538" y="409"/>
                </a:lnTo>
                <a:lnTo>
                  <a:pt x="5539" y="406"/>
                </a:lnTo>
                <a:lnTo>
                  <a:pt x="5539" y="410"/>
                </a:lnTo>
                <a:lnTo>
                  <a:pt x="5539" y="406"/>
                </a:lnTo>
                <a:lnTo>
                  <a:pt x="5539" y="404"/>
                </a:lnTo>
                <a:lnTo>
                  <a:pt x="5540" y="399"/>
                </a:lnTo>
                <a:lnTo>
                  <a:pt x="5540" y="398"/>
                </a:lnTo>
                <a:lnTo>
                  <a:pt x="5541" y="393"/>
                </a:lnTo>
                <a:lnTo>
                  <a:pt x="5541" y="390"/>
                </a:lnTo>
                <a:lnTo>
                  <a:pt x="5541" y="394"/>
                </a:lnTo>
                <a:lnTo>
                  <a:pt x="5541" y="398"/>
                </a:lnTo>
                <a:lnTo>
                  <a:pt x="5542" y="403"/>
                </a:lnTo>
                <a:lnTo>
                  <a:pt x="5542" y="404"/>
                </a:lnTo>
                <a:lnTo>
                  <a:pt x="5542" y="403"/>
                </a:lnTo>
                <a:lnTo>
                  <a:pt x="5542" y="406"/>
                </a:lnTo>
                <a:lnTo>
                  <a:pt x="5543" y="407"/>
                </a:lnTo>
                <a:lnTo>
                  <a:pt x="5543" y="407"/>
                </a:lnTo>
                <a:lnTo>
                  <a:pt x="5543" y="396"/>
                </a:lnTo>
                <a:lnTo>
                  <a:pt x="5544" y="394"/>
                </a:lnTo>
                <a:lnTo>
                  <a:pt x="5544" y="412"/>
                </a:lnTo>
                <a:lnTo>
                  <a:pt x="5544" y="414"/>
                </a:lnTo>
                <a:lnTo>
                  <a:pt x="5545" y="414"/>
                </a:lnTo>
                <a:lnTo>
                  <a:pt x="5545" y="422"/>
                </a:lnTo>
                <a:lnTo>
                  <a:pt x="5545" y="431"/>
                </a:lnTo>
                <a:lnTo>
                  <a:pt x="5545" y="435"/>
                </a:lnTo>
                <a:lnTo>
                  <a:pt x="5546" y="436"/>
                </a:lnTo>
                <a:lnTo>
                  <a:pt x="5546" y="436"/>
                </a:lnTo>
                <a:lnTo>
                  <a:pt x="5546" y="436"/>
                </a:lnTo>
                <a:lnTo>
                  <a:pt x="5547" y="436"/>
                </a:lnTo>
                <a:lnTo>
                  <a:pt x="5547" y="439"/>
                </a:lnTo>
                <a:lnTo>
                  <a:pt x="5547" y="444"/>
                </a:lnTo>
                <a:lnTo>
                  <a:pt x="5548" y="449"/>
                </a:lnTo>
                <a:lnTo>
                  <a:pt x="5548" y="447"/>
                </a:lnTo>
                <a:lnTo>
                  <a:pt x="5548" y="439"/>
                </a:lnTo>
                <a:lnTo>
                  <a:pt x="5548" y="439"/>
                </a:lnTo>
                <a:lnTo>
                  <a:pt x="5549" y="442"/>
                </a:lnTo>
                <a:lnTo>
                  <a:pt x="5549" y="447"/>
                </a:lnTo>
                <a:lnTo>
                  <a:pt x="5549" y="444"/>
                </a:lnTo>
                <a:lnTo>
                  <a:pt x="5550" y="439"/>
                </a:lnTo>
                <a:lnTo>
                  <a:pt x="5550" y="437"/>
                </a:lnTo>
                <a:lnTo>
                  <a:pt x="5550" y="455"/>
                </a:lnTo>
                <a:lnTo>
                  <a:pt x="5551" y="470"/>
                </a:lnTo>
                <a:lnTo>
                  <a:pt x="5551" y="482"/>
                </a:lnTo>
                <a:lnTo>
                  <a:pt x="5551" y="497"/>
                </a:lnTo>
                <a:lnTo>
                  <a:pt x="5552" y="510"/>
                </a:lnTo>
                <a:lnTo>
                  <a:pt x="5552" y="468"/>
                </a:lnTo>
                <a:lnTo>
                  <a:pt x="5552" y="404"/>
                </a:lnTo>
                <a:lnTo>
                  <a:pt x="5552" y="326"/>
                </a:lnTo>
                <a:lnTo>
                  <a:pt x="5553" y="212"/>
                </a:lnTo>
                <a:lnTo>
                  <a:pt x="5553" y="173"/>
                </a:lnTo>
                <a:lnTo>
                  <a:pt x="5553" y="17"/>
                </a:lnTo>
                <a:lnTo>
                  <a:pt x="5553" y="10"/>
                </a:lnTo>
                <a:lnTo>
                  <a:pt x="5554" y="95"/>
                </a:lnTo>
                <a:lnTo>
                  <a:pt x="5554" y="213"/>
                </a:lnTo>
                <a:lnTo>
                  <a:pt x="5555" y="316"/>
                </a:lnTo>
                <a:lnTo>
                  <a:pt x="5555" y="398"/>
                </a:lnTo>
                <a:lnTo>
                  <a:pt x="5555" y="455"/>
                </a:lnTo>
                <a:lnTo>
                  <a:pt x="5555" y="500"/>
                </a:lnTo>
                <a:lnTo>
                  <a:pt x="5556" y="511"/>
                </a:lnTo>
                <a:lnTo>
                  <a:pt x="5556" y="487"/>
                </a:lnTo>
                <a:lnTo>
                  <a:pt x="5556" y="471"/>
                </a:lnTo>
                <a:lnTo>
                  <a:pt x="5556" y="466"/>
                </a:lnTo>
                <a:lnTo>
                  <a:pt x="5557" y="466"/>
                </a:lnTo>
                <a:lnTo>
                  <a:pt x="5557" y="462"/>
                </a:lnTo>
                <a:lnTo>
                  <a:pt x="5558" y="460"/>
                </a:lnTo>
                <a:lnTo>
                  <a:pt x="5558" y="463"/>
                </a:lnTo>
                <a:lnTo>
                  <a:pt x="5558" y="468"/>
                </a:lnTo>
                <a:lnTo>
                  <a:pt x="5558" y="468"/>
                </a:lnTo>
                <a:lnTo>
                  <a:pt x="5559" y="471"/>
                </a:lnTo>
                <a:lnTo>
                  <a:pt x="5559" y="471"/>
                </a:lnTo>
                <a:lnTo>
                  <a:pt x="5559" y="470"/>
                </a:lnTo>
                <a:lnTo>
                  <a:pt x="5559" y="465"/>
                </a:lnTo>
                <a:lnTo>
                  <a:pt x="5560" y="473"/>
                </a:lnTo>
                <a:lnTo>
                  <a:pt x="5560" y="475"/>
                </a:lnTo>
                <a:lnTo>
                  <a:pt x="5561" y="478"/>
                </a:lnTo>
                <a:lnTo>
                  <a:pt x="5561" y="463"/>
                </a:lnTo>
                <a:lnTo>
                  <a:pt x="5561" y="466"/>
                </a:lnTo>
                <a:lnTo>
                  <a:pt x="5561" y="471"/>
                </a:lnTo>
                <a:lnTo>
                  <a:pt x="5562" y="473"/>
                </a:lnTo>
                <a:lnTo>
                  <a:pt x="5562" y="475"/>
                </a:lnTo>
                <a:lnTo>
                  <a:pt x="5562" y="476"/>
                </a:lnTo>
                <a:lnTo>
                  <a:pt x="5562" y="473"/>
                </a:lnTo>
                <a:lnTo>
                  <a:pt x="5563" y="468"/>
                </a:lnTo>
                <a:lnTo>
                  <a:pt x="5563" y="470"/>
                </a:lnTo>
                <a:lnTo>
                  <a:pt x="5564" y="471"/>
                </a:lnTo>
                <a:lnTo>
                  <a:pt x="5564" y="475"/>
                </a:lnTo>
                <a:lnTo>
                  <a:pt x="5564" y="482"/>
                </a:lnTo>
                <a:lnTo>
                  <a:pt x="5564" y="479"/>
                </a:lnTo>
                <a:lnTo>
                  <a:pt x="5565" y="476"/>
                </a:lnTo>
                <a:lnTo>
                  <a:pt x="5565" y="476"/>
                </a:lnTo>
                <a:lnTo>
                  <a:pt x="5565" y="476"/>
                </a:lnTo>
                <a:lnTo>
                  <a:pt x="5565" y="471"/>
                </a:lnTo>
                <a:lnTo>
                  <a:pt x="5566" y="476"/>
                </a:lnTo>
                <a:lnTo>
                  <a:pt x="5566" y="476"/>
                </a:lnTo>
                <a:lnTo>
                  <a:pt x="5566" y="476"/>
                </a:lnTo>
                <a:lnTo>
                  <a:pt x="5566" y="473"/>
                </a:lnTo>
                <a:lnTo>
                  <a:pt x="5567" y="470"/>
                </a:lnTo>
                <a:lnTo>
                  <a:pt x="5567" y="475"/>
                </a:lnTo>
                <a:lnTo>
                  <a:pt x="5568" y="479"/>
                </a:lnTo>
                <a:lnTo>
                  <a:pt x="5568" y="482"/>
                </a:lnTo>
                <a:lnTo>
                  <a:pt x="5568" y="482"/>
                </a:lnTo>
                <a:lnTo>
                  <a:pt x="5568" y="481"/>
                </a:lnTo>
                <a:lnTo>
                  <a:pt x="5569" y="482"/>
                </a:lnTo>
                <a:lnTo>
                  <a:pt x="5569" y="476"/>
                </a:lnTo>
                <a:lnTo>
                  <a:pt x="5569" y="471"/>
                </a:lnTo>
                <a:lnTo>
                  <a:pt x="5569" y="476"/>
                </a:lnTo>
                <a:lnTo>
                  <a:pt x="5570" y="484"/>
                </a:lnTo>
                <a:lnTo>
                  <a:pt x="5570" y="487"/>
                </a:lnTo>
                <a:lnTo>
                  <a:pt x="5571" y="489"/>
                </a:lnTo>
                <a:lnTo>
                  <a:pt x="5571" y="487"/>
                </a:lnTo>
                <a:lnTo>
                  <a:pt x="5571" y="492"/>
                </a:lnTo>
                <a:lnTo>
                  <a:pt x="5571" y="492"/>
                </a:lnTo>
                <a:lnTo>
                  <a:pt x="5572" y="492"/>
                </a:lnTo>
                <a:lnTo>
                  <a:pt x="5572" y="494"/>
                </a:lnTo>
                <a:lnTo>
                  <a:pt x="5572" y="502"/>
                </a:lnTo>
                <a:lnTo>
                  <a:pt x="5572" y="505"/>
                </a:lnTo>
                <a:lnTo>
                  <a:pt x="5573" y="500"/>
                </a:lnTo>
                <a:lnTo>
                  <a:pt x="5573" y="491"/>
                </a:lnTo>
                <a:lnTo>
                  <a:pt x="5574" y="491"/>
                </a:lnTo>
                <a:lnTo>
                  <a:pt x="5574" y="494"/>
                </a:lnTo>
                <a:lnTo>
                  <a:pt x="5574" y="487"/>
                </a:lnTo>
                <a:lnTo>
                  <a:pt x="5574" y="479"/>
                </a:lnTo>
                <a:lnTo>
                  <a:pt x="5575" y="473"/>
                </a:lnTo>
                <a:lnTo>
                  <a:pt x="5575" y="470"/>
                </a:lnTo>
                <a:lnTo>
                  <a:pt x="5575" y="468"/>
                </a:lnTo>
                <a:lnTo>
                  <a:pt x="5575" y="452"/>
                </a:lnTo>
                <a:lnTo>
                  <a:pt x="5576" y="450"/>
                </a:lnTo>
                <a:lnTo>
                  <a:pt x="5576" y="449"/>
                </a:lnTo>
                <a:lnTo>
                  <a:pt x="5577" y="450"/>
                </a:lnTo>
                <a:lnTo>
                  <a:pt x="5577" y="444"/>
                </a:lnTo>
                <a:lnTo>
                  <a:pt x="5577" y="444"/>
                </a:lnTo>
                <a:lnTo>
                  <a:pt x="5577" y="442"/>
                </a:lnTo>
                <a:lnTo>
                  <a:pt x="5578" y="447"/>
                </a:lnTo>
                <a:lnTo>
                  <a:pt x="5578" y="442"/>
                </a:lnTo>
                <a:lnTo>
                  <a:pt x="5578" y="442"/>
                </a:lnTo>
                <a:lnTo>
                  <a:pt x="5578" y="446"/>
                </a:lnTo>
                <a:lnTo>
                  <a:pt x="5579" y="444"/>
                </a:lnTo>
                <a:lnTo>
                  <a:pt x="5579" y="439"/>
                </a:lnTo>
                <a:lnTo>
                  <a:pt x="5579" y="439"/>
                </a:lnTo>
                <a:lnTo>
                  <a:pt x="5580" y="437"/>
                </a:lnTo>
                <a:lnTo>
                  <a:pt x="5580" y="442"/>
                </a:lnTo>
                <a:lnTo>
                  <a:pt x="5580" y="437"/>
                </a:lnTo>
                <a:lnTo>
                  <a:pt x="5581" y="436"/>
                </a:lnTo>
                <a:lnTo>
                  <a:pt x="5581" y="439"/>
                </a:lnTo>
                <a:lnTo>
                  <a:pt x="5581" y="442"/>
                </a:lnTo>
                <a:lnTo>
                  <a:pt x="5582" y="441"/>
                </a:lnTo>
                <a:lnTo>
                  <a:pt x="5582" y="439"/>
                </a:lnTo>
                <a:lnTo>
                  <a:pt x="5582" y="441"/>
                </a:lnTo>
                <a:lnTo>
                  <a:pt x="5582" y="442"/>
                </a:lnTo>
                <a:lnTo>
                  <a:pt x="5583" y="444"/>
                </a:lnTo>
                <a:lnTo>
                  <a:pt x="5583" y="444"/>
                </a:lnTo>
                <a:lnTo>
                  <a:pt x="5583" y="449"/>
                </a:lnTo>
                <a:lnTo>
                  <a:pt x="5584" y="450"/>
                </a:lnTo>
                <a:lnTo>
                  <a:pt x="5584" y="450"/>
                </a:lnTo>
                <a:lnTo>
                  <a:pt x="5584" y="455"/>
                </a:lnTo>
                <a:lnTo>
                  <a:pt x="5585" y="454"/>
                </a:lnTo>
                <a:lnTo>
                  <a:pt x="5585" y="454"/>
                </a:lnTo>
                <a:lnTo>
                  <a:pt x="5585" y="455"/>
                </a:lnTo>
                <a:lnTo>
                  <a:pt x="5585" y="454"/>
                </a:lnTo>
                <a:lnTo>
                  <a:pt x="5586" y="458"/>
                </a:lnTo>
                <a:lnTo>
                  <a:pt x="5586" y="462"/>
                </a:lnTo>
                <a:lnTo>
                  <a:pt x="5586" y="458"/>
                </a:lnTo>
                <a:lnTo>
                  <a:pt x="5587" y="454"/>
                </a:lnTo>
                <a:lnTo>
                  <a:pt x="5587" y="454"/>
                </a:lnTo>
                <a:lnTo>
                  <a:pt x="5587" y="455"/>
                </a:lnTo>
                <a:lnTo>
                  <a:pt x="5588" y="460"/>
                </a:lnTo>
                <a:lnTo>
                  <a:pt x="5588" y="457"/>
                </a:lnTo>
                <a:lnTo>
                  <a:pt x="5588" y="454"/>
                </a:lnTo>
                <a:lnTo>
                  <a:pt x="5588" y="457"/>
                </a:lnTo>
                <a:lnTo>
                  <a:pt x="5589" y="460"/>
                </a:lnTo>
                <a:lnTo>
                  <a:pt x="5589" y="455"/>
                </a:lnTo>
                <a:lnTo>
                  <a:pt x="5589" y="454"/>
                </a:lnTo>
                <a:lnTo>
                  <a:pt x="5590" y="457"/>
                </a:lnTo>
                <a:lnTo>
                  <a:pt x="5590" y="462"/>
                </a:lnTo>
                <a:lnTo>
                  <a:pt x="5590" y="465"/>
                </a:lnTo>
                <a:lnTo>
                  <a:pt x="5591" y="457"/>
                </a:lnTo>
                <a:lnTo>
                  <a:pt x="5591" y="454"/>
                </a:lnTo>
                <a:lnTo>
                  <a:pt x="5591" y="454"/>
                </a:lnTo>
                <a:lnTo>
                  <a:pt x="5591" y="446"/>
                </a:lnTo>
                <a:lnTo>
                  <a:pt x="5592" y="439"/>
                </a:lnTo>
                <a:lnTo>
                  <a:pt x="5592" y="437"/>
                </a:lnTo>
                <a:lnTo>
                  <a:pt x="5592" y="436"/>
                </a:lnTo>
                <a:lnTo>
                  <a:pt x="5592" y="433"/>
                </a:lnTo>
                <a:lnTo>
                  <a:pt x="5593" y="423"/>
                </a:lnTo>
                <a:lnTo>
                  <a:pt x="5593" y="419"/>
                </a:lnTo>
                <a:lnTo>
                  <a:pt x="5594" y="420"/>
                </a:lnTo>
                <a:lnTo>
                  <a:pt x="5594" y="426"/>
                </a:lnTo>
                <a:lnTo>
                  <a:pt x="5594" y="423"/>
                </a:lnTo>
                <a:lnTo>
                  <a:pt x="5594" y="426"/>
                </a:lnTo>
                <a:lnTo>
                  <a:pt x="5595" y="430"/>
                </a:lnTo>
                <a:lnTo>
                  <a:pt x="5595" y="435"/>
                </a:lnTo>
                <a:lnTo>
                  <a:pt x="5595" y="426"/>
                </a:lnTo>
                <a:lnTo>
                  <a:pt x="5595" y="428"/>
                </a:lnTo>
                <a:lnTo>
                  <a:pt x="5596" y="433"/>
                </a:lnTo>
                <a:lnTo>
                  <a:pt x="5596" y="426"/>
                </a:lnTo>
                <a:lnTo>
                  <a:pt x="5597" y="420"/>
                </a:lnTo>
                <a:lnTo>
                  <a:pt x="5597" y="425"/>
                </a:lnTo>
                <a:lnTo>
                  <a:pt x="5597" y="439"/>
                </a:lnTo>
                <a:lnTo>
                  <a:pt x="5597" y="446"/>
                </a:lnTo>
                <a:lnTo>
                  <a:pt x="5598" y="449"/>
                </a:lnTo>
                <a:lnTo>
                  <a:pt x="5598" y="450"/>
                </a:lnTo>
                <a:lnTo>
                  <a:pt x="5598" y="454"/>
                </a:lnTo>
                <a:lnTo>
                  <a:pt x="5598" y="458"/>
                </a:lnTo>
                <a:lnTo>
                  <a:pt x="5599" y="458"/>
                </a:lnTo>
                <a:lnTo>
                  <a:pt x="5599" y="455"/>
                </a:lnTo>
                <a:lnTo>
                  <a:pt x="5600" y="458"/>
                </a:lnTo>
                <a:lnTo>
                  <a:pt x="5600" y="460"/>
                </a:lnTo>
                <a:lnTo>
                  <a:pt x="5600" y="462"/>
                </a:lnTo>
                <a:lnTo>
                  <a:pt x="5600" y="462"/>
                </a:lnTo>
                <a:lnTo>
                  <a:pt x="5601" y="460"/>
                </a:lnTo>
                <a:lnTo>
                  <a:pt x="5601" y="463"/>
                </a:lnTo>
                <a:lnTo>
                  <a:pt x="5601" y="468"/>
                </a:lnTo>
                <a:lnTo>
                  <a:pt x="5601" y="463"/>
                </a:lnTo>
                <a:lnTo>
                  <a:pt x="5602" y="458"/>
                </a:lnTo>
                <a:lnTo>
                  <a:pt x="5602" y="460"/>
                </a:lnTo>
                <a:lnTo>
                  <a:pt x="5602" y="463"/>
                </a:lnTo>
                <a:lnTo>
                  <a:pt x="5602" y="462"/>
                </a:lnTo>
                <a:lnTo>
                  <a:pt x="5603" y="460"/>
                </a:lnTo>
                <a:lnTo>
                  <a:pt x="5603" y="465"/>
                </a:lnTo>
                <a:lnTo>
                  <a:pt x="5604" y="471"/>
                </a:lnTo>
                <a:lnTo>
                  <a:pt x="5604" y="481"/>
                </a:lnTo>
                <a:lnTo>
                  <a:pt x="5604" y="487"/>
                </a:lnTo>
                <a:lnTo>
                  <a:pt x="5604" y="502"/>
                </a:lnTo>
                <a:lnTo>
                  <a:pt x="5605" y="514"/>
                </a:lnTo>
                <a:lnTo>
                  <a:pt x="5605" y="516"/>
                </a:lnTo>
                <a:lnTo>
                  <a:pt x="5605" y="420"/>
                </a:lnTo>
                <a:lnTo>
                  <a:pt x="5605" y="337"/>
                </a:lnTo>
                <a:lnTo>
                  <a:pt x="5606" y="229"/>
                </a:lnTo>
                <a:lnTo>
                  <a:pt x="5606" y="109"/>
                </a:lnTo>
                <a:lnTo>
                  <a:pt x="5607" y="37"/>
                </a:lnTo>
                <a:lnTo>
                  <a:pt x="5607" y="66"/>
                </a:lnTo>
                <a:lnTo>
                  <a:pt x="5607" y="216"/>
                </a:lnTo>
                <a:lnTo>
                  <a:pt x="5607" y="417"/>
                </a:lnTo>
                <a:lnTo>
                  <a:pt x="5608" y="516"/>
                </a:lnTo>
                <a:lnTo>
                  <a:pt x="5608" y="503"/>
                </a:lnTo>
                <a:lnTo>
                  <a:pt x="5608" y="481"/>
                </a:lnTo>
                <a:lnTo>
                  <a:pt x="5608" y="471"/>
                </a:lnTo>
                <a:lnTo>
                  <a:pt x="5609" y="470"/>
                </a:lnTo>
                <a:lnTo>
                  <a:pt x="5609" y="470"/>
                </a:lnTo>
                <a:lnTo>
                  <a:pt x="5610" y="470"/>
                </a:lnTo>
                <a:lnTo>
                  <a:pt x="5610" y="470"/>
                </a:lnTo>
                <a:lnTo>
                  <a:pt x="5610" y="473"/>
                </a:lnTo>
                <a:lnTo>
                  <a:pt x="5610" y="470"/>
                </a:lnTo>
                <a:lnTo>
                  <a:pt x="5611" y="473"/>
                </a:lnTo>
                <a:lnTo>
                  <a:pt x="5611" y="473"/>
                </a:lnTo>
                <a:lnTo>
                  <a:pt x="5611" y="473"/>
                </a:lnTo>
                <a:lnTo>
                  <a:pt x="5612" y="473"/>
                </a:lnTo>
                <a:lnTo>
                  <a:pt x="5612" y="475"/>
                </a:lnTo>
                <a:lnTo>
                  <a:pt x="5612" y="475"/>
                </a:lnTo>
                <a:lnTo>
                  <a:pt x="5613" y="476"/>
                </a:lnTo>
                <a:lnTo>
                  <a:pt x="5613" y="471"/>
                </a:lnTo>
                <a:lnTo>
                  <a:pt x="5613" y="473"/>
                </a:lnTo>
                <a:lnTo>
                  <a:pt x="5613" y="478"/>
                </a:lnTo>
                <a:lnTo>
                  <a:pt x="5614" y="476"/>
                </a:lnTo>
                <a:lnTo>
                  <a:pt x="5614" y="475"/>
                </a:lnTo>
                <a:lnTo>
                  <a:pt x="5614" y="475"/>
                </a:lnTo>
                <a:lnTo>
                  <a:pt x="5615" y="471"/>
                </a:lnTo>
                <a:lnTo>
                  <a:pt x="5615" y="476"/>
                </a:lnTo>
                <a:lnTo>
                  <a:pt x="5615" y="471"/>
                </a:lnTo>
                <a:lnTo>
                  <a:pt x="5615" y="468"/>
                </a:lnTo>
                <a:lnTo>
                  <a:pt x="5616" y="470"/>
                </a:lnTo>
                <a:lnTo>
                  <a:pt x="5616" y="473"/>
                </a:lnTo>
                <a:lnTo>
                  <a:pt x="5616" y="473"/>
                </a:lnTo>
                <a:lnTo>
                  <a:pt x="5617" y="468"/>
                </a:lnTo>
                <a:lnTo>
                  <a:pt x="5617" y="468"/>
                </a:lnTo>
                <a:lnTo>
                  <a:pt x="5617" y="471"/>
                </a:lnTo>
                <a:lnTo>
                  <a:pt x="5618" y="470"/>
                </a:lnTo>
                <a:lnTo>
                  <a:pt x="5618" y="470"/>
                </a:lnTo>
                <a:lnTo>
                  <a:pt x="5618" y="475"/>
                </a:lnTo>
                <a:lnTo>
                  <a:pt x="5618" y="478"/>
                </a:lnTo>
                <a:lnTo>
                  <a:pt x="5619" y="475"/>
                </a:lnTo>
                <a:lnTo>
                  <a:pt x="5619" y="473"/>
                </a:lnTo>
                <a:lnTo>
                  <a:pt x="5619" y="478"/>
                </a:lnTo>
                <a:lnTo>
                  <a:pt x="5620" y="478"/>
                </a:lnTo>
                <a:lnTo>
                  <a:pt x="5620" y="476"/>
                </a:lnTo>
                <a:lnTo>
                  <a:pt x="5620" y="471"/>
                </a:lnTo>
                <a:lnTo>
                  <a:pt x="5621" y="473"/>
                </a:lnTo>
                <a:lnTo>
                  <a:pt x="5621" y="475"/>
                </a:lnTo>
                <a:lnTo>
                  <a:pt x="5621" y="478"/>
                </a:lnTo>
                <a:lnTo>
                  <a:pt x="5621" y="475"/>
                </a:lnTo>
                <a:lnTo>
                  <a:pt x="5622" y="475"/>
                </a:lnTo>
                <a:lnTo>
                  <a:pt x="5622" y="481"/>
                </a:lnTo>
                <a:lnTo>
                  <a:pt x="5622" y="479"/>
                </a:lnTo>
                <a:lnTo>
                  <a:pt x="5623" y="479"/>
                </a:lnTo>
                <a:lnTo>
                  <a:pt x="5623" y="475"/>
                </a:lnTo>
                <a:lnTo>
                  <a:pt x="5623" y="482"/>
                </a:lnTo>
                <a:lnTo>
                  <a:pt x="5624" y="489"/>
                </a:lnTo>
                <a:lnTo>
                  <a:pt x="5624" y="486"/>
                </a:lnTo>
                <a:lnTo>
                  <a:pt x="5624" y="481"/>
                </a:lnTo>
                <a:lnTo>
                  <a:pt x="5624" y="487"/>
                </a:lnTo>
                <a:lnTo>
                  <a:pt x="5625" y="494"/>
                </a:lnTo>
                <a:lnTo>
                  <a:pt x="5625" y="489"/>
                </a:lnTo>
                <a:lnTo>
                  <a:pt x="5625" y="487"/>
                </a:lnTo>
                <a:lnTo>
                  <a:pt x="5626" y="491"/>
                </a:lnTo>
                <a:lnTo>
                  <a:pt x="5626" y="494"/>
                </a:lnTo>
                <a:lnTo>
                  <a:pt x="5626" y="491"/>
                </a:lnTo>
                <a:lnTo>
                  <a:pt x="5627" y="484"/>
                </a:lnTo>
                <a:lnTo>
                  <a:pt x="5627" y="479"/>
                </a:lnTo>
                <a:lnTo>
                  <a:pt x="5627" y="482"/>
                </a:lnTo>
                <a:lnTo>
                  <a:pt x="5627" y="479"/>
                </a:lnTo>
                <a:lnTo>
                  <a:pt x="5628" y="466"/>
                </a:lnTo>
                <a:lnTo>
                  <a:pt x="5628" y="462"/>
                </a:lnTo>
                <a:lnTo>
                  <a:pt x="5628" y="462"/>
                </a:lnTo>
                <a:lnTo>
                  <a:pt x="5628" y="454"/>
                </a:lnTo>
                <a:lnTo>
                  <a:pt x="5629" y="444"/>
                </a:lnTo>
                <a:lnTo>
                  <a:pt x="5629" y="439"/>
                </a:lnTo>
                <a:lnTo>
                  <a:pt x="5630" y="439"/>
                </a:lnTo>
                <a:lnTo>
                  <a:pt x="5630" y="439"/>
                </a:lnTo>
                <a:lnTo>
                  <a:pt x="5630" y="431"/>
                </a:lnTo>
                <a:lnTo>
                  <a:pt x="5630" y="431"/>
                </a:lnTo>
                <a:lnTo>
                  <a:pt x="5631" y="433"/>
                </a:lnTo>
                <a:lnTo>
                  <a:pt x="5631" y="439"/>
                </a:lnTo>
                <a:lnTo>
                  <a:pt x="5631" y="435"/>
                </a:lnTo>
                <a:lnTo>
                  <a:pt x="5631" y="433"/>
                </a:lnTo>
                <a:lnTo>
                  <a:pt x="5632" y="436"/>
                </a:lnTo>
                <a:lnTo>
                  <a:pt x="5632" y="437"/>
                </a:lnTo>
                <a:lnTo>
                  <a:pt x="5633" y="435"/>
                </a:lnTo>
                <a:lnTo>
                  <a:pt x="5633" y="433"/>
                </a:lnTo>
                <a:lnTo>
                  <a:pt x="5633" y="436"/>
                </a:lnTo>
                <a:lnTo>
                  <a:pt x="5633" y="439"/>
                </a:lnTo>
                <a:lnTo>
                  <a:pt x="5634" y="436"/>
                </a:lnTo>
                <a:lnTo>
                  <a:pt x="5634" y="433"/>
                </a:lnTo>
                <a:lnTo>
                  <a:pt x="5634" y="433"/>
                </a:lnTo>
                <a:lnTo>
                  <a:pt x="5634" y="435"/>
                </a:lnTo>
                <a:lnTo>
                  <a:pt x="5635" y="433"/>
                </a:lnTo>
                <a:lnTo>
                  <a:pt x="5635" y="428"/>
                </a:lnTo>
                <a:lnTo>
                  <a:pt x="5636" y="428"/>
                </a:lnTo>
                <a:lnTo>
                  <a:pt x="5636" y="433"/>
                </a:lnTo>
                <a:lnTo>
                  <a:pt x="5636" y="435"/>
                </a:lnTo>
                <a:lnTo>
                  <a:pt x="5636" y="431"/>
                </a:lnTo>
                <a:lnTo>
                  <a:pt x="5637" y="433"/>
                </a:lnTo>
                <a:lnTo>
                  <a:pt x="5637" y="439"/>
                </a:lnTo>
                <a:lnTo>
                  <a:pt x="5637" y="441"/>
                </a:lnTo>
                <a:lnTo>
                  <a:pt x="5637" y="436"/>
                </a:lnTo>
                <a:lnTo>
                  <a:pt x="5638" y="435"/>
                </a:lnTo>
                <a:lnTo>
                  <a:pt x="5638" y="442"/>
                </a:lnTo>
                <a:lnTo>
                  <a:pt x="5639" y="439"/>
                </a:lnTo>
                <a:lnTo>
                  <a:pt x="5639" y="437"/>
                </a:lnTo>
                <a:lnTo>
                  <a:pt x="5639" y="436"/>
                </a:lnTo>
                <a:lnTo>
                  <a:pt x="5639" y="439"/>
                </a:lnTo>
                <a:lnTo>
                  <a:pt x="5640" y="446"/>
                </a:lnTo>
                <a:lnTo>
                  <a:pt x="5640" y="441"/>
                </a:lnTo>
                <a:lnTo>
                  <a:pt x="5640" y="441"/>
                </a:lnTo>
                <a:lnTo>
                  <a:pt x="5640" y="444"/>
                </a:lnTo>
                <a:lnTo>
                  <a:pt x="5641" y="446"/>
                </a:lnTo>
                <a:lnTo>
                  <a:pt x="5641" y="441"/>
                </a:lnTo>
                <a:lnTo>
                  <a:pt x="5641" y="439"/>
                </a:lnTo>
                <a:lnTo>
                  <a:pt x="5642" y="442"/>
                </a:lnTo>
                <a:lnTo>
                  <a:pt x="5642" y="446"/>
                </a:lnTo>
                <a:lnTo>
                  <a:pt x="5642" y="446"/>
                </a:lnTo>
                <a:lnTo>
                  <a:pt x="5643" y="439"/>
                </a:lnTo>
                <a:lnTo>
                  <a:pt x="5643" y="436"/>
                </a:lnTo>
                <a:lnTo>
                  <a:pt x="5643" y="441"/>
                </a:lnTo>
                <a:lnTo>
                  <a:pt x="5643" y="441"/>
                </a:lnTo>
                <a:lnTo>
                  <a:pt x="5644" y="441"/>
                </a:lnTo>
                <a:lnTo>
                  <a:pt x="5644" y="442"/>
                </a:lnTo>
                <a:lnTo>
                  <a:pt x="5644" y="446"/>
                </a:lnTo>
                <a:lnTo>
                  <a:pt x="5645" y="441"/>
                </a:lnTo>
                <a:lnTo>
                  <a:pt x="5645" y="428"/>
                </a:lnTo>
                <a:lnTo>
                  <a:pt x="5645" y="428"/>
                </a:lnTo>
                <a:lnTo>
                  <a:pt x="5646" y="425"/>
                </a:lnTo>
                <a:lnTo>
                  <a:pt x="5646" y="428"/>
                </a:lnTo>
                <a:lnTo>
                  <a:pt x="5646" y="420"/>
                </a:lnTo>
                <a:lnTo>
                  <a:pt x="5646" y="422"/>
                </a:lnTo>
                <a:lnTo>
                  <a:pt x="5647" y="422"/>
                </a:lnTo>
                <a:lnTo>
                  <a:pt x="5647" y="420"/>
                </a:lnTo>
                <a:lnTo>
                  <a:pt x="5647" y="414"/>
                </a:lnTo>
                <a:lnTo>
                  <a:pt x="5648" y="409"/>
                </a:lnTo>
                <a:lnTo>
                  <a:pt x="5648" y="407"/>
                </a:lnTo>
                <a:lnTo>
                  <a:pt x="5648" y="414"/>
                </a:lnTo>
                <a:lnTo>
                  <a:pt x="5649" y="407"/>
                </a:lnTo>
                <a:lnTo>
                  <a:pt x="5649" y="407"/>
                </a:lnTo>
                <a:lnTo>
                  <a:pt x="5649" y="414"/>
                </a:lnTo>
                <a:lnTo>
                  <a:pt x="5649" y="414"/>
                </a:lnTo>
                <a:lnTo>
                  <a:pt x="5650" y="412"/>
                </a:lnTo>
                <a:lnTo>
                  <a:pt x="5650" y="409"/>
                </a:lnTo>
                <a:lnTo>
                  <a:pt x="5650" y="412"/>
                </a:lnTo>
                <a:lnTo>
                  <a:pt x="5651" y="407"/>
                </a:lnTo>
                <a:lnTo>
                  <a:pt x="5651" y="406"/>
                </a:lnTo>
                <a:lnTo>
                  <a:pt x="5651" y="415"/>
                </a:lnTo>
                <a:lnTo>
                  <a:pt x="5652" y="426"/>
                </a:lnTo>
                <a:lnTo>
                  <a:pt x="5652" y="437"/>
                </a:lnTo>
                <a:lnTo>
                  <a:pt x="5652" y="439"/>
                </a:lnTo>
                <a:lnTo>
                  <a:pt x="5652" y="442"/>
                </a:lnTo>
                <a:lnTo>
                  <a:pt x="5653" y="444"/>
                </a:lnTo>
                <a:lnTo>
                  <a:pt x="5653" y="450"/>
                </a:lnTo>
                <a:lnTo>
                  <a:pt x="5653" y="450"/>
                </a:lnTo>
                <a:lnTo>
                  <a:pt x="5654" y="446"/>
                </a:lnTo>
                <a:lnTo>
                  <a:pt x="5654" y="447"/>
                </a:lnTo>
                <a:lnTo>
                  <a:pt x="5654" y="452"/>
                </a:lnTo>
                <a:lnTo>
                  <a:pt x="5654" y="454"/>
                </a:lnTo>
                <a:lnTo>
                  <a:pt x="5655" y="452"/>
                </a:lnTo>
                <a:lnTo>
                  <a:pt x="5655" y="449"/>
                </a:lnTo>
                <a:lnTo>
                  <a:pt x="5655" y="449"/>
                </a:lnTo>
                <a:lnTo>
                  <a:pt x="5656" y="454"/>
                </a:lnTo>
                <a:lnTo>
                  <a:pt x="5656" y="454"/>
                </a:lnTo>
                <a:lnTo>
                  <a:pt x="5656" y="457"/>
                </a:lnTo>
                <a:lnTo>
                  <a:pt x="5657" y="458"/>
                </a:lnTo>
                <a:lnTo>
                  <a:pt x="5657" y="471"/>
                </a:lnTo>
                <a:lnTo>
                  <a:pt x="5657" y="478"/>
                </a:lnTo>
                <a:lnTo>
                  <a:pt x="5657" y="491"/>
                </a:lnTo>
                <a:lnTo>
                  <a:pt x="5658" y="492"/>
                </a:lnTo>
                <a:lnTo>
                  <a:pt x="5658" y="507"/>
                </a:lnTo>
                <a:lnTo>
                  <a:pt x="5658" y="523"/>
                </a:lnTo>
                <a:lnTo>
                  <a:pt x="5659" y="523"/>
                </a:lnTo>
                <a:lnTo>
                  <a:pt x="5659" y="487"/>
                </a:lnTo>
                <a:lnTo>
                  <a:pt x="5659" y="436"/>
                </a:lnTo>
                <a:lnTo>
                  <a:pt x="5660" y="367"/>
                </a:lnTo>
                <a:lnTo>
                  <a:pt x="5660" y="279"/>
                </a:lnTo>
                <a:lnTo>
                  <a:pt x="5660" y="156"/>
                </a:lnTo>
                <a:lnTo>
                  <a:pt x="5660" y="50"/>
                </a:lnTo>
                <a:lnTo>
                  <a:pt x="5661" y="8"/>
                </a:lnTo>
                <a:lnTo>
                  <a:pt x="5661" y="74"/>
                </a:lnTo>
                <a:lnTo>
                  <a:pt x="5661" y="261"/>
                </a:lnTo>
                <a:lnTo>
                  <a:pt x="5662" y="442"/>
                </a:lnTo>
                <a:lnTo>
                  <a:pt x="5662" y="505"/>
                </a:lnTo>
                <a:lnTo>
                  <a:pt x="5662" y="473"/>
                </a:lnTo>
                <a:lnTo>
                  <a:pt x="5663" y="457"/>
                </a:lnTo>
                <a:lnTo>
                  <a:pt x="5663" y="458"/>
                </a:lnTo>
                <a:lnTo>
                  <a:pt x="5663" y="465"/>
                </a:lnTo>
                <a:lnTo>
                  <a:pt x="5663" y="468"/>
                </a:lnTo>
                <a:lnTo>
                  <a:pt x="5664" y="463"/>
                </a:lnTo>
                <a:lnTo>
                  <a:pt x="5664" y="463"/>
                </a:lnTo>
                <a:lnTo>
                  <a:pt x="5664" y="466"/>
                </a:lnTo>
                <a:lnTo>
                  <a:pt x="5664" y="466"/>
                </a:lnTo>
                <a:lnTo>
                  <a:pt x="5665" y="466"/>
                </a:lnTo>
                <a:lnTo>
                  <a:pt x="5665" y="466"/>
                </a:lnTo>
                <a:lnTo>
                  <a:pt x="5666" y="470"/>
                </a:lnTo>
                <a:lnTo>
                  <a:pt x="5666" y="466"/>
                </a:lnTo>
                <a:lnTo>
                  <a:pt x="5666" y="470"/>
                </a:lnTo>
                <a:lnTo>
                  <a:pt x="5666" y="468"/>
                </a:lnTo>
                <a:lnTo>
                  <a:pt x="5667" y="470"/>
                </a:lnTo>
                <a:lnTo>
                  <a:pt x="5667" y="468"/>
                </a:lnTo>
                <a:lnTo>
                  <a:pt x="5667" y="466"/>
                </a:lnTo>
                <a:lnTo>
                  <a:pt x="5667" y="468"/>
                </a:lnTo>
                <a:lnTo>
                  <a:pt x="5668" y="471"/>
                </a:lnTo>
                <a:lnTo>
                  <a:pt x="5668" y="473"/>
                </a:lnTo>
                <a:lnTo>
                  <a:pt x="5669" y="471"/>
                </a:lnTo>
                <a:lnTo>
                  <a:pt x="5669" y="468"/>
                </a:lnTo>
                <a:lnTo>
                  <a:pt x="5669" y="468"/>
                </a:lnTo>
                <a:lnTo>
                  <a:pt x="5669" y="475"/>
                </a:lnTo>
                <a:lnTo>
                  <a:pt x="5670" y="468"/>
                </a:lnTo>
                <a:lnTo>
                  <a:pt x="5670" y="470"/>
                </a:lnTo>
                <a:lnTo>
                  <a:pt x="5670" y="470"/>
                </a:lnTo>
                <a:lnTo>
                  <a:pt x="5670" y="473"/>
                </a:lnTo>
                <a:lnTo>
                  <a:pt x="5671" y="470"/>
                </a:lnTo>
                <a:lnTo>
                  <a:pt x="5671" y="465"/>
                </a:lnTo>
                <a:lnTo>
                  <a:pt x="5672" y="463"/>
                </a:lnTo>
                <a:lnTo>
                  <a:pt x="5672" y="463"/>
                </a:lnTo>
                <a:lnTo>
                  <a:pt x="5672" y="465"/>
                </a:lnTo>
                <a:lnTo>
                  <a:pt x="5672" y="462"/>
                </a:lnTo>
                <a:lnTo>
                  <a:pt x="5673" y="465"/>
                </a:lnTo>
                <a:lnTo>
                  <a:pt x="5673" y="468"/>
                </a:lnTo>
                <a:lnTo>
                  <a:pt x="5673" y="470"/>
                </a:lnTo>
                <a:lnTo>
                  <a:pt x="5673" y="468"/>
                </a:lnTo>
                <a:lnTo>
                  <a:pt x="5674" y="468"/>
                </a:lnTo>
                <a:lnTo>
                  <a:pt x="5674" y="470"/>
                </a:lnTo>
                <a:lnTo>
                  <a:pt x="5675" y="473"/>
                </a:lnTo>
                <a:lnTo>
                  <a:pt x="5675" y="471"/>
                </a:lnTo>
                <a:lnTo>
                  <a:pt x="5675" y="466"/>
                </a:lnTo>
                <a:lnTo>
                  <a:pt x="5675" y="473"/>
                </a:lnTo>
                <a:lnTo>
                  <a:pt x="5676" y="475"/>
                </a:lnTo>
                <a:lnTo>
                  <a:pt x="5676" y="476"/>
                </a:lnTo>
                <a:lnTo>
                  <a:pt x="5676" y="475"/>
                </a:lnTo>
                <a:lnTo>
                  <a:pt x="5676" y="475"/>
                </a:lnTo>
                <a:lnTo>
                  <a:pt x="5677" y="479"/>
                </a:lnTo>
                <a:lnTo>
                  <a:pt x="5677" y="475"/>
                </a:lnTo>
                <a:lnTo>
                  <a:pt x="5677" y="471"/>
                </a:lnTo>
                <a:lnTo>
                  <a:pt x="5678" y="476"/>
                </a:lnTo>
                <a:lnTo>
                  <a:pt x="5678" y="478"/>
                </a:lnTo>
                <a:lnTo>
                  <a:pt x="5678" y="478"/>
                </a:lnTo>
                <a:lnTo>
                  <a:pt x="5679" y="473"/>
                </a:lnTo>
                <a:lnTo>
                  <a:pt x="5679" y="475"/>
                </a:lnTo>
                <a:lnTo>
                  <a:pt x="5679" y="478"/>
                </a:lnTo>
                <a:lnTo>
                  <a:pt x="5679" y="481"/>
                </a:lnTo>
                <a:lnTo>
                  <a:pt x="5680" y="473"/>
                </a:lnTo>
                <a:lnTo>
                  <a:pt x="5680" y="471"/>
                </a:lnTo>
                <a:lnTo>
                  <a:pt x="5680" y="471"/>
                </a:lnTo>
                <a:lnTo>
                  <a:pt x="5681" y="466"/>
                </a:lnTo>
                <a:lnTo>
                  <a:pt x="5681" y="458"/>
                </a:lnTo>
                <a:lnTo>
                  <a:pt x="5681" y="452"/>
                </a:lnTo>
                <a:lnTo>
                  <a:pt x="5682" y="446"/>
                </a:lnTo>
                <a:lnTo>
                  <a:pt x="5682" y="442"/>
                </a:lnTo>
                <a:lnTo>
                  <a:pt x="5682" y="437"/>
                </a:lnTo>
                <a:lnTo>
                  <a:pt x="5682" y="435"/>
                </a:lnTo>
                <a:lnTo>
                  <a:pt x="5683" y="435"/>
                </a:lnTo>
                <a:lnTo>
                  <a:pt x="5683" y="433"/>
                </a:lnTo>
                <a:lnTo>
                  <a:pt x="5683" y="428"/>
                </a:lnTo>
                <a:lnTo>
                  <a:pt x="5684" y="428"/>
                </a:lnTo>
                <a:lnTo>
                  <a:pt x="5684" y="430"/>
                </a:lnTo>
                <a:lnTo>
                  <a:pt x="5684" y="433"/>
                </a:lnTo>
                <a:lnTo>
                  <a:pt x="5685" y="430"/>
                </a:lnTo>
                <a:lnTo>
                  <a:pt x="5685" y="426"/>
                </a:lnTo>
                <a:lnTo>
                  <a:pt x="5685" y="425"/>
                </a:lnTo>
                <a:lnTo>
                  <a:pt x="5685" y="428"/>
                </a:lnTo>
                <a:lnTo>
                  <a:pt x="5686" y="430"/>
                </a:lnTo>
                <a:lnTo>
                  <a:pt x="5686" y="426"/>
                </a:lnTo>
                <a:lnTo>
                  <a:pt x="5686" y="428"/>
                </a:lnTo>
                <a:lnTo>
                  <a:pt x="5687" y="430"/>
                </a:lnTo>
                <a:lnTo>
                  <a:pt x="5687" y="433"/>
                </a:lnTo>
                <a:lnTo>
                  <a:pt x="5687" y="426"/>
                </a:lnTo>
                <a:lnTo>
                  <a:pt x="5688" y="428"/>
                </a:lnTo>
                <a:lnTo>
                  <a:pt x="5688" y="431"/>
                </a:lnTo>
                <a:lnTo>
                  <a:pt x="5688" y="431"/>
                </a:lnTo>
                <a:lnTo>
                  <a:pt x="5688" y="425"/>
                </a:lnTo>
                <a:lnTo>
                  <a:pt x="5689" y="423"/>
                </a:lnTo>
                <a:lnTo>
                  <a:pt x="5689" y="426"/>
                </a:lnTo>
                <a:lnTo>
                  <a:pt x="5689" y="430"/>
                </a:lnTo>
                <a:lnTo>
                  <a:pt x="5690" y="430"/>
                </a:lnTo>
                <a:lnTo>
                  <a:pt x="5690" y="428"/>
                </a:lnTo>
                <a:lnTo>
                  <a:pt x="5690" y="433"/>
                </a:lnTo>
                <a:lnTo>
                  <a:pt x="5690" y="437"/>
                </a:lnTo>
                <a:lnTo>
                  <a:pt x="5691" y="436"/>
                </a:lnTo>
                <a:lnTo>
                  <a:pt x="5691" y="431"/>
                </a:lnTo>
                <a:lnTo>
                  <a:pt x="5691" y="435"/>
                </a:lnTo>
                <a:lnTo>
                  <a:pt x="5692" y="437"/>
                </a:lnTo>
                <a:lnTo>
                  <a:pt x="5692" y="435"/>
                </a:lnTo>
                <a:lnTo>
                  <a:pt x="5692" y="431"/>
                </a:lnTo>
                <a:lnTo>
                  <a:pt x="5693" y="433"/>
                </a:lnTo>
                <a:lnTo>
                  <a:pt x="5693" y="436"/>
                </a:lnTo>
                <a:lnTo>
                  <a:pt x="5693" y="437"/>
                </a:lnTo>
                <a:lnTo>
                  <a:pt x="5693" y="436"/>
                </a:lnTo>
                <a:lnTo>
                  <a:pt x="5694" y="439"/>
                </a:lnTo>
                <a:lnTo>
                  <a:pt x="5694" y="442"/>
                </a:lnTo>
                <a:lnTo>
                  <a:pt x="5694" y="444"/>
                </a:lnTo>
                <a:lnTo>
                  <a:pt x="5695" y="442"/>
                </a:lnTo>
                <a:lnTo>
                  <a:pt x="5695" y="441"/>
                </a:lnTo>
                <a:lnTo>
                  <a:pt x="5695" y="437"/>
                </a:lnTo>
                <a:lnTo>
                  <a:pt x="5696" y="439"/>
                </a:lnTo>
                <a:lnTo>
                  <a:pt x="5696" y="439"/>
                </a:lnTo>
                <a:lnTo>
                  <a:pt x="5696" y="436"/>
                </a:lnTo>
                <a:lnTo>
                  <a:pt x="5696" y="439"/>
                </a:lnTo>
                <a:lnTo>
                  <a:pt x="5697" y="439"/>
                </a:lnTo>
                <a:lnTo>
                  <a:pt x="5697" y="439"/>
                </a:lnTo>
                <a:lnTo>
                  <a:pt x="5698" y="433"/>
                </a:lnTo>
                <a:lnTo>
                  <a:pt x="5698" y="437"/>
                </a:lnTo>
                <a:lnTo>
                  <a:pt x="5698" y="439"/>
                </a:lnTo>
                <a:lnTo>
                  <a:pt x="5698" y="437"/>
                </a:lnTo>
                <a:lnTo>
                  <a:pt x="5699" y="435"/>
                </a:lnTo>
                <a:lnTo>
                  <a:pt x="5699" y="433"/>
                </a:lnTo>
                <a:lnTo>
                  <a:pt x="5699" y="433"/>
                </a:lnTo>
                <a:lnTo>
                  <a:pt x="5699" y="431"/>
                </a:lnTo>
                <a:lnTo>
                  <a:pt x="5700" y="419"/>
                </a:lnTo>
                <a:lnTo>
                  <a:pt x="5700" y="415"/>
                </a:lnTo>
                <a:lnTo>
                  <a:pt x="5701" y="419"/>
                </a:lnTo>
                <a:lnTo>
                  <a:pt x="5701" y="417"/>
                </a:lnTo>
                <a:lnTo>
                  <a:pt x="5701" y="412"/>
                </a:lnTo>
                <a:lnTo>
                  <a:pt x="5701" y="404"/>
                </a:lnTo>
                <a:lnTo>
                  <a:pt x="5702" y="409"/>
                </a:lnTo>
                <a:lnTo>
                  <a:pt x="5702" y="407"/>
                </a:lnTo>
                <a:lnTo>
                  <a:pt x="5702" y="401"/>
                </a:lnTo>
                <a:lnTo>
                  <a:pt x="5702" y="404"/>
                </a:lnTo>
                <a:lnTo>
                  <a:pt x="5703" y="409"/>
                </a:lnTo>
                <a:lnTo>
                  <a:pt x="5703" y="409"/>
                </a:lnTo>
                <a:lnTo>
                  <a:pt x="5703" y="404"/>
                </a:lnTo>
                <a:lnTo>
                  <a:pt x="5703" y="404"/>
                </a:lnTo>
                <a:lnTo>
                  <a:pt x="5704" y="407"/>
                </a:lnTo>
                <a:lnTo>
                  <a:pt x="5704" y="406"/>
                </a:lnTo>
                <a:lnTo>
                  <a:pt x="5705" y="391"/>
                </a:lnTo>
                <a:lnTo>
                  <a:pt x="5705" y="394"/>
                </a:lnTo>
                <a:lnTo>
                  <a:pt x="5705" y="414"/>
                </a:lnTo>
                <a:lnTo>
                  <a:pt x="5705" y="423"/>
                </a:lnTo>
                <a:lnTo>
                  <a:pt x="5706" y="425"/>
                </a:lnTo>
                <a:lnTo>
                  <a:pt x="5706" y="431"/>
                </a:lnTo>
                <a:lnTo>
                  <a:pt x="5706" y="436"/>
                </a:lnTo>
                <a:lnTo>
                  <a:pt x="5706" y="446"/>
                </a:lnTo>
                <a:lnTo>
                  <a:pt x="5707" y="441"/>
                </a:lnTo>
                <a:lnTo>
                  <a:pt x="5707" y="442"/>
                </a:lnTo>
                <a:lnTo>
                  <a:pt x="5708" y="441"/>
                </a:lnTo>
                <a:lnTo>
                  <a:pt x="5708" y="444"/>
                </a:lnTo>
                <a:lnTo>
                  <a:pt x="5708" y="447"/>
                </a:lnTo>
                <a:lnTo>
                  <a:pt x="5708" y="441"/>
                </a:lnTo>
                <a:lnTo>
                  <a:pt x="5709" y="442"/>
                </a:lnTo>
                <a:lnTo>
                  <a:pt x="5709" y="444"/>
                </a:lnTo>
                <a:lnTo>
                  <a:pt x="5709" y="446"/>
                </a:lnTo>
                <a:lnTo>
                  <a:pt x="5709" y="442"/>
                </a:lnTo>
                <a:lnTo>
                  <a:pt x="5710" y="439"/>
                </a:lnTo>
                <a:lnTo>
                  <a:pt x="5710" y="444"/>
                </a:lnTo>
                <a:lnTo>
                  <a:pt x="5711" y="444"/>
                </a:lnTo>
                <a:lnTo>
                  <a:pt x="5711" y="439"/>
                </a:lnTo>
                <a:lnTo>
                  <a:pt x="5711" y="439"/>
                </a:lnTo>
                <a:lnTo>
                  <a:pt x="5711" y="442"/>
                </a:lnTo>
                <a:lnTo>
                  <a:pt x="5712" y="450"/>
                </a:lnTo>
                <a:lnTo>
                  <a:pt x="5712" y="452"/>
                </a:lnTo>
                <a:lnTo>
                  <a:pt x="5712" y="468"/>
                </a:lnTo>
                <a:lnTo>
                  <a:pt x="5712" y="482"/>
                </a:lnTo>
                <a:lnTo>
                  <a:pt x="5713" y="494"/>
                </a:lnTo>
                <a:lnTo>
                  <a:pt x="5713" y="503"/>
                </a:lnTo>
                <a:lnTo>
                  <a:pt x="5713" y="484"/>
                </a:lnTo>
                <a:lnTo>
                  <a:pt x="5714" y="426"/>
                </a:lnTo>
                <a:lnTo>
                  <a:pt x="5714" y="358"/>
                </a:lnTo>
                <a:lnTo>
                  <a:pt x="5714" y="261"/>
                </a:lnTo>
                <a:lnTo>
                  <a:pt x="5715" y="140"/>
                </a:lnTo>
                <a:lnTo>
                  <a:pt x="5715" y="40"/>
                </a:lnTo>
                <a:lnTo>
                  <a:pt x="5715" y="15"/>
                </a:lnTo>
                <a:lnTo>
                  <a:pt x="5715" y="87"/>
                </a:lnTo>
                <a:lnTo>
                  <a:pt x="5716" y="261"/>
                </a:lnTo>
                <a:lnTo>
                  <a:pt x="5716" y="430"/>
                </a:lnTo>
                <a:lnTo>
                  <a:pt x="5716" y="487"/>
                </a:lnTo>
                <a:lnTo>
                  <a:pt x="5717" y="494"/>
                </a:lnTo>
                <a:lnTo>
                  <a:pt x="5717" y="455"/>
                </a:lnTo>
                <a:lnTo>
                  <a:pt x="5717" y="449"/>
                </a:lnTo>
                <a:lnTo>
                  <a:pt x="5718" y="458"/>
                </a:lnTo>
                <a:lnTo>
                  <a:pt x="5718" y="458"/>
                </a:lnTo>
                <a:lnTo>
                  <a:pt x="5718" y="450"/>
                </a:lnTo>
                <a:lnTo>
                  <a:pt x="5718" y="449"/>
                </a:lnTo>
                <a:lnTo>
                  <a:pt x="5719" y="454"/>
                </a:lnTo>
                <a:lnTo>
                  <a:pt x="5719" y="460"/>
                </a:lnTo>
                <a:lnTo>
                  <a:pt x="5719" y="457"/>
                </a:lnTo>
                <a:lnTo>
                  <a:pt x="5720" y="450"/>
                </a:lnTo>
                <a:lnTo>
                  <a:pt x="5720" y="450"/>
                </a:lnTo>
                <a:lnTo>
                  <a:pt x="5720" y="452"/>
                </a:lnTo>
                <a:lnTo>
                  <a:pt x="5721" y="450"/>
                </a:lnTo>
                <a:lnTo>
                  <a:pt x="5721" y="446"/>
                </a:lnTo>
                <a:lnTo>
                  <a:pt x="5721" y="449"/>
                </a:lnTo>
                <a:lnTo>
                  <a:pt x="5721" y="457"/>
                </a:lnTo>
                <a:lnTo>
                  <a:pt x="5722" y="454"/>
                </a:lnTo>
                <a:lnTo>
                  <a:pt x="5722" y="455"/>
                </a:lnTo>
                <a:lnTo>
                  <a:pt x="5722" y="457"/>
                </a:lnTo>
                <a:lnTo>
                  <a:pt x="5723" y="457"/>
                </a:lnTo>
                <a:lnTo>
                  <a:pt x="5723" y="454"/>
                </a:lnTo>
                <a:lnTo>
                  <a:pt x="5723" y="452"/>
                </a:lnTo>
                <a:lnTo>
                  <a:pt x="5724" y="455"/>
                </a:lnTo>
                <a:lnTo>
                  <a:pt x="5724" y="455"/>
                </a:lnTo>
                <a:lnTo>
                  <a:pt x="5724" y="455"/>
                </a:lnTo>
                <a:lnTo>
                  <a:pt x="5724" y="452"/>
                </a:lnTo>
                <a:lnTo>
                  <a:pt x="5725" y="452"/>
                </a:lnTo>
                <a:lnTo>
                  <a:pt x="5725" y="457"/>
                </a:lnTo>
                <a:lnTo>
                  <a:pt x="5725" y="458"/>
                </a:lnTo>
                <a:lnTo>
                  <a:pt x="5726" y="457"/>
                </a:lnTo>
                <a:lnTo>
                  <a:pt x="5726" y="452"/>
                </a:lnTo>
                <a:lnTo>
                  <a:pt x="5726" y="454"/>
                </a:lnTo>
                <a:lnTo>
                  <a:pt x="5726" y="455"/>
                </a:lnTo>
                <a:lnTo>
                  <a:pt x="5727" y="452"/>
                </a:lnTo>
                <a:lnTo>
                  <a:pt x="5727" y="450"/>
                </a:lnTo>
                <a:lnTo>
                  <a:pt x="5728" y="452"/>
                </a:lnTo>
                <a:lnTo>
                  <a:pt x="5728" y="455"/>
                </a:lnTo>
                <a:lnTo>
                  <a:pt x="5728" y="452"/>
                </a:lnTo>
                <a:lnTo>
                  <a:pt x="5728" y="450"/>
                </a:lnTo>
                <a:lnTo>
                  <a:pt x="5729" y="452"/>
                </a:lnTo>
                <a:lnTo>
                  <a:pt x="5729" y="455"/>
                </a:lnTo>
                <a:lnTo>
                  <a:pt x="5729" y="454"/>
                </a:lnTo>
                <a:lnTo>
                  <a:pt x="5729" y="457"/>
                </a:lnTo>
                <a:lnTo>
                  <a:pt x="5730" y="455"/>
                </a:lnTo>
                <a:lnTo>
                  <a:pt x="5730" y="457"/>
                </a:lnTo>
                <a:lnTo>
                  <a:pt x="5731" y="454"/>
                </a:lnTo>
                <a:lnTo>
                  <a:pt x="5731" y="452"/>
                </a:lnTo>
                <a:lnTo>
                  <a:pt x="5731" y="450"/>
                </a:lnTo>
                <a:lnTo>
                  <a:pt x="5731" y="455"/>
                </a:lnTo>
                <a:lnTo>
                  <a:pt x="5732" y="458"/>
                </a:lnTo>
                <a:lnTo>
                  <a:pt x="5732" y="450"/>
                </a:lnTo>
                <a:lnTo>
                  <a:pt x="5732" y="449"/>
                </a:lnTo>
                <a:lnTo>
                  <a:pt x="5732" y="452"/>
                </a:lnTo>
                <a:lnTo>
                  <a:pt x="5733" y="457"/>
                </a:lnTo>
                <a:lnTo>
                  <a:pt x="5733" y="455"/>
                </a:lnTo>
                <a:lnTo>
                  <a:pt x="5734" y="455"/>
                </a:lnTo>
                <a:lnTo>
                  <a:pt x="5734" y="457"/>
                </a:lnTo>
                <a:lnTo>
                  <a:pt x="5734" y="458"/>
                </a:lnTo>
                <a:lnTo>
                  <a:pt x="5734" y="457"/>
                </a:lnTo>
                <a:lnTo>
                  <a:pt x="5735" y="455"/>
                </a:lnTo>
                <a:lnTo>
                  <a:pt x="5735" y="460"/>
                </a:lnTo>
                <a:lnTo>
                  <a:pt x="5735" y="457"/>
                </a:lnTo>
                <a:lnTo>
                  <a:pt x="5735" y="457"/>
                </a:lnTo>
                <a:lnTo>
                  <a:pt x="5736" y="452"/>
                </a:lnTo>
                <a:lnTo>
                  <a:pt x="5736" y="452"/>
                </a:lnTo>
                <a:lnTo>
                  <a:pt x="5737" y="454"/>
                </a:lnTo>
                <a:lnTo>
                  <a:pt x="5737" y="452"/>
                </a:lnTo>
                <a:lnTo>
                  <a:pt x="5737" y="444"/>
                </a:lnTo>
                <a:lnTo>
                  <a:pt x="5737" y="436"/>
                </a:lnTo>
                <a:lnTo>
                  <a:pt x="5738" y="437"/>
                </a:lnTo>
                <a:lnTo>
                  <a:pt x="5738" y="431"/>
                </a:lnTo>
                <a:lnTo>
                  <a:pt x="5738" y="423"/>
                </a:lnTo>
                <a:lnTo>
                  <a:pt x="5738" y="420"/>
                </a:lnTo>
                <a:lnTo>
                  <a:pt x="5739" y="422"/>
                </a:lnTo>
                <a:lnTo>
                  <a:pt x="5739" y="425"/>
                </a:lnTo>
                <a:lnTo>
                  <a:pt x="5739" y="422"/>
                </a:lnTo>
                <a:lnTo>
                  <a:pt x="5739" y="419"/>
                </a:lnTo>
                <a:lnTo>
                  <a:pt x="5740" y="420"/>
                </a:lnTo>
                <a:lnTo>
                  <a:pt x="5740" y="419"/>
                </a:lnTo>
                <a:lnTo>
                  <a:pt x="5741" y="414"/>
                </a:lnTo>
                <a:lnTo>
                  <a:pt x="5741" y="412"/>
                </a:lnTo>
                <a:lnTo>
                  <a:pt x="5741" y="419"/>
                </a:lnTo>
                <a:lnTo>
                  <a:pt x="5741" y="420"/>
                </a:lnTo>
                <a:lnTo>
                  <a:pt x="5742" y="415"/>
                </a:lnTo>
                <a:lnTo>
                  <a:pt x="5742" y="412"/>
                </a:lnTo>
                <a:lnTo>
                  <a:pt x="5742" y="414"/>
                </a:lnTo>
                <a:lnTo>
                  <a:pt x="5742" y="417"/>
                </a:lnTo>
                <a:lnTo>
                  <a:pt x="5743" y="415"/>
                </a:lnTo>
                <a:lnTo>
                  <a:pt x="5743" y="415"/>
                </a:lnTo>
                <a:lnTo>
                  <a:pt x="5744" y="417"/>
                </a:lnTo>
                <a:lnTo>
                  <a:pt x="5744" y="419"/>
                </a:lnTo>
                <a:lnTo>
                  <a:pt x="5744" y="417"/>
                </a:lnTo>
                <a:lnTo>
                  <a:pt x="5744" y="412"/>
                </a:lnTo>
                <a:lnTo>
                  <a:pt x="5745" y="414"/>
                </a:lnTo>
                <a:lnTo>
                  <a:pt x="5745" y="417"/>
                </a:lnTo>
                <a:lnTo>
                  <a:pt x="5745" y="415"/>
                </a:lnTo>
                <a:lnTo>
                  <a:pt x="5745" y="417"/>
                </a:lnTo>
                <a:lnTo>
                  <a:pt x="5746" y="417"/>
                </a:lnTo>
                <a:lnTo>
                  <a:pt x="5746" y="420"/>
                </a:lnTo>
                <a:lnTo>
                  <a:pt x="5747" y="423"/>
                </a:lnTo>
                <a:lnTo>
                  <a:pt x="5747" y="419"/>
                </a:lnTo>
                <a:lnTo>
                  <a:pt x="5747" y="420"/>
                </a:lnTo>
                <a:lnTo>
                  <a:pt x="5747" y="425"/>
                </a:lnTo>
                <a:lnTo>
                  <a:pt x="5748" y="425"/>
                </a:lnTo>
                <a:lnTo>
                  <a:pt x="5748" y="419"/>
                </a:lnTo>
                <a:lnTo>
                  <a:pt x="5748" y="420"/>
                </a:lnTo>
                <a:lnTo>
                  <a:pt x="5748" y="425"/>
                </a:lnTo>
                <a:lnTo>
                  <a:pt x="5749" y="423"/>
                </a:lnTo>
                <a:lnTo>
                  <a:pt x="5749" y="422"/>
                </a:lnTo>
                <a:lnTo>
                  <a:pt x="5750" y="422"/>
                </a:lnTo>
                <a:lnTo>
                  <a:pt x="5750" y="423"/>
                </a:lnTo>
                <a:lnTo>
                  <a:pt x="5750" y="430"/>
                </a:lnTo>
                <a:lnTo>
                  <a:pt x="5750" y="426"/>
                </a:lnTo>
                <a:lnTo>
                  <a:pt x="5751" y="426"/>
                </a:lnTo>
                <a:lnTo>
                  <a:pt x="5751" y="428"/>
                </a:lnTo>
                <a:lnTo>
                  <a:pt x="5751" y="435"/>
                </a:lnTo>
                <a:lnTo>
                  <a:pt x="5751" y="433"/>
                </a:lnTo>
                <a:lnTo>
                  <a:pt x="5752" y="428"/>
                </a:lnTo>
                <a:lnTo>
                  <a:pt x="5752" y="426"/>
                </a:lnTo>
                <a:lnTo>
                  <a:pt x="5752" y="433"/>
                </a:lnTo>
                <a:lnTo>
                  <a:pt x="5753" y="431"/>
                </a:lnTo>
                <a:lnTo>
                  <a:pt x="5753" y="431"/>
                </a:lnTo>
                <a:lnTo>
                  <a:pt x="5753" y="433"/>
                </a:lnTo>
                <a:lnTo>
                  <a:pt x="5754" y="431"/>
                </a:lnTo>
                <a:lnTo>
                  <a:pt x="5754" y="433"/>
                </a:lnTo>
                <a:lnTo>
                  <a:pt x="5754" y="428"/>
                </a:lnTo>
                <a:lnTo>
                  <a:pt x="5754" y="428"/>
                </a:lnTo>
                <a:lnTo>
                  <a:pt x="5755" y="426"/>
                </a:lnTo>
                <a:lnTo>
                  <a:pt x="5755" y="425"/>
                </a:lnTo>
                <a:lnTo>
                  <a:pt x="5755" y="417"/>
                </a:lnTo>
                <a:lnTo>
                  <a:pt x="5756" y="409"/>
                </a:lnTo>
                <a:lnTo>
                  <a:pt x="5756" y="406"/>
                </a:lnTo>
                <a:lnTo>
                  <a:pt x="5756" y="406"/>
                </a:lnTo>
                <a:lnTo>
                  <a:pt x="5757" y="406"/>
                </a:lnTo>
                <a:lnTo>
                  <a:pt x="5757" y="403"/>
                </a:lnTo>
                <a:lnTo>
                  <a:pt x="5757" y="403"/>
                </a:lnTo>
                <a:lnTo>
                  <a:pt x="5758" y="398"/>
                </a:lnTo>
                <a:lnTo>
                  <a:pt x="5758" y="394"/>
                </a:lnTo>
                <a:lnTo>
                  <a:pt x="5758" y="386"/>
                </a:lnTo>
                <a:lnTo>
                  <a:pt x="5758" y="391"/>
                </a:lnTo>
                <a:lnTo>
                  <a:pt x="5759" y="396"/>
                </a:lnTo>
                <a:lnTo>
                  <a:pt x="5759" y="394"/>
                </a:lnTo>
                <a:lnTo>
                  <a:pt x="5759" y="391"/>
                </a:lnTo>
                <a:lnTo>
                  <a:pt x="5760" y="393"/>
                </a:lnTo>
                <a:lnTo>
                  <a:pt x="5760" y="401"/>
                </a:lnTo>
                <a:lnTo>
                  <a:pt x="5760" y="401"/>
                </a:lnTo>
                <a:lnTo>
                  <a:pt x="5761" y="398"/>
                </a:lnTo>
                <a:lnTo>
                  <a:pt x="5761" y="396"/>
                </a:lnTo>
                <a:lnTo>
                  <a:pt x="5761" y="399"/>
                </a:lnTo>
                <a:lnTo>
                  <a:pt x="5761" y="401"/>
                </a:lnTo>
                <a:lnTo>
                  <a:pt x="5762" y="391"/>
                </a:lnTo>
                <a:lnTo>
                  <a:pt x="5762" y="383"/>
                </a:lnTo>
                <a:lnTo>
                  <a:pt x="5762" y="390"/>
                </a:lnTo>
                <a:lnTo>
                  <a:pt x="5763" y="404"/>
                </a:lnTo>
                <a:lnTo>
                  <a:pt x="5763" y="410"/>
                </a:lnTo>
                <a:lnTo>
                  <a:pt x="5763" y="414"/>
                </a:lnTo>
                <a:lnTo>
                  <a:pt x="5764" y="425"/>
                </a:lnTo>
                <a:lnTo>
                  <a:pt x="5764" y="431"/>
                </a:lnTo>
                <a:lnTo>
                  <a:pt x="5764" y="430"/>
                </a:lnTo>
                <a:lnTo>
                  <a:pt x="5764" y="433"/>
                </a:lnTo>
                <a:lnTo>
                  <a:pt x="5765" y="433"/>
                </a:lnTo>
                <a:lnTo>
                  <a:pt x="5765" y="439"/>
                </a:lnTo>
                <a:lnTo>
                  <a:pt x="5765" y="435"/>
                </a:lnTo>
                <a:lnTo>
                  <a:pt x="5765" y="436"/>
                </a:lnTo>
                <a:lnTo>
                  <a:pt x="5766" y="436"/>
                </a:lnTo>
                <a:lnTo>
                  <a:pt x="5766" y="436"/>
                </a:lnTo>
                <a:lnTo>
                  <a:pt x="5767" y="436"/>
                </a:lnTo>
                <a:lnTo>
                  <a:pt x="5767" y="430"/>
                </a:lnTo>
                <a:lnTo>
                  <a:pt x="5767" y="435"/>
                </a:lnTo>
                <a:lnTo>
                  <a:pt x="5767" y="436"/>
                </a:lnTo>
                <a:lnTo>
                  <a:pt x="5768" y="435"/>
                </a:lnTo>
                <a:lnTo>
                  <a:pt x="5768" y="433"/>
                </a:lnTo>
                <a:lnTo>
                  <a:pt x="5768" y="436"/>
                </a:lnTo>
                <a:lnTo>
                  <a:pt x="5768" y="439"/>
                </a:lnTo>
                <a:lnTo>
                  <a:pt x="5769" y="444"/>
                </a:lnTo>
                <a:lnTo>
                  <a:pt x="5769" y="446"/>
                </a:lnTo>
                <a:lnTo>
                  <a:pt x="5770" y="460"/>
                </a:lnTo>
                <a:lnTo>
                  <a:pt x="5770" y="475"/>
                </a:lnTo>
                <a:lnTo>
                  <a:pt x="5770" y="492"/>
                </a:lnTo>
                <a:lnTo>
                  <a:pt x="5770" y="505"/>
                </a:lnTo>
                <a:lnTo>
                  <a:pt x="5771" y="479"/>
                </a:lnTo>
                <a:lnTo>
                  <a:pt x="5771" y="426"/>
                </a:lnTo>
                <a:lnTo>
                  <a:pt x="5771" y="358"/>
                </a:lnTo>
                <a:lnTo>
                  <a:pt x="5771" y="261"/>
                </a:lnTo>
                <a:lnTo>
                  <a:pt x="5772" y="141"/>
                </a:lnTo>
                <a:lnTo>
                  <a:pt x="5772" y="61"/>
                </a:lnTo>
                <a:lnTo>
                  <a:pt x="5773" y="53"/>
                </a:lnTo>
                <a:lnTo>
                  <a:pt x="5773" y="128"/>
                </a:lnTo>
                <a:lnTo>
                  <a:pt x="5773" y="282"/>
                </a:lnTo>
                <a:lnTo>
                  <a:pt x="5773" y="430"/>
                </a:lnTo>
                <a:lnTo>
                  <a:pt x="5774" y="497"/>
                </a:lnTo>
                <a:lnTo>
                  <a:pt x="5774" y="486"/>
                </a:lnTo>
                <a:lnTo>
                  <a:pt x="5774" y="462"/>
                </a:lnTo>
                <a:lnTo>
                  <a:pt x="5774" y="450"/>
                </a:lnTo>
                <a:lnTo>
                  <a:pt x="5775" y="447"/>
                </a:lnTo>
                <a:lnTo>
                  <a:pt x="5775" y="454"/>
                </a:lnTo>
                <a:lnTo>
                  <a:pt x="5775" y="447"/>
                </a:lnTo>
                <a:lnTo>
                  <a:pt x="5775" y="442"/>
                </a:lnTo>
                <a:lnTo>
                  <a:pt x="5776" y="450"/>
                </a:lnTo>
                <a:lnTo>
                  <a:pt x="5776" y="454"/>
                </a:lnTo>
                <a:lnTo>
                  <a:pt x="5777" y="450"/>
                </a:lnTo>
                <a:lnTo>
                  <a:pt x="5777" y="447"/>
                </a:lnTo>
                <a:lnTo>
                  <a:pt x="5777" y="449"/>
                </a:lnTo>
                <a:lnTo>
                  <a:pt x="5777" y="450"/>
                </a:lnTo>
                <a:lnTo>
                  <a:pt x="5778" y="446"/>
                </a:lnTo>
                <a:lnTo>
                  <a:pt x="5778" y="442"/>
                </a:lnTo>
                <a:lnTo>
                  <a:pt x="5778" y="449"/>
                </a:lnTo>
                <a:lnTo>
                  <a:pt x="5778" y="446"/>
                </a:lnTo>
                <a:lnTo>
                  <a:pt x="5779" y="444"/>
                </a:lnTo>
                <a:lnTo>
                  <a:pt x="5779" y="441"/>
                </a:lnTo>
                <a:lnTo>
                  <a:pt x="5780" y="442"/>
                </a:lnTo>
                <a:lnTo>
                  <a:pt x="5780" y="447"/>
                </a:lnTo>
                <a:lnTo>
                  <a:pt x="5780" y="444"/>
                </a:lnTo>
                <a:lnTo>
                  <a:pt x="5780" y="444"/>
                </a:lnTo>
                <a:lnTo>
                  <a:pt x="5781" y="449"/>
                </a:lnTo>
                <a:lnTo>
                  <a:pt x="5781" y="454"/>
                </a:lnTo>
                <a:lnTo>
                  <a:pt x="5781" y="447"/>
                </a:lnTo>
                <a:lnTo>
                  <a:pt x="5781" y="444"/>
                </a:lnTo>
                <a:lnTo>
                  <a:pt x="5782" y="446"/>
                </a:lnTo>
                <a:lnTo>
                  <a:pt x="5782" y="450"/>
                </a:lnTo>
                <a:lnTo>
                  <a:pt x="5783" y="446"/>
                </a:lnTo>
                <a:lnTo>
                  <a:pt x="5783" y="444"/>
                </a:lnTo>
                <a:lnTo>
                  <a:pt x="5783" y="446"/>
                </a:lnTo>
                <a:lnTo>
                  <a:pt x="5783" y="449"/>
                </a:lnTo>
                <a:lnTo>
                  <a:pt x="5784" y="450"/>
                </a:lnTo>
                <a:lnTo>
                  <a:pt x="5784" y="447"/>
                </a:lnTo>
                <a:lnTo>
                  <a:pt x="5784" y="447"/>
                </a:lnTo>
                <a:lnTo>
                  <a:pt x="5785" y="452"/>
                </a:lnTo>
                <a:lnTo>
                  <a:pt x="5785" y="454"/>
                </a:lnTo>
                <a:lnTo>
                  <a:pt x="5785" y="449"/>
                </a:lnTo>
                <a:lnTo>
                  <a:pt x="5786" y="450"/>
                </a:lnTo>
                <a:lnTo>
                  <a:pt x="5786" y="452"/>
                </a:lnTo>
                <a:lnTo>
                  <a:pt x="5786" y="454"/>
                </a:lnTo>
                <a:lnTo>
                  <a:pt x="5786" y="449"/>
                </a:lnTo>
                <a:lnTo>
                  <a:pt x="5787" y="446"/>
                </a:lnTo>
                <a:lnTo>
                  <a:pt x="5787" y="449"/>
                </a:lnTo>
                <a:lnTo>
                  <a:pt x="5787" y="452"/>
                </a:lnTo>
                <a:lnTo>
                  <a:pt x="5788" y="449"/>
                </a:lnTo>
                <a:lnTo>
                  <a:pt x="5788" y="442"/>
                </a:lnTo>
                <a:lnTo>
                  <a:pt x="5788" y="449"/>
                </a:lnTo>
                <a:lnTo>
                  <a:pt x="5788" y="457"/>
                </a:lnTo>
                <a:lnTo>
                  <a:pt x="5789" y="455"/>
                </a:lnTo>
                <a:lnTo>
                  <a:pt x="5789" y="452"/>
                </a:lnTo>
                <a:lnTo>
                  <a:pt x="5789" y="452"/>
                </a:lnTo>
                <a:lnTo>
                  <a:pt x="5790" y="452"/>
                </a:lnTo>
                <a:lnTo>
                  <a:pt x="5790" y="460"/>
                </a:lnTo>
                <a:lnTo>
                  <a:pt x="5790" y="457"/>
                </a:lnTo>
                <a:lnTo>
                  <a:pt x="5791" y="457"/>
                </a:lnTo>
                <a:lnTo>
                  <a:pt x="5791" y="460"/>
                </a:lnTo>
                <a:lnTo>
                  <a:pt x="5791" y="463"/>
                </a:lnTo>
                <a:lnTo>
                  <a:pt x="5791" y="454"/>
                </a:lnTo>
                <a:lnTo>
                  <a:pt x="5792" y="455"/>
                </a:lnTo>
                <a:lnTo>
                  <a:pt x="5792" y="463"/>
                </a:lnTo>
                <a:lnTo>
                  <a:pt x="5792" y="463"/>
                </a:lnTo>
                <a:lnTo>
                  <a:pt x="5793" y="458"/>
                </a:lnTo>
                <a:lnTo>
                  <a:pt x="5793" y="457"/>
                </a:lnTo>
                <a:lnTo>
                  <a:pt x="5793" y="460"/>
                </a:lnTo>
                <a:lnTo>
                  <a:pt x="5794" y="458"/>
                </a:lnTo>
                <a:lnTo>
                  <a:pt x="5794" y="454"/>
                </a:lnTo>
                <a:lnTo>
                  <a:pt x="5794" y="442"/>
                </a:lnTo>
                <a:lnTo>
                  <a:pt x="5794" y="437"/>
                </a:lnTo>
                <a:lnTo>
                  <a:pt x="5795" y="439"/>
                </a:lnTo>
                <a:lnTo>
                  <a:pt x="5795" y="435"/>
                </a:lnTo>
                <a:lnTo>
                  <a:pt x="5795" y="428"/>
                </a:lnTo>
                <a:lnTo>
                  <a:pt x="5796" y="430"/>
                </a:lnTo>
                <a:lnTo>
                  <a:pt x="5796" y="436"/>
                </a:lnTo>
                <a:lnTo>
                  <a:pt x="5796" y="428"/>
                </a:lnTo>
                <a:lnTo>
                  <a:pt x="5797" y="420"/>
                </a:lnTo>
                <a:lnTo>
                  <a:pt x="5797" y="420"/>
                </a:lnTo>
                <a:lnTo>
                  <a:pt x="5797" y="425"/>
                </a:lnTo>
                <a:lnTo>
                  <a:pt x="5797" y="423"/>
                </a:lnTo>
                <a:lnTo>
                  <a:pt x="5798" y="423"/>
                </a:lnTo>
                <a:lnTo>
                  <a:pt x="5798" y="423"/>
                </a:lnTo>
                <a:lnTo>
                  <a:pt x="5798" y="425"/>
                </a:lnTo>
                <a:lnTo>
                  <a:pt x="5799" y="428"/>
                </a:lnTo>
                <a:lnTo>
                  <a:pt x="5799" y="423"/>
                </a:lnTo>
                <a:lnTo>
                  <a:pt x="5799" y="420"/>
                </a:lnTo>
                <a:lnTo>
                  <a:pt x="5800" y="420"/>
                </a:lnTo>
                <a:lnTo>
                  <a:pt x="5800" y="423"/>
                </a:lnTo>
                <a:lnTo>
                  <a:pt x="5800" y="419"/>
                </a:lnTo>
                <a:lnTo>
                  <a:pt x="5800" y="420"/>
                </a:lnTo>
                <a:lnTo>
                  <a:pt x="5801" y="428"/>
                </a:lnTo>
                <a:lnTo>
                  <a:pt x="5801" y="433"/>
                </a:lnTo>
                <a:lnTo>
                  <a:pt x="5801" y="431"/>
                </a:lnTo>
                <a:lnTo>
                  <a:pt x="5801" y="428"/>
                </a:lnTo>
                <a:lnTo>
                  <a:pt x="5802" y="426"/>
                </a:lnTo>
                <a:lnTo>
                  <a:pt x="5802" y="431"/>
                </a:lnTo>
                <a:lnTo>
                  <a:pt x="5803" y="430"/>
                </a:lnTo>
                <a:lnTo>
                  <a:pt x="5803" y="422"/>
                </a:lnTo>
                <a:lnTo>
                  <a:pt x="5803" y="425"/>
                </a:lnTo>
                <a:lnTo>
                  <a:pt x="5803" y="435"/>
                </a:lnTo>
                <a:lnTo>
                  <a:pt x="5804" y="435"/>
                </a:lnTo>
                <a:lnTo>
                  <a:pt x="5804" y="431"/>
                </a:lnTo>
                <a:lnTo>
                  <a:pt x="5804" y="430"/>
                </a:lnTo>
                <a:lnTo>
                  <a:pt x="5804" y="433"/>
                </a:lnTo>
                <a:lnTo>
                  <a:pt x="5805" y="435"/>
                </a:lnTo>
                <a:lnTo>
                  <a:pt x="5805" y="433"/>
                </a:lnTo>
                <a:lnTo>
                  <a:pt x="5806" y="431"/>
                </a:lnTo>
                <a:lnTo>
                  <a:pt x="5806" y="436"/>
                </a:lnTo>
                <a:lnTo>
                  <a:pt x="5806" y="437"/>
                </a:lnTo>
                <a:lnTo>
                  <a:pt x="5806" y="439"/>
                </a:lnTo>
                <a:lnTo>
                  <a:pt x="5807" y="442"/>
                </a:lnTo>
                <a:lnTo>
                  <a:pt x="5807" y="444"/>
                </a:lnTo>
                <a:lnTo>
                  <a:pt x="5807" y="449"/>
                </a:lnTo>
                <a:lnTo>
                  <a:pt x="5807" y="447"/>
                </a:lnTo>
                <a:lnTo>
                  <a:pt x="5808" y="444"/>
                </a:lnTo>
                <a:lnTo>
                  <a:pt x="5808" y="449"/>
                </a:lnTo>
                <a:lnTo>
                  <a:pt x="5809" y="447"/>
                </a:lnTo>
                <a:lnTo>
                  <a:pt x="5809" y="444"/>
                </a:lnTo>
                <a:lnTo>
                  <a:pt x="5809" y="442"/>
                </a:lnTo>
                <a:lnTo>
                  <a:pt x="5809" y="446"/>
                </a:lnTo>
                <a:lnTo>
                  <a:pt x="5810" y="450"/>
                </a:lnTo>
                <a:lnTo>
                  <a:pt x="5810" y="446"/>
                </a:lnTo>
                <a:lnTo>
                  <a:pt x="5810" y="439"/>
                </a:lnTo>
                <a:lnTo>
                  <a:pt x="5810" y="442"/>
                </a:lnTo>
                <a:lnTo>
                  <a:pt x="5811" y="450"/>
                </a:lnTo>
                <a:lnTo>
                  <a:pt x="5811" y="444"/>
                </a:lnTo>
                <a:lnTo>
                  <a:pt x="5812" y="444"/>
                </a:lnTo>
                <a:lnTo>
                  <a:pt x="5812" y="436"/>
                </a:lnTo>
                <a:lnTo>
                  <a:pt x="5812" y="435"/>
                </a:lnTo>
                <a:lnTo>
                  <a:pt x="5812" y="431"/>
                </a:lnTo>
                <a:lnTo>
                  <a:pt x="5813" y="425"/>
                </a:lnTo>
                <a:lnTo>
                  <a:pt x="5813" y="430"/>
                </a:lnTo>
                <a:lnTo>
                  <a:pt x="5813" y="428"/>
                </a:lnTo>
                <a:lnTo>
                  <a:pt x="5813" y="426"/>
                </a:lnTo>
                <a:lnTo>
                  <a:pt x="5814" y="414"/>
                </a:lnTo>
                <a:lnTo>
                  <a:pt x="5814" y="412"/>
                </a:lnTo>
                <a:lnTo>
                  <a:pt x="5814" y="414"/>
                </a:lnTo>
                <a:lnTo>
                  <a:pt x="5815" y="414"/>
                </a:lnTo>
                <a:lnTo>
                  <a:pt x="5815" y="410"/>
                </a:lnTo>
                <a:lnTo>
                  <a:pt x="5815" y="410"/>
                </a:lnTo>
                <a:lnTo>
                  <a:pt x="5816" y="415"/>
                </a:lnTo>
                <a:lnTo>
                  <a:pt x="5816" y="417"/>
                </a:lnTo>
                <a:lnTo>
                  <a:pt x="5816" y="417"/>
                </a:lnTo>
                <a:lnTo>
                  <a:pt x="5816" y="419"/>
                </a:lnTo>
                <a:lnTo>
                  <a:pt x="5817" y="423"/>
                </a:lnTo>
                <a:lnTo>
                  <a:pt x="5817" y="428"/>
                </a:lnTo>
                <a:lnTo>
                  <a:pt x="5817" y="422"/>
                </a:lnTo>
                <a:lnTo>
                  <a:pt x="5818" y="410"/>
                </a:lnTo>
                <a:lnTo>
                  <a:pt x="5818" y="407"/>
                </a:lnTo>
                <a:lnTo>
                  <a:pt x="5818" y="417"/>
                </a:lnTo>
                <a:lnTo>
                  <a:pt x="5819" y="423"/>
                </a:lnTo>
                <a:lnTo>
                  <a:pt x="5819" y="431"/>
                </a:lnTo>
                <a:lnTo>
                  <a:pt x="5819" y="442"/>
                </a:lnTo>
                <a:lnTo>
                  <a:pt x="5819" y="449"/>
                </a:lnTo>
                <a:lnTo>
                  <a:pt x="5820" y="450"/>
                </a:lnTo>
                <a:lnTo>
                  <a:pt x="5820" y="450"/>
                </a:lnTo>
                <a:lnTo>
                  <a:pt x="5820" y="454"/>
                </a:lnTo>
                <a:lnTo>
                  <a:pt x="5821" y="458"/>
                </a:lnTo>
                <a:lnTo>
                  <a:pt x="5821" y="460"/>
                </a:lnTo>
                <a:lnTo>
                  <a:pt x="5821" y="460"/>
                </a:lnTo>
                <a:lnTo>
                  <a:pt x="5822" y="455"/>
                </a:lnTo>
                <a:lnTo>
                  <a:pt x="5822" y="457"/>
                </a:lnTo>
                <a:lnTo>
                  <a:pt x="5822" y="462"/>
                </a:lnTo>
                <a:lnTo>
                  <a:pt x="5822" y="462"/>
                </a:lnTo>
                <a:lnTo>
                  <a:pt x="5823" y="457"/>
                </a:lnTo>
                <a:lnTo>
                  <a:pt x="5823" y="457"/>
                </a:lnTo>
                <a:lnTo>
                  <a:pt x="5823" y="460"/>
                </a:lnTo>
                <a:lnTo>
                  <a:pt x="5824" y="462"/>
                </a:lnTo>
                <a:lnTo>
                  <a:pt x="5824" y="462"/>
                </a:lnTo>
                <a:lnTo>
                  <a:pt x="5824" y="462"/>
                </a:lnTo>
                <a:lnTo>
                  <a:pt x="5824" y="465"/>
                </a:lnTo>
                <a:lnTo>
                  <a:pt x="5825" y="470"/>
                </a:lnTo>
                <a:lnTo>
                  <a:pt x="5825" y="478"/>
                </a:lnTo>
                <a:lnTo>
                  <a:pt x="5825" y="491"/>
                </a:lnTo>
                <a:lnTo>
                  <a:pt x="5826" y="507"/>
                </a:lnTo>
                <a:lnTo>
                  <a:pt x="5826" y="521"/>
                </a:lnTo>
                <a:lnTo>
                  <a:pt x="5826" y="519"/>
                </a:lnTo>
                <a:lnTo>
                  <a:pt x="5827" y="478"/>
                </a:lnTo>
                <a:lnTo>
                  <a:pt x="5827" y="419"/>
                </a:lnTo>
                <a:lnTo>
                  <a:pt x="5827" y="337"/>
                </a:lnTo>
                <a:lnTo>
                  <a:pt x="5827" y="221"/>
                </a:lnTo>
                <a:lnTo>
                  <a:pt x="5828" y="111"/>
                </a:lnTo>
                <a:lnTo>
                  <a:pt x="5828" y="51"/>
                </a:lnTo>
                <a:lnTo>
                  <a:pt x="5828" y="42"/>
                </a:lnTo>
                <a:lnTo>
                  <a:pt x="5829" y="205"/>
                </a:lnTo>
                <a:lnTo>
                  <a:pt x="5829" y="383"/>
                </a:lnTo>
                <a:lnTo>
                  <a:pt x="5829" y="489"/>
                </a:lnTo>
                <a:lnTo>
                  <a:pt x="5830" y="513"/>
                </a:lnTo>
                <a:lnTo>
                  <a:pt x="5830" y="494"/>
                </a:lnTo>
                <a:lnTo>
                  <a:pt x="5830" y="475"/>
                </a:lnTo>
                <a:lnTo>
                  <a:pt x="5830" y="473"/>
                </a:lnTo>
                <a:lnTo>
                  <a:pt x="5831" y="484"/>
                </a:lnTo>
                <a:lnTo>
                  <a:pt x="5831" y="479"/>
                </a:lnTo>
                <a:lnTo>
                  <a:pt x="5831" y="479"/>
                </a:lnTo>
                <a:lnTo>
                  <a:pt x="5832" y="481"/>
                </a:lnTo>
                <a:lnTo>
                  <a:pt x="5832" y="484"/>
                </a:lnTo>
                <a:lnTo>
                  <a:pt x="5832" y="478"/>
                </a:lnTo>
                <a:lnTo>
                  <a:pt x="5833" y="478"/>
                </a:lnTo>
                <a:lnTo>
                  <a:pt x="5833" y="479"/>
                </a:lnTo>
                <a:lnTo>
                  <a:pt x="5833" y="479"/>
                </a:lnTo>
                <a:lnTo>
                  <a:pt x="5833" y="478"/>
                </a:lnTo>
                <a:lnTo>
                  <a:pt x="5834" y="476"/>
                </a:lnTo>
                <a:lnTo>
                  <a:pt x="5834" y="479"/>
                </a:lnTo>
                <a:lnTo>
                  <a:pt x="5834" y="484"/>
                </a:lnTo>
                <a:lnTo>
                  <a:pt x="5835" y="484"/>
                </a:lnTo>
                <a:lnTo>
                  <a:pt x="5835" y="481"/>
                </a:lnTo>
                <a:lnTo>
                  <a:pt x="5835" y="482"/>
                </a:lnTo>
                <a:lnTo>
                  <a:pt x="5836" y="486"/>
                </a:lnTo>
                <a:lnTo>
                  <a:pt x="5836" y="487"/>
                </a:lnTo>
                <a:lnTo>
                  <a:pt x="5836" y="478"/>
                </a:lnTo>
                <a:lnTo>
                  <a:pt x="5836" y="478"/>
                </a:lnTo>
                <a:lnTo>
                  <a:pt x="5837" y="482"/>
                </a:lnTo>
                <a:lnTo>
                  <a:pt x="5837" y="482"/>
                </a:lnTo>
                <a:lnTo>
                  <a:pt x="5837" y="479"/>
                </a:lnTo>
                <a:lnTo>
                  <a:pt x="5837" y="482"/>
                </a:lnTo>
                <a:lnTo>
                  <a:pt x="5838" y="484"/>
                </a:lnTo>
                <a:lnTo>
                  <a:pt x="5838" y="489"/>
                </a:lnTo>
                <a:lnTo>
                  <a:pt x="5839" y="487"/>
                </a:lnTo>
                <a:lnTo>
                  <a:pt x="5839" y="487"/>
                </a:lnTo>
                <a:lnTo>
                  <a:pt x="5839" y="489"/>
                </a:lnTo>
                <a:lnTo>
                  <a:pt x="5839" y="492"/>
                </a:lnTo>
                <a:lnTo>
                  <a:pt x="5840" y="489"/>
                </a:lnTo>
                <a:lnTo>
                  <a:pt x="5840" y="486"/>
                </a:lnTo>
                <a:lnTo>
                  <a:pt x="5840" y="487"/>
                </a:lnTo>
                <a:lnTo>
                  <a:pt x="5840" y="487"/>
                </a:lnTo>
                <a:lnTo>
                  <a:pt x="5841" y="484"/>
                </a:lnTo>
                <a:lnTo>
                  <a:pt x="5841" y="489"/>
                </a:lnTo>
                <a:lnTo>
                  <a:pt x="5842" y="487"/>
                </a:lnTo>
                <a:lnTo>
                  <a:pt x="5842" y="494"/>
                </a:lnTo>
                <a:lnTo>
                  <a:pt x="5842" y="491"/>
                </a:lnTo>
                <a:lnTo>
                  <a:pt x="5842" y="487"/>
                </a:lnTo>
                <a:lnTo>
                  <a:pt x="5843" y="486"/>
                </a:lnTo>
                <a:lnTo>
                  <a:pt x="5843" y="489"/>
                </a:lnTo>
                <a:lnTo>
                  <a:pt x="5843" y="494"/>
                </a:lnTo>
                <a:lnTo>
                  <a:pt x="5843" y="489"/>
                </a:lnTo>
                <a:lnTo>
                  <a:pt x="5844" y="489"/>
                </a:lnTo>
                <a:lnTo>
                  <a:pt x="5844" y="495"/>
                </a:lnTo>
                <a:lnTo>
                  <a:pt x="5845" y="498"/>
                </a:lnTo>
                <a:lnTo>
                  <a:pt x="5845" y="495"/>
                </a:lnTo>
                <a:lnTo>
                  <a:pt x="5845" y="495"/>
                </a:lnTo>
                <a:lnTo>
                  <a:pt x="5845" y="497"/>
                </a:lnTo>
                <a:lnTo>
                  <a:pt x="5846" y="498"/>
                </a:lnTo>
                <a:lnTo>
                  <a:pt x="5846" y="500"/>
                </a:lnTo>
                <a:lnTo>
                  <a:pt x="5846" y="498"/>
                </a:lnTo>
                <a:lnTo>
                  <a:pt x="5846" y="507"/>
                </a:lnTo>
                <a:lnTo>
                  <a:pt x="5847" y="511"/>
                </a:lnTo>
                <a:lnTo>
                  <a:pt x="5847" y="511"/>
                </a:lnTo>
                <a:lnTo>
                  <a:pt x="5848" y="508"/>
                </a:lnTo>
                <a:lnTo>
                  <a:pt x="5848" y="511"/>
                </a:lnTo>
                <a:lnTo>
                  <a:pt x="5848" y="513"/>
                </a:lnTo>
                <a:lnTo>
                  <a:pt x="5848" y="508"/>
                </a:lnTo>
                <a:lnTo>
                  <a:pt x="5849" y="502"/>
                </a:lnTo>
                <a:lnTo>
                  <a:pt x="5849" y="498"/>
                </a:lnTo>
                <a:lnTo>
                  <a:pt x="5849" y="507"/>
                </a:lnTo>
                <a:lnTo>
                  <a:pt x="5849" y="513"/>
                </a:lnTo>
                <a:lnTo>
                  <a:pt x="5850" y="503"/>
                </a:lnTo>
                <a:lnTo>
                  <a:pt x="5850" y="497"/>
                </a:lnTo>
                <a:lnTo>
                  <a:pt x="5850" y="497"/>
                </a:lnTo>
                <a:lnTo>
                  <a:pt x="5851" y="495"/>
                </a:lnTo>
                <a:lnTo>
                  <a:pt x="5851" y="479"/>
                </a:lnTo>
                <a:lnTo>
                  <a:pt x="5851" y="473"/>
                </a:lnTo>
                <a:lnTo>
                  <a:pt x="5852" y="465"/>
                </a:lnTo>
                <a:lnTo>
                  <a:pt x="5852" y="457"/>
                </a:lnTo>
                <a:lnTo>
                  <a:pt x="5852" y="450"/>
                </a:lnTo>
                <a:lnTo>
                  <a:pt x="5852" y="446"/>
                </a:lnTo>
                <a:lnTo>
                  <a:pt x="5853" y="446"/>
                </a:lnTo>
                <a:lnTo>
                  <a:pt x="5853" y="447"/>
                </a:lnTo>
                <a:lnTo>
                  <a:pt x="5853" y="441"/>
                </a:lnTo>
                <a:lnTo>
                  <a:pt x="5854" y="441"/>
                </a:lnTo>
                <a:lnTo>
                  <a:pt x="5854" y="439"/>
                </a:lnTo>
                <a:lnTo>
                  <a:pt x="5854" y="444"/>
                </a:lnTo>
                <a:lnTo>
                  <a:pt x="5855" y="439"/>
                </a:lnTo>
                <a:lnTo>
                  <a:pt x="5855" y="433"/>
                </a:lnTo>
                <a:lnTo>
                  <a:pt x="5855" y="436"/>
                </a:lnTo>
                <a:lnTo>
                  <a:pt x="5855" y="441"/>
                </a:lnTo>
                <a:lnTo>
                  <a:pt x="5856" y="435"/>
                </a:lnTo>
                <a:lnTo>
                  <a:pt x="5856" y="431"/>
                </a:lnTo>
                <a:lnTo>
                  <a:pt x="5856" y="431"/>
                </a:lnTo>
                <a:lnTo>
                  <a:pt x="5857" y="435"/>
                </a:lnTo>
                <a:lnTo>
                  <a:pt x="5857" y="436"/>
                </a:lnTo>
                <a:lnTo>
                  <a:pt x="5857" y="435"/>
                </a:lnTo>
                <a:lnTo>
                  <a:pt x="5858" y="436"/>
                </a:lnTo>
                <a:lnTo>
                  <a:pt x="5858" y="439"/>
                </a:lnTo>
                <a:lnTo>
                  <a:pt x="5858" y="442"/>
                </a:lnTo>
                <a:lnTo>
                  <a:pt x="5858" y="437"/>
                </a:lnTo>
                <a:lnTo>
                  <a:pt x="5859" y="436"/>
                </a:lnTo>
                <a:lnTo>
                  <a:pt x="5859" y="442"/>
                </a:lnTo>
                <a:lnTo>
                  <a:pt x="5859" y="441"/>
                </a:lnTo>
                <a:lnTo>
                  <a:pt x="5860" y="442"/>
                </a:lnTo>
                <a:lnTo>
                  <a:pt x="5860" y="437"/>
                </a:lnTo>
                <a:lnTo>
                  <a:pt x="5860" y="439"/>
                </a:lnTo>
                <a:lnTo>
                  <a:pt x="5861" y="444"/>
                </a:lnTo>
                <a:lnTo>
                  <a:pt x="5861" y="441"/>
                </a:lnTo>
                <a:lnTo>
                  <a:pt x="5861" y="439"/>
                </a:lnTo>
                <a:lnTo>
                  <a:pt x="5861" y="441"/>
                </a:lnTo>
                <a:lnTo>
                  <a:pt x="5862" y="447"/>
                </a:lnTo>
                <a:lnTo>
                  <a:pt x="5862" y="447"/>
                </a:lnTo>
                <a:lnTo>
                  <a:pt x="5862" y="442"/>
                </a:lnTo>
                <a:lnTo>
                  <a:pt x="5863" y="446"/>
                </a:lnTo>
                <a:lnTo>
                  <a:pt x="5863" y="454"/>
                </a:lnTo>
                <a:lnTo>
                  <a:pt x="5863" y="447"/>
                </a:lnTo>
                <a:lnTo>
                  <a:pt x="5863" y="444"/>
                </a:lnTo>
                <a:lnTo>
                  <a:pt x="5864" y="444"/>
                </a:lnTo>
                <a:lnTo>
                  <a:pt x="5864" y="449"/>
                </a:lnTo>
                <a:lnTo>
                  <a:pt x="5864" y="447"/>
                </a:lnTo>
                <a:lnTo>
                  <a:pt x="5865" y="447"/>
                </a:lnTo>
                <a:lnTo>
                  <a:pt x="5865" y="442"/>
                </a:lnTo>
                <a:lnTo>
                  <a:pt x="5865" y="449"/>
                </a:lnTo>
                <a:lnTo>
                  <a:pt x="5866" y="450"/>
                </a:lnTo>
                <a:lnTo>
                  <a:pt x="5866" y="449"/>
                </a:lnTo>
                <a:lnTo>
                  <a:pt x="5866" y="447"/>
                </a:lnTo>
                <a:lnTo>
                  <a:pt x="5866" y="446"/>
                </a:lnTo>
                <a:lnTo>
                  <a:pt x="5867" y="447"/>
                </a:lnTo>
                <a:lnTo>
                  <a:pt x="5867" y="444"/>
                </a:lnTo>
                <a:lnTo>
                  <a:pt x="5867" y="442"/>
                </a:lnTo>
                <a:lnTo>
                  <a:pt x="5868" y="446"/>
                </a:lnTo>
                <a:lnTo>
                  <a:pt x="5868" y="450"/>
                </a:lnTo>
                <a:lnTo>
                  <a:pt x="5868" y="444"/>
                </a:lnTo>
                <a:lnTo>
                  <a:pt x="5869" y="436"/>
                </a:lnTo>
                <a:lnTo>
                  <a:pt x="5869" y="430"/>
                </a:lnTo>
                <a:lnTo>
                  <a:pt x="5869" y="433"/>
                </a:lnTo>
                <a:lnTo>
                  <a:pt x="5869" y="426"/>
                </a:lnTo>
                <a:lnTo>
                  <a:pt x="5870" y="420"/>
                </a:lnTo>
                <a:lnTo>
                  <a:pt x="5870" y="419"/>
                </a:lnTo>
                <a:lnTo>
                  <a:pt x="5870" y="417"/>
                </a:lnTo>
                <a:lnTo>
                  <a:pt x="5871" y="412"/>
                </a:lnTo>
                <a:lnTo>
                  <a:pt x="5871" y="407"/>
                </a:lnTo>
                <a:lnTo>
                  <a:pt x="5871" y="407"/>
                </a:lnTo>
                <a:lnTo>
                  <a:pt x="5872" y="414"/>
                </a:lnTo>
                <a:lnTo>
                  <a:pt x="5872" y="414"/>
                </a:lnTo>
                <a:lnTo>
                  <a:pt x="5872" y="410"/>
                </a:lnTo>
                <a:lnTo>
                  <a:pt x="5872" y="415"/>
                </a:lnTo>
                <a:lnTo>
                  <a:pt x="5873" y="417"/>
                </a:lnTo>
                <a:lnTo>
                  <a:pt x="5873" y="419"/>
                </a:lnTo>
                <a:lnTo>
                  <a:pt x="5873" y="417"/>
                </a:lnTo>
                <a:lnTo>
                  <a:pt x="5873" y="412"/>
                </a:lnTo>
                <a:lnTo>
                  <a:pt x="5874" y="407"/>
                </a:lnTo>
                <a:lnTo>
                  <a:pt x="5874" y="406"/>
                </a:lnTo>
                <a:lnTo>
                  <a:pt x="5875" y="417"/>
                </a:lnTo>
                <a:lnTo>
                  <a:pt x="5875" y="425"/>
                </a:lnTo>
                <a:lnTo>
                  <a:pt x="5875" y="433"/>
                </a:lnTo>
                <a:lnTo>
                  <a:pt x="5875" y="441"/>
                </a:lnTo>
                <a:lnTo>
                  <a:pt x="5876" y="446"/>
                </a:lnTo>
                <a:lnTo>
                  <a:pt x="5876" y="446"/>
                </a:lnTo>
                <a:lnTo>
                  <a:pt x="5876" y="450"/>
                </a:lnTo>
                <a:lnTo>
                  <a:pt x="5876" y="455"/>
                </a:lnTo>
                <a:lnTo>
                  <a:pt x="5877" y="450"/>
                </a:lnTo>
                <a:lnTo>
                  <a:pt x="5877" y="450"/>
                </a:lnTo>
                <a:lnTo>
                  <a:pt x="5878" y="450"/>
                </a:lnTo>
                <a:lnTo>
                  <a:pt x="5878" y="455"/>
                </a:lnTo>
                <a:lnTo>
                  <a:pt x="5878" y="454"/>
                </a:lnTo>
                <a:lnTo>
                  <a:pt x="5878" y="450"/>
                </a:lnTo>
                <a:lnTo>
                  <a:pt x="5879" y="449"/>
                </a:lnTo>
                <a:lnTo>
                  <a:pt x="5879" y="457"/>
                </a:lnTo>
                <a:lnTo>
                  <a:pt x="5879" y="455"/>
                </a:lnTo>
                <a:lnTo>
                  <a:pt x="5879" y="450"/>
                </a:lnTo>
                <a:lnTo>
                  <a:pt x="5880" y="450"/>
                </a:lnTo>
                <a:lnTo>
                  <a:pt x="5880" y="452"/>
                </a:lnTo>
                <a:lnTo>
                  <a:pt x="5881" y="454"/>
                </a:lnTo>
                <a:lnTo>
                  <a:pt x="5881" y="449"/>
                </a:lnTo>
                <a:lnTo>
                  <a:pt x="5881" y="450"/>
                </a:lnTo>
                <a:lnTo>
                  <a:pt x="5881" y="458"/>
                </a:lnTo>
                <a:lnTo>
                  <a:pt x="5882" y="468"/>
                </a:lnTo>
                <a:lnTo>
                  <a:pt x="5882" y="481"/>
                </a:lnTo>
                <a:lnTo>
                  <a:pt x="5882" y="489"/>
                </a:lnTo>
                <a:lnTo>
                  <a:pt x="5882" y="497"/>
                </a:lnTo>
                <a:lnTo>
                  <a:pt x="5883" y="511"/>
                </a:lnTo>
                <a:lnTo>
                  <a:pt x="5883" y="486"/>
                </a:lnTo>
                <a:lnTo>
                  <a:pt x="5884" y="423"/>
                </a:lnTo>
                <a:lnTo>
                  <a:pt x="5884" y="353"/>
                </a:lnTo>
                <a:lnTo>
                  <a:pt x="5884" y="260"/>
                </a:lnTo>
                <a:lnTo>
                  <a:pt x="5884" y="138"/>
                </a:lnTo>
                <a:lnTo>
                  <a:pt x="5885" y="44"/>
                </a:lnTo>
                <a:lnTo>
                  <a:pt x="5885" y="20"/>
                </a:lnTo>
                <a:lnTo>
                  <a:pt x="5885" y="105"/>
                </a:lnTo>
                <a:lnTo>
                  <a:pt x="5885" y="290"/>
                </a:lnTo>
                <a:lnTo>
                  <a:pt x="5886" y="447"/>
                </a:lnTo>
                <a:lnTo>
                  <a:pt x="5886" y="497"/>
                </a:lnTo>
                <a:lnTo>
                  <a:pt x="5886" y="489"/>
                </a:lnTo>
                <a:lnTo>
                  <a:pt x="5887" y="463"/>
                </a:lnTo>
                <a:lnTo>
                  <a:pt x="5887" y="463"/>
                </a:lnTo>
                <a:lnTo>
                  <a:pt x="5887" y="462"/>
                </a:lnTo>
                <a:lnTo>
                  <a:pt x="5888" y="466"/>
                </a:lnTo>
                <a:lnTo>
                  <a:pt x="5888" y="465"/>
                </a:lnTo>
                <a:lnTo>
                  <a:pt x="5888" y="468"/>
                </a:lnTo>
                <a:lnTo>
                  <a:pt x="5888" y="465"/>
                </a:lnTo>
                <a:lnTo>
                  <a:pt x="5889" y="466"/>
                </a:lnTo>
                <a:lnTo>
                  <a:pt x="5889" y="470"/>
                </a:lnTo>
                <a:lnTo>
                  <a:pt x="5889" y="466"/>
                </a:lnTo>
                <a:lnTo>
                  <a:pt x="5890" y="462"/>
                </a:lnTo>
                <a:lnTo>
                  <a:pt x="5890" y="463"/>
                </a:lnTo>
                <a:lnTo>
                  <a:pt x="5890" y="470"/>
                </a:lnTo>
                <a:lnTo>
                  <a:pt x="5891" y="468"/>
                </a:lnTo>
                <a:lnTo>
                  <a:pt x="5891" y="465"/>
                </a:lnTo>
                <a:lnTo>
                  <a:pt x="5891" y="465"/>
                </a:lnTo>
                <a:lnTo>
                  <a:pt x="5891" y="470"/>
                </a:lnTo>
                <a:lnTo>
                  <a:pt x="5892" y="468"/>
                </a:lnTo>
                <a:lnTo>
                  <a:pt x="5892" y="466"/>
                </a:lnTo>
                <a:lnTo>
                  <a:pt x="5892" y="463"/>
                </a:lnTo>
                <a:lnTo>
                  <a:pt x="5893" y="466"/>
                </a:lnTo>
                <a:lnTo>
                  <a:pt x="5893" y="465"/>
                </a:lnTo>
                <a:lnTo>
                  <a:pt x="5893" y="462"/>
                </a:lnTo>
                <a:lnTo>
                  <a:pt x="5894" y="458"/>
                </a:lnTo>
                <a:lnTo>
                  <a:pt x="5894" y="462"/>
                </a:lnTo>
                <a:lnTo>
                  <a:pt x="5894" y="462"/>
                </a:lnTo>
                <a:lnTo>
                  <a:pt x="5894" y="460"/>
                </a:lnTo>
                <a:lnTo>
                  <a:pt x="5895" y="460"/>
                </a:lnTo>
                <a:lnTo>
                  <a:pt x="5895" y="463"/>
                </a:lnTo>
                <a:lnTo>
                  <a:pt x="5895" y="465"/>
                </a:lnTo>
                <a:lnTo>
                  <a:pt x="5896" y="465"/>
                </a:lnTo>
                <a:lnTo>
                  <a:pt x="5896" y="463"/>
                </a:lnTo>
                <a:lnTo>
                  <a:pt x="5896" y="466"/>
                </a:lnTo>
                <a:lnTo>
                  <a:pt x="5897" y="466"/>
                </a:lnTo>
                <a:lnTo>
                  <a:pt x="5897" y="462"/>
                </a:lnTo>
                <a:lnTo>
                  <a:pt x="5897" y="462"/>
                </a:lnTo>
                <a:lnTo>
                  <a:pt x="5897" y="465"/>
                </a:lnTo>
                <a:lnTo>
                  <a:pt x="5898" y="468"/>
                </a:lnTo>
                <a:lnTo>
                  <a:pt x="5898" y="465"/>
                </a:lnTo>
                <a:lnTo>
                  <a:pt x="5898" y="458"/>
                </a:lnTo>
                <a:lnTo>
                  <a:pt x="5899" y="462"/>
                </a:lnTo>
                <a:lnTo>
                  <a:pt x="5899" y="465"/>
                </a:lnTo>
                <a:lnTo>
                  <a:pt x="5899" y="462"/>
                </a:lnTo>
                <a:lnTo>
                  <a:pt x="5899" y="455"/>
                </a:lnTo>
                <a:lnTo>
                  <a:pt x="5900" y="455"/>
                </a:lnTo>
                <a:lnTo>
                  <a:pt x="5900" y="458"/>
                </a:lnTo>
                <a:lnTo>
                  <a:pt x="5900" y="460"/>
                </a:lnTo>
                <a:lnTo>
                  <a:pt x="5901" y="458"/>
                </a:lnTo>
                <a:lnTo>
                  <a:pt x="5901" y="460"/>
                </a:lnTo>
                <a:lnTo>
                  <a:pt x="5901" y="465"/>
                </a:lnTo>
                <a:lnTo>
                  <a:pt x="5902" y="468"/>
                </a:lnTo>
                <a:lnTo>
                  <a:pt x="5902" y="463"/>
                </a:lnTo>
                <a:lnTo>
                  <a:pt x="5902" y="465"/>
                </a:lnTo>
                <a:lnTo>
                  <a:pt x="5902" y="470"/>
                </a:lnTo>
                <a:lnTo>
                  <a:pt x="5903" y="473"/>
                </a:lnTo>
                <a:lnTo>
                  <a:pt x="5903" y="468"/>
                </a:lnTo>
                <a:lnTo>
                  <a:pt x="5904" y="466"/>
                </a:lnTo>
                <a:lnTo>
                  <a:pt x="5904" y="470"/>
                </a:lnTo>
                <a:lnTo>
                  <a:pt x="5904" y="470"/>
                </a:lnTo>
                <a:lnTo>
                  <a:pt x="5904" y="466"/>
                </a:lnTo>
                <a:lnTo>
                  <a:pt x="5905" y="462"/>
                </a:lnTo>
                <a:lnTo>
                  <a:pt x="5905" y="457"/>
                </a:lnTo>
                <a:lnTo>
                  <a:pt x="5905" y="460"/>
                </a:lnTo>
                <a:lnTo>
                  <a:pt x="5905" y="454"/>
                </a:lnTo>
                <a:lnTo>
                  <a:pt x="5906" y="449"/>
                </a:lnTo>
                <a:lnTo>
                  <a:pt x="5906" y="449"/>
                </a:lnTo>
                <a:lnTo>
                  <a:pt x="5907" y="447"/>
                </a:lnTo>
                <a:lnTo>
                  <a:pt x="5907" y="442"/>
                </a:lnTo>
                <a:lnTo>
                  <a:pt x="5907" y="437"/>
                </a:lnTo>
                <a:lnTo>
                  <a:pt x="5907" y="435"/>
                </a:lnTo>
                <a:lnTo>
                  <a:pt x="5908" y="437"/>
                </a:lnTo>
                <a:lnTo>
                  <a:pt x="5908" y="435"/>
                </a:lnTo>
                <a:lnTo>
                  <a:pt x="5908" y="428"/>
                </a:lnTo>
                <a:lnTo>
                  <a:pt x="5908" y="425"/>
                </a:lnTo>
                <a:lnTo>
                  <a:pt x="5909" y="426"/>
                </a:lnTo>
                <a:lnTo>
                  <a:pt x="5909" y="428"/>
                </a:lnTo>
                <a:lnTo>
                  <a:pt x="5910" y="422"/>
                </a:lnTo>
                <a:lnTo>
                  <a:pt x="5910" y="422"/>
                </a:lnTo>
                <a:lnTo>
                  <a:pt x="5910" y="425"/>
                </a:lnTo>
                <a:lnTo>
                  <a:pt x="5910" y="425"/>
                </a:lnTo>
                <a:lnTo>
                  <a:pt x="5911" y="419"/>
                </a:lnTo>
                <a:lnTo>
                  <a:pt x="5911" y="417"/>
                </a:lnTo>
                <a:lnTo>
                  <a:pt x="5911" y="420"/>
                </a:lnTo>
                <a:lnTo>
                  <a:pt x="5911" y="426"/>
                </a:lnTo>
                <a:lnTo>
                  <a:pt x="5912" y="422"/>
                </a:lnTo>
                <a:lnTo>
                  <a:pt x="5912" y="417"/>
                </a:lnTo>
                <a:lnTo>
                  <a:pt x="5912" y="423"/>
                </a:lnTo>
                <a:lnTo>
                  <a:pt x="5912" y="423"/>
                </a:lnTo>
                <a:lnTo>
                  <a:pt x="5913" y="425"/>
                </a:lnTo>
                <a:lnTo>
                  <a:pt x="5913" y="422"/>
                </a:lnTo>
                <a:lnTo>
                  <a:pt x="5914" y="422"/>
                </a:lnTo>
                <a:lnTo>
                  <a:pt x="5914" y="430"/>
                </a:lnTo>
                <a:lnTo>
                  <a:pt x="5914" y="426"/>
                </a:lnTo>
                <a:lnTo>
                  <a:pt x="5914" y="426"/>
                </a:lnTo>
                <a:lnTo>
                  <a:pt x="5915" y="431"/>
                </a:lnTo>
                <a:lnTo>
                  <a:pt x="5915" y="430"/>
                </a:lnTo>
                <a:lnTo>
                  <a:pt x="5915" y="430"/>
                </a:lnTo>
                <a:lnTo>
                  <a:pt x="5915" y="428"/>
                </a:lnTo>
                <a:lnTo>
                  <a:pt x="5916" y="428"/>
                </a:lnTo>
                <a:lnTo>
                  <a:pt x="5916" y="430"/>
                </a:lnTo>
                <a:lnTo>
                  <a:pt x="5917" y="431"/>
                </a:lnTo>
                <a:lnTo>
                  <a:pt x="5917" y="428"/>
                </a:lnTo>
                <a:lnTo>
                  <a:pt x="5917" y="426"/>
                </a:lnTo>
                <a:lnTo>
                  <a:pt x="5917" y="433"/>
                </a:lnTo>
                <a:lnTo>
                  <a:pt x="5918" y="435"/>
                </a:lnTo>
                <a:lnTo>
                  <a:pt x="5918" y="431"/>
                </a:lnTo>
                <a:lnTo>
                  <a:pt x="5918" y="428"/>
                </a:lnTo>
                <a:lnTo>
                  <a:pt x="5918" y="433"/>
                </a:lnTo>
                <a:lnTo>
                  <a:pt x="5919" y="436"/>
                </a:lnTo>
                <a:lnTo>
                  <a:pt x="5919" y="435"/>
                </a:lnTo>
                <a:lnTo>
                  <a:pt x="5920" y="431"/>
                </a:lnTo>
                <a:lnTo>
                  <a:pt x="5920" y="436"/>
                </a:lnTo>
                <a:lnTo>
                  <a:pt x="5920" y="439"/>
                </a:lnTo>
                <a:lnTo>
                  <a:pt x="5920" y="436"/>
                </a:lnTo>
                <a:lnTo>
                  <a:pt x="5921" y="433"/>
                </a:lnTo>
                <a:lnTo>
                  <a:pt x="5921" y="437"/>
                </a:lnTo>
                <a:lnTo>
                  <a:pt x="5921" y="442"/>
                </a:lnTo>
                <a:lnTo>
                  <a:pt x="5921" y="439"/>
                </a:lnTo>
                <a:lnTo>
                  <a:pt x="5922" y="435"/>
                </a:lnTo>
                <a:lnTo>
                  <a:pt x="5922" y="433"/>
                </a:lnTo>
                <a:lnTo>
                  <a:pt x="5923" y="437"/>
                </a:lnTo>
                <a:lnTo>
                  <a:pt x="5923" y="436"/>
                </a:lnTo>
                <a:lnTo>
                  <a:pt x="5923" y="430"/>
                </a:lnTo>
                <a:lnTo>
                  <a:pt x="5923" y="430"/>
                </a:lnTo>
                <a:lnTo>
                  <a:pt x="5924" y="426"/>
                </a:lnTo>
                <a:lnTo>
                  <a:pt x="5924" y="423"/>
                </a:lnTo>
                <a:lnTo>
                  <a:pt x="5924" y="417"/>
                </a:lnTo>
                <a:lnTo>
                  <a:pt x="5924" y="410"/>
                </a:lnTo>
                <a:lnTo>
                  <a:pt x="5925" y="412"/>
                </a:lnTo>
                <a:lnTo>
                  <a:pt x="5925" y="414"/>
                </a:lnTo>
                <a:lnTo>
                  <a:pt x="5925" y="412"/>
                </a:lnTo>
                <a:lnTo>
                  <a:pt x="5926" y="409"/>
                </a:lnTo>
                <a:lnTo>
                  <a:pt x="5926" y="403"/>
                </a:lnTo>
                <a:lnTo>
                  <a:pt x="5926" y="404"/>
                </a:lnTo>
                <a:lnTo>
                  <a:pt x="5927" y="401"/>
                </a:lnTo>
                <a:lnTo>
                  <a:pt x="5927" y="396"/>
                </a:lnTo>
                <a:lnTo>
                  <a:pt x="5927" y="396"/>
                </a:lnTo>
                <a:lnTo>
                  <a:pt x="5927" y="403"/>
                </a:lnTo>
                <a:lnTo>
                  <a:pt x="5928" y="401"/>
                </a:lnTo>
                <a:lnTo>
                  <a:pt x="5928" y="399"/>
                </a:lnTo>
                <a:lnTo>
                  <a:pt x="5928" y="398"/>
                </a:lnTo>
                <a:lnTo>
                  <a:pt x="5929" y="404"/>
                </a:lnTo>
                <a:lnTo>
                  <a:pt x="5929" y="403"/>
                </a:lnTo>
                <a:lnTo>
                  <a:pt x="5929" y="391"/>
                </a:lnTo>
                <a:lnTo>
                  <a:pt x="5930" y="386"/>
                </a:lnTo>
                <a:lnTo>
                  <a:pt x="5930" y="407"/>
                </a:lnTo>
                <a:lnTo>
                  <a:pt x="5930" y="412"/>
                </a:lnTo>
                <a:lnTo>
                  <a:pt x="5931" y="417"/>
                </a:lnTo>
                <a:lnTo>
                  <a:pt x="5931" y="422"/>
                </a:lnTo>
                <a:lnTo>
                  <a:pt x="5931" y="430"/>
                </a:lnTo>
                <a:lnTo>
                  <a:pt x="5931" y="436"/>
                </a:lnTo>
                <a:lnTo>
                  <a:pt x="5932" y="439"/>
                </a:lnTo>
                <a:lnTo>
                  <a:pt x="5932" y="437"/>
                </a:lnTo>
                <a:lnTo>
                  <a:pt x="5932" y="437"/>
                </a:lnTo>
                <a:lnTo>
                  <a:pt x="5933" y="441"/>
                </a:lnTo>
                <a:lnTo>
                  <a:pt x="5933" y="439"/>
                </a:lnTo>
                <a:lnTo>
                  <a:pt x="5933" y="437"/>
                </a:lnTo>
                <a:lnTo>
                  <a:pt x="5934" y="442"/>
                </a:lnTo>
                <a:lnTo>
                  <a:pt x="5934" y="444"/>
                </a:lnTo>
                <a:lnTo>
                  <a:pt x="5934" y="439"/>
                </a:lnTo>
                <a:lnTo>
                  <a:pt x="5934" y="439"/>
                </a:lnTo>
                <a:lnTo>
                  <a:pt x="5935" y="439"/>
                </a:lnTo>
                <a:lnTo>
                  <a:pt x="5935" y="441"/>
                </a:lnTo>
                <a:lnTo>
                  <a:pt x="5935" y="439"/>
                </a:lnTo>
                <a:lnTo>
                  <a:pt x="5935" y="435"/>
                </a:lnTo>
                <a:lnTo>
                  <a:pt x="5936" y="446"/>
                </a:lnTo>
                <a:lnTo>
                  <a:pt x="5936" y="455"/>
                </a:lnTo>
                <a:lnTo>
                  <a:pt x="5937" y="465"/>
                </a:lnTo>
                <a:lnTo>
                  <a:pt x="5937" y="475"/>
                </a:lnTo>
                <a:lnTo>
                  <a:pt x="5937" y="479"/>
                </a:lnTo>
                <a:lnTo>
                  <a:pt x="5937" y="492"/>
                </a:lnTo>
                <a:lnTo>
                  <a:pt x="5938" y="508"/>
                </a:lnTo>
                <a:lnTo>
                  <a:pt x="5938" y="491"/>
                </a:lnTo>
                <a:lnTo>
                  <a:pt x="5938" y="439"/>
                </a:lnTo>
                <a:lnTo>
                  <a:pt x="5938" y="370"/>
                </a:lnTo>
                <a:lnTo>
                  <a:pt x="5939" y="281"/>
                </a:lnTo>
                <a:lnTo>
                  <a:pt x="5939" y="154"/>
                </a:lnTo>
                <a:lnTo>
                  <a:pt x="5940" y="61"/>
                </a:lnTo>
                <a:lnTo>
                  <a:pt x="5940" y="53"/>
                </a:lnTo>
                <a:lnTo>
                  <a:pt x="5940" y="66"/>
                </a:lnTo>
                <a:lnTo>
                  <a:pt x="5940" y="337"/>
                </a:lnTo>
                <a:lnTo>
                  <a:pt x="5941" y="475"/>
                </a:lnTo>
                <a:lnTo>
                  <a:pt x="5941" y="497"/>
                </a:lnTo>
                <a:lnTo>
                  <a:pt x="5941" y="470"/>
                </a:lnTo>
                <a:lnTo>
                  <a:pt x="5941" y="452"/>
                </a:lnTo>
                <a:lnTo>
                  <a:pt x="5942" y="450"/>
                </a:lnTo>
                <a:lnTo>
                  <a:pt x="5942" y="455"/>
                </a:lnTo>
                <a:lnTo>
                  <a:pt x="5943" y="457"/>
                </a:lnTo>
                <a:lnTo>
                  <a:pt x="5943" y="452"/>
                </a:lnTo>
                <a:lnTo>
                  <a:pt x="5943" y="447"/>
                </a:lnTo>
                <a:lnTo>
                  <a:pt x="5943" y="450"/>
                </a:lnTo>
                <a:lnTo>
                  <a:pt x="5944" y="454"/>
                </a:lnTo>
                <a:lnTo>
                  <a:pt x="5944" y="450"/>
                </a:lnTo>
                <a:lnTo>
                  <a:pt x="5944" y="447"/>
                </a:lnTo>
                <a:lnTo>
                  <a:pt x="5944" y="447"/>
                </a:lnTo>
                <a:lnTo>
                  <a:pt x="5945" y="457"/>
                </a:lnTo>
                <a:lnTo>
                  <a:pt x="5945" y="455"/>
                </a:lnTo>
                <a:lnTo>
                  <a:pt x="5946" y="452"/>
                </a:lnTo>
                <a:lnTo>
                  <a:pt x="5946" y="454"/>
                </a:lnTo>
                <a:lnTo>
                  <a:pt x="5946" y="460"/>
                </a:lnTo>
                <a:lnTo>
                  <a:pt x="5946" y="458"/>
                </a:lnTo>
                <a:lnTo>
                  <a:pt x="5947" y="458"/>
                </a:lnTo>
                <a:lnTo>
                  <a:pt x="5947" y="457"/>
                </a:lnTo>
                <a:lnTo>
                  <a:pt x="5947" y="457"/>
                </a:lnTo>
                <a:lnTo>
                  <a:pt x="5947" y="460"/>
                </a:lnTo>
                <a:lnTo>
                  <a:pt x="5948" y="454"/>
                </a:lnTo>
                <a:lnTo>
                  <a:pt x="5948" y="450"/>
                </a:lnTo>
                <a:lnTo>
                  <a:pt x="5948" y="455"/>
                </a:lnTo>
                <a:lnTo>
                  <a:pt x="5948" y="457"/>
                </a:lnTo>
                <a:lnTo>
                  <a:pt x="5949" y="452"/>
                </a:lnTo>
                <a:lnTo>
                  <a:pt x="5949" y="450"/>
                </a:lnTo>
                <a:lnTo>
                  <a:pt x="5950" y="455"/>
                </a:lnTo>
                <a:lnTo>
                  <a:pt x="5950" y="458"/>
                </a:lnTo>
                <a:lnTo>
                  <a:pt x="5950" y="455"/>
                </a:lnTo>
                <a:lnTo>
                  <a:pt x="5950" y="454"/>
                </a:lnTo>
                <a:lnTo>
                  <a:pt x="5951" y="452"/>
                </a:lnTo>
                <a:lnTo>
                  <a:pt x="5951" y="457"/>
                </a:lnTo>
                <a:lnTo>
                  <a:pt x="5951" y="455"/>
                </a:lnTo>
                <a:lnTo>
                  <a:pt x="5951" y="452"/>
                </a:lnTo>
                <a:lnTo>
                  <a:pt x="5952" y="452"/>
                </a:lnTo>
                <a:lnTo>
                  <a:pt x="5952" y="454"/>
                </a:lnTo>
                <a:lnTo>
                  <a:pt x="5953" y="454"/>
                </a:lnTo>
                <a:lnTo>
                  <a:pt x="5953" y="449"/>
                </a:lnTo>
                <a:lnTo>
                  <a:pt x="5953" y="446"/>
                </a:lnTo>
                <a:lnTo>
                  <a:pt x="5953" y="452"/>
                </a:lnTo>
                <a:lnTo>
                  <a:pt x="5954" y="452"/>
                </a:lnTo>
                <a:lnTo>
                  <a:pt x="5954" y="449"/>
                </a:lnTo>
                <a:lnTo>
                  <a:pt x="5954" y="447"/>
                </a:lnTo>
                <a:lnTo>
                  <a:pt x="5954" y="452"/>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7" name="Rectangle 60">
            <a:extLst>
              <a:ext uri="{FF2B5EF4-FFF2-40B4-BE49-F238E27FC236}">
                <a16:creationId xmlns:a16="http://schemas.microsoft.com/office/drawing/2014/main" id="{7539BE28-FB9D-4014-B445-AC726DDD0BA0}"/>
              </a:ext>
            </a:extLst>
          </p:cNvPr>
          <p:cNvSpPr>
            <a:spLocks noChangeArrowheads="1"/>
          </p:cNvSpPr>
          <p:nvPr/>
        </p:nvSpPr>
        <p:spPr bwMode="auto">
          <a:xfrm>
            <a:off x="1817689" y="4564063"/>
            <a:ext cx="945197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Line 61">
            <a:extLst>
              <a:ext uri="{FF2B5EF4-FFF2-40B4-BE49-F238E27FC236}">
                <a16:creationId xmlns:a16="http://schemas.microsoft.com/office/drawing/2014/main" id="{03DD0301-5498-4F74-91B2-21C36F88B56E}"/>
              </a:ext>
            </a:extLst>
          </p:cNvPr>
          <p:cNvSpPr>
            <a:spLocks noChangeShapeType="1"/>
          </p:cNvSpPr>
          <p:nvPr/>
        </p:nvSpPr>
        <p:spPr bwMode="auto">
          <a:xfrm>
            <a:off x="1817689" y="4659313"/>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 name="Line 62">
            <a:extLst>
              <a:ext uri="{FF2B5EF4-FFF2-40B4-BE49-F238E27FC236}">
                <a16:creationId xmlns:a16="http://schemas.microsoft.com/office/drawing/2014/main" id="{7C13F1A7-6DBC-44F7-9C01-9628ECB39111}"/>
              </a:ext>
            </a:extLst>
          </p:cNvPr>
          <p:cNvSpPr>
            <a:spLocks noChangeShapeType="1"/>
          </p:cNvSpPr>
          <p:nvPr/>
        </p:nvSpPr>
        <p:spPr bwMode="auto">
          <a:xfrm>
            <a:off x="276225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0" name="Line 63">
            <a:extLst>
              <a:ext uri="{FF2B5EF4-FFF2-40B4-BE49-F238E27FC236}">
                <a16:creationId xmlns:a16="http://schemas.microsoft.com/office/drawing/2014/main" id="{C1CDD04D-DC8E-411A-9334-34FDEBC7C752}"/>
              </a:ext>
            </a:extLst>
          </p:cNvPr>
          <p:cNvSpPr>
            <a:spLocks noChangeShapeType="1"/>
          </p:cNvSpPr>
          <p:nvPr/>
        </p:nvSpPr>
        <p:spPr bwMode="auto">
          <a:xfrm>
            <a:off x="370840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1" name="Line 64">
            <a:extLst>
              <a:ext uri="{FF2B5EF4-FFF2-40B4-BE49-F238E27FC236}">
                <a16:creationId xmlns:a16="http://schemas.microsoft.com/office/drawing/2014/main" id="{77A49729-DBE7-4528-B289-CB637AF11089}"/>
              </a:ext>
            </a:extLst>
          </p:cNvPr>
          <p:cNvSpPr>
            <a:spLocks noChangeShapeType="1"/>
          </p:cNvSpPr>
          <p:nvPr/>
        </p:nvSpPr>
        <p:spPr bwMode="auto">
          <a:xfrm>
            <a:off x="465296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2" name="Line 65">
            <a:extLst>
              <a:ext uri="{FF2B5EF4-FFF2-40B4-BE49-F238E27FC236}">
                <a16:creationId xmlns:a16="http://schemas.microsoft.com/office/drawing/2014/main" id="{E2D02A95-71AF-49C1-AEC3-EEF24A73F387}"/>
              </a:ext>
            </a:extLst>
          </p:cNvPr>
          <p:cNvSpPr>
            <a:spLocks noChangeShapeType="1"/>
          </p:cNvSpPr>
          <p:nvPr/>
        </p:nvSpPr>
        <p:spPr bwMode="auto">
          <a:xfrm>
            <a:off x="559911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3" name="Line 66">
            <a:extLst>
              <a:ext uri="{FF2B5EF4-FFF2-40B4-BE49-F238E27FC236}">
                <a16:creationId xmlns:a16="http://schemas.microsoft.com/office/drawing/2014/main" id="{6CF8265E-EFC5-44C8-9DB9-D9983EC87EC6}"/>
              </a:ext>
            </a:extLst>
          </p:cNvPr>
          <p:cNvSpPr>
            <a:spLocks noChangeShapeType="1"/>
          </p:cNvSpPr>
          <p:nvPr/>
        </p:nvSpPr>
        <p:spPr bwMode="auto">
          <a:xfrm>
            <a:off x="6543676"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 name="Line 67">
            <a:extLst>
              <a:ext uri="{FF2B5EF4-FFF2-40B4-BE49-F238E27FC236}">
                <a16:creationId xmlns:a16="http://schemas.microsoft.com/office/drawing/2014/main" id="{87A47D84-375A-4026-8449-702E02C9AF67}"/>
              </a:ext>
            </a:extLst>
          </p:cNvPr>
          <p:cNvSpPr>
            <a:spLocks noChangeShapeType="1"/>
          </p:cNvSpPr>
          <p:nvPr/>
        </p:nvSpPr>
        <p:spPr bwMode="auto">
          <a:xfrm>
            <a:off x="7489826"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 name="Line 68">
            <a:extLst>
              <a:ext uri="{FF2B5EF4-FFF2-40B4-BE49-F238E27FC236}">
                <a16:creationId xmlns:a16="http://schemas.microsoft.com/office/drawing/2014/main" id="{3C146F29-01B6-4556-BE3A-0503D5A18F0D}"/>
              </a:ext>
            </a:extLst>
          </p:cNvPr>
          <p:cNvSpPr>
            <a:spLocks noChangeShapeType="1"/>
          </p:cNvSpPr>
          <p:nvPr/>
        </p:nvSpPr>
        <p:spPr bwMode="auto">
          <a:xfrm>
            <a:off x="8434389"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 name="Line 69">
            <a:extLst>
              <a:ext uri="{FF2B5EF4-FFF2-40B4-BE49-F238E27FC236}">
                <a16:creationId xmlns:a16="http://schemas.microsoft.com/office/drawing/2014/main" id="{55DD9E52-F375-4CE0-956C-C1BA0331718B}"/>
              </a:ext>
            </a:extLst>
          </p:cNvPr>
          <p:cNvSpPr>
            <a:spLocks noChangeShapeType="1"/>
          </p:cNvSpPr>
          <p:nvPr/>
        </p:nvSpPr>
        <p:spPr bwMode="auto">
          <a:xfrm>
            <a:off x="9380539"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 name="Line 70">
            <a:extLst>
              <a:ext uri="{FF2B5EF4-FFF2-40B4-BE49-F238E27FC236}">
                <a16:creationId xmlns:a16="http://schemas.microsoft.com/office/drawing/2014/main" id="{527385A8-2FAA-4EDB-BAF3-D61677BB2B1B}"/>
              </a:ext>
            </a:extLst>
          </p:cNvPr>
          <p:cNvSpPr>
            <a:spLocks noChangeShapeType="1"/>
          </p:cNvSpPr>
          <p:nvPr/>
        </p:nvSpPr>
        <p:spPr bwMode="auto">
          <a:xfrm>
            <a:off x="1032510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 name="Line 71">
            <a:extLst>
              <a:ext uri="{FF2B5EF4-FFF2-40B4-BE49-F238E27FC236}">
                <a16:creationId xmlns:a16="http://schemas.microsoft.com/office/drawing/2014/main" id="{2CF84D67-93B5-4BDA-AB80-F4E960FCB25D}"/>
              </a:ext>
            </a:extLst>
          </p:cNvPr>
          <p:cNvSpPr>
            <a:spLocks noChangeShapeType="1"/>
          </p:cNvSpPr>
          <p:nvPr/>
        </p:nvSpPr>
        <p:spPr bwMode="auto">
          <a:xfrm>
            <a:off x="1126966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 name="Rectangle 72">
            <a:extLst>
              <a:ext uri="{FF2B5EF4-FFF2-40B4-BE49-F238E27FC236}">
                <a16:creationId xmlns:a16="http://schemas.microsoft.com/office/drawing/2014/main" id="{1B6112BB-1F1D-4F0C-992F-5845ACEDFE70}"/>
              </a:ext>
            </a:extLst>
          </p:cNvPr>
          <p:cNvSpPr>
            <a:spLocks noChangeArrowheads="1"/>
          </p:cNvSpPr>
          <p:nvPr/>
        </p:nvSpPr>
        <p:spPr bwMode="auto">
          <a:xfrm>
            <a:off x="269875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0" name="Rectangle 73">
            <a:extLst>
              <a:ext uri="{FF2B5EF4-FFF2-40B4-BE49-F238E27FC236}">
                <a16:creationId xmlns:a16="http://schemas.microsoft.com/office/drawing/2014/main" id="{11FE1B46-021B-47F6-B1E6-9C33A4D56820}"/>
              </a:ext>
            </a:extLst>
          </p:cNvPr>
          <p:cNvSpPr>
            <a:spLocks noChangeArrowheads="1"/>
          </p:cNvSpPr>
          <p:nvPr/>
        </p:nvSpPr>
        <p:spPr bwMode="auto">
          <a:xfrm>
            <a:off x="3646489"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1" name="Rectangle 74">
            <a:extLst>
              <a:ext uri="{FF2B5EF4-FFF2-40B4-BE49-F238E27FC236}">
                <a16:creationId xmlns:a16="http://schemas.microsoft.com/office/drawing/2014/main" id="{91842B35-75B6-4325-89BE-824DD3D8124B}"/>
              </a:ext>
            </a:extLst>
          </p:cNvPr>
          <p:cNvSpPr>
            <a:spLocks noChangeArrowheads="1"/>
          </p:cNvSpPr>
          <p:nvPr/>
        </p:nvSpPr>
        <p:spPr bwMode="auto">
          <a:xfrm>
            <a:off x="4589464"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2" name="Rectangle 75">
            <a:extLst>
              <a:ext uri="{FF2B5EF4-FFF2-40B4-BE49-F238E27FC236}">
                <a16:creationId xmlns:a16="http://schemas.microsoft.com/office/drawing/2014/main" id="{368F5214-472D-4C07-9FD3-E505C1016883}"/>
              </a:ext>
            </a:extLst>
          </p:cNvPr>
          <p:cNvSpPr>
            <a:spLocks noChangeArrowheads="1"/>
          </p:cNvSpPr>
          <p:nvPr/>
        </p:nvSpPr>
        <p:spPr bwMode="auto">
          <a:xfrm>
            <a:off x="553720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3" name="Rectangle 76">
            <a:extLst>
              <a:ext uri="{FF2B5EF4-FFF2-40B4-BE49-F238E27FC236}">
                <a16:creationId xmlns:a16="http://schemas.microsoft.com/office/drawing/2014/main" id="{FBF5E8C5-0DB0-4968-8578-9AEF1E9735EC}"/>
              </a:ext>
            </a:extLst>
          </p:cNvPr>
          <p:cNvSpPr>
            <a:spLocks noChangeArrowheads="1"/>
          </p:cNvSpPr>
          <p:nvPr/>
        </p:nvSpPr>
        <p:spPr bwMode="auto">
          <a:xfrm>
            <a:off x="6518276" y="4792663"/>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4" name="Rectangle 77">
            <a:extLst>
              <a:ext uri="{FF2B5EF4-FFF2-40B4-BE49-F238E27FC236}">
                <a16:creationId xmlns:a16="http://schemas.microsoft.com/office/drawing/2014/main" id="{34A3017D-EC91-481F-A917-9CB51293B264}"/>
              </a:ext>
            </a:extLst>
          </p:cNvPr>
          <p:cNvSpPr>
            <a:spLocks noChangeArrowheads="1"/>
          </p:cNvSpPr>
          <p:nvPr/>
        </p:nvSpPr>
        <p:spPr bwMode="auto">
          <a:xfrm>
            <a:off x="7427914"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5" name="Rectangle 78">
            <a:extLst>
              <a:ext uri="{FF2B5EF4-FFF2-40B4-BE49-F238E27FC236}">
                <a16:creationId xmlns:a16="http://schemas.microsoft.com/office/drawing/2014/main" id="{58426F8C-03A2-4747-A4C6-B1A1498CEF0C}"/>
              </a:ext>
            </a:extLst>
          </p:cNvPr>
          <p:cNvSpPr>
            <a:spLocks noChangeArrowheads="1"/>
          </p:cNvSpPr>
          <p:nvPr/>
        </p:nvSpPr>
        <p:spPr bwMode="auto">
          <a:xfrm>
            <a:off x="8370889"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6" name="Rectangle 79">
            <a:extLst>
              <a:ext uri="{FF2B5EF4-FFF2-40B4-BE49-F238E27FC236}">
                <a16:creationId xmlns:a16="http://schemas.microsoft.com/office/drawing/2014/main" id="{B9AA2B9C-209A-4370-91B3-5B305A909050}"/>
              </a:ext>
            </a:extLst>
          </p:cNvPr>
          <p:cNvSpPr>
            <a:spLocks noChangeArrowheads="1"/>
          </p:cNvSpPr>
          <p:nvPr/>
        </p:nvSpPr>
        <p:spPr bwMode="auto">
          <a:xfrm>
            <a:off x="9318626"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7" name="Rectangle 80">
            <a:extLst>
              <a:ext uri="{FF2B5EF4-FFF2-40B4-BE49-F238E27FC236}">
                <a16:creationId xmlns:a16="http://schemas.microsoft.com/office/drawing/2014/main" id="{BE47875F-3745-4164-BF2C-1962D9BB1911}"/>
              </a:ext>
            </a:extLst>
          </p:cNvPr>
          <p:cNvSpPr>
            <a:spLocks noChangeArrowheads="1"/>
          </p:cNvSpPr>
          <p:nvPr/>
        </p:nvSpPr>
        <p:spPr bwMode="auto">
          <a:xfrm>
            <a:off x="1026160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8" name="Rectangle 81">
            <a:extLst>
              <a:ext uri="{FF2B5EF4-FFF2-40B4-BE49-F238E27FC236}">
                <a16:creationId xmlns:a16="http://schemas.microsoft.com/office/drawing/2014/main" id="{350282FB-5B94-4C3E-9485-4D0CBA79B02E}"/>
              </a:ext>
            </a:extLst>
          </p:cNvPr>
          <p:cNvSpPr>
            <a:spLocks noChangeArrowheads="1"/>
          </p:cNvSpPr>
          <p:nvPr/>
        </p:nvSpPr>
        <p:spPr bwMode="auto">
          <a:xfrm>
            <a:off x="11247439" y="4792663"/>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9" name="Rectangle 82">
            <a:extLst>
              <a:ext uri="{FF2B5EF4-FFF2-40B4-BE49-F238E27FC236}">
                <a16:creationId xmlns:a16="http://schemas.microsoft.com/office/drawing/2014/main" id="{9C12F2EF-4C20-4BA3-A29A-30F79012B163}"/>
              </a:ext>
            </a:extLst>
          </p:cNvPr>
          <p:cNvSpPr>
            <a:spLocks noChangeArrowheads="1"/>
          </p:cNvSpPr>
          <p:nvPr/>
        </p:nvSpPr>
        <p:spPr bwMode="auto">
          <a:xfrm>
            <a:off x="6391276" y="4900613"/>
            <a:ext cx="387350" cy="14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nz = 71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0" name="Freeform 83">
            <a:extLst>
              <a:ext uri="{FF2B5EF4-FFF2-40B4-BE49-F238E27FC236}">
                <a16:creationId xmlns:a16="http://schemas.microsoft.com/office/drawing/2014/main" id="{BBC5983B-E1E0-46EC-B999-8CE3E1DADDD0}"/>
              </a:ext>
            </a:extLst>
          </p:cNvPr>
          <p:cNvSpPr>
            <a:spLocks/>
          </p:cNvSpPr>
          <p:nvPr/>
        </p:nvSpPr>
        <p:spPr bwMode="auto">
          <a:xfrm>
            <a:off x="11080751" y="4964113"/>
            <a:ext cx="41275" cy="41275"/>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Rectangle 84">
            <a:extLst>
              <a:ext uri="{FF2B5EF4-FFF2-40B4-BE49-F238E27FC236}">
                <a16:creationId xmlns:a16="http://schemas.microsoft.com/office/drawing/2014/main" id="{FC8E8C00-0F17-42CA-AF57-197F880A3013}"/>
              </a:ext>
            </a:extLst>
          </p:cNvPr>
          <p:cNvSpPr>
            <a:spLocks noChangeArrowheads="1"/>
          </p:cNvSpPr>
          <p:nvPr/>
        </p:nvSpPr>
        <p:spPr bwMode="auto">
          <a:xfrm>
            <a:off x="11133139" y="4929188"/>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2" name="Rectangle 85">
            <a:extLst>
              <a:ext uri="{FF2B5EF4-FFF2-40B4-BE49-F238E27FC236}">
                <a16:creationId xmlns:a16="http://schemas.microsoft.com/office/drawing/2014/main" id="{74159C59-F2B8-4795-A2F6-BA3CA1D6A184}"/>
              </a:ext>
            </a:extLst>
          </p:cNvPr>
          <p:cNvSpPr>
            <a:spLocks noChangeArrowheads="1"/>
          </p:cNvSpPr>
          <p:nvPr/>
        </p:nvSpPr>
        <p:spPr bwMode="auto">
          <a:xfrm>
            <a:off x="11233151" y="4900613"/>
            <a:ext cx="76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3" name="Line 86">
            <a:extLst>
              <a:ext uri="{FF2B5EF4-FFF2-40B4-BE49-F238E27FC236}">
                <a16:creationId xmlns:a16="http://schemas.microsoft.com/office/drawing/2014/main" id="{5F48BBE4-91CA-42F7-BDCE-4B90FF4687FA}"/>
              </a:ext>
            </a:extLst>
          </p:cNvPr>
          <p:cNvSpPr>
            <a:spLocks noChangeShapeType="1"/>
          </p:cNvSpPr>
          <p:nvPr/>
        </p:nvSpPr>
        <p:spPr bwMode="auto">
          <a:xfrm>
            <a:off x="1817689" y="456406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8" name="Line 87">
            <a:extLst>
              <a:ext uri="{FF2B5EF4-FFF2-40B4-BE49-F238E27FC236}">
                <a16:creationId xmlns:a16="http://schemas.microsoft.com/office/drawing/2014/main" id="{08A146B5-9237-4982-B9FA-5226047E3C7F}"/>
              </a:ext>
            </a:extLst>
          </p:cNvPr>
          <p:cNvSpPr>
            <a:spLocks noChangeShapeType="1"/>
          </p:cNvSpPr>
          <p:nvPr/>
        </p:nvSpPr>
        <p:spPr bwMode="auto">
          <a:xfrm flipH="1">
            <a:off x="1722439" y="456406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9" name="Line 88">
            <a:extLst>
              <a:ext uri="{FF2B5EF4-FFF2-40B4-BE49-F238E27FC236}">
                <a16:creationId xmlns:a16="http://schemas.microsoft.com/office/drawing/2014/main" id="{ABEA6577-9075-42E2-9DDC-655B9E946AF1}"/>
              </a:ext>
            </a:extLst>
          </p:cNvPr>
          <p:cNvSpPr>
            <a:spLocks noChangeShapeType="1"/>
          </p:cNvSpPr>
          <p:nvPr/>
        </p:nvSpPr>
        <p:spPr bwMode="auto">
          <a:xfrm flipH="1">
            <a:off x="1722439" y="46593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0" name="Rectangle 89">
            <a:extLst>
              <a:ext uri="{FF2B5EF4-FFF2-40B4-BE49-F238E27FC236}">
                <a16:creationId xmlns:a16="http://schemas.microsoft.com/office/drawing/2014/main" id="{6AA392FF-C124-4D56-B1E6-559E22DB2660}"/>
              </a:ext>
            </a:extLst>
          </p:cNvPr>
          <p:cNvSpPr>
            <a:spLocks noChangeArrowheads="1"/>
          </p:cNvSpPr>
          <p:nvPr/>
        </p:nvSpPr>
        <p:spPr bwMode="auto">
          <a:xfrm>
            <a:off x="1595439" y="4522788"/>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1" name="Rectangle 90">
            <a:extLst>
              <a:ext uri="{FF2B5EF4-FFF2-40B4-BE49-F238E27FC236}">
                <a16:creationId xmlns:a16="http://schemas.microsoft.com/office/drawing/2014/main" id="{88BA58A7-4680-4579-A7AB-D0F2633AE318}"/>
              </a:ext>
            </a:extLst>
          </p:cNvPr>
          <p:cNvSpPr>
            <a:spLocks noChangeArrowheads="1"/>
          </p:cNvSpPr>
          <p:nvPr/>
        </p:nvSpPr>
        <p:spPr bwMode="auto">
          <a:xfrm>
            <a:off x="1549401" y="4622801"/>
            <a:ext cx="1841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2" name="Rectangle 91">
            <a:extLst>
              <a:ext uri="{FF2B5EF4-FFF2-40B4-BE49-F238E27FC236}">
                <a16:creationId xmlns:a16="http://schemas.microsoft.com/office/drawing/2014/main" id="{18079C52-6571-4E86-8A24-E5BED2E531B2}"/>
              </a:ext>
            </a:extLst>
          </p:cNvPr>
          <p:cNvSpPr>
            <a:spLocks noChangeArrowheads="1"/>
          </p:cNvSpPr>
          <p:nvPr/>
        </p:nvSpPr>
        <p:spPr bwMode="auto">
          <a:xfrm>
            <a:off x="1817689" y="4564063"/>
            <a:ext cx="9453563" cy="95250"/>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Oval 93">
            <a:extLst>
              <a:ext uri="{FF2B5EF4-FFF2-40B4-BE49-F238E27FC236}">
                <a16:creationId xmlns:a16="http://schemas.microsoft.com/office/drawing/2014/main" id="{74755A83-50E8-4176-B4FD-3FF805213DA2}"/>
              </a:ext>
            </a:extLst>
          </p:cNvPr>
          <p:cNvSpPr>
            <a:spLocks noChangeArrowheads="1"/>
          </p:cNvSpPr>
          <p:nvPr/>
        </p:nvSpPr>
        <p:spPr bwMode="auto">
          <a:xfrm>
            <a:off x="1978026" y="45847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94">
            <a:extLst>
              <a:ext uri="{FF2B5EF4-FFF2-40B4-BE49-F238E27FC236}">
                <a16:creationId xmlns:a16="http://schemas.microsoft.com/office/drawing/2014/main" id="{BA6EC59A-993D-4DF3-BFAC-4FF9EC029B43}"/>
              </a:ext>
            </a:extLst>
          </p:cNvPr>
          <p:cNvSpPr>
            <a:spLocks noChangeArrowheads="1"/>
          </p:cNvSpPr>
          <p:nvPr/>
        </p:nvSpPr>
        <p:spPr bwMode="auto">
          <a:xfrm>
            <a:off x="1978026" y="45862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95">
            <a:extLst>
              <a:ext uri="{FF2B5EF4-FFF2-40B4-BE49-F238E27FC236}">
                <a16:creationId xmlns:a16="http://schemas.microsoft.com/office/drawing/2014/main" id="{583E5FF7-3FC7-46B8-B26C-710079215C04}"/>
              </a:ext>
            </a:extLst>
          </p:cNvPr>
          <p:cNvSpPr>
            <a:spLocks noChangeArrowheads="1"/>
          </p:cNvSpPr>
          <p:nvPr/>
        </p:nvSpPr>
        <p:spPr bwMode="auto">
          <a:xfrm>
            <a:off x="1978026" y="45910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96">
            <a:extLst>
              <a:ext uri="{FF2B5EF4-FFF2-40B4-BE49-F238E27FC236}">
                <a16:creationId xmlns:a16="http://schemas.microsoft.com/office/drawing/2014/main" id="{254435AA-BED3-4FB7-A2BB-ED4C7585E364}"/>
              </a:ext>
            </a:extLst>
          </p:cNvPr>
          <p:cNvSpPr>
            <a:spLocks noChangeArrowheads="1"/>
          </p:cNvSpPr>
          <p:nvPr/>
        </p:nvSpPr>
        <p:spPr bwMode="auto">
          <a:xfrm>
            <a:off x="1978026" y="45910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97">
            <a:extLst>
              <a:ext uri="{FF2B5EF4-FFF2-40B4-BE49-F238E27FC236}">
                <a16:creationId xmlns:a16="http://schemas.microsoft.com/office/drawing/2014/main" id="{06C825FF-6599-4115-A5FE-ADF65BC08A52}"/>
              </a:ext>
            </a:extLst>
          </p:cNvPr>
          <p:cNvSpPr>
            <a:spLocks noChangeArrowheads="1"/>
          </p:cNvSpPr>
          <p:nvPr/>
        </p:nvSpPr>
        <p:spPr bwMode="auto">
          <a:xfrm>
            <a:off x="1978026" y="45926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98">
            <a:extLst>
              <a:ext uri="{FF2B5EF4-FFF2-40B4-BE49-F238E27FC236}">
                <a16:creationId xmlns:a16="http://schemas.microsoft.com/office/drawing/2014/main" id="{19414151-931C-40A0-9DF2-279CE4F088E2}"/>
              </a:ext>
            </a:extLst>
          </p:cNvPr>
          <p:cNvSpPr>
            <a:spLocks noChangeArrowheads="1"/>
          </p:cNvSpPr>
          <p:nvPr/>
        </p:nvSpPr>
        <p:spPr bwMode="auto">
          <a:xfrm>
            <a:off x="1978026" y="45942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99">
            <a:extLst>
              <a:ext uri="{FF2B5EF4-FFF2-40B4-BE49-F238E27FC236}">
                <a16:creationId xmlns:a16="http://schemas.microsoft.com/office/drawing/2014/main" id="{14CD662D-B1A5-4B59-9623-C2C79C5AAC48}"/>
              </a:ext>
            </a:extLst>
          </p:cNvPr>
          <p:cNvSpPr>
            <a:spLocks noChangeArrowheads="1"/>
          </p:cNvSpPr>
          <p:nvPr/>
        </p:nvSpPr>
        <p:spPr bwMode="auto">
          <a:xfrm>
            <a:off x="1978026" y="45831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100">
            <a:extLst>
              <a:ext uri="{FF2B5EF4-FFF2-40B4-BE49-F238E27FC236}">
                <a16:creationId xmlns:a16="http://schemas.microsoft.com/office/drawing/2014/main" id="{0B1334B9-5048-4952-A3B7-A8082875F570}"/>
              </a:ext>
            </a:extLst>
          </p:cNvPr>
          <p:cNvSpPr>
            <a:spLocks noChangeArrowheads="1"/>
          </p:cNvSpPr>
          <p:nvPr/>
        </p:nvSpPr>
        <p:spPr bwMode="auto">
          <a:xfrm>
            <a:off x="1987551" y="45624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101">
            <a:extLst>
              <a:ext uri="{FF2B5EF4-FFF2-40B4-BE49-F238E27FC236}">
                <a16:creationId xmlns:a16="http://schemas.microsoft.com/office/drawing/2014/main" id="{6A51DE82-DC00-4A4D-9EBC-985859A443EB}"/>
              </a:ext>
            </a:extLst>
          </p:cNvPr>
          <p:cNvSpPr>
            <a:spLocks noChangeArrowheads="1"/>
          </p:cNvSpPr>
          <p:nvPr/>
        </p:nvSpPr>
        <p:spPr bwMode="auto">
          <a:xfrm>
            <a:off x="1987551" y="45608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102">
            <a:extLst>
              <a:ext uri="{FF2B5EF4-FFF2-40B4-BE49-F238E27FC236}">
                <a16:creationId xmlns:a16="http://schemas.microsoft.com/office/drawing/2014/main" id="{353B4424-4952-4B28-B681-9ED1A7063408}"/>
              </a:ext>
            </a:extLst>
          </p:cNvPr>
          <p:cNvSpPr>
            <a:spLocks noChangeArrowheads="1"/>
          </p:cNvSpPr>
          <p:nvPr/>
        </p:nvSpPr>
        <p:spPr bwMode="auto">
          <a:xfrm>
            <a:off x="1989139" y="4581526"/>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103">
            <a:extLst>
              <a:ext uri="{FF2B5EF4-FFF2-40B4-BE49-F238E27FC236}">
                <a16:creationId xmlns:a16="http://schemas.microsoft.com/office/drawing/2014/main" id="{6BC9350D-E7F9-425E-AE68-2D5CEF33DAB8}"/>
              </a:ext>
            </a:extLst>
          </p:cNvPr>
          <p:cNvSpPr>
            <a:spLocks noChangeArrowheads="1"/>
          </p:cNvSpPr>
          <p:nvPr/>
        </p:nvSpPr>
        <p:spPr bwMode="auto">
          <a:xfrm>
            <a:off x="1989139" y="45783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104">
            <a:extLst>
              <a:ext uri="{FF2B5EF4-FFF2-40B4-BE49-F238E27FC236}">
                <a16:creationId xmlns:a16="http://schemas.microsoft.com/office/drawing/2014/main" id="{3079292D-02A4-47F7-92C3-164DA086E902}"/>
              </a:ext>
            </a:extLst>
          </p:cNvPr>
          <p:cNvSpPr>
            <a:spLocks noChangeArrowheads="1"/>
          </p:cNvSpPr>
          <p:nvPr/>
        </p:nvSpPr>
        <p:spPr bwMode="auto">
          <a:xfrm>
            <a:off x="1989139" y="45799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105">
            <a:extLst>
              <a:ext uri="{FF2B5EF4-FFF2-40B4-BE49-F238E27FC236}">
                <a16:creationId xmlns:a16="http://schemas.microsoft.com/office/drawing/2014/main" id="{54D038C5-624A-4DA2-A917-E671CE73E429}"/>
              </a:ext>
            </a:extLst>
          </p:cNvPr>
          <p:cNvSpPr>
            <a:spLocks noChangeArrowheads="1"/>
          </p:cNvSpPr>
          <p:nvPr/>
        </p:nvSpPr>
        <p:spPr bwMode="auto">
          <a:xfrm>
            <a:off x="1990726" y="45751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106">
            <a:extLst>
              <a:ext uri="{FF2B5EF4-FFF2-40B4-BE49-F238E27FC236}">
                <a16:creationId xmlns:a16="http://schemas.microsoft.com/office/drawing/2014/main" id="{4FB5C68B-03C4-4CFC-996A-4A173CD7B0A0}"/>
              </a:ext>
            </a:extLst>
          </p:cNvPr>
          <p:cNvSpPr>
            <a:spLocks noChangeArrowheads="1"/>
          </p:cNvSpPr>
          <p:nvPr/>
        </p:nvSpPr>
        <p:spPr bwMode="auto">
          <a:xfrm>
            <a:off x="1990726" y="45735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107">
            <a:extLst>
              <a:ext uri="{FF2B5EF4-FFF2-40B4-BE49-F238E27FC236}">
                <a16:creationId xmlns:a16="http://schemas.microsoft.com/office/drawing/2014/main" id="{2817BD6E-7EB9-4C2B-B0D8-E0C150FF2723}"/>
              </a:ext>
            </a:extLst>
          </p:cNvPr>
          <p:cNvSpPr>
            <a:spLocks noChangeArrowheads="1"/>
          </p:cNvSpPr>
          <p:nvPr/>
        </p:nvSpPr>
        <p:spPr bwMode="auto">
          <a:xfrm>
            <a:off x="1990726" y="45720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108">
            <a:extLst>
              <a:ext uri="{FF2B5EF4-FFF2-40B4-BE49-F238E27FC236}">
                <a16:creationId xmlns:a16="http://schemas.microsoft.com/office/drawing/2014/main" id="{D2133253-1E96-434D-BBE3-D98891500AAD}"/>
              </a:ext>
            </a:extLst>
          </p:cNvPr>
          <p:cNvSpPr>
            <a:spLocks noChangeArrowheads="1"/>
          </p:cNvSpPr>
          <p:nvPr/>
        </p:nvSpPr>
        <p:spPr bwMode="auto">
          <a:xfrm>
            <a:off x="1992314" y="45688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109">
            <a:extLst>
              <a:ext uri="{FF2B5EF4-FFF2-40B4-BE49-F238E27FC236}">
                <a16:creationId xmlns:a16="http://schemas.microsoft.com/office/drawing/2014/main" id="{BB6311E3-C340-47DB-A8F6-681C18424D0A}"/>
              </a:ext>
            </a:extLst>
          </p:cNvPr>
          <p:cNvSpPr>
            <a:spLocks noChangeArrowheads="1"/>
          </p:cNvSpPr>
          <p:nvPr/>
        </p:nvSpPr>
        <p:spPr bwMode="auto">
          <a:xfrm>
            <a:off x="1992314" y="45672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110">
            <a:extLst>
              <a:ext uri="{FF2B5EF4-FFF2-40B4-BE49-F238E27FC236}">
                <a16:creationId xmlns:a16="http://schemas.microsoft.com/office/drawing/2014/main" id="{3FB348FF-C0D3-4117-AFDD-A4D12D6A486F}"/>
              </a:ext>
            </a:extLst>
          </p:cNvPr>
          <p:cNvSpPr>
            <a:spLocks noChangeArrowheads="1"/>
          </p:cNvSpPr>
          <p:nvPr/>
        </p:nvSpPr>
        <p:spPr bwMode="auto">
          <a:xfrm>
            <a:off x="1993901" y="45656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8" name="Oval 111">
            <a:extLst>
              <a:ext uri="{FF2B5EF4-FFF2-40B4-BE49-F238E27FC236}">
                <a16:creationId xmlns:a16="http://schemas.microsoft.com/office/drawing/2014/main" id="{DD127146-AF2A-4752-BD49-2BBB73F235E7}"/>
              </a:ext>
            </a:extLst>
          </p:cNvPr>
          <p:cNvSpPr>
            <a:spLocks noChangeArrowheads="1"/>
          </p:cNvSpPr>
          <p:nvPr/>
        </p:nvSpPr>
        <p:spPr bwMode="auto">
          <a:xfrm>
            <a:off x="1993901" y="45704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9" name="Oval 112">
            <a:extLst>
              <a:ext uri="{FF2B5EF4-FFF2-40B4-BE49-F238E27FC236}">
                <a16:creationId xmlns:a16="http://schemas.microsoft.com/office/drawing/2014/main" id="{B42EA167-3C2A-4ABB-9E48-1BBD718535DF}"/>
              </a:ext>
            </a:extLst>
          </p:cNvPr>
          <p:cNvSpPr>
            <a:spLocks noChangeArrowheads="1"/>
          </p:cNvSpPr>
          <p:nvPr/>
        </p:nvSpPr>
        <p:spPr bwMode="auto">
          <a:xfrm>
            <a:off x="1993901" y="45640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4" name="Oval 113">
            <a:extLst>
              <a:ext uri="{FF2B5EF4-FFF2-40B4-BE49-F238E27FC236}">
                <a16:creationId xmlns:a16="http://schemas.microsoft.com/office/drawing/2014/main" id="{715C9A56-70FF-4EA9-BDB4-F24CE62334A0}"/>
              </a:ext>
            </a:extLst>
          </p:cNvPr>
          <p:cNvSpPr>
            <a:spLocks noChangeArrowheads="1"/>
          </p:cNvSpPr>
          <p:nvPr/>
        </p:nvSpPr>
        <p:spPr bwMode="auto">
          <a:xfrm>
            <a:off x="1993901" y="45704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5" name="Oval 114">
            <a:extLst>
              <a:ext uri="{FF2B5EF4-FFF2-40B4-BE49-F238E27FC236}">
                <a16:creationId xmlns:a16="http://schemas.microsoft.com/office/drawing/2014/main" id="{E0DABAB3-A473-4A7F-B575-082DF6785609}"/>
              </a:ext>
            </a:extLst>
          </p:cNvPr>
          <p:cNvSpPr>
            <a:spLocks noChangeArrowheads="1"/>
          </p:cNvSpPr>
          <p:nvPr/>
        </p:nvSpPr>
        <p:spPr bwMode="auto">
          <a:xfrm>
            <a:off x="1993901" y="45624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6" name="Oval 115">
            <a:extLst>
              <a:ext uri="{FF2B5EF4-FFF2-40B4-BE49-F238E27FC236}">
                <a16:creationId xmlns:a16="http://schemas.microsoft.com/office/drawing/2014/main" id="{1734046E-6925-4925-A5C4-3AA6D6A69215}"/>
              </a:ext>
            </a:extLst>
          </p:cNvPr>
          <p:cNvSpPr>
            <a:spLocks noChangeArrowheads="1"/>
          </p:cNvSpPr>
          <p:nvPr/>
        </p:nvSpPr>
        <p:spPr bwMode="auto">
          <a:xfrm>
            <a:off x="2201864" y="45593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7" name="Oval 116">
            <a:extLst>
              <a:ext uri="{FF2B5EF4-FFF2-40B4-BE49-F238E27FC236}">
                <a16:creationId xmlns:a16="http://schemas.microsoft.com/office/drawing/2014/main" id="{CF77629D-D523-482D-B9F5-E8BB4E11EDD8}"/>
              </a:ext>
            </a:extLst>
          </p:cNvPr>
          <p:cNvSpPr>
            <a:spLocks noChangeArrowheads="1"/>
          </p:cNvSpPr>
          <p:nvPr/>
        </p:nvSpPr>
        <p:spPr bwMode="auto">
          <a:xfrm>
            <a:off x="2203451" y="455771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8" name="Oval 117">
            <a:extLst>
              <a:ext uri="{FF2B5EF4-FFF2-40B4-BE49-F238E27FC236}">
                <a16:creationId xmlns:a16="http://schemas.microsoft.com/office/drawing/2014/main" id="{DB93670C-EC67-4FE7-8BB8-ECD1E8F5835C}"/>
              </a:ext>
            </a:extLst>
          </p:cNvPr>
          <p:cNvSpPr>
            <a:spLocks noChangeArrowheads="1"/>
          </p:cNvSpPr>
          <p:nvPr/>
        </p:nvSpPr>
        <p:spPr bwMode="auto">
          <a:xfrm>
            <a:off x="6080126" y="45767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9" name="Oval 118">
            <a:extLst>
              <a:ext uri="{FF2B5EF4-FFF2-40B4-BE49-F238E27FC236}">
                <a16:creationId xmlns:a16="http://schemas.microsoft.com/office/drawing/2014/main" id="{535E93EE-5E9F-4DC2-B368-5084C67CCD00}"/>
              </a:ext>
            </a:extLst>
          </p:cNvPr>
          <p:cNvSpPr>
            <a:spLocks noChangeArrowheads="1"/>
          </p:cNvSpPr>
          <p:nvPr/>
        </p:nvSpPr>
        <p:spPr bwMode="auto">
          <a:xfrm>
            <a:off x="6342064" y="45815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0" name="Oval 119">
            <a:extLst>
              <a:ext uri="{FF2B5EF4-FFF2-40B4-BE49-F238E27FC236}">
                <a16:creationId xmlns:a16="http://schemas.microsoft.com/office/drawing/2014/main" id="{9D2E4460-411C-4A12-A7ED-E023F524FE7C}"/>
              </a:ext>
            </a:extLst>
          </p:cNvPr>
          <p:cNvSpPr>
            <a:spLocks noChangeArrowheads="1"/>
          </p:cNvSpPr>
          <p:nvPr/>
        </p:nvSpPr>
        <p:spPr bwMode="auto">
          <a:xfrm>
            <a:off x="8250239" y="46513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1" name="Oval 120">
            <a:extLst>
              <a:ext uri="{FF2B5EF4-FFF2-40B4-BE49-F238E27FC236}">
                <a16:creationId xmlns:a16="http://schemas.microsoft.com/office/drawing/2014/main" id="{0B1DAFD9-65D2-43F6-8FBF-956CA6ABA9AE}"/>
              </a:ext>
            </a:extLst>
          </p:cNvPr>
          <p:cNvSpPr>
            <a:spLocks noChangeArrowheads="1"/>
          </p:cNvSpPr>
          <p:nvPr/>
        </p:nvSpPr>
        <p:spPr bwMode="auto">
          <a:xfrm>
            <a:off x="8250239" y="46529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2" name="Oval 121">
            <a:extLst>
              <a:ext uri="{FF2B5EF4-FFF2-40B4-BE49-F238E27FC236}">
                <a16:creationId xmlns:a16="http://schemas.microsoft.com/office/drawing/2014/main" id="{B2526F6B-C769-4982-BEEB-05293A4D960E}"/>
              </a:ext>
            </a:extLst>
          </p:cNvPr>
          <p:cNvSpPr>
            <a:spLocks noChangeArrowheads="1"/>
          </p:cNvSpPr>
          <p:nvPr/>
        </p:nvSpPr>
        <p:spPr bwMode="auto">
          <a:xfrm>
            <a:off x="8262939" y="46497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3" name="Oval 122">
            <a:extLst>
              <a:ext uri="{FF2B5EF4-FFF2-40B4-BE49-F238E27FC236}">
                <a16:creationId xmlns:a16="http://schemas.microsoft.com/office/drawing/2014/main" id="{BB0106C0-B096-45C4-B46C-281855B6E89C}"/>
              </a:ext>
            </a:extLst>
          </p:cNvPr>
          <p:cNvSpPr>
            <a:spLocks noChangeArrowheads="1"/>
          </p:cNvSpPr>
          <p:nvPr/>
        </p:nvSpPr>
        <p:spPr bwMode="auto">
          <a:xfrm>
            <a:off x="8262939" y="46497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4" name="Oval 123">
            <a:extLst>
              <a:ext uri="{FF2B5EF4-FFF2-40B4-BE49-F238E27FC236}">
                <a16:creationId xmlns:a16="http://schemas.microsoft.com/office/drawing/2014/main" id="{6C596138-9EDF-4F6C-ADB3-23C2398753E8}"/>
              </a:ext>
            </a:extLst>
          </p:cNvPr>
          <p:cNvSpPr>
            <a:spLocks noChangeArrowheads="1"/>
          </p:cNvSpPr>
          <p:nvPr/>
        </p:nvSpPr>
        <p:spPr bwMode="auto">
          <a:xfrm>
            <a:off x="8264526" y="46482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5" name="Oval 124">
            <a:extLst>
              <a:ext uri="{FF2B5EF4-FFF2-40B4-BE49-F238E27FC236}">
                <a16:creationId xmlns:a16="http://schemas.microsoft.com/office/drawing/2014/main" id="{8128660D-6720-40B9-A0F3-26B723F7C91D}"/>
              </a:ext>
            </a:extLst>
          </p:cNvPr>
          <p:cNvSpPr>
            <a:spLocks noChangeArrowheads="1"/>
          </p:cNvSpPr>
          <p:nvPr/>
        </p:nvSpPr>
        <p:spPr bwMode="auto">
          <a:xfrm>
            <a:off x="8264526" y="46466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6" name="Oval 125">
            <a:extLst>
              <a:ext uri="{FF2B5EF4-FFF2-40B4-BE49-F238E27FC236}">
                <a16:creationId xmlns:a16="http://schemas.microsoft.com/office/drawing/2014/main" id="{3E5ECDA0-F825-4568-BDAD-B00A1A3FAB1B}"/>
              </a:ext>
            </a:extLst>
          </p:cNvPr>
          <p:cNvSpPr>
            <a:spLocks noChangeArrowheads="1"/>
          </p:cNvSpPr>
          <p:nvPr/>
        </p:nvSpPr>
        <p:spPr bwMode="auto">
          <a:xfrm>
            <a:off x="8264526" y="46450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7" name="Oval 126">
            <a:extLst>
              <a:ext uri="{FF2B5EF4-FFF2-40B4-BE49-F238E27FC236}">
                <a16:creationId xmlns:a16="http://schemas.microsoft.com/office/drawing/2014/main" id="{2FBEFDF9-5835-4CFC-BA0D-D502C3C60CB4}"/>
              </a:ext>
            </a:extLst>
          </p:cNvPr>
          <p:cNvSpPr>
            <a:spLocks noChangeArrowheads="1"/>
          </p:cNvSpPr>
          <p:nvPr/>
        </p:nvSpPr>
        <p:spPr bwMode="auto">
          <a:xfrm>
            <a:off x="8266114" y="46069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8" name="Oval 127">
            <a:extLst>
              <a:ext uri="{FF2B5EF4-FFF2-40B4-BE49-F238E27FC236}">
                <a16:creationId xmlns:a16="http://schemas.microsoft.com/office/drawing/2014/main" id="{B1EC7D23-1D32-4038-8400-2FBD9A28FA15}"/>
              </a:ext>
            </a:extLst>
          </p:cNvPr>
          <p:cNvSpPr>
            <a:spLocks noChangeArrowheads="1"/>
          </p:cNvSpPr>
          <p:nvPr/>
        </p:nvSpPr>
        <p:spPr bwMode="auto">
          <a:xfrm>
            <a:off x="8266114" y="46101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9" name="Oval 128">
            <a:extLst>
              <a:ext uri="{FF2B5EF4-FFF2-40B4-BE49-F238E27FC236}">
                <a16:creationId xmlns:a16="http://schemas.microsoft.com/office/drawing/2014/main" id="{C8A4C9E2-9A89-496E-B0D7-7476133D56A9}"/>
              </a:ext>
            </a:extLst>
          </p:cNvPr>
          <p:cNvSpPr>
            <a:spLocks noChangeArrowheads="1"/>
          </p:cNvSpPr>
          <p:nvPr/>
        </p:nvSpPr>
        <p:spPr bwMode="auto">
          <a:xfrm>
            <a:off x="8266114" y="4611688"/>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0" name="Oval 129">
            <a:extLst>
              <a:ext uri="{FF2B5EF4-FFF2-40B4-BE49-F238E27FC236}">
                <a16:creationId xmlns:a16="http://schemas.microsoft.com/office/drawing/2014/main" id="{29CD39DD-0ED5-458E-AFFF-FF6E5E8E217E}"/>
              </a:ext>
            </a:extLst>
          </p:cNvPr>
          <p:cNvSpPr>
            <a:spLocks noChangeArrowheads="1"/>
          </p:cNvSpPr>
          <p:nvPr/>
        </p:nvSpPr>
        <p:spPr bwMode="auto">
          <a:xfrm>
            <a:off x="8266114" y="46148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1" name="Oval 130">
            <a:extLst>
              <a:ext uri="{FF2B5EF4-FFF2-40B4-BE49-F238E27FC236}">
                <a16:creationId xmlns:a16="http://schemas.microsoft.com/office/drawing/2014/main" id="{31B0D784-B19B-4BF0-B68B-E211CADBEA22}"/>
              </a:ext>
            </a:extLst>
          </p:cNvPr>
          <p:cNvSpPr>
            <a:spLocks noChangeArrowheads="1"/>
          </p:cNvSpPr>
          <p:nvPr/>
        </p:nvSpPr>
        <p:spPr bwMode="auto">
          <a:xfrm>
            <a:off x="8266114" y="46228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2" name="Oval 131">
            <a:extLst>
              <a:ext uri="{FF2B5EF4-FFF2-40B4-BE49-F238E27FC236}">
                <a16:creationId xmlns:a16="http://schemas.microsoft.com/office/drawing/2014/main" id="{5956E5AD-A880-4CAA-BFF4-1080CFDFCDAE}"/>
              </a:ext>
            </a:extLst>
          </p:cNvPr>
          <p:cNvSpPr>
            <a:spLocks noChangeArrowheads="1"/>
          </p:cNvSpPr>
          <p:nvPr/>
        </p:nvSpPr>
        <p:spPr bwMode="auto">
          <a:xfrm>
            <a:off x="8266114" y="46243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3" name="Oval 132">
            <a:extLst>
              <a:ext uri="{FF2B5EF4-FFF2-40B4-BE49-F238E27FC236}">
                <a16:creationId xmlns:a16="http://schemas.microsoft.com/office/drawing/2014/main" id="{869475EB-4C1F-4C44-814A-3375A852D78A}"/>
              </a:ext>
            </a:extLst>
          </p:cNvPr>
          <p:cNvSpPr>
            <a:spLocks noChangeArrowheads="1"/>
          </p:cNvSpPr>
          <p:nvPr/>
        </p:nvSpPr>
        <p:spPr bwMode="auto">
          <a:xfrm>
            <a:off x="8266114" y="46259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4" name="Oval 133">
            <a:extLst>
              <a:ext uri="{FF2B5EF4-FFF2-40B4-BE49-F238E27FC236}">
                <a16:creationId xmlns:a16="http://schemas.microsoft.com/office/drawing/2014/main" id="{4C058D9F-A141-4406-95D4-8F75FE74FB1A}"/>
              </a:ext>
            </a:extLst>
          </p:cNvPr>
          <p:cNvSpPr>
            <a:spLocks noChangeArrowheads="1"/>
          </p:cNvSpPr>
          <p:nvPr/>
        </p:nvSpPr>
        <p:spPr bwMode="auto">
          <a:xfrm>
            <a:off x="8266114" y="46275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5" name="Oval 134">
            <a:extLst>
              <a:ext uri="{FF2B5EF4-FFF2-40B4-BE49-F238E27FC236}">
                <a16:creationId xmlns:a16="http://schemas.microsoft.com/office/drawing/2014/main" id="{4792E7E5-2909-4A40-BAF2-6A9EE04ABBB0}"/>
              </a:ext>
            </a:extLst>
          </p:cNvPr>
          <p:cNvSpPr>
            <a:spLocks noChangeArrowheads="1"/>
          </p:cNvSpPr>
          <p:nvPr/>
        </p:nvSpPr>
        <p:spPr bwMode="auto">
          <a:xfrm>
            <a:off x="8266114" y="46434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6" name="Oval 135">
            <a:extLst>
              <a:ext uri="{FF2B5EF4-FFF2-40B4-BE49-F238E27FC236}">
                <a16:creationId xmlns:a16="http://schemas.microsoft.com/office/drawing/2014/main" id="{29144B35-93DE-4B3F-A34F-6547F26D3C73}"/>
              </a:ext>
            </a:extLst>
          </p:cNvPr>
          <p:cNvSpPr>
            <a:spLocks noChangeArrowheads="1"/>
          </p:cNvSpPr>
          <p:nvPr/>
        </p:nvSpPr>
        <p:spPr bwMode="auto">
          <a:xfrm>
            <a:off x="8266114" y="46037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7" name="Oval 136">
            <a:extLst>
              <a:ext uri="{FF2B5EF4-FFF2-40B4-BE49-F238E27FC236}">
                <a16:creationId xmlns:a16="http://schemas.microsoft.com/office/drawing/2014/main" id="{0802FE76-5AA3-46D0-BF6B-6F6C2D70F605}"/>
              </a:ext>
            </a:extLst>
          </p:cNvPr>
          <p:cNvSpPr>
            <a:spLocks noChangeArrowheads="1"/>
          </p:cNvSpPr>
          <p:nvPr/>
        </p:nvSpPr>
        <p:spPr bwMode="auto">
          <a:xfrm>
            <a:off x="8266114" y="46053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8" name="Oval 137">
            <a:extLst>
              <a:ext uri="{FF2B5EF4-FFF2-40B4-BE49-F238E27FC236}">
                <a16:creationId xmlns:a16="http://schemas.microsoft.com/office/drawing/2014/main" id="{FB665CDF-F652-491D-AAEA-77EDE7ADE9DB}"/>
              </a:ext>
            </a:extLst>
          </p:cNvPr>
          <p:cNvSpPr>
            <a:spLocks noChangeArrowheads="1"/>
          </p:cNvSpPr>
          <p:nvPr/>
        </p:nvSpPr>
        <p:spPr bwMode="auto">
          <a:xfrm>
            <a:off x="8266114" y="46085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9" name="Oval 138">
            <a:extLst>
              <a:ext uri="{FF2B5EF4-FFF2-40B4-BE49-F238E27FC236}">
                <a16:creationId xmlns:a16="http://schemas.microsoft.com/office/drawing/2014/main" id="{702C606B-A026-4FBB-A53C-59462100A208}"/>
              </a:ext>
            </a:extLst>
          </p:cNvPr>
          <p:cNvSpPr>
            <a:spLocks noChangeArrowheads="1"/>
          </p:cNvSpPr>
          <p:nvPr/>
        </p:nvSpPr>
        <p:spPr bwMode="auto">
          <a:xfrm>
            <a:off x="8266114" y="46116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0" name="Oval 139">
            <a:extLst>
              <a:ext uri="{FF2B5EF4-FFF2-40B4-BE49-F238E27FC236}">
                <a16:creationId xmlns:a16="http://schemas.microsoft.com/office/drawing/2014/main" id="{24EBF4BB-F761-486F-AF78-CDBB2103ABDD}"/>
              </a:ext>
            </a:extLst>
          </p:cNvPr>
          <p:cNvSpPr>
            <a:spLocks noChangeArrowheads="1"/>
          </p:cNvSpPr>
          <p:nvPr/>
        </p:nvSpPr>
        <p:spPr bwMode="auto">
          <a:xfrm>
            <a:off x="8266114" y="46132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1" name="Oval 140">
            <a:extLst>
              <a:ext uri="{FF2B5EF4-FFF2-40B4-BE49-F238E27FC236}">
                <a16:creationId xmlns:a16="http://schemas.microsoft.com/office/drawing/2014/main" id="{76B1DE9A-06BE-4428-96EE-0D1ADFD95BA5}"/>
              </a:ext>
            </a:extLst>
          </p:cNvPr>
          <p:cNvSpPr>
            <a:spLocks noChangeArrowheads="1"/>
          </p:cNvSpPr>
          <p:nvPr/>
        </p:nvSpPr>
        <p:spPr bwMode="auto">
          <a:xfrm>
            <a:off x="8266114" y="46196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141">
            <a:extLst>
              <a:ext uri="{FF2B5EF4-FFF2-40B4-BE49-F238E27FC236}">
                <a16:creationId xmlns:a16="http://schemas.microsoft.com/office/drawing/2014/main" id="{F19815F0-E034-4CEA-A827-4DA180EE0784}"/>
              </a:ext>
            </a:extLst>
          </p:cNvPr>
          <p:cNvSpPr>
            <a:spLocks noChangeArrowheads="1"/>
          </p:cNvSpPr>
          <p:nvPr/>
        </p:nvSpPr>
        <p:spPr bwMode="auto">
          <a:xfrm>
            <a:off x="8266114" y="46212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142">
            <a:extLst>
              <a:ext uri="{FF2B5EF4-FFF2-40B4-BE49-F238E27FC236}">
                <a16:creationId xmlns:a16="http://schemas.microsoft.com/office/drawing/2014/main" id="{02750CF1-48BE-4549-819A-CA0C5AD49E3A}"/>
              </a:ext>
            </a:extLst>
          </p:cNvPr>
          <p:cNvSpPr>
            <a:spLocks noChangeArrowheads="1"/>
          </p:cNvSpPr>
          <p:nvPr/>
        </p:nvSpPr>
        <p:spPr bwMode="auto">
          <a:xfrm>
            <a:off x="8266114" y="46418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143">
            <a:extLst>
              <a:ext uri="{FF2B5EF4-FFF2-40B4-BE49-F238E27FC236}">
                <a16:creationId xmlns:a16="http://schemas.microsoft.com/office/drawing/2014/main" id="{2DA413AD-958C-443E-A6E8-BCD15C76F1E4}"/>
              </a:ext>
            </a:extLst>
          </p:cNvPr>
          <p:cNvSpPr>
            <a:spLocks noChangeArrowheads="1"/>
          </p:cNvSpPr>
          <p:nvPr/>
        </p:nvSpPr>
        <p:spPr bwMode="auto">
          <a:xfrm>
            <a:off x="8266114" y="45989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144">
            <a:extLst>
              <a:ext uri="{FF2B5EF4-FFF2-40B4-BE49-F238E27FC236}">
                <a16:creationId xmlns:a16="http://schemas.microsoft.com/office/drawing/2014/main" id="{34A0D3F5-1267-4AC3-BA49-2B6AE1C4B486}"/>
              </a:ext>
            </a:extLst>
          </p:cNvPr>
          <p:cNvSpPr>
            <a:spLocks noChangeArrowheads="1"/>
          </p:cNvSpPr>
          <p:nvPr/>
        </p:nvSpPr>
        <p:spPr bwMode="auto">
          <a:xfrm>
            <a:off x="8266114" y="4621213"/>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145">
            <a:extLst>
              <a:ext uri="{FF2B5EF4-FFF2-40B4-BE49-F238E27FC236}">
                <a16:creationId xmlns:a16="http://schemas.microsoft.com/office/drawing/2014/main" id="{64EB8A6B-F310-4976-9961-768EA5203628}"/>
              </a:ext>
            </a:extLst>
          </p:cNvPr>
          <p:cNvSpPr>
            <a:spLocks noChangeArrowheads="1"/>
          </p:cNvSpPr>
          <p:nvPr/>
        </p:nvSpPr>
        <p:spPr bwMode="auto">
          <a:xfrm>
            <a:off x="8266114" y="46402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146">
            <a:extLst>
              <a:ext uri="{FF2B5EF4-FFF2-40B4-BE49-F238E27FC236}">
                <a16:creationId xmlns:a16="http://schemas.microsoft.com/office/drawing/2014/main" id="{8CD759BD-83A1-4EDD-B0A4-118EF0E00FE9}"/>
              </a:ext>
            </a:extLst>
          </p:cNvPr>
          <p:cNvSpPr>
            <a:spLocks noChangeArrowheads="1"/>
          </p:cNvSpPr>
          <p:nvPr/>
        </p:nvSpPr>
        <p:spPr bwMode="auto">
          <a:xfrm>
            <a:off x="8267701" y="4597401"/>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147">
            <a:extLst>
              <a:ext uri="{FF2B5EF4-FFF2-40B4-BE49-F238E27FC236}">
                <a16:creationId xmlns:a16="http://schemas.microsoft.com/office/drawing/2014/main" id="{2C40E3B9-280C-4C3E-BEB3-22CD5BBB0ACE}"/>
              </a:ext>
            </a:extLst>
          </p:cNvPr>
          <p:cNvSpPr>
            <a:spLocks noChangeArrowheads="1"/>
          </p:cNvSpPr>
          <p:nvPr/>
        </p:nvSpPr>
        <p:spPr bwMode="auto">
          <a:xfrm>
            <a:off x="8267701" y="4600576"/>
            <a:ext cx="11113"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148">
            <a:extLst>
              <a:ext uri="{FF2B5EF4-FFF2-40B4-BE49-F238E27FC236}">
                <a16:creationId xmlns:a16="http://schemas.microsoft.com/office/drawing/2014/main" id="{5B8625D6-7861-4299-8D50-AAD269872B96}"/>
              </a:ext>
            </a:extLst>
          </p:cNvPr>
          <p:cNvSpPr>
            <a:spLocks noChangeArrowheads="1"/>
          </p:cNvSpPr>
          <p:nvPr/>
        </p:nvSpPr>
        <p:spPr bwMode="auto">
          <a:xfrm>
            <a:off x="8267701" y="4600576"/>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149">
            <a:extLst>
              <a:ext uri="{FF2B5EF4-FFF2-40B4-BE49-F238E27FC236}">
                <a16:creationId xmlns:a16="http://schemas.microsoft.com/office/drawing/2014/main" id="{23911BCC-3E85-4F9D-B29F-7BC6242ECE74}"/>
              </a:ext>
            </a:extLst>
          </p:cNvPr>
          <p:cNvSpPr>
            <a:spLocks noChangeArrowheads="1"/>
          </p:cNvSpPr>
          <p:nvPr/>
        </p:nvSpPr>
        <p:spPr bwMode="auto">
          <a:xfrm>
            <a:off x="8267701" y="460216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150">
            <a:extLst>
              <a:ext uri="{FF2B5EF4-FFF2-40B4-BE49-F238E27FC236}">
                <a16:creationId xmlns:a16="http://schemas.microsoft.com/office/drawing/2014/main" id="{9AF31CC0-F990-4644-AFAA-301E4314B846}"/>
              </a:ext>
            </a:extLst>
          </p:cNvPr>
          <p:cNvSpPr>
            <a:spLocks noChangeArrowheads="1"/>
          </p:cNvSpPr>
          <p:nvPr/>
        </p:nvSpPr>
        <p:spPr bwMode="auto">
          <a:xfrm>
            <a:off x="8267701" y="464026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151">
            <a:extLst>
              <a:ext uri="{FF2B5EF4-FFF2-40B4-BE49-F238E27FC236}">
                <a16:creationId xmlns:a16="http://schemas.microsoft.com/office/drawing/2014/main" id="{EFDC1235-9656-456B-80AC-55BD2344A072}"/>
              </a:ext>
            </a:extLst>
          </p:cNvPr>
          <p:cNvSpPr>
            <a:spLocks noChangeArrowheads="1"/>
          </p:cNvSpPr>
          <p:nvPr/>
        </p:nvSpPr>
        <p:spPr bwMode="auto">
          <a:xfrm>
            <a:off x="8267701" y="46164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152">
            <a:extLst>
              <a:ext uri="{FF2B5EF4-FFF2-40B4-BE49-F238E27FC236}">
                <a16:creationId xmlns:a16="http://schemas.microsoft.com/office/drawing/2014/main" id="{99919934-CC54-4502-9920-221CE0626A60}"/>
              </a:ext>
            </a:extLst>
          </p:cNvPr>
          <p:cNvSpPr>
            <a:spLocks noChangeArrowheads="1"/>
          </p:cNvSpPr>
          <p:nvPr/>
        </p:nvSpPr>
        <p:spPr bwMode="auto">
          <a:xfrm>
            <a:off x="8267701" y="46180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153">
            <a:extLst>
              <a:ext uri="{FF2B5EF4-FFF2-40B4-BE49-F238E27FC236}">
                <a16:creationId xmlns:a16="http://schemas.microsoft.com/office/drawing/2014/main" id="{CFD96E89-0CC9-4900-8363-5B0E58AABF27}"/>
              </a:ext>
            </a:extLst>
          </p:cNvPr>
          <p:cNvSpPr>
            <a:spLocks noChangeArrowheads="1"/>
          </p:cNvSpPr>
          <p:nvPr/>
        </p:nvSpPr>
        <p:spPr bwMode="auto">
          <a:xfrm>
            <a:off x="8267701" y="46386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154">
            <a:extLst>
              <a:ext uri="{FF2B5EF4-FFF2-40B4-BE49-F238E27FC236}">
                <a16:creationId xmlns:a16="http://schemas.microsoft.com/office/drawing/2014/main" id="{13E510C2-42A4-459D-B1FB-32435537C52B}"/>
              </a:ext>
            </a:extLst>
          </p:cNvPr>
          <p:cNvSpPr>
            <a:spLocks noChangeArrowheads="1"/>
          </p:cNvSpPr>
          <p:nvPr/>
        </p:nvSpPr>
        <p:spPr bwMode="auto">
          <a:xfrm>
            <a:off x="8267701" y="46370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155">
            <a:extLst>
              <a:ext uri="{FF2B5EF4-FFF2-40B4-BE49-F238E27FC236}">
                <a16:creationId xmlns:a16="http://schemas.microsoft.com/office/drawing/2014/main" id="{B90348CB-2B7E-4656-AF6E-227D5CE7EF1B}"/>
              </a:ext>
            </a:extLst>
          </p:cNvPr>
          <p:cNvSpPr>
            <a:spLocks noChangeArrowheads="1"/>
          </p:cNvSpPr>
          <p:nvPr/>
        </p:nvSpPr>
        <p:spPr bwMode="auto">
          <a:xfrm>
            <a:off x="8267701" y="46355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156">
            <a:extLst>
              <a:ext uri="{FF2B5EF4-FFF2-40B4-BE49-F238E27FC236}">
                <a16:creationId xmlns:a16="http://schemas.microsoft.com/office/drawing/2014/main" id="{3E1766DF-178E-4B2E-925C-F696EA65BF30}"/>
              </a:ext>
            </a:extLst>
          </p:cNvPr>
          <p:cNvSpPr>
            <a:spLocks noChangeArrowheads="1"/>
          </p:cNvSpPr>
          <p:nvPr/>
        </p:nvSpPr>
        <p:spPr bwMode="auto">
          <a:xfrm>
            <a:off x="8269289" y="46339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157">
            <a:extLst>
              <a:ext uri="{FF2B5EF4-FFF2-40B4-BE49-F238E27FC236}">
                <a16:creationId xmlns:a16="http://schemas.microsoft.com/office/drawing/2014/main" id="{787A7197-E4C3-4746-9932-FCC206E893B0}"/>
              </a:ext>
            </a:extLst>
          </p:cNvPr>
          <p:cNvSpPr>
            <a:spLocks noChangeArrowheads="1"/>
          </p:cNvSpPr>
          <p:nvPr/>
        </p:nvSpPr>
        <p:spPr bwMode="auto">
          <a:xfrm>
            <a:off x="8269289" y="46323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158">
            <a:extLst>
              <a:ext uri="{FF2B5EF4-FFF2-40B4-BE49-F238E27FC236}">
                <a16:creationId xmlns:a16="http://schemas.microsoft.com/office/drawing/2014/main" id="{098A9177-0A5D-47AF-8524-2975E41F6D11}"/>
              </a:ext>
            </a:extLst>
          </p:cNvPr>
          <p:cNvSpPr>
            <a:spLocks noChangeArrowheads="1"/>
          </p:cNvSpPr>
          <p:nvPr/>
        </p:nvSpPr>
        <p:spPr bwMode="auto">
          <a:xfrm>
            <a:off x="8269289" y="45894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159">
            <a:extLst>
              <a:ext uri="{FF2B5EF4-FFF2-40B4-BE49-F238E27FC236}">
                <a16:creationId xmlns:a16="http://schemas.microsoft.com/office/drawing/2014/main" id="{3CDB1788-B66A-4696-BA51-CCCA1F4A4494}"/>
              </a:ext>
            </a:extLst>
          </p:cNvPr>
          <p:cNvSpPr>
            <a:spLocks noChangeArrowheads="1"/>
          </p:cNvSpPr>
          <p:nvPr/>
        </p:nvSpPr>
        <p:spPr bwMode="auto">
          <a:xfrm>
            <a:off x="8269289" y="46307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160">
            <a:extLst>
              <a:ext uri="{FF2B5EF4-FFF2-40B4-BE49-F238E27FC236}">
                <a16:creationId xmlns:a16="http://schemas.microsoft.com/office/drawing/2014/main" id="{E2CA250B-FD9D-4B25-9EDF-4D351B3D41B1}"/>
              </a:ext>
            </a:extLst>
          </p:cNvPr>
          <p:cNvSpPr>
            <a:spLocks noChangeArrowheads="1"/>
          </p:cNvSpPr>
          <p:nvPr/>
        </p:nvSpPr>
        <p:spPr bwMode="auto">
          <a:xfrm>
            <a:off x="8270876" y="45878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161">
            <a:extLst>
              <a:ext uri="{FF2B5EF4-FFF2-40B4-BE49-F238E27FC236}">
                <a16:creationId xmlns:a16="http://schemas.microsoft.com/office/drawing/2014/main" id="{390B469B-1591-40E4-801F-3EA0021294A5}"/>
              </a:ext>
            </a:extLst>
          </p:cNvPr>
          <p:cNvSpPr>
            <a:spLocks noChangeArrowheads="1"/>
          </p:cNvSpPr>
          <p:nvPr/>
        </p:nvSpPr>
        <p:spPr bwMode="auto">
          <a:xfrm>
            <a:off x="8270876" y="45958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162">
            <a:extLst>
              <a:ext uri="{FF2B5EF4-FFF2-40B4-BE49-F238E27FC236}">
                <a16:creationId xmlns:a16="http://schemas.microsoft.com/office/drawing/2014/main" id="{64E55567-24B9-4695-9EA4-A83F51699D70}"/>
              </a:ext>
            </a:extLst>
          </p:cNvPr>
          <p:cNvSpPr>
            <a:spLocks noChangeArrowheads="1"/>
          </p:cNvSpPr>
          <p:nvPr/>
        </p:nvSpPr>
        <p:spPr bwMode="auto">
          <a:xfrm>
            <a:off x="8270876" y="46291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163">
            <a:extLst>
              <a:ext uri="{FF2B5EF4-FFF2-40B4-BE49-F238E27FC236}">
                <a16:creationId xmlns:a16="http://schemas.microsoft.com/office/drawing/2014/main" id="{06A1C4B4-AFCD-4456-B491-082967A124E4}"/>
              </a:ext>
            </a:extLst>
          </p:cNvPr>
          <p:cNvSpPr>
            <a:spLocks noChangeArrowheads="1"/>
          </p:cNvSpPr>
          <p:nvPr/>
        </p:nvSpPr>
        <p:spPr bwMode="auto">
          <a:xfrm>
            <a:off x="8270876" y="46291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Rectangle 164">
            <a:extLst>
              <a:ext uri="{FF2B5EF4-FFF2-40B4-BE49-F238E27FC236}">
                <a16:creationId xmlns:a16="http://schemas.microsoft.com/office/drawing/2014/main" id="{36D63308-F160-409D-B01E-DB2649A1C4F4}"/>
              </a:ext>
            </a:extLst>
          </p:cNvPr>
          <p:cNvSpPr>
            <a:spLocks noChangeArrowheads="1"/>
          </p:cNvSpPr>
          <p:nvPr/>
        </p:nvSpPr>
        <p:spPr bwMode="auto">
          <a:xfrm>
            <a:off x="1817689" y="5397501"/>
            <a:ext cx="9451975" cy="882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6" name="Line 165">
            <a:extLst>
              <a:ext uri="{FF2B5EF4-FFF2-40B4-BE49-F238E27FC236}">
                <a16:creationId xmlns:a16="http://schemas.microsoft.com/office/drawing/2014/main" id="{60D94ABE-B381-42AF-ABB3-6E35DDF27DCB}"/>
              </a:ext>
            </a:extLst>
          </p:cNvPr>
          <p:cNvSpPr>
            <a:spLocks noChangeShapeType="1"/>
          </p:cNvSpPr>
          <p:nvPr/>
        </p:nvSpPr>
        <p:spPr bwMode="auto">
          <a:xfrm>
            <a:off x="1817689" y="6280151"/>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7" name="Line 166">
            <a:extLst>
              <a:ext uri="{FF2B5EF4-FFF2-40B4-BE49-F238E27FC236}">
                <a16:creationId xmlns:a16="http://schemas.microsoft.com/office/drawing/2014/main" id="{AAC6B8AB-CB4D-4EF3-BAA4-AA7156F0346E}"/>
              </a:ext>
            </a:extLst>
          </p:cNvPr>
          <p:cNvSpPr>
            <a:spLocks noChangeShapeType="1"/>
          </p:cNvSpPr>
          <p:nvPr/>
        </p:nvSpPr>
        <p:spPr bwMode="auto">
          <a:xfrm>
            <a:off x="276225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8" name="Line 167">
            <a:extLst>
              <a:ext uri="{FF2B5EF4-FFF2-40B4-BE49-F238E27FC236}">
                <a16:creationId xmlns:a16="http://schemas.microsoft.com/office/drawing/2014/main" id="{B0F2A413-DBF7-4972-AE69-26AE9B986198}"/>
              </a:ext>
            </a:extLst>
          </p:cNvPr>
          <p:cNvSpPr>
            <a:spLocks noChangeShapeType="1"/>
          </p:cNvSpPr>
          <p:nvPr/>
        </p:nvSpPr>
        <p:spPr bwMode="auto">
          <a:xfrm>
            <a:off x="370840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9" name="Line 168">
            <a:extLst>
              <a:ext uri="{FF2B5EF4-FFF2-40B4-BE49-F238E27FC236}">
                <a16:creationId xmlns:a16="http://schemas.microsoft.com/office/drawing/2014/main" id="{39F3E8BC-C1EA-4A0A-A22B-958E35647229}"/>
              </a:ext>
            </a:extLst>
          </p:cNvPr>
          <p:cNvSpPr>
            <a:spLocks noChangeShapeType="1"/>
          </p:cNvSpPr>
          <p:nvPr/>
        </p:nvSpPr>
        <p:spPr bwMode="auto">
          <a:xfrm>
            <a:off x="465296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0" name="Line 169">
            <a:extLst>
              <a:ext uri="{FF2B5EF4-FFF2-40B4-BE49-F238E27FC236}">
                <a16:creationId xmlns:a16="http://schemas.microsoft.com/office/drawing/2014/main" id="{6C062285-A3E8-4F85-A337-07B55BFBE272}"/>
              </a:ext>
            </a:extLst>
          </p:cNvPr>
          <p:cNvSpPr>
            <a:spLocks noChangeShapeType="1"/>
          </p:cNvSpPr>
          <p:nvPr/>
        </p:nvSpPr>
        <p:spPr bwMode="auto">
          <a:xfrm>
            <a:off x="559911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1" name="Line 170">
            <a:extLst>
              <a:ext uri="{FF2B5EF4-FFF2-40B4-BE49-F238E27FC236}">
                <a16:creationId xmlns:a16="http://schemas.microsoft.com/office/drawing/2014/main" id="{B8E03CB0-AF11-455D-A07E-31C86A79E4CE}"/>
              </a:ext>
            </a:extLst>
          </p:cNvPr>
          <p:cNvSpPr>
            <a:spLocks noChangeShapeType="1"/>
          </p:cNvSpPr>
          <p:nvPr/>
        </p:nvSpPr>
        <p:spPr bwMode="auto">
          <a:xfrm>
            <a:off x="6543676"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2" name="Line 171">
            <a:extLst>
              <a:ext uri="{FF2B5EF4-FFF2-40B4-BE49-F238E27FC236}">
                <a16:creationId xmlns:a16="http://schemas.microsoft.com/office/drawing/2014/main" id="{7ABF11D4-DF1D-409D-9329-52AD23EF9546}"/>
              </a:ext>
            </a:extLst>
          </p:cNvPr>
          <p:cNvSpPr>
            <a:spLocks noChangeShapeType="1"/>
          </p:cNvSpPr>
          <p:nvPr/>
        </p:nvSpPr>
        <p:spPr bwMode="auto">
          <a:xfrm>
            <a:off x="7489826"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3" name="Line 172">
            <a:extLst>
              <a:ext uri="{FF2B5EF4-FFF2-40B4-BE49-F238E27FC236}">
                <a16:creationId xmlns:a16="http://schemas.microsoft.com/office/drawing/2014/main" id="{D20144FD-8613-4C82-8787-4DD292CA422B}"/>
              </a:ext>
            </a:extLst>
          </p:cNvPr>
          <p:cNvSpPr>
            <a:spLocks noChangeShapeType="1"/>
          </p:cNvSpPr>
          <p:nvPr/>
        </p:nvSpPr>
        <p:spPr bwMode="auto">
          <a:xfrm>
            <a:off x="8434389"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4" name="Line 173">
            <a:extLst>
              <a:ext uri="{FF2B5EF4-FFF2-40B4-BE49-F238E27FC236}">
                <a16:creationId xmlns:a16="http://schemas.microsoft.com/office/drawing/2014/main" id="{CE5D5BFF-821A-4AE2-B1B9-58EE8BBC1365}"/>
              </a:ext>
            </a:extLst>
          </p:cNvPr>
          <p:cNvSpPr>
            <a:spLocks noChangeShapeType="1"/>
          </p:cNvSpPr>
          <p:nvPr/>
        </p:nvSpPr>
        <p:spPr bwMode="auto">
          <a:xfrm>
            <a:off x="9380539"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5" name="Line 174">
            <a:extLst>
              <a:ext uri="{FF2B5EF4-FFF2-40B4-BE49-F238E27FC236}">
                <a16:creationId xmlns:a16="http://schemas.microsoft.com/office/drawing/2014/main" id="{C47F6195-1B93-4564-AB1D-14705591EE28}"/>
              </a:ext>
            </a:extLst>
          </p:cNvPr>
          <p:cNvSpPr>
            <a:spLocks noChangeShapeType="1"/>
          </p:cNvSpPr>
          <p:nvPr/>
        </p:nvSpPr>
        <p:spPr bwMode="auto">
          <a:xfrm>
            <a:off x="1032510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6" name="Line 175">
            <a:extLst>
              <a:ext uri="{FF2B5EF4-FFF2-40B4-BE49-F238E27FC236}">
                <a16:creationId xmlns:a16="http://schemas.microsoft.com/office/drawing/2014/main" id="{139E7538-AA64-4670-B6F3-93F705470854}"/>
              </a:ext>
            </a:extLst>
          </p:cNvPr>
          <p:cNvSpPr>
            <a:spLocks noChangeShapeType="1"/>
          </p:cNvSpPr>
          <p:nvPr/>
        </p:nvSpPr>
        <p:spPr bwMode="auto">
          <a:xfrm>
            <a:off x="1126966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7" name="Rectangle 176">
            <a:extLst>
              <a:ext uri="{FF2B5EF4-FFF2-40B4-BE49-F238E27FC236}">
                <a16:creationId xmlns:a16="http://schemas.microsoft.com/office/drawing/2014/main" id="{059123FD-72F2-4486-8DA4-8F3E6662E0B6}"/>
              </a:ext>
            </a:extLst>
          </p:cNvPr>
          <p:cNvSpPr>
            <a:spLocks noChangeArrowheads="1"/>
          </p:cNvSpPr>
          <p:nvPr/>
        </p:nvSpPr>
        <p:spPr bwMode="auto">
          <a:xfrm>
            <a:off x="269875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8" name="Rectangle 177">
            <a:extLst>
              <a:ext uri="{FF2B5EF4-FFF2-40B4-BE49-F238E27FC236}">
                <a16:creationId xmlns:a16="http://schemas.microsoft.com/office/drawing/2014/main" id="{9B52B52A-7BD3-4ED3-8785-4EB2681D362B}"/>
              </a:ext>
            </a:extLst>
          </p:cNvPr>
          <p:cNvSpPr>
            <a:spLocks noChangeArrowheads="1"/>
          </p:cNvSpPr>
          <p:nvPr/>
        </p:nvSpPr>
        <p:spPr bwMode="auto">
          <a:xfrm>
            <a:off x="3646489"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9" name="Rectangle 178">
            <a:extLst>
              <a:ext uri="{FF2B5EF4-FFF2-40B4-BE49-F238E27FC236}">
                <a16:creationId xmlns:a16="http://schemas.microsoft.com/office/drawing/2014/main" id="{3DD55D58-354A-4912-91DC-6CC08D03F05B}"/>
              </a:ext>
            </a:extLst>
          </p:cNvPr>
          <p:cNvSpPr>
            <a:spLocks noChangeArrowheads="1"/>
          </p:cNvSpPr>
          <p:nvPr/>
        </p:nvSpPr>
        <p:spPr bwMode="auto">
          <a:xfrm>
            <a:off x="4589464"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0" name="Rectangle 179">
            <a:extLst>
              <a:ext uri="{FF2B5EF4-FFF2-40B4-BE49-F238E27FC236}">
                <a16:creationId xmlns:a16="http://schemas.microsoft.com/office/drawing/2014/main" id="{96000146-3B7E-4DF7-8604-02D9F8377489}"/>
              </a:ext>
            </a:extLst>
          </p:cNvPr>
          <p:cNvSpPr>
            <a:spLocks noChangeArrowheads="1"/>
          </p:cNvSpPr>
          <p:nvPr/>
        </p:nvSpPr>
        <p:spPr bwMode="auto">
          <a:xfrm>
            <a:off x="553720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1" name="Rectangle 180">
            <a:extLst>
              <a:ext uri="{FF2B5EF4-FFF2-40B4-BE49-F238E27FC236}">
                <a16:creationId xmlns:a16="http://schemas.microsoft.com/office/drawing/2014/main" id="{FCFA0D1A-B565-4248-8B0D-50E77CD6CB94}"/>
              </a:ext>
            </a:extLst>
          </p:cNvPr>
          <p:cNvSpPr>
            <a:spLocks noChangeArrowheads="1"/>
          </p:cNvSpPr>
          <p:nvPr/>
        </p:nvSpPr>
        <p:spPr bwMode="auto">
          <a:xfrm>
            <a:off x="6518276" y="6415088"/>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2" name="Rectangle 181">
            <a:extLst>
              <a:ext uri="{FF2B5EF4-FFF2-40B4-BE49-F238E27FC236}">
                <a16:creationId xmlns:a16="http://schemas.microsoft.com/office/drawing/2014/main" id="{8AC16C16-2854-4D44-AC26-2645FF2686A6}"/>
              </a:ext>
            </a:extLst>
          </p:cNvPr>
          <p:cNvSpPr>
            <a:spLocks noChangeArrowheads="1"/>
          </p:cNvSpPr>
          <p:nvPr/>
        </p:nvSpPr>
        <p:spPr bwMode="auto">
          <a:xfrm>
            <a:off x="7427914"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3" name="Rectangle 182">
            <a:extLst>
              <a:ext uri="{FF2B5EF4-FFF2-40B4-BE49-F238E27FC236}">
                <a16:creationId xmlns:a16="http://schemas.microsoft.com/office/drawing/2014/main" id="{352001EA-72F0-43EE-98F5-90B37B35DE98}"/>
              </a:ext>
            </a:extLst>
          </p:cNvPr>
          <p:cNvSpPr>
            <a:spLocks noChangeArrowheads="1"/>
          </p:cNvSpPr>
          <p:nvPr/>
        </p:nvSpPr>
        <p:spPr bwMode="auto">
          <a:xfrm>
            <a:off x="8370889"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4" name="Rectangle 183">
            <a:extLst>
              <a:ext uri="{FF2B5EF4-FFF2-40B4-BE49-F238E27FC236}">
                <a16:creationId xmlns:a16="http://schemas.microsoft.com/office/drawing/2014/main" id="{30A65B1F-4D09-49DD-B164-E53BE5CCA776}"/>
              </a:ext>
            </a:extLst>
          </p:cNvPr>
          <p:cNvSpPr>
            <a:spLocks noChangeArrowheads="1"/>
          </p:cNvSpPr>
          <p:nvPr/>
        </p:nvSpPr>
        <p:spPr bwMode="auto">
          <a:xfrm>
            <a:off x="9318626"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5" name="Rectangle 184">
            <a:extLst>
              <a:ext uri="{FF2B5EF4-FFF2-40B4-BE49-F238E27FC236}">
                <a16:creationId xmlns:a16="http://schemas.microsoft.com/office/drawing/2014/main" id="{66F30434-6BB4-4FA8-A719-9E3074E29F40}"/>
              </a:ext>
            </a:extLst>
          </p:cNvPr>
          <p:cNvSpPr>
            <a:spLocks noChangeArrowheads="1"/>
          </p:cNvSpPr>
          <p:nvPr/>
        </p:nvSpPr>
        <p:spPr bwMode="auto">
          <a:xfrm>
            <a:off x="1026160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6" name="Rectangle 185">
            <a:extLst>
              <a:ext uri="{FF2B5EF4-FFF2-40B4-BE49-F238E27FC236}">
                <a16:creationId xmlns:a16="http://schemas.microsoft.com/office/drawing/2014/main" id="{08ECE534-DD8F-4ACD-90CC-3BFC657FDF0C}"/>
              </a:ext>
            </a:extLst>
          </p:cNvPr>
          <p:cNvSpPr>
            <a:spLocks noChangeArrowheads="1"/>
          </p:cNvSpPr>
          <p:nvPr/>
        </p:nvSpPr>
        <p:spPr bwMode="auto">
          <a:xfrm>
            <a:off x="11247439" y="6415088"/>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7" name="Freeform 186">
            <a:extLst>
              <a:ext uri="{FF2B5EF4-FFF2-40B4-BE49-F238E27FC236}">
                <a16:creationId xmlns:a16="http://schemas.microsoft.com/office/drawing/2014/main" id="{3F8138B6-4ABC-4789-978E-6AB701AA3DEC}"/>
              </a:ext>
            </a:extLst>
          </p:cNvPr>
          <p:cNvSpPr>
            <a:spLocks/>
          </p:cNvSpPr>
          <p:nvPr/>
        </p:nvSpPr>
        <p:spPr bwMode="auto">
          <a:xfrm>
            <a:off x="11080751" y="6588126"/>
            <a:ext cx="41275" cy="39688"/>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Rectangle 187">
            <a:extLst>
              <a:ext uri="{FF2B5EF4-FFF2-40B4-BE49-F238E27FC236}">
                <a16:creationId xmlns:a16="http://schemas.microsoft.com/office/drawing/2014/main" id="{E46D20A1-617B-45D1-99DC-02D651DBFFE9}"/>
              </a:ext>
            </a:extLst>
          </p:cNvPr>
          <p:cNvSpPr>
            <a:spLocks noChangeArrowheads="1"/>
          </p:cNvSpPr>
          <p:nvPr/>
        </p:nvSpPr>
        <p:spPr bwMode="auto">
          <a:xfrm>
            <a:off x="11133139" y="6553201"/>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9" name="Rectangle 188">
            <a:extLst>
              <a:ext uri="{FF2B5EF4-FFF2-40B4-BE49-F238E27FC236}">
                <a16:creationId xmlns:a16="http://schemas.microsoft.com/office/drawing/2014/main" id="{4B41644C-5B0C-48CC-9855-947C8864EFA1}"/>
              </a:ext>
            </a:extLst>
          </p:cNvPr>
          <p:cNvSpPr>
            <a:spLocks noChangeArrowheads="1"/>
          </p:cNvSpPr>
          <p:nvPr/>
        </p:nvSpPr>
        <p:spPr bwMode="auto">
          <a:xfrm>
            <a:off x="11233151" y="6524626"/>
            <a:ext cx="76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0" name="Line 189">
            <a:extLst>
              <a:ext uri="{FF2B5EF4-FFF2-40B4-BE49-F238E27FC236}">
                <a16:creationId xmlns:a16="http://schemas.microsoft.com/office/drawing/2014/main" id="{98AFD8CC-B524-4236-BF7D-62DE3639A32E}"/>
              </a:ext>
            </a:extLst>
          </p:cNvPr>
          <p:cNvSpPr>
            <a:spLocks noChangeShapeType="1"/>
          </p:cNvSpPr>
          <p:nvPr/>
        </p:nvSpPr>
        <p:spPr bwMode="auto">
          <a:xfrm>
            <a:off x="1817689" y="5397501"/>
            <a:ext cx="0" cy="8826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1" name="Line 190">
            <a:extLst>
              <a:ext uri="{FF2B5EF4-FFF2-40B4-BE49-F238E27FC236}">
                <a16:creationId xmlns:a16="http://schemas.microsoft.com/office/drawing/2014/main" id="{34D0B10F-C692-42A9-999C-5FDD8822E7AE}"/>
              </a:ext>
            </a:extLst>
          </p:cNvPr>
          <p:cNvSpPr>
            <a:spLocks noChangeShapeType="1"/>
          </p:cNvSpPr>
          <p:nvPr/>
        </p:nvSpPr>
        <p:spPr bwMode="auto">
          <a:xfrm flipH="1">
            <a:off x="1722439" y="5397501"/>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2" name="Line 191">
            <a:extLst>
              <a:ext uri="{FF2B5EF4-FFF2-40B4-BE49-F238E27FC236}">
                <a16:creationId xmlns:a16="http://schemas.microsoft.com/office/drawing/2014/main" id="{616020B1-4ECC-4B8C-B1C0-485657DA2B2D}"/>
              </a:ext>
            </a:extLst>
          </p:cNvPr>
          <p:cNvSpPr>
            <a:spLocks noChangeShapeType="1"/>
          </p:cNvSpPr>
          <p:nvPr/>
        </p:nvSpPr>
        <p:spPr bwMode="auto">
          <a:xfrm flipH="1">
            <a:off x="1722439" y="6280151"/>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3" name="Rectangle 192">
            <a:extLst>
              <a:ext uri="{FF2B5EF4-FFF2-40B4-BE49-F238E27FC236}">
                <a16:creationId xmlns:a16="http://schemas.microsoft.com/office/drawing/2014/main" id="{AF95673E-51F2-4A7B-A0F3-0EEBC555C4A9}"/>
              </a:ext>
            </a:extLst>
          </p:cNvPr>
          <p:cNvSpPr>
            <a:spLocks noChangeArrowheads="1"/>
          </p:cNvSpPr>
          <p:nvPr/>
        </p:nvSpPr>
        <p:spPr bwMode="auto">
          <a:xfrm>
            <a:off x="1595439" y="5359401"/>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4" name="Rectangle 193">
            <a:extLst>
              <a:ext uri="{FF2B5EF4-FFF2-40B4-BE49-F238E27FC236}">
                <a16:creationId xmlns:a16="http://schemas.microsoft.com/office/drawing/2014/main" id="{2B9698A7-3667-444E-8983-BF0EF992FB1D}"/>
              </a:ext>
            </a:extLst>
          </p:cNvPr>
          <p:cNvSpPr>
            <a:spLocks noChangeArrowheads="1"/>
          </p:cNvSpPr>
          <p:nvPr/>
        </p:nvSpPr>
        <p:spPr bwMode="auto">
          <a:xfrm>
            <a:off x="1549401" y="6240463"/>
            <a:ext cx="1841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5" name="Rectangle 194">
            <a:extLst>
              <a:ext uri="{FF2B5EF4-FFF2-40B4-BE49-F238E27FC236}">
                <a16:creationId xmlns:a16="http://schemas.microsoft.com/office/drawing/2014/main" id="{939DEA8F-F2CA-4B92-A2C9-6AD5A3CBF1B3}"/>
              </a:ext>
            </a:extLst>
          </p:cNvPr>
          <p:cNvSpPr>
            <a:spLocks noChangeArrowheads="1"/>
          </p:cNvSpPr>
          <p:nvPr/>
        </p:nvSpPr>
        <p:spPr bwMode="auto">
          <a:xfrm>
            <a:off x="1817689" y="5397501"/>
            <a:ext cx="9453563" cy="882650"/>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7" name="Line 196">
            <a:extLst>
              <a:ext uri="{FF2B5EF4-FFF2-40B4-BE49-F238E27FC236}">
                <a16:creationId xmlns:a16="http://schemas.microsoft.com/office/drawing/2014/main" id="{43CE6F58-4536-4AD9-AD76-5D76629EAEC1}"/>
              </a:ext>
            </a:extLst>
          </p:cNvPr>
          <p:cNvSpPr>
            <a:spLocks noChangeShapeType="1"/>
          </p:cNvSpPr>
          <p:nvPr/>
        </p:nvSpPr>
        <p:spPr bwMode="auto">
          <a:xfrm>
            <a:off x="2209801" y="5397501"/>
            <a:ext cx="127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8" name="Line 197">
            <a:extLst>
              <a:ext uri="{FF2B5EF4-FFF2-40B4-BE49-F238E27FC236}">
                <a16:creationId xmlns:a16="http://schemas.microsoft.com/office/drawing/2014/main" id="{1346A017-AA69-4DA5-9A29-0C1DCBC65069}"/>
              </a:ext>
            </a:extLst>
          </p:cNvPr>
          <p:cNvSpPr>
            <a:spLocks noChangeShapeType="1"/>
          </p:cNvSpPr>
          <p:nvPr/>
        </p:nvSpPr>
        <p:spPr bwMode="auto">
          <a:xfrm>
            <a:off x="2208214" y="5410201"/>
            <a:ext cx="142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9" name="Line 198">
            <a:extLst>
              <a:ext uri="{FF2B5EF4-FFF2-40B4-BE49-F238E27FC236}">
                <a16:creationId xmlns:a16="http://schemas.microsoft.com/office/drawing/2014/main" id="{ACC63DEA-A08E-4846-9A83-99CB6A5A0D9F}"/>
              </a:ext>
            </a:extLst>
          </p:cNvPr>
          <p:cNvSpPr>
            <a:spLocks noChangeShapeType="1"/>
          </p:cNvSpPr>
          <p:nvPr/>
        </p:nvSpPr>
        <p:spPr bwMode="auto">
          <a:xfrm>
            <a:off x="1993901" y="54229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0" name="Line 199">
            <a:extLst>
              <a:ext uri="{FF2B5EF4-FFF2-40B4-BE49-F238E27FC236}">
                <a16:creationId xmlns:a16="http://schemas.microsoft.com/office/drawing/2014/main" id="{000BF139-9C13-48BD-879F-992D111DCDE1}"/>
              </a:ext>
            </a:extLst>
          </p:cNvPr>
          <p:cNvSpPr>
            <a:spLocks noChangeShapeType="1"/>
          </p:cNvSpPr>
          <p:nvPr/>
        </p:nvSpPr>
        <p:spPr bwMode="auto">
          <a:xfrm>
            <a:off x="1993901" y="54356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1" name="Line 200">
            <a:extLst>
              <a:ext uri="{FF2B5EF4-FFF2-40B4-BE49-F238E27FC236}">
                <a16:creationId xmlns:a16="http://schemas.microsoft.com/office/drawing/2014/main" id="{DEF42071-5EDF-429E-AB6C-899B523DE358}"/>
              </a:ext>
            </a:extLst>
          </p:cNvPr>
          <p:cNvSpPr>
            <a:spLocks noChangeShapeType="1"/>
          </p:cNvSpPr>
          <p:nvPr/>
        </p:nvSpPr>
        <p:spPr bwMode="auto">
          <a:xfrm>
            <a:off x="2000251" y="54483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2" name="Line 201">
            <a:extLst>
              <a:ext uri="{FF2B5EF4-FFF2-40B4-BE49-F238E27FC236}">
                <a16:creationId xmlns:a16="http://schemas.microsoft.com/office/drawing/2014/main" id="{63A85AAA-FB36-45D1-959A-7B89C75EBEE4}"/>
              </a:ext>
            </a:extLst>
          </p:cNvPr>
          <p:cNvSpPr>
            <a:spLocks noChangeShapeType="1"/>
          </p:cNvSpPr>
          <p:nvPr/>
        </p:nvSpPr>
        <p:spPr bwMode="auto">
          <a:xfrm>
            <a:off x="2000251" y="54610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3" name="Line 202">
            <a:extLst>
              <a:ext uri="{FF2B5EF4-FFF2-40B4-BE49-F238E27FC236}">
                <a16:creationId xmlns:a16="http://schemas.microsoft.com/office/drawing/2014/main" id="{42273085-0C8F-45F6-ABB4-251038EB8BC0}"/>
              </a:ext>
            </a:extLst>
          </p:cNvPr>
          <p:cNvSpPr>
            <a:spLocks noChangeShapeType="1"/>
          </p:cNvSpPr>
          <p:nvPr/>
        </p:nvSpPr>
        <p:spPr bwMode="auto">
          <a:xfrm>
            <a:off x="2000251" y="54737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4" name="Line 203">
            <a:extLst>
              <a:ext uri="{FF2B5EF4-FFF2-40B4-BE49-F238E27FC236}">
                <a16:creationId xmlns:a16="http://schemas.microsoft.com/office/drawing/2014/main" id="{4DF534AA-BB69-4E43-A5F6-F0506D27D2CF}"/>
              </a:ext>
            </a:extLst>
          </p:cNvPr>
          <p:cNvSpPr>
            <a:spLocks noChangeShapeType="1"/>
          </p:cNvSpPr>
          <p:nvPr/>
        </p:nvSpPr>
        <p:spPr bwMode="auto">
          <a:xfrm>
            <a:off x="1998664" y="5486401"/>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5" name="Line 204">
            <a:extLst>
              <a:ext uri="{FF2B5EF4-FFF2-40B4-BE49-F238E27FC236}">
                <a16:creationId xmlns:a16="http://schemas.microsoft.com/office/drawing/2014/main" id="{BDA46849-3503-4EC8-A6A6-FEA2604C4013}"/>
              </a:ext>
            </a:extLst>
          </p:cNvPr>
          <p:cNvSpPr>
            <a:spLocks noChangeShapeType="1"/>
          </p:cNvSpPr>
          <p:nvPr/>
        </p:nvSpPr>
        <p:spPr bwMode="auto">
          <a:xfrm>
            <a:off x="1998664" y="54975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6" name="Line 205">
            <a:extLst>
              <a:ext uri="{FF2B5EF4-FFF2-40B4-BE49-F238E27FC236}">
                <a16:creationId xmlns:a16="http://schemas.microsoft.com/office/drawing/2014/main" id="{60C8E52E-E9B0-41F6-A2D4-087D3FAD6CB1}"/>
              </a:ext>
            </a:extLst>
          </p:cNvPr>
          <p:cNvSpPr>
            <a:spLocks noChangeShapeType="1"/>
          </p:cNvSpPr>
          <p:nvPr/>
        </p:nvSpPr>
        <p:spPr bwMode="auto">
          <a:xfrm>
            <a:off x="2000251" y="55102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7" name="Line 206">
            <a:extLst>
              <a:ext uri="{FF2B5EF4-FFF2-40B4-BE49-F238E27FC236}">
                <a16:creationId xmlns:a16="http://schemas.microsoft.com/office/drawing/2014/main" id="{FB87EED3-2897-4D11-A413-B24C4CA07CF1}"/>
              </a:ext>
            </a:extLst>
          </p:cNvPr>
          <p:cNvSpPr>
            <a:spLocks noChangeShapeType="1"/>
          </p:cNvSpPr>
          <p:nvPr/>
        </p:nvSpPr>
        <p:spPr bwMode="auto">
          <a:xfrm>
            <a:off x="2000251" y="55229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8" name="Line 207">
            <a:extLst>
              <a:ext uri="{FF2B5EF4-FFF2-40B4-BE49-F238E27FC236}">
                <a16:creationId xmlns:a16="http://schemas.microsoft.com/office/drawing/2014/main" id="{C4FEB5DE-0808-4E5A-9D23-709DD2817AF7}"/>
              </a:ext>
            </a:extLst>
          </p:cNvPr>
          <p:cNvSpPr>
            <a:spLocks noChangeShapeType="1"/>
          </p:cNvSpPr>
          <p:nvPr/>
        </p:nvSpPr>
        <p:spPr bwMode="auto">
          <a:xfrm>
            <a:off x="1997076" y="55356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9" name="Line 208">
            <a:extLst>
              <a:ext uri="{FF2B5EF4-FFF2-40B4-BE49-F238E27FC236}">
                <a16:creationId xmlns:a16="http://schemas.microsoft.com/office/drawing/2014/main" id="{8CD1B244-FFC7-49F7-8AB1-AA9D53F185CB}"/>
              </a:ext>
            </a:extLst>
          </p:cNvPr>
          <p:cNvSpPr>
            <a:spLocks noChangeShapeType="1"/>
          </p:cNvSpPr>
          <p:nvPr/>
        </p:nvSpPr>
        <p:spPr bwMode="auto">
          <a:xfrm>
            <a:off x="1997076" y="55483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0" name="Line 209">
            <a:extLst>
              <a:ext uri="{FF2B5EF4-FFF2-40B4-BE49-F238E27FC236}">
                <a16:creationId xmlns:a16="http://schemas.microsoft.com/office/drawing/2014/main" id="{053BCC05-2696-4F68-9409-306AD31FF588}"/>
              </a:ext>
            </a:extLst>
          </p:cNvPr>
          <p:cNvSpPr>
            <a:spLocks noChangeShapeType="1"/>
          </p:cNvSpPr>
          <p:nvPr/>
        </p:nvSpPr>
        <p:spPr bwMode="auto">
          <a:xfrm>
            <a:off x="1997076" y="55610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1" name="Line 210">
            <a:extLst>
              <a:ext uri="{FF2B5EF4-FFF2-40B4-BE49-F238E27FC236}">
                <a16:creationId xmlns:a16="http://schemas.microsoft.com/office/drawing/2014/main" id="{AD6A4AA0-D0AE-4835-91CF-996AA3F01FAC}"/>
              </a:ext>
            </a:extLst>
          </p:cNvPr>
          <p:cNvSpPr>
            <a:spLocks noChangeShapeType="1"/>
          </p:cNvSpPr>
          <p:nvPr/>
        </p:nvSpPr>
        <p:spPr bwMode="auto">
          <a:xfrm>
            <a:off x="6086476" y="55737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2" name="Line 211">
            <a:extLst>
              <a:ext uri="{FF2B5EF4-FFF2-40B4-BE49-F238E27FC236}">
                <a16:creationId xmlns:a16="http://schemas.microsoft.com/office/drawing/2014/main" id="{E74D51FA-B8AE-4865-A749-C11294523E00}"/>
              </a:ext>
            </a:extLst>
          </p:cNvPr>
          <p:cNvSpPr>
            <a:spLocks noChangeShapeType="1"/>
          </p:cNvSpPr>
          <p:nvPr/>
        </p:nvSpPr>
        <p:spPr bwMode="auto">
          <a:xfrm>
            <a:off x="1995489" y="55864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3" name="Line 212">
            <a:extLst>
              <a:ext uri="{FF2B5EF4-FFF2-40B4-BE49-F238E27FC236}">
                <a16:creationId xmlns:a16="http://schemas.microsoft.com/office/drawing/2014/main" id="{BA559907-A380-426A-B109-5C2E0AE9E6E0}"/>
              </a:ext>
            </a:extLst>
          </p:cNvPr>
          <p:cNvSpPr>
            <a:spLocks noChangeShapeType="1"/>
          </p:cNvSpPr>
          <p:nvPr/>
        </p:nvSpPr>
        <p:spPr bwMode="auto">
          <a:xfrm>
            <a:off x="1995489" y="55991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4" name="Line 213">
            <a:extLst>
              <a:ext uri="{FF2B5EF4-FFF2-40B4-BE49-F238E27FC236}">
                <a16:creationId xmlns:a16="http://schemas.microsoft.com/office/drawing/2014/main" id="{61A5C57F-68BB-49A6-A770-053990EAA9A4}"/>
              </a:ext>
            </a:extLst>
          </p:cNvPr>
          <p:cNvSpPr>
            <a:spLocks noChangeShapeType="1"/>
          </p:cNvSpPr>
          <p:nvPr/>
        </p:nvSpPr>
        <p:spPr bwMode="auto">
          <a:xfrm>
            <a:off x="1995489" y="56118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5" name="Line 214">
            <a:extLst>
              <a:ext uri="{FF2B5EF4-FFF2-40B4-BE49-F238E27FC236}">
                <a16:creationId xmlns:a16="http://schemas.microsoft.com/office/drawing/2014/main" id="{7C5FC1EF-D293-461A-8E1A-89FAC1FB1D00}"/>
              </a:ext>
            </a:extLst>
          </p:cNvPr>
          <p:cNvSpPr>
            <a:spLocks noChangeShapeType="1"/>
          </p:cNvSpPr>
          <p:nvPr/>
        </p:nvSpPr>
        <p:spPr bwMode="auto">
          <a:xfrm>
            <a:off x="6348414" y="56245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6" name="Line 215">
            <a:extLst>
              <a:ext uri="{FF2B5EF4-FFF2-40B4-BE49-F238E27FC236}">
                <a16:creationId xmlns:a16="http://schemas.microsoft.com/office/drawing/2014/main" id="{10603F57-4F68-43B5-8ADD-28FE3CA4C4BC}"/>
              </a:ext>
            </a:extLst>
          </p:cNvPr>
          <p:cNvSpPr>
            <a:spLocks noChangeShapeType="1"/>
          </p:cNvSpPr>
          <p:nvPr/>
        </p:nvSpPr>
        <p:spPr bwMode="auto">
          <a:xfrm>
            <a:off x="1984376" y="56372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7" name="Line 216">
            <a:extLst>
              <a:ext uri="{FF2B5EF4-FFF2-40B4-BE49-F238E27FC236}">
                <a16:creationId xmlns:a16="http://schemas.microsoft.com/office/drawing/2014/main" id="{1675C3A4-5132-4C5D-A1E2-EA69F5BB00BF}"/>
              </a:ext>
            </a:extLst>
          </p:cNvPr>
          <p:cNvSpPr>
            <a:spLocks noChangeShapeType="1"/>
          </p:cNvSpPr>
          <p:nvPr/>
        </p:nvSpPr>
        <p:spPr bwMode="auto">
          <a:xfrm>
            <a:off x="1984376" y="56499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8" name="Line 217">
            <a:extLst>
              <a:ext uri="{FF2B5EF4-FFF2-40B4-BE49-F238E27FC236}">
                <a16:creationId xmlns:a16="http://schemas.microsoft.com/office/drawing/2014/main" id="{E2036240-9567-40B4-9E12-5C8CA173DEBC}"/>
              </a:ext>
            </a:extLst>
          </p:cNvPr>
          <p:cNvSpPr>
            <a:spLocks noChangeShapeType="1"/>
          </p:cNvSpPr>
          <p:nvPr/>
        </p:nvSpPr>
        <p:spPr bwMode="auto">
          <a:xfrm>
            <a:off x="1984376" y="56626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9" name="Line 218">
            <a:extLst>
              <a:ext uri="{FF2B5EF4-FFF2-40B4-BE49-F238E27FC236}">
                <a16:creationId xmlns:a16="http://schemas.microsoft.com/office/drawing/2014/main" id="{2AA85BEC-3420-4AAA-A94D-7A263F06626E}"/>
              </a:ext>
            </a:extLst>
          </p:cNvPr>
          <p:cNvSpPr>
            <a:spLocks noChangeShapeType="1"/>
          </p:cNvSpPr>
          <p:nvPr/>
        </p:nvSpPr>
        <p:spPr bwMode="auto">
          <a:xfrm>
            <a:off x="8277226" y="56753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0" name="Line 219">
            <a:extLst>
              <a:ext uri="{FF2B5EF4-FFF2-40B4-BE49-F238E27FC236}">
                <a16:creationId xmlns:a16="http://schemas.microsoft.com/office/drawing/2014/main" id="{4A5BD6CD-3E6D-442C-8C56-56A4DB8C20FF}"/>
              </a:ext>
            </a:extLst>
          </p:cNvPr>
          <p:cNvSpPr>
            <a:spLocks noChangeShapeType="1"/>
          </p:cNvSpPr>
          <p:nvPr/>
        </p:nvSpPr>
        <p:spPr bwMode="auto">
          <a:xfrm>
            <a:off x="8275639" y="56880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1" name="Line 220">
            <a:extLst>
              <a:ext uri="{FF2B5EF4-FFF2-40B4-BE49-F238E27FC236}">
                <a16:creationId xmlns:a16="http://schemas.microsoft.com/office/drawing/2014/main" id="{AEE99631-931C-4625-8E90-DE2DADC5E597}"/>
              </a:ext>
            </a:extLst>
          </p:cNvPr>
          <p:cNvSpPr>
            <a:spLocks noChangeShapeType="1"/>
          </p:cNvSpPr>
          <p:nvPr/>
        </p:nvSpPr>
        <p:spPr bwMode="auto">
          <a:xfrm>
            <a:off x="1984376" y="56991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2" name="Line 221">
            <a:extLst>
              <a:ext uri="{FF2B5EF4-FFF2-40B4-BE49-F238E27FC236}">
                <a16:creationId xmlns:a16="http://schemas.microsoft.com/office/drawing/2014/main" id="{FA1552A8-63B1-4AD3-BE89-F40047B4593F}"/>
              </a:ext>
            </a:extLst>
          </p:cNvPr>
          <p:cNvSpPr>
            <a:spLocks noChangeShapeType="1"/>
          </p:cNvSpPr>
          <p:nvPr/>
        </p:nvSpPr>
        <p:spPr bwMode="auto">
          <a:xfrm>
            <a:off x="1984376" y="57118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3" name="Line 222">
            <a:extLst>
              <a:ext uri="{FF2B5EF4-FFF2-40B4-BE49-F238E27FC236}">
                <a16:creationId xmlns:a16="http://schemas.microsoft.com/office/drawing/2014/main" id="{740AB2F0-E5E6-4FAD-A6EF-BC36043D8CA8}"/>
              </a:ext>
            </a:extLst>
          </p:cNvPr>
          <p:cNvSpPr>
            <a:spLocks noChangeShapeType="1"/>
          </p:cNvSpPr>
          <p:nvPr/>
        </p:nvSpPr>
        <p:spPr bwMode="auto">
          <a:xfrm>
            <a:off x="1984376" y="57245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4" name="Line 223">
            <a:extLst>
              <a:ext uri="{FF2B5EF4-FFF2-40B4-BE49-F238E27FC236}">
                <a16:creationId xmlns:a16="http://schemas.microsoft.com/office/drawing/2014/main" id="{09DC593A-99DE-4DFB-ACF8-D7696B660251}"/>
              </a:ext>
            </a:extLst>
          </p:cNvPr>
          <p:cNvSpPr>
            <a:spLocks noChangeShapeType="1"/>
          </p:cNvSpPr>
          <p:nvPr/>
        </p:nvSpPr>
        <p:spPr bwMode="auto">
          <a:xfrm>
            <a:off x="1984376" y="57372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5" name="Line 224">
            <a:extLst>
              <a:ext uri="{FF2B5EF4-FFF2-40B4-BE49-F238E27FC236}">
                <a16:creationId xmlns:a16="http://schemas.microsoft.com/office/drawing/2014/main" id="{6890B0C1-DA30-4BF3-B4DF-44C272F00C5B}"/>
              </a:ext>
            </a:extLst>
          </p:cNvPr>
          <p:cNvSpPr>
            <a:spLocks noChangeShapeType="1"/>
          </p:cNvSpPr>
          <p:nvPr/>
        </p:nvSpPr>
        <p:spPr bwMode="auto">
          <a:xfrm>
            <a:off x="8277226" y="57499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6" name="Line 225">
            <a:extLst>
              <a:ext uri="{FF2B5EF4-FFF2-40B4-BE49-F238E27FC236}">
                <a16:creationId xmlns:a16="http://schemas.microsoft.com/office/drawing/2014/main" id="{FA3D3A9B-33DD-4A9B-8BCA-6F502A177856}"/>
              </a:ext>
            </a:extLst>
          </p:cNvPr>
          <p:cNvSpPr>
            <a:spLocks noChangeShapeType="1"/>
          </p:cNvSpPr>
          <p:nvPr/>
        </p:nvSpPr>
        <p:spPr bwMode="auto">
          <a:xfrm>
            <a:off x="8274051" y="57626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7" name="Line 226">
            <a:extLst>
              <a:ext uri="{FF2B5EF4-FFF2-40B4-BE49-F238E27FC236}">
                <a16:creationId xmlns:a16="http://schemas.microsoft.com/office/drawing/2014/main" id="{81AA0F39-B993-49BC-BA25-B6AE80077E06}"/>
              </a:ext>
            </a:extLst>
          </p:cNvPr>
          <p:cNvSpPr>
            <a:spLocks noChangeShapeType="1"/>
          </p:cNvSpPr>
          <p:nvPr/>
        </p:nvSpPr>
        <p:spPr bwMode="auto">
          <a:xfrm>
            <a:off x="8272464" y="57753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8" name="Line 227">
            <a:extLst>
              <a:ext uri="{FF2B5EF4-FFF2-40B4-BE49-F238E27FC236}">
                <a16:creationId xmlns:a16="http://schemas.microsoft.com/office/drawing/2014/main" id="{8DE15A74-57F7-48D7-A42F-0E288BEA9DC1}"/>
              </a:ext>
            </a:extLst>
          </p:cNvPr>
          <p:cNvSpPr>
            <a:spLocks noChangeShapeType="1"/>
          </p:cNvSpPr>
          <p:nvPr/>
        </p:nvSpPr>
        <p:spPr bwMode="auto">
          <a:xfrm>
            <a:off x="8274051" y="57880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9" name="Line 228">
            <a:extLst>
              <a:ext uri="{FF2B5EF4-FFF2-40B4-BE49-F238E27FC236}">
                <a16:creationId xmlns:a16="http://schemas.microsoft.com/office/drawing/2014/main" id="{78C30635-01D1-4D87-99D8-6BF2C5FD245C}"/>
              </a:ext>
            </a:extLst>
          </p:cNvPr>
          <p:cNvSpPr>
            <a:spLocks noChangeShapeType="1"/>
          </p:cNvSpPr>
          <p:nvPr/>
        </p:nvSpPr>
        <p:spPr bwMode="auto">
          <a:xfrm>
            <a:off x="8274051" y="58007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0" name="Line 229">
            <a:extLst>
              <a:ext uri="{FF2B5EF4-FFF2-40B4-BE49-F238E27FC236}">
                <a16:creationId xmlns:a16="http://schemas.microsoft.com/office/drawing/2014/main" id="{A197090B-B412-4A26-9C35-249AB7DD16ED}"/>
              </a:ext>
            </a:extLst>
          </p:cNvPr>
          <p:cNvSpPr>
            <a:spLocks noChangeShapeType="1"/>
          </p:cNvSpPr>
          <p:nvPr/>
        </p:nvSpPr>
        <p:spPr bwMode="auto">
          <a:xfrm>
            <a:off x="8274051" y="58134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1" name="Line 230">
            <a:extLst>
              <a:ext uri="{FF2B5EF4-FFF2-40B4-BE49-F238E27FC236}">
                <a16:creationId xmlns:a16="http://schemas.microsoft.com/office/drawing/2014/main" id="{236ED96E-75C3-43D6-ACF8-B91174DB3301}"/>
              </a:ext>
            </a:extLst>
          </p:cNvPr>
          <p:cNvSpPr>
            <a:spLocks noChangeShapeType="1"/>
          </p:cNvSpPr>
          <p:nvPr/>
        </p:nvSpPr>
        <p:spPr bwMode="auto">
          <a:xfrm>
            <a:off x="8272464" y="58261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2" name="Line 231">
            <a:extLst>
              <a:ext uri="{FF2B5EF4-FFF2-40B4-BE49-F238E27FC236}">
                <a16:creationId xmlns:a16="http://schemas.microsoft.com/office/drawing/2014/main" id="{78182ED0-F339-489C-B0D3-A613DC875009}"/>
              </a:ext>
            </a:extLst>
          </p:cNvPr>
          <p:cNvSpPr>
            <a:spLocks noChangeShapeType="1"/>
          </p:cNvSpPr>
          <p:nvPr/>
        </p:nvSpPr>
        <p:spPr bwMode="auto">
          <a:xfrm>
            <a:off x="8272464" y="58388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 name="Line 232">
            <a:extLst>
              <a:ext uri="{FF2B5EF4-FFF2-40B4-BE49-F238E27FC236}">
                <a16:creationId xmlns:a16="http://schemas.microsoft.com/office/drawing/2014/main" id="{7E7A9051-5818-4C1B-900F-45A6A1A0B0CF}"/>
              </a:ext>
            </a:extLst>
          </p:cNvPr>
          <p:cNvSpPr>
            <a:spLocks noChangeShapeType="1"/>
          </p:cNvSpPr>
          <p:nvPr/>
        </p:nvSpPr>
        <p:spPr bwMode="auto">
          <a:xfrm>
            <a:off x="8272464" y="58515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 name="Line 233">
            <a:extLst>
              <a:ext uri="{FF2B5EF4-FFF2-40B4-BE49-F238E27FC236}">
                <a16:creationId xmlns:a16="http://schemas.microsoft.com/office/drawing/2014/main" id="{C1104D2A-38A0-44D3-AFDD-566C4F162664}"/>
              </a:ext>
            </a:extLst>
          </p:cNvPr>
          <p:cNvSpPr>
            <a:spLocks noChangeShapeType="1"/>
          </p:cNvSpPr>
          <p:nvPr/>
        </p:nvSpPr>
        <p:spPr bwMode="auto">
          <a:xfrm>
            <a:off x="8272464" y="58642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5" name="Line 234">
            <a:extLst>
              <a:ext uri="{FF2B5EF4-FFF2-40B4-BE49-F238E27FC236}">
                <a16:creationId xmlns:a16="http://schemas.microsoft.com/office/drawing/2014/main" id="{7D59A850-4022-49EF-8903-72E33F8C3485}"/>
              </a:ext>
            </a:extLst>
          </p:cNvPr>
          <p:cNvSpPr>
            <a:spLocks noChangeShapeType="1"/>
          </p:cNvSpPr>
          <p:nvPr/>
        </p:nvSpPr>
        <p:spPr bwMode="auto">
          <a:xfrm>
            <a:off x="8272464" y="58769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6" name="Line 235">
            <a:extLst>
              <a:ext uri="{FF2B5EF4-FFF2-40B4-BE49-F238E27FC236}">
                <a16:creationId xmlns:a16="http://schemas.microsoft.com/office/drawing/2014/main" id="{28B5DC70-09D2-4E5D-A185-48FD27B1D8A4}"/>
              </a:ext>
            </a:extLst>
          </p:cNvPr>
          <p:cNvSpPr>
            <a:spLocks noChangeShapeType="1"/>
          </p:cNvSpPr>
          <p:nvPr/>
        </p:nvSpPr>
        <p:spPr bwMode="auto">
          <a:xfrm>
            <a:off x="8272464" y="5888038"/>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7" name="Line 236">
            <a:extLst>
              <a:ext uri="{FF2B5EF4-FFF2-40B4-BE49-F238E27FC236}">
                <a16:creationId xmlns:a16="http://schemas.microsoft.com/office/drawing/2014/main" id="{910295B2-8B13-4055-B09C-FA4D84964016}"/>
              </a:ext>
            </a:extLst>
          </p:cNvPr>
          <p:cNvSpPr>
            <a:spLocks noChangeShapeType="1"/>
          </p:cNvSpPr>
          <p:nvPr/>
        </p:nvSpPr>
        <p:spPr bwMode="auto">
          <a:xfrm>
            <a:off x="8272464" y="59007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8" name="Line 237">
            <a:extLst>
              <a:ext uri="{FF2B5EF4-FFF2-40B4-BE49-F238E27FC236}">
                <a16:creationId xmlns:a16="http://schemas.microsoft.com/office/drawing/2014/main" id="{1581754D-0D42-490E-928D-E28B42F9F161}"/>
              </a:ext>
            </a:extLst>
          </p:cNvPr>
          <p:cNvSpPr>
            <a:spLocks noChangeShapeType="1"/>
          </p:cNvSpPr>
          <p:nvPr/>
        </p:nvSpPr>
        <p:spPr bwMode="auto">
          <a:xfrm>
            <a:off x="8272464" y="59134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9" name="Line 238">
            <a:extLst>
              <a:ext uri="{FF2B5EF4-FFF2-40B4-BE49-F238E27FC236}">
                <a16:creationId xmlns:a16="http://schemas.microsoft.com/office/drawing/2014/main" id="{A5556595-F540-4B3E-999B-68F1B67C302B}"/>
              </a:ext>
            </a:extLst>
          </p:cNvPr>
          <p:cNvSpPr>
            <a:spLocks noChangeShapeType="1"/>
          </p:cNvSpPr>
          <p:nvPr/>
        </p:nvSpPr>
        <p:spPr bwMode="auto">
          <a:xfrm>
            <a:off x="8272464" y="59261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0" name="Line 239">
            <a:extLst>
              <a:ext uri="{FF2B5EF4-FFF2-40B4-BE49-F238E27FC236}">
                <a16:creationId xmlns:a16="http://schemas.microsoft.com/office/drawing/2014/main" id="{D2A469E8-5F8B-4593-B13A-A8EA8EC6F127}"/>
              </a:ext>
            </a:extLst>
          </p:cNvPr>
          <p:cNvSpPr>
            <a:spLocks noChangeShapeType="1"/>
          </p:cNvSpPr>
          <p:nvPr/>
        </p:nvSpPr>
        <p:spPr bwMode="auto">
          <a:xfrm>
            <a:off x="8274051" y="59388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1" name="Line 240">
            <a:extLst>
              <a:ext uri="{FF2B5EF4-FFF2-40B4-BE49-F238E27FC236}">
                <a16:creationId xmlns:a16="http://schemas.microsoft.com/office/drawing/2014/main" id="{EF1D5517-8624-48BE-B577-7BAA778B607E}"/>
              </a:ext>
            </a:extLst>
          </p:cNvPr>
          <p:cNvSpPr>
            <a:spLocks noChangeShapeType="1"/>
          </p:cNvSpPr>
          <p:nvPr/>
        </p:nvSpPr>
        <p:spPr bwMode="auto">
          <a:xfrm>
            <a:off x="8274051" y="59515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2" name="Line 241">
            <a:extLst>
              <a:ext uri="{FF2B5EF4-FFF2-40B4-BE49-F238E27FC236}">
                <a16:creationId xmlns:a16="http://schemas.microsoft.com/office/drawing/2014/main" id="{869DFCF2-D7DF-43FF-8F2A-3F2B9A8502D3}"/>
              </a:ext>
            </a:extLst>
          </p:cNvPr>
          <p:cNvSpPr>
            <a:spLocks noChangeShapeType="1"/>
          </p:cNvSpPr>
          <p:nvPr/>
        </p:nvSpPr>
        <p:spPr bwMode="auto">
          <a:xfrm>
            <a:off x="8272464" y="59642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3" name="Line 242">
            <a:extLst>
              <a:ext uri="{FF2B5EF4-FFF2-40B4-BE49-F238E27FC236}">
                <a16:creationId xmlns:a16="http://schemas.microsoft.com/office/drawing/2014/main" id="{8751ED60-CB4B-4240-AF66-33F37AD0908C}"/>
              </a:ext>
            </a:extLst>
          </p:cNvPr>
          <p:cNvSpPr>
            <a:spLocks noChangeShapeType="1"/>
          </p:cNvSpPr>
          <p:nvPr/>
        </p:nvSpPr>
        <p:spPr bwMode="auto">
          <a:xfrm>
            <a:off x="8272464" y="59769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4" name="Line 243">
            <a:extLst>
              <a:ext uri="{FF2B5EF4-FFF2-40B4-BE49-F238E27FC236}">
                <a16:creationId xmlns:a16="http://schemas.microsoft.com/office/drawing/2014/main" id="{FDCF9918-5587-465C-8F06-BBCD0AAF8A13}"/>
              </a:ext>
            </a:extLst>
          </p:cNvPr>
          <p:cNvSpPr>
            <a:spLocks noChangeShapeType="1"/>
          </p:cNvSpPr>
          <p:nvPr/>
        </p:nvSpPr>
        <p:spPr bwMode="auto">
          <a:xfrm>
            <a:off x="8272464" y="59896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5" name="Line 244">
            <a:extLst>
              <a:ext uri="{FF2B5EF4-FFF2-40B4-BE49-F238E27FC236}">
                <a16:creationId xmlns:a16="http://schemas.microsoft.com/office/drawing/2014/main" id="{185A7FA2-D6FE-485A-BC40-1B3317FE1A45}"/>
              </a:ext>
            </a:extLst>
          </p:cNvPr>
          <p:cNvSpPr>
            <a:spLocks noChangeShapeType="1"/>
          </p:cNvSpPr>
          <p:nvPr/>
        </p:nvSpPr>
        <p:spPr bwMode="auto">
          <a:xfrm>
            <a:off x="8272464" y="60023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6" name="Line 245">
            <a:extLst>
              <a:ext uri="{FF2B5EF4-FFF2-40B4-BE49-F238E27FC236}">
                <a16:creationId xmlns:a16="http://schemas.microsoft.com/office/drawing/2014/main" id="{49482D48-1632-4614-B42D-77CCDC0A9BC3}"/>
              </a:ext>
            </a:extLst>
          </p:cNvPr>
          <p:cNvSpPr>
            <a:spLocks noChangeShapeType="1"/>
          </p:cNvSpPr>
          <p:nvPr/>
        </p:nvSpPr>
        <p:spPr bwMode="auto">
          <a:xfrm>
            <a:off x="8272464" y="60150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7" name="Line 246">
            <a:extLst>
              <a:ext uri="{FF2B5EF4-FFF2-40B4-BE49-F238E27FC236}">
                <a16:creationId xmlns:a16="http://schemas.microsoft.com/office/drawing/2014/main" id="{FBAC0C36-6754-48A1-B17C-A0D7847FF188}"/>
              </a:ext>
            </a:extLst>
          </p:cNvPr>
          <p:cNvSpPr>
            <a:spLocks noChangeShapeType="1"/>
          </p:cNvSpPr>
          <p:nvPr/>
        </p:nvSpPr>
        <p:spPr bwMode="auto">
          <a:xfrm>
            <a:off x="8272464" y="60277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8" name="Line 247">
            <a:extLst>
              <a:ext uri="{FF2B5EF4-FFF2-40B4-BE49-F238E27FC236}">
                <a16:creationId xmlns:a16="http://schemas.microsoft.com/office/drawing/2014/main" id="{3A9BB73F-29F2-4B53-9149-2BC2DFCE6EE0}"/>
              </a:ext>
            </a:extLst>
          </p:cNvPr>
          <p:cNvSpPr>
            <a:spLocks noChangeShapeType="1"/>
          </p:cNvSpPr>
          <p:nvPr/>
        </p:nvSpPr>
        <p:spPr bwMode="auto">
          <a:xfrm>
            <a:off x="8272464" y="60404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9" name="Line 248">
            <a:extLst>
              <a:ext uri="{FF2B5EF4-FFF2-40B4-BE49-F238E27FC236}">
                <a16:creationId xmlns:a16="http://schemas.microsoft.com/office/drawing/2014/main" id="{46AA60F3-49ED-4ACE-BC35-DD81B0019CF4}"/>
              </a:ext>
            </a:extLst>
          </p:cNvPr>
          <p:cNvSpPr>
            <a:spLocks noChangeShapeType="1"/>
          </p:cNvSpPr>
          <p:nvPr/>
        </p:nvSpPr>
        <p:spPr bwMode="auto">
          <a:xfrm>
            <a:off x="8277226" y="60531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0" name="Line 249">
            <a:extLst>
              <a:ext uri="{FF2B5EF4-FFF2-40B4-BE49-F238E27FC236}">
                <a16:creationId xmlns:a16="http://schemas.microsoft.com/office/drawing/2014/main" id="{F0FCF9DD-91EA-436C-A05A-23C31144F9E1}"/>
              </a:ext>
            </a:extLst>
          </p:cNvPr>
          <p:cNvSpPr>
            <a:spLocks noChangeShapeType="1"/>
          </p:cNvSpPr>
          <p:nvPr/>
        </p:nvSpPr>
        <p:spPr bwMode="auto">
          <a:xfrm>
            <a:off x="8277226" y="60658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1" name="Line 250">
            <a:extLst>
              <a:ext uri="{FF2B5EF4-FFF2-40B4-BE49-F238E27FC236}">
                <a16:creationId xmlns:a16="http://schemas.microsoft.com/office/drawing/2014/main" id="{4932E263-8FF0-4E36-966E-C27EEC62303E}"/>
              </a:ext>
            </a:extLst>
          </p:cNvPr>
          <p:cNvSpPr>
            <a:spLocks noChangeShapeType="1"/>
          </p:cNvSpPr>
          <p:nvPr/>
        </p:nvSpPr>
        <p:spPr bwMode="auto">
          <a:xfrm>
            <a:off x="8275639" y="6078538"/>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Line 251">
            <a:extLst>
              <a:ext uri="{FF2B5EF4-FFF2-40B4-BE49-F238E27FC236}">
                <a16:creationId xmlns:a16="http://schemas.microsoft.com/office/drawing/2014/main" id="{D4618674-B2D8-4B44-91EA-EC1540355804}"/>
              </a:ext>
            </a:extLst>
          </p:cNvPr>
          <p:cNvSpPr>
            <a:spLocks noChangeShapeType="1"/>
          </p:cNvSpPr>
          <p:nvPr/>
        </p:nvSpPr>
        <p:spPr bwMode="auto">
          <a:xfrm>
            <a:off x="8275639" y="6091238"/>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3" name="Line 252">
            <a:extLst>
              <a:ext uri="{FF2B5EF4-FFF2-40B4-BE49-F238E27FC236}">
                <a16:creationId xmlns:a16="http://schemas.microsoft.com/office/drawing/2014/main" id="{E61C91ED-4E8C-432C-A3B3-14E9290BD83F}"/>
              </a:ext>
            </a:extLst>
          </p:cNvPr>
          <p:cNvSpPr>
            <a:spLocks noChangeShapeType="1"/>
          </p:cNvSpPr>
          <p:nvPr/>
        </p:nvSpPr>
        <p:spPr bwMode="auto">
          <a:xfrm>
            <a:off x="8275639" y="6102351"/>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4" name="Line 253">
            <a:extLst>
              <a:ext uri="{FF2B5EF4-FFF2-40B4-BE49-F238E27FC236}">
                <a16:creationId xmlns:a16="http://schemas.microsoft.com/office/drawing/2014/main" id="{2416416C-E3A1-42E6-A716-B9D6D636C3D0}"/>
              </a:ext>
            </a:extLst>
          </p:cNvPr>
          <p:cNvSpPr>
            <a:spLocks noChangeShapeType="1"/>
          </p:cNvSpPr>
          <p:nvPr/>
        </p:nvSpPr>
        <p:spPr bwMode="auto">
          <a:xfrm>
            <a:off x="8274051" y="61150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5" name="Line 254">
            <a:extLst>
              <a:ext uri="{FF2B5EF4-FFF2-40B4-BE49-F238E27FC236}">
                <a16:creationId xmlns:a16="http://schemas.microsoft.com/office/drawing/2014/main" id="{0FDA2E77-06B7-42E4-85AF-712795CB7E5E}"/>
              </a:ext>
            </a:extLst>
          </p:cNvPr>
          <p:cNvSpPr>
            <a:spLocks noChangeShapeType="1"/>
          </p:cNvSpPr>
          <p:nvPr/>
        </p:nvSpPr>
        <p:spPr bwMode="auto">
          <a:xfrm>
            <a:off x="8274051" y="61277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6" name="Line 255">
            <a:extLst>
              <a:ext uri="{FF2B5EF4-FFF2-40B4-BE49-F238E27FC236}">
                <a16:creationId xmlns:a16="http://schemas.microsoft.com/office/drawing/2014/main" id="{6855434A-BB65-4437-9234-FCC48E3A54EE}"/>
              </a:ext>
            </a:extLst>
          </p:cNvPr>
          <p:cNvSpPr>
            <a:spLocks noChangeShapeType="1"/>
          </p:cNvSpPr>
          <p:nvPr/>
        </p:nvSpPr>
        <p:spPr bwMode="auto">
          <a:xfrm>
            <a:off x="8274051" y="61404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 name="Line 257">
            <a:extLst>
              <a:ext uri="{FF2B5EF4-FFF2-40B4-BE49-F238E27FC236}">
                <a16:creationId xmlns:a16="http://schemas.microsoft.com/office/drawing/2014/main" id="{93264C38-94A9-49A5-885D-C4C6C53990A2}"/>
              </a:ext>
            </a:extLst>
          </p:cNvPr>
          <p:cNvSpPr>
            <a:spLocks noChangeShapeType="1"/>
          </p:cNvSpPr>
          <p:nvPr/>
        </p:nvSpPr>
        <p:spPr bwMode="auto">
          <a:xfrm>
            <a:off x="8274051" y="6153150"/>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 name="Line 258">
            <a:extLst>
              <a:ext uri="{FF2B5EF4-FFF2-40B4-BE49-F238E27FC236}">
                <a16:creationId xmlns:a16="http://schemas.microsoft.com/office/drawing/2014/main" id="{C42AE92C-93DE-421D-8512-17C5ED3C4C93}"/>
              </a:ext>
            </a:extLst>
          </p:cNvPr>
          <p:cNvSpPr>
            <a:spLocks noChangeShapeType="1"/>
          </p:cNvSpPr>
          <p:nvPr/>
        </p:nvSpPr>
        <p:spPr bwMode="auto">
          <a:xfrm>
            <a:off x="8272463" y="61658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 name="Line 259">
            <a:extLst>
              <a:ext uri="{FF2B5EF4-FFF2-40B4-BE49-F238E27FC236}">
                <a16:creationId xmlns:a16="http://schemas.microsoft.com/office/drawing/2014/main" id="{88CF161D-6F45-4895-ACFB-0D4E8550B619}"/>
              </a:ext>
            </a:extLst>
          </p:cNvPr>
          <p:cNvSpPr>
            <a:spLocks noChangeShapeType="1"/>
          </p:cNvSpPr>
          <p:nvPr/>
        </p:nvSpPr>
        <p:spPr bwMode="auto">
          <a:xfrm>
            <a:off x="8272463" y="61785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 name="Line 260">
            <a:extLst>
              <a:ext uri="{FF2B5EF4-FFF2-40B4-BE49-F238E27FC236}">
                <a16:creationId xmlns:a16="http://schemas.microsoft.com/office/drawing/2014/main" id="{6F3780D2-8131-4F42-ADE2-7EAC2E8D9184}"/>
              </a:ext>
            </a:extLst>
          </p:cNvPr>
          <p:cNvSpPr>
            <a:spLocks noChangeShapeType="1"/>
          </p:cNvSpPr>
          <p:nvPr/>
        </p:nvSpPr>
        <p:spPr bwMode="auto">
          <a:xfrm>
            <a:off x="8272463" y="61912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 name="Line 261">
            <a:extLst>
              <a:ext uri="{FF2B5EF4-FFF2-40B4-BE49-F238E27FC236}">
                <a16:creationId xmlns:a16="http://schemas.microsoft.com/office/drawing/2014/main" id="{ED331EEC-CA55-4927-937D-854A2DCF179F}"/>
              </a:ext>
            </a:extLst>
          </p:cNvPr>
          <p:cNvSpPr>
            <a:spLocks noChangeShapeType="1"/>
          </p:cNvSpPr>
          <p:nvPr/>
        </p:nvSpPr>
        <p:spPr bwMode="auto">
          <a:xfrm>
            <a:off x="8270876" y="62039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 name="Line 262">
            <a:extLst>
              <a:ext uri="{FF2B5EF4-FFF2-40B4-BE49-F238E27FC236}">
                <a16:creationId xmlns:a16="http://schemas.microsoft.com/office/drawing/2014/main" id="{E06A9BB3-9C0D-425E-8B0E-FB81446C977F}"/>
              </a:ext>
            </a:extLst>
          </p:cNvPr>
          <p:cNvSpPr>
            <a:spLocks noChangeShapeType="1"/>
          </p:cNvSpPr>
          <p:nvPr/>
        </p:nvSpPr>
        <p:spPr bwMode="auto">
          <a:xfrm>
            <a:off x="8270876" y="62166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 name="Line 263">
            <a:extLst>
              <a:ext uri="{FF2B5EF4-FFF2-40B4-BE49-F238E27FC236}">
                <a16:creationId xmlns:a16="http://schemas.microsoft.com/office/drawing/2014/main" id="{84DAFD9C-184C-4079-A275-E51952DF55EC}"/>
              </a:ext>
            </a:extLst>
          </p:cNvPr>
          <p:cNvSpPr>
            <a:spLocks noChangeShapeType="1"/>
          </p:cNvSpPr>
          <p:nvPr/>
        </p:nvSpPr>
        <p:spPr bwMode="auto">
          <a:xfrm>
            <a:off x="8270876" y="62293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 name="Line 264">
            <a:extLst>
              <a:ext uri="{FF2B5EF4-FFF2-40B4-BE49-F238E27FC236}">
                <a16:creationId xmlns:a16="http://schemas.microsoft.com/office/drawing/2014/main" id="{A5CD56CD-03A0-40B4-9D46-53D0365139D8}"/>
              </a:ext>
            </a:extLst>
          </p:cNvPr>
          <p:cNvSpPr>
            <a:spLocks noChangeShapeType="1"/>
          </p:cNvSpPr>
          <p:nvPr/>
        </p:nvSpPr>
        <p:spPr bwMode="auto">
          <a:xfrm>
            <a:off x="8269288" y="6242050"/>
            <a:ext cx="460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 name="Line 265">
            <a:extLst>
              <a:ext uri="{FF2B5EF4-FFF2-40B4-BE49-F238E27FC236}">
                <a16:creationId xmlns:a16="http://schemas.microsoft.com/office/drawing/2014/main" id="{C73FD64C-EB5B-46F5-8DE6-564882E7BDC1}"/>
              </a:ext>
            </a:extLst>
          </p:cNvPr>
          <p:cNvSpPr>
            <a:spLocks noChangeShapeType="1"/>
          </p:cNvSpPr>
          <p:nvPr/>
        </p:nvSpPr>
        <p:spPr bwMode="auto">
          <a:xfrm>
            <a:off x="8269288" y="6254750"/>
            <a:ext cx="476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Line 266">
            <a:extLst>
              <a:ext uri="{FF2B5EF4-FFF2-40B4-BE49-F238E27FC236}">
                <a16:creationId xmlns:a16="http://schemas.microsoft.com/office/drawing/2014/main" id="{B630DA9C-7D92-4D42-B031-5E9653CCABE1}"/>
              </a:ext>
            </a:extLst>
          </p:cNvPr>
          <p:cNvSpPr>
            <a:spLocks noChangeShapeType="1"/>
          </p:cNvSpPr>
          <p:nvPr/>
        </p:nvSpPr>
        <p:spPr bwMode="auto">
          <a:xfrm>
            <a:off x="8256588" y="6267450"/>
            <a:ext cx="460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 name="Line 267">
            <a:extLst>
              <a:ext uri="{FF2B5EF4-FFF2-40B4-BE49-F238E27FC236}">
                <a16:creationId xmlns:a16="http://schemas.microsoft.com/office/drawing/2014/main" id="{6D472F4E-A254-4619-8D4E-E47D4C3DD22F}"/>
              </a:ext>
            </a:extLst>
          </p:cNvPr>
          <p:cNvSpPr>
            <a:spLocks noChangeShapeType="1"/>
          </p:cNvSpPr>
          <p:nvPr/>
        </p:nvSpPr>
        <p:spPr bwMode="auto">
          <a:xfrm>
            <a:off x="8256588" y="6280150"/>
            <a:ext cx="476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 name="TextBox 703">
            <a:extLst>
              <a:ext uri="{FF2B5EF4-FFF2-40B4-BE49-F238E27FC236}">
                <a16:creationId xmlns:a16="http://schemas.microsoft.com/office/drawing/2014/main" id="{86E9133D-1739-48E3-9382-47DC00449E4D}"/>
              </a:ext>
            </a:extLst>
          </p:cNvPr>
          <p:cNvSpPr txBox="1"/>
          <p:nvPr/>
        </p:nvSpPr>
        <p:spPr>
          <a:xfrm>
            <a:off x="1901828" y="5770197"/>
            <a:ext cx="2212975" cy="276999"/>
          </a:xfrm>
          <a:prstGeom prst="rect">
            <a:avLst/>
          </a:prstGeom>
          <a:noFill/>
        </p:spPr>
        <p:txBody>
          <a:bodyPr wrap="square">
            <a:spAutoFit/>
          </a:bodyPr>
          <a:lstStyle/>
          <a:p>
            <a:r>
              <a:rPr lang="en-US" sz="1200" dirty="0"/>
              <a:t>Short artificial anomaly</a:t>
            </a:r>
          </a:p>
        </p:txBody>
      </p:sp>
      <p:sp>
        <p:nvSpPr>
          <p:cNvPr id="1038" name="TextBox 1037">
            <a:extLst>
              <a:ext uri="{FF2B5EF4-FFF2-40B4-BE49-F238E27FC236}">
                <a16:creationId xmlns:a16="http://schemas.microsoft.com/office/drawing/2014/main" id="{AD44A82E-BB1F-4C75-AA50-D864A9FA7102}"/>
              </a:ext>
            </a:extLst>
          </p:cNvPr>
          <p:cNvSpPr txBox="1"/>
          <p:nvPr/>
        </p:nvSpPr>
        <p:spPr>
          <a:xfrm>
            <a:off x="8315326" y="5770197"/>
            <a:ext cx="2212975" cy="276999"/>
          </a:xfrm>
          <a:prstGeom prst="rect">
            <a:avLst/>
          </a:prstGeom>
          <a:noFill/>
        </p:spPr>
        <p:txBody>
          <a:bodyPr wrap="square">
            <a:spAutoFit/>
          </a:bodyPr>
          <a:lstStyle/>
          <a:p>
            <a:r>
              <a:rPr lang="en-US" sz="1200" dirty="0"/>
              <a:t>Long real anomaly</a:t>
            </a:r>
          </a:p>
        </p:txBody>
      </p:sp>
    </p:spTree>
    <p:extLst>
      <p:ext uri="{BB962C8B-B14F-4D97-AF65-F5344CB8AC3E}">
        <p14:creationId xmlns:p14="http://schemas.microsoft.com/office/powerpoint/2010/main" val="3421603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73DF62-7DB0-4CCA-8EFD-AD8D3E8D376B}"/>
              </a:ext>
            </a:extLst>
          </p:cNvPr>
          <p:cNvPicPr>
            <a:picLocks noChangeAspect="1"/>
          </p:cNvPicPr>
          <p:nvPr/>
        </p:nvPicPr>
        <p:blipFill>
          <a:blip r:embed="rId2"/>
          <a:stretch>
            <a:fillRect/>
          </a:stretch>
        </p:blipFill>
        <p:spPr>
          <a:xfrm>
            <a:off x="-1604433" y="3558217"/>
            <a:ext cx="14977533" cy="3299783"/>
          </a:xfrm>
          <a:prstGeom prst="rect">
            <a:avLst/>
          </a:prstGeom>
        </p:spPr>
      </p:pic>
      <p:sp>
        <p:nvSpPr>
          <p:cNvPr id="6" name="TextBox 5">
            <a:extLst>
              <a:ext uri="{FF2B5EF4-FFF2-40B4-BE49-F238E27FC236}">
                <a16:creationId xmlns:a16="http://schemas.microsoft.com/office/drawing/2014/main" id="{924E728E-C6E1-4EAB-968B-80132C583B2C}"/>
              </a:ext>
            </a:extLst>
          </p:cNvPr>
          <p:cNvSpPr txBox="1"/>
          <p:nvPr/>
        </p:nvSpPr>
        <p:spPr>
          <a:xfrm>
            <a:off x="184573" y="502335"/>
            <a:ext cx="11424919" cy="3970318"/>
          </a:xfrm>
          <a:prstGeom prst="rect">
            <a:avLst/>
          </a:prstGeom>
          <a:noFill/>
        </p:spPr>
        <p:txBody>
          <a:bodyPr wrap="square">
            <a:spAutoFit/>
          </a:bodyPr>
          <a:lstStyle/>
          <a:p>
            <a:r>
              <a:rPr lang="en-US" dirty="0"/>
              <a:t>Did we get lucky?</a:t>
            </a:r>
          </a:p>
          <a:p>
            <a:endParaRPr lang="en-US" dirty="0"/>
          </a:p>
          <a:p>
            <a:r>
              <a:rPr lang="en-US" dirty="0"/>
              <a:t>As it happens, the 60,000 datapoints that follow our little example do not have any annotated anomalies, so we can try an 80,000 datapoint version of the problem…</a:t>
            </a:r>
          </a:p>
          <a:p>
            <a:endParaRPr lang="en-US" dirty="0"/>
          </a:p>
          <a:p>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disc_dist_a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disc_nn_loc_a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disc_times</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disc_misses</a:t>
            </a:r>
            <a:r>
              <a:rPr lang="en-US" sz="1200" dirty="0">
                <a:latin typeface="Courier New" panose="02070309020205020404" pitchFamily="49" charset="0"/>
                <a:cs typeface="Courier New" panose="02070309020205020404" pitchFamily="49" charset="0"/>
              </a:rPr>
              <a:t>] = MERLIN3_0(</a:t>
            </a:r>
            <a:r>
              <a:rPr lang="en-US" sz="1200" dirty="0" err="1">
                <a:latin typeface="Courier New" panose="02070309020205020404" pitchFamily="49" charset="0"/>
                <a:cs typeface="Courier New" panose="02070309020205020404" pitchFamily="49" charset="0"/>
              </a:rPr>
              <a:t>val</a:t>
            </a:r>
            <a:r>
              <a:rPr lang="en-US" sz="1200" dirty="0">
                <a:latin typeface="Courier New" panose="02070309020205020404" pitchFamily="49" charset="0"/>
                <a:cs typeface="Courier New" panose="02070309020205020404" pitchFamily="49" charset="0"/>
              </a:rPr>
              <a:t>(1,1:1:80000), 100, 200, 5,true);</a:t>
            </a:r>
          </a:p>
          <a:p>
            <a:endParaRPr lang="en-US" sz="1200" dirty="0">
              <a:latin typeface="Courier New" panose="02070309020205020404" pitchFamily="49" charset="0"/>
              <a:cs typeface="Courier New" panose="02070309020205020404" pitchFamily="49" charset="0"/>
            </a:endParaRPr>
          </a:p>
          <a:p>
            <a:r>
              <a:rPr lang="en-US" dirty="0"/>
              <a:t>We still find the top-1 anomaly to be in the right place.</a:t>
            </a:r>
          </a:p>
          <a:p>
            <a:endParaRPr lang="en-US" dirty="0"/>
          </a:p>
          <a:p>
            <a:endParaRPr lang="en-US" sz="1200" dirty="0">
              <a:latin typeface="Courier New" panose="02070309020205020404" pitchFamily="49" charset="0"/>
              <a:cs typeface="Courier New" panose="02070309020205020404" pitchFamily="49" charset="0"/>
            </a:endParaRP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90560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8DBFD-FCB3-46D3-80D9-03ED3A9BEEC3}"/>
              </a:ext>
            </a:extLst>
          </p:cNvPr>
          <p:cNvSpPr>
            <a:spLocks noGrp="1"/>
          </p:cNvSpPr>
          <p:nvPr>
            <p:ph type="title"/>
          </p:nvPr>
        </p:nvSpPr>
        <p:spPr>
          <a:xfrm>
            <a:off x="111760" y="1"/>
            <a:ext cx="2067560" cy="761999"/>
          </a:xfrm>
        </p:spPr>
        <p:txBody>
          <a:bodyPr/>
          <a:lstStyle/>
          <a:p>
            <a:r>
              <a:rPr lang="en-US" dirty="0"/>
              <a:t>How to</a:t>
            </a:r>
          </a:p>
        </p:txBody>
      </p:sp>
      <p:sp>
        <p:nvSpPr>
          <p:cNvPr id="5" name="TextBox 4">
            <a:extLst>
              <a:ext uri="{FF2B5EF4-FFF2-40B4-BE49-F238E27FC236}">
                <a16:creationId xmlns:a16="http://schemas.microsoft.com/office/drawing/2014/main" id="{BE55F6E6-8C52-4A3C-A385-B1F82BCFE28E}"/>
              </a:ext>
            </a:extLst>
          </p:cNvPr>
          <p:cNvSpPr txBox="1"/>
          <p:nvPr/>
        </p:nvSpPr>
        <p:spPr>
          <a:xfrm>
            <a:off x="350520" y="1176864"/>
            <a:ext cx="11170920" cy="4847481"/>
          </a:xfrm>
          <a:prstGeom prst="rect">
            <a:avLst/>
          </a:prstGeom>
          <a:noFill/>
        </p:spPr>
        <p:txBody>
          <a:bodyPr wrap="square">
            <a:spAutoFit/>
          </a:bodyPr>
          <a:lstStyle/>
          <a:p>
            <a:r>
              <a:rPr lang="en-US" sz="1100" dirty="0">
                <a:latin typeface="Courier New" panose="02070309020205020404" pitchFamily="49" charset="0"/>
                <a:cs typeface="Courier New" panose="02070309020205020404" pitchFamily="49" charset="0"/>
              </a:rPr>
              <a:t>&gt;&gt; load qtdbSel100MLII.txt</a:t>
            </a:r>
          </a:p>
          <a:p>
            <a:r>
              <a:rPr lang="en-US" sz="1100" dirty="0">
                <a:latin typeface="Courier New" panose="02070309020205020404" pitchFamily="49" charset="0"/>
                <a:cs typeface="Courier New" panose="02070309020205020404" pitchFamily="49" charset="0"/>
              </a:rPr>
              <a:t>&gt;&gt; [</a:t>
            </a:r>
            <a:r>
              <a:rPr lang="en-US" sz="1100" dirty="0" err="1">
                <a:latin typeface="Courier New" panose="02070309020205020404" pitchFamily="49" charset="0"/>
                <a:cs typeface="Courier New" panose="02070309020205020404" pitchFamily="49" charset="0"/>
              </a:rPr>
              <a:t>disc_dist_a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disc_loc_a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disc_nn_loc_a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disc_times</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disc_misses</a:t>
            </a:r>
            <a:r>
              <a:rPr lang="en-US" sz="1100" dirty="0">
                <a:latin typeface="Courier New" panose="02070309020205020404" pitchFamily="49" charset="0"/>
                <a:cs typeface="Courier New" panose="02070309020205020404" pitchFamily="49" charset="0"/>
              </a:rPr>
              <a:t>] = MERLIN3_0(qtdbSel100MLII, </a:t>
            </a:r>
            <a:r>
              <a:rPr lang="en-US" sz="1100" dirty="0">
                <a:solidFill>
                  <a:srgbClr val="C00000"/>
                </a:solidFill>
                <a:latin typeface="Courier New" panose="02070309020205020404" pitchFamily="49" charset="0"/>
                <a:cs typeface="Courier New" panose="02070309020205020404" pitchFamily="49" charset="0"/>
              </a:rPr>
              <a:t>30</a:t>
            </a:r>
            <a:r>
              <a:rPr lang="en-US" sz="1100" dirty="0">
                <a:latin typeface="Courier New" panose="02070309020205020404" pitchFamily="49" charset="0"/>
                <a:cs typeface="Courier New" panose="02070309020205020404" pitchFamily="49" charset="0"/>
              </a:rPr>
              <a:t>, </a:t>
            </a:r>
            <a:r>
              <a:rPr lang="en-US" sz="1100" dirty="0">
                <a:solidFill>
                  <a:srgbClr val="00B050"/>
                </a:solidFill>
                <a:latin typeface="Courier New" panose="02070309020205020404" pitchFamily="49" charset="0"/>
                <a:cs typeface="Courier New" panose="02070309020205020404" pitchFamily="49" charset="0"/>
              </a:rPr>
              <a:t>300</a:t>
            </a:r>
            <a:r>
              <a:rPr lang="en-US" sz="1100" dirty="0">
                <a:latin typeface="Courier New" panose="02070309020205020404" pitchFamily="49" charset="0"/>
                <a:cs typeface="Courier New" panose="02070309020205020404" pitchFamily="49" charset="0"/>
              </a:rPr>
              <a:t>, </a:t>
            </a:r>
            <a:r>
              <a:rPr lang="en-US" sz="1100" b="1" dirty="0">
                <a:solidFill>
                  <a:srgbClr val="7030A0"/>
                </a:solidFill>
                <a:latin typeface="Courier New" panose="02070309020205020404" pitchFamily="49" charset="0"/>
                <a:cs typeface="Courier New" panose="02070309020205020404" pitchFamily="49" charset="0"/>
              </a:rPr>
              <a:t>5</a:t>
            </a:r>
            <a:r>
              <a:rPr lang="en-US" sz="1100" dirty="0">
                <a:latin typeface="Courier New" panose="02070309020205020404" pitchFamily="49" charset="0"/>
                <a:cs typeface="Courier New" panose="02070309020205020404" pitchFamily="49" charset="0"/>
              </a:rPr>
              <a:t>,true);</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30.</a:t>
            </a:r>
          </a:p>
          <a:p>
            <a:r>
              <a:rPr lang="en-US" sz="1100" dirty="0">
                <a:latin typeface="Courier New" panose="02070309020205020404" pitchFamily="49" charset="0"/>
                <a:cs typeface="Courier New" panose="02070309020205020404" pitchFamily="49" charset="0"/>
              </a:rPr>
              <a:t>Phase 1 took 0.48 seconds, Phase 2 took 0.06 seconds, for a total of 0.24 seconds.</a:t>
            </a:r>
          </a:p>
          <a:p>
            <a:r>
              <a:rPr lang="en-US" sz="1100" dirty="0">
                <a:latin typeface="Courier New" panose="02070309020205020404" pitchFamily="49" charset="0"/>
                <a:cs typeface="Courier New" panose="02070309020205020404" pitchFamily="49" charset="0"/>
              </a:rPr>
              <a:t>The top discord starts at location 829, and is 5.27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31.</a:t>
            </a:r>
          </a:p>
          <a:p>
            <a:r>
              <a:rPr lang="en-US" sz="1100" dirty="0">
                <a:latin typeface="Courier New" panose="02070309020205020404" pitchFamily="49" charset="0"/>
                <a:cs typeface="Courier New" panose="02070309020205020404" pitchFamily="49" charset="0"/>
              </a:rPr>
              <a:t>Phase 1 took 0.17 seconds, Phase 2 took 0.01 seconds, for a total of 0.17 seconds.</a:t>
            </a:r>
          </a:p>
          <a:p>
            <a:r>
              <a:rPr lang="en-US" sz="1100" dirty="0">
                <a:latin typeface="Courier New" panose="02070309020205020404" pitchFamily="49" charset="0"/>
                <a:cs typeface="Courier New" panose="02070309020205020404" pitchFamily="49" charset="0"/>
              </a:rPr>
              <a:t>The top discord starts at location 828, and is 5.68 from its nearest neighbor.</a:t>
            </a:r>
            <a:r>
              <a:rPr lang="en-US" sz="1100" dirty="0">
                <a:solidFill>
                  <a:srgbClr val="C00000"/>
                </a:solidFill>
              </a:rPr>
              <a:t> </a:t>
            </a:r>
            <a:endParaRPr lang="en-US" sz="1100" dirty="0">
              <a:latin typeface="Courier New" panose="02070309020205020404" pitchFamily="49" charset="0"/>
              <a:cs typeface="Courier New" panose="02070309020205020404" pitchFamily="49" charset="0"/>
            </a:endParaRPr>
          </a:p>
          <a:p>
            <a:r>
              <a:rPr lang="en-US" sz="1100" dirty="0">
                <a:latin typeface="Courier New" panose="02070309020205020404" pitchFamily="49" charset="0"/>
                <a:cs typeface="Courier New" panose="02070309020205020404" pitchFamily="49" charset="0"/>
              </a:rPr>
              <a:t>---</a:t>
            </a:r>
          </a:p>
          <a:p>
            <a:endParaRPr lang="en-US" sz="1100" dirty="0">
              <a:latin typeface="Courier New" panose="02070309020205020404" pitchFamily="49" charset="0"/>
              <a:cs typeface="Courier New" panose="02070309020205020404" pitchFamily="49" charset="0"/>
            </a:endParaRPr>
          </a:p>
          <a:p>
            <a:r>
              <a:rPr lang="en-US" sz="1600" dirty="0">
                <a:solidFill>
                  <a:schemeClr val="bg1">
                    <a:lumMod val="85000"/>
                  </a:schemeClr>
                </a:solidFill>
                <a:latin typeface="Courier New" panose="02070309020205020404" pitchFamily="49" charset="0"/>
                <a:cs typeface="Courier New" panose="02070309020205020404" pitchFamily="49" charset="0"/>
              </a:rPr>
              <a:t>(EK, steps omitted)</a:t>
            </a:r>
          </a:p>
          <a:p>
            <a:endParaRPr lang="en-US" sz="1100" dirty="0">
              <a:latin typeface="Courier New" panose="02070309020205020404" pitchFamily="49" charset="0"/>
              <a:cs typeface="Courier New" panose="02070309020205020404" pitchFamily="49" charset="0"/>
            </a:endParaRP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298.</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13548, and is 16.47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299.</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13548, and is 16.49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300.</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13547, and is 16.52 from its nearest neighbor.</a:t>
            </a:r>
          </a:p>
          <a:p>
            <a:endParaRPr lang="en-US" dirty="0"/>
          </a:p>
        </p:txBody>
      </p:sp>
      <p:sp>
        <p:nvSpPr>
          <p:cNvPr id="6" name="TextBox 5">
            <a:extLst>
              <a:ext uri="{FF2B5EF4-FFF2-40B4-BE49-F238E27FC236}">
                <a16:creationId xmlns:a16="http://schemas.microsoft.com/office/drawing/2014/main" id="{063B5855-8C4F-41FA-9AAF-2A31CA8E8784}"/>
              </a:ext>
            </a:extLst>
          </p:cNvPr>
          <p:cNvSpPr txBox="1"/>
          <p:nvPr/>
        </p:nvSpPr>
        <p:spPr>
          <a:xfrm>
            <a:off x="4714240" y="115669"/>
            <a:ext cx="3096425" cy="646331"/>
          </a:xfrm>
          <a:prstGeom prst="rect">
            <a:avLst/>
          </a:prstGeom>
          <a:noFill/>
        </p:spPr>
        <p:txBody>
          <a:bodyPr wrap="none" rtlCol="0">
            <a:spAutoFit/>
          </a:bodyPr>
          <a:lstStyle/>
          <a:p>
            <a:r>
              <a:rPr lang="en-US" dirty="0"/>
              <a:t>          </a:t>
            </a:r>
            <a:r>
              <a:rPr lang="en-US" dirty="0">
                <a:solidFill>
                  <a:srgbClr val="00B050"/>
                </a:solidFill>
              </a:rPr>
              <a:t>Longest discord you want</a:t>
            </a:r>
          </a:p>
          <a:p>
            <a:r>
              <a:rPr lang="en-US" dirty="0">
                <a:solidFill>
                  <a:srgbClr val="C00000"/>
                </a:solidFill>
              </a:rPr>
              <a:t>Shortest discord you want</a:t>
            </a:r>
          </a:p>
        </p:txBody>
      </p:sp>
      <p:cxnSp>
        <p:nvCxnSpPr>
          <p:cNvPr id="8" name="Straight Arrow Connector 7">
            <a:extLst>
              <a:ext uri="{FF2B5EF4-FFF2-40B4-BE49-F238E27FC236}">
                <a16:creationId xmlns:a16="http://schemas.microsoft.com/office/drawing/2014/main" id="{536EF78E-2E05-407B-85F9-7CAC28F63191}"/>
              </a:ext>
            </a:extLst>
          </p:cNvPr>
          <p:cNvCxnSpPr/>
          <p:nvPr/>
        </p:nvCxnSpPr>
        <p:spPr>
          <a:xfrm>
            <a:off x="7294880" y="665480"/>
            <a:ext cx="1092200" cy="721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7F62465-B7B9-42F5-8E1C-E8143DE4B57E}"/>
              </a:ext>
            </a:extLst>
          </p:cNvPr>
          <p:cNvCxnSpPr>
            <a:cxnSpLocks/>
            <a:stCxn id="6" idx="3"/>
          </p:cNvCxnSpPr>
          <p:nvPr/>
        </p:nvCxnSpPr>
        <p:spPr>
          <a:xfrm>
            <a:off x="7810665" y="438835"/>
            <a:ext cx="891375" cy="891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124C2A7-6394-4025-ACF1-FFE555DCC35A}"/>
              </a:ext>
            </a:extLst>
          </p:cNvPr>
          <p:cNvCxnSpPr>
            <a:cxnSpLocks/>
          </p:cNvCxnSpPr>
          <p:nvPr/>
        </p:nvCxnSpPr>
        <p:spPr>
          <a:xfrm flipH="1">
            <a:off x="9543966" y="581629"/>
            <a:ext cx="567773" cy="748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4EFA12C-EA1D-4CAF-AA32-BF869D80CC8E}"/>
              </a:ext>
            </a:extLst>
          </p:cNvPr>
          <p:cNvPicPr>
            <a:picLocks noChangeAspect="1"/>
          </p:cNvPicPr>
          <p:nvPr/>
        </p:nvPicPr>
        <p:blipFill>
          <a:blip r:embed="rId2"/>
          <a:stretch>
            <a:fillRect/>
          </a:stretch>
        </p:blipFill>
        <p:spPr>
          <a:xfrm>
            <a:off x="8580120" y="3627498"/>
            <a:ext cx="3423422" cy="3057932"/>
          </a:xfrm>
          <a:prstGeom prst="rect">
            <a:avLst/>
          </a:prstGeom>
        </p:spPr>
      </p:pic>
      <p:sp>
        <p:nvSpPr>
          <p:cNvPr id="15" name="TextBox 14">
            <a:extLst>
              <a:ext uri="{FF2B5EF4-FFF2-40B4-BE49-F238E27FC236}">
                <a16:creationId xmlns:a16="http://schemas.microsoft.com/office/drawing/2014/main" id="{CE1168F6-420D-49F8-84E5-D8A4091F4475}"/>
              </a:ext>
            </a:extLst>
          </p:cNvPr>
          <p:cNvSpPr txBox="1"/>
          <p:nvPr/>
        </p:nvSpPr>
        <p:spPr>
          <a:xfrm>
            <a:off x="10175589" y="115668"/>
            <a:ext cx="1813725" cy="923330"/>
          </a:xfrm>
          <a:prstGeom prst="rect">
            <a:avLst/>
          </a:prstGeom>
          <a:noFill/>
        </p:spPr>
        <p:txBody>
          <a:bodyPr wrap="square">
            <a:spAutoFit/>
          </a:bodyPr>
          <a:lstStyle/>
          <a:p>
            <a:r>
              <a:rPr lang="en-US" sz="1800" dirty="0"/>
              <a:t>IF true: Echo metadata while running</a:t>
            </a:r>
            <a:endParaRPr lang="en-US" dirty="0"/>
          </a:p>
        </p:txBody>
      </p:sp>
      <p:cxnSp>
        <p:nvCxnSpPr>
          <p:cNvPr id="16" name="Straight Arrow Connector 15">
            <a:extLst>
              <a:ext uri="{FF2B5EF4-FFF2-40B4-BE49-F238E27FC236}">
                <a16:creationId xmlns:a16="http://schemas.microsoft.com/office/drawing/2014/main" id="{9C31EC35-CE0A-4EDE-B9FB-9FC69D2633A8}"/>
              </a:ext>
            </a:extLst>
          </p:cNvPr>
          <p:cNvCxnSpPr>
            <a:cxnSpLocks/>
          </p:cNvCxnSpPr>
          <p:nvPr/>
        </p:nvCxnSpPr>
        <p:spPr>
          <a:xfrm flipV="1">
            <a:off x="8680027" y="1584039"/>
            <a:ext cx="498253" cy="818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98AD60F-74B2-4D36-B61A-A9D5E9821FB7}"/>
              </a:ext>
            </a:extLst>
          </p:cNvPr>
          <p:cNvSpPr txBox="1"/>
          <p:nvPr/>
        </p:nvSpPr>
        <p:spPr>
          <a:xfrm>
            <a:off x="8609678" y="2412640"/>
            <a:ext cx="3152813" cy="1169551"/>
          </a:xfrm>
          <a:prstGeom prst="rect">
            <a:avLst/>
          </a:prstGeom>
          <a:noFill/>
        </p:spPr>
        <p:txBody>
          <a:bodyPr wrap="square">
            <a:spAutoFit/>
          </a:bodyPr>
          <a:lstStyle/>
          <a:p>
            <a:r>
              <a:rPr lang="en-US" sz="1400" dirty="0">
                <a:solidFill>
                  <a:srgbClr val="7030A0"/>
                </a:solidFill>
              </a:rPr>
              <a:t>This is you guess to what the discord distance will be for the shortest discord. You will get the same results for </a:t>
            </a:r>
            <a:r>
              <a:rPr lang="en-US" sz="1400" i="1" dirty="0">
                <a:solidFill>
                  <a:srgbClr val="7030A0"/>
                </a:solidFill>
              </a:rPr>
              <a:t>any</a:t>
            </a:r>
            <a:r>
              <a:rPr lang="en-US" sz="1400" dirty="0">
                <a:solidFill>
                  <a:srgbClr val="7030A0"/>
                </a:solidFill>
              </a:rPr>
              <a:t> guess, but a good guess will make the algorithm a little faster.</a:t>
            </a:r>
          </a:p>
        </p:txBody>
      </p:sp>
    </p:spTree>
    <p:extLst>
      <p:ext uri="{BB962C8B-B14F-4D97-AF65-F5344CB8AC3E}">
        <p14:creationId xmlns:p14="http://schemas.microsoft.com/office/powerpoint/2010/main" val="1272562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832831C-2F7A-4F80-ADEB-8F00C03995C6}"/>
              </a:ext>
            </a:extLst>
          </p:cNvPr>
          <p:cNvSpPr txBox="1"/>
          <p:nvPr/>
        </p:nvSpPr>
        <p:spPr>
          <a:xfrm>
            <a:off x="172720" y="115213"/>
            <a:ext cx="10530840" cy="1200329"/>
          </a:xfrm>
          <a:prstGeom prst="rect">
            <a:avLst/>
          </a:prstGeom>
          <a:noFill/>
        </p:spPr>
        <p:txBody>
          <a:bodyPr wrap="square">
            <a:spAutoFit/>
          </a:bodyPr>
          <a:lstStyle/>
          <a:p>
            <a:r>
              <a:rPr lang="en-US" dirty="0"/>
              <a:t>Lets try one more dataset, this one:   170_UCR_Anomaly_gaitHunt1_18500_33070_33180.txt</a:t>
            </a:r>
          </a:p>
          <a:p>
            <a:endParaRPr lang="en-US" dirty="0"/>
          </a:p>
          <a:p>
            <a:r>
              <a:rPr lang="en-US" dirty="0"/>
              <a:t>The anomaly should be at location 33070-18500 = </a:t>
            </a:r>
            <a:r>
              <a:rPr lang="en-US" dirty="0">
                <a:solidFill>
                  <a:srgbClr val="FF0000"/>
                </a:solidFill>
              </a:rPr>
              <a:t>14570</a:t>
            </a:r>
            <a:r>
              <a:rPr lang="en-US" dirty="0"/>
              <a:t>.</a:t>
            </a:r>
          </a:p>
          <a:p>
            <a:r>
              <a:rPr lang="en-US" dirty="0"/>
              <a:t>By a visual inspection, we guess somewhere in the 100 to 200 length, lets try it… </a:t>
            </a:r>
          </a:p>
        </p:txBody>
      </p:sp>
      <p:pic>
        <p:nvPicPr>
          <p:cNvPr id="7" name="Picture 6" descr="Text&#10;&#10;Description automatically generated">
            <a:extLst>
              <a:ext uri="{FF2B5EF4-FFF2-40B4-BE49-F238E27FC236}">
                <a16:creationId xmlns:a16="http://schemas.microsoft.com/office/drawing/2014/main" id="{E96D6C00-9C80-408C-9F32-8B69674DE295}"/>
              </a:ext>
            </a:extLst>
          </p:cNvPr>
          <p:cNvPicPr>
            <a:picLocks noChangeAspect="1"/>
          </p:cNvPicPr>
          <p:nvPr/>
        </p:nvPicPr>
        <p:blipFill>
          <a:blip r:embed="rId2"/>
          <a:stretch>
            <a:fillRect/>
          </a:stretch>
        </p:blipFill>
        <p:spPr>
          <a:xfrm>
            <a:off x="6812232" y="1716286"/>
            <a:ext cx="5614718" cy="3210560"/>
          </a:xfrm>
          <a:prstGeom prst="rect">
            <a:avLst/>
          </a:prstGeom>
          <a:ln>
            <a:solidFill>
              <a:schemeClr val="bg1">
                <a:lumMod val="50000"/>
              </a:schemeClr>
            </a:solidFill>
          </a:ln>
          <a:scene3d>
            <a:camera prst="perspectiveContrastingLeftFacing"/>
            <a:lightRig rig="threePt" dir="t"/>
          </a:scene3d>
        </p:spPr>
      </p:pic>
      <p:sp>
        <p:nvSpPr>
          <p:cNvPr id="8" name="Line 6">
            <a:extLst>
              <a:ext uri="{FF2B5EF4-FFF2-40B4-BE49-F238E27FC236}">
                <a16:creationId xmlns:a16="http://schemas.microsoft.com/office/drawing/2014/main" id="{2318CC4F-34D3-411A-BDBC-C293C3AD10CA}"/>
              </a:ext>
            </a:extLst>
          </p:cNvPr>
          <p:cNvSpPr>
            <a:spLocks noChangeShapeType="1"/>
          </p:cNvSpPr>
          <p:nvPr/>
        </p:nvSpPr>
        <p:spPr bwMode="auto">
          <a:xfrm>
            <a:off x="402908" y="5015269"/>
            <a:ext cx="771683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7">
            <a:extLst>
              <a:ext uri="{FF2B5EF4-FFF2-40B4-BE49-F238E27FC236}">
                <a16:creationId xmlns:a16="http://schemas.microsoft.com/office/drawing/2014/main" id="{8B4DC71B-33E6-496B-BC9D-DD3440D6C914}"/>
              </a:ext>
            </a:extLst>
          </p:cNvPr>
          <p:cNvSpPr>
            <a:spLocks noChangeShapeType="1"/>
          </p:cNvSpPr>
          <p:nvPr/>
        </p:nvSpPr>
        <p:spPr bwMode="auto">
          <a:xfrm flipV="1">
            <a:off x="402908" y="4538383"/>
            <a:ext cx="0" cy="476886"/>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F233560C-81B6-4B5A-831D-CB95DD3916CB}"/>
              </a:ext>
            </a:extLst>
          </p:cNvPr>
          <p:cNvSpPr>
            <a:spLocks/>
          </p:cNvSpPr>
          <p:nvPr/>
        </p:nvSpPr>
        <p:spPr bwMode="auto">
          <a:xfrm>
            <a:off x="402908" y="4615220"/>
            <a:ext cx="7716838" cy="336549"/>
          </a:xfrm>
          <a:custGeom>
            <a:avLst/>
            <a:gdLst>
              <a:gd name="T0" fmla="*/ 76 w 4861"/>
              <a:gd name="T1" fmla="*/ 61 h 831"/>
              <a:gd name="T2" fmla="*/ 153 w 4861"/>
              <a:gd name="T3" fmla="*/ 197 h 831"/>
              <a:gd name="T4" fmla="*/ 229 w 4861"/>
              <a:gd name="T5" fmla="*/ 750 h 831"/>
              <a:gd name="T6" fmla="*/ 303 w 4861"/>
              <a:gd name="T7" fmla="*/ 802 h 831"/>
              <a:gd name="T8" fmla="*/ 378 w 4861"/>
              <a:gd name="T9" fmla="*/ 548 h 831"/>
              <a:gd name="T10" fmla="*/ 455 w 4861"/>
              <a:gd name="T11" fmla="*/ 55 h 831"/>
              <a:gd name="T12" fmla="*/ 531 w 4861"/>
              <a:gd name="T13" fmla="*/ 802 h 831"/>
              <a:gd name="T14" fmla="*/ 607 w 4861"/>
              <a:gd name="T15" fmla="*/ 514 h 831"/>
              <a:gd name="T16" fmla="*/ 683 w 4861"/>
              <a:gd name="T17" fmla="*/ 72 h 831"/>
              <a:gd name="T18" fmla="*/ 759 w 4861"/>
              <a:gd name="T19" fmla="*/ 95 h 831"/>
              <a:gd name="T20" fmla="*/ 836 w 4861"/>
              <a:gd name="T21" fmla="*/ 188 h 831"/>
              <a:gd name="T22" fmla="*/ 914 w 4861"/>
              <a:gd name="T23" fmla="*/ 788 h 831"/>
              <a:gd name="T24" fmla="*/ 988 w 4861"/>
              <a:gd name="T25" fmla="*/ 805 h 831"/>
              <a:gd name="T26" fmla="*/ 1063 w 4861"/>
              <a:gd name="T27" fmla="*/ 812 h 831"/>
              <a:gd name="T28" fmla="*/ 1141 w 4861"/>
              <a:gd name="T29" fmla="*/ 55 h 831"/>
              <a:gd name="T30" fmla="*/ 1216 w 4861"/>
              <a:gd name="T31" fmla="*/ 109 h 831"/>
              <a:gd name="T32" fmla="*/ 1292 w 4861"/>
              <a:gd name="T33" fmla="*/ 199 h 831"/>
              <a:gd name="T34" fmla="*/ 1367 w 4861"/>
              <a:gd name="T35" fmla="*/ 637 h 831"/>
              <a:gd name="T36" fmla="*/ 1443 w 4861"/>
              <a:gd name="T37" fmla="*/ 795 h 831"/>
              <a:gd name="T38" fmla="*/ 1519 w 4861"/>
              <a:gd name="T39" fmla="*/ 812 h 831"/>
              <a:gd name="T40" fmla="*/ 1597 w 4861"/>
              <a:gd name="T41" fmla="*/ 80 h 831"/>
              <a:gd name="T42" fmla="*/ 1674 w 4861"/>
              <a:gd name="T43" fmla="*/ 275 h 831"/>
              <a:gd name="T44" fmla="*/ 1748 w 4861"/>
              <a:gd name="T45" fmla="*/ 249 h 831"/>
              <a:gd name="T46" fmla="*/ 1822 w 4861"/>
              <a:gd name="T47" fmla="*/ 342 h 831"/>
              <a:gd name="T48" fmla="*/ 1898 w 4861"/>
              <a:gd name="T49" fmla="*/ 774 h 831"/>
              <a:gd name="T50" fmla="*/ 1973 w 4861"/>
              <a:gd name="T51" fmla="*/ 799 h 831"/>
              <a:gd name="T52" fmla="*/ 2048 w 4861"/>
              <a:gd name="T53" fmla="*/ 794 h 831"/>
              <a:gd name="T54" fmla="*/ 2125 w 4861"/>
              <a:gd name="T55" fmla="*/ 55 h 831"/>
              <a:gd name="T56" fmla="*/ 2203 w 4861"/>
              <a:gd name="T57" fmla="*/ 238 h 831"/>
              <a:gd name="T58" fmla="*/ 2281 w 4861"/>
              <a:gd name="T59" fmla="*/ 780 h 831"/>
              <a:gd name="T60" fmla="*/ 2358 w 4861"/>
              <a:gd name="T61" fmla="*/ 796 h 831"/>
              <a:gd name="T62" fmla="*/ 2434 w 4861"/>
              <a:gd name="T63" fmla="*/ 354 h 831"/>
              <a:gd name="T64" fmla="*/ 2511 w 4861"/>
              <a:gd name="T65" fmla="*/ 85 h 831"/>
              <a:gd name="T66" fmla="*/ 2588 w 4861"/>
              <a:gd name="T67" fmla="*/ 197 h 831"/>
              <a:gd name="T68" fmla="*/ 2664 w 4861"/>
              <a:gd name="T69" fmla="*/ 168 h 831"/>
              <a:gd name="T70" fmla="*/ 2739 w 4861"/>
              <a:gd name="T71" fmla="*/ 624 h 831"/>
              <a:gd name="T72" fmla="*/ 2815 w 4861"/>
              <a:gd name="T73" fmla="*/ 315 h 831"/>
              <a:gd name="T74" fmla="*/ 2892 w 4861"/>
              <a:gd name="T75" fmla="*/ 778 h 831"/>
              <a:gd name="T76" fmla="*/ 2967 w 4861"/>
              <a:gd name="T77" fmla="*/ 801 h 831"/>
              <a:gd name="T78" fmla="*/ 3043 w 4861"/>
              <a:gd name="T79" fmla="*/ 823 h 831"/>
              <a:gd name="T80" fmla="*/ 3121 w 4861"/>
              <a:gd name="T81" fmla="*/ 93 h 831"/>
              <a:gd name="T82" fmla="*/ 3197 w 4861"/>
              <a:gd name="T83" fmla="*/ 148 h 831"/>
              <a:gd name="T84" fmla="*/ 3273 w 4861"/>
              <a:gd name="T85" fmla="*/ 99 h 831"/>
              <a:gd name="T86" fmla="*/ 3348 w 4861"/>
              <a:gd name="T87" fmla="*/ 184 h 831"/>
              <a:gd name="T88" fmla="*/ 3424 w 4861"/>
              <a:gd name="T89" fmla="*/ 223 h 831"/>
              <a:gd name="T90" fmla="*/ 3500 w 4861"/>
              <a:gd name="T91" fmla="*/ 236 h 831"/>
              <a:gd name="T92" fmla="*/ 3577 w 4861"/>
              <a:gd name="T93" fmla="*/ 222 h 831"/>
              <a:gd name="T94" fmla="*/ 3653 w 4861"/>
              <a:gd name="T95" fmla="*/ 781 h 831"/>
              <a:gd name="T96" fmla="*/ 3729 w 4861"/>
              <a:gd name="T97" fmla="*/ 784 h 831"/>
              <a:gd name="T98" fmla="*/ 3805 w 4861"/>
              <a:gd name="T99" fmla="*/ 827 h 831"/>
              <a:gd name="T100" fmla="*/ 3881 w 4861"/>
              <a:gd name="T101" fmla="*/ 57 h 831"/>
              <a:gd name="T102" fmla="*/ 3958 w 4861"/>
              <a:gd name="T103" fmla="*/ 157 h 831"/>
              <a:gd name="T104" fmla="*/ 4036 w 4861"/>
              <a:gd name="T105" fmla="*/ 201 h 831"/>
              <a:gd name="T106" fmla="*/ 4113 w 4861"/>
              <a:gd name="T107" fmla="*/ 200 h 831"/>
              <a:gd name="T108" fmla="*/ 4188 w 4861"/>
              <a:gd name="T109" fmla="*/ 772 h 831"/>
              <a:gd name="T110" fmla="*/ 4264 w 4861"/>
              <a:gd name="T111" fmla="*/ 794 h 831"/>
              <a:gd name="T112" fmla="*/ 4341 w 4861"/>
              <a:gd name="T113" fmla="*/ 244 h 831"/>
              <a:gd name="T114" fmla="*/ 4417 w 4861"/>
              <a:gd name="T115" fmla="*/ 34 h 831"/>
              <a:gd name="T116" fmla="*/ 4493 w 4861"/>
              <a:gd name="T117" fmla="*/ 84 h 831"/>
              <a:gd name="T118" fmla="*/ 4571 w 4861"/>
              <a:gd name="T119" fmla="*/ 136 h 831"/>
              <a:gd name="T120" fmla="*/ 4648 w 4861"/>
              <a:gd name="T121" fmla="*/ 782 h 831"/>
              <a:gd name="T122" fmla="*/ 4723 w 4861"/>
              <a:gd name="T123" fmla="*/ 790 h 831"/>
              <a:gd name="T124" fmla="*/ 4799 w 4861"/>
              <a:gd name="T125" fmla="*/ 812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61" h="831">
                <a:moveTo>
                  <a:pt x="0" y="808"/>
                </a:moveTo>
                <a:lnTo>
                  <a:pt x="0" y="816"/>
                </a:lnTo>
                <a:lnTo>
                  <a:pt x="0" y="816"/>
                </a:lnTo>
                <a:lnTo>
                  <a:pt x="1" y="823"/>
                </a:lnTo>
                <a:lnTo>
                  <a:pt x="1" y="823"/>
                </a:lnTo>
                <a:lnTo>
                  <a:pt x="1" y="822"/>
                </a:lnTo>
                <a:lnTo>
                  <a:pt x="1" y="824"/>
                </a:lnTo>
                <a:lnTo>
                  <a:pt x="2" y="824"/>
                </a:lnTo>
                <a:lnTo>
                  <a:pt x="2" y="822"/>
                </a:lnTo>
                <a:lnTo>
                  <a:pt x="2" y="821"/>
                </a:lnTo>
                <a:lnTo>
                  <a:pt x="3" y="815"/>
                </a:lnTo>
                <a:lnTo>
                  <a:pt x="3" y="812"/>
                </a:lnTo>
                <a:lnTo>
                  <a:pt x="3" y="806"/>
                </a:lnTo>
                <a:lnTo>
                  <a:pt x="3" y="806"/>
                </a:lnTo>
                <a:lnTo>
                  <a:pt x="3" y="806"/>
                </a:lnTo>
                <a:lnTo>
                  <a:pt x="4" y="754"/>
                </a:lnTo>
                <a:lnTo>
                  <a:pt x="4" y="723"/>
                </a:lnTo>
                <a:lnTo>
                  <a:pt x="4" y="451"/>
                </a:lnTo>
                <a:lnTo>
                  <a:pt x="5" y="435"/>
                </a:lnTo>
                <a:lnTo>
                  <a:pt x="5" y="384"/>
                </a:lnTo>
                <a:lnTo>
                  <a:pt x="5" y="359"/>
                </a:lnTo>
                <a:lnTo>
                  <a:pt x="5" y="237"/>
                </a:lnTo>
                <a:lnTo>
                  <a:pt x="6" y="212"/>
                </a:lnTo>
                <a:lnTo>
                  <a:pt x="6" y="111"/>
                </a:lnTo>
                <a:lnTo>
                  <a:pt x="6" y="97"/>
                </a:lnTo>
                <a:lnTo>
                  <a:pt x="7" y="62"/>
                </a:lnTo>
                <a:lnTo>
                  <a:pt x="7" y="56"/>
                </a:lnTo>
                <a:lnTo>
                  <a:pt x="7" y="40"/>
                </a:lnTo>
                <a:lnTo>
                  <a:pt x="7" y="38"/>
                </a:lnTo>
                <a:lnTo>
                  <a:pt x="8" y="35"/>
                </a:lnTo>
                <a:lnTo>
                  <a:pt x="8" y="35"/>
                </a:lnTo>
                <a:lnTo>
                  <a:pt x="8" y="36"/>
                </a:lnTo>
                <a:lnTo>
                  <a:pt x="8" y="39"/>
                </a:lnTo>
                <a:lnTo>
                  <a:pt x="8" y="39"/>
                </a:lnTo>
                <a:lnTo>
                  <a:pt x="9" y="39"/>
                </a:lnTo>
                <a:lnTo>
                  <a:pt x="9" y="45"/>
                </a:lnTo>
                <a:lnTo>
                  <a:pt x="9" y="47"/>
                </a:lnTo>
                <a:lnTo>
                  <a:pt x="9" y="57"/>
                </a:lnTo>
                <a:lnTo>
                  <a:pt x="10" y="58"/>
                </a:lnTo>
                <a:lnTo>
                  <a:pt x="10" y="71"/>
                </a:lnTo>
                <a:lnTo>
                  <a:pt x="10" y="74"/>
                </a:lnTo>
                <a:lnTo>
                  <a:pt x="11" y="96"/>
                </a:lnTo>
                <a:lnTo>
                  <a:pt x="11" y="102"/>
                </a:lnTo>
                <a:lnTo>
                  <a:pt x="11" y="124"/>
                </a:lnTo>
                <a:lnTo>
                  <a:pt x="11" y="130"/>
                </a:lnTo>
                <a:lnTo>
                  <a:pt x="12" y="153"/>
                </a:lnTo>
                <a:lnTo>
                  <a:pt x="12" y="160"/>
                </a:lnTo>
                <a:lnTo>
                  <a:pt x="12" y="196"/>
                </a:lnTo>
                <a:lnTo>
                  <a:pt x="13" y="204"/>
                </a:lnTo>
                <a:lnTo>
                  <a:pt x="13" y="230"/>
                </a:lnTo>
                <a:lnTo>
                  <a:pt x="13" y="234"/>
                </a:lnTo>
                <a:lnTo>
                  <a:pt x="13" y="260"/>
                </a:lnTo>
                <a:lnTo>
                  <a:pt x="14" y="264"/>
                </a:lnTo>
                <a:lnTo>
                  <a:pt x="14" y="287"/>
                </a:lnTo>
                <a:lnTo>
                  <a:pt x="14" y="292"/>
                </a:lnTo>
                <a:lnTo>
                  <a:pt x="15" y="309"/>
                </a:lnTo>
                <a:lnTo>
                  <a:pt x="15" y="313"/>
                </a:lnTo>
                <a:lnTo>
                  <a:pt x="15" y="329"/>
                </a:lnTo>
                <a:lnTo>
                  <a:pt x="15" y="332"/>
                </a:lnTo>
                <a:lnTo>
                  <a:pt x="16" y="338"/>
                </a:lnTo>
                <a:lnTo>
                  <a:pt x="16" y="340"/>
                </a:lnTo>
                <a:lnTo>
                  <a:pt x="16" y="347"/>
                </a:lnTo>
                <a:lnTo>
                  <a:pt x="17" y="345"/>
                </a:lnTo>
                <a:lnTo>
                  <a:pt x="17" y="340"/>
                </a:lnTo>
                <a:lnTo>
                  <a:pt x="17" y="338"/>
                </a:lnTo>
                <a:lnTo>
                  <a:pt x="17" y="326"/>
                </a:lnTo>
                <a:lnTo>
                  <a:pt x="18" y="323"/>
                </a:lnTo>
                <a:lnTo>
                  <a:pt x="18" y="297"/>
                </a:lnTo>
                <a:lnTo>
                  <a:pt x="18" y="290"/>
                </a:lnTo>
                <a:lnTo>
                  <a:pt x="19" y="266"/>
                </a:lnTo>
                <a:lnTo>
                  <a:pt x="19" y="262"/>
                </a:lnTo>
                <a:lnTo>
                  <a:pt x="19" y="245"/>
                </a:lnTo>
                <a:lnTo>
                  <a:pt x="19" y="242"/>
                </a:lnTo>
                <a:lnTo>
                  <a:pt x="20" y="226"/>
                </a:lnTo>
                <a:lnTo>
                  <a:pt x="20" y="223"/>
                </a:lnTo>
                <a:lnTo>
                  <a:pt x="20" y="214"/>
                </a:lnTo>
                <a:lnTo>
                  <a:pt x="21" y="213"/>
                </a:lnTo>
                <a:lnTo>
                  <a:pt x="21" y="212"/>
                </a:lnTo>
                <a:lnTo>
                  <a:pt x="21" y="215"/>
                </a:lnTo>
                <a:lnTo>
                  <a:pt x="21" y="217"/>
                </a:lnTo>
                <a:lnTo>
                  <a:pt x="21" y="238"/>
                </a:lnTo>
                <a:lnTo>
                  <a:pt x="22" y="245"/>
                </a:lnTo>
                <a:lnTo>
                  <a:pt x="22" y="281"/>
                </a:lnTo>
                <a:lnTo>
                  <a:pt x="22" y="296"/>
                </a:lnTo>
                <a:lnTo>
                  <a:pt x="23" y="404"/>
                </a:lnTo>
                <a:lnTo>
                  <a:pt x="23" y="435"/>
                </a:lnTo>
                <a:lnTo>
                  <a:pt x="23" y="559"/>
                </a:lnTo>
                <a:lnTo>
                  <a:pt x="23" y="591"/>
                </a:lnTo>
                <a:lnTo>
                  <a:pt x="24" y="681"/>
                </a:lnTo>
                <a:lnTo>
                  <a:pt x="24" y="691"/>
                </a:lnTo>
                <a:lnTo>
                  <a:pt x="24" y="754"/>
                </a:lnTo>
                <a:lnTo>
                  <a:pt x="25" y="755"/>
                </a:lnTo>
                <a:lnTo>
                  <a:pt x="25" y="756"/>
                </a:lnTo>
                <a:lnTo>
                  <a:pt x="25" y="750"/>
                </a:lnTo>
                <a:lnTo>
                  <a:pt x="25" y="750"/>
                </a:lnTo>
                <a:lnTo>
                  <a:pt x="25" y="754"/>
                </a:lnTo>
                <a:lnTo>
                  <a:pt x="25" y="768"/>
                </a:lnTo>
                <a:lnTo>
                  <a:pt x="26" y="770"/>
                </a:lnTo>
                <a:lnTo>
                  <a:pt x="26" y="787"/>
                </a:lnTo>
                <a:lnTo>
                  <a:pt x="26" y="788"/>
                </a:lnTo>
                <a:lnTo>
                  <a:pt x="27" y="795"/>
                </a:lnTo>
                <a:lnTo>
                  <a:pt x="27" y="795"/>
                </a:lnTo>
                <a:lnTo>
                  <a:pt x="27" y="795"/>
                </a:lnTo>
                <a:lnTo>
                  <a:pt x="27" y="794"/>
                </a:lnTo>
                <a:lnTo>
                  <a:pt x="27" y="794"/>
                </a:lnTo>
                <a:lnTo>
                  <a:pt x="27" y="794"/>
                </a:lnTo>
                <a:lnTo>
                  <a:pt x="28" y="794"/>
                </a:lnTo>
                <a:lnTo>
                  <a:pt x="28" y="794"/>
                </a:lnTo>
                <a:lnTo>
                  <a:pt x="28" y="793"/>
                </a:lnTo>
                <a:lnTo>
                  <a:pt x="28" y="793"/>
                </a:lnTo>
                <a:lnTo>
                  <a:pt x="29" y="793"/>
                </a:lnTo>
                <a:lnTo>
                  <a:pt x="29" y="793"/>
                </a:lnTo>
                <a:lnTo>
                  <a:pt x="29" y="793"/>
                </a:lnTo>
                <a:lnTo>
                  <a:pt x="29" y="793"/>
                </a:lnTo>
                <a:lnTo>
                  <a:pt x="30" y="794"/>
                </a:lnTo>
                <a:lnTo>
                  <a:pt x="30" y="794"/>
                </a:lnTo>
                <a:lnTo>
                  <a:pt x="30" y="794"/>
                </a:lnTo>
                <a:lnTo>
                  <a:pt x="30" y="794"/>
                </a:lnTo>
                <a:lnTo>
                  <a:pt x="30" y="794"/>
                </a:lnTo>
                <a:lnTo>
                  <a:pt x="30" y="795"/>
                </a:lnTo>
                <a:lnTo>
                  <a:pt x="31" y="796"/>
                </a:lnTo>
                <a:lnTo>
                  <a:pt x="31" y="796"/>
                </a:lnTo>
                <a:lnTo>
                  <a:pt x="31" y="797"/>
                </a:lnTo>
                <a:lnTo>
                  <a:pt x="31" y="803"/>
                </a:lnTo>
                <a:lnTo>
                  <a:pt x="32" y="804"/>
                </a:lnTo>
                <a:lnTo>
                  <a:pt x="32" y="808"/>
                </a:lnTo>
                <a:lnTo>
                  <a:pt x="32" y="809"/>
                </a:lnTo>
                <a:lnTo>
                  <a:pt x="32" y="814"/>
                </a:lnTo>
                <a:lnTo>
                  <a:pt x="33" y="816"/>
                </a:lnTo>
                <a:lnTo>
                  <a:pt x="33" y="821"/>
                </a:lnTo>
                <a:lnTo>
                  <a:pt x="33" y="822"/>
                </a:lnTo>
                <a:lnTo>
                  <a:pt x="34" y="824"/>
                </a:lnTo>
                <a:lnTo>
                  <a:pt x="34" y="824"/>
                </a:lnTo>
                <a:lnTo>
                  <a:pt x="34" y="826"/>
                </a:lnTo>
                <a:lnTo>
                  <a:pt x="34" y="826"/>
                </a:lnTo>
                <a:lnTo>
                  <a:pt x="34" y="826"/>
                </a:lnTo>
                <a:lnTo>
                  <a:pt x="35" y="824"/>
                </a:lnTo>
                <a:lnTo>
                  <a:pt x="35" y="824"/>
                </a:lnTo>
                <a:lnTo>
                  <a:pt x="35" y="823"/>
                </a:lnTo>
                <a:lnTo>
                  <a:pt x="35" y="817"/>
                </a:lnTo>
                <a:lnTo>
                  <a:pt x="36" y="816"/>
                </a:lnTo>
                <a:lnTo>
                  <a:pt x="36" y="813"/>
                </a:lnTo>
                <a:lnTo>
                  <a:pt x="36" y="813"/>
                </a:lnTo>
                <a:lnTo>
                  <a:pt x="36" y="813"/>
                </a:lnTo>
                <a:lnTo>
                  <a:pt x="36" y="653"/>
                </a:lnTo>
                <a:lnTo>
                  <a:pt x="37" y="549"/>
                </a:lnTo>
                <a:lnTo>
                  <a:pt x="37" y="383"/>
                </a:lnTo>
                <a:lnTo>
                  <a:pt x="37" y="371"/>
                </a:lnTo>
                <a:lnTo>
                  <a:pt x="38" y="268"/>
                </a:lnTo>
                <a:lnTo>
                  <a:pt x="38" y="233"/>
                </a:lnTo>
                <a:lnTo>
                  <a:pt x="38" y="123"/>
                </a:lnTo>
                <a:lnTo>
                  <a:pt x="38" y="109"/>
                </a:lnTo>
                <a:lnTo>
                  <a:pt x="39" y="77"/>
                </a:lnTo>
                <a:lnTo>
                  <a:pt x="39" y="74"/>
                </a:lnTo>
                <a:lnTo>
                  <a:pt x="39" y="67"/>
                </a:lnTo>
                <a:lnTo>
                  <a:pt x="39" y="66"/>
                </a:lnTo>
                <a:lnTo>
                  <a:pt x="40" y="53"/>
                </a:lnTo>
                <a:lnTo>
                  <a:pt x="40" y="51"/>
                </a:lnTo>
                <a:lnTo>
                  <a:pt x="40" y="47"/>
                </a:lnTo>
                <a:lnTo>
                  <a:pt x="41" y="46"/>
                </a:lnTo>
                <a:lnTo>
                  <a:pt x="41" y="45"/>
                </a:lnTo>
                <a:lnTo>
                  <a:pt x="41" y="47"/>
                </a:lnTo>
                <a:lnTo>
                  <a:pt x="41" y="49"/>
                </a:lnTo>
                <a:lnTo>
                  <a:pt x="42" y="63"/>
                </a:lnTo>
                <a:lnTo>
                  <a:pt x="42" y="67"/>
                </a:lnTo>
                <a:lnTo>
                  <a:pt x="42" y="87"/>
                </a:lnTo>
                <a:lnTo>
                  <a:pt x="42" y="93"/>
                </a:lnTo>
                <a:lnTo>
                  <a:pt x="43" y="131"/>
                </a:lnTo>
                <a:lnTo>
                  <a:pt x="43" y="138"/>
                </a:lnTo>
                <a:lnTo>
                  <a:pt x="43" y="175"/>
                </a:lnTo>
                <a:lnTo>
                  <a:pt x="44" y="186"/>
                </a:lnTo>
                <a:lnTo>
                  <a:pt x="44" y="219"/>
                </a:lnTo>
                <a:lnTo>
                  <a:pt x="44" y="227"/>
                </a:lnTo>
                <a:lnTo>
                  <a:pt x="44" y="268"/>
                </a:lnTo>
                <a:lnTo>
                  <a:pt x="45" y="278"/>
                </a:lnTo>
                <a:lnTo>
                  <a:pt x="45" y="303"/>
                </a:lnTo>
                <a:lnTo>
                  <a:pt x="45" y="309"/>
                </a:lnTo>
                <a:lnTo>
                  <a:pt x="46" y="335"/>
                </a:lnTo>
                <a:lnTo>
                  <a:pt x="46" y="340"/>
                </a:lnTo>
                <a:lnTo>
                  <a:pt x="46" y="358"/>
                </a:lnTo>
                <a:lnTo>
                  <a:pt x="46" y="359"/>
                </a:lnTo>
                <a:lnTo>
                  <a:pt x="47" y="367"/>
                </a:lnTo>
                <a:lnTo>
                  <a:pt x="47" y="367"/>
                </a:lnTo>
                <a:lnTo>
                  <a:pt x="47" y="371"/>
                </a:lnTo>
                <a:lnTo>
                  <a:pt x="48" y="371"/>
                </a:lnTo>
                <a:lnTo>
                  <a:pt x="48" y="370"/>
                </a:lnTo>
                <a:lnTo>
                  <a:pt x="48" y="372"/>
                </a:lnTo>
                <a:lnTo>
                  <a:pt x="48" y="371"/>
                </a:lnTo>
                <a:lnTo>
                  <a:pt x="48" y="370"/>
                </a:lnTo>
                <a:lnTo>
                  <a:pt x="48" y="365"/>
                </a:lnTo>
                <a:lnTo>
                  <a:pt x="48" y="363"/>
                </a:lnTo>
                <a:lnTo>
                  <a:pt x="49" y="353"/>
                </a:lnTo>
                <a:lnTo>
                  <a:pt x="49" y="350"/>
                </a:lnTo>
                <a:lnTo>
                  <a:pt x="50" y="340"/>
                </a:lnTo>
                <a:lnTo>
                  <a:pt x="50" y="336"/>
                </a:lnTo>
                <a:lnTo>
                  <a:pt x="50" y="319"/>
                </a:lnTo>
                <a:lnTo>
                  <a:pt x="50" y="313"/>
                </a:lnTo>
                <a:lnTo>
                  <a:pt x="51" y="294"/>
                </a:lnTo>
                <a:lnTo>
                  <a:pt x="51" y="288"/>
                </a:lnTo>
                <a:lnTo>
                  <a:pt x="51" y="265"/>
                </a:lnTo>
                <a:lnTo>
                  <a:pt x="52" y="261"/>
                </a:lnTo>
                <a:lnTo>
                  <a:pt x="52" y="236"/>
                </a:lnTo>
                <a:lnTo>
                  <a:pt x="52" y="232"/>
                </a:lnTo>
                <a:lnTo>
                  <a:pt x="52" y="213"/>
                </a:lnTo>
                <a:lnTo>
                  <a:pt x="53" y="207"/>
                </a:lnTo>
                <a:lnTo>
                  <a:pt x="53" y="193"/>
                </a:lnTo>
                <a:lnTo>
                  <a:pt x="53" y="191"/>
                </a:lnTo>
                <a:lnTo>
                  <a:pt x="54" y="177"/>
                </a:lnTo>
                <a:lnTo>
                  <a:pt x="54" y="175"/>
                </a:lnTo>
                <a:lnTo>
                  <a:pt x="54" y="169"/>
                </a:lnTo>
                <a:lnTo>
                  <a:pt x="54" y="168"/>
                </a:lnTo>
                <a:lnTo>
                  <a:pt x="54" y="168"/>
                </a:lnTo>
                <a:lnTo>
                  <a:pt x="55" y="172"/>
                </a:lnTo>
                <a:lnTo>
                  <a:pt x="55" y="175"/>
                </a:lnTo>
                <a:lnTo>
                  <a:pt x="55" y="200"/>
                </a:lnTo>
                <a:lnTo>
                  <a:pt x="56" y="211"/>
                </a:lnTo>
                <a:lnTo>
                  <a:pt x="56" y="270"/>
                </a:lnTo>
                <a:lnTo>
                  <a:pt x="56" y="296"/>
                </a:lnTo>
                <a:lnTo>
                  <a:pt x="57" y="433"/>
                </a:lnTo>
                <a:lnTo>
                  <a:pt x="57" y="473"/>
                </a:lnTo>
                <a:lnTo>
                  <a:pt x="57" y="593"/>
                </a:lnTo>
                <a:lnTo>
                  <a:pt x="57" y="614"/>
                </a:lnTo>
                <a:lnTo>
                  <a:pt x="58" y="696"/>
                </a:lnTo>
                <a:lnTo>
                  <a:pt x="58" y="714"/>
                </a:lnTo>
                <a:lnTo>
                  <a:pt x="58" y="751"/>
                </a:lnTo>
                <a:lnTo>
                  <a:pt x="59" y="756"/>
                </a:lnTo>
                <a:lnTo>
                  <a:pt x="59" y="770"/>
                </a:lnTo>
                <a:lnTo>
                  <a:pt x="59" y="772"/>
                </a:lnTo>
                <a:lnTo>
                  <a:pt x="59" y="785"/>
                </a:lnTo>
                <a:lnTo>
                  <a:pt x="60" y="785"/>
                </a:lnTo>
                <a:lnTo>
                  <a:pt x="60" y="789"/>
                </a:lnTo>
                <a:lnTo>
                  <a:pt x="60" y="790"/>
                </a:lnTo>
                <a:lnTo>
                  <a:pt x="60" y="791"/>
                </a:lnTo>
                <a:lnTo>
                  <a:pt x="61" y="789"/>
                </a:lnTo>
                <a:lnTo>
                  <a:pt x="61" y="789"/>
                </a:lnTo>
                <a:lnTo>
                  <a:pt x="61" y="793"/>
                </a:lnTo>
                <a:lnTo>
                  <a:pt x="61" y="794"/>
                </a:lnTo>
                <a:lnTo>
                  <a:pt x="62" y="797"/>
                </a:lnTo>
                <a:lnTo>
                  <a:pt x="62" y="797"/>
                </a:lnTo>
                <a:lnTo>
                  <a:pt x="62" y="797"/>
                </a:lnTo>
                <a:lnTo>
                  <a:pt x="62" y="797"/>
                </a:lnTo>
                <a:lnTo>
                  <a:pt x="62" y="798"/>
                </a:lnTo>
                <a:lnTo>
                  <a:pt x="63" y="799"/>
                </a:lnTo>
                <a:lnTo>
                  <a:pt x="63" y="799"/>
                </a:lnTo>
                <a:lnTo>
                  <a:pt x="63" y="802"/>
                </a:lnTo>
                <a:lnTo>
                  <a:pt x="63" y="802"/>
                </a:lnTo>
                <a:lnTo>
                  <a:pt x="64" y="802"/>
                </a:lnTo>
                <a:lnTo>
                  <a:pt x="64" y="804"/>
                </a:lnTo>
                <a:lnTo>
                  <a:pt x="64" y="804"/>
                </a:lnTo>
                <a:lnTo>
                  <a:pt x="65" y="808"/>
                </a:lnTo>
                <a:lnTo>
                  <a:pt x="65" y="809"/>
                </a:lnTo>
                <a:lnTo>
                  <a:pt x="65" y="811"/>
                </a:lnTo>
                <a:lnTo>
                  <a:pt x="65" y="811"/>
                </a:lnTo>
                <a:lnTo>
                  <a:pt x="66" y="817"/>
                </a:lnTo>
                <a:lnTo>
                  <a:pt x="66" y="817"/>
                </a:lnTo>
                <a:lnTo>
                  <a:pt x="66" y="820"/>
                </a:lnTo>
                <a:lnTo>
                  <a:pt x="67" y="821"/>
                </a:lnTo>
                <a:lnTo>
                  <a:pt x="67" y="825"/>
                </a:lnTo>
                <a:lnTo>
                  <a:pt x="67" y="825"/>
                </a:lnTo>
                <a:lnTo>
                  <a:pt x="67" y="830"/>
                </a:lnTo>
                <a:lnTo>
                  <a:pt x="68" y="830"/>
                </a:lnTo>
                <a:lnTo>
                  <a:pt x="68" y="831"/>
                </a:lnTo>
                <a:lnTo>
                  <a:pt x="68" y="830"/>
                </a:lnTo>
                <a:lnTo>
                  <a:pt x="69" y="826"/>
                </a:lnTo>
                <a:lnTo>
                  <a:pt x="69" y="825"/>
                </a:lnTo>
                <a:lnTo>
                  <a:pt x="69" y="820"/>
                </a:lnTo>
                <a:lnTo>
                  <a:pt x="69" y="819"/>
                </a:lnTo>
                <a:lnTo>
                  <a:pt x="70" y="817"/>
                </a:lnTo>
                <a:lnTo>
                  <a:pt x="70" y="817"/>
                </a:lnTo>
                <a:lnTo>
                  <a:pt x="70" y="817"/>
                </a:lnTo>
                <a:lnTo>
                  <a:pt x="70" y="818"/>
                </a:lnTo>
                <a:lnTo>
                  <a:pt x="70" y="788"/>
                </a:lnTo>
                <a:lnTo>
                  <a:pt x="71" y="773"/>
                </a:lnTo>
                <a:lnTo>
                  <a:pt x="71" y="507"/>
                </a:lnTo>
                <a:lnTo>
                  <a:pt x="71" y="463"/>
                </a:lnTo>
                <a:lnTo>
                  <a:pt x="71" y="420"/>
                </a:lnTo>
                <a:lnTo>
                  <a:pt x="71" y="407"/>
                </a:lnTo>
                <a:lnTo>
                  <a:pt x="72" y="299"/>
                </a:lnTo>
                <a:lnTo>
                  <a:pt x="72" y="273"/>
                </a:lnTo>
                <a:lnTo>
                  <a:pt x="73" y="187"/>
                </a:lnTo>
                <a:lnTo>
                  <a:pt x="73" y="170"/>
                </a:lnTo>
                <a:lnTo>
                  <a:pt x="73" y="109"/>
                </a:lnTo>
                <a:lnTo>
                  <a:pt x="73" y="102"/>
                </a:lnTo>
                <a:lnTo>
                  <a:pt x="74" y="86"/>
                </a:lnTo>
                <a:lnTo>
                  <a:pt x="74" y="84"/>
                </a:lnTo>
                <a:lnTo>
                  <a:pt x="74" y="72"/>
                </a:lnTo>
                <a:lnTo>
                  <a:pt x="75" y="70"/>
                </a:lnTo>
                <a:lnTo>
                  <a:pt x="75" y="65"/>
                </a:lnTo>
                <a:lnTo>
                  <a:pt x="75" y="64"/>
                </a:lnTo>
                <a:lnTo>
                  <a:pt x="75" y="61"/>
                </a:lnTo>
                <a:lnTo>
                  <a:pt x="76" y="61"/>
                </a:lnTo>
                <a:lnTo>
                  <a:pt x="76" y="61"/>
                </a:lnTo>
                <a:lnTo>
                  <a:pt x="76" y="61"/>
                </a:lnTo>
                <a:lnTo>
                  <a:pt x="76" y="62"/>
                </a:lnTo>
                <a:lnTo>
                  <a:pt x="77" y="71"/>
                </a:lnTo>
                <a:lnTo>
                  <a:pt x="77" y="74"/>
                </a:lnTo>
                <a:lnTo>
                  <a:pt x="77" y="89"/>
                </a:lnTo>
                <a:lnTo>
                  <a:pt x="77" y="94"/>
                </a:lnTo>
                <a:lnTo>
                  <a:pt x="78" y="121"/>
                </a:lnTo>
                <a:lnTo>
                  <a:pt x="78" y="127"/>
                </a:lnTo>
                <a:lnTo>
                  <a:pt x="78" y="148"/>
                </a:lnTo>
                <a:lnTo>
                  <a:pt x="79" y="153"/>
                </a:lnTo>
                <a:lnTo>
                  <a:pt x="79" y="168"/>
                </a:lnTo>
                <a:lnTo>
                  <a:pt x="79" y="171"/>
                </a:lnTo>
                <a:lnTo>
                  <a:pt x="79" y="184"/>
                </a:lnTo>
                <a:lnTo>
                  <a:pt x="80" y="184"/>
                </a:lnTo>
                <a:lnTo>
                  <a:pt x="80" y="188"/>
                </a:lnTo>
                <a:lnTo>
                  <a:pt x="80" y="189"/>
                </a:lnTo>
                <a:lnTo>
                  <a:pt x="81" y="191"/>
                </a:lnTo>
                <a:lnTo>
                  <a:pt x="81" y="191"/>
                </a:lnTo>
                <a:lnTo>
                  <a:pt x="81" y="191"/>
                </a:lnTo>
                <a:lnTo>
                  <a:pt x="81" y="190"/>
                </a:lnTo>
                <a:lnTo>
                  <a:pt x="81" y="189"/>
                </a:lnTo>
                <a:lnTo>
                  <a:pt x="82" y="184"/>
                </a:lnTo>
                <a:lnTo>
                  <a:pt x="82" y="183"/>
                </a:lnTo>
                <a:lnTo>
                  <a:pt x="82" y="178"/>
                </a:lnTo>
                <a:lnTo>
                  <a:pt x="83" y="177"/>
                </a:lnTo>
                <a:lnTo>
                  <a:pt x="83" y="176"/>
                </a:lnTo>
                <a:lnTo>
                  <a:pt x="83" y="176"/>
                </a:lnTo>
                <a:lnTo>
                  <a:pt x="83" y="176"/>
                </a:lnTo>
                <a:lnTo>
                  <a:pt x="83" y="179"/>
                </a:lnTo>
                <a:lnTo>
                  <a:pt x="84" y="181"/>
                </a:lnTo>
                <a:lnTo>
                  <a:pt x="84" y="194"/>
                </a:lnTo>
                <a:lnTo>
                  <a:pt x="84" y="199"/>
                </a:lnTo>
                <a:lnTo>
                  <a:pt x="85" y="215"/>
                </a:lnTo>
                <a:lnTo>
                  <a:pt x="85" y="218"/>
                </a:lnTo>
                <a:lnTo>
                  <a:pt x="85" y="234"/>
                </a:lnTo>
                <a:lnTo>
                  <a:pt x="85" y="240"/>
                </a:lnTo>
                <a:lnTo>
                  <a:pt x="86" y="260"/>
                </a:lnTo>
                <a:lnTo>
                  <a:pt x="86" y="265"/>
                </a:lnTo>
                <a:lnTo>
                  <a:pt x="86" y="271"/>
                </a:lnTo>
                <a:lnTo>
                  <a:pt x="87" y="272"/>
                </a:lnTo>
                <a:lnTo>
                  <a:pt x="87" y="276"/>
                </a:lnTo>
                <a:lnTo>
                  <a:pt x="87" y="264"/>
                </a:lnTo>
                <a:lnTo>
                  <a:pt x="87" y="259"/>
                </a:lnTo>
                <a:lnTo>
                  <a:pt x="88" y="242"/>
                </a:lnTo>
                <a:lnTo>
                  <a:pt x="88" y="238"/>
                </a:lnTo>
                <a:lnTo>
                  <a:pt x="88" y="224"/>
                </a:lnTo>
                <a:lnTo>
                  <a:pt x="88" y="222"/>
                </a:lnTo>
                <a:lnTo>
                  <a:pt x="89" y="215"/>
                </a:lnTo>
                <a:lnTo>
                  <a:pt x="89" y="215"/>
                </a:lnTo>
                <a:lnTo>
                  <a:pt x="89" y="218"/>
                </a:lnTo>
                <a:lnTo>
                  <a:pt x="90" y="221"/>
                </a:lnTo>
                <a:lnTo>
                  <a:pt x="90" y="236"/>
                </a:lnTo>
                <a:lnTo>
                  <a:pt x="90" y="240"/>
                </a:lnTo>
                <a:lnTo>
                  <a:pt x="90" y="294"/>
                </a:lnTo>
                <a:lnTo>
                  <a:pt x="91" y="307"/>
                </a:lnTo>
                <a:lnTo>
                  <a:pt x="91" y="392"/>
                </a:lnTo>
                <a:lnTo>
                  <a:pt x="91" y="423"/>
                </a:lnTo>
                <a:lnTo>
                  <a:pt x="92" y="571"/>
                </a:lnTo>
                <a:lnTo>
                  <a:pt x="92" y="603"/>
                </a:lnTo>
                <a:lnTo>
                  <a:pt x="92" y="682"/>
                </a:lnTo>
                <a:lnTo>
                  <a:pt x="92" y="691"/>
                </a:lnTo>
                <a:lnTo>
                  <a:pt x="93" y="746"/>
                </a:lnTo>
                <a:lnTo>
                  <a:pt x="93" y="754"/>
                </a:lnTo>
                <a:lnTo>
                  <a:pt x="93" y="744"/>
                </a:lnTo>
                <a:lnTo>
                  <a:pt x="93" y="749"/>
                </a:lnTo>
                <a:lnTo>
                  <a:pt x="94" y="759"/>
                </a:lnTo>
                <a:lnTo>
                  <a:pt x="94" y="776"/>
                </a:lnTo>
                <a:lnTo>
                  <a:pt x="94" y="778"/>
                </a:lnTo>
                <a:lnTo>
                  <a:pt x="94" y="785"/>
                </a:lnTo>
                <a:lnTo>
                  <a:pt x="94" y="787"/>
                </a:lnTo>
                <a:lnTo>
                  <a:pt x="95" y="787"/>
                </a:lnTo>
                <a:lnTo>
                  <a:pt x="95" y="790"/>
                </a:lnTo>
                <a:lnTo>
                  <a:pt x="95" y="791"/>
                </a:lnTo>
                <a:lnTo>
                  <a:pt x="96" y="793"/>
                </a:lnTo>
                <a:lnTo>
                  <a:pt x="96" y="793"/>
                </a:lnTo>
                <a:lnTo>
                  <a:pt x="96" y="793"/>
                </a:lnTo>
                <a:lnTo>
                  <a:pt x="96" y="793"/>
                </a:lnTo>
                <a:lnTo>
                  <a:pt x="97" y="793"/>
                </a:lnTo>
                <a:lnTo>
                  <a:pt x="97" y="793"/>
                </a:lnTo>
                <a:lnTo>
                  <a:pt x="97" y="792"/>
                </a:lnTo>
                <a:lnTo>
                  <a:pt x="97" y="793"/>
                </a:lnTo>
                <a:lnTo>
                  <a:pt x="98" y="793"/>
                </a:lnTo>
                <a:lnTo>
                  <a:pt x="98" y="793"/>
                </a:lnTo>
                <a:lnTo>
                  <a:pt x="98" y="793"/>
                </a:lnTo>
                <a:lnTo>
                  <a:pt x="98" y="795"/>
                </a:lnTo>
                <a:lnTo>
                  <a:pt x="99" y="795"/>
                </a:lnTo>
                <a:lnTo>
                  <a:pt x="99" y="796"/>
                </a:lnTo>
                <a:lnTo>
                  <a:pt x="99" y="796"/>
                </a:lnTo>
                <a:lnTo>
                  <a:pt x="99" y="796"/>
                </a:lnTo>
                <a:lnTo>
                  <a:pt x="100" y="799"/>
                </a:lnTo>
                <a:lnTo>
                  <a:pt x="100" y="799"/>
                </a:lnTo>
                <a:lnTo>
                  <a:pt x="100" y="805"/>
                </a:lnTo>
                <a:lnTo>
                  <a:pt x="100" y="807"/>
                </a:lnTo>
                <a:lnTo>
                  <a:pt x="101" y="814"/>
                </a:lnTo>
                <a:lnTo>
                  <a:pt x="101" y="815"/>
                </a:lnTo>
                <a:lnTo>
                  <a:pt x="101" y="818"/>
                </a:lnTo>
                <a:lnTo>
                  <a:pt x="102" y="819"/>
                </a:lnTo>
                <a:lnTo>
                  <a:pt x="102" y="823"/>
                </a:lnTo>
                <a:lnTo>
                  <a:pt x="102" y="823"/>
                </a:lnTo>
                <a:lnTo>
                  <a:pt x="102" y="826"/>
                </a:lnTo>
                <a:lnTo>
                  <a:pt x="103" y="827"/>
                </a:lnTo>
                <a:lnTo>
                  <a:pt x="103" y="828"/>
                </a:lnTo>
                <a:lnTo>
                  <a:pt x="103" y="827"/>
                </a:lnTo>
                <a:lnTo>
                  <a:pt x="103" y="827"/>
                </a:lnTo>
                <a:lnTo>
                  <a:pt x="104" y="818"/>
                </a:lnTo>
                <a:lnTo>
                  <a:pt x="104" y="818"/>
                </a:lnTo>
                <a:lnTo>
                  <a:pt x="104" y="814"/>
                </a:lnTo>
                <a:lnTo>
                  <a:pt x="104" y="814"/>
                </a:lnTo>
                <a:lnTo>
                  <a:pt x="104" y="814"/>
                </a:lnTo>
                <a:lnTo>
                  <a:pt x="105" y="814"/>
                </a:lnTo>
                <a:lnTo>
                  <a:pt x="105" y="814"/>
                </a:lnTo>
                <a:lnTo>
                  <a:pt x="105" y="654"/>
                </a:lnTo>
                <a:lnTo>
                  <a:pt x="106" y="583"/>
                </a:lnTo>
                <a:lnTo>
                  <a:pt x="106" y="445"/>
                </a:lnTo>
                <a:lnTo>
                  <a:pt x="106" y="431"/>
                </a:lnTo>
                <a:lnTo>
                  <a:pt x="106" y="363"/>
                </a:lnTo>
                <a:lnTo>
                  <a:pt x="107" y="340"/>
                </a:lnTo>
                <a:lnTo>
                  <a:pt x="107" y="192"/>
                </a:lnTo>
                <a:lnTo>
                  <a:pt x="107" y="175"/>
                </a:lnTo>
                <a:lnTo>
                  <a:pt x="108" y="119"/>
                </a:lnTo>
                <a:lnTo>
                  <a:pt x="108" y="108"/>
                </a:lnTo>
                <a:lnTo>
                  <a:pt x="108" y="80"/>
                </a:lnTo>
                <a:lnTo>
                  <a:pt x="108" y="76"/>
                </a:lnTo>
                <a:lnTo>
                  <a:pt x="109" y="55"/>
                </a:lnTo>
                <a:lnTo>
                  <a:pt x="109" y="52"/>
                </a:lnTo>
                <a:lnTo>
                  <a:pt x="109" y="38"/>
                </a:lnTo>
                <a:lnTo>
                  <a:pt x="110" y="36"/>
                </a:lnTo>
                <a:lnTo>
                  <a:pt x="110" y="28"/>
                </a:lnTo>
                <a:lnTo>
                  <a:pt x="110" y="28"/>
                </a:lnTo>
                <a:lnTo>
                  <a:pt x="110" y="27"/>
                </a:lnTo>
                <a:lnTo>
                  <a:pt x="110" y="27"/>
                </a:lnTo>
                <a:lnTo>
                  <a:pt x="111" y="27"/>
                </a:lnTo>
                <a:lnTo>
                  <a:pt x="111" y="31"/>
                </a:lnTo>
                <a:lnTo>
                  <a:pt x="111" y="32"/>
                </a:lnTo>
                <a:lnTo>
                  <a:pt x="112" y="43"/>
                </a:lnTo>
                <a:lnTo>
                  <a:pt x="112" y="46"/>
                </a:lnTo>
                <a:lnTo>
                  <a:pt x="112" y="59"/>
                </a:lnTo>
                <a:lnTo>
                  <a:pt x="113" y="62"/>
                </a:lnTo>
                <a:lnTo>
                  <a:pt x="113" y="81"/>
                </a:lnTo>
                <a:lnTo>
                  <a:pt x="113" y="84"/>
                </a:lnTo>
                <a:lnTo>
                  <a:pt x="113" y="97"/>
                </a:lnTo>
                <a:lnTo>
                  <a:pt x="114" y="100"/>
                </a:lnTo>
                <a:lnTo>
                  <a:pt x="114" y="108"/>
                </a:lnTo>
                <a:lnTo>
                  <a:pt x="114" y="109"/>
                </a:lnTo>
                <a:lnTo>
                  <a:pt x="115" y="115"/>
                </a:lnTo>
                <a:lnTo>
                  <a:pt x="115" y="115"/>
                </a:lnTo>
                <a:lnTo>
                  <a:pt x="115" y="117"/>
                </a:lnTo>
                <a:lnTo>
                  <a:pt x="115" y="117"/>
                </a:lnTo>
                <a:lnTo>
                  <a:pt x="115" y="118"/>
                </a:lnTo>
                <a:lnTo>
                  <a:pt x="116" y="118"/>
                </a:lnTo>
                <a:lnTo>
                  <a:pt x="116" y="117"/>
                </a:lnTo>
                <a:lnTo>
                  <a:pt x="116" y="116"/>
                </a:lnTo>
                <a:lnTo>
                  <a:pt x="117" y="116"/>
                </a:lnTo>
                <a:lnTo>
                  <a:pt x="117" y="116"/>
                </a:lnTo>
                <a:lnTo>
                  <a:pt x="117" y="116"/>
                </a:lnTo>
                <a:lnTo>
                  <a:pt x="117" y="117"/>
                </a:lnTo>
                <a:lnTo>
                  <a:pt x="117" y="117"/>
                </a:lnTo>
                <a:lnTo>
                  <a:pt x="118" y="118"/>
                </a:lnTo>
                <a:lnTo>
                  <a:pt x="118" y="123"/>
                </a:lnTo>
                <a:lnTo>
                  <a:pt x="118" y="124"/>
                </a:lnTo>
                <a:lnTo>
                  <a:pt x="119" y="132"/>
                </a:lnTo>
                <a:lnTo>
                  <a:pt x="119" y="135"/>
                </a:lnTo>
                <a:lnTo>
                  <a:pt x="119" y="151"/>
                </a:lnTo>
                <a:lnTo>
                  <a:pt x="119" y="154"/>
                </a:lnTo>
                <a:lnTo>
                  <a:pt x="120" y="173"/>
                </a:lnTo>
                <a:lnTo>
                  <a:pt x="120" y="174"/>
                </a:lnTo>
                <a:lnTo>
                  <a:pt x="120" y="186"/>
                </a:lnTo>
                <a:lnTo>
                  <a:pt x="121" y="193"/>
                </a:lnTo>
                <a:lnTo>
                  <a:pt x="121" y="200"/>
                </a:lnTo>
                <a:lnTo>
                  <a:pt x="121" y="199"/>
                </a:lnTo>
                <a:lnTo>
                  <a:pt x="121" y="200"/>
                </a:lnTo>
                <a:lnTo>
                  <a:pt x="121" y="203"/>
                </a:lnTo>
                <a:lnTo>
                  <a:pt x="121" y="201"/>
                </a:lnTo>
                <a:lnTo>
                  <a:pt x="122" y="199"/>
                </a:lnTo>
                <a:lnTo>
                  <a:pt x="122" y="176"/>
                </a:lnTo>
                <a:lnTo>
                  <a:pt x="122" y="171"/>
                </a:lnTo>
                <a:lnTo>
                  <a:pt x="123" y="155"/>
                </a:lnTo>
                <a:lnTo>
                  <a:pt x="123" y="153"/>
                </a:lnTo>
                <a:lnTo>
                  <a:pt x="123" y="147"/>
                </a:lnTo>
                <a:lnTo>
                  <a:pt x="123" y="147"/>
                </a:lnTo>
                <a:lnTo>
                  <a:pt x="124" y="153"/>
                </a:lnTo>
                <a:lnTo>
                  <a:pt x="124" y="155"/>
                </a:lnTo>
                <a:lnTo>
                  <a:pt x="124" y="173"/>
                </a:lnTo>
                <a:lnTo>
                  <a:pt x="125" y="179"/>
                </a:lnTo>
                <a:lnTo>
                  <a:pt x="125" y="207"/>
                </a:lnTo>
                <a:lnTo>
                  <a:pt x="125" y="213"/>
                </a:lnTo>
                <a:lnTo>
                  <a:pt x="125" y="273"/>
                </a:lnTo>
                <a:lnTo>
                  <a:pt x="126" y="286"/>
                </a:lnTo>
                <a:lnTo>
                  <a:pt x="126" y="375"/>
                </a:lnTo>
                <a:lnTo>
                  <a:pt x="126" y="405"/>
                </a:lnTo>
                <a:lnTo>
                  <a:pt x="127" y="548"/>
                </a:lnTo>
                <a:lnTo>
                  <a:pt x="127" y="582"/>
                </a:lnTo>
                <a:lnTo>
                  <a:pt x="127" y="662"/>
                </a:lnTo>
                <a:lnTo>
                  <a:pt x="127" y="676"/>
                </a:lnTo>
                <a:lnTo>
                  <a:pt x="128" y="729"/>
                </a:lnTo>
                <a:lnTo>
                  <a:pt x="128" y="734"/>
                </a:lnTo>
                <a:lnTo>
                  <a:pt x="128" y="736"/>
                </a:lnTo>
                <a:lnTo>
                  <a:pt x="128" y="722"/>
                </a:lnTo>
                <a:lnTo>
                  <a:pt x="128" y="735"/>
                </a:lnTo>
                <a:lnTo>
                  <a:pt x="129" y="745"/>
                </a:lnTo>
                <a:lnTo>
                  <a:pt x="129" y="763"/>
                </a:lnTo>
                <a:lnTo>
                  <a:pt x="129" y="766"/>
                </a:lnTo>
                <a:lnTo>
                  <a:pt x="129" y="774"/>
                </a:lnTo>
                <a:lnTo>
                  <a:pt x="130" y="774"/>
                </a:lnTo>
                <a:lnTo>
                  <a:pt x="130" y="777"/>
                </a:lnTo>
                <a:lnTo>
                  <a:pt x="130" y="779"/>
                </a:lnTo>
                <a:lnTo>
                  <a:pt x="131" y="782"/>
                </a:lnTo>
                <a:lnTo>
                  <a:pt x="131" y="782"/>
                </a:lnTo>
                <a:lnTo>
                  <a:pt x="131" y="785"/>
                </a:lnTo>
                <a:lnTo>
                  <a:pt x="131" y="785"/>
                </a:lnTo>
                <a:lnTo>
                  <a:pt x="131" y="786"/>
                </a:lnTo>
                <a:lnTo>
                  <a:pt x="132" y="788"/>
                </a:lnTo>
                <a:lnTo>
                  <a:pt x="132" y="788"/>
                </a:lnTo>
                <a:lnTo>
                  <a:pt x="132" y="789"/>
                </a:lnTo>
                <a:lnTo>
                  <a:pt x="132" y="791"/>
                </a:lnTo>
                <a:lnTo>
                  <a:pt x="132" y="791"/>
                </a:lnTo>
                <a:lnTo>
                  <a:pt x="133" y="791"/>
                </a:lnTo>
                <a:lnTo>
                  <a:pt x="133" y="791"/>
                </a:lnTo>
                <a:lnTo>
                  <a:pt x="133" y="791"/>
                </a:lnTo>
                <a:lnTo>
                  <a:pt x="133" y="793"/>
                </a:lnTo>
                <a:lnTo>
                  <a:pt x="133" y="797"/>
                </a:lnTo>
                <a:lnTo>
                  <a:pt x="134" y="798"/>
                </a:lnTo>
                <a:lnTo>
                  <a:pt x="134" y="799"/>
                </a:lnTo>
                <a:lnTo>
                  <a:pt x="134" y="799"/>
                </a:lnTo>
                <a:lnTo>
                  <a:pt x="134" y="799"/>
                </a:lnTo>
                <a:lnTo>
                  <a:pt x="135" y="804"/>
                </a:lnTo>
                <a:lnTo>
                  <a:pt x="135" y="804"/>
                </a:lnTo>
                <a:lnTo>
                  <a:pt x="135" y="811"/>
                </a:lnTo>
                <a:lnTo>
                  <a:pt x="135" y="812"/>
                </a:lnTo>
                <a:lnTo>
                  <a:pt x="136" y="818"/>
                </a:lnTo>
                <a:lnTo>
                  <a:pt x="136" y="818"/>
                </a:lnTo>
                <a:lnTo>
                  <a:pt x="136" y="823"/>
                </a:lnTo>
                <a:lnTo>
                  <a:pt x="137" y="823"/>
                </a:lnTo>
                <a:lnTo>
                  <a:pt x="137" y="824"/>
                </a:lnTo>
                <a:lnTo>
                  <a:pt x="137" y="824"/>
                </a:lnTo>
                <a:lnTo>
                  <a:pt x="137" y="820"/>
                </a:lnTo>
                <a:lnTo>
                  <a:pt x="138" y="817"/>
                </a:lnTo>
                <a:lnTo>
                  <a:pt x="138" y="814"/>
                </a:lnTo>
                <a:lnTo>
                  <a:pt x="138" y="814"/>
                </a:lnTo>
                <a:lnTo>
                  <a:pt x="139" y="810"/>
                </a:lnTo>
                <a:lnTo>
                  <a:pt x="139" y="809"/>
                </a:lnTo>
                <a:lnTo>
                  <a:pt x="139" y="810"/>
                </a:lnTo>
                <a:lnTo>
                  <a:pt x="139" y="743"/>
                </a:lnTo>
                <a:lnTo>
                  <a:pt x="140" y="693"/>
                </a:lnTo>
                <a:lnTo>
                  <a:pt x="140" y="427"/>
                </a:lnTo>
                <a:lnTo>
                  <a:pt x="140" y="402"/>
                </a:lnTo>
                <a:lnTo>
                  <a:pt x="140" y="327"/>
                </a:lnTo>
                <a:lnTo>
                  <a:pt x="141" y="309"/>
                </a:lnTo>
                <a:lnTo>
                  <a:pt x="141" y="205"/>
                </a:lnTo>
                <a:lnTo>
                  <a:pt x="141" y="184"/>
                </a:lnTo>
                <a:lnTo>
                  <a:pt x="142" y="132"/>
                </a:lnTo>
                <a:lnTo>
                  <a:pt x="142" y="124"/>
                </a:lnTo>
                <a:lnTo>
                  <a:pt x="142" y="89"/>
                </a:lnTo>
                <a:lnTo>
                  <a:pt x="142" y="86"/>
                </a:lnTo>
                <a:lnTo>
                  <a:pt x="143" y="75"/>
                </a:lnTo>
                <a:lnTo>
                  <a:pt x="143" y="72"/>
                </a:lnTo>
                <a:lnTo>
                  <a:pt x="143" y="64"/>
                </a:lnTo>
                <a:lnTo>
                  <a:pt x="143" y="62"/>
                </a:lnTo>
                <a:lnTo>
                  <a:pt x="144" y="55"/>
                </a:lnTo>
                <a:lnTo>
                  <a:pt x="144" y="55"/>
                </a:lnTo>
                <a:lnTo>
                  <a:pt x="144" y="52"/>
                </a:lnTo>
                <a:lnTo>
                  <a:pt x="145" y="52"/>
                </a:lnTo>
                <a:lnTo>
                  <a:pt x="145" y="54"/>
                </a:lnTo>
                <a:lnTo>
                  <a:pt x="145" y="55"/>
                </a:lnTo>
                <a:lnTo>
                  <a:pt x="146" y="62"/>
                </a:lnTo>
                <a:lnTo>
                  <a:pt x="146" y="63"/>
                </a:lnTo>
                <a:lnTo>
                  <a:pt x="146" y="73"/>
                </a:lnTo>
                <a:lnTo>
                  <a:pt x="146" y="75"/>
                </a:lnTo>
                <a:lnTo>
                  <a:pt x="147" y="90"/>
                </a:lnTo>
                <a:lnTo>
                  <a:pt x="147" y="94"/>
                </a:lnTo>
                <a:lnTo>
                  <a:pt x="147" y="106"/>
                </a:lnTo>
                <a:lnTo>
                  <a:pt x="148" y="109"/>
                </a:lnTo>
                <a:lnTo>
                  <a:pt x="148" y="117"/>
                </a:lnTo>
                <a:lnTo>
                  <a:pt x="148" y="118"/>
                </a:lnTo>
                <a:lnTo>
                  <a:pt x="148" y="124"/>
                </a:lnTo>
                <a:lnTo>
                  <a:pt x="149" y="124"/>
                </a:lnTo>
                <a:lnTo>
                  <a:pt x="149" y="126"/>
                </a:lnTo>
                <a:lnTo>
                  <a:pt x="149" y="126"/>
                </a:lnTo>
                <a:lnTo>
                  <a:pt x="150" y="130"/>
                </a:lnTo>
                <a:lnTo>
                  <a:pt x="150" y="132"/>
                </a:lnTo>
                <a:lnTo>
                  <a:pt x="150" y="136"/>
                </a:lnTo>
                <a:lnTo>
                  <a:pt x="150" y="137"/>
                </a:lnTo>
                <a:lnTo>
                  <a:pt x="151" y="143"/>
                </a:lnTo>
                <a:lnTo>
                  <a:pt x="151" y="144"/>
                </a:lnTo>
                <a:lnTo>
                  <a:pt x="151" y="150"/>
                </a:lnTo>
                <a:lnTo>
                  <a:pt x="152" y="152"/>
                </a:lnTo>
                <a:lnTo>
                  <a:pt x="152" y="159"/>
                </a:lnTo>
                <a:lnTo>
                  <a:pt x="152" y="163"/>
                </a:lnTo>
                <a:lnTo>
                  <a:pt x="152" y="172"/>
                </a:lnTo>
                <a:lnTo>
                  <a:pt x="152" y="176"/>
                </a:lnTo>
                <a:lnTo>
                  <a:pt x="153" y="193"/>
                </a:lnTo>
                <a:lnTo>
                  <a:pt x="153" y="197"/>
                </a:lnTo>
                <a:lnTo>
                  <a:pt x="154" y="217"/>
                </a:lnTo>
                <a:lnTo>
                  <a:pt x="154" y="220"/>
                </a:lnTo>
                <a:lnTo>
                  <a:pt x="154" y="227"/>
                </a:lnTo>
                <a:lnTo>
                  <a:pt x="154" y="228"/>
                </a:lnTo>
                <a:lnTo>
                  <a:pt x="155" y="231"/>
                </a:lnTo>
                <a:lnTo>
                  <a:pt x="155" y="229"/>
                </a:lnTo>
                <a:lnTo>
                  <a:pt x="155" y="228"/>
                </a:lnTo>
                <a:lnTo>
                  <a:pt x="155" y="217"/>
                </a:lnTo>
                <a:lnTo>
                  <a:pt x="156" y="212"/>
                </a:lnTo>
                <a:lnTo>
                  <a:pt x="156" y="189"/>
                </a:lnTo>
                <a:lnTo>
                  <a:pt x="156" y="184"/>
                </a:lnTo>
                <a:lnTo>
                  <a:pt x="156" y="170"/>
                </a:lnTo>
                <a:lnTo>
                  <a:pt x="157" y="167"/>
                </a:lnTo>
                <a:lnTo>
                  <a:pt x="157" y="162"/>
                </a:lnTo>
                <a:lnTo>
                  <a:pt x="157" y="162"/>
                </a:lnTo>
                <a:lnTo>
                  <a:pt x="157" y="161"/>
                </a:lnTo>
                <a:lnTo>
                  <a:pt x="158" y="169"/>
                </a:lnTo>
                <a:lnTo>
                  <a:pt x="158" y="173"/>
                </a:lnTo>
                <a:lnTo>
                  <a:pt x="158" y="191"/>
                </a:lnTo>
                <a:lnTo>
                  <a:pt x="158" y="195"/>
                </a:lnTo>
                <a:lnTo>
                  <a:pt x="159" y="245"/>
                </a:lnTo>
                <a:lnTo>
                  <a:pt x="159" y="256"/>
                </a:lnTo>
                <a:lnTo>
                  <a:pt x="159" y="336"/>
                </a:lnTo>
                <a:lnTo>
                  <a:pt x="160" y="363"/>
                </a:lnTo>
                <a:lnTo>
                  <a:pt x="160" y="473"/>
                </a:lnTo>
                <a:lnTo>
                  <a:pt x="160" y="506"/>
                </a:lnTo>
                <a:lnTo>
                  <a:pt x="160" y="642"/>
                </a:lnTo>
                <a:lnTo>
                  <a:pt x="161" y="662"/>
                </a:lnTo>
                <a:lnTo>
                  <a:pt x="161" y="723"/>
                </a:lnTo>
                <a:lnTo>
                  <a:pt x="161" y="730"/>
                </a:lnTo>
                <a:lnTo>
                  <a:pt x="161" y="749"/>
                </a:lnTo>
                <a:lnTo>
                  <a:pt x="162" y="740"/>
                </a:lnTo>
                <a:lnTo>
                  <a:pt x="162" y="738"/>
                </a:lnTo>
                <a:lnTo>
                  <a:pt x="162" y="764"/>
                </a:lnTo>
                <a:lnTo>
                  <a:pt x="162" y="767"/>
                </a:lnTo>
                <a:lnTo>
                  <a:pt x="163" y="779"/>
                </a:lnTo>
                <a:lnTo>
                  <a:pt x="163" y="780"/>
                </a:lnTo>
                <a:lnTo>
                  <a:pt x="163" y="784"/>
                </a:lnTo>
                <a:lnTo>
                  <a:pt x="163" y="784"/>
                </a:lnTo>
                <a:lnTo>
                  <a:pt x="164" y="786"/>
                </a:lnTo>
                <a:lnTo>
                  <a:pt x="164" y="786"/>
                </a:lnTo>
                <a:lnTo>
                  <a:pt x="164" y="785"/>
                </a:lnTo>
                <a:lnTo>
                  <a:pt x="164" y="784"/>
                </a:lnTo>
                <a:lnTo>
                  <a:pt x="164" y="787"/>
                </a:lnTo>
                <a:lnTo>
                  <a:pt x="165" y="788"/>
                </a:lnTo>
                <a:lnTo>
                  <a:pt x="165" y="789"/>
                </a:lnTo>
                <a:lnTo>
                  <a:pt x="165" y="789"/>
                </a:lnTo>
                <a:lnTo>
                  <a:pt x="165" y="788"/>
                </a:lnTo>
                <a:lnTo>
                  <a:pt x="166" y="790"/>
                </a:lnTo>
                <a:lnTo>
                  <a:pt x="166" y="790"/>
                </a:lnTo>
                <a:lnTo>
                  <a:pt x="166" y="791"/>
                </a:lnTo>
                <a:lnTo>
                  <a:pt x="166" y="791"/>
                </a:lnTo>
                <a:lnTo>
                  <a:pt x="166" y="791"/>
                </a:lnTo>
                <a:lnTo>
                  <a:pt x="167" y="793"/>
                </a:lnTo>
                <a:lnTo>
                  <a:pt x="167" y="793"/>
                </a:lnTo>
                <a:lnTo>
                  <a:pt x="167" y="793"/>
                </a:lnTo>
                <a:lnTo>
                  <a:pt x="167" y="796"/>
                </a:lnTo>
                <a:lnTo>
                  <a:pt x="167" y="796"/>
                </a:lnTo>
                <a:lnTo>
                  <a:pt x="168" y="797"/>
                </a:lnTo>
                <a:lnTo>
                  <a:pt x="168" y="798"/>
                </a:lnTo>
                <a:lnTo>
                  <a:pt x="168" y="799"/>
                </a:lnTo>
                <a:lnTo>
                  <a:pt x="169" y="802"/>
                </a:lnTo>
                <a:lnTo>
                  <a:pt x="169" y="803"/>
                </a:lnTo>
                <a:lnTo>
                  <a:pt x="169" y="806"/>
                </a:lnTo>
                <a:lnTo>
                  <a:pt x="169" y="807"/>
                </a:lnTo>
                <a:lnTo>
                  <a:pt x="170" y="817"/>
                </a:lnTo>
                <a:lnTo>
                  <a:pt x="170" y="817"/>
                </a:lnTo>
                <a:lnTo>
                  <a:pt x="170" y="820"/>
                </a:lnTo>
                <a:lnTo>
                  <a:pt x="171" y="821"/>
                </a:lnTo>
                <a:lnTo>
                  <a:pt x="171" y="822"/>
                </a:lnTo>
                <a:lnTo>
                  <a:pt x="171" y="822"/>
                </a:lnTo>
                <a:lnTo>
                  <a:pt x="171" y="822"/>
                </a:lnTo>
                <a:lnTo>
                  <a:pt x="171" y="815"/>
                </a:lnTo>
                <a:lnTo>
                  <a:pt x="172" y="814"/>
                </a:lnTo>
                <a:lnTo>
                  <a:pt x="172" y="811"/>
                </a:lnTo>
                <a:lnTo>
                  <a:pt x="172" y="810"/>
                </a:lnTo>
                <a:lnTo>
                  <a:pt x="173" y="804"/>
                </a:lnTo>
                <a:lnTo>
                  <a:pt x="173" y="803"/>
                </a:lnTo>
                <a:lnTo>
                  <a:pt x="173" y="745"/>
                </a:lnTo>
                <a:lnTo>
                  <a:pt x="173" y="699"/>
                </a:lnTo>
                <a:lnTo>
                  <a:pt x="174" y="388"/>
                </a:lnTo>
                <a:lnTo>
                  <a:pt x="174" y="360"/>
                </a:lnTo>
                <a:lnTo>
                  <a:pt x="174" y="283"/>
                </a:lnTo>
                <a:lnTo>
                  <a:pt x="175" y="246"/>
                </a:lnTo>
                <a:lnTo>
                  <a:pt x="175" y="144"/>
                </a:lnTo>
                <a:lnTo>
                  <a:pt x="175" y="134"/>
                </a:lnTo>
                <a:lnTo>
                  <a:pt x="175" y="96"/>
                </a:lnTo>
                <a:lnTo>
                  <a:pt x="175" y="87"/>
                </a:lnTo>
                <a:lnTo>
                  <a:pt x="176" y="65"/>
                </a:lnTo>
                <a:lnTo>
                  <a:pt x="176" y="63"/>
                </a:lnTo>
                <a:lnTo>
                  <a:pt x="177" y="56"/>
                </a:lnTo>
                <a:lnTo>
                  <a:pt x="177" y="53"/>
                </a:lnTo>
                <a:lnTo>
                  <a:pt x="177" y="44"/>
                </a:lnTo>
                <a:lnTo>
                  <a:pt x="177" y="42"/>
                </a:lnTo>
                <a:lnTo>
                  <a:pt x="178" y="36"/>
                </a:lnTo>
                <a:lnTo>
                  <a:pt x="178" y="35"/>
                </a:lnTo>
                <a:lnTo>
                  <a:pt x="178" y="33"/>
                </a:lnTo>
                <a:lnTo>
                  <a:pt x="179" y="33"/>
                </a:lnTo>
                <a:lnTo>
                  <a:pt x="179" y="41"/>
                </a:lnTo>
                <a:lnTo>
                  <a:pt x="179" y="44"/>
                </a:lnTo>
                <a:lnTo>
                  <a:pt x="179" y="60"/>
                </a:lnTo>
                <a:lnTo>
                  <a:pt x="180" y="66"/>
                </a:lnTo>
                <a:lnTo>
                  <a:pt x="180" y="89"/>
                </a:lnTo>
                <a:lnTo>
                  <a:pt x="180" y="94"/>
                </a:lnTo>
                <a:lnTo>
                  <a:pt x="181" y="128"/>
                </a:lnTo>
                <a:lnTo>
                  <a:pt x="181" y="132"/>
                </a:lnTo>
                <a:lnTo>
                  <a:pt x="181" y="156"/>
                </a:lnTo>
                <a:lnTo>
                  <a:pt x="181" y="163"/>
                </a:lnTo>
                <a:lnTo>
                  <a:pt x="182" y="189"/>
                </a:lnTo>
                <a:lnTo>
                  <a:pt x="182" y="193"/>
                </a:lnTo>
                <a:lnTo>
                  <a:pt x="182" y="202"/>
                </a:lnTo>
                <a:lnTo>
                  <a:pt x="183" y="204"/>
                </a:lnTo>
                <a:lnTo>
                  <a:pt x="183" y="209"/>
                </a:lnTo>
                <a:lnTo>
                  <a:pt x="183" y="209"/>
                </a:lnTo>
                <a:lnTo>
                  <a:pt x="183" y="210"/>
                </a:lnTo>
                <a:lnTo>
                  <a:pt x="183" y="219"/>
                </a:lnTo>
                <a:lnTo>
                  <a:pt x="184" y="220"/>
                </a:lnTo>
                <a:lnTo>
                  <a:pt x="184" y="223"/>
                </a:lnTo>
                <a:lnTo>
                  <a:pt x="184" y="224"/>
                </a:lnTo>
                <a:lnTo>
                  <a:pt x="185" y="230"/>
                </a:lnTo>
                <a:lnTo>
                  <a:pt x="185" y="231"/>
                </a:lnTo>
                <a:lnTo>
                  <a:pt x="185" y="232"/>
                </a:lnTo>
                <a:lnTo>
                  <a:pt x="185" y="232"/>
                </a:lnTo>
                <a:lnTo>
                  <a:pt x="185" y="232"/>
                </a:lnTo>
                <a:lnTo>
                  <a:pt x="186" y="233"/>
                </a:lnTo>
                <a:lnTo>
                  <a:pt x="186" y="233"/>
                </a:lnTo>
                <a:lnTo>
                  <a:pt x="186" y="233"/>
                </a:lnTo>
                <a:lnTo>
                  <a:pt x="186" y="234"/>
                </a:lnTo>
                <a:lnTo>
                  <a:pt x="186" y="232"/>
                </a:lnTo>
                <a:lnTo>
                  <a:pt x="186" y="233"/>
                </a:lnTo>
                <a:lnTo>
                  <a:pt x="187" y="234"/>
                </a:lnTo>
                <a:lnTo>
                  <a:pt x="187" y="234"/>
                </a:lnTo>
                <a:lnTo>
                  <a:pt x="187" y="234"/>
                </a:lnTo>
                <a:lnTo>
                  <a:pt x="187" y="232"/>
                </a:lnTo>
                <a:lnTo>
                  <a:pt x="187" y="226"/>
                </a:lnTo>
                <a:lnTo>
                  <a:pt x="188" y="224"/>
                </a:lnTo>
                <a:lnTo>
                  <a:pt x="188" y="206"/>
                </a:lnTo>
                <a:lnTo>
                  <a:pt x="188" y="202"/>
                </a:lnTo>
                <a:lnTo>
                  <a:pt x="189" y="185"/>
                </a:lnTo>
                <a:lnTo>
                  <a:pt x="189" y="180"/>
                </a:lnTo>
                <a:lnTo>
                  <a:pt x="189" y="163"/>
                </a:lnTo>
                <a:lnTo>
                  <a:pt x="189" y="160"/>
                </a:lnTo>
                <a:lnTo>
                  <a:pt x="190" y="149"/>
                </a:lnTo>
                <a:lnTo>
                  <a:pt x="190" y="147"/>
                </a:lnTo>
                <a:lnTo>
                  <a:pt x="190" y="147"/>
                </a:lnTo>
                <a:lnTo>
                  <a:pt x="190" y="147"/>
                </a:lnTo>
                <a:lnTo>
                  <a:pt x="191" y="148"/>
                </a:lnTo>
                <a:lnTo>
                  <a:pt x="191" y="156"/>
                </a:lnTo>
                <a:lnTo>
                  <a:pt x="191" y="159"/>
                </a:lnTo>
                <a:lnTo>
                  <a:pt x="191" y="175"/>
                </a:lnTo>
                <a:lnTo>
                  <a:pt x="192" y="179"/>
                </a:lnTo>
                <a:lnTo>
                  <a:pt x="192" y="217"/>
                </a:lnTo>
                <a:lnTo>
                  <a:pt x="192" y="234"/>
                </a:lnTo>
                <a:lnTo>
                  <a:pt x="193" y="339"/>
                </a:lnTo>
                <a:lnTo>
                  <a:pt x="193" y="367"/>
                </a:lnTo>
                <a:lnTo>
                  <a:pt x="193" y="493"/>
                </a:lnTo>
                <a:lnTo>
                  <a:pt x="193" y="527"/>
                </a:lnTo>
                <a:lnTo>
                  <a:pt x="194" y="630"/>
                </a:lnTo>
                <a:lnTo>
                  <a:pt x="194" y="654"/>
                </a:lnTo>
                <a:lnTo>
                  <a:pt x="194" y="722"/>
                </a:lnTo>
                <a:lnTo>
                  <a:pt x="195" y="736"/>
                </a:lnTo>
                <a:lnTo>
                  <a:pt x="195" y="751"/>
                </a:lnTo>
                <a:lnTo>
                  <a:pt x="195" y="747"/>
                </a:lnTo>
                <a:lnTo>
                  <a:pt x="195" y="745"/>
                </a:lnTo>
                <a:lnTo>
                  <a:pt x="196" y="765"/>
                </a:lnTo>
                <a:lnTo>
                  <a:pt x="196" y="767"/>
                </a:lnTo>
                <a:lnTo>
                  <a:pt x="196" y="778"/>
                </a:lnTo>
                <a:lnTo>
                  <a:pt x="196" y="780"/>
                </a:lnTo>
                <a:lnTo>
                  <a:pt x="197" y="784"/>
                </a:lnTo>
                <a:lnTo>
                  <a:pt x="197" y="784"/>
                </a:lnTo>
                <a:lnTo>
                  <a:pt x="197" y="785"/>
                </a:lnTo>
                <a:lnTo>
                  <a:pt x="197" y="787"/>
                </a:lnTo>
                <a:lnTo>
                  <a:pt x="198" y="788"/>
                </a:lnTo>
                <a:lnTo>
                  <a:pt x="198" y="791"/>
                </a:lnTo>
                <a:lnTo>
                  <a:pt x="198" y="792"/>
                </a:lnTo>
                <a:lnTo>
                  <a:pt x="198" y="794"/>
                </a:lnTo>
                <a:lnTo>
                  <a:pt x="198" y="794"/>
                </a:lnTo>
                <a:lnTo>
                  <a:pt x="199" y="795"/>
                </a:lnTo>
                <a:lnTo>
                  <a:pt x="199" y="792"/>
                </a:lnTo>
                <a:lnTo>
                  <a:pt x="199" y="792"/>
                </a:lnTo>
                <a:lnTo>
                  <a:pt x="199" y="792"/>
                </a:lnTo>
                <a:lnTo>
                  <a:pt x="200" y="793"/>
                </a:lnTo>
                <a:lnTo>
                  <a:pt x="200" y="793"/>
                </a:lnTo>
                <a:lnTo>
                  <a:pt x="200" y="793"/>
                </a:lnTo>
                <a:lnTo>
                  <a:pt x="200" y="796"/>
                </a:lnTo>
                <a:lnTo>
                  <a:pt x="200" y="797"/>
                </a:lnTo>
                <a:lnTo>
                  <a:pt x="201" y="798"/>
                </a:lnTo>
                <a:lnTo>
                  <a:pt x="201" y="798"/>
                </a:lnTo>
                <a:lnTo>
                  <a:pt x="201" y="799"/>
                </a:lnTo>
                <a:lnTo>
                  <a:pt x="201" y="799"/>
                </a:lnTo>
                <a:lnTo>
                  <a:pt x="202" y="799"/>
                </a:lnTo>
                <a:lnTo>
                  <a:pt x="202" y="802"/>
                </a:lnTo>
                <a:lnTo>
                  <a:pt x="202" y="802"/>
                </a:lnTo>
                <a:lnTo>
                  <a:pt x="202" y="802"/>
                </a:lnTo>
                <a:lnTo>
                  <a:pt x="202" y="810"/>
                </a:lnTo>
                <a:lnTo>
                  <a:pt x="203" y="810"/>
                </a:lnTo>
                <a:lnTo>
                  <a:pt x="203" y="815"/>
                </a:lnTo>
                <a:lnTo>
                  <a:pt x="203" y="816"/>
                </a:lnTo>
                <a:lnTo>
                  <a:pt x="204" y="822"/>
                </a:lnTo>
                <a:lnTo>
                  <a:pt x="204" y="823"/>
                </a:lnTo>
                <a:lnTo>
                  <a:pt x="204" y="824"/>
                </a:lnTo>
                <a:lnTo>
                  <a:pt x="204" y="824"/>
                </a:lnTo>
                <a:lnTo>
                  <a:pt x="204" y="824"/>
                </a:lnTo>
                <a:lnTo>
                  <a:pt x="204" y="825"/>
                </a:lnTo>
                <a:lnTo>
                  <a:pt x="205" y="824"/>
                </a:lnTo>
                <a:lnTo>
                  <a:pt x="205" y="825"/>
                </a:lnTo>
                <a:lnTo>
                  <a:pt x="205" y="820"/>
                </a:lnTo>
                <a:lnTo>
                  <a:pt x="206" y="818"/>
                </a:lnTo>
                <a:lnTo>
                  <a:pt x="206" y="810"/>
                </a:lnTo>
                <a:lnTo>
                  <a:pt x="206" y="811"/>
                </a:lnTo>
                <a:lnTo>
                  <a:pt x="206" y="784"/>
                </a:lnTo>
                <a:lnTo>
                  <a:pt x="207" y="769"/>
                </a:lnTo>
                <a:lnTo>
                  <a:pt x="207" y="546"/>
                </a:lnTo>
                <a:lnTo>
                  <a:pt x="207" y="470"/>
                </a:lnTo>
                <a:lnTo>
                  <a:pt x="208" y="375"/>
                </a:lnTo>
                <a:lnTo>
                  <a:pt x="208" y="353"/>
                </a:lnTo>
                <a:lnTo>
                  <a:pt x="208" y="252"/>
                </a:lnTo>
                <a:lnTo>
                  <a:pt x="208" y="230"/>
                </a:lnTo>
                <a:lnTo>
                  <a:pt x="209" y="146"/>
                </a:lnTo>
                <a:lnTo>
                  <a:pt x="209" y="132"/>
                </a:lnTo>
                <a:lnTo>
                  <a:pt x="209" y="86"/>
                </a:lnTo>
                <a:lnTo>
                  <a:pt x="210" y="81"/>
                </a:lnTo>
                <a:lnTo>
                  <a:pt x="210" y="73"/>
                </a:lnTo>
                <a:lnTo>
                  <a:pt x="210" y="70"/>
                </a:lnTo>
                <a:lnTo>
                  <a:pt x="210" y="57"/>
                </a:lnTo>
                <a:lnTo>
                  <a:pt x="211" y="53"/>
                </a:lnTo>
                <a:lnTo>
                  <a:pt x="211" y="46"/>
                </a:lnTo>
                <a:lnTo>
                  <a:pt x="211" y="45"/>
                </a:lnTo>
                <a:lnTo>
                  <a:pt x="211" y="45"/>
                </a:lnTo>
                <a:lnTo>
                  <a:pt x="212" y="45"/>
                </a:lnTo>
                <a:lnTo>
                  <a:pt x="212" y="46"/>
                </a:lnTo>
                <a:lnTo>
                  <a:pt x="212" y="57"/>
                </a:lnTo>
                <a:lnTo>
                  <a:pt x="212" y="59"/>
                </a:lnTo>
                <a:lnTo>
                  <a:pt x="213" y="73"/>
                </a:lnTo>
                <a:lnTo>
                  <a:pt x="213" y="80"/>
                </a:lnTo>
                <a:lnTo>
                  <a:pt x="213" y="102"/>
                </a:lnTo>
                <a:lnTo>
                  <a:pt x="214" y="106"/>
                </a:lnTo>
                <a:lnTo>
                  <a:pt x="214" y="139"/>
                </a:lnTo>
                <a:lnTo>
                  <a:pt x="214" y="145"/>
                </a:lnTo>
                <a:lnTo>
                  <a:pt x="214" y="168"/>
                </a:lnTo>
                <a:lnTo>
                  <a:pt x="215" y="174"/>
                </a:lnTo>
                <a:lnTo>
                  <a:pt x="215" y="194"/>
                </a:lnTo>
                <a:lnTo>
                  <a:pt x="215" y="200"/>
                </a:lnTo>
                <a:lnTo>
                  <a:pt x="216" y="219"/>
                </a:lnTo>
                <a:lnTo>
                  <a:pt x="216" y="223"/>
                </a:lnTo>
                <a:lnTo>
                  <a:pt x="216" y="236"/>
                </a:lnTo>
                <a:lnTo>
                  <a:pt x="216" y="240"/>
                </a:lnTo>
                <a:lnTo>
                  <a:pt x="217" y="253"/>
                </a:lnTo>
                <a:lnTo>
                  <a:pt x="217" y="255"/>
                </a:lnTo>
                <a:lnTo>
                  <a:pt x="217" y="265"/>
                </a:lnTo>
                <a:lnTo>
                  <a:pt x="218" y="267"/>
                </a:lnTo>
                <a:lnTo>
                  <a:pt x="218" y="283"/>
                </a:lnTo>
                <a:lnTo>
                  <a:pt x="218" y="286"/>
                </a:lnTo>
                <a:lnTo>
                  <a:pt x="218" y="297"/>
                </a:lnTo>
                <a:lnTo>
                  <a:pt x="219" y="301"/>
                </a:lnTo>
                <a:lnTo>
                  <a:pt x="219" y="310"/>
                </a:lnTo>
                <a:lnTo>
                  <a:pt x="219" y="310"/>
                </a:lnTo>
                <a:lnTo>
                  <a:pt x="220" y="317"/>
                </a:lnTo>
                <a:lnTo>
                  <a:pt x="220" y="319"/>
                </a:lnTo>
                <a:lnTo>
                  <a:pt x="220" y="318"/>
                </a:lnTo>
                <a:lnTo>
                  <a:pt x="220" y="318"/>
                </a:lnTo>
                <a:lnTo>
                  <a:pt x="220" y="320"/>
                </a:lnTo>
                <a:lnTo>
                  <a:pt x="221" y="316"/>
                </a:lnTo>
                <a:lnTo>
                  <a:pt x="221" y="310"/>
                </a:lnTo>
                <a:lnTo>
                  <a:pt x="221" y="291"/>
                </a:lnTo>
                <a:lnTo>
                  <a:pt x="222" y="285"/>
                </a:lnTo>
                <a:lnTo>
                  <a:pt x="222" y="263"/>
                </a:lnTo>
                <a:lnTo>
                  <a:pt x="222" y="256"/>
                </a:lnTo>
                <a:lnTo>
                  <a:pt x="223" y="231"/>
                </a:lnTo>
                <a:lnTo>
                  <a:pt x="223" y="226"/>
                </a:lnTo>
                <a:lnTo>
                  <a:pt x="223" y="200"/>
                </a:lnTo>
                <a:lnTo>
                  <a:pt x="223" y="197"/>
                </a:lnTo>
                <a:lnTo>
                  <a:pt x="224" y="184"/>
                </a:lnTo>
                <a:lnTo>
                  <a:pt x="224" y="180"/>
                </a:lnTo>
                <a:lnTo>
                  <a:pt x="224" y="171"/>
                </a:lnTo>
                <a:lnTo>
                  <a:pt x="225" y="170"/>
                </a:lnTo>
                <a:lnTo>
                  <a:pt x="225" y="169"/>
                </a:lnTo>
                <a:lnTo>
                  <a:pt x="225" y="171"/>
                </a:lnTo>
                <a:lnTo>
                  <a:pt x="225" y="172"/>
                </a:lnTo>
                <a:lnTo>
                  <a:pt x="225" y="182"/>
                </a:lnTo>
                <a:lnTo>
                  <a:pt x="226" y="188"/>
                </a:lnTo>
                <a:lnTo>
                  <a:pt x="226" y="229"/>
                </a:lnTo>
                <a:lnTo>
                  <a:pt x="226" y="245"/>
                </a:lnTo>
                <a:lnTo>
                  <a:pt x="227" y="326"/>
                </a:lnTo>
                <a:lnTo>
                  <a:pt x="227" y="349"/>
                </a:lnTo>
                <a:lnTo>
                  <a:pt x="227" y="470"/>
                </a:lnTo>
                <a:lnTo>
                  <a:pt x="227" y="507"/>
                </a:lnTo>
                <a:lnTo>
                  <a:pt x="228" y="639"/>
                </a:lnTo>
                <a:lnTo>
                  <a:pt x="228" y="662"/>
                </a:lnTo>
                <a:lnTo>
                  <a:pt x="228" y="720"/>
                </a:lnTo>
                <a:lnTo>
                  <a:pt x="229" y="731"/>
                </a:lnTo>
                <a:lnTo>
                  <a:pt x="229" y="750"/>
                </a:lnTo>
                <a:lnTo>
                  <a:pt x="229" y="749"/>
                </a:lnTo>
                <a:lnTo>
                  <a:pt x="229" y="751"/>
                </a:lnTo>
                <a:lnTo>
                  <a:pt x="229" y="767"/>
                </a:lnTo>
                <a:lnTo>
                  <a:pt x="229" y="767"/>
                </a:lnTo>
                <a:lnTo>
                  <a:pt x="230" y="769"/>
                </a:lnTo>
                <a:lnTo>
                  <a:pt x="230" y="781"/>
                </a:lnTo>
                <a:lnTo>
                  <a:pt x="230" y="783"/>
                </a:lnTo>
                <a:lnTo>
                  <a:pt x="231" y="791"/>
                </a:lnTo>
                <a:lnTo>
                  <a:pt x="231" y="791"/>
                </a:lnTo>
                <a:lnTo>
                  <a:pt x="231" y="791"/>
                </a:lnTo>
                <a:lnTo>
                  <a:pt x="231" y="791"/>
                </a:lnTo>
                <a:lnTo>
                  <a:pt x="231" y="791"/>
                </a:lnTo>
                <a:lnTo>
                  <a:pt x="231" y="794"/>
                </a:lnTo>
                <a:lnTo>
                  <a:pt x="232" y="794"/>
                </a:lnTo>
                <a:lnTo>
                  <a:pt x="232" y="794"/>
                </a:lnTo>
                <a:lnTo>
                  <a:pt x="232" y="796"/>
                </a:lnTo>
                <a:lnTo>
                  <a:pt x="232" y="796"/>
                </a:lnTo>
                <a:lnTo>
                  <a:pt x="233" y="796"/>
                </a:lnTo>
                <a:lnTo>
                  <a:pt x="233" y="796"/>
                </a:lnTo>
                <a:lnTo>
                  <a:pt x="233" y="796"/>
                </a:lnTo>
                <a:lnTo>
                  <a:pt x="233" y="797"/>
                </a:lnTo>
                <a:lnTo>
                  <a:pt x="233" y="796"/>
                </a:lnTo>
                <a:lnTo>
                  <a:pt x="233" y="796"/>
                </a:lnTo>
                <a:lnTo>
                  <a:pt x="234" y="797"/>
                </a:lnTo>
                <a:lnTo>
                  <a:pt x="234" y="797"/>
                </a:lnTo>
                <a:lnTo>
                  <a:pt x="234" y="798"/>
                </a:lnTo>
                <a:lnTo>
                  <a:pt x="234" y="799"/>
                </a:lnTo>
                <a:lnTo>
                  <a:pt x="235" y="800"/>
                </a:lnTo>
                <a:lnTo>
                  <a:pt x="235" y="800"/>
                </a:lnTo>
                <a:lnTo>
                  <a:pt x="235" y="801"/>
                </a:lnTo>
                <a:lnTo>
                  <a:pt x="235" y="805"/>
                </a:lnTo>
                <a:lnTo>
                  <a:pt x="235" y="806"/>
                </a:lnTo>
                <a:lnTo>
                  <a:pt x="236" y="810"/>
                </a:lnTo>
                <a:lnTo>
                  <a:pt x="236" y="811"/>
                </a:lnTo>
                <a:lnTo>
                  <a:pt x="236" y="816"/>
                </a:lnTo>
                <a:lnTo>
                  <a:pt x="237" y="816"/>
                </a:lnTo>
                <a:lnTo>
                  <a:pt x="237" y="822"/>
                </a:lnTo>
                <a:lnTo>
                  <a:pt x="237" y="823"/>
                </a:lnTo>
                <a:lnTo>
                  <a:pt x="237" y="824"/>
                </a:lnTo>
                <a:lnTo>
                  <a:pt x="238" y="824"/>
                </a:lnTo>
                <a:lnTo>
                  <a:pt x="238" y="826"/>
                </a:lnTo>
                <a:lnTo>
                  <a:pt x="238" y="826"/>
                </a:lnTo>
                <a:lnTo>
                  <a:pt x="238" y="827"/>
                </a:lnTo>
                <a:lnTo>
                  <a:pt x="239" y="825"/>
                </a:lnTo>
                <a:lnTo>
                  <a:pt x="239" y="825"/>
                </a:lnTo>
                <a:lnTo>
                  <a:pt x="239" y="824"/>
                </a:lnTo>
                <a:lnTo>
                  <a:pt x="239" y="816"/>
                </a:lnTo>
                <a:lnTo>
                  <a:pt x="239" y="816"/>
                </a:lnTo>
                <a:lnTo>
                  <a:pt x="240" y="812"/>
                </a:lnTo>
                <a:lnTo>
                  <a:pt x="240" y="811"/>
                </a:lnTo>
                <a:lnTo>
                  <a:pt x="240" y="811"/>
                </a:lnTo>
                <a:lnTo>
                  <a:pt x="240" y="811"/>
                </a:lnTo>
                <a:lnTo>
                  <a:pt x="241" y="811"/>
                </a:lnTo>
                <a:lnTo>
                  <a:pt x="241" y="726"/>
                </a:lnTo>
                <a:lnTo>
                  <a:pt x="241" y="680"/>
                </a:lnTo>
                <a:lnTo>
                  <a:pt x="241" y="454"/>
                </a:lnTo>
                <a:lnTo>
                  <a:pt x="242" y="449"/>
                </a:lnTo>
                <a:lnTo>
                  <a:pt x="242" y="399"/>
                </a:lnTo>
                <a:lnTo>
                  <a:pt x="242" y="375"/>
                </a:lnTo>
                <a:lnTo>
                  <a:pt x="243" y="259"/>
                </a:lnTo>
                <a:lnTo>
                  <a:pt x="243" y="234"/>
                </a:lnTo>
                <a:lnTo>
                  <a:pt x="243" y="149"/>
                </a:lnTo>
                <a:lnTo>
                  <a:pt x="243" y="137"/>
                </a:lnTo>
                <a:lnTo>
                  <a:pt x="244" y="103"/>
                </a:lnTo>
                <a:lnTo>
                  <a:pt x="244" y="98"/>
                </a:lnTo>
                <a:lnTo>
                  <a:pt x="244" y="86"/>
                </a:lnTo>
                <a:lnTo>
                  <a:pt x="245" y="84"/>
                </a:lnTo>
                <a:lnTo>
                  <a:pt x="245" y="72"/>
                </a:lnTo>
                <a:lnTo>
                  <a:pt x="245" y="69"/>
                </a:lnTo>
                <a:lnTo>
                  <a:pt x="245" y="60"/>
                </a:lnTo>
                <a:lnTo>
                  <a:pt x="246" y="58"/>
                </a:lnTo>
                <a:lnTo>
                  <a:pt x="246" y="49"/>
                </a:lnTo>
                <a:lnTo>
                  <a:pt x="246" y="47"/>
                </a:lnTo>
                <a:lnTo>
                  <a:pt x="247" y="44"/>
                </a:lnTo>
                <a:lnTo>
                  <a:pt x="247" y="44"/>
                </a:lnTo>
                <a:lnTo>
                  <a:pt x="247" y="47"/>
                </a:lnTo>
                <a:lnTo>
                  <a:pt x="247" y="49"/>
                </a:lnTo>
                <a:lnTo>
                  <a:pt x="248" y="63"/>
                </a:lnTo>
                <a:lnTo>
                  <a:pt x="248" y="67"/>
                </a:lnTo>
                <a:lnTo>
                  <a:pt x="248" y="84"/>
                </a:lnTo>
                <a:lnTo>
                  <a:pt x="249" y="89"/>
                </a:lnTo>
                <a:lnTo>
                  <a:pt x="249" y="107"/>
                </a:lnTo>
                <a:lnTo>
                  <a:pt x="249" y="110"/>
                </a:lnTo>
                <a:lnTo>
                  <a:pt x="249" y="121"/>
                </a:lnTo>
                <a:lnTo>
                  <a:pt x="250" y="123"/>
                </a:lnTo>
                <a:lnTo>
                  <a:pt x="250" y="131"/>
                </a:lnTo>
                <a:lnTo>
                  <a:pt x="250" y="133"/>
                </a:lnTo>
                <a:lnTo>
                  <a:pt x="251" y="147"/>
                </a:lnTo>
                <a:lnTo>
                  <a:pt x="251" y="150"/>
                </a:lnTo>
                <a:lnTo>
                  <a:pt x="251" y="160"/>
                </a:lnTo>
                <a:lnTo>
                  <a:pt x="252" y="163"/>
                </a:lnTo>
                <a:lnTo>
                  <a:pt x="252" y="173"/>
                </a:lnTo>
                <a:lnTo>
                  <a:pt x="252" y="175"/>
                </a:lnTo>
                <a:lnTo>
                  <a:pt x="252" y="190"/>
                </a:lnTo>
                <a:lnTo>
                  <a:pt x="253" y="192"/>
                </a:lnTo>
                <a:lnTo>
                  <a:pt x="253" y="204"/>
                </a:lnTo>
                <a:lnTo>
                  <a:pt x="253" y="207"/>
                </a:lnTo>
                <a:lnTo>
                  <a:pt x="254" y="217"/>
                </a:lnTo>
                <a:lnTo>
                  <a:pt x="254" y="219"/>
                </a:lnTo>
                <a:lnTo>
                  <a:pt x="254" y="225"/>
                </a:lnTo>
                <a:lnTo>
                  <a:pt x="254" y="226"/>
                </a:lnTo>
                <a:lnTo>
                  <a:pt x="255" y="228"/>
                </a:lnTo>
                <a:lnTo>
                  <a:pt x="255" y="230"/>
                </a:lnTo>
                <a:lnTo>
                  <a:pt x="255" y="221"/>
                </a:lnTo>
                <a:lnTo>
                  <a:pt x="256" y="218"/>
                </a:lnTo>
                <a:lnTo>
                  <a:pt x="256" y="205"/>
                </a:lnTo>
                <a:lnTo>
                  <a:pt x="256" y="202"/>
                </a:lnTo>
                <a:lnTo>
                  <a:pt x="256" y="189"/>
                </a:lnTo>
                <a:lnTo>
                  <a:pt x="256" y="184"/>
                </a:lnTo>
                <a:lnTo>
                  <a:pt x="257" y="170"/>
                </a:lnTo>
                <a:lnTo>
                  <a:pt x="257" y="167"/>
                </a:lnTo>
                <a:lnTo>
                  <a:pt x="258" y="160"/>
                </a:lnTo>
                <a:lnTo>
                  <a:pt x="258" y="158"/>
                </a:lnTo>
                <a:lnTo>
                  <a:pt x="258" y="157"/>
                </a:lnTo>
                <a:lnTo>
                  <a:pt x="258" y="158"/>
                </a:lnTo>
                <a:lnTo>
                  <a:pt x="258" y="158"/>
                </a:lnTo>
                <a:lnTo>
                  <a:pt x="259" y="168"/>
                </a:lnTo>
                <a:lnTo>
                  <a:pt x="259" y="172"/>
                </a:lnTo>
                <a:lnTo>
                  <a:pt x="259" y="189"/>
                </a:lnTo>
                <a:lnTo>
                  <a:pt x="260" y="195"/>
                </a:lnTo>
                <a:lnTo>
                  <a:pt x="260" y="234"/>
                </a:lnTo>
                <a:lnTo>
                  <a:pt x="260" y="243"/>
                </a:lnTo>
                <a:lnTo>
                  <a:pt x="260" y="307"/>
                </a:lnTo>
                <a:lnTo>
                  <a:pt x="261" y="333"/>
                </a:lnTo>
                <a:lnTo>
                  <a:pt x="261" y="445"/>
                </a:lnTo>
                <a:lnTo>
                  <a:pt x="261" y="473"/>
                </a:lnTo>
                <a:lnTo>
                  <a:pt x="262" y="625"/>
                </a:lnTo>
                <a:lnTo>
                  <a:pt x="262" y="641"/>
                </a:lnTo>
                <a:lnTo>
                  <a:pt x="262" y="707"/>
                </a:lnTo>
                <a:lnTo>
                  <a:pt x="262" y="720"/>
                </a:lnTo>
                <a:lnTo>
                  <a:pt x="263" y="752"/>
                </a:lnTo>
                <a:lnTo>
                  <a:pt x="263" y="745"/>
                </a:lnTo>
                <a:lnTo>
                  <a:pt x="263" y="742"/>
                </a:lnTo>
                <a:lnTo>
                  <a:pt x="263" y="767"/>
                </a:lnTo>
                <a:lnTo>
                  <a:pt x="264" y="770"/>
                </a:lnTo>
                <a:lnTo>
                  <a:pt x="264" y="781"/>
                </a:lnTo>
                <a:lnTo>
                  <a:pt x="264" y="784"/>
                </a:lnTo>
                <a:lnTo>
                  <a:pt x="264" y="791"/>
                </a:lnTo>
                <a:lnTo>
                  <a:pt x="265" y="792"/>
                </a:lnTo>
                <a:lnTo>
                  <a:pt x="265" y="794"/>
                </a:lnTo>
                <a:lnTo>
                  <a:pt x="265" y="795"/>
                </a:lnTo>
                <a:lnTo>
                  <a:pt x="266" y="796"/>
                </a:lnTo>
                <a:lnTo>
                  <a:pt x="266" y="796"/>
                </a:lnTo>
                <a:lnTo>
                  <a:pt x="266" y="797"/>
                </a:lnTo>
                <a:lnTo>
                  <a:pt x="266" y="796"/>
                </a:lnTo>
                <a:lnTo>
                  <a:pt x="266" y="796"/>
                </a:lnTo>
                <a:lnTo>
                  <a:pt x="266" y="795"/>
                </a:lnTo>
                <a:lnTo>
                  <a:pt x="267" y="795"/>
                </a:lnTo>
                <a:lnTo>
                  <a:pt x="267" y="795"/>
                </a:lnTo>
                <a:lnTo>
                  <a:pt x="267" y="794"/>
                </a:lnTo>
                <a:lnTo>
                  <a:pt x="267" y="795"/>
                </a:lnTo>
                <a:lnTo>
                  <a:pt x="268" y="795"/>
                </a:lnTo>
                <a:lnTo>
                  <a:pt x="268" y="795"/>
                </a:lnTo>
                <a:lnTo>
                  <a:pt x="268" y="795"/>
                </a:lnTo>
                <a:lnTo>
                  <a:pt x="268" y="797"/>
                </a:lnTo>
                <a:lnTo>
                  <a:pt x="268" y="799"/>
                </a:lnTo>
                <a:lnTo>
                  <a:pt x="269" y="799"/>
                </a:lnTo>
                <a:lnTo>
                  <a:pt x="269" y="803"/>
                </a:lnTo>
                <a:lnTo>
                  <a:pt x="269" y="803"/>
                </a:lnTo>
                <a:lnTo>
                  <a:pt x="269" y="803"/>
                </a:lnTo>
                <a:lnTo>
                  <a:pt x="270" y="805"/>
                </a:lnTo>
                <a:lnTo>
                  <a:pt x="270" y="807"/>
                </a:lnTo>
                <a:lnTo>
                  <a:pt x="270" y="811"/>
                </a:lnTo>
                <a:lnTo>
                  <a:pt x="270" y="812"/>
                </a:lnTo>
                <a:lnTo>
                  <a:pt x="271" y="820"/>
                </a:lnTo>
                <a:lnTo>
                  <a:pt x="271" y="820"/>
                </a:lnTo>
                <a:lnTo>
                  <a:pt x="271" y="823"/>
                </a:lnTo>
                <a:lnTo>
                  <a:pt x="272" y="823"/>
                </a:lnTo>
                <a:lnTo>
                  <a:pt x="272" y="824"/>
                </a:lnTo>
                <a:lnTo>
                  <a:pt x="272" y="824"/>
                </a:lnTo>
                <a:lnTo>
                  <a:pt x="272" y="823"/>
                </a:lnTo>
                <a:lnTo>
                  <a:pt x="272" y="815"/>
                </a:lnTo>
                <a:lnTo>
                  <a:pt x="273" y="813"/>
                </a:lnTo>
                <a:lnTo>
                  <a:pt x="273" y="809"/>
                </a:lnTo>
                <a:lnTo>
                  <a:pt x="273" y="809"/>
                </a:lnTo>
                <a:lnTo>
                  <a:pt x="274" y="806"/>
                </a:lnTo>
                <a:lnTo>
                  <a:pt x="274" y="806"/>
                </a:lnTo>
                <a:lnTo>
                  <a:pt x="274" y="807"/>
                </a:lnTo>
                <a:lnTo>
                  <a:pt x="274" y="663"/>
                </a:lnTo>
                <a:lnTo>
                  <a:pt x="274" y="591"/>
                </a:lnTo>
                <a:lnTo>
                  <a:pt x="275" y="372"/>
                </a:lnTo>
                <a:lnTo>
                  <a:pt x="275" y="357"/>
                </a:lnTo>
                <a:lnTo>
                  <a:pt x="275" y="262"/>
                </a:lnTo>
                <a:lnTo>
                  <a:pt x="276" y="226"/>
                </a:lnTo>
                <a:lnTo>
                  <a:pt x="276" y="136"/>
                </a:lnTo>
                <a:lnTo>
                  <a:pt x="276" y="122"/>
                </a:lnTo>
                <a:lnTo>
                  <a:pt x="276" y="74"/>
                </a:lnTo>
                <a:lnTo>
                  <a:pt x="277" y="68"/>
                </a:lnTo>
                <a:lnTo>
                  <a:pt x="277" y="56"/>
                </a:lnTo>
                <a:lnTo>
                  <a:pt x="277" y="53"/>
                </a:lnTo>
                <a:lnTo>
                  <a:pt x="278" y="45"/>
                </a:lnTo>
                <a:lnTo>
                  <a:pt x="278" y="43"/>
                </a:lnTo>
                <a:lnTo>
                  <a:pt x="278" y="37"/>
                </a:lnTo>
                <a:lnTo>
                  <a:pt x="278" y="37"/>
                </a:lnTo>
                <a:lnTo>
                  <a:pt x="279" y="37"/>
                </a:lnTo>
                <a:lnTo>
                  <a:pt x="279" y="34"/>
                </a:lnTo>
                <a:lnTo>
                  <a:pt x="279" y="33"/>
                </a:lnTo>
                <a:lnTo>
                  <a:pt x="279" y="33"/>
                </a:lnTo>
                <a:lnTo>
                  <a:pt x="279" y="34"/>
                </a:lnTo>
                <a:lnTo>
                  <a:pt x="279" y="35"/>
                </a:lnTo>
                <a:lnTo>
                  <a:pt x="280" y="43"/>
                </a:lnTo>
                <a:lnTo>
                  <a:pt x="280" y="45"/>
                </a:lnTo>
                <a:lnTo>
                  <a:pt x="281" y="58"/>
                </a:lnTo>
                <a:lnTo>
                  <a:pt x="281" y="62"/>
                </a:lnTo>
                <a:lnTo>
                  <a:pt x="281" y="83"/>
                </a:lnTo>
                <a:lnTo>
                  <a:pt x="281" y="87"/>
                </a:lnTo>
                <a:lnTo>
                  <a:pt x="282" y="102"/>
                </a:lnTo>
                <a:lnTo>
                  <a:pt x="282" y="105"/>
                </a:lnTo>
                <a:lnTo>
                  <a:pt x="282" y="117"/>
                </a:lnTo>
                <a:lnTo>
                  <a:pt x="283" y="120"/>
                </a:lnTo>
                <a:lnTo>
                  <a:pt x="283" y="126"/>
                </a:lnTo>
                <a:lnTo>
                  <a:pt x="283" y="127"/>
                </a:lnTo>
                <a:lnTo>
                  <a:pt x="283" y="128"/>
                </a:lnTo>
                <a:lnTo>
                  <a:pt x="283" y="128"/>
                </a:lnTo>
                <a:lnTo>
                  <a:pt x="284" y="128"/>
                </a:lnTo>
                <a:lnTo>
                  <a:pt x="284" y="128"/>
                </a:lnTo>
                <a:lnTo>
                  <a:pt x="284" y="127"/>
                </a:lnTo>
                <a:lnTo>
                  <a:pt x="284" y="128"/>
                </a:lnTo>
                <a:lnTo>
                  <a:pt x="284" y="128"/>
                </a:lnTo>
                <a:lnTo>
                  <a:pt x="285" y="127"/>
                </a:lnTo>
                <a:lnTo>
                  <a:pt x="285" y="127"/>
                </a:lnTo>
                <a:lnTo>
                  <a:pt x="285" y="127"/>
                </a:lnTo>
                <a:lnTo>
                  <a:pt x="285" y="129"/>
                </a:lnTo>
                <a:lnTo>
                  <a:pt x="285" y="129"/>
                </a:lnTo>
                <a:lnTo>
                  <a:pt x="286" y="135"/>
                </a:lnTo>
                <a:lnTo>
                  <a:pt x="286" y="137"/>
                </a:lnTo>
                <a:lnTo>
                  <a:pt x="286" y="143"/>
                </a:lnTo>
                <a:lnTo>
                  <a:pt x="287" y="144"/>
                </a:lnTo>
                <a:lnTo>
                  <a:pt x="287" y="150"/>
                </a:lnTo>
                <a:lnTo>
                  <a:pt x="287" y="152"/>
                </a:lnTo>
                <a:lnTo>
                  <a:pt x="287" y="161"/>
                </a:lnTo>
                <a:lnTo>
                  <a:pt x="288" y="164"/>
                </a:lnTo>
                <a:lnTo>
                  <a:pt x="288" y="173"/>
                </a:lnTo>
                <a:lnTo>
                  <a:pt x="288" y="176"/>
                </a:lnTo>
                <a:lnTo>
                  <a:pt x="289" y="186"/>
                </a:lnTo>
                <a:lnTo>
                  <a:pt x="289" y="188"/>
                </a:lnTo>
                <a:lnTo>
                  <a:pt x="289" y="194"/>
                </a:lnTo>
                <a:lnTo>
                  <a:pt x="289" y="193"/>
                </a:lnTo>
                <a:lnTo>
                  <a:pt x="290" y="186"/>
                </a:lnTo>
                <a:lnTo>
                  <a:pt x="290" y="181"/>
                </a:lnTo>
                <a:lnTo>
                  <a:pt x="290" y="160"/>
                </a:lnTo>
                <a:lnTo>
                  <a:pt x="291" y="155"/>
                </a:lnTo>
                <a:lnTo>
                  <a:pt x="291" y="142"/>
                </a:lnTo>
                <a:lnTo>
                  <a:pt x="291" y="140"/>
                </a:lnTo>
                <a:lnTo>
                  <a:pt x="291" y="132"/>
                </a:lnTo>
                <a:lnTo>
                  <a:pt x="292" y="131"/>
                </a:lnTo>
                <a:lnTo>
                  <a:pt x="292" y="130"/>
                </a:lnTo>
                <a:lnTo>
                  <a:pt x="292" y="132"/>
                </a:lnTo>
                <a:lnTo>
                  <a:pt x="292" y="132"/>
                </a:lnTo>
                <a:lnTo>
                  <a:pt x="293" y="139"/>
                </a:lnTo>
                <a:lnTo>
                  <a:pt x="293" y="142"/>
                </a:lnTo>
                <a:lnTo>
                  <a:pt x="293" y="154"/>
                </a:lnTo>
                <a:lnTo>
                  <a:pt x="293" y="158"/>
                </a:lnTo>
                <a:lnTo>
                  <a:pt x="294" y="185"/>
                </a:lnTo>
                <a:lnTo>
                  <a:pt x="294" y="195"/>
                </a:lnTo>
                <a:lnTo>
                  <a:pt x="294" y="252"/>
                </a:lnTo>
                <a:lnTo>
                  <a:pt x="295" y="265"/>
                </a:lnTo>
                <a:lnTo>
                  <a:pt x="295" y="403"/>
                </a:lnTo>
                <a:lnTo>
                  <a:pt x="295" y="422"/>
                </a:lnTo>
                <a:lnTo>
                  <a:pt x="295" y="526"/>
                </a:lnTo>
                <a:lnTo>
                  <a:pt x="296" y="552"/>
                </a:lnTo>
                <a:lnTo>
                  <a:pt x="296" y="662"/>
                </a:lnTo>
                <a:lnTo>
                  <a:pt x="296" y="680"/>
                </a:lnTo>
                <a:lnTo>
                  <a:pt x="297" y="737"/>
                </a:lnTo>
                <a:lnTo>
                  <a:pt x="297" y="735"/>
                </a:lnTo>
                <a:lnTo>
                  <a:pt x="297" y="731"/>
                </a:lnTo>
                <a:lnTo>
                  <a:pt x="297" y="746"/>
                </a:lnTo>
                <a:lnTo>
                  <a:pt x="297" y="750"/>
                </a:lnTo>
                <a:lnTo>
                  <a:pt x="298" y="765"/>
                </a:lnTo>
                <a:lnTo>
                  <a:pt x="298" y="767"/>
                </a:lnTo>
                <a:lnTo>
                  <a:pt x="298" y="773"/>
                </a:lnTo>
                <a:lnTo>
                  <a:pt x="299" y="773"/>
                </a:lnTo>
                <a:lnTo>
                  <a:pt x="299" y="777"/>
                </a:lnTo>
                <a:lnTo>
                  <a:pt x="299" y="779"/>
                </a:lnTo>
                <a:lnTo>
                  <a:pt x="299" y="784"/>
                </a:lnTo>
                <a:lnTo>
                  <a:pt x="300" y="784"/>
                </a:lnTo>
                <a:lnTo>
                  <a:pt x="300" y="786"/>
                </a:lnTo>
                <a:lnTo>
                  <a:pt x="300" y="786"/>
                </a:lnTo>
                <a:lnTo>
                  <a:pt x="300" y="786"/>
                </a:lnTo>
                <a:lnTo>
                  <a:pt x="301" y="788"/>
                </a:lnTo>
                <a:lnTo>
                  <a:pt x="301" y="788"/>
                </a:lnTo>
                <a:lnTo>
                  <a:pt x="301" y="789"/>
                </a:lnTo>
                <a:lnTo>
                  <a:pt x="301" y="791"/>
                </a:lnTo>
                <a:lnTo>
                  <a:pt x="301" y="792"/>
                </a:lnTo>
                <a:lnTo>
                  <a:pt x="302" y="793"/>
                </a:lnTo>
                <a:lnTo>
                  <a:pt x="302" y="793"/>
                </a:lnTo>
                <a:lnTo>
                  <a:pt x="302" y="793"/>
                </a:lnTo>
                <a:lnTo>
                  <a:pt x="302" y="794"/>
                </a:lnTo>
                <a:lnTo>
                  <a:pt x="302" y="794"/>
                </a:lnTo>
                <a:lnTo>
                  <a:pt x="303" y="798"/>
                </a:lnTo>
                <a:lnTo>
                  <a:pt x="303" y="798"/>
                </a:lnTo>
                <a:lnTo>
                  <a:pt x="303" y="802"/>
                </a:lnTo>
                <a:lnTo>
                  <a:pt x="304" y="802"/>
                </a:lnTo>
                <a:lnTo>
                  <a:pt x="304" y="807"/>
                </a:lnTo>
                <a:lnTo>
                  <a:pt x="304" y="808"/>
                </a:lnTo>
                <a:lnTo>
                  <a:pt x="305" y="813"/>
                </a:lnTo>
                <a:lnTo>
                  <a:pt x="305" y="814"/>
                </a:lnTo>
                <a:lnTo>
                  <a:pt x="305" y="817"/>
                </a:lnTo>
                <a:lnTo>
                  <a:pt x="305" y="817"/>
                </a:lnTo>
                <a:lnTo>
                  <a:pt x="306" y="818"/>
                </a:lnTo>
                <a:lnTo>
                  <a:pt x="306" y="819"/>
                </a:lnTo>
                <a:lnTo>
                  <a:pt x="306" y="817"/>
                </a:lnTo>
                <a:lnTo>
                  <a:pt x="306" y="818"/>
                </a:lnTo>
                <a:lnTo>
                  <a:pt x="306" y="812"/>
                </a:lnTo>
                <a:lnTo>
                  <a:pt x="306" y="813"/>
                </a:lnTo>
                <a:lnTo>
                  <a:pt x="307" y="812"/>
                </a:lnTo>
                <a:lnTo>
                  <a:pt x="307" y="807"/>
                </a:lnTo>
                <a:lnTo>
                  <a:pt x="307" y="804"/>
                </a:lnTo>
                <a:lnTo>
                  <a:pt x="308" y="803"/>
                </a:lnTo>
                <a:lnTo>
                  <a:pt x="308" y="804"/>
                </a:lnTo>
                <a:lnTo>
                  <a:pt x="308" y="803"/>
                </a:lnTo>
                <a:lnTo>
                  <a:pt x="308" y="579"/>
                </a:lnTo>
                <a:lnTo>
                  <a:pt x="308" y="483"/>
                </a:lnTo>
                <a:lnTo>
                  <a:pt x="309" y="327"/>
                </a:lnTo>
                <a:lnTo>
                  <a:pt x="309" y="311"/>
                </a:lnTo>
                <a:lnTo>
                  <a:pt x="309" y="230"/>
                </a:lnTo>
                <a:lnTo>
                  <a:pt x="310" y="206"/>
                </a:lnTo>
                <a:lnTo>
                  <a:pt x="310" y="139"/>
                </a:lnTo>
                <a:lnTo>
                  <a:pt x="310" y="126"/>
                </a:lnTo>
                <a:lnTo>
                  <a:pt x="310" y="84"/>
                </a:lnTo>
                <a:lnTo>
                  <a:pt x="311" y="77"/>
                </a:lnTo>
                <a:lnTo>
                  <a:pt x="311" y="63"/>
                </a:lnTo>
                <a:lnTo>
                  <a:pt x="311" y="60"/>
                </a:lnTo>
                <a:lnTo>
                  <a:pt x="312" y="50"/>
                </a:lnTo>
                <a:lnTo>
                  <a:pt x="312" y="47"/>
                </a:lnTo>
                <a:lnTo>
                  <a:pt x="312" y="39"/>
                </a:lnTo>
                <a:lnTo>
                  <a:pt x="312" y="37"/>
                </a:lnTo>
                <a:lnTo>
                  <a:pt x="313" y="32"/>
                </a:lnTo>
                <a:lnTo>
                  <a:pt x="313" y="32"/>
                </a:lnTo>
                <a:lnTo>
                  <a:pt x="313" y="31"/>
                </a:lnTo>
                <a:lnTo>
                  <a:pt x="313" y="34"/>
                </a:lnTo>
                <a:lnTo>
                  <a:pt x="314" y="36"/>
                </a:lnTo>
                <a:lnTo>
                  <a:pt x="314" y="44"/>
                </a:lnTo>
                <a:lnTo>
                  <a:pt x="314" y="47"/>
                </a:lnTo>
                <a:lnTo>
                  <a:pt x="314" y="60"/>
                </a:lnTo>
                <a:lnTo>
                  <a:pt x="315" y="64"/>
                </a:lnTo>
                <a:lnTo>
                  <a:pt x="315" y="89"/>
                </a:lnTo>
                <a:lnTo>
                  <a:pt x="315" y="95"/>
                </a:lnTo>
                <a:lnTo>
                  <a:pt x="316" y="113"/>
                </a:lnTo>
                <a:lnTo>
                  <a:pt x="316" y="118"/>
                </a:lnTo>
                <a:lnTo>
                  <a:pt x="316" y="145"/>
                </a:lnTo>
                <a:lnTo>
                  <a:pt x="316" y="151"/>
                </a:lnTo>
                <a:lnTo>
                  <a:pt x="317" y="168"/>
                </a:lnTo>
                <a:lnTo>
                  <a:pt x="317" y="171"/>
                </a:lnTo>
                <a:lnTo>
                  <a:pt x="317" y="185"/>
                </a:lnTo>
                <a:lnTo>
                  <a:pt x="318" y="188"/>
                </a:lnTo>
                <a:lnTo>
                  <a:pt x="318" y="205"/>
                </a:lnTo>
                <a:lnTo>
                  <a:pt x="318" y="207"/>
                </a:lnTo>
                <a:lnTo>
                  <a:pt x="318" y="218"/>
                </a:lnTo>
                <a:lnTo>
                  <a:pt x="319" y="220"/>
                </a:lnTo>
                <a:lnTo>
                  <a:pt x="319" y="230"/>
                </a:lnTo>
                <a:lnTo>
                  <a:pt x="319" y="232"/>
                </a:lnTo>
                <a:lnTo>
                  <a:pt x="320" y="239"/>
                </a:lnTo>
                <a:lnTo>
                  <a:pt x="320" y="239"/>
                </a:lnTo>
                <a:lnTo>
                  <a:pt x="320" y="242"/>
                </a:lnTo>
                <a:lnTo>
                  <a:pt x="320" y="242"/>
                </a:lnTo>
                <a:lnTo>
                  <a:pt x="321" y="246"/>
                </a:lnTo>
                <a:lnTo>
                  <a:pt x="321" y="247"/>
                </a:lnTo>
                <a:lnTo>
                  <a:pt x="321" y="252"/>
                </a:lnTo>
                <a:lnTo>
                  <a:pt x="321" y="252"/>
                </a:lnTo>
                <a:lnTo>
                  <a:pt x="322" y="251"/>
                </a:lnTo>
                <a:lnTo>
                  <a:pt x="322" y="249"/>
                </a:lnTo>
                <a:lnTo>
                  <a:pt x="322" y="249"/>
                </a:lnTo>
                <a:lnTo>
                  <a:pt x="322" y="248"/>
                </a:lnTo>
                <a:lnTo>
                  <a:pt x="322" y="234"/>
                </a:lnTo>
                <a:lnTo>
                  <a:pt x="323" y="232"/>
                </a:lnTo>
                <a:lnTo>
                  <a:pt x="323" y="214"/>
                </a:lnTo>
                <a:lnTo>
                  <a:pt x="323" y="210"/>
                </a:lnTo>
                <a:lnTo>
                  <a:pt x="324" y="192"/>
                </a:lnTo>
                <a:lnTo>
                  <a:pt x="324" y="189"/>
                </a:lnTo>
                <a:lnTo>
                  <a:pt x="324" y="168"/>
                </a:lnTo>
                <a:lnTo>
                  <a:pt x="324" y="166"/>
                </a:lnTo>
                <a:lnTo>
                  <a:pt x="325" y="154"/>
                </a:lnTo>
                <a:lnTo>
                  <a:pt x="325" y="152"/>
                </a:lnTo>
                <a:lnTo>
                  <a:pt x="325" y="146"/>
                </a:lnTo>
                <a:lnTo>
                  <a:pt x="326" y="146"/>
                </a:lnTo>
                <a:lnTo>
                  <a:pt x="326" y="145"/>
                </a:lnTo>
                <a:lnTo>
                  <a:pt x="326" y="148"/>
                </a:lnTo>
                <a:lnTo>
                  <a:pt x="326" y="148"/>
                </a:lnTo>
                <a:lnTo>
                  <a:pt x="326" y="157"/>
                </a:lnTo>
                <a:lnTo>
                  <a:pt x="327" y="160"/>
                </a:lnTo>
                <a:lnTo>
                  <a:pt x="327" y="182"/>
                </a:lnTo>
                <a:lnTo>
                  <a:pt x="327" y="189"/>
                </a:lnTo>
                <a:lnTo>
                  <a:pt x="328" y="236"/>
                </a:lnTo>
                <a:lnTo>
                  <a:pt x="328" y="247"/>
                </a:lnTo>
                <a:lnTo>
                  <a:pt x="328" y="336"/>
                </a:lnTo>
                <a:lnTo>
                  <a:pt x="328" y="365"/>
                </a:lnTo>
                <a:lnTo>
                  <a:pt x="329" y="518"/>
                </a:lnTo>
                <a:lnTo>
                  <a:pt x="329" y="549"/>
                </a:lnTo>
                <a:lnTo>
                  <a:pt x="329" y="652"/>
                </a:lnTo>
                <a:lnTo>
                  <a:pt x="330" y="668"/>
                </a:lnTo>
                <a:lnTo>
                  <a:pt x="330" y="745"/>
                </a:lnTo>
                <a:lnTo>
                  <a:pt x="330" y="751"/>
                </a:lnTo>
                <a:lnTo>
                  <a:pt x="330" y="751"/>
                </a:lnTo>
                <a:lnTo>
                  <a:pt x="330" y="745"/>
                </a:lnTo>
                <a:lnTo>
                  <a:pt x="330" y="751"/>
                </a:lnTo>
                <a:lnTo>
                  <a:pt x="331" y="758"/>
                </a:lnTo>
                <a:lnTo>
                  <a:pt x="331" y="771"/>
                </a:lnTo>
                <a:lnTo>
                  <a:pt x="331" y="773"/>
                </a:lnTo>
                <a:lnTo>
                  <a:pt x="332" y="784"/>
                </a:lnTo>
                <a:lnTo>
                  <a:pt x="332" y="784"/>
                </a:lnTo>
                <a:lnTo>
                  <a:pt x="332" y="787"/>
                </a:lnTo>
                <a:lnTo>
                  <a:pt x="332" y="786"/>
                </a:lnTo>
                <a:lnTo>
                  <a:pt x="332" y="785"/>
                </a:lnTo>
                <a:lnTo>
                  <a:pt x="333" y="787"/>
                </a:lnTo>
                <a:lnTo>
                  <a:pt x="333" y="788"/>
                </a:lnTo>
                <a:lnTo>
                  <a:pt x="333" y="791"/>
                </a:lnTo>
                <a:lnTo>
                  <a:pt x="334" y="792"/>
                </a:lnTo>
                <a:lnTo>
                  <a:pt x="334" y="793"/>
                </a:lnTo>
                <a:lnTo>
                  <a:pt x="334" y="793"/>
                </a:lnTo>
                <a:lnTo>
                  <a:pt x="334" y="793"/>
                </a:lnTo>
                <a:lnTo>
                  <a:pt x="335" y="794"/>
                </a:lnTo>
                <a:lnTo>
                  <a:pt x="335" y="794"/>
                </a:lnTo>
                <a:lnTo>
                  <a:pt x="335" y="795"/>
                </a:lnTo>
                <a:lnTo>
                  <a:pt x="335" y="795"/>
                </a:lnTo>
                <a:lnTo>
                  <a:pt x="335" y="795"/>
                </a:lnTo>
                <a:lnTo>
                  <a:pt x="336" y="796"/>
                </a:lnTo>
                <a:lnTo>
                  <a:pt x="336" y="796"/>
                </a:lnTo>
                <a:lnTo>
                  <a:pt x="336" y="799"/>
                </a:lnTo>
                <a:lnTo>
                  <a:pt x="337" y="799"/>
                </a:lnTo>
                <a:lnTo>
                  <a:pt x="337" y="800"/>
                </a:lnTo>
                <a:lnTo>
                  <a:pt x="337" y="800"/>
                </a:lnTo>
                <a:lnTo>
                  <a:pt x="337" y="801"/>
                </a:lnTo>
                <a:lnTo>
                  <a:pt x="337" y="806"/>
                </a:lnTo>
                <a:lnTo>
                  <a:pt x="337" y="807"/>
                </a:lnTo>
                <a:lnTo>
                  <a:pt x="338" y="811"/>
                </a:lnTo>
                <a:lnTo>
                  <a:pt x="338" y="811"/>
                </a:lnTo>
                <a:lnTo>
                  <a:pt x="338" y="814"/>
                </a:lnTo>
                <a:lnTo>
                  <a:pt x="339" y="821"/>
                </a:lnTo>
                <a:lnTo>
                  <a:pt x="339" y="822"/>
                </a:lnTo>
                <a:lnTo>
                  <a:pt x="339" y="825"/>
                </a:lnTo>
                <a:lnTo>
                  <a:pt x="339" y="826"/>
                </a:lnTo>
                <a:lnTo>
                  <a:pt x="339" y="827"/>
                </a:lnTo>
                <a:lnTo>
                  <a:pt x="340" y="827"/>
                </a:lnTo>
                <a:lnTo>
                  <a:pt x="340" y="827"/>
                </a:lnTo>
                <a:lnTo>
                  <a:pt x="340" y="824"/>
                </a:lnTo>
                <a:lnTo>
                  <a:pt x="341" y="822"/>
                </a:lnTo>
                <a:lnTo>
                  <a:pt x="341" y="813"/>
                </a:lnTo>
                <a:lnTo>
                  <a:pt x="341" y="813"/>
                </a:lnTo>
                <a:lnTo>
                  <a:pt x="341" y="811"/>
                </a:lnTo>
                <a:lnTo>
                  <a:pt x="342" y="811"/>
                </a:lnTo>
                <a:lnTo>
                  <a:pt x="342" y="811"/>
                </a:lnTo>
                <a:lnTo>
                  <a:pt x="342" y="799"/>
                </a:lnTo>
                <a:lnTo>
                  <a:pt x="342" y="771"/>
                </a:lnTo>
                <a:lnTo>
                  <a:pt x="343" y="480"/>
                </a:lnTo>
                <a:lnTo>
                  <a:pt x="343" y="456"/>
                </a:lnTo>
                <a:lnTo>
                  <a:pt x="343" y="431"/>
                </a:lnTo>
                <a:lnTo>
                  <a:pt x="343" y="416"/>
                </a:lnTo>
                <a:lnTo>
                  <a:pt x="344" y="318"/>
                </a:lnTo>
                <a:lnTo>
                  <a:pt x="344" y="294"/>
                </a:lnTo>
                <a:lnTo>
                  <a:pt x="344" y="214"/>
                </a:lnTo>
                <a:lnTo>
                  <a:pt x="345" y="201"/>
                </a:lnTo>
                <a:lnTo>
                  <a:pt x="345" y="145"/>
                </a:lnTo>
                <a:lnTo>
                  <a:pt x="345" y="131"/>
                </a:lnTo>
                <a:lnTo>
                  <a:pt x="345" y="99"/>
                </a:lnTo>
                <a:lnTo>
                  <a:pt x="346" y="95"/>
                </a:lnTo>
                <a:lnTo>
                  <a:pt x="346" y="84"/>
                </a:lnTo>
                <a:lnTo>
                  <a:pt x="346" y="81"/>
                </a:lnTo>
                <a:lnTo>
                  <a:pt x="347" y="68"/>
                </a:lnTo>
                <a:lnTo>
                  <a:pt x="347" y="64"/>
                </a:lnTo>
                <a:lnTo>
                  <a:pt x="347" y="52"/>
                </a:lnTo>
                <a:lnTo>
                  <a:pt x="347" y="50"/>
                </a:lnTo>
                <a:lnTo>
                  <a:pt x="348" y="44"/>
                </a:lnTo>
                <a:lnTo>
                  <a:pt x="348" y="43"/>
                </a:lnTo>
                <a:lnTo>
                  <a:pt x="348" y="43"/>
                </a:lnTo>
                <a:lnTo>
                  <a:pt x="348" y="43"/>
                </a:lnTo>
                <a:lnTo>
                  <a:pt x="349" y="44"/>
                </a:lnTo>
                <a:lnTo>
                  <a:pt x="349" y="48"/>
                </a:lnTo>
                <a:lnTo>
                  <a:pt x="349" y="50"/>
                </a:lnTo>
                <a:lnTo>
                  <a:pt x="349" y="58"/>
                </a:lnTo>
                <a:lnTo>
                  <a:pt x="350" y="60"/>
                </a:lnTo>
                <a:lnTo>
                  <a:pt x="350" y="73"/>
                </a:lnTo>
                <a:lnTo>
                  <a:pt x="350" y="75"/>
                </a:lnTo>
                <a:lnTo>
                  <a:pt x="351" y="84"/>
                </a:lnTo>
                <a:lnTo>
                  <a:pt x="351" y="86"/>
                </a:lnTo>
                <a:lnTo>
                  <a:pt x="351" y="91"/>
                </a:lnTo>
                <a:lnTo>
                  <a:pt x="351" y="92"/>
                </a:lnTo>
                <a:lnTo>
                  <a:pt x="351" y="93"/>
                </a:lnTo>
                <a:lnTo>
                  <a:pt x="352" y="93"/>
                </a:lnTo>
                <a:lnTo>
                  <a:pt x="352" y="93"/>
                </a:lnTo>
                <a:lnTo>
                  <a:pt x="352" y="94"/>
                </a:lnTo>
                <a:lnTo>
                  <a:pt x="353" y="93"/>
                </a:lnTo>
                <a:lnTo>
                  <a:pt x="353" y="94"/>
                </a:lnTo>
                <a:lnTo>
                  <a:pt x="353" y="94"/>
                </a:lnTo>
                <a:lnTo>
                  <a:pt x="353" y="95"/>
                </a:lnTo>
                <a:lnTo>
                  <a:pt x="353" y="94"/>
                </a:lnTo>
                <a:lnTo>
                  <a:pt x="353" y="95"/>
                </a:lnTo>
                <a:lnTo>
                  <a:pt x="354" y="94"/>
                </a:lnTo>
                <a:lnTo>
                  <a:pt x="354" y="94"/>
                </a:lnTo>
                <a:lnTo>
                  <a:pt x="354" y="94"/>
                </a:lnTo>
                <a:lnTo>
                  <a:pt x="354" y="95"/>
                </a:lnTo>
                <a:lnTo>
                  <a:pt x="355" y="97"/>
                </a:lnTo>
                <a:lnTo>
                  <a:pt x="355" y="98"/>
                </a:lnTo>
                <a:lnTo>
                  <a:pt x="355" y="103"/>
                </a:lnTo>
                <a:lnTo>
                  <a:pt x="355" y="105"/>
                </a:lnTo>
                <a:lnTo>
                  <a:pt x="356" y="113"/>
                </a:lnTo>
                <a:lnTo>
                  <a:pt x="356" y="116"/>
                </a:lnTo>
                <a:lnTo>
                  <a:pt x="356" y="128"/>
                </a:lnTo>
                <a:lnTo>
                  <a:pt x="357" y="131"/>
                </a:lnTo>
                <a:lnTo>
                  <a:pt x="357" y="141"/>
                </a:lnTo>
                <a:lnTo>
                  <a:pt x="357" y="143"/>
                </a:lnTo>
                <a:lnTo>
                  <a:pt x="357" y="155"/>
                </a:lnTo>
                <a:lnTo>
                  <a:pt x="358" y="157"/>
                </a:lnTo>
                <a:lnTo>
                  <a:pt x="358" y="168"/>
                </a:lnTo>
                <a:lnTo>
                  <a:pt x="358" y="174"/>
                </a:lnTo>
                <a:lnTo>
                  <a:pt x="359" y="182"/>
                </a:lnTo>
                <a:lnTo>
                  <a:pt x="359" y="185"/>
                </a:lnTo>
                <a:lnTo>
                  <a:pt x="359" y="190"/>
                </a:lnTo>
                <a:lnTo>
                  <a:pt x="359" y="189"/>
                </a:lnTo>
                <a:lnTo>
                  <a:pt x="359" y="187"/>
                </a:lnTo>
                <a:lnTo>
                  <a:pt x="360" y="180"/>
                </a:lnTo>
                <a:lnTo>
                  <a:pt x="360" y="177"/>
                </a:lnTo>
                <a:lnTo>
                  <a:pt x="360" y="170"/>
                </a:lnTo>
                <a:lnTo>
                  <a:pt x="360" y="169"/>
                </a:lnTo>
                <a:lnTo>
                  <a:pt x="361" y="178"/>
                </a:lnTo>
                <a:lnTo>
                  <a:pt x="361" y="180"/>
                </a:lnTo>
                <a:lnTo>
                  <a:pt x="362" y="194"/>
                </a:lnTo>
                <a:lnTo>
                  <a:pt x="362" y="201"/>
                </a:lnTo>
                <a:lnTo>
                  <a:pt x="362" y="250"/>
                </a:lnTo>
                <a:lnTo>
                  <a:pt x="362" y="269"/>
                </a:lnTo>
                <a:lnTo>
                  <a:pt x="363" y="342"/>
                </a:lnTo>
                <a:lnTo>
                  <a:pt x="363" y="360"/>
                </a:lnTo>
                <a:lnTo>
                  <a:pt x="363" y="471"/>
                </a:lnTo>
                <a:lnTo>
                  <a:pt x="364" y="501"/>
                </a:lnTo>
                <a:lnTo>
                  <a:pt x="364" y="634"/>
                </a:lnTo>
                <a:lnTo>
                  <a:pt x="364" y="649"/>
                </a:lnTo>
                <a:lnTo>
                  <a:pt x="364" y="706"/>
                </a:lnTo>
                <a:lnTo>
                  <a:pt x="365" y="723"/>
                </a:lnTo>
                <a:lnTo>
                  <a:pt x="365" y="760"/>
                </a:lnTo>
                <a:lnTo>
                  <a:pt x="365" y="762"/>
                </a:lnTo>
                <a:lnTo>
                  <a:pt x="366" y="750"/>
                </a:lnTo>
                <a:lnTo>
                  <a:pt x="366" y="757"/>
                </a:lnTo>
                <a:lnTo>
                  <a:pt x="366" y="761"/>
                </a:lnTo>
                <a:lnTo>
                  <a:pt x="366" y="775"/>
                </a:lnTo>
                <a:lnTo>
                  <a:pt x="366" y="777"/>
                </a:lnTo>
                <a:lnTo>
                  <a:pt x="367" y="785"/>
                </a:lnTo>
                <a:lnTo>
                  <a:pt x="367" y="786"/>
                </a:lnTo>
                <a:lnTo>
                  <a:pt x="367" y="789"/>
                </a:lnTo>
                <a:lnTo>
                  <a:pt x="367" y="788"/>
                </a:lnTo>
                <a:lnTo>
                  <a:pt x="368" y="788"/>
                </a:lnTo>
                <a:lnTo>
                  <a:pt x="368" y="790"/>
                </a:lnTo>
                <a:lnTo>
                  <a:pt x="368" y="790"/>
                </a:lnTo>
                <a:lnTo>
                  <a:pt x="368" y="791"/>
                </a:lnTo>
                <a:lnTo>
                  <a:pt x="368" y="791"/>
                </a:lnTo>
                <a:lnTo>
                  <a:pt x="368" y="791"/>
                </a:lnTo>
                <a:lnTo>
                  <a:pt x="369" y="790"/>
                </a:lnTo>
                <a:lnTo>
                  <a:pt x="369" y="789"/>
                </a:lnTo>
                <a:lnTo>
                  <a:pt x="369" y="789"/>
                </a:lnTo>
                <a:lnTo>
                  <a:pt x="370" y="790"/>
                </a:lnTo>
                <a:lnTo>
                  <a:pt x="370" y="790"/>
                </a:lnTo>
                <a:lnTo>
                  <a:pt x="370" y="790"/>
                </a:lnTo>
                <a:lnTo>
                  <a:pt x="370" y="791"/>
                </a:lnTo>
                <a:lnTo>
                  <a:pt x="370" y="791"/>
                </a:lnTo>
                <a:lnTo>
                  <a:pt x="371" y="791"/>
                </a:lnTo>
                <a:lnTo>
                  <a:pt x="371" y="791"/>
                </a:lnTo>
                <a:lnTo>
                  <a:pt x="371" y="792"/>
                </a:lnTo>
                <a:lnTo>
                  <a:pt x="371" y="795"/>
                </a:lnTo>
                <a:lnTo>
                  <a:pt x="372" y="796"/>
                </a:lnTo>
                <a:lnTo>
                  <a:pt x="372" y="799"/>
                </a:lnTo>
                <a:lnTo>
                  <a:pt x="372" y="799"/>
                </a:lnTo>
                <a:lnTo>
                  <a:pt x="372" y="801"/>
                </a:lnTo>
                <a:lnTo>
                  <a:pt x="372" y="801"/>
                </a:lnTo>
                <a:lnTo>
                  <a:pt x="373" y="802"/>
                </a:lnTo>
                <a:lnTo>
                  <a:pt x="373" y="809"/>
                </a:lnTo>
                <a:lnTo>
                  <a:pt x="373" y="809"/>
                </a:lnTo>
                <a:lnTo>
                  <a:pt x="374" y="818"/>
                </a:lnTo>
                <a:lnTo>
                  <a:pt x="374" y="820"/>
                </a:lnTo>
                <a:lnTo>
                  <a:pt x="374" y="822"/>
                </a:lnTo>
                <a:lnTo>
                  <a:pt x="374" y="823"/>
                </a:lnTo>
                <a:lnTo>
                  <a:pt x="375" y="824"/>
                </a:lnTo>
                <a:lnTo>
                  <a:pt x="375" y="823"/>
                </a:lnTo>
                <a:lnTo>
                  <a:pt x="375" y="822"/>
                </a:lnTo>
                <a:lnTo>
                  <a:pt x="375" y="815"/>
                </a:lnTo>
                <a:lnTo>
                  <a:pt x="376" y="814"/>
                </a:lnTo>
                <a:lnTo>
                  <a:pt x="376" y="811"/>
                </a:lnTo>
                <a:lnTo>
                  <a:pt x="376" y="811"/>
                </a:lnTo>
                <a:lnTo>
                  <a:pt x="376" y="811"/>
                </a:lnTo>
                <a:lnTo>
                  <a:pt x="376" y="810"/>
                </a:lnTo>
                <a:lnTo>
                  <a:pt x="376" y="810"/>
                </a:lnTo>
                <a:lnTo>
                  <a:pt x="377" y="810"/>
                </a:lnTo>
                <a:lnTo>
                  <a:pt x="377" y="810"/>
                </a:lnTo>
                <a:lnTo>
                  <a:pt x="377" y="810"/>
                </a:lnTo>
                <a:lnTo>
                  <a:pt x="377" y="809"/>
                </a:lnTo>
                <a:lnTo>
                  <a:pt x="378" y="548"/>
                </a:lnTo>
                <a:lnTo>
                  <a:pt x="378" y="494"/>
                </a:lnTo>
                <a:lnTo>
                  <a:pt x="378" y="442"/>
                </a:lnTo>
                <a:lnTo>
                  <a:pt x="378" y="433"/>
                </a:lnTo>
                <a:lnTo>
                  <a:pt x="379" y="366"/>
                </a:lnTo>
                <a:lnTo>
                  <a:pt x="379" y="345"/>
                </a:lnTo>
                <a:lnTo>
                  <a:pt x="379" y="223"/>
                </a:lnTo>
                <a:lnTo>
                  <a:pt x="380" y="209"/>
                </a:lnTo>
                <a:lnTo>
                  <a:pt x="380" y="142"/>
                </a:lnTo>
                <a:lnTo>
                  <a:pt x="380" y="130"/>
                </a:lnTo>
                <a:lnTo>
                  <a:pt x="380" y="96"/>
                </a:lnTo>
                <a:lnTo>
                  <a:pt x="381" y="94"/>
                </a:lnTo>
                <a:lnTo>
                  <a:pt x="381" y="84"/>
                </a:lnTo>
                <a:lnTo>
                  <a:pt x="381" y="80"/>
                </a:lnTo>
                <a:lnTo>
                  <a:pt x="382" y="68"/>
                </a:lnTo>
                <a:lnTo>
                  <a:pt x="382" y="65"/>
                </a:lnTo>
                <a:lnTo>
                  <a:pt x="382" y="52"/>
                </a:lnTo>
                <a:lnTo>
                  <a:pt x="382" y="50"/>
                </a:lnTo>
                <a:lnTo>
                  <a:pt x="383" y="42"/>
                </a:lnTo>
                <a:lnTo>
                  <a:pt x="383" y="41"/>
                </a:lnTo>
                <a:lnTo>
                  <a:pt x="383" y="37"/>
                </a:lnTo>
                <a:lnTo>
                  <a:pt x="383" y="36"/>
                </a:lnTo>
                <a:lnTo>
                  <a:pt x="384" y="36"/>
                </a:lnTo>
                <a:lnTo>
                  <a:pt x="384" y="39"/>
                </a:lnTo>
                <a:lnTo>
                  <a:pt x="384" y="40"/>
                </a:lnTo>
                <a:lnTo>
                  <a:pt x="384" y="48"/>
                </a:lnTo>
                <a:lnTo>
                  <a:pt x="385" y="50"/>
                </a:lnTo>
                <a:lnTo>
                  <a:pt x="385" y="62"/>
                </a:lnTo>
                <a:lnTo>
                  <a:pt x="385" y="63"/>
                </a:lnTo>
                <a:lnTo>
                  <a:pt x="386" y="72"/>
                </a:lnTo>
                <a:lnTo>
                  <a:pt x="386" y="73"/>
                </a:lnTo>
                <a:lnTo>
                  <a:pt x="386" y="77"/>
                </a:lnTo>
                <a:lnTo>
                  <a:pt x="386" y="78"/>
                </a:lnTo>
                <a:lnTo>
                  <a:pt x="387" y="80"/>
                </a:lnTo>
                <a:lnTo>
                  <a:pt x="387" y="80"/>
                </a:lnTo>
                <a:lnTo>
                  <a:pt x="387" y="80"/>
                </a:lnTo>
                <a:lnTo>
                  <a:pt x="387" y="80"/>
                </a:lnTo>
                <a:lnTo>
                  <a:pt x="388" y="80"/>
                </a:lnTo>
                <a:lnTo>
                  <a:pt x="388" y="79"/>
                </a:lnTo>
                <a:lnTo>
                  <a:pt x="388" y="79"/>
                </a:lnTo>
                <a:lnTo>
                  <a:pt x="388" y="79"/>
                </a:lnTo>
                <a:lnTo>
                  <a:pt x="388" y="79"/>
                </a:lnTo>
                <a:lnTo>
                  <a:pt x="388" y="79"/>
                </a:lnTo>
                <a:lnTo>
                  <a:pt x="389" y="79"/>
                </a:lnTo>
                <a:lnTo>
                  <a:pt x="389" y="80"/>
                </a:lnTo>
                <a:lnTo>
                  <a:pt x="389" y="81"/>
                </a:lnTo>
                <a:lnTo>
                  <a:pt x="390" y="84"/>
                </a:lnTo>
                <a:lnTo>
                  <a:pt x="390" y="84"/>
                </a:lnTo>
                <a:lnTo>
                  <a:pt x="390" y="87"/>
                </a:lnTo>
                <a:lnTo>
                  <a:pt x="391" y="88"/>
                </a:lnTo>
                <a:lnTo>
                  <a:pt x="391" y="92"/>
                </a:lnTo>
                <a:lnTo>
                  <a:pt x="391" y="94"/>
                </a:lnTo>
                <a:lnTo>
                  <a:pt x="391" y="103"/>
                </a:lnTo>
                <a:lnTo>
                  <a:pt x="392" y="105"/>
                </a:lnTo>
                <a:lnTo>
                  <a:pt x="392" y="121"/>
                </a:lnTo>
                <a:lnTo>
                  <a:pt x="392" y="125"/>
                </a:lnTo>
                <a:lnTo>
                  <a:pt x="393" y="141"/>
                </a:lnTo>
                <a:lnTo>
                  <a:pt x="393" y="146"/>
                </a:lnTo>
                <a:lnTo>
                  <a:pt x="393" y="171"/>
                </a:lnTo>
                <a:lnTo>
                  <a:pt x="393" y="179"/>
                </a:lnTo>
                <a:lnTo>
                  <a:pt x="394" y="191"/>
                </a:lnTo>
                <a:lnTo>
                  <a:pt x="394" y="194"/>
                </a:lnTo>
                <a:lnTo>
                  <a:pt x="394" y="198"/>
                </a:lnTo>
                <a:lnTo>
                  <a:pt x="394" y="191"/>
                </a:lnTo>
                <a:lnTo>
                  <a:pt x="395" y="188"/>
                </a:lnTo>
                <a:lnTo>
                  <a:pt x="395" y="174"/>
                </a:lnTo>
                <a:lnTo>
                  <a:pt x="395" y="171"/>
                </a:lnTo>
                <a:lnTo>
                  <a:pt x="395" y="163"/>
                </a:lnTo>
                <a:lnTo>
                  <a:pt x="396" y="163"/>
                </a:lnTo>
                <a:lnTo>
                  <a:pt x="396" y="162"/>
                </a:lnTo>
                <a:lnTo>
                  <a:pt x="396" y="166"/>
                </a:lnTo>
                <a:lnTo>
                  <a:pt x="396" y="168"/>
                </a:lnTo>
                <a:lnTo>
                  <a:pt x="397" y="182"/>
                </a:lnTo>
                <a:lnTo>
                  <a:pt x="397" y="187"/>
                </a:lnTo>
                <a:lnTo>
                  <a:pt x="397" y="215"/>
                </a:lnTo>
                <a:lnTo>
                  <a:pt x="397" y="224"/>
                </a:lnTo>
                <a:lnTo>
                  <a:pt x="398" y="286"/>
                </a:lnTo>
                <a:lnTo>
                  <a:pt x="398" y="305"/>
                </a:lnTo>
                <a:lnTo>
                  <a:pt x="398" y="379"/>
                </a:lnTo>
                <a:lnTo>
                  <a:pt x="399" y="408"/>
                </a:lnTo>
                <a:lnTo>
                  <a:pt x="399" y="533"/>
                </a:lnTo>
                <a:lnTo>
                  <a:pt x="399" y="565"/>
                </a:lnTo>
                <a:lnTo>
                  <a:pt x="399" y="649"/>
                </a:lnTo>
                <a:lnTo>
                  <a:pt x="400" y="662"/>
                </a:lnTo>
                <a:lnTo>
                  <a:pt x="400" y="714"/>
                </a:lnTo>
                <a:lnTo>
                  <a:pt x="400" y="728"/>
                </a:lnTo>
                <a:lnTo>
                  <a:pt x="401" y="752"/>
                </a:lnTo>
                <a:lnTo>
                  <a:pt x="401" y="746"/>
                </a:lnTo>
                <a:lnTo>
                  <a:pt x="401" y="741"/>
                </a:lnTo>
                <a:lnTo>
                  <a:pt x="401" y="757"/>
                </a:lnTo>
                <a:lnTo>
                  <a:pt x="401" y="757"/>
                </a:lnTo>
                <a:lnTo>
                  <a:pt x="402" y="774"/>
                </a:lnTo>
                <a:lnTo>
                  <a:pt x="402" y="778"/>
                </a:lnTo>
                <a:lnTo>
                  <a:pt x="402" y="780"/>
                </a:lnTo>
                <a:lnTo>
                  <a:pt x="403" y="779"/>
                </a:lnTo>
                <a:lnTo>
                  <a:pt x="403" y="778"/>
                </a:lnTo>
                <a:lnTo>
                  <a:pt x="403" y="779"/>
                </a:lnTo>
                <a:lnTo>
                  <a:pt x="403" y="781"/>
                </a:lnTo>
                <a:lnTo>
                  <a:pt x="404" y="782"/>
                </a:lnTo>
                <a:lnTo>
                  <a:pt x="404" y="784"/>
                </a:lnTo>
                <a:lnTo>
                  <a:pt x="404" y="784"/>
                </a:lnTo>
                <a:lnTo>
                  <a:pt x="404" y="784"/>
                </a:lnTo>
                <a:lnTo>
                  <a:pt x="405" y="784"/>
                </a:lnTo>
                <a:lnTo>
                  <a:pt x="405" y="784"/>
                </a:lnTo>
                <a:lnTo>
                  <a:pt x="405" y="786"/>
                </a:lnTo>
                <a:lnTo>
                  <a:pt x="405" y="786"/>
                </a:lnTo>
                <a:lnTo>
                  <a:pt x="405" y="788"/>
                </a:lnTo>
                <a:lnTo>
                  <a:pt x="406" y="790"/>
                </a:lnTo>
                <a:lnTo>
                  <a:pt x="406" y="791"/>
                </a:lnTo>
                <a:lnTo>
                  <a:pt x="406" y="791"/>
                </a:lnTo>
                <a:lnTo>
                  <a:pt x="406" y="791"/>
                </a:lnTo>
                <a:lnTo>
                  <a:pt x="407" y="792"/>
                </a:lnTo>
                <a:lnTo>
                  <a:pt x="407" y="795"/>
                </a:lnTo>
                <a:lnTo>
                  <a:pt x="407" y="795"/>
                </a:lnTo>
                <a:lnTo>
                  <a:pt x="407" y="798"/>
                </a:lnTo>
                <a:lnTo>
                  <a:pt x="408" y="799"/>
                </a:lnTo>
                <a:lnTo>
                  <a:pt x="408" y="800"/>
                </a:lnTo>
                <a:lnTo>
                  <a:pt x="408" y="802"/>
                </a:lnTo>
                <a:lnTo>
                  <a:pt x="409" y="807"/>
                </a:lnTo>
                <a:lnTo>
                  <a:pt x="409" y="806"/>
                </a:lnTo>
                <a:lnTo>
                  <a:pt x="409" y="807"/>
                </a:lnTo>
                <a:lnTo>
                  <a:pt x="409" y="813"/>
                </a:lnTo>
                <a:lnTo>
                  <a:pt x="409" y="814"/>
                </a:lnTo>
                <a:lnTo>
                  <a:pt x="410" y="818"/>
                </a:lnTo>
                <a:lnTo>
                  <a:pt x="410" y="818"/>
                </a:lnTo>
                <a:lnTo>
                  <a:pt x="410" y="817"/>
                </a:lnTo>
                <a:lnTo>
                  <a:pt x="410" y="814"/>
                </a:lnTo>
                <a:lnTo>
                  <a:pt x="411" y="813"/>
                </a:lnTo>
                <a:lnTo>
                  <a:pt x="411" y="806"/>
                </a:lnTo>
                <a:lnTo>
                  <a:pt x="411" y="804"/>
                </a:lnTo>
                <a:lnTo>
                  <a:pt x="411" y="800"/>
                </a:lnTo>
                <a:lnTo>
                  <a:pt x="412" y="799"/>
                </a:lnTo>
                <a:lnTo>
                  <a:pt x="412" y="765"/>
                </a:lnTo>
                <a:lnTo>
                  <a:pt x="412" y="735"/>
                </a:lnTo>
                <a:lnTo>
                  <a:pt x="413" y="426"/>
                </a:lnTo>
                <a:lnTo>
                  <a:pt x="413" y="398"/>
                </a:lnTo>
                <a:lnTo>
                  <a:pt x="413" y="329"/>
                </a:lnTo>
                <a:lnTo>
                  <a:pt x="413" y="314"/>
                </a:lnTo>
                <a:lnTo>
                  <a:pt x="414" y="241"/>
                </a:lnTo>
                <a:lnTo>
                  <a:pt x="414" y="220"/>
                </a:lnTo>
                <a:lnTo>
                  <a:pt x="414" y="143"/>
                </a:lnTo>
                <a:lnTo>
                  <a:pt x="415" y="133"/>
                </a:lnTo>
                <a:lnTo>
                  <a:pt x="415" y="100"/>
                </a:lnTo>
                <a:lnTo>
                  <a:pt x="415" y="91"/>
                </a:lnTo>
                <a:lnTo>
                  <a:pt x="415" y="74"/>
                </a:lnTo>
                <a:lnTo>
                  <a:pt x="416" y="73"/>
                </a:lnTo>
                <a:lnTo>
                  <a:pt x="416" y="66"/>
                </a:lnTo>
                <a:lnTo>
                  <a:pt x="416" y="65"/>
                </a:lnTo>
                <a:lnTo>
                  <a:pt x="417" y="58"/>
                </a:lnTo>
                <a:lnTo>
                  <a:pt x="417" y="57"/>
                </a:lnTo>
                <a:lnTo>
                  <a:pt x="417" y="53"/>
                </a:lnTo>
                <a:lnTo>
                  <a:pt x="418" y="53"/>
                </a:lnTo>
                <a:lnTo>
                  <a:pt x="418" y="52"/>
                </a:lnTo>
                <a:lnTo>
                  <a:pt x="418" y="52"/>
                </a:lnTo>
                <a:lnTo>
                  <a:pt x="418" y="53"/>
                </a:lnTo>
                <a:lnTo>
                  <a:pt x="418" y="57"/>
                </a:lnTo>
                <a:lnTo>
                  <a:pt x="419" y="60"/>
                </a:lnTo>
                <a:lnTo>
                  <a:pt x="419" y="73"/>
                </a:lnTo>
                <a:lnTo>
                  <a:pt x="419" y="76"/>
                </a:lnTo>
                <a:lnTo>
                  <a:pt x="420" y="91"/>
                </a:lnTo>
                <a:lnTo>
                  <a:pt x="420" y="95"/>
                </a:lnTo>
                <a:lnTo>
                  <a:pt x="420" y="117"/>
                </a:lnTo>
                <a:lnTo>
                  <a:pt x="420" y="120"/>
                </a:lnTo>
                <a:lnTo>
                  <a:pt x="421" y="134"/>
                </a:lnTo>
                <a:lnTo>
                  <a:pt x="421" y="137"/>
                </a:lnTo>
                <a:lnTo>
                  <a:pt x="421" y="144"/>
                </a:lnTo>
                <a:lnTo>
                  <a:pt x="422" y="146"/>
                </a:lnTo>
                <a:lnTo>
                  <a:pt x="422" y="149"/>
                </a:lnTo>
                <a:lnTo>
                  <a:pt x="422" y="150"/>
                </a:lnTo>
                <a:lnTo>
                  <a:pt x="422" y="152"/>
                </a:lnTo>
                <a:lnTo>
                  <a:pt x="423" y="153"/>
                </a:lnTo>
                <a:lnTo>
                  <a:pt x="423" y="155"/>
                </a:lnTo>
                <a:lnTo>
                  <a:pt x="423" y="156"/>
                </a:lnTo>
                <a:lnTo>
                  <a:pt x="424" y="158"/>
                </a:lnTo>
                <a:lnTo>
                  <a:pt x="424" y="158"/>
                </a:lnTo>
                <a:lnTo>
                  <a:pt x="424" y="161"/>
                </a:lnTo>
                <a:lnTo>
                  <a:pt x="424" y="163"/>
                </a:lnTo>
                <a:lnTo>
                  <a:pt x="425" y="166"/>
                </a:lnTo>
                <a:lnTo>
                  <a:pt x="425" y="168"/>
                </a:lnTo>
                <a:lnTo>
                  <a:pt x="425" y="174"/>
                </a:lnTo>
                <a:lnTo>
                  <a:pt x="426" y="175"/>
                </a:lnTo>
                <a:lnTo>
                  <a:pt x="426" y="178"/>
                </a:lnTo>
                <a:lnTo>
                  <a:pt x="426" y="178"/>
                </a:lnTo>
                <a:lnTo>
                  <a:pt x="426" y="182"/>
                </a:lnTo>
                <a:lnTo>
                  <a:pt x="426" y="190"/>
                </a:lnTo>
                <a:lnTo>
                  <a:pt x="427" y="192"/>
                </a:lnTo>
                <a:lnTo>
                  <a:pt x="427" y="197"/>
                </a:lnTo>
                <a:lnTo>
                  <a:pt x="427" y="200"/>
                </a:lnTo>
                <a:lnTo>
                  <a:pt x="428" y="203"/>
                </a:lnTo>
                <a:lnTo>
                  <a:pt x="428" y="203"/>
                </a:lnTo>
                <a:lnTo>
                  <a:pt x="428" y="203"/>
                </a:lnTo>
                <a:lnTo>
                  <a:pt x="428" y="194"/>
                </a:lnTo>
                <a:lnTo>
                  <a:pt x="428" y="193"/>
                </a:lnTo>
                <a:lnTo>
                  <a:pt x="429" y="186"/>
                </a:lnTo>
                <a:lnTo>
                  <a:pt x="429" y="185"/>
                </a:lnTo>
                <a:lnTo>
                  <a:pt x="429" y="176"/>
                </a:lnTo>
                <a:lnTo>
                  <a:pt x="430" y="174"/>
                </a:lnTo>
                <a:lnTo>
                  <a:pt x="430" y="168"/>
                </a:lnTo>
                <a:lnTo>
                  <a:pt x="430" y="168"/>
                </a:lnTo>
                <a:lnTo>
                  <a:pt x="430" y="165"/>
                </a:lnTo>
                <a:lnTo>
                  <a:pt x="430" y="165"/>
                </a:lnTo>
                <a:lnTo>
                  <a:pt x="431" y="165"/>
                </a:lnTo>
                <a:lnTo>
                  <a:pt x="431" y="171"/>
                </a:lnTo>
                <a:lnTo>
                  <a:pt x="431" y="172"/>
                </a:lnTo>
                <a:lnTo>
                  <a:pt x="432" y="180"/>
                </a:lnTo>
                <a:lnTo>
                  <a:pt x="432" y="182"/>
                </a:lnTo>
                <a:lnTo>
                  <a:pt x="432" y="197"/>
                </a:lnTo>
                <a:lnTo>
                  <a:pt x="432" y="200"/>
                </a:lnTo>
                <a:lnTo>
                  <a:pt x="433" y="236"/>
                </a:lnTo>
                <a:lnTo>
                  <a:pt x="433" y="244"/>
                </a:lnTo>
                <a:lnTo>
                  <a:pt x="433" y="294"/>
                </a:lnTo>
                <a:lnTo>
                  <a:pt x="434" y="313"/>
                </a:lnTo>
                <a:lnTo>
                  <a:pt x="434" y="412"/>
                </a:lnTo>
                <a:lnTo>
                  <a:pt x="434" y="439"/>
                </a:lnTo>
                <a:lnTo>
                  <a:pt x="434" y="537"/>
                </a:lnTo>
                <a:lnTo>
                  <a:pt x="435" y="557"/>
                </a:lnTo>
                <a:lnTo>
                  <a:pt x="435" y="635"/>
                </a:lnTo>
                <a:lnTo>
                  <a:pt x="435" y="660"/>
                </a:lnTo>
                <a:lnTo>
                  <a:pt x="436" y="722"/>
                </a:lnTo>
                <a:lnTo>
                  <a:pt x="436" y="733"/>
                </a:lnTo>
                <a:lnTo>
                  <a:pt x="436" y="736"/>
                </a:lnTo>
                <a:lnTo>
                  <a:pt x="436" y="730"/>
                </a:lnTo>
                <a:lnTo>
                  <a:pt x="436" y="733"/>
                </a:lnTo>
                <a:lnTo>
                  <a:pt x="437" y="749"/>
                </a:lnTo>
                <a:lnTo>
                  <a:pt x="437" y="751"/>
                </a:lnTo>
                <a:lnTo>
                  <a:pt x="437" y="760"/>
                </a:lnTo>
                <a:lnTo>
                  <a:pt x="438" y="762"/>
                </a:lnTo>
                <a:lnTo>
                  <a:pt x="438" y="765"/>
                </a:lnTo>
                <a:lnTo>
                  <a:pt x="438" y="766"/>
                </a:lnTo>
                <a:lnTo>
                  <a:pt x="438" y="775"/>
                </a:lnTo>
                <a:lnTo>
                  <a:pt x="439" y="776"/>
                </a:lnTo>
                <a:lnTo>
                  <a:pt x="439" y="780"/>
                </a:lnTo>
                <a:lnTo>
                  <a:pt x="439" y="782"/>
                </a:lnTo>
                <a:lnTo>
                  <a:pt x="440" y="783"/>
                </a:lnTo>
                <a:lnTo>
                  <a:pt x="440" y="783"/>
                </a:lnTo>
                <a:lnTo>
                  <a:pt x="440" y="785"/>
                </a:lnTo>
                <a:lnTo>
                  <a:pt x="440" y="786"/>
                </a:lnTo>
                <a:lnTo>
                  <a:pt x="441" y="789"/>
                </a:lnTo>
                <a:lnTo>
                  <a:pt x="441" y="789"/>
                </a:lnTo>
                <a:lnTo>
                  <a:pt x="441" y="791"/>
                </a:lnTo>
                <a:lnTo>
                  <a:pt x="441" y="791"/>
                </a:lnTo>
                <a:lnTo>
                  <a:pt x="442" y="793"/>
                </a:lnTo>
                <a:lnTo>
                  <a:pt x="442" y="793"/>
                </a:lnTo>
                <a:lnTo>
                  <a:pt x="442" y="795"/>
                </a:lnTo>
                <a:lnTo>
                  <a:pt x="443" y="796"/>
                </a:lnTo>
                <a:lnTo>
                  <a:pt x="443" y="799"/>
                </a:lnTo>
                <a:lnTo>
                  <a:pt x="443" y="799"/>
                </a:lnTo>
                <a:lnTo>
                  <a:pt x="443" y="800"/>
                </a:lnTo>
                <a:lnTo>
                  <a:pt x="444" y="802"/>
                </a:lnTo>
                <a:lnTo>
                  <a:pt x="444" y="803"/>
                </a:lnTo>
                <a:lnTo>
                  <a:pt x="444" y="802"/>
                </a:lnTo>
                <a:lnTo>
                  <a:pt x="444" y="802"/>
                </a:lnTo>
                <a:lnTo>
                  <a:pt x="445" y="804"/>
                </a:lnTo>
                <a:lnTo>
                  <a:pt x="445" y="810"/>
                </a:lnTo>
                <a:lnTo>
                  <a:pt x="445" y="811"/>
                </a:lnTo>
                <a:lnTo>
                  <a:pt x="445" y="813"/>
                </a:lnTo>
                <a:lnTo>
                  <a:pt x="446" y="813"/>
                </a:lnTo>
                <a:lnTo>
                  <a:pt x="446" y="814"/>
                </a:lnTo>
                <a:lnTo>
                  <a:pt x="446" y="811"/>
                </a:lnTo>
                <a:lnTo>
                  <a:pt x="446" y="809"/>
                </a:lnTo>
                <a:lnTo>
                  <a:pt x="447" y="807"/>
                </a:lnTo>
                <a:lnTo>
                  <a:pt x="447" y="807"/>
                </a:lnTo>
                <a:lnTo>
                  <a:pt x="447" y="807"/>
                </a:lnTo>
                <a:lnTo>
                  <a:pt x="447" y="805"/>
                </a:lnTo>
                <a:lnTo>
                  <a:pt x="447" y="805"/>
                </a:lnTo>
                <a:lnTo>
                  <a:pt x="447" y="805"/>
                </a:lnTo>
                <a:lnTo>
                  <a:pt x="448" y="803"/>
                </a:lnTo>
                <a:lnTo>
                  <a:pt x="448" y="803"/>
                </a:lnTo>
                <a:lnTo>
                  <a:pt x="448" y="733"/>
                </a:lnTo>
                <a:lnTo>
                  <a:pt x="449" y="693"/>
                </a:lnTo>
                <a:lnTo>
                  <a:pt x="449" y="508"/>
                </a:lnTo>
                <a:lnTo>
                  <a:pt x="449" y="479"/>
                </a:lnTo>
                <a:lnTo>
                  <a:pt x="449" y="369"/>
                </a:lnTo>
                <a:lnTo>
                  <a:pt x="450" y="354"/>
                </a:lnTo>
                <a:lnTo>
                  <a:pt x="450" y="286"/>
                </a:lnTo>
                <a:lnTo>
                  <a:pt x="450" y="266"/>
                </a:lnTo>
                <a:lnTo>
                  <a:pt x="451" y="210"/>
                </a:lnTo>
                <a:lnTo>
                  <a:pt x="451" y="202"/>
                </a:lnTo>
                <a:lnTo>
                  <a:pt x="451" y="163"/>
                </a:lnTo>
                <a:lnTo>
                  <a:pt x="451" y="159"/>
                </a:lnTo>
                <a:lnTo>
                  <a:pt x="452" y="139"/>
                </a:lnTo>
                <a:lnTo>
                  <a:pt x="452" y="134"/>
                </a:lnTo>
                <a:lnTo>
                  <a:pt x="452" y="116"/>
                </a:lnTo>
                <a:lnTo>
                  <a:pt x="453" y="113"/>
                </a:lnTo>
                <a:lnTo>
                  <a:pt x="453" y="101"/>
                </a:lnTo>
                <a:lnTo>
                  <a:pt x="453" y="98"/>
                </a:lnTo>
                <a:lnTo>
                  <a:pt x="453" y="87"/>
                </a:lnTo>
                <a:lnTo>
                  <a:pt x="454" y="84"/>
                </a:lnTo>
                <a:lnTo>
                  <a:pt x="454" y="71"/>
                </a:lnTo>
                <a:lnTo>
                  <a:pt x="454" y="69"/>
                </a:lnTo>
                <a:lnTo>
                  <a:pt x="455" y="61"/>
                </a:lnTo>
                <a:lnTo>
                  <a:pt x="455" y="60"/>
                </a:lnTo>
                <a:lnTo>
                  <a:pt x="455" y="55"/>
                </a:lnTo>
                <a:lnTo>
                  <a:pt x="455" y="53"/>
                </a:lnTo>
                <a:lnTo>
                  <a:pt x="456" y="51"/>
                </a:lnTo>
                <a:lnTo>
                  <a:pt x="456" y="51"/>
                </a:lnTo>
                <a:lnTo>
                  <a:pt x="456" y="50"/>
                </a:lnTo>
                <a:lnTo>
                  <a:pt x="456" y="49"/>
                </a:lnTo>
                <a:lnTo>
                  <a:pt x="457" y="49"/>
                </a:lnTo>
                <a:lnTo>
                  <a:pt x="457" y="52"/>
                </a:lnTo>
                <a:lnTo>
                  <a:pt x="457" y="53"/>
                </a:lnTo>
                <a:lnTo>
                  <a:pt x="457" y="58"/>
                </a:lnTo>
                <a:lnTo>
                  <a:pt x="458" y="61"/>
                </a:lnTo>
                <a:lnTo>
                  <a:pt x="458" y="70"/>
                </a:lnTo>
                <a:lnTo>
                  <a:pt x="458" y="73"/>
                </a:lnTo>
                <a:lnTo>
                  <a:pt x="459" y="84"/>
                </a:lnTo>
                <a:lnTo>
                  <a:pt x="459" y="87"/>
                </a:lnTo>
                <a:lnTo>
                  <a:pt x="459" y="96"/>
                </a:lnTo>
                <a:lnTo>
                  <a:pt x="459" y="99"/>
                </a:lnTo>
                <a:lnTo>
                  <a:pt x="460" y="105"/>
                </a:lnTo>
                <a:lnTo>
                  <a:pt x="460" y="106"/>
                </a:lnTo>
                <a:lnTo>
                  <a:pt x="460" y="112"/>
                </a:lnTo>
                <a:lnTo>
                  <a:pt x="461" y="113"/>
                </a:lnTo>
                <a:lnTo>
                  <a:pt x="461" y="116"/>
                </a:lnTo>
                <a:lnTo>
                  <a:pt x="461" y="116"/>
                </a:lnTo>
                <a:lnTo>
                  <a:pt x="461" y="118"/>
                </a:lnTo>
                <a:lnTo>
                  <a:pt x="461" y="118"/>
                </a:lnTo>
                <a:lnTo>
                  <a:pt x="462" y="118"/>
                </a:lnTo>
                <a:lnTo>
                  <a:pt x="462" y="118"/>
                </a:lnTo>
                <a:lnTo>
                  <a:pt x="462" y="118"/>
                </a:lnTo>
                <a:lnTo>
                  <a:pt x="462" y="118"/>
                </a:lnTo>
                <a:lnTo>
                  <a:pt x="463" y="118"/>
                </a:lnTo>
                <a:lnTo>
                  <a:pt x="463" y="118"/>
                </a:lnTo>
                <a:lnTo>
                  <a:pt x="463" y="119"/>
                </a:lnTo>
                <a:lnTo>
                  <a:pt x="463" y="122"/>
                </a:lnTo>
                <a:lnTo>
                  <a:pt x="463" y="123"/>
                </a:lnTo>
                <a:lnTo>
                  <a:pt x="464" y="128"/>
                </a:lnTo>
                <a:lnTo>
                  <a:pt x="464" y="130"/>
                </a:lnTo>
                <a:lnTo>
                  <a:pt x="464" y="134"/>
                </a:lnTo>
                <a:lnTo>
                  <a:pt x="464" y="136"/>
                </a:lnTo>
                <a:lnTo>
                  <a:pt x="465" y="145"/>
                </a:lnTo>
                <a:lnTo>
                  <a:pt x="465" y="147"/>
                </a:lnTo>
                <a:lnTo>
                  <a:pt x="465" y="155"/>
                </a:lnTo>
                <a:lnTo>
                  <a:pt x="466" y="157"/>
                </a:lnTo>
                <a:lnTo>
                  <a:pt x="466" y="167"/>
                </a:lnTo>
                <a:lnTo>
                  <a:pt x="466" y="168"/>
                </a:lnTo>
                <a:lnTo>
                  <a:pt x="467" y="180"/>
                </a:lnTo>
                <a:lnTo>
                  <a:pt x="467" y="184"/>
                </a:lnTo>
                <a:lnTo>
                  <a:pt x="467" y="196"/>
                </a:lnTo>
                <a:lnTo>
                  <a:pt x="467" y="199"/>
                </a:lnTo>
                <a:lnTo>
                  <a:pt x="468" y="222"/>
                </a:lnTo>
                <a:lnTo>
                  <a:pt x="468" y="226"/>
                </a:lnTo>
                <a:lnTo>
                  <a:pt x="468" y="245"/>
                </a:lnTo>
                <a:lnTo>
                  <a:pt x="469" y="251"/>
                </a:lnTo>
                <a:lnTo>
                  <a:pt x="469" y="275"/>
                </a:lnTo>
                <a:lnTo>
                  <a:pt x="469" y="281"/>
                </a:lnTo>
                <a:lnTo>
                  <a:pt x="469" y="319"/>
                </a:lnTo>
                <a:lnTo>
                  <a:pt x="470" y="328"/>
                </a:lnTo>
                <a:lnTo>
                  <a:pt x="470" y="364"/>
                </a:lnTo>
                <a:lnTo>
                  <a:pt x="470" y="376"/>
                </a:lnTo>
                <a:lnTo>
                  <a:pt x="471" y="426"/>
                </a:lnTo>
                <a:lnTo>
                  <a:pt x="471" y="440"/>
                </a:lnTo>
                <a:lnTo>
                  <a:pt x="471" y="475"/>
                </a:lnTo>
                <a:lnTo>
                  <a:pt x="471" y="481"/>
                </a:lnTo>
                <a:lnTo>
                  <a:pt x="472" y="510"/>
                </a:lnTo>
                <a:lnTo>
                  <a:pt x="472" y="521"/>
                </a:lnTo>
                <a:lnTo>
                  <a:pt x="472" y="549"/>
                </a:lnTo>
                <a:lnTo>
                  <a:pt x="473" y="556"/>
                </a:lnTo>
                <a:lnTo>
                  <a:pt x="473" y="574"/>
                </a:lnTo>
                <a:lnTo>
                  <a:pt x="473" y="580"/>
                </a:lnTo>
                <a:lnTo>
                  <a:pt x="474" y="605"/>
                </a:lnTo>
                <a:lnTo>
                  <a:pt x="474" y="611"/>
                </a:lnTo>
                <a:lnTo>
                  <a:pt x="474" y="649"/>
                </a:lnTo>
                <a:lnTo>
                  <a:pt x="474" y="663"/>
                </a:lnTo>
                <a:lnTo>
                  <a:pt x="475" y="688"/>
                </a:lnTo>
                <a:lnTo>
                  <a:pt x="475" y="695"/>
                </a:lnTo>
                <a:lnTo>
                  <a:pt x="475" y="729"/>
                </a:lnTo>
                <a:lnTo>
                  <a:pt x="476" y="737"/>
                </a:lnTo>
                <a:lnTo>
                  <a:pt x="476" y="754"/>
                </a:lnTo>
                <a:lnTo>
                  <a:pt x="476" y="760"/>
                </a:lnTo>
                <a:lnTo>
                  <a:pt x="476" y="772"/>
                </a:lnTo>
                <a:lnTo>
                  <a:pt x="477" y="771"/>
                </a:lnTo>
                <a:lnTo>
                  <a:pt x="477" y="782"/>
                </a:lnTo>
                <a:lnTo>
                  <a:pt x="477" y="783"/>
                </a:lnTo>
                <a:lnTo>
                  <a:pt x="477" y="783"/>
                </a:lnTo>
                <a:lnTo>
                  <a:pt x="478" y="784"/>
                </a:lnTo>
                <a:lnTo>
                  <a:pt x="478" y="783"/>
                </a:lnTo>
                <a:lnTo>
                  <a:pt x="478" y="784"/>
                </a:lnTo>
                <a:lnTo>
                  <a:pt x="478" y="786"/>
                </a:lnTo>
                <a:lnTo>
                  <a:pt x="478" y="787"/>
                </a:lnTo>
                <a:lnTo>
                  <a:pt x="479" y="793"/>
                </a:lnTo>
                <a:lnTo>
                  <a:pt x="479" y="793"/>
                </a:lnTo>
                <a:lnTo>
                  <a:pt x="479" y="794"/>
                </a:lnTo>
                <a:lnTo>
                  <a:pt x="480" y="794"/>
                </a:lnTo>
                <a:lnTo>
                  <a:pt x="480" y="795"/>
                </a:lnTo>
                <a:lnTo>
                  <a:pt x="480" y="795"/>
                </a:lnTo>
                <a:lnTo>
                  <a:pt x="480" y="795"/>
                </a:lnTo>
                <a:lnTo>
                  <a:pt x="480" y="797"/>
                </a:lnTo>
                <a:lnTo>
                  <a:pt x="481" y="798"/>
                </a:lnTo>
                <a:lnTo>
                  <a:pt x="481" y="799"/>
                </a:lnTo>
                <a:lnTo>
                  <a:pt x="481" y="799"/>
                </a:lnTo>
                <a:lnTo>
                  <a:pt x="481" y="799"/>
                </a:lnTo>
                <a:lnTo>
                  <a:pt x="482" y="800"/>
                </a:lnTo>
                <a:lnTo>
                  <a:pt x="482" y="801"/>
                </a:lnTo>
                <a:lnTo>
                  <a:pt x="482" y="801"/>
                </a:lnTo>
                <a:lnTo>
                  <a:pt x="482" y="801"/>
                </a:lnTo>
                <a:lnTo>
                  <a:pt x="482" y="801"/>
                </a:lnTo>
                <a:lnTo>
                  <a:pt x="482" y="800"/>
                </a:lnTo>
                <a:lnTo>
                  <a:pt x="483" y="801"/>
                </a:lnTo>
                <a:lnTo>
                  <a:pt x="483" y="801"/>
                </a:lnTo>
                <a:lnTo>
                  <a:pt x="483" y="799"/>
                </a:lnTo>
                <a:lnTo>
                  <a:pt x="483" y="799"/>
                </a:lnTo>
                <a:lnTo>
                  <a:pt x="484" y="799"/>
                </a:lnTo>
                <a:lnTo>
                  <a:pt x="484" y="799"/>
                </a:lnTo>
                <a:lnTo>
                  <a:pt x="484" y="799"/>
                </a:lnTo>
                <a:lnTo>
                  <a:pt x="484" y="799"/>
                </a:lnTo>
                <a:lnTo>
                  <a:pt x="484" y="799"/>
                </a:lnTo>
                <a:lnTo>
                  <a:pt x="484" y="799"/>
                </a:lnTo>
                <a:lnTo>
                  <a:pt x="485" y="799"/>
                </a:lnTo>
                <a:lnTo>
                  <a:pt x="485" y="799"/>
                </a:lnTo>
                <a:lnTo>
                  <a:pt x="485" y="799"/>
                </a:lnTo>
                <a:lnTo>
                  <a:pt x="486" y="797"/>
                </a:lnTo>
                <a:lnTo>
                  <a:pt x="486" y="797"/>
                </a:lnTo>
                <a:lnTo>
                  <a:pt x="486" y="796"/>
                </a:lnTo>
                <a:lnTo>
                  <a:pt x="486" y="795"/>
                </a:lnTo>
                <a:lnTo>
                  <a:pt x="487" y="795"/>
                </a:lnTo>
                <a:lnTo>
                  <a:pt x="487" y="795"/>
                </a:lnTo>
                <a:lnTo>
                  <a:pt x="487" y="795"/>
                </a:lnTo>
                <a:lnTo>
                  <a:pt x="487" y="795"/>
                </a:lnTo>
                <a:lnTo>
                  <a:pt x="488" y="796"/>
                </a:lnTo>
                <a:lnTo>
                  <a:pt x="488" y="796"/>
                </a:lnTo>
                <a:lnTo>
                  <a:pt x="488" y="796"/>
                </a:lnTo>
                <a:lnTo>
                  <a:pt x="488" y="796"/>
                </a:lnTo>
                <a:lnTo>
                  <a:pt x="489" y="796"/>
                </a:lnTo>
                <a:lnTo>
                  <a:pt x="489" y="796"/>
                </a:lnTo>
                <a:lnTo>
                  <a:pt x="489" y="795"/>
                </a:lnTo>
                <a:lnTo>
                  <a:pt x="490" y="796"/>
                </a:lnTo>
                <a:lnTo>
                  <a:pt x="490" y="796"/>
                </a:lnTo>
                <a:lnTo>
                  <a:pt x="490" y="795"/>
                </a:lnTo>
                <a:lnTo>
                  <a:pt x="490" y="780"/>
                </a:lnTo>
                <a:lnTo>
                  <a:pt x="490" y="763"/>
                </a:lnTo>
                <a:lnTo>
                  <a:pt x="491" y="683"/>
                </a:lnTo>
                <a:lnTo>
                  <a:pt x="491" y="662"/>
                </a:lnTo>
                <a:lnTo>
                  <a:pt x="491" y="592"/>
                </a:lnTo>
                <a:lnTo>
                  <a:pt x="492" y="575"/>
                </a:lnTo>
                <a:lnTo>
                  <a:pt x="492" y="492"/>
                </a:lnTo>
                <a:lnTo>
                  <a:pt x="492" y="461"/>
                </a:lnTo>
                <a:lnTo>
                  <a:pt x="492" y="383"/>
                </a:lnTo>
                <a:lnTo>
                  <a:pt x="493" y="376"/>
                </a:lnTo>
                <a:lnTo>
                  <a:pt x="493" y="365"/>
                </a:lnTo>
                <a:lnTo>
                  <a:pt x="493" y="365"/>
                </a:lnTo>
                <a:lnTo>
                  <a:pt x="494" y="357"/>
                </a:lnTo>
                <a:lnTo>
                  <a:pt x="494" y="354"/>
                </a:lnTo>
                <a:lnTo>
                  <a:pt x="494" y="336"/>
                </a:lnTo>
                <a:lnTo>
                  <a:pt x="494" y="330"/>
                </a:lnTo>
                <a:lnTo>
                  <a:pt x="495" y="303"/>
                </a:lnTo>
                <a:lnTo>
                  <a:pt x="495" y="297"/>
                </a:lnTo>
                <a:lnTo>
                  <a:pt x="495" y="256"/>
                </a:lnTo>
                <a:lnTo>
                  <a:pt x="496" y="249"/>
                </a:lnTo>
                <a:lnTo>
                  <a:pt x="496" y="215"/>
                </a:lnTo>
                <a:lnTo>
                  <a:pt x="496" y="207"/>
                </a:lnTo>
                <a:lnTo>
                  <a:pt x="496" y="178"/>
                </a:lnTo>
                <a:lnTo>
                  <a:pt x="496" y="171"/>
                </a:lnTo>
                <a:lnTo>
                  <a:pt x="497" y="134"/>
                </a:lnTo>
                <a:lnTo>
                  <a:pt x="497" y="127"/>
                </a:lnTo>
                <a:lnTo>
                  <a:pt x="498" y="100"/>
                </a:lnTo>
                <a:lnTo>
                  <a:pt x="498" y="92"/>
                </a:lnTo>
                <a:lnTo>
                  <a:pt x="498" y="66"/>
                </a:lnTo>
                <a:lnTo>
                  <a:pt x="498" y="61"/>
                </a:lnTo>
                <a:lnTo>
                  <a:pt x="499" y="44"/>
                </a:lnTo>
                <a:lnTo>
                  <a:pt x="499" y="41"/>
                </a:lnTo>
                <a:lnTo>
                  <a:pt x="499" y="30"/>
                </a:lnTo>
                <a:lnTo>
                  <a:pt x="500" y="27"/>
                </a:lnTo>
                <a:lnTo>
                  <a:pt x="500" y="21"/>
                </a:lnTo>
                <a:lnTo>
                  <a:pt x="500" y="20"/>
                </a:lnTo>
                <a:lnTo>
                  <a:pt x="501" y="20"/>
                </a:lnTo>
                <a:lnTo>
                  <a:pt x="501" y="21"/>
                </a:lnTo>
                <a:lnTo>
                  <a:pt x="501" y="26"/>
                </a:lnTo>
                <a:lnTo>
                  <a:pt x="501" y="29"/>
                </a:lnTo>
                <a:lnTo>
                  <a:pt x="502" y="38"/>
                </a:lnTo>
                <a:lnTo>
                  <a:pt x="502" y="41"/>
                </a:lnTo>
                <a:lnTo>
                  <a:pt x="502" y="49"/>
                </a:lnTo>
                <a:lnTo>
                  <a:pt x="503" y="52"/>
                </a:lnTo>
                <a:lnTo>
                  <a:pt x="503" y="64"/>
                </a:lnTo>
                <a:lnTo>
                  <a:pt x="503" y="66"/>
                </a:lnTo>
                <a:lnTo>
                  <a:pt x="503" y="74"/>
                </a:lnTo>
                <a:lnTo>
                  <a:pt x="504" y="76"/>
                </a:lnTo>
                <a:lnTo>
                  <a:pt x="504" y="84"/>
                </a:lnTo>
                <a:lnTo>
                  <a:pt x="504" y="85"/>
                </a:lnTo>
                <a:lnTo>
                  <a:pt x="505" y="94"/>
                </a:lnTo>
                <a:lnTo>
                  <a:pt x="505" y="95"/>
                </a:lnTo>
                <a:lnTo>
                  <a:pt x="505" y="100"/>
                </a:lnTo>
                <a:lnTo>
                  <a:pt x="505" y="101"/>
                </a:lnTo>
                <a:lnTo>
                  <a:pt x="506" y="104"/>
                </a:lnTo>
                <a:lnTo>
                  <a:pt x="506" y="105"/>
                </a:lnTo>
                <a:lnTo>
                  <a:pt x="506" y="110"/>
                </a:lnTo>
                <a:lnTo>
                  <a:pt x="507" y="110"/>
                </a:lnTo>
                <a:lnTo>
                  <a:pt x="507" y="116"/>
                </a:lnTo>
                <a:lnTo>
                  <a:pt x="507" y="118"/>
                </a:lnTo>
                <a:lnTo>
                  <a:pt x="507" y="126"/>
                </a:lnTo>
                <a:lnTo>
                  <a:pt x="508" y="129"/>
                </a:lnTo>
                <a:lnTo>
                  <a:pt x="508" y="137"/>
                </a:lnTo>
                <a:lnTo>
                  <a:pt x="508" y="138"/>
                </a:lnTo>
                <a:lnTo>
                  <a:pt x="509" y="147"/>
                </a:lnTo>
                <a:lnTo>
                  <a:pt x="509" y="149"/>
                </a:lnTo>
                <a:lnTo>
                  <a:pt x="509" y="158"/>
                </a:lnTo>
                <a:lnTo>
                  <a:pt x="509" y="160"/>
                </a:lnTo>
                <a:lnTo>
                  <a:pt x="510" y="165"/>
                </a:lnTo>
                <a:lnTo>
                  <a:pt x="510" y="164"/>
                </a:lnTo>
                <a:lnTo>
                  <a:pt x="510" y="166"/>
                </a:lnTo>
                <a:lnTo>
                  <a:pt x="510" y="170"/>
                </a:lnTo>
                <a:lnTo>
                  <a:pt x="510" y="170"/>
                </a:lnTo>
                <a:lnTo>
                  <a:pt x="511" y="170"/>
                </a:lnTo>
                <a:lnTo>
                  <a:pt x="511" y="168"/>
                </a:lnTo>
                <a:lnTo>
                  <a:pt x="511" y="168"/>
                </a:lnTo>
                <a:lnTo>
                  <a:pt x="511" y="170"/>
                </a:lnTo>
                <a:lnTo>
                  <a:pt x="511" y="168"/>
                </a:lnTo>
                <a:lnTo>
                  <a:pt x="512" y="168"/>
                </a:lnTo>
                <a:lnTo>
                  <a:pt x="512" y="163"/>
                </a:lnTo>
                <a:lnTo>
                  <a:pt x="512" y="163"/>
                </a:lnTo>
                <a:lnTo>
                  <a:pt x="512" y="162"/>
                </a:lnTo>
                <a:lnTo>
                  <a:pt x="513" y="165"/>
                </a:lnTo>
                <a:lnTo>
                  <a:pt x="513" y="165"/>
                </a:lnTo>
                <a:lnTo>
                  <a:pt x="513" y="174"/>
                </a:lnTo>
                <a:lnTo>
                  <a:pt x="513" y="176"/>
                </a:lnTo>
                <a:lnTo>
                  <a:pt x="514" y="201"/>
                </a:lnTo>
                <a:lnTo>
                  <a:pt x="514" y="209"/>
                </a:lnTo>
                <a:lnTo>
                  <a:pt x="514" y="245"/>
                </a:lnTo>
                <a:lnTo>
                  <a:pt x="515" y="259"/>
                </a:lnTo>
                <a:lnTo>
                  <a:pt x="515" y="340"/>
                </a:lnTo>
                <a:lnTo>
                  <a:pt x="515" y="362"/>
                </a:lnTo>
                <a:lnTo>
                  <a:pt x="515" y="465"/>
                </a:lnTo>
                <a:lnTo>
                  <a:pt x="516" y="484"/>
                </a:lnTo>
                <a:lnTo>
                  <a:pt x="516" y="573"/>
                </a:lnTo>
                <a:lnTo>
                  <a:pt x="516" y="599"/>
                </a:lnTo>
                <a:lnTo>
                  <a:pt x="517" y="670"/>
                </a:lnTo>
                <a:lnTo>
                  <a:pt x="517" y="684"/>
                </a:lnTo>
                <a:lnTo>
                  <a:pt x="517" y="720"/>
                </a:lnTo>
                <a:lnTo>
                  <a:pt x="517" y="729"/>
                </a:lnTo>
                <a:lnTo>
                  <a:pt x="518" y="741"/>
                </a:lnTo>
                <a:lnTo>
                  <a:pt x="518" y="740"/>
                </a:lnTo>
                <a:lnTo>
                  <a:pt x="518" y="737"/>
                </a:lnTo>
                <a:lnTo>
                  <a:pt x="518" y="736"/>
                </a:lnTo>
                <a:lnTo>
                  <a:pt x="518" y="746"/>
                </a:lnTo>
                <a:lnTo>
                  <a:pt x="519" y="750"/>
                </a:lnTo>
                <a:lnTo>
                  <a:pt x="519" y="759"/>
                </a:lnTo>
                <a:lnTo>
                  <a:pt x="519" y="762"/>
                </a:lnTo>
                <a:lnTo>
                  <a:pt x="519" y="767"/>
                </a:lnTo>
                <a:lnTo>
                  <a:pt x="520" y="768"/>
                </a:lnTo>
                <a:lnTo>
                  <a:pt x="520" y="770"/>
                </a:lnTo>
                <a:lnTo>
                  <a:pt x="520" y="770"/>
                </a:lnTo>
                <a:lnTo>
                  <a:pt x="521" y="771"/>
                </a:lnTo>
                <a:lnTo>
                  <a:pt x="521" y="772"/>
                </a:lnTo>
                <a:lnTo>
                  <a:pt x="521" y="773"/>
                </a:lnTo>
                <a:lnTo>
                  <a:pt x="521" y="774"/>
                </a:lnTo>
                <a:lnTo>
                  <a:pt x="522" y="774"/>
                </a:lnTo>
                <a:lnTo>
                  <a:pt x="522" y="775"/>
                </a:lnTo>
                <a:lnTo>
                  <a:pt x="522" y="776"/>
                </a:lnTo>
                <a:lnTo>
                  <a:pt x="522" y="776"/>
                </a:lnTo>
                <a:lnTo>
                  <a:pt x="523" y="776"/>
                </a:lnTo>
                <a:lnTo>
                  <a:pt x="523" y="778"/>
                </a:lnTo>
                <a:lnTo>
                  <a:pt x="523" y="778"/>
                </a:lnTo>
                <a:lnTo>
                  <a:pt x="523" y="780"/>
                </a:lnTo>
                <a:lnTo>
                  <a:pt x="524" y="780"/>
                </a:lnTo>
                <a:lnTo>
                  <a:pt x="524" y="782"/>
                </a:lnTo>
                <a:lnTo>
                  <a:pt x="524" y="783"/>
                </a:lnTo>
                <a:lnTo>
                  <a:pt x="525" y="783"/>
                </a:lnTo>
                <a:lnTo>
                  <a:pt x="525" y="783"/>
                </a:lnTo>
                <a:lnTo>
                  <a:pt x="525" y="783"/>
                </a:lnTo>
                <a:lnTo>
                  <a:pt x="525" y="784"/>
                </a:lnTo>
                <a:lnTo>
                  <a:pt x="525" y="784"/>
                </a:lnTo>
                <a:lnTo>
                  <a:pt x="525" y="784"/>
                </a:lnTo>
                <a:lnTo>
                  <a:pt x="526" y="789"/>
                </a:lnTo>
                <a:lnTo>
                  <a:pt x="526" y="790"/>
                </a:lnTo>
                <a:lnTo>
                  <a:pt x="526" y="790"/>
                </a:lnTo>
                <a:lnTo>
                  <a:pt x="526" y="796"/>
                </a:lnTo>
                <a:lnTo>
                  <a:pt x="527" y="796"/>
                </a:lnTo>
                <a:lnTo>
                  <a:pt x="527" y="797"/>
                </a:lnTo>
                <a:lnTo>
                  <a:pt x="527" y="797"/>
                </a:lnTo>
                <a:lnTo>
                  <a:pt x="527" y="799"/>
                </a:lnTo>
                <a:lnTo>
                  <a:pt x="528" y="803"/>
                </a:lnTo>
                <a:lnTo>
                  <a:pt x="528" y="803"/>
                </a:lnTo>
                <a:lnTo>
                  <a:pt x="528" y="807"/>
                </a:lnTo>
                <a:lnTo>
                  <a:pt x="528" y="807"/>
                </a:lnTo>
                <a:lnTo>
                  <a:pt x="529" y="805"/>
                </a:lnTo>
                <a:lnTo>
                  <a:pt x="529" y="805"/>
                </a:lnTo>
                <a:lnTo>
                  <a:pt x="529" y="806"/>
                </a:lnTo>
                <a:lnTo>
                  <a:pt x="529" y="806"/>
                </a:lnTo>
                <a:lnTo>
                  <a:pt x="530" y="806"/>
                </a:lnTo>
                <a:lnTo>
                  <a:pt x="530" y="803"/>
                </a:lnTo>
                <a:lnTo>
                  <a:pt x="530" y="803"/>
                </a:lnTo>
                <a:lnTo>
                  <a:pt x="530" y="800"/>
                </a:lnTo>
                <a:lnTo>
                  <a:pt x="531" y="801"/>
                </a:lnTo>
                <a:lnTo>
                  <a:pt x="531" y="801"/>
                </a:lnTo>
                <a:lnTo>
                  <a:pt x="531" y="802"/>
                </a:lnTo>
                <a:lnTo>
                  <a:pt x="531" y="803"/>
                </a:lnTo>
                <a:lnTo>
                  <a:pt x="532" y="803"/>
                </a:lnTo>
                <a:lnTo>
                  <a:pt x="532" y="803"/>
                </a:lnTo>
                <a:lnTo>
                  <a:pt x="532" y="785"/>
                </a:lnTo>
                <a:lnTo>
                  <a:pt x="532" y="768"/>
                </a:lnTo>
                <a:lnTo>
                  <a:pt x="533" y="580"/>
                </a:lnTo>
                <a:lnTo>
                  <a:pt x="533" y="519"/>
                </a:lnTo>
                <a:lnTo>
                  <a:pt x="533" y="415"/>
                </a:lnTo>
                <a:lnTo>
                  <a:pt x="534" y="395"/>
                </a:lnTo>
                <a:lnTo>
                  <a:pt x="534" y="310"/>
                </a:lnTo>
                <a:lnTo>
                  <a:pt x="534" y="291"/>
                </a:lnTo>
                <a:lnTo>
                  <a:pt x="534" y="220"/>
                </a:lnTo>
                <a:lnTo>
                  <a:pt x="535" y="206"/>
                </a:lnTo>
                <a:lnTo>
                  <a:pt x="535" y="149"/>
                </a:lnTo>
                <a:lnTo>
                  <a:pt x="535" y="142"/>
                </a:lnTo>
                <a:lnTo>
                  <a:pt x="536" y="124"/>
                </a:lnTo>
                <a:lnTo>
                  <a:pt x="536" y="121"/>
                </a:lnTo>
                <a:lnTo>
                  <a:pt x="536" y="115"/>
                </a:lnTo>
                <a:lnTo>
                  <a:pt x="536" y="114"/>
                </a:lnTo>
                <a:lnTo>
                  <a:pt x="537" y="109"/>
                </a:lnTo>
                <a:lnTo>
                  <a:pt x="537" y="109"/>
                </a:lnTo>
                <a:lnTo>
                  <a:pt x="537" y="106"/>
                </a:lnTo>
                <a:lnTo>
                  <a:pt x="538" y="105"/>
                </a:lnTo>
                <a:lnTo>
                  <a:pt x="538" y="99"/>
                </a:lnTo>
                <a:lnTo>
                  <a:pt x="538" y="99"/>
                </a:lnTo>
                <a:lnTo>
                  <a:pt x="538" y="100"/>
                </a:lnTo>
                <a:lnTo>
                  <a:pt x="538" y="99"/>
                </a:lnTo>
                <a:lnTo>
                  <a:pt x="538" y="99"/>
                </a:lnTo>
                <a:lnTo>
                  <a:pt x="539" y="99"/>
                </a:lnTo>
                <a:lnTo>
                  <a:pt x="539" y="98"/>
                </a:lnTo>
                <a:lnTo>
                  <a:pt x="539" y="98"/>
                </a:lnTo>
                <a:lnTo>
                  <a:pt x="539" y="99"/>
                </a:lnTo>
                <a:lnTo>
                  <a:pt x="540" y="101"/>
                </a:lnTo>
                <a:lnTo>
                  <a:pt x="540" y="101"/>
                </a:lnTo>
                <a:lnTo>
                  <a:pt x="540" y="102"/>
                </a:lnTo>
                <a:lnTo>
                  <a:pt x="540" y="102"/>
                </a:lnTo>
                <a:lnTo>
                  <a:pt x="540" y="102"/>
                </a:lnTo>
                <a:lnTo>
                  <a:pt x="540" y="102"/>
                </a:lnTo>
                <a:lnTo>
                  <a:pt x="541" y="102"/>
                </a:lnTo>
                <a:lnTo>
                  <a:pt x="541" y="101"/>
                </a:lnTo>
                <a:lnTo>
                  <a:pt x="541" y="103"/>
                </a:lnTo>
                <a:lnTo>
                  <a:pt x="542" y="104"/>
                </a:lnTo>
                <a:lnTo>
                  <a:pt x="542" y="109"/>
                </a:lnTo>
                <a:lnTo>
                  <a:pt x="542" y="110"/>
                </a:lnTo>
                <a:lnTo>
                  <a:pt x="542" y="118"/>
                </a:lnTo>
                <a:lnTo>
                  <a:pt x="543" y="120"/>
                </a:lnTo>
                <a:lnTo>
                  <a:pt x="543" y="124"/>
                </a:lnTo>
                <a:lnTo>
                  <a:pt x="543" y="125"/>
                </a:lnTo>
                <a:lnTo>
                  <a:pt x="544" y="131"/>
                </a:lnTo>
                <a:lnTo>
                  <a:pt x="544" y="132"/>
                </a:lnTo>
                <a:lnTo>
                  <a:pt x="544" y="140"/>
                </a:lnTo>
                <a:lnTo>
                  <a:pt x="544" y="142"/>
                </a:lnTo>
                <a:lnTo>
                  <a:pt x="545" y="147"/>
                </a:lnTo>
                <a:lnTo>
                  <a:pt x="545" y="149"/>
                </a:lnTo>
                <a:lnTo>
                  <a:pt x="545" y="156"/>
                </a:lnTo>
                <a:lnTo>
                  <a:pt x="545" y="159"/>
                </a:lnTo>
                <a:lnTo>
                  <a:pt x="546" y="170"/>
                </a:lnTo>
                <a:lnTo>
                  <a:pt x="546" y="172"/>
                </a:lnTo>
                <a:lnTo>
                  <a:pt x="546" y="179"/>
                </a:lnTo>
                <a:lnTo>
                  <a:pt x="547" y="181"/>
                </a:lnTo>
                <a:lnTo>
                  <a:pt x="547" y="194"/>
                </a:lnTo>
                <a:lnTo>
                  <a:pt x="547" y="197"/>
                </a:lnTo>
                <a:lnTo>
                  <a:pt x="548" y="210"/>
                </a:lnTo>
                <a:lnTo>
                  <a:pt x="548" y="212"/>
                </a:lnTo>
                <a:lnTo>
                  <a:pt x="548" y="223"/>
                </a:lnTo>
                <a:lnTo>
                  <a:pt x="548" y="225"/>
                </a:lnTo>
                <a:lnTo>
                  <a:pt x="549" y="239"/>
                </a:lnTo>
                <a:lnTo>
                  <a:pt x="549" y="240"/>
                </a:lnTo>
                <a:lnTo>
                  <a:pt x="549" y="246"/>
                </a:lnTo>
                <a:lnTo>
                  <a:pt x="550" y="247"/>
                </a:lnTo>
                <a:lnTo>
                  <a:pt x="550" y="242"/>
                </a:lnTo>
                <a:lnTo>
                  <a:pt x="550" y="240"/>
                </a:lnTo>
                <a:lnTo>
                  <a:pt x="550" y="223"/>
                </a:lnTo>
                <a:lnTo>
                  <a:pt x="551" y="221"/>
                </a:lnTo>
                <a:lnTo>
                  <a:pt x="551" y="203"/>
                </a:lnTo>
                <a:lnTo>
                  <a:pt x="551" y="199"/>
                </a:lnTo>
                <a:lnTo>
                  <a:pt x="552" y="184"/>
                </a:lnTo>
                <a:lnTo>
                  <a:pt x="552" y="181"/>
                </a:lnTo>
                <a:lnTo>
                  <a:pt x="552" y="171"/>
                </a:lnTo>
                <a:lnTo>
                  <a:pt x="552" y="170"/>
                </a:lnTo>
                <a:lnTo>
                  <a:pt x="553" y="165"/>
                </a:lnTo>
                <a:lnTo>
                  <a:pt x="553" y="163"/>
                </a:lnTo>
                <a:lnTo>
                  <a:pt x="553" y="165"/>
                </a:lnTo>
                <a:lnTo>
                  <a:pt x="554" y="167"/>
                </a:lnTo>
                <a:lnTo>
                  <a:pt x="554" y="175"/>
                </a:lnTo>
                <a:lnTo>
                  <a:pt x="554" y="178"/>
                </a:lnTo>
                <a:lnTo>
                  <a:pt x="554" y="197"/>
                </a:lnTo>
                <a:lnTo>
                  <a:pt x="554" y="204"/>
                </a:lnTo>
                <a:lnTo>
                  <a:pt x="555" y="255"/>
                </a:lnTo>
                <a:lnTo>
                  <a:pt x="555" y="272"/>
                </a:lnTo>
                <a:lnTo>
                  <a:pt x="556" y="346"/>
                </a:lnTo>
                <a:lnTo>
                  <a:pt x="556" y="364"/>
                </a:lnTo>
                <a:lnTo>
                  <a:pt x="556" y="516"/>
                </a:lnTo>
                <a:lnTo>
                  <a:pt x="557" y="537"/>
                </a:lnTo>
                <a:lnTo>
                  <a:pt x="557" y="636"/>
                </a:lnTo>
                <a:lnTo>
                  <a:pt x="557" y="654"/>
                </a:lnTo>
                <a:lnTo>
                  <a:pt x="557" y="712"/>
                </a:lnTo>
                <a:lnTo>
                  <a:pt x="558" y="723"/>
                </a:lnTo>
                <a:lnTo>
                  <a:pt x="558" y="755"/>
                </a:lnTo>
                <a:lnTo>
                  <a:pt x="558" y="754"/>
                </a:lnTo>
                <a:lnTo>
                  <a:pt x="558" y="758"/>
                </a:lnTo>
                <a:lnTo>
                  <a:pt x="559" y="768"/>
                </a:lnTo>
                <a:lnTo>
                  <a:pt x="559" y="768"/>
                </a:lnTo>
                <a:lnTo>
                  <a:pt x="559" y="772"/>
                </a:lnTo>
                <a:lnTo>
                  <a:pt x="559" y="784"/>
                </a:lnTo>
                <a:lnTo>
                  <a:pt x="559" y="786"/>
                </a:lnTo>
                <a:lnTo>
                  <a:pt x="559" y="790"/>
                </a:lnTo>
                <a:lnTo>
                  <a:pt x="560" y="789"/>
                </a:lnTo>
                <a:lnTo>
                  <a:pt x="560" y="790"/>
                </a:lnTo>
                <a:lnTo>
                  <a:pt x="560" y="787"/>
                </a:lnTo>
                <a:lnTo>
                  <a:pt x="561" y="787"/>
                </a:lnTo>
                <a:lnTo>
                  <a:pt x="561" y="788"/>
                </a:lnTo>
                <a:lnTo>
                  <a:pt x="561" y="788"/>
                </a:lnTo>
                <a:lnTo>
                  <a:pt x="561" y="788"/>
                </a:lnTo>
                <a:lnTo>
                  <a:pt x="561" y="790"/>
                </a:lnTo>
                <a:lnTo>
                  <a:pt x="561" y="790"/>
                </a:lnTo>
                <a:lnTo>
                  <a:pt x="562" y="790"/>
                </a:lnTo>
                <a:lnTo>
                  <a:pt x="562" y="791"/>
                </a:lnTo>
                <a:lnTo>
                  <a:pt x="562" y="791"/>
                </a:lnTo>
                <a:lnTo>
                  <a:pt x="562" y="791"/>
                </a:lnTo>
                <a:lnTo>
                  <a:pt x="563" y="791"/>
                </a:lnTo>
                <a:lnTo>
                  <a:pt x="563" y="791"/>
                </a:lnTo>
                <a:lnTo>
                  <a:pt x="563" y="792"/>
                </a:lnTo>
                <a:lnTo>
                  <a:pt x="563" y="792"/>
                </a:lnTo>
                <a:lnTo>
                  <a:pt x="564" y="793"/>
                </a:lnTo>
                <a:lnTo>
                  <a:pt x="564" y="793"/>
                </a:lnTo>
                <a:lnTo>
                  <a:pt x="564" y="795"/>
                </a:lnTo>
                <a:lnTo>
                  <a:pt x="565" y="797"/>
                </a:lnTo>
                <a:lnTo>
                  <a:pt x="565" y="799"/>
                </a:lnTo>
                <a:lnTo>
                  <a:pt x="565" y="799"/>
                </a:lnTo>
                <a:lnTo>
                  <a:pt x="565" y="799"/>
                </a:lnTo>
                <a:lnTo>
                  <a:pt x="565" y="806"/>
                </a:lnTo>
                <a:lnTo>
                  <a:pt x="566" y="807"/>
                </a:lnTo>
                <a:lnTo>
                  <a:pt x="566" y="813"/>
                </a:lnTo>
                <a:lnTo>
                  <a:pt x="566" y="814"/>
                </a:lnTo>
                <a:lnTo>
                  <a:pt x="567" y="818"/>
                </a:lnTo>
                <a:lnTo>
                  <a:pt x="567" y="819"/>
                </a:lnTo>
                <a:lnTo>
                  <a:pt x="567" y="820"/>
                </a:lnTo>
                <a:lnTo>
                  <a:pt x="567" y="820"/>
                </a:lnTo>
                <a:lnTo>
                  <a:pt x="567" y="820"/>
                </a:lnTo>
                <a:lnTo>
                  <a:pt x="568" y="819"/>
                </a:lnTo>
                <a:lnTo>
                  <a:pt x="568" y="818"/>
                </a:lnTo>
                <a:lnTo>
                  <a:pt x="568" y="812"/>
                </a:lnTo>
                <a:lnTo>
                  <a:pt x="568" y="811"/>
                </a:lnTo>
                <a:lnTo>
                  <a:pt x="569" y="809"/>
                </a:lnTo>
                <a:lnTo>
                  <a:pt x="569" y="809"/>
                </a:lnTo>
                <a:lnTo>
                  <a:pt x="569" y="809"/>
                </a:lnTo>
                <a:lnTo>
                  <a:pt x="569" y="808"/>
                </a:lnTo>
                <a:lnTo>
                  <a:pt x="569" y="809"/>
                </a:lnTo>
                <a:lnTo>
                  <a:pt x="570" y="809"/>
                </a:lnTo>
                <a:lnTo>
                  <a:pt x="570" y="731"/>
                </a:lnTo>
                <a:lnTo>
                  <a:pt x="570" y="654"/>
                </a:lnTo>
                <a:lnTo>
                  <a:pt x="571" y="472"/>
                </a:lnTo>
                <a:lnTo>
                  <a:pt x="571" y="467"/>
                </a:lnTo>
                <a:lnTo>
                  <a:pt x="571" y="436"/>
                </a:lnTo>
                <a:lnTo>
                  <a:pt x="571" y="417"/>
                </a:lnTo>
                <a:lnTo>
                  <a:pt x="572" y="311"/>
                </a:lnTo>
                <a:lnTo>
                  <a:pt x="572" y="289"/>
                </a:lnTo>
                <a:lnTo>
                  <a:pt x="572" y="228"/>
                </a:lnTo>
                <a:lnTo>
                  <a:pt x="573" y="218"/>
                </a:lnTo>
                <a:lnTo>
                  <a:pt x="573" y="179"/>
                </a:lnTo>
                <a:lnTo>
                  <a:pt x="573" y="169"/>
                </a:lnTo>
                <a:lnTo>
                  <a:pt x="573" y="144"/>
                </a:lnTo>
                <a:lnTo>
                  <a:pt x="574" y="142"/>
                </a:lnTo>
                <a:lnTo>
                  <a:pt x="574" y="127"/>
                </a:lnTo>
                <a:lnTo>
                  <a:pt x="574" y="123"/>
                </a:lnTo>
                <a:lnTo>
                  <a:pt x="575" y="99"/>
                </a:lnTo>
                <a:lnTo>
                  <a:pt x="575" y="95"/>
                </a:lnTo>
                <a:lnTo>
                  <a:pt x="575" y="78"/>
                </a:lnTo>
                <a:lnTo>
                  <a:pt x="575" y="74"/>
                </a:lnTo>
                <a:lnTo>
                  <a:pt x="576" y="62"/>
                </a:lnTo>
                <a:lnTo>
                  <a:pt x="576" y="60"/>
                </a:lnTo>
                <a:lnTo>
                  <a:pt x="576" y="50"/>
                </a:lnTo>
                <a:lnTo>
                  <a:pt x="577" y="48"/>
                </a:lnTo>
                <a:lnTo>
                  <a:pt x="577" y="44"/>
                </a:lnTo>
                <a:lnTo>
                  <a:pt x="577" y="43"/>
                </a:lnTo>
                <a:lnTo>
                  <a:pt x="577" y="40"/>
                </a:lnTo>
                <a:lnTo>
                  <a:pt x="577" y="40"/>
                </a:lnTo>
                <a:lnTo>
                  <a:pt x="578" y="39"/>
                </a:lnTo>
                <a:lnTo>
                  <a:pt x="578" y="39"/>
                </a:lnTo>
                <a:lnTo>
                  <a:pt x="578" y="39"/>
                </a:lnTo>
                <a:lnTo>
                  <a:pt x="578" y="38"/>
                </a:lnTo>
                <a:lnTo>
                  <a:pt x="579" y="39"/>
                </a:lnTo>
                <a:lnTo>
                  <a:pt x="579" y="39"/>
                </a:lnTo>
                <a:lnTo>
                  <a:pt x="579" y="43"/>
                </a:lnTo>
                <a:lnTo>
                  <a:pt x="579" y="44"/>
                </a:lnTo>
                <a:lnTo>
                  <a:pt x="580" y="47"/>
                </a:lnTo>
                <a:lnTo>
                  <a:pt x="580" y="49"/>
                </a:lnTo>
                <a:lnTo>
                  <a:pt x="580" y="51"/>
                </a:lnTo>
                <a:lnTo>
                  <a:pt x="581" y="51"/>
                </a:lnTo>
                <a:lnTo>
                  <a:pt x="581" y="54"/>
                </a:lnTo>
                <a:lnTo>
                  <a:pt x="581" y="55"/>
                </a:lnTo>
                <a:lnTo>
                  <a:pt x="581" y="59"/>
                </a:lnTo>
                <a:lnTo>
                  <a:pt x="582" y="60"/>
                </a:lnTo>
                <a:lnTo>
                  <a:pt x="582" y="65"/>
                </a:lnTo>
                <a:lnTo>
                  <a:pt x="582" y="65"/>
                </a:lnTo>
                <a:lnTo>
                  <a:pt x="583" y="72"/>
                </a:lnTo>
                <a:lnTo>
                  <a:pt x="583" y="73"/>
                </a:lnTo>
                <a:lnTo>
                  <a:pt x="583" y="78"/>
                </a:lnTo>
                <a:lnTo>
                  <a:pt x="584" y="79"/>
                </a:lnTo>
                <a:lnTo>
                  <a:pt x="584" y="87"/>
                </a:lnTo>
                <a:lnTo>
                  <a:pt x="584" y="89"/>
                </a:lnTo>
                <a:lnTo>
                  <a:pt x="584" y="102"/>
                </a:lnTo>
                <a:lnTo>
                  <a:pt x="585" y="104"/>
                </a:lnTo>
                <a:lnTo>
                  <a:pt x="585" y="115"/>
                </a:lnTo>
                <a:lnTo>
                  <a:pt x="585" y="119"/>
                </a:lnTo>
                <a:lnTo>
                  <a:pt x="586" y="137"/>
                </a:lnTo>
                <a:lnTo>
                  <a:pt x="586" y="140"/>
                </a:lnTo>
                <a:lnTo>
                  <a:pt x="586" y="156"/>
                </a:lnTo>
                <a:lnTo>
                  <a:pt x="586" y="160"/>
                </a:lnTo>
                <a:lnTo>
                  <a:pt x="587" y="178"/>
                </a:lnTo>
                <a:lnTo>
                  <a:pt x="587" y="181"/>
                </a:lnTo>
                <a:lnTo>
                  <a:pt x="587" y="197"/>
                </a:lnTo>
                <a:lnTo>
                  <a:pt x="588" y="200"/>
                </a:lnTo>
                <a:lnTo>
                  <a:pt x="588" y="207"/>
                </a:lnTo>
                <a:lnTo>
                  <a:pt x="588" y="208"/>
                </a:lnTo>
                <a:lnTo>
                  <a:pt x="588" y="210"/>
                </a:lnTo>
                <a:lnTo>
                  <a:pt x="588" y="208"/>
                </a:lnTo>
                <a:lnTo>
                  <a:pt x="589" y="207"/>
                </a:lnTo>
                <a:lnTo>
                  <a:pt x="589" y="208"/>
                </a:lnTo>
                <a:lnTo>
                  <a:pt x="589" y="205"/>
                </a:lnTo>
                <a:lnTo>
                  <a:pt x="589" y="205"/>
                </a:lnTo>
                <a:lnTo>
                  <a:pt x="589" y="204"/>
                </a:lnTo>
                <a:lnTo>
                  <a:pt x="590" y="207"/>
                </a:lnTo>
                <a:lnTo>
                  <a:pt x="590" y="209"/>
                </a:lnTo>
                <a:lnTo>
                  <a:pt x="590" y="223"/>
                </a:lnTo>
                <a:lnTo>
                  <a:pt x="590" y="227"/>
                </a:lnTo>
                <a:lnTo>
                  <a:pt x="591" y="250"/>
                </a:lnTo>
                <a:lnTo>
                  <a:pt x="591" y="257"/>
                </a:lnTo>
                <a:lnTo>
                  <a:pt x="591" y="301"/>
                </a:lnTo>
                <a:lnTo>
                  <a:pt x="591" y="318"/>
                </a:lnTo>
                <a:lnTo>
                  <a:pt x="592" y="413"/>
                </a:lnTo>
                <a:lnTo>
                  <a:pt x="592" y="440"/>
                </a:lnTo>
                <a:lnTo>
                  <a:pt x="592" y="541"/>
                </a:lnTo>
                <a:lnTo>
                  <a:pt x="593" y="558"/>
                </a:lnTo>
                <a:lnTo>
                  <a:pt x="593" y="653"/>
                </a:lnTo>
                <a:lnTo>
                  <a:pt x="593" y="662"/>
                </a:lnTo>
                <a:lnTo>
                  <a:pt x="594" y="705"/>
                </a:lnTo>
                <a:lnTo>
                  <a:pt x="594" y="714"/>
                </a:lnTo>
                <a:lnTo>
                  <a:pt x="594" y="747"/>
                </a:lnTo>
                <a:lnTo>
                  <a:pt x="594" y="753"/>
                </a:lnTo>
                <a:lnTo>
                  <a:pt x="595" y="775"/>
                </a:lnTo>
                <a:lnTo>
                  <a:pt x="595" y="770"/>
                </a:lnTo>
                <a:lnTo>
                  <a:pt x="595" y="770"/>
                </a:lnTo>
                <a:lnTo>
                  <a:pt x="595" y="765"/>
                </a:lnTo>
                <a:lnTo>
                  <a:pt x="596" y="766"/>
                </a:lnTo>
                <a:lnTo>
                  <a:pt x="596" y="772"/>
                </a:lnTo>
                <a:lnTo>
                  <a:pt x="596" y="777"/>
                </a:lnTo>
                <a:lnTo>
                  <a:pt x="596" y="786"/>
                </a:lnTo>
                <a:lnTo>
                  <a:pt x="597" y="787"/>
                </a:lnTo>
                <a:lnTo>
                  <a:pt x="597" y="786"/>
                </a:lnTo>
                <a:lnTo>
                  <a:pt x="597" y="787"/>
                </a:lnTo>
                <a:lnTo>
                  <a:pt x="597" y="787"/>
                </a:lnTo>
                <a:lnTo>
                  <a:pt x="597" y="787"/>
                </a:lnTo>
                <a:lnTo>
                  <a:pt x="597" y="786"/>
                </a:lnTo>
                <a:lnTo>
                  <a:pt x="598" y="786"/>
                </a:lnTo>
                <a:lnTo>
                  <a:pt x="598" y="786"/>
                </a:lnTo>
                <a:lnTo>
                  <a:pt x="598" y="784"/>
                </a:lnTo>
                <a:lnTo>
                  <a:pt x="598" y="785"/>
                </a:lnTo>
                <a:lnTo>
                  <a:pt x="598" y="787"/>
                </a:lnTo>
                <a:lnTo>
                  <a:pt x="599" y="786"/>
                </a:lnTo>
                <a:lnTo>
                  <a:pt x="599" y="786"/>
                </a:lnTo>
                <a:lnTo>
                  <a:pt x="599" y="787"/>
                </a:lnTo>
                <a:lnTo>
                  <a:pt x="600" y="788"/>
                </a:lnTo>
                <a:lnTo>
                  <a:pt x="600" y="789"/>
                </a:lnTo>
                <a:lnTo>
                  <a:pt x="600" y="789"/>
                </a:lnTo>
                <a:lnTo>
                  <a:pt x="600" y="791"/>
                </a:lnTo>
                <a:lnTo>
                  <a:pt x="600" y="791"/>
                </a:lnTo>
                <a:lnTo>
                  <a:pt x="601" y="794"/>
                </a:lnTo>
                <a:lnTo>
                  <a:pt x="601" y="795"/>
                </a:lnTo>
                <a:lnTo>
                  <a:pt x="602" y="799"/>
                </a:lnTo>
                <a:lnTo>
                  <a:pt x="602" y="799"/>
                </a:lnTo>
                <a:lnTo>
                  <a:pt x="602" y="803"/>
                </a:lnTo>
                <a:lnTo>
                  <a:pt x="602" y="803"/>
                </a:lnTo>
                <a:lnTo>
                  <a:pt x="602" y="805"/>
                </a:lnTo>
                <a:lnTo>
                  <a:pt x="603" y="810"/>
                </a:lnTo>
                <a:lnTo>
                  <a:pt x="603" y="813"/>
                </a:lnTo>
                <a:lnTo>
                  <a:pt x="603" y="819"/>
                </a:lnTo>
                <a:lnTo>
                  <a:pt x="604" y="818"/>
                </a:lnTo>
                <a:lnTo>
                  <a:pt x="604" y="820"/>
                </a:lnTo>
                <a:lnTo>
                  <a:pt x="604" y="820"/>
                </a:lnTo>
                <a:lnTo>
                  <a:pt x="604" y="818"/>
                </a:lnTo>
                <a:lnTo>
                  <a:pt x="605" y="817"/>
                </a:lnTo>
                <a:lnTo>
                  <a:pt x="605" y="814"/>
                </a:lnTo>
                <a:lnTo>
                  <a:pt x="605" y="812"/>
                </a:lnTo>
                <a:lnTo>
                  <a:pt x="606" y="809"/>
                </a:lnTo>
                <a:lnTo>
                  <a:pt x="606" y="808"/>
                </a:lnTo>
                <a:lnTo>
                  <a:pt x="606" y="806"/>
                </a:lnTo>
                <a:lnTo>
                  <a:pt x="606" y="806"/>
                </a:lnTo>
                <a:lnTo>
                  <a:pt x="606" y="800"/>
                </a:lnTo>
                <a:lnTo>
                  <a:pt x="607" y="591"/>
                </a:lnTo>
                <a:lnTo>
                  <a:pt x="607" y="514"/>
                </a:lnTo>
                <a:lnTo>
                  <a:pt x="607" y="410"/>
                </a:lnTo>
                <a:lnTo>
                  <a:pt x="608" y="392"/>
                </a:lnTo>
                <a:lnTo>
                  <a:pt x="608" y="321"/>
                </a:lnTo>
                <a:lnTo>
                  <a:pt x="608" y="299"/>
                </a:lnTo>
                <a:lnTo>
                  <a:pt x="608" y="208"/>
                </a:lnTo>
                <a:lnTo>
                  <a:pt x="609" y="194"/>
                </a:lnTo>
                <a:lnTo>
                  <a:pt x="609" y="151"/>
                </a:lnTo>
                <a:lnTo>
                  <a:pt x="609" y="144"/>
                </a:lnTo>
                <a:lnTo>
                  <a:pt x="610" y="115"/>
                </a:lnTo>
                <a:lnTo>
                  <a:pt x="610" y="111"/>
                </a:lnTo>
                <a:lnTo>
                  <a:pt x="610" y="105"/>
                </a:lnTo>
                <a:lnTo>
                  <a:pt x="611" y="103"/>
                </a:lnTo>
                <a:lnTo>
                  <a:pt x="611" y="102"/>
                </a:lnTo>
                <a:lnTo>
                  <a:pt x="611" y="102"/>
                </a:lnTo>
                <a:lnTo>
                  <a:pt x="611" y="102"/>
                </a:lnTo>
                <a:lnTo>
                  <a:pt x="611" y="105"/>
                </a:lnTo>
                <a:lnTo>
                  <a:pt x="612" y="105"/>
                </a:lnTo>
                <a:lnTo>
                  <a:pt x="612" y="103"/>
                </a:lnTo>
                <a:lnTo>
                  <a:pt x="612" y="102"/>
                </a:lnTo>
                <a:lnTo>
                  <a:pt x="613" y="97"/>
                </a:lnTo>
                <a:lnTo>
                  <a:pt x="613" y="97"/>
                </a:lnTo>
                <a:lnTo>
                  <a:pt x="613" y="93"/>
                </a:lnTo>
                <a:lnTo>
                  <a:pt x="613" y="93"/>
                </a:lnTo>
                <a:lnTo>
                  <a:pt x="614" y="92"/>
                </a:lnTo>
                <a:lnTo>
                  <a:pt x="614" y="92"/>
                </a:lnTo>
                <a:lnTo>
                  <a:pt x="614" y="92"/>
                </a:lnTo>
                <a:lnTo>
                  <a:pt x="614" y="91"/>
                </a:lnTo>
                <a:lnTo>
                  <a:pt x="614" y="91"/>
                </a:lnTo>
                <a:lnTo>
                  <a:pt x="615" y="90"/>
                </a:lnTo>
                <a:lnTo>
                  <a:pt x="615" y="89"/>
                </a:lnTo>
                <a:lnTo>
                  <a:pt x="615" y="89"/>
                </a:lnTo>
                <a:lnTo>
                  <a:pt x="615" y="89"/>
                </a:lnTo>
                <a:lnTo>
                  <a:pt x="615" y="90"/>
                </a:lnTo>
                <a:lnTo>
                  <a:pt x="615" y="90"/>
                </a:lnTo>
                <a:lnTo>
                  <a:pt x="616" y="91"/>
                </a:lnTo>
                <a:lnTo>
                  <a:pt x="616" y="93"/>
                </a:lnTo>
                <a:lnTo>
                  <a:pt x="616" y="95"/>
                </a:lnTo>
                <a:lnTo>
                  <a:pt x="617" y="99"/>
                </a:lnTo>
                <a:lnTo>
                  <a:pt x="617" y="100"/>
                </a:lnTo>
                <a:lnTo>
                  <a:pt x="617" y="106"/>
                </a:lnTo>
                <a:lnTo>
                  <a:pt x="617" y="109"/>
                </a:lnTo>
                <a:lnTo>
                  <a:pt x="618" y="117"/>
                </a:lnTo>
                <a:lnTo>
                  <a:pt x="618" y="119"/>
                </a:lnTo>
                <a:lnTo>
                  <a:pt x="618" y="124"/>
                </a:lnTo>
                <a:lnTo>
                  <a:pt x="619" y="125"/>
                </a:lnTo>
                <a:lnTo>
                  <a:pt x="619" y="133"/>
                </a:lnTo>
                <a:lnTo>
                  <a:pt x="619" y="136"/>
                </a:lnTo>
                <a:lnTo>
                  <a:pt x="619" y="144"/>
                </a:lnTo>
                <a:lnTo>
                  <a:pt x="620" y="147"/>
                </a:lnTo>
                <a:lnTo>
                  <a:pt x="620" y="158"/>
                </a:lnTo>
                <a:lnTo>
                  <a:pt x="620" y="159"/>
                </a:lnTo>
                <a:lnTo>
                  <a:pt x="621" y="170"/>
                </a:lnTo>
                <a:lnTo>
                  <a:pt x="621" y="171"/>
                </a:lnTo>
                <a:lnTo>
                  <a:pt x="621" y="178"/>
                </a:lnTo>
                <a:lnTo>
                  <a:pt x="621" y="181"/>
                </a:lnTo>
                <a:lnTo>
                  <a:pt x="622" y="192"/>
                </a:lnTo>
                <a:lnTo>
                  <a:pt x="622" y="194"/>
                </a:lnTo>
                <a:lnTo>
                  <a:pt x="622" y="209"/>
                </a:lnTo>
                <a:lnTo>
                  <a:pt x="623" y="212"/>
                </a:lnTo>
                <a:lnTo>
                  <a:pt x="623" y="222"/>
                </a:lnTo>
                <a:lnTo>
                  <a:pt x="623" y="224"/>
                </a:lnTo>
                <a:lnTo>
                  <a:pt x="623" y="238"/>
                </a:lnTo>
                <a:lnTo>
                  <a:pt x="624" y="239"/>
                </a:lnTo>
                <a:lnTo>
                  <a:pt x="624" y="243"/>
                </a:lnTo>
                <a:lnTo>
                  <a:pt x="624" y="242"/>
                </a:lnTo>
                <a:lnTo>
                  <a:pt x="624" y="240"/>
                </a:lnTo>
                <a:lnTo>
                  <a:pt x="625" y="232"/>
                </a:lnTo>
                <a:lnTo>
                  <a:pt x="625" y="229"/>
                </a:lnTo>
                <a:lnTo>
                  <a:pt x="625" y="215"/>
                </a:lnTo>
                <a:lnTo>
                  <a:pt x="625" y="211"/>
                </a:lnTo>
                <a:lnTo>
                  <a:pt x="626" y="201"/>
                </a:lnTo>
                <a:lnTo>
                  <a:pt x="626" y="199"/>
                </a:lnTo>
                <a:lnTo>
                  <a:pt x="626" y="190"/>
                </a:lnTo>
                <a:lnTo>
                  <a:pt x="627" y="189"/>
                </a:lnTo>
                <a:lnTo>
                  <a:pt x="627" y="184"/>
                </a:lnTo>
                <a:lnTo>
                  <a:pt x="627" y="184"/>
                </a:lnTo>
                <a:lnTo>
                  <a:pt x="627" y="186"/>
                </a:lnTo>
                <a:lnTo>
                  <a:pt x="628" y="187"/>
                </a:lnTo>
                <a:lnTo>
                  <a:pt x="628" y="203"/>
                </a:lnTo>
                <a:lnTo>
                  <a:pt x="628" y="206"/>
                </a:lnTo>
                <a:lnTo>
                  <a:pt x="629" y="235"/>
                </a:lnTo>
                <a:lnTo>
                  <a:pt x="629" y="245"/>
                </a:lnTo>
                <a:lnTo>
                  <a:pt x="629" y="294"/>
                </a:lnTo>
                <a:lnTo>
                  <a:pt x="629" y="311"/>
                </a:lnTo>
                <a:lnTo>
                  <a:pt x="630" y="426"/>
                </a:lnTo>
                <a:lnTo>
                  <a:pt x="630" y="452"/>
                </a:lnTo>
                <a:lnTo>
                  <a:pt x="630" y="556"/>
                </a:lnTo>
                <a:lnTo>
                  <a:pt x="631" y="583"/>
                </a:lnTo>
                <a:lnTo>
                  <a:pt x="631" y="665"/>
                </a:lnTo>
                <a:lnTo>
                  <a:pt x="631" y="679"/>
                </a:lnTo>
                <a:lnTo>
                  <a:pt x="631" y="745"/>
                </a:lnTo>
                <a:lnTo>
                  <a:pt x="632" y="752"/>
                </a:lnTo>
                <a:lnTo>
                  <a:pt x="632" y="767"/>
                </a:lnTo>
                <a:lnTo>
                  <a:pt x="632" y="764"/>
                </a:lnTo>
                <a:lnTo>
                  <a:pt x="632" y="765"/>
                </a:lnTo>
                <a:lnTo>
                  <a:pt x="633" y="780"/>
                </a:lnTo>
                <a:lnTo>
                  <a:pt x="633" y="786"/>
                </a:lnTo>
                <a:lnTo>
                  <a:pt x="633" y="794"/>
                </a:lnTo>
                <a:lnTo>
                  <a:pt x="633" y="794"/>
                </a:lnTo>
                <a:lnTo>
                  <a:pt x="633" y="796"/>
                </a:lnTo>
                <a:lnTo>
                  <a:pt x="634" y="796"/>
                </a:lnTo>
                <a:lnTo>
                  <a:pt x="634" y="797"/>
                </a:lnTo>
                <a:lnTo>
                  <a:pt x="634" y="798"/>
                </a:lnTo>
                <a:lnTo>
                  <a:pt x="634" y="794"/>
                </a:lnTo>
                <a:lnTo>
                  <a:pt x="635" y="794"/>
                </a:lnTo>
                <a:lnTo>
                  <a:pt x="635" y="794"/>
                </a:lnTo>
                <a:lnTo>
                  <a:pt x="635" y="793"/>
                </a:lnTo>
                <a:lnTo>
                  <a:pt x="635" y="794"/>
                </a:lnTo>
                <a:lnTo>
                  <a:pt x="635" y="795"/>
                </a:lnTo>
                <a:lnTo>
                  <a:pt x="635" y="795"/>
                </a:lnTo>
                <a:lnTo>
                  <a:pt x="635" y="795"/>
                </a:lnTo>
                <a:lnTo>
                  <a:pt x="636" y="795"/>
                </a:lnTo>
                <a:lnTo>
                  <a:pt x="636" y="794"/>
                </a:lnTo>
                <a:lnTo>
                  <a:pt x="636" y="795"/>
                </a:lnTo>
                <a:lnTo>
                  <a:pt x="636" y="795"/>
                </a:lnTo>
                <a:lnTo>
                  <a:pt x="637" y="796"/>
                </a:lnTo>
                <a:lnTo>
                  <a:pt x="637" y="796"/>
                </a:lnTo>
                <a:lnTo>
                  <a:pt x="637" y="796"/>
                </a:lnTo>
                <a:lnTo>
                  <a:pt x="637" y="797"/>
                </a:lnTo>
                <a:lnTo>
                  <a:pt x="637" y="797"/>
                </a:lnTo>
                <a:lnTo>
                  <a:pt x="638" y="798"/>
                </a:lnTo>
                <a:lnTo>
                  <a:pt x="638" y="798"/>
                </a:lnTo>
                <a:lnTo>
                  <a:pt x="638" y="799"/>
                </a:lnTo>
                <a:lnTo>
                  <a:pt x="638" y="799"/>
                </a:lnTo>
                <a:lnTo>
                  <a:pt x="639" y="800"/>
                </a:lnTo>
                <a:lnTo>
                  <a:pt x="639" y="804"/>
                </a:lnTo>
                <a:lnTo>
                  <a:pt x="639" y="804"/>
                </a:lnTo>
                <a:lnTo>
                  <a:pt x="640" y="809"/>
                </a:lnTo>
                <a:lnTo>
                  <a:pt x="640" y="808"/>
                </a:lnTo>
                <a:lnTo>
                  <a:pt x="640" y="815"/>
                </a:lnTo>
                <a:lnTo>
                  <a:pt x="640" y="816"/>
                </a:lnTo>
                <a:lnTo>
                  <a:pt x="641" y="822"/>
                </a:lnTo>
                <a:lnTo>
                  <a:pt x="641" y="822"/>
                </a:lnTo>
                <a:lnTo>
                  <a:pt x="641" y="824"/>
                </a:lnTo>
                <a:lnTo>
                  <a:pt x="642" y="825"/>
                </a:lnTo>
                <a:lnTo>
                  <a:pt x="642" y="825"/>
                </a:lnTo>
                <a:lnTo>
                  <a:pt x="642" y="824"/>
                </a:lnTo>
                <a:lnTo>
                  <a:pt x="642" y="822"/>
                </a:lnTo>
                <a:lnTo>
                  <a:pt x="642" y="815"/>
                </a:lnTo>
                <a:lnTo>
                  <a:pt x="643" y="814"/>
                </a:lnTo>
                <a:lnTo>
                  <a:pt x="643" y="810"/>
                </a:lnTo>
                <a:lnTo>
                  <a:pt x="643" y="811"/>
                </a:lnTo>
                <a:lnTo>
                  <a:pt x="643" y="811"/>
                </a:lnTo>
                <a:lnTo>
                  <a:pt x="644" y="784"/>
                </a:lnTo>
                <a:lnTo>
                  <a:pt x="644" y="757"/>
                </a:lnTo>
                <a:lnTo>
                  <a:pt x="644" y="491"/>
                </a:lnTo>
                <a:lnTo>
                  <a:pt x="644" y="461"/>
                </a:lnTo>
                <a:lnTo>
                  <a:pt x="645" y="417"/>
                </a:lnTo>
                <a:lnTo>
                  <a:pt x="645" y="405"/>
                </a:lnTo>
                <a:lnTo>
                  <a:pt x="645" y="315"/>
                </a:lnTo>
                <a:lnTo>
                  <a:pt x="646" y="295"/>
                </a:lnTo>
                <a:lnTo>
                  <a:pt x="646" y="230"/>
                </a:lnTo>
                <a:lnTo>
                  <a:pt x="646" y="215"/>
                </a:lnTo>
                <a:lnTo>
                  <a:pt x="646" y="151"/>
                </a:lnTo>
                <a:lnTo>
                  <a:pt x="647" y="142"/>
                </a:lnTo>
                <a:lnTo>
                  <a:pt x="647" y="112"/>
                </a:lnTo>
                <a:lnTo>
                  <a:pt x="647" y="107"/>
                </a:lnTo>
                <a:lnTo>
                  <a:pt x="648" y="91"/>
                </a:lnTo>
                <a:lnTo>
                  <a:pt x="648" y="88"/>
                </a:lnTo>
                <a:lnTo>
                  <a:pt x="648" y="68"/>
                </a:lnTo>
                <a:lnTo>
                  <a:pt x="648" y="65"/>
                </a:lnTo>
                <a:lnTo>
                  <a:pt x="649" y="51"/>
                </a:lnTo>
                <a:lnTo>
                  <a:pt x="649" y="49"/>
                </a:lnTo>
                <a:lnTo>
                  <a:pt x="649" y="40"/>
                </a:lnTo>
                <a:lnTo>
                  <a:pt x="649" y="38"/>
                </a:lnTo>
                <a:lnTo>
                  <a:pt x="650" y="30"/>
                </a:lnTo>
                <a:lnTo>
                  <a:pt x="650" y="29"/>
                </a:lnTo>
                <a:lnTo>
                  <a:pt x="650" y="24"/>
                </a:lnTo>
                <a:lnTo>
                  <a:pt x="651" y="23"/>
                </a:lnTo>
                <a:lnTo>
                  <a:pt x="651" y="22"/>
                </a:lnTo>
                <a:lnTo>
                  <a:pt x="651" y="23"/>
                </a:lnTo>
                <a:lnTo>
                  <a:pt x="651" y="24"/>
                </a:lnTo>
                <a:lnTo>
                  <a:pt x="652" y="28"/>
                </a:lnTo>
                <a:lnTo>
                  <a:pt x="652" y="29"/>
                </a:lnTo>
                <a:lnTo>
                  <a:pt x="652" y="34"/>
                </a:lnTo>
                <a:lnTo>
                  <a:pt x="652" y="36"/>
                </a:lnTo>
                <a:lnTo>
                  <a:pt x="653" y="42"/>
                </a:lnTo>
                <a:lnTo>
                  <a:pt x="653" y="44"/>
                </a:lnTo>
                <a:lnTo>
                  <a:pt x="653" y="50"/>
                </a:lnTo>
                <a:lnTo>
                  <a:pt x="654" y="51"/>
                </a:lnTo>
                <a:lnTo>
                  <a:pt x="654" y="55"/>
                </a:lnTo>
                <a:lnTo>
                  <a:pt x="654" y="56"/>
                </a:lnTo>
                <a:lnTo>
                  <a:pt x="654" y="63"/>
                </a:lnTo>
                <a:lnTo>
                  <a:pt x="655" y="66"/>
                </a:lnTo>
                <a:lnTo>
                  <a:pt x="655" y="73"/>
                </a:lnTo>
                <a:lnTo>
                  <a:pt x="655" y="75"/>
                </a:lnTo>
                <a:lnTo>
                  <a:pt x="656" y="82"/>
                </a:lnTo>
                <a:lnTo>
                  <a:pt x="656" y="83"/>
                </a:lnTo>
                <a:lnTo>
                  <a:pt x="656" y="90"/>
                </a:lnTo>
                <a:lnTo>
                  <a:pt x="656" y="91"/>
                </a:lnTo>
                <a:lnTo>
                  <a:pt x="657" y="101"/>
                </a:lnTo>
                <a:lnTo>
                  <a:pt x="657" y="102"/>
                </a:lnTo>
                <a:lnTo>
                  <a:pt x="657" y="118"/>
                </a:lnTo>
                <a:lnTo>
                  <a:pt x="658" y="120"/>
                </a:lnTo>
                <a:lnTo>
                  <a:pt x="658" y="135"/>
                </a:lnTo>
                <a:lnTo>
                  <a:pt x="658" y="138"/>
                </a:lnTo>
                <a:lnTo>
                  <a:pt x="658" y="149"/>
                </a:lnTo>
                <a:lnTo>
                  <a:pt x="658" y="149"/>
                </a:lnTo>
                <a:lnTo>
                  <a:pt x="659" y="165"/>
                </a:lnTo>
                <a:lnTo>
                  <a:pt x="659" y="164"/>
                </a:lnTo>
                <a:lnTo>
                  <a:pt x="659" y="163"/>
                </a:lnTo>
                <a:lnTo>
                  <a:pt x="660" y="168"/>
                </a:lnTo>
                <a:lnTo>
                  <a:pt x="660" y="170"/>
                </a:lnTo>
                <a:lnTo>
                  <a:pt x="660" y="171"/>
                </a:lnTo>
                <a:lnTo>
                  <a:pt x="660" y="169"/>
                </a:lnTo>
                <a:lnTo>
                  <a:pt x="660" y="166"/>
                </a:lnTo>
                <a:lnTo>
                  <a:pt x="661" y="158"/>
                </a:lnTo>
                <a:lnTo>
                  <a:pt x="661" y="155"/>
                </a:lnTo>
                <a:lnTo>
                  <a:pt x="661" y="149"/>
                </a:lnTo>
                <a:lnTo>
                  <a:pt x="662" y="147"/>
                </a:lnTo>
                <a:lnTo>
                  <a:pt x="662" y="145"/>
                </a:lnTo>
                <a:lnTo>
                  <a:pt x="662" y="145"/>
                </a:lnTo>
                <a:lnTo>
                  <a:pt x="662" y="146"/>
                </a:lnTo>
                <a:lnTo>
                  <a:pt x="662" y="151"/>
                </a:lnTo>
                <a:lnTo>
                  <a:pt x="663" y="155"/>
                </a:lnTo>
                <a:lnTo>
                  <a:pt x="663" y="173"/>
                </a:lnTo>
                <a:lnTo>
                  <a:pt x="663" y="180"/>
                </a:lnTo>
                <a:lnTo>
                  <a:pt x="664" y="232"/>
                </a:lnTo>
                <a:lnTo>
                  <a:pt x="664" y="251"/>
                </a:lnTo>
                <a:lnTo>
                  <a:pt x="664" y="345"/>
                </a:lnTo>
                <a:lnTo>
                  <a:pt x="664" y="364"/>
                </a:lnTo>
                <a:lnTo>
                  <a:pt x="665" y="535"/>
                </a:lnTo>
                <a:lnTo>
                  <a:pt x="665" y="559"/>
                </a:lnTo>
                <a:lnTo>
                  <a:pt x="665" y="656"/>
                </a:lnTo>
                <a:lnTo>
                  <a:pt x="666" y="680"/>
                </a:lnTo>
                <a:lnTo>
                  <a:pt x="666" y="725"/>
                </a:lnTo>
                <a:lnTo>
                  <a:pt x="666" y="731"/>
                </a:lnTo>
                <a:lnTo>
                  <a:pt x="667" y="707"/>
                </a:lnTo>
                <a:lnTo>
                  <a:pt x="667" y="726"/>
                </a:lnTo>
                <a:lnTo>
                  <a:pt x="667" y="735"/>
                </a:lnTo>
                <a:lnTo>
                  <a:pt x="667" y="749"/>
                </a:lnTo>
                <a:lnTo>
                  <a:pt x="667" y="751"/>
                </a:lnTo>
                <a:lnTo>
                  <a:pt x="668" y="762"/>
                </a:lnTo>
                <a:lnTo>
                  <a:pt x="668" y="765"/>
                </a:lnTo>
                <a:lnTo>
                  <a:pt x="668" y="774"/>
                </a:lnTo>
                <a:lnTo>
                  <a:pt x="669" y="774"/>
                </a:lnTo>
                <a:lnTo>
                  <a:pt x="669" y="775"/>
                </a:lnTo>
                <a:lnTo>
                  <a:pt x="669" y="775"/>
                </a:lnTo>
                <a:lnTo>
                  <a:pt x="669" y="776"/>
                </a:lnTo>
                <a:lnTo>
                  <a:pt x="669" y="778"/>
                </a:lnTo>
                <a:lnTo>
                  <a:pt x="670" y="778"/>
                </a:lnTo>
                <a:lnTo>
                  <a:pt x="670" y="780"/>
                </a:lnTo>
                <a:lnTo>
                  <a:pt x="670" y="780"/>
                </a:lnTo>
                <a:lnTo>
                  <a:pt x="670" y="780"/>
                </a:lnTo>
                <a:lnTo>
                  <a:pt x="671" y="782"/>
                </a:lnTo>
                <a:lnTo>
                  <a:pt x="671" y="784"/>
                </a:lnTo>
                <a:lnTo>
                  <a:pt x="671" y="786"/>
                </a:lnTo>
                <a:lnTo>
                  <a:pt x="671" y="787"/>
                </a:lnTo>
                <a:lnTo>
                  <a:pt x="672" y="789"/>
                </a:lnTo>
                <a:lnTo>
                  <a:pt x="672" y="789"/>
                </a:lnTo>
                <a:lnTo>
                  <a:pt x="672" y="793"/>
                </a:lnTo>
                <a:lnTo>
                  <a:pt x="672" y="793"/>
                </a:lnTo>
                <a:lnTo>
                  <a:pt x="673" y="797"/>
                </a:lnTo>
                <a:lnTo>
                  <a:pt x="673" y="798"/>
                </a:lnTo>
                <a:lnTo>
                  <a:pt x="673" y="799"/>
                </a:lnTo>
                <a:lnTo>
                  <a:pt x="674" y="800"/>
                </a:lnTo>
                <a:lnTo>
                  <a:pt x="674" y="805"/>
                </a:lnTo>
                <a:lnTo>
                  <a:pt x="674" y="806"/>
                </a:lnTo>
                <a:lnTo>
                  <a:pt x="675" y="811"/>
                </a:lnTo>
                <a:lnTo>
                  <a:pt x="675" y="812"/>
                </a:lnTo>
                <a:lnTo>
                  <a:pt x="675" y="816"/>
                </a:lnTo>
                <a:lnTo>
                  <a:pt x="675" y="816"/>
                </a:lnTo>
                <a:lnTo>
                  <a:pt x="675" y="817"/>
                </a:lnTo>
                <a:lnTo>
                  <a:pt x="676" y="816"/>
                </a:lnTo>
                <a:lnTo>
                  <a:pt x="676" y="816"/>
                </a:lnTo>
                <a:lnTo>
                  <a:pt x="676" y="817"/>
                </a:lnTo>
                <a:lnTo>
                  <a:pt x="676" y="812"/>
                </a:lnTo>
                <a:lnTo>
                  <a:pt x="677" y="810"/>
                </a:lnTo>
                <a:lnTo>
                  <a:pt x="677" y="810"/>
                </a:lnTo>
                <a:lnTo>
                  <a:pt x="677" y="810"/>
                </a:lnTo>
                <a:lnTo>
                  <a:pt x="677" y="809"/>
                </a:lnTo>
                <a:lnTo>
                  <a:pt x="677" y="806"/>
                </a:lnTo>
                <a:lnTo>
                  <a:pt x="678" y="806"/>
                </a:lnTo>
                <a:lnTo>
                  <a:pt x="678" y="806"/>
                </a:lnTo>
                <a:lnTo>
                  <a:pt x="678" y="776"/>
                </a:lnTo>
                <a:lnTo>
                  <a:pt x="678" y="760"/>
                </a:lnTo>
                <a:lnTo>
                  <a:pt x="679" y="504"/>
                </a:lnTo>
                <a:lnTo>
                  <a:pt x="679" y="467"/>
                </a:lnTo>
                <a:lnTo>
                  <a:pt x="679" y="397"/>
                </a:lnTo>
                <a:lnTo>
                  <a:pt x="679" y="382"/>
                </a:lnTo>
                <a:lnTo>
                  <a:pt x="680" y="308"/>
                </a:lnTo>
                <a:lnTo>
                  <a:pt x="680" y="281"/>
                </a:lnTo>
                <a:lnTo>
                  <a:pt x="680" y="184"/>
                </a:lnTo>
                <a:lnTo>
                  <a:pt x="681" y="171"/>
                </a:lnTo>
                <a:lnTo>
                  <a:pt x="681" y="126"/>
                </a:lnTo>
                <a:lnTo>
                  <a:pt x="681" y="122"/>
                </a:lnTo>
                <a:lnTo>
                  <a:pt x="681" y="109"/>
                </a:lnTo>
                <a:lnTo>
                  <a:pt x="681" y="105"/>
                </a:lnTo>
                <a:lnTo>
                  <a:pt x="682" y="90"/>
                </a:lnTo>
                <a:lnTo>
                  <a:pt x="682" y="86"/>
                </a:lnTo>
                <a:lnTo>
                  <a:pt x="683" y="74"/>
                </a:lnTo>
                <a:lnTo>
                  <a:pt x="683" y="72"/>
                </a:lnTo>
                <a:lnTo>
                  <a:pt x="683" y="63"/>
                </a:lnTo>
                <a:lnTo>
                  <a:pt x="683" y="62"/>
                </a:lnTo>
                <a:lnTo>
                  <a:pt x="684" y="58"/>
                </a:lnTo>
                <a:lnTo>
                  <a:pt x="684" y="57"/>
                </a:lnTo>
                <a:lnTo>
                  <a:pt x="684" y="55"/>
                </a:lnTo>
                <a:lnTo>
                  <a:pt x="684" y="55"/>
                </a:lnTo>
                <a:lnTo>
                  <a:pt x="685" y="55"/>
                </a:lnTo>
                <a:lnTo>
                  <a:pt x="685" y="59"/>
                </a:lnTo>
                <a:lnTo>
                  <a:pt x="685" y="61"/>
                </a:lnTo>
                <a:lnTo>
                  <a:pt x="685" y="68"/>
                </a:lnTo>
                <a:lnTo>
                  <a:pt x="686" y="70"/>
                </a:lnTo>
                <a:lnTo>
                  <a:pt x="686" y="79"/>
                </a:lnTo>
                <a:lnTo>
                  <a:pt x="686" y="81"/>
                </a:lnTo>
                <a:lnTo>
                  <a:pt x="687" y="89"/>
                </a:lnTo>
                <a:lnTo>
                  <a:pt x="687" y="91"/>
                </a:lnTo>
                <a:lnTo>
                  <a:pt x="687" y="96"/>
                </a:lnTo>
                <a:lnTo>
                  <a:pt x="687" y="97"/>
                </a:lnTo>
                <a:lnTo>
                  <a:pt x="688" y="102"/>
                </a:lnTo>
                <a:lnTo>
                  <a:pt x="688" y="102"/>
                </a:lnTo>
                <a:lnTo>
                  <a:pt x="688" y="103"/>
                </a:lnTo>
                <a:lnTo>
                  <a:pt x="688" y="103"/>
                </a:lnTo>
                <a:lnTo>
                  <a:pt x="689" y="104"/>
                </a:lnTo>
                <a:lnTo>
                  <a:pt x="689" y="105"/>
                </a:lnTo>
                <a:lnTo>
                  <a:pt x="689" y="106"/>
                </a:lnTo>
                <a:lnTo>
                  <a:pt x="689" y="108"/>
                </a:lnTo>
                <a:lnTo>
                  <a:pt x="689" y="108"/>
                </a:lnTo>
                <a:lnTo>
                  <a:pt x="690" y="109"/>
                </a:lnTo>
                <a:lnTo>
                  <a:pt x="690" y="110"/>
                </a:lnTo>
                <a:lnTo>
                  <a:pt x="690" y="111"/>
                </a:lnTo>
                <a:lnTo>
                  <a:pt x="691" y="116"/>
                </a:lnTo>
                <a:lnTo>
                  <a:pt x="691" y="116"/>
                </a:lnTo>
                <a:lnTo>
                  <a:pt x="691" y="125"/>
                </a:lnTo>
                <a:lnTo>
                  <a:pt x="691" y="126"/>
                </a:lnTo>
                <a:lnTo>
                  <a:pt x="692" y="137"/>
                </a:lnTo>
                <a:lnTo>
                  <a:pt x="692" y="141"/>
                </a:lnTo>
                <a:lnTo>
                  <a:pt x="692" y="159"/>
                </a:lnTo>
                <a:lnTo>
                  <a:pt x="693" y="160"/>
                </a:lnTo>
                <a:lnTo>
                  <a:pt x="693" y="171"/>
                </a:lnTo>
                <a:lnTo>
                  <a:pt x="693" y="176"/>
                </a:lnTo>
                <a:lnTo>
                  <a:pt x="694" y="188"/>
                </a:lnTo>
                <a:lnTo>
                  <a:pt x="694" y="188"/>
                </a:lnTo>
                <a:lnTo>
                  <a:pt x="694" y="186"/>
                </a:lnTo>
                <a:lnTo>
                  <a:pt x="694" y="190"/>
                </a:lnTo>
                <a:lnTo>
                  <a:pt x="694" y="191"/>
                </a:lnTo>
                <a:lnTo>
                  <a:pt x="694" y="192"/>
                </a:lnTo>
                <a:lnTo>
                  <a:pt x="695" y="184"/>
                </a:lnTo>
                <a:lnTo>
                  <a:pt x="695" y="181"/>
                </a:lnTo>
                <a:lnTo>
                  <a:pt x="695" y="168"/>
                </a:lnTo>
                <a:lnTo>
                  <a:pt x="695" y="164"/>
                </a:lnTo>
                <a:lnTo>
                  <a:pt x="696" y="144"/>
                </a:lnTo>
                <a:lnTo>
                  <a:pt x="696" y="140"/>
                </a:lnTo>
                <a:lnTo>
                  <a:pt x="696" y="130"/>
                </a:lnTo>
                <a:lnTo>
                  <a:pt x="697" y="128"/>
                </a:lnTo>
                <a:lnTo>
                  <a:pt x="697" y="123"/>
                </a:lnTo>
                <a:lnTo>
                  <a:pt x="697" y="123"/>
                </a:lnTo>
                <a:lnTo>
                  <a:pt x="697" y="122"/>
                </a:lnTo>
                <a:lnTo>
                  <a:pt x="698" y="124"/>
                </a:lnTo>
                <a:lnTo>
                  <a:pt x="698" y="126"/>
                </a:lnTo>
                <a:lnTo>
                  <a:pt x="698" y="134"/>
                </a:lnTo>
                <a:lnTo>
                  <a:pt x="698" y="136"/>
                </a:lnTo>
                <a:lnTo>
                  <a:pt x="699" y="153"/>
                </a:lnTo>
                <a:lnTo>
                  <a:pt x="699" y="160"/>
                </a:lnTo>
                <a:lnTo>
                  <a:pt x="699" y="195"/>
                </a:lnTo>
                <a:lnTo>
                  <a:pt x="700" y="203"/>
                </a:lnTo>
                <a:lnTo>
                  <a:pt x="700" y="272"/>
                </a:lnTo>
                <a:lnTo>
                  <a:pt x="700" y="295"/>
                </a:lnTo>
                <a:lnTo>
                  <a:pt x="700" y="420"/>
                </a:lnTo>
                <a:lnTo>
                  <a:pt x="701" y="446"/>
                </a:lnTo>
                <a:lnTo>
                  <a:pt x="701" y="533"/>
                </a:lnTo>
                <a:lnTo>
                  <a:pt x="701" y="552"/>
                </a:lnTo>
                <a:lnTo>
                  <a:pt x="702" y="673"/>
                </a:lnTo>
                <a:lnTo>
                  <a:pt x="702" y="689"/>
                </a:lnTo>
                <a:lnTo>
                  <a:pt x="702" y="704"/>
                </a:lnTo>
                <a:lnTo>
                  <a:pt x="702" y="699"/>
                </a:lnTo>
                <a:lnTo>
                  <a:pt x="702" y="698"/>
                </a:lnTo>
                <a:lnTo>
                  <a:pt x="703" y="740"/>
                </a:lnTo>
                <a:lnTo>
                  <a:pt x="703" y="740"/>
                </a:lnTo>
                <a:lnTo>
                  <a:pt x="703" y="750"/>
                </a:lnTo>
                <a:lnTo>
                  <a:pt x="704" y="751"/>
                </a:lnTo>
                <a:lnTo>
                  <a:pt x="704" y="755"/>
                </a:lnTo>
                <a:lnTo>
                  <a:pt x="704" y="754"/>
                </a:lnTo>
                <a:lnTo>
                  <a:pt x="704" y="755"/>
                </a:lnTo>
                <a:lnTo>
                  <a:pt x="704" y="755"/>
                </a:lnTo>
                <a:lnTo>
                  <a:pt x="704" y="758"/>
                </a:lnTo>
                <a:lnTo>
                  <a:pt x="704" y="758"/>
                </a:lnTo>
                <a:lnTo>
                  <a:pt x="704" y="758"/>
                </a:lnTo>
                <a:lnTo>
                  <a:pt x="705" y="766"/>
                </a:lnTo>
                <a:lnTo>
                  <a:pt x="705" y="767"/>
                </a:lnTo>
                <a:lnTo>
                  <a:pt x="706" y="776"/>
                </a:lnTo>
                <a:lnTo>
                  <a:pt x="706" y="776"/>
                </a:lnTo>
                <a:lnTo>
                  <a:pt x="706" y="781"/>
                </a:lnTo>
                <a:lnTo>
                  <a:pt x="706" y="784"/>
                </a:lnTo>
                <a:lnTo>
                  <a:pt x="707" y="788"/>
                </a:lnTo>
                <a:lnTo>
                  <a:pt x="707" y="788"/>
                </a:lnTo>
                <a:lnTo>
                  <a:pt x="707" y="788"/>
                </a:lnTo>
                <a:lnTo>
                  <a:pt x="707" y="791"/>
                </a:lnTo>
                <a:lnTo>
                  <a:pt x="708" y="792"/>
                </a:lnTo>
                <a:lnTo>
                  <a:pt x="708" y="793"/>
                </a:lnTo>
                <a:lnTo>
                  <a:pt x="708" y="796"/>
                </a:lnTo>
                <a:lnTo>
                  <a:pt x="708" y="799"/>
                </a:lnTo>
                <a:lnTo>
                  <a:pt x="709" y="799"/>
                </a:lnTo>
                <a:lnTo>
                  <a:pt x="709" y="801"/>
                </a:lnTo>
                <a:lnTo>
                  <a:pt x="709" y="802"/>
                </a:lnTo>
                <a:lnTo>
                  <a:pt x="710" y="805"/>
                </a:lnTo>
                <a:lnTo>
                  <a:pt x="710" y="807"/>
                </a:lnTo>
                <a:lnTo>
                  <a:pt x="710" y="811"/>
                </a:lnTo>
                <a:lnTo>
                  <a:pt x="710" y="812"/>
                </a:lnTo>
                <a:lnTo>
                  <a:pt x="711" y="815"/>
                </a:lnTo>
                <a:lnTo>
                  <a:pt x="711" y="815"/>
                </a:lnTo>
                <a:lnTo>
                  <a:pt x="711" y="815"/>
                </a:lnTo>
                <a:lnTo>
                  <a:pt x="711" y="815"/>
                </a:lnTo>
                <a:lnTo>
                  <a:pt x="711" y="814"/>
                </a:lnTo>
                <a:lnTo>
                  <a:pt x="712" y="812"/>
                </a:lnTo>
                <a:lnTo>
                  <a:pt x="712" y="810"/>
                </a:lnTo>
                <a:lnTo>
                  <a:pt x="712" y="811"/>
                </a:lnTo>
                <a:lnTo>
                  <a:pt x="712" y="807"/>
                </a:lnTo>
                <a:lnTo>
                  <a:pt x="713" y="806"/>
                </a:lnTo>
                <a:lnTo>
                  <a:pt x="713" y="803"/>
                </a:lnTo>
                <a:lnTo>
                  <a:pt x="713" y="803"/>
                </a:lnTo>
                <a:lnTo>
                  <a:pt x="714" y="637"/>
                </a:lnTo>
                <a:lnTo>
                  <a:pt x="714" y="546"/>
                </a:lnTo>
                <a:lnTo>
                  <a:pt x="714" y="360"/>
                </a:lnTo>
                <a:lnTo>
                  <a:pt x="714" y="346"/>
                </a:lnTo>
                <a:lnTo>
                  <a:pt x="715" y="278"/>
                </a:lnTo>
                <a:lnTo>
                  <a:pt x="715" y="250"/>
                </a:lnTo>
                <a:lnTo>
                  <a:pt x="715" y="151"/>
                </a:lnTo>
                <a:lnTo>
                  <a:pt x="716" y="134"/>
                </a:lnTo>
                <a:lnTo>
                  <a:pt x="716" y="101"/>
                </a:lnTo>
                <a:lnTo>
                  <a:pt x="716" y="96"/>
                </a:lnTo>
                <a:lnTo>
                  <a:pt x="716" y="78"/>
                </a:lnTo>
                <a:lnTo>
                  <a:pt x="717" y="74"/>
                </a:lnTo>
                <a:lnTo>
                  <a:pt x="717" y="66"/>
                </a:lnTo>
                <a:lnTo>
                  <a:pt x="717" y="64"/>
                </a:lnTo>
                <a:lnTo>
                  <a:pt x="718" y="60"/>
                </a:lnTo>
                <a:lnTo>
                  <a:pt x="718" y="59"/>
                </a:lnTo>
                <a:lnTo>
                  <a:pt x="718" y="53"/>
                </a:lnTo>
                <a:lnTo>
                  <a:pt x="718" y="52"/>
                </a:lnTo>
                <a:lnTo>
                  <a:pt x="719" y="51"/>
                </a:lnTo>
                <a:lnTo>
                  <a:pt x="719" y="51"/>
                </a:lnTo>
                <a:lnTo>
                  <a:pt x="719" y="50"/>
                </a:lnTo>
                <a:lnTo>
                  <a:pt x="719" y="50"/>
                </a:lnTo>
                <a:lnTo>
                  <a:pt x="720" y="50"/>
                </a:lnTo>
                <a:lnTo>
                  <a:pt x="720" y="51"/>
                </a:lnTo>
                <a:lnTo>
                  <a:pt x="720" y="51"/>
                </a:lnTo>
                <a:lnTo>
                  <a:pt x="720" y="51"/>
                </a:lnTo>
                <a:lnTo>
                  <a:pt x="720" y="54"/>
                </a:lnTo>
                <a:lnTo>
                  <a:pt x="721" y="55"/>
                </a:lnTo>
                <a:lnTo>
                  <a:pt x="721" y="58"/>
                </a:lnTo>
                <a:lnTo>
                  <a:pt x="721" y="58"/>
                </a:lnTo>
                <a:lnTo>
                  <a:pt x="722" y="62"/>
                </a:lnTo>
                <a:lnTo>
                  <a:pt x="722" y="63"/>
                </a:lnTo>
                <a:lnTo>
                  <a:pt x="722" y="64"/>
                </a:lnTo>
                <a:lnTo>
                  <a:pt x="723" y="65"/>
                </a:lnTo>
                <a:lnTo>
                  <a:pt x="723" y="66"/>
                </a:lnTo>
                <a:lnTo>
                  <a:pt x="723" y="66"/>
                </a:lnTo>
                <a:lnTo>
                  <a:pt x="723" y="68"/>
                </a:lnTo>
                <a:lnTo>
                  <a:pt x="723" y="68"/>
                </a:lnTo>
                <a:lnTo>
                  <a:pt x="724" y="68"/>
                </a:lnTo>
                <a:lnTo>
                  <a:pt x="724" y="73"/>
                </a:lnTo>
                <a:lnTo>
                  <a:pt x="724" y="75"/>
                </a:lnTo>
                <a:lnTo>
                  <a:pt x="725" y="83"/>
                </a:lnTo>
                <a:lnTo>
                  <a:pt x="725" y="85"/>
                </a:lnTo>
                <a:lnTo>
                  <a:pt x="725" y="91"/>
                </a:lnTo>
                <a:lnTo>
                  <a:pt x="725" y="93"/>
                </a:lnTo>
                <a:lnTo>
                  <a:pt x="726" y="100"/>
                </a:lnTo>
                <a:lnTo>
                  <a:pt x="726" y="102"/>
                </a:lnTo>
                <a:lnTo>
                  <a:pt x="726" y="111"/>
                </a:lnTo>
                <a:lnTo>
                  <a:pt x="727" y="115"/>
                </a:lnTo>
                <a:lnTo>
                  <a:pt x="727" y="130"/>
                </a:lnTo>
                <a:lnTo>
                  <a:pt x="727" y="134"/>
                </a:lnTo>
                <a:lnTo>
                  <a:pt x="727" y="153"/>
                </a:lnTo>
                <a:lnTo>
                  <a:pt x="728" y="156"/>
                </a:lnTo>
                <a:lnTo>
                  <a:pt x="728" y="168"/>
                </a:lnTo>
                <a:lnTo>
                  <a:pt x="728" y="171"/>
                </a:lnTo>
                <a:lnTo>
                  <a:pt x="729" y="184"/>
                </a:lnTo>
                <a:lnTo>
                  <a:pt x="729" y="186"/>
                </a:lnTo>
                <a:lnTo>
                  <a:pt x="729" y="195"/>
                </a:lnTo>
                <a:lnTo>
                  <a:pt x="729" y="198"/>
                </a:lnTo>
                <a:lnTo>
                  <a:pt x="730" y="203"/>
                </a:lnTo>
                <a:lnTo>
                  <a:pt x="730" y="202"/>
                </a:lnTo>
                <a:lnTo>
                  <a:pt x="730" y="190"/>
                </a:lnTo>
                <a:lnTo>
                  <a:pt x="731" y="189"/>
                </a:lnTo>
                <a:lnTo>
                  <a:pt x="731" y="167"/>
                </a:lnTo>
                <a:lnTo>
                  <a:pt x="731" y="165"/>
                </a:lnTo>
                <a:lnTo>
                  <a:pt x="731" y="154"/>
                </a:lnTo>
                <a:lnTo>
                  <a:pt x="732" y="151"/>
                </a:lnTo>
                <a:lnTo>
                  <a:pt x="732" y="145"/>
                </a:lnTo>
                <a:lnTo>
                  <a:pt x="732" y="145"/>
                </a:lnTo>
                <a:lnTo>
                  <a:pt x="733" y="144"/>
                </a:lnTo>
                <a:lnTo>
                  <a:pt x="733" y="147"/>
                </a:lnTo>
                <a:lnTo>
                  <a:pt x="733" y="149"/>
                </a:lnTo>
                <a:lnTo>
                  <a:pt x="733" y="160"/>
                </a:lnTo>
                <a:lnTo>
                  <a:pt x="733" y="165"/>
                </a:lnTo>
                <a:lnTo>
                  <a:pt x="734" y="195"/>
                </a:lnTo>
                <a:lnTo>
                  <a:pt x="734" y="204"/>
                </a:lnTo>
                <a:lnTo>
                  <a:pt x="734" y="247"/>
                </a:lnTo>
                <a:lnTo>
                  <a:pt x="735" y="263"/>
                </a:lnTo>
                <a:lnTo>
                  <a:pt x="735" y="338"/>
                </a:lnTo>
                <a:lnTo>
                  <a:pt x="735" y="367"/>
                </a:lnTo>
                <a:lnTo>
                  <a:pt x="735" y="504"/>
                </a:lnTo>
                <a:lnTo>
                  <a:pt x="736" y="537"/>
                </a:lnTo>
                <a:lnTo>
                  <a:pt x="736" y="635"/>
                </a:lnTo>
                <a:lnTo>
                  <a:pt x="736" y="651"/>
                </a:lnTo>
                <a:lnTo>
                  <a:pt x="737" y="725"/>
                </a:lnTo>
                <a:lnTo>
                  <a:pt x="737" y="736"/>
                </a:lnTo>
                <a:lnTo>
                  <a:pt x="737" y="760"/>
                </a:lnTo>
                <a:lnTo>
                  <a:pt x="737" y="762"/>
                </a:lnTo>
                <a:lnTo>
                  <a:pt x="737" y="760"/>
                </a:lnTo>
                <a:lnTo>
                  <a:pt x="738" y="772"/>
                </a:lnTo>
                <a:lnTo>
                  <a:pt x="738" y="774"/>
                </a:lnTo>
                <a:lnTo>
                  <a:pt x="738" y="783"/>
                </a:lnTo>
                <a:lnTo>
                  <a:pt x="739" y="784"/>
                </a:lnTo>
                <a:lnTo>
                  <a:pt x="739" y="791"/>
                </a:lnTo>
                <a:lnTo>
                  <a:pt x="739" y="793"/>
                </a:lnTo>
                <a:lnTo>
                  <a:pt x="739" y="794"/>
                </a:lnTo>
                <a:lnTo>
                  <a:pt x="739" y="794"/>
                </a:lnTo>
                <a:lnTo>
                  <a:pt x="740" y="794"/>
                </a:lnTo>
                <a:lnTo>
                  <a:pt x="740" y="795"/>
                </a:lnTo>
                <a:lnTo>
                  <a:pt x="740" y="795"/>
                </a:lnTo>
                <a:lnTo>
                  <a:pt x="740" y="795"/>
                </a:lnTo>
                <a:lnTo>
                  <a:pt x="741" y="796"/>
                </a:lnTo>
                <a:lnTo>
                  <a:pt x="741" y="795"/>
                </a:lnTo>
                <a:lnTo>
                  <a:pt x="741" y="795"/>
                </a:lnTo>
                <a:lnTo>
                  <a:pt x="741" y="796"/>
                </a:lnTo>
                <a:lnTo>
                  <a:pt x="741" y="797"/>
                </a:lnTo>
                <a:lnTo>
                  <a:pt x="742" y="796"/>
                </a:lnTo>
                <a:lnTo>
                  <a:pt x="742" y="796"/>
                </a:lnTo>
                <a:lnTo>
                  <a:pt x="742" y="796"/>
                </a:lnTo>
                <a:lnTo>
                  <a:pt x="742" y="796"/>
                </a:lnTo>
                <a:lnTo>
                  <a:pt x="743" y="796"/>
                </a:lnTo>
                <a:lnTo>
                  <a:pt x="743" y="799"/>
                </a:lnTo>
                <a:lnTo>
                  <a:pt x="743" y="799"/>
                </a:lnTo>
                <a:lnTo>
                  <a:pt x="743" y="799"/>
                </a:lnTo>
                <a:lnTo>
                  <a:pt x="743" y="799"/>
                </a:lnTo>
                <a:lnTo>
                  <a:pt x="743" y="799"/>
                </a:lnTo>
                <a:lnTo>
                  <a:pt x="744" y="799"/>
                </a:lnTo>
                <a:lnTo>
                  <a:pt x="744" y="799"/>
                </a:lnTo>
                <a:lnTo>
                  <a:pt x="744" y="799"/>
                </a:lnTo>
                <a:lnTo>
                  <a:pt x="744" y="800"/>
                </a:lnTo>
                <a:lnTo>
                  <a:pt x="745" y="801"/>
                </a:lnTo>
                <a:lnTo>
                  <a:pt x="745" y="802"/>
                </a:lnTo>
                <a:lnTo>
                  <a:pt x="745" y="804"/>
                </a:lnTo>
                <a:lnTo>
                  <a:pt x="745" y="805"/>
                </a:lnTo>
                <a:lnTo>
                  <a:pt x="745" y="805"/>
                </a:lnTo>
                <a:lnTo>
                  <a:pt x="746" y="810"/>
                </a:lnTo>
                <a:lnTo>
                  <a:pt x="746" y="811"/>
                </a:lnTo>
                <a:lnTo>
                  <a:pt x="746" y="817"/>
                </a:lnTo>
                <a:lnTo>
                  <a:pt x="747" y="818"/>
                </a:lnTo>
                <a:lnTo>
                  <a:pt x="747" y="822"/>
                </a:lnTo>
                <a:lnTo>
                  <a:pt x="747" y="822"/>
                </a:lnTo>
                <a:lnTo>
                  <a:pt x="747" y="822"/>
                </a:lnTo>
                <a:lnTo>
                  <a:pt x="748" y="821"/>
                </a:lnTo>
                <a:lnTo>
                  <a:pt x="748" y="816"/>
                </a:lnTo>
                <a:lnTo>
                  <a:pt x="748" y="814"/>
                </a:lnTo>
                <a:lnTo>
                  <a:pt x="749" y="811"/>
                </a:lnTo>
                <a:lnTo>
                  <a:pt x="749" y="810"/>
                </a:lnTo>
                <a:lnTo>
                  <a:pt x="749" y="807"/>
                </a:lnTo>
                <a:lnTo>
                  <a:pt x="750" y="807"/>
                </a:lnTo>
                <a:lnTo>
                  <a:pt x="750" y="807"/>
                </a:lnTo>
                <a:lnTo>
                  <a:pt x="750" y="726"/>
                </a:lnTo>
                <a:lnTo>
                  <a:pt x="750" y="654"/>
                </a:lnTo>
                <a:lnTo>
                  <a:pt x="750" y="409"/>
                </a:lnTo>
                <a:lnTo>
                  <a:pt x="751" y="394"/>
                </a:lnTo>
                <a:lnTo>
                  <a:pt x="751" y="319"/>
                </a:lnTo>
                <a:lnTo>
                  <a:pt x="751" y="294"/>
                </a:lnTo>
                <a:lnTo>
                  <a:pt x="752" y="184"/>
                </a:lnTo>
                <a:lnTo>
                  <a:pt x="752" y="163"/>
                </a:lnTo>
                <a:lnTo>
                  <a:pt x="752" y="103"/>
                </a:lnTo>
                <a:lnTo>
                  <a:pt x="752" y="93"/>
                </a:lnTo>
                <a:lnTo>
                  <a:pt x="753" y="66"/>
                </a:lnTo>
                <a:lnTo>
                  <a:pt x="753" y="63"/>
                </a:lnTo>
                <a:lnTo>
                  <a:pt x="753" y="51"/>
                </a:lnTo>
                <a:lnTo>
                  <a:pt x="753" y="47"/>
                </a:lnTo>
                <a:lnTo>
                  <a:pt x="754" y="33"/>
                </a:lnTo>
                <a:lnTo>
                  <a:pt x="754" y="31"/>
                </a:lnTo>
                <a:lnTo>
                  <a:pt x="754" y="25"/>
                </a:lnTo>
                <a:lnTo>
                  <a:pt x="755" y="24"/>
                </a:lnTo>
                <a:lnTo>
                  <a:pt x="755" y="21"/>
                </a:lnTo>
                <a:lnTo>
                  <a:pt x="755" y="20"/>
                </a:lnTo>
                <a:lnTo>
                  <a:pt x="756" y="22"/>
                </a:lnTo>
                <a:lnTo>
                  <a:pt x="756" y="23"/>
                </a:lnTo>
                <a:lnTo>
                  <a:pt x="756" y="30"/>
                </a:lnTo>
                <a:lnTo>
                  <a:pt x="756" y="33"/>
                </a:lnTo>
                <a:lnTo>
                  <a:pt x="757" y="47"/>
                </a:lnTo>
                <a:lnTo>
                  <a:pt x="757" y="51"/>
                </a:lnTo>
                <a:lnTo>
                  <a:pt x="757" y="65"/>
                </a:lnTo>
                <a:lnTo>
                  <a:pt x="758" y="69"/>
                </a:lnTo>
                <a:lnTo>
                  <a:pt x="758" y="81"/>
                </a:lnTo>
                <a:lnTo>
                  <a:pt x="758" y="83"/>
                </a:lnTo>
                <a:lnTo>
                  <a:pt x="758" y="91"/>
                </a:lnTo>
                <a:lnTo>
                  <a:pt x="759" y="92"/>
                </a:lnTo>
                <a:lnTo>
                  <a:pt x="759" y="95"/>
                </a:lnTo>
                <a:lnTo>
                  <a:pt x="759" y="95"/>
                </a:lnTo>
                <a:lnTo>
                  <a:pt x="760" y="98"/>
                </a:lnTo>
                <a:lnTo>
                  <a:pt x="760" y="99"/>
                </a:lnTo>
                <a:lnTo>
                  <a:pt x="760" y="98"/>
                </a:lnTo>
                <a:lnTo>
                  <a:pt x="760" y="98"/>
                </a:lnTo>
                <a:lnTo>
                  <a:pt x="761" y="96"/>
                </a:lnTo>
                <a:lnTo>
                  <a:pt x="761" y="95"/>
                </a:lnTo>
                <a:lnTo>
                  <a:pt x="761" y="95"/>
                </a:lnTo>
                <a:lnTo>
                  <a:pt x="761" y="96"/>
                </a:lnTo>
                <a:lnTo>
                  <a:pt x="762" y="96"/>
                </a:lnTo>
                <a:lnTo>
                  <a:pt x="762" y="98"/>
                </a:lnTo>
                <a:lnTo>
                  <a:pt x="762" y="98"/>
                </a:lnTo>
                <a:lnTo>
                  <a:pt x="762" y="101"/>
                </a:lnTo>
                <a:lnTo>
                  <a:pt x="762" y="103"/>
                </a:lnTo>
                <a:lnTo>
                  <a:pt x="763" y="105"/>
                </a:lnTo>
                <a:lnTo>
                  <a:pt x="763" y="105"/>
                </a:lnTo>
                <a:lnTo>
                  <a:pt x="763" y="106"/>
                </a:lnTo>
                <a:lnTo>
                  <a:pt x="764" y="114"/>
                </a:lnTo>
                <a:lnTo>
                  <a:pt x="764" y="116"/>
                </a:lnTo>
                <a:lnTo>
                  <a:pt x="764" y="126"/>
                </a:lnTo>
                <a:lnTo>
                  <a:pt x="764" y="126"/>
                </a:lnTo>
                <a:lnTo>
                  <a:pt x="765" y="135"/>
                </a:lnTo>
                <a:lnTo>
                  <a:pt x="765" y="139"/>
                </a:lnTo>
                <a:lnTo>
                  <a:pt x="765" y="155"/>
                </a:lnTo>
                <a:lnTo>
                  <a:pt x="766" y="158"/>
                </a:lnTo>
                <a:lnTo>
                  <a:pt x="766" y="175"/>
                </a:lnTo>
                <a:lnTo>
                  <a:pt x="766" y="178"/>
                </a:lnTo>
                <a:lnTo>
                  <a:pt x="766" y="182"/>
                </a:lnTo>
                <a:lnTo>
                  <a:pt x="766" y="182"/>
                </a:lnTo>
                <a:lnTo>
                  <a:pt x="767" y="183"/>
                </a:lnTo>
                <a:lnTo>
                  <a:pt x="767" y="176"/>
                </a:lnTo>
                <a:lnTo>
                  <a:pt x="767" y="173"/>
                </a:lnTo>
                <a:lnTo>
                  <a:pt x="768" y="162"/>
                </a:lnTo>
                <a:lnTo>
                  <a:pt x="768" y="161"/>
                </a:lnTo>
                <a:lnTo>
                  <a:pt x="768" y="160"/>
                </a:lnTo>
                <a:lnTo>
                  <a:pt x="768" y="162"/>
                </a:lnTo>
                <a:lnTo>
                  <a:pt x="768" y="163"/>
                </a:lnTo>
                <a:lnTo>
                  <a:pt x="769" y="176"/>
                </a:lnTo>
                <a:lnTo>
                  <a:pt x="769" y="179"/>
                </a:lnTo>
                <a:lnTo>
                  <a:pt x="769" y="207"/>
                </a:lnTo>
                <a:lnTo>
                  <a:pt x="770" y="215"/>
                </a:lnTo>
                <a:lnTo>
                  <a:pt x="770" y="260"/>
                </a:lnTo>
                <a:lnTo>
                  <a:pt x="770" y="275"/>
                </a:lnTo>
                <a:lnTo>
                  <a:pt x="770" y="359"/>
                </a:lnTo>
                <a:lnTo>
                  <a:pt x="771" y="385"/>
                </a:lnTo>
                <a:lnTo>
                  <a:pt x="771" y="478"/>
                </a:lnTo>
                <a:lnTo>
                  <a:pt x="771" y="499"/>
                </a:lnTo>
                <a:lnTo>
                  <a:pt x="772" y="590"/>
                </a:lnTo>
                <a:lnTo>
                  <a:pt x="772" y="615"/>
                </a:lnTo>
                <a:lnTo>
                  <a:pt x="772" y="688"/>
                </a:lnTo>
                <a:lnTo>
                  <a:pt x="772" y="707"/>
                </a:lnTo>
                <a:lnTo>
                  <a:pt x="773" y="745"/>
                </a:lnTo>
                <a:lnTo>
                  <a:pt x="773" y="755"/>
                </a:lnTo>
                <a:lnTo>
                  <a:pt x="773" y="760"/>
                </a:lnTo>
                <a:lnTo>
                  <a:pt x="773" y="752"/>
                </a:lnTo>
                <a:lnTo>
                  <a:pt x="773" y="754"/>
                </a:lnTo>
                <a:lnTo>
                  <a:pt x="774" y="757"/>
                </a:lnTo>
                <a:lnTo>
                  <a:pt x="774" y="766"/>
                </a:lnTo>
                <a:lnTo>
                  <a:pt x="774" y="766"/>
                </a:lnTo>
                <a:lnTo>
                  <a:pt x="774" y="780"/>
                </a:lnTo>
                <a:lnTo>
                  <a:pt x="775" y="782"/>
                </a:lnTo>
                <a:lnTo>
                  <a:pt x="775" y="786"/>
                </a:lnTo>
                <a:lnTo>
                  <a:pt x="775" y="787"/>
                </a:lnTo>
                <a:lnTo>
                  <a:pt x="776" y="789"/>
                </a:lnTo>
                <a:lnTo>
                  <a:pt x="776" y="789"/>
                </a:lnTo>
                <a:lnTo>
                  <a:pt x="776" y="789"/>
                </a:lnTo>
                <a:lnTo>
                  <a:pt x="776" y="793"/>
                </a:lnTo>
                <a:lnTo>
                  <a:pt x="776" y="793"/>
                </a:lnTo>
                <a:lnTo>
                  <a:pt x="777" y="793"/>
                </a:lnTo>
                <a:lnTo>
                  <a:pt x="777" y="793"/>
                </a:lnTo>
                <a:lnTo>
                  <a:pt x="777" y="793"/>
                </a:lnTo>
                <a:lnTo>
                  <a:pt x="777" y="792"/>
                </a:lnTo>
                <a:lnTo>
                  <a:pt x="777" y="793"/>
                </a:lnTo>
                <a:lnTo>
                  <a:pt x="778" y="793"/>
                </a:lnTo>
                <a:lnTo>
                  <a:pt x="778" y="794"/>
                </a:lnTo>
                <a:lnTo>
                  <a:pt x="778" y="793"/>
                </a:lnTo>
                <a:lnTo>
                  <a:pt x="778" y="793"/>
                </a:lnTo>
                <a:lnTo>
                  <a:pt x="779" y="793"/>
                </a:lnTo>
                <a:lnTo>
                  <a:pt x="779" y="793"/>
                </a:lnTo>
                <a:lnTo>
                  <a:pt x="779" y="795"/>
                </a:lnTo>
                <a:lnTo>
                  <a:pt x="779" y="795"/>
                </a:lnTo>
                <a:lnTo>
                  <a:pt x="780" y="797"/>
                </a:lnTo>
                <a:lnTo>
                  <a:pt x="780" y="798"/>
                </a:lnTo>
                <a:lnTo>
                  <a:pt x="780" y="799"/>
                </a:lnTo>
                <a:lnTo>
                  <a:pt x="781" y="799"/>
                </a:lnTo>
                <a:lnTo>
                  <a:pt x="781" y="801"/>
                </a:lnTo>
                <a:lnTo>
                  <a:pt x="781" y="801"/>
                </a:lnTo>
                <a:lnTo>
                  <a:pt x="781" y="809"/>
                </a:lnTo>
                <a:lnTo>
                  <a:pt x="782" y="810"/>
                </a:lnTo>
                <a:lnTo>
                  <a:pt x="782" y="816"/>
                </a:lnTo>
                <a:lnTo>
                  <a:pt x="782" y="817"/>
                </a:lnTo>
                <a:lnTo>
                  <a:pt x="783" y="820"/>
                </a:lnTo>
                <a:lnTo>
                  <a:pt x="783" y="820"/>
                </a:lnTo>
                <a:lnTo>
                  <a:pt x="783" y="820"/>
                </a:lnTo>
                <a:lnTo>
                  <a:pt x="783" y="818"/>
                </a:lnTo>
                <a:lnTo>
                  <a:pt x="783" y="818"/>
                </a:lnTo>
                <a:lnTo>
                  <a:pt x="784" y="815"/>
                </a:lnTo>
                <a:lnTo>
                  <a:pt x="784" y="814"/>
                </a:lnTo>
                <a:lnTo>
                  <a:pt x="784" y="807"/>
                </a:lnTo>
                <a:lnTo>
                  <a:pt x="785" y="806"/>
                </a:lnTo>
                <a:lnTo>
                  <a:pt x="785" y="803"/>
                </a:lnTo>
                <a:lnTo>
                  <a:pt x="785" y="803"/>
                </a:lnTo>
                <a:lnTo>
                  <a:pt x="785" y="663"/>
                </a:lnTo>
                <a:lnTo>
                  <a:pt x="785" y="604"/>
                </a:lnTo>
                <a:lnTo>
                  <a:pt x="786" y="346"/>
                </a:lnTo>
                <a:lnTo>
                  <a:pt x="786" y="334"/>
                </a:lnTo>
                <a:lnTo>
                  <a:pt x="787" y="257"/>
                </a:lnTo>
                <a:lnTo>
                  <a:pt x="787" y="226"/>
                </a:lnTo>
                <a:lnTo>
                  <a:pt x="787" y="122"/>
                </a:lnTo>
                <a:lnTo>
                  <a:pt x="787" y="107"/>
                </a:lnTo>
                <a:lnTo>
                  <a:pt x="788" y="73"/>
                </a:lnTo>
                <a:lnTo>
                  <a:pt x="788" y="68"/>
                </a:lnTo>
                <a:lnTo>
                  <a:pt x="788" y="55"/>
                </a:lnTo>
                <a:lnTo>
                  <a:pt x="789" y="55"/>
                </a:lnTo>
                <a:lnTo>
                  <a:pt x="789" y="41"/>
                </a:lnTo>
                <a:lnTo>
                  <a:pt x="789" y="38"/>
                </a:lnTo>
                <a:lnTo>
                  <a:pt x="789" y="29"/>
                </a:lnTo>
                <a:lnTo>
                  <a:pt x="790" y="27"/>
                </a:lnTo>
                <a:lnTo>
                  <a:pt x="790" y="22"/>
                </a:lnTo>
                <a:lnTo>
                  <a:pt x="790" y="21"/>
                </a:lnTo>
                <a:lnTo>
                  <a:pt x="791" y="18"/>
                </a:lnTo>
                <a:lnTo>
                  <a:pt x="791" y="18"/>
                </a:lnTo>
                <a:lnTo>
                  <a:pt x="791" y="18"/>
                </a:lnTo>
                <a:lnTo>
                  <a:pt x="791" y="22"/>
                </a:lnTo>
                <a:lnTo>
                  <a:pt x="791" y="24"/>
                </a:lnTo>
                <a:lnTo>
                  <a:pt x="792" y="37"/>
                </a:lnTo>
                <a:lnTo>
                  <a:pt x="792" y="39"/>
                </a:lnTo>
                <a:lnTo>
                  <a:pt x="792" y="55"/>
                </a:lnTo>
                <a:lnTo>
                  <a:pt x="793" y="60"/>
                </a:lnTo>
                <a:lnTo>
                  <a:pt x="793" y="79"/>
                </a:lnTo>
                <a:lnTo>
                  <a:pt x="793" y="83"/>
                </a:lnTo>
                <a:lnTo>
                  <a:pt x="793" y="103"/>
                </a:lnTo>
                <a:lnTo>
                  <a:pt x="794" y="105"/>
                </a:lnTo>
                <a:lnTo>
                  <a:pt x="794" y="115"/>
                </a:lnTo>
                <a:lnTo>
                  <a:pt x="794" y="117"/>
                </a:lnTo>
                <a:lnTo>
                  <a:pt x="795" y="122"/>
                </a:lnTo>
                <a:lnTo>
                  <a:pt x="795" y="123"/>
                </a:lnTo>
                <a:lnTo>
                  <a:pt x="795" y="127"/>
                </a:lnTo>
                <a:lnTo>
                  <a:pt x="795" y="128"/>
                </a:lnTo>
                <a:lnTo>
                  <a:pt x="796" y="130"/>
                </a:lnTo>
                <a:lnTo>
                  <a:pt x="796" y="131"/>
                </a:lnTo>
                <a:lnTo>
                  <a:pt x="796" y="137"/>
                </a:lnTo>
                <a:lnTo>
                  <a:pt x="797" y="139"/>
                </a:lnTo>
                <a:lnTo>
                  <a:pt x="797" y="146"/>
                </a:lnTo>
                <a:lnTo>
                  <a:pt x="797" y="147"/>
                </a:lnTo>
                <a:lnTo>
                  <a:pt x="797" y="150"/>
                </a:lnTo>
                <a:lnTo>
                  <a:pt x="798" y="151"/>
                </a:lnTo>
                <a:lnTo>
                  <a:pt x="798" y="153"/>
                </a:lnTo>
                <a:lnTo>
                  <a:pt x="798" y="154"/>
                </a:lnTo>
                <a:lnTo>
                  <a:pt x="799" y="158"/>
                </a:lnTo>
                <a:lnTo>
                  <a:pt x="799" y="159"/>
                </a:lnTo>
                <a:lnTo>
                  <a:pt x="799" y="161"/>
                </a:lnTo>
                <a:lnTo>
                  <a:pt x="799" y="161"/>
                </a:lnTo>
                <a:lnTo>
                  <a:pt x="799" y="162"/>
                </a:lnTo>
                <a:lnTo>
                  <a:pt x="800" y="167"/>
                </a:lnTo>
                <a:lnTo>
                  <a:pt x="800" y="166"/>
                </a:lnTo>
                <a:lnTo>
                  <a:pt x="800" y="168"/>
                </a:lnTo>
                <a:lnTo>
                  <a:pt x="800" y="175"/>
                </a:lnTo>
                <a:lnTo>
                  <a:pt x="801" y="178"/>
                </a:lnTo>
                <a:lnTo>
                  <a:pt x="801" y="185"/>
                </a:lnTo>
                <a:lnTo>
                  <a:pt x="801" y="188"/>
                </a:lnTo>
                <a:lnTo>
                  <a:pt x="801" y="193"/>
                </a:lnTo>
                <a:lnTo>
                  <a:pt x="802" y="193"/>
                </a:lnTo>
                <a:lnTo>
                  <a:pt x="802" y="184"/>
                </a:lnTo>
                <a:lnTo>
                  <a:pt x="802" y="181"/>
                </a:lnTo>
                <a:lnTo>
                  <a:pt x="803" y="168"/>
                </a:lnTo>
                <a:lnTo>
                  <a:pt x="803" y="168"/>
                </a:lnTo>
                <a:lnTo>
                  <a:pt x="803" y="166"/>
                </a:lnTo>
                <a:lnTo>
                  <a:pt x="803" y="168"/>
                </a:lnTo>
                <a:lnTo>
                  <a:pt x="803" y="169"/>
                </a:lnTo>
                <a:lnTo>
                  <a:pt x="804" y="174"/>
                </a:lnTo>
                <a:lnTo>
                  <a:pt x="804" y="176"/>
                </a:lnTo>
                <a:lnTo>
                  <a:pt x="804" y="195"/>
                </a:lnTo>
                <a:lnTo>
                  <a:pt x="805" y="201"/>
                </a:lnTo>
                <a:lnTo>
                  <a:pt x="805" y="229"/>
                </a:lnTo>
                <a:lnTo>
                  <a:pt x="805" y="240"/>
                </a:lnTo>
                <a:lnTo>
                  <a:pt x="806" y="309"/>
                </a:lnTo>
                <a:lnTo>
                  <a:pt x="806" y="332"/>
                </a:lnTo>
                <a:lnTo>
                  <a:pt x="806" y="436"/>
                </a:lnTo>
                <a:lnTo>
                  <a:pt x="806" y="461"/>
                </a:lnTo>
                <a:lnTo>
                  <a:pt x="807" y="578"/>
                </a:lnTo>
                <a:lnTo>
                  <a:pt x="807" y="604"/>
                </a:lnTo>
                <a:lnTo>
                  <a:pt x="807" y="691"/>
                </a:lnTo>
                <a:lnTo>
                  <a:pt x="808" y="703"/>
                </a:lnTo>
                <a:lnTo>
                  <a:pt x="808" y="752"/>
                </a:lnTo>
                <a:lnTo>
                  <a:pt x="808" y="755"/>
                </a:lnTo>
                <a:lnTo>
                  <a:pt x="808" y="743"/>
                </a:lnTo>
                <a:lnTo>
                  <a:pt x="808" y="744"/>
                </a:lnTo>
                <a:lnTo>
                  <a:pt x="808" y="752"/>
                </a:lnTo>
                <a:lnTo>
                  <a:pt x="809" y="769"/>
                </a:lnTo>
                <a:lnTo>
                  <a:pt x="809" y="771"/>
                </a:lnTo>
                <a:lnTo>
                  <a:pt x="810" y="782"/>
                </a:lnTo>
                <a:lnTo>
                  <a:pt x="810" y="782"/>
                </a:lnTo>
                <a:lnTo>
                  <a:pt x="810" y="781"/>
                </a:lnTo>
                <a:lnTo>
                  <a:pt x="810" y="782"/>
                </a:lnTo>
                <a:lnTo>
                  <a:pt x="810" y="781"/>
                </a:lnTo>
                <a:lnTo>
                  <a:pt x="810" y="781"/>
                </a:lnTo>
                <a:lnTo>
                  <a:pt x="811" y="783"/>
                </a:lnTo>
                <a:lnTo>
                  <a:pt x="811" y="783"/>
                </a:lnTo>
                <a:lnTo>
                  <a:pt x="811" y="783"/>
                </a:lnTo>
                <a:lnTo>
                  <a:pt x="811" y="784"/>
                </a:lnTo>
                <a:lnTo>
                  <a:pt x="812" y="783"/>
                </a:lnTo>
                <a:lnTo>
                  <a:pt x="812" y="780"/>
                </a:lnTo>
                <a:lnTo>
                  <a:pt x="812" y="781"/>
                </a:lnTo>
                <a:lnTo>
                  <a:pt x="812" y="781"/>
                </a:lnTo>
                <a:lnTo>
                  <a:pt x="812" y="782"/>
                </a:lnTo>
                <a:lnTo>
                  <a:pt x="813" y="783"/>
                </a:lnTo>
                <a:lnTo>
                  <a:pt x="813" y="784"/>
                </a:lnTo>
                <a:lnTo>
                  <a:pt x="813" y="784"/>
                </a:lnTo>
                <a:lnTo>
                  <a:pt x="813" y="784"/>
                </a:lnTo>
                <a:lnTo>
                  <a:pt x="814" y="786"/>
                </a:lnTo>
                <a:lnTo>
                  <a:pt x="814" y="786"/>
                </a:lnTo>
                <a:lnTo>
                  <a:pt x="814" y="788"/>
                </a:lnTo>
                <a:lnTo>
                  <a:pt x="814" y="789"/>
                </a:lnTo>
                <a:lnTo>
                  <a:pt x="815" y="791"/>
                </a:lnTo>
                <a:lnTo>
                  <a:pt x="815" y="791"/>
                </a:lnTo>
                <a:lnTo>
                  <a:pt x="815" y="791"/>
                </a:lnTo>
                <a:lnTo>
                  <a:pt x="815" y="794"/>
                </a:lnTo>
                <a:lnTo>
                  <a:pt x="816" y="795"/>
                </a:lnTo>
                <a:lnTo>
                  <a:pt x="816" y="798"/>
                </a:lnTo>
                <a:lnTo>
                  <a:pt x="816" y="799"/>
                </a:lnTo>
                <a:lnTo>
                  <a:pt x="816" y="804"/>
                </a:lnTo>
                <a:lnTo>
                  <a:pt x="817" y="804"/>
                </a:lnTo>
                <a:lnTo>
                  <a:pt x="817" y="810"/>
                </a:lnTo>
                <a:lnTo>
                  <a:pt x="817" y="812"/>
                </a:lnTo>
                <a:lnTo>
                  <a:pt x="818" y="819"/>
                </a:lnTo>
                <a:lnTo>
                  <a:pt x="818" y="820"/>
                </a:lnTo>
                <a:lnTo>
                  <a:pt x="818" y="822"/>
                </a:lnTo>
                <a:lnTo>
                  <a:pt x="818" y="821"/>
                </a:lnTo>
                <a:lnTo>
                  <a:pt x="819" y="819"/>
                </a:lnTo>
                <a:lnTo>
                  <a:pt x="819" y="820"/>
                </a:lnTo>
                <a:lnTo>
                  <a:pt x="819" y="811"/>
                </a:lnTo>
                <a:lnTo>
                  <a:pt x="820" y="811"/>
                </a:lnTo>
                <a:lnTo>
                  <a:pt x="820" y="809"/>
                </a:lnTo>
                <a:lnTo>
                  <a:pt x="820" y="809"/>
                </a:lnTo>
                <a:lnTo>
                  <a:pt x="820" y="809"/>
                </a:lnTo>
                <a:lnTo>
                  <a:pt x="820" y="759"/>
                </a:lnTo>
                <a:lnTo>
                  <a:pt x="821" y="724"/>
                </a:lnTo>
                <a:lnTo>
                  <a:pt x="821" y="399"/>
                </a:lnTo>
                <a:lnTo>
                  <a:pt x="821" y="384"/>
                </a:lnTo>
                <a:lnTo>
                  <a:pt x="822" y="326"/>
                </a:lnTo>
                <a:lnTo>
                  <a:pt x="822" y="299"/>
                </a:lnTo>
                <a:lnTo>
                  <a:pt x="822" y="162"/>
                </a:lnTo>
                <a:lnTo>
                  <a:pt x="822" y="144"/>
                </a:lnTo>
                <a:lnTo>
                  <a:pt x="823" y="99"/>
                </a:lnTo>
                <a:lnTo>
                  <a:pt x="823" y="90"/>
                </a:lnTo>
                <a:lnTo>
                  <a:pt x="823" y="68"/>
                </a:lnTo>
                <a:lnTo>
                  <a:pt x="824" y="64"/>
                </a:lnTo>
                <a:lnTo>
                  <a:pt x="824" y="51"/>
                </a:lnTo>
                <a:lnTo>
                  <a:pt x="824" y="47"/>
                </a:lnTo>
                <a:lnTo>
                  <a:pt x="824" y="35"/>
                </a:lnTo>
                <a:lnTo>
                  <a:pt x="825" y="34"/>
                </a:lnTo>
                <a:lnTo>
                  <a:pt x="825" y="25"/>
                </a:lnTo>
                <a:lnTo>
                  <a:pt x="825" y="24"/>
                </a:lnTo>
                <a:lnTo>
                  <a:pt x="826" y="22"/>
                </a:lnTo>
                <a:lnTo>
                  <a:pt x="826" y="21"/>
                </a:lnTo>
                <a:lnTo>
                  <a:pt x="826" y="24"/>
                </a:lnTo>
                <a:lnTo>
                  <a:pt x="826" y="25"/>
                </a:lnTo>
                <a:lnTo>
                  <a:pt x="827" y="34"/>
                </a:lnTo>
                <a:lnTo>
                  <a:pt x="827" y="36"/>
                </a:lnTo>
                <a:lnTo>
                  <a:pt x="827" y="48"/>
                </a:lnTo>
                <a:lnTo>
                  <a:pt x="828" y="51"/>
                </a:lnTo>
                <a:lnTo>
                  <a:pt x="828" y="64"/>
                </a:lnTo>
                <a:lnTo>
                  <a:pt x="828" y="68"/>
                </a:lnTo>
                <a:lnTo>
                  <a:pt x="828" y="81"/>
                </a:lnTo>
                <a:lnTo>
                  <a:pt x="829" y="83"/>
                </a:lnTo>
                <a:lnTo>
                  <a:pt x="829" y="91"/>
                </a:lnTo>
                <a:lnTo>
                  <a:pt x="829" y="93"/>
                </a:lnTo>
                <a:lnTo>
                  <a:pt x="830" y="100"/>
                </a:lnTo>
                <a:lnTo>
                  <a:pt x="830" y="102"/>
                </a:lnTo>
                <a:lnTo>
                  <a:pt x="830" y="114"/>
                </a:lnTo>
                <a:lnTo>
                  <a:pt x="830" y="117"/>
                </a:lnTo>
                <a:lnTo>
                  <a:pt x="831" y="130"/>
                </a:lnTo>
                <a:lnTo>
                  <a:pt x="831" y="132"/>
                </a:lnTo>
                <a:lnTo>
                  <a:pt x="831" y="145"/>
                </a:lnTo>
                <a:lnTo>
                  <a:pt x="832" y="147"/>
                </a:lnTo>
                <a:lnTo>
                  <a:pt x="832" y="158"/>
                </a:lnTo>
                <a:lnTo>
                  <a:pt x="832" y="159"/>
                </a:lnTo>
                <a:lnTo>
                  <a:pt x="833" y="168"/>
                </a:lnTo>
                <a:lnTo>
                  <a:pt x="833" y="170"/>
                </a:lnTo>
                <a:lnTo>
                  <a:pt x="833" y="186"/>
                </a:lnTo>
                <a:lnTo>
                  <a:pt x="833" y="188"/>
                </a:lnTo>
                <a:lnTo>
                  <a:pt x="834" y="198"/>
                </a:lnTo>
                <a:lnTo>
                  <a:pt x="834" y="199"/>
                </a:lnTo>
                <a:lnTo>
                  <a:pt x="834" y="207"/>
                </a:lnTo>
                <a:lnTo>
                  <a:pt x="835" y="209"/>
                </a:lnTo>
                <a:lnTo>
                  <a:pt x="835" y="213"/>
                </a:lnTo>
                <a:lnTo>
                  <a:pt x="835" y="211"/>
                </a:lnTo>
                <a:lnTo>
                  <a:pt x="835" y="210"/>
                </a:lnTo>
                <a:lnTo>
                  <a:pt x="835" y="204"/>
                </a:lnTo>
                <a:lnTo>
                  <a:pt x="836" y="202"/>
                </a:lnTo>
                <a:lnTo>
                  <a:pt x="836" y="188"/>
                </a:lnTo>
                <a:lnTo>
                  <a:pt x="836" y="185"/>
                </a:lnTo>
                <a:lnTo>
                  <a:pt x="837" y="173"/>
                </a:lnTo>
                <a:lnTo>
                  <a:pt x="837" y="168"/>
                </a:lnTo>
                <a:lnTo>
                  <a:pt x="837" y="156"/>
                </a:lnTo>
                <a:lnTo>
                  <a:pt x="837" y="155"/>
                </a:lnTo>
                <a:lnTo>
                  <a:pt x="838" y="147"/>
                </a:lnTo>
                <a:lnTo>
                  <a:pt x="838" y="146"/>
                </a:lnTo>
                <a:lnTo>
                  <a:pt x="838" y="143"/>
                </a:lnTo>
                <a:lnTo>
                  <a:pt x="838" y="143"/>
                </a:lnTo>
                <a:lnTo>
                  <a:pt x="839" y="145"/>
                </a:lnTo>
                <a:lnTo>
                  <a:pt x="839" y="151"/>
                </a:lnTo>
                <a:lnTo>
                  <a:pt x="839" y="155"/>
                </a:lnTo>
                <a:lnTo>
                  <a:pt x="839" y="177"/>
                </a:lnTo>
                <a:lnTo>
                  <a:pt x="840" y="184"/>
                </a:lnTo>
                <a:lnTo>
                  <a:pt x="840" y="219"/>
                </a:lnTo>
                <a:lnTo>
                  <a:pt x="840" y="232"/>
                </a:lnTo>
                <a:lnTo>
                  <a:pt x="841" y="318"/>
                </a:lnTo>
                <a:lnTo>
                  <a:pt x="841" y="351"/>
                </a:lnTo>
                <a:lnTo>
                  <a:pt x="841" y="478"/>
                </a:lnTo>
                <a:lnTo>
                  <a:pt x="841" y="502"/>
                </a:lnTo>
                <a:lnTo>
                  <a:pt x="842" y="616"/>
                </a:lnTo>
                <a:lnTo>
                  <a:pt x="842" y="643"/>
                </a:lnTo>
                <a:lnTo>
                  <a:pt x="842" y="716"/>
                </a:lnTo>
                <a:lnTo>
                  <a:pt x="843" y="733"/>
                </a:lnTo>
                <a:lnTo>
                  <a:pt x="843" y="757"/>
                </a:lnTo>
                <a:lnTo>
                  <a:pt x="843" y="755"/>
                </a:lnTo>
                <a:lnTo>
                  <a:pt x="843" y="753"/>
                </a:lnTo>
                <a:lnTo>
                  <a:pt x="843" y="749"/>
                </a:lnTo>
                <a:lnTo>
                  <a:pt x="843" y="759"/>
                </a:lnTo>
                <a:lnTo>
                  <a:pt x="844" y="763"/>
                </a:lnTo>
                <a:lnTo>
                  <a:pt x="844" y="777"/>
                </a:lnTo>
                <a:lnTo>
                  <a:pt x="844" y="780"/>
                </a:lnTo>
                <a:lnTo>
                  <a:pt x="845" y="787"/>
                </a:lnTo>
                <a:lnTo>
                  <a:pt x="845" y="787"/>
                </a:lnTo>
                <a:lnTo>
                  <a:pt x="845" y="788"/>
                </a:lnTo>
                <a:lnTo>
                  <a:pt x="845" y="789"/>
                </a:lnTo>
                <a:lnTo>
                  <a:pt x="845" y="790"/>
                </a:lnTo>
                <a:lnTo>
                  <a:pt x="846" y="791"/>
                </a:lnTo>
                <a:lnTo>
                  <a:pt x="846" y="791"/>
                </a:lnTo>
                <a:lnTo>
                  <a:pt x="846" y="791"/>
                </a:lnTo>
                <a:lnTo>
                  <a:pt x="847" y="792"/>
                </a:lnTo>
                <a:lnTo>
                  <a:pt x="847" y="791"/>
                </a:lnTo>
                <a:lnTo>
                  <a:pt x="847" y="791"/>
                </a:lnTo>
                <a:lnTo>
                  <a:pt x="847" y="791"/>
                </a:lnTo>
                <a:lnTo>
                  <a:pt x="847" y="791"/>
                </a:lnTo>
                <a:lnTo>
                  <a:pt x="847" y="791"/>
                </a:lnTo>
                <a:lnTo>
                  <a:pt x="848" y="793"/>
                </a:lnTo>
                <a:lnTo>
                  <a:pt x="848" y="793"/>
                </a:lnTo>
                <a:lnTo>
                  <a:pt x="848" y="793"/>
                </a:lnTo>
                <a:lnTo>
                  <a:pt x="849" y="794"/>
                </a:lnTo>
                <a:lnTo>
                  <a:pt x="849" y="794"/>
                </a:lnTo>
                <a:lnTo>
                  <a:pt x="849" y="794"/>
                </a:lnTo>
                <a:lnTo>
                  <a:pt x="849" y="798"/>
                </a:lnTo>
                <a:lnTo>
                  <a:pt x="849" y="799"/>
                </a:lnTo>
                <a:lnTo>
                  <a:pt x="850" y="802"/>
                </a:lnTo>
                <a:lnTo>
                  <a:pt x="850" y="802"/>
                </a:lnTo>
                <a:lnTo>
                  <a:pt x="850" y="806"/>
                </a:lnTo>
                <a:lnTo>
                  <a:pt x="851" y="806"/>
                </a:lnTo>
                <a:lnTo>
                  <a:pt x="851" y="811"/>
                </a:lnTo>
                <a:lnTo>
                  <a:pt x="851" y="813"/>
                </a:lnTo>
                <a:lnTo>
                  <a:pt x="851" y="820"/>
                </a:lnTo>
                <a:lnTo>
                  <a:pt x="852" y="820"/>
                </a:lnTo>
                <a:lnTo>
                  <a:pt x="852" y="822"/>
                </a:lnTo>
                <a:lnTo>
                  <a:pt x="852" y="823"/>
                </a:lnTo>
                <a:lnTo>
                  <a:pt x="853" y="818"/>
                </a:lnTo>
                <a:lnTo>
                  <a:pt x="853" y="817"/>
                </a:lnTo>
                <a:lnTo>
                  <a:pt x="853" y="818"/>
                </a:lnTo>
                <a:lnTo>
                  <a:pt x="853" y="810"/>
                </a:lnTo>
                <a:lnTo>
                  <a:pt x="853" y="808"/>
                </a:lnTo>
                <a:lnTo>
                  <a:pt x="854" y="807"/>
                </a:lnTo>
                <a:lnTo>
                  <a:pt x="854" y="807"/>
                </a:lnTo>
                <a:lnTo>
                  <a:pt x="854" y="805"/>
                </a:lnTo>
                <a:lnTo>
                  <a:pt x="854" y="807"/>
                </a:lnTo>
                <a:lnTo>
                  <a:pt x="855" y="797"/>
                </a:lnTo>
                <a:lnTo>
                  <a:pt x="855" y="622"/>
                </a:lnTo>
                <a:lnTo>
                  <a:pt x="855" y="529"/>
                </a:lnTo>
                <a:lnTo>
                  <a:pt x="855" y="418"/>
                </a:lnTo>
                <a:lnTo>
                  <a:pt x="856" y="409"/>
                </a:lnTo>
                <a:lnTo>
                  <a:pt x="856" y="333"/>
                </a:lnTo>
                <a:lnTo>
                  <a:pt x="856" y="310"/>
                </a:lnTo>
                <a:lnTo>
                  <a:pt x="857" y="226"/>
                </a:lnTo>
                <a:lnTo>
                  <a:pt x="857" y="205"/>
                </a:lnTo>
                <a:lnTo>
                  <a:pt x="857" y="146"/>
                </a:lnTo>
                <a:lnTo>
                  <a:pt x="857" y="136"/>
                </a:lnTo>
                <a:lnTo>
                  <a:pt x="858" y="92"/>
                </a:lnTo>
                <a:lnTo>
                  <a:pt x="858" y="89"/>
                </a:lnTo>
                <a:lnTo>
                  <a:pt x="858" y="73"/>
                </a:lnTo>
                <a:lnTo>
                  <a:pt x="859" y="68"/>
                </a:lnTo>
                <a:lnTo>
                  <a:pt x="859" y="52"/>
                </a:lnTo>
                <a:lnTo>
                  <a:pt x="859" y="48"/>
                </a:lnTo>
                <a:lnTo>
                  <a:pt x="860" y="37"/>
                </a:lnTo>
                <a:lnTo>
                  <a:pt x="860" y="36"/>
                </a:lnTo>
                <a:lnTo>
                  <a:pt x="860" y="30"/>
                </a:lnTo>
                <a:lnTo>
                  <a:pt x="860" y="28"/>
                </a:lnTo>
                <a:lnTo>
                  <a:pt x="861" y="26"/>
                </a:lnTo>
                <a:lnTo>
                  <a:pt x="861" y="26"/>
                </a:lnTo>
                <a:lnTo>
                  <a:pt x="861" y="28"/>
                </a:lnTo>
                <a:lnTo>
                  <a:pt x="862" y="29"/>
                </a:lnTo>
                <a:lnTo>
                  <a:pt x="862" y="37"/>
                </a:lnTo>
                <a:lnTo>
                  <a:pt x="862" y="40"/>
                </a:lnTo>
                <a:lnTo>
                  <a:pt x="862" y="53"/>
                </a:lnTo>
                <a:lnTo>
                  <a:pt x="863" y="56"/>
                </a:lnTo>
                <a:lnTo>
                  <a:pt x="863" y="67"/>
                </a:lnTo>
                <a:lnTo>
                  <a:pt x="863" y="69"/>
                </a:lnTo>
                <a:lnTo>
                  <a:pt x="864" y="79"/>
                </a:lnTo>
                <a:lnTo>
                  <a:pt x="864" y="80"/>
                </a:lnTo>
                <a:lnTo>
                  <a:pt x="864" y="84"/>
                </a:lnTo>
                <a:lnTo>
                  <a:pt x="864" y="86"/>
                </a:lnTo>
                <a:lnTo>
                  <a:pt x="865" y="93"/>
                </a:lnTo>
                <a:lnTo>
                  <a:pt x="865" y="94"/>
                </a:lnTo>
                <a:lnTo>
                  <a:pt x="865" y="103"/>
                </a:lnTo>
                <a:lnTo>
                  <a:pt x="866" y="105"/>
                </a:lnTo>
                <a:lnTo>
                  <a:pt x="866" y="115"/>
                </a:lnTo>
                <a:lnTo>
                  <a:pt x="866" y="118"/>
                </a:lnTo>
                <a:lnTo>
                  <a:pt x="866" y="128"/>
                </a:lnTo>
                <a:lnTo>
                  <a:pt x="866" y="131"/>
                </a:lnTo>
                <a:lnTo>
                  <a:pt x="867" y="142"/>
                </a:lnTo>
                <a:lnTo>
                  <a:pt x="867" y="144"/>
                </a:lnTo>
                <a:lnTo>
                  <a:pt x="868" y="155"/>
                </a:lnTo>
                <a:lnTo>
                  <a:pt x="868" y="156"/>
                </a:lnTo>
                <a:lnTo>
                  <a:pt x="868" y="167"/>
                </a:lnTo>
                <a:lnTo>
                  <a:pt x="868" y="172"/>
                </a:lnTo>
                <a:lnTo>
                  <a:pt x="869" y="181"/>
                </a:lnTo>
                <a:lnTo>
                  <a:pt x="869" y="181"/>
                </a:lnTo>
                <a:lnTo>
                  <a:pt x="869" y="184"/>
                </a:lnTo>
                <a:lnTo>
                  <a:pt x="870" y="185"/>
                </a:lnTo>
                <a:lnTo>
                  <a:pt x="870" y="179"/>
                </a:lnTo>
                <a:lnTo>
                  <a:pt x="870" y="177"/>
                </a:lnTo>
                <a:lnTo>
                  <a:pt x="870" y="166"/>
                </a:lnTo>
                <a:lnTo>
                  <a:pt x="871" y="162"/>
                </a:lnTo>
                <a:lnTo>
                  <a:pt x="871" y="149"/>
                </a:lnTo>
                <a:lnTo>
                  <a:pt x="871" y="145"/>
                </a:lnTo>
                <a:lnTo>
                  <a:pt x="872" y="134"/>
                </a:lnTo>
                <a:lnTo>
                  <a:pt x="872" y="133"/>
                </a:lnTo>
                <a:lnTo>
                  <a:pt x="872" y="128"/>
                </a:lnTo>
                <a:lnTo>
                  <a:pt x="872" y="128"/>
                </a:lnTo>
                <a:lnTo>
                  <a:pt x="873" y="126"/>
                </a:lnTo>
                <a:lnTo>
                  <a:pt x="873" y="127"/>
                </a:lnTo>
                <a:lnTo>
                  <a:pt x="873" y="128"/>
                </a:lnTo>
                <a:lnTo>
                  <a:pt x="873" y="136"/>
                </a:lnTo>
                <a:lnTo>
                  <a:pt x="874" y="139"/>
                </a:lnTo>
                <a:lnTo>
                  <a:pt x="874" y="151"/>
                </a:lnTo>
                <a:lnTo>
                  <a:pt x="874" y="155"/>
                </a:lnTo>
                <a:lnTo>
                  <a:pt x="874" y="184"/>
                </a:lnTo>
                <a:lnTo>
                  <a:pt x="875" y="191"/>
                </a:lnTo>
                <a:lnTo>
                  <a:pt x="875" y="237"/>
                </a:lnTo>
                <a:lnTo>
                  <a:pt x="875" y="256"/>
                </a:lnTo>
                <a:lnTo>
                  <a:pt x="876" y="333"/>
                </a:lnTo>
                <a:lnTo>
                  <a:pt x="876" y="350"/>
                </a:lnTo>
                <a:lnTo>
                  <a:pt x="876" y="481"/>
                </a:lnTo>
                <a:lnTo>
                  <a:pt x="876" y="494"/>
                </a:lnTo>
                <a:lnTo>
                  <a:pt x="877" y="575"/>
                </a:lnTo>
                <a:lnTo>
                  <a:pt x="877" y="596"/>
                </a:lnTo>
                <a:lnTo>
                  <a:pt x="877" y="672"/>
                </a:lnTo>
                <a:lnTo>
                  <a:pt x="878" y="688"/>
                </a:lnTo>
                <a:lnTo>
                  <a:pt x="878" y="725"/>
                </a:lnTo>
                <a:lnTo>
                  <a:pt x="878" y="730"/>
                </a:lnTo>
                <a:lnTo>
                  <a:pt x="878" y="748"/>
                </a:lnTo>
                <a:lnTo>
                  <a:pt x="879" y="750"/>
                </a:lnTo>
                <a:lnTo>
                  <a:pt x="879" y="766"/>
                </a:lnTo>
                <a:lnTo>
                  <a:pt x="879" y="770"/>
                </a:lnTo>
                <a:lnTo>
                  <a:pt x="880" y="777"/>
                </a:lnTo>
                <a:lnTo>
                  <a:pt x="880" y="776"/>
                </a:lnTo>
                <a:lnTo>
                  <a:pt x="880" y="773"/>
                </a:lnTo>
                <a:lnTo>
                  <a:pt x="880" y="774"/>
                </a:lnTo>
                <a:lnTo>
                  <a:pt x="880" y="775"/>
                </a:lnTo>
                <a:lnTo>
                  <a:pt x="881" y="782"/>
                </a:lnTo>
                <a:lnTo>
                  <a:pt x="881" y="783"/>
                </a:lnTo>
                <a:lnTo>
                  <a:pt x="881" y="789"/>
                </a:lnTo>
                <a:lnTo>
                  <a:pt x="882" y="790"/>
                </a:lnTo>
                <a:lnTo>
                  <a:pt x="882" y="792"/>
                </a:lnTo>
                <a:lnTo>
                  <a:pt x="882" y="793"/>
                </a:lnTo>
                <a:lnTo>
                  <a:pt x="882" y="793"/>
                </a:lnTo>
                <a:lnTo>
                  <a:pt x="882" y="793"/>
                </a:lnTo>
                <a:lnTo>
                  <a:pt x="883" y="792"/>
                </a:lnTo>
                <a:lnTo>
                  <a:pt x="883" y="794"/>
                </a:lnTo>
                <a:lnTo>
                  <a:pt x="883" y="794"/>
                </a:lnTo>
                <a:lnTo>
                  <a:pt x="884" y="798"/>
                </a:lnTo>
                <a:lnTo>
                  <a:pt x="884" y="798"/>
                </a:lnTo>
                <a:lnTo>
                  <a:pt x="884" y="798"/>
                </a:lnTo>
                <a:lnTo>
                  <a:pt x="884" y="800"/>
                </a:lnTo>
                <a:lnTo>
                  <a:pt x="884" y="802"/>
                </a:lnTo>
                <a:lnTo>
                  <a:pt x="884" y="803"/>
                </a:lnTo>
                <a:lnTo>
                  <a:pt x="885" y="802"/>
                </a:lnTo>
                <a:lnTo>
                  <a:pt x="885" y="802"/>
                </a:lnTo>
                <a:lnTo>
                  <a:pt x="885" y="806"/>
                </a:lnTo>
                <a:lnTo>
                  <a:pt x="886" y="807"/>
                </a:lnTo>
                <a:lnTo>
                  <a:pt x="886" y="811"/>
                </a:lnTo>
                <a:lnTo>
                  <a:pt x="886" y="812"/>
                </a:lnTo>
                <a:lnTo>
                  <a:pt x="886" y="818"/>
                </a:lnTo>
                <a:lnTo>
                  <a:pt x="887" y="817"/>
                </a:lnTo>
                <a:lnTo>
                  <a:pt x="887" y="818"/>
                </a:lnTo>
                <a:lnTo>
                  <a:pt x="887" y="807"/>
                </a:lnTo>
                <a:lnTo>
                  <a:pt x="887" y="802"/>
                </a:lnTo>
                <a:lnTo>
                  <a:pt x="887" y="804"/>
                </a:lnTo>
                <a:lnTo>
                  <a:pt x="888" y="798"/>
                </a:lnTo>
                <a:lnTo>
                  <a:pt x="888" y="797"/>
                </a:lnTo>
                <a:lnTo>
                  <a:pt x="888" y="791"/>
                </a:lnTo>
                <a:lnTo>
                  <a:pt x="889" y="789"/>
                </a:lnTo>
                <a:lnTo>
                  <a:pt x="889" y="762"/>
                </a:lnTo>
                <a:lnTo>
                  <a:pt x="889" y="747"/>
                </a:lnTo>
                <a:lnTo>
                  <a:pt x="889" y="643"/>
                </a:lnTo>
                <a:lnTo>
                  <a:pt x="889" y="589"/>
                </a:lnTo>
                <a:lnTo>
                  <a:pt x="890" y="385"/>
                </a:lnTo>
                <a:lnTo>
                  <a:pt x="890" y="346"/>
                </a:lnTo>
                <a:lnTo>
                  <a:pt x="891" y="239"/>
                </a:lnTo>
                <a:lnTo>
                  <a:pt x="891" y="223"/>
                </a:lnTo>
                <a:lnTo>
                  <a:pt x="891" y="132"/>
                </a:lnTo>
                <a:lnTo>
                  <a:pt x="891" y="122"/>
                </a:lnTo>
                <a:lnTo>
                  <a:pt x="892" y="86"/>
                </a:lnTo>
                <a:lnTo>
                  <a:pt x="892" y="79"/>
                </a:lnTo>
                <a:lnTo>
                  <a:pt x="892" y="62"/>
                </a:lnTo>
                <a:lnTo>
                  <a:pt x="893" y="59"/>
                </a:lnTo>
                <a:lnTo>
                  <a:pt x="893" y="42"/>
                </a:lnTo>
                <a:lnTo>
                  <a:pt x="893" y="41"/>
                </a:lnTo>
                <a:lnTo>
                  <a:pt x="893" y="35"/>
                </a:lnTo>
                <a:lnTo>
                  <a:pt x="894" y="36"/>
                </a:lnTo>
                <a:lnTo>
                  <a:pt x="894" y="41"/>
                </a:lnTo>
                <a:lnTo>
                  <a:pt x="894" y="43"/>
                </a:lnTo>
                <a:lnTo>
                  <a:pt x="895" y="63"/>
                </a:lnTo>
                <a:lnTo>
                  <a:pt x="895" y="68"/>
                </a:lnTo>
                <a:lnTo>
                  <a:pt x="895" y="85"/>
                </a:lnTo>
                <a:lnTo>
                  <a:pt x="895" y="90"/>
                </a:lnTo>
                <a:lnTo>
                  <a:pt x="896" y="123"/>
                </a:lnTo>
                <a:lnTo>
                  <a:pt x="896" y="130"/>
                </a:lnTo>
                <a:lnTo>
                  <a:pt x="896" y="161"/>
                </a:lnTo>
                <a:lnTo>
                  <a:pt x="897" y="166"/>
                </a:lnTo>
                <a:lnTo>
                  <a:pt x="897" y="189"/>
                </a:lnTo>
                <a:lnTo>
                  <a:pt x="897" y="197"/>
                </a:lnTo>
                <a:lnTo>
                  <a:pt x="897" y="226"/>
                </a:lnTo>
                <a:lnTo>
                  <a:pt x="898" y="232"/>
                </a:lnTo>
                <a:lnTo>
                  <a:pt x="898" y="243"/>
                </a:lnTo>
                <a:lnTo>
                  <a:pt x="898" y="245"/>
                </a:lnTo>
                <a:lnTo>
                  <a:pt x="899" y="255"/>
                </a:lnTo>
                <a:lnTo>
                  <a:pt x="899" y="258"/>
                </a:lnTo>
                <a:lnTo>
                  <a:pt x="899" y="266"/>
                </a:lnTo>
                <a:lnTo>
                  <a:pt x="899" y="267"/>
                </a:lnTo>
                <a:lnTo>
                  <a:pt x="900" y="271"/>
                </a:lnTo>
                <a:lnTo>
                  <a:pt x="900" y="272"/>
                </a:lnTo>
                <a:lnTo>
                  <a:pt x="900" y="273"/>
                </a:lnTo>
                <a:lnTo>
                  <a:pt x="900" y="272"/>
                </a:lnTo>
                <a:lnTo>
                  <a:pt x="901" y="272"/>
                </a:lnTo>
                <a:lnTo>
                  <a:pt x="901" y="273"/>
                </a:lnTo>
                <a:lnTo>
                  <a:pt x="901" y="270"/>
                </a:lnTo>
                <a:lnTo>
                  <a:pt x="901" y="270"/>
                </a:lnTo>
                <a:lnTo>
                  <a:pt x="901" y="267"/>
                </a:lnTo>
                <a:lnTo>
                  <a:pt x="902" y="265"/>
                </a:lnTo>
                <a:lnTo>
                  <a:pt x="902" y="258"/>
                </a:lnTo>
                <a:lnTo>
                  <a:pt x="902" y="257"/>
                </a:lnTo>
                <a:lnTo>
                  <a:pt x="903" y="250"/>
                </a:lnTo>
                <a:lnTo>
                  <a:pt x="903" y="248"/>
                </a:lnTo>
                <a:lnTo>
                  <a:pt x="903" y="239"/>
                </a:lnTo>
                <a:lnTo>
                  <a:pt x="903" y="238"/>
                </a:lnTo>
                <a:lnTo>
                  <a:pt x="904" y="223"/>
                </a:lnTo>
                <a:lnTo>
                  <a:pt x="904" y="221"/>
                </a:lnTo>
                <a:lnTo>
                  <a:pt x="904" y="210"/>
                </a:lnTo>
                <a:lnTo>
                  <a:pt x="905" y="206"/>
                </a:lnTo>
                <a:lnTo>
                  <a:pt x="905" y="189"/>
                </a:lnTo>
                <a:lnTo>
                  <a:pt x="905" y="185"/>
                </a:lnTo>
                <a:lnTo>
                  <a:pt x="905" y="174"/>
                </a:lnTo>
                <a:lnTo>
                  <a:pt x="906" y="172"/>
                </a:lnTo>
                <a:lnTo>
                  <a:pt x="906" y="162"/>
                </a:lnTo>
                <a:lnTo>
                  <a:pt x="906" y="160"/>
                </a:lnTo>
                <a:lnTo>
                  <a:pt x="907" y="155"/>
                </a:lnTo>
                <a:lnTo>
                  <a:pt x="907" y="155"/>
                </a:lnTo>
                <a:lnTo>
                  <a:pt x="907" y="154"/>
                </a:lnTo>
                <a:lnTo>
                  <a:pt x="907" y="153"/>
                </a:lnTo>
                <a:lnTo>
                  <a:pt x="907" y="156"/>
                </a:lnTo>
                <a:lnTo>
                  <a:pt x="907" y="157"/>
                </a:lnTo>
                <a:lnTo>
                  <a:pt x="908" y="168"/>
                </a:lnTo>
                <a:lnTo>
                  <a:pt x="908" y="173"/>
                </a:lnTo>
                <a:lnTo>
                  <a:pt x="908" y="211"/>
                </a:lnTo>
                <a:lnTo>
                  <a:pt x="909" y="226"/>
                </a:lnTo>
                <a:lnTo>
                  <a:pt x="909" y="299"/>
                </a:lnTo>
                <a:lnTo>
                  <a:pt x="909" y="320"/>
                </a:lnTo>
                <a:lnTo>
                  <a:pt x="909" y="471"/>
                </a:lnTo>
                <a:lnTo>
                  <a:pt x="910" y="494"/>
                </a:lnTo>
                <a:lnTo>
                  <a:pt x="910" y="610"/>
                </a:lnTo>
                <a:lnTo>
                  <a:pt x="910" y="631"/>
                </a:lnTo>
                <a:lnTo>
                  <a:pt x="911" y="703"/>
                </a:lnTo>
                <a:lnTo>
                  <a:pt x="911" y="716"/>
                </a:lnTo>
                <a:lnTo>
                  <a:pt x="911" y="759"/>
                </a:lnTo>
                <a:lnTo>
                  <a:pt x="911" y="757"/>
                </a:lnTo>
                <a:lnTo>
                  <a:pt x="912" y="767"/>
                </a:lnTo>
                <a:lnTo>
                  <a:pt x="912" y="771"/>
                </a:lnTo>
                <a:lnTo>
                  <a:pt x="912" y="785"/>
                </a:lnTo>
                <a:lnTo>
                  <a:pt x="913" y="787"/>
                </a:lnTo>
                <a:lnTo>
                  <a:pt x="913" y="791"/>
                </a:lnTo>
                <a:lnTo>
                  <a:pt x="913" y="789"/>
                </a:lnTo>
                <a:lnTo>
                  <a:pt x="913" y="789"/>
                </a:lnTo>
                <a:lnTo>
                  <a:pt x="913" y="787"/>
                </a:lnTo>
                <a:lnTo>
                  <a:pt x="914" y="788"/>
                </a:lnTo>
                <a:lnTo>
                  <a:pt x="914" y="792"/>
                </a:lnTo>
                <a:lnTo>
                  <a:pt x="914" y="793"/>
                </a:lnTo>
                <a:lnTo>
                  <a:pt x="915" y="794"/>
                </a:lnTo>
                <a:lnTo>
                  <a:pt x="915" y="794"/>
                </a:lnTo>
                <a:lnTo>
                  <a:pt x="915" y="794"/>
                </a:lnTo>
                <a:lnTo>
                  <a:pt x="915" y="793"/>
                </a:lnTo>
                <a:lnTo>
                  <a:pt x="915" y="793"/>
                </a:lnTo>
                <a:lnTo>
                  <a:pt x="916" y="793"/>
                </a:lnTo>
                <a:lnTo>
                  <a:pt x="916" y="795"/>
                </a:lnTo>
                <a:lnTo>
                  <a:pt x="916" y="796"/>
                </a:lnTo>
                <a:lnTo>
                  <a:pt x="916" y="797"/>
                </a:lnTo>
                <a:lnTo>
                  <a:pt x="916" y="797"/>
                </a:lnTo>
                <a:lnTo>
                  <a:pt x="917" y="797"/>
                </a:lnTo>
                <a:lnTo>
                  <a:pt x="917" y="797"/>
                </a:lnTo>
                <a:lnTo>
                  <a:pt x="917" y="799"/>
                </a:lnTo>
                <a:lnTo>
                  <a:pt x="917" y="799"/>
                </a:lnTo>
                <a:lnTo>
                  <a:pt x="918" y="800"/>
                </a:lnTo>
                <a:lnTo>
                  <a:pt x="918" y="800"/>
                </a:lnTo>
                <a:lnTo>
                  <a:pt x="918" y="800"/>
                </a:lnTo>
                <a:lnTo>
                  <a:pt x="918" y="802"/>
                </a:lnTo>
                <a:lnTo>
                  <a:pt x="918" y="803"/>
                </a:lnTo>
                <a:lnTo>
                  <a:pt x="919" y="807"/>
                </a:lnTo>
                <a:lnTo>
                  <a:pt x="919" y="808"/>
                </a:lnTo>
                <a:lnTo>
                  <a:pt x="919" y="814"/>
                </a:lnTo>
                <a:lnTo>
                  <a:pt x="920" y="816"/>
                </a:lnTo>
                <a:lnTo>
                  <a:pt x="920" y="820"/>
                </a:lnTo>
                <a:lnTo>
                  <a:pt x="920" y="820"/>
                </a:lnTo>
                <a:lnTo>
                  <a:pt x="920" y="822"/>
                </a:lnTo>
                <a:lnTo>
                  <a:pt x="920" y="822"/>
                </a:lnTo>
                <a:lnTo>
                  <a:pt x="921" y="822"/>
                </a:lnTo>
                <a:lnTo>
                  <a:pt x="921" y="819"/>
                </a:lnTo>
                <a:lnTo>
                  <a:pt x="921" y="818"/>
                </a:lnTo>
                <a:lnTo>
                  <a:pt x="922" y="811"/>
                </a:lnTo>
                <a:lnTo>
                  <a:pt x="922" y="811"/>
                </a:lnTo>
                <a:lnTo>
                  <a:pt x="922" y="811"/>
                </a:lnTo>
                <a:lnTo>
                  <a:pt x="922" y="811"/>
                </a:lnTo>
                <a:lnTo>
                  <a:pt x="922" y="811"/>
                </a:lnTo>
                <a:lnTo>
                  <a:pt x="923" y="787"/>
                </a:lnTo>
                <a:lnTo>
                  <a:pt x="923" y="762"/>
                </a:lnTo>
                <a:lnTo>
                  <a:pt x="923" y="463"/>
                </a:lnTo>
                <a:lnTo>
                  <a:pt x="924" y="418"/>
                </a:lnTo>
                <a:lnTo>
                  <a:pt x="924" y="338"/>
                </a:lnTo>
                <a:lnTo>
                  <a:pt x="924" y="324"/>
                </a:lnTo>
                <a:lnTo>
                  <a:pt x="924" y="236"/>
                </a:lnTo>
                <a:lnTo>
                  <a:pt x="925" y="207"/>
                </a:lnTo>
                <a:lnTo>
                  <a:pt x="925" y="131"/>
                </a:lnTo>
                <a:lnTo>
                  <a:pt x="925" y="118"/>
                </a:lnTo>
                <a:lnTo>
                  <a:pt x="926" y="80"/>
                </a:lnTo>
                <a:lnTo>
                  <a:pt x="926" y="75"/>
                </a:lnTo>
                <a:lnTo>
                  <a:pt x="926" y="62"/>
                </a:lnTo>
                <a:lnTo>
                  <a:pt x="926" y="60"/>
                </a:lnTo>
                <a:lnTo>
                  <a:pt x="927" y="53"/>
                </a:lnTo>
                <a:lnTo>
                  <a:pt x="927" y="51"/>
                </a:lnTo>
                <a:lnTo>
                  <a:pt x="927" y="45"/>
                </a:lnTo>
                <a:lnTo>
                  <a:pt x="928" y="44"/>
                </a:lnTo>
                <a:lnTo>
                  <a:pt x="928" y="42"/>
                </a:lnTo>
                <a:lnTo>
                  <a:pt x="928" y="43"/>
                </a:lnTo>
                <a:lnTo>
                  <a:pt x="928" y="43"/>
                </a:lnTo>
                <a:lnTo>
                  <a:pt x="928" y="47"/>
                </a:lnTo>
                <a:lnTo>
                  <a:pt x="929" y="48"/>
                </a:lnTo>
                <a:lnTo>
                  <a:pt x="929" y="57"/>
                </a:lnTo>
                <a:lnTo>
                  <a:pt x="929" y="60"/>
                </a:lnTo>
                <a:lnTo>
                  <a:pt x="930" y="80"/>
                </a:lnTo>
                <a:lnTo>
                  <a:pt x="930" y="84"/>
                </a:lnTo>
                <a:lnTo>
                  <a:pt x="930" y="100"/>
                </a:lnTo>
                <a:lnTo>
                  <a:pt x="930" y="105"/>
                </a:lnTo>
                <a:lnTo>
                  <a:pt x="931" y="119"/>
                </a:lnTo>
                <a:lnTo>
                  <a:pt x="931" y="121"/>
                </a:lnTo>
                <a:lnTo>
                  <a:pt x="931" y="125"/>
                </a:lnTo>
                <a:lnTo>
                  <a:pt x="932" y="125"/>
                </a:lnTo>
                <a:lnTo>
                  <a:pt x="932" y="122"/>
                </a:lnTo>
                <a:lnTo>
                  <a:pt x="932" y="120"/>
                </a:lnTo>
                <a:lnTo>
                  <a:pt x="932" y="110"/>
                </a:lnTo>
                <a:lnTo>
                  <a:pt x="933" y="108"/>
                </a:lnTo>
                <a:lnTo>
                  <a:pt x="933" y="100"/>
                </a:lnTo>
                <a:lnTo>
                  <a:pt x="933" y="98"/>
                </a:lnTo>
                <a:lnTo>
                  <a:pt x="934" y="91"/>
                </a:lnTo>
                <a:lnTo>
                  <a:pt x="934" y="89"/>
                </a:lnTo>
                <a:lnTo>
                  <a:pt x="934" y="83"/>
                </a:lnTo>
                <a:lnTo>
                  <a:pt x="934" y="83"/>
                </a:lnTo>
                <a:lnTo>
                  <a:pt x="935" y="82"/>
                </a:lnTo>
                <a:lnTo>
                  <a:pt x="935" y="82"/>
                </a:lnTo>
                <a:lnTo>
                  <a:pt x="935" y="83"/>
                </a:lnTo>
                <a:lnTo>
                  <a:pt x="935" y="85"/>
                </a:lnTo>
                <a:lnTo>
                  <a:pt x="936" y="86"/>
                </a:lnTo>
                <a:lnTo>
                  <a:pt x="936" y="93"/>
                </a:lnTo>
                <a:lnTo>
                  <a:pt x="936" y="96"/>
                </a:lnTo>
                <a:lnTo>
                  <a:pt x="936" y="108"/>
                </a:lnTo>
                <a:lnTo>
                  <a:pt x="937" y="114"/>
                </a:lnTo>
                <a:lnTo>
                  <a:pt x="937" y="135"/>
                </a:lnTo>
                <a:lnTo>
                  <a:pt x="937" y="138"/>
                </a:lnTo>
                <a:lnTo>
                  <a:pt x="938" y="152"/>
                </a:lnTo>
                <a:lnTo>
                  <a:pt x="938" y="156"/>
                </a:lnTo>
                <a:lnTo>
                  <a:pt x="938" y="171"/>
                </a:lnTo>
                <a:lnTo>
                  <a:pt x="938" y="170"/>
                </a:lnTo>
                <a:lnTo>
                  <a:pt x="939" y="183"/>
                </a:lnTo>
                <a:lnTo>
                  <a:pt x="939" y="184"/>
                </a:lnTo>
                <a:lnTo>
                  <a:pt x="939" y="177"/>
                </a:lnTo>
                <a:lnTo>
                  <a:pt x="940" y="176"/>
                </a:lnTo>
                <a:lnTo>
                  <a:pt x="940" y="161"/>
                </a:lnTo>
                <a:lnTo>
                  <a:pt x="940" y="160"/>
                </a:lnTo>
                <a:lnTo>
                  <a:pt x="940" y="154"/>
                </a:lnTo>
                <a:lnTo>
                  <a:pt x="941" y="153"/>
                </a:lnTo>
                <a:lnTo>
                  <a:pt x="941" y="153"/>
                </a:lnTo>
                <a:lnTo>
                  <a:pt x="941" y="155"/>
                </a:lnTo>
                <a:lnTo>
                  <a:pt x="941" y="157"/>
                </a:lnTo>
                <a:lnTo>
                  <a:pt x="942" y="173"/>
                </a:lnTo>
                <a:lnTo>
                  <a:pt x="942" y="179"/>
                </a:lnTo>
                <a:lnTo>
                  <a:pt x="942" y="208"/>
                </a:lnTo>
                <a:lnTo>
                  <a:pt x="943" y="215"/>
                </a:lnTo>
                <a:lnTo>
                  <a:pt x="943" y="261"/>
                </a:lnTo>
                <a:lnTo>
                  <a:pt x="943" y="277"/>
                </a:lnTo>
                <a:lnTo>
                  <a:pt x="943" y="366"/>
                </a:lnTo>
                <a:lnTo>
                  <a:pt x="944" y="394"/>
                </a:lnTo>
                <a:lnTo>
                  <a:pt x="944" y="492"/>
                </a:lnTo>
                <a:lnTo>
                  <a:pt x="944" y="524"/>
                </a:lnTo>
                <a:lnTo>
                  <a:pt x="945" y="642"/>
                </a:lnTo>
                <a:lnTo>
                  <a:pt x="945" y="658"/>
                </a:lnTo>
                <a:lnTo>
                  <a:pt x="945" y="716"/>
                </a:lnTo>
                <a:lnTo>
                  <a:pt x="945" y="734"/>
                </a:lnTo>
                <a:lnTo>
                  <a:pt x="946" y="759"/>
                </a:lnTo>
                <a:lnTo>
                  <a:pt x="946" y="756"/>
                </a:lnTo>
                <a:lnTo>
                  <a:pt x="946" y="752"/>
                </a:lnTo>
                <a:lnTo>
                  <a:pt x="946" y="764"/>
                </a:lnTo>
                <a:lnTo>
                  <a:pt x="947" y="766"/>
                </a:lnTo>
                <a:lnTo>
                  <a:pt x="947" y="777"/>
                </a:lnTo>
                <a:lnTo>
                  <a:pt x="947" y="780"/>
                </a:lnTo>
                <a:lnTo>
                  <a:pt x="947" y="785"/>
                </a:lnTo>
                <a:lnTo>
                  <a:pt x="947" y="786"/>
                </a:lnTo>
                <a:lnTo>
                  <a:pt x="948" y="784"/>
                </a:lnTo>
                <a:lnTo>
                  <a:pt x="948" y="786"/>
                </a:lnTo>
                <a:lnTo>
                  <a:pt x="948" y="786"/>
                </a:lnTo>
                <a:lnTo>
                  <a:pt x="949" y="788"/>
                </a:lnTo>
                <a:lnTo>
                  <a:pt x="949" y="788"/>
                </a:lnTo>
                <a:lnTo>
                  <a:pt x="949" y="788"/>
                </a:lnTo>
                <a:lnTo>
                  <a:pt x="949" y="786"/>
                </a:lnTo>
                <a:lnTo>
                  <a:pt x="949" y="787"/>
                </a:lnTo>
                <a:lnTo>
                  <a:pt x="949" y="788"/>
                </a:lnTo>
                <a:lnTo>
                  <a:pt x="950" y="789"/>
                </a:lnTo>
                <a:lnTo>
                  <a:pt x="950" y="789"/>
                </a:lnTo>
                <a:lnTo>
                  <a:pt x="950" y="791"/>
                </a:lnTo>
                <a:lnTo>
                  <a:pt x="951" y="791"/>
                </a:lnTo>
                <a:lnTo>
                  <a:pt x="951" y="793"/>
                </a:lnTo>
                <a:lnTo>
                  <a:pt x="951" y="793"/>
                </a:lnTo>
                <a:lnTo>
                  <a:pt x="951" y="793"/>
                </a:lnTo>
                <a:lnTo>
                  <a:pt x="951" y="795"/>
                </a:lnTo>
                <a:lnTo>
                  <a:pt x="952" y="795"/>
                </a:lnTo>
                <a:lnTo>
                  <a:pt x="952" y="797"/>
                </a:lnTo>
                <a:lnTo>
                  <a:pt x="952" y="797"/>
                </a:lnTo>
                <a:lnTo>
                  <a:pt x="952" y="797"/>
                </a:lnTo>
                <a:lnTo>
                  <a:pt x="953" y="798"/>
                </a:lnTo>
                <a:lnTo>
                  <a:pt x="953" y="798"/>
                </a:lnTo>
                <a:lnTo>
                  <a:pt x="953" y="798"/>
                </a:lnTo>
                <a:lnTo>
                  <a:pt x="953" y="801"/>
                </a:lnTo>
                <a:lnTo>
                  <a:pt x="953" y="802"/>
                </a:lnTo>
                <a:lnTo>
                  <a:pt x="954" y="809"/>
                </a:lnTo>
                <a:lnTo>
                  <a:pt x="954" y="811"/>
                </a:lnTo>
                <a:lnTo>
                  <a:pt x="954" y="817"/>
                </a:lnTo>
                <a:lnTo>
                  <a:pt x="955" y="819"/>
                </a:lnTo>
                <a:lnTo>
                  <a:pt x="955" y="821"/>
                </a:lnTo>
                <a:lnTo>
                  <a:pt x="955" y="821"/>
                </a:lnTo>
                <a:lnTo>
                  <a:pt x="955" y="821"/>
                </a:lnTo>
                <a:lnTo>
                  <a:pt x="955" y="822"/>
                </a:lnTo>
                <a:lnTo>
                  <a:pt x="956" y="822"/>
                </a:lnTo>
                <a:lnTo>
                  <a:pt x="956" y="820"/>
                </a:lnTo>
                <a:lnTo>
                  <a:pt x="956" y="818"/>
                </a:lnTo>
                <a:lnTo>
                  <a:pt x="957" y="811"/>
                </a:lnTo>
                <a:lnTo>
                  <a:pt x="957" y="811"/>
                </a:lnTo>
                <a:lnTo>
                  <a:pt x="957" y="809"/>
                </a:lnTo>
                <a:lnTo>
                  <a:pt x="957" y="809"/>
                </a:lnTo>
                <a:lnTo>
                  <a:pt x="957" y="810"/>
                </a:lnTo>
                <a:lnTo>
                  <a:pt x="958" y="716"/>
                </a:lnTo>
                <a:lnTo>
                  <a:pt x="958" y="637"/>
                </a:lnTo>
                <a:lnTo>
                  <a:pt x="958" y="410"/>
                </a:lnTo>
                <a:lnTo>
                  <a:pt x="959" y="396"/>
                </a:lnTo>
                <a:lnTo>
                  <a:pt x="959" y="347"/>
                </a:lnTo>
                <a:lnTo>
                  <a:pt x="959" y="333"/>
                </a:lnTo>
                <a:lnTo>
                  <a:pt x="959" y="244"/>
                </a:lnTo>
                <a:lnTo>
                  <a:pt x="960" y="221"/>
                </a:lnTo>
                <a:lnTo>
                  <a:pt x="960" y="145"/>
                </a:lnTo>
                <a:lnTo>
                  <a:pt x="960" y="132"/>
                </a:lnTo>
                <a:lnTo>
                  <a:pt x="961" y="95"/>
                </a:lnTo>
                <a:lnTo>
                  <a:pt x="961" y="89"/>
                </a:lnTo>
                <a:lnTo>
                  <a:pt x="961" y="76"/>
                </a:lnTo>
                <a:lnTo>
                  <a:pt x="961" y="73"/>
                </a:lnTo>
                <a:lnTo>
                  <a:pt x="962" y="66"/>
                </a:lnTo>
                <a:lnTo>
                  <a:pt x="962" y="65"/>
                </a:lnTo>
                <a:lnTo>
                  <a:pt x="962" y="62"/>
                </a:lnTo>
                <a:lnTo>
                  <a:pt x="963" y="61"/>
                </a:lnTo>
                <a:lnTo>
                  <a:pt x="963" y="59"/>
                </a:lnTo>
                <a:lnTo>
                  <a:pt x="963" y="59"/>
                </a:lnTo>
                <a:lnTo>
                  <a:pt x="963" y="59"/>
                </a:lnTo>
                <a:lnTo>
                  <a:pt x="963" y="61"/>
                </a:lnTo>
                <a:lnTo>
                  <a:pt x="964" y="63"/>
                </a:lnTo>
                <a:lnTo>
                  <a:pt x="964" y="68"/>
                </a:lnTo>
                <a:lnTo>
                  <a:pt x="964" y="70"/>
                </a:lnTo>
                <a:lnTo>
                  <a:pt x="965" y="86"/>
                </a:lnTo>
                <a:lnTo>
                  <a:pt x="965" y="89"/>
                </a:lnTo>
                <a:lnTo>
                  <a:pt x="965" y="108"/>
                </a:lnTo>
                <a:lnTo>
                  <a:pt x="965" y="113"/>
                </a:lnTo>
                <a:lnTo>
                  <a:pt x="966" y="131"/>
                </a:lnTo>
                <a:lnTo>
                  <a:pt x="966" y="134"/>
                </a:lnTo>
                <a:lnTo>
                  <a:pt x="966" y="153"/>
                </a:lnTo>
                <a:lnTo>
                  <a:pt x="967" y="157"/>
                </a:lnTo>
                <a:lnTo>
                  <a:pt x="967" y="171"/>
                </a:lnTo>
                <a:lnTo>
                  <a:pt x="967" y="175"/>
                </a:lnTo>
                <a:lnTo>
                  <a:pt x="967" y="189"/>
                </a:lnTo>
                <a:lnTo>
                  <a:pt x="968" y="192"/>
                </a:lnTo>
                <a:lnTo>
                  <a:pt x="968" y="199"/>
                </a:lnTo>
                <a:lnTo>
                  <a:pt x="968" y="200"/>
                </a:lnTo>
                <a:lnTo>
                  <a:pt x="969" y="203"/>
                </a:lnTo>
                <a:lnTo>
                  <a:pt x="969" y="203"/>
                </a:lnTo>
                <a:lnTo>
                  <a:pt x="969" y="205"/>
                </a:lnTo>
                <a:lnTo>
                  <a:pt x="969" y="205"/>
                </a:lnTo>
                <a:lnTo>
                  <a:pt x="969" y="205"/>
                </a:lnTo>
                <a:lnTo>
                  <a:pt x="970" y="207"/>
                </a:lnTo>
                <a:lnTo>
                  <a:pt x="970" y="207"/>
                </a:lnTo>
                <a:lnTo>
                  <a:pt x="970" y="209"/>
                </a:lnTo>
                <a:lnTo>
                  <a:pt x="970" y="211"/>
                </a:lnTo>
                <a:lnTo>
                  <a:pt x="971" y="218"/>
                </a:lnTo>
                <a:lnTo>
                  <a:pt x="971" y="220"/>
                </a:lnTo>
                <a:lnTo>
                  <a:pt x="972" y="226"/>
                </a:lnTo>
                <a:lnTo>
                  <a:pt x="972" y="228"/>
                </a:lnTo>
                <a:lnTo>
                  <a:pt x="972" y="241"/>
                </a:lnTo>
                <a:lnTo>
                  <a:pt x="972" y="244"/>
                </a:lnTo>
                <a:lnTo>
                  <a:pt x="973" y="242"/>
                </a:lnTo>
                <a:lnTo>
                  <a:pt x="973" y="244"/>
                </a:lnTo>
                <a:lnTo>
                  <a:pt x="973" y="244"/>
                </a:lnTo>
                <a:lnTo>
                  <a:pt x="973" y="246"/>
                </a:lnTo>
                <a:lnTo>
                  <a:pt x="973" y="245"/>
                </a:lnTo>
                <a:lnTo>
                  <a:pt x="974" y="244"/>
                </a:lnTo>
                <a:lnTo>
                  <a:pt x="974" y="238"/>
                </a:lnTo>
                <a:lnTo>
                  <a:pt x="974" y="239"/>
                </a:lnTo>
                <a:lnTo>
                  <a:pt x="974" y="238"/>
                </a:lnTo>
                <a:lnTo>
                  <a:pt x="974" y="232"/>
                </a:lnTo>
                <a:lnTo>
                  <a:pt x="975" y="228"/>
                </a:lnTo>
                <a:lnTo>
                  <a:pt x="975" y="211"/>
                </a:lnTo>
                <a:lnTo>
                  <a:pt x="975" y="206"/>
                </a:lnTo>
                <a:lnTo>
                  <a:pt x="976" y="186"/>
                </a:lnTo>
                <a:lnTo>
                  <a:pt x="976" y="184"/>
                </a:lnTo>
                <a:lnTo>
                  <a:pt x="976" y="174"/>
                </a:lnTo>
                <a:lnTo>
                  <a:pt x="976" y="173"/>
                </a:lnTo>
                <a:lnTo>
                  <a:pt x="977" y="172"/>
                </a:lnTo>
                <a:lnTo>
                  <a:pt x="977" y="174"/>
                </a:lnTo>
                <a:lnTo>
                  <a:pt x="977" y="176"/>
                </a:lnTo>
                <a:lnTo>
                  <a:pt x="977" y="187"/>
                </a:lnTo>
                <a:lnTo>
                  <a:pt x="978" y="190"/>
                </a:lnTo>
                <a:lnTo>
                  <a:pt x="978" y="212"/>
                </a:lnTo>
                <a:lnTo>
                  <a:pt x="978" y="220"/>
                </a:lnTo>
                <a:lnTo>
                  <a:pt x="978" y="270"/>
                </a:lnTo>
                <a:lnTo>
                  <a:pt x="979" y="288"/>
                </a:lnTo>
                <a:lnTo>
                  <a:pt x="979" y="381"/>
                </a:lnTo>
                <a:lnTo>
                  <a:pt x="979" y="400"/>
                </a:lnTo>
                <a:lnTo>
                  <a:pt x="980" y="514"/>
                </a:lnTo>
                <a:lnTo>
                  <a:pt x="980" y="549"/>
                </a:lnTo>
                <a:lnTo>
                  <a:pt x="980" y="657"/>
                </a:lnTo>
                <a:lnTo>
                  <a:pt x="980" y="673"/>
                </a:lnTo>
                <a:lnTo>
                  <a:pt x="981" y="721"/>
                </a:lnTo>
                <a:lnTo>
                  <a:pt x="981" y="733"/>
                </a:lnTo>
                <a:lnTo>
                  <a:pt x="981" y="743"/>
                </a:lnTo>
                <a:lnTo>
                  <a:pt x="981" y="736"/>
                </a:lnTo>
                <a:lnTo>
                  <a:pt x="982" y="740"/>
                </a:lnTo>
                <a:lnTo>
                  <a:pt x="982" y="767"/>
                </a:lnTo>
                <a:lnTo>
                  <a:pt x="982" y="769"/>
                </a:lnTo>
                <a:lnTo>
                  <a:pt x="982" y="778"/>
                </a:lnTo>
                <a:lnTo>
                  <a:pt x="983" y="781"/>
                </a:lnTo>
                <a:lnTo>
                  <a:pt x="983" y="781"/>
                </a:lnTo>
                <a:lnTo>
                  <a:pt x="983" y="784"/>
                </a:lnTo>
                <a:lnTo>
                  <a:pt x="983" y="783"/>
                </a:lnTo>
                <a:lnTo>
                  <a:pt x="983" y="784"/>
                </a:lnTo>
                <a:lnTo>
                  <a:pt x="983" y="784"/>
                </a:lnTo>
                <a:lnTo>
                  <a:pt x="984" y="788"/>
                </a:lnTo>
                <a:lnTo>
                  <a:pt x="984" y="792"/>
                </a:lnTo>
                <a:lnTo>
                  <a:pt x="984" y="793"/>
                </a:lnTo>
                <a:lnTo>
                  <a:pt x="984" y="794"/>
                </a:lnTo>
                <a:lnTo>
                  <a:pt x="985" y="794"/>
                </a:lnTo>
                <a:lnTo>
                  <a:pt x="985" y="794"/>
                </a:lnTo>
                <a:lnTo>
                  <a:pt x="985" y="794"/>
                </a:lnTo>
                <a:lnTo>
                  <a:pt x="985" y="794"/>
                </a:lnTo>
                <a:lnTo>
                  <a:pt x="985" y="794"/>
                </a:lnTo>
                <a:lnTo>
                  <a:pt x="986" y="795"/>
                </a:lnTo>
                <a:lnTo>
                  <a:pt x="986" y="798"/>
                </a:lnTo>
                <a:lnTo>
                  <a:pt x="986" y="798"/>
                </a:lnTo>
                <a:lnTo>
                  <a:pt x="986" y="799"/>
                </a:lnTo>
                <a:lnTo>
                  <a:pt x="986" y="800"/>
                </a:lnTo>
                <a:lnTo>
                  <a:pt x="986" y="800"/>
                </a:lnTo>
                <a:lnTo>
                  <a:pt x="987" y="800"/>
                </a:lnTo>
                <a:lnTo>
                  <a:pt x="987" y="802"/>
                </a:lnTo>
                <a:lnTo>
                  <a:pt x="987" y="802"/>
                </a:lnTo>
                <a:lnTo>
                  <a:pt x="987" y="803"/>
                </a:lnTo>
                <a:lnTo>
                  <a:pt x="988" y="804"/>
                </a:lnTo>
                <a:lnTo>
                  <a:pt x="988" y="805"/>
                </a:lnTo>
                <a:lnTo>
                  <a:pt x="988" y="804"/>
                </a:lnTo>
                <a:lnTo>
                  <a:pt x="988" y="807"/>
                </a:lnTo>
                <a:lnTo>
                  <a:pt x="988" y="807"/>
                </a:lnTo>
                <a:lnTo>
                  <a:pt x="988" y="807"/>
                </a:lnTo>
                <a:lnTo>
                  <a:pt x="989" y="810"/>
                </a:lnTo>
                <a:lnTo>
                  <a:pt x="989" y="811"/>
                </a:lnTo>
                <a:lnTo>
                  <a:pt x="989" y="818"/>
                </a:lnTo>
                <a:lnTo>
                  <a:pt x="990" y="820"/>
                </a:lnTo>
                <a:lnTo>
                  <a:pt x="990" y="821"/>
                </a:lnTo>
                <a:lnTo>
                  <a:pt x="990" y="821"/>
                </a:lnTo>
                <a:lnTo>
                  <a:pt x="990" y="822"/>
                </a:lnTo>
                <a:lnTo>
                  <a:pt x="990" y="822"/>
                </a:lnTo>
                <a:lnTo>
                  <a:pt x="990" y="822"/>
                </a:lnTo>
                <a:lnTo>
                  <a:pt x="991" y="821"/>
                </a:lnTo>
                <a:lnTo>
                  <a:pt x="991" y="817"/>
                </a:lnTo>
                <a:lnTo>
                  <a:pt x="991" y="815"/>
                </a:lnTo>
                <a:lnTo>
                  <a:pt x="992" y="811"/>
                </a:lnTo>
                <a:lnTo>
                  <a:pt x="992" y="810"/>
                </a:lnTo>
                <a:lnTo>
                  <a:pt x="992" y="808"/>
                </a:lnTo>
                <a:lnTo>
                  <a:pt x="992" y="808"/>
                </a:lnTo>
                <a:lnTo>
                  <a:pt x="993" y="765"/>
                </a:lnTo>
                <a:lnTo>
                  <a:pt x="993" y="717"/>
                </a:lnTo>
                <a:lnTo>
                  <a:pt x="993" y="460"/>
                </a:lnTo>
                <a:lnTo>
                  <a:pt x="993" y="433"/>
                </a:lnTo>
                <a:lnTo>
                  <a:pt x="994" y="368"/>
                </a:lnTo>
                <a:lnTo>
                  <a:pt x="994" y="349"/>
                </a:lnTo>
                <a:lnTo>
                  <a:pt x="994" y="261"/>
                </a:lnTo>
                <a:lnTo>
                  <a:pt x="995" y="233"/>
                </a:lnTo>
                <a:lnTo>
                  <a:pt x="995" y="153"/>
                </a:lnTo>
                <a:lnTo>
                  <a:pt x="995" y="141"/>
                </a:lnTo>
                <a:lnTo>
                  <a:pt x="996" y="100"/>
                </a:lnTo>
                <a:lnTo>
                  <a:pt x="996" y="94"/>
                </a:lnTo>
                <a:lnTo>
                  <a:pt x="996" y="79"/>
                </a:lnTo>
                <a:lnTo>
                  <a:pt x="996" y="76"/>
                </a:lnTo>
                <a:lnTo>
                  <a:pt x="997" y="62"/>
                </a:lnTo>
                <a:lnTo>
                  <a:pt x="997" y="59"/>
                </a:lnTo>
                <a:lnTo>
                  <a:pt x="997" y="51"/>
                </a:lnTo>
                <a:lnTo>
                  <a:pt x="998" y="49"/>
                </a:lnTo>
                <a:lnTo>
                  <a:pt x="998" y="45"/>
                </a:lnTo>
                <a:lnTo>
                  <a:pt x="998" y="45"/>
                </a:lnTo>
                <a:lnTo>
                  <a:pt x="999" y="44"/>
                </a:lnTo>
                <a:lnTo>
                  <a:pt x="999" y="44"/>
                </a:lnTo>
                <a:lnTo>
                  <a:pt x="999" y="44"/>
                </a:lnTo>
                <a:lnTo>
                  <a:pt x="999" y="49"/>
                </a:lnTo>
                <a:lnTo>
                  <a:pt x="999" y="50"/>
                </a:lnTo>
                <a:lnTo>
                  <a:pt x="1000" y="62"/>
                </a:lnTo>
                <a:lnTo>
                  <a:pt x="1000" y="65"/>
                </a:lnTo>
                <a:lnTo>
                  <a:pt x="1000" y="77"/>
                </a:lnTo>
                <a:lnTo>
                  <a:pt x="1001" y="80"/>
                </a:lnTo>
                <a:lnTo>
                  <a:pt x="1001" y="91"/>
                </a:lnTo>
                <a:lnTo>
                  <a:pt x="1001" y="92"/>
                </a:lnTo>
                <a:lnTo>
                  <a:pt x="1001" y="101"/>
                </a:lnTo>
                <a:lnTo>
                  <a:pt x="1002" y="102"/>
                </a:lnTo>
                <a:lnTo>
                  <a:pt x="1002" y="105"/>
                </a:lnTo>
                <a:lnTo>
                  <a:pt x="1002" y="105"/>
                </a:lnTo>
                <a:lnTo>
                  <a:pt x="1002" y="105"/>
                </a:lnTo>
                <a:lnTo>
                  <a:pt x="1002" y="105"/>
                </a:lnTo>
                <a:lnTo>
                  <a:pt x="1003" y="104"/>
                </a:lnTo>
                <a:lnTo>
                  <a:pt x="1003" y="103"/>
                </a:lnTo>
                <a:lnTo>
                  <a:pt x="1003" y="98"/>
                </a:lnTo>
                <a:lnTo>
                  <a:pt x="1003" y="97"/>
                </a:lnTo>
                <a:lnTo>
                  <a:pt x="1004" y="94"/>
                </a:lnTo>
                <a:lnTo>
                  <a:pt x="1004" y="93"/>
                </a:lnTo>
                <a:lnTo>
                  <a:pt x="1004" y="89"/>
                </a:lnTo>
                <a:lnTo>
                  <a:pt x="1005" y="88"/>
                </a:lnTo>
                <a:lnTo>
                  <a:pt x="1005" y="86"/>
                </a:lnTo>
                <a:lnTo>
                  <a:pt x="1005" y="86"/>
                </a:lnTo>
                <a:lnTo>
                  <a:pt x="1005" y="84"/>
                </a:lnTo>
                <a:lnTo>
                  <a:pt x="1006" y="84"/>
                </a:lnTo>
                <a:lnTo>
                  <a:pt x="1006" y="84"/>
                </a:lnTo>
                <a:lnTo>
                  <a:pt x="1006" y="84"/>
                </a:lnTo>
                <a:lnTo>
                  <a:pt x="1006" y="84"/>
                </a:lnTo>
                <a:lnTo>
                  <a:pt x="1007" y="88"/>
                </a:lnTo>
                <a:lnTo>
                  <a:pt x="1007" y="89"/>
                </a:lnTo>
                <a:lnTo>
                  <a:pt x="1007" y="99"/>
                </a:lnTo>
                <a:lnTo>
                  <a:pt x="1007" y="103"/>
                </a:lnTo>
                <a:lnTo>
                  <a:pt x="1008" y="121"/>
                </a:lnTo>
                <a:lnTo>
                  <a:pt x="1008" y="126"/>
                </a:lnTo>
                <a:lnTo>
                  <a:pt x="1008" y="146"/>
                </a:lnTo>
                <a:lnTo>
                  <a:pt x="1009" y="153"/>
                </a:lnTo>
                <a:lnTo>
                  <a:pt x="1009" y="197"/>
                </a:lnTo>
                <a:lnTo>
                  <a:pt x="1009" y="205"/>
                </a:lnTo>
                <a:lnTo>
                  <a:pt x="1009" y="244"/>
                </a:lnTo>
                <a:lnTo>
                  <a:pt x="1010" y="254"/>
                </a:lnTo>
                <a:lnTo>
                  <a:pt x="1010" y="282"/>
                </a:lnTo>
                <a:lnTo>
                  <a:pt x="1010" y="286"/>
                </a:lnTo>
                <a:lnTo>
                  <a:pt x="1011" y="303"/>
                </a:lnTo>
                <a:lnTo>
                  <a:pt x="1011" y="302"/>
                </a:lnTo>
                <a:lnTo>
                  <a:pt x="1011" y="300"/>
                </a:lnTo>
                <a:lnTo>
                  <a:pt x="1011" y="278"/>
                </a:lnTo>
                <a:lnTo>
                  <a:pt x="1011" y="270"/>
                </a:lnTo>
                <a:lnTo>
                  <a:pt x="1012" y="239"/>
                </a:lnTo>
                <a:lnTo>
                  <a:pt x="1012" y="232"/>
                </a:lnTo>
                <a:lnTo>
                  <a:pt x="1012" y="200"/>
                </a:lnTo>
                <a:lnTo>
                  <a:pt x="1013" y="196"/>
                </a:lnTo>
                <a:lnTo>
                  <a:pt x="1013" y="180"/>
                </a:lnTo>
                <a:lnTo>
                  <a:pt x="1013" y="176"/>
                </a:lnTo>
                <a:lnTo>
                  <a:pt x="1013" y="166"/>
                </a:lnTo>
                <a:lnTo>
                  <a:pt x="1014" y="165"/>
                </a:lnTo>
                <a:lnTo>
                  <a:pt x="1014" y="164"/>
                </a:lnTo>
                <a:lnTo>
                  <a:pt x="1014" y="167"/>
                </a:lnTo>
                <a:lnTo>
                  <a:pt x="1014" y="168"/>
                </a:lnTo>
                <a:lnTo>
                  <a:pt x="1015" y="188"/>
                </a:lnTo>
                <a:lnTo>
                  <a:pt x="1015" y="199"/>
                </a:lnTo>
                <a:lnTo>
                  <a:pt x="1015" y="265"/>
                </a:lnTo>
                <a:lnTo>
                  <a:pt x="1015" y="285"/>
                </a:lnTo>
                <a:lnTo>
                  <a:pt x="1016" y="378"/>
                </a:lnTo>
                <a:lnTo>
                  <a:pt x="1016" y="407"/>
                </a:lnTo>
                <a:lnTo>
                  <a:pt x="1016" y="526"/>
                </a:lnTo>
                <a:lnTo>
                  <a:pt x="1017" y="551"/>
                </a:lnTo>
                <a:lnTo>
                  <a:pt x="1017" y="646"/>
                </a:lnTo>
                <a:lnTo>
                  <a:pt x="1017" y="676"/>
                </a:lnTo>
                <a:lnTo>
                  <a:pt x="1017" y="714"/>
                </a:lnTo>
                <a:lnTo>
                  <a:pt x="1018" y="714"/>
                </a:lnTo>
                <a:lnTo>
                  <a:pt x="1018" y="704"/>
                </a:lnTo>
                <a:lnTo>
                  <a:pt x="1018" y="738"/>
                </a:lnTo>
                <a:lnTo>
                  <a:pt x="1018" y="739"/>
                </a:lnTo>
                <a:lnTo>
                  <a:pt x="1019" y="745"/>
                </a:lnTo>
                <a:lnTo>
                  <a:pt x="1019" y="748"/>
                </a:lnTo>
                <a:lnTo>
                  <a:pt x="1019" y="754"/>
                </a:lnTo>
                <a:lnTo>
                  <a:pt x="1019" y="754"/>
                </a:lnTo>
                <a:lnTo>
                  <a:pt x="1020" y="759"/>
                </a:lnTo>
                <a:lnTo>
                  <a:pt x="1020" y="761"/>
                </a:lnTo>
                <a:lnTo>
                  <a:pt x="1020" y="763"/>
                </a:lnTo>
                <a:lnTo>
                  <a:pt x="1021" y="765"/>
                </a:lnTo>
                <a:lnTo>
                  <a:pt x="1021" y="772"/>
                </a:lnTo>
                <a:lnTo>
                  <a:pt x="1021" y="773"/>
                </a:lnTo>
                <a:lnTo>
                  <a:pt x="1021" y="775"/>
                </a:lnTo>
                <a:lnTo>
                  <a:pt x="1022" y="777"/>
                </a:lnTo>
                <a:lnTo>
                  <a:pt x="1022" y="780"/>
                </a:lnTo>
                <a:lnTo>
                  <a:pt x="1022" y="780"/>
                </a:lnTo>
                <a:lnTo>
                  <a:pt x="1023" y="784"/>
                </a:lnTo>
                <a:lnTo>
                  <a:pt x="1023" y="784"/>
                </a:lnTo>
                <a:lnTo>
                  <a:pt x="1023" y="784"/>
                </a:lnTo>
                <a:lnTo>
                  <a:pt x="1023" y="789"/>
                </a:lnTo>
                <a:lnTo>
                  <a:pt x="1023" y="789"/>
                </a:lnTo>
                <a:lnTo>
                  <a:pt x="1023" y="792"/>
                </a:lnTo>
                <a:lnTo>
                  <a:pt x="1024" y="792"/>
                </a:lnTo>
                <a:lnTo>
                  <a:pt x="1024" y="793"/>
                </a:lnTo>
                <a:lnTo>
                  <a:pt x="1024" y="796"/>
                </a:lnTo>
                <a:lnTo>
                  <a:pt x="1025" y="796"/>
                </a:lnTo>
                <a:lnTo>
                  <a:pt x="1025" y="799"/>
                </a:lnTo>
                <a:lnTo>
                  <a:pt x="1025" y="800"/>
                </a:lnTo>
                <a:lnTo>
                  <a:pt x="1026" y="803"/>
                </a:lnTo>
                <a:lnTo>
                  <a:pt x="1026" y="804"/>
                </a:lnTo>
                <a:lnTo>
                  <a:pt x="1026" y="808"/>
                </a:lnTo>
                <a:lnTo>
                  <a:pt x="1026" y="809"/>
                </a:lnTo>
                <a:lnTo>
                  <a:pt x="1027" y="814"/>
                </a:lnTo>
                <a:lnTo>
                  <a:pt x="1027" y="814"/>
                </a:lnTo>
                <a:lnTo>
                  <a:pt x="1027" y="816"/>
                </a:lnTo>
                <a:lnTo>
                  <a:pt x="1028" y="816"/>
                </a:lnTo>
                <a:lnTo>
                  <a:pt x="1028" y="814"/>
                </a:lnTo>
                <a:lnTo>
                  <a:pt x="1028" y="812"/>
                </a:lnTo>
                <a:lnTo>
                  <a:pt x="1028" y="811"/>
                </a:lnTo>
                <a:lnTo>
                  <a:pt x="1028" y="812"/>
                </a:lnTo>
                <a:lnTo>
                  <a:pt x="1029" y="811"/>
                </a:lnTo>
                <a:lnTo>
                  <a:pt x="1029" y="808"/>
                </a:lnTo>
                <a:lnTo>
                  <a:pt x="1029" y="808"/>
                </a:lnTo>
                <a:lnTo>
                  <a:pt x="1030" y="807"/>
                </a:lnTo>
                <a:lnTo>
                  <a:pt x="1030" y="778"/>
                </a:lnTo>
                <a:lnTo>
                  <a:pt x="1030" y="507"/>
                </a:lnTo>
                <a:lnTo>
                  <a:pt x="1030" y="427"/>
                </a:lnTo>
                <a:lnTo>
                  <a:pt x="1031" y="292"/>
                </a:lnTo>
                <a:lnTo>
                  <a:pt x="1031" y="273"/>
                </a:lnTo>
                <a:lnTo>
                  <a:pt x="1031" y="161"/>
                </a:lnTo>
                <a:lnTo>
                  <a:pt x="1032" y="135"/>
                </a:lnTo>
                <a:lnTo>
                  <a:pt x="1032" y="73"/>
                </a:lnTo>
                <a:lnTo>
                  <a:pt x="1032" y="66"/>
                </a:lnTo>
                <a:lnTo>
                  <a:pt x="1032" y="51"/>
                </a:lnTo>
                <a:lnTo>
                  <a:pt x="1033" y="48"/>
                </a:lnTo>
                <a:lnTo>
                  <a:pt x="1033" y="43"/>
                </a:lnTo>
                <a:lnTo>
                  <a:pt x="1033" y="42"/>
                </a:lnTo>
                <a:lnTo>
                  <a:pt x="1034" y="33"/>
                </a:lnTo>
                <a:lnTo>
                  <a:pt x="1034" y="31"/>
                </a:lnTo>
                <a:lnTo>
                  <a:pt x="1034" y="26"/>
                </a:lnTo>
                <a:lnTo>
                  <a:pt x="1034" y="26"/>
                </a:lnTo>
                <a:lnTo>
                  <a:pt x="1035" y="29"/>
                </a:lnTo>
                <a:lnTo>
                  <a:pt x="1035" y="30"/>
                </a:lnTo>
                <a:lnTo>
                  <a:pt x="1035" y="38"/>
                </a:lnTo>
                <a:lnTo>
                  <a:pt x="1036" y="41"/>
                </a:lnTo>
                <a:lnTo>
                  <a:pt x="1036" y="59"/>
                </a:lnTo>
                <a:lnTo>
                  <a:pt x="1036" y="62"/>
                </a:lnTo>
                <a:lnTo>
                  <a:pt x="1036" y="96"/>
                </a:lnTo>
                <a:lnTo>
                  <a:pt x="1037" y="101"/>
                </a:lnTo>
                <a:lnTo>
                  <a:pt x="1037" y="127"/>
                </a:lnTo>
                <a:lnTo>
                  <a:pt x="1037" y="133"/>
                </a:lnTo>
                <a:lnTo>
                  <a:pt x="1038" y="158"/>
                </a:lnTo>
                <a:lnTo>
                  <a:pt x="1038" y="165"/>
                </a:lnTo>
                <a:lnTo>
                  <a:pt x="1038" y="190"/>
                </a:lnTo>
                <a:lnTo>
                  <a:pt x="1038" y="193"/>
                </a:lnTo>
                <a:lnTo>
                  <a:pt x="1039" y="198"/>
                </a:lnTo>
                <a:lnTo>
                  <a:pt x="1039" y="198"/>
                </a:lnTo>
                <a:lnTo>
                  <a:pt x="1039" y="199"/>
                </a:lnTo>
                <a:lnTo>
                  <a:pt x="1039" y="200"/>
                </a:lnTo>
                <a:lnTo>
                  <a:pt x="1039" y="197"/>
                </a:lnTo>
                <a:lnTo>
                  <a:pt x="1040" y="195"/>
                </a:lnTo>
                <a:lnTo>
                  <a:pt x="1040" y="190"/>
                </a:lnTo>
                <a:lnTo>
                  <a:pt x="1040" y="188"/>
                </a:lnTo>
                <a:lnTo>
                  <a:pt x="1040" y="184"/>
                </a:lnTo>
                <a:lnTo>
                  <a:pt x="1041" y="183"/>
                </a:lnTo>
                <a:lnTo>
                  <a:pt x="1041" y="182"/>
                </a:lnTo>
                <a:lnTo>
                  <a:pt x="1041" y="184"/>
                </a:lnTo>
                <a:lnTo>
                  <a:pt x="1041" y="182"/>
                </a:lnTo>
                <a:lnTo>
                  <a:pt x="1041" y="182"/>
                </a:lnTo>
                <a:lnTo>
                  <a:pt x="1042" y="181"/>
                </a:lnTo>
                <a:lnTo>
                  <a:pt x="1042" y="181"/>
                </a:lnTo>
                <a:lnTo>
                  <a:pt x="1042" y="182"/>
                </a:lnTo>
                <a:lnTo>
                  <a:pt x="1042" y="186"/>
                </a:lnTo>
                <a:lnTo>
                  <a:pt x="1042" y="189"/>
                </a:lnTo>
                <a:lnTo>
                  <a:pt x="1043" y="199"/>
                </a:lnTo>
                <a:lnTo>
                  <a:pt x="1043" y="200"/>
                </a:lnTo>
                <a:lnTo>
                  <a:pt x="1043" y="209"/>
                </a:lnTo>
                <a:lnTo>
                  <a:pt x="1044" y="212"/>
                </a:lnTo>
                <a:lnTo>
                  <a:pt x="1044" y="222"/>
                </a:lnTo>
                <a:lnTo>
                  <a:pt x="1044" y="222"/>
                </a:lnTo>
                <a:lnTo>
                  <a:pt x="1044" y="226"/>
                </a:lnTo>
                <a:lnTo>
                  <a:pt x="1044" y="226"/>
                </a:lnTo>
                <a:lnTo>
                  <a:pt x="1045" y="224"/>
                </a:lnTo>
                <a:lnTo>
                  <a:pt x="1045" y="218"/>
                </a:lnTo>
                <a:lnTo>
                  <a:pt x="1045" y="213"/>
                </a:lnTo>
                <a:lnTo>
                  <a:pt x="1046" y="190"/>
                </a:lnTo>
                <a:lnTo>
                  <a:pt x="1046" y="187"/>
                </a:lnTo>
                <a:lnTo>
                  <a:pt x="1046" y="173"/>
                </a:lnTo>
                <a:lnTo>
                  <a:pt x="1046" y="169"/>
                </a:lnTo>
                <a:lnTo>
                  <a:pt x="1047" y="153"/>
                </a:lnTo>
                <a:lnTo>
                  <a:pt x="1047" y="151"/>
                </a:lnTo>
                <a:lnTo>
                  <a:pt x="1047" y="141"/>
                </a:lnTo>
                <a:lnTo>
                  <a:pt x="1048" y="141"/>
                </a:lnTo>
                <a:lnTo>
                  <a:pt x="1048" y="137"/>
                </a:lnTo>
                <a:lnTo>
                  <a:pt x="1048" y="137"/>
                </a:lnTo>
                <a:lnTo>
                  <a:pt x="1048" y="137"/>
                </a:lnTo>
                <a:lnTo>
                  <a:pt x="1048" y="135"/>
                </a:lnTo>
                <a:lnTo>
                  <a:pt x="1048" y="136"/>
                </a:lnTo>
                <a:lnTo>
                  <a:pt x="1049" y="137"/>
                </a:lnTo>
                <a:lnTo>
                  <a:pt x="1049" y="144"/>
                </a:lnTo>
                <a:lnTo>
                  <a:pt x="1049" y="146"/>
                </a:lnTo>
                <a:lnTo>
                  <a:pt x="1050" y="161"/>
                </a:lnTo>
                <a:lnTo>
                  <a:pt x="1050" y="169"/>
                </a:lnTo>
                <a:lnTo>
                  <a:pt x="1050" y="228"/>
                </a:lnTo>
                <a:lnTo>
                  <a:pt x="1050" y="248"/>
                </a:lnTo>
                <a:lnTo>
                  <a:pt x="1051" y="348"/>
                </a:lnTo>
                <a:lnTo>
                  <a:pt x="1051" y="375"/>
                </a:lnTo>
                <a:lnTo>
                  <a:pt x="1051" y="484"/>
                </a:lnTo>
                <a:lnTo>
                  <a:pt x="1051" y="515"/>
                </a:lnTo>
                <a:lnTo>
                  <a:pt x="1052" y="629"/>
                </a:lnTo>
                <a:lnTo>
                  <a:pt x="1052" y="660"/>
                </a:lnTo>
                <a:lnTo>
                  <a:pt x="1052" y="724"/>
                </a:lnTo>
                <a:lnTo>
                  <a:pt x="1053" y="733"/>
                </a:lnTo>
                <a:lnTo>
                  <a:pt x="1053" y="749"/>
                </a:lnTo>
                <a:lnTo>
                  <a:pt x="1053" y="745"/>
                </a:lnTo>
                <a:lnTo>
                  <a:pt x="1053" y="748"/>
                </a:lnTo>
                <a:lnTo>
                  <a:pt x="1054" y="760"/>
                </a:lnTo>
                <a:lnTo>
                  <a:pt x="1054" y="763"/>
                </a:lnTo>
                <a:lnTo>
                  <a:pt x="1054" y="771"/>
                </a:lnTo>
                <a:lnTo>
                  <a:pt x="1055" y="773"/>
                </a:lnTo>
                <a:lnTo>
                  <a:pt x="1055" y="779"/>
                </a:lnTo>
                <a:lnTo>
                  <a:pt x="1055" y="780"/>
                </a:lnTo>
                <a:lnTo>
                  <a:pt x="1055" y="782"/>
                </a:lnTo>
                <a:lnTo>
                  <a:pt x="1056" y="783"/>
                </a:lnTo>
                <a:lnTo>
                  <a:pt x="1056" y="793"/>
                </a:lnTo>
                <a:lnTo>
                  <a:pt x="1056" y="794"/>
                </a:lnTo>
                <a:lnTo>
                  <a:pt x="1057" y="796"/>
                </a:lnTo>
                <a:lnTo>
                  <a:pt x="1057" y="796"/>
                </a:lnTo>
                <a:lnTo>
                  <a:pt x="1057" y="796"/>
                </a:lnTo>
                <a:lnTo>
                  <a:pt x="1057" y="796"/>
                </a:lnTo>
                <a:lnTo>
                  <a:pt x="1057" y="796"/>
                </a:lnTo>
                <a:lnTo>
                  <a:pt x="1057" y="796"/>
                </a:lnTo>
                <a:lnTo>
                  <a:pt x="1057" y="796"/>
                </a:lnTo>
                <a:lnTo>
                  <a:pt x="1058" y="798"/>
                </a:lnTo>
                <a:lnTo>
                  <a:pt x="1058" y="799"/>
                </a:lnTo>
                <a:lnTo>
                  <a:pt x="1058" y="802"/>
                </a:lnTo>
                <a:lnTo>
                  <a:pt x="1059" y="802"/>
                </a:lnTo>
                <a:lnTo>
                  <a:pt x="1059" y="802"/>
                </a:lnTo>
                <a:lnTo>
                  <a:pt x="1059" y="803"/>
                </a:lnTo>
                <a:lnTo>
                  <a:pt x="1059" y="803"/>
                </a:lnTo>
                <a:lnTo>
                  <a:pt x="1059" y="807"/>
                </a:lnTo>
                <a:lnTo>
                  <a:pt x="1059" y="807"/>
                </a:lnTo>
                <a:lnTo>
                  <a:pt x="1060" y="807"/>
                </a:lnTo>
                <a:lnTo>
                  <a:pt x="1060" y="809"/>
                </a:lnTo>
                <a:lnTo>
                  <a:pt x="1060" y="810"/>
                </a:lnTo>
                <a:lnTo>
                  <a:pt x="1061" y="814"/>
                </a:lnTo>
                <a:lnTo>
                  <a:pt x="1061" y="815"/>
                </a:lnTo>
                <a:lnTo>
                  <a:pt x="1061" y="822"/>
                </a:lnTo>
                <a:lnTo>
                  <a:pt x="1061" y="822"/>
                </a:lnTo>
                <a:lnTo>
                  <a:pt x="1062" y="824"/>
                </a:lnTo>
                <a:lnTo>
                  <a:pt x="1062" y="825"/>
                </a:lnTo>
                <a:lnTo>
                  <a:pt x="1062" y="827"/>
                </a:lnTo>
                <a:lnTo>
                  <a:pt x="1062" y="827"/>
                </a:lnTo>
                <a:lnTo>
                  <a:pt x="1063" y="827"/>
                </a:lnTo>
                <a:lnTo>
                  <a:pt x="1063" y="823"/>
                </a:lnTo>
                <a:lnTo>
                  <a:pt x="1063" y="821"/>
                </a:lnTo>
                <a:lnTo>
                  <a:pt x="1063" y="812"/>
                </a:lnTo>
                <a:lnTo>
                  <a:pt x="1064" y="812"/>
                </a:lnTo>
                <a:lnTo>
                  <a:pt x="1064" y="809"/>
                </a:lnTo>
                <a:lnTo>
                  <a:pt x="1064" y="809"/>
                </a:lnTo>
                <a:lnTo>
                  <a:pt x="1065" y="722"/>
                </a:lnTo>
                <a:lnTo>
                  <a:pt x="1065" y="657"/>
                </a:lnTo>
                <a:lnTo>
                  <a:pt x="1065" y="412"/>
                </a:lnTo>
                <a:lnTo>
                  <a:pt x="1065" y="392"/>
                </a:lnTo>
                <a:lnTo>
                  <a:pt x="1066" y="329"/>
                </a:lnTo>
                <a:lnTo>
                  <a:pt x="1066" y="311"/>
                </a:lnTo>
                <a:lnTo>
                  <a:pt x="1066" y="224"/>
                </a:lnTo>
                <a:lnTo>
                  <a:pt x="1067" y="203"/>
                </a:lnTo>
                <a:lnTo>
                  <a:pt x="1067" y="137"/>
                </a:lnTo>
                <a:lnTo>
                  <a:pt x="1067" y="124"/>
                </a:lnTo>
                <a:lnTo>
                  <a:pt x="1067" y="91"/>
                </a:lnTo>
                <a:lnTo>
                  <a:pt x="1068" y="87"/>
                </a:lnTo>
                <a:lnTo>
                  <a:pt x="1068" y="75"/>
                </a:lnTo>
                <a:lnTo>
                  <a:pt x="1068" y="72"/>
                </a:lnTo>
                <a:lnTo>
                  <a:pt x="1069" y="56"/>
                </a:lnTo>
                <a:lnTo>
                  <a:pt x="1069" y="52"/>
                </a:lnTo>
                <a:lnTo>
                  <a:pt x="1069" y="42"/>
                </a:lnTo>
                <a:lnTo>
                  <a:pt x="1069" y="39"/>
                </a:lnTo>
                <a:lnTo>
                  <a:pt x="1070" y="33"/>
                </a:lnTo>
                <a:lnTo>
                  <a:pt x="1070" y="31"/>
                </a:lnTo>
                <a:lnTo>
                  <a:pt x="1070" y="30"/>
                </a:lnTo>
                <a:lnTo>
                  <a:pt x="1070" y="30"/>
                </a:lnTo>
                <a:lnTo>
                  <a:pt x="1071" y="30"/>
                </a:lnTo>
                <a:lnTo>
                  <a:pt x="1071" y="34"/>
                </a:lnTo>
                <a:lnTo>
                  <a:pt x="1071" y="36"/>
                </a:lnTo>
                <a:lnTo>
                  <a:pt x="1071" y="45"/>
                </a:lnTo>
                <a:lnTo>
                  <a:pt x="1072" y="48"/>
                </a:lnTo>
                <a:lnTo>
                  <a:pt x="1072" y="59"/>
                </a:lnTo>
                <a:lnTo>
                  <a:pt x="1072" y="62"/>
                </a:lnTo>
                <a:lnTo>
                  <a:pt x="1073" y="73"/>
                </a:lnTo>
                <a:lnTo>
                  <a:pt x="1073" y="76"/>
                </a:lnTo>
                <a:lnTo>
                  <a:pt x="1073" y="86"/>
                </a:lnTo>
                <a:lnTo>
                  <a:pt x="1073" y="86"/>
                </a:lnTo>
                <a:lnTo>
                  <a:pt x="1074" y="91"/>
                </a:lnTo>
                <a:lnTo>
                  <a:pt x="1074" y="91"/>
                </a:lnTo>
                <a:lnTo>
                  <a:pt x="1074" y="93"/>
                </a:lnTo>
                <a:lnTo>
                  <a:pt x="1074" y="93"/>
                </a:lnTo>
                <a:lnTo>
                  <a:pt x="1075" y="95"/>
                </a:lnTo>
                <a:lnTo>
                  <a:pt x="1075" y="96"/>
                </a:lnTo>
                <a:lnTo>
                  <a:pt x="1075" y="100"/>
                </a:lnTo>
                <a:lnTo>
                  <a:pt x="1076" y="101"/>
                </a:lnTo>
                <a:lnTo>
                  <a:pt x="1076" y="105"/>
                </a:lnTo>
                <a:lnTo>
                  <a:pt x="1076" y="105"/>
                </a:lnTo>
                <a:lnTo>
                  <a:pt x="1077" y="106"/>
                </a:lnTo>
                <a:lnTo>
                  <a:pt x="1077" y="106"/>
                </a:lnTo>
                <a:lnTo>
                  <a:pt x="1077" y="107"/>
                </a:lnTo>
                <a:lnTo>
                  <a:pt x="1077" y="114"/>
                </a:lnTo>
                <a:lnTo>
                  <a:pt x="1077" y="117"/>
                </a:lnTo>
                <a:lnTo>
                  <a:pt x="1078" y="133"/>
                </a:lnTo>
                <a:lnTo>
                  <a:pt x="1078" y="136"/>
                </a:lnTo>
                <a:lnTo>
                  <a:pt x="1078" y="149"/>
                </a:lnTo>
                <a:lnTo>
                  <a:pt x="1079" y="153"/>
                </a:lnTo>
                <a:lnTo>
                  <a:pt x="1079" y="161"/>
                </a:lnTo>
                <a:lnTo>
                  <a:pt x="1079" y="165"/>
                </a:lnTo>
                <a:lnTo>
                  <a:pt x="1079" y="170"/>
                </a:lnTo>
                <a:lnTo>
                  <a:pt x="1080" y="173"/>
                </a:lnTo>
                <a:lnTo>
                  <a:pt x="1080" y="165"/>
                </a:lnTo>
                <a:lnTo>
                  <a:pt x="1080" y="163"/>
                </a:lnTo>
                <a:lnTo>
                  <a:pt x="1081" y="150"/>
                </a:lnTo>
                <a:lnTo>
                  <a:pt x="1081" y="147"/>
                </a:lnTo>
                <a:lnTo>
                  <a:pt x="1081" y="138"/>
                </a:lnTo>
                <a:lnTo>
                  <a:pt x="1082" y="137"/>
                </a:lnTo>
                <a:lnTo>
                  <a:pt x="1082" y="135"/>
                </a:lnTo>
                <a:lnTo>
                  <a:pt x="1082" y="135"/>
                </a:lnTo>
                <a:lnTo>
                  <a:pt x="1082" y="135"/>
                </a:lnTo>
                <a:lnTo>
                  <a:pt x="1082" y="145"/>
                </a:lnTo>
                <a:lnTo>
                  <a:pt x="1083" y="147"/>
                </a:lnTo>
                <a:lnTo>
                  <a:pt x="1083" y="167"/>
                </a:lnTo>
                <a:lnTo>
                  <a:pt x="1083" y="174"/>
                </a:lnTo>
                <a:lnTo>
                  <a:pt x="1084" y="212"/>
                </a:lnTo>
                <a:lnTo>
                  <a:pt x="1084" y="222"/>
                </a:lnTo>
                <a:lnTo>
                  <a:pt x="1084" y="321"/>
                </a:lnTo>
                <a:lnTo>
                  <a:pt x="1084" y="345"/>
                </a:lnTo>
                <a:lnTo>
                  <a:pt x="1085" y="474"/>
                </a:lnTo>
                <a:lnTo>
                  <a:pt x="1085" y="512"/>
                </a:lnTo>
                <a:lnTo>
                  <a:pt x="1085" y="639"/>
                </a:lnTo>
                <a:lnTo>
                  <a:pt x="1086" y="664"/>
                </a:lnTo>
                <a:lnTo>
                  <a:pt x="1086" y="724"/>
                </a:lnTo>
                <a:lnTo>
                  <a:pt x="1086" y="730"/>
                </a:lnTo>
                <a:lnTo>
                  <a:pt x="1086" y="738"/>
                </a:lnTo>
                <a:lnTo>
                  <a:pt x="1086" y="724"/>
                </a:lnTo>
                <a:lnTo>
                  <a:pt x="1087" y="728"/>
                </a:lnTo>
                <a:lnTo>
                  <a:pt x="1087" y="749"/>
                </a:lnTo>
                <a:lnTo>
                  <a:pt x="1087" y="751"/>
                </a:lnTo>
                <a:lnTo>
                  <a:pt x="1088" y="760"/>
                </a:lnTo>
                <a:lnTo>
                  <a:pt x="1088" y="762"/>
                </a:lnTo>
                <a:lnTo>
                  <a:pt x="1088" y="766"/>
                </a:lnTo>
                <a:lnTo>
                  <a:pt x="1088" y="767"/>
                </a:lnTo>
                <a:lnTo>
                  <a:pt x="1089" y="771"/>
                </a:lnTo>
                <a:lnTo>
                  <a:pt x="1089" y="772"/>
                </a:lnTo>
                <a:lnTo>
                  <a:pt x="1089" y="776"/>
                </a:lnTo>
                <a:lnTo>
                  <a:pt x="1090" y="777"/>
                </a:lnTo>
                <a:lnTo>
                  <a:pt x="1090" y="778"/>
                </a:lnTo>
                <a:lnTo>
                  <a:pt x="1090" y="778"/>
                </a:lnTo>
                <a:lnTo>
                  <a:pt x="1090" y="780"/>
                </a:lnTo>
                <a:lnTo>
                  <a:pt x="1090" y="780"/>
                </a:lnTo>
                <a:lnTo>
                  <a:pt x="1091" y="780"/>
                </a:lnTo>
                <a:lnTo>
                  <a:pt x="1091" y="783"/>
                </a:lnTo>
                <a:lnTo>
                  <a:pt x="1091" y="784"/>
                </a:lnTo>
                <a:lnTo>
                  <a:pt x="1092" y="790"/>
                </a:lnTo>
                <a:lnTo>
                  <a:pt x="1092" y="791"/>
                </a:lnTo>
                <a:lnTo>
                  <a:pt x="1092" y="794"/>
                </a:lnTo>
                <a:lnTo>
                  <a:pt x="1092" y="794"/>
                </a:lnTo>
                <a:lnTo>
                  <a:pt x="1093" y="797"/>
                </a:lnTo>
                <a:lnTo>
                  <a:pt x="1093" y="797"/>
                </a:lnTo>
                <a:lnTo>
                  <a:pt x="1093" y="800"/>
                </a:lnTo>
                <a:lnTo>
                  <a:pt x="1094" y="801"/>
                </a:lnTo>
                <a:lnTo>
                  <a:pt x="1094" y="802"/>
                </a:lnTo>
                <a:lnTo>
                  <a:pt x="1094" y="804"/>
                </a:lnTo>
                <a:lnTo>
                  <a:pt x="1094" y="814"/>
                </a:lnTo>
                <a:lnTo>
                  <a:pt x="1095" y="814"/>
                </a:lnTo>
                <a:lnTo>
                  <a:pt x="1095" y="818"/>
                </a:lnTo>
                <a:lnTo>
                  <a:pt x="1095" y="820"/>
                </a:lnTo>
                <a:lnTo>
                  <a:pt x="1096" y="822"/>
                </a:lnTo>
                <a:lnTo>
                  <a:pt x="1096" y="822"/>
                </a:lnTo>
                <a:lnTo>
                  <a:pt x="1096" y="819"/>
                </a:lnTo>
                <a:lnTo>
                  <a:pt x="1096" y="819"/>
                </a:lnTo>
                <a:lnTo>
                  <a:pt x="1096" y="818"/>
                </a:lnTo>
                <a:lnTo>
                  <a:pt x="1097" y="810"/>
                </a:lnTo>
                <a:lnTo>
                  <a:pt x="1097" y="810"/>
                </a:lnTo>
                <a:lnTo>
                  <a:pt x="1097" y="794"/>
                </a:lnTo>
                <a:lnTo>
                  <a:pt x="1097" y="784"/>
                </a:lnTo>
                <a:lnTo>
                  <a:pt x="1098" y="648"/>
                </a:lnTo>
                <a:lnTo>
                  <a:pt x="1098" y="591"/>
                </a:lnTo>
                <a:lnTo>
                  <a:pt x="1098" y="398"/>
                </a:lnTo>
                <a:lnTo>
                  <a:pt x="1099" y="364"/>
                </a:lnTo>
                <a:lnTo>
                  <a:pt x="1099" y="274"/>
                </a:lnTo>
                <a:lnTo>
                  <a:pt x="1099" y="255"/>
                </a:lnTo>
                <a:lnTo>
                  <a:pt x="1100" y="181"/>
                </a:lnTo>
                <a:lnTo>
                  <a:pt x="1100" y="163"/>
                </a:lnTo>
                <a:lnTo>
                  <a:pt x="1100" y="123"/>
                </a:lnTo>
                <a:lnTo>
                  <a:pt x="1100" y="116"/>
                </a:lnTo>
                <a:lnTo>
                  <a:pt x="1101" y="86"/>
                </a:lnTo>
                <a:lnTo>
                  <a:pt x="1101" y="83"/>
                </a:lnTo>
                <a:lnTo>
                  <a:pt x="1101" y="69"/>
                </a:lnTo>
                <a:lnTo>
                  <a:pt x="1102" y="63"/>
                </a:lnTo>
                <a:lnTo>
                  <a:pt x="1102" y="51"/>
                </a:lnTo>
                <a:lnTo>
                  <a:pt x="1102" y="49"/>
                </a:lnTo>
                <a:lnTo>
                  <a:pt x="1102" y="43"/>
                </a:lnTo>
                <a:lnTo>
                  <a:pt x="1103" y="43"/>
                </a:lnTo>
                <a:lnTo>
                  <a:pt x="1103" y="45"/>
                </a:lnTo>
                <a:lnTo>
                  <a:pt x="1103" y="46"/>
                </a:lnTo>
                <a:lnTo>
                  <a:pt x="1104" y="54"/>
                </a:lnTo>
                <a:lnTo>
                  <a:pt x="1104" y="56"/>
                </a:lnTo>
                <a:lnTo>
                  <a:pt x="1104" y="67"/>
                </a:lnTo>
                <a:lnTo>
                  <a:pt x="1104" y="71"/>
                </a:lnTo>
                <a:lnTo>
                  <a:pt x="1105" y="84"/>
                </a:lnTo>
                <a:lnTo>
                  <a:pt x="1105" y="89"/>
                </a:lnTo>
                <a:lnTo>
                  <a:pt x="1105" y="107"/>
                </a:lnTo>
                <a:lnTo>
                  <a:pt x="1106" y="111"/>
                </a:lnTo>
                <a:lnTo>
                  <a:pt x="1106" y="128"/>
                </a:lnTo>
                <a:lnTo>
                  <a:pt x="1106" y="132"/>
                </a:lnTo>
                <a:lnTo>
                  <a:pt x="1106" y="149"/>
                </a:lnTo>
                <a:lnTo>
                  <a:pt x="1106" y="154"/>
                </a:lnTo>
                <a:lnTo>
                  <a:pt x="1107" y="170"/>
                </a:lnTo>
                <a:lnTo>
                  <a:pt x="1107" y="175"/>
                </a:lnTo>
                <a:lnTo>
                  <a:pt x="1108" y="185"/>
                </a:lnTo>
                <a:lnTo>
                  <a:pt x="1108" y="186"/>
                </a:lnTo>
                <a:lnTo>
                  <a:pt x="1108" y="195"/>
                </a:lnTo>
                <a:lnTo>
                  <a:pt x="1109" y="196"/>
                </a:lnTo>
                <a:lnTo>
                  <a:pt x="1109" y="202"/>
                </a:lnTo>
                <a:lnTo>
                  <a:pt x="1109" y="203"/>
                </a:lnTo>
                <a:lnTo>
                  <a:pt x="1109" y="208"/>
                </a:lnTo>
                <a:lnTo>
                  <a:pt x="1110" y="210"/>
                </a:lnTo>
                <a:lnTo>
                  <a:pt x="1110" y="217"/>
                </a:lnTo>
                <a:lnTo>
                  <a:pt x="1110" y="219"/>
                </a:lnTo>
                <a:lnTo>
                  <a:pt x="1111" y="223"/>
                </a:lnTo>
                <a:lnTo>
                  <a:pt x="1111" y="224"/>
                </a:lnTo>
                <a:lnTo>
                  <a:pt x="1111" y="231"/>
                </a:lnTo>
                <a:lnTo>
                  <a:pt x="1111" y="232"/>
                </a:lnTo>
                <a:lnTo>
                  <a:pt x="1112" y="236"/>
                </a:lnTo>
                <a:lnTo>
                  <a:pt x="1112" y="237"/>
                </a:lnTo>
                <a:lnTo>
                  <a:pt x="1112" y="242"/>
                </a:lnTo>
                <a:lnTo>
                  <a:pt x="1113" y="244"/>
                </a:lnTo>
                <a:lnTo>
                  <a:pt x="1113" y="250"/>
                </a:lnTo>
                <a:lnTo>
                  <a:pt x="1113" y="250"/>
                </a:lnTo>
                <a:lnTo>
                  <a:pt x="1113" y="247"/>
                </a:lnTo>
                <a:lnTo>
                  <a:pt x="1114" y="244"/>
                </a:lnTo>
                <a:lnTo>
                  <a:pt x="1114" y="233"/>
                </a:lnTo>
                <a:lnTo>
                  <a:pt x="1114" y="229"/>
                </a:lnTo>
                <a:lnTo>
                  <a:pt x="1115" y="208"/>
                </a:lnTo>
                <a:lnTo>
                  <a:pt x="1115" y="202"/>
                </a:lnTo>
                <a:lnTo>
                  <a:pt x="1115" y="183"/>
                </a:lnTo>
                <a:lnTo>
                  <a:pt x="1115" y="178"/>
                </a:lnTo>
                <a:lnTo>
                  <a:pt x="1116" y="162"/>
                </a:lnTo>
                <a:lnTo>
                  <a:pt x="1116" y="159"/>
                </a:lnTo>
                <a:lnTo>
                  <a:pt x="1116" y="151"/>
                </a:lnTo>
                <a:lnTo>
                  <a:pt x="1117" y="149"/>
                </a:lnTo>
                <a:lnTo>
                  <a:pt x="1117" y="148"/>
                </a:lnTo>
                <a:lnTo>
                  <a:pt x="1117" y="149"/>
                </a:lnTo>
                <a:lnTo>
                  <a:pt x="1117" y="150"/>
                </a:lnTo>
                <a:lnTo>
                  <a:pt x="1117" y="156"/>
                </a:lnTo>
                <a:lnTo>
                  <a:pt x="1118" y="157"/>
                </a:lnTo>
                <a:lnTo>
                  <a:pt x="1118" y="166"/>
                </a:lnTo>
                <a:lnTo>
                  <a:pt x="1118" y="170"/>
                </a:lnTo>
                <a:lnTo>
                  <a:pt x="1119" y="186"/>
                </a:lnTo>
                <a:lnTo>
                  <a:pt x="1119" y="192"/>
                </a:lnTo>
                <a:lnTo>
                  <a:pt x="1119" y="241"/>
                </a:lnTo>
                <a:lnTo>
                  <a:pt x="1119" y="253"/>
                </a:lnTo>
                <a:lnTo>
                  <a:pt x="1120" y="337"/>
                </a:lnTo>
                <a:lnTo>
                  <a:pt x="1120" y="365"/>
                </a:lnTo>
                <a:lnTo>
                  <a:pt x="1120" y="502"/>
                </a:lnTo>
                <a:lnTo>
                  <a:pt x="1121" y="532"/>
                </a:lnTo>
                <a:lnTo>
                  <a:pt x="1121" y="618"/>
                </a:lnTo>
                <a:lnTo>
                  <a:pt x="1121" y="642"/>
                </a:lnTo>
                <a:lnTo>
                  <a:pt x="1121" y="712"/>
                </a:lnTo>
                <a:lnTo>
                  <a:pt x="1122" y="723"/>
                </a:lnTo>
                <a:lnTo>
                  <a:pt x="1122" y="754"/>
                </a:lnTo>
                <a:lnTo>
                  <a:pt x="1122" y="750"/>
                </a:lnTo>
                <a:lnTo>
                  <a:pt x="1122" y="752"/>
                </a:lnTo>
                <a:lnTo>
                  <a:pt x="1123" y="768"/>
                </a:lnTo>
                <a:lnTo>
                  <a:pt x="1123" y="770"/>
                </a:lnTo>
                <a:lnTo>
                  <a:pt x="1123" y="780"/>
                </a:lnTo>
                <a:lnTo>
                  <a:pt x="1123" y="783"/>
                </a:lnTo>
                <a:lnTo>
                  <a:pt x="1124" y="786"/>
                </a:lnTo>
                <a:lnTo>
                  <a:pt x="1124" y="784"/>
                </a:lnTo>
                <a:lnTo>
                  <a:pt x="1124" y="785"/>
                </a:lnTo>
                <a:lnTo>
                  <a:pt x="1124" y="784"/>
                </a:lnTo>
                <a:lnTo>
                  <a:pt x="1124" y="787"/>
                </a:lnTo>
                <a:lnTo>
                  <a:pt x="1124" y="787"/>
                </a:lnTo>
                <a:lnTo>
                  <a:pt x="1125" y="789"/>
                </a:lnTo>
                <a:lnTo>
                  <a:pt x="1125" y="794"/>
                </a:lnTo>
                <a:lnTo>
                  <a:pt x="1125" y="794"/>
                </a:lnTo>
                <a:lnTo>
                  <a:pt x="1125" y="796"/>
                </a:lnTo>
                <a:lnTo>
                  <a:pt x="1126" y="796"/>
                </a:lnTo>
                <a:lnTo>
                  <a:pt x="1126" y="794"/>
                </a:lnTo>
                <a:lnTo>
                  <a:pt x="1126" y="795"/>
                </a:lnTo>
                <a:lnTo>
                  <a:pt x="1126" y="795"/>
                </a:lnTo>
                <a:lnTo>
                  <a:pt x="1127" y="797"/>
                </a:lnTo>
                <a:lnTo>
                  <a:pt x="1127" y="797"/>
                </a:lnTo>
                <a:lnTo>
                  <a:pt x="1127" y="797"/>
                </a:lnTo>
                <a:lnTo>
                  <a:pt x="1127" y="801"/>
                </a:lnTo>
                <a:lnTo>
                  <a:pt x="1127" y="801"/>
                </a:lnTo>
                <a:lnTo>
                  <a:pt x="1127" y="802"/>
                </a:lnTo>
                <a:lnTo>
                  <a:pt x="1128" y="803"/>
                </a:lnTo>
                <a:lnTo>
                  <a:pt x="1128" y="803"/>
                </a:lnTo>
                <a:lnTo>
                  <a:pt x="1128" y="804"/>
                </a:lnTo>
                <a:lnTo>
                  <a:pt x="1128" y="804"/>
                </a:lnTo>
                <a:lnTo>
                  <a:pt x="1128" y="804"/>
                </a:lnTo>
                <a:lnTo>
                  <a:pt x="1129" y="804"/>
                </a:lnTo>
                <a:lnTo>
                  <a:pt x="1129" y="807"/>
                </a:lnTo>
                <a:lnTo>
                  <a:pt x="1129" y="807"/>
                </a:lnTo>
                <a:lnTo>
                  <a:pt x="1129" y="812"/>
                </a:lnTo>
                <a:lnTo>
                  <a:pt x="1129" y="812"/>
                </a:lnTo>
                <a:lnTo>
                  <a:pt x="1130" y="813"/>
                </a:lnTo>
                <a:lnTo>
                  <a:pt x="1130" y="820"/>
                </a:lnTo>
                <a:lnTo>
                  <a:pt x="1130" y="821"/>
                </a:lnTo>
                <a:lnTo>
                  <a:pt x="1130" y="820"/>
                </a:lnTo>
                <a:lnTo>
                  <a:pt x="1131" y="822"/>
                </a:lnTo>
                <a:lnTo>
                  <a:pt x="1131" y="822"/>
                </a:lnTo>
                <a:lnTo>
                  <a:pt x="1131" y="823"/>
                </a:lnTo>
                <a:lnTo>
                  <a:pt x="1131" y="823"/>
                </a:lnTo>
                <a:lnTo>
                  <a:pt x="1131" y="824"/>
                </a:lnTo>
                <a:lnTo>
                  <a:pt x="1132" y="825"/>
                </a:lnTo>
                <a:lnTo>
                  <a:pt x="1132" y="824"/>
                </a:lnTo>
                <a:lnTo>
                  <a:pt x="1132" y="823"/>
                </a:lnTo>
                <a:lnTo>
                  <a:pt x="1132" y="817"/>
                </a:lnTo>
                <a:lnTo>
                  <a:pt x="1132" y="818"/>
                </a:lnTo>
                <a:lnTo>
                  <a:pt x="1133" y="815"/>
                </a:lnTo>
                <a:lnTo>
                  <a:pt x="1133" y="811"/>
                </a:lnTo>
                <a:lnTo>
                  <a:pt x="1133" y="811"/>
                </a:lnTo>
                <a:lnTo>
                  <a:pt x="1133" y="810"/>
                </a:lnTo>
                <a:lnTo>
                  <a:pt x="1133" y="811"/>
                </a:lnTo>
                <a:lnTo>
                  <a:pt x="1134" y="811"/>
                </a:lnTo>
                <a:lnTo>
                  <a:pt x="1134" y="679"/>
                </a:lnTo>
                <a:lnTo>
                  <a:pt x="1134" y="614"/>
                </a:lnTo>
                <a:lnTo>
                  <a:pt x="1135" y="430"/>
                </a:lnTo>
                <a:lnTo>
                  <a:pt x="1135" y="417"/>
                </a:lnTo>
                <a:lnTo>
                  <a:pt x="1135" y="360"/>
                </a:lnTo>
                <a:lnTo>
                  <a:pt x="1135" y="343"/>
                </a:lnTo>
                <a:lnTo>
                  <a:pt x="1136" y="224"/>
                </a:lnTo>
                <a:lnTo>
                  <a:pt x="1136" y="210"/>
                </a:lnTo>
                <a:lnTo>
                  <a:pt x="1136" y="158"/>
                </a:lnTo>
                <a:lnTo>
                  <a:pt x="1137" y="149"/>
                </a:lnTo>
                <a:lnTo>
                  <a:pt x="1137" y="120"/>
                </a:lnTo>
                <a:lnTo>
                  <a:pt x="1137" y="115"/>
                </a:lnTo>
                <a:lnTo>
                  <a:pt x="1138" y="105"/>
                </a:lnTo>
                <a:lnTo>
                  <a:pt x="1138" y="103"/>
                </a:lnTo>
                <a:lnTo>
                  <a:pt x="1138" y="92"/>
                </a:lnTo>
                <a:lnTo>
                  <a:pt x="1138" y="89"/>
                </a:lnTo>
                <a:lnTo>
                  <a:pt x="1139" y="76"/>
                </a:lnTo>
                <a:lnTo>
                  <a:pt x="1139" y="74"/>
                </a:lnTo>
                <a:lnTo>
                  <a:pt x="1139" y="65"/>
                </a:lnTo>
                <a:lnTo>
                  <a:pt x="1140" y="64"/>
                </a:lnTo>
                <a:lnTo>
                  <a:pt x="1140" y="58"/>
                </a:lnTo>
                <a:lnTo>
                  <a:pt x="1140" y="56"/>
                </a:lnTo>
                <a:lnTo>
                  <a:pt x="1140" y="54"/>
                </a:lnTo>
                <a:lnTo>
                  <a:pt x="1140" y="54"/>
                </a:lnTo>
                <a:lnTo>
                  <a:pt x="1141" y="55"/>
                </a:lnTo>
                <a:lnTo>
                  <a:pt x="1141" y="57"/>
                </a:lnTo>
                <a:lnTo>
                  <a:pt x="1141" y="57"/>
                </a:lnTo>
                <a:lnTo>
                  <a:pt x="1142" y="64"/>
                </a:lnTo>
                <a:lnTo>
                  <a:pt x="1142" y="66"/>
                </a:lnTo>
                <a:lnTo>
                  <a:pt x="1142" y="80"/>
                </a:lnTo>
                <a:lnTo>
                  <a:pt x="1142" y="84"/>
                </a:lnTo>
                <a:lnTo>
                  <a:pt x="1143" y="97"/>
                </a:lnTo>
                <a:lnTo>
                  <a:pt x="1143" y="100"/>
                </a:lnTo>
                <a:lnTo>
                  <a:pt x="1143" y="114"/>
                </a:lnTo>
                <a:lnTo>
                  <a:pt x="1144" y="116"/>
                </a:lnTo>
                <a:lnTo>
                  <a:pt x="1144" y="126"/>
                </a:lnTo>
                <a:lnTo>
                  <a:pt x="1144" y="128"/>
                </a:lnTo>
                <a:lnTo>
                  <a:pt x="1144" y="139"/>
                </a:lnTo>
                <a:lnTo>
                  <a:pt x="1145" y="142"/>
                </a:lnTo>
                <a:lnTo>
                  <a:pt x="1145" y="155"/>
                </a:lnTo>
                <a:lnTo>
                  <a:pt x="1145" y="157"/>
                </a:lnTo>
                <a:lnTo>
                  <a:pt x="1146" y="166"/>
                </a:lnTo>
                <a:lnTo>
                  <a:pt x="1146" y="169"/>
                </a:lnTo>
                <a:lnTo>
                  <a:pt x="1146" y="177"/>
                </a:lnTo>
                <a:lnTo>
                  <a:pt x="1146" y="179"/>
                </a:lnTo>
                <a:lnTo>
                  <a:pt x="1147" y="194"/>
                </a:lnTo>
                <a:lnTo>
                  <a:pt x="1147" y="196"/>
                </a:lnTo>
                <a:lnTo>
                  <a:pt x="1147" y="211"/>
                </a:lnTo>
                <a:lnTo>
                  <a:pt x="1148" y="215"/>
                </a:lnTo>
                <a:lnTo>
                  <a:pt x="1148" y="230"/>
                </a:lnTo>
                <a:lnTo>
                  <a:pt x="1148" y="234"/>
                </a:lnTo>
                <a:lnTo>
                  <a:pt x="1148" y="247"/>
                </a:lnTo>
                <a:lnTo>
                  <a:pt x="1149" y="251"/>
                </a:lnTo>
                <a:lnTo>
                  <a:pt x="1149" y="263"/>
                </a:lnTo>
                <a:lnTo>
                  <a:pt x="1149" y="269"/>
                </a:lnTo>
                <a:lnTo>
                  <a:pt x="1150" y="289"/>
                </a:lnTo>
                <a:lnTo>
                  <a:pt x="1150" y="293"/>
                </a:lnTo>
                <a:lnTo>
                  <a:pt x="1150" y="298"/>
                </a:lnTo>
                <a:lnTo>
                  <a:pt x="1150" y="300"/>
                </a:lnTo>
                <a:lnTo>
                  <a:pt x="1150" y="301"/>
                </a:lnTo>
                <a:lnTo>
                  <a:pt x="1151" y="299"/>
                </a:lnTo>
                <a:lnTo>
                  <a:pt x="1151" y="300"/>
                </a:lnTo>
                <a:lnTo>
                  <a:pt x="1151" y="300"/>
                </a:lnTo>
                <a:lnTo>
                  <a:pt x="1151" y="302"/>
                </a:lnTo>
                <a:lnTo>
                  <a:pt x="1151" y="294"/>
                </a:lnTo>
                <a:lnTo>
                  <a:pt x="1152" y="289"/>
                </a:lnTo>
                <a:lnTo>
                  <a:pt x="1152" y="267"/>
                </a:lnTo>
                <a:lnTo>
                  <a:pt x="1152" y="260"/>
                </a:lnTo>
                <a:lnTo>
                  <a:pt x="1152" y="228"/>
                </a:lnTo>
                <a:lnTo>
                  <a:pt x="1153" y="224"/>
                </a:lnTo>
                <a:lnTo>
                  <a:pt x="1153" y="201"/>
                </a:lnTo>
                <a:lnTo>
                  <a:pt x="1153" y="196"/>
                </a:lnTo>
                <a:lnTo>
                  <a:pt x="1154" y="184"/>
                </a:lnTo>
                <a:lnTo>
                  <a:pt x="1154" y="182"/>
                </a:lnTo>
                <a:lnTo>
                  <a:pt x="1154" y="178"/>
                </a:lnTo>
                <a:lnTo>
                  <a:pt x="1154" y="178"/>
                </a:lnTo>
                <a:lnTo>
                  <a:pt x="1154" y="178"/>
                </a:lnTo>
                <a:lnTo>
                  <a:pt x="1155" y="186"/>
                </a:lnTo>
                <a:lnTo>
                  <a:pt x="1155" y="189"/>
                </a:lnTo>
                <a:lnTo>
                  <a:pt x="1155" y="219"/>
                </a:lnTo>
                <a:lnTo>
                  <a:pt x="1155" y="228"/>
                </a:lnTo>
                <a:lnTo>
                  <a:pt x="1156" y="332"/>
                </a:lnTo>
                <a:lnTo>
                  <a:pt x="1156" y="354"/>
                </a:lnTo>
                <a:lnTo>
                  <a:pt x="1156" y="476"/>
                </a:lnTo>
                <a:lnTo>
                  <a:pt x="1157" y="512"/>
                </a:lnTo>
                <a:lnTo>
                  <a:pt x="1157" y="636"/>
                </a:lnTo>
                <a:lnTo>
                  <a:pt x="1157" y="664"/>
                </a:lnTo>
                <a:lnTo>
                  <a:pt x="1158" y="722"/>
                </a:lnTo>
                <a:lnTo>
                  <a:pt x="1158" y="730"/>
                </a:lnTo>
                <a:lnTo>
                  <a:pt x="1158" y="752"/>
                </a:lnTo>
                <a:lnTo>
                  <a:pt x="1158" y="747"/>
                </a:lnTo>
                <a:lnTo>
                  <a:pt x="1158" y="753"/>
                </a:lnTo>
                <a:lnTo>
                  <a:pt x="1158" y="752"/>
                </a:lnTo>
                <a:lnTo>
                  <a:pt x="1159" y="764"/>
                </a:lnTo>
                <a:lnTo>
                  <a:pt x="1159" y="765"/>
                </a:lnTo>
                <a:lnTo>
                  <a:pt x="1159" y="780"/>
                </a:lnTo>
                <a:lnTo>
                  <a:pt x="1160" y="781"/>
                </a:lnTo>
                <a:lnTo>
                  <a:pt x="1160" y="784"/>
                </a:lnTo>
                <a:lnTo>
                  <a:pt x="1160" y="784"/>
                </a:lnTo>
                <a:lnTo>
                  <a:pt x="1160" y="784"/>
                </a:lnTo>
                <a:lnTo>
                  <a:pt x="1160" y="788"/>
                </a:lnTo>
                <a:lnTo>
                  <a:pt x="1161" y="789"/>
                </a:lnTo>
                <a:lnTo>
                  <a:pt x="1161" y="792"/>
                </a:lnTo>
                <a:lnTo>
                  <a:pt x="1161" y="792"/>
                </a:lnTo>
                <a:lnTo>
                  <a:pt x="1162" y="793"/>
                </a:lnTo>
                <a:lnTo>
                  <a:pt x="1162" y="794"/>
                </a:lnTo>
                <a:lnTo>
                  <a:pt x="1162" y="793"/>
                </a:lnTo>
                <a:lnTo>
                  <a:pt x="1162" y="793"/>
                </a:lnTo>
                <a:lnTo>
                  <a:pt x="1163" y="795"/>
                </a:lnTo>
                <a:lnTo>
                  <a:pt x="1163" y="795"/>
                </a:lnTo>
                <a:lnTo>
                  <a:pt x="1163" y="795"/>
                </a:lnTo>
                <a:lnTo>
                  <a:pt x="1163" y="794"/>
                </a:lnTo>
                <a:lnTo>
                  <a:pt x="1163" y="798"/>
                </a:lnTo>
                <a:lnTo>
                  <a:pt x="1164" y="799"/>
                </a:lnTo>
                <a:lnTo>
                  <a:pt x="1164" y="802"/>
                </a:lnTo>
                <a:lnTo>
                  <a:pt x="1164" y="802"/>
                </a:lnTo>
                <a:lnTo>
                  <a:pt x="1164" y="801"/>
                </a:lnTo>
                <a:lnTo>
                  <a:pt x="1165" y="801"/>
                </a:lnTo>
                <a:lnTo>
                  <a:pt x="1165" y="802"/>
                </a:lnTo>
                <a:lnTo>
                  <a:pt x="1165" y="804"/>
                </a:lnTo>
                <a:lnTo>
                  <a:pt x="1165" y="804"/>
                </a:lnTo>
                <a:lnTo>
                  <a:pt x="1166" y="807"/>
                </a:lnTo>
                <a:lnTo>
                  <a:pt x="1166" y="810"/>
                </a:lnTo>
                <a:lnTo>
                  <a:pt x="1166" y="817"/>
                </a:lnTo>
                <a:lnTo>
                  <a:pt x="1167" y="818"/>
                </a:lnTo>
                <a:lnTo>
                  <a:pt x="1167" y="821"/>
                </a:lnTo>
                <a:lnTo>
                  <a:pt x="1167" y="821"/>
                </a:lnTo>
                <a:lnTo>
                  <a:pt x="1167" y="822"/>
                </a:lnTo>
                <a:lnTo>
                  <a:pt x="1167" y="821"/>
                </a:lnTo>
                <a:lnTo>
                  <a:pt x="1167" y="821"/>
                </a:lnTo>
                <a:lnTo>
                  <a:pt x="1168" y="821"/>
                </a:lnTo>
                <a:lnTo>
                  <a:pt x="1168" y="818"/>
                </a:lnTo>
                <a:lnTo>
                  <a:pt x="1168" y="818"/>
                </a:lnTo>
                <a:lnTo>
                  <a:pt x="1168" y="817"/>
                </a:lnTo>
                <a:lnTo>
                  <a:pt x="1169" y="812"/>
                </a:lnTo>
                <a:lnTo>
                  <a:pt x="1169" y="811"/>
                </a:lnTo>
                <a:lnTo>
                  <a:pt x="1169" y="809"/>
                </a:lnTo>
                <a:lnTo>
                  <a:pt x="1169" y="809"/>
                </a:lnTo>
                <a:lnTo>
                  <a:pt x="1169" y="809"/>
                </a:lnTo>
                <a:lnTo>
                  <a:pt x="1170" y="776"/>
                </a:lnTo>
                <a:lnTo>
                  <a:pt x="1170" y="744"/>
                </a:lnTo>
                <a:lnTo>
                  <a:pt x="1170" y="472"/>
                </a:lnTo>
                <a:lnTo>
                  <a:pt x="1171" y="423"/>
                </a:lnTo>
                <a:lnTo>
                  <a:pt x="1171" y="318"/>
                </a:lnTo>
                <a:lnTo>
                  <a:pt x="1171" y="301"/>
                </a:lnTo>
                <a:lnTo>
                  <a:pt x="1171" y="209"/>
                </a:lnTo>
                <a:lnTo>
                  <a:pt x="1172" y="185"/>
                </a:lnTo>
                <a:lnTo>
                  <a:pt x="1172" y="128"/>
                </a:lnTo>
                <a:lnTo>
                  <a:pt x="1172" y="121"/>
                </a:lnTo>
                <a:lnTo>
                  <a:pt x="1173" y="91"/>
                </a:lnTo>
                <a:lnTo>
                  <a:pt x="1173" y="86"/>
                </a:lnTo>
                <a:lnTo>
                  <a:pt x="1173" y="73"/>
                </a:lnTo>
                <a:lnTo>
                  <a:pt x="1173" y="72"/>
                </a:lnTo>
                <a:lnTo>
                  <a:pt x="1174" y="67"/>
                </a:lnTo>
                <a:lnTo>
                  <a:pt x="1174" y="65"/>
                </a:lnTo>
                <a:lnTo>
                  <a:pt x="1174" y="57"/>
                </a:lnTo>
                <a:lnTo>
                  <a:pt x="1175" y="55"/>
                </a:lnTo>
                <a:lnTo>
                  <a:pt x="1175" y="51"/>
                </a:lnTo>
                <a:lnTo>
                  <a:pt x="1175" y="50"/>
                </a:lnTo>
                <a:lnTo>
                  <a:pt x="1175" y="50"/>
                </a:lnTo>
                <a:lnTo>
                  <a:pt x="1175" y="51"/>
                </a:lnTo>
                <a:lnTo>
                  <a:pt x="1176" y="52"/>
                </a:lnTo>
                <a:lnTo>
                  <a:pt x="1176" y="56"/>
                </a:lnTo>
                <a:lnTo>
                  <a:pt x="1176" y="57"/>
                </a:lnTo>
                <a:lnTo>
                  <a:pt x="1177" y="68"/>
                </a:lnTo>
                <a:lnTo>
                  <a:pt x="1177" y="71"/>
                </a:lnTo>
                <a:lnTo>
                  <a:pt x="1177" y="89"/>
                </a:lnTo>
                <a:lnTo>
                  <a:pt x="1177" y="92"/>
                </a:lnTo>
                <a:lnTo>
                  <a:pt x="1178" y="104"/>
                </a:lnTo>
                <a:lnTo>
                  <a:pt x="1178" y="106"/>
                </a:lnTo>
                <a:lnTo>
                  <a:pt x="1178" y="113"/>
                </a:lnTo>
                <a:lnTo>
                  <a:pt x="1178" y="115"/>
                </a:lnTo>
                <a:lnTo>
                  <a:pt x="1179" y="122"/>
                </a:lnTo>
                <a:lnTo>
                  <a:pt x="1179" y="124"/>
                </a:lnTo>
                <a:lnTo>
                  <a:pt x="1179" y="132"/>
                </a:lnTo>
                <a:lnTo>
                  <a:pt x="1180" y="134"/>
                </a:lnTo>
                <a:lnTo>
                  <a:pt x="1180" y="143"/>
                </a:lnTo>
                <a:lnTo>
                  <a:pt x="1180" y="145"/>
                </a:lnTo>
                <a:lnTo>
                  <a:pt x="1181" y="154"/>
                </a:lnTo>
                <a:lnTo>
                  <a:pt x="1181" y="155"/>
                </a:lnTo>
                <a:lnTo>
                  <a:pt x="1181" y="163"/>
                </a:lnTo>
                <a:lnTo>
                  <a:pt x="1181" y="164"/>
                </a:lnTo>
                <a:lnTo>
                  <a:pt x="1182" y="174"/>
                </a:lnTo>
                <a:lnTo>
                  <a:pt x="1182" y="177"/>
                </a:lnTo>
                <a:lnTo>
                  <a:pt x="1182" y="184"/>
                </a:lnTo>
                <a:lnTo>
                  <a:pt x="1183" y="186"/>
                </a:lnTo>
                <a:lnTo>
                  <a:pt x="1183" y="196"/>
                </a:lnTo>
                <a:lnTo>
                  <a:pt x="1183" y="199"/>
                </a:lnTo>
                <a:lnTo>
                  <a:pt x="1183" y="211"/>
                </a:lnTo>
                <a:lnTo>
                  <a:pt x="1184" y="211"/>
                </a:lnTo>
                <a:lnTo>
                  <a:pt x="1184" y="221"/>
                </a:lnTo>
                <a:lnTo>
                  <a:pt x="1184" y="224"/>
                </a:lnTo>
                <a:lnTo>
                  <a:pt x="1185" y="228"/>
                </a:lnTo>
                <a:lnTo>
                  <a:pt x="1185" y="227"/>
                </a:lnTo>
                <a:lnTo>
                  <a:pt x="1185" y="220"/>
                </a:lnTo>
                <a:lnTo>
                  <a:pt x="1185" y="218"/>
                </a:lnTo>
                <a:lnTo>
                  <a:pt x="1186" y="202"/>
                </a:lnTo>
                <a:lnTo>
                  <a:pt x="1186" y="198"/>
                </a:lnTo>
                <a:lnTo>
                  <a:pt x="1186" y="176"/>
                </a:lnTo>
                <a:lnTo>
                  <a:pt x="1187" y="173"/>
                </a:lnTo>
                <a:lnTo>
                  <a:pt x="1187" y="163"/>
                </a:lnTo>
                <a:lnTo>
                  <a:pt x="1187" y="161"/>
                </a:lnTo>
                <a:lnTo>
                  <a:pt x="1187" y="155"/>
                </a:lnTo>
                <a:lnTo>
                  <a:pt x="1187" y="155"/>
                </a:lnTo>
                <a:lnTo>
                  <a:pt x="1188" y="154"/>
                </a:lnTo>
                <a:lnTo>
                  <a:pt x="1188" y="156"/>
                </a:lnTo>
                <a:lnTo>
                  <a:pt x="1188" y="158"/>
                </a:lnTo>
                <a:lnTo>
                  <a:pt x="1189" y="168"/>
                </a:lnTo>
                <a:lnTo>
                  <a:pt x="1189" y="171"/>
                </a:lnTo>
                <a:lnTo>
                  <a:pt x="1189" y="199"/>
                </a:lnTo>
                <a:lnTo>
                  <a:pt x="1189" y="205"/>
                </a:lnTo>
                <a:lnTo>
                  <a:pt x="1190" y="249"/>
                </a:lnTo>
                <a:lnTo>
                  <a:pt x="1190" y="267"/>
                </a:lnTo>
                <a:lnTo>
                  <a:pt x="1190" y="352"/>
                </a:lnTo>
                <a:lnTo>
                  <a:pt x="1191" y="376"/>
                </a:lnTo>
                <a:lnTo>
                  <a:pt x="1191" y="535"/>
                </a:lnTo>
                <a:lnTo>
                  <a:pt x="1191" y="556"/>
                </a:lnTo>
                <a:lnTo>
                  <a:pt x="1191" y="652"/>
                </a:lnTo>
                <a:lnTo>
                  <a:pt x="1192" y="672"/>
                </a:lnTo>
                <a:lnTo>
                  <a:pt x="1192" y="730"/>
                </a:lnTo>
                <a:lnTo>
                  <a:pt x="1192" y="744"/>
                </a:lnTo>
                <a:lnTo>
                  <a:pt x="1192" y="749"/>
                </a:lnTo>
                <a:lnTo>
                  <a:pt x="1193" y="741"/>
                </a:lnTo>
                <a:lnTo>
                  <a:pt x="1193" y="741"/>
                </a:lnTo>
                <a:lnTo>
                  <a:pt x="1193" y="747"/>
                </a:lnTo>
                <a:lnTo>
                  <a:pt x="1193" y="765"/>
                </a:lnTo>
                <a:lnTo>
                  <a:pt x="1194" y="768"/>
                </a:lnTo>
                <a:lnTo>
                  <a:pt x="1194" y="774"/>
                </a:lnTo>
                <a:lnTo>
                  <a:pt x="1194" y="774"/>
                </a:lnTo>
                <a:lnTo>
                  <a:pt x="1194" y="776"/>
                </a:lnTo>
                <a:lnTo>
                  <a:pt x="1194" y="780"/>
                </a:lnTo>
                <a:lnTo>
                  <a:pt x="1195" y="780"/>
                </a:lnTo>
                <a:lnTo>
                  <a:pt x="1195" y="782"/>
                </a:lnTo>
                <a:lnTo>
                  <a:pt x="1195" y="781"/>
                </a:lnTo>
                <a:lnTo>
                  <a:pt x="1195" y="782"/>
                </a:lnTo>
                <a:lnTo>
                  <a:pt x="1196" y="784"/>
                </a:lnTo>
                <a:lnTo>
                  <a:pt x="1196" y="783"/>
                </a:lnTo>
                <a:lnTo>
                  <a:pt x="1196" y="784"/>
                </a:lnTo>
                <a:lnTo>
                  <a:pt x="1196" y="784"/>
                </a:lnTo>
                <a:lnTo>
                  <a:pt x="1196" y="785"/>
                </a:lnTo>
                <a:lnTo>
                  <a:pt x="1196" y="785"/>
                </a:lnTo>
                <a:lnTo>
                  <a:pt x="1196" y="785"/>
                </a:lnTo>
                <a:lnTo>
                  <a:pt x="1197" y="789"/>
                </a:lnTo>
                <a:lnTo>
                  <a:pt x="1197" y="789"/>
                </a:lnTo>
                <a:lnTo>
                  <a:pt x="1197" y="792"/>
                </a:lnTo>
                <a:lnTo>
                  <a:pt x="1197" y="792"/>
                </a:lnTo>
                <a:lnTo>
                  <a:pt x="1198" y="792"/>
                </a:lnTo>
                <a:lnTo>
                  <a:pt x="1198" y="794"/>
                </a:lnTo>
                <a:lnTo>
                  <a:pt x="1198" y="794"/>
                </a:lnTo>
                <a:lnTo>
                  <a:pt x="1198" y="799"/>
                </a:lnTo>
                <a:lnTo>
                  <a:pt x="1199" y="799"/>
                </a:lnTo>
                <a:lnTo>
                  <a:pt x="1199" y="800"/>
                </a:lnTo>
                <a:lnTo>
                  <a:pt x="1199" y="799"/>
                </a:lnTo>
                <a:lnTo>
                  <a:pt x="1199" y="799"/>
                </a:lnTo>
                <a:lnTo>
                  <a:pt x="1200" y="801"/>
                </a:lnTo>
                <a:lnTo>
                  <a:pt x="1200" y="801"/>
                </a:lnTo>
                <a:lnTo>
                  <a:pt x="1200" y="803"/>
                </a:lnTo>
                <a:lnTo>
                  <a:pt x="1200" y="803"/>
                </a:lnTo>
                <a:lnTo>
                  <a:pt x="1200" y="804"/>
                </a:lnTo>
                <a:lnTo>
                  <a:pt x="1201" y="808"/>
                </a:lnTo>
                <a:lnTo>
                  <a:pt x="1201" y="810"/>
                </a:lnTo>
                <a:lnTo>
                  <a:pt x="1201" y="812"/>
                </a:lnTo>
                <a:lnTo>
                  <a:pt x="1201" y="813"/>
                </a:lnTo>
                <a:lnTo>
                  <a:pt x="1202" y="820"/>
                </a:lnTo>
                <a:lnTo>
                  <a:pt x="1202" y="820"/>
                </a:lnTo>
                <a:lnTo>
                  <a:pt x="1202" y="822"/>
                </a:lnTo>
                <a:lnTo>
                  <a:pt x="1202" y="822"/>
                </a:lnTo>
                <a:lnTo>
                  <a:pt x="1203" y="822"/>
                </a:lnTo>
                <a:lnTo>
                  <a:pt x="1203" y="823"/>
                </a:lnTo>
                <a:lnTo>
                  <a:pt x="1203" y="823"/>
                </a:lnTo>
                <a:lnTo>
                  <a:pt x="1203" y="823"/>
                </a:lnTo>
                <a:lnTo>
                  <a:pt x="1204" y="820"/>
                </a:lnTo>
                <a:lnTo>
                  <a:pt x="1204" y="819"/>
                </a:lnTo>
                <a:lnTo>
                  <a:pt x="1204" y="813"/>
                </a:lnTo>
                <a:lnTo>
                  <a:pt x="1204" y="812"/>
                </a:lnTo>
                <a:lnTo>
                  <a:pt x="1205" y="809"/>
                </a:lnTo>
                <a:lnTo>
                  <a:pt x="1205" y="809"/>
                </a:lnTo>
                <a:lnTo>
                  <a:pt x="1205" y="809"/>
                </a:lnTo>
                <a:lnTo>
                  <a:pt x="1205" y="811"/>
                </a:lnTo>
                <a:lnTo>
                  <a:pt x="1206" y="811"/>
                </a:lnTo>
                <a:lnTo>
                  <a:pt x="1206" y="811"/>
                </a:lnTo>
                <a:lnTo>
                  <a:pt x="1206" y="762"/>
                </a:lnTo>
                <a:lnTo>
                  <a:pt x="1206" y="706"/>
                </a:lnTo>
                <a:lnTo>
                  <a:pt x="1206" y="470"/>
                </a:lnTo>
                <a:lnTo>
                  <a:pt x="1207" y="454"/>
                </a:lnTo>
                <a:lnTo>
                  <a:pt x="1207" y="390"/>
                </a:lnTo>
                <a:lnTo>
                  <a:pt x="1207" y="372"/>
                </a:lnTo>
                <a:lnTo>
                  <a:pt x="1208" y="223"/>
                </a:lnTo>
                <a:lnTo>
                  <a:pt x="1208" y="207"/>
                </a:lnTo>
                <a:lnTo>
                  <a:pt x="1208" y="151"/>
                </a:lnTo>
                <a:lnTo>
                  <a:pt x="1208" y="139"/>
                </a:lnTo>
                <a:lnTo>
                  <a:pt x="1209" y="107"/>
                </a:lnTo>
                <a:lnTo>
                  <a:pt x="1209" y="101"/>
                </a:lnTo>
                <a:lnTo>
                  <a:pt x="1209" y="82"/>
                </a:lnTo>
                <a:lnTo>
                  <a:pt x="1210" y="77"/>
                </a:lnTo>
                <a:lnTo>
                  <a:pt x="1210" y="62"/>
                </a:lnTo>
                <a:lnTo>
                  <a:pt x="1210" y="58"/>
                </a:lnTo>
                <a:lnTo>
                  <a:pt x="1210" y="46"/>
                </a:lnTo>
                <a:lnTo>
                  <a:pt x="1210" y="43"/>
                </a:lnTo>
                <a:lnTo>
                  <a:pt x="1211" y="31"/>
                </a:lnTo>
                <a:lnTo>
                  <a:pt x="1211" y="30"/>
                </a:lnTo>
                <a:lnTo>
                  <a:pt x="1212" y="24"/>
                </a:lnTo>
                <a:lnTo>
                  <a:pt x="1212" y="23"/>
                </a:lnTo>
                <a:lnTo>
                  <a:pt x="1212" y="22"/>
                </a:lnTo>
                <a:lnTo>
                  <a:pt x="1212" y="22"/>
                </a:lnTo>
                <a:lnTo>
                  <a:pt x="1212" y="22"/>
                </a:lnTo>
                <a:lnTo>
                  <a:pt x="1213" y="26"/>
                </a:lnTo>
                <a:lnTo>
                  <a:pt x="1213" y="28"/>
                </a:lnTo>
                <a:lnTo>
                  <a:pt x="1213" y="37"/>
                </a:lnTo>
                <a:lnTo>
                  <a:pt x="1214" y="41"/>
                </a:lnTo>
                <a:lnTo>
                  <a:pt x="1214" y="59"/>
                </a:lnTo>
                <a:lnTo>
                  <a:pt x="1214" y="63"/>
                </a:lnTo>
                <a:lnTo>
                  <a:pt x="1214" y="76"/>
                </a:lnTo>
                <a:lnTo>
                  <a:pt x="1215" y="80"/>
                </a:lnTo>
                <a:lnTo>
                  <a:pt x="1215" y="92"/>
                </a:lnTo>
                <a:lnTo>
                  <a:pt x="1215" y="95"/>
                </a:lnTo>
                <a:lnTo>
                  <a:pt x="1216" y="109"/>
                </a:lnTo>
                <a:lnTo>
                  <a:pt x="1216" y="113"/>
                </a:lnTo>
                <a:lnTo>
                  <a:pt x="1216" y="125"/>
                </a:lnTo>
                <a:lnTo>
                  <a:pt x="1216" y="128"/>
                </a:lnTo>
                <a:lnTo>
                  <a:pt x="1217" y="145"/>
                </a:lnTo>
                <a:lnTo>
                  <a:pt x="1217" y="147"/>
                </a:lnTo>
                <a:lnTo>
                  <a:pt x="1217" y="157"/>
                </a:lnTo>
                <a:lnTo>
                  <a:pt x="1218" y="160"/>
                </a:lnTo>
                <a:lnTo>
                  <a:pt x="1218" y="168"/>
                </a:lnTo>
                <a:lnTo>
                  <a:pt x="1218" y="171"/>
                </a:lnTo>
                <a:lnTo>
                  <a:pt x="1218" y="182"/>
                </a:lnTo>
                <a:lnTo>
                  <a:pt x="1219" y="184"/>
                </a:lnTo>
                <a:lnTo>
                  <a:pt x="1219" y="191"/>
                </a:lnTo>
                <a:lnTo>
                  <a:pt x="1219" y="192"/>
                </a:lnTo>
                <a:lnTo>
                  <a:pt x="1220" y="201"/>
                </a:lnTo>
                <a:lnTo>
                  <a:pt x="1220" y="201"/>
                </a:lnTo>
                <a:lnTo>
                  <a:pt x="1220" y="207"/>
                </a:lnTo>
                <a:lnTo>
                  <a:pt x="1221" y="208"/>
                </a:lnTo>
                <a:lnTo>
                  <a:pt x="1221" y="213"/>
                </a:lnTo>
                <a:lnTo>
                  <a:pt x="1221" y="215"/>
                </a:lnTo>
                <a:lnTo>
                  <a:pt x="1221" y="215"/>
                </a:lnTo>
                <a:lnTo>
                  <a:pt x="1221" y="217"/>
                </a:lnTo>
                <a:lnTo>
                  <a:pt x="1221" y="217"/>
                </a:lnTo>
                <a:lnTo>
                  <a:pt x="1222" y="217"/>
                </a:lnTo>
                <a:lnTo>
                  <a:pt x="1222" y="217"/>
                </a:lnTo>
                <a:lnTo>
                  <a:pt x="1222" y="210"/>
                </a:lnTo>
                <a:lnTo>
                  <a:pt x="1222" y="208"/>
                </a:lnTo>
                <a:lnTo>
                  <a:pt x="1223" y="194"/>
                </a:lnTo>
                <a:lnTo>
                  <a:pt x="1223" y="191"/>
                </a:lnTo>
                <a:lnTo>
                  <a:pt x="1223" y="175"/>
                </a:lnTo>
                <a:lnTo>
                  <a:pt x="1223" y="173"/>
                </a:lnTo>
                <a:lnTo>
                  <a:pt x="1224" y="165"/>
                </a:lnTo>
                <a:lnTo>
                  <a:pt x="1224" y="163"/>
                </a:lnTo>
                <a:lnTo>
                  <a:pt x="1224" y="163"/>
                </a:lnTo>
                <a:lnTo>
                  <a:pt x="1224" y="160"/>
                </a:lnTo>
                <a:lnTo>
                  <a:pt x="1224" y="161"/>
                </a:lnTo>
                <a:lnTo>
                  <a:pt x="1225" y="161"/>
                </a:lnTo>
                <a:lnTo>
                  <a:pt x="1225" y="166"/>
                </a:lnTo>
                <a:lnTo>
                  <a:pt x="1225" y="168"/>
                </a:lnTo>
                <a:lnTo>
                  <a:pt x="1225" y="178"/>
                </a:lnTo>
                <a:lnTo>
                  <a:pt x="1226" y="181"/>
                </a:lnTo>
                <a:lnTo>
                  <a:pt x="1226" y="208"/>
                </a:lnTo>
                <a:lnTo>
                  <a:pt x="1226" y="217"/>
                </a:lnTo>
                <a:lnTo>
                  <a:pt x="1227" y="269"/>
                </a:lnTo>
                <a:lnTo>
                  <a:pt x="1227" y="291"/>
                </a:lnTo>
                <a:lnTo>
                  <a:pt x="1227" y="385"/>
                </a:lnTo>
                <a:lnTo>
                  <a:pt x="1227" y="403"/>
                </a:lnTo>
                <a:lnTo>
                  <a:pt x="1228" y="551"/>
                </a:lnTo>
                <a:lnTo>
                  <a:pt x="1228" y="571"/>
                </a:lnTo>
                <a:lnTo>
                  <a:pt x="1228" y="659"/>
                </a:lnTo>
                <a:lnTo>
                  <a:pt x="1229" y="680"/>
                </a:lnTo>
                <a:lnTo>
                  <a:pt x="1229" y="739"/>
                </a:lnTo>
                <a:lnTo>
                  <a:pt x="1229" y="752"/>
                </a:lnTo>
                <a:lnTo>
                  <a:pt x="1229" y="755"/>
                </a:lnTo>
                <a:lnTo>
                  <a:pt x="1229" y="752"/>
                </a:lnTo>
                <a:lnTo>
                  <a:pt x="1230" y="753"/>
                </a:lnTo>
                <a:lnTo>
                  <a:pt x="1230" y="767"/>
                </a:lnTo>
                <a:lnTo>
                  <a:pt x="1230" y="770"/>
                </a:lnTo>
                <a:lnTo>
                  <a:pt x="1231" y="780"/>
                </a:lnTo>
                <a:lnTo>
                  <a:pt x="1231" y="783"/>
                </a:lnTo>
                <a:lnTo>
                  <a:pt x="1231" y="786"/>
                </a:lnTo>
                <a:lnTo>
                  <a:pt x="1231" y="787"/>
                </a:lnTo>
                <a:lnTo>
                  <a:pt x="1232" y="789"/>
                </a:lnTo>
                <a:lnTo>
                  <a:pt x="1232" y="789"/>
                </a:lnTo>
                <a:lnTo>
                  <a:pt x="1232" y="789"/>
                </a:lnTo>
                <a:lnTo>
                  <a:pt x="1232" y="789"/>
                </a:lnTo>
                <a:lnTo>
                  <a:pt x="1232" y="791"/>
                </a:lnTo>
                <a:lnTo>
                  <a:pt x="1233" y="791"/>
                </a:lnTo>
                <a:lnTo>
                  <a:pt x="1233" y="794"/>
                </a:lnTo>
                <a:lnTo>
                  <a:pt x="1233" y="794"/>
                </a:lnTo>
                <a:lnTo>
                  <a:pt x="1233" y="793"/>
                </a:lnTo>
                <a:lnTo>
                  <a:pt x="1233" y="794"/>
                </a:lnTo>
                <a:lnTo>
                  <a:pt x="1234" y="796"/>
                </a:lnTo>
                <a:lnTo>
                  <a:pt x="1234" y="796"/>
                </a:lnTo>
                <a:lnTo>
                  <a:pt x="1234" y="796"/>
                </a:lnTo>
                <a:lnTo>
                  <a:pt x="1235" y="798"/>
                </a:lnTo>
                <a:lnTo>
                  <a:pt x="1235" y="798"/>
                </a:lnTo>
                <a:lnTo>
                  <a:pt x="1235" y="799"/>
                </a:lnTo>
                <a:lnTo>
                  <a:pt x="1235" y="799"/>
                </a:lnTo>
                <a:lnTo>
                  <a:pt x="1235" y="799"/>
                </a:lnTo>
                <a:lnTo>
                  <a:pt x="1235" y="799"/>
                </a:lnTo>
                <a:lnTo>
                  <a:pt x="1236" y="800"/>
                </a:lnTo>
                <a:lnTo>
                  <a:pt x="1236" y="800"/>
                </a:lnTo>
                <a:lnTo>
                  <a:pt x="1236" y="799"/>
                </a:lnTo>
                <a:lnTo>
                  <a:pt x="1236" y="801"/>
                </a:lnTo>
                <a:lnTo>
                  <a:pt x="1237" y="801"/>
                </a:lnTo>
                <a:lnTo>
                  <a:pt x="1237" y="807"/>
                </a:lnTo>
                <a:lnTo>
                  <a:pt x="1237" y="808"/>
                </a:lnTo>
                <a:lnTo>
                  <a:pt x="1237" y="813"/>
                </a:lnTo>
                <a:lnTo>
                  <a:pt x="1238" y="814"/>
                </a:lnTo>
                <a:lnTo>
                  <a:pt x="1238" y="818"/>
                </a:lnTo>
                <a:lnTo>
                  <a:pt x="1238" y="819"/>
                </a:lnTo>
                <a:lnTo>
                  <a:pt x="1239" y="820"/>
                </a:lnTo>
                <a:lnTo>
                  <a:pt x="1239" y="820"/>
                </a:lnTo>
                <a:lnTo>
                  <a:pt x="1239" y="820"/>
                </a:lnTo>
                <a:lnTo>
                  <a:pt x="1239" y="820"/>
                </a:lnTo>
                <a:lnTo>
                  <a:pt x="1239" y="820"/>
                </a:lnTo>
                <a:lnTo>
                  <a:pt x="1240" y="814"/>
                </a:lnTo>
                <a:lnTo>
                  <a:pt x="1240" y="812"/>
                </a:lnTo>
                <a:lnTo>
                  <a:pt x="1240" y="811"/>
                </a:lnTo>
                <a:lnTo>
                  <a:pt x="1240" y="811"/>
                </a:lnTo>
                <a:lnTo>
                  <a:pt x="1241" y="811"/>
                </a:lnTo>
                <a:lnTo>
                  <a:pt x="1241" y="810"/>
                </a:lnTo>
                <a:lnTo>
                  <a:pt x="1241" y="811"/>
                </a:lnTo>
                <a:lnTo>
                  <a:pt x="1241" y="810"/>
                </a:lnTo>
                <a:lnTo>
                  <a:pt x="1241" y="641"/>
                </a:lnTo>
                <a:lnTo>
                  <a:pt x="1242" y="558"/>
                </a:lnTo>
                <a:lnTo>
                  <a:pt x="1242" y="399"/>
                </a:lnTo>
                <a:lnTo>
                  <a:pt x="1242" y="382"/>
                </a:lnTo>
                <a:lnTo>
                  <a:pt x="1243" y="278"/>
                </a:lnTo>
                <a:lnTo>
                  <a:pt x="1243" y="251"/>
                </a:lnTo>
                <a:lnTo>
                  <a:pt x="1243" y="164"/>
                </a:lnTo>
                <a:lnTo>
                  <a:pt x="1243" y="150"/>
                </a:lnTo>
                <a:lnTo>
                  <a:pt x="1244" y="116"/>
                </a:lnTo>
                <a:lnTo>
                  <a:pt x="1244" y="111"/>
                </a:lnTo>
                <a:lnTo>
                  <a:pt x="1244" y="89"/>
                </a:lnTo>
                <a:lnTo>
                  <a:pt x="1245" y="87"/>
                </a:lnTo>
                <a:lnTo>
                  <a:pt x="1245" y="77"/>
                </a:lnTo>
                <a:lnTo>
                  <a:pt x="1245" y="73"/>
                </a:lnTo>
                <a:lnTo>
                  <a:pt x="1245" y="60"/>
                </a:lnTo>
                <a:lnTo>
                  <a:pt x="1246" y="57"/>
                </a:lnTo>
                <a:lnTo>
                  <a:pt x="1246" y="45"/>
                </a:lnTo>
                <a:lnTo>
                  <a:pt x="1246" y="43"/>
                </a:lnTo>
                <a:lnTo>
                  <a:pt x="1247" y="39"/>
                </a:lnTo>
                <a:lnTo>
                  <a:pt x="1247" y="39"/>
                </a:lnTo>
                <a:lnTo>
                  <a:pt x="1247" y="37"/>
                </a:lnTo>
                <a:lnTo>
                  <a:pt x="1247" y="39"/>
                </a:lnTo>
                <a:lnTo>
                  <a:pt x="1248" y="39"/>
                </a:lnTo>
                <a:lnTo>
                  <a:pt x="1248" y="45"/>
                </a:lnTo>
                <a:lnTo>
                  <a:pt x="1248" y="47"/>
                </a:lnTo>
                <a:lnTo>
                  <a:pt x="1248" y="58"/>
                </a:lnTo>
                <a:lnTo>
                  <a:pt x="1249" y="62"/>
                </a:lnTo>
                <a:lnTo>
                  <a:pt x="1249" y="82"/>
                </a:lnTo>
                <a:lnTo>
                  <a:pt x="1249" y="86"/>
                </a:lnTo>
                <a:lnTo>
                  <a:pt x="1250" y="101"/>
                </a:lnTo>
                <a:lnTo>
                  <a:pt x="1250" y="105"/>
                </a:lnTo>
                <a:lnTo>
                  <a:pt x="1250" y="116"/>
                </a:lnTo>
                <a:lnTo>
                  <a:pt x="1250" y="118"/>
                </a:lnTo>
                <a:lnTo>
                  <a:pt x="1251" y="128"/>
                </a:lnTo>
                <a:lnTo>
                  <a:pt x="1251" y="130"/>
                </a:lnTo>
                <a:lnTo>
                  <a:pt x="1251" y="142"/>
                </a:lnTo>
                <a:lnTo>
                  <a:pt x="1252" y="144"/>
                </a:lnTo>
                <a:lnTo>
                  <a:pt x="1252" y="158"/>
                </a:lnTo>
                <a:lnTo>
                  <a:pt x="1252" y="160"/>
                </a:lnTo>
                <a:lnTo>
                  <a:pt x="1252" y="170"/>
                </a:lnTo>
                <a:lnTo>
                  <a:pt x="1253" y="172"/>
                </a:lnTo>
                <a:lnTo>
                  <a:pt x="1253" y="184"/>
                </a:lnTo>
                <a:lnTo>
                  <a:pt x="1253" y="189"/>
                </a:lnTo>
                <a:lnTo>
                  <a:pt x="1254" y="206"/>
                </a:lnTo>
                <a:lnTo>
                  <a:pt x="1254" y="210"/>
                </a:lnTo>
                <a:lnTo>
                  <a:pt x="1254" y="227"/>
                </a:lnTo>
                <a:lnTo>
                  <a:pt x="1254" y="233"/>
                </a:lnTo>
                <a:lnTo>
                  <a:pt x="1255" y="256"/>
                </a:lnTo>
                <a:lnTo>
                  <a:pt x="1255" y="257"/>
                </a:lnTo>
                <a:lnTo>
                  <a:pt x="1255" y="277"/>
                </a:lnTo>
                <a:lnTo>
                  <a:pt x="1256" y="280"/>
                </a:lnTo>
                <a:lnTo>
                  <a:pt x="1256" y="288"/>
                </a:lnTo>
                <a:lnTo>
                  <a:pt x="1256" y="288"/>
                </a:lnTo>
                <a:lnTo>
                  <a:pt x="1256" y="284"/>
                </a:lnTo>
                <a:lnTo>
                  <a:pt x="1257" y="281"/>
                </a:lnTo>
                <a:lnTo>
                  <a:pt x="1257" y="263"/>
                </a:lnTo>
                <a:lnTo>
                  <a:pt x="1257" y="257"/>
                </a:lnTo>
                <a:lnTo>
                  <a:pt x="1258" y="231"/>
                </a:lnTo>
                <a:lnTo>
                  <a:pt x="1258" y="223"/>
                </a:lnTo>
                <a:lnTo>
                  <a:pt x="1258" y="193"/>
                </a:lnTo>
                <a:lnTo>
                  <a:pt x="1258" y="188"/>
                </a:lnTo>
                <a:lnTo>
                  <a:pt x="1259" y="174"/>
                </a:lnTo>
                <a:lnTo>
                  <a:pt x="1259" y="171"/>
                </a:lnTo>
                <a:lnTo>
                  <a:pt x="1259" y="166"/>
                </a:lnTo>
                <a:lnTo>
                  <a:pt x="1259" y="166"/>
                </a:lnTo>
                <a:lnTo>
                  <a:pt x="1260" y="171"/>
                </a:lnTo>
                <a:lnTo>
                  <a:pt x="1260" y="174"/>
                </a:lnTo>
                <a:lnTo>
                  <a:pt x="1260" y="189"/>
                </a:lnTo>
                <a:lnTo>
                  <a:pt x="1261" y="194"/>
                </a:lnTo>
                <a:lnTo>
                  <a:pt x="1261" y="257"/>
                </a:lnTo>
                <a:lnTo>
                  <a:pt x="1261" y="271"/>
                </a:lnTo>
                <a:lnTo>
                  <a:pt x="1262" y="375"/>
                </a:lnTo>
                <a:lnTo>
                  <a:pt x="1262" y="412"/>
                </a:lnTo>
                <a:lnTo>
                  <a:pt x="1262" y="527"/>
                </a:lnTo>
                <a:lnTo>
                  <a:pt x="1262" y="551"/>
                </a:lnTo>
                <a:lnTo>
                  <a:pt x="1263" y="676"/>
                </a:lnTo>
                <a:lnTo>
                  <a:pt x="1263" y="689"/>
                </a:lnTo>
                <a:lnTo>
                  <a:pt x="1263" y="741"/>
                </a:lnTo>
                <a:lnTo>
                  <a:pt x="1264" y="750"/>
                </a:lnTo>
                <a:lnTo>
                  <a:pt x="1264" y="750"/>
                </a:lnTo>
                <a:lnTo>
                  <a:pt x="1264" y="753"/>
                </a:lnTo>
                <a:lnTo>
                  <a:pt x="1264" y="754"/>
                </a:lnTo>
                <a:lnTo>
                  <a:pt x="1264" y="768"/>
                </a:lnTo>
                <a:lnTo>
                  <a:pt x="1265" y="771"/>
                </a:lnTo>
                <a:lnTo>
                  <a:pt x="1265" y="784"/>
                </a:lnTo>
                <a:lnTo>
                  <a:pt x="1265" y="786"/>
                </a:lnTo>
                <a:lnTo>
                  <a:pt x="1266" y="789"/>
                </a:lnTo>
                <a:lnTo>
                  <a:pt x="1266" y="789"/>
                </a:lnTo>
                <a:lnTo>
                  <a:pt x="1266" y="791"/>
                </a:lnTo>
                <a:lnTo>
                  <a:pt x="1266" y="790"/>
                </a:lnTo>
                <a:lnTo>
                  <a:pt x="1266" y="791"/>
                </a:lnTo>
                <a:lnTo>
                  <a:pt x="1266" y="791"/>
                </a:lnTo>
                <a:lnTo>
                  <a:pt x="1267" y="793"/>
                </a:lnTo>
                <a:lnTo>
                  <a:pt x="1267" y="793"/>
                </a:lnTo>
                <a:lnTo>
                  <a:pt x="1267" y="796"/>
                </a:lnTo>
                <a:lnTo>
                  <a:pt x="1268" y="796"/>
                </a:lnTo>
                <a:lnTo>
                  <a:pt x="1268" y="799"/>
                </a:lnTo>
                <a:lnTo>
                  <a:pt x="1268" y="799"/>
                </a:lnTo>
                <a:lnTo>
                  <a:pt x="1268" y="799"/>
                </a:lnTo>
                <a:lnTo>
                  <a:pt x="1268" y="799"/>
                </a:lnTo>
                <a:lnTo>
                  <a:pt x="1268" y="799"/>
                </a:lnTo>
                <a:lnTo>
                  <a:pt x="1269" y="802"/>
                </a:lnTo>
                <a:lnTo>
                  <a:pt x="1269" y="802"/>
                </a:lnTo>
                <a:lnTo>
                  <a:pt x="1269" y="802"/>
                </a:lnTo>
                <a:lnTo>
                  <a:pt x="1270" y="802"/>
                </a:lnTo>
                <a:lnTo>
                  <a:pt x="1270" y="802"/>
                </a:lnTo>
                <a:lnTo>
                  <a:pt x="1270" y="803"/>
                </a:lnTo>
                <a:lnTo>
                  <a:pt x="1270" y="803"/>
                </a:lnTo>
                <a:lnTo>
                  <a:pt x="1270" y="803"/>
                </a:lnTo>
                <a:lnTo>
                  <a:pt x="1271" y="806"/>
                </a:lnTo>
                <a:lnTo>
                  <a:pt x="1271" y="807"/>
                </a:lnTo>
                <a:lnTo>
                  <a:pt x="1271" y="813"/>
                </a:lnTo>
                <a:lnTo>
                  <a:pt x="1272" y="814"/>
                </a:lnTo>
                <a:lnTo>
                  <a:pt x="1272" y="822"/>
                </a:lnTo>
                <a:lnTo>
                  <a:pt x="1272" y="823"/>
                </a:lnTo>
                <a:lnTo>
                  <a:pt x="1272" y="825"/>
                </a:lnTo>
                <a:lnTo>
                  <a:pt x="1273" y="824"/>
                </a:lnTo>
                <a:lnTo>
                  <a:pt x="1273" y="825"/>
                </a:lnTo>
                <a:lnTo>
                  <a:pt x="1273" y="825"/>
                </a:lnTo>
                <a:lnTo>
                  <a:pt x="1273" y="825"/>
                </a:lnTo>
                <a:lnTo>
                  <a:pt x="1274" y="820"/>
                </a:lnTo>
                <a:lnTo>
                  <a:pt x="1274" y="819"/>
                </a:lnTo>
                <a:lnTo>
                  <a:pt x="1274" y="814"/>
                </a:lnTo>
                <a:lnTo>
                  <a:pt x="1274" y="812"/>
                </a:lnTo>
                <a:lnTo>
                  <a:pt x="1275" y="809"/>
                </a:lnTo>
                <a:lnTo>
                  <a:pt x="1275" y="809"/>
                </a:lnTo>
                <a:lnTo>
                  <a:pt x="1275" y="792"/>
                </a:lnTo>
                <a:lnTo>
                  <a:pt x="1275" y="655"/>
                </a:lnTo>
                <a:lnTo>
                  <a:pt x="1276" y="573"/>
                </a:lnTo>
                <a:lnTo>
                  <a:pt x="1276" y="394"/>
                </a:lnTo>
                <a:lnTo>
                  <a:pt x="1276" y="382"/>
                </a:lnTo>
                <a:lnTo>
                  <a:pt x="1277" y="318"/>
                </a:lnTo>
                <a:lnTo>
                  <a:pt x="1277" y="293"/>
                </a:lnTo>
                <a:lnTo>
                  <a:pt x="1277" y="197"/>
                </a:lnTo>
                <a:lnTo>
                  <a:pt x="1277" y="184"/>
                </a:lnTo>
                <a:lnTo>
                  <a:pt x="1278" y="130"/>
                </a:lnTo>
                <a:lnTo>
                  <a:pt x="1278" y="118"/>
                </a:lnTo>
                <a:lnTo>
                  <a:pt x="1278" y="83"/>
                </a:lnTo>
                <a:lnTo>
                  <a:pt x="1279" y="79"/>
                </a:lnTo>
                <a:lnTo>
                  <a:pt x="1279" y="67"/>
                </a:lnTo>
                <a:lnTo>
                  <a:pt x="1279" y="65"/>
                </a:lnTo>
                <a:lnTo>
                  <a:pt x="1279" y="47"/>
                </a:lnTo>
                <a:lnTo>
                  <a:pt x="1280" y="45"/>
                </a:lnTo>
                <a:lnTo>
                  <a:pt x="1280" y="39"/>
                </a:lnTo>
                <a:lnTo>
                  <a:pt x="1280" y="40"/>
                </a:lnTo>
                <a:lnTo>
                  <a:pt x="1280" y="39"/>
                </a:lnTo>
                <a:lnTo>
                  <a:pt x="1281" y="42"/>
                </a:lnTo>
                <a:lnTo>
                  <a:pt x="1281" y="44"/>
                </a:lnTo>
                <a:lnTo>
                  <a:pt x="1281" y="57"/>
                </a:lnTo>
                <a:lnTo>
                  <a:pt x="1281" y="61"/>
                </a:lnTo>
                <a:lnTo>
                  <a:pt x="1282" y="77"/>
                </a:lnTo>
                <a:lnTo>
                  <a:pt x="1282" y="82"/>
                </a:lnTo>
                <a:lnTo>
                  <a:pt x="1282" y="105"/>
                </a:lnTo>
                <a:lnTo>
                  <a:pt x="1282" y="110"/>
                </a:lnTo>
                <a:lnTo>
                  <a:pt x="1283" y="144"/>
                </a:lnTo>
                <a:lnTo>
                  <a:pt x="1283" y="149"/>
                </a:lnTo>
                <a:lnTo>
                  <a:pt x="1283" y="179"/>
                </a:lnTo>
                <a:lnTo>
                  <a:pt x="1284" y="186"/>
                </a:lnTo>
                <a:lnTo>
                  <a:pt x="1284" y="211"/>
                </a:lnTo>
                <a:lnTo>
                  <a:pt x="1284" y="218"/>
                </a:lnTo>
                <a:lnTo>
                  <a:pt x="1285" y="234"/>
                </a:lnTo>
                <a:lnTo>
                  <a:pt x="1285" y="237"/>
                </a:lnTo>
                <a:lnTo>
                  <a:pt x="1285" y="251"/>
                </a:lnTo>
                <a:lnTo>
                  <a:pt x="1285" y="253"/>
                </a:lnTo>
                <a:lnTo>
                  <a:pt x="1286" y="266"/>
                </a:lnTo>
                <a:lnTo>
                  <a:pt x="1286" y="269"/>
                </a:lnTo>
                <a:lnTo>
                  <a:pt x="1286" y="276"/>
                </a:lnTo>
                <a:lnTo>
                  <a:pt x="1287" y="278"/>
                </a:lnTo>
                <a:lnTo>
                  <a:pt x="1287" y="281"/>
                </a:lnTo>
                <a:lnTo>
                  <a:pt x="1287" y="281"/>
                </a:lnTo>
                <a:lnTo>
                  <a:pt x="1287" y="286"/>
                </a:lnTo>
                <a:lnTo>
                  <a:pt x="1288" y="287"/>
                </a:lnTo>
                <a:lnTo>
                  <a:pt x="1288" y="294"/>
                </a:lnTo>
                <a:lnTo>
                  <a:pt x="1288" y="297"/>
                </a:lnTo>
                <a:lnTo>
                  <a:pt x="1289" y="304"/>
                </a:lnTo>
                <a:lnTo>
                  <a:pt x="1289" y="306"/>
                </a:lnTo>
                <a:lnTo>
                  <a:pt x="1289" y="311"/>
                </a:lnTo>
                <a:lnTo>
                  <a:pt x="1289" y="313"/>
                </a:lnTo>
                <a:lnTo>
                  <a:pt x="1290" y="319"/>
                </a:lnTo>
                <a:lnTo>
                  <a:pt x="1290" y="319"/>
                </a:lnTo>
                <a:lnTo>
                  <a:pt x="1290" y="318"/>
                </a:lnTo>
                <a:lnTo>
                  <a:pt x="1290" y="302"/>
                </a:lnTo>
                <a:lnTo>
                  <a:pt x="1291" y="296"/>
                </a:lnTo>
                <a:lnTo>
                  <a:pt x="1291" y="269"/>
                </a:lnTo>
                <a:lnTo>
                  <a:pt x="1291" y="263"/>
                </a:lnTo>
                <a:lnTo>
                  <a:pt x="1291" y="237"/>
                </a:lnTo>
                <a:lnTo>
                  <a:pt x="1291" y="230"/>
                </a:lnTo>
                <a:lnTo>
                  <a:pt x="1292" y="199"/>
                </a:lnTo>
                <a:lnTo>
                  <a:pt x="1292" y="193"/>
                </a:lnTo>
                <a:lnTo>
                  <a:pt x="1293" y="175"/>
                </a:lnTo>
                <a:lnTo>
                  <a:pt x="1293" y="171"/>
                </a:lnTo>
                <a:lnTo>
                  <a:pt x="1293" y="160"/>
                </a:lnTo>
                <a:lnTo>
                  <a:pt x="1293" y="159"/>
                </a:lnTo>
                <a:lnTo>
                  <a:pt x="1293" y="158"/>
                </a:lnTo>
                <a:lnTo>
                  <a:pt x="1294" y="161"/>
                </a:lnTo>
                <a:lnTo>
                  <a:pt x="1294" y="162"/>
                </a:lnTo>
                <a:lnTo>
                  <a:pt x="1294" y="173"/>
                </a:lnTo>
                <a:lnTo>
                  <a:pt x="1295" y="179"/>
                </a:lnTo>
                <a:lnTo>
                  <a:pt x="1295" y="225"/>
                </a:lnTo>
                <a:lnTo>
                  <a:pt x="1295" y="245"/>
                </a:lnTo>
                <a:lnTo>
                  <a:pt x="1295" y="344"/>
                </a:lnTo>
                <a:lnTo>
                  <a:pt x="1296" y="369"/>
                </a:lnTo>
                <a:lnTo>
                  <a:pt x="1296" y="492"/>
                </a:lnTo>
                <a:lnTo>
                  <a:pt x="1296" y="527"/>
                </a:lnTo>
                <a:lnTo>
                  <a:pt x="1297" y="649"/>
                </a:lnTo>
                <a:lnTo>
                  <a:pt x="1297" y="673"/>
                </a:lnTo>
                <a:lnTo>
                  <a:pt x="1297" y="726"/>
                </a:lnTo>
                <a:lnTo>
                  <a:pt x="1297" y="743"/>
                </a:lnTo>
                <a:lnTo>
                  <a:pt x="1297" y="743"/>
                </a:lnTo>
                <a:lnTo>
                  <a:pt x="1298" y="736"/>
                </a:lnTo>
                <a:lnTo>
                  <a:pt x="1298" y="741"/>
                </a:lnTo>
                <a:lnTo>
                  <a:pt x="1298" y="748"/>
                </a:lnTo>
                <a:lnTo>
                  <a:pt x="1298" y="761"/>
                </a:lnTo>
                <a:lnTo>
                  <a:pt x="1299" y="763"/>
                </a:lnTo>
                <a:lnTo>
                  <a:pt x="1299" y="775"/>
                </a:lnTo>
                <a:lnTo>
                  <a:pt x="1299" y="776"/>
                </a:lnTo>
                <a:lnTo>
                  <a:pt x="1299" y="781"/>
                </a:lnTo>
                <a:lnTo>
                  <a:pt x="1299" y="781"/>
                </a:lnTo>
                <a:lnTo>
                  <a:pt x="1300" y="780"/>
                </a:lnTo>
                <a:lnTo>
                  <a:pt x="1300" y="779"/>
                </a:lnTo>
                <a:lnTo>
                  <a:pt x="1300" y="783"/>
                </a:lnTo>
                <a:lnTo>
                  <a:pt x="1300" y="785"/>
                </a:lnTo>
                <a:lnTo>
                  <a:pt x="1301" y="789"/>
                </a:lnTo>
                <a:lnTo>
                  <a:pt x="1301" y="790"/>
                </a:lnTo>
                <a:lnTo>
                  <a:pt x="1301" y="794"/>
                </a:lnTo>
                <a:lnTo>
                  <a:pt x="1301" y="794"/>
                </a:lnTo>
                <a:lnTo>
                  <a:pt x="1301" y="794"/>
                </a:lnTo>
                <a:lnTo>
                  <a:pt x="1301" y="793"/>
                </a:lnTo>
                <a:lnTo>
                  <a:pt x="1302" y="795"/>
                </a:lnTo>
                <a:lnTo>
                  <a:pt x="1302" y="795"/>
                </a:lnTo>
                <a:lnTo>
                  <a:pt x="1302" y="796"/>
                </a:lnTo>
                <a:lnTo>
                  <a:pt x="1303" y="797"/>
                </a:lnTo>
                <a:lnTo>
                  <a:pt x="1303" y="800"/>
                </a:lnTo>
                <a:lnTo>
                  <a:pt x="1303" y="800"/>
                </a:lnTo>
                <a:lnTo>
                  <a:pt x="1303" y="801"/>
                </a:lnTo>
                <a:lnTo>
                  <a:pt x="1303" y="802"/>
                </a:lnTo>
                <a:lnTo>
                  <a:pt x="1304" y="801"/>
                </a:lnTo>
                <a:lnTo>
                  <a:pt x="1304" y="801"/>
                </a:lnTo>
                <a:lnTo>
                  <a:pt x="1304" y="804"/>
                </a:lnTo>
                <a:lnTo>
                  <a:pt x="1304" y="806"/>
                </a:lnTo>
                <a:lnTo>
                  <a:pt x="1305" y="811"/>
                </a:lnTo>
                <a:lnTo>
                  <a:pt x="1305" y="812"/>
                </a:lnTo>
                <a:lnTo>
                  <a:pt x="1305" y="812"/>
                </a:lnTo>
                <a:lnTo>
                  <a:pt x="1305" y="815"/>
                </a:lnTo>
                <a:lnTo>
                  <a:pt x="1305" y="815"/>
                </a:lnTo>
                <a:lnTo>
                  <a:pt x="1306" y="821"/>
                </a:lnTo>
                <a:lnTo>
                  <a:pt x="1306" y="822"/>
                </a:lnTo>
                <a:lnTo>
                  <a:pt x="1306" y="824"/>
                </a:lnTo>
                <a:lnTo>
                  <a:pt x="1307" y="824"/>
                </a:lnTo>
                <a:lnTo>
                  <a:pt x="1307" y="821"/>
                </a:lnTo>
                <a:lnTo>
                  <a:pt x="1307" y="819"/>
                </a:lnTo>
                <a:lnTo>
                  <a:pt x="1308" y="815"/>
                </a:lnTo>
                <a:lnTo>
                  <a:pt x="1308" y="814"/>
                </a:lnTo>
                <a:lnTo>
                  <a:pt x="1308" y="814"/>
                </a:lnTo>
                <a:lnTo>
                  <a:pt x="1308" y="814"/>
                </a:lnTo>
                <a:lnTo>
                  <a:pt x="1309" y="813"/>
                </a:lnTo>
                <a:lnTo>
                  <a:pt x="1309" y="813"/>
                </a:lnTo>
                <a:lnTo>
                  <a:pt x="1309" y="814"/>
                </a:lnTo>
                <a:lnTo>
                  <a:pt x="1309" y="815"/>
                </a:lnTo>
                <a:lnTo>
                  <a:pt x="1309" y="760"/>
                </a:lnTo>
                <a:lnTo>
                  <a:pt x="1310" y="707"/>
                </a:lnTo>
                <a:lnTo>
                  <a:pt x="1310" y="439"/>
                </a:lnTo>
                <a:lnTo>
                  <a:pt x="1310" y="413"/>
                </a:lnTo>
                <a:lnTo>
                  <a:pt x="1310" y="298"/>
                </a:lnTo>
                <a:lnTo>
                  <a:pt x="1311" y="275"/>
                </a:lnTo>
                <a:lnTo>
                  <a:pt x="1311" y="165"/>
                </a:lnTo>
                <a:lnTo>
                  <a:pt x="1311" y="147"/>
                </a:lnTo>
                <a:lnTo>
                  <a:pt x="1312" y="107"/>
                </a:lnTo>
                <a:lnTo>
                  <a:pt x="1312" y="97"/>
                </a:lnTo>
                <a:lnTo>
                  <a:pt x="1312" y="88"/>
                </a:lnTo>
                <a:lnTo>
                  <a:pt x="1312" y="88"/>
                </a:lnTo>
                <a:lnTo>
                  <a:pt x="1312" y="86"/>
                </a:lnTo>
                <a:lnTo>
                  <a:pt x="1313" y="80"/>
                </a:lnTo>
                <a:lnTo>
                  <a:pt x="1313" y="77"/>
                </a:lnTo>
                <a:lnTo>
                  <a:pt x="1313" y="62"/>
                </a:lnTo>
                <a:lnTo>
                  <a:pt x="1314" y="58"/>
                </a:lnTo>
                <a:lnTo>
                  <a:pt x="1314" y="50"/>
                </a:lnTo>
                <a:lnTo>
                  <a:pt x="1314" y="48"/>
                </a:lnTo>
                <a:lnTo>
                  <a:pt x="1314" y="43"/>
                </a:lnTo>
                <a:lnTo>
                  <a:pt x="1314" y="44"/>
                </a:lnTo>
                <a:lnTo>
                  <a:pt x="1315" y="52"/>
                </a:lnTo>
                <a:lnTo>
                  <a:pt x="1315" y="55"/>
                </a:lnTo>
                <a:lnTo>
                  <a:pt x="1316" y="72"/>
                </a:lnTo>
                <a:lnTo>
                  <a:pt x="1316" y="76"/>
                </a:lnTo>
                <a:lnTo>
                  <a:pt x="1316" y="107"/>
                </a:lnTo>
                <a:lnTo>
                  <a:pt x="1316" y="112"/>
                </a:lnTo>
                <a:lnTo>
                  <a:pt x="1317" y="140"/>
                </a:lnTo>
                <a:lnTo>
                  <a:pt x="1317" y="147"/>
                </a:lnTo>
                <a:lnTo>
                  <a:pt x="1317" y="171"/>
                </a:lnTo>
                <a:lnTo>
                  <a:pt x="1318" y="175"/>
                </a:lnTo>
                <a:lnTo>
                  <a:pt x="1318" y="200"/>
                </a:lnTo>
                <a:lnTo>
                  <a:pt x="1318" y="203"/>
                </a:lnTo>
                <a:lnTo>
                  <a:pt x="1318" y="221"/>
                </a:lnTo>
                <a:lnTo>
                  <a:pt x="1319" y="227"/>
                </a:lnTo>
                <a:lnTo>
                  <a:pt x="1319" y="238"/>
                </a:lnTo>
                <a:lnTo>
                  <a:pt x="1319" y="241"/>
                </a:lnTo>
                <a:lnTo>
                  <a:pt x="1320" y="253"/>
                </a:lnTo>
                <a:lnTo>
                  <a:pt x="1320" y="257"/>
                </a:lnTo>
                <a:lnTo>
                  <a:pt x="1320" y="265"/>
                </a:lnTo>
                <a:lnTo>
                  <a:pt x="1320" y="266"/>
                </a:lnTo>
                <a:lnTo>
                  <a:pt x="1320" y="268"/>
                </a:lnTo>
                <a:lnTo>
                  <a:pt x="1321" y="267"/>
                </a:lnTo>
                <a:lnTo>
                  <a:pt x="1321" y="268"/>
                </a:lnTo>
                <a:lnTo>
                  <a:pt x="1321" y="269"/>
                </a:lnTo>
                <a:lnTo>
                  <a:pt x="1321" y="268"/>
                </a:lnTo>
                <a:lnTo>
                  <a:pt x="1321" y="268"/>
                </a:lnTo>
                <a:lnTo>
                  <a:pt x="1322" y="267"/>
                </a:lnTo>
                <a:lnTo>
                  <a:pt x="1322" y="261"/>
                </a:lnTo>
                <a:lnTo>
                  <a:pt x="1322" y="259"/>
                </a:lnTo>
                <a:lnTo>
                  <a:pt x="1322" y="247"/>
                </a:lnTo>
                <a:lnTo>
                  <a:pt x="1323" y="241"/>
                </a:lnTo>
                <a:lnTo>
                  <a:pt x="1323" y="226"/>
                </a:lnTo>
                <a:lnTo>
                  <a:pt x="1323" y="222"/>
                </a:lnTo>
                <a:lnTo>
                  <a:pt x="1324" y="205"/>
                </a:lnTo>
                <a:lnTo>
                  <a:pt x="1324" y="203"/>
                </a:lnTo>
                <a:lnTo>
                  <a:pt x="1324" y="193"/>
                </a:lnTo>
                <a:lnTo>
                  <a:pt x="1324" y="190"/>
                </a:lnTo>
                <a:lnTo>
                  <a:pt x="1325" y="179"/>
                </a:lnTo>
                <a:lnTo>
                  <a:pt x="1325" y="178"/>
                </a:lnTo>
                <a:lnTo>
                  <a:pt x="1325" y="170"/>
                </a:lnTo>
                <a:lnTo>
                  <a:pt x="1326" y="168"/>
                </a:lnTo>
                <a:lnTo>
                  <a:pt x="1326" y="161"/>
                </a:lnTo>
                <a:lnTo>
                  <a:pt x="1326" y="159"/>
                </a:lnTo>
                <a:lnTo>
                  <a:pt x="1326" y="150"/>
                </a:lnTo>
                <a:lnTo>
                  <a:pt x="1327" y="149"/>
                </a:lnTo>
                <a:lnTo>
                  <a:pt x="1327" y="142"/>
                </a:lnTo>
                <a:lnTo>
                  <a:pt x="1327" y="141"/>
                </a:lnTo>
                <a:lnTo>
                  <a:pt x="1328" y="138"/>
                </a:lnTo>
                <a:lnTo>
                  <a:pt x="1328" y="137"/>
                </a:lnTo>
                <a:lnTo>
                  <a:pt x="1328" y="136"/>
                </a:lnTo>
                <a:lnTo>
                  <a:pt x="1328" y="137"/>
                </a:lnTo>
                <a:lnTo>
                  <a:pt x="1328" y="137"/>
                </a:lnTo>
                <a:lnTo>
                  <a:pt x="1329" y="143"/>
                </a:lnTo>
                <a:lnTo>
                  <a:pt x="1329" y="145"/>
                </a:lnTo>
                <a:lnTo>
                  <a:pt x="1329" y="158"/>
                </a:lnTo>
                <a:lnTo>
                  <a:pt x="1330" y="163"/>
                </a:lnTo>
                <a:lnTo>
                  <a:pt x="1330" y="208"/>
                </a:lnTo>
                <a:lnTo>
                  <a:pt x="1330" y="222"/>
                </a:lnTo>
                <a:lnTo>
                  <a:pt x="1331" y="286"/>
                </a:lnTo>
                <a:lnTo>
                  <a:pt x="1331" y="307"/>
                </a:lnTo>
                <a:lnTo>
                  <a:pt x="1331" y="398"/>
                </a:lnTo>
                <a:lnTo>
                  <a:pt x="1331" y="421"/>
                </a:lnTo>
                <a:lnTo>
                  <a:pt x="1332" y="521"/>
                </a:lnTo>
                <a:lnTo>
                  <a:pt x="1332" y="545"/>
                </a:lnTo>
                <a:lnTo>
                  <a:pt x="1332" y="637"/>
                </a:lnTo>
                <a:lnTo>
                  <a:pt x="1333" y="659"/>
                </a:lnTo>
                <a:lnTo>
                  <a:pt x="1333" y="720"/>
                </a:lnTo>
                <a:lnTo>
                  <a:pt x="1333" y="716"/>
                </a:lnTo>
                <a:lnTo>
                  <a:pt x="1333" y="750"/>
                </a:lnTo>
                <a:lnTo>
                  <a:pt x="1334" y="757"/>
                </a:lnTo>
                <a:lnTo>
                  <a:pt x="1334" y="767"/>
                </a:lnTo>
                <a:lnTo>
                  <a:pt x="1334" y="767"/>
                </a:lnTo>
                <a:lnTo>
                  <a:pt x="1335" y="776"/>
                </a:lnTo>
                <a:lnTo>
                  <a:pt x="1335" y="777"/>
                </a:lnTo>
                <a:lnTo>
                  <a:pt x="1335" y="780"/>
                </a:lnTo>
                <a:lnTo>
                  <a:pt x="1335" y="780"/>
                </a:lnTo>
                <a:lnTo>
                  <a:pt x="1336" y="786"/>
                </a:lnTo>
                <a:lnTo>
                  <a:pt x="1336" y="788"/>
                </a:lnTo>
                <a:lnTo>
                  <a:pt x="1336" y="793"/>
                </a:lnTo>
                <a:lnTo>
                  <a:pt x="1337" y="795"/>
                </a:lnTo>
                <a:lnTo>
                  <a:pt x="1337" y="794"/>
                </a:lnTo>
                <a:lnTo>
                  <a:pt x="1337" y="795"/>
                </a:lnTo>
                <a:lnTo>
                  <a:pt x="1337" y="795"/>
                </a:lnTo>
                <a:lnTo>
                  <a:pt x="1337" y="798"/>
                </a:lnTo>
                <a:lnTo>
                  <a:pt x="1338" y="797"/>
                </a:lnTo>
                <a:lnTo>
                  <a:pt x="1338" y="799"/>
                </a:lnTo>
                <a:lnTo>
                  <a:pt x="1338" y="799"/>
                </a:lnTo>
                <a:lnTo>
                  <a:pt x="1338" y="799"/>
                </a:lnTo>
                <a:lnTo>
                  <a:pt x="1339" y="801"/>
                </a:lnTo>
                <a:lnTo>
                  <a:pt x="1339" y="801"/>
                </a:lnTo>
                <a:lnTo>
                  <a:pt x="1339" y="803"/>
                </a:lnTo>
                <a:lnTo>
                  <a:pt x="1339" y="803"/>
                </a:lnTo>
                <a:lnTo>
                  <a:pt x="1340" y="804"/>
                </a:lnTo>
                <a:lnTo>
                  <a:pt x="1340" y="804"/>
                </a:lnTo>
                <a:lnTo>
                  <a:pt x="1340" y="805"/>
                </a:lnTo>
                <a:lnTo>
                  <a:pt x="1340" y="807"/>
                </a:lnTo>
                <a:lnTo>
                  <a:pt x="1341" y="807"/>
                </a:lnTo>
                <a:lnTo>
                  <a:pt x="1341" y="811"/>
                </a:lnTo>
                <a:lnTo>
                  <a:pt x="1341" y="814"/>
                </a:lnTo>
                <a:lnTo>
                  <a:pt x="1341" y="815"/>
                </a:lnTo>
                <a:lnTo>
                  <a:pt x="1341" y="815"/>
                </a:lnTo>
                <a:lnTo>
                  <a:pt x="1342" y="816"/>
                </a:lnTo>
                <a:lnTo>
                  <a:pt x="1342" y="820"/>
                </a:lnTo>
                <a:lnTo>
                  <a:pt x="1342" y="821"/>
                </a:lnTo>
                <a:lnTo>
                  <a:pt x="1343" y="820"/>
                </a:lnTo>
                <a:lnTo>
                  <a:pt x="1343" y="820"/>
                </a:lnTo>
                <a:lnTo>
                  <a:pt x="1343" y="819"/>
                </a:lnTo>
                <a:lnTo>
                  <a:pt x="1343" y="816"/>
                </a:lnTo>
                <a:lnTo>
                  <a:pt x="1343" y="815"/>
                </a:lnTo>
                <a:lnTo>
                  <a:pt x="1344" y="811"/>
                </a:lnTo>
                <a:lnTo>
                  <a:pt x="1344" y="811"/>
                </a:lnTo>
                <a:lnTo>
                  <a:pt x="1344" y="808"/>
                </a:lnTo>
                <a:lnTo>
                  <a:pt x="1345" y="804"/>
                </a:lnTo>
                <a:lnTo>
                  <a:pt x="1345" y="731"/>
                </a:lnTo>
                <a:lnTo>
                  <a:pt x="1345" y="708"/>
                </a:lnTo>
                <a:lnTo>
                  <a:pt x="1345" y="428"/>
                </a:lnTo>
                <a:lnTo>
                  <a:pt x="1346" y="396"/>
                </a:lnTo>
                <a:lnTo>
                  <a:pt x="1346" y="320"/>
                </a:lnTo>
                <a:lnTo>
                  <a:pt x="1346" y="304"/>
                </a:lnTo>
                <a:lnTo>
                  <a:pt x="1347" y="204"/>
                </a:lnTo>
                <a:lnTo>
                  <a:pt x="1347" y="184"/>
                </a:lnTo>
                <a:lnTo>
                  <a:pt x="1347" y="137"/>
                </a:lnTo>
                <a:lnTo>
                  <a:pt x="1347" y="128"/>
                </a:lnTo>
                <a:lnTo>
                  <a:pt x="1348" y="104"/>
                </a:lnTo>
                <a:lnTo>
                  <a:pt x="1348" y="98"/>
                </a:lnTo>
                <a:lnTo>
                  <a:pt x="1348" y="86"/>
                </a:lnTo>
                <a:lnTo>
                  <a:pt x="1349" y="84"/>
                </a:lnTo>
                <a:lnTo>
                  <a:pt x="1349" y="77"/>
                </a:lnTo>
                <a:lnTo>
                  <a:pt x="1349" y="76"/>
                </a:lnTo>
                <a:lnTo>
                  <a:pt x="1349" y="68"/>
                </a:lnTo>
                <a:lnTo>
                  <a:pt x="1350" y="67"/>
                </a:lnTo>
                <a:lnTo>
                  <a:pt x="1350" y="63"/>
                </a:lnTo>
                <a:lnTo>
                  <a:pt x="1350" y="62"/>
                </a:lnTo>
                <a:lnTo>
                  <a:pt x="1351" y="60"/>
                </a:lnTo>
                <a:lnTo>
                  <a:pt x="1351" y="60"/>
                </a:lnTo>
                <a:lnTo>
                  <a:pt x="1351" y="60"/>
                </a:lnTo>
                <a:lnTo>
                  <a:pt x="1351" y="60"/>
                </a:lnTo>
                <a:lnTo>
                  <a:pt x="1351" y="60"/>
                </a:lnTo>
                <a:lnTo>
                  <a:pt x="1351" y="60"/>
                </a:lnTo>
                <a:lnTo>
                  <a:pt x="1352" y="62"/>
                </a:lnTo>
                <a:lnTo>
                  <a:pt x="1352" y="62"/>
                </a:lnTo>
                <a:lnTo>
                  <a:pt x="1352" y="65"/>
                </a:lnTo>
                <a:lnTo>
                  <a:pt x="1353" y="66"/>
                </a:lnTo>
                <a:lnTo>
                  <a:pt x="1353" y="70"/>
                </a:lnTo>
                <a:lnTo>
                  <a:pt x="1353" y="70"/>
                </a:lnTo>
                <a:lnTo>
                  <a:pt x="1353" y="71"/>
                </a:lnTo>
                <a:lnTo>
                  <a:pt x="1353" y="71"/>
                </a:lnTo>
                <a:lnTo>
                  <a:pt x="1354" y="71"/>
                </a:lnTo>
                <a:lnTo>
                  <a:pt x="1354" y="70"/>
                </a:lnTo>
                <a:lnTo>
                  <a:pt x="1354" y="71"/>
                </a:lnTo>
                <a:lnTo>
                  <a:pt x="1354" y="71"/>
                </a:lnTo>
                <a:lnTo>
                  <a:pt x="1355" y="68"/>
                </a:lnTo>
                <a:lnTo>
                  <a:pt x="1355" y="68"/>
                </a:lnTo>
                <a:lnTo>
                  <a:pt x="1355" y="68"/>
                </a:lnTo>
                <a:lnTo>
                  <a:pt x="1355" y="68"/>
                </a:lnTo>
                <a:lnTo>
                  <a:pt x="1355" y="68"/>
                </a:lnTo>
                <a:lnTo>
                  <a:pt x="1356" y="70"/>
                </a:lnTo>
                <a:lnTo>
                  <a:pt x="1356" y="71"/>
                </a:lnTo>
                <a:lnTo>
                  <a:pt x="1356" y="74"/>
                </a:lnTo>
                <a:lnTo>
                  <a:pt x="1357" y="75"/>
                </a:lnTo>
                <a:lnTo>
                  <a:pt x="1357" y="80"/>
                </a:lnTo>
                <a:lnTo>
                  <a:pt x="1357" y="82"/>
                </a:lnTo>
                <a:lnTo>
                  <a:pt x="1357" y="93"/>
                </a:lnTo>
                <a:lnTo>
                  <a:pt x="1358" y="95"/>
                </a:lnTo>
                <a:lnTo>
                  <a:pt x="1358" y="109"/>
                </a:lnTo>
                <a:lnTo>
                  <a:pt x="1358" y="113"/>
                </a:lnTo>
                <a:lnTo>
                  <a:pt x="1359" y="131"/>
                </a:lnTo>
                <a:lnTo>
                  <a:pt x="1359" y="136"/>
                </a:lnTo>
                <a:lnTo>
                  <a:pt x="1359" y="157"/>
                </a:lnTo>
                <a:lnTo>
                  <a:pt x="1360" y="163"/>
                </a:lnTo>
                <a:lnTo>
                  <a:pt x="1360" y="184"/>
                </a:lnTo>
                <a:lnTo>
                  <a:pt x="1360" y="190"/>
                </a:lnTo>
                <a:lnTo>
                  <a:pt x="1360" y="211"/>
                </a:lnTo>
                <a:lnTo>
                  <a:pt x="1361" y="211"/>
                </a:lnTo>
                <a:lnTo>
                  <a:pt x="1361" y="211"/>
                </a:lnTo>
                <a:lnTo>
                  <a:pt x="1361" y="213"/>
                </a:lnTo>
                <a:lnTo>
                  <a:pt x="1361" y="212"/>
                </a:lnTo>
                <a:lnTo>
                  <a:pt x="1361" y="210"/>
                </a:lnTo>
                <a:lnTo>
                  <a:pt x="1362" y="200"/>
                </a:lnTo>
                <a:lnTo>
                  <a:pt x="1362" y="197"/>
                </a:lnTo>
                <a:lnTo>
                  <a:pt x="1362" y="176"/>
                </a:lnTo>
                <a:lnTo>
                  <a:pt x="1362" y="174"/>
                </a:lnTo>
                <a:lnTo>
                  <a:pt x="1363" y="164"/>
                </a:lnTo>
                <a:lnTo>
                  <a:pt x="1363" y="161"/>
                </a:lnTo>
                <a:lnTo>
                  <a:pt x="1363" y="152"/>
                </a:lnTo>
                <a:lnTo>
                  <a:pt x="1363" y="151"/>
                </a:lnTo>
                <a:lnTo>
                  <a:pt x="1364" y="149"/>
                </a:lnTo>
                <a:lnTo>
                  <a:pt x="1364" y="149"/>
                </a:lnTo>
                <a:lnTo>
                  <a:pt x="1364" y="150"/>
                </a:lnTo>
                <a:lnTo>
                  <a:pt x="1364" y="162"/>
                </a:lnTo>
                <a:lnTo>
                  <a:pt x="1365" y="166"/>
                </a:lnTo>
                <a:lnTo>
                  <a:pt x="1365" y="201"/>
                </a:lnTo>
                <a:lnTo>
                  <a:pt x="1365" y="213"/>
                </a:lnTo>
                <a:lnTo>
                  <a:pt x="1366" y="264"/>
                </a:lnTo>
                <a:lnTo>
                  <a:pt x="1366" y="277"/>
                </a:lnTo>
                <a:lnTo>
                  <a:pt x="1366" y="354"/>
                </a:lnTo>
                <a:lnTo>
                  <a:pt x="1366" y="384"/>
                </a:lnTo>
                <a:lnTo>
                  <a:pt x="1367" y="520"/>
                </a:lnTo>
                <a:lnTo>
                  <a:pt x="1367" y="555"/>
                </a:lnTo>
                <a:lnTo>
                  <a:pt x="1367" y="637"/>
                </a:lnTo>
                <a:lnTo>
                  <a:pt x="1368" y="653"/>
                </a:lnTo>
                <a:lnTo>
                  <a:pt x="1368" y="713"/>
                </a:lnTo>
                <a:lnTo>
                  <a:pt x="1368" y="734"/>
                </a:lnTo>
                <a:lnTo>
                  <a:pt x="1368" y="744"/>
                </a:lnTo>
                <a:lnTo>
                  <a:pt x="1368" y="728"/>
                </a:lnTo>
                <a:lnTo>
                  <a:pt x="1368" y="731"/>
                </a:lnTo>
                <a:lnTo>
                  <a:pt x="1369" y="740"/>
                </a:lnTo>
                <a:lnTo>
                  <a:pt x="1369" y="762"/>
                </a:lnTo>
                <a:lnTo>
                  <a:pt x="1369" y="765"/>
                </a:lnTo>
                <a:lnTo>
                  <a:pt x="1370" y="774"/>
                </a:lnTo>
                <a:lnTo>
                  <a:pt x="1370" y="776"/>
                </a:lnTo>
                <a:lnTo>
                  <a:pt x="1370" y="780"/>
                </a:lnTo>
                <a:lnTo>
                  <a:pt x="1370" y="780"/>
                </a:lnTo>
                <a:lnTo>
                  <a:pt x="1370" y="781"/>
                </a:lnTo>
                <a:lnTo>
                  <a:pt x="1371" y="785"/>
                </a:lnTo>
                <a:lnTo>
                  <a:pt x="1371" y="786"/>
                </a:lnTo>
                <a:lnTo>
                  <a:pt x="1371" y="791"/>
                </a:lnTo>
                <a:lnTo>
                  <a:pt x="1371" y="791"/>
                </a:lnTo>
                <a:lnTo>
                  <a:pt x="1372" y="791"/>
                </a:lnTo>
                <a:lnTo>
                  <a:pt x="1372" y="791"/>
                </a:lnTo>
                <a:lnTo>
                  <a:pt x="1372" y="791"/>
                </a:lnTo>
                <a:lnTo>
                  <a:pt x="1372" y="791"/>
                </a:lnTo>
                <a:lnTo>
                  <a:pt x="1372" y="790"/>
                </a:lnTo>
                <a:lnTo>
                  <a:pt x="1372" y="791"/>
                </a:lnTo>
                <a:lnTo>
                  <a:pt x="1372" y="791"/>
                </a:lnTo>
                <a:lnTo>
                  <a:pt x="1373" y="793"/>
                </a:lnTo>
                <a:lnTo>
                  <a:pt x="1373" y="793"/>
                </a:lnTo>
                <a:lnTo>
                  <a:pt x="1374" y="795"/>
                </a:lnTo>
                <a:lnTo>
                  <a:pt x="1374" y="795"/>
                </a:lnTo>
                <a:lnTo>
                  <a:pt x="1374" y="799"/>
                </a:lnTo>
                <a:lnTo>
                  <a:pt x="1374" y="799"/>
                </a:lnTo>
                <a:lnTo>
                  <a:pt x="1375" y="802"/>
                </a:lnTo>
                <a:lnTo>
                  <a:pt x="1375" y="802"/>
                </a:lnTo>
                <a:lnTo>
                  <a:pt x="1375" y="803"/>
                </a:lnTo>
                <a:lnTo>
                  <a:pt x="1375" y="803"/>
                </a:lnTo>
                <a:lnTo>
                  <a:pt x="1376" y="805"/>
                </a:lnTo>
                <a:lnTo>
                  <a:pt x="1376" y="813"/>
                </a:lnTo>
                <a:lnTo>
                  <a:pt x="1376" y="814"/>
                </a:lnTo>
                <a:lnTo>
                  <a:pt x="1376" y="818"/>
                </a:lnTo>
                <a:lnTo>
                  <a:pt x="1377" y="818"/>
                </a:lnTo>
                <a:lnTo>
                  <a:pt x="1377" y="824"/>
                </a:lnTo>
                <a:lnTo>
                  <a:pt x="1377" y="824"/>
                </a:lnTo>
                <a:lnTo>
                  <a:pt x="1377" y="824"/>
                </a:lnTo>
                <a:lnTo>
                  <a:pt x="1377" y="825"/>
                </a:lnTo>
                <a:lnTo>
                  <a:pt x="1378" y="824"/>
                </a:lnTo>
                <a:lnTo>
                  <a:pt x="1378" y="824"/>
                </a:lnTo>
                <a:lnTo>
                  <a:pt x="1378" y="824"/>
                </a:lnTo>
                <a:lnTo>
                  <a:pt x="1378" y="822"/>
                </a:lnTo>
                <a:lnTo>
                  <a:pt x="1378" y="820"/>
                </a:lnTo>
                <a:lnTo>
                  <a:pt x="1379" y="814"/>
                </a:lnTo>
                <a:lnTo>
                  <a:pt x="1379" y="812"/>
                </a:lnTo>
                <a:lnTo>
                  <a:pt x="1379" y="810"/>
                </a:lnTo>
                <a:lnTo>
                  <a:pt x="1379" y="810"/>
                </a:lnTo>
                <a:lnTo>
                  <a:pt x="1380" y="809"/>
                </a:lnTo>
                <a:lnTo>
                  <a:pt x="1380" y="763"/>
                </a:lnTo>
                <a:lnTo>
                  <a:pt x="1380" y="744"/>
                </a:lnTo>
                <a:lnTo>
                  <a:pt x="1380" y="520"/>
                </a:lnTo>
                <a:lnTo>
                  <a:pt x="1381" y="474"/>
                </a:lnTo>
                <a:lnTo>
                  <a:pt x="1381" y="391"/>
                </a:lnTo>
                <a:lnTo>
                  <a:pt x="1381" y="371"/>
                </a:lnTo>
                <a:lnTo>
                  <a:pt x="1382" y="282"/>
                </a:lnTo>
                <a:lnTo>
                  <a:pt x="1382" y="260"/>
                </a:lnTo>
                <a:lnTo>
                  <a:pt x="1382" y="163"/>
                </a:lnTo>
                <a:lnTo>
                  <a:pt x="1382" y="156"/>
                </a:lnTo>
                <a:lnTo>
                  <a:pt x="1383" y="128"/>
                </a:lnTo>
                <a:lnTo>
                  <a:pt x="1383" y="124"/>
                </a:lnTo>
                <a:lnTo>
                  <a:pt x="1383" y="107"/>
                </a:lnTo>
                <a:lnTo>
                  <a:pt x="1384" y="102"/>
                </a:lnTo>
                <a:lnTo>
                  <a:pt x="1384" y="84"/>
                </a:lnTo>
                <a:lnTo>
                  <a:pt x="1384" y="80"/>
                </a:lnTo>
                <a:lnTo>
                  <a:pt x="1384" y="66"/>
                </a:lnTo>
                <a:lnTo>
                  <a:pt x="1385" y="64"/>
                </a:lnTo>
                <a:lnTo>
                  <a:pt x="1385" y="53"/>
                </a:lnTo>
                <a:lnTo>
                  <a:pt x="1385" y="52"/>
                </a:lnTo>
                <a:lnTo>
                  <a:pt x="1386" y="49"/>
                </a:lnTo>
                <a:lnTo>
                  <a:pt x="1386" y="48"/>
                </a:lnTo>
                <a:lnTo>
                  <a:pt x="1386" y="47"/>
                </a:lnTo>
                <a:lnTo>
                  <a:pt x="1386" y="47"/>
                </a:lnTo>
                <a:lnTo>
                  <a:pt x="1387" y="47"/>
                </a:lnTo>
                <a:lnTo>
                  <a:pt x="1387" y="47"/>
                </a:lnTo>
                <a:lnTo>
                  <a:pt x="1387" y="50"/>
                </a:lnTo>
                <a:lnTo>
                  <a:pt x="1388" y="50"/>
                </a:lnTo>
                <a:lnTo>
                  <a:pt x="1388" y="57"/>
                </a:lnTo>
                <a:lnTo>
                  <a:pt x="1388" y="58"/>
                </a:lnTo>
                <a:lnTo>
                  <a:pt x="1389" y="62"/>
                </a:lnTo>
                <a:lnTo>
                  <a:pt x="1389" y="64"/>
                </a:lnTo>
                <a:lnTo>
                  <a:pt x="1389" y="70"/>
                </a:lnTo>
                <a:lnTo>
                  <a:pt x="1389" y="70"/>
                </a:lnTo>
                <a:lnTo>
                  <a:pt x="1390" y="76"/>
                </a:lnTo>
                <a:lnTo>
                  <a:pt x="1390" y="78"/>
                </a:lnTo>
                <a:lnTo>
                  <a:pt x="1390" y="82"/>
                </a:lnTo>
                <a:lnTo>
                  <a:pt x="1391" y="84"/>
                </a:lnTo>
                <a:lnTo>
                  <a:pt x="1391" y="89"/>
                </a:lnTo>
                <a:lnTo>
                  <a:pt x="1391" y="89"/>
                </a:lnTo>
                <a:lnTo>
                  <a:pt x="1391" y="96"/>
                </a:lnTo>
                <a:lnTo>
                  <a:pt x="1392" y="97"/>
                </a:lnTo>
                <a:lnTo>
                  <a:pt x="1392" y="103"/>
                </a:lnTo>
                <a:lnTo>
                  <a:pt x="1392" y="105"/>
                </a:lnTo>
                <a:lnTo>
                  <a:pt x="1393" y="113"/>
                </a:lnTo>
                <a:lnTo>
                  <a:pt x="1393" y="116"/>
                </a:lnTo>
                <a:lnTo>
                  <a:pt x="1393" y="129"/>
                </a:lnTo>
                <a:lnTo>
                  <a:pt x="1393" y="132"/>
                </a:lnTo>
                <a:lnTo>
                  <a:pt x="1394" y="147"/>
                </a:lnTo>
                <a:lnTo>
                  <a:pt x="1394" y="152"/>
                </a:lnTo>
                <a:lnTo>
                  <a:pt x="1394" y="176"/>
                </a:lnTo>
                <a:lnTo>
                  <a:pt x="1395" y="181"/>
                </a:lnTo>
                <a:lnTo>
                  <a:pt x="1395" y="193"/>
                </a:lnTo>
                <a:lnTo>
                  <a:pt x="1395" y="198"/>
                </a:lnTo>
                <a:lnTo>
                  <a:pt x="1395" y="204"/>
                </a:lnTo>
                <a:lnTo>
                  <a:pt x="1395" y="204"/>
                </a:lnTo>
                <a:lnTo>
                  <a:pt x="1395" y="205"/>
                </a:lnTo>
                <a:lnTo>
                  <a:pt x="1396" y="210"/>
                </a:lnTo>
                <a:lnTo>
                  <a:pt x="1396" y="210"/>
                </a:lnTo>
                <a:lnTo>
                  <a:pt x="1397" y="198"/>
                </a:lnTo>
                <a:lnTo>
                  <a:pt x="1397" y="194"/>
                </a:lnTo>
                <a:lnTo>
                  <a:pt x="1397" y="174"/>
                </a:lnTo>
                <a:lnTo>
                  <a:pt x="1397" y="172"/>
                </a:lnTo>
                <a:lnTo>
                  <a:pt x="1398" y="165"/>
                </a:lnTo>
                <a:lnTo>
                  <a:pt x="1398" y="163"/>
                </a:lnTo>
                <a:lnTo>
                  <a:pt x="1398" y="162"/>
                </a:lnTo>
                <a:lnTo>
                  <a:pt x="1398" y="163"/>
                </a:lnTo>
                <a:lnTo>
                  <a:pt x="1399" y="162"/>
                </a:lnTo>
                <a:lnTo>
                  <a:pt x="1399" y="174"/>
                </a:lnTo>
                <a:lnTo>
                  <a:pt x="1399" y="176"/>
                </a:lnTo>
                <a:lnTo>
                  <a:pt x="1399" y="197"/>
                </a:lnTo>
                <a:lnTo>
                  <a:pt x="1400" y="205"/>
                </a:lnTo>
                <a:lnTo>
                  <a:pt x="1400" y="241"/>
                </a:lnTo>
                <a:lnTo>
                  <a:pt x="1400" y="251"/>
                </a:lnTo>
                <a:lnTo>
                  <a:pt x="1401" y="351"/>
                </a:lnTo>
                <a:lnTo>
                  <a:pt x="1401" y="374"/>
                </a:lnTo>
                <a:lnTo>
                  <a:pt x="1401" y="491"/>
                </a:lnTo>
                <a:lnTo>
                  <a:pt x="1401" y="527"/>
                </a:lnTo>
                <a:lnTo>
                  <a:pt x="1402" y="646"/>
                </a:lnTo>
                <a:lnTo>
                  <a:pt x="1402" y="667"/>
                </a:lnTo>
                <a:lnTo>
                  <a:pt x="1402" y="714"/>
                </a:lnTo>
                <a:lnTo>
                  <a:pt x="1403" y="733"/>
                </a:lnTo>
                <a:lnTo>
                  <a:pt x="1403" y="741"/>
                </a:lnTo>
                <a:lnTo>
                  <a:pt x="1403" y="727"/>
                </a:lnTo>
                <a:lnTo>
                  <a:pt x="1403" y="728"/>
                </a:lnTo>
                <a:lnTo>
                  <a:pt x="1403" y="759"/>
                </a:lnTo>
                <a:lnTo>
                  <a:pt x="1404" y="762"/>
                </a:lnTo>
                <a:lnTo>
                  <a:pt x="1404" y="772"/>
                </a:lnTo>
                <a:lnTo>
                  <a:pt x="1404" y="775"/>
                </a:lnTo>
                <a:lnTo>
                  <a:pt x="1405" y="782"/>
                </a:lnTo>
                <a:lnTo>
                  <a:pt x="1405" y="781"/>
                </a:lnTo>
                <a:lnTo>
                  <a:pt x="1405" y="784"/>
                </a:lnTo>
                <a:lnTo>
                  <a:pt x="1405" y="785"/>
                </a:lnTo>
                <a:lnTo>
                  <a:pt x="1406" y="789"/>
                </a:lnTo>
                <a:lnTo>
                  <a:pt x="1406" y="789"/>
                </a:lnTo>
                <a:lnTo>
                  <a:pt x="1406" y="790"/>
                </a:lnTo>
                <a:lnTo>
                  <a:pt x="1406" y="789"/>
                </a:lnTo>
                <a:lnTo>
                  <a:pt x="1407" y="790"/>
                </a:lnTo>
                <a:lnTo>
                  <a:pt x="1407" y="791"/>
                </a:lnTo>
                <a:lnTo>
                  <a:pt x="1407" y="790"/>
                </a:lnTo>
                <a:lnTo>
                  <a:pt x="1407" y="790"/>
                </a:lnTo>
                <a:lnTo>
                  <a:pt x="1407" y="793"/>
                </a:lnTo>
                <a:lnTo>
                  <a:pt x="1408" y="794"/>
                </a:lnTo>
                <a:lnTo>
                  <a:pt x="1408" y="797"/>
                </a:lnTo>
                <a:lnTo>
                  <a:pt x="1408" y="797"/>
                </a:lnTo>
                <a:lnTo>
                  <a:pt x="1408" y="798"/>
                </a:lnTo>
                <a:lnTo>
                  <a:pt x="1409" y="802"/>
                </a:lnTo>
                <a:lnTo>
                  <a:pt x="1409" y="802"/>
                </a:lnTo>
                <a:lnTo>
                  <a:pt x="1409" y="803"/>
                </a:lnTo>
                <a:lnTo>
                  <a:pt x="1409" y="804"/>
                </a:lnTo>
                <a:lnTo>
                  <a:pt x="1409" y="805"/>
                </a:lnTo>
                <a:lnTo>
                  <a:pt x="1410" y="810"/>
                </a:lnTo>
                <a:lnTo>
                  <a:pt x="1410" y="811"/>
                </a:lnTo>
                <a:lnTo>
                  <a:pt x="1410" y="815"/>
                </a:lnTo>
                <a:lnTo>
                  <a:pt x="1411" y="816"/>
                </a:lnTo>
                <a:lnTo>
                  <a:pt x="1411" y="823"/>
                </a:lnTo>
                <a:lnTo>
                  <a:pt x="1411" y="823"/>
                </a:lnTo>
                <a:lnTo>
                  <a:pt x="1411" y="824"/>
                </a:lnTo>
                <a:lnTo>
                  <a:pt x="1411" y="824"/>
                </a:lnTo>
                <a:lnTo>
                  <a:pt x="1412" y="824"/>
                </a:lnTo>
                <a:lnTo>
                  <a:pt x="1412" y="824"/>
                </a:lnTo>
                <a:lnTo>
                  <a:pt x="1412" y="824"/>
                </a:lnTo>
                <a:lnTo>
                  <a:pt x="1412" y="824"/>
                </a:lnTo>
                <a:lnTo>
                  <a:pt x="1412" y="824"/>
                </a:lnTo>
                <a:lnTo>
                  <a:pt x="1413" y="818"/>
                </a:lnTo>
                <a:lnTo>
                  <a:pt x="1413" y="817"/>
                </a:lnTo>
                <a:lnTo>
                  <a:pt x="1413" y="811"/>
                </a:lnTo>
                <a:lnTo>
                  <a:pt x="1414" y="810"/>
                </a:lnTo>
                <a:lnTo>
                  <a:pt x="1414" y="809"/>
                </a:lnTo>
                <a:lnTo>
                  <a:pt x="1414" y="809"/>
                </a:lnTo>
                <a:lnTo>
                  <a:pt x="1414" y="809"/>
                </a:lnTo>
                <a:lnTo>
                  <a:pt x="1414" y="714"/>
                </a:lnTo>
                <a:lnTo>
                  <a:pt x="1415" y="649"/>
                </a:lnTo>
                <a:lnTo>
                  <a:pt x="1415" y="452"/>
                </a:lnTo>
                <a:lnTo>
                  <a:pt x="1415" y="442"/>
                </a:lnTo>
                <a:lnTo>
                  <a:pt x="1416" y="370"/>
                </a:lnTo>
                <a:lnTo>
                  <a:pt x="1416" y="352"/>
                </a:lnTo>
                <a:lnTo>
                  <a:pt x="1416" y="259"/>
                </a:lnTo>
                <a:lnTo>
                  <a:pt x="1416" y="231"/>
                </a:lnTo>
                <a:lnTo>
                  <a:pt x="1417" y="157"/>
                </a:lnTo>
                <a:lnTo>
                  <a:pt x="1417" y="147"/>
                </a:lnTo>
                <a:lnTo>
                  <a:pt x="1417" y="97"/>
                </a:lnTo>
                <a:lnTo>
                  <a:pt x="1418" y="94"/>
                </a:lnTo>
                <a:lnTo>
                  <a:pt x="1418" y="80"/>
                </a:lnTo>
                <a:lnTo>
                  <a:pt x="1418" y="78"/>
                </a:lnTo>
                <a:lnTo>
                  <a:pt x="1418" y="66"/>
                </a:lnTo>
                <a:lnTo>
                  <a:pt x="1419" y="63"/>
                </a:lnTo>
                <a:lnTo>
                  <a:pt x="1419" y="56"/>
                </a:lnTo>
                <a:lnTo>
                  <a:pt x="1419" y="55"/>
                </a:lnTo>
                <a:lnTo>
                  <a:pt x="1420" y="52"/>
                </a:lnTo>
                <a:lnTo>
                  <a:pt x="1420" y="51"/>
                </a:lnTo>
                <a:lnTo>
                  <a:pt x="1420" y="54"/>
                </a:lnTo>
                <a:lnTo>
                  <a:pt x="1420" y="56"/>
                </a:lnTo>
                <a:lnTo>
                  <a:pt x="1421" y="62"/>
                </a:lnTo>
                <a:lnTo>
                  <a:pt x="1421" y="64"/>
                </a:lnTo>
                <a:lnTo>
                  <a:pt x="1421" y="79"/>
                </a:lnTo>
                <a:lnTo>
                  <a:pt x="1422" y="83"/>
                </a:lnTo>
                <a:lnTo>
                  <a:pt x="1422" y="102"/>
                </a:lnTo>
                <a:lnTo>
                  <a:pt x="1422" y="106"/>
                </a:lnTo>
                <a:lnTo>
                  <a:pt x="1422" y="123"/>
                </a:lnTo>
                <a:lnTo>
                  <a:pt x="1423" y="126"/>
                </a:lnTo>
                <a:lnTo>
                  <a:pt x="1423" y="145"/>
                </a:lnTo>
                <a:lnTo>
                  <a:pt x="1423" y="149"/>
                </a:lnTo>
                <a:lnTo>
                  <a:pt x="1424" y="161"/>
                </a:lnTo>
                <a:lnTo>
                  <a:pt x="1424" y="165"/>
                </a:lnTo>
                <a:lnTo>
                  <a:pt x="1424" y="172"/>
                </a:lnTo>
                <a:lnTo>
                  <a:pt x="1424" y="173"/>
                </a:lnTo>
                <a:lnTo>
                  <a:pt x="1425" y="176"/>
                </a:lnTo>
                <a:lnTo>
                  <a:pt x="1425" y="176"/>
                </a:lnTo>
                <a:lnTo>
                  <a:pt x="1425" y="174"/>
                </a:lnTo>
                <a:lnTo>
                  <a:pt x="1426" y="174"/>
                </a:lnTo>
                <a:lnTo>
                  <a:pt x="1426" y="171"/>
                </a:lnTo>
                <a:lnTo>
                  <a:pt x="1426" y="170"/>
                </a:lnTo>
                <a:lnTo>
                  <a:pt x="1426" y="165"/>
                </a:lnTo>
                <a:lnTo>
                  <a:pt x="1427" y="165"/>
                </a:lnTo>
                <a:lnTo>
                  <a:pt x="1427" y="161"/>
                </a:lnTo>
                <a:lnTo>
                  <a:pt x="1427" y="160"/>
                </a:lnTo>
                <a:lnTo>
                  <a:pt x="1428" y="158"/>
                </a:lnTo>
                <a:lnTo>
                  <a:pt x="1428" y="158"/>
                </a:lnTo>
                <a:lnTo>
                  <a:pt x="1428" y="159"/>
                </a:lnTo>
                <a:lnTo>
                  <a:pt x="1428" y="159"/>
                </a:lnTo>
                <a:lnTo>
                  <a:pt x="1429" y="161"/>
                </a:lnTo>
                <a:lnTo>
                  <a:pt x="1429" y="162"/>
                </a:lnTo>
                <a:lnTo>
                  <a:pt x="1429" y="164"/>
                </a:lnTo>
                <a:lnTo>
                  <a:pt x="1430" y="164"/>
                </a:lnTo>
                <a:lnTo>
                  <a:pt x="1430" y="171"/>
                </a:lnTo>
                <a:lnTo>
                  <a:pt x="1430" y="171"/>
                </a:lnTo>
                <a:lnTo>
                  <a:pt x="1430" y="175"/>
                </a:lnTo>
                <a:lnTo>
                  <a:pt x="1431" y="176"/>
                </a:lnTo>
                <a:lnTo>
                  <a:pt x="1431" y="185"/>
                </a:lnTo>
                <a:lnTo>
                  <a:pt x="1431" y="185"/>
                </a:lnTo>
                <a:lnTo>
                  <a:pt x="1431" y="185"/>
                </a:lnTo>
                <a:lnTo>
                  <a:pt x="1432" y="181"/>
                </a:lnTo>
                <a:lnTo>
                  <a:pt x="1432" y="180"/>
                </a:lnTo>
                <a:lnTo>
                  <a:pt x="1432" y="164"/>
                </a:lnTo>
                <a:lnTo>
                  <a:pt x="1432" y="163"/>
                </a:lnTo>
                <a:lnTo>
                  <a:pt x="1433" y="158"/>
                </a:lnTo>
                <a:lnTo>
                  <a:pt x="1433" y="157"/>
                </a:lnTo>
                <a:lnTo>
                  <a:pt x="1433" y="159"/>
                </a:lnTo>
                <a:lnTo>
                  <a:pt x="1433" y="159"/>
                </a:lnTo>
                <a:lnTo>
                  <a:pt x="1434" y="160"/>
                </a:lnTo>
                <a:lnTo>
                  <a:pt x="1434" y="170"/>
                </a:lnTo>
                <a:lnTo>
                  <a:pt x="1434" y="172"/>
                </a:lnTo>
                <a:lnTo>
                  <a:pt x="1434" y="192"/>
                </a:lnTo>
                <a:lnTo>
                  <a:pt x="1435" y="199"/>
                </a:lnTo>
                <a:lnTo>
                  <a:pt x="1435" y="229"/>
                </a:lnTo>
                <a:lnTo>
                  <a:pt x="1435" y="237"/>
                </a:lnTo>
                <a:lnTo>
                  <a:pt x="1436" y="302"/>
                </a:lnTo>
                <a:lnTo>
                  <a:pt x="1436" y="315"/>
                </a:lnTo>
                <a:lnTo>
                  <a:pt x="1436" y="400"/>
                </a:lnTo>
                <a:lnTo>
                  <a:pt x="1436" y="429"/>
                </a:lnTo>
                <a:lnTo>
                  <a:pt x="1437" y="553"/>
                </a:lnTo>
                <a:lnTo>
                  <a:pt x="1437" y="579"/>
                </a:lnTo>
                <a:lnTo>
                  <a:pt x="1437" y="656"/>
                </a:lnTo>
                <a:lnTo>
                  <a:pt x="1438" y="666"/>
                </a:lnTo>
                <a:lnTo>
                  <a:pt x="1438" y="717"/>
                </a:lnTo>
                <a:lnTo>
                  <a:pt x="1438" y="731"/>
                </a:lnTo>
                <a:lnTo>
                  <a:pt x="1438" y="761"/>
                </a:lnTo>
                <a:lnTo>
                  <a:pt x="1439" y="762"/>
                </a:lnTo>
                <a:lnTo>
                  <a:pt x="1439" y="755"/>
                </a:lnTo>
                <a:lnTo>
                  <a:pt x="1439" y="762"/>
                </a:lnTo>
                <a:lnTo>
                  <a:pt x="1439" y="766"/>
                </a:lnTo>
                <a:lnTo>
                  <a:pt x="1440" y="775"/>
                </a:lnTo>
                <a:lnTo>
                  <a:pt x="1440" y="778"/>
                </a:lnTo>
                <a:lnTo>
                  <a:pt x="1440" y="787"/>
                </a:lnTo>
                <a:lnTo>
                  <a:pt x="1440" y="788"/>
                </a:lnTo>
                <a:lnTo>
                  <a:pt x="1440" y="787"/>
                </a:lnTo>
                <a:lnTo>
                  <a:pt x="1441" y="788"/>
                </a:lnTo>
                <a:lnTo>
                  <a:pt x="1441" y="788"/>
                </a:lnTo>
                <a:lnTo>
                  <a:pt x="1441" y="791"/>
                </a:lnTo>
                <a:lnTo>
                  <a:pt x="1442" y="792"/>
                </a:lnTo>
                <a:lnTo>
                  <a:pt x="1442" y="793"/>
                </a:lnTo>
                <a:lnTo>
                  <a:pt x="1442" y="793"/>
                </a:lnTo>
                <a:lnTo>
                  <a:pt x="1442" y="793"/>
                </a:lnTo>
                <a:lnTo>
                  <a:pt x="1442" y="794"/>
                </a:lnTo>
                <a:lnTo>
                  <a:pt x="1443" y="794"/>
                </a:lnTo>
                <a:lnTo>
                  <a:pt x="1443" y="794"/>
                </a:lnTo>
                <a:lnTo>
                  <a:pt x="1443" y="795"/>
                </a:lnTo>
                <a:lnTo>
                  <a:pt x="1443" y="795"/>
                </a:lnTo>
                <a:lnTo>
                  <a:pt x="1444" y="799"/>
                </a:lnTo>
                <a:lnTo>
                  <a:pt x="1444" y="799"/>
                </a:lnTo>
                <a:lnTo>
                  <a:pt x="1444" y="800"/>
                </a:lnTo>
                <a:lnTo>
                  <a:pt x="1444" y="800"/>
                </a:lnTo>
                <a:lnTo>
                  <a:pt x="1445" y="800"/>
                </a:lnTo>
                <a:lnTo>
                  <a:pt x="1445" y="801"/>
                </a:lnTo>
                <a:lnTo>
                  <a:pt x="1445" y="801"/>
                </a:lnTo>
                <a:lnTo>
                  <a:pt x="1445" y="803"/>
                </a:lnTo>
                <a:lnTo>
                  <a:pt x="1446" y="804"/>
                </a:lnTo>
                <a:lnTo>
                  <a:pt x="1446" y="804"/>
                </a:lnTo>
                <a:lnTo>
                  <a:pt x="1446" y="805"/>
                </a:lnTo>
                <a:lnTo>
                  <a:pt x="1446" y="806"/>
                </a:lnTo>
                <a:lnTo>
                  <a:pt x="1447" y="809"/>
                </a:lnTo>
                <a:lnTo>
                  <a:pt x="1447" y="810"/>
                </a:lnTo>
                <a:lnTo>
                  <a:pt x="1447" y="815"/>
                </a:lnTo>
                <a:lnTo>
                  <a:pt x="1447" y="816"/>
                </a:lnTo>
                <a:lnTo>
                  <a:pt x="1448" y="823"/>
                </a:lnTo>
                <a:lnTo>
                  <a:pt x="1448" y="823"/>
                </a:lnTo>
                <a:lnTo>
                  <a:pt x="1448" y="823"/>
                </a:lnTo>
                <a:lnTo>
                  <a:pt x="1448" y="823"/>
                </a:lnTo>
                <a:lnTo>
                  <a:pt x="1449" y="824"/>
                </a:lnTo>
                <a:lnTo>
                  <a:pt x="1449" y="825"/>
                </a:lnTo>
                <a:lnTo>
                  <a:pt x="1449" y="824"/>
                </a:lnTo>
                <a:lnTo>
                  <a:pt x="1449" y="823"/>
                </a:lnTo>
                <a:lnTo>
                  <a:pt x="1449" y="818"/>
                </a:lnTo>
                <a:lnTo>
                  <a:pt x="1450" y="816"/>
                </a:lnTo>
                <a:lnTo>
                  <a:pt x="1450" y="812"/>
                </a:lnTo>
                <a:lnTo>
                  <a:pt x="1450" y="812"/>
                </a:lnTo>
                <a:lnTo>
                  <a:pt x="1451" y="810"/>
                </a:lnTo>
                <a:lnTo>
                  <a:pt x="1451" y="810"/>
                </a:lnTo>
                <a:lnTo>
                  <a:pt x="1451" y="811"/>
                </a:lnTo>
                <a:lnTo>
                  <a:pt x="1451" y="811"/>
                </a:lnTo>
                <a:lnTo>
                  <a:pt x="1451" y="811"/>
                </a:lnTo>
                <a:lnTo>
                  <a:pt x="1452" y="731"/>
                </a:lnTo>
                <a:lnTo>
                  <a:pt x="1452" y="678"/>
                </a:lnTo>
                <a:lnTo>
                  <a:pt x="1452" y="469"/>
                </a:lnTo>
                <a:lnTo>
                  <a:pt x="1453" y="456"/>
                </a:lnTo>
                <a:lnTo>
                  <a:pt x="1453" y="389"/>
                </a:lnTo>
                <a:lnTo>
                  <a:pt x="1453" y="359"/>
                </a:lnTo>
                <a:lnTo>
                  <a:pt x="1453" y="246"/>
                </a:lnTo>
                <a:lnTo>
                  <a:pt x="1453" y="227"/>
                </a:lnTo>
                <a:lnTo>
                  <a:pt x="1454" y="144"/>
                </a:lnTo>
                <a:lnTo>
                  <a:pt x="1454" y="136"/>
                </a:lnTo>
                <a:lnTo>
                  <a:pt x="1455" y="107"/>
                </a:lnTo>
                <a:lnTo>
                  <a:pt x="1455" y="103"/>
                </a:lnTo>
                <a:lnTo>
                  <a:pt x="1455" y="95"/>
                </a:lnTo>
                <a:lnTo>
                  <a:pt x="1455" y="93"/>
                </a:lnTo>
                <a:lnTo>
                  <a:pt x="1456" y="88"/>
                </a:lnTo>
                <a:lnTo>
                  <a:pt x="1456" y="86"/>
                </a:lnTo>
                <a:lnTo>
                  <a:pt x="1456" y="79"/>
                </a:lnTo>
                <a:lnTo>
                  <a:pt x="1457" y="75"/>
                </a:lnTo>
                <a:lnTo>
                  <a:pt x="1457" y="62"/>
                </a:lnTo>
                <a:lnTo>
                  <a:pt x="1457" y="60"/>
                </a:lnTo>
                <a:lnTo>
                  <a:pt x="1457" y="53"/>
                </a:lnTo>
                <a:lnTo>
                  <a:pt x="1458" y="51"/>
                </a:lnTo>
                <a:lnTo>
                  <a:pt x="1458" y="46"/>
                </a:lnTo>
                <a:lnTo>
                  <a:pt x="1458" y="45"/>
                </a:lnTo>
                <a:lnTo>
                  <a:pt x="1459" y="47"/>
                </a:lnTo>
                <a:lnTo>
                  <a:pt x="1459" y="49"/>
                </a:lnTo>
                <a:lnTo>
                  <a:pt x="1459" y="57"/>
                </a:lnTo>
                <a:lnTo>
                  <a:pt x="1459" y="59"/>
                </a:lnTo>
                <a:lnTo>
                  <a:pt x="1460" y="71"/>
                </a:lnTo>
                <a:lnTo>
                  <a:pt x="1460" y="73"/>
                </a:lnTo>
                <a:lnTo>
                  <a:pt x="1460" y="80"/>
                </a:lnTo>
                <a:lnTo>
                  <a:pt x="1461" y="82"/>
                </a:lnTo>
                <a:lnTo>
                  <a:pt x="1461" y="89"/>
                </a:lnTo>
                <a:lnTo>
                  <a:pt x="1461" y="91"/>
                </a:lnTo>
                <a:lnTo>
                  <a:pt x="1461" y="99"/>
                </a:lnTo>
                <a:lnTo>
                  <a:pt x="1462" y="101"/>
                </a:lnTo>
                <a:lnTo>
                  <a:pt x="1462" y="107"/>
                </a:lnTo>
                <a:lnTo>
                  <a:pt x="1462" y="110"/>
                </a:lnTo>
                <a:lnTo>
                  <a:pt x="1463" y="118"/>
                </a:lnTo>
                <a:lnTo>
                  <a:pt x="1463" y="119"/>
                </a:lnTo>
                <a:lnTo>
                  <a:pt x="1463" y="130"/>
                </a:lnTo>
                <a:lnTo>
                  <a:pt x="1463" y="132"/>
                </a:lnTo>
                <a:lnTo>
                  <a:pt x="1464" y="141"/>
                </a:lnTo>
                <a:lnTo>
                  <a:pt x="1464" y="143"/>
                </a:lnTo>
                <a:lnTo>
                  <a:pt x="1464" y="153"/>
                </a:lnTo>
                <a:lnTo>
                  <a:pt x="1465" y="156"/>
                </a:lnTo>
                <a:lnTo>
                  <a:pt x="1465" y="165"/>
                </a:lnTo>
                <a:lnTo>
                  <a:pt x="1465" y="166"/>
                </a:lnTo>
                <a:lnTo>
                  <a:pt x="1465" y="178"/>
                </a:lnTo>
                <a:lnTo>
                  <a:pt x="1466" y="181"/>
                </a:lnTo>
                <a:lnTo>
                  <a:pt x="1466" y="193"/>
                </a:lnTo>
                <a:lnTo>
                  <a:pt x="1466" y="195"/>
                </a:lnTo>
                <a:lnTo>
                  <a:pt x="1467" y="204"/>
                </a:lnTo>
                <a:lnTo>
                  <a:pt x="1467" y="207"/>
                </a:lnTo>
                <a:lnTo>
                  <a:pt x="1467" y="215"/>
                </a:lnTo>
                <a:lnTo>
                  <a:pt x="1467" y="216"/>
                </a:lnTo>
                <a:lnTo>
                  <a:pt x="1467" y="217"/>
                </a:lnTo>
                <a:lnTo>
                  <a:pt x="1468" y="212"/>
                </a:lnTo>
                <a:lnTo>
                  <a:pt x="1468" y="209"/>
                </a:lnTo>
                <a:lnTo>
                  <a:pt x="1468" y="194"/>
                </a:lnTo>
                <a:lnTo>
                  <a:pt x="1469" y="190"/>
                </a:lnTo>
                <a:lnTo>
                  <a:pt x="1469" y="170"/>
                </a:lnTo>
                <a:lnTo>
                  <a:pt x="1469" y="165"/>
                </a:lnTo>
                <a:lnTo>
                  <a:pt x="1470" y="151"/>
                </a:lnTo>
                <a:lnTo>
                  <a:pt x="1470" y="149"/>
                </a:lnTo>
                <a:lnTo>
                  <a:pt x="1470" y="139"/>
                </a:lnTo>
                <a:lnTo>
                  <a:pt x="1470" y="138"/>
                </a:lnTo>
                <a:lnTo>
                  <a:pt x="1471" y="134"/>
                </a:lnTo>
                <a:lnTo>
                  <a:pt x="1471" y="135"/>
                </a:lnTo>
                <a:lnTo>
                  <a:pt x="1471" y="134"/>
                </a:lnTo>
                <a:lnTo>
                  <a:pt x="1471" y="138"/>
                </a:lnTo>
                <a:lnTo>
                  <a:pt x="1472" y="140"/>
                </a:lnTo>
                <a:lnTo>
                  <a:pt x="1472" y="150"/>
                </a:lnTo>
                <a:lnTo>
                  <a:pt x="1472" y="153"/>
                </a:lnTo>
                <a:lnTo>
                  <a:pt x="1472" y="180"/>
                </a:lnTo>
                <a:lnTo>
                  <a:pt x="1473" y="185"/>
                </a:lnTo>
                <a:lnTo>
                  <a:pt x="1473" y="224"/>
                </a:lnTo>
                <a:lnTo>
                  <a:pt x="1473" y="239"/>
                </a:lnTo>
                <a:lnTo>
                  <a:pt x="1474" y="328"/>
                </a:lnTo>
                <a:lnTo>
                  <a:pt x="1474" y="357"/>
                </a:lnTo>
                <a:lnTo>
                  <a:pt x="1474" y="458"/>
                </a:lnTo>
                <a:lnTo>
                  <a:pt x="1474" y="485"/>
                </a:lnTo>
                <a:lnTo>
                  <a:pt x="1475" y="581"/>
                </a:lnTo>
                <a:lnTo>
                  <a:pt x="1475" y="601"/>
                </a:lnTo>
                <a:lnTo>
                  <a:pt x="1475" y="691"/>
                </a:lnTo>
                <a:lnTo>
                  <a:pt x="1476" y="704"/>
                </a:lnTo>
                <a:lnTo>
                  <a:pt x="1476" y="754"/>
                </a:lnTo>
                <a:lnTo>
                  <a:pt x="1476" y="751"/>
                </a:lnTo>
                <a:lnTo>
                  <a:pt x="1476" y="743"/>
                </a:lnTo>
                <a:lnTo>
                  <a:pt x="1476" y="750"/>
                </a:lnTo>
                <a:lnTo>
                  <a:pt x="1476" y="757"/>
                </a:lnTo>
                <a:lnTo>
                  <a:pt x="1477" y="773"/>
                </a:lnTo>
                <a:lnTo>
                  <a:pt x="1477" y="777"/>
                </a:lnTo>
                <a:lnTo>
                  <a:pt x="1478" y="783"/>
                </a:lnTo>
                <a:lnTo>
                  <a:pt x="1478" y="783"/>
                </a:lnTo>
                <a:lnTo>
                  <a:pt x="1478" y="782"/>
                </a:lnTo>
                <a:lnTo>
                  <a:pt x="1478" y="782"/>
                </a:lnTo>
                <a:lnTo>
                  <a:pt x="1478" y="782"/>
                </a:lnTo>
                <a:lnTo>
                  <a:pt x="1479" y="786"/>
                </a:lnTo>
                <a:lnTo>
                  <a:pt x="1479" y="788"/>
                </a:lnTo>
                <a:lnTo>
                  <a:pt x="1479" y="790"/>
                </a:lnTo>
                <a:lnTo>
                  <a:pt x="1479" y="789"/>
                </a:lnTo>
                <a:lnTo>
                  <a:pt x="1480" y="790"/>
                </a:lnTo>
                <a:lnTo>
                  <a:pt x="1480" y="789"/>
                </a:lnTo>
                <a:lnTo>
                  <a:pt x="1480" y="790"/>
                </a:lnTo>
                <a:lnTo>
                  <a:pt x="1480" y="790"/>
                </a:lnTo>
                <a:lnTo>
                  <a:pt x="1480" y="790"/>
                </a:lnTo>
                <a:lnTo>
                  <a:pt x="1480" y="792"/>
                </a:lnTo>
                <a:lnTo>
                  <a:pt x="1481" y="792"/>
                </a:lnTo>
                <a:lnTo>
                  <a:pt x="1481" y="791"/>
                </a:lnTo>
                <a:lnTo>
                  <a:pt x="1481" y="792"/>
                </a:lnTo>
                <a:lnTo>
                  <a:pt x="1481" y="792"/>
                </a:lnTo>
                <a:lnTo>
                  <a:pt x="1482" y="795"/>
                </a:lnTo>
                <a:lnTo>
                  <a:pt x="1482" y="796"/>
                </a:lnTo>
                <a:lnTo>
                  <a:pt x="1482" y="797"/>
                </a:lnTo>
                <a:lnTo>
                  <a:pt x="1482" y="797"/>
                </a:lnTo>
                <a:lnTo>
                  <a:pt x="1482" y="797"/>
                </a:lnTo>
                <a:lnTo>
                  <a:pt x="1483" y="798"/>
                </a:lnTo>
                <a:lnTo>
                  <a:pt x="1483" y="798"/>
                </a:lnTo>
                <a:lnTo>
                  <a:pt x="1483" y="799"/>
                </a:lnTo>
                <a:lnTo>
                  <a:pt x="1483" y="800"/>
                </a:lnTo>
                <a:lnTo>
                  <a:pt x="1484" y="801"/>
                </a:lnTo>
                <a:lnTo>
                  <a:pt x="1484" y="803"/>
                </a:lnTo>
                <a:lnTo>
                  <a:pt x="1484" y="804"/>
                </a:lnTo>
                <a:lnTo>
                  <a:pt x="1484" y="811"/>
                </a:lnTo>
                <a:lnTo>
                  <a:pt x="1485" y="814"/>
                </a:lnTo>
                <a:lnTo>
                  <a:pt x="1485" y="817"/>
                </a:lnTo>
                <a:lnTo>
                  <a:pt x="1485" y="817"/>
                </a:lnTo>
                <a:lnTo>
                  <a:pt x="1485" y="818"/>
                </a:lnTo>
                <a:lnTo>
                  <a:pt x="1486" y="818"/>
                </a:lnTo>
                <a:lnTo>
                  <a:pt x="1486" y="818"/>
                </a:lnTo>
                <a:lnTo>
                  <a:pt x="1486" y="818"/>
                </a:lnTo>
                <a:lnTo>
                  <a:pt x="1486" y="811"/>
                </a:lnTo>
                <a:lnTo>
                  <a:pt x="1486" y="809"/>
                </a:lnTo>
                <a:lnTo>
                  <a:pt x="1487" y="806"/>
                </a:lnTo>
                <a:lnTo>
                  <a:pt x="1487" y="804"/>
                </a:lnTo>
                <a:lnTo>
                  <a:pt x="1487" y="801"/>
                </a:lnTo>
                <a:lnTo>
                  <a:pt x="1488" y="797"/>
                </a:lnTo>
                <a:lnTo>
                  <a:pt x="1488" y="717"/>
                </a:lnTo>
                <a:lnTo>
                  <a:pt x="1488" y="680"/>
                </a:lnTo>
                <a:lnTo>
                  <a:pt x="1488" y="467"/>
                </a:lnTo>
                <a:lnTo>
                  <a:pt x="1489" y="443"/>
                </a:lnTo>
                <a:lnTo>
                  <a:pt x="1489" y="341"/>
                </a:lnTo>
                <a:lnTo>
                  <a:pt x="1489" y="329"/>
                </a:lnTo>
                <a:lnTo>
                  <a:pt x="1490" y="238"/>
                </a:lnTo>
                <a:lnTo>
                  <a:pt x="1490" y="211"/>
                </a:lnTo>
                <a:lnTo>
                  <a:pt x="1490" y="142"/>
                </a:lnTo>
                <a:lnTo>
                  <a:pt x="1490" y="131"/>
                </a:lnTo>
                <a:lnTo>
                  <a:pt x="1491" y="91"/>
                </a:lnTo>
                <a:lnTo>
                  <a:pt x="1491" y="85"/>
                </a:lnTo>
                <a:lnTo>
                  <a:pt x="1491" y="71"/>
                </a:lnTo>
                <a:lnTo>
                  <a:pt x="1492" y="67"/>
                </a:lnTo>
                <a:lnTo>
                  <a:pt x="1492" y="49"/>
                </a:lnTo>
                <a:lnTo>
                  <a:pt x="1492" y="46"/>
                </a:lnTo>
                <a:lnTo>
                  <a:pt x="1492" y="39"/>
                </a:lnTo>
                <a:lnTo>
                  <a:pt x="1493" y="39"/>
                </a:lnTo>
                <a:lnTo>
                  <a:pt x="1493" y="36"/>
                </a:lnTo>
                <a:lnTo>
                  <a:pt x="1493" y="36"/>
                </a:lnTo>
                <a:lnTo>
                  <a:pt x="1494" y="39"/>
                </a:lnTo>
                <a:lnTo>
                  <a:pt x="1494" y="41"/>
                </a:lnTo>
                <a:lnTo>
                  <a:pt x="1494" y="47"/>
                </a:lnTo>
                <a:lnTo>
                  <a:pt x="1494" y="49"/>
                </a:lnTo>
                <a:lnTo>
                  <a:pt x="1495" y="63"/>
                </a:lnTo>
                <a:lnTo>
                  <a:pt x="1495" y="66"/>
                </a:lnTo>
                <a:lnTo>
                  <a:pt x="1495" y="85"/>
                </a:lnTo>
                <a:lnTo>
                  <a:pt x="1496" y="89"/>
                </a:lnTo>
                <a:lnTo>
                  <a:pt x="1496" y="103"/>
                </a:lnTo>
                <a:lnTo>
                  <a:pt x="1496" y="106"/>
                </a:lnTo>
                <a:lnTo>
                  <a:pt x="1497" y="122"/>
                </a:lnTo>
                <a:lnTo>
                  <a:pt x="1497" y="126"/>
                </a:lnTo>
                <a:lnTo>
                  <a:pt x="1497" y="138"/>
                </a:lnTo>
                <a:lnTo>
                  <a:pt x="1497" y="141"/>
                </a:lnTo>
                <a:lnTo>
                  <a:pt x="1498" y="149"/>
                </a:lnTo>
                <a:lnTo>
                  <a:pt x="1498" y="151"/>
                </a:lnTo>
                <a:lnTo>
                  <a:pt x="1498" y="162"/>
                </a:lnTo>
                <a:lnTo>
                  <a:pt x="1499" y="163"/>
                </a:lnTo>
                <a:lnTo>
                  <a:pt x="1499" y="168"/>
                </a:lnTo>
                <a:lnTo>
                  <a:pt x="1499" y="170"/>
                </a:lnTo>
                <a:lnTo>
                  <a:pt x="1499" y="178"/>
                </a:lnTo>
                <a:lnTo>
                  <a:pt x="1499" y="179"/>
                </a:lnTo>
                <a:lnTo>
                  <a:pt x="1500" y="189"/>
                </a:lnTo>
                <a:lnTo>
                  <a:pt x="1500" y="191"/>
                </a:lnTo>
                <a:lnTo>
                  <a:pt x="1501" y="201"/>
                </a:lnTo>
                <a:lnTo>
                  <a:pt x="1501" y="201"/>
                </a:lnTo>
                <a:lnTo>
                  <a:pt x="1501" y="210"/>
                </a:lnTo>
                <a:lnTo>
                  <a:pt x="1501" y="212"/>
                </a:lnTo>
                <a:lnTo>
                  <a:pt x="1502" y="219"/>
                </a:lnTo>
                <a:lnTo>
                  <a:pt x="1502" y="219"/>
                </a:lnTo>
                <a:lnTo>
                  <a:pt x="1502" y="219"/>
                </a:lnTo>
                <a:lnTo>
                  <a:pt x="1502" y="226"/>
                </a:lnTo>
                <a:lnTo>
                  <a:pt x="1503" y="229"/>
                </a:lnTo>
                <a:lnTo>
                  <a:pt x="1503" y="233"/>
                </a:lnTo>
                <a:lnTo>
                  <a:pt x="1503" y="235"/>
                </a:lnTo>
                <a:lnTo>
                  <a:pt x="1503" y="233"/>
                </a:lnTo>
                <a:lnTo>
                  <a:pt x="1504" y="231"/>
                </a:lnTo>
                <a:lnTo>
                  <a:pt x="1504" y="221"/>
                </a:lnTo>
                <a:lnTo>
                  <a:pt x="1504" y="216"/>
                </a:lnTo>
                <a:lnTo>
                  <a:pt x="1505" y="198"/>
                </a:lnTo>
                <a:lnTo>
                  <a:pt x="1505" y="194"/>
                </a:lnTo>
                <a:lnTo>
                  <a:pt x="1505" y="179"/>
                </a:lnTo>
                <a:lnTo>
                  <a:pt x="1505" y="177"/>
                </a:lnTo>
                <a:lnTo>
                  <a:pt x="1506" y="165"/>
                </a:lnTo>
                <a:lnTo>
                  <a:pt x="1506" y="163"/>
                </a:lnTo>
                <a:lnTo>
                  <a:pt x="1506" y="160"/>
                </a:lnTo>
                <a:lnTo>
                  <a:pt x="1506" y="161"/>
                </a:lnTo>
                <a:lnTo>
                  <a:pt x="1507" y="161"/>
                </a:lnTo>
                <a:lnTo>
                  <a:pt x="1507" y="165"/>
                </a:lnTo>
                <a:lnTo>
                  <a:pt x="1507" y="168"/>
                </a:lnTo>
                <a:lnTo>
                  <a:pt x="1507" y="188"/>
                </a:lnTo>
                <a:lnTo>
                  <a:pt x="1508" y="194"/>
                </a:lnTo>
                <a:lnTo>
                  <a:pt x="1508" y="224"/>
                </a:lnTo>
                <a:lnTo>
                  <a:pt x="1508" y="236"/>
                </a:lnTo>
                <a:lnTo>
                  <a:pt x="1509" y="298"/>
                </a:lnTo>
                <a:lnTo>
                  <a:pt x="1509" y="314"/>
                </a:lnTo>
                <a:lnTo>
                  <a:pt x="1509" y="452"/>
                </a:lnTo>
                <a:lnTo>
                  <a:pt x="1509" y="478"/>
                </a:lnTo>
                <a:lnTo>
                  <a:pt x="1510" y="591"/>
                </a:lnTo>
                <a:lnTo>
                  <a:pt x="1510" y="620"/>
                </a:lnTo>
                <a:lnTo>
                  <a:pt x="1510" y="696"/>
                </a:lnTo>
                <a:lnTo>
                  <a:pt x="1511" y="719"/>
                </a:lnTo>
                <a:lnTo>
                  <a:pt x="1511" y="756"/>
                </a:lnTo>
                <a:lnTo>
                  <a:pt x="1511" y="757"/>
                </a:lnTo>
                <a:lnTo>
                  <a:pt x="1511" y="755"/>
                </a:lnTo>
                <a:lnTo>
                  <a:pt x="1511" y="757"/>
                </a:lnTo>
                <a:lnTo>
                  <a:pt x="1512" y="761"/>
                </a:lnTo>
                <a:lnTo>
                  <a:pt x="1512" y="777"/>
                </a:lnTo>
                <a:lnTo>
                  <a:pt x="1512" y="779"/>
                </a:lnTo>
                <a:lnTo>
                  <a:pt x="1513" y="784"/>
                </a:lnTo>
                <a:lnTo>
                  <a:pt x="1513" y="785"/>
                </a:lnTo>
                <a:lnTo>
                  <a:pt x="1513" y="789"/>
                </a:lnTo>
                <a:lnTo>
                  <a:pt x="1513" y="788"/>
                </a:lnTo>
                <a:lnTo>
                  <a:pt x="1513" y="788"/>
                </a:lnTo>
                <a:lnTo>
                  <a:pt x="1514" y="788"/>
                </a:lnTo>
                <a:lnTo>
                  <a:pt x="1514" y="787"/>
                </a:lnTo>
                <a:lnTo>
                  <a:pt x="1514" y="787"/>
                </a:lnTo>
                <a:lnTo>
                  <a:pt x="1514" y="788"/>
                </a:lnTo>
                <a:lnTo>
                  <a:pt x="1514" y="788"/>
                </a:lnTo>
                <a:lnTo>
                  <a:pt x="1515" y="790"/>
                </a:lnTo>
                <a:lnTo>
                  <a:pt x="1515" y="789"/>
                </a:lnTo>
                <a:lnTo>
                  <a:pt x="1515" y="790"/>
                </a:lnTo>
                <a:lnTo>
                  <a:pt x="1515" y="790"/>
                </a:lnTo>
                <a:lnTo>
                  <a:pt x="1515" y="791"/>
                </a:lnTo>
                <a:lnTo>
                  <a:pt x="1516" y="792"/>
                </a:lnTo>
                <a:lnTo>
                  <a:pt x="1516" y="793"/>
                </a:lnTo>
                <a:lnTo>
                  <a:pt x="1516" y="793"/>
                </a:lnTo>
                <a:lnTo>
                  <a:pt x="1516" y="792"/>
                </a:lnTo>
                <a:lnTo>
                  <a:pt x="1517" y="793"/>
                </a:lnTo>
                <a:lnTo>
                  <a:pt x="1517" y="793"/>
                </a:lnTo>
                <a:lnTo>
                  <a:pt x="1517" y="795"/>
                </a:lnTo>
                <a:lnTo>
                  <a:pt x="1517" y="797"/>
                </a:lnTo>
                <a:lnTo>
                  <a:pt x="1518" y="799"/>
                </a:lnTo>
                <a:lnTo>
                  <a:pt x="1518" y="799"/>
                </a:lnTo>
                <a:lnTo>
                  <a:pt x="1518" y="802"/>
                </a:lnTo>
                <a:lnTo>
                  <a:pt x="1519" y="803"/>
                </a:lnTo>
                <a:lnTo>
                  <a:pt x="1519" y="805"/>
                </a:lnTo>
                <a:lnTo>
                  <a:pt x="1519" y="804"/>
                </a:lnTo>
                <a:lnTo>
                  <a:pt x="1519" y="805"/>
                </a:lnTo>
                <a:lnTo>
                  <a:pt x="1519" y="812"/>
                </a:lnTo>
                <a:lnTo>
                  <a:pt x="1520" y="814"/>
                </a:lnTo>
                <a:lnTo>
                  <a:pt x="1520" y="818"/>
                </a:lnTo>
                <a:lnTo>
                  <a:pt x="1520" y="819"/>
                </a:lnTo>
                <a:lnTo>
                  <a:pt x="1520" y="820"/>
                </a:lnTo>
                <a:lnTo>
                  <a:pt x="1521" y="819"/>
                </a:lnTo>
                <a:lnTo>
                  <a:pt x="1521" y="819"/>
                </a:lnTo>
                <a:lnTo>
                  <a:pt x="1521" y="820"/>
                </a:lnTo>
                <a:lnTo>
                  <a:pt x="1521" y="820"/>
                </a:lnTo>
                <a:lnTo>
                  <a:pt x="1521" y="818"/>
                </a:lnTo>
                <a:lnTo>
                  <a:pt x="1522" y="815"/>
                </a:lnTo>
                <a:lnTo>
                  <a:pt x="1522" y="814"/>
                </a:lnTo>
                <a:lnTo>
                  <a:pt x="1522" y="805"/>
                </a:lnTo>
                <a:lnTo>
                  <a:pt x="1523" y="805"/>
                </a:lnTo>
                <a:lnTo>
                  <a:pt x="1523" y="804"/>
                </a:lnTo>
                <a:lnTo>
                  <a:pt x="1523" y="804"/>
                </a:lnTo>
                <a:lnTo>
                  <a:pt x="1523" y="804"/>
                </a:lnTo>
                <a:lnTo>
                  <a:pt x="1523" y="804"/>
                </a:lnTo>
                <a:lnTo>
                  <a:pt x="1523" y="755"/>
                </a:lnTo>
                <a:lnTo>
                  <a:pt x="1524" y="722"/>
                </a:lnTo>
                <a:lnTo>
                  <a:pt x="1524" y="447"/>
                </a:lnTo>
                <a:lnTo>
                  <a:pt x="1524" y="417"/>
                </a:lnTo>
                <a:lnTo>
                  <a:pt x="1525" y="337"/>
                </a:lnTo>
                <a:lnTo>
                  <a:pt x="1525" y="311"/>
                </a:lnTo>
                <a:lnTo>
                  <a:pt x="1525" y="177"/>
                </a:lnTo>
                <a:lnTo>
                  <a:pt x="1526" y="156"/>
                </a:lnTo>
                <a:lnTo>
                  <a:pt x="1526" y="85"/>
                </a:lnTo>
                <a:lnTo>
                  <a:pt x="1526" y="79"/>
                </a:lnTo>
                <a:lnTo>
                  <a:pt x="1526" y="60"/>
                </a:lnTo>
                <a:lnTo>
                  <a:pt x="1527" y="56"/>
                </a:lnTo>
                <a:lnTo>
                  <a:pt x="1527" y="39"/>
                </a:lnTo>
                <a:lnTo>
                  <a:pt x="1527" y="35"/>
                </a:lnTo>
                <a:lnTo>
                  <a:pt x="1528" y="26"/>
                </a:lnTo>
                <a:lnTo>
                  <a:pt x="1528" y="25"/>
                </a:lnTo>
                <a:lnTo>
                  <a:pt x="1528" y="22"/>
                </a:lnTo>
                <a:lnTo>
                  <a:pt x="1528" y="21"/>
                </a:lnTo>
                <a:lnTo>
                  <a:pt x="1529" y="22"/>
                </a:lnTo>
                <a:lnTo>
                  <a:pt x="1529" y="23"/>
                </a:lnTo>
                <a:lnTo>
                  <a:pt x="1529" y="28"/>
                </a:lnTo>
                <a:lnTo>
                  <a:pt x="1530" y="30"/>
                </a:lnTo>
                <a:lnTo>
                  <a:pt x="1530" y="39"/>
                </a:lnTo>
                <a:lnTo>
                  <a:pt x="1530" y="42"/>
                </a:lnTo>
                <a:lnTo>
                  <a:pt x="1530" y="60"/>
                </a:lnTo>
                <a:lnTo>
                  <a:pt x="1531" y="64"/>
                </a:lnTo>
                <a:lnTo>
                  <a:pt x="1531" y="81"/>
                </a:lnTo>
                <a:lnTo>
                  <a:pt x="1531" y="84"/>
                </a:lnTo>
                <a:lnTo>
                  <a:pt x="1532" y="99"/>
                </a:lnTo>
                <a:lnTo>
                  <a:pt x="1532" y="101"/>
                </a:lnTo>
                <a:lnTo>
                  <a:pt x="1532" y="108"/>
                </a:lnTo>
                <a:lnTo>
                  <a:pt x="1532" y="110"/>
                </a:lnTo>
                <a:lnTo>
                  <a:pt x="1533" y="114"/>
                </a:lnTo>
                <a:lnTo>
                  <a:pt x="1533" y="115"/>
                </a:lnTo>
                <a:lnTo>
                  <a:pt x="1533" y="117"/>
                </a:lnTo>
                <a:lnTo>
                  <a:pt x="1533" y="117"/>
                </a:lnTo>
                <a:lnTo>
                  <a:pt x="1534" y="117"/>
                </a:lnTo>
                <a:lnTo>
                  <a:pt x="1534" y="117"/>
                </a:lnTo>
                <a:lnTo>
                  <a:pt x="1534" y="117"/>
                </a:lnTo>
                <a:lnTo>
                  <a:pt x="1534" y="118"/>
                </a:lnTo>
                <a:lnTo>
                  <a:pt x="1534" y="120"/>
                </a:lnTo>
                <a:lnTo>
                  <a:pt x="1535" y="121"/>
                </a:lnTo>
                <a:lnTo>
                  <a:pt x="1535" y="125"/>
                </a:lnTo>
                <a:lnTo>
                  <a:pt x="1535" y="126"/>
                </a:lnTo>
                <a:lnTo>
                  <a:pt x="1536" y="133"/>
                </a:lnTo>
                <a:lnTo>
                  <a:pt x="1536" y="135"/>
                </a:lnTo>
                <a:lnTo>
                  <a:pt x="1536" y="143"/>
                </a:lnTo>
                <a:lnTo>
                  <a:pt x="1536" y="144"/>
                </a:lnTo>
                <a:lnTo>
                  <a:pt x="1537" y="152"/>
                </a:lnTo>
                <a:lnTo>
                  <a:pt x="1537" y="154"/>
                </a:lnTo>
                <a:lnTo>
                  <a:pt x="1537" y="157"/>
                </a:lnTo>
                <a:lnTo>
                  <a:pt x="1537" y="157"/>
                </a:lnTo>
                <a:lnTo>
                  <a:pt x="1538" y="158"/>
                </a:lnTo>
                <a:lnTo>
                  <a:pt x="1538" y="166"/>
                </a:lnTo>
                <a:lnTo>
                  <a:pt x="1538" y="165"/>
                </a:lnTo>
                <a:lnTo>
                  <a:pt x="1538" y="165"/>
                </a:lnTo>
                <a:lnTo>
                  <a:pt x="1538" y="163"/>
                </a:lnTo>
                <a:lnTo>
                  <a:pt x="1539" y="164"/>
                </a:lnTo>
                <a:lnTo>
                  <a:pt x="1539" y="160"/>
                </a:lnTo>
                <a:lnTo>
                  <a:pt x="1539" y="161"/>
                </a:lnTo>
                <a:lnTo>
                  <a:pt x="1540" y="153"/>
                </a:lnTo>
                <a:lnTo>
                  <a:pt x="1540" y="152"/>
                </a:lnTo>
                <a:lnTo>
                  <a:pt x="1540" y="145"/>
                </a:lnTo>
                <a:lnTo>
                  <a:pt x="1540" y="144"/>
                </a:lnTo>
                <a:lnTo>
                  <a:pt x="1540" y="144"/>
                </a:lnTo>
                <a:lnTo>
                  <a:pt x="1541" y="144"/>
                </a:lnTo>
                <a:lnTo>
                  <a:pt x="1541" y="145"/>
                </a:lnTo>
                <a:lnTo>
                  <a:pt x="1541" y="153"/>
                </a:lnTo>
                <a:lnTo>
                  <a:pt x="1542" y="157"/>
                </a:lnTo>
                <a:lnTo>
                  <a:pt x="1542" y="175"/>
                </a:lnTo>
                <a:lnTo>
                  <a:pt x="1542" y="180"/>
                </a:lnTo>
                <a:lnTo>
                  <a:pt x="1542" y="224"/>
                </a:lnTo>
                <a:lnTo>
                  <a:pt x="1543" y="233"/>
                </a:lnTo>
                <a:lnTo>
                  <a:pt x="1543" y="287"/>
                </a:lnTo>
                <a:lnTo>
                  <a:pt x="1543" y="307"/>
                </a:lnTo>
                <a:lnTo>
                  <a:pt x="1544" y="415"/>
                </a:lnTo>
                <a:lnTo>
                  <a:pt x="1544" y="434"/>
                </a:lnTo>
                <a:lnTo>
                  <a:pt x="1544" y="573"/>
                </a:lnTo>
                <a:lnTo>
                  <a:pt x="1544" y="588"/>
                </a:lnTo>
                <a:lnTo>
                  <a:pt x="1545" y="664"/>
                </a:lnTo>
                <a:lnTo>
                  <a:pt x="1545" y="680"/>
                </a:lnTo>
                <a:lnTo>
                  <a:pt x="1545" y="743"/>
                </a:lnTo>
                <a:lnTo>
                  <a:pt x="1546" y="738"/>
                </a:lnTo>
                <a:lnTo>
                  <a:pt x="1546" y="720"/>
                </a:lnTo>
                <a:lnTo>
                  <a:pt x="1546" y="726"/>
                </a:lnTo>
                <a:lnTo>
                  <a:pt x="1546" y="735"/>
                </a:lnTo>
                <a:lnTo>
                  <a:pt x="1546" y="760"/>
                </a:lnTo>
                <a:lnTo>
                  <a:pt x="1547" y="763"/>
                </a:lnTo>
                <a:lnTo>
                  <a:pt x="1547" y="778"/>
                </a:lnTo>
                <a:lnTo>
                  <a:pt x="1547" y="780"/>
                </a:lnTo>
                <a:lnTo>
                  <a:pt x="1548" y="781"/>
                </a:lnTo>
                <a:lnTo>
                  <a:pt x="1548" y="780"/>
                </a:lnTo>
                <a:lnTo>
                  <a:pt x="1548" y="779"/>
                </a:lnTo>
                <a:lnTo>
                  <a:pt x="1548" y="778"/>
                </a:lnTo>
                <a:lnTo>
                  <a:pt x="1548" y="782"/>
                </a:lnTo>
                <a:lnTo>
                  <a:pt x="1548" y="781"/>
                </a:lnTo>
                <a:lnTo>
                  <a:pt x="1549" y="784"/>
                </a:lnTo>
                <a:lnTo>
                  <a:pt x="1549" y="785"/>
                </a:lnTo>
                <a:lnTo>
                  <a:pt x="1549" y="786"/>
                </a:lnTo>
                <a:lnTo>
                  <a:pt x="1550" y="786"/>
                </a:lnTo>
                <a:lnTo>
                  <a:pt x="1550" y="788"/>
                </a:lnTo>
                <a:lnTo>
                  <a:pt x="1550" y="789"/>
                </a:lnTo>
                <a:lnTo>
                  <a:pt x="1550" y="791"/>
                </a:lnTo>
                <a:lnTo>
                  <a:pt x="1551" y="791"/>
                </a:lnTo>
                <a:lnTo>
                  <a:pt x="1551" y="793"/>
                </a:lnTo>
                <a:lnTo>
                  <a:pt x="1551" y="793"/>
                </a:lnTo>
                <a:lnTo>
                  <a:pt x="1552" y="795"/>
                </a:lnTo>
                <a:lnTo>
                  <a:pt x="1552" y="796"/>
                </a:lnTo>
                <a:lnTo>
                  <a:pt x="1552" y="798"/>
                </a:lnTo>
                <a:lnTo>
                  <a:pt x="1553" y="799"/>
                </a:lnTo>
                <a:lnTo>
                  <a:pt x="1553" y="804"/>
                </a:lnTo>
                <a:lnTo>
                  <a:pt x="1553" y="805"/>
                </a:lnTo>
                <a:lnTo>
                  <a:pt x="1553" y="811"/>
                </a:lnTo>
                <a:lnTo>
                  <a:pt x="1554" y="812"/>
                </a:lnTo>
                <a:lnTo>
                  <a:pt x="1554" y="817"/>
                </a:lnTo>
                <a:lnTo>
                  <a:pt x="1554" y="818"/>
                </a:lnTo>
                <a:lnTo>
                  <a:pt x="1555" y="822"/>
                </a:lnTo>
                <a:lnTo>
                  <a:pt x="1555" y="822"/>
                </a:lnTo>
                <a:lnTo>
                  <a:pt x="1555" y="822"/>
                </a:lnTo>
                <a:lnTo>
                  <a:pt x="1555" y="822"/>
                </a:lnTo>
                <a:lnTo>
                  <a:pt x="1555" y="822"/>
                </a:lnTo>
                <a:lnTo>
                  <a:pt x="1555" y="820"/>
                </a:lnTo>
                <a:lnTo>
                  <a:pt x="1556" y="815"/>
                </a:lnTo>
                <a:lnTo>
                  <a:pt x="1556" y="814"/>
                </a:lnTo>
                <a:lnTo>
                  <a:pt x="1556" y="807"/>
                </a:lnTo>
                <a:lnTo>
                  <a:pt x="1557" y="810"/>
                </a:lnTo>
                <a:lnTo>
                  <a:pt x="1557" y="683"/>
                </a:lnTo>
                <a:lnTo>
                  <a:pt x="1557" y="626"/>
                </a:lnTo>
                <a:lnTo>
                  <a:pt x="1557" y="524"/>
                </a:lnTo>
                <a:lnTo>
                  <a:pt x="1557" y="511"/>
                </a:lnTo>
                <a:lnTo>
                  <a:pt x="1558" y="405"/>
                </a:lnTo>
                <a:lnTo>
                  <a:pt x="1558" y="380"/>
                </a:lnTo>
                <a:lnTo>
                  <a:pt x="1559" y="294"/>
                </a:lnTo>
                <a:lnTo>
                  <a:pt x="1559" y="279"/>
                </a:lnTo>
                <a:lnTo>
                  <a:pt x="1559" y="236"/>
                </a:lnTo>
                <a:lnTo>
                  <a:pt x="1559" y="228"/>
                </a:lnTo>
                <a:lnTo>
                  <a:pt x="1560" y="212"/>
                </a:lnTo>
                <a:lnTo>
                  <a:pt x="1560" y="210"/>
                </a:lnTo>
                <a:lnTo>
                  <a:pt x="1560" y="199"/>
                </a:lnTo>
                <a:lnTo>
                  <a:pt x="1561" y="196"/>
                </a:lnTo>
                <a:lnTo>
                  <a:pt x="1561" y="181"/>
                </a:lnTo>
                <a:lnTo>
                  <a:pt x="1561" y="178"/>
                </a:lnTo>
                <a:lnTo>
                  <a:pt x="1561" y="167"/>
                </a:lnTo>
                <a:lnTo>
                  <a:pt x="1562" y="165"/>
                </a:lnTo>
                <a:lnTo>
                  <a:pt x="1562" y="53"/>
                </a:lnTo>
                <a:lnTo>
                  <a:pt x="1562" y="0"/>
                </a:lnTo>
                <a:lnTo>
                  <a:pt x="1563" y="0"/>
                </a:lnTo>
                <a:lnTo>
                  <a:pt x="1563" y="0"/>
                </a:lnTo>
                <a:lnTo>
                  <a:pt x="1563" y="0"/>
                </a:lnTo>
                <a:lnTo>
                  <a:pt x="1563" y="0"/>
                </a:lnTo>
                <a:lnTo>
                  <a:pt x="1563" y="0"/>
                </a:lnTo>
                <a:lnTo>
                  <a:pt x="1564" y="0"/>
                </a:lnTo>
                <a:lnTo>
                  <a:pt x="1564" y="0"/>
                </a:lnTo>
                <a:lnTo>
                  <a:pt x="1564" y="160"/>
                </a:lnTo>
                <a:lnTo>
                  <a:pt x="1565" y="161"/>
                </a:lnTo>
                <a:lnTo>
                  <a:pt x="1565" y="165"/>
                </a:lnTo>
                <a:lnTo>
                  <a:pt x="1565" y="165"/>
                </a:lnTo>
                <a:lnTo>
                  <a:pt x="1565" y="168"/>
                </a:lnTo>
                <a:lnTo>
                  <a:pt x="1566" y="168"/>
                </a:lnTo>
                <a:lnTo>
                  <a:pt x="1566" y="169"/>
                </a:lnTo>
                <a:lnTo>
                  <a:pt x="1566" y="169"/>
                </a:lnTo>
                <a:lnTo>
                  <a:pt x="1567" y="170"/>
                </a:lnTo>
                <a:lnTo>
                  <a:pt x="1567" y="170"/>
                </a:lnTo>
                <a:lnTo>
                  <a:pt x="1567" y="170"/>
                </a:lnTo>
                <a:lnTo>
                  <a:pt x="1567" y="57"/>
                </a:lnTo>
                <a:lnTo>
                  <a:pt x="1567" y="0"/>
                </a:lnTo>
                <a:lnTo>
                  <a:pt x="1567" y="0"/>
                </a:lnTo>
                <a:lnTo>
                  <a:pt x="1568" y="0"/>
                </a:lnTo>
                <a:lnTo>
                  <a:pt x="1568" y="0"/>
                </a:lnTo>
                <a:lnTo>
                  <a:pt x="1568" y="0"/>
                </a:lnTo>
                <a:lnTo>
                  <a:pt x="1568" y="75"/>
                </a:lnTo>
                <a:lnTo>
                  <a:pt x="1569" y="114"/>
                </a:lnTo>
                <a:lnTo>
                  <a:pt x="1569" y="125"/>
                </a:lnTo>
                <a:lnTo>
                  <a:pt x="1569" y="128"/>
                </a:lnTo>
                <a:lnTo>
                  <a:pt x="1569" y="140"/>
                </a:lnTo>
                <a:lnTo>
                  <a:pt x="1570" y="143"/>
                </a:lnTo>
                <a:lnTo>
                  <a:pt x="1570" y="161"/>
                </a:lnTo>
                <a:lnTo>
                  <a:pt x="1570" y="164"/>
                </a:lnTo>
                <a:lnTo>
                  <a:pt x="1571" y="177"/>
                </a:lnTo>
                <a:lnTo>
                  <a:pt x="1571" y="180"/>
                </a:lnTo>
                <a:lnTo>
                  <a:pt x="1571" y="195"/>
                </a:lnTo>
                <a:lnTo>
                  <a:pt x="1571" y="198"/>
                </a:lnTo>
                <a:lnTo>
                  <a:pt x="1572" y="214"/>
                </a:lnTo>
                <a:lnTo>
                  <a:pt x="1572" y="216"/>
                </a:lnTo>
                <a:lnTo>
                  <a:pt x="1572" y="227"/>
                </a:lnTo>
                <a:lnTo>
                  <a:pt x="1573" y="229"/>
                </a:lnTo>
                <a:lnTo>
                  <a:pt x="1573" y="233"/>
                </a:lnTo>
                <a:lnTo>
                  <a:pt x="1573" y="233"/>
                </a:lnTo>
                <a:lnTo>
                  <a:pt x="1573" y="233"/>
                </a:lnTo>
                <a:lnTo>
                  <a:pt x="1573" y="228"/>
                </a:lnTo>
                <a:lnTo>
                  <a:pt x="1574" y="225"/>
                </a:lnTo>
                <a:lnTo>
                  <a:pt x="1574" y="213"/>
                </a:lnTo>
                <a:lnTo>
                  <a:pt x="1574" y="209"/>
                </a:lnTo>
                <a:lnTo>
                  <a:pt x="1575" y="189"/>
                </a:lnTo>
                <a:lnTo>
                  <a:pt x="1575" y="185"/>
                </a:lnTo>
                <a:lnTo>
                  <a:pt x="1575" y="168"/>
                </a:lnTo>
                <a:lnTo>
                  <a:pt x="1575" y="163"/>
                </a:lnTo>
                <a:lnTo>
                  <a:pt x="1576" y="150"/>
                </a:lnTo>
                <a:lnTo>
                  <a:pt x="1576" y="147"/>
                </a:lnTo>
                <a:lnTo>
                  <a:pt x="1576" y="133"/>
                </a:lnTo>
                <a:lnTo>
                  <a:pt x="1577" y="131"/>
                </a:lnTo>
                <a:lnTo>
                  <a:pt x="1577" y="124"/>
                </a:lnTo>
                <a:lnTo>
                  <a:pt x="1577" y="123"/>
                </a:lnTo>
                <a:lnTo>
                  <a:pt x="1577" y="122"/>
                </a:lnTo>
                <a:lnTo>
                  <a:pt x="1577" y="122"/>
                </a:lnTo>
                <a:lnTo>
                  <a:pt x="1578" y="123"/>
                </a:lnTo>
                <a:lnTo>
                  <a:pt x="1578" y="131"/>
                </a:lnTo>
                <a:lnTo>
                  <a:pt x="1578" y="135"/>
                </a:lnTo>
                <a:lnTo>
                  <a:pt x="1579" y="168"/>
                </a:lnTo>
                <a:lnTo>
                  <a:pt x="1579" y="181"/>
                </a:lnTo>
                <a:lnTo>
                  <a:pt x="1579" y="276"/>
                </a:lnTo>
                <a:lnTo>
                  <a:pt x="1580" y="302"/>
                </a:lnTo>
                <a:lnTo>
                  <a:pt x="1580" y="410"/>
                </a:lnTo>
                <a:lnTo>
                  <a:pt x="1580" y="441"/>
                </a:lnTo>
                <a:lnTo>
                  <a:pt x="1580" y="534"/>
                </a:lnTo>
                <a:lnTo>
                  <a:pt x="1580" y="550"/>
                </a:lnTo>
                <a:lnTo>
                  <a:pt x="1581" y="667"/>
                </a:lnTo>
                <a:lnTo>
                  <a:pt x="1581" y="683"/>
                </a:lnTo>
                <a:lnTo>
                  <a:pt x="1582" y="709"/>
                </a:lnTo>
                <a:lnTo>
                  <a:pt x="1582" y="703"/>
                </a:lnTo>
                <a:lnTo>
                  <a:pt x="1582" y="702"/>
                </a:lnTo>
                <a:lnTo>
                  <a:pt x="1582" y="726"/>
                </a:lnTo>
                <a:lnTo>
                  <a:pt x="1582" y="729"/>
                </a:lnTo>
                <a:lnTo>
                  <a:pt x="1583" y="741"/>
                </a:lnTo>
                <a:lnTo>
                  <a:pt x="1583" y="741"/>
                </a:lnTo>
                <a:lnTo>
                  <a:pt x="1583" y="743"/>
                </a:lnTo>
                <a:lnTo>
                  <a:pt x="1583" y="743"/>
                </a:lnTo>
                <a:lnTo>
                  <a:pt x="1584" y="746"/>
                </a:lnTo>
                <a:lnTo>
                  <a:pt x="1584" y="752"/>
                </a:lnTo>
                <a:lnTo>
                  <a:pt x="1584" y="754"/>
                </a:lnTo>
                <a:lnTo>
                  <a:pt x="1584" y="759"/>
                </a:lnTo>
                <a:lnTo>
                  <a:pt x="1585" y="762"/>
                </a:lnTo>
                <a:lnTo>
                  <a:pt x="1585" y="770"/>
                </a:lnTo>
                <a:lnTo>
                  <a:pt x="1585" y="773"/>
                </a:lnTo>
                <a:lnTo>
                  <a:pt x="1586" y="783"/>
                </a:lnTo>
                <a:lnTo>
                  <a:pt x="1586" y="784"/>
                </a:lnTo>
                <a:lnTo>
                  <a:pt x="1586" y="788"/>
                </a:lnTo>
                <a:lnTo>
                  <a:pt x="1586" y="789"/>
                </a:lnTo>
                <a:lnTo>
                  <a:pt x="1587" y="791"/>
                </a:lnTo>
                <a:lnTo>
                  <a:pt x="1587" y="793"/>
                </a:lnTo>
                <a:lnTo>
                  <a:pt x="1587" y="795"/>
                </a:lnTo>
                <a:lnTo>
                  <a:pt x="1587" y="795"/>
                </a:lnTo>
                <a:lnTo>
                  <a:pt x="1588" y="796"/>
                </a:lnTo>
                <a:lnTo>
                  <a:pt x="1588" y="798"/>
                </a:lnTo>
                <a:lnTo>
                  <a:pt x="1588" y="799"/>
                </a:lnTo>
                <a:lnTo>
                  <a:pt x="1588" y="803"/>
                </a:lnTo>
                <a:lnTo>
                  <a:pt x="1589" y="805"/>
                </a:lnTo>
                <a:lnTo>
                  <a:pt x="1589" y="807"/>
                </a:lnTo>
                <a:lnTo>
                  <a:pt x="1589" y="811"/>
                </a:lnTo>
                <a:lnTo>
                  <a:pt x="1590" y="818"/>
                </a:lnTo>
                <a:lnTo>
                  <a:pt x="1590" y="820"/>
                </a:lnTo>
                <a:lnTo>
                  <a:pt x="1590" y="823"/>
                </a:lnTo>
                <a:lnTo>
                  <a:pt x="1590" y="823"/>
                </a:lnTo>
                <a:lnTo>
                  <a:pt x="1591" y="824"/>
                </a:lnTo>
                <a:lnTo>
                  <a:pt x="1591" y="823"/>
                </a:lnTo>
                <a:lnTo>
                  <a:pt x="1591" y="819"/>
                </a:lnTo>
                <a:lnTo>
                  <a:pt x="1592" y="817"/>
                </a:lnTo>
                <a:lnTo>
                  <a:pt x="1592" y="812"/>
                </a:lnTo>
                <a:lnTo>
                  <a:pt x="1592" y="811"/>
                </a:lnTo>
                <a:lnTo>
                  <a:pt x="1592" y="791"/>
                </a:lnTo>
                <a:lnTo>
                  <a:pt x="1593" y="764"/>
                </a:lnTo>
                <a:lnTo>
                  <a:pt x="1593" y="492"/>
                </a:lnTo>
                <a:lnTo>
                  <a:pt x="1593" y="432"/>
                </a:lnTo>
                <a:lnTo>
                  <a:pt x="1594" y="348"/>
                </a:lnTo>
                <a:lnTo>
                  <a:pt x="1594" y="340"/>
                </a:lnTo>
                <a:lnTo>
                  <a:pt x="1594" y="276"/>
                </a:lnTo>
                <a:lnTo>
                  <a:pt x="1594" y="252"/>
                </a:lnTo>
                <a:lnTo>
                  <a:pt x="1595" y="169"/>
                </a:lnTo>
                <a:lnTo>
                  <a:pt x="1595" y="155"/>
                </a:lnTo>
                <a:lnTo>
                  <a:pt x="1595" y="123"/>
                </a:lnTo>
                <a:lnTo>
                  <a:pt x="1596" y="114"/>
                </a:lnTo>
                <a:lnTo>
                  <a:pt x="1596" y="94"/>
                </a:lnTo>
                <a:lnTo>
                  <a:pt x="1596" y="93"/>
                </a:lnTo>
                <a:lnTo>
                  <a:pt x="1596" y="84"/>
                </a:lnTo>
                <a:lnTo>
                  <a:pt x="1597" y="80"/>
                </a:lnTo>
                <a:lnTo>
                  <a:pt x="1597" y="70"/>
                </a:lnTo>
                <a:lnTo>
                  <a:pt x="1597" y="68"/>
                </a:lnTo>
                <a:lnTo>
                  <a:pt x="1598" y="56"/>
                </a:lnTo>
                <a:lnTo>
                  <a:pt x="1598" y="55"/>
                </a:lnTo>
                <a:lnTo>
                  <a:pt x="1598" y="50"/>
                </a:lnTo>
                <a:lnTo>
                  <a:pt x="1598" y="49"/>
                </a:lnTo>
                <a:lnTo>
                  <a:pt x="1599" y="47"/>
                </a:lnTo>
                <a:lnTo>
                  <a:pt x="1599" y="47"/>
                </a:lnTo>
                <a:lnTo>
                  <a:pt x="1599" y="49"/>
                </a:lnTo>
                <a:lnTo>
                  <a:pt x="1600" y="49"/>
                </a:lnTo>
                <a:lnTo>
                  <a:pt x="1600" y="52"/>
                </a:lnTo>
                <a:lnTo>
                  <a:pt x="1600" y="52"/>
                </a:lnTo>
                <a:lnTo>
                  <a:pt x="1600" y="57"/>
                </a:lnTo>
                <a:lnTo>
                  <a:pt x="1601" y="58"/>
                </a:lnTo>
                <a:lnTo>
                  <a:pt x="1601" y="62"/>
                </a:lnTo>
                <a:lnTo>
                  <a:pt x="1601" y="63"/>
                </a:lnTo>
                <a:lnTo>
                  <a:pt x="1602" y="67"/>
                </a:lnTo>
                <a:lnTo>
                  <a:pt x="1602" y="68"/>
                </a:lnTo>
                <a:lnTo>
                  <a:pt x="1602" y="73"/>
                </a:lnTo>
                <a:lnTo>
                  <a:pt x="1602" y="74"/>
                </a:lnTo>
                <a:lnTo>
                  <a:pt x="1603" y="81"/>
                </a:lnTo>
                <a:lnTo>
                  <a:pt x="1603" y="82"/>
                </a:lnTo>
                <a:lnTo>
                  <a:pt x="1603" y="92"/>
                </a:lnTo>
                <a:lnTo>
                  <a:pt x="1603" y="93"/>
                </a:lnTo>
                <a:lnTo>
                  <a:pt x="1604" y="105"/>
                </a:lnTo>
                <a:lnTo>
                  <a:pt x="1604" y="108"/>
                </a:lnTo>
                <a:lnTo>
                  <a:pt x="1604" y="116"/>
                </a:lnTo>
                <a:lnTo>
                  <a:pt x="1605" y="117"/>
                </a:lnTo>
                <a:lnTo>
                  <a:pt x="1605" y="127"/>
                </a:lnTo>
                <a:lnTo>
                  <a:pt x="1605" y="130"/>
                </a:lnTo>
                <a:lnTo>
                  <a:pt x="1606" y="140"/>
                </a:lnTo>
                <a:lnTo>
                  <a:pt x="1606" y="143"/>
                </a:lnTo>
                <a:lnTo>
                  <a:pt x="1606" y="157"/>
                </a:lnTo>
                <a:lnTo>
                  <a:pt x="1606" y="163"/>
                </a:lnTo>
                <a:lnTo>
                  <a:pt x="1607" y="183"/>
                </a:lnTo>
                <a:lnTo>
                  <a:pt x="1607" y="184"/>
                </a:lnTo>
                <a:lnTo>
                  <a:pt x="1607" y="199"/>
                </a:lnTo>
                <a:lnTo>
                  <a:pt x="1607" y="199"/>
                </a:lnTo>
                <a:lnTo>
                  <a:pt x="1608" y="203"/>
                </a:lnTo>
                <a:lnTo>
                  <a:pt x="1608" y="209"/>
                </a:lnTo>
                <a:lnTo>
                  <a:pt x="1608" y="209"/>
                </a:lnTo>
                <a:lnTo>
                  <a:pt x="1608" y="211"/>
                </a:lnTo>
                <a:lnTo>
                  <a:pt x="1609" y="201"/>
                </a:lnTo>
                <a:lnTo>
                  <a:pt x="1609" y="198"/>
                </a:lnTo>
                <a:lnTo>
                  <a:pt x="1609" y="180"/>
                </a:lnTo>
                <a:lnTo>
                  <a:pt x="1609" y="176"/>
                </a:lnTo>
                <a:lnTo>
                  <a:pt x="1610" y="160"/>
                </a:lnTo>
                <a:lnTo>
                  <a:pt x="1610" y="157"/>
                </a:lnTo>
                <a:lnTo>
                  <a:pt x="1610" y="147"/>
                </a:lnTo>
                <a:lnTo>
                  <a:pt x="1611" y="145"/>
                </a:lnTo>
                <a:lnTo>
                  <a:pt x="1611" y="139"/>
                </a:lnTo>
                <a:lnTo>
                  <a:pt x="1611" y="137"/>
                </a:lnTo>
                <a:lnTo>
                  <a:pt x="1611" y="134"/>
                </a:lnTo>
                <a:lnTo>
                  <a:pt x="1611" y="134"/>
                </a:lnTo>
                <a:lnTo>
                  <a:pt x="1612" y="134"/>
                </a:lnTo>
                <a:lnTo>
                  <a:pt x="1612" y="139"/>
                </a:lnTo>
                <a:lnTo>
                  <a:pt x="1612" y="141"/>
                </a:lnTo>
                <a:lnTo>
                  <a:pt x="1613" y="155"/>
                </a:lnTo>
                <a:lnTo>
                  <a:pt x="1613" y="160"/>
                </a:lnTo>
                <a:lnTo>
                  <a:pt x="1613" y="205"/>
                </a:lnTo>
                <a:lnTo>
                  <a:pt x="1613" y="218"/>
                </a:lnTo>
                <a:lnTo>
                  <a:pt x="1614" y="296"/>
                </a:lnTo>
                <a:lnTo>
                  <a:pt x="1614" y="315"/>
                </a:lnTo>
                <a:lnTo>
                  <a:pt x="1614" y="460"/>
                </a:lnTo>
                <a:lnTo>
                  <a:pt x="1615" y="473"/>
                </a:lnTo>
                <a:lnTo>
                  <a:pt x="1615" y="565"/>
                </a:lnTo>
                <a:lnTo>
                  <a:pt x="1615" y="591"/>
                </a:lnTo>
                <a:lnTo>
                  <a:pt x="1615" y="683"/>
                </a:lnTo>
                <a:lnTo>
                  <a:pt x="1616" y="701"/>
                </a:lnTo>
                <a:lnTo>
                  <a:pt x="1616" y="735"/>
                </a:lnTo>
                <a:lnTo>
                  <a:pt x="1616" y="732"/>
                </a:lnTo>
                <a:lnTo>
                  <a:pt x="1616" y="727"/>
                </a:lnTo>
                <a:lnTo>
                  <a:pt x="1617" y="741"/>
                </a:lnTo>
                <a:lnTo>
                  <a:pt x="1617" y="744"/>
                </a:lnTo>
                <a:lnTo>
                  <a:pt x="1617" y="754"/>
                </a:lnTo>
                <a:lnTo>
                  <a:pt x="1617" y="757"/>
                </a:lnTo>
                <a:lnTo>
                  <a:pt x="1618" y="774"/>
                </a:lnTo>
                <a:lnTo>
                  <a:pt x="1618" y="774"/>
                </a:lnTo>
                <a:lnTo>
                  <a:pt x="1618" y="774"/>
                </a:lnTo>
                <a:lnTo>
                  <a:pt x="1618" y="776"/>
                </a:lnTo>
                <a:lnTo>
                  <a:pt x="1619" y="780"/>
                </a:lnTo>
                <a:lnTo>
                  <a:pt x="1619" y="783"/>
                </a:lnTo>
                <a:lnTo>
                  <a:pt x="1619" y="783"/>
                </a:lnTo>
                <a:lnTo>
                  <a:pt x="1619" y="783"/>
                </a:lnTo>
                <a:lnTo>
                  <a:pt x="1619" y="787"/>
                </a:lnTo>
                <a:lnTo>
                  <a:pt x="1620" y="787"/>
                </a:lnTo>
                <a:lnTo>
                  <a:pt x="1620" y="789"/>
                </a:lnTo>
                <a:lnTo>
                  <a:pt x="1620" y="789"/>
                </a:lnTo>
                <a:lnTo>
                  <a:pt x="1620" y="789"/>
                </a:lnTo>
                <a:lnTo>
                  <a:pt x="1621" y="793"/>
                </a:lnTo>
                <a:lnTo>
                  <a:pt x="1621" y="793"/>
                </a:lnTo>
                <a:lnTo>
                  <a:pt x="1621" y="793"/>
                </a:lnTo>
                <a:lnTo>
                  <a:pt x="1621" y="796"/>
                </a:lnTo>
                <a:lnTo>
                  <a:pt x="1621" y="796"/>
                </a:lnTo>
                <a:lnTo>
                  <a:pt x="1622" y="799"/>
                </a:lnTo>
                <a:lnTo>
                  <a:pt x="1622" y="799"/>
                </a:lnTo>
                <a:lnTo>
                  <a:pt x="1622" y="801"/>
                </a:lnTo>
                <a:lnTo>
                  <a:pt x="1623" y="801"/>
                </a:lnTo>
                <a:lnTo>
                  <a:pt x="1623" y="801"/>
                </a:lnTo>
                <a:lnTo>
                  <a:pt x="1623" y="802"/>
                </a:lnTo>
                <a:lnTo>
                  <a:pt x="1623" y="805"/>
                </a:lnTo>
                <a:lnTo>
                  <a:pt x="1624" y="806"/>
                </a:lnTo>
                <a:lnTo>
                  <a:pt x="1624" y="811"/>
                </a:lnTo>
                <a:lnTo>
                  <a:pt x="1624" y="812"/>
                </a:lnTo>
                <a:lnTo>
                  <a:pt x="1625" y="818"/>
                </a:lnTo>
                <a:lnTo>
                  <a:pt x="1625" y="819"/>
                </a:lnTo>
                <a:lnTo>
                  <a:pt x="1625" y="823"/>
                </a:lnTo>
                <a:lnTo>
                  <a:pt x="1625" y="822"/>
                </a:lnTo>
                <a:lnTo>
                  <a:pt x="1625" y="822"/>
                </a:lnTo>
                <a:lnTo>
                  <a:pt x="1626" y="820"/>
                </a:lnTo>
                <a:lnTo>
                  <a:pt x="1626" y="818"/>
                </a:lnTo>
                <a:lnTo>
                  <a:pt x="1626" y="811"/>
                </a:lnTo>
                <a:lnTo>
                  <a:pt x="1626" y="812"/>
                </a:lnTo>
                <a:lnTo>
                  <a:pt x="1627" y="811"/>
                </a:lnTo>
                <a:lnTo>
                  <a:pt x="1627" y="804"/>
                </a:lnTo>
                <a:lnTo>
                  <a:pt x="1627" y="804"/>
                </a:lnTo>
                <a:lnTo>
                  <a:pt x="1627" y="742"/>
                </a:lnTo>
                <a:lnTo>
                  <a:pt x="1628" y="701"/>
                </a:lnTo>
                <a:lnTo>
                  <a:pt x="1628" y="385"/>
                </a:lnTo>
                <a:lnTo>
                  <a:pt x="1628" y="339"/>
                </a:lnTo>
                <a:lnTo>
                  <a:pt x="1629" y="261"/>
                </a:lnTo>
                <a:lnTo>
                  <a:pt x="1629" y="243"/>
                </a:lnTo>
                <a:lnTo>
                  <a:pt x="1629" y="155"/>
                </a:lnTo>
                <a:lnTo>
                  <a:pt x="1629" y="132"/>
                </a:lnTo>
                <a:lnTo>
                  <a:pt x="1630" y="77"/>
                </a:lnTo>
                <a:lnTo>
                  <a:pt x="1630" y="69"/>
                </a:lnTo>
                <a:lnTo>
                  <a:pt x="1630" y="50"/>
                </a:lnTo>
                <a:lnTo>
                  <a:pt x="1631" y="49"/>
                </a:lnTo>
                <a:lnTo>
                  <a:pt x="1631" y="43"/>
                </a:lnTo>
                <a:lnTo>
                  <a:pt x="1631" y="42"/>
                </a:lnTo>
                <a:lnTo>
                  <a:pt x="1631" y="36"/>
                </a:lnTo>
                <a:lnTo>
                  <a:pt x="1632" y="35"/>
                </a:lnTo>
                <a:lnTo>
                  <a:pt x="1632" y="32"/>
                </a:lnTo>
                <a:lnTo>
                  <a:pt x="1632" y="32"/>
                </a:lnTo>
                <a:lnTo>
                  <a:pt x="1633" y="34"/>
                </a:lnTo>
                <a:lnTo>
                  <a:pt x="1633" y="35"/>
                </a:lnTo>
                <a:lnTo>
                  <a:pt x="1633" y="43"/>
                </a:lnTo>
                <a:lnTo>
                  <a:pt x="1633" y="45"/>
                </a:lnTo>
                <a:lnTo>
                  <a:pt x="1634" y="62"/>
                </a:lnTo>
                <a:lnTo>
                  <a:pt x="1634" y="66"/>
                </a:lnTo>
                <a:lnTo>
                  <a:pt x="1634" y="92"/>
                </a:lnTo>
                <a:lnTo>
                  <a:pt x="1635" y="97"/>
                </a:lnTo>
                <a:lnTo>
                  <a:pt x="1635" y="116"/>
                </a:lnTo>
                <a:lnTo>
                  <a:pt x="1635" y="121"/>
                </a:lnTo>
                <a:lnTo>
                  <a:pt x="1636" y="134"/>
                </a:lnTo>
                <a:lnTo>
                  <a:pt x="1636" y="136"/>
                </a:lnTo>
                <a:lnTo>
                  <a:pt x="1636" y="141"/>
                </a:lnTo>
                <a:lnTo>
                  <a:pt x="1636" y="142"/>
                </a:lnTo>
                <a:lnTo>
                  <a:pt x="1636" y="145"/>
                </a:lnTo>
                <a:lnTo>
                  <a:pt x="1637" y="144"/>
                </a:lnTo>
                <a:lnTo>
                  <a:pt x="1637" y="145"/>
                </a:lnTo>
                <a:lnTo>
                  <a:pt x="1637" y="149"/>
                </a:lnTo>
                <a:lnTo>
                  <a:pt x="1638" y="148"/>
                </a:lnTo>
                <a:lnTo>
                  <a:pt x="1638" y="151"/>
                </a:lnTo>
                <a:lnTo>
                  <a:pt x="1638" y="152"/>
                </a:lnTo>
                <a:lnTo>
                  <a:pt x="1638" y="155"/>
                </a:lnTo>
                <a:lnTo>
                  <a:pt x="1639" y="157"/>
                </a:lnTo>
                <a:lnTo>
                  <a:pt x="1639" y="168"/>
                </a:lnTo>
                <a:lnTo>
                  <a:pt x="1639" y="170"/>
                </a:lnTo>
                <a:lnTo>
                  <a:pt x="1640" y="171"/>
                </a:lnTo>
                <a:lnTo>
                  <a:pt x="1640" y="171"/>
                </a:lnTo>
                <a:lnTo>
                  <a:pt x="1640" y="174"/>
                </a:lnTo>
                <a:lnTo>
                  <a:pt x="1640" y="180"/>
                </a:lnTo>
                <a:lnTo>
                  <a:pt x="1640" y="184"/>
                </a:lnTo>
                <a:lnTo>
                  <a:pt x="1641" y="190"/>
                </a:lnTo>
                <a:lnTo>
                  <a:pt x="1641" y="192"/>
                </a:lnTo>
                <a:lnTo>
                  <a:pt x="1641" y="191"/>
                </a:lnTo>
                <a:lnTo>
                  <a:pt x="1641" y="193"/>
                </a:lnTo>
                <a:lnTo>
                  <a:pt x="1642" y="194"/>
                </a:lnTo>
                <a:lnTo>
                  <a:pt x="1642" y="184"/>
                </a:lnTo>
                <a:lnTo>
                  <a:pt x="1642" y="183"/>
                </a:lnTo>
                <a:lnTo>
                  <a:pt x="1642" y="172"/>
                </a:lnTo>
                <a:lnTo>
                  <a:pt x="1643" y="168"/>
                </a:lnTo>
                <a:lnTo>
                  <a:pt x="1643" y="152"/>
                </a:lnTo>
                <a:lnTo>
                  <a:pt x="1643" y="150"/>
                </a:lnTo>
                <a:lnTo>
                  <a:pt x="1644" y="137"/>
                </a:lnTo>
                <a:lnTo>
                  <a:pt x="1644" y="135"/>
                </a:lnTo>
                <a:lnTo>
                  <a:pt x="1644" y="131"/>
                </a:lnTo>
                <a:lnTo>
                  <a:pt x="1644" y="131"/>
                </a:lnTo>
                <a:lnTo>
                  <a:pt x="1644" y="131"/>
                </a:lnTo>
                <a:lnTo>
                  <a:pt x="1645" y="133"/>
                </a:lnTo>
                <a:lnTo>
                  <a:pt x="1645" y="135"/>
                </a:lnTo>
                <a:lnTo>
                  <a:pt x="1645" y="146"/>
                </a:lnTo>
                <a:lnTo>
                  <a:pt x="1646" y="150"/>
                </a:lnTo>
                <a:lnTo>
                  <a:pt x="1646" y="174"/>
                </a:lnTo>
                <a:lnTo>
                  <a:pt x="1646" y="184"/>
                </a:lnTo>
                <a:lnTo>
                  <a:pt x="1646" y="245"/>
                </a:lnTo>
                <a:lnTo>
                  <a:pt x="1647" y="267"/>
                </a:lnTo>
                <a:lnTo>
                  <a:pt x="1647" y="374"/>
                </a:lnTo>
                <a:lnTo>
                  <a:pt x="1647" y="399"/>
                </a:lnTo>
                <a:lnTo>
                  <a:pt x="1648" y="512"/>
                </a:lnTo>
                <a:lnTo>
                  <a:pt x="1648" y="540"/>
                </a:lnTo>
                <a:lnTo>
                  <a:pt x="1648" y="649"/>
                </a:lnTo>
                <a:lnTo>
                  <a:pt x="1648" y="671"/>
                </a:lnTo>
                <a:lnTo>
                  <a:pt x="1649" y="728"/>
                </a:lnTo>
                <a:lnTo>
                  <a:pt x="1649" y="735"/>
                </a:lnTo>
                <a:lnTo>
                  <a:pt x="1649" y="719"/>
                </a:lnTo>
                <a:lnTo>
                  <a:pt x="1649" y="726"/>
                </a:lnTo>
                <a:lnTo>
                  <a:pt x="1650" y="736"/>
                </a:lnTo>
                <a:lnTo>
                  <a:pt x="1650" y="750"/>
                </a:lnTo>
                <a:lnTo>
                  <a:pt x="1650" y="752"/>
                </a:lnTo>
                <a:lnTo>
                  <a:pt x="1650" y="761"/>
                </a:lnTo>
                <a:lnTo>
                  <a:pt x="1651" y="762"/>
                </a:lnTo>
                <a:lnTo>
                  <a:pt x="1651" y="763"/>
                </a:lnTo>
                <a:lnTo>
                  <a:pt x="1651" y="763"/>
                </a:lnTo>
                <a:lnTo>
                  <a:pt x="1651" y="764"/>
                </a:lnTo>
                <a:lnTo>
                  <a:pt x="1652" y="770"/>
                </a:lnTo>
                <a:lnTo>
                  <a:pt x="1652" y="771"/>
                </a:lnTo>
                <a:lnTo>
                  <a:pt x="1652" y="775"/>
                </a:lnTo>
                <a:lnTo>
                  <a:pt x="1652" y="775"/>
                </a:lnTo>
                <a:lnTo>
                  <a:pt x="1653" y="779"/>
                </a:lnTo>
                <a:lnTo>
                  <a:pt x="1653" y="779"/>
                </a:lnTo>
                <a:lnTo>
                  <a:pt x="1653" y="783"/>
                </a:lnTo>
                <a:lnTo>
                  <a:pt x="1654" y="787"/>
                </a:lnTo>
                <a:lnTo>
                  <a:pt x="1654" y="791"/>
                </a:lnTo>
                <a:lnTo>
                  <a:pt x="1654" y="791"/>
                </a:lnTo>
                <a:lnTo>
                  <a:pt x="1654" y="793"/>
                </a:lnTo>
                <a:lnTo>
                  <a:pt x="1654" y="793"/>
                </a:lnTo>
                <a:lnTo>
                  <a:pt x="1654" y="792"/>
                </a:lnTo>
                <a:lnTo>
                  <a:pt x="1654" y="793"/>
                </a:lnTo>
                <a:lnTo>
                  <a:pt x="1655" y="794"/>
                </a:lnTo>
                <a:lnTo>
                  <a:pt x="1655" y="796"/>
                </a:lnTo>
                <a:lnTo>
                  <a:pt x="1655" y="797"/>
                </a:lnTo>
                <a:lnTo>
                  <a:pt x="1656" y="801"/>
                </a:lnTo>
                <a:lnTo>
                  <a:pt x="1656" y="801"/>
                </a:lnTo>
                <a:lnTo>
                  <a:pt x="1656" y="804"/>
                </a:lnTo>
                <a:lnTo>
                  <a:pt x="1656" y="805"/>
                </a:lnTo>
                <a:lnTo>
                  <a:pt x="1657" y="809"/>
                </a:lnTo>
                <a:lnTo>
                  <a:pt x="1657" y="811"/>
                </a:lnTo>
                <a:lnTo>
                  <a:pt x="1657" y="817"/>
                </a:lnTo>
                <a:lnTo>
                  <a:pt x="1658" y="817"/>
                </a:lnTo>
                <a:lnTo>
                  <a:pt x="1658" y="821"/>
                </a:lnTo>
                <a:lnTo>
                  <a:pt x="1658" y="822"/>
                </a:lnTo>
                <a:lnTo>
                  <a:pt x="1658" y="817"/>
                </a:lnTo>
                <a:lnTo>
                  <a:pt x="1659" y="816"/>
                </a:lnTo>
                <a:lnTo>
                  <a:pt x="1659" y="809"/>
                </a:lnTo>
                <a:lnTo>
                  <a:pt x="1659" y="808"/>
                </a:lnTo>
                <a:lnTo>
                  <a:pt x="1660" y="805"/>
                </a:lnTo>
                <a:lnTo>
                  <a:pt x="1660" y="805"/>
                </a:lnTo>
                <a:lnTo>
                  <a:pt x="1660" y="804"/>
                </a:lnTo>
                <a:lnTo>
                  <a:pt x="1660" y="804"/>
                </a:lnTo>
                <a:lnTo>
                  <a:pt x="1660" y="804"/>
                </a:lnTo>
                <a:lnTo>
                  <a:pt x="1660" y="804"/>
                </a:lnTo>
                <a:lnTo>
                  <a:pt x="1661" y="768"/>
                </a:lnTo>
                <a:lnTo>
                  <a:pt x="1661" y="726"/>
                </a:lnTo>
                <a:lnTo>
                  <a:pt x="1661" y="479"/>
                </a:lnTo>
                <a:lnTo>
                  <a:pt x="1661" y="447"/>
                </a:lnTo>
                <a:lnTo>
                  <a:pt x="1662" y="369"/>
                </a:lnTo>
                <a:lnTo>
                  <a:pt x="1662" y="350"/>
                </a:lnTo>
                <a:lnTo>
                  <a:pt x="1663" y="253"/>
                </a:lnTo>
                <a:lnTo>
                  <a:pt x="1663" y="226"/>
                </a:lnTo>
                <a:lnTo>
                  <a:pt x="1663" y="142"/>
                </a:lnTo>
                <a:lnTo>
                  <a:pt x="1663" y="130"/>
                </a:lnTo>
                <a:lnTo>
                  <a:pt x="1664" y="93"/>
                </a:lnTo>
                <a:lnTo>
                  <a:pt x="1664" y="89"/>
                </a:lnTo>
                <a:lnTo>
                  <a:pt x="1664" y="77"/>
                </a:lnTo>
                <a:lnTo>
                  <a:pt x="1665" y="75"/>
                </a:lnTo>
                <a:lnTo>
                  <a:pt x="1665" y="66"/>
                </a:lnTo>
                <a:lnTo>
                  <a:pt x="1665" y="64"/>
                </a:lnTo>
                <a:lnTo>
                  <a:pt x="1665" y="58"/>
                </a:lnTo>
                <a:lnTo>
                  <a:pt x="1666" y="58"/>
                </a:lnTo>
                <a:lnTo>
                  <a:pt x="1666" y="57"/>
                </a:lnTo>
                <a:lnTo>
                  <a:pt x="1666" y="57"/>
                </a:lnTo>
                <a:lnTo>
                  <a:pt x="1666" y="58"/>
                </a:lnTo>
                <a:lnTo>
                  <a:pt x="1667" y="65"/>
                </a:lnTo>
                <a:lnTo>
                  <a:pt x="1667" y="68"/>
                </a:lnTo>
                <a:lnTo>
                  <a:pt x="1667" y="75"/>
                </a:lnTo>
                <a:lnTo>
                  <a:pt x="1667" y="78"/>
                </a:lnTo>
                <a:lnTo>
                  <a:pt x="1668" y="97"/>
                </a:lnTo>
                <a:lnTo>
                  <a:pt x="1668" y="102"/>
                </a:lnTo>
                <a:lnTo>
                  <a:pt x="1668" y="121"/>
                </a:lnTo>
                <a:lnTo>
                  <a:pt x="1669" y="128"/>
                </a:lnTo>
                <a:lnTo>
                  <a:pt x="1669" y="149"/>
                </a:lnTo>
                <a:lnTo>
                  <a:pt x="1669" y="154"/>
                </a:lnTo>
                <a:lnTo>
                  <a:pt x="1669" y="179"/>
                </a:lnTo>
                <a:lnTo>
                  <a:pt x="1670" y="182"/>
                </a:lnTo>
                <a:lnTo>
                  <a:pt x="1670" y="195"/>
                </a:lnTo>
                <a:lnTo>
                  <a:pt x="1670" y="199"/>
                </a:lnTo>
                <a:lnTo>
                  <a:pt x="1671" y="211"/>
                </a:lnTo>
                <a:lnTo>
                  <a:pt x="1671" y="213"/>
                </a:lnTo>
                <a:lnTo>
                  <a:pt x="1671" y="227"/>
                </a:lnTo>
                <a:lnTo>
                  <a:pt x="1671" y="228"/>
                </a:lnTo>
                <a:lnTo>
                  <a:pt x="1672" y="236"/>
                </a:lnTo>
                <a:lnTo>
                  <a:pt x="1672" y="239"/>
                </a:lnTo>
                <a:lnTo>
                  <a:pt x="1672" y="244"/>
                </a:lnTo>
                <a:lnTo>
                  <a:pt x="1672" y="243"/>
                </a:lnTo>
                <a:lnTo>
                  <a:pt x="1673" y="245"/>
                </a:lnTo>
                <a:lnTo>
                  <a:pt x="1673" y="251"/>
                </a:lnTo>
                <a:lnTo>
                  <a:pt x="1673" y="254"/>
                </a:lnTo>
                <a:lnTo>
                  <a:pt x="1673" y="260"/>
                </a:lnTo>
                <a:lnTo>
                  <a:pt x="1674" y="263"/>
                </a:lnTo>
                <a:lnTo>
                  <a:pt x="1674" y="275"/>
                </a:lnTo>
                <a:lnTo>
                  <a:pt x="1674" y="278"/>
                </a:lnTo>
                <a:lnTo>
                  <a:pt x="1675" y="283"/>
                </a:lnTo>
                <a:lnTo>
                  <a:pt x="1675" y="282"/>
                </a:lnTo>
                <a:lnTo>
                  <a:pt x="1675" y="288"/>
                </a:lnTo>
                <a:lnTo>
                  <a:pt x="1675" y="289"/>
                </a:lnTo>
                <a:lnTo>
                  <a:pt x="1676" y="285"/>
                </a:lnTo>
                <a:lnTo>
                  <a:pt x="1676" y="284"/>
                </a:lnTo>
                <a:lnTo>
                  <a:pt x="1676" y="284"/>
                </a:lnTo>
                <a:lnTo>
                  <a:pt x="1676" y="276"/>
                </a:lnTo>
                <a:lnTo>
                  <a:pt x="1677" y="273"/>
                </a:lnTo>
                <a:lnTo>
                  <a:pt x="1677" y="256"/>
                </a:lnTo>
                <a:lnTo>
                  <a:pt x="1677" y="253"/>
                </a:lnTo>
                <a:lnTo>
                  <a:pt x="1677" y="236"/>
                </a:lnTo>
                <a:lnTo>
                  <a:pt x="1678" y="232"/>
                </a:lnTo>
                <a:lnTo>
                  <a:pt x="1678" y="218"/>
                </a:lnTo>
                <a:lnTo>
                  <a:pt x="1678" y="215"/>
                </a:lnTo>
                <a:lnTo>
                  <a:pt x="1679" y="197"/>
                </a:lnTo>
                <a:lnTo>
                  <a:pt x="1679" y="195"/>
                </a:lnTo>
                <a:lnTo>
                  <a:pt x="1679" y="186"/>
                </a:lnTo>
                <a:lnTo>
                  <a:pt x="1679" y="184"/>
                </a:lnTo>
                <a:lnTo>
                  <a:pt x="1680" y="178"/>
                </a:lnTo>
                <a:lnTo>
                  <a:pt x="1680" y="178"/>
                </a:lnTo>
                <a:lnTo>
                  <a:pt x="1680" y="177"/>
                </a:lnTo>
                <a:lnTo>
                  <a:pt x="1680" y="180"/>
                </a:lnTo>
                <a:lnTo>
                  <a:pt x="1681" y="181"/>
                </a:lnTo>
                <a:lnTo>
                  <a:pt x="1681" y="190"/>
                </a:lnTo>
                <a:lnTo>
                  <a:pt x="1681" y="195"/>
                </a:lnTo>
                <a:lnTo>
                  <a:pt x="1681" y="221"/>
                </a:lnTo>
                <a:lnTo>
                  <a:pt x="1682" y="230"/>
                </a:lnTo>
                <a:lnTo>
                  <a:pt x="1682" y="273"/>
                </a:lnTo>
                <a:lnTo>
                  <a:pt x="1682" y="286"/>
                </a:lnTo>
                <a:lnTo>
                  <a:pt x="1683" y="380"/>
                </a:lnTo>
                <a:lnTo>
                  <a:pt x="1683" y="414"/>
                </a:lnTo>
                <a:lnTo>
                  <a:pt x="1683" y="552"/>
                </a:lnTo>
                <a:lnTo>
                  <a:pt x="1683" y="577"/>
                </a:lnTo>
                <a:lnTo>
                  <a:pt x="1684" y="658"/>
                </a:lnTo>
                <a:lnTo>
                  <a:pt x="1684" y="674"/>
                </a:lnTo>
                <a:lnTo>
                  <a:pt x="1684" y="733"/>
                </a:lnTo>
                <a:lnTo>
                  <a:pt x="1684" y="744"/>
                </a:lnTo>
                <a:lnTo>
                  <a:pt x="1685" y="755"/>
                </a:lnTo>
                <a:lnTo>
                  <a:pt x="1685" y="754"/>
                </a:lnTo>
                <a:lnTo>
                  <a:pt x="1685" y="761"/>
                </a:lnTo>
                <a:lnTo>
                  <a:pt x="1685" y="780"/>
                </a:lnTo>
                <a:lnTo>
                  <a:pt x="1686" y="782"/>
                </a:lnTo>
                <a:lnTo>
                  <a:pt x="1686" y="794"/>
                </a:lnTo>
                <a:lnTo>
                  <a:pt x="1686" y="795"/>
                </a:lnTo>
                <a:lnTo>
                  <a:pt x="1687" y="796"/>
                </a:lnTo>
                <a:lnTo>
                  <a:pt x="1687" y="793"/>
                </a:lnTo>
                <a:lnTo>
                  <a:pt x="1687" y="792"/>
                </a:lnTo>
                <a:lnTo>
                  <a:pt x="1687" y="791"/>
                </a:lnTo>
                <a:lnTo>
                  <a:pt x="1687" y="791"/>
                </a:lnTo>
                <a:lnTo>
                  <a:pt x="1687" y="791"/>
                </a:lnTo>
                <a:lnTo>
                  <a:pt x="1688" y="793"/>
                </a:lnTo>
                <a:lnTo>
                  <a:pt x="1688" y="793"/>
                </a:lnTo>
                <a:lnTo>
                  <a:pt x="1688" y="795"/>
                </a:lnTo>
                <a:lnTo>
                  <a:pt x="1689" y="795"/>
                </a:lnTo>
                <a:lnTo>
                  <a:pt x="1689" y="797"/>
                </a:lnTo>
                <a:lnTo>
                  <a:pt x="1689" y="797"/>
                </a:lnTo>
                <a:lnTo>
                  <a:pt x="1689" y="797"/>
                </a:lnTo>
                <a:lnTo>
                  <a:pt x="1689" y="797"/>
                </a:lnTo>
                <a:lnTo>
                  <a:pt x="1690" y="797"/>
                </a:lnTo>
                <a:lnTo>
                  <a:pt x="1690" y="797"/>
                </a:lnTo>
                <a:lnTo>
                  <a:pt x="1690" y="799"/>
                </a:lnTo>
                <a:lnTo>
                  <a:pt x="1690" y="800"/>
                </a:lnTo>
                <a:lnTo>
                  <a:pt x="1691" y="806"/>
                </a:lnTo>
                <a:lnTo>
                  <a:pt x="1691" y="808"/>
                </a:lnTo>
                <a:lnTo>
                  <a:pt x="1691" y="807"/>
                </a:lnTo>
                <a:lnTo>
                  <a:pt x="1691" y="809"/>
                </a:lnTo>
                <a:lnTo>
                  <a:pt x="1692" y="810"/>
                </a:lnTo>
                <a:lnTo>
                  <a:pt x="1692" y="814"/>
                </a:lnTo>
                <a:lnTo>
                  <a:pt x="1692" y="816"/>
                </a:lnTo>
                <a:lnTo>
                  <a:pt x="1692" y="820"/>
                </a:lnTo>
                <a:lnTo>
                  <a:pt x="1693" y="822"/>
                </a:lnTo>
                <a:lnTo>
                  <a:pt x="1693" y="823"/>
                </a:lnTo>
                <a:lnTo>
                  <a:pt x="1693" y="823"/>
                </a:lnTo>
                <a:lnTo>
                  <a:pt x="1693" y="824"/>
                </a:lnTo>
                <a:lnTo>
                  <a:pt x="1694" y="824"/>
                </a:lnTo>
                <a:lnTo>
                  <a:pt x="1694" y="824"/>
                </a:lnTo>
                <a:lnTo>
                  <a:pt x="1694" y="824"/>
                </a:lnTo>
                <a:lnTo>
                  <a:pt x="1694" y="820"/>
                </a:lnTo>
                <a:lnTo>
                  <a:pt x="1694" y="818"/>
                </a:lnTo>
                <a:lnTo>
                  <a:pt x="1695" y="814"/>
                </a:lnTo>
                <a:lnTo>
                  <a:pt x="1695" y="813"/>
                </a:lnTo>
                <a:lnTo>
                  <a:pt x="1695" y="810"/>
                </a:lnTo>
                <a:lnTo>
                  <a:pt x="1695" y="810"/>
                </a:lnTo>
                <a:lnTo>
                  <a:pt x="1696" y="810"/>
                </a:lnTo>
                <a:lnTo>
                  <a:pt x="1696" y="728"/>
                </a:lnTo>
                <a:lnTo>
                  <a:pt x="1696" y="684"/>
                </a:lnTo>
                <a:lnTo>
                  <a:pt x="1696" y="436"/>
                </a:lnTo>
                <a:lnTo>
                  <a:pt x="1697" y="399"/>
                </a:lnTo>
                <a:lnTo>
                  <a:pt x="1697" y="281"/>
                </a:lnTo>
                <a:lnTo>
                  <a:pt x="1697" y="263"/>
                </a:lnTo>
                <a:lnTo>
                  <a:pt x="1698" y="180"/>
                </a:lnTo>
                <a:lnTo>
                  <a:pt x="1698" y="161"/>
                </a:lnTo>
                <a:lnTo>
                  <a:pt x="1698" y="120"/>
                </a:lnTo>
                <a:lnTo>
                  <a:pt x="1698" y="114"/>
                </a:lnTo>
                <a:lnTo>
                  <a:pt x="1699" y="86"/>
                </a:lnTo>
                <a:lnTo>
                  <a:pt x="1699" y="83"/>
                </a:lnTo>
                <a:lnTo>
                  <a:pt x="1699" y="77"/>
                </a:lnTo>
                <a:lnTo>
                  <a:pt x="1700" y="76"/>
                </a:lnTo>
                <a:lnTo>
                  <a:pt x="1700" y="69"/>
                </a:lnTo>
                <a:lnTo>
                  <a:pt x="1700" y="68"/>
                </a:lnTo>
                <a:lnTo>
                  <a:pt x="1700" y="61"/>
                </a:lnTo>
                <a:lnTo>
                  <a:pt x="1701" y="60"/>
                </a:lnTo>
                <a:lnTo>
                  <a:pt x="1701" y="53"/>
                </a:lnTo>
                <a:lnTo>
                  <a:pt x="1701" y="52"/>
                </a:lnTo>
                <a:lnTo>
                  <a:pt x="1702" y="51"/>
                </a:lnTo>
                <a:lnTo>
                  <a:pt x="1702" y="51"/>
                </a:lnTo>
                <a:lnTo>
                  <a:pt x="1702" y="51"/>
                </a:lnTo>
                <a:lnTo>
                  <a:pt x="1702" y="54"/>
                </a:lnTo>
                <a:lnTo>
                  <a:pt x="1702" y="55"/>
                </a:lnTo>
                <a:lnTo>
                  <a:pt x="1703" y="60"/>
                </a:lnTo>
                <a:lnTo>
                  <a:pt x="1703" y="63"/>
                </a:lnTo>
                <a:lnTo>
                  <a:pt x="1703" y="75"/>
                </a:lnTo>
                <a:lnTo>
                  <a:pt x="1704" y="79"/>
                </a:lnTo>
                <a:lnTo>
                  <a:pt x="1704" y="94"/>
                </a:lnTo>
                <a:lnTo>
                  <a:pt x="1704" y="97"/>
                </a:lnTo>
                <a:lnTo>
                  <a:pt x="1704" y="111"/>
                </a:lnTo>
                <a:lnTo>
                  <a:pt x="1705" y="113"/>
                </a:lnTo>
                <a:lnTo>
                  <a:pt x="1705" y="119"/>
                </a:lnTo>
                <a:lnTo>
                  <a:pt x="1705" y="120"/>
                </a:lnTo>
                <a:lnTo>
                  <a:pt x="1706" y="124"/>
                </a:lnTo>
                <a:lnTo>
                  <a:pt x="1706" y="124"/>
                </a:lnTo>
                <a:lnTo>
                  <a:pt x="1706" y="129"/>
                </a:lnTo>
                <a:lnTo>
                  <a:pt x="1706" y="129"/>
                </a:lnTo>
                <a:lnTo>
                  <a:pt x="1707" y="131"/>
                </a:lnTo>
                <a:lnTo>
                  <a:pt x="1707" y="131"/>
                </a:lnTo>
                <a:lnTo>
                  <a:pt x="1707" y="132"/>
                </a:lnTo>
                <a:lnTo>
                  <a:pt x="1707" y="134"/>
                </a:lnTo>
                <a:lnTo>
                  <a:pt x="1707" y="134"/>
                </a:lnTo>
                <a:lnTo>
                  <a:pt x="1708" y="138"/>
                </a:lnTo>
                <a:lnTo>
                  <a:pt x="1708" y="139"/>
                </a:lnTo>
                <a:lnTo>
                  <a:pt x="1708" y="142"/>
                </a:lnTo>
                <a:lnTo>
                  <a:pt x="1709" y="143"/>
                </a:lnTo>
                <a:lnTo>
                  <a:pt x="1709" y="147"/>
                </a:lnTo>
                <a:lnTo>
                  <a:pt x="1709" y="149"/>
                </a:lnTo>
                <a:lnTo>
                  <a:pt x="1710" y="155"/>
                </a:lnTo>
                <a:lnTo>
                  <a:pt x="1710" y="156"/>
                </a:lnTo>
                <a:lnTo>
                  <a:pt x="1710" y="164"/>
                </a:lnTo>
                <a:lnTo>
                  <a:pt x="1710" y="167"/>
                </a:lnTo>
                <a:lnTo>
                  <a:pt x="1711" y="180"/>
                </a:lnTo>
                <a:lnTo>
                  <a:pt x="1711" y="184"/>
                </a:lnTo>
                <a:lnTo>
                  <a:pt x="1711" y="196"/>
                </a:lnTo>
                <a:lnTo>
                  <a:pt x="1712" y="201"/>
                </a:lnTo>
                <a:lnTo>
                  <a:pt x="1712" y="220"/>
                </a:lnTo>
                <a:lnTo>
                  <a:pt x="1712" y="226"/>
                </a:lnTo>
                <a:lnTo>
                  <a:pt x="1712" y="245"/>
                </a:lnTo>
                <a:lnTo>
                  <a:pt x="1713" y="250"/>
                </a:lnTo>
                <a:lnTo>
                  <a:pt x="1713" y="257"/>
                </a:lnTo>
                <a:lnTo>
                  <a:pt x="1713" y="258"/>
                </a:lnTo>
                <a:lnTo>
                  <a:pt x="1713" y="259"/>
                </a:lnTo>
                <a:lnTo>
                  <a:pt x="1714" y="244"/>
                </a:lnTo>
                <a:lnTo>
                  <a:pt x="1714" y="240"/>
                </a:lnTo>
                <a:lnTo>
                  <a:pt x="1714" y="214"/>
                </a:lnTo>
                <a:lnTo>
                  <a:pt x="1714" y="205"/>
                </a:lnTo>
                <a:lnTo>
                  <a:pt x="1715" y="185"/>
                </a:lnTo>
                <a:lnTo>
                  <a:pt x="1715" y="182"/>
                </a:lnTo>
                <a:lnTo>
                  <a:pt x="1715" y="172"/>
                </a:lnTo>
                <a:lnTo>
                  <a:pt x="1716" y="171"/>
                </a:lnTo>
                <a:lnTo>
                  <a:pt x="1716" y="169"/>
                </a:lnTo>
                <a:lnTo>
                  <a:pt x="1716" y="171"/>
                </a:lnTo>
                <a:lnTo>
                  <a:pt x="1716" y="172"/>
                </a:lnTo>
                <a:lnTo>
                  <a:pt x="1716" y="181"/>
                </a:lnTo>
                <a:lnTo>
                  <a:pt x="1716" y="184"/>
                </a:lnTo>
                <a:lnTo>
                  <a:pt x="1717" y="217"/>
                </a:lnTo>
                <a:lnTo>
                  <a:pt x="1717" y="227"/>
                </a:lnTo>
                <a:lnTo>
                  <a:pt x="1718" y="293"/>
                </a:lnTo>
                <a:lnTo>
                  <a:pt x="1718" y="315"/>
                </a:lnTo>
                <a:lnTo>
                  <a:pt x="1718" y="458"/>
                </a:lnTo>
                <a:lnTo>
                  <a:pt x="1719" y="489"/>
                </a:lnTo>
                <a:lnTo>
                  <a:pt x="1719" y="599"/>
                </a:lnTo>
                <a:lnTo>
                  <a:pt x="1719" y="621"/>
                </a:lnTo>
                <a:lnTo>
                  <a:pt x="1719" y="692"/>
                </a:lnTo>
                <a:lnTo>
                  <a:pt x="1720" y="708"/>
                </a:lnTo>
                <a:lnTo>
                  <a:pt x="1720" y="751"/>
                </a:lnTo>
                <a:lnTo>
                  <a:pt x="1720" y="753"/>
                </a:lnTo>
                <a:lnTo>
                  <a:pt x="1720" y="752"/>
                </a:lnTo>
                <a:lnTo>
                  <a:pt x="1721" y="757"/>
                </a:lnTo>
                <a:lnTo>
                  <a:pt x="1721" y="759"/>
                </a:lnTo>
                <a:lnTo>
                  <a:pt x="1721" y="759"/>
                </a:lnTo>
                <a:lnTo>
                  <a:pt x="1721" y="762"/>
                </a:lnTo>
                <a:lnTo>
                  <a:pt x="1721" y="763"/>
                </a:lnTo>
                <a:lnTo>
                  <a:pt x="1722" y="776"/>
                </a:lnTo>
                <a:lnTo>
                  <a:pt x="1722" y="779"/>
                </a:lnTo>
                <a:lnTo>
                  <a:pt x="1722" y="784"/>
                </a:lnTo>
                <a:lnTo>
                  <a:pt x="1723" y="786"/>
                </a:lnTo>
                <a:lnTo>
                  <a:pt x="1723" y="789"/>
                </a:lnTo>
                <a:lnTo>
                  <a:pt x="1723" y="788"/>
                </a:lnTo>
                <a:lnTo>
                  <a:pt x="1723" y="788"/>
                </a:lnTo>
                <a:lnTo>
                  <a:pt x="1723" y="788"/>
                </a:lnTo>
                <a:lnTo>
                  <a:pt x="1723" y="789"/>
                </a:lnTo>
                <a:lnTo>
                  <a:pt x="1724" y="791"/>
                </a:lnTo>
                <a:lnTo>
                  <a:pt x="1724" y="793"/>
                </a:lnTo>
                <a:lnTo>
                  <a:pt x="1724" y="793"/>
                </a:lnTo>
                <a:lnTo>
                  <a:pt x="1725" y="795"/>
                </a:lnTo>
                <a:lnTo>
                  <a:pt x="1725" y="796"/>
                </a:lnTo>
                <a:lnTo>
                  <a:pt x="1725" y="797"/>
                </a:lnTo>
                <a:lnTo>
                  <a:pt x="1725" y="797"/>
                </a:lnTo>
                <a:lnTo>
                  <a:pt x="1725" y="797"/>
                </a:lnTo>
                <a:lnTo>
                  <a:pt x="1726" y="800"/>
                </a:lnTo>
                <a:lnTo>
                  <a:pt x="1726" y="802"/>
                </a:lnTo>
                <a:lnTo>
                  <a:pt x="1726" y="804"/>
                </a:lnTo>
                <a:lnTo>
                  <a:pt x="1727" y="804"/>
                </a:lnTo>
                <a:lnTo>
                  <a:pt x="1727" y="804"/>
                </a:lnTo>
                <a:lnTo>
                  <a:pt x="1727" y="804"/>
                </a:lnTo>
                <a:lnTo>
                  <a:pt x="1727" y="804"/>
                </a:lnTo>
                <a:lnTo>
                  <a:pt x="1727" y="804"/>
                </a:lnTo>
                <a:lnTo>
                  <a:pt x="1727" y="808"/>
                </a:lnTo>
                <a:lnTo>
                  <a:pt x="1728" y="811"/>
                </a:lnTo>
                <a:lnTo>
                  <a:pt x="1728" y="816"/>
                </a:lnTo>
                <a:lnTo>
                  <a:pt x="1728" y="816"/>
                </a:lnTo>
                <a:lnTo>
                  <a:pt x="1728" y="816"/>
                </a:lnTo>
                <a:lnTo>
                  <a:pt x="1729" y="819"/>
                </a:lnTo>
                <a:lnTo>
                  <a:pt x="1729" y="819"/>
                </a:lnTo>
                <a:lnTo>
                  <a:pt x="1729" y="822"/>
                </a:lnTo>
                <a:lnTo>
                  <a:pt x="1729" y="823"/>
                </a:lnTo>
                <a:lnTo>
                  <a:pt x="1729" y="822"/>
                </a:lnTo>
                <a:lnTo>
                  <a:pt x="1730" y="823"/>
                </a:lnTo>
                <a:lnTo>
                  <a:pt x="1730" y="822"/>
                </a:lnTo>
                <a:lnTo>
                  <a:pt x="1730" y="821"/>
                </a:lnTo>
                <a:lnTo>
                  <a:pt x="1730" y="816"/>
                </a:lnTo>
                <a:lnTo>
                  <a:pt x="1731" y="815"/>
                </a:lnTo>
                <a:lnTo>
                  <a:pt x="1731" y="811"/>
                </a:lnTo>
                <a:lnTo>
                  <a:pt x="1731" y="809"/>
                </a:lnTo>
                <a:lnTo>
                  <a:pt x="1731" y="807"/>
                </a:lnTo>
                <a:lnTo>
                  <a:pt x="1731" y="807"/>
                </a:lnTo>
                <a:lnTo>
                  <a:pt x="1732" y="807"/>
                </a:lnTo>
                <a:lnTo>
                  <a:pt x="1732" y="809"/>
                </a:lnTo>
                <a:lnTo>
                  <a:pt x="1732" y="809"/>
                </a:lnTo>
                <a:lnTo>
                  <a:pt x="1732" y="806"/>
                </a:lnTo>
                <a:lnTo>
                  <a:pt x="1733" y="616"/>
                </a:lnTo>
                <a:lnTo>
                  <a:pt x="1733" y="527"/>
                </a:lnTo>
                <a:lnTo>
                  <a:pt x="1733" y="421"/>
                </a:lnTo>
                <a:lnTo>
                  <a:pt x="1733" y="411"/>
                </a:lnTo>
                <a:lnTo>
                  <a:pt x="1734" y="338"/>
                </a:lnTo>
                <a:lnTo>
                  <a:pt x="1734" y="313"/>
                </a:lnTo>
                <a:lnTo>
                  <a:pt x="1734" y="225"/>
                </a:lnTo>
                <a:lnTo>
                  <a:pt x="1735" y="206"/>
                </a:lnTo>
                <a:lnTo>
                  <a:pt x="1735" y="139"/>
                </a:lnTo>
                <a:lnTo>
                  <a:pt x="1735" y="127"/>
                </a:lnTo>
                <a:lnTo>
                  <a:pt x="1735" y="100"/>
                </a:lnTo>
                <a:lnTo>
                  <a:pt x="1736" y="98"/>
                </a:lnTo>
                <a:lnTo>
                  <a:pt x="1736" y="91"/>
                </a:lnTo>
                <a:lnTo>
                  <a:pt x="1736" y="90"/>
                </a:lnTo>
                <a:lnTo>
                  <a:pt x="1737" y="81"/>
                </a:lnTo>
                <a:lnTo>
                  <a:pt x="1737" y="80"/>
                </a:lnTo>
                <a:lnTo>
                  <a:pt x="1737" y="75"/>
                </a:lnTo>
                <a:lnTo>
                  <a:pt x="1737" y="75"/>
                </a:lnTo>
                <a:lnTo>
                  <a:pt x="1738" y="71"/>
                </a:lnTo>
                <a:lnTo>
                  <a:pt x="1738" y="71"/>
                </a:lnTo>
                <a:lnTo>
                  <a:pt x="1738" y="69"/>
                </a:lnTo>
                <a:lnTo>
                  <a:pt x="1738" y="70"/>
                </a:lnTo>
                <a:lnTo>
                  <a:pt x="1739" y="70"/>
                </a:lnTo>
                <a:lnTo>
                  <a:pt x="1739" y="70"/>
                </a:lnTo>
                <a:lnTo>
                  <a:pt x="1739" y="75"/>
                </a:lnTo>
                <a:lnTo>
                  <a:pt x="1739" y="76"/>
                </a:lnTo>
                <a:lnTo>
                  <a:pt x="1739" y="90"/>
                </a:lnTo>
                <a:lnTo>
                  <a:pt x="1740" y="94"/>
                </a:lnTo>
                <a:lnTo>
                  <a:pt x="1740" y="110"/>
                </a:lnTo>
                <a:lnTo>
                  <a:pt x="1740" y="115"/>
                </a:lnTo>
                <a:lnTo>
                  <a:pt x="1741" y="131"/>
                </a:lnTo>
                <a:lnTo>
                  <a:pt x="1741" y="134"/>
                </a:lnTo>
                <a:lnTo>
                  <a:pt x="1741" y="152"/>
                </a:lnTo>
                <a:lnTo>
                  <a:pt x="1741" y="154"/>
                </a:lnTo>
                <a:lnTo>
                  <a:pt x="1742" y="172"/>
                </a:lnTo>
                <a:lnTo>
                  <a:pt x="1742" y="177"/>
                </a:lnTo>
                <a:lnTo>
                  <a:pt x="1742" y="197"/>
                </a:lnTo>
                <a:lnTo>
                  <a:pt x="1743" y="200"/>
                </a:lnTo>
                <a:lnTo>
                  <a:pt x="1743" y="221"/>
                </a:lnTo>
                <a:lnTo>
                  <a:pt x="1743" y="224"/>
                </a:lnTo>
                <a:lnTo>
                  <a:pt x="1743" y="236"/>
                </a:lnTo>
                <a:lnTo>
                  <a:pt x="1744" y="239"/>
                </a:lnTo>
                <a:lnTo>
                  <a:pt x="1744" y="246"/>
                </a:lnTo>
                <a:lnTo>
                  <a:pt x="1744" y="249"/>
                </a:lnTo>
                <a:lnTo>
                  <a:pt x="1745" y="253"/>
                </a:lnTo>
                <a:lnTo>
                  <a:pt x="1745" y="252"/>
                </a:lnTo>
                <a:lnTo>
                  <a:pt x="1745" y="251"/>
                </a:lnTo>
                <a:lnTo>
                  <a:pt x="1745" y="252"/>
                </a:lnTo>
                <a:lnTo>
                  <a:pt x="1746" y="253"/>
                </a:lnTo>
                <a:lnTo>
                  <a:pt x="1746" y="249"/>
                </a:lnTo>
                <a:lnTo>
                  <a:pt x="1746" y="248"/>
                </a:lnTo>
                <a:lnTo>
                  <a:pt x="1746" y="249"/>
                </a:lnTo>
                <a:lnTo>
                  <a:pt x="1746" y="249"/>
                </a:lnTo>
                <a:lnTo>
                  <a:pt x="1747" y="249"/>
                </a:lnTo>
                <a:lnTo>
                  <a:pt x="1747" y="250"/>
                </a:lnTo>
                <a:lnTo>
                  <a:pt x="1747" y="249"/>
                </a:lnTo>
                <a:lnTo>
                  <a:pt x="1747" y="249"/>
                </a:lnTo>
                <a:lnTo>
                  <a:pt x="1747" y="252"/>
                </a:lnTo>
                <a:lnTo>
                  <a:pt x="1747" y="253"/>
                </a:lnTo>
                <a:lnTo>
                  <a:pt x="1748" y="249"/>
                </a:lnTo>
                <a:lnTo>
                  <a:pt x="1748" y="249"/>
                </a:lnTo>
                <a:lnTo>
                  <a:pt x="1748" y="249"/>
                </a:lnTo>
                <a:lnTo>
                  <a:pt x="1748" y="243"/>
                </a:lnTo>
                <a:lnTo>
                  <a:pt x="1748" y="241"/>
                </a:lnTo>
                <a:lnTo>
                  <a:pt x="1749" y="228"/>
                </a:lnTo>
                <a:lnTo>
                  <a:pt x="1749" y="224"/>
                </a:lnTo>
                <a:lnTo>
                  <a:pt x="1749" y="205"/>
                </a:lnTo>
                <a:lnTo>
                  <a:pt x="1750" y="201"/>
                </a:lnTo>
                <a:lnTo>
                  <a:pt x="1750" y="190"/>
                </a:lnTo>
                <a:lnTo>
                  <a:pt x="1750" y="188"/>
                </a:lnTo>
                <a:lnTo>
                  <a:pt x="1750" y="180"/>
                </a:lnTo>
                <a:lnTo>
                  <a:pt x="1751" y="180"/>
                </a:lnTo>
                <a:lnTo>
                  <a:pt x="1751" y="179"/>
                </a:lnTo>
                <a:lnTo>
                  <a:pt x="1751" y="181"/>
                </a:lnTo>
                <a:lnTo>
                  <a:pt x="1751" y="184"/>
                </a:lnTo>
                <a:lnTo>
                  <a:pt x="1752" y="196"/>
                </a:lnTo>
                <a:lnTo>
                  <a:pt x="1752" y="200"/>
                </a:lnTo>
                <a:lnTo>
                  <a:pt x="1752" y="237"/>
                </a:lnTo>
                <a:lnTo>
                  <a:pt x="1752" y="245"/>
                </a:lnTo>
                <a:lnTo>
                  <a:pt x="1753" y="295"/>
                </a:lnTo>
                <a:lnTo>
                  <a:pt x="1753" y="315"/>
                </a:lnTo>
                <a:lnTo>
                  <a:pt x="1753" y="421"/>
                </a:lnTo>
                <a:lnTo>
                  <a:pt x="1754" y="459"/>
                </a:lnTo>
                <a:lnTo>
                  <a:pt x="1754" y="562"/>
                </a:lnTo>
                <a:lnTo>
                  <a:pt x="1754" y="580"/>
                </a:lnTo>
                <a:lnTo>
                  <a:pt x="1754" y="656"/>
                </a:lnTo>
                <a:lnTo>
                  <a:pt x="1755" y="676"/>
                </a:lnTo>
                <a:lnTo>
                  <a:pt x="1755" y="735"/>
                </a:lnTo>
                <a:lnTo>
                  <a:pt x="1755" y="746"/>
                </a:lnTo>
                <a:lnTo>
                  <a:pt x="1756" y="762"/>
                </a:lnTo>
                <a:lnTo>
                  <a:pt x="1756" y="753"/>
                </a:lnTo>
                <a:lnTo>
                  <a:pt x="1756" y="749"/>
                </a:lnTo>
                <a:lnTo>
                  <a:pt x="1756" y="747"/>
                </a:lnTo>
                <a:lnTo>
                  <a:pt x="1756" y="759"/>
                </a:lnTo>
                <a:lnTo>
                  <a:pt x="1756" y="765"/>
                </a:lnTo>
                <a:lnTo>
                  <a:pt x="1757" y="781"/>
                </a:lnTo>
                <a:lnTo>
                  <a:pt x="1757" y="784"/>
                </a:lnTo>
                <a:lnTo>
                  <a:pt x="1757" y="791"/>
                </a:lnTo>
                <a:lnTo>
                  <a:pt x="1757" y="791"/>
                </a:lnTo>
                <a:lnTo>
                  <a:pt x="1758" y="791"/>
                </a:lnTo>
                <a:lnTo>
                  <a:pt x="1758" y="788"/>
                </a:lnTo>
                <a:lnTo>
                  <a:pt x="1758" y="793"/>
                </a:lnTo>
                <a:lnTo>
                  <a:pt x="1758" y="791"/>
                </a:lnTo>
                <a:lnTo>
                  <a:pt x="1758" y="791"/>
                </a:lnTo>
                <a:lnTo>
                  <a:pt x="1758" y="791"/>
                </a:lnTo>
                <a:lnTo>
                  <a:pt x="1758" y="791"/>
                </a:lnTo>
                <a:lnTo>
                  <a:pt x="1759" y="792"/>
                </a:lnTo>
                <a:lnTo>
                  <a:pt x="1759" y="794"/>
                </a:lnTo>
                <a:lnTo>
                  <a:pt x="1759" y="793"/>
                </a:lnTo>
                <a:lnTo>
                  <a:pt x="1759" y="793"/>
                </a:lnTo>
                <a:lnTo>
                  <a:pt x="1759" y="793"/>
                </a:lnTo>
                <a:lnTo>
                  <a:pt x="1760" y="794"/>
                </a:lnTo>
                <a:lnTo>
                  <a:pt x="1760" y="794"/>
                </a:lnTo>
                <a:lnTo>
                  <a:pt x="1760" y="795"/>
                </a:lnTo>
                <a:lnTo>
                  <a:pt x="1760" y="796"/>
                </a:lnTo>
                <a:lnTo>
                  <a:pt x="1760" y="798"/>
                </a:lnTo>
                <a:lnTo>
                  <a:pt x="1761" y="800"/>
                </a:lnTo>
                <a:lnTo>
                  <a:pt x="1761" y="800"/>
                </a:lnTo>
                <a:lnTo>
                  <a:pt x="1761" y="800"/>
                </a:lnTo>
                <a:lnTo>
                  <a:pt x="1761" y="802"/>
                </a:lnTo>
                <a:lnTo>
                  <a:pt x="1762" y="802"/>
                </a:lnTo>
                <a:lnTo>
                  <a:pt x="1762" y="803"/>
                </a:lnTo>
                <a:lnTo>
                  <a:pt x="1762" y="803"/>
                </a:lnTo>
                <a:lnTo>
                  <a:pt x="1762" y="803"/>
                </a:lnTo>
                <a:lnTo>
                  <a:pt x="1762" y="805"/>
                </a:lnTo>
                <a:lnTo>
                  <a:pt x="1763" y="804"/>
                </a:lnTo>
                <a:lnTo>
                  <a:pt x="1763" y="806"/>
                </a:lnTo>
                <a:lnTo>
                  <a:pt x="1763" y="805"/>
                </a:lnTo>
                <a:lnTo>
                  <a:pt x="1763" y="806"/>
                </a:lnTo>
                <a:lnTo>
                  <a:pt x="1764" y="811"/>
                </a:lnTo>
                <a:lnTo>
                  <a:pt x="1764" y="812"/>
                </a:lnTo>
                <a:lnTo>
                  <a:pt x="1764" y="817"/>
                </a:lnTo>
                <a:lnTo>
                  <a:pt x="1764" y="818"/>
                </a:lnTo>
                <a:lnTo>
                  <a:pt x="1765" y="820"/>
                </a:lnTo>
                <a:lnTo>
                  <a:pt x="1765" y="820"/>
                </a:lnTo>
                <a:lnTo>
                  <a:pt x="1765" y="821"/>
                </a:lnTo>
                <a:lnTo>
                  <a:pt x="1765" y="820"/>
                </a:lnTo>
                <a:lnTo>
                  <a:pt x="1765" y="820"/>
                </a:lnTo>
                <a:lnTo>
                  <a:pt x="1766" y="817"/>
                </a:lnTo>
                <a:lnTo>
                  <a:pt x="1766" y="816"/>
                </a:lnTo>
                <a:lnTo>
                  <a:pt x="1766" y="813"/>
                </a:lnTo>
                <a:lnTo>
                  <a:pt x="1767" y="812"/>
                </a:lnTo>
                <a:lnTo>
                  <a:pt x="1767" y="811"/>
                </a:lnTo>
                <a:lnTo>
                  <a:pt x="1767" y="811"/>
                </a:lnTo>
                <a:lnTo>
                  <a:pt x="1768" y="811"/>
                </a:lnTo>
                <a:lnTo>
                  <a:pt x="1768" y="811"/>
                </a:lnTo>
                <a:lnTo>
                  <a:pt x="1768" y="812"/>
                </a:lnTo>
                <a:lnTo>
                  <a:pt x="1768" y="778"/>
                </a:lnTo>
                <a:lnTo>
                  <a:pt x="1768" y="744"/>
                </a:lnTo>
                <a:lnTo>
                  <a:pt x="1769" y="467"/>
                </a:lnTo>
                <a:lnTo>
                  <a:pt x="1769" y="445"/>
                </a:lnTo>
                <a:lnTo>
                  <a:pt x="1769" y="354"/>
                </a:lnTo>
                <a:lnTo>
                  <a:pt x="1770" y="313"/>
                </a:lnTo>
                <a:lnTo>
                  <a:pt x="1770" y="164"/>
                </a:lnTo>
                <a:lnTo>
                  <a:pt x="1770" y="145"/>
                </a:lnTo>
                <a:lnTo>
                  <a:pt x="1770" y="79"/>
                </a:lnTo>
                <a:lnTo>
                  <a:pt x="1771" y="73"/>
                </a:lnTo>
                <a:lnTo>
                  <a:pt x="1771" y="61"/>
                </a:lnTo>
                <a:lnTo>
                  <a:pt x="1771" y="58"/>
                </a:lnTo>
                <a:lnTo>
                  <a:pt x="1772" y="50"/>
                </a:lnTo>
                <a:lnTo>
                  <a:pt x="1772" y="48"/>
                </a:lnTo>
                <a:lnTo>
                  <a:pt x="1772" y="43"/>
                </a:lnTo>
                <a:lnTo>
                  <a:pt x="1772" y="42"/>
                </a:lnTo>
                <a:lnTo>
                  <a:pt x="1772" y="41"/>
                </a:lnTo>
                <a:lnTo>
                  <a:pt x="1773" y="41"/>
                </a:lnTo>
                <a:lnTo>
                  <a:pt x="1773" y="41"/>
                </a:lnTo>
                <a:lnTo>
                  <a:pt x="1773" y="45"/>
                </a:lnTo>
                <a:lnTo>
                  <a:pt x="1774" y="46"/>
                </a:lnTo>
                <a:lnTo>
                  <a:pt x="1774" y="57"/>
                </a:lnTo>
                <a:lnTo>
                  <a:pt x="1774" y="60"/>
                </a:lnTo>
                <a:lnTo>
                  <a:pt x="1775" y="77"/>
                </a:lnTo>
                <a:lnTo>
                  <a:pt x="1775" y="85"/>
                </a:lnTo>
                <a:lnTo>
                  <a:pt x="1775" y="114"/>
                </a:lnTo>
                <a:lnTo>
                  <a:pt x="1775" y="122"/>
                </a:lnTo>
                <a:lnTo>
                  <a:pt x="1776" y="153"/>
                </a:lnTo>
                <a:lnTo>
                  <a:pt x="1776" y="159"/>
                </a:lnTo>
                <a:lnTo>
                  <a:pt x="1776" y="201"/>
                </a:lnTo>
                <a:lnTo>
                  <a:pt x="1777" y="208"/>
                </a:lnTo>
                <a:lnTo>
                  <a:pt x="1777" y="239"/>
                </a:lnTo>
                <a:lnTo>
                  <a:pt x="1777" y="244"/>
                </a:lnTo>
                <a:lnTo>
                  <a:pt x="1777" y="266"/>
                </a:lnTo>
                <a:lnTo>
                  <a:pt x="1778" y="270"/>
                </a:lnTo>
                <a:lnTo>
                  <a:pt x="1778" y="295"/>
                </a:lnTo>
                <a:lnTo>
                  <a:pt x="1778" y="302"/>
                </a:lnTo>
                <a:lnTo>
                  <a:pt x="1779" y="315"/>
                </a:lnTo>
                <a:lnTo>
                  <a:pt x="1779" y="317"/>
                </a:lnTo>
                <a:lnTo>
                  <a:pt x="1779" y="331"/>
                </a:lnTo>
                <a:lnTo>
                  <a:pt x="1779" y="333"/>
                </a:lnTo>
                <a:lnTo>
                  <a:pt x="1780" y="344"/>
                </a:lnTo>
                <a:lnTo>
                  <a:pt x="1780" y="346"/>
                </a:lnTo>
                <a:lnTo>
                  <a:pt x="1780" y="358"/>
                </a:lnTo>
                <a:lnTo>
                  <a:pt x="1781" y="360"/>
                </a:lnTo>
                <a:lnTo>
                  <a:pt x="1781" y="372"/>
                </a:lnTo>
                <a:lnTo>
                  <a:pt x="1781" y="374"/>
                </a:lnTo>
                <a:lnTo>
                  <a:pt x="1781" y="376"/>
                </a:lnTo>
                <a:lnTo>
                  <a:pt x="1781" y="376"/>
                </a:lnTo>
                <a:lnTo>
                  <a:pt x="1782" y="374"/>
                </a:lnTo>
                <a:lnTo>
                  <a:pt x="1782" y="379"/>
                </a:lnTo>
                <a:lnTo>
                  <a:pt x="1782" y="378"/>
                </a:lnTo>
                <a:lnTo>
                  <a:pt x="1782" y="376"/>
                </a:lnTo>
                <a:lnTo>
                  <a:pt x="1783" y="367"/>
                </a:lnTo>
                <a:lnTo>
                  <a:pt x="1783" y="362"/>
                </a:lnTo>
                <a:lnTo>
                  <a:pt x="1783" y="337"/>
                </a:lnTo>
                <a:lnTo>
                  <a:pt x="1783" y="329"/>
                </a:lnTo>
                <a:lnTo>
                  <a:pt x="1784" y="301"/>
                </a:lnTo>
                <a:lnTo>
                  <a:pt x="1784" y="292"/>
                </a:lnTo>
                <a:lnTo>
                  <a:pt x="1784" y="249"/>
                </a:lnTo>
                <a:lnTo>
                  <a:pt x="1785" y="239"/>
                </a:lnTo>
                <a:lnTo>
                  <a:pt x="1785" y="212"/>
                </a:lnTo>
                <a:lnTo>
                  <a:pt x="1785" y="207"/>
                </a:lnTo>
                <a:lnTo>
                  <a:pt x="1785" y="180"/>
                </a:lnTo>
                <a:lnTo>
                  <a:pt x="1786" y="177"/>
                </a:lnTo>
                <a:lnTo>
                  <a:pt x="1786" y="163"/>
                </a:lnTo>
                <a:lnTo>
                  <a:pt x="1786" y="160"/>
                </a:lnTo>
                <a:lnTo>
                  <a:pt x="1787" y="155"/>
                </a:lnTo>
                <a:lnTo>
                  <a:pt x="1787" y="155"/>
                </a:lnTo>
                <a:lnTo>
                  <a:pt x="1787" y="154"/>
                </a:lnTo>
                <a:lnTo>
                  <a:pt x="1787" y="157"/>
                </a:lnTo>
                <a:lnTo>
                  <a:pt x="1787" y="158"/>
                </a:lnTo>
                <a:lnTo>
                  <a:pt x="1788" y="176"/>
                </a:lnTo>
                <a:lnTo>
                  <a:pt x="1788" y="184"/>
                </a:lnTo>
                <a:lnTo>
                  <a:pt x="1788" y="236"/>
                </a:lnTo>
                <a:lnTo>
                  <a:pt x="1788" y="255"/>
                </a:lnTo>
                <a:lnTo>
                  <a:pt x="1789" y="385"/>
                </a:lnTo>
                <a:lnTo>
                  <a:pt x="1789" y="416"/>
                </a:lnTo>
                <a:lnTo>
                  <a:pt x="1789" y="525"/>
                </a:lnTo>
                <a:lnTo>
                  <a:pt x="1790" y="557"/>
                </a:lnTo>
                <a:lnTo>
                  <a:pt x="1790" y="675"/>
                </a:lnTo>
                <a:lnTo>
                  <a:pt x="1790" y="691"/>
                </a:lnTo>
                <a:lnTo>
                  <a:pt x="1791" y="743"/>
                </a:lnTo>
                <a:lnTo>
                  <a:pt x="1791" y="742"/>
                </a:lnTo>
                <a:lnTo>
                  <a:pt x="1791" y="736"/>
                </a:lnTo>
                <a:lnTo>
                  <a:pt x="1791" y="739"/>
                </a:lnTo>
                <a:lnTo>
                  <a:pt x="1791" y="748"/>
                </a:lnTo>
                <a:lnTo>
                  <a:pt x="1792" y="769"/>
                </a:lnTo>
                <a:lnTo>
                  <a:pt x="1792" y="772"/>
                </a:lnTo>
                <a:lnTo>
                  <a:pt x="1792" y="781"/>
                </a:lnTo>
                <a:lnTo>
                  <a:pt x="1793" y="783"/>
                </a:lnTo>
                <a:lnTo>
                  <a:pt x="1793" y="785"/>
                </a:lnTo>
                <a:lnTo>
                  <a:pt x="1793" y="783"/>
                </a:lnTo>
                <a:lnTo>
                  <a:pt x="1793" y="782"/>
                </a:lnTo>
                <a:lnTo>
                  <a:pt x="1793" y="786"/>
                </a:lnTo>
                <a:lnTo>
                  <a:pt x="1794" y="787"/>
                </a:lnTo>
                <a:lnTo>
                  <a:pt x="1794" y="791"/>
                </a:lnTo>
                <a:lnTo>
                  <a:pt x="1794" y="791"/>
                </a:lnTo>
                <a:lnTo>
                  <a:pt x="1795" y="795"/>
                </a:lnTo>
                <a:lnTo>
                  <a:pt x="1795" y="796"/>
                </a:lnTo>
                <a:lnTo>
                  <a:pt x="1795" y="797"/>
                </a:lnTo>
                <a:lnTo>
                  <a:pt x="1795" y="797"/>
                </a:lnTo>
                <a:lnTo>
                  <a:pt x="1795" y="797"/>
                </a:lnTo>
                <a:lnTo>
                  <a:pt x="1796" y="799"/>
                </a:lnTo>
                <a:lnTo>
                  <a:pt x="1796" y="800"/>
                </a:lnTo>
                <a:lnTo>
                  <a:pt x="1796" y="804"/>
                </a:lnTo>
                <a:lnTo>
                  <a:pt x="1796" y="804"/>
                </a:lnTo>
                <a:lnTo>
                  <a:pt x="1797" y="805"/>
                </a:lnTo>
                <a:lnTo>
                  <a:pt x="1797" y="808"/>
                </a:lnTo>
                <a:lnTo>
                  <a:pt x="1797" y="810"/>
                </a:lnTo>
                <a:lnTo>
                  <a:pt x="1797" y="812"/>
                </a:lnTo>
                <a:lnTo>
                  <a:pt x="1797" y="812"/>
                </a:lnTo>
                <a:lnTo>
                  <a:pt x="1798" y="817"/>
                </a:lnTo>
                <a:lnTo>
                  <a:pt x="1798" y="817"/>
                </a:lnTo>
                <a:lnTo>
                  <a:pt x="1799" y="819"/>
                </a:lnTo>
                <a:lnTo>
                  <a:pt x="1799" y="819"/>
                </a:lnTo>
                <a:lnTo>
                  <a:pt x="1799" y="820"/>
                </a:lnTo>
                <a:lnTo>
                  <a:pt x="1799" y="821"/>
                </a:lnTo>
                <a:lnTo>
                  <a:pt x="1799" y="820"/>
                </a:lnTo>
                <a:lnTo>
                  <a:pt x="1799" y="820"/>
                </a:lnTo>
                <a:lnTo>
                  <a:pt x="1800" y="819"/>
                </a:lnTo>
                <a:lnTo>
                  <a:pt x="1800" y="818"/>
                </a:lnTo>
                <a:lnTo>
                  <a:pt x="1800" y="819"/>
                </a:lnTo>
                <a:lnTo>
                  <a:pt x="1800" y="818"/>
                </a:lnTo>
                <a:lnTo>
                  <a:pt x="1800" y="818"/>
                </a:lnTo>
                <a:lnTo>
                  <a:pt x="1801" y="817"/>
                </a:lnTo>
                <a:lnTo>
                  <a:pt x="1801" y="816"/>
                </a:lnTo>
                <a:lnTo>
                  <a:pt x="1801" y="816"/>
                </a:lnTo>
                <a:lnTo>
                  <a:pt x="1801" y="815"/>
                </a:lnTo>
                <a:lnTo>
                  <a:pt x="1802" y="812"/>
                </a:lnTo>
                <a:lnTo>
                  <a:pt x="1802" y="812"/>
                </a:lnTo>
                <a:lnTo>
                  <a:pt x="1802" y="812"/>
                </a:lnTo>
                <a:lnTo>
                  <a:pt x="1802" y="812"/>
                </a:lnTo>
                <a:lnTo>
                  <a:pt x="1802" y="812"/>
                </a:lnTo>
                <a:lnTo>
                  <a:pt x="1803" y="728"/>
                </a:lnTo>
                <a:lnTo>
                  <a:pt x="1803" y="665"/>
                </a:lnTo>
                <a:lnTo>
                  <a:pt x="1803" y="415"/>
                </a:lnTo>
                <a:lnTo>
                  <a:pt x="1804" y="392"/>
                </a:lnTo>
                <a:lnTo>
                  <a:pt x="1804" y="275"/>
                </a:lnTo>
                <a:lnTo>
                  <a:pt x="1804" y="248"/>
                </a:lnTo>
                <a:lnTo>
                  <a:pt x="1804" y="144"/>
                </a:lnTo>
                <a:lnTo>
                  <a:pt x="1805" y="128"/>
                </a:lnTo>
                <a:lnTo>
                  <a:pt x="1805" y="89"/>
                </a:lnTo>
                <a:lnTo>
                  <a:pt x="1805" y="83"/>
                </a:lnTo>
                <a:lnTo>
                  <a:pt x="1806" y="62"/>
                </a:lnTo>
                <a:lnTo>
                  <a:pt x="1806" y="60"/>
                </a:lnTo>
                <a:lnTo>
                  <a:pt x="1806" y="54"/>
                </a:lnTo>
                <a:lnTo>
                  <a:pt x="1806" y="53"/>
                </a:lnTo>
                <a:lnTo>
                  <a:pt x="1807" y="45"/>
                </a:lnTo>
                <a:lnTo>
                  <a:pt x="1807" y="44"/>
                </a:lnTo>
                <a:lnTo>
                  <a:pt x="1807" y="36"/>
                </a:lnTo>
                <a:lnTo>
                  <a:pt x="1808" y="34"/>
                </a:lnTo>
                <a:lnTo>
                  <a:pt x="1808" y="29"/>
                </a:lnTo>
                <a:lnTo>
                  <a:pt x="1808" y="28"/>
                </a:lnTo>
                <a:lnTo>
                  <a:pt x="1808" y="25"/>
                </a:lnTo>
                <a:lnTo>
                  <a:pt x="1809" y="25"/>
                </a:lnTo>
                <a:lnTo>
                  <a:pt x="1809" y="28"/>
                </a:lnTo>
                <a:lnTo>
                  <a:pt x="1809" y="29"/>
                </a:lnTo>
                <a:lnTo>
                  <a:pt x="1810" y="37"/>
                </a:lnTo>
                <a:lnTo>
                  <a:pt x="1810" y="40"/>
                </a:lnTo>
                <a:lnTo>
                  <a:pt x="1810" y="55"/>
                </a:lnTo>
                <a:lnTo>
                  <a:pt x="1810" y="58"/>
                </a:lnTo>
                <a:lnTo>
                  <a:pt x="1811" y="68"/>
                </a:lnTo>
                <a:lnTo>
                  <a:pt x="1811" y="70"/>
                </a:lnTo>
                <a:lnTo>
                  <a:pt x="1811" y="77"/>
                </a:lnTo>
                <a:lnTo>
                  <a:pt x="1811" y="79"/>
                </a:lnTo>
                <a:lnTo>
                  <a:pt x="1812" y="83"/>
                </a:lnTo>
                <a:lnTo>
                  <a:pt x="1812" y="84"/>
                </a:lnTo>
                <a:lnTo>
                  <a:pt x="1812" y="85"/>
                </a:lnTo>
                <a:lnTo>
                  <a:pt x="1812" y="85"/>
                </a:lnTo>
                <a:lnTo>
                  <a:pt x="1813" y="86"/>
                </a:lnTo>
                <a:lnTo>
                  <a:pt x="1813" y="91"/>
                </a:lnTo>
                <a:lnTo>
                  <a:pt x="1813" y="92"/>
                </a:lnTo>
                <a:lnTo>
                  <a:pt x="1814" y="95"/>
                </a:lnTo>
                <a:lnTo>
                  <a:pt x="1814" y="97"/>
                </a:lnTo>
                <a:lnTo>
                  <a:pt x="1814" y="101"/>
                </a:lnTo>
                <a:lnTo>
                  <a:pt x="1814" y="102"/>
                </a:lnTo>
                <a:lnTo>
                  <a:pt x="1815" y="111"/>
                </a:lnTo>
                <a:lnTo>
                  <a:pt x="1815" y="113"/>
                </a:lnTo>
                <a:lnTo>
                  <a:pt x="1815" y="124"/>
                </a:lnTo>
                <a:lnTo>
                  <a:pt x="1816" y="127"/>
                </a:lnTo>
                <a:lnTo>
                  <a:pt x="1816" y="139"/>
                </a:lnTo>
                <a:lnTo>
                  <a:pt x="1816" y="141"/>
                </a:lnTo>
                <a:lnTo>
                  <a:pt x="1816" y="155"/>
                </a:lnTo>
                <a:lnTo>
                  <a:pt x="1817" y="156"/>
                </a:lnTo>
                <a:lnTo>
                  <a:pt x="1817" y="170"/>
                </a:lnTo>
                <a:lnTo>
                  <a:pt x="1817" y="172"/>
                </a:lnTo>
                <a:lnTo>
                  <a:pt x="1818" y="178"/>
                </a:lnTo>
                <a:lnTo>
                  <a:pt x="1818" y="178"/>
                </a:lnTo>
                <a:lnTo>
                  <a:pt x="1818" y="179"/>
                </a:lnTo>
                <a:lnTo>
                  <a:pt x="1818" y="175"/>
                </a:lnTo>
                <a:lnTo>
                  <a:pt x="1818" y="172"/>
                </a:lnTo>
                <a:lnTo>
                  <a:pt x="1819" y="161"/>
                </a:lnTo>
                <a:lnTo>
                  <a:pt x="1819" y="158"/>
                </a:lnTo>
                <a:lnTo>
                  <a:pt x="1819" y="145"/>
                </a:lnTo>
                <a:lnTo>
                  <a:pt x="1820" y="144"/>
                </a:lnTo>
                <a:lnTo>
                  <a:pt x="1820" y="142"/>
                </a:lnTo>
                <a:lnTo>
                  <a:pt x="1820" y="144"/>
                </a:lnTo>
                <a:lnTo>
                  <a:pt x="1820" y="144"/>
                </a:lnTo>
                <a:lnTo>
                  <a:pt x="1820" y="151"/>
                </a:lnTo>
                <a:lnTo>
                  <a:pt x="1820" y="155"/>
                </a:lnTo>
                <a:lnTo>
                  <a:pt x="1821" y="182"/>
                </a:lnTo>
                <a:lnTo>
                  <a:pt x="1821" y="190"/>
                </a:lnTo>
                <a:lnTo>
                  <a:pt x="1822" y="230"/>
                </a:lnTo>
                <a:lnTo>
                  <a:pt x="1822" y="240"/>
                </a:lnTo>
                <a:lnTo>
                  <a:pt x="1822" y="323"/>
                </a:lnTo>
                <a:lnTo>
                  <a:pt x="1822" y="342"/>
                </a:lnTo>
                <a:lnTo>
                  <a:pt x="1823" y="450"/>
                </a:lnTo>
                <a:lnTo>
                  <a:pt x="1823" y="476"/>
                </a:lnTo>
                <a:lnTo>
                  <a:pt x="1823" y="582"/>
                </a:lnTo>
                <a:lnTo>
                  <a:pt x="1824" y="600"/>
                </a:lnTo>
                <a:lnTo>
                  <a:pt x="1824" y="687"/>
                </a:lnTo>
                <a:lnTo>
                  <a:pt x="1824" y="702"/>
                </a:lnTo>
                <a:lnTo>
                  <a:pt x="1824" y="747"/>
                </a:lnTo>
                <a:lnTo>
                  <a:pt x="1825" y="746"/>
                </a:lnTo>
                <a:lnTo>
                  <a:pt x="1825" y="735"/>
                </a:lnTo>
                <a:lnTo>
                  <a:pt x="1825" y="746"/>
                </a:lnTo>
                <a:lnTo>
                  <a:pt x="1825" y="755"/>
                </a:lnTo>
                <a:lnTo>
                  <a:pt x="1826" y="768"/>
                </a:lnTo>
                <a:lnTo>
                  <a:pt x="1826" y="771"/>
                </a:lnTo>
                <a:lnTo>
                  <a:pt x="1826" y="781"/>
                </a:lnTo>
                <a:lnTo>
                  <a:pt x="1826" y="782"/>
                </a:lnTo>
                <a:lnTo>
                  <a:pt x="1827" y="781"/>
                </a:lnTo>
                <a:lnTo>
                  <a:pt x="1827" y="781"/>
                </a:lnTo>
                <a:lnTo>
                  <a:pt x="1827" y="781"/>
                </a:lnTo>
                <a:lnTo>
                  <a:pt x="1827" y="781"/>
                </a:lnTo>
                <a:lnTo>
                  <a:pt x="1827" y="783"/>
                </a:lnTo>
                <a:lnTo>
                  <a:pt x="1828" y="784"/>
                </a:lnTo>
                <a:lnTo>
                  <a:pt x="1828" y="786"/>
                </a:lnTo>
                <a:lnTo>
                  <a:pt x="1828" y="787"/>
                </a:lnTo>
                <a:lnTo>
                  <a:pt x="1829" y="790"/>
                </a:lnTo>
                <a:lnTo>
                  <a:pt x="1829" y="790"/>
                </a:lnTo>
                <a:lnTo>
                  <a:pt x="1829" y="788"/>
                </a:lnTo>
                <a:lnTo>
                  <a:pt x="1829" y="788"/>
                </a:lnTo>
                <a:lnTo>
                  <a:pt x="1829" y="788"/>
                </a:lnTo>
                <a:lnTo>
                  <a:pt x="1830" y="791"/>
                </a:lnTo>
                <a:lnTo>
                  <a:pt x="1830" y="791"/>
                </a:lnTo>
                <a:lnTo>
                  <a:pt x="1830" y="794"/>
                </a:lnTo>
                <a:lnTo>
                  <a:pt x="1831" y="794"/>
                </a:lnTo>
                <a:lnTo>
                  <a:pt x="1831" y="795"/>
                </a:lnTo>
                <a:lnTo>
                  <a:pt x="1831" y="797"/>
                </a:lnTo>
                <a:lnTo>
                  <a:pt x="1831" y="800"/>
                </a:lnTo>
                <a:lnTo>
                  <a:pt x="1832" y="800"/>
                </a:lnTo>
                <a:lnTo>
                  <a:pt x="1832" y="803"/>
                </a:lnTo>
                <a:lnTo>
                  <a:pt x="1832" y="804"/>
                </a:lnTo>
                <a:lnTo>
                  <a:pt x="1832" y="803"/>
                </a:lnTo>
                <a:lnTo>
                  <a:pt x="1833" y="805"/>
                </a:lnTo>
                <a:lnTo>
                  <a:pt x="1833" y="806"/>
                </a:lnTo>
                <a:lnTo>
                  <a:pt x="1833" y="817"/>
                </a:lnTo>
                <a:lnTo>
                  <a:pt x="1833" y="817"/>
                </a:lnTo>
                <a:lnTo>
                  <a:pt x="1834" y="821"/>
                </a:lnTo>
                <a:lnTo>
                  <a:pt x="1834" y="822"/>
                </a:lnTo>
                <a:lnTo>
                  <a:pt x="1834" y="822"/>
                </a:lnTo>
                <a:lnTo>
                  <a:pt x="1834" y="822"/>
                </a:lnTo>
                <a:lnTo>
                  <a:pt x="1835" y="822"/>
                </a:lnTo>
                <a:lnTo>
                  <a:pt x="1835" y="819"/>
                </a:lnTo>
                <a:lnTo>
                  <a:pt x="1835" y="818"/>
                </a:lnTo>
                <a:lnTo>
                  <a:pt x="1835" y="814"/>
                </a:lnTo>
                <a:lnTo>
                  <a:pt x="1836" y="812"/>
                </a:lnTo>
                <a:lnTo>
                  <a:pt x="1836" y="813"/>
                </a:lnTo>
                <a:lnTo>
                  <a:pt x="1836" y="810"/>
                </a:lnTo>
                <a:lnTo>
                  <a:pt x="1836" y="810"/>
                </a:lnTo>
                <a:lnTo>
                  <a:pt x="1836" y="810"/>
                </a:lnTo>
                <a:lnTo>
                  <a:pt x="1837" y="810"/>
                </a:lnTo>
                <a:lnTo>
                  <a:pt x="1837" y="810"/>
                </a:lnTo>
                <a:lnTo>
                  <a:pt x="1837" y="802"/>
                </a:lnTo>
                <a:lnTo>
                  <a:pt x="1837" y="636"/>
                </a:lnTo>
                <a:lnTo>
                  <a:pt x="1837" y="548"/>
                </a:lnTo>
                <a:lnTo>
                  <a:pt x="1838" y="387"/>
                </a:lnTo>
                <a:lnTo>
                  <a:pt x="1838" y="370"/>
                </a:lnTo>
                <a:lnTo>
                  <a:pt x="1838" y="296"/>
                </a:lnTo>
                <a:lnTo>
                  <a:pt x="1839" y="270"/>
                </a:lnTo>
                <a:lnTo>
                  <a:pt x="1839" y="159"/>
                </a:lnTo>
                <a:lnTo>
                  <a:pt x="1839" y="145"/>
                </a:lnTo>
                <a:lnTo>
                  <a:pt x="1839" y="100"/>
                </a:lnTo>
                <a:lnTo>
                  <a:pt x="1840" y="92"/>
                </a:lnTo>
                <a:lnTo>
                  <a:pt x="1840" y="71"/>
                </a:lnTo>
                <a:lnTo>
                  <a:pt x="1840" y="68"/>
                </a:lnTo>
                <a:lnTo>
                  <a:pt x="1841" y="55"/>
                </a:lnTo>
                <a:lnTo>
                  <a:pt x="1841" y="53"/>
                </a:lnTo>
                <a:lnTo>
                  <a:pt x="1841" y="45"/>
                </a:lnTo>
                <a:lnTo>
                  <a:pt x="1841" y="44"/>
                </a:lnTo>
                <a:lnTo>
                  <a:pt x="1842" y="41"/>
                </a:lnTo>
                <a:lnTo>
                  <a:pt x="1842" y="40"/>
                </a:lnTo>
                <a:lnTo>
                  <a:pt x="1842" y="39"/>
                </a:lnTo>
                <a:lnTo>
                  <a:pt x="1842" y="39"/>
                </a:lnTo>
                <a:lnTo>
                  <a:pt x="1843" y="39"/>
                </a:lnTo>
                <a:lnTo>
                  <a:pt x="1843" y="43"/>
                </a:lnTo>
                <a:lnTo>
                  <a:pt x="1843" y="44"/>
                </a:lnTo>
                <a:lnTo>
                  <a:pt x="1843" y="53"/>
                </a:lnTo>
                <a:lnTo>
                  <a:pt x="1844" y="56"/>
                </a:lnTo>
                <a:lnTo>
                  <a:pt x="1844" y="68"/>
                </a:lnTo>
                <a:lnTo>
                  <a:pt x="1844" y="72"/>
                </a:lnTo>
                <a:lnTo>
                  <a:pt x="1845" y="83"/>
                </a:lnTo>
                <a:lnTo>
                  <a:pt x="1845" y="86"/>
                </a:lnTo>
                <a:lnTo>
                  <a:pt x="1845" y="97"/>
                </a:lnTo>
                <a:lnTo>
                  <a:pt x="1845" y="99"/>
                </a:lnTo>
                <a:lnTo>
                  <a:pt x="1846" y="102"/>
                </a:lnTo>
                <a:lnTo>
                  <a:pt x="1846" y="103"/>
                </a:lnTo>
                <a:lnTo>
                  <a:pt x="1846" y="104"/>
                </a:lnTo>
                <a:lnTo>
                  <a:pt x="1846" y="104"/>
                </a:lnTo>
                <a:lnTo>
                  <a:pt x="1847" y="104"/>
                </a:lnTo>
                <a:lnTo>
                  <a:pt x="1847" y="107"/>
                </a:lnTo>
                <a:lnTo>
                  <a:pt x="1847" y="108"/>
                </a:lnTo>
                <a:lnTo>
                  <a:pt x="1847" y="111"/>
                </a:lnTo>
                <a:lnTo>
                  <a:pt x="1848" y="112"/>
                </a:lnTo>
                <a:lnTo>
                  <a:pt x="1848" y="118"/>
                </a:lnTo>
                <a:lnTo>
                  <a:pt x="1848" y="119"/>
                </a:lnTo>
                <a:lnTo>
                  <a:pt x="1849" y="125"/>
                </a:lnTo>
                <a:lnTo>
                  <a:pt x="1849" y="126"/>
                </a:lnTo>
                <a:lnTo>
                  <a:pt x="1849" y="133"/>
                </a:lnTo>
                <a:lnTo>
                  <a:pt x="1849" y="136"/>
                </a:lnTo>
                <a:lnTo>
                  <a:pt x="1850" y="151"/>
                </a:lnTo>
                <a:lnTo>
                  <a:pt x="1850" y="154"/>
                </a:lnTo>
                <a:lnTo>
                  <a:pt x="1850" y="168"/>
                </a:lnTo>
                <a:lnTo>
                  <a:pt x="1851" y="172"/>
                </a:lnTo>
                <a:lnTo>
                  <a:pt x="1851" y="184"/>
                </a:lnTo>
                <a:lnTo>
                  <a:pt x="1851" y="186"/>
                </a:lnTo>
                <a:lnTo>
                  <a:pt x="1851" y="200"/>
                </a:lnTo>
                <a:lnTo>
                  <a:pt x="1852" y="202"/>
                </a:lnTo>
                <a:lnTo>
                  <a:pt x="1852" y="212"/>
                </a:lnTo>
                <a:lnTo>
                  <a:pt x="1852" y="211"/>
                </a:lnTo>
                <a:lnTo>
                  <a:pt x="1853" y="215"/>
                </a:lnTo>
                <a:lnTo>
                  <a:pt x="1853" y="213"/>
                </a:lnTo>
                <a:lnTo>
                  <a:pt x="1853" y="214"/>
                </a:lnTo>
                <a:lnTo>
                  <a:pt x="1853" y="210"/>
                </a:lnTo>
                <a:lnTo>
                  <a:pt x="1853" y="208"/>
                </a:lnTo>
                <a:lnTo>
                  <a:pt x="1854" y="191"/>
                </a:lnTo>
                <a:lnTo>
                  <a:pt x="1854" y="185"/>
                </a:lnTo>
                <a:lnTo>
                  <a:pt x="1854" y="165"/>
                </a:lnTo>
                <a:lnTo>
                  <a:pt x="1855" y="160"/>
                </a:lnTo>
                <a:lnTo>
                  <a:pt x="1855" y="153"/>
                </a:lnTo>
                <a:lnTo>
                  <a:pt x="1855" y="151"/>
                </a:lnTo>
                <a:lnTo>
                  <a:pt x="1855" y="146"/>
                </a:lnTo>
                <a:lnTo>
                  <a:pt x="1855" y="146"/>
                </a:lnTo>
                <a:lnTo>
                  <a:pt x="1856" y="146"/>
                </a:lnTo>
                <a:lnTo>
                  <a:pt x="1856" y="148"/>
                </a:lnTo>
                <a:lnTo>
                  <a:pt x="1856" y="149"/>
                </a:lnTo>
                <a:lnTo>
                  <a:pt x="1857" y="159"/>
                </a:lnTo>
                <a:lnTo>
                  <a:pt x="1857" y="161"/>
                </a:lnTo>
                <a:lnTo>
                  <a:pt x="1857" y="192"/>
                </a:lnTo>
                <a:lnTo>
                  <a:pt x="1858" y="199"/>
                </a:lnTo>
                <a:lnTo>
                  <a:pt x="1858" y="251"/>
                </a:lnTo>
                <a:lnTo>
                  <a:pt x="1858" y="273"/>
                </a:lnTo>
                <a:lnTo>
                  <a:pt x="1858" y="378"/>
                </a:lnTo>
                <a:lnTo>
                  <a:pt x="1859" y="400"/>
                </a:lnTo>
                <a:lnTo>
                  <a:pt x="1859" y="552"/>
                </a:lnTo>
                <a:lnTo>
                  <a:pt x="1859" y="573"/>
                </a:lnTo>
                <a:lnTo>
                  <a:pt x="1860" y="664"/>
                </a:lnTo>
                <a:lnTo>
                  <a:pt x="1860" y="685"/>
                </a:lnTo>
                <a:lnTo>
                  <a:pt x="1860" y="737"/>
                </a:lnTo>
                <a:lnTo>
                  <a:pt x="1860" y="747"/>
                </a:lnTo>
                <a:lnTo>
                  <a:pt x="1860" y="752"/>
                </a:lnTo>
                <a:lnTo>
                  <a:pt x="1861" y="752"/>
                </a:lnTo>
                <a:lnTo>
                  <a:pt x="1861" y="756"/>
                </a:lnTo>
                <a:lnTo>
                  <a:pt x="1861" y="771"/>
                </a:lnTo>
                <a:lnTo>
                  <a:pt x="1862" y="774"/>
                </a:lnTo>
                <a:lnTo>
                  <a:pt x="1862" y="782"/>
                </a:lnTo>
                <a:lnTo>
                  <a:pt x="1862" y="783"/>
                </a:lnTo>
                <a:lnTo>
                  <a:pt x="1862" y="784"/>
                </a:lnTo>
                <a:lnTo>
                  <a:pt x="1862" y="784"/>
                </a:lnTo>
                <a:lnTo>
                  <a:pt x="1863" y="783"/>
                </a:lnTo>
                <a:lnTo>
                  <a:pt x="1863" y="785"/>
                </a:lnTo>
                <a:lnTo>
                  <a:pt x="1863" y="785"/>
                </a:lnTo>
                <a:lnTo>
                  <a:pt x="1864" y="791"/>
                </a:lnTo>
                <a:lnTo>
                  <a:pt x="1864" y="791"/>
                </a:lnTo>
                <a:lnTo>
                  <a:pt x="1864" y="793"/>
                </a:lnTo>
                <a:lnTo>
                  <a:pt x="1864" y="792"/>
                </a:lnTo>
                <a:lnTo>
                  <a:pt x="1864" y="792"/>
                </a:lnTo>
                <a:lnTo>
                  <a:pt x="1865" y="794"/>
                </a:lnTo>
                <a:lnTo>
                  <a:pt x="1865" y="794"/>
                </a:lnTo>
                <a:lnTo>
                  <a:pt x="1865" y="794"/>
                </a:lnTo>
                <a:lnTo>
                  <a:pt x="1865" y="796"/>
                </a:lnTo>
                <a:lnTo>
                  <a:pt x="1866" y="796"/>
                </a:lnTo>
                <a:lnTo>
                  <a:pt x="1866" y="799"/>
                </a:lnTo>
                <a:lnTo>
                  <a:pt x="1866" y="800"/>
                </a:lnTo>
                <a:lnTo>
                  <a:pt x="1866" y="802"/>
                </a:lnTo>
                <a:lnTo>
                  <a:pt x="1866" y="802"/>
                </a:lnTo>
                <a:lnTo>
                  <a:pt x="1867" y="802"/>
                </a:lnTo>
                <a:lnTo>
                  <a:pt x="1867" y="804"/>
                </a:lnTo>
                <a:lnTo>
                  <a:pt x="1867" y="804"/>
                </a:lnTo>
                <a:lnTo>
                  <a:pt x="1867" y="803"/>
                </a:lnTo>
                <a:lnTo>
                  <a:pt x="1868" y="804"/>
                </a:lnTo>
                <a:lnTo>
                  <a:pt x="1868" y="804"/>
                </a:lnTo>
                <a:lnTo>
                  <a:pt x="1868" y="804"/>
                </a:lnTo>
                <a:lnTo>
                  <a:pt x="1868" y="805"/>
                </a:lnTo>
                <a:lnTo>
                  <a:pt x="1868" y="807"/>
                </a:lnTo>
                <a:lnTo>
                  <a:pt x="1869" y="810"/>
                </a:lnTo>
                <a:lnTo>
                  <a:pt x="1869" y="814"/>
                </a:lnTo>
                <a:lnTo>
                  <a:pt x="1869" y="820"/>
                </a:lnTo>
                <a:lnTo>
                  <a:pt x="1869" y="820"/>
                </a:lnTo>
                <a:lnTo>
                  <a:pt x="1870" y="825"/>
                </a:lnTo>
                <a:lnTo>
                  <a:pt x="1870" y="825"/>
                </a:lnTo>
                <a:lnTo>
                  <a:pt x="1870" y="824"/>
                </a:lnTo>
                <a:lnTo>
                  <a:pt x="1870" y="825"/>
                </a:lnTo>
                <a:lnTo>
                  <a:pt x="1871" y="824"/>
                </a:lnTo>
                <a:lnTo>
                  <a:pt x="1871" y="818"/>
                </a:lnTo>
                <a:lnTo>
                  <a:pt x="1871" y="817"/>
                </a:lnTo>
                <a:lnTo>
                  <a:pt x="1872" y="811"/>
                </a:lnTo>
                <a:lnTo>
                  <a:pt x="1872" y="810"/>
                </a:lnTo>
                <a:lnTo>
                  <a:pt x="1872" y="804"/>
                </a:lnTo>
                <a:lnTo>
                  <a:pt x="1872" y="803"/>
                </a:lnTo>
                <a:lnTo>
                  <a:pt x="1873" y="778"/>
                </a:lnTo>
                <a:lnTo>
                  <a:pt x="1873" y="750"/>
                </a:lnTo>
                <a:lnTo>
                  <a:pt x="1873" y="498"/>
                </a:lnTo>
                <a:lnTo>
                  <a:pt x="1874" y="460"/>
                </a:lnTo>
                <a:lnTo>
                  <a:pt x="1874" y="371"/>
                </a:lnTo>
                <a:lnTo>
                  <a:pt x="1874" y="352"/>
                </a:lnTo>
                <a:lnTo>
                  <a:pt x="1874" y="216"/>
                </a:lnTo>
                <a:lnTo>
                  <a:pt x="1875" y="183"/>
                </a:lnTo>
                <a:lnTo>
                  <a:pt x="1875" y="114"/>
                </a:lnTo>
                <a:lnTo>
                  <a:pt x="1875" y="104"/>
                </a:lnTo>
                <a:lnTo>
                  <a:pt x="1876" y="64"/>
                </a:lnTo>
                <a:lnTo>
                  <a:pt x="1876" y="62"/>
                </a:lnTo>
                <a:lnTo>
                  <a:pt x="1876" y="53"/>
                </a:lnTo>
                <a:lnTo>
                  <a:pt x="1876" y="50"/>
                </a:lnTo>
                <a:lnTo>
                  <a:pt x="1877" y="39"/>
                </a:lnTo>
                <a:lnTo>
                  <a:pt x="1877" y="36"/>
                </a:lnTo>
                <a:lnTo>
                  <a:pt x="1877" y="28"/>
                </a:lnTo>
                <a:lnTo>
                  <a:pt x="1878" y="26"/>
                </a:lnTo>
                <a:lnTo>
                  <a:pt x="1878" y="24"/>
                </a:lnTo>
                <a:lnTo>
                  <a:pt x="1878" y="24"/>
                </a:lnTo>
                <a:lnTo>
                  <a:pt x="1878" y="24"/>
                </a:lnTo>
                <a:lnTo>
                  <a:pt x="1878" y="23"/>
                </a:lnTo>
                <a:lnTo>
                  <a:pt x="1878" y="24"/>
                </a:lnTo>
                <a:lnTo>
                  <a:pt x="1878" y="25"/>
                </a:lnTo>
                <a:lnTo>
                  <a:pt x="1879" y="32"/>
                </a:lnTo>
                <a:lnTo>
                  <a:pt x="1879" y="34"/>
                </a:lnTo>
                <a:lnTo>
                  <a:pt x="1880" y="44"/>
                </a:lnTo>
                <a:lnTo>
                  <a:pt x="1880" y="49"/>
                </a:lnTo>
                <a:lnTo>
                  <a:pt x="1880" y="66"/>
                </a:lnTo>
                <a:lnTo>
                  <a:pt x="1880" y="70"/>
                </a:lnTo>
                <a:lnTo>
                  <a:pt x="1881" y="82"/>
                </a:lnTo>
                <a:lnTo>
                  <a:pt x="1881" y="84"/>
                </a:lnTo>
                <a:lnTo>
                  <a:pt x="1881" y="93"/>
                </a:lnTo>
                <a:lnTo>
                  <a:pt x="1882" y="94"/>
                </a:lnTo>
                <a:lnTo>
                  <a:pt x="1882" y="99"/>
                </a:lnTo>
                <a:lnTo>
                  <a:pt x="1882" y="99"/>
                </a:lnTo>
                <a:lnTo>
                  <a:pt x="1882" y="100"/>
                </a:lnTo>
                <a:lnTo>
                  <a:pt x="1883" y="100"/>
                </a:lnTo>
                <a:lnTo>
                  <a:pt x="1883" y="101"/>
                </a:lnTo>
                <a:lnTo>
                  <a:pt x="1883" y="101"/>
                </a:lnTo>
                <a:lnTo>
                  <a:pt x="1883" y="101"/>
                </a:lnTo>
                <a:lnTo>
                  <a:pt x="1884" y="101"/>
                </a:lnTo>
                <a:lnTo>
                  <a:pt x="1884" y="101"/>
                </a:lnTo>
                <a:lnTo>
                  <a:pt x="1884" y="101"/>
                </a:lnTo>
                <a:lnTo>
                  <a:pt x="1884" y="100"/>
                </a:lnTo>
                <a:lnTo>
                  <a:pt x="1885" y="100"/>
                </a:lnTo>
                <a:lnTo>
                  <a:pt x="1885" y="99"/>
                </a:lnTo>
                <a:lnTo>
                  <a:pt x="1885" y="99"/>
                </a:lnTo>
                <a:lnTo>
                  <a:pt x="1885" y="99"/>
                </a:lnTo>
                <a:lnTo>
                  <a:pt x="1885" y="103"/>
                </a:lnTo>
                <a:lnTo>
                  <a:pt x="1886" y="105"/>
                </a:lnTo>
                <a:lnTo>
                  <a:pt x="1886" y="110"/>
                </a:lnTo>
                <a:lnTo>
                  <a:pt x="1886" y="112"/>
                </a:lnTo>
                <a:lnTo>
                  <a:pt x="1887" y="121"/>
                </a:lnTo>
                <a:lnTo>
                  <a:pt x="1887" y="123"/>
                </a:lnTo>
                <a:lnTo>
                  <a:pt x="1887" y="139"/>
                </a:lnTo>
                <a:lnTo>
                  <a:pt x="1887" y="146"/>
                </a:lnTo>
                <a:lnTo>
                  <a:pt x="1888" y="160"/>
                </a:lnTo>
                <a:lnTo>
                  <a:pt x="1888" y="165"/>
                </a:lnTo>
                <a:lnTo>
                  <a:pt x="1888" y="184"/>
                </a:lnTo>
                <a:lnTo>
                  <a:pt x="1889" y="189"/>
                </a:lnTo>
                <a:lnTo>
                  <a:pt x="1889" y="199"/>
                </a:lnTo>
                <a:lnTo>
                  <a:pt x="1889" y="197"/>
                </a:lnTo>
                <a:lnTo>
                  <a:pt x="1889" y="184"/>
                </a:lnTo>
                <a:lnTo>
                  <a:pt x="1890" y="179"/>
                </a:lnTo>
                <a:lnTo>
                  <a:pt x="1890" y="156"/>
                </a:lnTo>
                <a:lnTo>
                  <a:pt x="1890" y="153"/>
                </a:lnTo>
                <a:lnTo>
                  <a:pt x="1891" y="143"/>
                </a:lnTo>
                <a:lnTo>
                  <a:pt x="1891" y="139"/>
                </a:lnTo>
                <a:lnTo>
                  <a:pt x="1891" y="137"/>
                </a:lnTo>
                <a:lnTo>
                  <a:pt x="1891" y="138"/>
                </a:lnTo>
                <a:lnTo>
                  <a:pt x="1891" y="141"/>
                </a:lnTo>
                <a:lnTo>
                  <a:pt x="1892" y="150"/>
                </a:lnTo>
                <a:lnTo>
                  <a:pt x="1892" y="153"/>
                </a:lnTo>
                <a:lnTo>
                  <a:pt x="1892" y="178"/>
                </a:lnTo>
                <a:lnTo>
                  <a:pt x="1892" y="189"/>
                </a:lnTo>
                <a:lnTo>
                  <a:pt x="1893" y="267"/>
                </a:lnTo>
                <a:lnTo>
                  <a:pt x="1893" y="294"/>
                </a:lnTo>
                <a:lnTo>
                  <a:pt x="1893" y="420"/>
                </a:lnTo>
                <a:lnTo>
                  <a:pt x="1894" y="452"/>
                </a:lnTo>
                <a:lnTo>
                  <a:pt x="1894" y="592"/>
                </a:lnTo>
                <a:lnTo>
                  <a:pt x="1894" y="615"/>
                </a:lnTo>
                <a:lnTo>
                  <a:pt x="1895" y="697"/>
                </a:lnTo>
                <a:lnTo>
                  <a:pt x="1895" y="711"/>
                </a:lnTo>
                <a:lnTo>
                  <a:pt x="1895" y="738"/>
                </a:lnTo>
                <a:lnTo>
                  <a:pt x="1895" y="737"/>
                </a:lnTo>
                <a:lnTo>
                  <a:pt x="1895" y="732"/>
                </a:lnTo>
                <a:lnTo>
                  <a:pt x="1895" y="728"/>
                </a:lnTo>
                <a:lnTo>
                  <a:pt x="1896" y="742"/>
                </a:lnTo>
                <a:lnTo>
                  <a:pt x="1896" y="744"/>
                </a:lnTo>
                <a:lnTo>
                  <a:pt x="1896" y="752"/>
                </a:lnTo>
                <a:lnTo>
                  <a:pt x="1897" y="754"/>
                </a:lnTo>
                <a:lnTo>
                  <a:pt x="1897" y="767"/>
                </a:lnTo>
                <a:lnTo>
                  <a:pt x="1897" y="767"/>
                </a:lnTo>
                <a:lnTo>
                  <a:pt x="1897" y="772"/>
                </a:lnTo>
                <a:lnTo>
                  <a:pt x="1898" y="772"/>
                </a:lnTo>
                <a:lnTo>
                  <a:pt x="1898" y="774"/>
                </a:lnTo>
                <a:lnTo>
                  <a:pt x="1898" y="774"/>
                </a:lnTo>
                <a:lnTo>
                  <a:pt x="1898" y="774"/>
                </a:lnTo>
                <a:lnTo>
                  <a:pt x="1899" y="778"/>
                </a:lnTo>
                <a:lnTo>
                  <a:pt x="1899" y="779"/>
                </a:lnTo>
                <a:lnTo>
                  <a:pt x="1899" y="784"/>
                </a:lnTo>
                <a:lnTo>
                  <a:pt x="1899" y="785"/>
                </a:lnTo>
                <a:lnTo>
                  <a:pt x="1900" y="788"/>
                </a:lnTo>
                <a:lnTo>
                  <a:pt x="1900" y="789"/>
                </a:lnTo>
                <a:lnTo>
                  <a:pt x="1900" y="792"/>
                </a:lnTo>
                <a:lnTo>
                  <a:pt x="1901" y="792"/>
                </a:lnTo>
                <a:lnTo>
                  <a:pt x="1901" y="795"/>
                </a:lnTo>
                <a:lnTo>
                  <a:pt x="1901" y="795"/>
                </a:lnTo>
                <a:lnTo>
                  <a:pt x="1901" y="797"/>
                </a:lnTo>
                <a:lnTo>
                  <a:pt x="1901" y="798"/>
                </a:lnTo>
                <a:lnTo>
                  <a:pt x="1902" y="803"/>
                </a:lnTo>
                <a:lnTo>
                  <a:pt x="1902" y="803"/>
                </a:lnTo>
                <a:lnTo>
                  <a:pt x="1903" y="808"/>
                </a:lnTo>
                <a:lnTo>
                  <a:pt x="1903" y="807"/>
                </a:lnTo>
                <a:lnTo>
                  <a:pt x="1903" y="816"/>
                </a:lnTo>
                <a:lnTo>
                  <a:pt x="1903" y="816"/>
                </a:lnTo>
                <a:lnTo>
                  <a:pt x="1903" y="816"/>
                </a:lnTo>
                <a:lnTo>
                  <a:pt x="1904" y="823"/>
                </a:lnTo>
                <a:lnTo>
                  <a:pt x="1904" y="823"/>
                </a:lnTo>
                <a:lnTo>
                  <a:pt x="1904" y="825"/>
                </a:lnTo>
                <a:lnTo>
                  <a:pt x="1905" y="825"/>
                </a:lnTo>
                <a:lnTo>
                  <a:pt x="1905" y="825"/>
                </a:lnTo>
                <a:lnTo>
                  <a:pt x="1905" y="825"/>
                </a:lnTo>
                <a:lnTo>
                  <a:pt x="1905" y="826"/>
                </a:lnTo>
                <a:lnTo>
                  <a:pt x="1905" y="824"/>
                </a:lnTo>
                <a:lnTo>
                  <a:pt x="1906" y="821"/>
                </a:lnTo>
                <a:lnTo>
                  <a:pt x="1906" y="817"/>
                </a:lnTo>
                <a:lnTo>
                  <a:pt x="1906" y="815"/>
                </a:lnTo>
                <a:lnTo>
                  <a:pt x="1907" y="812"/>
                </a:lnTo>
                <a:lnTo>
                  <a:pt x="1907" y="812"/>
                </a:lnTo>
                <a:lnTo>
                  <a:pt x="1907" y="810"/>
                </a:lnTo>
                <a:lnTo>
                  <a:pt x="1907" y="810"/>
                </a:lnTo>
                <a:lnTo>
                  <a:pt x="1907" y="811"/>
                </a:lnTo>
                <a:lnTo>
                  <a:pt x="1908" y="741"/>
                </a:lnTo>
                <a:lnTo>
                  <a:pt x="1908" y="672"/>
                </a:lnTo>
                <a:lnTo>
                  <a:pt x="1908" y="457"/>
                </a:lnTo>
                <a:lnTo>
                  <a:pt x="1909" y="447"/>
                </a:lnTo>
                <a:lnTo>
                  <a:pt x="1909" y="391"/>
                </a:lnTo>
                <a:lnTo>
                  <a:pt x="1909" y="361"/>
                </a:lnTo>
                <a:lnTo>
                  <a:pt x="1909" y="238"/>
                </a:lnTo>
                <a:lnTo>
                  <a:pt x="1910" y="219"/>
                </a:lnTo>
                <a:lnTo>
                  <a:pt x="1910" y="163"/>
                </a:lnTo>
                <a:lnTo>
                  <a:pt x="1910" y="152"/>
                </a:lnTo>
                <a:lnTo>
                  <a:pt x="1911" y="115"/>
                </a:lnTo>
                <a:lnTo>
                  <a:pt x="1911" y="107"/>
                </a:lnTo>
                <a:lnTo>
                  <a:pt x="1911" y="90"/>
                </a:lnTo>
                <a:lnTo>
                  <a:pt x="1912" y="87"/>
                </a:lnTo>
                <a:lnTo>
                  <a:pt x="1912" y="79"/>
                </a:lnTo>
                <a:lnTo>
                  <a:pt x="1912" y="78"/>
                </a:lnTo>
                <a:lnTo>
                  <a:pt x="1912" y="73"/>
                </a:lnTo>
                <a:lnTo>
                  <a:pt x="1913" y="72"/>
                </a:lnTo>
                <a:lnTo>
                  <a:pt x="1913" y="70"/>
                </a:lnTo>
                <a:lnTo>
                  <a:pt x="1913" y="70"/>
                </a:lnTo>
                <a:lnTo>
                  <a:pt x="1913" y="70"/>
                </a:lnTo>
                <a:lnTo>
                  <a:pt x="1914" y="70"/>
                </a:lnTo>
                <a:lnTo>
                  <a:pt x="1914" y="71"/>
                </a:lnTo>
                <a:lnTo>
                  <a:pt x="1914" y="73"/>
                </a:lnTo>
                <a:lnTo>
                  <a:pt x="1914" y="74"/>
                </a:lnTo>
                <a:lnTo>
                  <a:pt x="1915" y="77"/>
                </a:lnTo>
                <a:lnTo>
                  <a:pt x="1915" y="78"/>
                </a:lnTo>
                <a:lnTo>
                  <a:pt x="1915" y="81"/>
                </a:lnTo>
                <a:lnTo>
                  <a:pt x="1915" y="82"/>
                </a:lnTo>
                <a:lnTo>
                  <a:pt x="1916" y="88"/>
                </a:lnTo>
                <a:lnTo>
                  <a:pt x="1916" y="90"/>
                </a:lnTo>
                <a:lnTo>
                  <a:pt x="1916" y="98"/>
                </a:lnTo>
                <a:lnTo>
                  <a:pt x="1917" y="101"/>
                </a:lnTo>
                <a:lnTo>
                  <a:pt x="1917" y="114"/>
                </a:lnTo>
                <a:lnTo>
                  <a:pt x="1917" y="116"/>
                </a:lnTo>
                <a:lnTo>
                  <a:pt x="1918" y="126"/>
                </a:lnTo>
                <a:lnTo>
                  <a:pt x="1918" y="129"/>
                </a:lnTo>
                <a:lnTo>
                  <a:pt x="1918" y="140"/>
                </a:lnTo>
                <a:lnTo>
                  <a:pt x="1918" y="142"/>
                </a:lnTo>
                <a:lnTo>
                  <a:pt x="1919" y="154"/>
                </a:lnTo>
                <a:lnTo>
                  <a:pt x="1919" y="158"/>
                </a:lnTo>
                <a:lnTo>
                  <a:pt x="1919" y="168"/>
                </a:lnTo>
                <a:lnTo>
                  <a:pt x="1920" y="171"/>
                </a:lnTo>
                <a:lnTo>
                  <a:pt x="1920" y="183"/>
                </a:lnTo>
                <a:lnTo>
                  <a:pt x="1920" y="187"/>
                </a:lnTo>
                <a:lnTo>
                  <a:pt x="1920" y="205"/>
                </a:lnTo>
                <a:lnTo>
                  <a:pt x="1921" y="209"/>
                </a:lnTo>
                <a:lnTo>
                  <a:pt x="1921" y="225"/>
                </a:lnTo>
                <a:lnTo>
                  <a:pt x="1921" y="228"/>
                </a:lnTo>
                <a:lnTo>
                  <a:pt x="1922" y="244"/>
                </a:lnTo>
                <a:lnTo>
                  <a:pt x="1922" y="245"/>
                </a:lnTo>
                <a:lnTo>
                  <a:pt x="1922" y="256"/>
                </a:lnTo>
                <a:lnTo>
                  <a:pt x="1922" y="259"/>
                </a:lnTo>
                <a:lnTo>
                  <a:pt x="1923" y="270"/>
                </a:lnTo>
                <a:lnTo>
                  <a:pt x="1923" y="273"/>
                </a:lnTo>
                <a:lnTo>
                  <a:pt x="1923" y="279"/>
                </a:lnTo>
                <a:lnTo>
                  <a:pt x="1924" y="282"/>
                </a:lnTo>
                <a:lnTo>
                  <a:pt x="1924" y="291"/>
                </a:lnTo>
                <a:lnTo>
                  <a:pt x="1924" y="290"/>
                </a:lnTo>
                <a:lnTo>
                  <a:pt x="1924" y="290"/>
                </a:lnTo>
                <a:lnTo>
                  <a:pt x="1924" y="284"/>
                </a:lnTo>
                <a:lnTo>
                  <a:pt x="1925" y="279"/>
                </a:lnTo>
                <a:lnTo>
                  <a:pt x="1925" y="258"/>
                </a:lnTo>
                <a:lnTo>
                  <a:pt x="1925" y="254"/>
                </a:lnTo>
                <a:lnTo>
                  <a:pt x="1926" y="232"/>
                </a:lnTo>
                <a:lnTo>
                  <a:pt x="1926" y="226"/>
                </a:lnTo>
                <a:lnTo>
                  <a:pt x="1926" y="202"/>
                </a:lnTo>
                <a:lnTo>
                  <a:pt x="1926" y="198"/>
                </a:lnTo>
                <a:lnTo>
                  <a:pt x="1927" y="182"/>
                </a:lnTo>
                <a:lnTo>
                  <a:pt x="1927" y="180"/>
                </a:lnTo>
                <a:lnTo>
                  <a:pt x="1927" y="171"/>
                </a:lnTo>
                <a:lnTo>
                  <a:pt x="1928" y="170"/>
                </a:lnTo>
                <a:lnTo>
                  <a:pt x="1928" y="163"/>
                </a:lnTo>
                <a:lnTo>
                  <a:pt x="1928" y="163"/>
                </a:lnTo>
                <a:lnTo>
                  <a:pt x="1928" y="163"/>
                </a:lnTo>
                <a:lnTo>
                  <a:pt x="1928" y="166"/>
                </a:lnTo>
                <a:lnTo>
                  <a:pt x="1929" y="168"/>
                </a:lnTo>
                <a:lnTo>
                  <a:pt x="1929" y="194"/>
                </a:lnTo>
                <a:lnTo>
                  <a:pt x="1929" y="200"/>
                </a:lnTo>
                <a:lnTo>
                  <a:pt x="1930" y="243"/>
                </a:lnTo>
                <a:lnTo>
                  <a:pt x="1930" y="265"/>
                </a:lnTo>
                <a:lnTo>
                  <a:pt x="1930" y="357"/>
                </a:lnTo>
                <a:lnTo>
                  <a:pt x="1930" y="377"/>
                </a:lnTo>
                <a:lnTo>
                  <a:pt x="1931" y="511"/>
                </a:lnTo>
                <a:lnTo>
                  <a:pt x="1931" y="533"/>
                </a:lnTo>
                <a:lnTo>
                  <a:pt x="1931" y="628"/>
                </a:lnTo>
                <a:lnTo>
                  <a:pt x="1932" y="650"/>
                </a:lnTo>
                <a:lnTo>
                  <a:pt x="1932" y="720"/>
                </a:lnTo>
                <a:lnTo>
                  <a:pt x="1932" y="735"/>
                </a:lnTo>
                <a:lnTo>
                  <a:pt x="1932" y="741"/>
                </a:lnTo>
                <a:lnTo>
                  <a:pt x="1932" y="730"/>
                </a:lnTo>
                <a:lnTo>
                  <a:pt x="1932" y="732"/>
                </a:lnTo>
                <a:lnTo>
                  <a:pt x="1933" y="737"/>
                </a:lnTo>
                <a:lnTo>
                  <a:pt x="1933" y="746"/>
                </a:lnTo>
                <a:lnTo>
                  <a:pt x="1933" y="746"/>
                </a:lnTo>
                <a:lnTo>
                  <a:pt x="1933" y="746"/>
                </a:lnTo>
                <a:lnTo>
                  <a:pt x="1934" y="758"/>
                </a:lnTo>
                <a:lnTo>
                  <a:pt x="1934" y="759"/>
                </a:lnTo>
                <a:lnTo>
                  <a:pt x="1934" y="764"/>
                </a:lnTo>
                <a:lnTo>
                  <a:pt x="1934" y="765"/>
                </a:lnTo>
                <a:lnTo>
                  <a:pt x="1935" y="770"/>
                </a:lnTo>
                <a:lnTo>
                  <a:pt x="1935" y="771"/>
                </a:lnTo>
                <a:lnTo>
                  <a:pt x="1935" y="779"/>
                </a:lnTo>
                <a:lnTo>
                  <a:pt x="1936" y="780"/>
                </a:lnTo>
                <a:lnTo>
                  <a:pt x="1936" y="783"/>
                </a:lnTo>
                <a:lnTo>
                  <a:pt x="1936" y="783"/>
                </a:lnTo>
                <a:lnTo>
                  <a:pt x="1936" y="787"/>
                </a:lnTo>
                <a:lnTo>
                  <a:pt x="1937" y="789"/>
                </a:lnTo>
                <a:lnTo>
                  <a:pt x="1937" y="794"/>
                </a:lnTo>
                <a:lnTo>
                  <a:pt x="1937" y="795"/>
                </a:lnTo>
                <a:lnTo>
                  <a:pt x="1938" y="796"/>
                </a:lnTo>
                <a:lnTo>
                  <a:pt x="1938" y="796"/>
                </a:lnTo>
                <a:lnTo>
                  <a:pt x="1938" y="799"/>
                </a:lnTo>
                <a:lnTo>
                  <a:pt x="1938" y="799"/>
                </a:lnTo>
                <a:lnTo>
                  <a:pt x="1939" y="801"/>
                </a:lnTo>
                <a:lnTo>
                  <a:pt x="1939" y="801"/>
                </a:lnTo>
                <a:lnTo>
                  <a:pt x="1939" y="801"/>
                </a:lnTo>
                <a:lnTo>
                  <a:pt x="1939" y="806"/>
                </a:lnTo>
                <a:lnTo>
                  <a:pt x="1940" y="807"/>
                </a:lnTo>
                <a:lnTo>
                  <a:pt x="1940" y="810"/>
                </a:lnTo>
                <a:lnTo>
                  <a:pt x="1940" y="811"/>
                </a:lnTo>
                <a:lnTo>
                  <a:pt x="1941" y="820"/>
                </a:lnTo>
                <a:lnTo>
                  <a:pt x="1941" y="823"/>
                </a:lnTo>
                <a:lnTo>
                  <a:pt x="1941" y="825"/>
                </a:lnTo>
                <a:lnTo>
                  <a:pt x="1941" y="825"/>
                </a:lnTo>
                <a:lnTo>
                  <a:pt x="1942" y="826"/>
                </a:lnTo>
                <a:lnTo>
                  <a:pt x="1942" y="826"/>
                </a:lnTo>
                <a:lnTo>
                  <a:pt x="1942" y="826"/>
                </a:lnTo>
                <a:lnTo>
                  <a:pt x="1942" y="824"/>
                </a:lnTo>
                <a:lnTo>
                  <a:pt x="1943" y="822"/>
                </a:lnTo>
                <a:lnTo>
                  <a:pt x="1943" y="817"/>
                </a:lnTo>
                <a:lnTo>
                  <a:pt x="1943" y="817"/>
                </a:lnTo>
                <a:lnTo>
                  <a:pt x="1943" y="817"/>
                </a:lnTo>
                <a:lnTo>
                  <a:pt x="1943" y="816"/>
                </a:lnTo>
                <a:lnTo>
                  <a:pt x="1943" y="816"/>
                </a:lnTo>
                <a:lnTo>
                  <a:pt x="1944" y="815"/>
                </a:lnTo>
                <a:lnTo>
                  <a:pt x="1944" y="813"/>
                </a:lnTo>
                <a:lnTo>
                  <a:pt x="1944" y="813"/>
                </a:lnTo>
                <a:lnTo>
                  <a:pt x="1945" y="681"/>
                </a:lnTo>
                <a:lnTo>
                  <a:pt x="1945" y="583"/>
                </a:lnTo>
                <a:lnTo>
                  <a:pt x="1945" y="381"/>
                </a:lnTo>
                <a:lnTo>
                  <a:pt x="1945" y="371"/>
                </a:lnTo>
                <a:lnTo>
                  <a:pt x="1946" y="309"/>
                </a:lnTo>
                <a:lnTo>
                  <a:pt x="1946" y="277"/>
                </a:lnTo>
                <a:lnTo>
                  <a:pt x="1946" y="157"/>
                </a:lnTo>
                <a:lnTo>
                  <a:pt x="1947" y="138"/>
                </a:lnTo>
                <a:lnTo>
                  <a:pt x="1947" y="97"/>
                </a:lnTo>
                <a:lnTo>
                  <a:pt x="1947" y="91"/>
                </a:lnTo>
                <a:lnTo>
                  <a:pt x="1947" y="62"/>
                </a:lnTo>
                <a:lnTo>
                  <a:pt x="1948" y="60"/>
                </a:lnTo>
                <a:lnTo>
                  <a:pt x="1948" y="49"/>
                </a:lnTo>
                <a:lnTo>
                  <a:pt x="1948" y="47"/>
                </a:lnTo>
                <a:lnTo>
                  <a:pt x="1949" y="37"/>
                </a:lnTo>
                <a:lnTo>
                  <a:pt x="1949" y="34"/>
                </a:lnTo>
                <a:lnTo>
                  <a:pt x="1949" y="31"/>
                </a:lnTo>
                <a:lnTo>
                  <a:pt x="1949" y="31"/>
                </a:lnTo>
                <a:lnTo>
                  <a:pt x="1949" y="31"/>
                </a:lnTo>
                <a:lnTo>
                  <a:pt x="1949" y="31"/>
                </a:lnTo>
                <a:lnTo>
                  <a:pt x="1950" y="33"/>
                </a:lnTo>
                <a:lnTo>
                  <a:pt x="1950" y="33"/>
                </a:lnTo>
                <a:lnTo>
                  <a:pt x="1950" y="39"/>
                </a:lnTo>
                <a:lnTo>
                  <a:pt x="1951" y="42"/>
                </a:lnTo>
                <a:lnTo>
                  <a:pt x="1951" y="60"/>
                </a:lnTo>
                <a:lnTo>
                  <a:pt x="1951" y="63"/>
                </a:lnTo>
                <a:lnTo>
                  <a:pt x="1951" y="83"/>
                </a:lnTo>
                <a:lnTo>
                  <a:pt x="1952" y="89"/>
                </a:lnTo>
                <a:lnTo>
                  <a:pt x="1952" y="117"/>
                </a:lnTo>
                <a:lnTo>
                  <a:pt x="1952" y="122"/>
                </a:lnTo>
                <a:lnTo>
                  <a:pt x="1953" y="143"/>
                </a:lnTo>
                <a:lnTo>
                  <a:pt x="1953" y="147"/>
                </a:lnTo>
                <a:lnTo>
                  <a:pt x="1953" y="169"/>
                </a:lnTo>
                <a:lnTo>
                  <a:pt x="1953" y="174"/>
                </a:lnTo>
                <a:lnTo>
                  <a:pt x="1954" y="192"/>
                </a:lnTo>
                <a:lnTo>
                  <a:pt x="1954" y="195"/>
                </a:lnTo>
                <a:lnTo>
                  <a:pt x="1954" y="207"/>
                </a:lnTo>
                <a:lnTo>
                  <a:pt x="1955" y="210"/>
                </a:lnTo>
                <a:lnTo>
                  <a:pt x="1955" y="216"/>
                </a:lnTo>
                <a:lnTo>
                  <a:pt x="1955" y="218"/>
                </a:lnTo>
                <a:lnTo>
                  <a:pt x="1955" y="221"/>
                </a:lnTo>
                <a:lnTo>
                  <a:pt x="1955" y="221"/>
                </a:lnTo>
                <a:lnTo>
                  <a:pt x="1956" y="221"/>
                </a:lnTo>
                <a:lnTo>
                  <a:pt x="1956" y="221"/>
                </a:lnTo>
                <a:lnTo>
                  <a:pt x="1956" y="223"/>
                </a:lnTo>
                <a:lnTo>
                  <a:pt x="1956" y="224"/>
                </a:lnTo>
                <a:lnTo>
                  <a:pt x="1957" y="231"/>
                </a:lnTo>
                <a:lnTo>
                  <a:pt x="1957" y="230"/>
                </a:lnTo>
                <a:lnTo>
                  <a:pt x="1957" y="230"/>
                </a:lnTo>
                <a:lnTo>
                  <a:pt x="1957" y="228"/>
                </a:lnTo>
                <a:lnTo>
                  <a:pt x="1957" y="228"/>
                </a:lnTo>
                <a:lnTo>
                  <a:pt x="1957" y="228"/>
                </a:lnTo>
                <a:lnTo>
                  <a:pt x="1957" y="227"/>
                </a:lnTo>
                <a:lnTo>
                  <a:pt x="1958" y="227"/>
                </a:lnTo>
                <a:lnTo>
                  <a:pt x="1958" y="228"/>
                </a:lnTo>
                <a:lnTo>
                  <a:pt x="1958" y="228"/>
                </a:lnTo>
                <a:lnTo>
                  <a:pt x="1958" y="227"/>
                </a:lnTo>
                <a:lnTo>
                  <a:pt x="1959" y="228"/>
                </a:lnTo>
                <a:lnTo>
                  <a:pt x="1959" y="229"/>
                </a:lnTo>
                <a:lnTo>
                  <a:pt x="1959" y="226"/>
                </a:lnTo>
                <a:lnTo>
                  <a:pt x="1959" y="226"/>
                </a:lnTo>
                <a:lnTo>
                  <a:pt x="1959" y="215"/>
                </a:lnTo>
                <a:lnTo>
                  <a:pt x="1959" y="213"/>
                </a:lnTo>
                <a:lnTo>
                  <a:pt x="1960" y="192"/>
                </a:lnTo>
                <a:lnTo>
                  <a:pt x="1960" y="188"/>
                </a:lnTo>
                <a:lnTo>
                  <a:pt x="1961" y="173"/>
                </a:lnTo>
                <a:lnTo>
                  <a:pt x="1961" y="168"/>
                </a:lnTo>
                <a:lnTo>
                  <a:pt x="1961" y="153"/>
                </a:lnTo>
                <a:lnTo>
                  <a:pt x="1961" y="149"/>
                </a:lnTo>
                <a:lnTo>
                  <a:pt x="1962" y="139"/>
                </a:lnTo>
                <a:lnTo>
                  <a:pt x="1962" y="138"/>
                </a:lnTo>
                <a:lnTo>
                  <a:pt x="1962" y="133"/>
                </a:lnTo>
                <a:lnTo>
                  <a:pt x="1963" y="132"/>
                </a:lnTo>
                <a:lnTo>
                  <a:pt x="1963" y="132"/>
                </a:lnTo>
                <a:lnTo>
                  <a:pt x="1963" y="131"/>
                </a:lnTo>
                <a:lnTo>
                  <a:pt x="1963" y="132"/>
                </a:lnTo>
                <a:lnTo>
                  <a:pt x="1963" y="133"/>
                </a:lnTo>
                <a:lnTo>
                  <a:pt x="1963" y="141"/>
                </a:lnTo>
                <a:lnTo>
                  <a:pt x="1964" y="143"/>
                </a:lnTo>
                <a:lnTo>
                  <a:pt x="1964" y="165"/>
                </a:lnTo>
                <a:lnTo>
                  <a:pt x="1964" y="174"/>
                </a:lnTo>
                <a:lnTo>
                  <a:pt x="1965" y="249"/>
                </a:lnTo>
                <a:lnTo>
                  <a:pt x="1965" y="272"/>
                </a:lnTo>
                <a:lnTo>
                  <a:pt x="1965" y="386"/>
                </a:lnTo>
                <a:lnTo>
                  <a:pt x="1965" y="412"/>
                </a:lnTo>
                <a:lnTo>
                  <a:pt x="1966" y="548"/>
                </a:lnTo>
                <a:lnTo>
                  <a:pt x="1966" y="573"/>
                </a:lnTo>
                <a:lnTo>
                  <a:pt x="1966" y="662"/>
                </a:lnTo>
                <a:lnTo>
                  <a:pt x="1967" y="689"/>
                </a:lnTo>
                <a:lnTo>
                  <a:pt x="1967" y="744"/>
                </a:lnTo>
                <a:lnTo>
                  <a:pt x="1967" y="748"/>
                </a:lnTo>
                <a:lnTo>
                  <a:pt x="1967" y="747"/>
                </a:lnTo>
                <a:lnTo>
                  <a:pt x="1968" y="757"/>
                </a:lnTo>
                <a:lnTo>
                  <a:pt x="1968" y="758"/>
                </a:lnTo>
                <a:lnTo>
                  <a:pt x="1968" y="760"/>
                </a:lnTo>
                <a:lnTo>
                  <a:pt x="1968" y="760"/>
                </a:lnTo>
                <a:lnTo>
                  <a:pt x="1968" y="760"/>
                </a:lnTo>
                <a:lnTo>
                  <a:pt x="1969" y="768"/>
                </a:lnTo>
                <a:lnTo>
                  <a:pt x="1969" y="766"/>
                </a:lnTo>
                <a:lnTo>
                  <a:pt x="1969" y="767"/>
                </a:lnTo>
                <a:lnTo>
                  <a:pt x="1969" y="767"/>
                </a:lnTo>
                <a:lnTo>
                  <a:pt x="1969" y="771"/>
                </a:lnTo>
                <a:lnTo>
                  <a:pt x="1970" y="771"/>
                </a:lnTo>
                <a:lnTo>
                  <a:pt x="1970" y="773"/>
                </a:lnTo>
                <a:lnTo>
                  <a:pt x="1970" y="775"/>
                </a:lnTo>
                <a:lnTo>
                  <a:pt x="1970" y="779"/>
                </a:lnTo>
                <a:lnTo>
                  <a:pt x="1971" y="782"/>
                </a:lnTo>
                <a:lnTo>
                  <a:pt x="1971" y="788"/>
                </a:lnTo>
                <a:lnTo>
                  <a:pt x="1971" y="789"/>
                </a:lnTo>
                <a:lnTo>
                  <a:pt x="1972" y="791"/>
                </a:lnTo>
                <a:lnTo>
                  <a:pt x="1972" y="791"/>
                </a:lnTo>
                <a:lnTo>
                  <a:pt x="1972" y="792"/>
                </a:lnTo>
                <a:lnTo>
                  <a:pt x="1972" y="797"/>
                </a:lnTo>
                <a:lnTo>
                  <a:pt x="1972" y="800"/>
                </a:lnTo>
                <a:lnTo>
                  <a:pt x="1973" y="799"/>
                </a:lnTo>
                <a:lnTo>
                  <a:pt x="1973" y="799"/>
                </a:lnTo>
                <a:lnTo>
                  <a:pt x="1973" y="799"/>
                </a:lnTo>
                <a:lnTo>
                  <a:pt x="1973" y="803"/>
                </a:lnTo>
                <a:lnTo>
                  <a:pt x="1973" y="805"/>
                </a:lnTo>
                <a:lnTo>
                  <a:pt x="1974" y="809"/>
                </a:lnTo>
                <a:lnTo>
                  <a:pt x="1974" y="810"/>
                </a:lnTo>
                <a:lnTo>
                  <a:pt x="1974" y="812"/>
                </a:lnTo>
                <a:lnTo>
                  <a:pt x="1975" y="813"/>
                </a:lnTo>
                <a:lnTo>
                  <a:pt x="1975" y="820"/>
                </a:lnTo>
                <a:lnTo>
                  <a:pt x="1975" y="821"/>
                </a:lnTo>
                <a:lnTo>
                  <a:pt x="1976" y="823"/>
                </a:lnTo>
                <a:lnTo>
                  <a:pt x="1976" y="823"/>
                </a:lnTo>
                <a:lnTo>
                  <a:pt x="1976" y="824"/>
                </a:lnTo>
                <a:lnTo>
                  <a:pt x="1976" y="826"/>
                </a:lnTo>
                <a:lnTo>
                  <a:pt x="1976" y="826"/>
                </a:lnTo>
                <a:lnTo>
                  <a:pt x="1977" y="827"/>
                </a:lnTo>
                <a:lnTo>
                  <a:pt x="1977" y="827"/>
                </a:lnTo>
                <a:lnTo>
                  <a:pt x="1977" y="827"/>
                </a:lnTo>
                <a:lnTo>
                  <a:pt x="1977" y="828"/>
                </a:lnTo>
                <a:lnTo>
                  <a:pt x="1977" y="828"/>
                </a:lnTo>
                <a:lnTo>
                  <a:pt x="1978" y="828"/>
                </a:lnTo>
                <a:lnTo>
                  <a:pt x="1978" y="820"/>
                </a:lnTo>
                <a:lnTo>
                  <a:pt x="1978" y="820"/>
                </a:lnTo>
                <a:lnTo>
                  <a:pt x="1978" y="817"/>
                </a:lnTo>
                <a:lnTo>
                  <a:pt x="1979" y="817"/>
                </a:lnTo>
                <a:lnTo>
                  <a:pt x="1979" y="817"/>
                </a:lnTo>
                <a:lnTo>
                  <a:pt x="1979" y="816"/>
                </a:lnTo>
                <a:lnTo>
                  <a:pt x="1979" y="816"/>
                </a:lnTo>
                <a:lnTo>
                  <a:pt x="1980" y="658"/>
                </a:lnTo>
                <a:lnTo>
                  <a:pt x="1980" y="557"/>
                </a:lnTo>
                <a:lnTo>
                  <a:pt x="1980" y="440"/>
                </a:lnTo>
                <a:lnTo>
                  <a:pt x="1980" y="431"/>
                </a:lnTo>
                <a:lnTo>
                  <a:pt x="1981" y="363"/>
                </a:lnTo>
                <a:lnTo>
                  <a:pt x="1981" y="336"/>
                </a:lnTo>
                <a:lnTo>
                  <a:pt x="1981" y="209"/>
                </a:lnTo>
                <a:lnTo>
                  <a:pt x="1982" y="189"/>
                </a:lnTo>
                <a:lnTo>
                  <a:pt x="1982" y="138"/>
                </a:lnTo>
                <a:lnTo>
                  <a:pt x="1982" y="128"/>
                </a:lnTo>
                <a:lnTo>
                  <a:pt x="1982" y="98"/>
                </a:lnTo>
                <a:lnTo>
                  <a:pt x="1982" y="94"/>
                </a:lnTo>
                <a:lnTo>
                  <a:pt x="1983" y="83"/>
                </a:lnTo>
                <a:lnTo>
                  <a:pt x="1983" y="81"/>
                </a:lnTo>
                <a:lnTo>
                  <a:pt x="1984" y="73"/>
                </a:lnTo>
                <a:lnTo>
                  <a:pt x="1984" y="71"/>
                </a:lnTo>
                <a:lnTo>
                  <a:pt x="1984" y="58"/>
                </a:lnTo>
                <a:lnTo>
                  <a:pt x="1984" y="55"/>
                </a:lnTo>
                <a:lnTo>
                  <a:pt x="1985" y="48"/>
                </a:lnTo>
                <a:lnTo>
                  <a:pt x="1985" y="44"/>
                </a:lnTo>
                <a:lnTo>
                  <a:pt x="1985" y="35"/>
                </a:lnTo>
                <a:lnTo>
                  <a:pt x="1986" y="33"/>
                </a:lnTo>
                <a:lnTo>
                  <a:pt x="1986" y="27"/>
                </a:lnTo>
                <a:lnTo>
                  <a:pt x="1986" y="26"/>
                </a:lnTo>
                <a:lnTo>
                  <a:pt x="1986" y="27"/>
                </a:lnTo>
                <a:lnTo>
                  <a:pt x="1987" y="28"/>
                </a:lnTo>
                <a:lnTo>
                  <a:pt x="1987" y="32"/>
                </a:lnTo>
                <a:lnTo>
                  <a:pt x="1987" y="34"/>
                </a:lnTo>
                <a:lnTo>
                  <a:pt x="1988" y="41"/>
                </a:lnTo>
                <a:lnTo>
                  <a:pt x="1988" y="43"/>
                </a:lnTo>
                <a:lnTo>
                  <a:pt x="1988" y="50"/>
                </a:lnTo>
                <a:lnTo>
                  <a:pt x="1988" y="53"/>
                </a:lnTo>
                <a:lnTo>
                  <a:pt x="1989" y="60"/>
                </a:lnTo>
                <a:lnTo>
                  <a:pt x="1989" y="63"/>
                </a:lnTo>
                <a:lnTo>
                  <a:pt x="1989" y="69"/>
                </a:lnTo>
                <a:lnTo>
                  <a:pt x="1990" y="71"/>
                </a:lnTo>
                <a:lnTo>
                  <a:pt x="1990" y="80"/>
                </a:lnTo>
                <a:lnTo>
                  <a:pt x="1990" y="81"/>
                </a:lnTo>
                <a:lnTo>
                  <a:pt x="1990" y="89"/>
                </a:lnTo>
                <a:lnTo>
                  <a:pt x="1991" y="92"/>
                </a:lnTo>
                <a:lnTo>
                  <a:pt x="1991" y="102"/>
                </a:lnTo>
                <a:lnTo>
                  <a:pt x="1991" y="105"/>
                </a:lnTo>
                <a:lnTo>
                  <a:pt x="1992" y="119"/>
                </a:lnTo>
                <a:lnTo>
                  <a:pt x="1992" y="124"/>
                </a:lnTo>
                <a:lnTo>
                  <a:pt x="1992" y="148"/>
                </a:lnTo>
                <a:lnTo>
                  <a:pt x="1992" y="153"/>
                </a:lnTo>
                <a:lnTo>
                  <a:pt x="1993" y="171"/>
                </a:lnTo>
                <a:lnTo>
                  <a:pt x="1993" y="175"/>
                </a:lnTo>
                <a:lnTo>
                  <a:pt x="1993" y="201"/>
                </a:lnTo>
                <a:lnTo>
                  <a:pt x="1994" y="203"/>
                </a:lnTo>
                <a:lnTo>
                  <a:pt x="1994" y="215"/>
                </a:lnTo>
                <a:lnTo>
                  <a:pt x="1994" y="217"/>
                </a:lnTo>
                <a:lnTo>
                  <a:pt x="1994" y="217"/>
                </a:lnTo>
                <a:lnTo>
                  <a:pt x="1994" y="215"/>
                </a:lnTo>
                <a:lnTo>
                  <a:pt x="1995" y="215"/>
                </a:lnTo>
                <a:lnTo>
                  <a:pt x="1995" y="211"/>
                </a:lnTo>
                <a:lnTo>
                  <a:pt x="1995" y="210"/>
                </a:lnTo>
                <a:lnTo>
                  <a:pt x="1996" y="202"/>
                </a:lnTo>
                <a:lnTo>
                  <a:pt x="1996" y="200"/>
                </a:lnTo>
                <a:lnTo>
                  <a:pt x="1996" y="190"/>
                </a:lnTo>
                <a:lnTo>
                  <a:pt x="1996" y="189"/>
                </a:lnTo>
                <a:lnTo>
                  <a:pt x="1997" y="183"/>
                </a:lnTo>
                <a:lnTo>
                  <a:pt x="1997" y="183"/>
                </a:lnTo>
                <a:lnTo>
                  <a:pt x="1997" y="182"/>
                </a:lnTo>
                <a:lnTo>
                  <a:pt x="1997" y="186"/>
                </a:lnTo>
                <a:lnTo>
                  <a:pt x="1998" y="188"/>
                </a:lnTo>
                <a:lnTo>
                  <a:pt x="1998" y="210"/>
                </a:lnTo>
                <a:lnTo>
                  <a:pt x="1998" y="216"/>
                </a:lnTo>
                <a:lnTo>
                  <a:pt x="1999" y="248"/>
                </a:lnTo>
                <a:lnTo>
                  <a:pt x="1999" y="256"/>
                </a:lnTo>
                <a:lnTo>
                  <a:pt x="1999" y="305"/>
                </a:lnTo>
                <a:lnTo>
                  <a:pt x="1999" y="320"/>
                </a:lnTo>
                <a:lnTo>
                  <a:pt x="2000" y="418"/>
                </a:lnTo>
                <a:lnTo>
                  <a:pt x="2000" y="449"/>
                </a:lnTo>
                <a:lnTo>
                  <a:pt x="2000" y="553"/>
                </a:lnTo>
                <a:lnTo>
                  <a:pt x="2001" y="575"/>
                </a:lnTo>
                <a:lnTo>
                  <a:pt x="2001" y="656"/>
                </a:lnTo>
                <a:lnTo>
                  <a:pt x="2001" y="670"/>
                </a:lnTo>
                <a:lnTo>
                  <a:pt x="2001" y="730"/>
                </a:lnTo>
                <a:lnTo>
                  <a:pt x="2002" y="740"/>
                </a:lnTo>
                <a:lnTo>
                  <a:pt x="2002" y="743"/>
                </a:lnTo>
                <a:lnTo>
                  <a:pt x="2002" y="728"/>
                </a:lnTo>
                <a:lnTo>
                  <a:pt x="2002" y="733"/>
                </a:lnTo>
                <a:lnTo>
                  <a:pt x="2003" y="755"/>
                </a:lnTo>
                <a:lnTo>
                  <a:pt x="2003" y="757"/>
                </a:lnTo>
                <a:lnTo>
                  <a:pt x="2003" y="763"/>
                </a:lnTo>
                <a:lnTo>
                  <a:pt x="2003" y="768"/>
                </a:lnTo>
                <a:lnTo>
                  <a:pt x="2004" y="774"/>
                </a:lnTo>
                <a:lnTo>
                  <a:pt x="2004" y="774"/>
                </a:lnTo>
                <a:lnTo>
                  <a:pt x="2004" y="781"/>
                </a:lnTo>
                <a:lnTo>
                  <a:pt x="2005" y="781"/>
                </a:lnTo>
                <a:lnTo>
                  <a:pt x="2005" y="786"/>
                </a:lnTo>
                <a:lnTo>
                  <a:pt x="2005" y="786"/>
                </a:lnTo>
                <a:lnTo>
                  <a:pt x="2005" y="785"/>
                </a:lnTo>
                <a:lnTo>
                  <a:pt x="2005" y="787"/>
                </a:lnTo>
                <a:lnTo>
                  <a:pt x="2005" y="787"/>
                </a:lnTo>
                <a:lnTo>
                  <a:pt x="2006" y="789"/>
                </a:lnTo>
                <a:lnTo>
                  <a:pt x="2006" y="788"/>
                </a:lnTo>
                <a:lnTo>
                  <a:pt x="2007" y="790"/>
                </a:lnTo>
                <a:lnTo>
                  <a:pt x="2007" y="791"/>
                </a:lnTo>
                <a:lnTo>
                  <a:pt x="2007" y="795"/>
                </a:lnTo>
                <a:lnTo>
                  <a:pt x="2007" y="795"/>
                </a:lnTo>
                <a:lnTo>
                  <a:pt x="2007" y="796"/>
                </a:lnTo>
                <a:lnTo>
                  <a:pt x="2008" y="799"/>
                </a:lnTo>
                <a:lnTo>
                  <a:pt x="2008" y="799"/>
                </a:lnTo>
                <a:lnTo>
                  <a:pt x="2008" y="798"/>
                </a:lnTo>
                <a:lnTo>
                  <a:pt x="2008" y="799"/>
                </a:lnTo>
                <a:lnTo>
                  <a:pt x="2009" y="801"/>
                </a:lnTo>
                <a:lnTo>
                  <a:pt x="2009" y="805"/>
                </a:lnTo>
                <a:lnTo>
                  <a:pt x="2009" y="804"/>
                </a:lnTo>
                <a:lnTo>
                  <a:pt x="2009" y="804"/>
                </a:lnTo>
                <a:lnTo>
                  <a:pt x="2009" y="807"/>
                </a:lnTo>
                <a:lnTo>
                  <a:pt x="2009" y="807"/>
                </a:lnTo>
                <a:lnTo>
                  <a:pt x="2010" y="809"/>
                </a:lnTo>
                <a:lnTo>
                  <a:pt x="2010" y="814"/>
                </a:lnTo>
                <a:lnTo>
                  <a:pt x="2010" y="816"/>
                </a:lnTo>
                <a:lnTo>
                  <a:pt x="2011" y="823"/>
                </a:lnTo>
                <a:lnTo>
                  <a:pt x="2011" y="823"/>
                </a:lnTo>
                <a:lnTo>
                  <a:pt x="2011" y="823"/>
                </a:lnTo>
                <a:lnTo>
                  <a:pt x="2011" y="823"/>
                </a:lnTo>
                <a:lnTo>
                  <a:pt x="2011" y="823"/>
                </a:lnTo>
                <a:lnTo>
                  <a:pt x="2012" y="821"/>
                </a:lnTo>
                <a:lnTo>
                  <a:pt x="2012" y="820"/>
                </a:lnTo>
                <a:lnTo>
                  <a:pt x="2012" y="817"/>
                </a:lnTo>
                <a:lnTo>
                  <a:pt x="2012" y="818"/>
                </a:lnTo>
                <a:lnTo>
                  <a:pt x="2013" y="816"/>
                </a:lnTo>
                <a:lnTo>
                  <a:pt x="2013" y="809"/>
                </a:lnTo>
                <a:lnTo>
                  <a:pt x="2013" y="807"/>
                </a:lnTo>
                <a:lnTo>
                  <a:pt x="2013" y="805"/>
                </a:lnTo>
                <a:lnTo>
                  <a:pt x="2013" y="806"/>
                </a:lnTo>
                <a:lnTo>
                  <a:pt x="2014" y="807"/>
                </a:lnTo>
                <a:lnTo>
                  <a:pt x="2014" y="736"/>
                </a:lnTo>
                <a:lnTo>
                  <a:pt x="2014" y="690"/>
                </a:lnTo>
                <a:lnTo>
                  <a:pt x="2015" y="464"/>
                </a:lnTo>
                <a:lnTo>
                  <a:pt x="2015" y="438"/>
                </a:lnTo>
                <a:lnTo>
                  <a:pt x="2015" y="360"/>
                </a:lnTo>
                <a:lnTo>
                  <a:pt x="2015" y="341"/>
                </a:lnTo>
                <a:lnTo>
                  <a:pt x="2016" y="230"/>
                </a:lnTo>
                <a:lnTo>
                  <a:pt x="2016" y="199"/>
                </a:lnTo>
                <a:lnTo>
                  <a:pt x="2016" y="121"/>
                </a:lnTo>
                <a:lnTo>
                  <a:pt x="2017" y="109"/>
                </a:lnTo>
                <a:lnTo>
                  <a:pt x="2017" y="79"/>
                </a:lnTo>
                <a:lnTo>
                  <a:pt x="2017" y="76"/>
                </a:lnTo>
                <a:lnTo>
                  <a:pt x="2017" y="67"/>
                </a:lnTo>
                <a:lnTo>
                  <a:pt x="2018" y="65"/>
                </a:lnTo>
                <a:lnTo>
                  <a:pt x="2018" y="58"/>
                </a:lnTo>
                <a:lnTo>
                  <a:pt x="2018" y="56"/>
                </a:lnTo>
                <a:lnTo>
                  <a:pt x="2019" y="55"/>
                </a:lnTo>
                <a:lnTo>
                  <a:pt x="2019" y="55"/>
                </a:lnTo>
                <a:lnTo>
                  <a:pt x="2019" y="55"/>
                </a:lnTo>
                <a:lnTo>
                  <a:pt x="2019" y="57"/>
                </a:lnTo>
                <a:lnTo>
                  <a:pt x="2019" y="58"/>
                </a:lnTo>
                <a:lnTo>
                  <a:pt x="2020" y="68"/>
                </a:lnTo>
                <a:lnTo>
                  <a:pt x="2020" y="69"/>
                </a:lnTo>
                <a:lnTo>
                  <a:pt x="2020" y="79"/>
                </a:lnTo>
                <a:lnTo>
                  <a:pt x="2021" y="82"/>
                </a:lnTo>
                <a:lnTo>
                  <a:pt x="2021" y="99"/>
                </a:lnTo>
                <a:lnTo>
                  <a:pt x="2021" y="103"/>
                </a:lnTo>
                <a:lnTo>
                  <a:pt x="2021" y="117"/>
                </a:lnTo>
                <a:lnTo>
                  <a:pt x="2022" y="121"/>
                </a:lnTo>
                <a:lnTo>
                  <a:pt x="2022" y="134"/>
                </a:lnTo>
                <a:lnTo>
                  <a:pt x="2022" y="137"/>
                </a:lnTo>
                <a:lnTo>
                  <a:pt x="2023" y="145"/>
                </a:lnTo>
                <a:lnTo>
                  <a:pt x="2023" y="145"/>
                </a:lnTo>
                <a:lnTo>
                  <a:pt x="2023" y="147"/>
                </a:lnTo>
                <a:lnTo>
                  <a:pt x="2023" y="147"/>
                </a:lnTo>
                <a:lnTo>
                  <a:pt x="2024" y="147"/>
                </a:lnTo>
                <a:lnTo>
                  <a:pt x="2024" y="145"/>
                </a:lnTo>
                <a:lnTo>
                  <a:pt x="2024" y="145"/>
                </a:lnTo>
                <a:lnTo>
                  <a:pt x="2024" y="141"/>
                </a:lnTo>
                <a:lnTo>
                  <a:pt x="2025" y="140"/>
                </a:lnTo>
                <a:lnTo>
                  <a:pt x="2025" y="136"/>
                </a:lnTo>
                <a:lnTo>
                  <a:pt x="2025" y="134"/>
                </a:lnTo>
                <a:lnTo>
                  <a:pt x="2026" y="131"/>
                </a:lnTo>
                <a:lnTo>
                  <a:pt x="2026" y="131"/>
                </a:lnTo>
                <a:lnTo>
                  <a:pt x="2026" y="131"/>
                </a:lnTo>
                <a:lnTo>
                  <a:pt x="2026" y="132"/>
                </a:lnTo>
                <a:lnTo>
                  <a:pt x="2026" y="131"/>
                </a:lnTo>
                <a:lnTo>
                  <a:pt x="2026" y="131"/>
                </a:lnTo>
                <a:lnTo>
                  <a:pt x="2026" y="131"/>
                </a:lnTo>
                <a:lnTo>
                  <a:pt x="2027" y="139"/>
                </a:lnTo>
                <a:lnTo>
                  <a:pt x="2027" y="141"/>
                </a:lnTo>
                <a:lnTo>
                  <a:pt x="2027" y="152"/>
                </a:lnTo>
                <a:lnTo>
                  <a:pt x="2028" y="155"/>
                </a:lnTo>
                <a:lnTo>
                  <a:pt x="2028" y="163"/>
                </a:lnTo>
                <a:lnTo>
                  <a:pt x="2028" y="166"/>
                </a:lnTo>
                <a:lnTo>
                  <a:pt x="2028" y="184"/>
                </a:lnTo>
                <a:lnTo>
                  <a:pt x="2029" y="185"/>
                </a:lnTo>
                <a:lnTo>
                  <a:pt x="2029" y="190"/>
                </a:lnTo>
                <a:lnTo>
                  <a:pt x="2029" y="188"/>
                </a:lnTo>
                <a:lnTo>
                  <a:pt x="2029" y="188"/>
                </a:lnTo>
                <a:lnTo>
                  <a:pt x="2029" y="189"/>
                </a:lnTo>
                <a:lnTo>
                  <a:pt x="2030" y="182"/>
                </a:lnTo>
                <a:lnTo>
                  <a:pt x="2030" y="181"/>
                </a:lnTo>
                <a:lnTo>
                  <a:pt x="2030" y="160"/>
                </a:lnTo>
                <a:lnTo>
                  <a:pt x="2030" y="157"/>
                </a:lnTo>
                <a:lnTo>
                  <a:pt x="2031" y="146"/>
                </a:lnTo>
                <a:lnTo>
                  <a:pt x="2031" y="144"/>
                </a:lnTo>
                <a:lnTo>
                  <a:pt x="2031" y="136"/>
                </a:lnTo>
                <a:lnTo>
                  <a:pt x="2032" y="133"/>
                </a:lnTo>
                <a:lnTo>
                  <a:pt x="2032" y="127"/>
                </a:lnTo>
                <a:lnTo>
                  <a:pt x="2032" y="127"/>
                </a:lnTo>
                <a:lnTo>
                  <a:pt x="2032" y="128"/>
                </a:lnTo>
                <a:lnTo>
                  <a:pt x="2033" y="129"/>
                </a:lnTo>
                <a:lnTo>
                  <a:pt x="2033" y="139"/>
                </a:lnTo>
                <a:lnTo>
                  <a:pt x="2033" y="143"/>
                </a:lnTo>
                <a:lnTo>
                  <a:pt x="2034" y="162"/>
                </a:lnTo>
                <a:lnTo>
                  <a:pt x="2034" y="166"/>
                </a:lnTo>
                <a:lnTo>
                  <a:pt x="2034" y="196"/>
                </a:lnTo>
                <a:lnTo>
                  <a:pt x="2034" y="209"/>
                </a:lnTo>
                <a:lnTo>
                  <a:pt x="2035" y="290"/>
                </a:lnTo>
                <a:lnTo>
                  <a:pt x="2035" y="321"/>
                </a:lnTo>
                <a:lnTo>
                  <a:pt x="2035" y="438"/>
                </a:lnTo>
                <a:lnTo>
                  <a:pt x="2036" y="463"/>
                </a:lnTo>
                <a:lnTo>
                  <a:pt x="2036" y="565"/>
                </a:lnTo>
                <a:lnTo>
                  <a:pt x="2036" y="589"/>
                </a:lnTo>
                <a:lnTo>
                  <a:pt x="2036" y="684"/>
                </a:lnTo>
                <a:lnTo>
                  <a:pt x="2037" y="701"/>
                </a:lnTo>
                <a:lnTo>
                  <a:pt x="2037" y="744"/>
                </a:lnTo>
                <a:lnTo>
                  <a:pt x="2037" y="738"/>
                </a:lnTo>
                <a:lnTo>
                  <a:pt x="2037" y="722"/>
                </a:lnTo>
                <a:lnTo>
                  <a:pt x="2038" y="741"/>
                </a:lnTo>
                <a:lnTo>
                  <a:pt x="2038" y="745"/>
                </a:lnTo>
                <a:lnTo>
                  <a:pt x="2038" y="757"/>
                </a:lnTo>
                <a:lnTo>
                  <a:pt x="2038" y="759"/>
                </a:lnTo>
                <a:lnTo>
                  <a:pt x="2039" y="767"/>
                </a:lnTo>
                <a:lnTo>
                  <a:pt x="2039" y="767"/>
                </a:lnTo>
                <a:lnTo>
                  <a:pt x="2039" y="770"/>
                </a:lnTo>
                <a:lnTo>
                  <a:pt x="2039" y="770"/>
                </a:lnTo>
                <a:lnTo>
                  <a:pt x="2040" y="770"/>
                </a:lnTo>
                <a:lnTo>
                  <a:pt x="2040" y="772"/>
                </a:lnTo>
                <a:lnTo>
                  <a:pt x="2040" y="772"/>
                </a:lnTo>
                <a:lnTo>
                  <a:pt x="2040" y="777"/>
                </a:lnTo>
                <a:lnTo>
                  <a:pt x="2041" y="777"/>
                </a:lnTo>
                <a:lnTo>
                  <a:pt x="2041" y="780"/>
                </a:lnTo>
                <a:lnTo>
                  <a:pt x="2041" y="781"/>
                </a:lnTo>
                <a:lnTo>
                  <a:pt x="2042" y="782"/>
                </a:lnTo>
                <a:lnTo>
                  <a:pt x="2042" y="782"/>
                </a:lnTo>
                <a:lnTo>
                  <a:pt x="2042" y="782"/>
                </a:lnTo>
                <a:lnTo>
                  <a:pt x="2042" y="783"/>
                </a:lnTo>
                <a:lnTo>
                  <a:pt x="2042" y="784"/>
                </a:lnTo>
                <a:lnTo>
                  <a:pt x="2043" y="787"/>
                </a:lnTo>
                <a:lnTo>
                  <a:pt x="2043" y="787"/>
                </a:lnTo>
                <a:lnTo>
                  <a:pt x="2043" y="787"/>
                </a:lnTo>
                <a:lnTo>
                  <a:pt x="2043" y="790"/>
                </a:lnTo>
                <a:lnTo>
                  <a:pt x="2044" y="790"/>
                </a:lnTo>
                <a:lnTo>
                  <a:pt x="2044" y="794"/>
                </a:lnTo>
                <a:lnTo>
                  <a:pt x="2044" y="794"/>
                </a:lnTo>
                <a:lnTo>
                  <a:pt x="2044" y="797"/>
                </a:lnTo>
                <a:lnTo>
                  <a:pt x="2044" y="801"/>
                </a:lnTo>
                <a:lnTo>
                  <a:pt x="2045" y="802"/>
                </a:lnTo>
                <a:lnTo>
                  <a:pt x="2045" y="807"/>
                </a:lnTo>
                <a:lnTo>
                  <a:pt x="2045" y="807"/>
                </a:lnTo>
                <a:lnTo>
                  <a:pt x="2046" y="810"/>
                </a:lnTo>
                <a:lnTo>
                  <a:pt x="2046" y="810"/>
                </a:lnTo>
                <a:lnTo>
                  <a:pt x="2046" y="811"/>
                </a:lnTo>
                <a:lnTo>
                  <a:pt x="2046" y="813"/>
                </a:lnTo>
                <a:lnTo>
                  <a:pt x="2046" y="813"/>
                </a:lnTo>
                <a:lnTo>
                  <a:pt x="2046" y="813"/>
                </a:lnTo>
                <a:lnTo>
                  <a:pt x="2047" y="810"/>
                </a:lnTo>
                <a:lnTo>
                  <a:pt x="2047" y="810"/>
                </a:lnTo>
                <a:lnTo>
                  <a:pt x="2047" y="806"/>
                </a:lnTo>
                <a:lnTo>
                  <a:pt x="2047" y="807"/>
                </a:lnTo>
                <a:lnTo>
                  <a:pt x="2048" y="805"/>
                </a:lnTo>
                <a:lnTo>
                  <a:pt x="2048" y="802"/>
                </a:lnTo>
                <a:lnTo>
                  <a:pt x="2048" y="794"/>
                </a:lnTo>
                <a:lnTo>
                  <a:pt x="2048" y="628"/>
                </a:lnTo>
                <a:lnTo>
                  <a:pt x="2049" y="569"/>
                </a:lnTo>
                <a:lnTo>
                  <a:pt x="2049" y="362"/>
                </a:lnTo>
                <a:lnTo>
                  <a:pt x="2049" y="334"/>
                </a:lnTo>
                <a:lnTo>
                  <a:pt x="2050" y="264"/>
                </a:lnTo>
                <a:lnTo>
                  <a:pt x="2050" y="249"/>
                </a:lnTo>
                <a:lnTo>
                  <a:pt x="2050" y="160"/>
                </a:lnTo>
                <a:lnTo>
                  <a:pt x="2051" y="148"/>
                </a:lnTo>
                <a:lnTo>
                  <a:pt x="2051" y="108"/>
                </a:lnTo>
                <a:lnTo>
                  <a:pt x="2051" y="99"/>
                </a:lnTo>
                <a:lnTo>
                  <a:pt x="2051" y="73"/>
                </a:lnTo>
                <a:lnTo>
                  <a:pt x="2052" y="68"/>
                </a:lnTo>
                <a:lnTo>
                  <a:pt x="2052" y="59"/>
                </a:lnTo>
                <a:lnTo>
                  <a:pt x="2052" y="58"/>
                </a:lnTo>
                <a:lnTo>
                  <a:pt x="2053" y="53"/>
                </a:lnTo>
                <a:lnTo>
                  <a:pt x="2053" y="51"/>
                </a:lnTo>
                <a:lnTo>
                  <a:pt x="2053" y="47"/>
                </a:lnTo>
                <a:lnTo>
                  <a:pt x="2053" y="46"/>
                </a:lnTo>
                <a:lnTo>
                  <a:pt x="2053" y="46"/>
                </a:lnTo>
                <a:lnTo>
                  <a:pt x="2054" y="48"/>
                </a:lnTo>
                <a:lnTo>
                  <a:pt x="2054" y="49"/>
                </a:lnTo>
                <a:lnTo>
                  <a:pt x="2054" y="55"/>
                </a:lnTo>
                <a:lnTo>
                  <a:pt x="2055" y="57"/>
                </a:lnTo>
                <a:lnTo>
                  <a:pt x="2055" y="65"/>
                </a:lnTo>
                <a:lnTo>
                  <a:pt x="2055" y="68"/>
                </a:lnTo>
                <a:lnTo>
                  <a:pt x="2055" y="79"/>
                </a:lnTo>
                <a:lnTo>
                  <a:pt x="2056" y="81"/>
                </a:lnTo>
                <a:lnTo>
                  <a:pt x="2056" y="98"/>
                </a:lnTo>
                <a:lnTo>
                  <a:pt x="2056" y="100"/>
                </a:lnTo>
                <a:lnTo>
                  <a:pt x="2057" y="113"/>
                </a:lnTo>
                <a:lnTo>
                  <a:pt x="2057" y="116"/>
                </a:lnTo>
                <a:lnTo>
                  <a:pt x="2057" y="122"/>
                </a:lnTo>
                <a:lnTo>
                  <a:pt x="2057" y="123"/>
                </a:lnTo>
                <a:lnTo>
                  <a:pt x="2058" y="130"/>
                </a:lnTo>
                <a:lnTo>
                  <a:pt x="2058" y="130"/>
                </a:lnTo>
                <a:lnTo>
                  <a:pt x="2058" y="131"/>
                </a:lnTo>
                <a:lnTo>
                  <a:pt x="2059" y="131"/>
                </a:lnTo>
                <a:lnTo>
                  <a:pt x="2059" y="133"/>
                </a:lnTo>
                <a:lnTo>
                  <a:pt x="2059" y="133"/>
                </a:lnTo>
                <a:lnTo>
                  <a:pt x="2059" y="134"/>
                </a:lnTo>
                <a:lnTo>
                  <a:pt x="2059" y="134"/>
                </a:lnTo>
                <a:lnTo>
                  <a:pt x="2059" y="136"/>
                </a:lnTo>
                <a:lnTo>
                  <a:pt x="2060" y="138"/>
                </a:lnTo>
                <a:lnTo>
                  <a:pt x="2060" y="141"/>
                </a:lnTo>
                <a:lnTo>
                  <a:pt x="2060" y="144"/>
                </a:lnTo>
                <a:lnTo>
                  <a:pt x="2061" y="150"/>
                </a:lnTo>
                <a:lnTo>
                  <a:pt x="2061" y="151"/>
                </a:lnTo>
                <a:lnTo>
                  <a:pt x="2061" y="159"/>
                </a:lnTo>
                <a:lnTo>
                  <a:pt x="2061" y="160"/>
                </a:lnTo>
                <a:lnTo>
                  <a:pt x="2062" y="166"/>
                </a:lnTo>
                <a:lnTo>
                  <a:pt x="2062" y="168"/>
                </a:lnTo>
                <a:lnTo>
                  <a:pt x="2062" y="185"/>
                </a:lnTo>
                <a:lnTo>
                  <a:pt x="2063" y="188"/>
                </a:lnTo>
                <a:lnTo>
                  <a:pt x="2063" y="198"/>
                </a:lnTo>
                <a:lnTo>
                  <a:pt x="2063" y="199"/>
                </a:lnTo>
                <a:lnTo>
                  <a:pt x="2063" y="205"/>
                </a:lnTo>
                <a:lnTo>
                  <a:pt x="2063" y="205"/>
                </a:lnTo>
                <a:lnTo>
                  <a:pt x="2063" y="205"/>
                </a:lnTo>
                <a:lnTo>
                  <a:pt x="2064" y="207"/>
                </a:lnTo>
                <a:lnTo>
                  <a:pt x="2064" y="203"/>
                </a:lnTo>
                <a:lnTo>
                  <a:pt x="2064" y="200"/>
                </a:lnTo>
                <a:lnTo>
                  <a:pt x="2065" y="187"/>
                </a:lnTo>
                <a:lnTo>
                  <a:pt x="2065" y="184"/>
                </a:lnTo>
                <a:lnTo>
                  <a:pt x="2065" y="164"/>
                </a:lnTo>
                <a:lnTo>
                  <a:pt x="2065" y="161"/>
                </a:lnTo>
                <a:lnTo>
                  <a:pt x="2066" y="147"/>
                </a:lnTo>
                <a:lnTo>
                  <a:pt x="2066" y="144"/>
                </a:lnTo>
                <a:lnTo>
                  <a:pt x="2066" y="133"/>
                </a:lnTo>
                <a:lnTo>
                  <a:pt x="2067" y="130"/>
                </a:lnTo>
                <a:lnTo>
                  <a:pt x="2067" y="123"/>
                </a:lnTo>
                <a:lnTo>
                  <a:pt x="2067" y="122"/>
                </a:lnTo>
                <a:lnTo>
                  <a:pt x="2067" y="122"/>
                </a:lnTo>
                <a:lnTo>
                  <a:pt x="2067" y="126"/>
                </a:lnTo>
                <a:lnTo>
                  <a:pt x="2068" y="127"/>
                </a:lnTo>
                <a:lnTo>
                  <a:pt x="2068" y="135"/>
                </a:lnTo>
                <a:lnTo>
                  <a:pt x="2068" y="138"/>
                </a:lnTo>
                <a:lnTo>
                  <a:pt x="2069" y="164"/>
                </a:lnTo>
                <a:lnTo>
                  <a:pt x="2069" y="169"/>
                </a:lnTo>
                <a:lnTo>
                  <a:pt x="2069" y="210"/>
                </a:lnTo>
                <a:lnTo>
                  <a:pt x="2069" y="226"/>
                </a:lnTo>
                <a:lnTo>
                  <a:pt x="2070" y="336"/>
                </a:lnTo>
                <a:lnTo>
                  <a:pt x="2070" y="371"/>
                </a:lnTo>
                <a:lnTo>
                  <a:pt x="2070" y="487"/>
                </a:lnTo>
                <a:lnTo>
                  <a:pt x="2071" y="516"/>
                </a:lnTo>
                <a:lnTo>
                  <a:pt x="2071" y="600"/>
                </a:lnTo>
                <a:lnTo>
                  <a:pt x="2071" y="626"/>
                </a:lnTo>
                <a:lnTo>
                  <a:pt x="2071" y="709"/>
                </a:lnTo>
                <a:lnTo>
                  <a:pt x="2072" y="725"/>
                </a:lnTo>
                <a:lnTo>
                  <a:pt x="2072" y="738"/>
                </a:lnTo>
                <a:lnTo>
                  <a:pt x="2072" y="723"/>
                </a:lnTo>
                <a:lnTo>
                  <a:pt x="2072" y="723"/>
                </a:lnTo>
                <a:lnTo>
                  <a:pt x="2073" y="744"/>
                </a:lnTo>
                <a:lnTo>
                  <a:pt x="2073" y="747"/>
                </a:lnTo>
                <a:lnTo>
                  <a:pt x="2073" y="758"/>
                </a:lnTo>
                <a:lnTo>
                  <a:pt x="2073" y="761"/>
                </a:lnTo>
                <a:lnTo>
                  <a:pt x="2074" y="770"/>
                </a:lnTo>
                <a:lnTo>
                  <a:pt x="2074" y="772"/>
                </a:lnTo>
                <a:lnTo>
                  <a:pt x="2074" y="776"/>
                </a:lnTo>
                <a:lnTo>
                  <a:pt x="2075" y="778"/>
                </a:lnTo>
                <a:lnTo>
                  <a:pt x="2075" y="778"/>
                </a:lnTo>
                <a:lnTo>
                  <a:pt x="2075" y="780"/>
                </a:lnTo>
                <a:lnTo>
                  <a:pt x="2075" y="781"/>
                </a:lnTo>
                <a:lnTo>
                  <a:pt x="2075" y="784"/>
                </a:lnTo>
                <a:lnTo>
                  <a:pt x="2076" y="787"/>
                </a:lnTo>
                <a:lnTo>
                  <a:pt x="2076" y="790"/>
                </a:lnTo>
                <a:lnTo>
                  <a:pt x="2076" y="790"/>
                </a:lnTo>
                <a:lnTo>
                  <a:pt x="2077" y="791"/>
                </a:lnTo>
                <a:lnTo>
                  <a:pt x="2077" y="793"/>
                </a:lnTo>
                <a:lnTo>
                  <a:pt x="2077" y="794"/>
                </a:lnTo>
                <a:lnTo>
                  <a:pt x="2077" y="794"/>
                </a:lnTo>
                <a:lnTo>
                  <a:pt x="2077" y="794"/>
                </a:lnTo>
                <a:lnTo>
                  <a:pt x="2078" y="796"/>
                </a:lnTo>
                <a:lnTo>
                  <a:pt x="2078" y="797"/>
                </a:lnTo>
                <a:lnTo>
                  <a:pt x="2078" y="801"/>
                </a:lnTo>
                <a:lnTo>
                  <a:pt x="2079" y="801"/>
                </a:lnTo>
                <a:lnTo>
                  <a:pt x="2079" y="804"/>
                </a:lnTo>
                <a:lnTo>
                  <a:pt x="2079" y="803"/>
                </a:lnTo>
                <a:lnTo>
                  <a:pt x="2079" y="803"/>
                </a:lnTo>
                <a:lnTo>
                  <a:pt x="2080" y="807"/>
                </a:lnTo>
                <a:lnTo>
                  <a:pt x="2080" y="809"/>
                </a:lnTo>
                <a:lnTo>
                  <a:pt x="2080" y="817"/>
                </a:lnTo>
                <a:lnTo>
                  <a:pt x="2080" y="818"/>
                </a:lnTo>
                <a:lnTo>
                  <a:pt x="2081" y="822"/>
                </a:lnTo>
                <a:lnTo>
                  <a:pt x="2081" y="822"/>
                </a:lnTo>
                <a:lnTo>
                  <a:pt x="2081" y="822"/>
                </a:lnTo>
                <a:lnTo>
                  <a:pt x="2081" y="822"/>
                </a:lnTo>
                <a:lnTo>
                  <a:pt x="2081" y="822"/>
                </a:lnTo>
                <a:lnTo>
                  <a:pt x="2082" y="822"/>
                </a:lnTo>
                <a:lnTo>
                  <a:pt x="2082" y="816"/>
                </a:lnTo>
                <a:lnTo>
                  <a:pt x="2082" y="813"/>
                </a:lnTo>
                <a:lnTo>
                  <a:pt x="2082" y="811"/>
                </a:lnTo>
                <a:lnTo>
                  <a:pt x="2082" y="811"/>
                </a:lnTo>
                <a:lnTo>
                  <a:pt x="2083" y="807"/>
                </a:lnTo>
                <a:lnTo>
                  <a:pt x="2083" y="802"/>
                </a:lnTo>
                <a:lnTo>
                  <a:pt x="2083" y="802"/>
                </a:lnTo>
                <a:lnTo>
                  <a:pt x="2084" y="627"/>
                </a:lnTo>
                <a:lnTo>
                  <a:pt x="2084" y="559"/>
                </a:lnTo>
                <a:lnTo>
                  <a:pt x="2084" y="349"/>
                </a:lnTo>
                <a:lnTo>
                  <a:pt x="2084" y="331"/>
                </a:lnTo>
                <a:lnTo>
                  <a:pt x="2085" y="265"/>
                </a:lnTo>
                <a:lnTo>
                  <a:pt x="2085" y="246"/>
                </a:lnTo>
                <a:lnTo>
                  <a:pt x="2085" y="138"/>
                </a:lnTo>
                <a:lnTo>
                  <a:pt x="2086" y="128"/>
                </a:lnTo>
                <a:lnTo>
                  <a:pt x="2086" y="88"/>
                </a:lnTo>
                <a:lnTo>
                  <a:pt x="2086" y="81"/>
                </a:lnTo>
                <a:lnTo>
                  <a:pt x="2086" y="62"/>
                </a:lnTo>
                <a:lnTo>
                  <a:pt x="2086" y="60"/>
                </a:lnTo>
                <a:lnTo>
                  <a:pt x="2087" y="52"/>
                </a:lnTo>
                <a:lnTo>
                  <a:pt x="2087" y="50"/>
                </a:lnTo>
                <a:lnTo>
                  <a:pt x="2088" y="43"/>
                </a:lnTo>
                <a:lnTo>
                  <a:pt x="2088" y="41"/>
                </a:lnTo>
                <a:lnTo>
                  <a:pt x="2088" y="36"/>
                </a:lnTo>
                <a:lnTo>
                  <a:pt x="2088" y="36"/>
                </a:lnTo>
                <a:lnTo>
                  <a:pt x="2089" y="38"/>
                </a:lnTo>
                <a:lnTo>
                  <a:pt x="2089" y="39"/>
                </a:lnTo>
                <a:lnTo>
                  <a:pt x="2089" y="48"/>
                </a:lnTo>
                <a:lnTo>
                  <a:pt x="2090" y="52"/>
                </a:lnTo>
                <a:lnTo>
                  <a:pt x="2090" y="72"/>
                </a:lnTo>
                <a:lnTo>
                  <a:pt x="2090" y="77"/>
                </a:lnTo>
                <a:lnTo>
                  <a:pt x="2090" y="97"/>
                </a:lnTo>
                <a:lnTo>
                  <a:pt x="2091" y="101"/>
                </a:lnTo>
                <a:lnTo>
                  <a:pt x="2091" y="121"/>
                </a:lnTo>
                <a:lnTo>
                  <a:pt x="2091" y="126"/>
                </a:lnTo>
                <a:lnTo>
                  <a:pt x="2092" y="144"/>
                </a:lnTo>
                <a:lnTo>
                  <a:pt x="2092" y="147"/>
                </a:lnTo>
                <a:lnTo>
                  <a:pt x="2092" y="158"/>
                </a:lnTo>
                <a:lnTo>
                  <a:pt x="2092" y="160"/>
                </a:lnTo>
                <a:lnTo>
                  <a:pt x="2093" y="168"/>
                </a:lnTo>
                <a:lnTo>
                  <a:pt x="2093" y="168"/>
                </a:lnTo>
                <a:lnTo>
                  <a:pt x="2093" y="170"/>
                </a:lnTo>
                <a:lnTo>
                  <a:pt x="2093" y="170"/>
                </a:lnTo>
                <a:lnTo>
                  <a:pt x="2094" y="171"/>
                </a:lnTo>
                <a:lnTo>
                  <a:pt x="2094" y="172"/>
                </a:lnTo>
                <a:lnTo>
                  <a:pt x="2094" y="172"/>
                </a:lnTo>
                <a:lnTo>
                  <a:pt x="2094" y="176"/>
                </a:lnTo>
                <a:lnTo>
                  <a:pt x="2095" y="177"/>
                </a:lnTo>
                <a:lnTo>
                  <a:pt x="2095" y="182"/>
                </a:lnTo>
                <a:lnTo>
                  <a:pt x="2095" y="183"/>
                </a:lnTo>
                <a:lnTo>
                  <a:pt x="2096" y="192"/>
                </a:lnTo>
                <a:lnTo>
                  <a:pt x="2096" y="194"/>
                </a:lnTo>
                <a:lnTo>
                  <a:pt x="2096" y="211"/>
                </a:lnTo>
                <a:lnTo>
                  <a:pt x="2096" y="215"/>
                </a:lnTo>
                <a:lnTo>
                  <a:pt x="2097" y="234"/>
                </a:lnTo>
                <a:lnTo>
                  <a:pt x="2097" y="239"/>
                </a:lnTo>
                <a:lnTo>
                  <a:pt x="2097" y="255"/>
                </a:lnTo>
                <a:lnTo>
                  <a:pt x="2098" y="261"/>
                </a:lnTo>
                <a:lnTo>
                  <a:pt x="2098" y="276"/>
                </a:lnTo>
                <a:lnTo>
                  <a:pt x="2098" y="278"/>
                </a:lnTo>
                <a:lnTo>
                  <a:pt x="2098" y="286"/>
                </a:lnTo>
                <a:lnTo>
                  <a:pt x="2098" y="286"/>
                </a:lnTo>
                <a:lnTo>
                  <a:pt x="2099" y="286"/>
                </a:lnTo>
                <a:lnTo>
                  <a:pt x="2099" y="278"/>
                </a:lnTo>
                <a:lnTo>
                  <a:pt x="2099" y="274"/>
                </a:lnTo>
                <a:lnTo>
                  <a:pt x="2100" y="256"/>
                </a:lnTo>
                <a:lnTo>
                  <a:pt x="2100" y="251"/>
                </a:lnTo>
                <a:lnTo>
                  <a:pt x="2100" y="221"/>
                </a:lnTo>
                <a:lnTo>
                  <a:pt x="2100" y="213"/>
                </a:lnTo>
                <a:lnTo>
                  <a:pt x="2101" y="185"/>
                </a:lnTo>
                <a:lnTo>
                  <a:pt x="2101" y="178"/>
                </a:lnTo>
                <a:lnTo>
                  <a:pt x="2101" y="160"/>
                </a:lnTo>
                <a:lnTo>
                  <a:pt x="2102" y="157"/>
                </a:lnTo>
                <a:lnTo>
                  <a:pt x="2102" y="143"/>
                </a:lnTo>
                <a:lnTo>
                  <a:pt x="2102" y="142"/>
                </a:lnTo>
                <a:lnTo>
                  <a:pt x="2102" y="138"/>
                </a:lnTo>
                <a:lnTo>
                  <a:pt x="2103" y="138"/>
                </a:lnTo>
                <a:lnTo>
                  <a:pt x="2103" y="142"/>
                </a:lnTo>
                <a:lnTo>
                  <a:pt x="2103" y="144"/>
                </a:lnTo>
                <a:lnTo>
                  <a:pt x="2104" y="163"/>
                </a:lnTo>
                <a:lnTo>
                  <a:pt x="2104" y="169"/>
                </a:lnTo>
                <a:lnTo>
                  <a:pt x="2104" y="204"/>
                </a:lnTo>
                <a:lnTo>
                  <a:pt x="2104" y="217"/>
                </a:lnTo>
                <a:lnTo>
                  <a:pt x="2105" y="286"/>
                </a:lnTo>
                <a:lnTo>
                  <a:pt x="2105" y="304"/>
                </a:lnTo>
                <a:lnTo>
                  <a:pt x="2105" y="435"/>
                </a:lnTo>
                <a:lnTo>
                  <a:pt x="2106" y="452"/>
                </a:lnTo>
                <a:lnTo>
                  <a:pt x="2106" y="536"/>
                </a:lnTo>
                <a:lnTo>
                  <a:pt x="2106" y="567"/>
                </a:lnTo>
                <a:lnTo>
                  <a:pt x="2107" y="673"/>
                </a:lnTo>
                <a:lnTo>
                  <a:pt x="2107" y="696"/>
                </a:lnTo>
                <a:lnTo>
                  <a:pt x="2107" y="734"/>
                </a:lnTo>
                <a:lnTo>
                  <a:pt x="2107" y="733"/>
                </a:lnTo>
                <a:lnTo>
                  <a:pt x="2107" y="731"/>
                </a:lnTo>
                <a:lnTo>
                  <a:pt x="2107" y="726"/>
                </a:lnTo>
                <a:lnTo>
                  <a:pt x="2108" y="735"/>
                </a:lnTo>
                <a:lnTo>
                  <a:pt x="2108" y="738"/>
                </a:lnTo>
                <a:lnTo>
                  <a:pt x="2108" y="751"/>
                </a:lnTo>
                <a:lnTo>
                  <a:pt x="2109" y="754"/>
                </a:lnTo>
                <a:lnTo>
                  <a:pt x="2109" y="760"/>
                </a:lnTo>
                <a:lnTo>
                  <a:pt x="2109" y="760"/>
                </a:lnTo>
                <a:lnTo>
                  <a:pt x="2109" y="765"/>
                </a:lnTo>
                <a:lnTo>
                  <a:pt x="2109" y="766"/>
                </a:lnTo>
                <a:lnTo>
                  <a:pt x="2110" y="771"/>
                </a:lnTo>
                <a:lnTo>
                  <a:pt x="2110" y="773"/>
                </a:lnTo>
                <a:lnTo>
                  <a:pt x="2111" y="779"/>
                </a:lnTo>
                <a:lnTo>
                  <a:pt x="2111" y="780"/>
                </a:lnTo>
                <a:lnTo>
                  <a:pt x="2111" y="783"/>
                </a:lnTo>
                <a:lnTo>
                  <a:pt x="2111" y="784"/>
                </a:lnTo>
                <a:lnTo>
                  <a:pt x="2112" y="789"/>
                </a:lnTo>
                <a:lnTo>
                  <a:pt x="2112" y="790"/>
                </a:lnTo>
                <a:lnTo>
                  <a:pt x="2112" y="794"/>
                </a:lnTo>
                <a:lnTo>
                  <a:pt x="2113" y="795"/>
                </a:lnTo>
                <a:lnTo>
                  <a:pt x="2113" y="799"/>
                </a:lnTo>
                <a:lnTo>
                  <a:pt x="2113" y="799"/>
                </a:lnTo>
                <a:lnTo>
                  <a:pt x="2113" y="800"/>
                </a:lnTo>
                <a:lnTo>
                  <a:pt x="2113" y="801"/>
                </a:lnTo>
                <a:lnTo>
                  <a:pt x="2113" y="801"/>
                </a:lnTo>
                <a:lnTo>
                  <a:pt x="2114" y="802"/>
                </a:lnTo>
                <a:lnTo>
                  <a:pt x="2114" y="804"/>
                </a:lnTo>
                <a:lnTo>
                  <a:pt x="2114" y="805"/>
                </a:lnTo>
                <a:lnTo>
                  <a:pt x="2115" y="809"/>
                </a:lnTo>
                <a:lnTo>
                  <a:pt x="2115" y="809"/>
                </a:lnTo>
                <a:lnTo>
                  <a:pt x="2115" y="816"/>
                </a:lnTo>
                <a:lnTo>
                  <a:pt x="2115" y="817"/>
                </a:lnTo>
                <a:lnTo>
                  <a:pt x="2116" y="824"/>
                </a:lnTo>
                <a:lnTo>
                  <a:pt x="2116" y="824"/>
                </a:lnTo>
                <a:lnTo>
                  <a:pt x="2116" y="824"/>
                </a:lnTo>
                <a:lnTo>
                  <a:pt x="2117" y="825"/>
                </a:lnTo>
                <a:lnTo>
                  <a:pt x="2117" y="827"/>
                </a:lnTo>
                <a:lnTo>
                  <a:pt x="2117" y="827"/>
                </a:lnTo>
                <a:lnTo>
                  <a:pt x="2117" y="827"/>
                </a:lnTo>
                <a:lnTo>
                  <a:pt x="2117" y="823"/>
                </a:lnTo>
                <a:lnTo>
                  <a:pt x="2118" y="821"/>
                </a:lnTo>
                <a:lnTo>
                  <a:pt x="2118" y="816"/>
                </a:lnTo>
                <a:lnTo>
                  <a:pt x="2118" y="815"/>
                </a:lnTo>
                <a:lnTo>
                  <a:pt x="2119" y="813"/>
                </a:lnTo>
                <a:lnTo>
                  <a:pt x="2119" y="813"/>
                </a:lnTo>
                <a:lnTo>
                  <a:pt x="2119" y="813"/>
                </a:lnTo>
                <a:lnTo>
                  <a:pt x="2119" y="710"/>
                </a:lnTo>
                <a:lnTo>
                  <a:pt x="2119" y="625"/>
                </a:lnTo>
                <a:lnTo>
                  <a:pt x="2120" y="395"/>
                </a:lnTo>
                <a:lnTo>
                  <a:pt x="2120" y="375"/>
                </a:lnTo>
                <a:lnTo>
                  <a:pt x="2120" y="262"/>
                </a:lnTo>
                <a:lnTo>
                  <a:pt x="2121" y="235"/>
                </a:lnTo>
                <a:lnTo>
                  <a:pt x="2121" y="146"/>
                </a:lnTo>
                <a:lnTo>
                  <a:pt x="2121" y="130"/>
                </a:lnTo>
                <a:lnTo>
                  <a:pt x="2121" y="89"/>
                </a:lnTo>
                <a:lnTo>
                  <a:pt x="2122" y="84"/>
                </a:lnTo>
                <a:lnTo>
                  <a:pt x="2122" y="65"/>
                </a:lnTo>
                <a:lnTo>
                  <a:pt x="2122" y="62"/>
                </a:lnTo>
                <a:lnTo>
                  <a:pt x="2123" y="49"/>
                </a:lnTo>
                <a:lnTo>
                  <a:pt x="2123" y="43"/>
                </a:lnTo>
                <a:lnTo>
                  <a:pt x="2123" y="33"/>
                </a:lnTo>
                <a:lnTo>
                  <a:pt x="2123" y="32"/>
                </a:lnTo>
                <a:lnTo>
                  <a:pt x="2124" y="28"/>
                </a:lnTo>
                <a:lnTo>
                  <a:pt x="2124" y="28"/>
                </a:lnTo>
                <a:lnTo>
                  <a:pt x="2124" y="28"/>
                </a:lnTo>
                <a:lnTo>
                  <a:pt x="2124" y="28"/>
                </a:lnTo>
                <a:lnTo>
                  <a:pt x="2124" y="28"/>
                </a:lnTo>
                <a:lnTo>
                  <a:pt x="2125" y="29"/>
                </a:lnTo>
                <a:lnTo>
                  <a:pt x="2125" y="35"/>
                </a:lnTo>
                <a:lnTo>
                  <a:pt x="2125" y="39"/>
                </a:lnTo>
                <a:lnTo>
                  <a:pt x="2125" y="55"/>
                </a:lnTo>
                <a:lnTo>
                  <a:pt x="2126" y="58"/>
                </a:lnTo>
                <a:lnTo>
                  <a:pt x="2126" y="77"/>
                </a:lnTo>
                <a:lnTo>
                  <a:pt x="2126" y="82"/>
                </a:lnTo>
                <a:lnTo>
                  <a:pt x="2127" y="104"/>
                </a:lnTo>
                <a:lnTo>
                  <a:pt x="2127" y="108"/>
                </a:lnTo>
                <a:lnTo>
                  <a:pt x="2127" y="127"/>
                </a:lnTo>
                <a:lnTo>
                  <a:pt x="2127" y="130"/>
                </a:lnTo>
                <a:lnTo>
                  <a:pt x="2128" y="152"/>
                </a:lnTo>
                <a:lnTo>
                  <a:pt x="2128" y="155"/>
                </a:lnTo>
                <a:lnTo>
                  <a:pt x="2128" y="168"/>
                </a:lnTo>
                <a:lnTo>
                  <a:pt x="2129" y="172"/>
                </a:lnTo>
                <a:lnTo>
                  <a:pt x="2129" y="180"/>
                </a:lnTo>
                <a:lnTo>
                  <a:pt x="2129" y="182"/>
                </a:lnTo>
                <a:lnTo>
                  <a:pt x="2129" y="193"/>
                </a:lnTo>
                <a:lnTo>
                  <a:pt x="2130" y="194"/>
                </a:lnTo>
                <a:lnTo>
                  <a:pt x="2130" y="201"/>
                </a:lnTo>
                <a:lnTo>
                  <a:pt x="2130" y="202"/>
                </a:lnTo>
                <a:lnTo>
                  <a:pt x="2131" y="207"/>
                </a:lnTo>
                <a:lnTo>
                  <a:pt x="2131" y="207"/>
                </a:lnTo>
                <a:lnTo>
                  <a:pt x="2131" y="218"/>
                </a:lnTo>
                <a:lnTo>
                  <a:pt x="2131" y="219"/>
                </a:lnTo>
                <a:lnTo>
                  <a:pt x="2131" y="219"/>
                </a:lnTo>
                <a:lnTo>
                  <a:pt x="2132" y="221"/>
                </a:lnTo>
                <a:lnTo>
                  <a:pt x="2132" y="222"/>
                </a:lnTo>
                <a:lnTo>
                  <a:pt x="2132" y="223"/>
                </a:lnTo>
                <a:lnTo>
                  <a:pt x="2132" y="221"/>
                </a:lnTo>
                <a:lnTo>
                  <a:pt x="2133" y="219"/>
                </a:lnTo>
                <a:lnTo>
                  <a:pt x="2133" y="211"/>
                </a:lnTo>
                <a:lnTo>
                  <a:pt x="2133" y="209"/>
                </a:lnTo>
                <a:lnTo>
                  <a:pt x="2134" y="196"/>
                </a:lnTo>
                <a:lnTo>
                  <a:pt x="2134" y="191"/>
                </a:lnTo>
                <a:lnTo>
                  <a:pt x="2134" y="174"/>
                </a:lnTo>
                <a:lnTo>
                  <a:pt x="2134" y="170"/>
                </a:lnTo>
                <a:lnTo>
                  <a:pt x="2135" y="156"/>
                </a:lnTo>
                <a:lnTo>
                  <a:pt x="2135" y="154"/>
                </a:lnTo>
                <a:lnTo>
                  <a:pt x="2135" y="144"/>
                </a:lnTo>
                <a:lnTo>
                  <a:pt x="2136" y="142"/>
                </a:lnTo>
                <a:lnTo>
                  <a:pt x="2136" y="135"/>
                </a:lnTo>
                <a:lnTo>
                  <a:pt x="2136" y="135"/>
                </a:lnTo>
                <a:lnTo>
                  <a:pt x="2136" y="134"/>
                </a:lnTo>
                <a:lnTo>
                  <a:pt x="2136" y="136"/>
                </a:lnTo>
                <a:lnTo>
                  <a:pt x="2137" y="138"/>
                </a:lnTo>
                <a:lnTo>
                  <a:pt x="2137" y="148"/>
                </a:lnTo>
                <a:lnTo>
                  <a:pt x="2137" y="152"/>
                </a:lnTo>
                <a:lnTo>
                  <a:pt x="2138" y="171"/>
                </a:lnTo>
                <a:lnTo>
                  <a:pt x="2138" y="178"/>
                </a:lnTo>
                <a:lnTo>
                  <a:pt x="2138" y="219"/>
                </a:lnTo>
                <a:lnTo>
                  <a:pt x="2138" y="230"/>
                </a:lnTo>
                <a:lnTo>
                  <a:pt x="2139" y="350"/>
                </a:lnTo>
                <a:lnTo>
                  <a:pt x="2139" y="375"/>
                </a:lnTo>
                <a:lnTo>
                  <a:pt x="2139" y="500"/>
                </a:lnTo>
                <a:lnTo>
                  <a:pt x="2140" y="532"/>
                </a:lnTo>
                <a:lnTo>
                  <a:pt x="2140" y="631"/>
                </a:lnTo>
                <a:lnTo>
                  <a:pt x="2140" y="644"/>
                </a:lnTo>
                <a:lnTo>
                  <a:pt x="2140" y="729"/>
                </a:lnTo>
                <a:lnTo>
                  <a:pt x="2141" y="739"/>
                </a:lnTo>
                <a:lnTo>
                  <a:pt x="2141" y="732"/>
                </a:lnTo>
                <a:lnTo>
                  <a:pt x="2141" y="732"/>
                </a:lnTo>
                <a:lnTo>
                  <a:pt x="2141" y="742"/>
                </a:lnTo>
                <a:lnTo>
                  <a:pt x="2142" y="768"/>
                </a:lnTo>
                <a:lnTo>
                  <a:pt x="2142" y="768"/>
                </a:lnTo>
                <a:lnTo>
                  <a:pt x="2142" y="778"/>
                </a:lnTo>
                <a:lnTo>
                  <a:pt x="2142" y="780"/>
                </a:lnTo>
                <a:lnTo>
                  <a:pt x="2143" y="783"/>
                </a:lnTo>
                <a:lnTo>
                  <a:pt x="2143" y="782"/>
                </a:lnTo>
                <a:lnTo>
                  <a:pt x="2143" y="782"/>
                </a:lnTo>
                <a:lnTo>
                  <a:pt x="2143" y="782"/>
                </a:lnTo>
                <a:lnTo>
                  <a:pt x="2143" y="784"/>
                </a:lnTo>
                <a:lnTo>
                  <a:pt x="2144" y="784"/>
                </a:lnTo>
                <a:lnTo>
                  <a:pt x="2144" y="786"/>
                </a:lnTo>
                <a:lnTo>
                  <a:pt x="2144" y="786"/>
                </a:lnTo>
                <a:lnTo>
                  <a:pt x="2144" y="785"/>
                </a:lnTo>
                <a:lnTo>
                  <a:pt x="2144" y="784"/>
                </a:lnTo>
                <a:lnTo>
                  <a:pt x="2144" y="785"/>
                </a:lnTo>
                <a:lnTo>
                  <a:pt x="2144" y="785"/>
                </a:lnTo>
                <a:lnTo>
                  <a:pt x="2145" y="785"/>
                </a:lnTo>
                <a:lnTo>
                  <a:pt x="2145" y="787"/>
                </a:lnTo>
                <a:lnTo>
                  <a:pt x="2145" y="786"/>
                </a:lnTo>
                <a:lnTo>
                  <a:pt x="2145" y="786"/>
                </a:lnTo>
                <a:lnTo>
                  <a:pt x="2146" y="787"/>
                </a:lnTo>
                <a:lnTo>
                  <a:pt x="2146" y="787"/>
                </a:lnTo>
                <a:lnTo>
                  <a:pt x="2146" y="789"/>
                </a:lnTo>
                <a:lnTo>
                  <a:pt x="2146" y="789"/>
                </a:lnTo>
                <a:lnTo>
                  <a:pt x="2147" y="792"/>
                </a:lnTo>
                <a:lnTo>
                  <a:pt x="2147" y="793"/>
                </a:lnTo>
                <a:lnTo>
                  <a:pt x="2147" y="797"/>
                </a:lnTo>
                <a:lnTo>
                  <a:pt x="2148" y="798"/>
                </a:lnTo>
                <a:lnTo>
                  <a:pt x="2148" y="802"/>
                </a:lnTo>
                <a:lnTo>
                  <a:pt x="2148" y="803"/>
                </a:lnTo>
                <a:lnTo>
                  <a:pt x="2148" y="807"/>
                </a:lnTo>
                <a:lnTo>
                  <a:pt x="2149" y="807"/>
                </a:lnTo>
                <a:lnTo>
                  <a:pt x="2149" y="812"/>
                </a:lnTo>
                <a:lnTo>
                  <a:pt x="2149" y="814"/>
                </a:lnTo>
                <a:lnTo>
                  <a:pt x="2150" y="821"/>
                </a:lnTo>
                <a:lnTo>
                  <a:pt x="2150" y="821"/>
                </a:lnTo>
                <a:lnTo>
                  <a:pt x="2150" y="824"/>
                </a:lnTo>
                <a:lnTo>
                  <a:pt x="2150" y="825"/>
                </a:lnTo>
                <a:lnTo>
                  <a:pt x="2151" y="825"/>
                </a:lnTo>
                <a:lnTo>
                  <a:pt x="2151" y="825"/>
                </a:lnTo>
                <a:lnTo>
                  <a:pt x="2151" y="821"/>
                </a:lnTo>
                <a:lnTo>
                  <a:pt x="2152" y="820"/>
                </a:lnTo>
                <a:lnTo>
                  <a:pt x="2152" y="812"/>
                </a:lnTo>
                <a:lnTo>
                  <a:pt x="2152" y="809"/>
                </a:lnTo>
                <a:lnTo>
                  <a:pt x="2152" y="809"/>
                </a:lnTo>
                <a:lnTo>
                  <a:pt x="2152" y="802"/>
                </a:lnTo>
                <a:lnTo>
                  <a:pt x="2153" y="787"/>
                </a:lnTo>
                <a:lnTo>
                  <a:pt x="2153" y="667"/>
                </a:lnTo>
                <a:lnTo>
                  <a:pt x="2153" y="602"/>
                </a:lnTo>
                <a:lnTo>
                  <a:pt x="2154" y="399"/>
                </a:lnTo>
                <a:lnTo>
                  <a:pt x="2154" y="381"/>
                </a:lnTo>
                <a:lnTo>
                  <a:pt x="2154" y="281"/>
                </a:lnTo>
                <a:lnTo>
                  <a:pt x="2154" y="248"/>
                </a:lnTo>
                <a:lnTo>
                  <a:pt x="2155" y="150"/>
                </a:lnTo>
                <a:lnTo>
                  <a:pt x="2155" y="138"/>
                </a:lnTo>
                <a:lnTo>
                  <a:pt x="2155" y="89"/>
                </a:lnTo>
                <a:lnTo>
                  <a:pt x="2156" y="84"/>
                </a:lnTo>
                <a:lnTo>
                  <a:pt x="2156" y="68"/>
                </a:lnTo>
                <a:lnTo>
                  <a:pt x="2156" y="65"/>
                </a:lnTo>
                <a:lnTo>
                  <a:pt x="2156" y="47"/>
                </a:lnTo>
                <a:lnTo>
                  <a:pt x="2157" y="44"/>
                </a:lnTo>
                <a:lnTo>
                  <a:pt x="2157" y="34"/>
                </a:lnTo>
                <a:lnTo>
                  <a:pt x="2157" y="33"/>
                </a:lnTo>
                <a:lnTo>
                  <a:pt x="2158" y="31"/>
                </a:lnTo>
                <a:lnTo>
                  <a:pt x="2158" y="30"/>
                </a:lnTo>
                <a:lnTo>
                  <a:pt x="2158" y="30"/>
                </a:lnTo>
                <a:lnTo>
                  <a:pt x="2158" y="34"/>
                </a:lnTo>
                <a:lnTo>
                  <a:pt x="2158" y="35"/>
                </a:lnTo>
                <a:lnTo>
                  <a:pt x="2159" y="43"/>
                </a:lnTo>
                <a:lnTo>
                  <a:pt x="2159" y="45"/>
                </a:lnTo>
                <a:lnTo>
                  <a:pt x="2159" y="55"/>
                </a:lnTo>
                <a:lnTo>
                  <a:pt x="2160" y="58"/>
                </a:lnTo>
                <a:lnTo>
                  <a:pt x="2160" y="69"/>
                </a:lnTo>
                <a:lnTo>
                  <a:pt x="2160" y="71"/>
                </a:lnTo>
                <a:lnTo>
                  <a:pt x="2160" y="80"/>
                </a:lnTo>
                <a:lnTo>
                  <a:pt x="2161" y="81"/>
                </a:lnTo>
                <a:lnTo>
                  <a:pt x="2161" y="87"/>
                </a:lnTo>
                <a:lnTo>
                  <a:pt x="2161" y="89"/>
                </a:lnTo>
                <a:lnTo>
                  <a:pt x="2162" y="95"/>
                </a:lnTo>
                <a:lnTo>
                  <a:pt x="2162" y="96"/>
                </a:lnTo>
                <a:lnTo>
                  <a:pt x="2162" y="99"/>
                </a:lnTo>
                <a:lnTo>
                  <a:pt x="2163" y="100"/>
                </a:lnTo>
                <a:lnTo>
                  <a:pt x="2163" y="104"/>
                </a:lnTo>
                <a:lnTo>
                  <a:pt x="2163" y="105"/>
                </a:lnTo>
                <a:lnTo>
                  <a:pt x="2163" y="115"/>
                </a:lnTo>
                <a:lnTo>
                  <a:pt x="2164" y="118"/>
                </a:lnTo>
                <a:lnTo>
                  <a:pt x="2164" y="128"/>
                </a:lnTo>
                <a:lnTo>
                  <a:pt x="2164" y="130"/>
                </a:lnTo>
                <a:lnTo>
                  <a:pt x="2165" y="147"/>
                </a:lnTo>
                <a:lnTo>
                  <a:pt x="2165" y="150"/>
                </a:lnTo>
                <a:lnTo>
                  <a:pt x="2165" y="161"/>
                </a:lnTo>
                <a:lnTo>
                  <a:pt x="2165" y="165"/>
                </a:lnTo>
                <a:lnTo>
                  <a:pt x="2166" y="177"/>
                </a:lnTo>
                <a:lnTo>
                  <a:pt x="2166" y="180"/>
                </a:lnTo>
                <a:lnTo>
                  <a:pt x="2166" y="184"/>
                </a:lnTo>
                <a:lnTo>
                  <a:pt x="2166" y="184"/>
                </a:lnTo>
                <a:lnTo>
                  <a:pt x="2167" y="185"/>
                </a:lnTo>
                <a:lnTo>
                  <a:pt x="2167" y="181"/>
                </a:lnTo>
                <a:lnTo>
                  <a:pt x="2167" y="181"/>
                </a:lnTo>
                <a:lnTo>
                  <a:pt x="2167" y="173"/>
                </a:lnTo>
                <a:lnTo>
                  <a:pt x="2167" y="172"/>
                </a:lnTo>
                <a:lnTo>
                  <a:pt x="2168" y="155"/>
                </a:lnTo>
                <a:lnTo>
                  <a:pt x="2168" y="152"/>
                </a:lnTo>
                <a:lnTo>
                  <a:pt x="2169" y="140"/>
                </a:lnTo>
                <a:lnTo>
                  <a:pt x="2169" y="138"/>
                </a:lnTo>
                <a:lnTo>
                  <a:pt x="2169" y="126"/>
                </a:lnTo>
                <a:lnTo>
                  <a:pt x="2169" y="124"/>
                </a:lnTo>
                <a:lnTo>
                  <a:pt x="2170" y="123"/>
                </a:lnTo>
                <a:lnTo>
                  <a:pt x="2170" y="123"/>
                </a:lnTo>
                <a:lnTo>
                  <a:pt x="2170" y="122"/>
                </a:lnTo>
                <a:lnTo>
                  <a:pt x="2170" y="122"/>
                </a:lnTo>
                <a:lnTo>
                  <a:pt x="2170" y="124"/>
                </a:lnTo>
                <a:lnTo>
                  <a:pt x="2171" y="124"/>
                </a:lnTo>
                <a:lnTo>
                  <a:pt x="2171" y="139"/>
                </a:lnTo>
                <a:lnTo>
                  <a:pt x="2171" y="143"/>
                </a:lnTo>
                <a:lnTo>
                  <a:pt x="2171" y="165"/>
                </a:lnTo>
                <a:lnTo>
                  <a:pt x="2172" y="168"/>
                </a:lnTo>
                <a:lnTo>
                  <a:pt x="2172" y="194"/>
                </a:lnTo>
                <a:lnTo>
                  <a:pt x="2172" y="203"/>
                </a:lnTo>
                <a:lnTo>
                  <a:pt x="2173" y="276"/>
                </a:lnTo>
                <a:lnTo>
                  <a:pt x="2173" y="304"/>
                </a:lnTo>
                <a:lnTo>
                  <a:pt x="2173" y="411"/>
                </a:lnTo>
                <a:lnTo>
                  <a:pt x="2173" y="432"/>
                </a:lnTo>
                <a:lnTo>
                  <a:pt x="2174" y="560"/>
                </a:lnTo>
                <a:lnTo>
                  <a:pt x="2174" y="579"/>
                </a:lnTo>
                <a:lnTo>
                  <a:pt x="2174" y="665"/>
                </a:lnTo>
                <a:lnTo>
                  <a:pt x="2175" y="692"/>
                </a:lnTo>
                <a:lnTo>
                  <a:pt x="2175" y="732"/>
                </a:lnTo>
                <a:lnTo>
                  <a:pt x="2175" y="731"/>
                </a:lnTo>
                <a:lnTo>
                  <a:pt x="2175" y="729"/>
                </a:lnTo>
                <a:lnTo>
                  <a:pt x="2175" y="742"/>
                </a:lnTo>
                <a:lnTo>
                  <a:pt x="2176" y="745"/>
                </a:lnTo>
                <a:lnTo>
                  <a:pt x="2176" y="751"/>
                </a:lnTo>
                <a:lnTo>
                  <a:pt x="2176" y="752"/>
                </a:lnTo>
                <a:lnTo>
                  <a:pt x="2177" y="755"/>
                </a:lnTo>
                <a:lnTo>
                  <a:pt x="2177" y="756"/>
                </a:lnTo>
                <a:lnTo>
                  <a:pt x="2177" y="757"/>
                </a:lnTo>
                <a:lnTo>
                  <a:pt x="2177" y="756"/>
                </a:lnTo>
                <a:lnTo>
                  <a:pt x="2177" y="756"/>
                </a:lnTo>
                <a:lnTo>
                  <a:pt x="2178" y="760"/>
                </a:lnTo>
                <a:lnTo>
                  <a:pt x="2178" y="759"/>
                </a:lnTo>
                <a:lnTo>
                  <a:pt x="2178" y="760"/>
                </a:lnTo>
                <a:lnTo>
                  <a:pt x="2178" y="759"/>
                </a:lnTo>
                <a:lnTo>
                  <a:pt x="2178" y="760"/>
                </a:lnTo>
                <a:lnTo>
                  <a:pt x="2179" y="761"/>
                </a:lnTo>
                <a:lnTo>
                  <a:pt x="2179" y="764"/>
                </a:lnTo>
                <a:lnTo>
                  <a:pt x="2179" y="764"/>
                </a:lnTo>
                <a:lnTo>
                  <a:pt x="2179" y="765"/>
                </a:lnTo>
                <a:lnTo>
                  <a:pt x="2179" y="768"/>
                </a:lnTo>
                <a:lnTo>
                  <a:pt x="2180" y="769"/>
                </a:lnTo>
                <a:lnTo>
                  <a:pt x="2180" y="776"/>
                </a:lnTo>
                <a:lnTo>
                  <a:pt x="2180" y="778"/>
                </a:lnTo>
                <a:lnTo>
                  <a:pt x="2181" y="782"/>
                </a:lnTo>
                <a:lnTo>
                  <a:pt x="2181" y="783"/>
                </a:lnTo>
                <a:lnTo>
                  <a:pt x="2181" y="789"/>
                </a:lnTo>
                <a:lnTo>
                  <a:pt x="2181" y="791"/>
                </a:lnTo>
                <a:lnTo>
                  <a:pt x="2182" y="793"/>
                </a:lnTo>
                <a:lnTo>
                  <a:pt x="2182" y="794"/>
                </a:lnTo>
                <a:lnTo>
                  <a:pt x="2182" y="798"/>
                </a:lnTo>
                <a:lnTo>
                  <a:pt x="2183" y="800"/>
                </a:lnTo>
                <a:lnTo>
                  <a:pt x="2183" y="808"/>
                </a:lnTo>
                <a:lnTo>
                  <a:pt x="2183" y="809"/>
                </a:lnTo>
                <a:lnTo>
                  <a:pt x="2183" y="814"/>
                </a:lnTo>
                <a:lnTo>
                  <a:pt x="2184" y="818"/>
                </a:lnTo>
                <a:lnTo>
                  <a:pt x="2184" y="822"/>
                </a:lnTo>
                <a:lnTo>
                  <a:pt x="2184" y="822"/>
                </a:lnTo>
                <a:lnTo>
                  <a:pt x="2184" y="822"/>
                </a:lnTo>
                <a:lnTo>
                  <a:pt x="2185" y="825"/>
                </a:lnTo>
                <a:lnTo>
                  <a:pt x="2185" y="825"/>
                </a:lnTo>
                <a:lnTo>
                  <a:pt x="2185" y="825"/>
                </a:lnTo>
                <a:lnTo>
                  <a:pt x="2185" y="828"/>
                </a:lnTo>
                <a:lnTo>
                  <a:pt x="2185" y="828"/>
                </a:lnTo>
                <a:lnTo>
                  <a:pt x="2186" y="820"/>
                </a:lnTo>
                <a:lnTo>
                  <a:pt x="2186" y="817"/>
                </a:lnTo>
                <a:lnTo>
                  <a:pt x="2186" y="810"/>
                </a:lnTo>
                <a:lnTo>
                  <a:pt x="2187" y="809"/>
                </a:lnTo>
                <a:lnTo>
                  <a:pt x="2187" y="745"/>
                </a:lnTo>
                <a:lnTo>
                  <a:pt x="2187" y="712"/>
                </a:lnTo>
                <a:lnTo>
                  <a:pt x="2187" y="404"/>
                </a:lnTo>
                <a:lnTo>
                  <a:pt x="2188" y="366"/>
                </a:lnTo>
                <a:lnTo>
                  <a:pt x="2188" y="305"/>
                </a:lnTo>
                <a:lnTo>
                  <a:pt x="2188" y="293"/>
                </a:lnTo>
                <a:lnTo>
                  <a:pt x="2189" y="211"/>
                </a:lnTo>
                <a:lnTo>
                  <a:pt x="2189" y="188"/>
                </a:lnTo>
                <a:lnTo>
                  <a:pt x="2189" y="126"/>
                </a:lnTo>
                <a:lnTo>
                  <a:pt x="2190" y="116"/>
                </a:lnTo>
                <a:lnTo>
                  <a:pt x="2190" y="91"/>
                </a:lnTo>
                <a:lnTo>
                  <a:pt x="2190" y="87"/>
                </a:lnTo>
                <a:lnTo>
                  <a:pt x="2190" y="71"/>
                </a:lnTo>
                <a:lnTo>
                  <a:pt x="2190" y="69"/>
                </a:lnTo>
                <a:lnTo>
                  <a:pt x="2191" y="56"/>
                </a:lnTo>
                <a:lnTo>
                  <a:pt x="2191" y="54"/>
                </a:lnTo>
                <a:lnTo>
                  <a:pt x="2192" y="47"/>
                </a:lnTo>
                <a:lnTo>
                  <a:pt x="2192" y="45"/>
                </a:lnTo>
                <a:lnTo>
                  <a:pt x="2192" y="41"/>
                </a:lnTo>
                <a:lnTo>
                  <a:pt x="2192" y="41"/>
                </a:lnTo>
                <a:lnTo>
                  <a:pt x="2193" y="41"/>
                </a:lnTo>
                <a:lnTo>
                  <a:pt x="2193" y="41"/>
                </a:lnTo>
                <a:lnTo>
                  <a:pt x="2193" y="45"/>
                </a:lnTo>
                <a:lnTo>
                  <a:pt x="2194" y="46"/>
                </a:lnTo>
                <a:lnTo>
                  <a:pt x="2194" y="54"/>
                </a:lnTo>
                <a:lnTo>
                  <a:pt x="2194" y="56"/>
                </a:lnTo>
                <a:lnTo>
                  <a:pt x="2194" y="66"/>
                </a:lnTo>
                <a:lnTo>
                  <a:pt x="2195" y="69"/>
                </a:lnTo>
                <a:lnTo>
                  <a:pt x="2195" y="80"/>
                </a:lnTo>
                <a:lnTo>
                  <a:pt x="2195" y="83"/>
                </a:lnTo>
                <a:lnTo>
                  <a:pt x="2196" y="98"/>
                </a:lnTo>
                <a:lnTo>
                  <a:pt x="2196" y="100"/>
                </a:lnTo>
                <a:lnTo>
                  <a:pt x="2196" y="111"/>
                </a:lnTo>
                <a:lnTo>
                  <a:pt x="2196" y="114"/>
                </a:lnTo>
                <a:lnTo>
                  <a:pt x="2197" y="129"/>
                </a:lnTo>
                <a:lnTo>
                  <a:pt x="2197" y="132"/>
                </a:lnTo>
                <a:lnTo>
                  <a:pt x="2197" y="146"/>
                </a:lnTo>
                <a:lnTo>
                  <a:pt x="2198" y="149"/>
                </a:lnTo>
                <a:lnTo>
                  <a:pt x="2198" y="160"/>
                </a:lnTo>
                <a:lnTo>
                  <a:pt x="2198" y="162"/>
                </a:lnTo>
                <a:lnTo>
                  <a:pt x="2198" y="176"/>
                </a:lnTo>
                <a:lnTo>
                  <a:pt x="2199" y="179"/>
                </a:lnTo>
                <a:lnTo>
                  <a:pt x="2199" y="193"/>
                </a:lnTo>
                <a:lnTo>
                  <a:pt x="2199" y="197"/>
                </a:lnTo>
                <a:lnTo>
                  <a:pt x="2200" y="210"/>
                </a:lnTo>
                <a:lnTo>
                  <a:pt x="2200" y="214"/>
                </a:lnTo>
                <a:lnTo>
                  <a:pt x="2200" y="228"/>
                </a:lnTo>
                <a:lnTo>
                  <a:pt x="2200" y="232"/>
                </a:lnTo>
                <a:lnTo>
                  <a:pt x="2201" y="244"/>
                </a:lnTo>
                <a:lnTo>
                  <a:pt x="2201" y="246"/>
                </a:lnTo>
                <a:lnTo>
                  <a:pt x="2201" y="259"/>
                </a:lnTo>
                <a:lnTo>
                  <a:pt x="2202" y="260"/>
                </a:lnTo>
                <a:lnTo>
                  <a:pt x="2202" y="266"/>
                </a:lnTo>
                <a:lnTo>
                  <a:pt x="2202" y="266"/>
                </a:lnTo>
                <a:lnTo>
                  <a:pt x="2202" y="258"/>
                </a:lnTo>
                <a:lnTo>
                  <a:pt x="2203" y="259"/>
                </a:lnTo>
                <a:lnTo>
                  <a:pt x="2203" y="238"/>
                </a:lnTo>
                <a:lnTo>
                  <a:pt x="2203" y="232"/>
                </a:lnTo>
                <a:lnTo>
                  <a:pt x="2204" y="210"/>
                </a:lnTo>
                <a:lnTo>
                  <a:pt x="2204" y="203"/>
                </a:lnTo>
                <a:lnTo>
                  <a:pt x="2204" y="179"/>
                </a:lnTo>
                <a:lnTo>
                  <a:pt x="2204" y="175"/>
                </a:lnTo>
                <a:lnTo>
                  <a:pt x="2205" y="151"/>
                </a:lnTo>
                <a:lnTo>
                  <a:pt x="2205" y="148"/>
                </a:lnTo>
                <a:lnTo>
                  <a:pt x="2205" y="136"/>
                </a:lnTo>
                <a:lnTo>
                  <a:pt x="2206" y="133"/>
                </a:lnTo>
                <a:lnTo>
                  <a:pt x="2206" y="124"/>
                </a:lnTo>
                <a:lnTo>
                  <a:pt x="2206" y="123"/>
                </a:lnTo>
                <a:lnTo>
                  <a:pt x="2206" y="121"/>
                </a:lnTo>
                <a:lnTo>
                  <a:pt x="2206" y="121"/>
                </a:lnTo>
                <a:lnTo>
                  <a:pt x="2207" y="122"/>
                </a:lnTo>
                <a:lnTo>
                  <a:pt x="2207" y="128"/>
                </a:lnTo>
                <a:lnTo>
                  <a:pt x="2207" y="131"/>
                </a:lnTo>
                <a:lnTo>
                  <a:pt x="2208" y="155"/>
                </a:lnTo>
                <a:lnTo>
                  <a:pt x="2208" y="166"/>
                </a:lnTo>
                <a:lnTo>
                  <a:pt x="2208" y="216"/>
                </a:lnTo>
                <a:lnTo>
                  <a:pt x="2208" y="231"/>
                </a:lnTo>
                <a:lnTo>
                  <a:pt x="2209" y="317"/>
                </a:lnTo>
                <a:lnTo>
                  <a:pt x="2209" y="344"/>
                </a:lnTo>
                <a:lnTo>
                  <a:pt x="2209" y="469"/>
                </a:lnTo>
                <a:lnTo>
                  <a:pt x="2210" y="492"/>
                </a:lnTo>
                <a:lnTo>
                  <a:pt x="2210" y="584"/>
                </a:lnTo>
                <a:lnTo>
                  <a:pt x="2210" y="603"/>
                </a:lnTo>
                <a:lnTo>
                  <a:pt x="2210" y="703"/>
                </a:lnTo>
                <a:lnTo>
                  <a:pt x="2211" y="722"/>
                </a:lnTo>
                <a:lnTo>
                  <a:pt x="2211" y="743"/>
                </a:lnTo>
                <a:lnTo>
                  <a:pt x="2211" y="737"/>
                </a:lnTo>
                <a:lnTo>
                  <a:pt x="2211" y="731"/>
                </a:lnTo>
                <a:lnTo>
                  <a:pt x="2211" y="727"/>
                </a:lnTo>
                <a:lnTo>
                  <a:pt x="2212" y="741"/>
                </a:lnTo>
                <a:lnTo>
                  <a:pt x="2212" y="741"/>
                </a:lnTo>
                <a:lnTo>
                  <a:pt x="2212" y="748"/>
                </a:lnTo>
                <a:lnTo>
                  <a:pt x="2212" y="749"/>
                </a:lnTo>
                <a:lnTo>
                  <a:pt x="2213" y="759"/>
                </a:lnTo>
                <a:lnTo>
                  <a:pt x="2213" y="762"/>
                </a:lnTo>
                <a:lnTo>
                  <a:pt x="2213" y="764"/>
                </a:lnTo>
                <a:lnTo>
                  <a:pt x="2213" y="766"/>
                </a:lnTo>
                <a:lnTo>
                  <a:pt x="2214" y="773"/>
                </a:lnTo>
                <a:lnTo>
                  <a:pt x="2214" y="775"/>
                </a:lnTo>
                <a:lnTo>
                  <a:pt x="2214" y="781"/>
                </a:lnTo>
                <a:lnTo>
                  <a:pt x="2215" y="783"/>
                </a:lnTo>
                <a:lnTo>
                  <a:pt x="2215" y="788"/>
                </a:lnTo>
                <a:lnTo>
                  <a:pt x="2215" y="790"/>
                </a:lnTo>
                <a:lnTo>
                  <a:pt x="2216" y="795"/>
                </a:lnTo>
                <a:lnTo>
                  <a:pt x="2216" y="796"/>
                </a:lnTo>
                <a:lnTo>
                  <a:pt x="2216" y="800"/>
                </a:lnTo>
                <a:lnTo>
                  <a:pt x="2217" y="800"/>
                </a:lnTo>
                <a:lnTo>
                  <a:pt x="2217" y="799"/>
                </a:lnTo>
                <a:lnTo>
                  <a:pt x="2217" y="802"/>
                </a:lnTo>
                <a:lnTo>
                  <a:pt x="2217" y="803"/>
                </a:lnTo>
                <a:lnTo>
                  <a:pt x="2217" y="804"/>
                </a:lnTo>
                <a:lnTo>
                  <a:pt x="2218" y="804"/>
                </a:lnTo>
                <a:lnTo>
                  <a:pt x="2218" y="807"/>
                </a:lnTo>
                <a:lnTo>
                  <a:pt x="2218" y="810"/>
                </a:lnTo>
                <a:lnTo>
                  <a:pt x="2219" y="816"/>
                </a:lnTo>
                <a:lnTo>
                  <a:pt x="2219" y="816"/>
                </a:lnTo>
                <a:lnTo>
                  <a:pt x="2219" y="820"/>
                </a:lnTo>
                <a:lnTo>
                  <a:pt x="2219" y="821"/>
                </a:lnTo>
                <a:lnTo>
                  <a:pt x="2220" y="824"/>
                </a:lnTo>
                <a:lnTo>
                  <a:pt x="2220" y="809"/>
                </a:lnTo>
                <a:lnTo>
                  <a:pt x="2220" y="789"/>
                </a:lnTo>
                <a:lnTo>
                  <a:pt x="2221" y="787"/>
                </a:lnTo>
                <a:lnTo>
                  <a:pt x="2221" y="768"/>
                </a:lnTo>
                <a:lnTo>
                  <a:pt x="2221" y="764"/>
                </a:lnTo>
                <a:lnTo>
                  <a:pt x="2221" y="691"/>
                </a:lnTo>
                <a:lnTo>
                  <a:pt x="2222" y="667"/>
                </a:lnTo>
                <a:lnTo>
                  <a:pt x="2222" y="531"/>
                </a:lnTo>
                <a:lnTo>
                  <a:pt x="2222" y="492"/>
                </a:lnTo>
                <a:lnTo>
                  <a:pt x="2223" y="344"/>
                </a:lnTo>
                <a:lnTo>
                  <a:pt x="2223" y="321"/>
                </a:lnTo>
                <a:lnTo>
                  <a:pt x="2223" y="252"/>
                </a:lnTo>
                <a:lnTo>
                  <a:pt x="2223" y="243"/>
                </a:lnTo>
                <a:lnTo>
                  <a:pt x="2224" y="187"/>
                </a:lnTo>
                <a:lnTo>
                  <a:pt x="2224" y="173"/>
                </a:lnTo>
                <a:lnTo>
                  <a:pt x="2224" y="142"/>
                </a:lnTo>
                <a:lnTo>
                  <a:pt x="2225" y="137"/>
                </a:lnTo>
                <a:lnTo>
                  <a:pt x="2225" y="120"/>
                </a:lnTo>
                <a:lnTo>
                  <a:pt x="2225" y="116"/>
                </a:lnTo>
                <a:lnTo>
                  <a:pt x="2225" y="103"/>
                </a:lnTo>
                <a:lnTo>
                  <a:pt x="2226" y="100"/>
                </a:lnTo>
                <a:lnTo>
                  <a:pt x="2226" y="84"/>
                </a:lnTo>
                <a:lnTo>
                  <a:pt x="2226" y="81"/>
                </a:lnTo>
                <a:lnTo>
                  <a:pt x="2227" y="75"/>
                </a:lnTo>
                <a:lnTo>
                  <a:pt x="2227" y="74"/>
                </a:lnTo>
                <a:lnTo>
                  <a:pt x="2227" y="72"/>
                </a:lnTo>
                <a:lnTo>
                  <a:pt x="2227" y="72"/>
                </a:lnTo>
                <a:lnTo>
                  <a:pt x="2227" y="71"/>
                </a:lnTo>
                <a:lnTo>
                  <a:pt x="2228" y="72"/>
                </a:lnTo>
                <a:lnTo>
                  <a:pt x="2228" y="72"/>
                </a:lnTo>
                <a:lnTo>
                  <a:pt x="2228" y="73"/>
                </a:lnTo>
                <a:lnTo>
                  <a:pt x="2228" y="77"/>
                </a:lnTo>
                <a:lnTo>
                  <a:pt x="2229" y="78"/>
                </a:lnTo>
                <a:lnTo>
                  <a:pt x="2229" y="87"/>
                </a:lnTo>
                <a:lnTo>
                  <a:pt x="2229" y="89"/>
                </a:lnTo>
                <a:lnTo>
                  <a:pt x="2229" y="98"/>
                </a:lnTo>
                <a:lnTo>
                  <a:pt x="2230" y="101"/>
                </a:lnTo>
                <a:lnTo>
                  <a:pt x="2230" y="111"/>
                </a:lnTo>
                <a:lnTo>
                  <a:pt x="2230" y="114"/>
                </a:lnTo>
                <a:lnTo>
                  <a:pt x="2231" y="126"/>
                </a:lnTo>
                <a:lnTo>
                  <a:pt x="2231" y="129"/>
                </a:lnTo>
                <a:lnTo>
                  <a:pt x="2231" y="138"/>
                </a:lnTo>
                <a:lnTo>
                  <a:pt x="2231" y="141"/>
                </a:lnTo>
                <a:lnTo>
                  <a:pt x="2232" y="151"/>
                </a:lnTo>
                <a:lnTo>
                  <a:pt x="2232" y="153"/>
                </a:lnTo>
                <a:lnTo>
                  <a:pt x="2232" y="162"/>
                </a:lnTo>
                <a:lnTo>
                  <a:pt x="2233" y="163"/>
                </a:lnTo>
                <a:lnTo>
                  <a:pt x="2233" y="173"/>
                </a:lnTo>
                <a:lnTo>
                  <a:pt x="2233" y="174"/>
                </a:lnTo>
                <a:lnTo>
                  <a:pt x="2233" y="185"/>
                </a:lnTo>
                <a:lnTo>
                  <a:pt x="2234" y="189"/>
                </a:lnTo>
                <a:lnTo>
                  <a:pt x="2234" y="196"/>
                </a:lnTo>
                <a:lnTo>
                  <a:pt x="2234" y="197"/>
                </a:lnTo>
                <a:lnTo>
                  <a:pt x="2235" y="200"/>
                </a:lnTo>
                <a:lnTo>
                  <a:pt x="2235" y="201"/>
                </a:lnTo>
                <a:lnTo>
                  <a:pt x="2235" y="203"/>
                </a:lnTo>
                <a:lnTo>
                  <a:pt x="2235" y="203"/>
                </a:lnTo>
                <a:lnTo>
                  <a:pt x="2235" y="204"/>
                </a:lnTo>
                <a:lnTo>
                  <a:pt x="2236" y="205"/>
                </a:lnTo>
                <a:lnTo>
                  <a:pt x="2236" y="205"/>
                </a:lnTo>
                <a:lnTo>
                  <a:pt x="2236" y="204"/>
                </a:lnTo>
                <a:lnTo>
                  <a:pt x="2236" y="198"/>
                </a:lnTo>
                <a:lnTo>
                  <a:pt x="2237" y="196"/>
                </a:lnTo>
                <a:lnTo>
                  <a:pt x="2237" y="184"/>
                </a:lnTo>
                <a:lnTo>
                  <a:pt x="2237" y="182"/>
                </a:lnTo>
                <a:lnTo>
                  <a:pt x="2237" y="170"/>
                </a:lnTo>
                <a:lnTo>
                  <a:pt x="2238" y="167"/>
                </a:lnTo>
                <a:lnTo>
                  <a:pt x="2238" y="147"/>
                </a:lnTo>
                <a:lnTo>
                  <a:pt x="2238" y="145"/>
                </a:lnTo>
                <a:lnTo>
                  <a:pt x="2239" y="133"/>
                </a:lnTo>
                <a:lnTo>
                  <a:pt x="2239" y="129"/>
                </a:lnTo>
                <a:lnTo>
                  <a:pt x="2239" y="118"/>
                </a:lnTo>
                <a:lnTo>
                  <a:pt x="2239" y="116"/>
                </a:lnTo>
                <a:lnTo>
                  <a:pt x="2240" y="108"/>
                </a:lnTo>
                <a:lnTo>
                  <a:pt x="2240" y="107"/>
                </a:lnTo>
                <a:lnTo>
                  <a:pt x="2240" y="108"/>
                </a:lnTo>
                <a:lnTo>
                  <a:pt x="2240" y="108"/>
                </a:lnTo>
                <a:lnTo>
                  <a:pt x="2241" y="108"/>
                </a:lnTo>
                <a:lnTo>
                  <a:pt x="2241" y="117"/>
                </a:lnTo>
                <a:lnTo>
                  <a:pt x="2241" y="120"/>
                </a:lnTo>
                <a:lnTo>
                  <a:pt x="2241" y="139"/>
                </a:lnTo>
                <a:lnTo>
                  <a:pt x="2242" y="147"/>
                </a:lnTo>
                <a:lnTo>
                  <a:pt x="2242" y="200"/>
                </a:lnTo>
                <a:lnTo>
                  <a:pt x="2242" y="219"/>
                </a:lnTo>
                <a:lnTo>
                  <a:pt x="2243" y="342"/>
                </a:lnTo>
                <a:lnTo>
                  <a:pt x="2243" y="377"/>
                </a:lnTo>
                <a:lnTo>
                  <a:pt x="2243" y="479"/>
                </a:lnTo>
                <a:lnTo>
                  <a:pt x="2243" y="497"/>
                </a:lnTo>
                <a:lnTo>
                  <a:pt x="2244" y="592"/>
                </a:lnTo>
                <a:lnTo>
                  <a:pt x="2244" y="629"/>
                </a:lnTo>
                <a:lnTo>
                  <a:pt x="2244" y="718"/>
                </a:lnTo>
                <a:lnTo>
                  <a:pt x="2245" y="736"/>
                </a:lnTo>
                <a:lnTo>
                  <a:pt x="2245" y="742"/>
                </a:lnTo>
                <a:lnTo>
                  <a:pt x="2245" y="738"/>
                </a:lnTo>
                <a:lnTo>
                  <a:pt x="2245" y="742"/>
                </a:lnTo>
                <a:lnTo>
                  <a:pt x="2246" y="766"/>
                </a:lnTo>
                <a:lnTo>
                  <a:pt x="2246" y="766"/>
                </a:lnTo>
                <a:lnTo>
                  <a:pt x="2246" y="773"/>
                </a:lnTo>
                <a:lnTo>
                  <a:pt x="2246" y="774"/>
                </a:lnTo>
                <a:lnTo>
                  <a:pt x="2246" y="774"/>
                </a:lnTo>
                <a:lnTo>
                  <a:pt x="2247" y="774"/>
                </a:lnTo>
                <a:lnTo>
                  <a:pt x="2247" y="774"/>
                </a:lnTo>
                <a:lnTo>
                  <a:pt x="2247" y="776"/>
                </a:lnTo>
                <a:lnTo>
                  <a:pt x="2248" y="779"/>
                </a:lnTo>
                <a:lnTo>
                  <a:pt x="2248" y="783"/>
                </a:lnTo>
                <a:lnTo>
                  <a:pt x="2248" y="784"/>
                </a:lnTo>
                <a:lnTo>
                  <a:pt x="2248" y="790"/>
                </a:lnTo>
                <a:lnTo>
                  <a:pt x="2249" y="790"/>
                </a:lnTo>
                <a:lnTo>
                  <a:pt x="2249" y="793"/>
                </a:lnTo>
                <a:lnTo>
                  <a:pt x="2249" y="793"/>
                </a:lnTo>
                <a:lnTo>
                  <a:pt x="2249" y="795"/>
                </a:lnTo>
                <a:lnTo>
                  <a:pt x="2250" y="795"/>
                </a:lnTo>
                <a:lnTo>
                  <a:pt x="2250" y="795"/>
                </a:lnTo>
                <a:lnTo>
                  <a:pt x="2250" y="798"/>
                </a:lnTo>
                <a:lnTo>
                  <a:pt x="2250" y="799"/>
                </a:lnTo>
                <a:lnTo>
                  <a:pt x="2251" y="803"/>
                </a:lnTo>
                <a:lnTo>
                  <a:pt x="2251" y="802"/>
                </a:lnTo>
                <a:lnTo>
                  <a:pt x="2251" y="805"/>
                </a:lnTo>
                <a:lnTo>
                  <a:pt x="2252" y="805"/>
                </a:lnTo>
                <a:lnTo>
                  <a:pt x="2252" y="811"/>
                </a:lnTo>
                <a:lnTo>
                  <a:pt x="2252" y="811"/>
                </a:lnTo>
                <a:lnTo>
                  <a:pt x="2252" y="812"/>
                </a:lnTo>
                <a:lnTo>
                  <a:pt x="2252" y="816"/>
                </a:lnTo>
                <a:lnTo>
                  <a:pt x="2253" y="818"/>
                </a:lnTo>
                <a:lnTo>
                  <a:pt x="2253" y="821"/>
                </a:lnTo>
                <a:lnTo>
                  <a:pt x="2253" y="821"/>
                </a:lnTo>
                <a:lnTo>
                  <a:pt x="2253" y="821"/>
                </a:lnTo>
                <a:lnTo>
                  <a:pt x="2253" y="821"/>
                </a:lnTo>
                <a:lnTo>
                  <a:pt x="2254" y="823"/>
                </a:lnTo>
                <a:lnTo>
                  <a:pt x="2254" y="823"/>
                </a:lnTo>
                <a:lnTo>
                  <a:pt x="2254" y="824"/>
                </a:lnTo>
                <a:lnTo>
                  <a:pt x="2254" y="824"/>
                </a:lnTo>
                <a:lnTo>
                  <a:pt x="2254" y="824"/>
                </a:lnTo>
                <a:lnTo>
                  <a:pt x="2255" y="805"/>
                </a:lnTo>
                <a:lnTo>
                  <a:pt x="2255" y="801"/>
                </a:lnTo>
                <a:lnTo>
                  <a:pt x="2255" y="770"/>
                </a:lnTo>
                <a:lnTo>
                  <a:pt x="2256" y="752"/>
                </a:lnTo>
                <a:lnTo>
                  <a:pt x="2256" y="568"/>
                </a:lnTo>
                <a:lnTo>
                  <a:pt x="2256" y="519"/>
                </a:lnTo>
                <a:lnTo>
                  <a:pt x="2256" y="284"/>
                </a:lnTo>
                <a:lnTo>
                  <a:pt x="2257" y="262"/>
                </a:lnTo>
                <a:lnTo>
                  <a:pt x="2257" y="192"/>
                </a:lnTo>
                <a:lnTo>
                  <a:pt x="2257" y="177"/>
                </a:lnTo>
                <a:lnTo>
                  <a:pt x="2258" y="139"/>
                </a:lnTo>
                <a:lnTo>
                  <a:pt x="2258" y="134"/>
                </a:lnTo>
                <a:lnTo>
                  <a:pt x="2258" y="116"/>
                </a:lnTo>
                <a:lnTo>
                  <a:pt x="2258" y="114"/>
                </a:lnTo>
                <a:lnTo>
                  <a:pt x="2259" y="103"/>
                </a:lnTo>
                <a:lnTo>
                  <a:pt x="2259" y="99"/>
                </a:lnTo>
                <a:lnTo>
                  <a:pt x="2259" y="76"/>
                </a:lnTo>
                <a:lnTo>
                  <a:pt x="2260" y="73"/>
                </a:lnTo>
                <a:lnTo>
                  <a:pt x="2260" y="61"/>
                </a:lnTo>
                <a:lnTo>
                  <a:pt x="2260" y="59"/>
                </a:lnTo>
                <a:lnTo>
                  <a:pt x="2260" y="52"/>
                </a:lnTo>
                <a:lnTo>
                  <a:pt x="2261" y="51"/>
                </a:lnTo>
                <a:lnTo>
                  <a:pt x="2261" y="48"/>
                </a:lnTo>
                <a:lnTo>
                  <a:pt x="2261" y="49"/>
                </a:lnTo>
                <a:lnTo>
                  <a:pt x="2262" y="52"/>
                </a:lnTo>
                <a:lnTo>
                  <a:pt x="2262" y="53"/>
                </a:lnTo>
                <a:lnTo>
                  <a:pt x="2262" y="60"/>
                </a:lnTo>
                <a:lnTo>
                  <a:pt x="2262" y="62"/>
                </a:lnTo>
                <a:lnTo>
                  <a:pt x="2263" y="69"/>
                </a:lnTo>
                <a:lnTo>
                  <a:pt x="2263" y="71"/>
                </a:lnTo>
                <a:lnTo>
                  <a:pt x="2263" y="74"/>
                </a:lnTo>
                <a:lnTo>
                  <a:pt x="2264" y="76"/>
                </a:lnTo>
                <a:lnTo>
                  <a:pt x="2264" y="81"/>
                </a:lnTo>
                <a:lnTo>
                  <a:pt x="2264" y="81"/>
                </a:lnTo>
                <a:lnTo>
                  <a:pt x="2264" y="86"/>
                </a:lnTo>
                <a:lnTo>
                  <a:pt x="2265" y="87"/>
                </a:lnTo>
                <a:lnTo>
                  <a:pt x="2265" y="93"/>
                </a:lnTo>
                <a:lnTo>
                  <a:pt x="2265" y="94"/>
                </a:lnTo>
                <a:lnTo>
                  <a:pt x="2266" y="101"/>
                </a:lnTo>
                <a:lnTo>
                  <a:pt x="2266" y="103"/>
                </a:lnTo>
                <a:lnTo>
                  <a:pt x="2266" y="109"/>
                </a:lnTo>
                <a:lnTo>
                  <a:pt x="2266" y="109"/>
                </a:lnTo>
                <a:lnTo>
                  <a:pt x="2267" y="118"/>
                </a:lnTo>
                <a:lnTo>
                  <a:pt x="2267" y="120"/>
                </a:lnTo>
                <a:lnTo>
                  <a:pt x="2267" y="134"/>
                </a:lnTo>
                <a:lnTo>
                  <a:pt x="2268" y="137"/>
                </a:lnTo>
                <a:lnTo>
                  <a:pt x="2268" y="149"/>
                </a:lnTo>
                <a:lnTo>
                  <a:pt x="2268" y="152"/>
                </a:lnTo>
                <a:lnTo>
                  <a:pt x="2268" y="168"/>
                </a:lnTo>
                <a:lnTo>
                  <a:pt x="2269" y="171"/>
                </a:lnTo>
                <a:lnTo>
                  <a:pt x="2269" y="181"/>
                </a:lnTo>
                <a:lnTo>
                  <a:pt x="2269" y="184"/>
                </a:lnTo>
                <a:lnTo>
                  <a:pt x="2270" y="192"/>
                </a:lnTo>
                <a:lnTo>
                  <a:pt x="2270" y="193"/>
                </a:lnTo>
                <a:lnTo>
                  <a:pt x="2270" y="194"/>
                </a:lnTo>
                <a:lnTo>
                  <a:pt x="2270" y="192"/>
                </a:lnTo>
                <a:lnTo>
                  <a:pt x="2270" y="190"/>
                </a:lnTo>
                <a:lnTo>
                  <a:pt x="2271" y="186"/>
                </a:lnTo>
                <a:lnTo>
                  <a:pt x="2271" y="185"/>
                </a:lnTo>
                <a:lnTo>
                  <a:pt x="2271" y="171"/>
                </a:lnTo>
                <a:lnTo>
                  <a:pt x="2271" y="168"/>
                </a:lnTo>
                <a:lnTo>
                  <a:pt x="2272" y="153"/>
                </a:lnTo>
                <a:lnTo>
                  <a:pt x="2272" y="150"/>
                </a:lnTo>
                <a:lnTo>
                  <a:pt x="2273" y="139"/>
                </a:lnTo>
                <a:lnTo>
                  <a:pt x="2273" y="137"/>
                </a:lnTo>
                <a:lnTo>
                  <a:pt x="2273" y="128"/>
                </a:lnTo>
                <a:lnTo>
                  <a:pt x="2273" y="127"/>
                </a:lnTo>
                <a:lnTo>
                  <a:pt x="2274" y="125"/>
                </a:lnTo>
                <a:lnTo>
                  <a:pt x="2274" y="125"/>
                </a:lnTo>
                <a:lnTo>
                  <a:pt x="2274" y="129"/>
                </a:lnTo>
                <a:lnTo>
                  <a:pt x="2275" y="131"/>
                </a:lnTo>
                <a:lnTo>
                  <a:pt x="2275" y="146"/>
                </a:lnTo>
                <a:lnTo>
                  <a:pt x="2275" y="150"/>
                </a:lnTo>
                <a:lnTo>
                  <a:pt x="2275" y="172"/>
                </a:lnTo>
                <a:lnTo>
                  <a:pt x="2276" y="181"/>
                </a:lnTo>
                <a:lnTo>
                  <a:pt x="2276" y="224"/>
                </a:lnTo>
                <a:lnTo>
                  <a:pt x="2276" y="237"/>
                </a:lnTo>
                <a:lnTo>
                  <a:pt x="2277" y="349"/>
                </a:lnTo>
                <a:lnTo>
                  <a:pt x="2277" y="370"/>
                </a:lnTo>
                <a:lnTo>
                  <a:pt x="2277" y="492"/>
                </a:lnTo>
                <a:lnTo>
                  <a:pt x="2277" y="524"/>
                </a:lnTo>
                <a:lnTo>
                  <a:pt x="2278" y="635"/>
                </a:lnTo>
                <a:lnTo>
                  <a:pt x="2278" y="653"/>
                </a:lnTo>
                <a:lnTo>
                  <a:pt x="2278" y="717"/>
                </a:lnTo>
                <a:lnTo>
                  <a:pt x="2279" y="728"/>
                </a:lnTo>
                <a:lnTo>
                  <a:pt x="2279" y="750"/>
                </a:lnTo>
                <a:lnTo>
                  <a:pt x="2279" y="733"/>
                </a:lnTo>
                <a:lnTo>
                  <a:pt x="2279" y="734"/>
                </a:lnTo>
                <a:lnTo>
                  <a:pt x="2279" y="757"/>
                </a:lnTo>
                <a:lnTo>
                  <a:pt x="2280" y="762"/>
                </a:lnTo>
                <a:lnTo>
                  <a:pt x="2280" y="770"/>
                </a:lnTo>
                <a:lnTo>
                  <a:pt x="2280" y="770"/>
                </a:lnTo>
                <a:lnTo>
                  <a:pt x="2281" y="776"/>
                </a:lnTo>
                <a:lnTo>
                  <a:pt x="2281" y="776"/>
                </a:lnTo>
                <a:lnTo>
                  <a:pt x="2281" y="776"/>
                </a:lnTo>
                <a:lnTo>
                  <a:pt x="2281" y="780"/>
                </a:lnTo>
                <a:lnTo>
                  <a:pt x="2281" y="780"/>
                </a:lnTo>
                <a:lnTo>
                  <a:pt x="2282" y="781"/>
                </a:lnTo>
                <a:lnTo>
                  <a:pt x="2282" y="781"/>
                </a:lnTo>
                <a:lnTo>
                  <a:pt x="2282" y="785"/>
                </a:lnTo>
                <a:lnTo>
                  <a:pt x="2283" y="785"/>
                </a:lnTo>
                <a:lnTo>
                  <a:pt x="2283" y="786"/>
                </a:lnTo>
                <a:lnTo>
                  <a:pt x="2283" y="786"/>
                </a:lnTo>
                <a:lnTo>
                  <a:pt x="2283" y="786"/>
                </a:lnTo>
                <a:lnTo>
                  <a:pt x="2283" y="787"/>
                </a:lnTo>
                <a:lnTo>
                  <a:pt x="2284" y="787"/>
                </a:lnTo>
                <a:lnTo>
                  <a:pt x="2284" y="791"/>
                </a:lnTo>
                <a:lnTo>
                  <a:pt x="2284" y="791"/>
                </a:lnTo>
                <a:lnTo>
                  <a:pt x="2285" y="793"/>
                </a:lnTo>
                <a:lnTo>
                  <a:pt x="2285" y="794"/>
                </a:lnTo>
                <a:lnTo>
                  <a:pt x="2285" y="797"/>
                </a:lnTo>
                <a:lnTo>
                  <a:pt x="2285" y="799"/>
                </a:lnTo>
                <a:lnTo>
                  <a:pt x="2286" y="802"/>
                </a:lnTo>
                <a:lnTo>
                  <a:pt x="2286" y="802"/>
                </a:lnTo>
                <a:lnTo>
                  <a:pt x="2286" y="804"/>
                </a:lnTo>
                <a:lnTo>
                  <a:pt x="2286" y="804"/>
                </a:lnTo>
                <a:lnTo>
                  <a:pt x="2287" y="803"/>
                </a:lnTo>
                <a:lnTo>
                  <a:pt x="2287" y="810"/>
                </a:lnTo>
                <a:lnTo>
                  <a:pt x="2287" y="811"/>
                </a:lnTo>
                <a:lnTo>
                  <a:pt x="2287" y="816"/>
                </a:lnTo>
                <a:lnTo>
                  <a:pt x="2288" y="816"/>
                </a:lnTo>
                <a:lnTo>
                  <a:pt x="2288" y="818"/>
                </a:lnTo>
                <a:lnTo>
                  <a:pt x="2288" y="818"/>
                </a:lnTo>
                <a:lnTo>
                  <a:pt x="2289" y="814"/>
                </a:lnTo>
                <a:lnTo>
                  <a:pt x="2289" y="811"/>
                </a:lnTo>
                <a:lnTo>
                  <a:pt x="2289" y="809"/>
                </a:lnTo>
                <a:lnTo>
                  <a:pt x="2289" y="808"/>
                </a:lnTo>
                <a:lnTo>
                  <a:pt x="2290" y="805"/>
                </a:lnTo>
                <a:lnTo>
                  <a:pt x="2290" y="805"/>
                </a:lnTo>
                <a:lnTo>
                  <a:pt x="2290" y="804"/>
                </a:lnTo>
                <a:lnTo>
                  <a:pt x="2290" y="804"/>
                </a:lnTo>
                <a:lnTo>
                  <a:pt x="2291" y="804"/>
                </a:lnTo>
                <a:lnTo>
                  <a:pt x="2291" y="805"/>
                </a:lnTo>
                <a:lnTo>
                  <a:pt x="2291" y="786"/>
                </a:lnTo>
                <a:lnTo>
                  <a:pt x="2291" y="762"/>
                </a:lnTo>
                <a:lnTo>
                  <a:pt x="2291" y="465"/>
                </a:lnTo>
                <a:lnTo>
                  <a:pt x="2292" y="429"/>
                </a:lnTo>
                <a:lnTo>
                  <a:pt x="2292" y="362"/>
                </a:lnTo>
                <a:lnTo>
                  <a:pt x="2292" y="347"/>
                </a:lnTo>
                <a:lnTo>
                  <a:pt x="2293" y="256"/>
                </a:lnTo>
                <a:lnTo>
                  <a:pt x="2293" y="234"/>
                </a:lnTo>
                <a:lnTo>
                  <a:pt x="2293" y="142"/>
                </a:lnTo>
                <a:lnTo>
                  <a:pt x="2293" y="133"/>
                </a:lnTo>
                <a:lnTo>
                  <a:pt x="2294" y="101"/>
                </a:lnTo>
                <a:lnTo>
                  <a:pt x="2294" y="93"/>
                </a:lnTo>
                <a:lnTo>
                  <a:pt x="2294" y="78"/>
                </a:lnTo>
                <a:lnTo>
                  <a:pt x="2294" y="76"/>
                </a:lnTo>
                <a:lnTo>
                  <a:pt x="2295" y="64"/>
                </a:lnTo>
                <a:lnTo>
                  <a:pt x="2295" y="62"/>
                </a:lnTo>
                <a:lnTo>
                  <a:pt x="2295" y="51"/>
                </a:lnTo>
                <a:lnTo>
                  <a:pt x="2296" y="50"/>
                </a:lnTo>
                <a:lnTo>
                  <a:pt x="2296" y="41"/>
                </a:lnTo>
                <a:lnTo>
                  <a:pt x="2296" y="39"/>
                </a:lnTo>
                <a:lnTo>
                  <a:pt x="2297" y="31"/>
                </a:lnTo>
                <a:lnTo>
                  <a:pt x="2297" y="29"/>
                </a:lnTo>
                <a:lnTo>
                  <a:pt x="2297" y="26"/>
                </a:lnTo>
                <a:lnTo>
                  <a:pt x="2297" y="26"/>
                </a:lnTo>
                <a:lnTo>
                  <a:pt x="2297" y="26"/>
                </a:lnTo>
                <a:lnTo>
                  <a:pt x="2298" y="25"/>
                </a:lnTo>
                <a:lnTo>
                  <a:pt x="2298" y="26"/>
                </a:lnTo>
                <a:lnTo>
                  <a:pt x="2298" y="27"/>
                </a:lnTo>
                <a:lnTo>
                  <a:pt x="2298" y="37"/>
                </a:lnTo>
                <a:lnTo>
                  <a:pt x="2299" y="39"/>
                </a:lnTo>
                <a:lnTo>
                  <a:pt x="2299" y="49"/>
                </a:lnTo>
                <a:lnTo>
                  <a:pt x="2299" y="52"/>
                </a:lnTo>
                <a:lnTo>
                  <a:pt x="2300" y="64"/>
                </a:lnTo>
                <a:lnTo>
                  <a:pt x="2300" y="67"/>
                </a:lnTo>
                <a:lnTo>
                  <a:pt x="2300" y="72"/>
                </a:lnTo>
                <a:lnTo>
                  <a:pt x="2300" y="73"/>
                </a:lnTo>
                <a:lnTo>
                  <a:pt x="2301" y="80"/>
                </a:lnTo>
                <a:lnTo>
                  <a:pt x="2301" y="82"/>
                </a:lnTo>
                <a:lnTo>
                  <a:pt x="2301" y="89"/>
                </a:lnTo>
                <a:lnTo>
                  <a:pt x="2302" y="92"/>
                </a:lnTo>
                <a:lnTo>
                  <a:pt x="2302" y="101"/>
                </a:lnTo>
                <a:lnTo>
                  <a:pt x="2302" y="103"/>
                </a:lnTo>
                <a:lnTo>
                  <a:pt x="2302" y="113"/>
                </a:lnTo>
                <a:lnTo>
                  <a:pt x="2303" y="114"/>
                </a:lnTo>
                <a:lnTo>
                  <a:pt x="2303" y="119"/>
                </a:lnTo>
                <a:lnTo>
                  <a:pt x="2303" y="121"/>
                </a:lnTo>
                <a:lnTo>
                  <a:pt x="2304" y="129"/>
                </a:lnTo>
                <a:lnTo>
                  <a:pt x="2304" y="131"/>
                </a:lnTo>
                <a:lnTo>
                  <a:pt x="2304" y="142"/>
                </a:lnTo>
                <a:lnTo>
                  <a:pt x="2304" y="144"/>
                </a:lnTo>
                <a:lnTo>
                  <a:pt x="2305" y="155"/>
                </a:lnTo>
                <a:lnTo>
                  <a:pt x="2305" y="158"/>
                </a:lnTo>
                <a:lnTo>
                  <a:pt x="2305" y="172"/>
                </a:lnTo>
                <a:lnTo>
                  <a:pt x="2306" y="176"/>
                </a:lnTo>
                <a:lnTo>
                  <a:pt x="2306" y="185"/>
                </a:lnTo>
                <a:lnTo>
                  <a:pt x="2306" y="188"/>
                </a:lnTo>
                <a:lnTo>
                  <a:pt x="2306" y="197"/>
                </a:lnTo>
                <a:lnTo>
                  <a:pt x="2307" y="197"/>
                </a:lnTo>
                <a:lnTo>
                  <a:pt x="2307" y="199"/>
                </a:lnTo>
                <a:lnTo>
                  <a:pt x="2307" y="199"/>
                </a:lnTo>
                <a:lnTo>
                  <a:pt x="2307" y="198"/>
                </a:lnTo>
                <a:lnTo>
                  <a:pt x="2307" y="199"/>
                </a:lnTo>
                <a:lnTo>
                  <a:pt x="2308" y="195"/>
                </a:lnTo>
                <a:lnTo>
                  <a:pt x="2308" y="194"/>
                </a:lnTo>
                <a:lnTo>
                  <a:pt x="2308" y="187"/>
                </a:lnTo>
                <a:lnTo>
                  <a:pt x="2308" y="185"/>
                </a:lnTo>
                <a:lnTo>
                  <a:pt x="2309" y="176"/>
                </a:lnTo>
                <a:lnTo>
                  <a:pt x="2309" y="174"/>
                </a:lnTo>
                <a:lnTo>
                  <a:pt x="2309" y="166"/>
                </a:lnTo>
                <a:lnTo>
                  <a:pt x="2310" y="165"/>
                </a:lnTo>
                <a:lnTo>
                  <a:pt x="2310" y="163"/>
                </a:lnTo>
                <a:lnTo>
                  <a:pt x="2310" y="163"/>
                </a:lnTo>
                <a:lnTo>
                  <a:pt x="2310" y="163"/>
                </a:lnTo>
                <a:lnTo>
                  <a:pt x="2310" y="170"/>
                </a:lnTo>
                <a:lnTo>
                  <a:pt x="2311" y="172"/>
                </a:lnTo>
                <a:lnTo>
                  <a:pt x="2311" y="189"/>
                </a:lnTo>
                <a:lnTo>
                  <a:pt x="2311" y="194"/>
                </a:lnTo>
                <a:lnTo>
                  <a:pt x="2312" y="237"/>
                </a:lnTo>
                <a:lnTo>
                  <a:pt x="2312" y="246"/>
                </a:lnTo>
                <a:lnTo>
                  <a:pt x="2312" y="298"/>
                </a:lnTo>
                <a:lnTo>
                  <a:pt x="2312" y="316"/>
                </a:lnTo>
                <a:lnTo>
                  <a:pt x="2313" y="389"/>
                </a:lnTo>
                <a:lnTo>
                  <a:pt x="2313" y="412"/>
                </a:lnTo>
                <a:lnTo>
                  <a:pt x="2313" y="538"/>
                </a:lnTo>
                <a:lnTo>
                  <a:pt x="2314" y="562"/>
                </a:lnTo>
                <a:lnTo>
                  <a:pt x="2314" y="634"/>
                </a:lnTo>
                <a:lnTo>
                  <a:pt x="2314" y="652"/>
                </a:lnTo>
                <a:lnTo>
                  <a:pt x="2314" y="717"/>
                </a:lnTo>
                <a:lnTo>
                  <a:pt x="2315" y="729"/>
                </a:lnTo>
                <a:lnTo>
                  <a:pt x="2315" y="761"/>
                </a:lnTo>
                <a:lnTo>
                  <a:pt x="2315" y="758"/>
                </a:lnTo>
                <a:lnTo>
                  <a:pt x="2316" y="745"/>
                </a:lnTo>
                <a:lnTo>
                  <a:pt x="2316" y="751"/>
                </a:lnTo>
                <a:lnTo>
                  <a:pt x="2316" y="770"/>
                </a:lnTo>
                <a:lnTo>
                  <a:pt x="2316" y="776"/>
                </a:lnTo>
                <a:lnTo>
                  <a:pt x="2317" y="784"/>
                </a:lnTo>
                <a:lnTo>
                  <a:pt x="2317" y="784"/>
                </a:lnTo>
                <a:lnTo>
                  <a:pt x="2317" y="787"/>
                </a:lnTo>
                <a:lnTo>
                  <a:pt x="2317" y="786"/>
                </a:lnTo>
                <a:lnTo>
                  <a:pt x="2317" y="785"/>
                </a:lnTo>
                <a:lnTo>
                  <a:pt x="2318" y="788"/>
                </a:lnTo>
                <a:lnTo>
                  <a:pt x="2318" y="787"/>
                </a:lnTo>
                <a:lnTo>
                  <a:pt x="2318" y="790"/>
                </a:lnTo>
                <a:lnTo>
                  <a:pt x="2319" y="790"/>
                </a:lnTo>
                <a:lnTo>
                  <a:pt x="2319" y="791"/>
                </a:lnTo>
                <a:lnTo>
                  <a:pt x="2319" y="790"/>
                </a:lnTo>
                <a:lnTo>
                  <a:pt x="2319" y="791"/>
                </a:lnTo>
                <a:lnTo>
                  <a:pt x="2320" y="793"/>
                </a:lnTo>
                <a:lnTo>
                  <a:pt x="2320" y="793"/>
                </a:lnTo>
                <a:lnTo>
                  <a:pt x="2320" y="794"/>
                </a:lnTo>
                <a:lnTo>
                  <a:pt x="2320" y="793"/>
                </a:lnTo>
                <a:lnTo>
                  <a:pt x="2320" y="793"/>
                </a:lnTo>
                <a:lnTo>
                  <a:pt x="2321" y="794"/>
                </a:lnTo>
                <a:lnTo>
                  <a:pt x="2321" y="794"/>
                </a:lnTo>
                <a:lnTo>
                  <a:pt x="2321" y="794"/>
                </a:lnTo>
                <a:lnTo>
                  <a:pt x="2321" y="795"/>
                </a:lnTo>
                <a:lnTo>
                  <a:pt x="2322" y="796"/>
                </a:lnTo>
                <a:lnTo>
                  <a:pt x="2322" y="797"/>
                </a:lnTo>
                <a:lnTo>
                  <a:pt x="2322" y="798"/>
                </a:lnTo>
                <a:lnTo>
                  <a:pt x="2322" y="802"/>
                </a:lnTo>
                <a:lnTo>
                  <a:pt x="2323" y="804"/>
                </a:lnTo>
                <a:lnTo>
                  <a:pt x="2323" y="807"/>
                </a:lnTo>
                <a:lnTo>
                  <a:pt x="2323" y="809"/>
                </a:lnTo>
                <a:lnTo>
                  <a:pt x="2324" y="816"/>
                </a:lnTo>
                <a:lnTo>
                  <a:pt x="2324" y="818"/>
                </a:lnTo>
                <a:lnTo>
                  <a:pt x="2324" y="820"/>
                </a:lnTo>
                <a:lnTo>
                  <a:pt x="2324" y="820"/>
                </a:lnTo>
                <a:lnTo>
                  <a:pt x="2324" y="820"/>
                </a:lnTo>
                <a:lnTo>
                  <a:pt x="2325" y="819"/>
                </a:lnTo>
                <a:lnTo>
                  <a:pt x="2325" y="818"/>
                </a:lnTo>
                <a:lnTo>
                  <a:pt x="2325" y="812"/>
                </a:lnTo>
                <a:lnTo>
                  <a:pt x="2325" y="813"/>
                </a:lnTo>
                <a:lnTo>
                  <a:pt x="2326" y="811"/>
                </a:lnTo>
                <a:lnTo>
                  <a:pt x="2326" y="808"/>
                </a:lnTo>
                <a:lnTo>
                  <a:pt x="2326" y="808"/>
                </a:lnTo>
                <a:lnTo>
                  <a:pt x="2326" y="807"/>
                </a:lnTo>
                <a:lnTo>
                  <a:pt x="2326" y="807"/>
                </a:lnTo>
                <a:lnTo>
                  <a:pt x="2326" y="807"/>
                </a:lnTo>
                <a:lnTo>
                  <a:pt x="2327" y="733"/>
                </a:lnTo>
                <a:lnTo>
                  <a:pt x="2327" y="691"/>
                </a:lnTo>
                <a:lnTo>
                  <a:pt x="2328" y="463"/>
                </a:lnTo>
                <a:lnTo>
                  <a:pt x="2328" y="431"/>
                </a:lnTo>
                <a:lnTo>
                  <a:pt x="2328" y="337"/>
                </a:lnTo>
                <a:lnTo>
                  <a:pt x="2329" y="327"/>
                </a:lnTo>
                <a:lnTo>
                  <a:pt x="2329" y="263"/>
                </a:lnTo>
                <a:lnTo>
                  <a:pt x="2329" y="244"/>
                </a:lnTo>
                <a:lnTo>
                  <a:pt x="2329" y="184"/>
                </a:lnTo>
                <a:lnTo>
                  <a:pt x="2330" y="171"/>
                </a:lnTo>
                <a:lnTo>
                  <a:pt x="2330" y="120"/>
                </a:lnTo>
                <a:lnTo>
                  <a:pt x="2330" y="112"/>
                </a:lnTo>
                <a:lnTo>
                  <a:pt x="2331" y="88"/>
                </a:lnTo>
                <a:lnTo>
                  <a:pt x="2331" y="84"/>
                </a:lnTo>
                <a:lnTo>
                  <a:pt x="2331" y="76"/>
                </a:lnTo>
                <a:lnTo>
                  <a:pt x="2331" y="74"/>
                </a:lnTo>
                <a:lnTo>
                  <a:pt x="2332" y="71"/>
                </a:lnTo>
                <a:lnTo>
                  <a:pt x="2332" y="70"/>
                </a:lnTo>
                <a:lnTo>
                  <a:pt x="2332" y="68"/>
                </a:lnTo>
                <a:lnTo>
                  <a:pt x="2333" y="66"/>
                </a:lnTo>
                <a:lnTo>
                  <a:pt x="2333" y="64"/>
                </a:lnTo>
                <a:lnTo>
                  <a:pt x="2333" y="64"/>
                </a:lnTo>
                <a:lnTo>
                  <a:pt x="2333" y="63"/>
                </a:lnTo>
                <a:lnTo>
                  <a:pt x="2333" y="64"/>
                </a:lnTo>
                <a:lnTo>
                  <a:pt x="2334" y="64"/>
                </a:lnTo>
                <a:lnTo>
                  <a:pt x="2334" y="65"/>
                </a:lnTo>
                <a:lnTo>
                  <a:pt x="2334" y="66"/>
                </a:lnTo>
                <a:lnTo>
                  <a:pt x="2335" y="68"/>
                </a:lnTo>
                <a:lnTo>
                  <a:pt x="2335" y="70"/>
                </a:lnTo>
                <a:lnTo>
                  <a:pt x="2335" y="73"/>
                </a:lnTo>
                <a:lnTo>
                  <a:pt x="2335" y="74"/>
                </a:lnTo>
                <a:lnTo>
                  <a:pt x="2336" y="80"/>
                </a:lnTo>
                <a:lnTo>
                  <a:pt x="2336" y="80"/>
                </a:lnTo>
                <a:lnTo>
                  <a:pt x="2336" y="84"/>
                </a:lnTo>
                <a:lnTo>
                  <a:pt x="2337" y="84"/>
                </a:lnTo>
                <a:lnTo>
                  <a:pt x="2337" y="84"/>
                </a:lnTo>
                <a:lnTo>
                  <a:pt x="2337" y="83"/>
                </a:lnTo>
                <a:lnTo>
                  <a:pt x="2337" y="82"/>
                </a:lnTo>
                <a:lnTo>
                  <a:pt x="2337" y="84"/>
                </a:lnTo>
                <a:lnTo>
                  <a:pt x="2338" y="84"/>
                </a:lnTo>
                <a:lnTo>
                  <a:pt x="2338" y="89"/>
                </a:lnTo>
                <a:lnTo>
                  <a:pt x="2338" y="90"/>
                </a:lnTo>
                <a:lnTo>
                  <a:pt x="2339" y="97"/>
                </a:lnTo>
                <a:lnTo>
                  <a:pt x="2339" y="99"/>
                </a:lnTo>
                <a:lnTo>
                  <a:pt x="2339" y="113"/>
                </a:lnTo>
                <a:lnTo>
                  <a:pt x="2339" y="116"/>
                </a:lnTo>
                <a:lnTo>
                  <a:pt x="2340" y="130"/>
                </a:lnTo>
                <a:lnTo>
                  <a:pt x="2340" y="135"/>
                </a:lnTo>
                <a:lnTo>
                  <a:pt x="2340" y="152"/>
                </a:lnTo>
                <a:lnTo>
                  <a:pt x="2341" y="156"/>
                </a:lnTo>
                <a:lnTo>
                  <a:pt x="2341" y="168"/>
                </a:lnTo>
                <a:lnTo>
                  <a:pt x="2341" y="172"/>
                </a:lnTo>
                <a:lnTo>
                  <a:pt x="2341" y="187"/>
                </a:lnTo>
                <a:lnTo>
                  <a:pt x="2342" y="191"/>
                </a:lnTo>
                <a:lnTo>
                  <a:pt x="2342" y="206"/>
                </a:lnTo>
                <a:lnTo>
                  <a:pt x="2342" y="207"/>
                </a:lnTo>
                <a:lnTo>
                  <a:pt x="2343" y="213"/>
                </a:lnTo>
                <a:lnTo>
                  <a:pt x="2343" y="214"/>
                </a:lnTo>
                <a:lnTo>
                  <a:pt x="2343" y="210"/>
                </a:lnTo>
                <a:lnTo>
                  <a:pt x="2343" y="207"/>
                </a:lnTo>
                <a:lnTo>
                  <a:pt x="2344" y="193"/>
                </a:lnTo>
                <a:lnTo>
                  <a:pt x="2344" y="190"/>
                </a:lnTo>
                <a:lnTo>
                  <a:pt x="2344" y="171"/>
                </a:lnTo>
                <a:lnTo>
                  <a:pt x="2345" y="168"/>
                </a:lnTo>
                <a:lnTo>
                  <a:pt x="2345" y="150"/>
                </a:lnTo>
                <a:lnTo>
                  <a:pt x="2345" y="147"/>
                </a:lnTo>
                <a:lnTo>
                  <a:pt x="2345" y="136"/>
                </a:lnTo>
                <a:lnTo>
                  <a:pt x="2346" y="134"/>
                </a:lnTo>
                <a:lnTo>
                  <a:pt x="2346" y="128"/>
                </a:lnTo>
                <a:lnTo>
                  <a:pt x="2346" y="128"/>
                </a:lnTo>
                <a:lnTo>
                  <a:pt x="2347" y="126"/>
                </a:lnTo>
                <a:lnTo>
                  <a:pt x="2347" y="126"/>
                </a:lnTo>
                <a:lnTo>
                  <a:pt x="2347" y="128"/>
                </a:lnTo>
                <a:lnTo>
                  <a:pt x="2347" y="137"/>
                </a:lnTo>
                <a:lnTo>
                  <a:pt x="2347" y="140"/>
                </a:lnTo>
                <a:lnTo>
                  <a:pt x="2348" y="155"/>
                </a:lnTo>
                <a:lnTo>
                  <a:pt x="2348" y="158"/>
                </a:lnTo>
                <a:lnTo>
                  <a:pt x="2348" y="196"/>
                </a:lnTo>
                <a:lnTo>
                  <a:pt x="2349" y="205"/>
                </a:lnTo>
                <a:lnTo>
                  <a:pt x="2349" y="261"/>
                </a:lnTo>
                <a:lnTo>
                  <a:pt x="2349" y="284"/>
                </a:lnTo>
                <a:lnTo>
                  <a:pt x="2349" y="403"/>
                </a:lnTo>
                <a:lnTo>
                  <a:pt x="2350" y="431"/>
                </a:lnTo>
                <a:lnTo>
                  <a:pt x="2350" y="508"/>
                </a:lnTo>
                <a:lnTo>
                  <a:pt x="2350" y="522"/>
                </a:lnTo>
                <a:lnTo>
                  <a:pt x="2351" y="600"/>
                </a:lnTo>
                <a:lnTo>
                  <a:pt x="2351" y="622"/>
                </a:lnTo>
                <a:lnTo>
                  <a:pt x="2351" y="714"/>
                </a:lnTo>
                <a:lnTo>
                  <a:pt x="2351" y="728"/>
                </a:lnTo>
                <a:lnTo>
                  <a:pt x="2351" y="726"/>
                </a:lnTo>
                <a:lnTo>
                  <a:pt x="2352" y="730"/>
                </a:lnTo>
                <a:lnTo>
                  <a:pt x="2352" y="728"/>
                </a:lnTo>
                <a:lnTo>
                  <a:pt x="2352" y="731"/>
                </a:lnTo>
                <a:lnTo>
                  <a:pt x="2352" y="750"/>
                </a:lnTo>
                <a:lnTo>
                  <a:pt x="2353" y="753"/>
                </a:lnTo>
                <a:lnTo>
                  <a:pt x="2353" y="751"/>
                </a:lnTo>
                <a:lnTo>
                  <a:pt x="2353" y="753"/>
                </a:lnTo>
                <a:lnTo>
                  <a:pt x="2353" y="753"/>
                </a:lnTo>
                <a:lnTo>
                  <a:pt x="2353" y="754"/>
                </a:lnTo>
                <a:lnTo>
                  <a:pt x="2353" y="758"/>
                </a:lnTo>
                <a:lnTo>
                  <a:pt x="2354" y="758"/>
                </a:lnTo>
                <a:lnTo>
                  <a:pt x="2354" y="760"/>
                </a:lnTo>
                <a:lnTo>
                  <a:pt x="2354" y="761"/>
                </a:lnTo>
                <a:lnTo>
                  <a:pt x="2354" y="760"/>
                </a:lnTo>
                <a:lnTo>
                  <a:pt x="2355" y="765"/>
                </a:lnTo>
                <a:lnTo>
                  <a:pt x="2355" y="766"/>
                </a:lnTo>
                <a:lnTo>
                  <a:pt x="2355" y="773"/>
                </a:lnTo>
                <a:lnTo>
                  <a:pt x="2356" y="773"/>
                </a:lnTo>
                <a:lnTo>
                  <a:pt x="2356" y="780"/>
                </a:lnTo>
                <a:lnTo>
                  <a:pt x="2356" y="781"/>
                </a:lnTo>
                <a:lnTo>
                  <a:pt x="2356" y="785"/>
                </a:lnTo>
                <a:lnTo>
                  <a:pt x="2357" y="786"/>
                </a:lnTo>
                <a:lnTo>
                  <a:pt x="2357" y="789"/>
                </a:lnTo>
                <a:lnTo>
                  <a:pt x="2357" y="790"/>
                </a:lnTo>
                <a:lnTo>
                  <a:pt x="2358" y="795"/>
                </a:lnTo>
                <a:lnTo>
                  <a:pt x="2358" y="795"/>
                </a:lnTo>
                <a:lnTo>
                  <a:pt x="2358" y="796"/>
                </a:lnTo>
                <a:lnTo>
                  <a:pt x="2358" y="796"/>
                </a:lnTo>
                <a:lnTo>
                  <a:pt x="2359" y="799"/>
                </a:lnTo>
                <a:lnTo>
                  <a:pt x="2359" y="800"/>
                </a:lnTo>
                <a:lnTo>
                  <a:pt x="2359" y="804"/>
                </a:lnTo>
                <a:lnTo>
                  <a:pt x="2359" y="804"/>
                </a:lnTo>
                <a:lnTo>
                  <a:pt x="2360" y="804"/>
                </a:lnTo>
                <a:lnTo>
                  <a:pt x="2360" y="810"/>
                </a:lnTo>
                <a:lnTo>
                  <a:pt x="2360" y="810"/>
                </a:lnTo>
                <a:lnTo>
                  <a:pt x="2360" y="818"/>
                </a:lnTo>
                <a:lnTo>
                  <a:pt x="2361" y="819"/>
                </a:lnTo>
                <a:lnTo>
                  <a:pt x="2361" y="820"/>
                </a:lnTo>
                <a:lnTo>
                  <a:pt x="2361" y="820"/>
                </a:lnTo>
                <a:lnTo>
                  <a:pt x="2361" y="820"/>
                </a:lnTo>
                <a:lnTo>
                  <a:pt x="2362" y="819"/>
                </a:lnTo>
                <a:lnTo>
                  <a:pt x="2362" y="818"/>
                </a:lnTo>
                <a:lnTo>
                  <a:pt x="2362" y="813"/>
                </a:lnTo>
                <a:lnTo>
                  <a:pt x="2362" y="812"/>
                </a:lnTo>
                <a:lnTo>
                  <a:pt x="2363" y="810"/>
                </a:lnTo>
                <a:lnTo>
                  <a:pt x="2363" y="809"/>
                </a:lnTo>
                <a:lnTo>
                  <a:pt x="2363" y="772"/>
                </a:lnTo>
                <a:lnTo>
                  <a:pt x="2364" y="751"/>
                </a:lnTo>
                <a:lnTo>
                  <a:pt x="2364" y="557"/>
                </a:lnTo>
                <a:lnTo>
                  <a:pt x="2364" y="477"/>
                </a:lnTo>
                <a:lnTo>
                  <a:pt x="2364" y="324"/>
                </a:lnTo>
                <a:lnTo>
                  <a:pt x="2365" y="305"/>
                </a:lnTo>
                <a:lnTo>
                  <a:pt x="2365" y="176"/>
                </a:lnTo>
                <a:lnTo>
                  <a:pt x="2365" y="156"/>
                </a:lnTo>
                <a:lnTo>
                  <a:pt x="2366" y="93"/>
                </a:lnTo>
                <a:lnTo>
                  <a:pt x="2366" y="83"/>
                </a:lnTo>
                <a:lnTo>
                  <a:pt x="2366" y="61"/>
                </a:lnTo>
                <a:lnTo>
                  <a:pt x="2366" y="59"/>
                </a:lnTo>
                <a:lnTo>
                  <a:pt x="2367" y="49"/>
                </a:lnTo>
                <a:lnTo>
                  <a:pt x="2367" y="46"/>
                </a:lnTo>
                <a:lnTo>
                  <a:pt x="2367" y="31"/>
                </a:lnTo>
                <a:lnTo>
                  <a:pt x="2368" y="28"/>
                </a:lnTo>
                <a:lnTo>
                  <a:pt x="2368" y="18"/>
                </a:lnTo>
                <a:lnTo>
                  <a:pt x="2368" y="15"/>
                </a:lnTo>
                <a:lnTo>
                  <a:pt x="2368" y="12"/>
                </a:lnTo>
                <a:lnTo>
                  <a:pt x="2368" y="13"/>
                </a:lnTo>
                <a:lnTo>
                  <a:pt x="2369" y="12"/>
                </a:lnTo>
                <a:lnTo>
                  <a:pt x="2369" y="14"/>
                </a:lnTo>
                <a:lnTo>
                  <a:pt x="2369" y="14"/>
                </a:lnTo>
                <a:lnTo>
                  <a:pt x="2369" y="15"/>
                </a:lnTo>
                <a:lnTo>
                  <a:pt x="2370" y="29"/>
                </a:lnTo>
                <a:lnTo>
                  <a:pt x="2370" y="35"/>
                </a:lnTo>
                <a:lnTo>
                  <a:pt x="2370" y="58"/>
                </a:lnTo>
                <a:lnTo>
                  <a:pt x="2370" y="65"/>
                </a:lnTo>
                <a:lnTo>
                  <a:pt x="2371" y="92"/>
                </a:lnTo>
                <a:lnTo>
                  <a:pt x="2371" y="100"/>
                </a:lnTo>
                <a:lnTo>
                  <a:pt x="2371" y="132"/>
                </a:lnTo>
                <a:lnTo>
                  <a:pt x="2372" y="139"/>
                </a:lnTo>
                <a:lnTo>
                  <a:pt x="2372" y="159"/>
                </a:lnTo>
                <a:lnTo>
                  <a:pt x="2372" y="163"/>
                </a:lnTo>
                <a:lnTo>
                  <a:pt x="2372" y="184"/>
                </a:lnTo>
                <a:lnTo>
                  <a:pt x="2373" y="186"/>
                </a:lnTo>
                <a:lnTo>
                  <a:pt x="2373" y="197"/>
                </a:lnTo>
                <a:lnTo>
                  <a:pt x="2373" y="200"/>
                </a:lnTo>
                <a:lnTo>
                  <a:pt x="2374" y="204"/>
                </a:lnTo>
                <a:lnTo>
                  <a:pt x="2374" y="204"/>
                </a:lnTo>
                <a:lnTo>
                  <a:pt x="2374" y="205"/>
                </a:lnTo>
                <a:lnTo>
                  <a:pt x="2374" y="205"/>
                </a:lnTo>
                <a:lnTo>
                  <a:pt x="2374" y="205"/>
                </a:lnTo>
                <a:lnTo>
                  <a:pt x="2375" y="202"/>
                </a:lnTo>
                <a:lnTo>
                  <a:pt x="2375" y="202"/>
                </a:lnTo>
                <a:lnTo>
                  <a:pt x="2375" y="201"/>
                </a:lnTo>
                <a:lnTo>
                  <a:pt x="2375" y="198"/>
                </a:lnTo>
                <a:lnTo>
                  <a:pt x="2375" y="198"/>
                </a:lnTo>
                <a:lnTo>
                  <a:pt x="2375" y="197"/>
                </a:lnTo>
                <a:lnTo>
                  <a:pt x="2376" y="191"/>
                </a:lnTo>
                <a:lnTo>
                  <a:pt x="2376" y="190"/>
                </a:lnTo>
                <a:lnTo>
                  <a:pt x="2376" y="183"/>
                </a:lnTo>
                <a:lnTo>
                  <a:pt x="2377" y="181"/>
                </a:lnTo>
                <a:lnTo>
                  <a:pt x="2377" y="168"/>
                </a:lnTo>
                <a:lnTo>
                  <a:pt x="2377" y="167"/>
                </a:lnTo>
                <a:lnTo>
                  <a:pt x="2378" y="160"/>
                </a:lnTo>
                <a:lnTo>
                  <a:pt x="2378" y="158"/>
                </a:lnTo>
                <a:lnTo>
                  <a:pt x="2378" y="151"/>
                </a:lnTo>
                <a:lnTo>
                  <a:pt x="2378" y="149"/>
                </a:lnTo>
                <a:lnTo>
                  <a:pt x="2379" y="143"/>
                </a:lnTo>
                <a:lnTo>
                  <a:pt x="2379" y="142"/>
                </a:lnTo>
                <a:lnTo>
                  <a:pt x="2379" y="140"/>
                </a:lnTo>
                <a:lnTo>
                  <a:pt x="2380" y="140"/>
                </a:lnTo>
                <a:lnTo>
                  <a:pt x="2380" y="144"/>
                </a:lnTo>
                <a:lnTo>
                  <a:pt x="2380" y="147"/>
                </a:lnTo>
                <a:lnTo>
                  <a:pt x="2380" y="161"/>
                </a:lnTo>
                <a:lnTo>
                  <a:pt x="2381" y="167"/>
                </a:lnTo>
                <a:lnTo>
                  <a:pt x="2381" y="192"/>
                </a:lnTo>
                <a:lnTo>
                  <a:pt x="2381" y="197"/>
                </a:lnTo>
                <a:lnTo>
                  <a:pt x="2382" y="242"/>
                </a:lnTo>
                <a:lnTo>
                  <a:pt x="2382" y="251"/>
                </a:lnTo>
                <a:lnTo>
                  <a:pt x="2382" y="310"/>
                </a:lnTo>
                <a:lnTo>
                  <a:pt x="2383" y="333"/>
                </a:lnTo>
                <a:lnTo>
                  <a:pt x="2383" y="438"/>
                </a:lnTo>
                <a:lnTo>
                  <a:pt x="2383" y="461"/>
                </a:lnTo>
                <a:lnTo>
                  <a:pt x="2383" y="582"/>
                </a:lnTo>
                <a:lnTo>
                  <a:pt x="2384" y="596"/>
                </a:lnTo>
                <a:lnTo>
                  <a:pt x="2384" y="668"/>
                </a:lnTo>
                <a:lnTo>
                  <a:pt x="2384" y="685"/>
                </a:lnTo>
                <a:lnTo>
                  <a:pt x="2385" y="735"/>
                </a:lnTo>
                <a:lnTo>
                  <a:pt x="2385" y="728"/>
                </a:lnTo>
                <a:lnTo>
                  <a:pt x="2385" y="719"/>
                </a:lnTo>
                <a:lnTo>
                  <a:pt x="2385" y="743"/>
                </a:lnTo>
                <a:lnTo>
                  <a:pt x="2385" y="749"/>
                </a:lnTo>
                <a:lnTo>
                  <a:pt x="2386" y="765"/>
                </a:lnTo>
                <a:lnTo>
                  <a:pt x="2386" y="767"/>
                </a:lnTo>
                <a:lnTo>
                  <a:pt x="2386" y="775"/>
                </a:lnTo>
                <a:lnTo>
                  <a:pt x="2387" y="776"/>
                </a:lnTo>
                <a:lnTo>
                  <a:pt x="2387" y="780"/>
                </a:lnTo>
                <a:lnTo>
                  <a:pt x="2387" y="780"/>
                </a:lnTo>
                <a:lnTo>
                  <a:pt x="2387" y="782"/>
                </a:lnTo>
                <a:lnTo>
                  <a:pt x="2387" y="782"/>
                </a:lnTo>
                <a:lnTo>
                  <a:pt x="2388" y="782"/>
                </a:lnTo>
                <a:lnTo>
                  <a:pt x="2388" y="784"/>
                </a:lnTo>
                <a:lnTo>
                  <a:pt x="2388" y="785"/>
                </a:lnTo>
                <a:lnTo>
                  <a:pt x="2389" y="787"/>
                </a:lnTo>
                <a:lnTo>
                  <a:pt x="2389" y="788"/>
                </a:lnTo>
                <a:lnTo>
                  <a:pt x="2389" y="791"/>
                </a:lnTo>
                <a:lnTo>
                  <a:pt x="2389" y="791"/>
                </a:lnTo>
                <a:lnTo>
                  <a:pt x="2390" y="792"/>
                </a:lnTo>
                <a:lnTo>
                  <a:pt x="2390" y="792"/>
                </a:lnTo>
                <a:lnTo>
                  <a:pt x="2390" y="793"/>
                </a:lnTo>
                <a:lnTo>
                  <a:pt x="2390" y="797"/>
                </a:lnTo>
                <a:lnTo>
                  <a:pt x="2391" y="797"/>
                </a:lnTo>
                <a:lnTo>
                  <a:pt x="2391" y="799"/>
                </a:lnTo>
                <a:lnTo>
                  <a:pt x="2391" y="799"/>
                </a:lnTo>
                <a:lnTo>
                  <a:pt x="2391" y="800"/>
                </a:lnTo>
                <a:lnTo>
                  <a:pt x="2391" y="801"/>
                </a:lnTo>
                <a:lnTo>
                  <a:pt x="2392" y="802"/>
                </a:lnTo>
                <a:lnTo>
                  <a:pt x="2392" y="803"/>
                </a:lnTo>
                <a:lnTo>
                  <a:pt x="2392" y="803"/>
                </a:lnTo>
                <a:lnTo>
                  <a:pt x="2392" y="803"/>
                </a:lnTo>
                <a:lnTo>
                  <a:pt x="2393" y="805"/>
                </a:lnTo>
                <a:lnTo>
                  <a:pt x="2393" y="806"/>
                </a:lnTo>
                <a:lnTo>
                  <a:pt x="2393" y="804"/>
                </a:lnTo>
                <a:lnTo>
                  <a:pt x="2393" y="807"/>
                </a:lnTo>
                <a:lnTo>
                  <a:pt x="2393" y="807"/>
                </a:lnTo>
                <a:lnTo>
                  <a:pt x="2393" y="807"/>
                </a:lnTo>
                <a:lnTo>
                  <a:pt x="2394" y="812"/>
                </a:lnTo>
                <a:lnTo>
                  <a:pt x="2394" y="812"/>
                </a:lnTo>
                <a:lnTo>
                  <a:pt x="2394" y="813"/>
                </a:lnTo>
                <a:lnTo>
                  <a:pt x="2394" y="812"/>
                </a:lnTo>
                <a:lnTo>
                  <a:pt x="2394" y="813"/>
                </a:lnTo>
                <a:lnTo>
                  <a:pt x="2395" y="813"/>
                </a:lnTo>
                <a:lnTo>
                  <a:pt x="2395" y="811"/>
                </a:lnTo>
                <a:lnTo>
                  <a:pt x="2395" y="811"/>
                </a:lnTo>
                <a:lnTo>
                  <a:pt x="2395" y="810"/>
                </a:lnTo>
                <a:lnTo>
                  <a:pt x="2395" y="806"/>
                </a:lnTo>
                <a:lnTo>
                  <a:pt x="2396" y="804"/>
                </a:lnTo>
                <a:lnTo>
                  <a:pt x="2396" y="801"/>
                </a:lnTo>
                <a:lnTo>
                  <a:pt x="2396" y="800"/>
                </a:lnTo>
                <a:lnTo>
                  <a:pt x="2397" y="799"/>
                </a:lnTo>
                <a:lnTo>
                  <a:pt x="2397" y="798"/>
                </a:lnTo>
                <a:lnTo>
                  <a:pt x="2397" y="790"/>
                </a:lnTo>
                <a:lnTo>
                  <a:pt x="2397" y="754"/>
                </a:lnTo>
                <a:lnTo>
                  <a:pt x="2398" y="514"/>
                </a:lnTo>
                <a:lnTo>
                  <a:pt x="2398" y="464"/>
                </a:lnTo>
                <a:lnTo>
                  <a:pt x="2398" y="348"/>
                </a:lnTo>
                <a:lnTo>
                  <a:pt x="2398" y="325"/>
                </a:lnTo>
                <a:lnTo>
                  <a:pt x="2399" y="223"/>
                </a:lnTo>
                <a:lnTo>
                  <a:pt x="2399" y="195"/>
                </a:lnTo>
                <a:lnTo>
                  <a:pt x="2399" y="130"/>
                </a:lnTo>
                <a:lnTo>
                  <a:pt x="2400" y="119"/>
                </a:lnTo>
                <a:lnTo>
                  <a:pt x="2400" y="80"/>
                </a:lnTo>
                <a:lnTo>
                  <a:pt x="2400" y="76"/>
                </a:lnTo>
                <a:lnTo>
                  <a:pt x="2401" y="59"/>
                </a:lnTo>
                <a:lnTo>
                  <a:pt x="2401" y="57"/>
                </a:lnTo>
                <a:lnTo>
                  <a:pt x="2401" y="52"/>
                </a:lnTo>
                <a:lnTo>
                  <a:pt x="2401" y="52"/>
                </a:lnTo>
                <a:lnTo>
                  <a:pt x="2402" y="49"/>
                </a:lnTo>
                <a:lnTo>
                  <a:pt x="2402" y="49"/>
                </a:lnTo>
                <a:lnTo>
                  <a:pt x="2402" y="47"/>
                </a:lnTo>
                <a:lnTo>
                  <a:pt x="2403" y="47"/>
                </a:lnTo>
                <a:lnTo>
                  <a:pt x="2403" y="46"/>
                </a:lnTo>
                <a:lnTo>
                  <a:pt x="2403" y="46"/>
                </a:lnTo>
                <a:lnTo>
                  <a:pt x="2403" y="46"/>
                </a:lnTo>
                <a:lnTo>
                  <a:pt x="2403" y="49"/>
                </a:lnTo>
                <a:lnTo>
                  <a:pt x="2404" y="50"/>
                </a:lnTo>
                <a:lnTo>
                  <a:pt x="2404" y="55"/>
                </a:lnTo>
                <a:lnTo>
                  <a:pt x="2404" y="57"/>
                </a:lnTo>
                <a:lnTo>
                  <a:pt x="2405" y="71"/>
                </a:lnTo>
                <a:lnTo>
                  <a:pt x="2405" y="75"/>
                </a:lnTo>
                <a:lnTo>
                  <a:pt x="2405" y="89"/>
                </a:lnTo>
                <a:lnTo>
                  <a:pt x="2405" y="93"/>
                </a:lnTo>
                <a:lnTo>
                  <a:pt x="2406" y="108"/>
                </a:lnTo>
                <a:lnTo>
                  <a:pt x="2406" y="111"/>
                </a:lnTo>
                <a:lnTo>
                  <a:pt x="2406" y="125"/>
                </a:lnTo>
                <a:lnTo>
                  <a:pt x="2407" y="127"/>
                </a:lnTo>
                <a:lnTo>
                  <a:pt x="2407" y="134"/>
                </a:lnTo>
                <a:lnTo>
                  <a:pt x="2407" y="136"/>
                </a:lnTo>
                <a:lnTo>
                  <a:pt x="2407" y="139"/>
                </a:lnTo>
                <a:lnTo>
                  <a:pt x="2407" y="140"/>
                </a:lnTo>
                <a:lnTo>
                  <a:pt x="2408" y="149"/>
                </a:lnTo>
                <a:lnTo>
                  <a:pt x="2408" y="151"/>
                </a:lnTo>
                <a:lnTo>
                  <a:pt x="2409" y="158"/>
                </a:lnTo>
                <a:lnTo>
                  <a:pt x="2409" y="159"/>
                </a:lnTo>
                <a:lnTo>
                  <a:pt x="2409" y="170"/>
                </a:lnTo>
                <a:lnTo>
                  <a:pt x="2409" y="172"/>
                </a:lnTo>
                <a:lnTo>
                  <a:pt x="2410" y="185"/>
                </a:lnTo>
                <a:lnTo>
                  <a:pt x="2410" y="189"/>
                </a:lnTo>
                <a:lnTo>
                  <a:pt x="2410" y="202"/>
                </a:lnTo>
                <a:lnTo>
                  <a:pt x="2411" y="204"/>
                </a:lnTo>
                <a:lnTo>
                  <a:pt x="2411" y="212"/>
                </a:lnTo>
                <a:lnTo>
                  <a:pt x="2411" y="213"/>
                </a:lnTo>
                <a:lnTo>
                  <a:pt x="2412" y="224"/>
                </a:lnTo>
                <a:lnTo>
                  <a:pt x="2412" y="227"/>
                </a:lnTo>
                <a:lnTo>
                  <a:pt x="2412" y="236"/>
                </a:lnTo>
                <a:lnTo>
                  <a:pt x="2412" y="235"/>
                </a:lnTo>
                <a:lnTo>
                  <a:pt x="2413" y="239"/>
                </a:lnTo>
                <a:lnTo>
                  <a:pt x="2413" y="238"/>
                </a:lnTo>
                <a:lnTo>
                  <a:pt x="2413" y="231"/>
                </a:lnTo>
                <a:lnTo>
                  <a:pt x="2414" y="230"/>
                </a:lnTo>
                <a:lnTo>
                  <a:pt x="2414" y="231"/>
                </a:lnTo>
                <a:lnTo>
                  <a:pt x="2414" y="221"/>
                </a:lnTo>
                <a:lnTo>
                  <a:pt x="2414" y="218"/>
                </a:lnTo>
                <a:lnTo>
                  <a:pt x="2414" y="199"/>
                </a:lnTo>
                <a:lnTo>
                  <a:pt x="2415" y="194"/>
                </a:lnTo>
                <a:lnTo>
                  <a:pt x="2415" y="177"/>
                </a:lnTo>
                <a:lnTo>
                  <a:pt x="2415" y="174"/>
                </a:lnTo>
                <a:lnTo>
                  <a:pt x="2416" y="164"/>
                </a:lnTo>
                <a:lnTo>
                  <a:pt x="2416" y="164"/>
                </a:lnTo>
                <a:lnTo>
                  <a:pt x="2416" y="167"/>
                </a:lnTo>
                <a:lnTo>
                  <a:pt x="2416" y="168"/>
                </a:lnTo>
                <a:lnTo>
                  <a:pt x="2417" y="180"/>
                </a:lnTo>
                <a:lnTo>
                  <a:pt x="2417" y="185"/>
                </a:lnTo>
                <a:lnTo>
                  <a:pt x="2417" y="226"/>
                </a:lnTo>
                <a:lnTo>
                  <a:pt x="2418" y="237"/>
                </a:lnTo>
                <a:lnTo>
                  <a:pt x="2418" y="294"/>
                </a:lnTo>
                <a:lnTo>
                  <a:pt x="2418" y="313"/>
                </a:lnTo>
                <a:lnTo>
                  <a:pt x="2418" y="444"/>
                </a:lnTo>
                <a:lnTo>
                  <a:pt x="2419" y="474"/>
                </a:lnTo>
                <a:lnTo>
                  <a:pt x="2419" y="585"/>
                </a:lnTo>
                <a:lnTo>
                  <a:pt x="2419" y="611"/>
                </a:lnTo>
                <a:lnTo>
                  <a:pt x="2420" y="683"/>
                </a:lnTo>
                <a:lnTo>
                  <a:pt x="2420" y="697"/>
                </a:lnTo>
                <a:lnTo>
                  <a:pt x="2420" y="751"/>
                </a:lnTo>
                <a:lnTo>
                  <a:pt x="2420" y="755"/>
                </a:lnTo>
                <a:lnTo>
                  <a:pt x="2420" y="761"/>
                </a:lnTo>
                <a:lnTo>
                  <a:pt x="2421" y="744"/>
                </a:lnTo>
                <a:lnTo>
                  <a:pt x="2421" y="752"/>
                </a:lnTo>
                <a:lnTo>
                  <a:pt x="2421" y="770"/>
                </a:lnTo>
                <a:lnTo>
                  <a:pt x="2421" y="773"/>
                </a:lnTo>
                <a:lnTo>
                  <a:pt x="2422" y="790"/>
                </a:lnTo>
                <a:lnTo>
                  <a:pt x="2422" y="791"/>
                </a:lnTo>
                <a:lnTo>
                  <a:pt x="2422" y="792"/>
                </a:lnTo>
                <a:lnTo>
                  <a:pt x="2422" y="791"/>
                </a:lnTo>
                <a:lnTo>
                  <a:pt x="2423" y="791"/>
                </a:lnTo>
                <a:lnTo>
                  <a:pt x="2423" y="793"/>
                </a:lnTo>
                <a:lnTo>
                  <a:pt x="2423" y="793"/>
                </a:lnTo>
                <a:lnTo>
                  <a:pt x="2424" y="793"/>
                </a:lnTo>
                <a:lnTo>
                  <a:pt x="2424" y="794"/>
                </a:lnTo>
                <a:lnTo>
                  <a:pt x="2424" y="793"/>
                </a:lnTo>
                <a:lnTo>
                  <a:pt x="2424" y="793"/>
                </a:lnTo>
                <a:lnTo>
                  <a:pt x="2424" y="794"/>
                </a:lnTo>
                <a:lnTo>
                  <a:pt x="2424" y="794"/>
                </a:lnTo>
                <a:lnTo>
                  <a:pt x="2425" y="794"/>
                </a:lnTo>
                <a:lnTo>
                  <a:pt x="2425" y="794"/>
                </a:lnTo>
                <a:lnTo>
                  <a:pt x="2425" y="795"/>
                </a:lnTo>
                <a:lnTo>
                  <a:pt x="2425" y="795"/>
                </a:lnTo>
                <a:lnTo>
                  <a:pt x="2426" y="795"/>
                </a:lnTo>
                <a:lnTo>
                  <a:pt x="2426" y="797"/>
                </a:lnTo>
                <a:lnTo>
                  <a:pt x="2426" y="797"/>
                </a:lnTo>
                <a:lnTo>
                  <a:pt x="2426" y="800"/>
                </a:lnTo>
                <a:lnTo>
                  <a:pt x="2426" y="800"/>
                </a:lnTo>
                <a:lnTo>
                  <a:pt x="2427" y="800"/>
                </a:lnTo>
                <a:lnTo>
                  <a:pt x="2427" y="804"/>
                </a:lnTo>
                <a:lnTo>
                  <a:pt x="2427" y="804"/>
                </a:lnTo>
                <a:lnTo>
                  <a:pt x="2428" y="806"/>
                </a:lnTo>
                <a:lnTo>
                  <a:pt x="2428" y="806"/>
                </a:lnTo>
                <a:lnTo>
                  <a:pt x="2428" y="806"/>
                </a:lnTo>
                <a:lnTo>
                  <a:pt x="2428" y="809"/>
                </a:lnTo>
                <a:lnTo>
                  <a:pt x="2428" y="809"/>
                </a:lnTo>
                <a:lnTo>
                  <a:pt x="2428" y="810"/>
                </a:lnTo>
                <a:lnTo>
                  <a:pt x="2429" y="813"/>
                </a:lnTo>
                <a:lnTo>
                  <a:pt x="2429" y="813"/>
                </a:lnTo>
                <a:lnTo>
                  <a:pt x="2429" y="816"/>
                </a:lnTo>
                <a:lnTo>
                  <a:pt x="2429" y="823"/>
                </a:lnTo>
                <a:lnTo>
                  <a:pt x="2430" y="823"/>
                </a:lnTo>
                <a:lnTo>
                  <a:pt x="2430" y="825"/>
                </a:lnTo>
                <a:lnTo>
                  <a:pt x="2430" y="825"/>
                </a:lnTo>
                <a:lnTo>
                  <a:pt x="2430" y="825"/>
                </a:lnTo>
                <a:lnTo>
                  <a:pt x="2430" y="825"/>
                </a:lnTo>
                <a:lnTo>
                  <a:pt x="2431" y="821"/>
                </a:lnTo>
                <a:lnTo>
                  <a:pt x="2431" y="820"/>
                </a:lnTo>
                <a:lnTo>
                  <a:pt x="2432" y="815"/>
                </a:lnTo>
                <a:lnTo>
                  <a:pt x="2432" y="814"/>
                </a:lnTo>
                <a:lnTo>
                  <a:pt x="2432" y="811"/>
                </a:lnTo>
                <a:lnTo>
                  <a:pt x="2432" y="811"/>
                </a:lnTo>
                <a:lnTo>
                  <a:pt x="2433" y="790"/>
                </a:lnTo>
                <a:lnTo>
                  <a:pt x="2433" y="775"/>
                </a:lnTo>
                <a:lnTo>
                  <a:pt x="2433" y="539"/>
                </a:lnTo>
                <a:lnTo>
                  <a:pt x="2434" y="474"/>
                </a:lnTo>
                <a:lnTo>
                  <a:pt x="2434" y="373"/>
                </a:lnTo>
                <a:lnTo>
                  <a:pt x="2434" y="354"/>
                </a:lnTo>
                <a:lnTo>
                  <a:pt x="2434" y="262"/>
                </a:lnTo>
                <a:lnTo>
                  <a:pt x="2435" y="234"/>
                </a:lnTo>
                <a:lnTo>
                  <a:pt x="2435" y="139"/>
                </a:lnTo>
                <a:lnTo>
                  <a:pt x="2435" y="127"/>
                </a:lnTo>
                <a:lnTo>
                  <a:pt x="2436" y="93"/>
                </a:lnTo>
                <a:lnTo>
                  <a:pt x="2436" y="86"/>
                </a:lnTo>
                <a:lnTo>
                  <a:pt x="2436" y="71"/>
                </a:lnTo>
                <a:lnTo>
                  <a:pt x="2436" y="68"/>
                </a:lnTo>
                <a:lnTo>
                  <a:pt x="2437" y="54"/>
                </a:lnTo>
                <a:lnTo>
                  <a:pt x="2437" y="51"/>
                </a:lnTo>
                <a:lnTo>
                  <a:pt x="2437" y="41"/>
                </a:lnTo>
                <a:lnTo>
                  <a:pt x="2438" y="36"/>
                </a:lnTo>
                <a:lnTo>
                  <a:pt x="2438" y="30"/>
                </a:lnTo>
                <a:lnTo>
                  <a:pt x="2438" y="29"/>
                </a:lnTo>
                <a:lnTo>
                  <a:pt x="2439" y="24"/>
                </a:lnTo>
                <a:lnTo>
                  <a:pt x="2439" y="24"/>
                </a:lnTo>
                <a:lnTo>
                  <a:pt x="2439" y="22"/>
                </a:lnTo>
                <a:lnTo>
                  <a:pt x="2439" y="22"/>
                </a:lnTo>
                <a:lnTo>
                  <a:pt x="2439" y="22"/>
                </a:lnTo>
                <a:lnTo>
                  <a:pt x="2440" y="26"/>
                </a:lnTo>
                <a:lnTo>
                  <a:pt x="2440" y="28"/>
                </a:lnTo>
                <a:lnTo>
                  <a:pt x="2440" y="36"/>
                </a:lnTo>
                <a:lnTo>
                  <a:pt x="2441" y="39"/>
                </a:lnTo>
                <a:lnTo>
                  <a:pt x="2441" y="48"/>
                </a:lnTo>
                <a:lnTo>
                  <a:pt x="2441" y="50"/>
                </a:lnTo>
                <a:lnTo>
                  <a:pt x="2441" y="63"/>
                </a:lnTo>
                <a:lnTo>
                  <a:pt x="2442" y="66"/>
                </a:lnTo>
                <a:lnTo>
                  <a:pt x="2442" y="72"/>
                </a:lnTo>
                <a:lnTo>
                  <a:pt x="2442" y="73"/>
                </a:lnTo>
                <a:lnTo>
                  <a:pt x="2443" y="77"/>
                </a:lnTo>
                <a:lnTo>
                  <a:pt x="2443" y="78"/>
                </a:lnTo>
                <a:lnTo>
                  <a:pt x="2443" y="79"/>
                </a:lnTo>
                <a:lnTo>
                  <a:pt x="2443" y="79"/>
                </a:lnTo>
                <a:lnTo>
                  <a:pt x="2444" y="80"/>
                </a:lnTo>
                <a:lnTo>
                  <a:pt x="2444" y="80"/>
                </a:lnTo>
                <a:lnTo>
                  <a:pt x="2444" y="80"/>
                </a:lnTo>
                <a:lnTo>
                  <a:pt x="2444" y="84"/>
                </a:lnTo>
                <a:lnTo>
                  <a:pt x="2445" y="84"/>
                </a:lnTo>
                <a:lnTo>
                  <a:pt x="2445" y="94"/>
                </a:lnTo>
                <a:lnTo>
                  <a:pt x="2445" y="96"/>
                </a:lnTo>
                <a:lnTo>
                  <a:pt x="2445" y="103"/>
                </a:lnTo>
                <a:lnTo>
                  <a:pt x="2446" y="105"/>
                </a:lnTo>
                <a:lnTo>
                  <a:pt x="2446" y="120"/>
                </a:lnTo>
                <a:lnTo>
                  <a:pt x="2446" y="124"/>
                </a:lnTo>
                <a:lnTo>
                  <a:pt x="2447" y="137"/>
                </a:lnTo>
                <a:lnTo>
                  <a:pt x="2447" y="142"/>
                </a:lnTo>
                <a:lnTo>
                  <a:pt x="2447" y="155"/>
                </a:lnTo>
                <a:lnTo>
                  <a:pt x="2447" y="159"/>
                </a:lnTo>
                <a:lnTo>
                  <a:pt x="2448" y="175"/>
                </a:lnTo>
                <a:lnTo>
                  <a:pt x="2448" y="179"/>
                </a:lnTo>
                <a:lnTo>
                  <a:pt x="2448" y="187"/>
                </a:lnTo>
                <a:lnTo>
                  <a:pt x="2449" y="189"/>
                </a:lnTo>
                <a:lnTo>
                  <a:pt x="2449" y="195"/>
                </a:lnTo>
                <a:lnTo>
                  <a:pt x="2449" y="194"/>
                </a:lnTo>
                <a:lnTo>
                  <a:pt x="2449" y="190"/>
                </a:lnTo>
                <a:lnTo>
                  <a:pt x="2450" y="188"/>
                </a:lnTo>
                <a:lnTo>
                  <a:pt x="2450" y="180"/>
                </a:lnTo>
                <a:lnTo>
                  <a:pt x="2450" y="176"/>
                </a:lnTo>
                <a:lnTo>
                  <a:pt x="2451" y="171"/>
                </a:lnTo>
                <a:lnTo>
                  <a:pt x="2451" y="171"/>
                </a:lnTo>
                <a:lnTo>
                  <a:pt x="2451" y="171"/>
                </a:lnTo>
                <a:lnTo>
                  <a:pt x="2451" y="177"/>
                </a:lnTo>
                <a:lnTo>
                  <a:pt x="2451" y="180"/>
                </a:lnTo>
                <a:lnTo>
                  <a:pt x="2452" y="198"/>
                </a:lnTo>
                <a:lnTo>
                  <a:pt x="2452" y="206"/>
                </a:lnTo>
                <a:lnTo>
                  <a:pt x="2452" y="263"/>
                </a:lnTo>
                <a:lnTo>
                  <a:pt x="2453" y="282"/>
                </a:lnTo>
                <a:lnTo>
                  <a:pt x="2453" y="365"/>
                </a:lnTo>
                <a:lnTo>
                  <a:pt x="2453" y="387"/>
                </a:lnTo>
                <a:lnTo>
                  <a:pt x="2453" y="537"/>
                </a:lnTo>
                <a:lnTo>
                  <a:pt x="2454" y="552"/>
                </a:lnTo>
                <a:lnTo>
                  <a:pt x="2454" y="632"/>
                </a:lnTo>
                <a:lnTo>
                  <a:pt x="2454" y="654"/>
                </a:lnTo>
                <a:lnTo>
                  <a:pt x="2455" y="715"/>
                </a:lnTo>
                <a:lnTo>
                  <a:pt x="2455" y="728"/>
                </a:lnTo>
                <a:lnTo>
                  <a:pt x="2455" y="742"/>
                </a:lnTo>
                <a:lnTo>
                  <a:pt x="2455" y="727"/>
                </a:lnTo>
                <a:lnTo>
                  <a:pt x="2455" y="728"/>
                </a:lnTo>
                <a:lnTo>
                  <a:pt x="2455" y="728"/>
                </a:lnTo>
                <a:lnTo>
                  <a:pt x="2456" y="752"/>
                </a:lnTo>
                <a:lnTo>
                  <a:pt x="2456" y="757"/>
                </a:lnTo>
                <a:lnTo>
                  <a:pt x="2456" y="770"/>
                </a:lnTo>
                <a:lnTo>
                  <a:pt x="2457" y="774"/>
                </a:lnTo>
                <a:lnTo>
                  <a:pt x="2457" y="780"/>
                </a:lnTo>
                <a:lnTo>
                  <a:pt x="2457" y="780"/>
                </a:lnTo>
                <a:lnTo>
                  <a:pt x="2457" y="782"/>
                </a:lnTo>
                <a:lnTo>
                  <a:pt x="2457" y="782"/>
                </a:lnTo>
                <a:lnTo>
                  <a:pt x="2458" y="782"/>
                </a:lnTo>
                <a:lnTo>
                  <a:pt x="2458" y="784"/>
                </a:lnTo>
                <a:lnTo>
                  <a:pt x="2458" y="784"/>
                </a:lnTo>
                <a:lnTo>
                  <a:pt x="2459" y="785"/>
                </a:lnTo>
                <a:lnTo>
                  <a:pt x="2459" y="785"/>
                </a:lnTo>
                <a:lnTo>
                  <a:pt x="2459" y="785"/>
                </a:lnTo>
                <a:lnTo>
                  <a:pt x="2459" y="788"/>
                </a:lnTo>
                <a:lnTo>
                  <a:pt x="2459" y="789"/>
                </a:lnTo>
                <a:lnTo>
                  <a:pt x="2459" y="790"/>
                </a:lnTo>
                <a:lnTo>
                  <a:pt x="2460" y="790"/>
                </a:lnTo>
                <a:lnTo>
                  <a:pt x="2460" y="790"/>
                </a:lnTo>
                <a:lnTo>
                  <a:pt x="2460" y="792"/>
                </a:lnTo>
                <a:lnTo>
                  <a:pt x="2461" y="793"/>
                </a:lnTo>
                <a:lnTo>
                  <a:pt x="2461" y="795"/>
                </a:lnTo>
                <a:lnTo>
                  <a:pt x="2461" y="795"/>
                </a:lnTo>
                <a:lnTo>
                  <a:pt x="2461" y="796"/>
                </a:lnTo>
                <a:lnTo>
                  <a:pt x="2462" y="796"/>
                </a:lnTo>
                <a:lnTo>
                  <a:pt x="2462" y="799"/>
                </a:lnTo>
                <a:lnTo>
                  <a:pt x="2462" y="801"/>
                </a:lnTo>
                <a:lnTo>
                  <a:pt x="2463" y="803"/>
                </a:lnTo>
                <a:lnTo>
                  <a:pt x="2463" y="804"/>
                </a:lnTo>
                <a:lnTo>
                  <a:pt x="2463" y="810"/>
                </a:lnTo>
                <a:lnTo>
                  <a:pt x="2463" y="812"/>
                </a:lnTo>
                <a:lnTo>
                  <a:pt x="2464" y="819"/>
                </a:lnTo>
                <a:lnTo>
                  <a:pt x="2464" y="820"/>
                </a:lnTo>
                <a:lnTo>
                  <a:pt x="2464" y="823"/>
                </a:lnTo>
                <a:lnTo>
                  <a:pt x="2464" y="823"/>
                </a:lnTo>
                <a:lnTo>
                  <a:pt x="2465" y="824"/>
                </a:lnTo>
                <a:lnTo>
                  <a:pt x="2465" y="825"/>
                </a:lnTo>
                <a:lnTo>
                  <a:pt x="2465" y="825"/>
                </a:lnTo>
                <a:lnTo>
                  <a:pt x="2466" y="820"/>
                </a:lnTo>
                <a:lnTo>
                  <a:pt x="2466" y="818"/>
                </a:lnTo>
                <a:lnTo>
                  <a:pt x="2466" y="811"/>
                </a:lnTo>
                <a:lnTo>
                  <a:pt x="2466" y="810"/>
                </a:lnTo>
                <a:lnTo>
                  <a:pt x="2467" y="810"/>
                </a:lnTo>
                <a:lnTo>
                  <a:pt x="2467" y="810"/>
                </a:lnTo>
                <a:lnTo>
                  <a:pt x="2467" y="709"/>
                </a:lnTo>
                <a:lnTo>
                  <a:pt x="2468" y="625"/>
                </a:lnTo>
                <a:lnTo>
                  <a:pt x="2468" y="406"/>
                </a:lnTo>
                <a:lnTo>
                  <a:pt x="2468" y="388"/>
                </a:lnTo>
                <a:lnTo>
                  <a:pt x="2468" y="333"/>
                </a:lnTo>
                <a:lnTo>
                  <a:pt x="2469" y="313"/>
                </a:lnTo>
                <a:lnTo>
                  <a:pt x="2469" y="209"/>
                </a:lnTo>
                <a:lnTo>
                  <a:pt x="2469" y="191"/>
                </a:lnTo>
                <a:lnTo>
                  <a:pt x="2470" y="137"/>
                </a:lnTo>
                <a:lnTo>
                  <a:pt x="2470" y="129"/>
                </a:lnTo>
                <a:lnTo>
                  <a:pt x="2470" y="96"/>
                </a:lnTo>
                <a:lnTo>
                  <a:pt x="2470" y="90"/>
                </a:lnTo>
                <a:lnTo>
                  <a:pt x="2471" y="76"/>
                </a:lnTo>
                <a:lnTo>
                  <a:pt x="2471" y="73"/>
                </a:lnTo>
                <a:lnTo>
                  <a:pt x="2471" y="57"/>
                </a:lnTo>
                <a:lnTo>
                  <a:pt x="2472" y="54"/>
                </a:lnTo>
                <a:lnTo>
                  <a:pt x="2472" y="41"/>
                </a:lnTo>
                <a:lnTo>
                  <a:pt x="2472" y="39"/>
                </a:lnTo>
                <a:lnTo>
                  <a:pt x="2472" y="34"/>
                </a:lnTo>
                <a:lnTo>
                  <a:pt x="2473" y="33"/>
                </a:lnTo>
                <a:lnTo>
                  <a:pt x="2473" y="29"/>
                </a:lnTo>
                <a:lnTo>
                  <a:pt x="2473" y="28"/>
                </a:lnTo>
                <a:lnTo>
                  <a:pt x="2473" y="29"/>
                </a:lnTo>
                <a:lnTo>
                  <a:pt x="2474" y="29"/>
                </a:lnTo>
                <a:lnTo>
                  <a:pt x="2474" y="29"/>
                </a:lnTo>
                <a:lnTo>
                  <a:pt x="2474" y="34"/>
                </a:lnTo>
                <a:lnTo>
                  <a:pt x="2474" y="35"/>
                </a:lnTo>
                <a:lnTo>
                  <a:pt x="2475" y="40"/>
                </a:lnTo>
                <a:lnTo>
                  <a:pt x="2475" y="41"/>
                </a:lnTo>
                <a:lnTo>
                  <a:pt x="2475" y="49"/>
                </a:lnTo>
                <a:lnTo>
                  <a:pt x="2476" y="50"/>
                </a:lnTo>
                <a:lnTo>
                  <a:pt x="2476" y="53"/>
                </a:lnTo>
                <a:lnTo>
                  <a:pt x="2476" y="55"/>
                </a:lnTo>
                <a:lnTo>
                  <a:pt x="2476" y="58"/>
                </a:lnTo>
                <a:lnTo>
                  <a:pt x="2476" y="58"/>
                </a:lnTo>
                <a:lnTo>
                  <a:pt x="2477" y="59"/>
                </a:lnTo>
                <a:lnTo>
                  <a:pt x="2477" y="60"/>
                </a:lnTo>
                <a:lnTo>
                  <a:pt x="2477" y="60"/>
                </a:lnTo>
                <a:lnTo>
                  <a:pt x="2477" y="60"/>
                </a:lnTo>
                <a:lnTo>
                  <a:pt x="2478" y="61"/>
                </a:lnTo>
                <a:lnTo>
                  <a:pt x="2478" y="61"/>
                </a:lnTo>
                <a:lnTo>
                  <a:pt x="2478" y="64"/>
                </a:lnTo>
                <a:lnTo>
                  <a:pt x="2478" y="65"/>
                </a:lnTo>
                <a:lnTo>
                  <a:pt x="2479" y="69"/>
                </a:lnTo>
                <a:lnTo>
                  <a:pt x="2479" y="70"/>
                </a:lnTo>
                <a:lnTo>
                  <a:pt x="2479" y="73"/>
                </a:lnTo>
                <a:lnTo>
                  <a:pt x="2479" y="75"/>
                </a:lnTo>
                <a:lnTo>
                  <a:pt x="2480" y="80"/>
                </a:lnTo>
                <a:lnTo>
                  <a:pt x="2480" y="82"/>
                </a:lnTo>
                <a:lnTo>
                  <a:pt x="2480" y="90"/>
                </a:lnTo>
                <a:lnTo>
                  <a:pt x="2481" y="92"/>
                </a:lnTo>
                <a:lnTo>
                  <a:pt x="2481" y="106"/>
                </a:lnTo>
                <a:lnTo>
                  <a:pt x="2481" y="109"/>
                </a:lnTo>
                <a:lnTo>
                  <a:pt x="2482" y="124"/>
                </a:lnTo>
                <a:lnTo>
                  <a:pt x="2482" y="130"/>
                </a:lnTo>
                <a:lnTo>
                  <a:pt x="2482" y="145"/>
                </a:lnTo>
                <a:lnTo>
                  <a:pt x="2482" y="149"/>
                </a:lnTo>
                <a:lnTo>
                  <a:pt x="2483" y="163"/>
                </a:lnTo>
                <a:lnTo>
                  <a:pt x="2483" y="162"/>
                </a:lnTo>
                <a:lnTo>
                  <a:pt x="2483" y="163"/>
                </a:lnTo>
                <a:lnTo>
                  <a:pt x="2483" y="171"/>
                </a:lnTo>
                <a:lnTo>
                  <a:pt x="2483" y="171"/>
                </a:lnTo>
                <a:lnTo>
                  <a:pt x="2484" y="173"/>
                </a:lnTo>
                <a:lnTo>
                  <a:pt x="2484" y="174"/>
                </a:lnTo>
                <a:lnTo>
                  <a:pt x="2484" y="173"/>
                </a:lnTo>
                <a:lnTo>
                  <a:pt x="2484" y="171"/>
                </a:lnTo>
                <a:lnTo>
                  <a:pt x="2484" y="161"/>
                </a:lnTo>
                <a:lnTo>
                  <a:pt x="2485" y="159"/>
                </a:lnTo>
                <a:lnTo>
                  <a:pt x="2485" y="152"/>
                </a:lnTo>
                <a:lnTo>
                  <a:pt x="2485" y="150"/>
                </a:lnTo>
                <a:lnTo>
                  <a:pt x="2486" y="144"/>
                </a:lnTo>
                <a:lnTo>
                  <a:pt x="2486" y="144"/>
                </a:lnTo>
                <a:lnTo>
                  <a:pt x="2486" y="149"/>
                </a:lnTo>
                <a:lnTo>
                  <a:pt x="2486" y="151"/>
                </a:lnTo>
                <a:lnTo>
                  <a:pt x="2487" y="163"/>
                </a:lnTo>
                <a:lnTo>
                  <a:pt x="2487" y="169"/>
                </a:lnTo>
                <a:lnTo>
                  <a:pt x="2487" y="200"/>
                </a:lnTo>
                <a:lnTo>
                  <a:pt x="2488" y="210"/>
                </a:lnTo>
                <a:lnTo>
                  <a:pt x="2488" y="255"/>
                </a:lnTo>
                <a:lnTo>
                  <a:pt x="2488" y="266"/>
                </a:lnTo>
                <a:lnTo>
                  <a:pt x="2488" y="336"/>
                </a:lnTo>
                <a:lnTo>
                  <a:pt x="2488" y="361"/>
                </a:lnTo>
                <a:lnTo>
                  <a:pt x="2489" y="487"/>
                </a:lnTo>
                <a:lnTo>
                  <a:pt x="2489" y="517"/>
                </a:lnTo>
                <a:lnTo>
                  <a:pt x="2490" y="611"/>
                </a:lnTo>
                <a:lnTo>
                  <a:pt x="2490" y="630"/>
                </a:lnTo>
                <a:lnTo>
                  <a:pt x="2490" y="703"/>
                </a:lnTo>
                <a:lnTo>
                  <a:pt x="2490" y="716"/>
                </a:lnTo>
                <a:lnTo>
                  <a:pt x="2491" y="752"/>
                </a:lnTo>
                <a:lnTo>
                  <a:pt x="2491" y="749"/>
                </a:lnTo>
                <a:lnTo>
                  <a:pt x="2491" y="736"/>
                </a:lnTo>
                <a:lnTo>
                  <a:pt x="2491" y="732"/>
                </a:lnTo>
                <a:lnTo>
                  <a:pt x="2491" y="745"/>
                </a:lnTo>
                <a:lnTo>
                  <a:pt x="2492" y="752"/>
                </a:lnTo>
                <a:lnTo>
                  <a:pt x="2492" y="770"/>
                </a:lnTo>
                <a:lnTo>
                  <a:pt x="2492" y="770"/>
                </a:lnTo>
                <a:lnTo>
                  <a:pt x="2492" y="775"/>
                </a:lnTo>
                <a:lnTo>
                  <a:pt x="2493" y="777"/>
                </a:lnTo>
                <a:lnTo>
                  <a:pt x="2493" y="776"/>
                </a:lnTo>
                <a:lnTo>
                  <a:pt x="2493" y="777"/>
                </a:lnTo>
                <a:lnTo>
                  <a:pt x="2493" y="778"/>
                </a:lnTo>
                <a:lnTo>
                  <a:pt x="2493" y="778"/>
                </a:lnTo>
                <a:lnTo>
                  <a:pt x="2494" y="778"/>
                </a:lnTo>
                <a:lnTo>
                  <a:pt x="2494" y="778"/>
                </a:lnTo>
                <a:lnTo>
                  <a:pt x="2494" y="778"/>
                </a:lnTo>
                <a:lnTo>
                  <a:pt x="2494" y="778"/>
                </a:lnTo>
                <a:lnTo>
                  <a:pt x="2495" y="778"/>
                </a:lnTo>
                <a:lnTo>
                  <a:pt x="2495" y="781"/>
                </a:lnTo>
                <a:lnTo>
                  <a:pt x="2495" y="782"/>
                </a:lnTo>
                <a:lnTo>
                  <a:pt x="2495" y="783"/>
                </a:lnTo>
                <a:lnTo>
                  <a:pt x="2496" y="784"/>
                </a:lnTo>
                <a:lnTo>
                  <a:pt x="2496" y="785"/>
                </a:lnTo>
                <a:lnTo>
                  <a:pt x="2496" y="785"/>
                </a:lnTo>
                <a:lnTo>
                  <a:pt x="2496" y="785"/>
                </a:lnTo>
                <a:lnTo>
                  <a:pt x="2497" y="789"/>
                </a:lnTo>
                <a:lnTo>
                  <a:pt x="2497" y="791"/>
                </a:lnTo>
                <a:lnTo>
                  <a:pt x="2497" y="793"/>
                </a:lnTo>
                <a:lnTo>
                  <a:pt x="2497" y="793"/>
                </a:lnTo>
                <a:lnTo>
                  <a:pt x="2498" y="794"/>
                </a:lnTo>
                <a:lnTo>
                  <a:pt x="2498" y="795"/>
                </a:lnTo>
                <a:lnTo>
                  <a:pt x="2498" y="797"/>
                </a:lnTo>
                <a:lnTo>
                  <a:pt x="2499" y="799"/>
                </a:lnTo>
                <a:lnTo>
                  <a:pt x="2499" y="802"/>
                </a:lnTo>
                <a:lnTo>
                  <a:pt x="2499" y="802"/>
                </a:lnTo>
                <a:lnTo>
                  <a:pt x="2499" y="804"/>
                </a:lnTo>
                <a:lnTo>
                  <a:pt x="2499" y="804"/>
                </a:lnTo>
                <a:lnTo>
                  <a:pt x="2500" y="806"/>
                </a:lnTo>
                <a:lnTo>
                  <a:pt x="2500" y="815"/>
                </a:lnTo>
                <a:lnTo>
                  <a:pt x="2500" y="816"/>
                </a:lnTo>
                <a:lnTo>
                  <a:pt x="2501" y="821"/>
                </a:lnTo>
                <a:lnTo>
                  <a:pt x="2501" y="821"/>
                </a:lnTo>
                <a:lnTo>
                  <a:pt x="2501" y="822"/>
                </a:lnTo>
                <a:lnTo>
                  <a:pt x="2501" y="822"/>
                </a:lnTo>
                <a:lnTo>
                  <a:pt x="2501" y="821"/>
                </a:lnTo>
                <a:lnTo>
                  <a:pt x="2502" y="822"/>
                </a:lnTo>
                <a:lnTo>
                  <a:pt x="2502" y="820"/>
                </a:lnTo>
                <a:lnTo>
                  <a:pt x="2502" y="817"/>
                </a:lnTo>
                <a:lnTo>
                  <a:pt x="2502" y="811"/>
                </a:lnTo>
                <a:lnTo>
                  <a:pt x="2502" y="810"/>
                </a:lnTo>
                <a:lnTo>
                  <a:pt x="2503" y="786"/>
                </a:lnTo>
                <a:lnTo>
                  <a:pt x="2503" y="768"/>
                </a:lnTo>
                <a:lnTo>
                  <a:pt x="2503" y="583"/>
                </a:lnTo>
                <a:lnTo>
                  <a:pt x="2504" y="498"/>
                </a:lnTo>
                <a:lnTo>
                  <a:pt x="2504" y="313"/>
                </a:lnTo>
                <a:lnTo>
                  <a:pt x="2504" y="298"/>
                </a:lnTo>
                <a:lnTo>
                  <a:pt x="2505" y="224"/>
                </a:lnTo>
                <a:lnTo>
                  <a:pt x="2505" y="205"/>
                </a:lnTo>
                <a:lnTo>
                  <a:pt x="2505" y="129"/>
                </a:lnTo>
                <a:lnTo>
                  <a:pt x="2505" y="115"/>
                </a:lnTo>
                <a:lnTo>
                  <a:pt x="2506" y="80"/>
                </a:lnTo>
                <a:lnTo>
                  <a:pt x="2506" y="74"/>
                </a:lnTo>
                <a:lnTo>
                  <a:pt x="2506" y="61"/>
                </a:lnTo>
                <a:lnTo>
                  <a:pt x="2507" y="60"/>
                </a:lnTo>
                <a:lnTo>
                  <a:pt x="2507" y="47"/>
                </a:lnTo>
                <a:lnTo>
                  <a:pt x="2507" y="41"/>
                </a:lnTo>
                <a:lnTo>
                  <a:pt x="2507" y="26"/>
                </a:lnTo>
                <a:lnTo>
                  <a:pt x="2508" y="24"/>
                </a:lnTo>
                <a:lnTo>
                  <a:pt x="2508" y="19"/>
                </a:lnTo>
                <a:lnTo>
                  <a:pt x="2508" y="18"/>
                </a:lnTo>
                <a:lnTo>
                  <a:pt x="2509" y="18"/>
                </a:lnTo>
                <a:lnTo>
                  <a:pt x="2509" y="18"/>
                </a:lnTo>
                <a:lnTo>
                  <a:pt x="2509" y="18"/>
                </a:lnTo>
                <a:lnTo>
                  <a:pt x="2509" y="23"/>
                </a:lnTo>
                <a:lnTo>
                  <a:pt x="2509" y="26"/>
                </a:lnTo>
                <a:lnTo>
                  <a:pt x="2510" y="39"/>
                </a:lnTo>
                <a:lnTo>
                  <a:pt x="2510" y="41"/>
                </a:lnTo>
                <a:lnTo>
                  <a:pt x="2510" y="63"/>
                </a:lnTo>
                <a:lnTo>
                  <a:pt x="2511" y="67"/>
                </a:lnTo>
                <a:lnTo>
                  <a:pt x="2511" y="85"/>
                </a:lnTo>
                <a:lnTo>
                  <a:pt x="2511" y="91"/>
                </a:lnTo>
                <a:lnTo>
                  <a:pt x="2511" y="107"/>
                </a:lnTo>
                <a:lnTo>
                  <a:pt x="2511" y="110"/>
                </a:lnTo>
                <a:lnTo>
                  <a:pt x="2512" y="124"/>
                </a:lnTo>
                <a:lnTo>
                  <a:pt x="2512" y="126"/>
                </a:lnTo>
                <a:lnTo>
                  <a:pt x="2513" y="132"/>
                </a:lnTo>
                <a:lnTo>
                  <a:pt x="2513" y="135"/>
                </a:lnTo>
                <a:lnTo>
                  <a:pt x="2513" y="145"/>
                </a:lnTo>
                <a:lnTo>
                  <a:pt x="2513" y="148"/>
                </a:lnTo>
                <a:lnTo>
                  <a:pt x="2514" y="158"/>
                </a:lnTo>
                <a:lnTo>
                  <a:pt x="2514" y="160"/>
                </a:lnTo>
                <a:lnTo>
                  <a:pt x="2514" y="169"/>
                </a:lnTo>
                <a:lnTo>
                  <a:pt x="2515" y="172"/>
                </a:lnTo>
                <a:lnTo>
                  <a:pt x="2515" y="190"/>
                </a:lnTo>
                <a:lnTo>
                  <a:pt x="2515" y="194"/>
                </a:lnTo>
                <a:lnTo>
                  <a:pt x="2515" y="215"/>
                </a:lnTo>
                <a:lnTo>
                  <a:pt x="2516" y="219"/>
                </a:lnTo>
                <a:lnTo>
                  <a:pt x="2516" y="239"/>
                </a:lnTo>
                <a:lnTo>
                  <a:pt x="2516" y="244"/>
                </a:lnTo>
                <a:lnTo>
                  <a:pt x="2517" y="266"/>
                </a:lnTo>
                <a:lnTo>
                  <a:pt x="2517" y="270"/>
                </a:lnTo>
                <a:lnTo>
                  <a:pt x="2517" y="288"/>
                </a:lnTo>
                <a:lnTo>
                  <a:pt x="2517" y="292"/>
                </a:lnTo>
                <a:lnTo>
                  <a:pt x="2518" y="303"/>
                </a:lnTo>
                <a:lnTo>
                  <a:pt x="2518" y="302"/>
                </a:lnTo>
                <a:lnTo>
                  <a:pt x="2518" y="298"/>
                </a:lnTo>
                <a:lnTo>
                  <a:pt x="2518" y="298"/>
                </a:lnTo>
                <a:lnTo>
                  <a:pt x="2519" y="294"/>
                </a:lnTo>
                <a:lnTo>
                  <a:pt x="2519" y="280"/>
                </a:lnTo>
                <a:lnTo>
                  <a:pt x="2519" y="274"/>
                </a:lnTo>
                <a:lnTo>
                  <a:pt x="2519" y="250"/>
                </a:lnTo>
                <a:lnTo>
                  <a:pt x="2520" y="245"/>
                </a:lnTo>
                <a:lnTo>
                  <a:pt x="2520" y="218"/>
                </a:lnTo>
                <a:lnTo>
                  <a:pt x="2520" y="209"/>
                </a:lnTo>
                <a:lnTo>
                  <a:pt x="2521" y="188"/>
                </a:lnTo>
                <a:lnTo>
                  <a:pt x="2521" y="184"/>
                </a:lnTo>
                <a:lnTo>
                  <a:pt x="2521" y="164"/>
                </a:lnTo>
                <a:lnTo>
                  <a:pt x="2522" y="162"/>
                </a:lnTo>
                <a:lnTo>
                  <a:pt x="2522" y="154"/>
                </a:lnTo>
                <a:lnTo>
                  <a:pt x="2522" y="153"/>
                </a:lnTo>
                <a:lnTo>
                  <a:pt x="2522" y="152"/>
                </a:lnTo>
                <a:lnTo>
                  <a:pt x="2522" y="152"/>
                </a:lnTo>
                <a:lnTo>
                  <a:pt x="2523" y="153"/>
                </a:lnTo>
                <a:lnTo>
                  <a:pt x="2523" y="158"/>
                </a:lnTo>
                <a:lnTo>
                  <a:pt x="2523" y="161"/>
                </a:lnTo>
                <a:lnTo>
                  <a:pt x="2524" y="178"/>
                </a:lnTo>
                <a:lnTo>
                  <a:pt x="2524" y="184"/>
                </a:lnTo>
                <a:lnTo>
                  <a:pt x="2524" y="240"/>
                </a:lnTo>
                <a:lnTo>
                  <a:pt x="2524" y="260"/>
                </a:lnTo>
                <a:lnTo>
                  <a:pt x="2525" y="354"/>
                </a:lnTo>
                <a:lnTo>
                  <a:pt x="2525" y="377"/>
                </a:lnTo>
                <a:lnTo>
                  <a:pt x="2525" y="500"/>
                </a:lnTo>
                <a:lnTo>
                  <a:pt x="2525" y="527"/>
                </a:lnTo>
                <a:lnTo>
                  <a:pt x="2526" y="632"/>
                </a:lnTo>
                <a:lnTo>
                  <a:pt x="2526" y="653"/>
                </a:lnTo>
                <a:lnTo>
                  <a:pt x="2526" y="721"/>
                </a:lnTo>
                <a:lnTo>
                  <a:pt x="2527" y="727"/>
                </a:lnTo>
                <a:lnTo>
                  <a:pt x="2527" y="751"/>
                </a:lnTo>
                <a:lnTo>
                  <a:pt x="2527" y="744"/>
                </a:lnTo>
                <a:lnTo>
                  <a:pt x="2527" y="745"/>
                </a:lnTo>
                <a:lnTo>
                  <a:pt x="2528" y="765"/>
                </a:lnTo>
                <a:lnTo>
                  <a:pt x="2528" y="767"/>
                </a:lnTo>
                <a:lnTo>
                  <a:pt x="2528" y="775"/>
                </a:lnTo>
                <a:lnTo>
                  <a:pt x="2528" y="777"/>
                </a:lnTo>
                <a:lnTo>
                  <a:pt x="2529" y="781"/>
                </a:lnTo>
                <a:lnTo>
                  <a:pt x="2529" y="780"/>
                </a:lnTo>
                <a:lnTo>
                  <a:pt x="2529" y="779"/>
                </a:lnTo>
                <a:lnTo>
                  <a:pt x="2529" y="781"/>
                </a:lnTo>
                <a:lnTo>
                  <a:pt x="2529" y="781"/>
                </a:lnTo>
                <a:lnTo>
                  <a:pt x="2530" y="782"/>
                </a:lnTo>
                <a:lnTo>
                  <a:pt x="2530" y="785"/>
                </a:lnTo>
                <a:lnTo>
                  <a:pt x="2530" y="785"/>
                </a:lnTo>
                <a:lnTo>
                  <a:pt x="2530" y="788"/>
                </a:lnTo>
                <a:lnTo>
                  <a:pt x="2530" y="788"/>
                </a:lnTo>
                <a:lnTo>
                  <a:pt x="2531" y="788"/>
                </a:lnTo>
                <a:lnTo>
                  <a:pt x="2531" y="788"/>
                </a:lnTo>
                <a:lnTo>
                  <a:pt x="2531" y="788"/>
                </a:lnTo>
                <a:lnTo>
                  <a:pt x="2531" y="788"/>
                </a:lnTo>
                <a:lnTo>
                  <a:pt x="2531" y="790"/>
                </a:lnTo>
                <a:lnTo>
                  <a:pt x="2532" y="790"/>
                </a:lnTo>
                <a:lnTo>
                  <a:pt x="2532" y="791"/>
                </a:lnTo>
                <a:lnTo>
                  <a:pt x="2532" y="793"/>
                </a:lnTo>
                <a:lnTo>
                  <a:pt x="2532" y="794"/>
                </a:lnTo>
                <a:lnTo>
                  <a:pt x="2533" y="797"/>
                </a:lnTo>
                <a:lnTo>
                  <a:pt x="2533" y="799"/>
                </a:lnTo>
                <a:lnTo>
                  <a:pt x="2533" y="803"/>
                </a:lnTo>
                <a:lnTo>
                  <a:pt x="2534" y="804"/>
                </a:lnTo>
                <a:lnTo>
                  <a:pt x="2534" y="805"/>
                </a:lnTo>
                <a:lnTo>
                  <a:pt x="2534" y="807"/>
                </a:lnTo>
                <a:lnTo>
                  <a:pt x="2534" y="809"/>
                </a:lnTo>
                <a:lnTo>
                  <a:pt x="2534" y="809"/>
                </a:lnTo>
                <a:lnTo>
                  <a:pt x="2535" y="810"/>
                </a:lnTo>
                <a:lnTo>
                  <a:pt x="2535" y="813"/>
                </a:lnTo>
                <a:lnTo>
                  <a:pt x="2535" y="814"/>
                </a:lnTo>
                <a:lnTo>
                  <a:pt x="2536" y="819"/>
                </a:lnTo>
                <a:lnTo>
                  <a:pt x="2536" y="820"/>
                </a:lnTo>
                <a:lnTo>
                  <a:pt x="2536" y="823"/>
                </a:lnTo>
                <a:lnTo>
                  <a:pt x="2536" y="823"/>
                </a:lnTo>
                <a:lnTo>
                  <a:pt x="2536" y="824"/>
                </a:lnTo>
                <a:lnTo>
                  <a:pt x="2537" y="824"/>
                </a:lnTo>
                <a:lnTo>
                  <a:pt x="2537" y="824"/>
                </a:lnTo>
                <a:lnTo>
                  <a:pt x="2537" y="822"/>
                </a:lnTo>
                <a:lnTo>
                  <a:pt x="2538" y="822"/>
                </a:lnTo>
                <a:lnTo>
                  <a:pt x="2538" y="816"/>
                </a:lnTo>
                <a:lnTo>
                  <a:pt x="2538" y="815"/>
                </a:lnTo>
                <a:lnTo>
                  <a:pt x="2538" y="812"/>
                </a:lnTo>
                <a:lnTo>
                  <a:pt x="2539" y="799"/>
                </a:lnTo>
                <a:lnTo>
                  <a:pt x="2539" y="615"/>
                </a:lnTo>
                <a:lnTo>
                  <a:pt x="2539" y="522"/>
                </a:lnTo>
                <a:lnTo>
                  <a:pt x="2540" y="333"/>
                </a:lnTo>
                <a:lnTo>
                  <a:pt x="2540" y="313"/>
                </a:lnTo>
                <a:lnTo>
                  <a:pt x="2540" y="233"/>
                </a:lnTo>
                <a:lnTo>
                  <a:pt x="2540" y="205"/>
                </a:lnTo>
                <a:lnTo>
                  <a:pt x="2541" y="117"/>
                </a:lnTo>
                <a:lnTo>
                  <a:pt x="2541" y="105"/>
                </a:lnTo>
                <a:lnTo>
                  <a:pt x="2541" y="76"/>
                </a:lnTo>
                <a:lnTo>
                  <a:pt x="2542" y="73"/>
                </a:lnTo>
                <a:lnTo>
                  <a:pt x="2542" y="60"/>
                </a:lnTo>
                <a:lnTo>
                  <a:pt x="2542" y="57"/>
                </a:lnTo>
                <a:lnTo>
                  <a:pt x="2542" y="46"/>
                </a:lnTo>
                <a:lnTo>
                  <a:pt x="2543" y="43"/>
                </a:lnTo>
                <a:lnTo>
                  <a:pt x="2543" y="35"/>
                </a:lnTo>
                <a:lnTo>
                  <a:pt x="2543" y="33"/>
                </a:lnTo>
                <a:lnTo>
                  <a:pt x="2544" y="28"/>
                </a:lnTo>
                <a:lnTo>
                  <a:pt x="2544" y="28"/>
                </a:lnTo>
                <a:lnTo>
                  <a:pt x="2544" y="27"/>
                </a:lnTo>
                <a:lnTo>
                  <a:pt x="2544" y="28"/>
                </a:lnTo>
                <a:lnTo>
                  <a:pt x="2544" y="29"/>
                </a:lnTo>
                <a:lnTo>
                  <a:pt x="2545" y="34"/>
                </a:lnTo>
                <a:lnTo>
                  <a:pt x="2545" y="36"/>
                </a:lnTo>
                <a:lnTo>
                  <a:pt x="2545" y="49"/>
                </a:lnTo>
                <a:lnTo>
                  <a:pt x="2546" y="53"/>
                </a:lnTo>
                <a:lnTo>
                  <a:pt x="2546" y="68"/>
                </a:lnTo>
                <a:lnTo>
                  <a:pt x="2546" y="72"/>
                </a:lnTo>
                <a:lnTo>
                  <a:pt x="2546" y="88"/>
                </a:lnTo>
                <a:lnTo>
                  <a:pt x="2547" y="91"/>
                </a:lnTo>
                <a:lnTo>
                  <a:pt x="2547" y="105"/>
                </a:lnTo>
                <a:lnTo>
                  <a:pt x="2547" y="107"/>
                </a:lnTo>
                <a:lnTo>
                  <a:pt x="2548" y="116"/>
                </a:lnTo>
                <a:lnTo>
                  <a:pt x="2548" y="118"/>
                </a:lnTo>
                <a:lnTo>
                  <a:pt x="2548" y="123"/>
                </a:lnTo>
                <a:lnTo>
                  <a:pt x="2549" y="124"/>
                </a:lnTo>
                <a:lnTo>
                  <a:pt x="2549" y="129"/>
                </a:lnTo>
                <a:lnTo>
                  <a:pt x="2549" y="130"/>
                </a:lnTo>
                <a:lnTo>
                  <a:pt x="2549" y="136"/>
                </a:lnTo>
                <a:lnTo>
                  <a:pt x="2550" y="136"/>
                </a:lnTo>
                <a:lnTo>
                  <a:pt x="2550" y="141"/>
                </a:lnTo>
                <a:lnTo>
                  <a:pt x="2550" y="141"/>
                </a:lnTo>
                <a:lnTo>
                  <a:pt x="2551" y="145"/>
                </a:lnTo>
                <a:lnTo>
                  <a:pt x="2551" y="147"/>
                </a:lnTo>
                <a:lnTo>
                  <a:pt x="2551" y="155"/>
                </a:lnTo>
                <a:lnTo>
                  <a:pt x="2551" y="158"/>
                </a:lnTo>
                <a:lnTo>
                  <a:pt x="2552" y="175"/>
                </a:lnTo>
                <a:lnTo>
                  <a:pt x="2552" y="177"/>
                </a:lnTo>
                <a:lnTo>
                  <a:pt x="2552" y="185"/>
                </a:lnTo>
                <a:lnTo>
                  <a:pt x="2553" y="187"/>
                </a:lnTo>
                <a:lnTo>
                  <a:pt x="2553" y="199"/>
                </a:lnTo>
                <a:lnTo>
                  <a:pt x="2553" y="200"/>
                </a:lnTo>
                <a:lnTo>
                  <a:pt x="2553" y="204"/>
                </a:lnTo>
                <a:lnTo>
                  <a:pt x="2553" y="203"/>
                </a:lnTo>
                <a:lnTo>
                  <a:pt x="2554" y="203"/>
                </a:lnTo>
                <a:lnTo>
                  <a:pt x="2554" y="196"/>
                </a:lnTo>
                <a:lnTo>
                  <a:pt x="2554" y="192"/>
                </a:lnTo>
                <a:lnTo>
                  <a:pt x="2555" y="171"/>
                </a:lnTo>
                <a:lnTo>
                  <a:pt x="2555" y="166"/>
                </a:lnTo>
                <a:lnTo>
                  <a:pt x="2555" y="149"/>
                </a:lnTo>
                <a:lnTo>
                  <a:pt x="2555" y="145"/>
                </a:lnTo>
                <a:lnTo>
                  <a:pt x="2556" y="134"/>
                </a:lnTo>
                <a:lnTo>
                  <a:pt x="2556" y="133"/>
                </a:lnTo>
                <a:lnTo>
                  <a:pt x="2556" y="130"/>
                </a:lnTo>
                <a:lnTo>
                  <a:pt x="2556" y="130"/>
                </a:lnTo>
                <a:lnTo>
                  <a:pt x="2557" y="130"/>
                </a:lnTo>
                <a:lnTo>
                  <a:pt x="2557" y="134"/>
                </a:lnTo>
                <a:lnTo>
                  <a:pt x="2557" y="137"/>
                </a:lnTo>
                <a:lnTo>
                  <a:pt x="2557" y="156"/>
                </a:lnTo>
                <a:lnTo>
                  <a:pt x="2558" y="161"/>
                </a:lnTo>
                <a:lnTo>
                  <a:pt x="2558" y="192"/>
                </a:lnTo>
                <a:lnTo>
                  <a:pt x="2558" y="199"/>
                </a:lnTo>
                <a:lnTo>
                  <a:pt x="2559" y="246"/>
                </a:lnTo>
                <a:lnTo>
                  <a:pt x="2559" y="268"/>
                </a:lnTo>
                <a:lnTo>
                  <a:pt x="2559" y="384"/>
                </a:lnTo>
                <a:lnTo>
                  <a:pt x="2559" y="422"/>
                </a:lnTo>
                <a:lnTo>
                  <a:pt x="2560" y="550"/>
                </a:lnTo>
                <a:lnTo>
                  <a:pt x="2560" y="572"/>
                </a:lnTo>
                <a:lnTo>
                  <a:pt x="2560" y="664"/>
                </a:lnTo>
                <a:lnTo>
                  <a:pt x="2561" y="685"/>
                </a:lnTo>
                <a:lnTo>
                  <a:pt x="2561" y="746"/>
                </a:lnTo>
                <a:lnTo>
                  <a:pt x="2561" y="754"/>
                </a:lnTo>
                <a:lnTo>
                  <a:pt x="2561" y="759"/>
                </a:lnTo>
                <a:lnTo>
                  <a:pt x="2561" y="752"/>
                </a:lnTo>
                <a:lnTo>
                  <a:pt x="2562" y="753"/>
                </a:lnTo>
                <a:lnTo>
                  <a:pt x="2562" y="774"/>
                </a:lnTo>
                <a:lnTo>
                  <a:pt x="2562" y="779"/>
                </a:lnTo>
                <a:lnTo>
                  <a:pt x="2563" y="789"/>
                </a:lnTo>
                <a:lnTo>
                  <a:pt x="2563" y="791"/>
                </a:lnTo>
                <a:lnTo>
                  <a:pt x="2563" y="791"/>
                </a:lnTo>
                <a:lnTo>
                  <a:pt x="2563" y="790"/>
                </a:lnTo>
                <a:lnTo>
                  <a:pt x="2563" y="789"/>
                </a:lnTo>
                <a:lnTo>
                  <a:pt x="2563" y="788"/>
                </a:lnTo>
                <a:lnTo>
                  <a:pt x="2564" y="789"/>
                </a:lnTo>
                <a:lnTo>
                  <a:pt x="2564" y="789"/>
                </a:lnTo>
                <a:lnTo>
                  <a:pt x="2564" y="791"/>
                </a:lnTo>
                <a:lnTo>
                  <a:pt x="2565" y="791"/>
                </a:lnTo>
                <a:lnTo>
                  <a:pt x="2565" y="793"/>
                </a:lnTo>
                <a:lnTo>
                  <a:pt x="2565" y="793"/>
                </a:lnTo>
                <a:lnTo>
                  <a:pt x="2565" y="795"/>
                </a:lnTo>
                <a:lnTo>
                  <a:pt x="2566" y="795"/>
                </a:lnTo>
                <a:lnTo>
                  <a:pt x="2566" y="796"/>
                </a:lnTo>
                <a:lnTo>
                  <a:pt x="2566" y="796"/>
                </a:lnTo>
                <a:lnTo>
                  <a:pt x="2566" y="796"/>
                </a:lnTo>
                <a:lnTo>
                  <a:pt x="2567" y="799"/>
                </a:lnTo>
                <a:lnTo>
                  <a:pt x="2567" y="799"/>
                </a:lnTo>
                <a:lnTo>
                  <a:pt x="2567" y="803"/>
                </a:lnTo>
                <a:lnTo>
                  <a:pt x="2567" y="803"/>
                </a:lnTo>
                <a:lnTo>
                  <a:pt x="2567" y="803"/>
                </a:lnTo>
                <a:lnTo>
                  <a:pt x="2568" y="803"/>
                </a:lnTo>
                <a:lnTo>
                  <a:pt x="2568" y="804"/>
                </a:lnTo>
                <a:lnTo>
                  <a:pt x="2568" y="808"/>
                </a:lnTo>
                <a:lnTo>
                  <a:pt x="2569" y="810"/>
                </a:lnTo>
                <a:lnTo>
                  <a:pt x="2569" y="811"/>
                </a:lnTo>
                <a:lnTo>
                  <a:pt x="2569" y="813"/>
                </a:lnTo>
                <a:lnTo>
                  <a:pt x="2569" y="818"/>
                </a:lnTo>
                <a:lnTo>
                  <a:pt x="2569" y="818"/>
                </a:lnTo>
                <a:lnTo>
                  <a:pt x="2570" y="823"/>
                </a:lnTo>
                <a:lnTo>
                  <a:pt x="2570" y="825"/>
                </a:lnTo>
                <a:lnTo>
                  <a:pt x="2570" y="825"/>
                </a:lnTo>
                <a:lnTo>
                  <a:pt x="2571" y="825"/>
                </a:lnTo>
                <a:lnTo>
                  <a:pt x="2571" y="825"/>
                </a:lnTo>
                <a:lnTo>
                  <a:pt x="2571" y="827"/>
                </a:lnTo>
                <a:lnTo>
                  <a:pt x="2571" y="827"/>
                </a:lnTo>
                <a:lnTo>
                  <a:pt x="2571" y="827"/>
                </a:lnTo>
                <a:lnTo>
                  <a:pt x="2572" y="825"/>
                </a:lnTo>
                <a:lnTo>
                  <a:pt x="2572" y="824"/>
                </a:lnTo>
                <a:lnTo>
                  <a:pt x="2572" y="819"/>
                </a:lnTo>
                <a:lnTo>
                  <a:pt x="2573" y="818"/>
                </a:lnTo>
                <a:lnTo>
                  <a:pt x="2573" y="815"/>
                </a:lnTo>
                <a:lnTo>
                  <a:pt x="2573" y="815"/>
                </a:lnTo>
                <a:lnTo>
                  <a:pt x="2573" y="816"/>
                </a:lnTo>
                <a:lnTo>
                  <a:pt x="2574" y="817"/>
                </a:lnTo>
                <a:lnTo>
                  <a:pt x="2574" y="817"/>
                </a:lnTo>
                <a:lnTo>
                  <a:pt x="2574" y="804"/>
                </a:lnTo>
                <a:lnTo>
                  <a:pt x="2574" y="793"/>
                </a:lnTo>
                <a:lnTo>
                  <a:pt x="2575" y="486"/>
                </a:lnTo>
                <a:lnTo>
                  <a:pt x="2575" y="461"/>
                </a:lnTo>
                <a:lnTo>
                  <a:pt x="2575" y="394"/>
                </a:lnTo>
                <a:lnTo>
                  <a:pt x="2575" y="373"/>
                </a:lnTo>
                <a:lnTo>
                  <a:pt x="2576" y="245"/>
                </a:lnTo>
                <a:lnTo>
                  <a:pt x="2576" y="213"/>
                </a:lnTo>
                <a:lnTo>
                  <a:pt x="2576" y="139"/>
                </a:lnTo>
                <a:lnTo>
                  <a:pt x="2577" y="128"/>
                </a:lnTo>
                <a:lnTo>
                  <a:pt x="2577" y="86"/>
                </a:lnTo>
                <a:lnTo>
                  <a:pt x="2577" y="78"/>
                </a:lnTo>
                <a:lnTo>
                  <a:pt x="2578" y="59"/>
                </a:lnTo>
                <a:lnTo>
                  <a:pt x="2578" y="57"/>
                </a:lnTo>
                <a:lnTo>
                  <a:pt x="2578" y="49"/>
                </a:lnTo>
                <a:lnTo>
                  <a:pt x="2578" y="47"/>
                </a:lnTo>
                <a:lnTo>
                  <a:pt x="2579" y="39"/>
                </a:lnTo>
                <a:lnTo>
                  <a:pt x="2579" y="37"/>
                </a:lnTo>
                <a:lnTo>
                  <a:pt x="2579" y="30"/>
                </a:lnTo>
                <a:lnTo>
                  <a:pt x="2580" y="29"/>
                </a:lnTo>
                <a:lnTo>
                  <a:pt x="2580" y="26"/>
                </a:lnTo>
                <a:lnTo>
                  <a:pt x="2580" y="25"/>
                </a:lnTo>
                <a:lnTo>
                  <a:pt x="2580" y="24"/>
                </a:lnTo>
                <a:lnTo>
                  <a:pt x="2580" y="26"/>
                </a:lnTo>
                <a:lnTo>
                  <a:pt x="2581" y="28"/>
                </a:lnTo>
                <a:lnTo>
                  <a:pt x="2581" y="38"/>
                </a:lnTo>
                <a:lnTo>
                  <a:pt x="2581" y="41"/>
                </a:lnTo>
                <a:lnTo>
                  <a:pt x="2582" y="58"/>
                </a:lnTo>
                <a:lnTo>
                  <a:pt x="2582" y="61"/>
                </a:lnTo>
                <a:lnTo>
                  <a:pt x="2582" y="80"/>
                </a:lnTo>
                <a:lnTo>
                  <a:pt x="2582" y="82"/>
                </a:lnTo>
                <a:lnTo>
                  <a:pt x="2583" y="92"/>
                </a:lnTo>
                <a:lnTo>
                  <a:pt x="2583" y="95"/>
                </a:lnTo>
                <a:lnTo>
                  <a:pt x="2583" y="105"/>
                </a:lnTo>
                <a:lnTo>
                  <a:pt x="2583" y="108"/>
                </a:lnTo>
                <a:lnTo>
                  <a:pt x="2584" y="116"/>
                </a:lnTo>
                <a:lnTo>
                  <a:pt x="2584" y="119"/>
                </a:lnTo>
                <a:lnTo>
                  <a:pt x="2584" y="128"/>
                </a:lnTo>
                <a:lnTo>
                  <a:pt x="2585" y="130"/>
                </a:lnTo>
                <a:lnTo>
                  <a:pt x="2585" y="141"/>
                </a:lnTo>
                <a:lnTo>
                  <a:pt x="2585" y="143"/>
                </a:lnTo>
                <a:lnTo>
                  <a:pt x="2586" y="150"/>
                </a:lnTo>
                <a:lnTo>
                  <a:pt x="2586" y="151"/>
                </a:lnTo>
                <a:lnTo>
                  <a:pt x="2586" y="159"/>
                </a:lnTo>
                <a:lnTo>
                  <a:pt x="2586" y="161"/>
                </a:lnTo>
                <a:lnTo>
                  <a:pt x="2587" y="168"/>
                </a:lnTo>
                <a:lnTo>
                  <a:pt x="2587" y="171"/>
                </a:lnTo>
                <a:lnTo>
                  <a:pt x="2587" y="179"/>
                </a:lnTo>
                <a:lnTo>
                  <a:pt x="2588" y="182"/>
                </a:lnTo>
                <a:lnTo>
                  <a:pt x="2588" y="190"/>
                </a:lnTo>
                <a:lnTo>
                  <a:pt x="2588" y="192"/>
                </a:lnTo>
                <a:lnTo>
                  <a:pt x="2588" y="197"/>
                </a:lnTo>
                <a:lnTo>
                  <a:pt x="2589" y="199"/>
                </a:lnTo>
                <a:lnTo>
                  <a:pt x="2589" y="198"/>
                </a:lnTo>
                <a:lnTo>
                  <a:pt x="2589" y="199"/>
                </a:lnTo>
                <a:lnTo>
                  <a:pt x="2589" y="199"/>
                </a:lnTo>
                <a:lnTo>
                  <a:pt x="2590" y="192"/>
                </a:lnTo>
                <a:lnTo>
                  <a:pt x="2590" y="189"/>
                </a:lnTo>
                <a:lnTo>
                  <a:pt x="2590" y="177"/>
                </a:lnTo>
                <a:lnTo>
                  <a:pt x="2590" y="173"/>
                </a:lnTo>
                <a:lnTo>
                  <a:pt x="2591" y="158"/>
                </a:lnTo>
                <a:lnTo>
                  <a:pt x="2591" y="156"/>
                </a:lnTo>
                <a:lnTo>
                  <a:pt x="2591" y="144"/>
                </a:lnTo>
                <a:lnTo>
                  <a:pt x="2592" y="143"/>
                </a:lnTo>
                <a:lnTo>
                  <a:pt x="2592" y="141"/>
                </a:lnTo>
                <a:lnTo>
                  <a:pt x="2592" y="141"/>
                </a:lnTo>
                <a:lnTo>
                  <a:pt x="2592" y="141"/>
                </a:lnTo>
                <a:lnTo>
                  <a:pt x="2592" y="141"/>
                </a:lnTo>
                <a:lnTo>
                  <a:pt x="2592" y="144"/>
                </a:lnTo>
                <a:lnTo>
                  <a:pt x="2592" y="145"/>
                </a:lnTo>
                <a:lnTo>
                  <a:pt x="2593" y="158"/>
                </a:lnTo>
                <a:lnTo>
                  <a:pt x="2593" y="161"/>
                </a:lnTo>
                <a:lnTo>
                  <a:pt x="2594" y="179"/>
                </a:lnTo>
                <a:lnTo>
                  <a:pt x="2594" y="185"/>
                </a:lnTo>
                <a:lnTo>
                  <a:pt x="2594" y="220"/>
                </a:lnTo>
                <a:lnTo>
                  <a:pt x="2594" y="231"/>
                </a:lnTo>
                <a:lnTo>
                  <a:pt x="2595" y="295"/>
                </a:lnTo>
                <a:lnTo>
                  <a:pt x="2595" y="316"/>
                </a:lnTo>
                <a:lnTo>
                  <a:pt x="2595" y="425"/>
                </a:lnTo>
                <a:lnTo>
                  <a:pt x="2596" y="456"/>
                </a:lnTo>
                <a:lnTo>
                  <a:pt x="2596" y="582"/>
                </a:lnTo>
                <a:lnTo>
                  <a:pt x="2596" y="599"/>
                </a:lnTo>
                <a:lnTo>
                  <a:pt x="2596" y="681"/>
                </a:lnTo>
                <a:lnTo>
                  <a:pt x="2597" y="696"/>
                </a:lnTo>
                <a:lnTo>
                  <a:pt x="2597" y="741"/>
                </a:lnTo>
                <a:lnTo>
                  <a:pt x="2597" y="752"/>
                </a:lnTo>
                <a:lnTo>
                  <a:pt x="2597" y="753"/>
                </a:lnTo>
                <a:lnTo>
                  <a:pt x="2598" y="743"/>
                </a:lnTo>
                <a:lnTo>
                  <a:pt x="2598" y="746"/>
                </a:lnTo>
                <a:lnTo>
                  <a:pt x="2598" y="751"/>
                </a:lnTo>
                <a:lnTo>
                  <a:pt x="2598" y="768"/>
                </a:lnTo>
                <a:lnTo>
                  <a:pt x="2598" y="770"/>
                </a:lnTo>
                <a:lnTo>
                  <a:pt x="2599" y="785"/>
                </a:lnTo>
                <a:lnTo>
                  <a:pt x="2599" y="787"/>
                </a:lnTo>
                <a:lnTo>
                  <a:pt x="2599" y="790"/>
                </a:lnTo>
                <a:lnTo>
                  <a:pt x="2599" y="789"/>
                </a:lnTo>
                <a:lnTo>
                  <a:pt x="2600" y="789"/>
                </a:lnTo>
                <a:lnTo>
                  <a:pt x="2600" y="789"/>
                </a:lnTo>
                <a:lnTo>
                  <a:pt x="2600" y="791"/>
                </a:lnTo>
                <a:lnTo>
                  <a:pt x="2600" y="791"/>
                </a:lnTo>
                <a:lnTo>
                  <a:pt x="2600" y="793"/>
                </a:lnTo>
                <a:lnTo>
                  <a:pt x="2601" y="793"/>
                </a:lnTo>
                <a:lnTo>
                  <a:pt x="2601" y="794"/>
                </a:lnTo>
                <a:lnTo>
                  <a:pt x="2601" y="795"/>
                </a:lnTo>
                <a:lnTo>
                  <a:pt x="2602" y="796"/>
                </a:lnTo>
                <a:lnTo>
                  <a:pt x="2602" y="797"/>
                </a:lnTo>
                <a:lnTo>
                  <a:pt x="2602" y="796"/>
                </a:lnTo>
                <a:lnTo>
                  <a:pt x="2602" y="799"/>
                </a:lnTo>
                <a:lnTo>
                  <a:pt x="2602" y="799"/>
                </a:lnTo>
                <a:lnTo>
                  <a:pt x="2603" y="798"/>
                </a:lnTo>
                <a:lnTo>
                  <a:pt x="2603" y="798"/>
                </a:lnTo>
                <a:lnTo>
                  <a:pt x="2603" y="798"/>
                </a:lnTo>
                <a:lnTo>
                  <a:pt x="2603" y="801"/>
                </a:lnTo>
                <a:lnTo>
                  <a:pt x="2603" y="801"/>
                </a:lnTo>
                <a:lnTo>
                  <a:pt x="2604" y="801"/>
                </a:lnTo>
                <a:lnTo>
                  <a:pt x="2604" y="803"/>
                </a:lnTo>
                <a:lnTo>
                  <a:pt x="2604" y="803"/>
                </a:lnTo>
                <a:lnTo>
                  <a:pt x="2604" y="803"/>
                </a:lnTo>
                <a:lnTo>
                  <a:pt x="2605" y="806"/>
                </a:lnTo>
                <a:lnTo>
                  <a:pt x="2605" y="807"/>
                </a:lnTo>
                <a:lnTo>
                  <a:pt x="2605" y="811"/>
                </a:lnTo>
                <a:lnTo>
                  <a:pt x="2605" y="814"/>
                </a:lnTo>
                <a:lnTo>
                  <a:pt x="2606" y="819"/>
                </a:lnTo>
                <a:lnTo>
                  <a:pt x="2606" y="819"/>
                </a:lnTo>
                <a:lnTo>
                  <a:pt x="2606" y="821"/>
                </a:lnTo>
                <a:lnTo>
                  <a:pt x="2606" y="821"/>
                </a:lnTo>
                <a:lnTo>
                  <a:pt x="2606" y="821"/>
                </a:lnTo>
                <a:lnTo>
                  <a:pt x="2607" y="822"/>
                </a:lnTo>
                <a:lnTo>
                  <a:pt x="2607" y="822"/>
                </a:lnTo>
                <a:lnTo>
                  <a:pt x="2607" y="820"/>
                </a:lnTo>
                <a:lnTo>
                  <a:pt x="2607" y="815"/>
                </a:lnTo>
                <a:lnTo>
                  <a:pt x="2608" y="813"/>
                </a:lnTo>
                <a:lnTo>
                  <a:pt x="2608" y="807"/>
                </a:lnTo>
                <a:lnTo>
                  <a:pt x="2608" y="807"/>
                </a:lnTo>
                <a:lnTo>
                  <a:pt x="2609" y="796"/>
                </a:lnTo>
                <a:lnTo>
                  <a:pt x="2609" y="765"/>
                </a:lnTo>
                <a:lnTo>
                  <a:pt x="2609" y="546"/>
                </a:lnTo>
                <a:lnTo>
                  <a:pt x="2609" y="484"/>
                </a:lnTo>
                <a:lnTo>
                  <a:pt x="2610" y="333"/>
                </a:lnTo>
                <a:lnTo>
                  <a:pt x="2610" y="320"/>
                </a:lnTo>
                <a:lnTo>
                  <a:pt x="2610" y="243"/>
                </a:lnTo>
                <a:lnTo>
                  <a:pt x="2611" y="219"/>
                </a:lnTo>
                <a:lnTo>
                  <a:pt x="2611" y="156"/>
                </a:lnTo>
                <a:lnTo>
                  <a:pt x="2611" y="143"/>
                </a:lnTo>
                <a:lnTo>
                  <a:pt x="2611" y="101"/>
                </a:lnTo>
                <a:lnTo>
                  <a:pt x="2612" y="94"/>
                </a:lnTo>
                <a:lnTo>
                  <a:pt x="2612" y="79"/>
                </a:lnTo>
                <a:lnTo>
                  <a:pt x="2612" y="78"/>
                </a:lnTo>
                <a:lnTo>
                  <a:pt x="2613" y="73"/>
                </a:lnTo>
                <a:lnTo>
                  <a:pt x="2613" y="72"/>
                </a:lnTo>
                <a:lnTo>
                  <a:pt x="2613" y="68"/>
                </a:lnTo>
                <a:lnTo>
                  <a:pt x="2613" y="68"/>
                </a:lnTo>
                <a:lnTo>
                  <a:pt x="2614" y="65"/>
                </a:lnTo>
                <a:lnTo>
                  <a:pt x="2614" y="64"/>
                </a:lnTo>
                <a:lnTo>
                  <a:pt x="2614" y="60"/>
                </a:lnTo>
                <a:lnTo>
                  <a:pt x="2615" y="60"/>
                </a:lnTo>
                <a:lnTo>
                  <a:pt x="2615" y="58"/>
                </a:lnTo>
                <a:lnTo>
                  <a:pt x="2615" y="58"/>
                </a:lnTo>
                <a:lnTo>
                  <a:pt x="2615" y="58"/>
                </a:lnTo>
                <a:lnTo>
                  <a:pt x="2615" y="57"/>
                </a:lnTo>
                <a:lnTo>
                  <a:pt x="2615" y="57"/>
                </a:lnTo>
                <a:lnTo>
                  <a:pt x="2615" y="58"/>
                </a:lnTo>
                <a:lnTo>
                  <a:pt x="2616" y="60"/>
                </a:lnTo>
                <a:lnTo>
                  <a:pt x="2616" y="60"/>
                </a:lnTo>
                <a:lnTo>
                  <a:pt x="2617" y="62"/>
                </a:lnTo>
                <a:lnTo>
                  <a:pt x="2617" y="63"/>
                </a:lnTo>
                <a:lnTo>
                  <a:pt x="2617" y="64"/>
                </a:lnTo>
                <a:lnTo>
                  <a:pt x="2617" y="65"/>
                </a:lnTo>
                <a:lnTo>
                  <a:pt x="2618" y="66"/>
                </a:lnTo>
                <a:lnTo>
                  <a:pt x="2618" y="66"/>
                </a:lnTo>
                <a:lnTo>
                  <a:pt x="2618" y="66"/>
                </a:lnTo>
                <a:lnTo>
                  <a:pt x="2618" y="64"/>
                </a:lnTo>
                <a:lnTo>
                  <a:pt x="2618" y="64"/>
                </a:lnTo>
                <a:lnTo>
                  <a:pt x="2619" y="64"/>
                </a:lnTo>
                <a:lnTo>
                  <a:pt x="2619" y="61"/>
                </a:lnTo>
                <a:lnTo>
                  <a:pt x="2619" y="61"/>
                </a:lnTo>
                <a:lnTo>
                  <a:pt x="2619" y="62"/>
                </a:lnTo>
                <a:lnTo>
                  <a:pt x="2619" y="63"/>
                </a:lnTo>
                <a:lnTo>
                  <a:pt x="2620" y="64"/>
                </a:lnTo>
                <a:lnTo>
                  <a:pt x="2620" y="65"/>
                </a:lnTo>
                <a:lnTo>
                  <a:pt x="2620" y="65"/>
                </a:lnTo>
                <a:lnTo>
                  <a:pt x="2620" y="65"/>
                </a:lnTo>
                <a:lnTo>
                  <a:pt x="2621" y="70"/>
                </a:lnTo>
                <a:lnTo>
                  <a:pt x="2621" y="70"/>
                </a:lnTo>
                <a:lnTo>
                  <a:pt x="2621" y="74"/>
                </a:lnTo>
                <a:lnTo>
                  <a:pt x="2621" y="76"/>
                </a:lnTo>
                <a:lnTo>
                  <a:pt x="2622" y="88"/>
                </a:lnTo>
                <a:lnTo>
                  <a:pt x="2622" y="91"/>
                </a:lnTo>
                <a:lnTo>
                  <a:pt x="2622" y="106"/>
                </a:lnTo>
                <a:lnTo>
                  <a:pt x="2623" y="110"/>
                </a:lnTo>
                <a:lnTo>
                  <a:pt x="2623" y="128"/>
                </a:lnTo>
                <a:lnTo>
                  <a:pt x="2623" y="132"/>
                </a:lnTo>
                <a:lnTo>
                  <a:pt x="2623" y="153"/>
                </a:lnTo>
                <a:lnTo>
                  <a:pt x="2624" y="158"/>
                </a:lnTo>
                <a:lnTo>
                  <a:pt x="2624" y="173"/>
                </a:lnTo>
                <a:lnTo>
                  <a:pt x="2624" y="176"/>
                </a:lnTo>
                <a:lnTo>
                  <a:pt x="2625" y="185"/>
                </a:lnTo>
                <a:lnTo>
                  <a:pt x="2625" y="187"/>
                </a:lnTo>
                <a:lnTo>
                  <a:pt x="2625" y="188"/>
                </a:lnTo>
                <a:lnTo>
                  <a:pt x="2625" y="186"/>
                </a:lnTo>
                <a:lnTo>
                  <a:pt x="2625" y="184"/>
                </a:lnTo>
                <a:lnTo>
                  <a:pt x="2626" y="173"/>
                </a:lnTo>
                <a:lnTo>
                  <a:pt x="2626" y="170"/>
                </a:lnTo>
                <a:lnTo>
                  <a:pt x="2626" y="151"/>
                </a:lnTo>
                <a:lnTo>
                  <a:pt x="2627" y="147"/>
                </a:lnTo>
                <a:lnTo>
                  <a:pt x="2627" y="134"/>
                </a:lnTo>
                <a:lnTo>
                  <a:pt x="2627" y="131"/>
                </a:lnTo>
                <a:lnTo>
                  <a:pt x="2627" y="124"/>
                </a:lnTo>
                <a:lnTo>
                  <a:pt x="2628" y="124"/>
                </a:lnTo>
                <a:lnTo>
                  <a:pt x="2628" y="123"/>
                </a:lnTo>
                <a:lnTo>
                  <a:pt x="2628" y="125"/>
                </a:lnTo>
                <a:lnTo>
                  <a:pt x="2628" y="126"/>
                </a:lnTo>
                <a:lnTo>
                  <a:pt x="2629" y="134"/>
                </a:lnTo>
                <a:lnTo>
                  <a:pt x="2629" y="138"/>
                </a:lnTo>
                <a:lnTo>
                  <a:pt x="2629" y="155"/>
                </a:lnTo>
                <a:lnTo>
                  <a:pt x="2629" y="161"/>
                </a:lnTo>
                <a:lnTo>
                  <a:pt x="2630" y="208"/>
                </a:lnTo>
                <a:lnTo>
                  <a:pt x="2630" y="219"/>
                </a:lnTo>
                <a:lnTo>
                  <a:pt x="2630" y="292"/>
                </a:lnTo>
                <a:lnTo>
                  <a:pt x="2631" y="325"/>
                </a:lnTo>
                <a:lnTo>
                  <a:pt x="2631" y="471"/>
                </a:lnTo>
                <a:lnTo>
                  <a:pt x="2631" y="505"/>
                </a:lnTo>
                <a:lnTo>
                  <a:pt x="2632" y="594"/>
                </a:lnTo>
                <a:lnTo>
                  <a:pt x="2632" y="610"/>
                </a:lnTo>
                <a:lnTo>
                  <a:pt x="2632" y="689"/>
                </a:lnTo>
                <a:lnTo>
                  <a:pt x="2632" y="706"/>
                </a:lnTo>
                <a:lnTo>
                  <a:pt x="2633" y="737"/>
                </a:lnTo>
                <a:lnTo>
                  <a:pt x="2633" y="733"/>
                </a:lnTo>
                <a:lnTo>
                  <a:pt x="2633" y="726"/>
                </a:lnTo>
                <a:lnTo>
                  <a:pt x="2633" y="726"/>
                </a:lnTo>
                <a:lnTo>
                  <a:pt x="2633" y="739"/>
                </a:lnTo>
                <a:lnTo>
                  <a:pt x="2634" y="741"/>
                </a:lnTo>
                <a:lnTo>
                  <a:pt x="2634" y="757"/>
                </a:lnTo>
                <a:lnTo>
                  <a:pt x="2634" y="761"/>
                </a:lnTo>
                <a:lnTo>
                  <a:pt x="2634" y="762"/>
                </a:lnTo>
                <a:lnTo>
                  <a:pt x="2634" y="762"/>
                </a:lnTo>
                <a:lnTo>
                  <a:pt x="2635" y="764"/>
                </a:lnTo>
                <a:lnTo>
                  <a:pt x="2635" y="766"/>
                </a:lnTo>
                <a:lnTo>
                  <a:pt x="2635" y="768"/>
                </a:lnTo>
                <a:lnTo>
                  <a:pt x="2636" y="774"/>
                </a:lnTo>
                <a:lnTo>
                  <a:pt x="2636" y="774"/>
                </a:lnTo>
                <a:lnTo>
                  <a:pt x="2636" y="779"/>
                </a:lnTo>
                <a:lnTo>
                  <a:pt x="2636" y="781"/>
                </a:lnTo>
                <a:lnTo>
                  <a:pt x="2637" y="783"/>
                </a:lnTo>
                <a:lnTo>
                  <a:pt x="2637" y="784"/>
                </a:lnTo>
                <a:lnTo>
                  <a:pt x="2637" y="786"/>
                </a:lnTo>
                <a:lnTo>
                  <a:pt x="2638" y="787"/>
                </a:lnTo>
                <a:lnTo>
                  <a:pt x="2638" y="789"/>
                </a:lnTo>
                <a:lnTo>
                  <a:pt x="2638" y="789"/>
                </a:lnTo>
                <a:lnTo>
                  <a:pt x="2638" y="794"/>
                </a:lnTo>
                <a:lnTo>
                  <a:pt x="2639" y="795"/>
                </a:lnTo>
                <a:lnTo>
                  <a:pt x="2639" y="799"/>
                </a:lnTo>
                <a:lnTo>
                  <a:pt x="2639" y="799"/>
                </a:lnTo>
                <a:lnTo>
                  <a:pt x="2640" y="804"/>
                </a:lnTo>
                <a:lnTo>
                  <a:pt x="2640" y="806"/>
                </a:lnTo>
                <a:lnTo>
                  <a:pt x="2640" y="811"/>
                </a:lnTo>
                <a:lnTo>
                  <a:pt x="2640" y="811"/>
                </a:lnTo>
                <a:lnTo>
                  <a:pt x="2640" y="813"/>
                </a:lnTo>
                <a:lnTo>
                  <a:pt x="2641" y="820"/>
                </a:lnTo>
                <a:lnTo>
                  <a:pt x="2641" y="820"/>
                </a:lnTo>
                <a:lnTo>
                  <a:pt x="2641" y="824"/>
                </a:lnTo>
                <a:lnTo>
                  <a:pt x="2642" y="824"/>
                </a:lnTo>
                <a:lnTo>
                  <a:pt x="2642" y="827"/>
                </a:lnTo>
                <a:lnTo>
                  <a:pt x="2642" y="827"/>
                </a:lnTo>
                <a:lnTo>
                  <a:pt x="2642" y="827"/>
                </a:lnTo>
                <a:lnTo>
                  <a:pt x="2643" y="827"/>
                </a:lnTo>
                <a:lnTo>
                  <a:pt x="2643" y="822"/>
                </a:lnTo>
                <a:lnTo>
                  <a:pt x="2643" y="822"/>
                </a:lnTo>
                <a:lnTo>
                  <a:pt x="2644" y="818"/>
                </a:lnTo>
                <a:lnTo>
                  <a:pt x="2644" y="817"/>
                </a:lnTo>
                <a:lnTo>
                  <a:pt x="2644" y="816"/>
                </a:lnTo>
                <a:lnTo>
                  <a:pt x="2644" y="817"/>
                </a:lnTo>
                <a:lnTo>
                  <a:pt x="2644" y="817"/>
                </a:lnTo>
                <a:lnTo>
                  <a:pt x="2645" y="763"/>
                </a:lnTo>
                <a:lnTo>
                  <a:pt x="2645" y="732"/>
                </a:lnTo>
                <a:lnTo>
                  <a:pt x="2645" y="463"/>
                </a:lnTo>
                <a:lnTo>
                  <a:pt x="2646" y="428"/>
                </a:lnTo>
                <a:lnTo>
                  <a:pt x="2646" y="360"/>
                </a:lnTo>
                <a:lnTo>
                  <a:pt x="2646" y="342"/>
                </a:lnTo>
                <a:lnTo>
                  <a:pt x="2646" y="219"/>
                </a:lnTo>
                <a:lnTo>
                  <a:pt x="2647" y="207"/>
                </a:lnTo>
                <a:lnTo>
                  <a:pt x="2647" y="154"/>
                </a:lnTo>
                <a:lnTo>
                  <a:pt x="2647" y="139"/>
                </a:lnTo>
                <a:lnTo>
                  <a:pt x="2648" y="104"/>
                </a:lnTo>
                <a:lnTo>
                  <a:pt x="2648" y="100"/>
                </a:lnTo>
                <a:lnTo>
                  <a:pt x="2648" y="92"/>
                </a:lnTo>
                <a:lnTo>
                  <a:pt x="2648" y="91"/>
                </a:lnTo>
                <a:lnTo>
                  <a:pt x="2649" y="83"/>
                </a:lnTo>
                <a:lnTo>
                  <a:pt x="2649" y="81"/>
                </a:lnTo>
                <a:lnTo>
                  <a:pt x="2649" y="72"/>
                </a:lnTo>
                <a:lnTo>
                  <a:pt x="2650" y="71"/>
                </a:lnTo>
                <a:lnTo>
                  <a:pt x="2650" y="67"/>
                </a:lnTo>
                <a:lnTo>
                  <a:pt x="2650" y="66"/>
                </a:lnTo>
                <a:lnTo>
                  <a:pt x="2650" y="63"/>
                </a:lnTo>
                <a:lnTo>
                  <a:pt x="2650" y="63"/>
                </a:lnTo>
                <a:lnTo>
                  <a:pt x="2651" y="63"/>
                </a:lnTo>
                <a:lnTo>
                  <a:pt x="2651" y="63"/>
                </a:lnTo>
                <a:lnTo>
                  <a:pt x="2651" y="64"/>
                </a:lnTo>
                <a:lnTo>
                  <a:pt x="2652" y="66"/>
                </a:lnTo>
                <a:lnTo>
                  <a:pt x="2652" y="68"/>
                </a:lnTo>
                <a:lnTo>
                  <a:pt x="2652" y="72"/>
                </a:lnTo>
                <a:lnTo>
                  <a:pt x="2652" y="73"/>
                </a:lnTo>
                <a:lnTo>
                  <a:pt x="2653" y="77"/>
                </a:lnTo>
                <a:lnTo>
                  <a:pt x="2653" y="79"/>
                </a:lnTo>
                <a:lnTo>
                  <a:pt x="2653" y="84"/>
                </a:lnTo>
                <a:lnTo>
                  <a:pt x="2654" y="84"/>
                </a:lnTo>
                <a:lnTo>
                  <a:pt x="2654" y="92"/>
                </a:lnTo>
                <a:lnTo>
                  <a:pt x="2654" y="92"/>
                </a:lnTo>
                <a:lnTo>
                  <a:pt x="2654" y="96"/>
                </a:lnTo>
                <a:lnTo>
                  <a:pt x="2655" y="97"/>
                </a:lnTo>
                <a:lnTo>
                  <a:pt x="2655" y="94"/>
                </a:lnTo>
                <a:lnTo>
                  <a:pt x="2655" y="94"/>
                </a:lnTo>
                <a:lnTo>
                  <a:pt x="2656" y="92"/>
                </a:lnTo>
                <a:lnTo>
                  <a:pt x="2656" y="91"/>
                </a:lnTo>
                <a:lnTo>
                  <a:pt x="2656" y="91"/>
                </a:lnTo>
                <a:lnTo>
                  <a:pt x="2656" y="91"/>
                </a:lnTo>
                <a:lnTo>
                  <a:pt x="2657" y="89"/>
                </a:lnTo>
                <a:lnTo>
                  <a:pt x="2657" y="88"/>
                </a:lnTo>
                <a:lnTo>
                  <a:pt x="2657" y="88"/>
                </a:lnTo>
                <a:lnTo>
                  <a:pt x="2657" y="89"/>
                </a:lnTo>
                <a:lnTo>
                  <a:pt x="2658" y="89"/>
                </a:lnTo>
                <a:lnTo>
                  <a:pt x="2658" y="95"/>
                </a:lnTo>
                <a:lnTo>
                  <a:pt x="2658" y="97"/>
                </a:lnTo>
                <a:lnTo>
                  <a:pt x="2658" y="111"/>
                </a:lnTo>
                <a:lnTo>
                  <a:pt x="2659" y="115"/>
                </a:lnTo>
                <a:lnTo>
                  <a:pt x="2659" y="132"/>
                </a:lnTo>
                <a:lnTo>
                  <a:pt x="2659" y="136"/>
                </a:lnTo>
                <a:lnTo>
                  <a:pt x="2660" y="152"/>
                </a:lnTo>
                <a:lnTo>
                  <a:pt x="2660" y="156"/>
                </a:lnTo>
                <a:lnTo>
                  <a:pt x="2660" y="178"/>
                </a:lnTo>
                <a:lnTo>
                  <a:pt x="2661" y="183"/>
                </a:lnTo>
                <a:lnTo>
                  <a:pt x="2661" y="195"/>
                </a:lnTo>
                <a:lnTo>
                  <a:pt x="2661" y="200"/>
                </a:lnTo>
                <a:lnTo>
                  <a:pt x="2661" y="207"/>
                </a:lnTo>
                <a:lnTo>
                  <a:pt x="2662" y="206"/>
                </a:lnTo>
                <a:lnTo>
                  <a:pt x="2662" y="199"/>
                </a:lnTo>
                <a:lnTo>
                  <a:pt x="2662" y="197"/>
                </a:lnTo>
                <a:lnTo>
                  <a:pt x="2663" y="184"/>
                </a:lnTo>
                <a:lnTo>
                  <a:pt x="2663" y="182"/>
                </a:lnTo>
                <a:lnTo>
                  <a:pt x="2663" y="174"/>
                </a:lnTo>
                <a:lnTo>
                  <a:pt x="2663" y="173"/>
                </a:lnTo>
                <a:lnTo>
                  <a:pt x="2664" y="169"/>
                </a:lnTo>
                <a:lnTo>
                  <a:pt x="2664" y="169"/>
                </a:lnTo>
                <a:lnTo>
                  <a:pt x="2664" y="168"/>
                </a:lnTo>
                <a:lnTo>
                  <a:pt x="2664" y="172"/>
                </a:lnTo>
                <a:lnTo>
                  <a:pt x="2665" y="174"/>
                </a:lnTo>
                <a:lnTo>
                  <a:pt x="2665" y="190"/>
                </a:lnTo>
                <a:lnTo>
                  <a:pt x="2665" y="193"/>
                </a:lnTo>
                <a:lnTo>
                  <a:pt x="2665" y="215"/>
                </a:lnTo>
                <a:lnTo>
                  <a:pt x="2666" y="224"/>
                </a:lnTo>
                <a:lnTo>
                  <a:pt x="2666" y="275"/>
                </a:lnTo>
                <a:lnTo>
                  <a:pt x="2666" y="292"/>
                </a:lnTo>
                <a:lnTo>
                  <a:pt x="2667" y="367"/>
                </a:lnTo>
                <a:lnTo>
                  <a:pt x="2667" y="391"/>
                </a:lnTo>
                <a:lnTo>
                  <a:pt x="2667" y="497"/>
                </a:lnTo>
                <a:lnTo>
                  <a:pt x="2667" y="531"/>
                </a:lnTo>
                <a:lnTo>
                  <a:pt x="2668" y="638"/>
                </a:lnTo>
                <a:lnTo>
                  <a:pt x="2668" y="660"/>
                </a:lnTo>
                <a:lnTo>
                  <a:pt x="2668" y="720"/>
                </a:lnTo>
                <a:lnTo>
                  <a:pt x="2669" y="727"/>
                </a:lnTo>
                <a:lnTo>
                  <a:pt x="2669" y="757"/>
                </a:lnTo>
                <a:lnTo>
                  <a:pt x="2669" y="757"/>
                </a:lnTo>
                <a:lnTo>
                  <a:pt x="2669" y="741"/>
                </a:lnTo>
                <a:lnTo>
                  <a:pt x="2669" y="748"/>
                </a:lnTo>
                <a:lnTo>
                  <a:pt x="2670" y="753"/>
                </a:lnTo>
                <a:lnTo>
                  <a:pt x="2670" y="767"/>
                </a:lnTo>
                <a:lnTo>
                  <a:pt x="2670" y="770"/>
                </a:lnTo>
                <a:lnTo>
                  <a:pt x="2671" y="782"/>
                </a:lnTo>
                <a:lnTo>
                  <a:pt x="2671" y="783"/>
                </a:lnTo>
                <a:lnTo>
                  <a:pt x="2671" y="786"/>
                </a:lnTo>
                <a:lnTo>
                  <a:pt x="2671" y="786"/>
                </a:lnTo>
                <a:lnTo>
                  <a:pt x="2671" y="785"/>
                </a:lnTo>
                <a:lnTo>
                  <a:pt x="2671" y="786"/>
                </a:lnTo>
                <a:lnTo>
                  <a:pt x="2672" y="786"/>
                </a:lnTo>
                <a:lnTo>
                  <a:pt x="2672" y="786"/>
                </a:lnTo>
                <a:lnTo>
                  <a:pt x="2672" y="789"/>
                </a:lnTo>
                <a:lnTo>
                  <a:pt x="2673" y="789"/>
                </a:lnTo>
                <a:lnTo>
                  <a:pt x="2673" y="791"/>
                </a:lnTo>
                <a:lnTo>
                  <a:pt x="2673" y="791"/>
                </a:lnTo>
                <a:lnTo>
                  <a:pt x="2673" y="791"/>
                </a:lnTo>
                <a:lnTo>
                  <a:pt x="2673" y="791"/>
                </a:lnTo>
                <a:lnTo>
                  <a:pt x="2673" y="791"/>
                </a:lnTo>
                <a:lnTo>
                  <a:pt x="2673" y="791"/>
                </a:lnTo>
                <a:lnTo>
                  <a:pt x="2674" y="795"/>
                </a:lnTo>
                <a:lnTo>
                  <a:pt x="2674" y="795"/>
                </a:lnTo>
                <a:lnTo>
                  <a:pt x="2675" y="797"/>
                </a:lnTo>
                <a:lnTo>
                  <a:pt x="2675" y="797"/>
                </a:lnTo>
                <a:lnTo>
                  <a:pt x="2675" y="800"/>
                </a:lnTo>
                <a:lnTo>
                  <a:pt x="2675" y="801"/>
                </a:lnTo>
                <a:lnTo>
                  <a:pt x="2676" y="803"/>
                </a:lnTo>
                <a:lnTo>
                  <a:pt x="2676" y="803"/>
                </a:lnTo>
                <a:lnTo>
                  <a:pt x="2676" y="807"/>
                </a:lnTo>
                <a:lnTo>
                  <a:pt x="2676" y="807"/>
                </a:lnTo>
                <a:lnTo>
                  <a:pt x="2677" y="806"/>
                </a:lnTo>
                <a:lnTo>
                  <a:pt x="2677" y="813"/>
                </a:lnTo>
                <a:lnTo>
                  <a:pt x="2677" y="815"/>
                </a:lnTo>
                <a:lnTo>
                  <a:pt x="2677" y="818"/>
                </a:lnTo>
                <a:lnTo>
                  <a:pt x="2678" y="819"/>
                </a:lnTo>
                <a:lnTo>
                  <a:pt x="2678" y="820"/>
                </a:lnTo>
                <a:lnTo>
                  <a:pt x="2678" y="820"/>
                </a:lnTo>
                <a:lnTo>
                  <a:pt x="2678" y="820"/>
                </a:lnTo>
                <a:lnTo>
                  <a:pt x="2678" y="820"/>
                </a:lnTo>
                <a:lnTo>
                  <a:pt x="2679" y="818"/>
                </a:lnTo>
                <a:lnTo>
                  <a:pt x="2679" y="818"/>
                </a:lnTo>
                <a:lnTo>
                  <a:pt x="2679" y="814"/>
                </a:lnTo>
                <a:lnTo>
                  <a:pt x="2679" y="813"/>
                </a:lnTo>
                <a:lnTo>
                  <a:pt x="2680" y="810"/>
                </a:lnTo>
                <a:lnTo>
                  <a:pt x="2680" y="810"/>
                </a:lnTo>
                <a:lnTo>
                  <a:pt x="2680" y="810"/>
                </a:lnTo>
                <a:lnTo>
                  <a:pt x="2680" y="810"/>
                </a:lnTo>
                <a:lnTo>
                  <a:pt x="2681" y="811"/>
                </a:lnTo>
                <a:lnTo>
                  <a:pt x="2681" y="771"/>
                </a:lnTo>
                <a:lnTo>
                  <a:pt x="2681" y="756"/>
                </a:lnTo>
                <a:lnTo>
                  <a:pt x="2681" y="545"/>
                </a:lnTo>
                <a:lnTo>
                  <a:pt x="2682" y="506"/>
                </a:lnTo>
                <a:lnTo>
                  <a:pt x="2682" y="377"/>
                </a:lnTo>
                <a:lnTo>
                  <a:pt x="2682" y="352"/>
                </a:lnTo>
                <a:lnTo>
                  <a:pt x="2683" y="260"/>
                </a:lnTo>
                <a:lnTo>
                  <a:pt x="2683" y="236"/>
                </a:lnTo>
                <a:lnTo>
                  <a:pt x="2683" y="139"/>
                </a:lnTo>
                <a:lnTo>
                  <a:pt x="2683" y="129"/>
                </a:lnTo>
                <a:lnTo>
                  <a:pt x="2684" y="95"/>
                </a:lnTo>
                <a:lnTo>
                  <a:pt x="2684" y="88"/>
                </a:lnTo>
                <a:lnTo>
                  <a:pt x="2684" y="73"/>
                </a:lnTo>
                <a:lnTo>
                  <a:pt x="2685" y="72"/>
                </a:lnTo>
                <a:lnTo>
                  <a:pt x="2685" y="70"/>
                </a:lnTo>
                <a:lnTo>
                  <a:pt x="2685" y="70"/>
                </a:lnTo>
                <a:lnTo>
                  <a:pt x="2685" y="70"/>
                </a:lnTo>
                <a:lnTo>
                  <a:pt x="2685" y="69"/>
                </a:lnTo>
                <a:lnTo>
                  <a:pt x="2685" y="70"/>
                </a:lnTo>
                <a:lnTo>
                  <a:pt x="2686" y="69"/>
                </a:lnTo>
                <a:lnTo>
                  <a:pt x="2686" y="68"/>
                </a:lnTo>
                <a:lnTo>
                  <a:pt x="2686" y="67"/>
                </a:lnTo>
                <a:lnTo>
                  <a:pt x="2687" y="68"/>
                </a:lnTo>
                <a:lnTo>
                  <a:pt x="2687" y="68"/>
                </a:lnTo>
                <a:lnTo>
                  <a:pt x="2687" y="71"/>
                </a:lnTo>
                <a:lnTo>
                  <a:pt x="2687" y="72"/>
                </a:lnTo>
                <a:lnTo>
                  <a:pt x="2688" y="76"/>
                </a:lnTo>
                <a:lnTo>
                  <a:pt x="2688" y="78"/>
                </a:lnTo>
                <a:lnTo>
                  <a:pt x="2688" y="83"/>
                </a:lnTo>
                <a:lnTo>
                  <a:pt x="2689" y="84"/>
                </a:lnTo>
                <a:lnTo>
                  <a:pt x="2689" y="93"/>
                </a:lnTo>
                <a:lnTo>
                  <a:pt x="2689" y="94"/>
                </a:lnTo>
                <a:lnTo>
                  <a:pt x="2690" y="100"/>
                </a:lnTo>
                <a:lnTo>
                  <a:pt x="2690" y="101"/>
                </a:lnTo>
                <a:lnTo>
                  <a:pt x="2690" y="107"/>
                </a:lnTo>
                <a:lnTo>
                  <a:pt x="2690" y="108"/>
                </a:lnTo>
                <a:lnTo>
                  <a:pt x="2691" y="116"/>
                </a:lnTo>
                <a:lnTo>
                  <a:pt x="2691" y="117"/>
                </a:lnTo>
                <a:lnTo>
                  <a:pt x="2691" y="122"/>
                </a:lnTo>
                <a:lnTo>
                  <a:pt x="2692" y="123"/>
                </a:lnTo>
                <a:lnTo>
                  <a:pt x="2692" y="129"/>
                </a:lnTo>
                <a:lnTo>
                  <a:pt x="2692" y="130"/>
                </a:lnTo>
                <a:lnTo>
                  <a:pt x="2692" y="138"/>
                </a:lnTo>
                <a:lnTo>
                  <a:pt x="2693" y="139"/>
                </a:lnTo>
                <a:lnTo>
                  <a:pt x="2693" y="147"/>
                </a:lnTo>
                <a:lnTo>
                  <a:pt x="2693" y="150"/>
                </a:lnTo>
                <a:lnTo>
                  <a:pt x="2694" y="159"/>
                </a:lnTo>
                <a:lnTo>
                  <a:pt x="2694" y="161"/>
                </a:lnTo>
                <a:lnTo>
                  <a:pt x="2694" y="176"/>
                </a:lnTo>
                <a:lnTo>
                  <a:pt x="2694" y="180"/>
                </a:lnTo>
                <a:lnTo>
                  <a:pt x="2695" y="192"/>
                </a:lnTo>
                <a:lnTo>
                  <a:pt x="2695" y="196"/>
                </a:lnTo>
                <a:lnTo>
                  <a:pt x="2695" y="207"/>
                </a:lnTo>
                <a:lnTo>
                  <a:pt x="2696" y="209"/>
                </a:lnTo>
                <a:lnTo>
                  <a:pt x="2696" y="223"/>
                </a:lnTo>
                <a:lnTo>
                  <a:pt x="2696" y="226"/>
                </a:lnTo>
                <a:lnTo>
                  <a:pt x="2696" y="235"/>
                </a:lnTo>
                <a:lnTo>
                  <a:pt x="2696" y="237"/>
                </a:lnTo>
                <a:lnTo>
                  <a:pt x="2697" y="247"/>
                </a:lnTo>
                <a:lnTo>
                  <a:pt x="2697" y="247"/>
                </a:lnTo>
                <a:lnTo>
                  <a:pt x="2697" y="249"/>
                </a:lnTo>
                <a:lnTo>
                  <a:pt x="2698" y="247"/>
                </a:lnTo>
                <a:lnTo>
                  <a:pt x="2698" y="247"/>
                </a:lnTo>
                <a:lnTo>
                  <a:pt x="2698" y="240"/>
                </a:lnTo>
                <a:lnTo>
                  <a:pt x="2698" y="238"/>
                </a:lnTo>
                <a:lnTo>
                  <a:pt x="2699" y="226"/>
                </a:lnTo>
                <a:lnTo>
                  <a:pt x="2699" y="223"/>
                </a:lnTo>
                <a:lnTo>
                  <a:pt x="2699" y="215"/>
                </a:lnTo>
                <a:lnTo>
                  <a:pt x="2700" y="215"/>
                </a:lnTo>
                <a:lnTo>
                  <a:pt x="2700" y="209"/>
                </a:lnTo>
                <a:lnTo>
                  <a:pt x="2700" y="207"/>
                </a:lnTo>
                <a:lnTo>
                  <a:pt x="2700" y="208"/>
                </a:lnTo>
                <a:lnTo>
                  <a:pt x="2701" y="210"/>
                </a:lnTo>
                <a:lnTo>
                  <a:pt x="2701" y="225"/>
                </a:lnTo>
                <a:lnTo>
                  <a:pt x="2701" y="230"/>
                </a:lnTo>
                <a:lnTo>
                  <a:pt x="2702" y="280"/>
                </a:lnTo>
                <a:lnTo>
                  <a:pt x="2702" y="291"/>
                </a:lnTo>
                <a:lnTo>
                  <a:pt x="2702" y="367"/>
                </a:lnTo>
                <a:lnTo>
                  <a:pt x="2702" y="397"/>
                </a:lnTo>
                <a:lnTo>
                  <a:pt x="2703" y="526"/>
                </a:lnTo>
                <a:lnTo>
                  <a:pt x="2703" y="564"/>
                </a:lnTo>
                <a:lnTo>
                  <a:pt x="2703" y="658"/>
                </a:lnTo>
                <a:lnTo>
                  <a:pt x="2704" y="674"/>
                </a:lnTo>
                <a:lnTo>
                  <a:pt x="2704" y="722"/>
                </a:lnTo>
                <a:lnTo>
                  <a:pt x="2704" y="733"/>
                </a:lnTo>
                <a:lnTo>
                  <a:pt x="2704" y="741"/>
                </a:lnTo>
                <a:lnTo>
                  <a:pt x="2705" y="745"/>
                </a:lnTo>
                <a:lnTo>
                  <a:pt x="2705" y="760"/>
                </a:lnTo>
                <a:lnTo>
                  <a:pt x="2705" y="763"/>
                </a:lnTo>
                <a:lnTo>
                  <a:pt x="2706" y="770"/>
                </a:lnTo>
                <a:lnTo>
                  <a:pt x="2706" y="770"/>
                </a:lnTo>
                <a:lnTo>
                  <a:pt x="2706" y="770"/>
                </a:lnTo>
                <a:lnTo>
                  <a:pt x="2706" y="773"/>
                </a:lnTo>
                <a:lnTo>
                  <a:pt x="2706" y="774"/>
                </a:lnTo>
                <a:lnTo>
                  <a:pt x="2707" y="776"/>
                </a:lnTo>
                <a:lnTo>
                  <a:pt x="2707" y="776"/>
                </a:lnTo>
                <a:lnTo>
                  <a:pt x="2707" y="779"/>
                </a:lnTo>
                <a:lnTo>
                  <a:pt x="2708" y="779"/>
                </a:lnTo>
                <a:lnTo>
                  <a:pt x="2708" y="778"/>
                </a:lnTo>
                <a:lnTo>
                  <a:pt x="2708" y="779"/>
                </a:lnTo>
                <a:lnTo>
                  <a:pt x="2708" y="780"/>
                </a:lnTo>
                <a:lnTo>
                  <a:pt x="2708" y="783"/>
                </a:lnTo>
                <a:lnTo>
                  <a:pt x="2709" y="783"/>
                </a:lnTo>
                <a:lnTo>
                  <a:pt x="2709" y="786"/>
                </a:lnTo>
                <a:lnTo>
                  <a:pt x="2709" y="786"/>
                </a:lnTo>
                <a:lnTo>
                  <a:pt x="2710" y="786"/>
                </a:lnTo>
                <a:lnTo>
                  <a:pt x="2710" y="787"/>
                </a:lnTo>
                <a:lnTo>
                  <a:pt x="2710" y="787"/>
                </a:lnTo>
                <a:lnTo>
                  <a:pt x="2710" y="787"/>
                </a:lnTo>
                <a:lnTo>
                  <a:pt x="2710" y="789"/>
                </a:lnTo>
                <a:lnTo>
                  <a:pt x="2710" y="790"/>
                </a:lnTo>
                <a:lnTo>
                  <a:pt x="2710" y="791"/>
                </a:lnTo>
                <a:lnTo>
                  <a:pt x="2711" y="791"/>
                </a:lnTo>
                <a:lnTo>
                  <a:pt x="2711" y="791"/>
                </a:lnTo>
                <a:lnTo>
                  <a:pt x="2711" y="793"/>
                </a:lnTo>
                <a:lnTo>
                  <a:pt x="2711" y="784"/>
                </a:lnTo>
                <a:lnTo>
                  <a:pt x="2712" y="771"/>
                </a:lnTo>
                <a:lnTo>
                  <a:pt x="2712" y="615"/>
                </a:lnTo>
                <a:lnTo>
                  <a:pt x="2712" y="626"/>
                </a:lnTo>
                <a:lnTo>
                  <a:pt x="2712" y="658"/>
                </a:lnTo>
                <a:lnTo>
                  <a:pt x="2712" y="649"/>
                </a:lnTo>
                <a:lnTo>
                  <a:pt x="2713" y="622"/>
                </a:lnTo>
                <a:lnTo>
                  <a:pt x="2713" y="431"/>
                </a:lnTo>
                <a:lnTo>
                  <a:pt x="2713" y="391"/>
                </a:lnTo>
                <a:lnTo>
                  <a:pt x="2714" y="319"/>
                </a:lnTo>
                <a:lnTo>
                  <a:pt x="2714" y="304"/>
                </a:lnTo>
                <a:lnTo>
                  <a:pt x="2714" y="259"/>
                </a:lnTo>
                <a:lnTo>
                  <a:pt x="2714" y="247"/>
                </a:lnTo>
                <a:lnTo>
                  <a:pt x="2715" y="202"/>
                </a:lnTo>
                <a:lnTo>
                  <a:pt x="2715" y="191"/>
                </a:lnTo>
                <a:lnTo>
                  <a:pt x="2715" y="163"/>
                </a:lnTo>
                <a:lnTo>
                  <a:pt x="2716" y="157"/>
                </a:lnTo>
                <a:lnTo>
                  <a:pt x="2716" y="144"/>
                </a:lnTo>
                <a:lnTo>
                  <a:pt x="2716" y="141"/>
                </a:lnTo>
                <a:lnTo>
                  <a:pt x="2717" y="132"/>
                </a:lnTo>
                <a:lnTo>
                  <a:pt x="2717" y="131"/>
                </a:lnTo>
                <a:lnTo>
                  <a:pt x="2717" y="129"/>
                </a:lnTo>
                <a:lnTo>
                  <a:pt x="2717" y="129"/>
                </a:lnTo>
                <a:lnTo>
                  <a:pt x="2717" y="129"/>
                </a:lnTo>
                <a:lnTo>
                  <a:pt x="2718" y="130"/>
                </a:lnTo>
                <a:lnTo>
                  <a:pt x="2718" y="131"/>
                </a:lnTo>
                <a:lnTo>
                  <a:pt x="2718" y="136"/>
                </a:lnTo>
                <a:lnTo>
                  <a:pt x="2719" y="137"/>
                </a:lnTo>
                <a:lnTo>
                  <a:pt x="2719" y="142"/>
                </a:lnTo>
                <a:lnTo>
                  <a:pt x="2719" y="143"/>
                </a:lnTo>
                <a:lnTo>
                  <a:pt x="2719" y="148"/>
                </a:lnTo>
                <a:lnTo>
                  <a:pt x="2719" y="148"/>
                </a:lnTo>
                <a:lnTo>
                  <a:pt x="2720" y="150"/>
                </a:lnTo>
                <a:lnTo>
                  <a:pt x="2720" y="149"/>
                </a:lnTo>
                <a:lnTo>
                  <a:pt x="2720" y="149"/>
                </a:lnTo>
                <a:lnTo>
                  <a:pt x="2721" y="147"/>
                </a:lnTo>
                <a:lnTo>
                  <a:pt x="2721" y="146"/>
                </a:lnTo>
                <a:lnTo>
                  <a:pt x="2721" y="143"/>
                </a:lnTo>
                <a:lnTo>
                  <a:pt x="2721" y="142"/>
                </a:lnTo>
                <a:lnTo>
                  <a:pt x="2722" y="139"/>
                </a:lnTo>
                <a:lnTo>
                  <a:pt x="2722" y="138"/>
                </a:lnTo>
                <a:lnTo>
                  <a:pt x="2722" y="136"/>
                </a:lnTo>
                <a:lnTo>
                  <a:pt x="2723" y="135"/>
                </a:lnTo>
                <a:lnTo>
                  <a:pt x="2723" y="134"/>
                </a:lnTo>
                <a:lnTo>
                  <a:pt x="2723" y="134"/>
                </a:lnTo>
                <a:lnTo>
                  <a:pt x="2723" y="134"/>
                </a:lnTo>
                <a:lnTo>
                  <a:pt x="2723" y="135"/>
                </a:lnTo>
                <a:lnTo>
                  <a:pt x="2724" y="136"/>
                </a:lnTo>
                <a:lnTo>
                  <a:pt x="2724" y="139"/>
                </a:lnTo>
                <a:lnTo>
                  <a:pt x="2724" y="141"/>
                </a:lnTo>
                <a:lnTo>
                  <a:pt x="2725" y="147"/>
                </a:lnTo>
                <a:lnTo>
                  <a:pt x="2725" y="149"/>
                </a:lnTo>
                <a:lnTo>
                  <a:pt x="2725" y="155"/>
                </a:lnTo>
                <a:lnTo>
                  <a:pt x="2725" y="156"/>
                </a:lnTo>
                <a:lnTo>
                  <a:pt x="2726" y="163"/>
                </a:lnTo>
                <a:lnTo>
                  <a:pt x="2726" y="164"/>
                </a:lnTo>
                <a:lnTo>
                  <a:pt x="2726" y="168"/>
                </a:lnTo>
                <a:lnTo>
                  <a:pt x="2727" y="170"/>
                </a:lnTo>
                <a:lnTo>
                  <a:pt x="2727" y="172"/>
                </a:lnTo>
                <a:lnTo>
                  <a:pt x="2727" y="172"/>
                </a:lnTo>
                <a:lnTo>
                  <a:pt x="2727" y="173"/>
                </a:lnTo>
                <a:lnTo>
                  <a:pt x="2727" y="172"/>
                </a:lnTo>
                <a:lnTo>
                  <a:pt x="2728" y="172"/>
                </a:lnTo>
                <a:lnTo>
                  <a:pt x="2728" y="172"/>
                </a:lnTo>
                <a:lnTo>
                  <a:pt x="2728" y="172"/>
                </a:lnTo>
                <a:lnTo>
                  <a:pt x="2728" y="172"/>
                </a:lnTo>
                <a:lnTo>
                  <a:pt x="2729" y="171"/>
                </a:lnTo>
                <a:lnTo>
                  <a:pt x="2729" y="171"/>
                </a:lnTo>
                <a:lnTo>
                  <a:pt x="2729" y="170"/>
                </a:lnTo>
                <a:lnTo>
                  <a:pt x="2729" y="170"/>
                </a:lnTo>
                <a:lnTo>
                  <a:pt x="2730" y="168"/>
                </a:lnTo>
                <a:lnTo>
                  <a:pt x="2730" y="168"/>
                </a:lnTo>
                <a:lnTo>
                  <a:pt x="2730" y="168"/>
                </a:lnTo>
                <a:lnTo>
                  <a:pt x="2730" y="171"/>
                </a:lnTo>
                <a:lnTo>
                  <a:pt x="2731" y="172"/>
                </a:lnTo>
                <a:lnTo>
                  <a:pt x="2731" y="176"/>
                </a:lnTo>
                <a:lnTo>
                  <a:pt x="2731" y="178"/>
                </a:lnTo>
                <a:lnTo>
                  <a:pt x="2731" y="184"/>
                </a:lnTo>
                <a:lnTo>
                  <a:pt x="2732" y="186"/>
                </a:lnTo>
                <a:lnTo>
                  <a:pt x="2732" y="197"/>
                </a:lnTo>
                <a:lnTo>
                  <a:pt x="2732" y="199"/>
                </a:lnTo>
                <a:lnTo>
                  <a:pt x="2733" y="207"/>
                </a:lnTo>
                <a:lnTo>
                  <a:pt x="2733" y="210"/>
                </a:lnTo>
                <a:lnTo>
                  <a:pt x="2733" y="222"/>
                </a:lnTo>
                <a:lnTo>
                  <a:pt x="2733" y="226"/>
                </a:lnTo>
                <a:lnTo>
                  <a:pt x="2734" y="232"/>
                </a:lnTo>
                <a:lnTo>
                  <a:pt x="2734" y="236"/>
                </a:lnTo>
                <a:lnTo>
                  <a:pt x="2734" y="247"/>
                </a:lnTo>
                <a:lnTo>
                  <a:pt x="2735" y="249"/>
                </a:lnTo>
                <a:lnTo>
                  <a:pt x="2735" y="253"/>
                </a:lnTo>
                <a:lnTo>
                  <a:pt x="2735" y="253"/>
                </a:lnTo>
                <a:lnTo>
                  <a:pt x="2735" y="255"/>
                </a:lnTo>
                <a:lnTo>
                  <a:pt x="2735" y="255"/>
                </a:lnTo>
                <a:lnTo>
                  <a:pt x="2735" y="253"/>
                </a:lnTo>
                <a:lnTo>
                  <a:pt x="2736" y="253"/>
                </a:lnTo>
                <a:lnTo>
                  <a:pt x="2736" y="253"/>
                </a:lnTo>
                <a:lnTo>
                  <a:pt x="2736" y="249"/>
                </a:lnTo>
                <a:lnTo>
                  <a:pt x="2736" y="249"/>
                </a:lnTo>
                <a:lnTo>
                  <a:pt x="2737" y="245"/>
                </a:lnTo>
                <a:lnTo>
                  <a:pt x="2737" y="247"/>
                </a:lnTo>
                <a:lnTo>
                  <a:pt x="2737" y="247"/>
                </a:lnTo>
                <a:lnTo>
                  <a:pt x="2737" y="258"/>
                </a:lnTo>
                <a:lnTo>
                  <a:pt x="2737" y="261"/>
                </a:lnTo>
                <a:lnTo>
                  <a:pt x="2738" y="289"/>
                </a:lnTo>
                <a:lnTo>
                  <a:pt x="2738" y="300"/>
                </a:lnTo>
                <a:lnTo>
                  <a:pt x="2738" y="355"/>
                </a:lnTo>
                <a:lnTo>
                  <a:pt x="2739" y="375"/>
                </a:lnTo>
                <a:lnTo>
                  <a:pt x="2739" y="464"/>
                </a:lnTo>
                <a:lnTo>
                  <a:pt x="2739" y="495"/>
                </a:lnTo>
                <a:lnTo>
                  <a:pt x="2739" y="624"/>
                </a:lnTo>
                <a:lnTo>
                  <a:pt x="2740" y="646"/>
                </a:lnTo>
                <a:lnTo>
                  <a:pt x="2740" y="716"/>
                </a:lnTo>
                <a:lnTo>
                  <a:pt x="2740" y="728"/>
                </a:lnTo>
                <a:lnTo>
                  <a:pt x="2741" y="757"/>
                </a:lnTo>
                <a:lnTo>
                  <a:pt x="2741" y="765"/>
                </a:lnTo>
                <a:lnTo>
                  <a:pt x="2741" y="771"/>
                </a:lnTo>
                <a:lnTo>
                  <a:pt x="2741" y="769"/>
                </a:lnTo>
                <a:lnTo>
                  <a:pt x="2741" y="760"/>
                </a:lnTo>
                <a:lnTo>
                  <a:pt x="2741" y="753"/>
                </a:lnTo>
                <a:lnTo>
                  <a:pt x="2742" y="757"/>
                </a:lnTo>
                <a:lnTo>
                  <a:pt x="2742" y="760"/>
                </a:lnTo>
                <a:lnTo>
                  <a:pt x="2742" y="785"/>
                </a:lnTo>
                <a:lnTo>
                  <a:pt x="2743" y="786"/>
                </a:lnTo>
                <a:lnTo>
                  <a:pt x="2743" y="789"/>
                </a:lnTo>
                <a:lnTo>
                  <a:pt x="2743" y="788"/>
                </a:lnTo>
                <a:lnTo>
                  <a:pt x="2744" y="786"/>
                </a:lnTo>
                <a:lnTo>
                  <a:pt x="2744" y="785"/>
                </a:lnTo>
                <a:lnTo>
                  <a:pt x="2744" y="786"/>
                </a:lnTo>
                <a:lnTo>
                  <a:pt x="2744" y="784"/>
                </a:lnTo>
                <a:lnTo>
                  <a:pt x="2744" y="785"/>
                </a:lnTo>
                <a:lnTo>
                  <a:pt x="2745" y="784"/>
                </a:lnTo>
                <a:lnTo>
                  <a:pt x="2745" y="784"/>
                </a:lnTo>
                <a:lnTo>
                  <a:pt x="2745" y="784"/>
                </a:lnTo>
                <a:lnTo>
                  <a:pt x="2745" y="784"/>
                </a:lnTo>
                <a:lnTo>
                  <a:pt x="2745" y="784"/>
                </a:lnTo>
                <a:lnTo>
                  <a:pt x="2746" y="784"/>
                </a:lnTo>
                <a:lnTo>
                  <a:pt x="2746" y="784"/>
                </a:lnTo>
                <a:lnTo>
                  <a:pt x="2746" y="784"/>
                </a:lnTo>
                <a:lnTo>
                  <a:pt x="2746" y="784"/>
                </a:lnTo>
                <a:lnTo>
                  <a:pt x="2746" y="784"/>
                </a:lnTo>
                <a:lnTo>
                  <a:pt x="2747" y="784"/>
                </a:lnTo>
                <a:lnTo>
                  <a:pt x="2747" y="787"/>
                </a:lnTo>
                <a:lnTo>
                  <a:pt x="2747" y="788"/>
                </a:lnTo>
                <a:lnTo>
                  <a:pt x="2748" y="790"/>
                </a:lnTo>
                <a:lnTo>
                  <a:pt x="2748" y="790"/>
                </a:lnTo>
                <a:lnTo>
                  <a:pt x="2748" y="791"/>
                </a:lnTo>
                <a:lnTo>
                  <a:pt x="2748" y="794"/>
                </a:lnTo>
                <a:lnTo>
                  <a:pt x="2748" y="794"/>
                </a:lnTo>
                <a:lnTo>
                  <a:pt x="2749" y="797"/>
                </a:lnTo>
                <a:lnTo>
                  <a:pt x="2749" y="798"/>
                </a:lnTo>
                <a:lnTo>
                  <a:pt x="2749" y="803"/>
                </a:lnTo>
                <a:lnTo>
                  <a:pt x="2750" y="805"/>
                </a:lnTo>
                <a:lnTo>
                  <a:pt x="2750" y="809"/>
                </a:lnTo>
                <a:lnTo>
                  <a:pt x="2750" y="810"/>
                </a:lnTo>
                <a:lnTo>
                  <a:pt x="2750" y="814"/>
                </a:lnTo>
                <a:lnTo>
                  <a:pt x="2750" y="813"/>
                </a:lnTo>
                <a:lnTo>
                  <a:pt x="2751" y="812"/>
                </a:lnTo>
                <a:lnTo>
                  <a:pt x="2751" y="813"/>
                </a:lnTo>
                <a:lnTo>
                  <a:pt x="2751" y="812"/>
                </a:lnTo>
                <a:lnTo>
                  <a:pt x="2751" y="811"/>
                </a:lnTo>
                <a:lnTo>
                  <a:pt x="2752" y="806"/>
                </a:lnTo>
                <a:lnTo>
                  <a:pt x="2752" y="805"/>
                </a:lnTo>
                <a:lnTo>
                  <a:pt x="2752" y="805"/>
                </a:lnTo>
                <a:lnTo>
                  <a:pt x="2752" y="804"/>
                </a:lnTo>
                <a:lnTo>
                  <a:pt x="2752" y="804"/>
                </a:lnTo>
                <a:lnTo>
                  <a:pt x="2752" y="802"/>
                </a:lnTo>
                <a:lnTo>
                  <a:pt x="2753" y="785"/>
                </a:lnTo>
                <a:lnTo>
                  <a:pt x="2753" y="770"/>
                </a:lnTo>
                <a:lnTo>
                  <a:pt x="2753" y="537"/>
                </a:lnTo>
                <a:lnTo>
                  <a:pt x="2754" y="502"/>
                </a:lnTo>
                <a:lnTo>
                  <a:pt x="2754" y="406"/>
                </a:lnTo>
                <a:lnTo>
                  <a:pt x="2754" y="392"/>
                </a:lnTo>
                <a:lnTo>
                  <a:pt x="2754" y="336"/>
                </a:lnTo>
                <a:lnTo>
                  <a:pt x="2755" y="319"/>
                </a:lnTo>
                <a:lnTo>
                  <a:pt x="2755" y="242"/>
                </a:lnTo>
                <a:lnTo>
                  <a:pt x="2755" y="232"/>
                </a:lnTo>
                <a:lnTo>
                  <a:pt x="2756" y="203"/>
                </a:lnTo>
                <a:lnTo>
                  <a:pt x="2756" y="196"/>
                </a:lnTo>
                <a:lnTo>
                  <a:pt x="2756" y="178"/>
                </a:lnTo>
                <a:lnTo>
                  <a:pt x="2756" y="174"/>
                </a:lnTo>
                <a:lnTo>
                  <a:pt x="2757" y="160"/>
                </a:lnTo>
                <a:lnTo>
                  <a:pt x="2757" y="157"/>
                </a:lnTo>
                <a:lnTo>
                  <a:pt x="2757" y="139"/>
                </a:lnTo>
                <a:lnTo>
                  <a:pt x="2758" y="136"/>
                </a:lnTo>
                <a:lnTo>
                  <a:pt x="2758" y="119"/>
                </a:lnTo>
                <a:lnTo>
                  <a:pt x="2758" y="115"/>
                </a:lnTo>
                <a:lnTo>
                  <a:pt x="2758" y="105"/>
                </a:lnTo>
                <a:lnTo>
                  <a:pt x="2759" y="102"/>
                </a:lnTo>
                <a:lnTo>
                  <a:pt x="2759" y="91"/>
                </a:lnTo>
                <a:lnTo>
                  <a:pt x="2759" y="88"/>
                </a:lnTo>
                <a:lnTo>
                  <a:pt x="2760" y="78"/>
                </a:lnTo>
                <a:lnTo>
                  <a:pt x="2760" y="76"/>
                </a:lnTo>
                <a:lnTo>
                  <a:pt x="2760" y="68"/>
                </a:lnTo>
                <a:lnTo>
                  <a:pt x="2760" y="68"/>
                </a:lnTo>
                <a:lnTo>
                  <a:pt x="2761" y="65"/>
                </a:lnTo>
                <a:lnTo>
                  <a:pt x="2761" y="65"/>
                </a:lnTo>
                <a:lnTo>
                  <a:pt x="2761" y="64"/>
                </a:lnTo>
                <a:lnTo>
                  <a:pt x="2761" y="63"/>
                </a:lnTo>
                <a:lnTo>
                  <a:pt x="2761" y="64"/>
                </a:lnTo>
                <a:lnTo>
                  <a:pt x="2762" y="64"/>
                </a:lnTo>
                <a:lnTo>
                  <a:pt x="2762" y="67"/>
                </a:lnTo>
                <a:lnTo>
                  <a:pt x="2762" y="68"/>
                </a:lnTo>
                <a:lnTo>
                  <a:pt x="2762" y="74"/>
                </a:lnTo>
                <a:lnTo>
                  <a:pt x="2763" y="76"/>
                </a:lnTo>
                <a:lnTo>
                  <a:pt x="2763" y="81"/>
                </a:lnTo>
                <a:lnTo>
                  <a:pt x="2763" y="83"/>
                </a:lnTo>
                <a:lnTo>
                  <a:pt x="2764" y="90"/>
                </a:lnTo>
                <a:lnTo>
                  <a:pt x="2764" y="92"/>
                </a:lnTo>
                <a:lnTo>
                  <a:pt x="2764" y="102"/>
                </a:lnTo>
                <a:lnTo>
                  <a:pt x="2764" y="104"/>
                </a:lnTo>
                <a:lnTo>
                  <a:pt x="2765" y="115"/>
                </a:lnTo>
                <a:lnTo>
                  <a:pt x="2765" y="118"/>
                </a:lnTo>
                <a:lnTo>
                  <a:pt x="2765" y="137"/>
                </a:lnTo>
                <a:lnTo>
                  <a:pt x="2766" y="142"/>
                </a:lnTo>
                <a:lnTo>
                  <a:pt x="2766" y="158"/>
                </a:lnTo>
                <a:lnTo>
                  <a:pt x="2766" y="163"/>
                </a:lnTo>
                <a:lnTo>
                  <a:pt x="2766" y="184"/>
                </a:lnTo>
                <a:lnTo>
                  <a:pt x="2767" y="190"/>
                </a:lnTo>
                <a:lnTo>
                  <a:pt x="2767" y="217"/>
                </a:lnTo>
                <a:lnTo>
                  <a:pt x="2767" y="222"/>
                </a:lnTo>
                <a:lnTo>
                  <a:pt x="2768" y="239"/>
                </a:lnTo>
                <a:lnTo>
                  <a:pt x="2768" y="244"/>
                </a:lnTo>
                <a:lnTo>
                  <a:pt x="2768" y="259"/>
                </a:lnTo>
                <a:lnTo>
                  <a:pt x="2768" y="267"/>
                </a:lnTo>
                <a:lnTo>
                  <a:pt x="2769" y="282"/>
                </a:lnTo>
                <a:lnTo>
                  <a:pt x="2769" y="286"/>
                </a:lnTo>
                <a:lnTo>
                  <a:pt x="2769" y="299"/>
                </a:lnTo>
                <a:lnTo>
                  <a:pt x="2770" y="302"/>
                </a:lnTo>
                <a:lnTo>
                  <a:pt x="2770" y="319"/>
                </a:lnTo>
                <a:lnTo>
                  <a:pt x="2770" y="320"/>
                </a:lnTo>
                <a:lnTo>
                  <a:pt x="2771" y="333"/>
                </a:lnTo>
                <a:lnTo>
                  <a:pt x="2771" y="336"/>
                </a:lnTo>
                <a:lnTo>
                  <a:pt x="2771" y="338"/>
                </a:lnTo>
                <a:lnTo>
                  <a:pt x="2771" y="336"/>
                </a:lnTo>
                <a:lnTo>
                  <a:pt x="2771" y="336"/>
                </a:lnTo>
                <a:lnTo>
                  <a:pt x="2771" y="339"/>
                </a:lnTo>
                <a:lnTo>
                  <a:pt x="2772" y="334"/>
                </a:lnTo>
                <a:lnTo>
                  <a:pt x="2772" y="334"/>
                </a:lnTo>
                <a:lnTo>
                  <a:pt x="2772" y="331"/>
                </a:lnTo>
                <a:lnTo>
                  <a:pt x="2772" y="332"/>
                </a:lnTo>
                <a:lnTo>
                  <a:pt x="2773" y="330"/>
                </a:lnTo>
                <a:lnTo>
                  <a:pt x="2773" y="311"/>
                </a:lnTo>
                <a:lnTo>
                  <a:pt x="2773" y="307"/>
                </a:lnTo>
                <a:lnTo>
                  <a:pt x="2773" y="284"/>
                </a:lnTo>
                <a:lnTo>
                  <a:pt x="2774" y="278"/>
                </a:lnTo>
                <a:lnTo>
                  <a:pt x="2774" y="258"/>
                </a:lnTo>
                <a:lnTo>
                  <a:pt x="2774" y="253"/>
                </a:lnTo>
                <a:lnTo>
                  <a:pt x="2775" y="232"/>
                </a:lnTo>
                <a:lnTo>
                  <a:pt x="2775" y="228"/>
                </a:lnTo>
                <a:lnTo>
                  <a:pt x="2775" y="215"/>
                </a:lnTo>
                <a:lnTo>
                  <a:pt x="2775" y="213"/>
                </a:lnTo>
                <a:lnTo>
                  <a:pt x="2776" y="202"/>
                </a:lnTo>
                <a:lnTo>
                  <a:pt x="2776" y="200"/>
                </a:lnTo>
                <a:lnTo>
                  <a:pt x="2776" y="196"/>
                </a:lnTo>
                <a:lnTo>
                  <a:pt x="2776" y="196"/>
                </a:lnTo>
                <a:lnTo>
                  <a:pt x="2777" y="196"/>
                </a:lnTo>
                <a:lnTo>
                  <a:pt x="2777" y="195"/>
                </a:lnTo>
                <a:lnTo>
                  <a:pt x="2777" y="200"/>
                </a:lnTo>
                <a:lnTo>
                  <a:pt x="2777" y="202"/>
                </a:lnTo>
                <a:lnTo>
                  <a:pt x="2777" y="220"/>
                </a:lnTo>
                <a:lnTo>
                  <a:pt x="2777" y="228"/>
                </a:lnTo>
                <a:lnTo>
                  <a:pt x="2778" y="289"/>
                </a:lnTo>
                <a:lnTo>
                  <a:pt x="2778" y="310"/>
                </a:lnTo>
                <a:lnTo>
                  <a:pt x="2779" y="407"/>
                </a:lnTo>
                <a:lnTo>
                  <a:pt x="2779" y="426"/>
                </a:lnTo>
                <a:lnTo>
                  <a:pt x="2779" y="545"/>
                </a:lnTo>
                <a:lnTo>
                  <a:pt x="2779" y="564"/>
                </a:lnTo>
                <a:lnTo>
                  <a:pt x="2780" y="642"/>
                </a:lnTo>
                <a:lnTo>
                  <a:pt x="2780" y="662"/>
                </a:lnTo>
                <a:lnTo>
                  <a:pt x="2780" y="720"/>
                </a:lnTo>
                <a:lnTo>
                  <a:pt x="2781" y="730"/>
                </a:lnTo>
                <a:lnTo>
                  <a:pt x="2781" y="748"/>
                </a:lnTo>
                <a:lnTo>
                  <a:pt x="2781" y="745"/>
                </a:lnTo>
                <a:lnTo>
                  <a:pt x="2781" y="746"/>
                </a:lnTo>
                <a:lnTo>
                  <a:pt x="2781" y="768"/>
                </a:lnTo>
                <a:lnTo>
                  <a:pt x="2782" y="770"/>
                </a:lnTo>
                <a:lnTo>
                  <a:pt x="2782" y="779"/>
                </a:lnTo>
                <a:lnTo>
                  <a:pt x="2782" y="780"/>
                </a:lnTo>
                <a:lnTo>
                  <a:pt x="2783" y="783"/>
                </a:lnTo>
                <a:lnTo>
                  <a:pt x="2783" y="783"/>
                </a:lnTo>
                <a:lnTo>
                  <a:pt x="2783" y="786"/>
                </a:lnTo>
                <a:lnTo>
                  <a:pt x="2783" y="788"/>
                </a:lnTo>
                <a:lnTo>
                  <a:pt x="2783" y="789"/>
                </a:lnTo>
                <a:lnTo>
                  <a:pt x="2784" y="793"/>
                </a:lnTo>
                <a:lnTo>
                  <a:pt x="2784" y="793"/>
                </a:lnTo>
                <a:lnTo>
                  <a:pt x="2784" y="794"/>
                </a:lnTo>
                <a:lnTo>
                  <a:pt x="2784" y="793"/>
                </a:lnTo>
                <a:lnTo>
                  <a:pt x="2785" y="792"/>
                </a:lnTo>
                <a:lnTo>
                  <a:pt x="2785" y="791"/>
                </a:lnTo>
                <a:lnTo>
                  <a:pt x="2785" y="792"/>
                </a:lnTo>
                <a:lnTo>
                  <a:pt x="2785" y="792"/>
                </a:lnTo>
                <a:lnTo>
                  <a:pt x="2785" y="795"/>
                </a:lnTo>
                <a:lnTo>
                  <a:pt x="2785" y="795"/>
                </a:lnTo>
                <a:lnTo>
                  <a:pt x="2786" y="796"/>
                </a:lnTo>
                <a:lnTo>
                  <a:pt x="2786" y="797"/>
                </a:lnTo>
                <a:lnTo>
                  <a:pt x="2786" y="797"/>
                </a:lnTo>
                <a:lnTo>
                  <a:pt x="2787" y="800"/>
                </a:lnTo>
                <a:lnTo>
                  <a:pt x="2787" y="801"/>
                </a:lnTo>
                <a:lnTo>
                  <a:pt x="2787" y="803"/>
                </a:lnTo>
                <a:lnTo>
                  <a:pt x="2787" y="803"/>
                </a:lnTo>
                <a:lnTo>
                  <a:pt x="2787" y="803"/>
                </a:lnTo>
                <a:lnTo>
                  <a:pt x="2787" y="804"/>
                </a:lnTo>
                <a:lnTo>
                  <a:pt x="2788" y="804"/>
                </a:lnTo>
                <a:lnTo>
                  <a:pt x="2788" y="804"/>
                </a:lnTo>
                <a:lnTo>
                  <a:pt x="2788" y="805"/>
                </a:lnTo>
                <a:lnTo>
                  <a:pt x="2788" y="805"/>
                </a:lnTo>
                <a:lnTo>
                  <a:pt x="2789" y="806"/>
                </a:lnTo>
                <a:lnTo>
                  <a:pt x="2789" y="810"/>
                </a:lnTo>
                <a:lnTo>
                  <a:pt x="2789" y="811"/>
                </a:lnTo>
                <a:lnTo>
                  <a:pt x="2789" y="816"/>
                </a:lnTo>
                <a:lnTo>
                  <a:pt x="2790" y="817"/>
                </a:lnTo>
                <a:lnTo>
                  <a:pt x="2790" y="824"/>
                </a:lnTo>
                <a:lnTo>
                  <a:pt x="2790" y="824"/>
                </a:lnTo>
                <a:lnTo>
                  <a:pt x="2791" y="826"/>
                </a:lnTo>
                <a:lnTo>
                  <a:pt x="2791" y="825"/>
                </a:lnTo>
                <a:lnTo>
                  <a:pt x="2791" y="827"/>
                </a:lnTo>
                <a:lnTo>
                  <a:pt x="2791" y="826"/>
                </a:lnTo>
                <a:lnTo>
                  <a:pt x="2792" y="825"/>
                </a:lnTo>
                <a:lnTo>
                  <a:pt x="2792" y="824"/>
                </a:lnTo>
                <a:lnTo>
                  <a:pt x="2792" y="818"/>
                </a:lnTo>
                <a:lnTo>
                  <a:pt x="2793" y="818"/>
                </a:lnTo>
                <a:lnTo>
                  <a:pt x="2793" y="798"/>
                </a:lnTo>
                <a:lnTo>
                  <a:pt x="2793" y="778"/>
                </a:lnTo>
                <a:lnTo>
                  <a:pt x="2793" y="587"/>
                </a:lnTo>
                <a:lnTo>
                  <a:pt x="2794" y="519"/>
                </a:lnTo>
                <a:lnTo>
                  <a:pt x="2794" y="378"/>
                </a:lnTo>
                <a:lnTo>
                  <a:pt x="2794" y="363"/>
                </a:lnTo>
                <a:lnTo>
                  <a:pt x="2795" y="268"/>
                </a:lnTo>
                <a:lnTo>
                  <a:pt x="2795" y="236"/>
                </a:lnTo>
                <a:lnTo>
                  <a:pt x="2795" y="154"/>
                </a:lnTo>
                <a:lnTo>
                  <a:pt x="2795" y="145"/>
                </a:lnTo>
                <a:lnTo>
                  <a:pt x="2796" y="106"/>
                </a:lnTo>
                <a:lnTo>
                  <a:pt x="2796" y="99"/>
                </a:lnTo>
                <a:lnTo>
                  <a:pt x="2796" y="81"/>
                </a:lnTo>
                <a:lnTo>
                  <a:pt x="2797" y="79"/>
                </a:lnTo>
                <a:lnTo>
                  <a:pt x="2797" y="72"/>
                </a:lnTo>
                <a:lnTo>
                  <a:pt x="2797" y="71"/>
                </a:lnTo>
                <a:lnTo>
                  <a:pt x="2797" y="61"/>
                </a:lnTo>
                <a:lnTo>
                  <a:pt x="2798" y="60"/>
                </a:lnTo>
                <a:lnTo>
                  <a:pt x="2798" y="54"/>
                </a:lnTo>
                <a:lnTo>
                  <a:pt x="2798" y="53"/>
                </a:lnTo>
                <a:lnTo>
                  <a:pt x="2799" y="51"/>
                </a:lnTo>
                <a:lnTo>
                  <a:pt x="2799" y="50"/>
                </a:lnTo>
                <a:lnTo>
                  <a:pt x="2799" y="49"/>
                </a:lnTo>
                <a:lnTo>
                  <a:pt x="2799" y="51"/>
                </a:lnTo>
                <a:lnTo>
                  <a:pt x="2800" y="52"/>
                </a:lnTo>
                <a:lnTo>
                  <a:pt x="2800" y="56"/>
                </a:lnTo>
                <a:lnTo>
                  <a:pt x="2800" y="57"/>
                </a:lnTo>
                <a:lnTo>
                  <a:pt x="2800" y="65"/>
                </a:lnTo>
                <a:lnTo>
                  <a:pt x="2800" y="66"/>
                </a:lnTo>
                <a:lnTo>
                  <a:pt x="2801" y="82"/>
                </a:lnTo>
                <a:lnTo>
                  <a:pt x="2801" y="84"/>
                </a:lnTo>
                <a:lnTo>
                  <a:pt x="2802" y="91"/>
                </a:lnTo>
                <a:lnTo>
                  <a:pt x="2802" y="93"/>
                </a:lnTo>
                <a:lnTo>
                  <a:pt x="2802" y="96"/>
                </a:lnTo>
                <a:lnTo>
                  <a:pt x="2802" y="96"/>
                </a:lnTo>
                <a:lnTo>
                  <a:pt x="2803" y="95"/>
                </a:lnTo>
                <a:lnTo>
                  <a:pt x="2803" y="94"/>
                </a:lnTo>
                <a:lnTo>
                  <a:pt x="2803" y="91"/>
                </a:lnTo>
                <a:lnTo>
                  <a:pt x="2804" y="91"/>
                </a:lnTo>
                <a:lnTo>
                  <a:pt x="2804" y="87"/>
                </a:lnTo>
                <a:lnTo>
                  <a:pt x="2804" y="87"/>
                </a:lnTo>
                <a:lnTo>
                  <a:pt x="2804" y="86"/>
                </a:lnTo>
                <a:lnTo>
                  <a:pt x="2805" y="86"/>
                </a:lnTo>
                <a:lnTo>
                  <a:pt x="2805" y="88"/>
                </a:lnTo>
                <a:lnTo>
                  <a:pt x="2805" y="87"/>
                </a:lnTo>
                <a:lnTo>
                  <a:pt x="2806" y="91"/>
                </a:lnTo>
                <a:lnTo>
                  <a:pt x="2806" y="93"/>
                </a:lnTo>
                <a:lnTo>
                  <a:pt x="2806" y="102"/>
                </a:lnTo>
                <a:lnTo>
                  <a:pt x="2806" y="103"/>
                </a:lnTo>
                <a:lnTo>
                  <a:pt x="2807" y="120"/>
                </a:lnTo>
                <a:lnTo>
                  <a:pt x="2807" y="124"/>
                </a:lnTo>
                <a:lnTo>
                  <a:pt x="2807" y="144"/>
                </a:lnTo>
                <a:lnTo>
                  <a:pt x="2808" y="148"/>
                </a:lnTo>
                <a:lnTo>
                  <a:pt x="2808" y="161"/>
                </a:lnTo>
                <a:lnTo>
                  <a:pt x="2808" y="164"/>
                </a:lnTo>
                <a:lnTo>
                  <a:pt x="2808" y="183"/>
                </a:lnTo>
                <a:lnTo>
                  <a:pt x="2809" y="185"/>
                </a:lnTo>
                <a:lnTo>
                  <a:pt x="2809" y="195"/>
                </a:lnTo>
                <a:lnTo>
                  <a:pt x="2809" y="194"/>
                </a:lnTo>
                <a:lnTo>
                  <a:pt x="2809" y="191"/>
                </a:lnTo>
                <a:lnTo>
                  <a:pt x="2810" y="183"/>
                </a:lnTo>
                <a:lnTo>
                  <a:pt x="2810" y="180"/>
                </a:lnTo>
                <a:lnTo>
                  <a:pt x="2810" y="160"/>
                </a:lnTo>
                <a:lnTo>
                  <a:pt x="2810" y="157"/>
                </a:lnTo>
                <a:lnTo>
                  <a:pt x="2811" y="144"/>
                </a:lnTo>
                <a:lnTo>
                  <a:pt x="2811" y="142"/>
                </a:lnTo>
                <a:lnTo>
                  <a:pt x="2811" y="129"/>
                </a:lnTo>
                <a:lnTo>
                  <a:pt x="2812" y="128"/>
                </a:lnTo>
                <a:lnTo>
                  <a:pt x="2812" y="123"/>
                </a:lnTo>
                <a:lnTo>
                  <a:pt x="2812" y="122"/>
                </a:lnTo>
                <a:lnTo>
                  <a:pt x="2812" y="121"/>
                </a:lnTo>
                <a:lnTo>
                  <a:pt x="2812" y="122"/>
                </a:lnTo>
                <a:lnTo>
                  <a:pt x="2813" y="123"/>
                </a:lnTo>
                <a:lnTo>
                  <a:pt x="2813" y="129"/>
                </a:lnTo>
                <a:lnTo>
                  <a:pt x="2813" y="132"/>
                </a:lnTo>
                <a:lnTo>
                  <a:pt x="2814" y="149"/>
                </a:lnTo>
                <a:lnTo>
                  <a:pt x="2814" y="154"/>
                </a:lnTo>
                <a:lnTo>
                  <a:pt x="2814" y="190"/>
                </a:lnTo>
                <a:lnTo>
                  <a:pt x="2814" y="205"/>
                </a:lnTo>
                <a:lnTo>
                  <a:pt x="2815" y="286"/>
                </a:lnTo>
                <a:lnTo>
                  <a:pt x="2815" y="315"/>
                </a:lnTo>
                <a:lnTo>
                  <a:pt x="2815" y="410"/>
                </a:lnTo>
                <a:lnTo>
                  <a:pt x="2816" y="431"/>
                </a:lnTo>
                <a:lnTo>
                  <a:pt x="2816" y="539"/>
                </a:lnTo>
                <a:lnTo>
                  <a:pt x="2816" y="559"/>
                </a:lnTo>
                <a:lnTo>
                  <a:pt x="2816" y="642"/>
                </a:lnTo>
                <a:lnTo>
                  <a:pt x="2817" y="663"/>
                </a:lnTo>
                <a:lnTo>
                  <a:pt x="2817" y="703"/>
                </a:lnTo>
                <a:lnTo>
                  <a:pt x="2817" y="711"/>
                </a:lnTo>
                <a:lnTo>
                  <a:pt x="2818" y="706"/>
                </a:lnTo>
                <a:lnTo>
                  <a:pt x="2818" y="719"/>
                </a:lnTo>
                <a:lnTo>
                  <a:pt x="2818" y="727"/>
                </a:lnTo>
                <a:lnTo>
                  <a:pt x="2818" y="743"/>
                </a:lnTo>
                <a:lnTo>
                  <a:pt x="2818" y="748"/>
                </a:lnTo>
                <a:lnTo>
                  <a:pt x="2819" y="766"/>
                </a:lnTo>
                <a:lnTo>
                  <a:pt x="2819" y="767"/>
                </a:lnTo>
                <a:lnTo>
                  <a:pt x="2819" y="768"/>
                </a:lnTo>
                <a:lnTo>
                  <a:pt x="2819" y="767"/>
                </a:lnTo>
                <a:lnTo>
                  <a:pt x="2820" y="766"/>
                </a:lnTo>
                <a:lnTo>
                  <a:pt x="2820" y="766"/>
                </a:lnTo>
                <a:lnTo>
                  <a:pt x="2820" y="768"/>
                </a:lnTo>
                <a:lnTo>
                  <a:pt x="2820" y="770"/>
                </a:lnTo>
                <a:lnTo>
                  <a:pt x="2820" y="775"/>
                </a:lnTo>
                <a:lnTo>
                  <a:pt x="2821" y="775"/>
                </a:lnTo>
                <a:lnTo>
                  <a:pt x="2821" y="780"/>
                </a:lnTo>
                <a:lnTo>
                  <a:pt x="2821" y="781"/>
                </a:lnTo>
                <a:lnTo>
                  <a:pt x="2822" y="782"/>
                </a:lnTo>
                <a:lnTo>
                  <a:pt x="2822" y="782"/>
                </a:lnTo>
                <a:lnTo>
                  <a:pt x="2822" y="782"/>
                </a:lnTo>
                <a:lnTo>
                  <a:pt x="2822" y="782"/>
                </a:lnTo>
                <a:lnTo>
                  <a:pt x="2822" y="782"/>
                </a:lnTo>
                <a:lnTo>
                  <a:pt x="2822" y="782"/>
                </a:lnTo>
                <a:lnTo>
                  <a:pt x="2823" y="784"/>
                </a:lnTo>
                <a:lnTo>
                  <a:pt x="2823" y="785"/>
                </a:lnTo>
                <a:lnTo>
                  <a:pt x="2823" y="789"/>
                </a:lnTo>
                <a:lnTo>
                  <a:pt x="2823" y="790"/>
                </a:lnTo>
                <a:lnTo>
                  <a:pt x="2824" y="795"/>
                </a:lnTo>
                <a:lnTo>
                  <a:pt x="2824" y="799"/>
                </a:lnTo>
                <a:lnTo>
                  <a:pt x="2824" y="801"/>
                </a:lnTo>
                <a:lnTo>
                  <a:pt x="2825" y="803"/>
                </a:lnTo>
                <a:lnTo>
                  <a:pt x="2825" y="810"/>
                </a:lnTo>
                <a:lnTo>
                  <a:pt x="2825" y="811"/>
                </a:lnTo>
                <a:lnTo>
                  <a:pt x="2826" y="817"/>
                </a:lnTo>
                <a:lnTo>
                  <a:pt x="2826" y="818"/>
                </a:lnTo>
                <a:lnTo>
                  <a:pt x="2826" y="823"/>
                </a:lnTo>
                <a:lnTo>
                  <a:pt x="2827" y="824"/>
                </a:lnTo>
                <a:lnTo>
                  <a:pt x="2827" y="825"/>
                </a:lnTo>
                <a:lnTo>
                  <a:pt x="2827" y="825"/>
                </a:lnTo>
                <a:lnTo>
                  <a:pt x="2827" y="824"/>
                </a:lnTo>
                <a:lnTo>
                  <a:pt x="2827" y="820"/>
                </a:lnTo>
                <a:lnTo>
                  <a:pt x="2828" y="820"/>
                </a:lnTo>
                <a:lnTo>
                  <a:pt x="2828" y="816"/>
                </a:lnTo>
                <a:lnTo>
                  <a:pt x="2828" y="815"/>
                </a:lnTo>
                <a:lnTo>
                  <a:pt x="2829" y="814"/>
                </a:lnTo>
                <a:lnTo>
                  <a:pt x="2829" y="814"/>
                </a:lnTo>
                <a:lnTo>
                  <a:pt x="2829" y="814"/>
                </a:lnTo>
                <a:lnTo>
                  <a:pt x="2829" y="783"/>
                </a:lnTo>
                <a:lnTo>
                  <a:pt x="2829" y="747"/>
                </a:lnTo>
                <a:lnTo>
                  <a:pt x="2830" y="494"/>
                </a:lnTo>
                <a:lnTo>
                  <a:pt x="2830" y="455"/>
                </a:lnTo>
                <a:lnTo>
                  <a:pt x="2830" y="402"/>
                </a:lnTo>
                <a:lnTo>
                  <a:pt x="2831" y="394"/>
                </a:lnTo>
                <a:lnTo>
                  <a:pt x="2831" y="328"/>
                </a:lnTo>
                <a:lnTo>
                  <a:pt x="2831" y="304"/>
                </a:lnTo>
                <a:lnTo>
                  <a:pt x="2831" y="207"/>
                </a:lnTo>
                <a:lnTo>
                  <a:pt x="2832" y="193"/>
                </a:lnTo>
                <a:lnTo>
                  <a:pt x="2832" y="150"/>
                </a:lnTo>
                <a:lnTo>
                  <a:pt x="2832" y="143"/>
                </a:lnTo>
                <a:lnTo>
                  <a:pt x="2833" y="118"/>
                </a:lnTo>
                <a:lnTo>
                  <a:pt x="2833" y="114"/>
                </a:lnTo>
                <a:lnTo>
                  <a:pt x="2833" y="100"/>
                </a:lnTo>
                <a:lnTo>
                  <a:pt x="2833" y="96"/>
                </a:lnTo>
                <a:lnTo>
                  <a:pt x="2834" y="82"/>
                </a:lnTo>
                <a:lnTo>
                  <a:pt x="2834" y="80"/>
                </a:lnTo>
                <a:lnTo>
                  <a:pt x="2834" y="64"/>
                </a:lnTo>
                <a:lnTo>
                  <a:pt x="2835" y="63"/>
                </a:lnTo>
                <a:lnTo>
                  <a:pt x="2835" y="55"/>
                </a:lnTo>
                <a:lnTo>
                  <a:pt x="2835" y="54"/>
                </a:lnTo>
                <a:lnTo>
                  <a:pt x="2835" y="47"/>
                </a:lnTo>
                <a:lnTo>
                  <a:pt x="2836" y="47"/>
                </a:lnTo>
                <a:lnTo>
                  <a:pt x="2836" y="45"/>
                </a:lnTo>
                <a:lnTo>
                  <a:pt x="2836" y="47"/>
                </a:lnTo>
                <a:lnTo>
                  <a:pt x="2836" y="47"/>
                </a:lnTo>
                <a:lnTo>
                  <a:pt x="2837" y="55"/>
                </a:lnTo>
                <a:lnTo>
                  <a:pt x="2837" y="56"/>
                </a:lnTo>
                <a:lnTo>
                  <a:pt x="2837" y="66"/>
                </a:lnTo>
                <a:lnTo>
                  <a:pt x="2837" y="69"/>
                </a:lnTo>
                <a:lnTo>
                  <a:pt x="2838" y="78"/>
                </a:lnTo>
                <a:lnTo>
                  <a:pt x="2838" y="80"/>
                </a:lnTo>
                <a:lnTo>
                  <a:pt x="2838" y="91"/>
                </a:lnTo>
                <a:lnTo>
                  <a:pt x="2839" y="94"/>
                </a:lnTo>
                <a:lnTo>
                  <a:pt x="2839" y="111"/>
                </a:lnTo>
                <a:lnTo>
                  <a:pt x="2839" y="114"/>
                </a:lnTo>
                <a:lnTo>
                  <a:pt x="2839" y="128"/>
                </a:lnTo>
                <a:lnTo>
                  <a:pt x="2840" y="130"/>
                </a:lnTo>
                <a:lnTo>
                  <a:pt x="2840" y="143"/>
                </a:lnTo>
                <a:lnTo>
                  <a:pt x="2840" y="146"/>
                </a:lnTo>
                <a:lnTo>
                  <a:pt x="2841" y="159"/>
                </a:lnTo>
                <a:lnTo>
                  <a:pt x="2841" y="162"/>
                </a:lnTo>
                <a:lnTo>
                  <a:pt x="2841" y="171"/>
                </a:lnTo>
                <a:lnTo>
                  <a:pt x="2841" y="174"/>
                </a:lnTo>
                <a:lnTo>
                  <a:pt x="2842" y="190"/>
                </a:lnTo>
                <a:lnTo>
                  <a:pt x="2842" y="192"/>
                </a:lnTo>
                <a:lnTo>
                  <a:pt x="2842" y="205"/>
                </a:lnTo>
                <a:lnTo>
                  <a:pt x="2843" y="207"/>
                </a:lnTo>
                <a:lnTo>
                  <a:pt x="2843" y="219"/>
                </a:lnTo>
                <a:lnTo>
                  <a:pt x="2843" y="223"/>
                </a:lnTo>
                <a:lnTo>
                  <a:pt x="2843" y="234"/>
                </a:lnTo>
                <a:lnTo>
                  <a:pt x="2844" y="234"/>
                </a:lnTo>
                <a:lnTo>
                  <a:pt x="2844" y="238"/>
                </a:lnTo>
                <a:lnTo>
                  <a:pt x="2844" y="239"/>
                </a:lnTo>
                <a:lnTo>
                  <a:pt x="2845" y="236"/>
                </a:lnTo>
                <a:lnTo>
                  <a:pt x="2845" y="237"/>
                </a:lnTo>
                <a:lnTo>
                  <a:pt x="2845" y="236"/>
                </a:lnTo>
                <a:lnTo>
                  <a:pt x="2845" y="224"/>
                </a:lnTo>
                <a:lnTo>
                  <a:pt x="2845" y="221"/>
                </a:lnTo>
                <a:lnTo>
                  <a:pt x="2846" y="205"/>
                </a:lnTo>
                <a:lnTo>
                  <a:pt x="2846" y="200"/>
                </a:lnTo>
                <a:lnTo>
                  <a:pt x="2846" y="180"/>
                </a:lnTo>
                <a:lnTo>
                  <a:pt x="2847" y="176"/>
                </a:lnTo>
                <a:lnTo>
                  <a:pt x="2847" y="163"/>
                </a:lnTo>
                <a:lnTo>
                  <a:pt x="2847" y="160"/>
                </a:lnTo>
                <a:lnTo>
                  <a:pt x="2847" y="150"/>
                </a:lnTo>
                <a:lnTo>
                  <a:pt x="2848" y="149"/>
                </a:lnTo>
                <a:lnTo>
                  <a:pt x="2848" y="143"/>
                </a:lnTo>
                <a:lnTo>
                  <a:pt x="2848" y="142"/>
                </a:lnTo>
                <a:lnTo>
                  <a:pt x="2849" y="144"/>
                </a:lnTo>
                <a:lnTo>
                  <a:pt x="2849" y="145"/>
                </a:lnTo>
                <a:lnTo>
                  <a:pt x="2849" y="150"/>
                </a:lnTo>
                <a:lnTo>
                  <a:pt x="2849" y="152"/>
                </a:lnTo>
                <a:lnTo>
                  <a:pt x="2850" y="172"/>
                </a:lnTo>
                <a:lnTo>
                  <a:pt x="2850" y="180"/>
                </a:lnTo>
                <a:lnTo>
                  <a:pt x="2850" y="233"/>
                </a:lnTo>
                <a:lnTo>
                  <a:pt x="2851" y="248"/>
                </a:lnTo>
                <a:lnTo>
                  <a:pt x="2851" y="381"/>
                </a:lnTo>
                <a:lnTo>
                  <a:pt x="2851" y="407"/>
                </a:lnTo>
                <a:lnTo>
                  <a:pt x="2851" y="534"/>
                </a:lnTo>
                <a:lnTo>
                  <a:pt x="2852" y="563"/>
                </a:lnTo>
                <a:lnTo>
                  <a:pt x="2852" y="659"/>
                </a:lnTo>
                <a:lnTo>
                  <a:pt x="2852" y="678"/>
                </a:lnTo>
                <a:lnTo>
                  <a:pt x="2853" y="747"/>
                </a:lnTo>
                <a:lnTo>
                  <a:pt x="2853" y="753"/>
                </a:lnTo>
                <a:lnTo>
                  <a:pt x="2853" y="743"/>
                </a:lnTo>
                <a:lnTo>
                  <a:pt x="2853" y="748"/>
                </a:lnTo>
                <a:lnTo>
                  <a:pt x="2854" y="751"/>
                </a:lnTo>
                <a:lnTo>
                  <a:pt x="2854" y="768"/>
                </a:lnTo>
                <a:lnTo>
                  <a:pt x="2854" y="770"/>
                </a:lnTo>
                <a:lnTo>
                  <a:pt x="2854" y="781"/>
                </a:lnTo>
                <a:lnTo>
                  <a:pt x="2855" y="782"/>
                </a:lnTo>
                <a:lnTo>
                  <a:pt x="2855" y="784"/>
                </a:lnTo>
                <a:lnTo>
                  <a:pt x="2855" y="784"/>
                </a:lnTo>
                <a:lnTo>
                  <a:pt x="2855" y="786"/>
                </a:lnTo>
                <a:lnTo>
                  <a:pt x="2856" y="788"/>
                </a:lnTo>
                <a:lnTo>
                  <a:pt x="2856" y="788"/>
                </a:lnTo>
                <a:lnTo>
                  <a:pt x="2856" y="789"/>
                </a:lnTo>
                <a:lnTo>
                  <a:pt x="2856" y="789"/>
                </a:lnTo>
                <a:lnTo>
                  <a:pt x="2856" y="789"/>
                </a:lnTo>
                <a:lnTo>
                  <a:pt x="2857" y="791"/>
                </a:lnTo>
                <a:lnTo>
                  <a:pt x="2857" y="791"/>
                </a:lnTo>
                <a:lnTo>
                  <a:pt x="2857" y="794"/>
                </a:lnTo>
                <a:lnTo>
                  <a:pt x="2857" y="794"/>
                </a:lnTo>
                <a:lnTo>
                  <a:pt x="2858" y="794"/>
                </a:lnTo>
                <a:lnTo>
                  <a:pt x="2858" y="796"/>
                </a:lnTo>
                <a:lnTo>
                  <a:pt x="2858" y="796"/>
                </a:lnTo>
                <a:lnTo>
                  <a:pt x="2858" y="797"/>
                </a:lnTo>
                <a:lnTo>
                  <a:pt x="2858" y="799"/>
                </a:lnTo>
                <a:lnTo>
                  <a:pt x="2859" y="800"/>
                </a:lnTo>
                <a:lnTo>
                  <a:pt x="2859" y="803"/>
                </a:lnTo>
                <a:lnTo>
                  <a:pt x="2859" y="803"/>
                </a:lnTo>
                <a:lnTo>
                  <a:pt x="2860" y="805"/>
                </a:lnTo>
                <a:lnTo>
                  <a:pt x="2860" y="804"/>
                </a:lnTo>
                <a:lnTo>
                  <a:pt x="2860" y="805"/>
                </a:lnTo>
                <a:lnTo>
                  <a:pt x="2860" y="810"/>
                </a:lnTo>
                <a:lnTo>
                  <a:pt x="2860" y="811"/>
                </a:lnTo>
                <a:lnTo>
                  <a:pt x="2861" y="816"/>
                </a:lnTo>
                <a:lnTo>
                  <a:pt x="2861" y="818"/>
                </a:lnTo>
                <a:lnTo>
                  <a:pt x="2861" y="825"/>
                </a:lnTo>
                <a:lnTo>
                  <a:pt x="2862" y="824"/>
                </a:lnTo>
                <a:lnTo>
                  <a:pt x="2862" y="825"/>
                </a:lnTo>
                <a:lnTo>
                  <a:pt x="2862" y="825"/>
                </a:lnTo>
                <a:lnTo>
                  <a:pt x="2862" y="826"/>
                </a:lnTo>
                <a:lnTo>
                  <a:pt x="2862" y="827"/>
                </a:lnTo>
                <a:lnTo>
                  <a:pt x="2862" y="827"/>
                </a:lnTo>
                <a:lnTo>
                  <a:pt x="2863" y="827"/>
                </a:lnTo>
                <a:lnTo>
                  <a:pt x="2863" y="825"/>
                </a:lnTo>
                <a:lnTo>
                  <a:pt x="2863" y="825"/>
                </a:lnTo>
                <a:lnTo>
                  <a:pt x="2864" y="817"/>
                </a:lnTo>
                <a:lnTo>
                  <a:pt x="2864" y="815"/>
                </a:lnTo>
                <a:lnTo>
                  <a:pt x="2864" y="810"/>
                </a:lnTo>
                <a:lnTo>
                  <a:pt x="2864" y="802"/>
                </a:lnTo>
                <a:lnTo>
                  <a:pt x="2865" y="655"/>
                </a:lnTo>
                <a:lnTo>
                  <a:pt x="2865" y="574"/>
                </a:lnTo>
                <a:lnTo>
                  <a:pt x="2865" y="385"/>
                </a:lnTo>
                <a:lnTo>
                  <a:pt x="2866" y="367"/>
                </a:lnTo>
                <a:lnTo>
                  <a:pt x="2866" y="311"/>
                </a:lnTo>
                <a:lnTo>
                  <a:pt x="2866" y="291"/>
                </a:lnTo>
                <a:lnTo>
                  <a:pt x="2866" y="208"/>
                </a:lnTo>
                <a:lnTo>
                  <a:pt x="2867" y="194"/>
                </a:lnTo>
                <a:lnTo>
                  <a:pt x="2867" y="154"/>
                </a:lnTo>
                <a:lnTo>
                  <a:pt x="2867" y="149"/>
                </a:lnTo>
                <a:lnTo>
                  <a:pt x="2868" y="125"/>
                </a:lnTo>
                <a:lnTo>
                  <a:pt x="2868" y="119"/>
                </a:lnTo>
                <a:lnTo>
                  <a:pt x="2868" y="102"/>
                </a:lnTo>
                <a:lnTo>
                  <a:pt x="2868" y="99"/>
                </a:lnTo>
                <a:lnTo>
                  <a:pt x="2869" y="87"/>
                </a:lnTo>
                <a:lnTo>
                  <a:pt x="2869" y="85"/>
                </a:lnTo>
                <a:lnTo>
                  <a:pt x="2869" y="68"/>
                </a:lnTo>
                <a:lnTo>
                  <a:pt x="2870" y="67"/>
                </a:lnTo>
                <a:lnTo>
                  <a:pt x="2870" y="60"/>
                </a:lnTo>
                <a:lnTo>
                  <a:pt x="2870" y="59"/>
                </a:lnTo>
                <a:lnTo>
                  <a:pt x="2870" y="56"/>
                </a:lnTo>
                <a:lnTo>
                  <a:pt x="2871" y="56"/>
                </a:lnTo>
                <a:lnTo>
                  <a:pt x="2871" y="55"/>
                </a:lnTo>
                <a:lnTo>
                  <a:pt x="2871" y="57"/>
                </a:lnTo>
                <a:lnTo>
                  <a:pt x="2871" y="57"/>
                </a:lnTo>
                <a:lnTo>
                  <a:pt x="2871" y="57"/>
                </a:lnTo>
                <a:lnTo>
                  <a:pt x="2872" y="61"/>
                </a:lnTo>
                <a:lnTo>
                  <a:pt x="2872" y="62"/>
                </a:lnTo>
                <a:lnTo>
                  <a:pt x="2872" y="66"/>
                </a:lnTo>
                <a:lnTo>
                  <a:pt x="2872" y="67"/>
                </a:lnTo>
                <a:lnTo>
                  <a:pt x="2873" y="72"/>
                </a:lnTo>
                <a:lnTo>
                  <a:pt x="2873" y="72"/>
                </a:lnTo>
                <a:lnTo>
                  <a:pt x="2873" y="76"/>
                </a:lnTo>
                <a:lnTo>
                  <a:pt x="2874" y="76"/>
                </a:lnTo>
                <a:lnTo>
                  <a:pt x="2874" y="79"/>
                </a:lnTo>
                <a:lnTo>
                  <a:pt x="2874" y="80"/>
                </a:lnTo>
                <a:lnTo>
                  <a:pt x="2874" y="82"/>
                </a:lnTo>
                <a:lnTo>
                  <a:pt x="2875" y="82"/>
                </a:lnTo>
                <a:lnTo>
                  <a:pt x="2875" y="84"/>
                </a:lnTo>
                <a:lnTo>
                  <a:pt x="2875" y="85"/>
                </a:lnTo>
                <a:lnTo>
                  <a:pt x="2876" y="89"/>
                </a:lnTo>
                <a:lnTo>
                  <a:pt x="2876" y="90"/>
                </a:lnTo>
                <a:lnTo>
                  <a:pt x="2876" y="95"/>
                </a:lnTo>
                <a:lnTo>
                  <a:pt x="2876" y="97"/>
                </a:lnTo>
                <a:lnTo>
                  <a:pt x="2877" y="103"/>
                </a:lnTo>
                <a:lnTo>
                  <a:pt x="2877" y="107"/>
                </a:lnTo>
                <a:lnTo>
                  <a:pt x="2877" y="118"/>
                </a:lnTo>
                <a:lnTo>
                  <a:pt x="2878" y="122"/>
                </a:lnTo>
                <a:lnTo>
                  <a:pt x="2878" y="135"/>
                </a:lnTo>
                <a:lnTo>
                  <a:pt x="2878" y="137"/>
                </a:lnTo>
                <a:lnTo>
                  <a:pt x="2878" y="151"/>
                </a:lnTo>
                <a:lnTo>
                  <a:pt x="2879" y="155"/>
                </a:lnTo>
                <a:lnTo>
                  <a:pt x="2879" y="165"/>
                </a:lnTo>
                <a:lnTo>
                  <a:pt x="2879" y="169"/>
                </a:lnTo>
                <a:lnTo>
                  <a:pt x="2880" y="180"/>
                </a:lnTo>
                <a:lnTo>
                  <a:pt x="2880" y="181"/>
                </a:lnTo>
                <a:lnTo>
                  <a:pt x="2880" y="192"/>
                </a:lnTo>
                <a:lnTo>
                  <a:pt x="2880" y="192"/>
                </a:lnTo>
                <a:lnTo>
                  <a:pt x="2881" y="195"/>
                </a:lnTo>
                <a:lnTo>
                  <a:pt x="2881" y="196"/>
                </a:lnTo>
                <a:lnTo>
                  <a:pt x="2881" y="196"/>
                </a:lnTo>
                <a:lnTo>
                  <a:pt x="2881" y="197"/>
                </a:lnTo>
                <a:lnTo>
                  <a:pt x="2881" y="196"/>
                </a:lnTo>
                <a:lnTo>
                  <a:pt x="2881" y="193"/>
                </a:lnTo>
                <a:lnTo>
                  <a:pt x="2882" y="182"/>
                </a:lnTo>
                <a:lnTo>
                  <a:pt x="2882" y="178"/>
                </a:lnTo>
                <a:lnTo>
                  <a:pt x="2883" y="164"/>
                </a:lnTo>
                <a:lnTo>
                  <a:pt x="2883" y="160"/>
                </a:lnTo>
                <a:lnTo>
                  <a:pt x="2883" y="145"/>
                </a:lnTo>
                <a:lnTo>
                  <a:pt x="2883" y="143"/>
                </a:lnTo>
                <a:lnTo>
                  <a:pt x="2884" y="137"/>
                </a:lnTo>
                <a:lnTo>
                  <a:pt x="2884" y="137"/>
                </a:lnTo>
                <a:lnTo>
                  <a:pt x="2884" y="137"/>
                </a:lnTo>
                <a:lnTo>
                  <a:pt x="2884" y="138"/>
                </a:lnTo>
                <a:lnTo>
                  <a:pt x="2885" y="140"/>
                </a:lnTo>
                <a:lnTo>
                  <a:pt x="2885" y="154"/>
                </a:lnTo>
                <a:lnTo>
                  <a:pt x="2885" y="159"/>
                </a:lnTo>
                <a:lnTo>
                  <a:pt x="2885" y="180"/>
                </a:lnTo>
                <a:lnTo>
                  <a:pt x="2886" y="185"/>
                </a:lnTo>
                <a:lnTo>
                  <a:pt x="2886" y="219"/>
                </a:lnTo>
                <a:lnTo>
                  <a:pt x="2886" y="233"/>
                </a:lnTo>
                <a:lnTo>
                  <a:pt x="2887" y="311"/>
                </a:lnTo>
                <a:lnTo>
                  <a:pt x="2887" y="337"/>
                </a:lnTo>
                <a:lnTo>
                  <a:pt x="2887" y="439"/>
                </a:lnTo>
                <a:lnTo>
                  <a:pt x="2887" y="472"/>
                </a:lnTo>
                <a:lnTo>
                  <a:pt x="2888" y="592"/>
                </a:lnTo>
                <a:lnTo>
                  <a:pt x="2888" y="610"/>
                </a:lnTo>
                <a:lnTo>
                  <a:pt x="2888" y="679"/>
                </a:lnTo>
                <a:lnTo>
                  <a:pt x="2889" y="694"/>
                </a:lnTo>
                <a:lnTo>
                  <a:pt x="2889" y="742"/>
                </a:lnTo>
                <a:lnTo>
                  <a:pt x="2889" y="739"/>
                </a:lnTo>
                <a:lnTo>
                  <a:pt x="2889" y="726"/>
                </a:lnTo>
                <a:lnTo>
                  <a:pt x="2889" y="735"/>
                </a:lnTo>
                <a:lnTo>
                  <a:pt x="2890" y="738"/>
                </a:lnTo>
                <a:lnTo>
                  <a:pt x="2890" y="753"/>
                </a:lnTo>
                <a:lnTo>
                  <a:pt x="2890" y="754"/>
                </a:lnTo>
                <a:lnTo>
                  <a:pt x="2891" y="763"/>
                </a:lnTo>
                <a:lnTo>
                  <a:pt x="2891" y="764"/>
                </a:lnTo>
                <a:lnTo>
                  <a:pt x="2891" y="767"/>
                </a:lnTo>
                <a:lnTo>
                  <a:pt x="2891" y="767"/>
                </a:lnTo>
                <a:lnTo>
                  <a:pt x="2892" y="774"/>
                </a:lnTo>
                <a:lnTo>
                  <a:pt x="2892" y="774"/>
                </a:lnTo>
                <a:lnTo>
                  <a:pt x="2892" y="778"/>
                </a:lnTo>
                <a:lnTo>
                  <a:pt x="2893" y="778"/>
                </a:lnTo>
                <a:lnTo>
                  <a:pt x="2893" y="780"/>
                </a:lnTo>
                <a:lnTo>
                  <a:pt x="2893" y="781"/>
                </a:lnTo>
                <a:lnTo>
                  <a:pt x="2893" y="782"/>
                </a:lnTo>
                <a:lnTo>
                  <a:pt x="2894" y="785"/>
                </a:lnTo>
                <a:lnTo>
                  <a:pt x="2894" y="790"/>
                </a:lnTo>
                <a:lnTo>
                  <a:pt x="2894" y="790"/>
                </a:lnTo>
                <a:lnTo>
                  <a:pt x="2895" y="792"/>
                </a:lnTo>
                <a:lnTo>
                  <a:pt x="2895" y="792"/>
                </a:lnTo>
                <a:lnTo>
                  <a:pt x="2895" y="795"/>
                </a:lnTo>
                <a:lnTo>
                  <a:pt x="2895" y="795"/>
                </a:lnTo>
                <a:lnTo>
                  <a:pt x="2895" y="796"/>
                </a:lnTo>
                <a:lnTo>
                  <a:pt x="2896" y="799"/>
                </a:lnTo>
                <a:lnTo>
                  <a:pt x="2896" y="800"/>
                </a:lnTo>
                <a:lnTo>
                  <a:pt x="2896" y="803"/>
                </a:lnTo>
                <a:lnTo>
                  <a:pt x="2897" y="804"/>
                </a:lnTo>
                <a:lnTo>
                  <a:pt x="2897" y="810"/>
                </a:lnTo>
                <a:lnTo>
                  <a:pt x="2897" y="811"/>
                </a:lnTo>
                <a:lnTo>
                  <a:pt x="2897" y="818"/>
                </a:lnTo>
                <a:lnTo>
                  <a:pt x="2898" y="819"/>
                </a:lnTo>
                <a:lnTo>
                  <a:pt x="2898" y="823"/>
                </a:lnTo>
                <a:lnTo>
                  <a:pt x="2898" y="823"/>
                </a:lnTo>
                <a:lnTo>
                  <a:pt x="2899" y="823"/>
                </a:lnTo>
                <a:lnTo>
                  <a:pt x="2899" y="822"/>
                </a:lnTo>
                <a:lnTo>
                  <a:pt x="2899" y="819"/>
                </a:lnTo>
                <a:lnTo>
                  <a:pt x="2899" y="820"/>
                </a:lnTo>
                <a:lnTo>
                  <a:pt x="2899" y="818"/>
                </a:lnTo>
                <a:lnTo>
                  <a:pt x="2900" y="814"/>
                </a:lnTo>
                <a:lnTo>
                  <a:pt x="2900" y="813"/>
                </a:lnTo>
                <a:lnTo>
                  <a:pt x="2900" y="811"/>
                </a:lnTo>
                <a:lnTo>
                  <a:pt x="2900" y="811"/>
                </a:lnTo>
                <a:lnTo>
                  <a:pt x="2901" y="811"/>
                </a:lnTo>
                <a:lnTo>
                  <a:pt x="2901" y="810"/>
                </a:lnTo>
                <a:lnTo>
                  <a:pt x="2901" y="811"/>
                </a:lnTo>
                <a:lnTo>
                  <a:pt x="2901" y="811"/>
                </a:lnTo>
                <a:lnTo>
                  <a:pt x="2901" y="811"/>
                </a:lnTo>
                <a:lnTo>
                  <a:pt x="2901" y="768"/>
                </a:lnTo>
                <a:lnTo>
                  <a:pt x="2902" y="724"/>
                </a:lnTo>
                <a:lnTo>
                  <a:pt x="2902" y="453"/>
                </a:lnTo>
                <a:lnTo>
                  <a:pt x="2902" y="435"/>
                </a:lnTo>
                <a:lnTo>
                  <a:pt x="2903" y="394"/>
                </a:lnTo>
                <a:lnTo>
                  <a:pt x="2903" y="377"/>
                </a:lnTo>
                <a:lnTo>
                  <a:pt x="2903" y="278"/>
                </a:lnTo>
                <a:lnTo>
                  <a:pt x="2903" y="253"/>
                </a:lnTo>
                <a:lnTo>
                  <a:pt x="2904" y="198"/>
                </a:lnTo>
                <a:lnTo>
                  <a:pt x="2904" y="187"/>
                </a:lnTo>
                <a:lnTo>
                  <a:pt x="2904" y="151"/>
                </a:lnTo>
                <a:lnTo>
                  <a:pt x="2904" y="144"/>
                </a:lnTo>
                <a:lnTo>
                  <a:pt x="2905" y="118"/>
                </a:lnTo>
                <a:lnTo>
                  <a:pt x="2905" y="116"/>
                </a:lnTo>
                <a:lnTo>
                  <a:pt x="2905" y="107"/>
                </a:lnTo>
                <a:lnTo>
                  <a:pt x="2906" y="105"/>
                </a:lnTo>
                <a:lnTo>
                  <a:pt x="2906" y="92"/>
                </a:lnTo>
                <a:lnTo>
                  <a:pt x="2906" y="89"/>
                </a:lnTo>
                <a:lnTo>
                  <a:pt x="2907" y="78"/>
                </a:lnTo>
                <a:lnTo>
                  <a:pt x="2907" y="73"/>
                </a:lnTo>
                <a:lnTo>
                  <a:pt x="2907" y="60"/>
                </a:lnTo>
                <a:lnTo>
                  <a:pt x="2907" y="58"/>
                </a:lnTo>
                <a:lnTo>
                  <a:pt x="2908" y="45"/>
                </a:lnTo>
                <a:lnTo>
                  <a:pt x="2908" y="44"/>
                </a:lnTo>
                <a:lnTo>
                  <a:pt x="2908" y="39"/>
                </a:lnTo>
                <a:lnTo>
                  <a:pt x="2909" y="39"/>
                </a:lnTo>
                <a:lnTo>
                  <a:pt x="2909" y="38"/>
                </a:lnTo>
                <a:lnTo>
                  <a:pt x="2909" y="38"/>
                </a:lnTo>
                <a:lnTo>
                  <a:pt x="2909" y="37"/>
                </a:lnTo>
                <a:lnTo>
                  <a:pt x="2909" y="37"/>
                </a:lnTo>
                <a:lnTo>
                  <a:pt x="2910" y="41"/>
                </a:lnTo>
                <a:lnTo>
                  <a:pt x="2910" y="43"/>
                </a:lnTo>
                <a:lnTo>
                  <a:pt x="2910" y="49"/>
                </a:lnTo>
                <a:lnTo>
                  <a:pt x="2910" y="51"/>
                </a:lnTo>
                <a:lnTo>
                  <a:pt x="2911" y="60"/>
                </a:lnTo>
                <a:lnTo>
                  <a:pt x="2911" y="62"/>
                </a:lnTo>
                <a:lnTo>
                  <a:pt x="2911" y="66"/>
                </a:lnTo>
                <a:lnTo>
                  <a:pt x="2912" y="68"/>
                </a:lnTo>
                <a:lnTo>
                  <a:pt x="2912" y="78"/>
                </a:lnTo>
                <a:lnTo>
                  <a:pt x="2912" y="81"/>
                </a:lnTo>
                <a:lnTo>
                  <a:pt x="2912" y="94"/>
                </a:lnTo>
                <a:lnTo>
                  <a:pt x="2913" y="97"/>
                </a:lnTo>
                <a:lnTo>
                  <a:pt x="2913" y="110"/>
                </a:lnTo>
                <a:lnTo>
                  <a:pt x="2913" y="112"/>
                </a:lnTo>
                <a:lnTo>
                  <a:pt x="2914" y="128"/>
                </a:lnTo>
                <a:lnTo>
                  <a:pt x="2914" y="131"/>
                </a:lnTo>
                <a:lnTo>
                  <a:pt x="2914" y="145"/>
                </a:lnTo>
                <a:lnTo>
                  <a:pt x="2914" y="150"/>
                </a:lnTo>
                <a:lnTo>
                  <a:pt x="2915" y="163"/>
                </a:lnTo>
                <a:lnTo>
                  <a:pt x="2915" y="165"/>
                </a:lnTo>
                <a:lnTo>
                  <a:pt x="2915" y="184"/>
                </a:lnTo>
                <a:lnTo>
                  <a:pt x="2916" y="186"/>
                </a:lnTo>
                <a:lnTo>
                  <a:pt x="2916" y="196"/>
                </a:lnTo>
                <a:lnTo>
                  <a:pt x="2916" y="199"/>
                </a:lnTo>
                <a:lnTo>
                  <a:pt x="2916" y="203"/>
                </a:lnTo>
                <a:lnTo>
                  <a:pt x="2917" y="203"/>
                </a:lnTo>
                <a:lnTo>
                  <a:pt x="2917" y="204"/>
                </a:lnTo>
                <a:lnTo>
                  <a:pt x="2917" y="201"/>
                </a:lnTo>
                <a:lnTo>
                  <a:pt x="2917" y="200"/>
                </a:lnTo>
                <a:lnTo>
                  <a:pt x="2918" y="192"/>
                </a:lnTo>
                <a:lnTo>
                  <a:pt x="2918" y="190"/>
                </a:lnTo>
                <a:lnTo>
                  <a:pt x="2918" y="178"/>
                </a:lnTo>
                <a:lnTo>
                  <a:pt x="2918" y="174"/>
                </a:lnTo>
                <a:lnTo>
                  <a:pt x="2919" y="158"/>
                </a:lnTo>
                <a:lnTo>
                  <a:pt x="2919" y="156"/>
                </a:lnTo>
                <a:lnTo>
                  <a:pt x="2919" y="147"/>
                </a:lnTo>
                <a:lnTo>
                  <a:pt x="2920" y="145"/>
                </a:lnTo>
                <a:lnTo>
                  <a:pt x="2920" y="141"/>
                </a:lnTo>
                <a:lnTo>
                  <a:pt x="2920" y="141"/>
                </a:lnTo>
                <a:lnTo>
                  <a:pt x="2920" y="141"/>
                </a:lnTo>
                <a:lnTo>
                  <a:pt x="2920" y="144"/>
                </a:lnTo>
                <a:lnTo>
                  <a:pt x="2921" y="146"/>
                </a:lnTo>
                <a:lnTo>
                  <a:pt x="2921" y="156"/>
                </a:lnTo>
                <a:lnTo>
                  <a:pt x="2921" y="160"/>
                </a:lnTo>
                <a:lnTo>
                  <a:pt x="2922" y="185"/>
                </a:lnTo>
                <a:lnTo>
                  <a:pt x="2922" y="192"/>
                </a:lnTo>
                <a:lnTo>
                  <a:pt x="2922" y="226"/>
                </a:lnTo>
                <a:lnTo>
                  <a:pt x="2922" y="235"/>
                </a:lnTo>
                <a:lnTo>
                  <a:pt x="2923" y="289"/>
                </a:lnTo>
                <a:lnTo>
                  <a:pt x="2923" y="313"/>
                </a:lnTo>
                <a:lnTo>
                  <a:pt x="2923" y="444"/>
                </a:lnTo>
                <a:lnTo>
                  <a:pt x="2924" y="483"/>
                </a:lnTo>
                <a:lnTo>
                  <a:pt x="2924" y="583"/>
                </a:lnTo>
                <a:lnTo>
                  <a:pt x="2924" y="602"/>
                </a:lnTo>
                <a:lnTo>
                  <a:pt x="2924" y="687"/>
                </a:lnTo>
                <a:lnTo>
                  <a:pt x="2925" y="696"/>
                </a:lnTo>
                <a:lnTo>
                  <a:pt x="2925" y="743"/>
                </a:lnTo>
                <a:lnTo>
                  <a:pt x="2925" y="753"/>
                </a:lnTo>
                <a:lnTo>
                  <a:pt x="2925" y="757"/>
                </a:lnTo>
                <a:lnTo>
                  <a:pt x="2926" y="741"/>
                </a:lnTo>
                <a:lnTo>
                  <a:pt x="2926" y="742"/>
                </a:lnTo>
                <a:lnTo>
                  <a:pt x="2926" y="764"/>
                </a:lnTo>
                <a:lnTo>
                  <a:pt x="2926" y="765"/>
                </a:lnTo>
                <a:lnTo>
                  <a:pt x="2927" y="775"/>
                </a:lnTo>
                <a:lnTo>
                  <a:pt x="2927" y="776"/>
                </a:lnTo>
                <a:lnTo>
                  <a:pt x="2927" y="783"/>
                </a:lnTo>
                <a:lnTo>
                  <a:pt x="2927" y="783"/>
                </a:lnTo>
                <a:lnTo>
                  <a:pt x="2928" y="784"/>
                </a:lnTo>
                <a:lnTo>
                  <a:pt x="2928" y="782"/>
                </a:lnTo>
                <a:lnTo>
                  <a:pt x="2928" y="782"/>
                </a:lnTo>
                <a:lnTo>
                  <a:pt x="2928" y="783"/>
                </a:lnTo>
                <a:lnTo>
                  <a:pt x="2928" y="782"/>
                </a:lnTo>
                <a:lnTo>
                  <a:pt x="2928" y="782"/>
                </a:lnTo>
                <a:lnTo>
                  <a:pt x="2929" y="783"/>
                </a:lnTo>
                <a:lnTo>
                  <a:pt x="2929" y="784"/>
                </a:lnTo>
                <a:lnTo>
                  <a:pt x="2929" y="785"/>
                </a:lnTo>
                <a:lnTo>
                  <a:pt x="2930" y="783"/>
                </a:lnTo>
                <a:lnTo>
                  <a:pt x="2930" y="784"/>
                </a:lnTo>
                <a:lnTo>
                  <a:pt x="2930" y="784"/>
                </a:lnTo>
                <a:lnTo>
                  <a:pt x="2930" y="787"/>
                </a:lnTo>
                <a:lnTo>
                  <a:pt x="2930" y="787"/>
                </a:lnTo>
                <a:lnTo>
                  <a:pt x="2931" y="791"/>
                </a:lnTo>
                <a:lnTo>
                  <a:pt x="2931" y="791"/>
                </a:lnTo>
                <a:lnTo>
                  <a:pt x="2931" y="793"/>
                </a:lnTo>
                <a:lnTo>
                  <a:pt x="2931" y="793"/>
                </a:lnTo>
                <a:lnTo>
                  <a:pt x="2932" y="793"/>
                </a:lnTo>
                <a:lnTo>
                  <a:pt x="2932" y="796"/>
                </a:lnTo>
                <a:lnTo>
                  <a:pt x="2932" y="798"/>
                </a:lnTo>
                <a:lnTo>
                  <a:pt x="2932" y="802"/>
                </a:lnTo>
                <a:lnTo>
                  <a:pt x="2932" y="802"/>
                </a:lnTo>
                <a:lnTo>
                  <a:pt x="2933" y="803"/>
                </a:lnTo>
                <a:lnTo>
                  <a:pt x="2933" y="804"/>
                </a:lnTo>
                <a:lnTo>
                  <a:pt x="2933" y="804"/>
                </a:lnTo>
                <a:lnTo>
                  <a:pt x="2934" y="814"/>
                </a:lnTo>
                <a:lnTo>
                  <a:pt x="2934" y="816"/>
                </a:lnTo>
                <a:lnTo>
                  <a:pt x="2934" y="820"/>
                </a:lnTo>
                <a:lnTo>
                  <a:pt x="2934" y="820"/>
                </a:lnTo>
                <a:lnTo>
                  <a:pt x="2934" y="822"/>
                </a:lnTo>
                <a:lnTo>
                  <a:pt x="2935" y="822"/>
                </a:lnTo>
                <a:lnTo>
                  <a:pt x="2935" y="822"/>
                </a:lnTo>
                <a:lnTo>
                  <a:pt x="2935" y="820"/>
                </a:lnTo>
                <a:lnTo>
                  <a:pt x="2935" y="820"/>
                </a:lnTo>
                <a:lnTo>
                  <a:pt x="2936" y="819"/>
                </a:lnTo>
                <a:lnTo>
                  <a:pt x="2936" y="814"/>
                </a:lnTo>
                <a:lnTo>
                  <a:pt x="2936" y="814"/>
                </a:lnTo>
                <a:lnTo>
                  <a:pt x="2936" y="811"/>
                </a:lnTo>
                <a:lnTo>
                  <a:pt x="2937" y="811"/>
                </a:lnTo>
                <a:lnTo>
                  <a:pt x="2937" y="811"/>
                </a:lnTo>
                <a:lnTo>
                  <a:pt x="2937" y="810"/>
                </a:lnTo>
                <a:lnTo>
                  <a:pt x="2937" y="803"/>
                </a:lnTo>
                <a:lnTo>
                  <a:pt x="2938" y="660"/>
                </a:lnTo>
                <a:lnTo>
                  <a:pt x="2938" y="579"/>
                </a:lnTo>
                <a:lnTo>
                  <a:pt x="2938" y="387"/>
                </a:lnTo>
                <a:lnTo>
                  <a:pt x="2939" y="373"/>
                </a:lnTo>
                <a:lnTo>
                  <a:pt x="2939" y="291"/>
                </a:lnTo>
                <a:lnTo>
                  <a:pt x="2939" y="271"/>
                </a:lnTo>
                <a:lnTo>
                  <a:pt x="2939" y="176"/>
                </a:lnTo>
                <a:lnTo>
                  <a:pt x="2940" y="157"/>
                </a:lnTo>
                <a:lnTo>
                  <a:pt x="2940" y="105"/>
                </a:lnTo>
                <a:lnTo>
                  <a:pt x="2940" y="95"/>
                </a:lnTo>
                <a:lnTo>
                  <a:pt x="2941" y="79"/>
                </a:lnTo>
                <a:lnTo>
                  <a:pt x="2941" y="78"/>
                </a:lnTo>
                <a:lnTo>
                  <a:pt x="2941" y="75"/>
                </a:lnTo>
                <a:lnTo>
                  <a:pt x="2941" y="74"/>
                </a:lnTo>
                <a:lnTo>
                  <a:pt x="2942" y="70"/>
                </a:lnTo>
                <a:lnTo>
                  <a:pt x="2942" y="69"/>
                </a:lnTo>
                <a:lnTo>
                  <a:pt x="2942" y="65"/>
                </a:lnTo>
                <a:lnTo>
                  <a:pt x="2943" y="65"/>
                </a:lnTo>
                <a:lnTo>
                  <a:pt x="2943" y="63"/>
                </a:lnTo>
                <a:lnTo>
                  <a:pt x="2943" y="63"/>
                </a:lnTo>
                <a:lnTo>
                  <a:pt x="2943" y="64"/>
                </a:lnTo>
                <a:lnTo>
                  <a:pt x="2943" y="65"/>
                </a:lnTo>
                <a:lnTo>
                  <a:pt x="2943" y="65"/>
                </a:lnTo>
                <a:lnTo>
                  <a:pt x="2944" y="67"/>
                </a:lnTo>
                <a:lnTo>
                  <a:pt x="2944" y="76"/>
                </a:lnTo>
                <a:lnTo>
                  <a:pt x="2944" y="79"/>
                </a:lnTo>
                <a:lnTo>
                  <a:pt x="2945" y="97"/>
                </a:lnTo>
                <a:lnTo>
                  <a:pt x="2945" y="101"/>
                </a:lnTo>
                <a:lnTo>
                  <a:pt x="2945" y="116"/>
                </a:lnTo>
                <a:lnTo>
                  <a:pt x="2945" y="122"/>
                </a:lnTo>
                <a:lnTo>
                  <a:pt x="2946" y="141"/>
                </a:lnTo>
                <a:lnTo>
                  <a:pt x="2946" y="145"/>
                </a:lnTo>
                <a:lnTo>
                  <a:pt x="2946" y="161"/>
                </a:lnTo>
                <a:lnTo>
                  <a:pt x="2947" y="164"/>
                </a:lnTo>
                <a:lnTo>
                  <a:pt x="2947" y="176"/>
                </a:lnTo>
                <a:lnTo>
                  <a:pt x="2947" y="179"/>
                </a:lnTo>
                <a:lnTo>
                  <a:pt x="2947" y="189"/>
                </a:lnTo>
                <a:lnTo>
                  <a:pt x="2948" y="192"/>
                </a:lnTo>
                <a:lnTo>
                  <a:pt x="2948" y="200"/>
                </a:lnTo>
                <a:lnTo>
                  <a:pt x="2948" y="202"/>
                </a:lnTo>
                <a:lnTo>
                  <a:pt x="2949" y="210"/>
                </a:lnTo>
                <a:lnTo>
                  <a:pt x="2949" y="211"/>
                </a:lnTo>
                <a:lnTo>
                  <a:pt x="2949" y="217"/>
                </a:lnTo>
                <a:lnTo>
                  <a:pt x="2949" y="219"/>
                </a:lnTo>
                <a:lnTo>
                  <a:pt x="2950" y="224"/>
                </a:lnTo>
                <a:lnTo>
                  <a:pt x="2950" y="225"/>
                </a:lnTo>
                <a:lnTo>
                  <a:pt x="2950" y="228"/>
                </a:lnTo>
                <a:lnTo>
                  <a:pt x="2951" y="230"/>
                </a:lnTo>
                <a:lnTo>
                  <a:pt x="2951" y="232"/>
                </a:lnTo>
                <a:lnTo>
                  <a:pt x="2951" y="233"/>
                </a:lnTo>
                <a:lnTo>
                  <a:pt x="2951" y="232"/>
                </a:lnTo>
                <a:lnTo>
                  <a:pt x="2951" y="236"/>
                </a:lnTo>
                <a:lnTo>
                  <a:pt x="2952" y="235"/>
                </a:lnTo>
                <a:lnTo>
                  <a:pt x="2952" y="236"/>
                </a:lnTo>
                <a:lnTo>
                  <a:pt x="2952" y="236"/>
                </a:lnTo>
                <a:lnTo>
                  <a:pt x="2952" y="237"/>
                </a:lnTo>
                <a:lnTo>
                  <a:pt x="2953" y="238"/>
                </a:lnTo>
                <a:lnTo>
                  <a:pt x="2953" y="237"/>
                </a:lnTo>
                <a:lnTo>
                  <a:pt x="2953" y="236"/>
                </a:lnTo>
                <a:lnTo>
                  <a:pt x="2953" y="229"/>
                </a:lnTo>
                <a:lnTo>
                  <a:pt x="2953" y="227"/>
                </a:lnTo>
                <a:lnTo>
                  <a:pt x="2954" y="210"/>
                </a:lnTo>
                <a:lnTo>
                  <a:pt x="2954" y="207"/>
                </a:lnTo>
                <a:lnTo>
                  <a:pt x="2954" y="194"/>
                </a:lnTo>
                <a:lnTo>
                  <a:pt x="2955" y="190"/>
                </a:lnTo>
                <a:lnTo>
                  <a:pt x="2955" y="174"/>
                </a:lnTo>
                <a:lnTo>
                  <a:pt x="2955" y="170"/>
                </a:lnTo>
                <a:lnTo>
                  <a:pt x="2955" y="159"/>
                </a:lnTo>
                <a:lnTo>
                  <a:pt x="2956" y="157"/>
                </a:lnTo>
                <a:lnTo>
                  <a:pt x="2956" y="151"/>
                </a:lnTo>
                <a:lnTo>
                  <a:pt x="2956" y="150"/>
                </a:lnTo>
                <a:lnTo>
                  <a:pt x="2956" y="149"/>
                </a:lnTo>
                <a:lnTo>
                  <a:pt x="2957" y="150"/>
                </a:lnTo>
                <a:lnTo>
                  <a:pt x="2957" y="151"/>
                </a:lnTo>
                <a:lnTo>
                  <a:pt x="2957" y="157"/>
                </a:lnTo>
                <a:lnTo>
                  <a:pt x="2957" y="159"/>
                </a:lnTo>
                <a:lnTo>
                  <a:pt x="2958" y="175"/>
                </a:lnTo>
                <a:lnTo>
                  <a:pt x="2958" y="182"/>
                </a:lnTo>
                <a:lnTo>
                  <a:pt x="2958" y="236"/>
                </a:lnTo>
                <a:lnTo>
                  <a:pt x="2959" y="254"/>
                </a:lnTo>
                <a:lnTo>
                  <a:pt x="2959" y="337"/>
                </a:lnTo>
                <a:lnTo>
                  <a:pt x="2959" y="362"/>
                </a:lnTo>
                <a:lnTo>
                  <a:pt x="2959" y="515"/>
                </a:lnTo>
                <a:lnTo>
                  <a:pt x="2960" y="541"/>
                </a:lnTo>
                <a:lnTo>
                  <a:pt x="2960" y="636"/>
                </a:lnTo>
                <a:lnTo>
                  <a:pt x="2960" y="663"/>
                </a:lnTo>
                <a:lnTo>
                  <a:pt x="2961" y="719"/>
                </a:lnTo>
                <a:lnTo>
                  <a:pt x="2961" y="735"/>
                </a:lnTo>
                <a:lnTo>
                  <a:pt x="2961" y="764"/>
                </a:lnTo>
                <a:lnTo>
                  <a:pt x="2961" y="761"/>
                </a:lnTo>
                <a:lnTo>
                  <a:pt x="2961" y="757"/>
                </a:lnTo>
                <a:lnTo>
                  <a:pt x="2962" y="764"/>
                </a:lnTo>
                <a:lnTo>
                  <a:pt x="2962" y="768"/>
                </a:lnTo>
                <a:lnTo>
                  <a:pt x="2962" y="775"/>
                </a:lnTo>
                <a:lnTo>
                  <a:pt x="2963" y="777"/>
                </a:lnTo>
                <a:lnTo>
                  <a:pt x="2963" y="791"/>
                </a:lnTo>
                <a:lnTo>
                  <a:pt x="2963" y="793"/>
                </a:lnTo>
                <a:lnTo>
                  <a:pt x="2963" y="793"/>
                </a:lnTo>
                <a:lnTo>
                  <a:pt x="2963" y="792"/>
                </a:lnTo>
                <a:lnTo>
                  <a:pt x="2963" y="792"/>
                </a:lnTo>
                <a:lnTo>
                  <a:pt x="2964" y="793"/>
                </a:lnTo>
                <a:lnTo>
                  <a:pt x="2964" y="792"/>
                </a:lnTo>
                <a:lnTo>
                  <a:pt x="2964" y="792"/>
                </a:lnTo>
                <a:lnTo>
                  <a:pt x="2964" y="791"/>
                </a:lnTo>
                <a:lnTo>
                  <a:pt x="2965" y="793"/>
                </a:lnTo>
                <a:lnTo>
                  <a:pt x="2965" y="794"/>
                </a:lnTo>
                <a:lnTo>
                  <a:pt x="2965" y="795"/>
                </a:lnTo>
                <a:lnTo>
                  <a:pt x="2965" y="795"/>
                </a:lnTo>
                <a:lnTo>
                  <a:pt x="2966" y="795"/>
                </a:lnTo>
                <a:lnTo>
                  <a:pt x="2966" y="799"/>
                </a:lnTo>
                <a:lnTo>
                  <a:pt x="2966" y="799"/>
                </a:lnTo>
                <a:lnTo>
                  <a:pt x="2966" y="800"/>
                </a:lnTo>
                <a:lnTo>
                  <a:pt x="2967" y="800"/>
                </a:lnTo>
                <a:lnTo>
                  <a:pt x="2967" y="801"/>
                </a:lnTo>
                <a:lnTo>
                  <a:pt x="2967" y="801"/>
                </a:lnTo>
                <a:lnTo>
                  <a:pt x="2967" y="801"/>
                </a:lnTo>
                <a:lnTo>
                  <a:pt x="2968" y="803"/>
                </a:lnTo>
                <a:lnTo>
                  <a:pt x="2968" y="803"/>
                </a:lnTo>
                <a:lnTo>
                  <a:pt x="2968" y="805"/>
                </a:lnTo>
                <a:lnTo>
                  <a:pt x="2968" y="807"/>
                </a:lnTo>
                <a:lnTo>
                  <a:pt x="2969" y="809"/>
                </a:lnTo>
                <a:lnTo>
                  <a:pt x="2969" y="809"/>
                </a:lnTo>
                <a:lnTo>
                  <a:pt x="2969" y="814"/>
                </a:lnTo>
                <a:lnTo>
                  <a:pt x="2970" y="818"/>
                </a:lnTo>
                <a:lnTo>
                  <a:pt x="2970" y="822"/>
                </a:lnTo>
                <a:lnTo>
                  <a:pt x="2970" y="822"/>
                </a:lnTo>
                <a:lnTo>
                  <a:pt x="2970" y="822"/>
                </a:lnTo>
                <a:lnTo>
                  <a:pt x="2970" y="826"/>
                </a:lnTo>
                <a:lnTo>
                  <a:pt x="2971" y="803"/>
                </a:lnTo>
                <a:lnTo>
                  <a:pt x="2971" y="794"/>
                </a:lnTo>
                <a:lnTo>
                  <a:pt x="2971" y="791"/>
                </a:lnTo>
                <a:lnTo>
                  <a:pt x="2971" y="788"/>
                </a:lnTo>
                <a:lnTo>
                  <a:pt x="2972" y="788"/>
                </a:lnTo>
                <a:lnTo>
                  <a:pt x="2972" y="788"/>
                </a:lnTo>
                <a:lnTo>
                  <a:pt x="2972" y="752"/>
                </a:lnTo>
                <a:lnTo>
                  <a:pt x="2972" y="737"/>
                </a:lnTo>
                <a:lnTo>
                  <a:pt x="2973" y="580"/>
                </a:lnTo>
                <a:lnTo>
                  <a:pt x="2973" y="510"/>
                </a:lnTo>
                <a:lnTo>
                  <a:pt x="2973" y="322"/>
                </a:lnTo>
                <a:lnTo>
                  <a:pt x="2974" y="307"/>
                </a:lnTo>
                <a:lnTo>
                  <a:pt x="2974" y="264"/>
                </a:lnTo>
                <a:lnTo>
                  <a:pt x="2974" y="249"/>
                </a:lnTo>
                <a:lnTo>
                  <a:pt x="2974" y="183"/>
                </a:lnTo>
                <a:lnTo>
                  <a:pt x="2975" y="169"/>
                </a:lnTo>
                <a:lnTo>
                  <a:pt x="2975" y="120"/>
                </a:lnTo>
                <a:lnTo>
                  <a:pt x="2975" y="114"/>
                </a:lnTo>
                <a:lnTo>
                  <a:pt x="2976" y="100"/>
                </a:lnTo>
                <a:lnTo>
                  <a:pt x="2976" y="99"/>
                </a:lnTo>
                <a:lnTo>
                  <a:pt x="2976" y="98"/>
                </a:lnTo>
                <a:lnTo>
                  <a:pt x="2976" y="99"/>
                </a:lnTo>
                <a:lnTo>
                  <a:pt x="2976" y="100"/>
                </a:lnTo>
                <a:lnTo>
                  <a:pt x="2977" y="107"/>
                </a:lnTo>
                <a:lnTo>
                  <a:pt x="2977" y="108"/>
                </a:lnTo>
                <a:lnTo>
                  <a:pt x="2977" y="110"/>
                </a:lnTo>
                <a:lnTo>
                  <a:pt x="2978" y="111"/>
                </a:lnTo>
                <a:lnTo>
                  <a:pt x="2978" y="112"/>
                </a:lnTo>
                <a:lnTo>
                  <a:pt x="2978" y="112"/>
                </a:lnTo>
                <a:lnTo>
                  <a:pt x="2978" y="112"/>
                </a:lnTo>
                <a:lnTo>
                  <a:pt x="2978" y="115"/>
                </a:lnTo>
                <a:lnTo>
                  <a:pt x="2979" y="115"/>
                </a:lnTo>
                <a:lnTo>
                  <a:pt x="2979" y="115"/>
                </a:lnTo>
                <a:lnTo>
                  <a:pt x="2979" y="115"/>
                </a:lnTo>
                <a:lnTo>
                  <a:pt x="2979" y="115"/>
                </a:lnTo>
                <a:lnTo>
                  <a:pt x="2979" y="115"/>
                </a:lnTo>
                <a:lnTo>
                  <a:pt x="2980" y="112"/>
                </a:lnTo>
                <a:lnTo>
                  <a:pt x="2980" y="111"/>
                </a:lnTo>
                <a:lnTo>
                  <a:pt x="2980" y="108"/>
                </a:lnTo>
                <a:lnTo>
                  <a:pt x="2980" y="107"/>
                </a:lnTo>
                <a:lnTo>
                  <a:pt x="2981" y="105"/>
                </a:lnTo>
                <a:lnTo>
                  <a:pt x="2981" y="105"/>
                </a:lnTo>
                <a:lnTo>
                  <a:pt x="2981" y="98"/>
                </a:lnTo>
                <a:lnTo>
                  <a:pt x="2982" y="97"/>
                </a:lnTo>
                <a:lnTo>
                  <a:pt x="2982" y="95"/>
                </a:lnTo>
                <a:lnTo>
                  <a:pt x="2982" y="95"/>
                </a:lnTo>
                <a:lnTo>
                  <a:pt x="2982" y="96"/>
                </a:lnTo>
                <a:lnTo>
                  <a:pt x="2983" y="97"/>
                </a:lnTo>
                <a:lnTo>
                  <a:pt x="2983" y="100"/>
                </a:lnTo>
                <a:lnTo>
                  <a:pt x="2983" y="101"/>
                </a:lnTo>
                <a:lnTo>
                  <a:pt x="2984" y="104"/>
                </a:lnTo>
                <a:lnTo>
                  <a:pt x="2984" y="104"/>
                </a:lnTo>
                <a:lnTo>
                  <a:pt x="2984" y="106"/>
                </a:lnTo>
                <a:lnTo>
                  <a:pt x="2984" y="118"/>
                </a:lnTo>
                <a:lnTo>
                  <a:pt x="2984" y="121"/>
                </a:lnTo>
                <a:lnTo>
                  <a:pt x="2985" y="134"/>
                </a:lnTo>
                <a:lnTo>
                  <a:pt x="2985" y="137"/>
                </a:lnTo>
                <a:lnTo>
                  <a:pt x="2985" y="152"/>
                </a:lnTo>
                <a:lnTo>
                  <a:pt x="2985" y="155"/>
                </a:lnTo>
                <a:lnTo>
                  <a:pt x="2986" y="168"/>
                </a:lnTo>
                <a:lnTo>
                  <a:pt x="2986" y="172"/>
                </a:lnTo>
                <a:lnTo>
                  <a:pt x="2986" y="182"/>
                </a:lnTo>
                <a:lnTo>
                  <a:pt x="2987" y="184"/>
                </a:lnTo>
                <a:lnTo>
                  <a:pt x="2987" y="200"/>
                </a:lnTo>
                <a:lnTo>
                  <a:pt x="2987" y="204"/>
                </a:lnTo>
                <a:lnTo>
                  <a:pt x="2988" y="214"/>
                </a:lnTo>
                <a:lnTo>
                  <a:pt x="2988" y="218"/>
                </a:lnTo>
                <a:lnTo>
                  <a:pt x="2988" y="223"/>
                </a:lnTo>
                <a:lnTo>
                  <a:pt x="2988" y="222"/>
                </a:lnTo>
                <a:lnTo>
                  <a:pt x="2988" y="223"/>
                </a:lnTo>
                <a:lnTo>
                  <a:pt x="2989" y="222"/>
                </a:lnTo>
                <a:lnTo>
                  <a:pt x="2989" y="221"/>
                </a:lnTo>
                <a:lnTo>
                  <a:pt x="2989" y="213"/>
                </a:lnTo>
                <a:lnTo>
                  <a:pt x="2990" y="209"/>
                </a:lnTo>
                <a:lnTo>
                  <a:pt x="2990" y="199"/>
                </a:lnTo>
                <a:lnTo>
                  <a:pt x="2990" y="197"/>
                </a:lnTo>
                <a:lnTo>
                  <a:pt x="2990" y="184"/>
                </a:lnTo>
                <a:lnTo>
                  <a:pt x="2991" y="182"/>
                </a:lnTo>
                <a:lnTo>
                  <a:pt x="2991" y="175"/>
                </a:lnTo>
                <a:lnTo>
                  <a:pt x="2991" y="173"/>
                </a:lnTo>
                <a:lnTo>
                  <a:pt x="2992" y="171"/>
                </a:lnTo>
                <a:lnTo>
                  <a:pt x="2992" y="172"/>
                </a:lnTo>
                <a:lnTo>
                  <a:pt x="2992" y="180"/>
                </a:lnTo>
                <a:lnTo>
                  <a:pt x="2993" y="184"/>
                </a:lnTo>
                <a:lnTo>
                  <a:pt x="2993" y="198"/>
                </a:lnTo>
                <a:lnTo>
                  <a:pt x="2993" y="204"/>
                </a:lnTo>
                <a:lnTo>
                  <a:pt x="2993" y="241"/>
                </a:lnTo>
                <a:lnTo>
                  <a:pt x="2994" y="252"/>
                </a:lnTo>
                <a:lnTo>
                  <a:pt x="2994" y="307"/>
                </a:lnTo>
                <a:lnTo>
                  <a:pt x="2994" y="318"/>
                </a:lnTo>
                <a:lnTo>
                  <a:pt x="2995" y="396"/>
                </a:lnTo>
                <a:lnTo>
                  <a:pt x="2995" y="426"/>
                </a:lnTo>
                <a:lnTo>
                  <a:pt x="2995" y="551"/>
                </a:lnTo>
                <a:lnTo>
                  <a:pt x="2995" y="577"/>
                </a:lnTo>
                <a:lnTo>
                  <a:pt x="2996" y="644"/>
                </a:lnTo>
                <a:lnTo>
                  <a:pt x="2996" y="659"/>
                </a:lnTo>
                <a:lnTo>
                  <a:pt x="2996" y="733"/>
                </a:lnTo>
                <a:lnTo>
                  <a:pt x="2997" y="739"/>
                </a:lnTo>
                <a:lnTo>
                  <a:pt x="2997" y="762"/>
                </a:lnTo>
                <a:lnTo>
                  <a:pt x="2997" y="770"/>
                </a:lnTo>
                <a:lnTo>
                  <a:pt x="2997" y="773"/>
                </a:lnTo>
                <a:lnTo>
                  <a:pt x="2997" y="767"/>
                </a:lnTo>
                <a:lnTo>
                  <a:pt x="2998" y="767"/>
                </a:lnTo>
                <a:lnTo>
                  <a:pt x="2998" y="785"/>
                </a:lnTo>
                <a:lnTo>
                  <a:pt x="2998" y="787"/>
                </a:lnTo>
                <a:lnTo>
                  <a:pt x="2999" y="796"/>
                </a:lnTo>
                <a:lnTo>
                  <a:pt x="2999" y="796"/>
                </a:lnTo>
                <a:lnTo>
                  <a:pt x="2999" y="794"/>
                </a:lnTo>
                <a:lnTo>
                  <a:pt x="2999" y="795"/>
                </a:lnTo>
                <a:lnTo>
                  <a:pt x="2999" y="794"/>
                </a:lnTo>
                <a:lnTo>
                  <a:pt x="2999" y="793"/>
                </a:lnTo>
                <a:lnTo>
                  <a:pt x="3000" y="793"/>
                </a:lnTo>
                <a:lnTo>
                  <a:pt x="3000" y="794"/>
                </a:lnTo>
                <a:lnTo>
                  <a:pt x="3000" y="796"/>
                </a:lnTo>
                <a:lnTo>
                  <a:pt x="3001" y="797"/>
                </a:lnTo>
                <a:lnTo>
                  <a:pt x="3001" y="798"/>
                </a:lnTo>
                <a:lnTo>
                  <a:pt x="3001" y="797"/>
                </a:lnTo>
                <a:lnTo>
                  <a:pt x="3001" y="797"/>
                </a:lnTo>
                <a:lnTo>
                  <a:pt x="3001" y="796"/>
                </a:lnTo>
                <a:lnTo>
                  <a:pt x="3001" y="796"/>
                </a:lnTo>
                <a:lnTo>
                  <a:pt x="3002" y="796"/>
                </a:lnTo>
                <a:lnTo>
                  <a:pt x="3002" y="797"/>
                </a:lnTo>
                <a:lnTo>
                  <a:pt x="3002" y="797"/>
                </a:lnTo>
                <a:lnTo>
                  <a:pt x="3002" y="797"/>
                </a:lnTo>
                <a:lnTo>
                  <a:pt x="3003" y="799"/>
                </a:lnTo>
                <a:lnTo>
                  <a:pt x="3003" y="799"/>
                </a:lnTo>
                <a:lnTo>
                  <a:pt x="3003" y="801"/>
                </a:lnTo>
                <a:lnTo>
                  <a:pt x="3003" y="801"/>
                </a:lnTo>
                <a:lnTo>
                  <a:pt x="3003" y="802"/>
                </a:lnTo>
                <a:lnTo>
                  <a:pt x="3004" y="802"/>
                </a:lnTo>
                <a:lnTo>
                  <a:pt x="3004" y="803"/>
                </a:lnTo>
                <a:lnTo>
                  <a:pt x="3004" y="806"/>
                </a:lnTo>
                <a:lnTo>
                  <a:pt x="3005" y="807"/>
                </a:lnTo>
                <a:lnTo>
                  <a:pt x="3005" y="811"/>
                </a:lnTo>
                <a:lnTo>
                  <a:pt x="3005" y="811"/>
                </a:lnTo>
                <a:lnTo>
                  <a:pt x="3005" y="821"/>
                </a:lnTo>
                <a:lnTo>
                  <a:pt x="3006" y="822"/>
                </a:lnTo>
                <a:lnTo>
                  <a:pt x="3006" y="824"/>
                </a:lnTo>
                <a:lnTo>
                  <a:pt x="3006" y="824"/>
                </a:lnTo>
                <a:lnTo>
                  <a:pt x="3007" y="825"/>
                </a:lnTo>
                <a:lnTo>
                  <a:pt x="3007" y="826"/>
                </a:lnTo>
                <a:lnTo>
                  <a:pt x="3007" y="823"/>
                </a:lnTo>
                <a:lnTo>
                  <a:pt x="3007" y="821"/>
                </a:lnTo>
                <a:lnTo>
                  <a:pt x="3008" y="816"/>
                </a:lnTo>
                <a:lnTo>
                  <a:pt x="3008" y="814"/>
                </a:lnTo>
                <a:lnTo>
                  <a:pt x="3008" y="811"/>
                </a:lnTo>
                <a:lnTo>
                  <a:pt x="3008" y="812"/>
                </a:lnTo>
                <a:lnTo>
                  <a:pt x="3009" y="745"/>
                </a:lnTo>
                <a:lnTo>
                  <a:pt x="3009" y="717"/>
                </a:lnTo>
                <a:lnTo>
                  <a:pt x="3009" y="485"/>
                </a:lnTo>
                <a:lnTo>
                  <a:pt x="3010" y="452"/>
                </a:lnTo>
                <a:lnTo>
                  <a:pt x="3010" y="396"/>
                </a:lnTo>
                <a:lnTo>
                  <a:pt x="3010" y="378"/>
                </a:lnTo>
                <a:lnTo>
                  <a:pt x="3011" y="299"/>
                </a:lnTo>
                <a:lnTo>
                  <a:pt x="3011" y="283"/>
                </a:lnTo>
                <a:lnTo>
                  <a:pt x="3011" y="212"/>
                </a:lnTo>
                <a:lnTo>
                  <a:pt x="3011" y="197"/>
                </a:lnTo>
                <a:lnTo>
                  <a:pt x="3012" y="142"/>
                </a:lnTo>
                <a:lnTo>
                  <a:pt x="3012" y="133"/>
                </a:lnTo>
                <a:lnTo>
                  <a:pt x="3012" y="115"/>
                </a:lnTo>
                <a:lnTo>
                  <a:pt x="3013" y="112"/>
                </a:lnTo>
                <a:lnTo>
                  <a:pt x="3013" y="96"/>
                </a:lnTo>
                <a:lnTo>
                  <a:pt x="3013" y="92"/>
                </a:lnTo>
                <a:lnTo>
                  <a:pt x="3013" y="71"/>
                </a:lnTo>
                <a:lnTo>
                  <a:pt x="3014" y="67"/>
                </a:lnTo>
                <a:lnTo>
                  <a:pt x="3014" y="56"/>
                </a:lnTo>
                <a:lnTo>
                  <a:pt x="3014" y="53"/>
                </a:lnTo>
                <a:lnTo>
                  <a:pt x="3015" y="46"/>
                </a:lnTo>
                <a:lnTo>
                  <a:pt x="3015" y="45"/>
                </a:lnTo>
                <a:lnTo>
                  <a:pt x="3015" y="43"/>
                </a:lnTo>
                <a:lnTo>
                  <a:pt x="3015" y="43"/>
                </a:lnTo>
                <a:lnTo>
                  <a:pt x="3015" y="43"/>
                </a:lnTo>
                <a:lnTo>
                  <a:pt x="3016" y="45"/>
                </a:lnTo>
                <a:lnTo>
                  <a:pt x="3016" y="47"/>
                </a:lnTo>
                <a:lnTo>
                  <a:pt x="3016" y="55"/>
                </a:lnTo>
                <a:lnTo>
                  <a:pt x="3017" y="57"/>
                </a:lnTo>
                <a:lnTo>
                  <a:pt x="3017" y="65"/>
                </a:lnTo>
                <a:lnTo>
                  <a:pt x="3017" y="68"/>
                </a:lnTo>
                <a:lnTo>
                  <a:pt x="3017" y="76"/>
                </a:lnTo>
                <a:lnTo>
                  <a:pt x="3017" y="77"/>
                </a:lnTo>
                <a:lnTo>
                  <a:pt x="3018" y="86"/>
                </a:lnTo>
                <a:lnTo>
                  <a:pt x="3018" y="89"/>
                </a:lnTo>
                <a:lnTo>
                  <a:pt x="3019" y="95"/>
                </a:lnTo>
                <a:lnTo>
                  <a:pt x="3019" y="97"/>
                </a:lnTo>
                <a:lnTo>
                  <a:pt x="3019" y="105"/>
                </a:lnTo>
                <a:lnTo>
                  <a:pt x="3020" y="106"/>
                </a:lnTo>
                <a:lnTo>
                  <a:pt x="3020" y="110"/>
                </a:lnTo>
                <a:lnTo>
                  <a:pt x="3020" y="111"/>
                </a:lnTo>
                <a:lnTo>
                  <a:pt x="3020" y="114"/>
                </a:lnTo>
                <a:lnTo>
                  <a:pt x="3021" y="116"/>
                </a:lnTo>
                <a:lnTo>
                  <a:pt x="3021" y="124"/>
                </a:lnTo>
                <a:lnTo>
                  <a:pt x="3021" y="127"/>
                </a:lnTo>
                <a:lnTo>
                  <a:pt x="3022" y="136"/>
                </a:lnTo>
                <a:lnTo>
                  <a:pt x="3022" y="137"/>
                </a:lnTo>
                <a:lnTo>
                  <a:pt x="3022" y="149"/>
                </a:lnTo>
                <a:lnTo>
                  <a:pt x="3022" y="151"/>
                </a:lnTo>
                <a:lnTo>
                  <a:pt x="3023" y="163"/>
                </a:lnTo>
                <a:lnTo>
                  <a:pt x="3023" y="167"/>
                </a:lnTo>
                <a:lnTo>
                  <a:pt x="3023" y="176"/>
                </a:lnTo>
                <a:lnTo>
                  <a:pt x="3023" y="176"/>
                </a:lnTo>
                <a:lnTo>
                  <a:pt x="3024" y="176"/>
                </a:lnTo>
                <a:lnTo>
                  <a:pt x="3024" y="189"/>
                </a:lnTo>
                <a:lnTo>
                  <a:pt x="3024" y="190"/>
                </a:lnTo>
                <a:lnTo>
                  <a:pt x="3024" y="197"/>
                </a:lnTo>
                <a:lnTo>
                  <a:pt x="3025" y="199"/>
                </a:lnTo>
                <a:lnTo>
                  <a:pt x="3025" y="208"/>
                </a:lnTo>
                <a:lnTo>
                  <a:pt x="3025" y="210"/>
                </a:lnTo>
                <a:lnTo>
                  <a:pt x="3026" y="213"/>
                </a:lnTo>
                <a:lnTo>
                  <a:pt x="3026" y="213"/>
                </a:lnTo>
                <a:lnTo>
                  <a:pt x="3026" y="213"/>
                </a:lnTo>
                <a:lnTo>
                  <a:pt x="3026" y="205"/>
                </a:lnTo>
                <a:lnTo>
                  <a:pt x="3026" y="199"/>
                </a:lnTo>
                <a:lnTo>
                  <a:pt x="3027" y="178"/>
                </a:lnTo>
                <a:lnTo>
                  <a:pt x="3027" y="175"/>
                </a:lnTo>
                <a:lnTo>
                  <a:pt x="3027" y="157"/>
                </a:lnTo>
                <a:lnTo>
                  <a:pt x="3028" y="157"/>
                </a:lnTo>
                <a:lnTo>
                  <a:pt x="3028" y="152"/>
                </a:lnTo>
                <a:lnTo>
                  <a:pt x="3028" y="152"/>
                </a:lnTo>
                <a:lnTo>
                  <a:pt x="3028" y="150"/>
                </a:lnTo>
                <a:lnTo>
                  <a:pt x="3028" y="151"/>
                </a:lnTo>
                <a:lnTo>
                  <a:pt x="3029" y="153"/>
                </a:lnTo>
                <a:lnTo>
                  <a:pt x="3029" y="164"/>
                </a:lnTo>
                <a:lnTo>
                  <a:pt x="3029" y="168"/>
                </a:lnTo>
                <a:lnTo>
                  <a:pt x="3030" y="192"/>
                </a:lnTo>
                <a:lnTo>
                  <a:pt x="3030" y="202"/>
                </a:lnTo>
                <a:lnTo>
                  <a:pt x="3030" y="267"/>
                </a:lnTo>
                <a:lnTo>
                  <a:pt x="3030" y="286"/>
                </a:lnTo>
                <a:lnTo>
                  <a:pt x="3031" y="373"/>
                </a:lnTo>
                <a:lnTo>
                  <a:pt x="3031" y="399"/>
                </a:lnTo>
                <a:lnTo>
                  <a:pt x="3031" y="497"/>
                </a:lnTo>
                <a:lnTo>
                  <a:pt x="3031" y="526"/>
                </a:lnTo>
                <a:lnTo>
                  <a:pt x="3032" y="620"/>
                </a:lnTo>
                <a:lnTo>
                  <a:pt x="3032" y="639"/>
                </a:lnTo>
                <a:lnTo>
                  <a:pt x="3032" y="711"/>
                </a:lnTo>
                <a:lnTo>
                  <a:pt x="3033" y="717"/>
                </a:lnTo>
                <a:lnTo>
                  <a:pt x="3033" y="747"/>
                </a:lnTo>
                <a:lnTo>
                  <a:pt x="3033" y="744"/>
                </a:lnTo>
                <a:lnTo>
                  <a:pt x="3033" y="741"/>
                </a:lnTo>
                <a:lnTo>
                  <a:pt x="3033" y="735"/>
                </a:lnTo>
                <a:lnTo>
                  <a:pt x="3034" y="744"/>
                </a:lnTo>
                <a:lnTo>
                  <a:pt x="3034" y="751"/>
                </a:lnTo>
                <a:lnTo>
                  <a:pt x="3034" y="765"/>
                </a:lnTo>
                <a:lnTo>
                  <a:pt x="3034" y="767"/>
                </a:lnTo>
                <a:lnTo>
                  <a:pt x="3035" y="781"/>
                </a:lnTo>
                <a:lnTo>
                  <a:pt x="3035" y="781"/>
                </a:lnTo>
                <a:lnTo>
                  <a:pt x="3035" y="785"/>
                </a:lnTo>
                <a:lnTo>
                  <a:pt x="3035" y="785"/>
                </a:lnTo>
                <a:lnTo>
                  <a:pt x="3036" y="786"/>
                </a:lnTo>
                <a:lnTo>
                  <a:pt x="3036" y="786"/>
                </a:lnTo>
                <a:lnTo>
                  <a:pt x="3036" y="787"/>
                </a:lnTo>
                <a:lnTo>
                  <a:pt x="3036" y="788"/>
                </a:lnTo>
                <a:lnTo>
                  <a:pt x="3036" y="788"/>
                </a:lnTo>
                <a:lnTo>
                  <a:pt x="3036" y="786"/>
                </a:lnTo>
                <a:lnTo>
                  <a:pt x="3037" y="786"/>
                </a:lnTo>
                <a:lnTo>
                  <a:pt x="3037" y="786"/>
                </a:lnTo>
                <a:lnTo>
                  <a:pt x="3037" y="787"/>
                </a:lnTo>
                <a:lnTo>
                  <a:pt x="3037" y="787"/>
                </a:lnTo>
                <a:lnTo>
                  <a:pt x="3037" y="787"/>
                </a:lnTo>
                <a:lnTo>
                  <a:pt x="3037" y="787"/>
                </a:lnTo>
                <a:lnTo>
                  <a:pt x="3038" y="787"/>
                </a:lnTo>
                <a:lnTo>
                  <a:pt x="3038" y="787"/>
                </a:lnTo>
                <a:lnTo>
                  <a:pt x="3038" y="791"/>
                </a:lnTo>
                <a:lnTo>
                  <a:pt x="3038" y="791"/>
                </a:lnTo>
                <a:lnTo>
                  <a:pt x="3039" y="794"/>
                </a:lnTo>
                <a:lnTo>
                  <a:pt x="3039" y="795"/>
                </a:lnTo>
                <a:lnTo>
                  <a:pt x="3039" y="797"/>
                </a:lnTo>
                <a:lnTo>
                  <a:pt x="3040" y="798"/>
                </a:lnTo>
                <a:lnTo>
                  <a:pt x="3040" y="801"/>
                </a:lnTo>
                <a:lnTo>
                  <a:pt x="3040" y="801"/>
                </a:lnTo>
                <a:lnTo>
                  <a:pt x="3040" y="804"/>
                </a:lnTo>
                <a:lnTo>
                  <a:pt x="3040" y="804"/>
                </a:lnTo>
                <a:lnTo>
                  <a:pt x="3041" y="805"/>
                </a:lnTo>
                <a:lnTo>
                  <a:pt x="3041" y="810"/>
                </a:lnTo>
                <a:lnTo>
                  <a:pt x="3041" y="811"/>
                </a:lnTo>
                <a:lnTo>
                  <a:pt x="3042" y="816"/>
                </a:lnTo>
                <a:lnTo>
                  <a:pt x="3042" y="817"/>
                </a:lnTo>
                <a:lnTo>
                  <a:pt x="3042" y="821"/>
                </a:lnTo>
                <a:lnTo>
                  <a:pt x="3042" y="821"/>
                </a:lnTo>
                <a:lnTo>
                  <a:pt x="3042" y="821"/>
                </a:lnTo>
                <a:lnTo>
                  <a:pt x="3043" y="823"/>
                </a:lnTo>
                <a:lnTo>
                  <a:pt x="3043" y="822"/>
                </a:lnTo>
                <a:lnTo>
                  <a:pt x="3043" y="822"/>
                </a:lnTo>
                <a:lnTo>
                  <a:pt x="3044" y="823"/>
                </a:lnTo>
                <a:lnTo>
                  <a:pt x="3044" y="818"/>
                </a:lnTo>
                <a:lnTo>
                  <a:pt x="3044" y="818"/>
                </a:lnTo>
                <a:lnTo>
                  <a:pt x="3044" y="815"/>
                </a:lnTo>
                <a:lnTo>
                  <a:pt x="3045" y="815"/>
                </a:lnTo>
                <a:lnTo>
                  <a:pt x="3045" y="815"/>
                </a:lnTo>
                <a:lnTo>
                  <a:pt x="3045" y="815"/>
                </a:lnTo>
                <a:lnTo>
                  <a:pt x="3045" y="815"/>
                </a:lnTo>
                <a:lnTo>
                  <a:pt x="3046" y="752"/>
                </a:lnTo>
                <a:lnTo>
                  <a:pt x="3046" y="728"/>
                </a:lnTo>
                <a:lnTo>
                  <a:pt x="3046" y="491"/>
                </a:lnTo>
                <a:lnTo>
                  <a:pt x="3046" y="445"/>
                </a:lnTo>
                <a:lnTo>
                  <a:pt x="3047" y="353"/>
                </a:lnTo>
                <a:lnTo>
                  <a:pt x="3047" y="330"/>
                </a:lnTo>
                <a:lnTo>
                  <a:pt x="3047" y="229"/>
                </a:lnTo>
                <a:lnTo>
                  <a:pt x="3048" y="209"/>
                </a:lnTo>
                <a:lnTo>
                  <a:pt x="3048" y="153"/>
                </a:lnTo>
                <a:lnTo>
                  <a:pt x="3048" y="141"/>
                </a:lnTo>
                <a:lnTo>
                  <a:pt x="3049" y="108"/>
                </a:lnTo>
                <a:lnTo>
                  <a:pt x="3049" y="104"/>
                </a:lnTo>
                <a:lnTo>
                  <a:pt x="3049" y="95"/>
                </a:lnTo>
                <a:lnTo>
                  <a:pt x="3049" y="93"/>
                </a:lnTo>
                <a:lnTo>
                  <a:pt x="3050" y="74"/>
                </a:lnTo>
                <a:lnTo>
                  <a:pt x="3050" y="71"/>
                </a:lnTo>
                <a:lnTo>
                  <a:pt x="3050" y="58"/>
                </a:lnTo>
                <a:lnTo>
                  <a:pt x="3051" y="55"/>
                </a:lnTo>
                <a:lnTo>
                  <a:pt x="3051" y="44"/>
                </a:lnTo>
                <a:lnTo>
                  <a:pt x="3051" y="42"/>
                </a:lnTo>
                <a:lnTo>
                  <a:pt x="3051" y="36"/>
                </a:lnTo>
                <a:lnTo>
                  <a:pt x="3052" y="35"/>
                </a:lnTo>
                <a:lnTo>
                  <a:pt x="3052" y="35"/>
                </a:lnTo>
                <a:lnTo>
                  <a:pt x="3052" y="35"/>
                </a:lnTo>
                <a:lnTo>
                  <a:pt x="3052" y="36"/>
                </a:lnTo>
                <a:lnTo>
                  <a:pt x="3053" y="42"/>
                </a:lnTo>
                <a:lnTo>
                  <a:pt x="3053" y="44"/>
                </a:lnTo>
                <a:lnTo>
                  <a:pt x="3053" y="55"/>
                </a:lnTo>
                <a:lnTo>
                  <a:pt x="3053" y="58"/>
                </a:lnTo>
                <a:lnTo>
                  <a:pt x="3054" y="68"/>
                </a:lnTo>
                <a:lnTo>
                  <a:pt x="3054" y="72"/>
                </a:lnTo>
                <a:lnTo>
                  <a:pt x="3054" y="84"/>
                </a:lnTo>
                <a:lnTo>
                  <a:pt x="3055" y="86"/>
                </a:lnTo>
                <a:lnTo>
                  <a:pt x="3055" y="97"/>
                </a:lnTo>
                <a:lnTo>
                  <a:pt x="3055" y="99"/>
                </a:lnTo>
                <a:lnTo>
                  <a:pt x="3055" y="108"/>
                </a:lnTo>
                <a:lnTo>
                  <a:pt x="3056" y="111"/>
                </a:lnTo>
                <a:lnTo>
                  <a:pt x="3056" y="124"/>
                </a:lnTo>
                <a:lnTo>
                  <a:pt x="3056" y="128"/>
                </a:lnTo>
                <a:lnTo>
                  <a:pt x="3057" y="133"/>
                </a:lnTo>
                <a:lnTo>
                  <a:pt x="3057" y="134"/>
                </a:lnTo>
                <a:lnTo>
                  <a:pt x="3057" y="141"/>
                </a:lnTo>
                <a:lnTo>
                  <a:pt x="3057" y="143"/>
                </a:lnTo>
                <a:lnTo>
                  <a:pt x="3058" y="151"/>
                </a:lnTo>
                <a:lnTo>
                  <a:pt x="3058" y="152"/>
                </a:lnTo>
                <a:lnTo>
                  <a:pt x="3058" y="160"/>
                </a:lnTo>
                <a:lnTo>
                  <a:pt x="3059" y="162"/>
                </a:lnTo>
                <a:lnTo>
                  <a:pt x="3059" y="175"/>
                </a:lnTo>
                <a:lnTo>
                  <a:pt x="3059" y="179"/>
                </a:lnTo>
                <a:lnTo>
                  <a:pt x="3059" y="190"/>
                </a:lnTo>
                <a:lnTo>
                  <a:pt x="3060" y="194"/>
                </a:lnTo>
                <a:lnTo>
                  <a:pt x="3060" y="207"/>
                </a:lnTo>
                <a:lnTo>
                  <a:pt x="3060" y="209"/>
                </a:lnTo>
                <a:lnTo>
                  <a:pt x="3061" y="220"/>
                </a:lnTo>
                <a:lnTo>
                  <a:pt x="3061" y="221"/>
                </a:lnTo>
                <a:lnTo>
                  <a:pt x="3061" y="219"/>
                </a:lnTo>
                <a:lnTo>
                  <a:pt x="3061" y="222"/>
                </a:lnTo>
                <a:lnTo>
                  <a:pt x="3061" y="221"/>
                </a:lnTo>
                <a:lnTo>
                  <a:pt x="3062" y="214"/>
                </a:lnTo>
                <a:lnTo>
                  <a:pt x="3062" y="214"/>
                </a:lnTo>
                <a:lnTo>
                  <a:pt x="3062" y="201"/>
                </a:lnTo>
                <a:lnTo>
                  <a:pt x="3063" y="198"/>
                </a:lnTo>
                <a:lnTo>
                  <a:pt x="3063" y="178"/>
                </a:lnTo>
                <a:lnTo>
                  <a:pt x="3063" y="174"/>
                </a:lnTo>
                <a:lnTo>
                  <a:pt x="3063" y="159"/>
                </a:lnTo>
                <a:lnTo>
                  <a:pt x="3064" y="156"/>
                </a:lnTo>
                <a:lnTo>
                  <a:pt x="3064" y="148"/>
                </a:lnTo>
                <a:lnTo>
                  <a:pt x="3064" y="147"/>
                </a:lnTo>
                <a:lnTo>
                  <a:pt x="3065" y="144"/>
                </a:lnTo>
                <a:lnTo>
                  <a:pt x="3065" y="144"/>
                </a:lnTo>
                <a:lnTo>
                  <a:pt x="3065" y="145"/>
                </a:lnTo>
                <a:lnTo>
                  <a:pt x="3065" y="148"/>
                </a:lnTo>
                <a:lnTo>
                  <a:pt x="3066" y="160"/>
                </a:lnTo>
                <a:lnTo>
                  <a:pt x="3066" y="164"/>
                </a:lnTo>
                <a:lnTo>
                  <a:pt x="3066" y="195"/>
                </a:lnTo>
                <a:lnTo>
                  <a:pt x="3067" y="208"/>
                </a:lnTo>
                <a:lnTo>
                  <a:pt x="3067" y="290"/>
                </a:lnTo>
                <a:lnTo>
                  <a:pt x="3067" y="320"/>
                </a:lnTo>
                <a:lnTo>
                  <a:pt x="3067" y="426"/>
                </a:lnTo>
                <a:lnTo>
                  <a:pt x="3068" y="444"/>
                </a:lnTo>
                <a:lnTo>
                  <a:pt x="3068" y="575"/>
                </a:lnTo>
                <a:lnTo>
                  <a:pt x="3068" y="592"/>
                </a:lnTo>
                <a:lnTo>
                  <a:pt x="3069" y="679"/>
                </a:lnTo>
                <a:lnTo>
                  <a:pt x="3069" y="693"/>
                </a:lnTo>
                <a:lnTo>
                  <a:pt x="3069" y="741"/>
                </a:lnTo>
                <a:lnTo>
                  <a:pt x="3069" y="747"/>
                </a:lnTo>
                <a:lnTo>
                  <a:pt x="3069" y="738"/>
                </a:lnTo>
                <a:lnTo>
                  <a:pt x="3070" y="744"/>
                </a:lnTo>
                <a:lnTo>
                  <a:pt x="3070" y="746"/>
                </a:lnTo>
                <a:lnTo>
                  <a:pt x="3070" y="757"/>
                </a:lnTo>
                <a:lnTo>
                  <a:pt x="3071" y="760"/>
                </a:lnTo>
                <a:lnTo>
                  <a:pt x="3071" y="771"/>
                </a:lnTo>
                <a:lnTo>
                  <a:pt x="3071" y="772"/>
                </a:lnTo>
                <a:lnTo>
                  <a:pt x="3071" y="773"/>
                </a:lnTo>
                <a:lnTo>
                  <a:pt x="3071" y="773"/>
                </a:lnTo>
                <a:lnTo>
                  <a:pt x="3072" y="772"/>
                </a:lnTo>
                <a:lnTo>
                  <a:pt x="3072" y="771"/>
                </a:lnTo>
                <a:lnTo>
                  <a:pt x="3072" y="772"/>
                </a:lnTo>
                <a:lnTo>
                  <a:pt x="3072" y="772"/>
                </a:lnTo>
                <a:lnTo>
                  <a:pt x="3072" y="772"/>
                </a:lnTo>
                <a:lnTo>
                  <a:pt x="3073" y="772"/>
                </a:lnTo>
                <a:lnTo>
                  <a:pt x="3073" y="772"/>
                </a:lnTo>
                <a:lnTo>
                  <a:pt x="3073" y="772"/>
                </a:lnTo>
                <a:lnTo>
                  <a:pt x="3073" y="775"/>
                </a:lnTo>
                <a:lnTo>
                  <a:pt x="3073" y="776"/>
                </a:lnTo>
                <a:lnTo>
                  <a:pt x="3074" y="779"/>
                </a:lnTo>
                <a:lnTo>
                  <a:pt x="3074" y="781"/>
                </a:lnTo>
                <a:lnTo>
                  <a:pt x="3074" y="786"/>
                </a:lnTo>
                <a:lnTo>
                  <a:pt x="3075" y="788"/>
                </a:lnTo>
                <a:lnTo>
                  <a:pt x="3075" y="795"/>
                </a:lnTo>
                <a:lnTo>
                  <a:pt x="3075" y="795"/>
                </a:lnTo>
                <a:lnTo>
                  <a:pt x="3076" y="799"/>
                </a:lnTo>
                <a:lnTo>
                  <a:pt x="3076" y="799"/>
                </a:lnTo>
                <a:lnTo>
                  <a:pt x="3076" y="801"/>
                </a:lnTo>
                <a:lnTo>
                  <a:pt x="3076" y="801"/>
                </a:lnTo>
                <a:lnTo>
                  <a:pt x="3077" y="805"/>
                </a:lnTo>
                <a:lnTo>
                  <a:pt x="3077" y="807"/>
                </a:lnTo>
                <a:lnTo>
                  <a:pt x="3077" y="813"/>
                </a:lnTo>
                <a:lnTo>
                  <a:pt x="3078" y="814"/>
                </a:lnTo>
                <a:lnTo>
                  <a:pt x="3078" y="820"/>
                </a:lnTo>
                <a:lnTo>
                  <a:pt x="3078" y="820"/>
                </a:lnTo>
                <a:lnTo>
                  <a:pt x="3078" y="819"/>
                </a:lnTo>
                <a:lnTo>
                  <a:pt x="3078" y="822"/>
                </a:lnTo>
                <a:lnTo>
                  <a:pt x="3079" y="823"/>
                </a:lnTo>
                <a:lnTo>
                  <a:pt x="3079" y="822"/>
                </a:lnTo>
                <a:lnTo>
                  <a:pt x="3079" y="822"/>
                </a:lnTo>
                <a:lnTo>
                  <a:pt x="3079" y="822"/>
                </a:lnTo>
                <a:lnTo>
                  <a:pt x="3080" y="820"/>
                </a:lnTo>
                <a:lnTo>
                  <a:pt x="3080" y="820"/>
                </a:lnTo>
                <a:lnTo>
                  <a:pt x="3080" y="817"/>
                </a:lnTo>
                <a:lnTo>
                  <a:pt x="3080" y="814"/>
                </a:lnTo>
                <a:lnTo>
                  <a:pt x="3080" y="813"/>
                </a:lnTo>
                <a:lnTo>
                  <a:pt x="3081" y="759"/>
                </a:lnTo>
                <a:lnTo>
                  <a:pt x="3081" y="734"/>
                </a:lnTo>
                <a:lnTo>
                  <a:pt x="3081" y="478"/>
                </a:lnTo>
                <a:lnTo>
                  <a:pt x="3082" y="419"/>
                </a:lnTo>
                <a:lnTo>
                  <a:pt x="3082" y="310"/>
                </a:lnTo>
                <a:lnTo>
                  <a:pt x="3082" y="294"/>
                </a:lnTo>
                <a:lnTo>
                  <a:pt x="3082" y="207"/>
                </a:lnTo>
                <a:lnTo>
                  <a:pt x="3083" y="191"/>
                </a:lnTo>
                <a:lnTo>
                  <a:pt x="3083" y="131"/>
                </a:lnTo>
                <a:lnTo>
                  <a:pt x="3083" y="118"/>
                </a:lnTo>
                <a:lnTo>
                  <a:pt x="3084" y="88"/>
                </a:lnTo>
                <a:lnTo>
                  <a:pt x="3084" y="83"/>
                </a:lnTo>
                <a:lnTo>
                  <a:pt x="3084" y="73"/>
                </a:lnTo>
                <a:lnTo>
                  <a:pt x="3084" y="72"/>
                </a:lnTo>
                <a:lnTo>
                  <a:pt x="3085" y="69"/>
                </a:lnTo>
                <a:lnTo>
                  <a:pt x="3085" y="69"/>
                </a:lnTo>
                <a:lnTo>
                  <a:pt x="3085" y="66"/>
                </a:lnTo>
                <a:lnTo>
                  <a:pt x="3086" y="66"/>
                </a:lnTo>
                <a:lnTo>
                  <a:pt x="3086" y="64"/>
                </a:lnTo>
                <a:lnTo>
                  <a:pt x="3086" y="64"/>
                </a:lnTo>
                <a:lnTo>
                  <a:pt x="3086" y="65"/>
                </a:lnTo>
                <a:lnTo>
                  <a:pt x="3087" y="66"/>
                </a:lnTo>
                <a:lnTo>
                  <a:pt x="3087" y="68"/>
                </a:lnTo>
                <a:lnTo>
                  <a:pt x="3087" y="69"/>
                </a:lnTo>
                <a:lnTo>
                  <a:pt x="3088" y="73"/>
                </a:lnTo>
                <a:lnTo>
                  <a:pt x="3088" y="74"/>
                </a:lnTo>
                <a:lnTo>
                  <a:pt x="3088" y="81"/>
                </a:lnTo>
                <a:lnTo>
                  <a:pt x="3088" y="82"/>
                </a:lnTo>
                <a:lnTo>
                  <a:pt x="3089" y="86"/>
                </a:lnTo>
                <a:lnTo>
                  <a:pt x="3089" y="87"/>
                </a:lnTo>
                <a:lnTo>
                  <a:pt x="3089" y="87"/>
                </a:lnTo>
                <a:lnTo>
                  <a:pt x="3089" y="87"/>
                </a:lnTo>
                <a:lnTo>
                  <a:pt x="3089" y="87"/>
                </a:lnTo>
                <a:lnTo>
                  <a:pt x="3090" y="84"/>
                </a:lnTo>
                <a:lnTo>
                  <a:pt x="3090" y="84"/>
                </a:lnTo>
                <a:lnTo>
                  <a:pt x="3090" y="82"/>
                </a:lnTo>
                <a:lnTo>
                  <a:pt x="3091" y="81"/>
                </a:lnTo>
                <a:lnTo>
                  <a:pt x="3091" y="79"/>
                </a:lnTo>
                <a:lnTo>
                  <a:pt x="3091" y="78"/>
                </a:lnTo>
                <a:lnTo>
                  <a:pt x="3092" y="76"/>
                </a:lnTo>
                <a:lnTo>
                  <a:pt x="3092" y="76"/>
                </a:lnTo>
                <a:lnTo>
                  <a:pt x="3092" y="74"/>
                </a:lnTo>
                <a:lnTo>
                  <a:pt x="3092" y="74"/>
                </a:lnTo>
                <a:lnTo>
                  <a:pt x="3093" y="73"/>
                </a:lnTo>
                <a:lnTo>
                  <a:pt x="3093" y="73"/>
                </a:lnTo>
                <a:lnTo>
                  <a:pt x="3093" y="74"/>
                </a:lnTo>
                <a:lnTo>
                  <a:pt x="3094" y="75"/>
                </a:lnTo>
                <a:lnTo>
                  <a:pt x="3094" y="79"/>
                </a:lnTo>
                <a:lnTo>
                  <a:pt x="3094" y="80"/>
                </a:lnTo>
                <a:lnTo>
                  <a:pt x="3094" y="93"/>
                </a:lnTo>
                <a:lnTo>
                  <a:pt x="3095" y="97"/>
                </a:lnTo>
                <a:lnTo>
                  <a:pt x="3095" y="107"/>
                </a:lnTo>
                <a:lnTo>
                  <a:pt x="3095" y="109"/>
                </a:lnTo>
                <a:lnTo>
                  <a:pt x="3096" y="124"/>
                </a:lnTo>
                <a:lnTo>
                  <a:pt x="3096" y="128"/>
                </a:lnTo>
                <a:lnTo>
                  <a:pt x="3096" y="143"/>
                </a:lnTo>
                <a:lnTo>
                  <a:pt x="3096" y="149"/>
                </a:lnTo>
                <a:lnTo>
                  <a:pt x="3097" y="167"/>
                </a:lnTo>
                <a:lnTo>
                  <a:pt x="3097" y="172"/>
                </a:lnTo>
                <a:lnTo>
                  <a:pt x="3097" y="186"/>
                </a:lnTo>
                <a:lnTo>
                  <a:pt x="3098" y="191"/>
                </a:lnTo>
                <a:lnTo>
                  <a:pt x="3098" y="200"/>
                </a:lnTo>
                <a:lnTo>
                  <a:pt x="3098" y="200"/>
                </a:lnTo>
                <a:lnTo>
                  <a:pt x="3098" y="201"/>
                </a:lnTo>
                <a:lnTo>
                  <a:pt x="3098" y="193"/>
                </a:lnTo>
                <a:lnTo>
                  <a:pt x="3098" y="190"/>
                </a:lnTo>
                <a:lnTo>
                  <a:pt x="3099" y="166"/>
                </a:lnTo>
                <a:lnTo>
                  <a:pt x="3099" y="163"/>
                </a:lnTo>
                <a:lnTo>
                  <a:pt x="3100" y="155"/>
                </a:lnTo>
                <a:lnTo>
                  <a:pt x="3100" y="153"/>
                </a:lnTo>
                <a:lnTo>
                  <a:pt x="3100" y="157"/>
                </a:lnTo>
                <a:lnTo>
                  <a:pt x="3100" y="160"/>
                </a:lnTo>
                <a:lnTo>
                  <a:pt x="3101" y="176"/>
                </a:lnTo>
                <a:lnTo>
                  <a:pt x="3101" y="181"/>
                </a:lnTo>
                <a:lnTo>
                  <a:pt x="3101" y="215"/>
                </a:lnTo>
                <a:lnTo>
                  <a:pt x="3102" y="228"/>
                </a:lnTo>
                <a:lnTo>
                  <a:pt x="3102" y="301"/>
                </a:lnTo>
                <a:lnTo>
                  <a:pt x="3102" y="321"/>
                </a:lnTo>
                <a:lnTo>
                  <a:pt x="3103" y="423"/>
                </a:lnTo>
                <a:lnTo>
                  <a:pt x="3103" y="452"/>
                </a:lnTo>
                <a:lnTo>
                  <a:pt x="3103" y="569"/>
                </a:lnTo>
                <a:lnTo>
                  <a:pt x="3103" y="598"/>
                </a:lnTo>
                <a:lnTo>
                  <a:pt x="3104" y="689"/>
                </a:lnTo>
                <a:lnTo>
                  <a:pt x="3104" y="706"/>
                </a:lnTo>
                <a:lnTo>
                  <a:pt x="3104" y="745"/>
                </a:lnTo>
                <a:lnTo>
                  <a:pt x="3105" y="741"/>
                </a:lnTo>
                <a:lnTo>
                  <a:pt x="3105" y="737"/>
                </a:lnTo>
                <a:lnTo>
                  <a:pt x="3105" y="751"/>
                </a:lnTo>
                <a:lnTo>
                  <a:pt x="3105" y="755"/>
                </a:lnTo>
                <a:lnTo>
                  <a:pt x="3105" y="771"/>
                </a:lnTo>
                <a:lnTo>
                  <a:pt x="3106" y="774"/>
                </a:lnTo>
                <a:lnTo>
                  <a:pt x="3106" y="781"/>
                </a:lnTo>
                <a:lnTo>
                  <a:pt x="3106" y="781"/>
                </a:lnTo>
                <a:lnTo>
                  <a:pt x="3106" y="783"/>
                </a:lnTo>
                <a:lnTo>
                  <a:pt x="3107" y="781"/>
                </a:lnTo>
                <a:lnTo>
                  <a:pt x="3107" y="782"/>
                </a:lnTo>
                <a:lnTo>
                  <a:pt x="3107" y="781"/>
                </a:lnTo>
                <a:lnTo>
                  <a:pt x="3107" y="781"/>
                </a:lnTo>
                <a:lnTo>
                  <a:pt x="3107" y="780"/>
                </a:lnTo>
                <a:lnTo>
                  <a:pt x="3107" y="780"/>
                </a:lnTo>
                <a:lnTo>
                  <a:pt x="3108" y="781"/>
                </a:lnTo>
                <a:lnTo>
                  <a:pt x="3108" y="781"/>
                </a:lnTo>
                <a:lnTo>
                  <a:pt x="3108" y="782"/>
                </a:lnTo>
                <a:lnTo>
                  <a:pt x="3109" y="782"/>
                </a:lnTo>
                <a:lnTo>
                  <a:pt x="3109" y="782"/>
                </a:lnTo>
                <a:lnTo>
                  <a:pt x="3109" y="782"/>
                </a:lnTo>
                <a:lnTo>
                  <a:pt x="3109" y="783"/>
                </a:lnTo>
                <a:lnTo>
                  <a:pt x="3109" y="786"/>
                </a:lnTo>
                <a:lnTo>
                  <a:pt x="3110" y="786"/>
                </a:lnTo>
                <a:lnTo>
                  <a:pt x="3110" y="788"/>
                </a:lnTo>
                <a:lnTo>
                  <a:pt x="3110" y="789"/>
                </a:lnTo>
                <a:lnTo>
                  <a:pt x="3111" y="792"/>
                </a:lnTo>
                <a:lnTo>
                  <a:pt x="3111" y="793"/>
                </a:lnTo>
                <a:lnTo>
                  <a:pt x="3111" y="794"/>
                </a:lnTo>
                <a:lnTo>
                  <a:pt x="3111" y="794"/>
                </a:lnTo>
                <a:lnTo>
                  <a:pt x="3111" y="794"/>
                </a:lnTo>
                <a:lnTo>
                  <a:pt x="3112" y="796"/>
                </a:lnTo>
                <a:lnTo>
                  <a:pt x="3112" y="798"/>
                </a:lnTo>
                <a:lnTo>
                  <a:pt x="3112" y="801"/>
                </a:lnTo>
                <a:lnTo>
                  <a:pt x="3112" y="801"/>
                </a:lnTo>
                <a:lnTo>
                  <a:pt x="3113" y="805"/>
                </a:lnTo>
                <a:lnTo>
                  <a:pt x="3113" y="806"/>
                </a:lnTo>
                <a:lnTo>
                  <a:pt x="3113" y="814"/>
                </a:lnTo>
                <a:lnTo>
                  <a:pt x="3114" y="815"/>
                </a:lnTo>
                <a:lnTo>
                  <a:pt x="3114" y="822"/>
                </a:lnTo>
                <a:lnTo>
                  <a:pt x="3114" y="822"/>
                </a:lnTo>
                <a:lnTo>
                  <a:pt x="3115" y="820"/>
                </a:lnTo>
                <a:lnTo>
                  <a:pt x="3115" y="820"/>
                </a:lnTo>
                <a:lnTo>
                  <a:pt x="3115" y="816"/>
                </a:lnTo>
                <a:lnTo>
                  <a:pt x="3115" y="816"/>
                </a:lnTo>
                <a:lnTo>
                  <a:pt x="3115" y="815"/>
                </a:lnTo>
                <a:lnTo>
                  <a:pt x="3116" y="810"/>
                </a:lnTo>
                <a:lnTo>
                  <a:pt x="3116" y="809"/>
                </a:lnTo>
                <a:lnTo>
                  <a:pt x="3116" y="807"/>
                </a:lnTo>
                <a:lnTo>
                  <a:pt x="3117" y="807"/>
                </a:lnTo>
                <a:lnTo>
                  <a:pt x="3117" y="807"/>
                </a:lnTo>
                <a:lnTo>
                  <a:pt x="3117" y="807"/>
                </a:lnTo>
                <a:lnTo>
                  <a:pt x="3117" y="808"/>
                </a:lnTo>
                <a:lnTo>
                  <a:pt x="3117" y="789"/>
                </a:lnTo>
                <a:lnTo>
                  <a:pt x="3118" y="779"/>
                </a:lnTo>
                <a:lnTo>
                  <a:pt x="3118" y="600"/>
                </a:lnTo>
                <a:lnTo>
                  <a:pt x="3118" y="539"/>
                </a:lnTo>
                <a:lnTo>
                  <a:pt x="3119" y="404"/>
                </a:lnTo>
                <a:lnTo>
                  <a:pt x="3119" y="381"/>
                </a:lnTo>
                <a:lnTo>
                  <a:pt x="3119" y="271"/>
                </a:lnTo>
                <a:lnTo>
                  <a:pt x="3119" y="239"/>
                </a:lnTo>
                <a:lnTo>
                  <a:pt x="3120" y="157"/>
                </a:lnTo>
                <a:lnTo>
                  <a:pt x="3120" y="141"/>
                </a:lnTo>
                <a:lnTo>
                  <a:pt x="3120" y="98"/>
                </a:lnTo>
                <a:lnTo>
                  <a:pt x="3121" y="93"/>
                </a:lnTo>
                <a:lnTo>
                  <a:pt x="3121" y="79"/>
                </a:lnTo>
                <a:lnTo>
                  <a:pt x="3121" y="78"/>
                </a:lnTo>
                <a:lnTo>
                  <a:pt x="3121" y="67"/>
                </a:lnTo>
                <a:lnTo>
                  <a:pt x="3121" y="64"/>
                </a:lnTo>
                <a:lnTo>
                  <a:pt x="3122" y="53"/>
                </a:lnTo>
                <a:lnTo>
                  <a:pt x="3122" y="52"/>
                </a:lnTo>
                <a:lnTo>
                  <a:pt x="3123" y="50"/>
                </a:lnTo>
                <a:lnTo>
                  <a:pt x="3123" y="50"/>
                </a:lnTo>
                <a:lnTo>
                  <a:pt x="3123" y="55"/>
                </a:lnTo>
                <a:lnTo>
                  <a:pt x="3123" y="56"/>
                </a:lnTo>
                <a:lnTo>
                  <a:pt x="3124" y="68"/>
                </a:lnTo>
                <a:lnTo>
                  <a:pt x="3124" y="73"/>
                </a:lnTo>
                <a:lnTo>
                  <a:pt x="3124" y="93"/>
                </a:lnTo>
                <a:lnTo>
                  <a:pt x="3125" y="100"/>
                </a:lnTo>
                <a:lnTo>
                  <a:pt x="3125" y="134"/>
                </a:lnTo>
                <a:lnTo>
                  <a:pt x="3125" y="142"/>
                </a:lnTo>
                <a:lnTo>
                  <a:pt x="3125" y="174"/>
                </a:lnTo>
                <a:lnTo>
                  <a:pt x="3126" y="183"/>
                </a:lnTo>
                <a:lnTo>
                  <a:pt x="3126" y="214"/>
                </a:lnTo>
                <a:lnTo>
                  <a:pt x="3126" y="220"/>
                </a:lnTo>
                <a:lnTo>
                  <a:pt x="3127" y="250"/>
                </a:lnTo>
                <a:lnTo>
                  <a:pt x="3127" y="255"/>
                </a:lnTo>
                <a:lnTo>
                  <a:pt x="3127" y="277"/>
                </a:lnTo>
                <a:lnTo>
                  <a:pt x="3127" y="283"/>
                </a:lnTo>
                <a:lnTo>
                  <a:pt x="3128" y="300"/>
                </a:lnTo>
                <a:lnTo>
                  <a:pt x="3128" y="304"/>
                </a:lnTo>
                <a:lnTo>
                  <a:pt x="3128" y="311"/>
                </a:lnTo>
                <a:lnTo>
                  <a:pt x="3129" y="313"/>
                </a:lnTo>
                <a:lnTo>
                  <a:pt x="3129" y="317"/>
                </a:lnTo>
                <a:lnTo>
                  <a:pt x="3129" y="317"/>
                </a:lnTo>
                <a:lnTo>
                  <a:pt x="3129" y="315"/>
                </a:lnTo>
                <a:lnTo>
                  <a:pt x="3130" y="313"/>
                </a:lnTo>
                <a:lnTo>
                  <a:pt x="3130" y="309"/>
                </a:lnTo>
                <a:lnTo>
                  <a:pt x="3130" y="307"/>
                </a:lnTo>
                <a:lnTo>
                  <a:pt x="3131" y="304"/>
                </a:lnTo>
                <a:lnTo>
                  <a:pt x="3131" y="304"/>
                </a:lnTo>
                <a:lnTo>
                  <a:pt x="3131" y="307"/>
                </a:lnTo>
                <a:lnTo>
                  <a:pt x="3132" y="307"/>
                </a:lnTo>
                <a:lnTo>
                  <a:pt x="3132" y="307"/>
                </a:lnTo>
                <a:lnTo>
                  <a:pt x="3132" y="307"/>
                </a:lnTo>
                <a:lnTo>
                  <a:pt x="3132" y="306"/>
                </a:lnTo>
                <a:lnTo>
                  <a:pt x="3132" y="302"/>
                </a:lnTo>
                <a:lnTo>
                  <a:pt x="3133" y="300"/>
                </a:lnTo>
                <a:lnTo>
                  <a:pt x="3133" y="293"/>
                </a:lnTo>
                <a:lnTo>
                  <a:pt x="3133" y="290"/>
                </a:lnTo>
                <a:lnTo>
                  <a:pt x="3134" y="274"/>
                </a:lnTo>
                <a:lnTo>
                  <a:pt x="3134" y="269"/>
                </a:lnTo>
                <a:lnTo>
                  <a:pt x="3134" y="239"/>
                </a:lnTo>
                <a:lnTo>
                  <a:pt x="3134" y="235"/>
                </a:lnTo>
                <a:lnTo>
                  <a:pt x="3135" y="215"/>
                </a:lnTo>
                <a:lnTo>
                  <a:pt x="3135" y="211"/>
                </a:lnTo>
                <a:lnTo>
                  <a:pt x="3135" y="203"/>
                </a:lnTo>
                <a:lnTo>
                  <a:pt x="3135" y="200"/>
                </a:lnTo>
                <a:lnTo>
                  <a:pt x="3136" y="192"/>
                </a:lnTo>
                <a:lnTo>
                  <a:pt x="3136" y="191"/>
                </a:lnTo>
                <a:lnTo>
                  <a:pt x="3136" y="188"/>
                </a:lnTo>
                <a:lnTo>
                  <a:pt x="3136" y="188"/>
                </a:lnTo>
                <a:lnTo>
                  <a:pt x="3137" y="187"/>
                </a:lnTo>
                <a:lnTo>
                  <a:pt x="3137" y="186"/>
                </a:lnTo>
                <a:lnTo>
                  <a:pt x="3137" y="191"/>
                </a:lnTo>
                <a:lnTo>
                  <a:pt x="3137" y="195"/>
                </a:lnTo>
                <a:lnTo>
                  <a:pt x="3138" y="223"/>
                </a:lnTo>
                <a:lnTo>
                  <a:pt x="3138" y="229"/>
                </a:lnTo>
                <a:lnTo>
                  <a:pt x="3138" y="291"/>
                </a:lnTo>
                <a:lnTo>
                  <a:pt x="3138" y="319"/>
                </a:lnTo>
                <a:lnTo>
                  <a:pt x="3139" y="468"/>
                </a:lnTo>
                <a:lnTo>
                  <a:pt x="3139" y="506"/>
                </a:lnTo>
                <a:lnTo>
                  <a:pt x="3139" y="621"/>
                </a:lnTo>
                <a:lnTo>
                  <a:pt x="3140" y="643"/>
                </a:lnTo>
                <a:lnTo>
                  <a:pt x="3140" y="730"/>
                </a:lnTo>
                <a:lnTo>
                  <a:pt x="3140" y="739"/>
                </a:lnTo>
                <a:lnTo>
                  <a:pt x="3140" y="756"/>
                </a:lnTo>
                <a:lnTo>
                  <a:pt x="3140" y="747"/>
                </a:lnTo>
                <a:lnTo>
                  <a:pt x="3141" y="745"/>
                </a:lnTo>
                <a:lnTo>
                  <a:pt x="3141" y="757"/>
                </a:lnTo>
                <a:lnTo>
                  <a:pt x="3141" y="763"/>
                </a:lnTo>
                <a:lnTo>
                  <a:pt x="3142" y="784"/>
                </a:lnTo>
                <a:lnTo>
                  <a:pt x="3142" y="785"/>
                </a:lnTo>
                <a:lnTo>
                  <a:pt x="3142" y="790"/>
                </a:lnTo>
                <a:lnTo>
                  <a:pt x="3142" y="790"/>
                </a:lnTo>
                <a:lnTo>
                  <a:pt x="3142" y="788"/>
                </a:lnTo>
                <a:lnTo>
                  <a:pt x="3143" y="786"/>
                </a:lnTo>
                <a:lnTo>
                  <a:pt x="3143" y="786"/>
                </a:lnTo>
                <a:lnTo>
                  <a:pt x="3143" y="788"/>
                </a:lnTo>
                <a:lnTo>
                  <a:pt x="3144" y="788"/>
                </a:lnTo>
                <a:lnTo>
                  <a:pt x="3144" y="791"/>
                </a:lnTo>
                <a:lnTo>
                  <a:pt x="3144" y="791"/>
                </a:lnTo>
                <a:lnTo>
                  <a:pt x="3144" y="795"/>
                </a:lnTo>
                <a:lnTo>
                  <a:pt x="3144" y="795"/>
                </a:lnTo>
                <a:lnTo>
                  <a:pt x="3145" y="797"/>
                </a:lnTo>
                <a:lnTo>
                  <a:pt x="3145" y="798"/>
                </a:lnTo>
                <a:lnTo>
                  <a:pt x="3145" y="799"/>
                </a:lnTo>
                <a:lnTo>
                  <a:pt x="3146" y="802"/>
                </a:lnTo>
                <a:lnTo>
                  <a:pt x="3146" y="802"/>
                </a:lnTo>
                <a:lnTo>
                  <a:pt x="3146" y="804"/>
                </a:lnTo>
                <a:lnTo>
                  <a:pt x="3146" y="804"/>
                </a:lnTo>
                <a:lnTo>
                  <a:pt x="3147" y="808"/>
                </a:lnTo>
                <a:lnTo>
                  <a:pt x="3147" y="809"/>
                </a:lnTo>
                <a:lnTo>
                  <a:pt x="3147" y="812"/>
                </a:lnTo>
                <a:lnTo>
                  <a:pt x="3148" y="814"/>
                </a:lnTo>
                <a:lnTo>
                  <a:pt x="3148" y="821"/>
                </a:lnTo>
                <a:lnTo>
                  <a:pt x="3148" y="822"/>
                </a:lnTo>
                <a:lnTo>
                  <a:pt x="3148" y="825"/>
                </a:lnTo>
                <a:lnTo>
                  <a:pt x="3149" y="825"/>
                </a:lnTo>
                <a:lnTo>
                  <a:pt x="3149" y="827"/>
                </a:lnTo>
                <a:lnTo>
                  <a:pt x="3149" y="826"/>
                </a:lnTo>
                <a:lnTo>
                  <a:pt x="3149" y="826"/>
                </a:lnTo>
                <a:lnTo>
                  <a:pt x="3150" y="827"/>
                </a:lnTo>
                <a:lnTo>
                  <a:pt x="3150" y="827"/>
                </a:lnTo>
                <a:lnTo>
                  <a:pt x="3150" y="826"/>
                </a:lnTo>
                <a:lnTo>
                  <a:pt x="3150" y="824"/>
                </a:lnTo>
                <a:lnTo>
                  <a:pt x="3150" y="824"/>
                </a:lnTo>
                <a:lnTo>
                  <a:pt x="3151" y="819"/>
                </a:lnTo>
                <a:lnTo>
                  <a:pt x="3151" y="819"/>
                </a:lnTo>
                <a:lnTo>
                  <a:pt x="3151" y="818"/>
                </a:lnTo>
                <a:lnTo>
                  <a:pt x="3151" y="818"/>
                </a:lnTo>
                <a:lnTo>
                  <a:pt x="3152" y="818"/>
                </a:lnTo>
                <a:lnTo>
                  <a:pt x="3152" y="793"/>
                </a:lnTo>
                <a:lnTo>
                  <a:pt x="3152" y="765"/>
                </a:lnTo>
                <a:lnTo>
                  <a:pt x="3152" y="460"/>
                </a:lnTo>
                <a:lnTo>
                  <a:pt x="3153" y="428"/>
                </a:lnTo>
                <a:lnTo>
                  <a:pt x="3153" y="370"/>
                </a:lnTo>
                <a:lnTo>
                  <a:pt x="3153" y="350"/>
                </a:lnTo>
                <a:lnTo>
                  <a:pt x="3154" y="218"/>
                </a:lnTo>
                <a:lnTo>
                  <a:pt x="3154" y="194"/>
                </a:lnTo>
                <a:lnTo>
                  <a:pt x="3154" y="136"/>
                </a:lnTo>
                <a:lnTo>
                  <a:pt x="3154" y="127"/>
                </a:lnTo>
                <a:lnTo>
                  <a:pt x="3155" y="93"/>
                </a:lnTo>
                <a:lnTo>
                  <a:pt x="3155" y="87"/>
                </a:lnTo>
                <a:lnTo>
                  <a:pt x="3155" y="79"/>
                </a:lnTo>
                <a:lnTo>
                  <a:pt x="3156" y="78"/>
                </a:lnTo>
                <a:lnTo>
                  <a:pt x="3156" y="72"/>
                </a:lnTo>
                <a:lnTo>
                  <a:pt x="3156" y="70"/>
                </a:lnTo>
                <a:lnTo>
                  <a:pt x="3156" y="62"/>
                </a:lnTo>
                <a:lnTo>
                  <a:pt x="3157" y="60"/>
                </a:lnTo>
                <a:lnTo>
                  <a:pt x="3157" y="56"/>
                </a:lnTo>
                <a:lnTo>
                  <a:pt x="3157" y="55"/>
                </a:lnTo>
                <a:lnTo>
                  <a:pt x="3157" y="55"/>
                </a:lnTo>
                <a:lnTo>
                  <a:pt x="3158" y="57"/>
                </a:lnTo>
                <a:lnTo>
                  <a:pt x="3158" y="58"/>
                </a:lnTo>
                <a:lnTo>
                  <a:pt x="3158" y="67"/>
                </a:lnTo>
                <a:lnTo>
                  <a:pt x="3159" y="70"/>
                </a:lnTo>
                <a:lnTo>
                  <a:pt x="3159" y="84"/>
                </a:lnTo>
                <a:lnTo>
                  <a:pt x="3159" y="89"/>
                </a:lnTo>
                <a:lnTo>
                  <a:pt x="3159" y="110"/>
                </a:lnTo>
                <a:lnTo>
                  <a:pt x="3160" y="115"/>
                </a:lnTo>
                <a:lnTo>
                  <a:pt x="3160" y="139"/>
                </a:lnTo>
                <a:lnTo>
                  <a:pt x="3160" y="143"/>
                </a:lnTo>
                <a:lnTo>
                  <a:pt x="3161" y="159"/>
                </a:lnTo>
                <a:lnTo>
                  <a:pt x="3161" y="166"/>
                </a:lnTo>
                <a:lnTo>
                  <a:pt x="3161" y="184"/>
                </a:lnTo>
                <a:lnTo>
                  <a:pt x="3161" y="186"/>
                </a:lnTo>
                <a:lnTo>
                  <a:pt x="3162" y="201"/>
                </a:lnTo>
                <a:lnTo>
                  <a:pt x="3162" y="203"/>
                </a:lnTo>
                <a:lnTo>
                  <a:pt x="3162" y="212"/>
                </a:lnTo>
                <a:lnTo>
                  <a:pt x="3163" y="213"/>
                </a:lnTo>
                <a:lnTo>
                  <a:pt x="3163" y="226"/>
                </a:lnTo>
                <a:lnTo>
                  <a:pt x="3163" y="228"/>
                </a:lnTo>
                <a:lnTo>
                  <a:pt x="3163" y="235"/>
                </a:lnTo>
                <a:lnTo>
                  <a:pt x="3164" y="237"/>
                </a:lnTo>
                <a:lnTo>
                  <a:pt x="3164" y="238"/>
                </a:lnTo>
                <a:lnTo>
                  <a:pt x="3164" y="237"/>
                </a:lnTo>
                <a:lnTo>
                  <a:pt x="3164" y="237"/>
                </a:lnTo>
                <a:lnTo>
                  <a:pt x="3165" y="245"/>
                </a:lnTo>
                <a:lnTo>
                  <a:pt x="3165" y="246"/>
                </a:lnTo>
                <a:lnTo>
                  <a:pt x="3165" y="249"/>
                </a:lnTo>
                <a:lnTo>
                  <a:pt x="3165" y="249"/>
                </a:lnTo>
                <a:lnTo>
                  <a:pt x="3165" y="249"/>
                </a:lnTo>
                <a:lnTo>
                  <a:pt x="3165" y="247"/>
                </a:lnTo>
                <a:lnTo>
                  <a:pt x="3166" y="250"/>
                </a:lnTo>
                <a:lnTo>
                  <a:pt x="3166" y="251"/>
                </a:lnTo>
                <a:lnTo>
                  <a:pt x="3166" y="252"/>
                </a:lnTo>
                <a:lnTo>
                  <a:pt x="3166" y="252"/>
                </a:lnTo>
                <a:lnTo>
                  <a:pt x="3167" y="253"/>
                </a:lnTo>
                <a:lnTo>
                  <a:pt x="3167" y="249"/>
                </a:lnTo>
                <a:lnTo>
                  <a:pt x="3167" y="247"/>
                </a:lnTo>
                <a:lnTo>
                  <a:pt x="3167" y="228"/>
                </a:lnTo>
                <a:lnTo>
                  <a:pt x="3168" y="225"/>
                </a:lnTo>
                <a:lnTo>
                  <a:pt x="3168" y="212"/>
                </a:lnTo>
                <a:lnTo>
                  <a:pt x="3168" y="208"/>
                </a:lnTo>
                <a:lnTo>
                  <a:pt x="3169" y="198"/>
                </a:lnTo>
                <a:lnTo>
                  <a:pt x="3169" y="194"/>
                </a:lnTo>
                <a:lnTo>
                  <a:pt x="3169" y="176"/>
                </a:lnTo>
                <a:lnTo>
                  <a:pt x="3169" y="174"/>
                </a:lnTo>
                <a:lnTo>
                  <a:pt x="3170" y="163"/>
                </a:lnTo>
                <a:lnTo>
                  <a:pt x="3170" y="160"/>
                </a:lnTo>
                <a:lnTo>
                  <a:pt x="3170" y="153"/>
                </a:lnTo>
                <a:lnTo>
                  <a:pt x="3171" y="152"/>
                </a:lnTo>
                <a:lnTo>
                  <a:pt x="3171" y="151"/>
                </a:lnTo>
                <a:lnTo>
                  <a:pt x="3171" y="151"/>
                </a:lnTo>
                <a:lnTo>
                  <a:pt x="3171" y="151"/>
                </a:lnTo>
                <a:lnTo>
                  <a:pt x="3171" y="155"/>
                </a:lnTo>
                <a:lnTo>
                  <a:pt x="3172" y="158"/>
                </a:lnTo>
                <a:lnTo>
                  <a:pt x="3172" y="171"/>
                </a:lnTo>
                <a:lnTo>
                  <a:pt x="3172" y="176"/>
                </a:lnTo>
                <a:lnTo>
                  <a:pt x="3173" y="209"/>
                </a:lnTo>
                <a:lnTo>
                  <a:pt x="3173" y="221"/>
                </a:lnTo>
                <a:lnTo>
                  <a:pt x="3173" y="297"/>
                </a:lnTo>
                <a:lnTo>
                  <a:pt x="3173" y="322"/>
                </a:lnTo>
                <a:lnTo>
                  <a:pt x="3174" y="475"/>
                </a:lnTo>
                <a:lnTo>
                  <a:pt x="3174" y="502"/>
                </a:lnTo>
                <a:lnTo>
                  <a:pt x="3174" y="593"/>
                </a:lnTo>
                <a:lnTo>
                  <a:pt x="3175" y="617"/>
                </a:lnTo>
                <a:lnTo>
                  <a:pt x="3175" y="696"/>
                </a:lnTo>
                <a:lnTo>
                  <a:pt x="3175" y="707"/>
                </a:lnTo>
                <a:lnTo>
                  <a:pt x="3175" y="752"/>
                </a:lnTo>
                <a:lnTo>
                  <a:pt x="3175" y="746"/>
                </a:lnTo>
                <a:lnTo>
                  <a:pt x="3176" y="741"/>
                </a:lnTo>
                <a:lnTo>
                  <a:pt x="3176" y="739"/>
                </a:lnTo>
                <a:lnTo>
                  <a:pt x="3176" y="749"/>
                </a:lnTo>
                <a:lnTo>
                  <a:pt x="3176" y="756"/>
                </a:lnTo>
                <a:lnTo>
                  <a:pt x="3177" y="771"/>
                </a:lnTo>
                <a:lnTo>
                  <a:pt x="3177" y="773"/>
                </a:lnTo>
                <a:lnTo>
                  <a:pt x="3177" y="782"/>
                </a:lnTo>
                <a:lnTo>
                  <a:pt x="3177" y="783"/>
                </a:lnTo>
                <a:lnTo>
                  <a:pt x="3178" y="781"/>
                </a:lnTo>
                <a:lnTo>
                  <a:pt x="3178" y="781"/>
                </a:lnTo>
                <a:lnTo>
                  <a:pt x="3178" y="782"/>
                </a:lnTo>
                <a:lnTo>
                  <a:pt x="3178" y="787"/>
                </a:lnTo>
                <a:lnTo>
                  <a:pt x="3179" y="787"/>
                </a:lnTo>
                <a:lnTo>
                  <a:pt x="3179" y="788"/>
                </a:lnTo>
                <a:lnTo>
                  <a:pt x="3179" y="788"/>
                </a:lnTo>
                <a:lnTo>
                  <a:pt x="3179" y="788"/>
                </a:lnTo>
                <a:lnTo>
                  <a:pt x="3179" y="790"/>
                </a:lnTo>
                <a:lnTo>
                  <a:pt x="3179" y="790"/>
                </a:lnTo>
                <a:lnTo>
                  <a:pt x="3180" y="793"/>
                </a:lnTo>
                <a:lnTo>
                  <a:pt x="3180" y="793"/>
                </a:lnTo>
                <a:lnTo>
                  <a:pt x="3181" y="793"/>
                </a:lnTo>
                <a:lnTo>
                  <a:pt x="3181" y="794"/>
                </a:lnTo>
                <a:lnTo>
                  <a:pt x="3181" y="798"/>
                </a:lnTo>
                <a:lnTo>
                  <a:pt x="3181" y="799"/>
                </a:lnTo>
                <a:lnTo>
                  <a:pt x="3182" y="803"/>
                </a:lnTo>
                <a:lnTo>
                  <a:pt x="3182" y="804"/>
                </a:lnTo>
                <a:lnTo>
                  <a:pt x="3182" y="807"/>
                </a:lnTo>
                <a:lnTo>
                  <a:pt x="3182" y="807"/>
                </a:lnTo>
                <a:lnTo>
                  <a:pt x="3183" y="808"/>
                </a:lnTo>
                <a:lnTo>
                  <a:pt x="3183" y="814"/>
                </a:lnTo>
                <a:lnTo>
                  <a:pt x="3183" y="816"/>
                </a:lnTo>
                <a:lnTo>
                  <a:pt x="3183" y="821"/>
                </a:lnTo>
                <a:lnTo>
                  <a:pt x="3184" y="822"/>
                </a:lnTo>
                <a:lnTo>
                  <a:pt x="3184" y="825"/>
                </a:lnTo>
                <a:lnTo>
                  <a:pt x="3184" y="825"/>
                </a:lnTo>
                <a:lnTo>
                  <a:pt x="3184" y="825"/>
                </a:lnTo>
                <a:lnTo>
                  <a:pt x="3185" y="827"/>
                </a:lnTo>
                <a:lnTo>
                  <a:pt x="3185" y="826"/>
                </a:lnTo>
                <a:lnTo>
                  <a:pt x="3185" y="825"/>
                </a:lnTo>
                <a:lnTo>
                  <a:pt x="3185" y="825"/>
                </a:lnTo>
                <a:lnTo>
                  <a:pt x="3186" y="824"/>
                </a:lnTo>
                <a:lnTo>
                  <a:pt x="3186" y="818"/>
                </a:lnTo>
                <a:lnTo>
                  <a:pt x="3186" y="818"/>
                </a:lnTo>
                <a:lnTo>
                  <a:pt x="3186" y="816"/>
                </a:lnTo>
                <a:lnTo>
                  <a:pt x="3186" y="814"/>
                </a:lnTo>
                <a:lnTo>
                  <a:pt x="3186" y="814"/>
                </a:lnTo>
                <a:lnTo>
                  <a:pt x="3187" y="814"/>
                </a:lnTo>
                <a:lnTo>
                  <a:pt x="3187" y="756"/>
                </a:lnTo>
                <a:lnTo>
                  <a:pt x="3187" y="732"/>
                </a:lnTo>
                <a:lnTo>
                  <a:pt x="3188" y="423"/>
                </a:lnTo>
                <a:lnTo>
                  <a:pt x="3188" y="407"/>
                </a:lnTo>
                <a:lnTo>
                  <a:pt x="3188" y="358"/>
                </a:lnTo>
                <a:lnTo>
                  <a:pt x="3188" y="340"/>
                </a:lnTo>
                <a:lnTo>
                  <a:pt x="3189" y="246"/>
                </a:lnTo>
                <a:lnTo>
                  <a:pt x="3189" y="226"/>
                </a:lnTo>
                <a:lnTo>
                  <a:pt x="3189" y="147"/>
                </a:lnTo>
                <a:lnTo>
                  <a:pt x="3190" y="139"/>
                </a:lnTo>
                <a:lnTo>
                  <a:pt x="3190" y="105"/>
                </a:lnTo>
                <a:lnTo>
                  <a:pt x="3190" y="101"/>
                </a:lnTo>
                <a:lnTo>
                  <a:pt x="3190" y="92"/>
                </a:lnTo>
                <a:lnTo>
                  <a:pt x="3191" y="90"/>
                </a:lnTo>
                <a:lnTo>
                  <a:pt x="3191" y="79"/>
                </a:lnTo>
                <a:lnTo>
                  <a:pt x="3191" y="76"/>
                </a:lnTo>
                <a:lnTo>
                  <a:pt x="3192" y="62"/>
                </a:lnTo>
                <a:lnTo>
                  <a:pt x="3192" y="59"/>
                </a:lnTo>
                <a:lnTo>
                  <a:pt x="3192" y="49"/>
                </a:lnTo>
                <a:lnTo>
                  <a:pt x="3192" y="48"/>
                </a:lnTo>
                <a:lnTo>
                  <a:pt x="3193" y="46"/>
                </a:lnTo>
                <a:lnTo>
                  <a:pt x="3193" y="46"/>
                </a:lnTo>
                <a:lnTo>
                  <a:pt x="3193" y="47"/>
                </a:lnTo>
                <a:lnTo>
                  <a:pt x="3193" y="47"/>
                </a:lnTo>
                <a:lnTo>
                  <a:pt x="3193" y="50"/>
                </a:lnTo>
                <a:lnTo>
                  <a:pt x="3194" y="58"/>
                </a:lnTo>
                <a:lnTo>
                  <a:pt x="3194" y="61"/>
                </a:lnTo>
                <a:lnTo>
                  <a:pt x="3194" y="74"/>
                </a:lnTo>
                <a:lnTo>
                  <a:pt x="3195" y="78"/>
                </a:lnTo>
                <a:lnTo>
                  <a:pt x="3195" y="97"/>
                </a:lnTo>
                <a:lnTo>
                  <a:pt x="3195" y="100"/>
                </a:lnTo>
                <a:lnTo>
                  <a:pt x="3196" y="110"/>
                </a:lnTo>
                <a:lnTo>
                  <a:pt x="3196" y="114"/>
                </a:lnTo>
                <a:lnTo>
                  <a:pt x="3196" y="122"/>
                </a:lnTo>
                <a:lnTo>
                  <a:pt x="3196" y="125"/>
                </a:lnTo>
                <a:lnTo>
                  <a:pt x="3197" y="135"/>
                </a:lnTo>
                <a:lnTo>
                  <a:pt x="3197" y="138"/>
                </a:lnTo>
                <a:lnTo>
                  <a:pt x="3197" y="148"/>
                </a:lnTo>
                <a:lnTo>
                  <a:pt x="3198" y="150"/>
                </a:lnTo>
                <a:lnTo>
                  <a:pt x="3198" y="158"/>
                </a:lnTo>
                <a:lnTo>
                  <a:pt x="3198" y="159"/>
                </a:lnTo>
                <a:lnTo>
                  <a:pt x="3198" y="168"/>
                </a:lnTo>
                <a:lnTo>
                  <a:pt x="3199" y="169"/>
                </a:lnTo>
                <a:lnTo>
                  <a:pt x="3199" y="174"/>
                </a:lnTo>
                <a:lnTo>
                  <a:pt x="3199" y="176"/>
                </a:lnTo>
                <a:lnTo>
                  <a:pt x="3200" y="184"/>
                </a:lnTo>
                <a:lnTo>
                  <a:pt x="3200" y="186"/>
                </a:lnTo>
                <a:lnTo>
                  <a:pt x="3200" y="195"/>
                </a:lnTo>
                <a:lnTo>
                  <a:pt x="3200" y="196"/>
                </a:lnTo>
                <a:lnTo>
                  <a:pt x="3201" y="205"/>
                </a:lnTo>
                <a:lnTo>
                  <a:pt x="3201" y="207"/>
                </a:lnTo>
                <a:lnTo>
                  <a:pt x="3201" y="219"/>
                </a:lnTo>
                <a:lnTo>
                  <a:pt x="3202" y="222"/>
                </a:lnTo>
                <a:lnTo>
                  <a:pt x="3202" y="225"/>
                </a:lnTo>
                <a:lnTo>
                  <a:pt x="3202" y="227"/>
                </a:lnTo>
                <a:lnTo>
                  <a:pt x="3202" y="227"/>
                </a:lnTo>
                <a:lnTo>
                  <a:pt x="3202" y="224"/>
                </a:lnTo>
                <a:lnTo>
                  <a:pt x="3202" y="225"/>
                </a:lnTo>
                <a:lnTo>
                  <a:pt x="3202" y="223"/>
                </a:lnTo>
                <a:lnTo>
                  <a:pt x="3203" y="213"/>
                </a:lnTo>
                <a:lnTo>
                  <a:pt x="3203" y="213"/>
                </a:lnTo>
                <a:lnTo>
                  <a:pt x="3204" y="197"/>
                </a:lnTo>
                <a:lnTo>
                  <a:pt x="3204" y="192"/>
                </a:lnTo>
                <a:lnTo>
                  <a:pt x="3204" y="168"/>
                </a:lnTo>
                <a:lnTo>
                  <a:pt x="3204" y="165"/>
                </a:lnTo>
                <a:lnTo>
                  <a:pt x="3205" y="152"/>
                </a:lnTo>
                <a:lnTo>
                  <a:pt x="3205" y="149"/>
                </a:lnTo>
                <a:lnTo>
                  <a:pt x="3205" y="142"/>
                </a:lnTo>
                <a:lnTo>
                  <a:pt x="3206" y="141"/>
                </a:lnTo>
                <a:lnTo>
                  <a:pt x="3206" y="139"/>
                </a:lnTo>
                <a:lnTo>
                  <a:pt x="3206" y="141"/>
                </a:lnTo>
                <a:lnTo>
                  <a:pt x="3206" y="142"/>
                </a:lnTo>
                <a:lnTo>
                  <a:pt x="3206" y="149"/>
                </a:lnTo>
                <a:lnTo>
                  <a:pt x="3207" y="152"/>
                </a:lnTo>
                <a:lnTo>
                  <a:pt x="3207" y="168"/>
                </a:lnTo>
                <a:lnTo>
                  <a:pt x="3207" y="175"/>
                </a:lnTo>
                <a:lnTo>
                  <a:pt x="3208" y="233"/>
                </a:lnTo>
                <a:lnTo>
                  <a:pt x="3208" y="248"/>
                </a:lnTo>
                <a:lnTo>
                  <a:pt x="3208" y="337"/>
                </a:lnTo>
                <a:lnTo>
                  <a:pt x="3208" y="374"/>
                </a:lnTo>
                <a:lnTo>
                  <a:pt x="3209" y="533"/>
                </a:lnTo>
                <a:lnTo>
                  <a:pt x="3209" y="567"/>
                </a:lnTo>
                <a:lnTo>
                  <a:pt x="3209" y="665"/>
                </a:lnTo>
                <a:lnTo>
                  <a:pt x="3210" y="680"/>
                </a:lnTo>
                <a:lnTo>
                  <a:pt x="3210" y="737"/>
                </a:lnTo>
                <a:lnTo>
                  <a:pt x="3210" y="745"/>
                </a:lnTo>
                <a:lnTo>
                  <a:pt x="3210" y="762"/>
                </a:lnTo>
                <a:lnTo>
                  <a:pt x="3210" y="755"/>
                </a:lnTo>
                <a:lnTo>
                  <a:pt x="3211" y="756"/>
                </a:lnTo>
                <a:lnTo>
                  <a:pt x="3211" y="770"/>
                </a:lnTo>
                <a:lnTo>
                  <a:pt x="3211" y="772"/>
                </a:lnTo>
                <a:lnTo>
                  <a:pt x="3212" y="781"/>
                </a:lnTo>
                <a:lnTo>
                  <a:pt x="3212" y="785"/>
                </a:lnTo>
                <a:lnTo>
                  <a:pt x="3212" y="791"/>
                </a:lnTo>
                <a:lnTo>
                  <a:pt x="3212" y="793"/>
                </a:lnTo>
                <a:lnTo>
                  <a:pt x="3212" y="791"/>
                </a:lnTo>
                <a:lnTo>
                  <a:pt x="3213" y="791"/>
                </a:lnTo>
                <a:lnTo>
                  <a:pt x="3213" y="792"/>
                </a:lnTo>
                <a:lnTo>
                  <a:pt x="3213" y="793"/>
                </a:lnTo>
                <a:lnTo>
                  <a:pt x="3213" y="791"/>
                </a:lnTo>
                <a:lnTo>
                  <a:pt x="3214" y="791"/>
                </a:lnTo>
                <a:lnTo>
                  <a:pt x="3214" y="789"/>
                </a:lnTo>
                <a:lnTo>
                  <a:pt x="3214" y="789"/>
                </a:lnTo>
                <a:lnTo>
                  <a:pt x="3214" y="789"/>
                </a:lnTo>
                <a:lnTo>
                  <a:pt x="3215" y="791"/>
                </a:lnTo>
                <a:lnTo>
                  <a:pt x="3215" y="791"/>
                </a:lnTo>
                <a:lnTo>
                  <a:pt x="3215" y="791"/>
                </a:lnTo>
                <a:lnTo>
                  <a:pt x="3215" y="790"/>
                </a:lnTo>
                <a:lnTo>
                  <a:pt x="3215" y="790"/>
                </a:lnTo>
                <a:lnTo>
                  <a:pt x="3215" y="789"/>
                </a:lnTo>
                <a:lnTo>
                  <a:pt x="3216" y="790"/>
                </a:lnTo>
                <a:lnTo>
                  <a:pt x="3216" y="790"/>
                </a:lnTo>
                <a:lnTo>
                  <a:pt x="3216" y="793"/>
                </a:lnTo>
                <a:lnTo>
                  <a:pt x="3216" y="793"/>
                </a:lnTo>
                <a:lnTo>
                  <a:pt x="3217" y="796"/>
                </a:lnTo>
                <a:lnTo>
                  <a:pt x="3217" y="796"/>
                </a:lnTo>
                <a:lnTo>
                  <a:pt x="3217" y="797"/>
                </a:lnTo>
                <a:lnTo>
                  <a:pt x="3217" y="801"/>
                </a:lnTo>
                <a:lnTo>
                  <a:pt x="3218" y="801"/>
                </a:lnTo>
                <a:lnTo>
                  <a:pt x="3218" y="805"/>
                </a:lnTo>
                <a:lnTo>
                  <a:pt x="3218" y="805"/>
                </a:lnTo>
                <a:lnTo>
                  <a:pt x="3219" y="811"/>
                </a:lnTo>
                <a:lnTo>
                  <a:pt x="3219" y="812"/>
                </a:lnTo>
                <a:lnTo>
                  <a:pt x="3219" y="817"/>
                </a:lnTo>
                <a:lnTo>
                  <a:pt x="3219" y="820"/>
                </a:lnTo>
                <a:lnTo>
                  <a:pt x="3220" y="824"/>
                </a:lnTo>
                <a:lnTo>
                  <a:pt x="3220" y="824"/>
                </a:lnTo>
                <a:lnTo>
                  <a:pt x="3220" y="825"/>
                </a:lnTo>
                <a:lnTo>
                  <a:pt x="3220" y="825"/>
                </a:lnTo>
                <a:lnTo>
                  <a:pt x="3221" y="825"/>
                </a:lnTo>
                <a:lnTo>
                  <a:pt x="3221" y="826"/>
                </a:lnTo>
                <a:lnTo>
                  <a:pt x="3221" y="826"/>
                </a:lnTo>
                <a:lnTo>
                  <a:pt x="3221" y="825"/>
                </a:lnTo>
                <a:lnTo>
                  <a:pt x="3221" y="819"/>
                </a:lnTo>
                <a:lnTo>
                  <a:pt x="3222" y="818"/>
                </a:lnTo>
                <a:lnTo>
                  <a:pt x="3222" y="817"/>
                </a:lnTo>
                <a:lnTo>
                  <a:pt x="3222" y="817"/>
                </a:lnTo>
                <a:lnTo>
                  <a:pt x="3222" y="816"/>
                </a:lnTo>
                <a:lnTo>
                  <a:pt x="3223" y="777"/>
                </a:lnTo>
                <a:lnTo>
                  <a:pt x="3223" y="752"/>
                </a:lnTo>
                <a:lnTo>
                  <a:pt x="3223" y="470"/>
                </a:lnTo>
                <a:lnTo>
                  <a:pt x="3223" y="415"/>
                </a:lnTo>
                <a:lnTo>
                  <a:pt x="3224" y="345"/>
                </a:lnTo>
                <a:lnTo>
                  <a:pt x="3224" y="330"/>
                </a:lnTo>
                <a:lnTo>
                  <a:pt x="3224" y="215"/>
                </a:lnTo>
                <a:lnTo>
                  <a:pt x="3225" y="193"/>
                </a:lnTo>
                <a:lnTo>
                  <a:pt x="3225" y="131"/>
                </a:lnTo>
                <a:lnTo>
                  <a:pt x="3225" y="118"/>
                </a:lnTo>
                <a:lnTo>
                  <a:pt x="3225" y="81"/>
                </a:lnTo>
                <a:lnTo>
                  <a:pt x="3225" y="76"/>
                </a:lnTo>
                <a:lnTo>
                  <a:pt x="3226" y="52"/>
                </a:lnTo>
                <a:lnTo>
                  <a:pt x="3226" y="51"/>
                </a:lnTo>
                <a:lnTo>
                  <a:pt x="3227" y="47"/>
                </a:lnTo>
                <a:lnTo>
                  <a:pt x="3227" y="46"/>
                </a:lnTo>
                <a:lnTo>
                  <a:pt x="3227" y="43"/>
                </a:lnTo>
                <a:lnTo>
                  <a:pt x="3227" y="43"/>
                </a:lnTo>
                <a:lnTo>
                  <a:pt x="3228" y="45"/>
                </a:lnTo>
                <a:lnTo>
                  <a:pt x="3228" y="46"/>
                </a:lnTo>
                <a:lnTo>
                  <a:pt x="3228" y="54"/>
                </a:lnTo>
                <a:lnTo>
                  <a:pt x="3229" y="57"/>
                </a:lnTo>
                <a:lnTo>
                  <a:pt x="3229" y="74"/>
                </a:lnTo>
                <a:lnTo>
                  <a:pt x="3229" y="79"/>
                </a:lnTo>
                <a:lnTo>
                  <a:pt x="3229" y="99"/>
                </a:lnTo>
                <a:lnTo>
                  <a:pt x="3230" y="105"/>
                </a:lnTo>
                <a:lnTo>
                  <a:pt x="3230" y="128"/>
                </a:lnTo>
                <a:lnTo>
                  <a:pt x="3230" y="134"/>
                </a:lnTo>
                <a:lnTo>
                  <a:pt x="3231" y="161"/>
                </a:lnTo>
                <a:lnTo>
                  <a:pt x="3231" y="166"/>
                </a:lnTo>
                <a:lnTo>
                  <a:pt x="3231" y="181"/>
                </a:lnTo>
                <a:lnTo>
                  <a:pt x="3231" y="184"/>
                </a:lnTo>
                <a:lnTo>
                  <a:pt x="3232" y="192"/>
                </a:lnTo>
                <a:lnTo>
                  <a:pt x="3232" y="192"/>
                </a:lnTo>
                <a:lnTo>
                  <a:pt x="3232" y="194"/>
                </a:lnTo>
                <a:lnTo>
                  <a:pt x="3232" y="193"/>
                </a:lnTo>
                <a:lnTo>
                  <a:pt x="3233" y="193"/>
                </a:lnTo>
                <a:lnTo>
                  <a:pt x="3233" y="192"/>
                </a:lnTo>
                <a:lnTo>
                  <a:pt x="3233" y="193"/>
                </a:lnTo>
                <a:lnTo>
                  <a:pt x="3233" y="200"/>
                </a:lnTo>
                <a:lnTo>
                  <a:pt x="3234" y="202"/>
                </a:lnTo>
                <a:lnTo>
                  <a:pt x="3234" y="211"/>
                </a:lnTo>
                <a:lnTo>
                  <a:pt x="3234" y="214"/>
                </a:lnTo>
                <a:lnTo>
                  <a:pt x="3235" y="221"/>
                </a:lnTo>
                <a:lnTo>
                  <a:pt x="3235" y="222"/>
                </a:lnTo>
                <a:lnTo>
                  <a:pt x="3235" y="228"/>
                </a:lnTo>
                <a:lnTo>
                  <a:pt x="3235" y="228"/>
                </a:lnTo>
                <a:lnTo>
                  <a:pt x="3235" y="227"/>
                </a:lnTo>
                <a:lnTo>
                  <a:pt x="3236" y="228"/>
                </a:lnTo>
                <a:lnTo>
                  <a:pt x="3236" y="230"/>
                </a:lnTo>
                <a:lnTo>
                  <a:pt x="3236" y="235"/>
                </a:lnTo>
                <a:lnTo>
                  <a:pt x="3237" y="236"/>
                </a:lnTo>
                <a:lnTo>
                  <a:pt x="3237" y="241"/>
                </a:lnTo>
                <a:lnTo>
                  <a:pt x="3237" y="241"/>
                </a:lnTo>
                <a:lnTo>
                  <a:pt x="3237" y="249"/>
                </a:lnTo>
                <a:lnTo>
                  <a:pt x="3238" y="249"/>
                </a:lnTo>
                <a:lnTo>
                  <a:pt x="3238" y="242"/>
                </a:lnTo>
                <a:lnTo>
                  <a:pt x="3238" y="243"/>
                </a:lnTo>
                <a:lnTo>
                  <a:pt x="3238" y="240"/>
                </a:lnTo>
                <a:lnTo>
                  <a:pt x="3238" y="241"/>
                </a:lnTo>
                <a:lnTo>
                  <a:pt x="3239" y="235"/>
                </a:lnTo>
                <a:lnTo>
                  <a:pt x="3239" y="233"/>
                </a:lnTo>
                <a:lnTo>
                  <a:pt x="3239" y="215"/>
                </a:lnTo>
                <a:lnTo>
                  <a:pt x="3239" y="209"/>
                </a:lnTo>
                <a:lnTo>
                  <a:pt x="3240" y="186"/>
                </a:lnTo>
                <a:lnTo>
                  <a:pt x="3240" y="183"/>
                </a:lnTo>
                <a:lnTo>
                  <a:pt x="3240" y="172"/>
                </a:lnTo>
                <a:lnTo>
                  <a:pt x="3241" y="168"/>
                </a:lnTo>
                <a:lnTo>
                  <a:pt x="3241" y="160"/>
                </a:lnTo>
                <a:lnTo>
                  <a:pt x="3241" y="159"/>
                </a:lnTo>
                <a:lnTo>
                  <a:pt x="3241" y="159"/>
                </a:lnTo>
                <a:lnTo>
                  <a:pt x="3242" y="159"/>
                </a:lnTo>
                <a:lnTo>
                  <a:pt x="3242" y="161"/>
                </a:lnTo>
                <a:lnTo>
                  <a:pt x="3242" y="168"/>
                </a:lnTo>
                <a:lnTo>
                  <a:pt x="3242" y="171"/>
                </a:lnTo>
                <a:lnTo>
                  <a:pt x="3243" y="192"/>
                </a:lnTo>
                <a:lnTo>
                  <a:pt x="3243" y="197"/>
                </a:lnTo>
                <a:lnTo>
                  <a:pt x="3243" y="236"/>
                </a:lnTo>
                <a:lnTo>
                  <a:pt x="3244" y="253"/>
                </a:lnTo>
                <a:lnTo>
                  <a:pt x="3244" y="343"/>
                </a:lnTo>
                <a:lnTo>
                  <a:pt x="3244" y="375"/>
                </a:lnTo>
                <a:lnTo>
                  <a:pt x="3244" y="494"/>
                </a:lnTo>
                <a:lnTo>
                  <a:pt x="3245" y="520"/>
                </a:lnTo>
                <a:lnTo>
                  <a:pt x="3245" y="625"/>
                </a:lnTo>
                <a:lnTo>
                  <a:pt x="3245" y="646"/>
                </a:lnTo>
                <a:lnTo>
                  <a:pt x="3246" y="722"/>
                </a:lnTo>
                <a:lnTo>
                  <a:pt x="3246" y="738"/>
                </a:lnTo>
                <a:lnTo>
                  <a:pt x="3246" y="746"/>
                </a:lnTo>
                <a:lnTo>
                  <a:pt x="3246" y="743"/>
                </a:lnTo>
                <a:lnTo>
                  <a:pt x="3246" y="743"/>
                </a:lnTo>
                <a:lnTo>
                  <a:pt x="3247" y="757"/>
                </a:lnTo>
                <a:lnTo>
                  <a:pt x="3247" y="762"/>
                </a:lnTo>
                <a:lnTo>
                  <a:pt x="3247" y="770"/>
                </a:lnTo>
                <a:lnTo>
                  <a:pt x="3248" y="772"/>
                </a:lnTo>
                <a:lnTo>
                  <a:pt x="3248" y="773"/>
                </a:lnTo>
                <a:lnTo>
                  <a:pt x="3248" y="773"/>
                </a:lnTo>
                <a:lnTo>
                  <a:pt x="3248" y="773"/>
                </a:lnTo>
                <a:lnTo>
                  <a:pt x="3248" y="777"/>
                </a:lnTo>
                <a:lnTo>
                  <a:pt x="3249" y="778"/>
                </a:lnTo>
                <a:lnTo>
                  <a:pt x="3249" y="777"/>
                </a:lnTo>
                <a:lnTo>
                  <a:pt x="3249" y="777"/>
                </a:lnTo>
                <a:lnTo>
                  <a:pt x="3250" y="778"/>
                </a:lnTo>
                <a:lnTo>
                  <a:pt x="3250" y="778"/>
                </a:lnTo>
                <a:lnTo>
                  <a:pt x="3250" y="778"/>
                </a:lnTo>
                <a:lnTo>
                  <a:pt x="3250" y="778"/>
                </a:lnTo>
                <a:lnTo>
                  <a:pt x="3250" y="778"/>
                </a:lnTo>
                <a:lnTo>
                  <a:pt x="3251" y="779"/>
                </a:lnTo>
                <a:lnTo>
                  <a:pt x="3251" y="779"/>
                </a:lnTo>
                <a:lnTo>
                  <a:pt x="3251" y="780"/>
                </a:lnTo>
                <a:lnTo>
                  <a:pt x="3251" y="781"/>
                </a:lnTo>
                <a:lnTo>
                  <a:pt x="3252" y="781"/>
                </a:lnTo>
                <a:lnTo>
                  <a:pt x="3252" y="783"/>
                </a:lnTo>
                <a:lnTo>
                  <a:pt x="3252" y="783"/>
                </a:lnTo>
                <a:lnTo>
                  <a:pt x="3252" y="785"/>
                </a:lnTo>
                <a:lnTo>
                  <a:pt x="3253" y="786"/>
                </a:lnTo>
                <a:lnTo>
                  <a:pt x="3253" y="789"/>
                </a:lnTo>
                <a:lnTo>
                  <a:pt x="3253" y="790"/>
                </a:lnTo>
                <a:lnTo>
                  <a:pt x="3254" y="791"/>
                </a:lnTo>
                <a:lnTo>
                  <a:pt x="3254" y="791"/>
                </a:lnTo>
                <a:lnTo>
                  <a:pt x="3254" y="791"/>
                </a:lnTo>
                <a:lnTo>
                  <a:pt x="3254" y="791"/>
                </a:lnTo>
                <a:lnTo>
                  <a:pt x="3254" y="794"/>
                </a:lnTo>
                <a:lnTo>
                  <a:pt x="3254" y="795"/>
                </a:lnTo>
                <a:lnTo>
                  <a:pt x="3255" y="801"/>
                </a:lnTo>
                <a:lnTo>
                  <a:pt x="3255" y="801"/>
                </a:lnTo>
                <a:lnTo>
                  <a:pt x="3255" y="807"/>
                </a:lnTo>
                <a:lnTo>
                  <a:pt x="3256" y="809"/>
                </a:lnTo>
                <a:lnTo>
                  <a:pt x="3256" y="814"/>
                </a:lnTo>
                <a:lnTo>
                  <a:pt x="3256" y="814"/>
                </a:lnTo>
                <a:lnTo>
                  <a:pt x="3256" y="817"/>
                </a:lnTo>
                <a:lnTo>
                  <a:pt x="3257" y="818"/>
                </a:lnTo>
                <a:lnTo>
                  <a:pt x="3257" y="814"/>
                </a:lnTo>
                <a:lnTo>
                  <a:pt x="3257" y="814"/>
                </a:lnTo>
                <a:lnTo>
                  <a:pt x="3258" y="814"/>
                </a:lnTo>
                <a:lnTo>
                  <a:pt x="3258" y="813"/>
                </a:lnTo>
                <a:lnTo>
                  <a:pt x="3258" y="812"/>
                </a:lnTo>
                <a:lnTo>
                  <a:pt x="3258" y="812"/>
                </a:lnTo>
                <a:lnTo>
                  <a:pt x="3258" y="812"/>
                </a:lnTo>
                <a:lnTo>
                  <a:pt x="3258" y="812"/>
                </a:lnTo>
                <a:lnTo>
                  <a:pt x="3259" y="803"/>
                </a:lnTo>
                <a:lnTo>
                  <a:pt x="3259" y="797"/>
                </a:lnTo>
                <a:lnTo>
                  <a:pt x="3259" y="653"/>
                </a:lnTo>
                <a:lnTo>
                  <a:pt x="3260" y="605"/>
                </a:lnTo>
                <a:lnTo>
                  <a:pt x="3260" y="423"/>
                </a:lnTo>
                <a:lnTo>
                  <a:pt x="3260" y="399"/>
                </a:lnTo>
                <a:lnTo>
                  <a:pt x="3260" y="319"/>
                </a:lnTo>
                <a:lnTo>
                  <a:pt x="3261" y="297"/>
                </a:lnTo>
                <a:lnTo>
                  <a:pt x="3261" y="156"/>
                </a:lnTo>
                <a:lnTo>
                  <a:pt x="3261" y="143"/>
                </a:lnTo>
                <a:lnTo>
                  <a:pt x="3262" y="98"/>
                </a:lnTo>
                <a:lnTo>
                  <a:pt x="3262" y="91"/>
                </a:lnTo>
                <a:lnTo>
                  <a:pt x="3262" y="72"/>
                </a:lnTo>
                <a:lnTo>
                  <a:pt x="3262" y="69"/>
                </a:lnTo>
                <a:lnTo>
                  <a:pt x="3263" y="52"/>
                </a:lnTo>
                <a:lnTo>
                  <a:pt x="3263" y="48"/>
                </a:lnTo>
                <a:lnTo>
                  <a:pt x="3263" y="35"/>
                </a:lnTo>
                <a:lnTo>
                  <a:pt x="3264" y="32"/>
                </a:lnTo>
                <a:lnTo>
                  <a:pt x="3264" y="23"/>
                </a:lnTo>
                <a:lnTo>
                  <a:pt x="3264" y="22"/>
                </a:lnTo>
                <a:lnTo>
                  <a:pt x="3264" y="20"/>
                </a:lnTo>
                <a:lnTo>
                  <a:pt x="3265" y="20"/>
                </a:lnTo>
                <a:lnTo>
                  <a:pt x="3265" y="20"/>
                </a:lnTo>
                <a:lnTo>
                  <a:pt x="3265" y="22"/>
                </a:lnTo>
                <a:lnTo>
                  <a:pt x="3265" y="23"/>
                </a:lnTo>
                <a:lnTo>
                  <a:pt x="3266" y="31"/>
                </a:lnTo>
                <a:lnTo>
                  <a:pt x="3266" y="34"/>
                </a:lnTo>
                <a:lnTo>
                  <a:pt x="3266" y="44"/>
                </a:lnTo>
                <a:lnTo>
                  <a:pt x="3266" y="46"/>
                </a:lnTo>
                <a:lnTo>
                  <a:pt x="3267" y="60"/>
                </a:lnTo>
                <a:lnTo>
                  <a:pt x="3267" y="63"/>
                </a:lnTo>
                <a:lnTo>
                  <a:pt x="3267" y="73"/>
                </a:lnTo>
                <a:lnTo>
                  <a:pt x="3268" y="76"/>
                </a:lnTo>
                <a:lnTo>
                  <a:pt x="3268" y="82"/>
                </a:lnTo>
                <a:lnTo>
                  <a:pt x="3268" y="84"/>
                </a:lnTo>
                <a:lnTo>
                  <a:pt x="3269" y="89"/>
                </a:lnTo>
                <a:lnTo>
                  <a:pt x="3269" y="89"/>
                </a:lnTo>
                <a:lnTo>
                  <a:pt x="3269" y="89"/>
                </a:lnTo>
                <a:lnTo>
                  <a:pt x="3269" y="89"/>
                </a:lnTo>
                <a:lnTo>
                  <a:pt x="3269" y="89"/>
                </a:lnTo>
                <a:lnTo>
                  <a:pt x="3270" y="86"/>
                </a:lnTo>
                <a:lnTo>
                  <a:pt x="3270" y="85"/>
                </a:lnTo>
                <a:lnTo>
                  <a:pt x="3270" y="81"/>
                </a:lnTo>
                <a:lnTo>
                  <a:pt x="3271" y="81"/>
                </a:lnTo>
                <a:lnTo>
                  <a:pt x="3271" y="80"/>
                </a:lnTo>
                <a:lnTo>
                  <a:pt x="3271" y="80"/>
                </a:lnTo>
                <a:lnTo>
                  <a:pt x="3271" y="80"/>
                </a:lnTo>
                <a:lnTo>
                  <a:pt x="3271" y="82"/>
                </a:lnTo>
                <a:lnTo>
                  <a:pt x="3272" y="83"/>
                </a:lnTo>
                <a:lnTo>
                  <a:pt x="3272" y="88"/>
                </a:lnTo>
                <a:lnTo>
                  <a:pt x="3272" y="89"/>
                </a:lnTo>
                <a:lnTo>
                  <a:pt x="3273" y="96"/>
                </a:lnTo>
                <a:lnTo>
                  <a:pt x="3273" y="99"/>
                </a:lnTo>
                <a:lnTo>
                  <a:pt x="3273" y="108"/>
                </a:lnTo>
                <a:lnTo>
                  <a:pt x="3273" y="110"/>
                </a:lnTo>
                <a:lnTo>
                  <a:pt x="3274" y="121"/>
                </a:lnTo>
                <a:lnTo>
                  <a:pt x="3274" y="123"/>
                </a:lnTo>
                <a:lnTo>
                  <a:pt x="3274" y="137"/>
                </a:lnTo>
                <a:lnTo>
                  <a:pt x="3275" y="141"/>
                </a:lnTo>
                <a:lnTo>
                  <a:pt x="3275" y="157"/>
                </a:lnTo>
                <a:lnTo>
                  <a:pt x="3275" y="160"/>
                </a:lnTo>
                <a:lnTo>
                  <a:pt x="3275" y="171"/>
                </a:lnTo>
                <a:lnTo>
                  <a:pt x="3276" y="172"/>
                </a:lnTo>
                <a:lnTo>
                  <a:pt x="3276" y="174"/>
                </a:lnTo>
                <a:lnTo>
                  <a:pt x="3276" y="174"/>
                </a:lnTo>
                <a:lnTo>
                  <a:pt x="3276" y="172"/>
                </a:lnTo>
                <a:lnTo>
                  <a:pt x="3277" y="160"/>
                </a:lnTo>
                <a:lnTo>
                  <a:pt x="3277" y="156"/>
                </a:lnTo>
                <a:lnTo>
                  <a:pt x="3277" y="147"/>
                </a:lnTo>
                <a:lnTo>
                  <a:pt x="3277" y="145"/>
                </a:lnTo>
                <a:lnTo>
                  <a:pt x="3278" y="138"/>
                </a:lnTo>
                <a:lnTo>
                  <a:pt x="3278" y="137"/>
                </a:lnTo>
                <a:lnTo>
                  <a:pt x="3278" y="135"/>
                </a:lnTo>
                <a:lnTo>
                  <a:pt x="3278" y="136"/>
                </a:lnTo>
                <a:lnTo>
                  <a:pt x="3279" y="137"/>
                </a:lnTo>
                <a:lnTo>
                  <a:pt x="3279" y="144"/>
                </a:lnTo>
                <a:lnTo>
                  <a:pt x="3279" y="148"/>
                </a:lnTo>
                <a:lnTo>
                  <a:pt x="3279" y="172"/>
                </a:lnTo>
                <a:lnTo>
                  <a:pt x="3280" y="178"/>
                </a:lnTo>
                <a:lnTo>
                  <a:pt x="3280" y="211"/>
                </a:lnTo>
                <a:lnTo>
                  <a:pt x="3280" y="221"/>
                </a:lnTo>
                <a:lnTo>
                  <a:pt x="3281" y="286"/>
                </a:lnTo>
                <a:lnTo>
                  <a:pt x="3281" y="305"/>
                </a:lnTo>
                <a:lnTo>
                  <a:pt x="3281" y="405"/>
                </a:lnTo>
                <a:lnTo>
                  <a:pt x="3281" y="427"/>
                </a:lnTo>
                <a:lnTo>
                  <a:pt x="3282" y="534"/>
                </a:lnTo>
                <a:lnTo>
                  <a:pt x="3282" y="562"/>
                </a:lnTo>
                <a:lnTo>
                  <a:pt x="3282" y="653"/>
                </a:lnTo>
                <a:lnTo>
                  <a:pt x="3283" y="675"/>
                </a:lnTo>
                <a:lnTo>
                  <a:pt x="3283" y="728"/>
                </a:lnTo>
                <a:lnTo>
                  <a:pt x="3283" y="737"/>
                </a:lnTo>
                <a:lnTo>
                  <a:pt x="3283" y="757"/>
                </a:lnTo>
                <a:lnTo>
                  <a:pt x="3283" y="753"/>
                </a:lnTo>
                <a:lnTo>
                  <a:pt x="3283" y="746"/>
                </a:lnTo>
                <a:lnTo>
                  <a:pt x="3284" y="743"/>
                </a:lnTo>
                <a:lnTo>
                  <a:pt x="3284" y="756"/>
                </a:lnTo>
                <a:lnTo>
                  <a:pt x="3284" y="756"/>
                </a:lnTo>
                <a:lnTo>
                  <a:pt x="3285" y="766"/>
                </a:lnTo>
                <a:lnTo>
                  <a:pt x="3285" y="770"/>
                </a:lnTo>
                <a:lnTo>
                  <a:pt x="3285" y="776"/>
                </a:lnTo>
                <a:lnTo>
                  <a:pt x="3285" y="775"/>
                </a:lnTo>
                <a:lnTo>
                  <a:pt x="3285" y="775"/>
                </a:lnTo>
                <a:lnTo>
                  <a:pt x="3285" y="776"/>
                </a:lnTo>
                <a:lnTo>
                  <a:pt x="3286" y="776"/>
                </a:lnTo>
                <a:lnTo>
                  <a:pt x="3286" y="776"/>
                </a:lnTo>
                <a:lnTo>
                  <a:pt x="3286" y="778"/>
                </a:lnTo>
                <a:lnTo>
                  <a:pt x="3287" y="778"/>
                </a:lnTo>
                <a:lnTo>
                  <a:pt x="3287" y="780"/>
                </a:lnTo>
                <a:lnTo>
                  <a:pt x="3287" y="780"/>
                </a:lnTo>
                <a:lnTo>
                  <a:pt x="3287" y="783"/>
                </a:lnTo>
                <a:lnTo>
                  <a:pt x="3288" y="784"/>
                </a:lnTo>
                <a:lnTo>
                  <a:pt x="3288" y="787"/>
                </a:lnTo>
                <a:lnTo>
                  <a:pt x="3288" y="787"/>
                </a:lnTo>
                <a:lnTo>
                  <a:pt x="3289" y="791"/>
                </a:lnTo>
                <a:lnTo>
                  <a:pt x="3289" y="791"/>
                </a:lnTo>
                <a:lnTo>
                  <a:pt x="3289" y="793"/>
                </a:lnTo>
                <a:lnTo>
                  <a:pt x="3289" y="793"/>
                </a:lnTo>
                <a:lnTo>
                  <a:pt x="3290" y="797"/>
                </a:lnTo>
                <a:lnTo>
                  <a:pt x="3290" y="797"/>
                </a:lnTo>
                <a:lnTo>
                  <a:pt x="3290" y="800"/>
                </a:lnTo>
                <a:lnTo>
                  <a:pt x="3291" y="800"/>
                </a:lnTo>
                <a:lnTo>
                  <a:pt x="3291" y="806"/>
                </a:lnTo>
                <a:lnTo>
                  <a:pt x="3291" y="808"/>
                </a:lnTo>
                <a:lnTo>
                  <a:pt x="3291" y="813"/>
                </a:lnTo>
                <a:lnTo>
                  <a:pt x="3292" y="814"/>
                </a:lnTo>
                <a:lnTo>
                  <a:pt x="3292" y="821"/>
                </a:lnTo>
                <a:lnTo>
                  <a:pt x="3292" y="822"/>
                </a:lnTo>
                <a:lnTo>
                  <a:pt x="3292" y="824"/>
                </a:lnTo>
                <a:lnTo>
                  <a:pt x="3293" y="824"/>
                </a:lnTo>
                <a:lnTo>
                  <a:pt x="3293" y="824"/>
                </a:lnTo>
                <a:lnTo>
                  <a:pt x="3293" y="824"/>
                </a:lnTo>
                <a:lnTo>
                  <a:pt x="3293" y="824"/>
                </a:lnTo>
                <a:lnTo>
                  <a:pt x="3293" y="823"/>
                </a:lnTo>
                <a:lnTo>
                  <a:pt x="3294" y="819"/>
                </a:lnTo>
                <a:lnTo>
                  <a:pt x="3294" y="818"/>
                </a:lnTo>
                <a:lnTo>
                  <a:pt x="3294" y="812"/>
                </a:lnTo>
                <a:lnTo>
                  <a:pt x="3294" y="812"/>
                </a:lnTo>
                <a:lnTo>
                  <a:pt x="3295" y="812"/>
                </a:lnTo>
                <a:lnTo>
                  <a:pt x="3295" y="798"/>
                </a:lnTo>
                <a:lnTo>
                  <a:pt x="3295" y="781"/>
                </a:lnTo>
                <a:lnTo>
                  <a:pt x="3295" y="609"/>
                </a:lnTo>
                <a:lnTo>
                  <a:pt x="3296" y="534"/>
                </a:lnTo>
                <a:lnTo>
                  <a:pt x="3296" y="354"/>
                </a:lnTo>
                <a:lnTo>
                  <a:pt x="3296" y="344"/>
                </a:lnTo>
                <a:lnTo>
                  <a:pt x="3297" y="295"/>
                </a:lnTo>
                <a:lnTo>
                  <a:pt x="3297" y="273"/>
                </a:lnTo>
                <a:lnTo>
                  <a:pt x="3297" y="198"/>
                </a:lnTo>
                <a:lnTo>
                  <a:pt x="3297" y="188"/>
                </a:lnTo>
                <a:lnTo>
                  <a:pt x="3298" y="138"/>
                </a:lnTo>
                <a:lnTo>
                  <a:pt x="3298" y="133"/>
                </a:lnTo>
                <a:lnTo>
                  <a:pt x="3298" y="107"/>
                </a:lnTo>
                <a:lnTo>
                  <a:pt x="3299" y="103"/>
                </a:lnTo>
                <a:lnTo>
                  <a:pt x="3299" y="92"/>
                </a:lnTo>
                <a:lnTo>
                  <a:pt x="3299" y="89"/>
                </a:lnTo>
                <a:lnTo>
                  <a:pt x="3300" y="82"/>
                </a:lnTo>
                <a:lnTo>
                  <a:pt x="3300" y="80"/>
                </a:lnTo>
                <a:lnTo>
                  <a:pt x="3300" y="73"/>
                </a:lnTo>
                <a:lnTo>
                  <a:pt x="3300" y="71"/>
                </a:lnTo>
                <a:lnTo>
                  <a:pt x="3301" y="66"/>
                </a:lnTo>
                <a:lnTo>
                  <a:pt x="3301" y="66"/>
                </a:lnTo>
                <a:lnTo>
                  <a:pt x="3301" y="65"/>
                </a:lnTo>
                <a:lnTo>
                  <a:pt x="3301" y="66"/>
                </a:lnTo>
                <a:lnTo>
                  <a:pt x="3302" y="66"/>
                </a:lnTo>
                <a:lnTo>
                  <a:pt x="3302" y="67"/>
                </a:lnTo>
                <a:lnTo>
                  <a:pt x="3302" y="68"/>
                </a:lnTo>
                <a:lnTo>
                  <a:pt x="3302" y="74"/>
                </a:lnTo>
                <a:lnTo>
                  <a:pt x="3303" y="76"/>
                </a:lnTo>
                <a:lnTo>
                  <a:pt x="3303" y="83"/>
                </a:lnTo>
                <a:lnTo>
                  <a:pt x="3303" y="84"/>
                </a:lnTo>
                <a:lnTo>
                  <a:pt x="3304" y="92"/>
                </a:lnTo>
                <a:lnTo>
                  <a:pt x="3304" y="92"/>
                </a:lnTo>
                <a:lnTo>
                  <a:pt x="3304" y="95"/>
                </a:lnTo>
                <a:lnTo>
                  <a:pt x="3304" y="96"/>
                </a:lnTo>
                <a:lnTo>
                  <a:pt x="3305" y="97"/>
                </a:lnTo>
                <a:lnTo>
                  <a:pt x="3305" y="98"/>
                </a:lnTo>
                <a:lnTo>
                  <a:pt x="3305" y="100"/>
                </a:lnTo>
                <a:lnTo>
                  <a:pt x="3306" y="100"/>
                </a:lnTo>
                <a:lnTo>
                  <a:pt x="3306" y="102"/>
                </a:lnTo>
                <a:lnTo>
                  <a:pt x="3306" y="102"/>
                </a:lnTo>
                <a:lnTo>
                  <a:pt x="3306" y="103"/>
                </a:lnTo>
                <a:lnTo>
                  <a:pt x="3306" y="103"/>
                </a:lnTo>
                <a:lnTo>
                  <a:pt x="3307" y="104"/>
                </a:lnTo>
                <a:lnTo>
                  <a:pt x="3307" y="105"/>
                </a:lnTo>
                <a:lnTo>
                  <a:pt x="3308" y="105"/>
                </a:lnTo>
                <a:lnTo>
                  <a:pt x="3308" y="105"/>
                </a:lnTo>
                <a:lnTo>
                  <a:pt x="3308" y="107"/>
                </a:lnTo>
                <a:lnTo>
                  <a:pt x="3308" y="112"/>
                </a:lnTo>
                <a:lnTo>
                  <a:pt x="3308" y="114"/>
                </a:lnTo>
                <a:lnTo>
                  <a:pt x="3309" y="118"/>
                </a:lnTo>
                <a:lnTo>
                  <a:pt x="3309" y="121"/>
                </a:lnTo>
                <a:lnTo>
                  <a:pt x="3309" y="128"/>
                </a:lnTo>
                <a:lnTo>
                  <a:pt x="3310" y="131"/>
                </a:lnTo>
                <a:lnTo>
                  <a:pt x="3310" y="150"/>
                </a:lnTo>
                <a:lnTo>
                  <a:pt x="3310" y="155"/>
                </a:lnTo>
                <a:lnTo>
                  <a:pt x="3310" y="168"/>
                </a:lnTo>
                <a:lnTo>
                  <a:pt x="3311" y="170"/>
                </a:lnTo>
                <a:lnTo>
                  <a:pt x="3311" y="178"/>
                </a:lnTo>
                <a:lnTo>
                  <a:pt x="3311" y="178"/>
                </a:lnTo>
                <a:lnTo>
                  <a:pt x="3312" y="187"/>
                </a:lnTo>
                <a:lnTo>
                  <a:pt x="3312" y="186"/>
                </a:lnTo>
                <a:lnTo>
                  <a:pt x="3312" y="189"/>
                </a:lnTo>
                <a:lnTo>
                  <a:pt x="3312" y="189"/>
                </a:lnTo>
                <a:lnTo>
                  <a:pt x="3313" y="184"/>
                </a:lnTo>
                <a:lnTo>
                  <a:pt x="3313" y="181"/>
                </a:lnTo>
                <a:lnTo>
                  <a:pt x="3313" y="166"/>
                </a:lnTo>
                <a:lnTo>
                  <a:pt x="3314" y="162"/>
                </a:lnTo>
                <a:lnTo>
                  <a:pt x="3314" y="152"/>
                </a:lnTo>
                <a:lnTo>
                  <a:pt x="3314" y="150"/>
                </a:lnTo>
                <a:lnTo>
                  <a:pt x="3314" y="146"/>
                </a:lnTo>
                <a:lnTo>
                  <a:pt x="3315" y="147"/>
                </a:lnTo>
                <a:lnTo>
                  <a:pt x="3315" y="155"/>
                </a:lnTo>
                <a:lnTo>
                  <a:pt x="3315" y="158"/>
                </a:lnTo>
                <a:lnTo>
                  <a:pt x="3316" y="178"/>
                </a:lnTo>
                <a:lnTo>
                  <a:pt x="3316" y="184"/>
                </a:lnTo>
                <a:lnTo>
                  <a:pt x="3316" y="236"/>
                </a:lnTo>
                <a:lnTo>
                  <a:pt x="3316" y="247"/>
                </a:lnTo>
                <a:lnTo>
                  <a:pt x="3317" y="320"/>
                </a:lnTo>
                <a:lnTo>
                  <a:pt x="3317" y="346"/>
                </a:lnTo>
                <a:lnTo>
                  <a:pt x="3317" y="496"/>
                </a:lnTo>
                <a:lnTo>
                  <a:pt x="3318" y="527"/>
                </a:lnTo>
                <a:lnTo>
                  <a:pt x="3318" y="631"/>
                </a:lnTo>
                <a:lnTo>
                  <a:pt x="3318" y="653"/>
                </a:lnTo>
                <a:lnTo>
                  <a:pt x="3318" y="712"/>
                </a:lnTo>
                <a:lnTo>
                  <a:pt x="3319" y="725"/>
                </a:lnTo>
                <a:lnTo>
                  <a:pt x="3319" y="762"/>
                </a:lnTo>
                <a:lnTo>
                  <a:pt x="3319" y="757"/>
                </a:lnTo>
                <a:lnTo>
                  <a:pt x="3319" y="752"/>
                </a:lnTo>
                <a:lnTo>
                  <a:pt x="3320" y="757"/>
                </a:lnTo>
                <a:lnTo>
                  <a:pt x="3320" y="762"/>
                </a:lnTo>
                <a:lnTo>
                  <a:pt x="3320" y="776"/>
                </a:lnTo>
                <a:lnTo>
                  <a:pt x="3320" y="780"/>
                </a:lnTo>
                <a:lnTo>
                  <a:pt x="3321" y="788"/>
                </a:lnTo>
                <a:lnTo>
                  <a:pt x="3321" y="789"/>
                </a:lnTo>
                <a:lnTo>
                  <a:pt x="3321" y="788"/>
                </a:lnTo>
                <a:lnTo>
                  <a:pt x="3321" y="788"/>
                </a:lnTo>
                <a:lnTo>
                  <a:pt x="3322" y="788"/>
                </a:lnTo>
                <a:lnTo>
                  <a:pt x="3322" y="787"/>
                </a:lnTo>
                <a:lnTo>
                  <a:pt x="3322" y="787"/>
                </a:lnTo>
                <a:lnTo>
                  <a:pt x="3322" y="787"/>
                </a:lnTo>
                <a:lnTo>
                  <a:pt x="3322" y="788"/>
                </a:lnTo>
                <a:lnTo>
                  <a:pt x="3322" y="787"/>
                </a:lnTo>
                <a:lnTo>
                  <a:pt x="3323" y="788"/>
                </a:lnTo>
                <a:lnTo>
                  <a:pt x="3323" y="789"/>
                </a:lnTo>
                <a:lnTo>
                  <a:pt x="3323" y="787"/>
                </a:lnTo>
                <a:lnTo>
                  <a:pt x="3323" y="786"/>
                </a:lnTo>
                <a:lnTo>
                  <a:pt x="3323" y="785"/>
                </a:lnTo>
                <a:lnTo>
                  <a:pt x="3324" y="786"/>
                </a:lnTo>
                <a:lnTo>
                  <a:pt x="3324" y="786"/>
                </a:lnTo>
                <a:lnTo>
                  <a:pt x="3324" y="787"/>
                </a:lnTo>
                <a:lnTo>
                  <a:pt x="3324" y="789"/>
                </a:lnTo>
                <a:lnTo>
                  <a:pt x="3324" y="789"/>
                </a:lnTo>
                <a:lnTo>
                  <a:pt x="3325" y="790"/>
                </a:lnTo>
                <a:lnTo>
                  <a:pt x="3325" y="791"/>
                </a:lnTo>
                <a:lnTo>
                  <a:pt x="3325" y="791"/>
                </a:lnTo>
                <a:lnTo>
                  <a:pt x="3325" y="793"/>
                </a:lnTo>
                <a:lnTo>
                  <a:pt x="3325" y="793"/>
                </a:lnTo>
                <a:lnTo>
                  <a:pt x="3326" y="793"/>
                </a:lnTo>
                <a:lnTo>
                  <a:pt x="3326" y="795"/>
                </a:lnTo>
                <a:lnTo>
                  <a:pt x="3326" y="795"/>
                </a:lnTo>
                <a:lnTo>
                  <a:pt x="3326" y="796"/>
                </a:lnTo>
                <a:lnTo>
                  <a:pt x="3327" y="800"/>
                </a:lnTo>
                <a:lnTo>
                  <a:pt x="3327" y="801"/>
                </a:lnTo>
                <a:lnTo>
                  <a:pt x="3327" y="801"/>
                </a:lnTo>
                <a:lnTo>
                  <a:pt x="3327" y="804"/>
                </a:lnTo>
                <a:lnTo>
                  <a:pt x="3327" y="806"/>
                </a:lnTo>
                <a:lnTo>
                  <a:pt x="3328" y="809"/>
                </a:lnTo>
                <a:lnTo>
                  <a:pt x="3328" y="809"/>
                </a:lnTo>
                <a:lnTo>
                  <a:pt x="3328" y="810"/>
                </a:lnTo>
                <a:lnTo>
                  <a:pt x="3328" y="820"/>
                </a:lnTo>
                <a:lnTo>
                  <a:pt x="3329" y="821"/>
                </a:lnTo>
                <a:lnTo>
                  <a:pt x="3329" y="823"/>
                </a:lnTo>
                <a:lnTo>
                  <a:pt x="3329" y="823"/>
                </a:lnTo>
                <a:lnTo>
                  <a:pt x="3329" y="824"/>
                </a:lnTo>
                <a:lnTo>
                  <a:pt x="3329" y="823"/>
                </a:lnTo>
                <a:lnTo>
                  <a:pt x="3329" y="822"/>
                </a:lnTo>
                <a:lnTo>
                  <a:pt x="3330" y="818"/>
                </a:lnTo>
                <a:lnTo>
                  <a:pt x="3330" y="816"/>
                </a:lnTo>
                <a:lnTo>
                  <a:pt x="3331" y="809"/>
                </a:lnTo>
                <a:lnTo>
                  <a:pt x="3331" y="809"/>
                </a:lnTo>
                <a:lnTo>
                  <a:pt x="3331" y="807"/>
                </a:lnTo>
                <a:lnTo>
                  <a:pt x="3331" y="807"/>
                </a:lnTo>
                <a:lnTo>
                  <a:pt x="3331" y="807"/>
                </a:lnTo>
                <a:lnTo>
                  <a:pt x="3332" y="806"/>
                </a:lnTo>
                <a:lnTo>
                  <a:pt x="3332" y="784"/>
                </a:lnTo>
                <a:lnTo>
                  <a:pt x="3332" y="575"/>
                </a:lnTo>
                <a:lnTo>
                  <a:pt x="3333" y="525"/>
                </a:lnTo>
                <a:lnTo>
                  <a:pt x="3333" y="455"/>
                </a:lnTo>
                <a:lnTo>
                  <a:pt x="3333" y="450"/>
                </a:lnTo>
                <a:lnTo>
                  <a:pt x="3333" y="386"/>
                </a:lnTo>
                <a:lnTo>
                  <a:pt x="3334" y="366"/>
                </a:lnTo>
                <a:lnTo>
                  <a:pt x="3334" y="302"/>
                </a:lnTo>
                <a:lnTo>
                  <a:pt x="3334" y="289"/>
                </a:lnTo>
                <a:lnTo>
                  <a:pt x="3335" y="216"/>
                </a:lnTo>
                <a:lnTo>
                  <a:pt x="3335" y="205"/>
                </a:lnTo>
                <a:lnTo>
                  <a:pt x="3335" y="159"/>
                </a:lnTo>
                <a:lnTo>
                  <a:pt x="3335" y="148"/>
                </a:lnTo>
                <a:lnTo>
                  <a:pt x="3336" y="116"/>
                </a:lnTo>
                <a:lnTo>
                  <a:pt x="3336" y="111"/>
                </a:lnTo>
                <a:lnTo>
                  <a:pt x="3336" y="94"/>
                </a:lnTo>
                <a:lnTo>
                  <a:pt x="3337" y="91"/>
                </a:lnTo>
                <a:lnTo>
                  <a:pt x="3337" y="78"/>
                </a:lnTo>
                <a:lnTo>
                  <a:pt x="3337" y="74"/>
                </a:lnTo>
                <a:lnTo>
                  <a:pt x="3337" y="62"/>
                </a:lnTo>
                <a:lnTo>
                  <a:pt x="3338" y="60"/>
                </a:lnTo>
                <a:lnTo>
                  <a:pt x="3338" y="53"/>
                </a:lnTo>
                <a:lnTo>
                  <a:pt x="3338" y="52"/>
                </a:lnTo>
                <a:lnTo>
                  <a:pt x="3339" y="49"/>
                </a:lnTo>
                <a:lnTo>
                  <a:pt x="3339" y="48"/>
                </a:lnTo>
                <a:lnTo>
                  <a:pt x="3339" y="50"/>
                </a:lnTo>
                <a:lnTo>
                  <a:pt x="3339" y="51"/>
                </a:lnTo>
                <a:lnTo>
                  <a:pt x="3340" y="57"/>
                </a:lnTo>
                <a:lnTo>
                  <a:pt x="3340" y="59"/>
                </a:lnTo>
                <a:lnTo>
                  <a:pt x="3340" y="70"/>
                </a:lnTo>
                <a:lnTo>
                  <a:pt x="3341" y="72"/>
                </a:lnTo>
                <a:lnTo>
                  <a:pt x="3341" y="79"/>
                </a:lnTo>
                <a:lnTo>
                  <a:pt x="3341" y="81"/>
                </a:lnTo>
                <a:lnTo>
                  <a:pt x="3341" y="87"/>
                </a:lnTo>
                <a:lnTo>
                  <a:pt x="3342" y="87"/>
                </a:lnTo>
                <a:lnTo>
                  <a:pt x="3342" y="92"/>
                </a:lnTo>
                <a:lnTo>
                  <a:pt x="3342" y="92"/>
                </a:lnTo>
                <a:lnTo>
                  <a:pt x="3343" y="95"/>
                </a:lnTo>
                <a:lnTo>
                  <a:pt x="3343" y="95"/>
                </a:lnTo>
                <a:lnTo>
                  <a:pt x="3343" y="96"/>
                </a:lnTo>
                <a:lnTo>
                  <a:pt x="3343" y="100"/>
                </a:lnTo>
                <a:lnTo>
                  <a:pt x="3343" y="101"/>
                </a:lnTo>
                <a:lnTo>
                  <a:pt x="3344" y="103"/>
                </a:lnTo>
                <a:lnTo>
                  <a:pt x="3344" y="102"/>
                </a:lnTo>
                <a:lnTo>
                  <a:pt x="3344" y="103"/>
                </a:lnTo>
                <a:lnTo>
                  <a:pt x="3344" y="104"/>
                </a:lnTo>
                <a:lnTo>
                  <a:pt x="3344" y="104"/>
                </a:lnTo>
                <a:lnTo>
                  <a:pt x="3345" y="104"/>
                </a:lnTo>
                <a:lnTo>
                  <a:pt x="3345" y="109"/>
                </a:lnTo>
                <a:lnTo>
                  <a:pt x="3345" y="110"/>
                </a:lnTo>
                <a:lnTo>
                  <a:pt x="3345" y="118"/>
                </a:lnTo>
                <a:lnTo>
                  <a:pt x="3346" y="122"/>
                </a:lnTo>
                <a:lnTo>
                  <a:pt x="3346" y="133"/>
                </a:lnTo>
                <a:lnTo>
                  <a:pt x="3346" y="137"/>
                </a:lnTo>
                <a:lnTo>
                  <a:pt x="3347" y="154"/>
                </a:lnTo>
                <a:lnTo>
                  <a:pt x="3347" y="159"/>
                </a:lnTo>
                <a:lnTo>
                  <a:pt x="3347" y="171"/>
                </a:lnTo>
                <a:lnTo>
                  <a:pt x="3347" y="173"/>
                </a:lnTo>
                <a:lnTo>
                  <a:pt x="3348" y="182"/>
                </a:lnTo>
                <a:lnTo>
                  <a:pt x="3348" y="183"/>
                </a:lnTo>
                <a:lnTo>
                  <a:pt x="3348" y="185"/>
                </a:lnTo>
                <a:lnTo>
                  <a:pt x="3348" y="184"/>
                </a:lnTo>
                <a:lnTo>
                  <a:pt x="3349" y="184"/>
                </a:lnTo>
                <a:lnTo>
                  <a:pt x="3349" y="180"/>
                </a:lnTo>
                <a:lnTo>
                  <a:pt x="3349" y="178"/>
                </a:lnTo>
                <a:lnTo>
                  <a:pt x="3349" y="157"/>
                </a:lnTo>
                <a:lnTo>
                  <a:pt x="3350" y="154"/>
                </a:lnTo>
                <a:lnTo>
                  <a:pt x="3350" y="142"/>
                </a:lnTo>
                <a:lnTo>
                  <a:pt x="3350" y="140"/>
                </a:lnTo>
                <a:lnTo>
                  <a:pt x="3351" y="135"/>
                </a:lnTo>
                <a:lnTo>
                  <a:pt x="3351" y="135"/>
                </a:lnTo>
                <a:lnTo>
                  <a:pt x="3351" y="134"/>
                </a:lnTo>
                <a:lnTo>
                  <a:pt x="3351" y="139"/>
                </a:lnTo>
                <a:lnTo>
                  <a:pt x="3352" y="142"/>
                </a:lnTo>
                <a:lnTo>
                  <a:pt x="3352" y="153"/>
                </a:lnTo>
                <a:lnTo>
                  <a:pt x="3352" y="159"/>
                </a:lnTo>
                <a:lnTo>
                  <a:pt x="3352" y="188"/>
                </a:lnTo>
                <a:lnTo>
                  <a:pt x="3353" y="199"/>
                </a:lnTo>
                <a:lnTo>
                  <a:pt x="3353" y="247"/>
                </a:lnTo>
                <a:lnTo>
                  <a:pt x="3353" y="262"/>
                </a:lnTo>
                <a:lnTo>
                  <a:pt x="3354" y="356"/>
                </a:lnTo>
                <a:lnTo>
                  <a:pt x="3354" y="390"/>
                </a:lnTo>
                <a:lnTo>
                  <a:pt x="3354" y="539"/>
                </a:lnTo>
                <a:lnTo>
                  <a:pt x="3354" y="568"/>
                </a:lnTo>
                <a:lnTo>
                  <a:pt x="3355" y="648"/>
                </a:lnTo>
                <a:lnTo>
                  <a:pt x="3355" y="662"/>
                </a:lnTo>
                <a:lnTo>
                  <a:pt x="3355" y="722"/>
                </a:lnTo>
                <a:lnTo>
                  <a:pt x="3356" y="737"/>
                </a:lnTo>
                <a:lnTo>
                  <a:pt x="3356" y="749"/>
                </a:lnTo>
                <a:lnTo>
                  <a:pt x="3356" y="739"/>
                </a:lnTo>
                <a:lnTo>
                  <a:pt x="3356" y="740"/>
                </a:lnTo>
                <a:lnTo>
                  <a:pt x="3356" y="757"/>
                </a:lnTo>
                <a:lnTo>
                  <a:pt x="3357" y="760"/>
                </a:lnTo>
                <a:lnTo>
                  <a:pt x="3357" y="775"/>
                </a:lnTo>
                <a:lnTo>
                  <a:pt x="3357" y="776"/>
                </a:lnTo>
                <a:lnTo>
                  <a:pt x="3358" y="782"/>
                </a:lnTo>
                <a:lnTo>
                  <a:pt x="3358" y="782"/>
                </a:lnTo>
                <a:lnTo>
                  <a:pt x="3358" y="783"/>
                </a:lnTo>
                <a:lnTo>
                  <a:pt x="3358" y="782"/>
                </a:lnTo>
                <a:lnTo>
                  <a:pt x="3358" y="782"/>
                </a:lnTo>
                <a:lnTo>
                  <a:pt x="3359" y="784"/>
                </a:lnTo>
                <a:lnTo>
                  <a:pt x="3359" y="784"/>
                </a:lnTo>
                <a:lnTo>
                  <a:pt x="3359" y="784"/>
                </a:lnTo>
                <a:lnTo>
                  <a:pt x="3359" y="784"/>
                </a:lnTo>
                <a:lnTo>
                  <a:pt x="3360" y="784"/>
                </a:lnTo>
                <a:lnTo>
                  <a:pt x="3360" y="784"/>
                </a:lnTo>
                <a:lnTo>
                  <a:pt x="3360" y="784"/>
                </a:lnTo>
                <a:lnTo>
                  <a:pt x="3360" y="784"/>
                </a:lnTo>
                <a:lnTo>
                  <a:pt x="3360" y="787"/>
                </a:lnTo>
                <a:lnTo>
                  <a:pt x="3360" y="787"/>
                </a:lnTo>
                <a:lnTo>
                  <a:pt x="3361" y="787"/>
                </a:lnTo>
                <a:lnTo>
                  <a:pt x="3361" y="788"/>
                </a:lnTo>
                <a:lnTo>
                  <a:pt x="3361" y="789"/>
                </a:lnTo>
                <a:lnTo>
                  <a:pt x="3362" y="791"/>
                </a:lnTo>
                <a:lnTo>
                  <a:pt x="3362" y="791"/>
                </a:lnTo>
                <a:lnTo>
                  <a:pt x="3362" y="793"/>
                </a:lnTo>
                <a:lnTo>
                  <a:pt x="3362" y="794"/>
                </a:lnTo>
                <a:lnTo>
                  <a:pt x="3363" y="799"/>
                </a:lnTo>
                <a:lnTo>
                  <a:pt x="3363" y="800"/>
                </a:lnTo>
                <a:lnTo>
                  <a:pt x="3363" y="806"/>
                </a:lnTo>
                <a:lnTo>
                  <a:pt x="3364" y="807"/>
                </a:lnTo>
                <a:lnTo>
                  <a:pt x="3364" y="810"/>
                </a:lnTo>
                <a:lnTo>
                  <a:pt x="3364" y="809"/>
                </a:lnTo>
                <a:lnTo>
                  <a:pt x="3364" y="812"/>
                </a:lnTo>
                <a:lnTo>
                  <a:pt x="3364" y="819"/>
                </a:lnTo>
                <a:lnTo>
                  <a:pt x="3364" y="819"/>
                </a:lnTo>
                <a:lnTo>
                  <a:pt x="3365" y="820"/>
                </a:lnTo>
                <a:lnTo>
                  <a:pt x="3365" y="823"/>
                </a:lnTo>
                <a:lnTo>
                  <a:pt x="3365" y="823"/>
                </a:lnTo>
                <a:lnTo>
                  <a:pt x="3365" y="823"/>
                </a:lnTo>
                <a:lnTo>
                  <a:pt x="3366" y="824"/>
                </a:lnTo>
                <a:lnTo>
                  <a:pt x="3366" y="825"/>
                </a:lnTo>
                <a:lnTo>
                  <a:pt x="3366" y="820"/>
                </a:lnTo>
                <a:lnTo>
                  <a:pt x="3366" y="819"/>
                </a:lnTo>
                <a:lnTo>
                  <a:pt x="3367" y="812"/>
                </a:lnTo>
                <a:lnTo>
                  <a:pt x="3367" y="811"/>
                </a:lnTo>
                <a:lnTo>
                  <a:pt x="3367" y="809"/>
                </a:lnTo>
                <a:lnTo>
                  <a:pt x="3367" y="809"/>
                </a:lnTo>
                <a:lnTo>
                  <a:pt x="3368" y="802"/>
                </a:lnTo>
                <a:lnTo>
                  <a:pt x="3368" y="610"/>
                </a:lnTo>
                <a:lnTo>
                  <a:pt x="3368" y="541"/>
                </a:lnTo>
                <a:lnTo>
                  <a:pt x="3368" y="371"/>
                </a:lnTo>
                <a:lnTo>
                  <a:pt x="3369" y="355"/>
                </a:lnTo>
                <a:lnTo>
                  <a:pt x="3369" y="274"/>
                </a:lnTo>
                <a:lnTo>
                  <a:pt x="3369" y="252"/>
                </a:lnTo>
                <a:lnTo>
                  <a:pt x="3370" y="161"/>
                </a:lnTo>
                <a:lnTo>
                  <a:pt x="3370" y="152"/>
                </a:lnTo>
                <a:lnTo>
                  <a:pt x="3370" y="117"/>
                </a:lnTo>
                <a:lnTo>
                  <a:pt x="3370" y="109"/>
                </a:lnTo>
                <a:lnTo>
                  <a:pt x="3371" y="90"/>
                </a:lnTo>
                <a:lnTo>
                  <a:pt x="3371" y="87"/>
                </a:lnTo>
                <a:lnTo>
                  <a:pt x="3371" y="83"/>
                </a:lnTo>
                <a:lnTo>
                  <a:pt x="3372" y="82"/>
                </a:lnTo>
                <a:lnTo>
                  <a:pt x="3372" y="81"/>
                </a:lnTo>
                <a:lnTo>
                  <a:pt x="3372" y="81"/>
                </a:lnTo>
                <a:lnTo>
                  <a:pt x="3372" y="81"/>
                </a:lnTo>
                <a:lnTo>
                  <a:pt x="3372" y="80"/>
                </a:lnTo>
                <a:lnTo>
                  <a:pt x="3373" y="80"/>
                </a:lnTo>
                <a:lnTo>
                  <a:pt x="3373" y="78"/>
                </a:lnTo>
                <a:lnTo>
                  <a:pt x="3373" y="78"/>
                </a:lnTo>
                <a:lnTo>
                  <a:pt x="3374" y="74"/>
                </a:lnTo>
                <a:lnTo>
                  <a:pt x="3374" y="74"/>
                </a:lnTo>
                <a:lnTo>
                  <a:pt x="3374" y="73"/>
                </a:lnTo>
                <a:lnTo>
                  <a:pt x="3374" y="72"/>
                </a:lnTo>
                <a:lnTo>
                  <a:pt x="3375" y="71"/>
                </a:lnTo>
                <a:lnTo>
                  <a:pt x="3375" y="71"/>
                </a:lnTo>
                <a:lnTo>
                  <a:pt x="3375" y="69"/>
                </a:lnTo>
                <a:lnTo>
                  <a:pt x="3376" y="69"/>
                </a:lnTo>
                <a:lnTo>
                  <a:pt x="3376" y="68"/>
                </a:lnTo>
                <a:lnTo>
                  <a:pt x="3376" y="68"/>
                </a:lnTo>
                <a:lnTo>
                  <a:pt x="3376" y="68"/>
                </a:lnTo>
                <a:lnTo>
                  <a:pt x="3376" y="68"/>
                </a:lnTo>
                <a:lnTo>
                  <a:pt x="3377" y="68"/>
                </a:lnTo>
                <a:lnTo>
                  <a:pt x="3377" y="68"/>
                </a:lnTo>
                <a:lnTo>
                  <a:pt x="3377" y="68"/>
                </a:lnTo>
                <a:lnTo>
                  <a:pt x="3377" y="68"/>
                </a:lnTo>
                <a:lnTo>
                  <a:pt x="3378" y="69"/>
                </a:lnTo>
                <a:lnTo>
                  <a:pt x="3378" y="68"/>
                </a:lnTo>
                <a:lnTo>
                  <a:pt x="3378" y="68"/>
                </a:lnTo>
                <a:lnTo>
                  <a:pt x="3378" y="68"/>
                </a:lnTo>
                <a:lnTo>
                  <a:pt x="3378" y="68"/>
                </a:lnTo>
                <a:lnTo>
                  <a:pt x="3378" y="68"/>
                </a:lnTo>
                <a:lnTo>
                  <a:pt x="3378" y="68"/>
                </a:lnTo>
                <a:lnTo>
                  <a:pt x="3379" y="70"/>
                </a:lnTo>
                <a:lnTo>
                  <a:pt x="3379" y="70"/>
                </a:lnTo>
                <a:lnTo>
                  <a:pt x="3379" y="74"/>
                </a:lnTo>
                <a:lnTo>
                  <a:pt x="3380" y="75"/>
                </a:lnTo>
                <a:lnTo>
                  <a:pt x="3380" y="82"/>
                </a:lnTo>
                <a:lnTo>
                  <a:pt x="3380" y="84"/>
                </a:lnTo>
                <a:lnTo>
                  <a:pt x="3381" y="87"/>
                </a:lnTo>
                <a:lnTo>
                  <a:pt x="3381" y="89"/>
                </a:lnTo>
                <a:lnTo>
                  <a:pt x="3381" y="95"/>
                </a:lnTo>
                <a:lnTo>
                  <a:pt x="3381" y="96"/>
                </a:lnTo>
                <a:lnTo>
                  <a:pt x="3382" y="105"/>
                </a:lnTo>
                <a:lnTo>
                  <a:pt x="3382" y="107"/>
                </a:lnTo>
                <a:lnTo>
                  <a:pt x="3382" y="120"/>
                </a:lnTo>
                <a:lnTo>
                  <a:pt x="3383" y="123"/>
                </a:lnTo>
                <a:lnTo>
                  <a:pt x="3383" y="136"/>
                </a:lnTo>
                <a:lnTo>
                  <a:pt x="3383" y="142"/>
                </a:lnTo>
                <a:lnTo>
                  <a:pt x="3383" y="161"/>
                </a:lnTo>
                <a:lnTo>
                  <a:pt x="3384" y="164"/>
                </a:lnTo>
                <a:lnTo>
                  <a:pt x="3384" y="172"/>
                </a:lnTo>
                <a:lnTo>
                  <a:pt x="3384" y="174"/>
                </a:lnTo>
                <a:lnTo>
                  <a:pt x="3385" y="184"/>
                </a:lnTo>
                <a:lnTo>
                  <a:pt x="3385" y="187"/>
                </a:lnTo>
                <a:lnTo>
                  <a:pt x="3385" y="192"/>
                </a:lnTo>
                <a:lnTo>
                  <a:pt x="3385" y="192"/>
                </a:lnTo>
                <a:lnTo>
                  <a:pt x="3385" y="192"/>
                </a:lnTo>
                <a:lnTo>
                  <a:pt x="3386" y="184"/>
                </a:lnTo>
                <a:lnTo>
                  <a:pt x="3386" y="183"/>
                </a:lnTo>
                <a:lnTo>
                  <a:pt x="3386" y="166"/>
                </a:lnTo>
                <a:lnTo>
                  <a:pt x="3387" y="165"/>
                </a:lnTo>
                <a:lnTo>
                  <a:pt x="3387" y="160"/>
                </a:lnTo>
                <a:lnTo>
                  <a:pt x="3387" y="158"/>
                </a:lnTo>
                <a:lnTo>
                  <a:pt x="3387" y="160"/>
                </a:lnTo>
                <a:lnTo>
                  <a:pt x="3387" y="162"/>
                </a:lnTo>
                <a:lnTo>
                  <a:pt x="3388" y="175"/>
                </a:lnTo>
                <a:lnTo>
                  <a:pt x="3388" y="178"/>
                </a:lnTo>
                <a:lnTo>
                  <a:pt x="3389" y="200"/>
                </a:lnTo>
                <a:lnTo>
                  <a:pt x="3389" y="207"/>
                </a:lnTo>
                <a:lnTo>
                  <a:pt x="3389" y="257"/>
                </a:lnTo>
                <a:lnTo>
                  <a:pt x="3389" y="276"/>
                </a:lnTo>
                <a:lnTo>
                  <a:pt x="3390" y="354"/>
                </a:lnTo>
                <a:lnTo>
                  <a:pt x="3390" y="377"/>
                </a:lnTo>
                <a:lnTo>
                  <a:pt x="3390" y="497"/>
                </a:lnTo>
                <a:lnTo>
                  <a:pt x="3391" y="532"/>
                </a:lnTo>
                <a:lnTo>
                  <a:pt x="3391" y="648"/>
                </a:lnTo>
                <a:lnTo>
                  <a:pt x="3391" y="665"/>
                </a:lnTo>
                <a:lnTo>
                  <a:pt x="3391" y="722"/>
                </a:lnTo>
                <a:lnTo>
                  <a:pt x="3392" y="731"/>
                </a:lnTo>
                <a:lnTo>
                  <a:pt x="3392" y="757"/>
                </a:lnTo>
                <a:lnTo>
                  <a:pt x="3392" y="750"/>
                </a:lnTo>
                <a:lnTo>
                  <a:pt x="3392" y="745"/>
                </a:lnTo>
                <a:lnTo>
                  <a:pt x="3393" y="753"/>
                </a:lnTo>
                <a:lnTo>
                  <a:pt x="3393" y="757"/>
                </a:lnTo>
                <a:lnTo>
                  <a:pt x="3393" y="762"/>
                </a:lnTo>
                <a:lnTo>
                  <a:pt x="3393" y="764"/>
                </a:lnTo>
                <a:lnTo>
                  <a:pt x="3394" y="777"/>
                </a:lnTo>
                <a:lnTo>
                  <a:pt x="3394" y="777"/>
                </a:lnTo>
                <a:lnTo>
                  <a:pt x="3394" y="778"/>
                </a:lnTo>
                <a:lnTo>
                  <a:pt x="3394" y="778"/>
                </a:lnTo>
                <a:lnTo>
                  <a:pt x="3395" y="777"/>
                </a:lnTo>
                <a:lnTo>
                  <a:pt x="3395" y="778"/>
                </a:lnTo>
                <a:lnTo>
                  <a:pt x="3395" y="778"/>
                </a:lnTo>
                <a:lnTo>
                  <a:pt x="3395" y="778"/>
                </a:lnTo>
                <a:lnTo>
                  <a:pt x="3395" y="778"/>
                </a:lnTo>
                <a:lnTo>
                  <a:pt x="3396" y="778"/>
                </a:lnTo>
                <a:lnTo>
                  <a:pt x="3396" y="778"/>
                </a:lnTo>
                <a:lnTo>
                  <a:pt x="3396" y="778"/>
                </a:lnTo>
                <a:lnTo>
                  <a:pt x="3396" y="778"/>
                </a:lnTo>
                <a:lnTo>
                  <a:pt x="3396" y="778"/>
                </a:lnTo>
                <a:lnTo>
                  <a:pt x="3397" y="778"/>
                </a:lnTo>
                <a:lnTo>
                  <a:pt x="3397" y="779"/>
                </a:lnTo>
                <a:lnTo>
                  <a:pt x="3397" y="781"/>
                </a:lnTo>
                <a:lnTo>
                  <a:pt x="3397" y="781"/>
                </a:lnTo>
                <a:lnTo>
                  <a:pt x="3398" y="783"/>
                </a:lnTo>
                <a:lnTo>
                  <a:pt x="3398" y="785"/>
                </a:lnTo>
                <a:lnTo>
                  <a:pt x="3398" y="788"/>
                </a:lnTo>
                <a:lnTo>
                  <a:pt x="3399" y="789"/>
                </a:lnTo>
                <a:lnTo>
                  <a:pt x="3399" y="790"/>
                </a:lnTo>
                <a:lnTo>
                  <a:pt x="3399" y="790"/>
                </a:lnTo>
                <a:lnTo>
                  <a:pt x="3399" y="790"/>
                </a:lnTo>
                <a:lnTo>
                  <a:pt x="3399" y="793"/>
                </a:lnTo>
                <a:lnTo>
                  <a:pt x="3400" y="793"/>
                </a:lnTo>
                <a:lnTo>
                  <a:pt x="3400" y="797"/>
                </a:lnTo>
                <a:lnTo>
                  <a:pt x="3400" y="797"/>
                </a:lnTo>
                <a:lnTo>
                  <a:pt x="3401" y="802"/>
                </a:lnTo>
                <a:lnTo>
                  <a:pt x="3401" y="802"/>
                </a:lnTo>
                <a:lnTo>
                  <a:pt x="3401" y="804"/>
                </a:lnTo>
                <a:lnTo>
                  <a:pt x="3401" y="806"/>
                </a:lnTo>
                <a:lnTo>
                  <a:pt x="3401" y="809"/>
                </a:lnTo>
                <a:lnTo>
                  <a:pt x="3402" y="816"/>
                </a:lnTo>
                <a:lnTo>
                  <a:pt x="3402" y="817"/>
                </a:lnTo>
                <a:lnTo>
                  <a:pt x="3402" y="820"/>
                </a:lnTo>
                <a:lnTo>
                  <a:pt x="3403" y="820"/>
                </a:lnTo>
                <a:lnTo>
                  <a:pt x="3403" y="822"/>
                </a:lnTo>
                <a:lnTo>
                  <a:pt x="3403" y="822"/>
                </a:lnTo>
                <a:lnTo>
                  <a:pt x="3403" y="820"/>
                </a:lnTo>
                <a:lnTo>
                  <a:pt x="3404" y="819"/>
                </a:lnTo>
                <a:lnTo>
                  <a:pt x="3404" y="813"/>
                </a:lnTo>
                <a:lnTo>
                  <a:pt x="3404" y="813"/>
                </a:lnTo>
                <a:lnTo>
                  <a:pt x="3404" y="811"/>
                </a:lnTo>
                <a:lnTo>
                  <a:pt x="3405" y="811"/>
                </a:lnTo>
                <a:lnTo>
                  <a:pt x="3405" y="810"/>
                </a:lnTo>
                <a:lnTo>
                  <a:pt x="3405" y="812"/>
                </a:lnTo>
                <a:lnTo>
                  <a:pt x="3405" y="792"/>
                </a:lnTo>
                <a:lnTo>
                  <a:pt x="3405" y="776"/>
                </a:lnTo>
                <a:lnTo>
                  <a:pt x="3406" y="570"/>
                </a:lnTo>
                <a:lnTo>
                  <a:pt x="3406" y="530"/>
                </a:lnTo>
                <a:lnTo>
                  <a:pt x="3406" y="425"/>
                </a:lnTo>
                <a:lnTo>
                  <a:pt x="3407" y="406"/>
                </a:lnTo>
                <a:lnTo>
                  <a:pt x="3407" y="307"/>
                </a:lnTo>
                <a:lnTo>
                  <a:pt x="3407" y="280"/>
                </a:lnTo>
                <a:lnTo>
                  <a:pt x="3408" y="176"/>
                </a:lnTo>
                <a:lnTo>
                  <a:pt x="3408" y="157"/>
                </a:lnTo>
                <a:lnTo>
                  <a:pt x="3408" y="113"/>
                </a:lnTo>
                <a:lnTo>
                  <a:pt x="3408" y="107"/>
                </a:lnTo>
                <a:lnTo>
                  <a:pt x="3409" y="84"/>
                </a:lnTo>
                <a:lnTo>
                  <a:pt x="3409" y="80"/>
                </a:lnTo>
                <a:lnTo>
                  <a:pt x="3409" y="68"/>
                </a:lnTo>
                <a:lnTo>
                  <a:pt x="3410" y="66"/>
                </a:lnTo>
                <a:lnTo>
                  <a:pt x="3410" y="58"/>
                </a:lnTo>
                <a:lnTo>
                  <a:pt x="3410" y="58"/>
                </a:lnTo>
                <a:lnTo>
                  <a:pt x="3410" y="55"/>
                </a:lnTo>
                <a:lnTo>
                  <a:pt x="3410" y="55"/>
                </a:lnTo>
                <a:lnTo>
                  <a:pt x="3411" y="56"/>
                </a:lnTo>
                <a:lnTo>
                  <a:pt x="3411" y="57"/>
                </a:lnTo>
                <a:lnTo>
                  <a:pt x="3412" y="61"/>
                </a:lnTo>
                <a:lnTo>
                  <a:pt x="3412" y="62"/>
                </a:lnTo>
                <a:lnTo>
                  <a:pt x="3412" y="71"/>
                </a:lnTo>
                <a:lnTo>
                  <a:pt x="3412" y="73"/>
                </a:lnTo>
                <a:lnTo>
                  <a:pt x="3413" y="80"/>
                </a:lnTo>
                <a:lnTo>
                  <a:pt x="3413" y="83"/>
                </a:lnTo>
                <a:lnTo>
                  <a:pt x="3413" y="94"/>
                </a:lnTo>
                <a:lnTo>
                  <a:pt x="3414" y="97"/>
                </a:lnTo>
                <a:lnTo>
                  <a:pt x="3414" y="113"/>
                </a:lnTo>
                <a:lnTo>
                  <a:pt x="3414" y="115"/>
                </a:lnTo>
                <a:lnTo>
                  <a:pt x="3414" y="129"/>
                </a:lnTo>
                <a:lnTo>
                  <a:pt x="3415" y="132"/>
                </a:lnTo>
                <a:lnTo>
                  <a:pt x="3415" y="144"/>
                </a:lnTo>
                <a:lnTo>
                  <a:pt x="3415" y="146"/>
                </a:lnTo>
                <a:lnTo>
                  <a:pt x="3416" y="160"/>
                </a:lnTo>
                <a:lnTo>
                  <a:pt x="3416" y="163"/>
                </a:lnTo>
                <a:lnTo>
                  <a:pt x="3416" y="176"/>
                </a:lnTo>
                <a:lnTo>
                  <a:pt x="3416" y="179"/>
                </a:lnTo>
                <a:lnTo>
                  <a:pt x="3417" y="198"/>
                </a:lnTo>
                <a:lnTo>
                  <a:pt x="3417" y="202"/>
                </a:lnTo>
                <a:lnTo>
                  <a:pt x="3417" y="217"/>
                </a:lnTo>
                <a:lnTo>
                  <a:pt x="3418" y="221"/>
                </a:lnTo>
                <a:lnTo>
                  <a:pt x="3418" y="235"/>
                </a:lnTo>
                <a:lnTo>
                  <a:pt x="3418" y="238"/>
                </a:lnTo>
                <a:lnTo>
                  <a:pt x="3418" y="256"/>
                </a:lnTo>
                <a:lnTo>
                  <a:pt x="3419" y="262"/>
                </a:lnTo>
                <a:lnTo>
                  <a:pt x="3419" y="273"/>
                </a:lnTo>
                <a:lnTo>
                  <a:pt x="3419" y="276"/>
                </a:lnTo>
                <a:lnTo>
                  <a:pt x="3420" y="289"/>
                </a:lnTo>
                <a:lnTo>
                  <a:pt x="3420" y="292"/>
                </a:lnTo>
                <a:lnTo>
                  <a:pt x="3420" y="309"/>
                </a:lnTo>
                <a:lnTo>
                  <a:pt x="3420" y="310"/>
                </a:lnTo>
                <a:lnTo>
                  <a:pt x="3421" y="315"/>
                </a:lnTo>
                <a:lnTo>
                  <a:pt x="3421" y="315"/>
                </a:lnTo>
                <a:lnTo>
                  <a:pt x="3421" y="321"/>
                </a:lnTo>
                <a:lnTo>
                  <a:pt x="3421" y="319"/>
                </a:lnTo>
                <a:lnTo>
                  <a:pt x="3422" y="319"/>
                </a:lnTo>
                <a:lnTo>
                  <a:pt x="3422" y="316"/>
                </a:lnTo>
                <a:lnTo>
                  <a:pt x="3422" y="312"/>
                </a:lnTo>
                <a:lnTo>
                  <a:pt x="3422" y="295"/>
                </a:lnTo>
                <a:lnTo>
                  <a:pt x="3423" y="289"/>
                </a:lnTo>
                <a:lnTo>
                  <a:pt x="3423" y="264"/>
                </a:lnTo>
                <a:lnTo>
                  <a:pt x="3423" y="259"/>
                </a:lnTo>
                <a:lnTo>
                  <a:pt x="3424" y="242"/>
                </a:lnTo>
                <a:lnTo>
                  <a:pt x="3424" y="238"/>
                </a:lnTo>
                <a:lnTo>
                  <a:pt x="3424" y="225"/>
                </a:lnTo>
                <a:lnTo>
                  <a:pt x="3424" y="223"/>
                </a:lnTo>
                <a:lnTo>
                  <a:pt x="3425" y="212"/>
                </a:lnTo>
                <a:lnTo>
                  <a:pt x="3425" y="211"/>
                </a:lnTo>
                <a:lnTo>
                  <a:pt x="3425" y="207"/>
                </a:lnTo>
                <a:lnTo>
                  <a:pt x="3425" y="207"/>
                </a:lnTo>
                <a:lnTo>
                  <a:pt x="3426" y="207"/>
                </a:lnTo>
                <a:lnTo>
                  <a:pt x="3426" y="206"/>
                </a:lnTo>
                <a:lnTo>
                  <a:pt x="3426" y="210"/>
                </a:lnTo>
                <a:lnTo>
                  <a:pt x="3426" y="213"/>
                </a:lnTo>
                <a:lnTo>
                  <a:pt x="3426" y="226"/>
                </a:lnTo>
                <a:lnTo>
                  <a:pt x="3427" y="229"/>
                </a:lnTo>
                <a:lnTo>
                  <a:pt x="3427" y="258"/>
                </a:lnTo>
                <a:lnTo>
                  <a:pt x="3427" y="271"/>
                </a:lnTo>
                <a:lnTo>
                  <a:pt x="3428" y="363"/>
                </a:lnTo>
                <a:lnTo>
                  <a:pt x="3428" y="388"/>
                </a:lnTo>
                <a:lnTo>
                  <a:pt x="3428" y="501"/>
                </a:lnTo>
                <a:lnTo>
                  <a:pt x="3428" y="529"/>
                </a:lnTo>
                <a:lnTo>
                  <a:pt x="3429" y="625"/>
                </a:lnTo>
                <a:lnTo>
                  <a:pt x="3429" y="649"/>
                </a:lnTo>
                <a:lnTo>
                  <a:pt x="3429" y="722"/>
                </a:lnTo>
                <a:lnTo>
                  <a:pt x="3430" y="733"/>
                </a:lnTo>
                <a:lnTo>
                  <a:pt x="3430" y="762"/>
                </a:lnTo>
                <a:lnTo>
                  <a:pt x="3430" y="768"/>
                </a:lnTo>
                <a:lnTo>
                  <a:pt x="3430" y="774"/>
                </a:lnTo>
                <a:lnTo>
                  <a:pt x="3430" y="773"/>
                </a:lnTo>
                <a:lnTo>
                  <a:pt x="3431" y="777"/>
                </a:lnTo>
                <a:lnTo>
                  <a:pt x="3431" y="786"/>
                </a:lnTo>
                <a:lnTo>
                  <a:pt x="3431" y="788"/>
                </a:lnTo>
                <a:lnTo>
                  <a:pt x="3432" y="800"/>
                </a:lnTo>
                <a:lnTo>
                  <a:pt x="3432" y="801"/>
                </a:lnTo>
                <a:lnTo>
                  <a:pt x="3432" y="803"/>
                </a:lnTo>
                <a:lnTo>
                  <a:pt x="3432" y="802"/>
                </a:lnTo>
                <a:lnTo>
                  <a:pt x="3432" y="802"/>
                </a:lnTo>
                <a:lnTo>
                  <a:pt x="3433" y="798"/>
                </a:lnTo>
                <a:lnTo>
                  <a:pt x="3433" y="798"/>
                </a:lnTo>
                <a:lnTo>
                  <a:pt x="3433" y="797"/>
                </a:lnTo>
                <a:lnTo>
                  <a:pt x="3433" y="796"/>
                </a:lnTo>
                <a:lnTo>
                  <a:pt x="3433" y="794"/>
                </a:lnTo>
                <a:lnTo>
                  <a:pt x="3434" y="792"/>
                </a:lnTo>
                <a:lnTo>
                  <a:pt x="3434" y="792"/>
                </a:lnTo>
                <a:lnTo>
                  <a:pt x="3434" y="793"/>
                </a:lnTo>
                <a:lnTo>
                  <a:pt x="3435" y="792"/>
                </a:lnTo>
                <a:lnTo>
                  <a:pt x="3435" y="792"/>
                </a:lnTo>
                <a:lnTo>
                  <a:pt x="3435" y="794"/>
                </a:lnTo>
                <a:lnTo>
                  <a:pt x="3435" y="794"/>
                </a:lnTo>
                <a:lnTo>
                  <a:pt x="3435" y="794"/>
                </a:lnTo>
                <a:lnTo>
                  <a:pt x="3436" y="795"/>
                </a:lnTo>
                <a:lnTo>
                  <a:pt x="3436" y="795"/>
                </a:lnTo>
                <a:lnTo>
                  <a:pt x="3436" y="797"/>
                </a:lnTo>
                <a:lnTo>
                  <a:pt x="3437" y="799"/>
                </a:lnTo>
                <a:lnTo>
                  <a:pt x="3437" y="799"/>
                </a:lnTo>
                <a:lnTo>
                  <a:pt x="3437" y="800"/>
                </a:lnTo>
                <a:lnTo>
                  <a:pt x="3437" y="802"/>
                </a:lnTo>
                <a:lnTo>
                  <a:pt x="3438" y="803"/>
                </a:lnTo>
                <a:lnTo>
                  <a:pt x="3438" y="805"/>
                </a:lnTo>
                <a:lnTo>
                  <a:pt x="3438" y="805"/>
                </a:lnTo>
                <a:lnTo>
                  <a:pt x="3438" y="807"/>
                </a:lnTo>
                <a:lnTo>
                  <a:pt x="3439" y="811"/>
                </a:lnTo>
                <a:lnTo>
                  <a:pt x="3439" y="813"/>
                </a:lnTo>
                <a:lnTo>
                  <a:pt x="3439" y="819"/>
                </a:lnTo>
                <a:lnTo>
                  <a:pt x="3439" y="821"/>
                </a:lnTo>
                <a:lnTo>
                  <a:pt x="3440" y="824"/>
                </a:lnTo>
                <a:lnTo>
                  <a:pt x="3440" y="824"/>
                </a:lnTo>
                <a:lnTo>
                  <a:pt x="3440" y="825"/>
                </a:lnTo>
                <a:lnTo>
                  <a:pt x="3440" y="826"/>
                </a:lnTo>
                <a:lnTo>
                  <a:pt x="3440" y="826"/>
                </a:lnTo>
                <a:lnTo>
                  <a:pt x="3441" y="824"/>
                </a:lnTo>
                <a:lnTo>
                  <a:pt x="3441" y="825"/>
                </a:lnTo>
                <a:lnTo>
                  <a:pt x="3441" y="823"/>
                </a:lnTo>
                <a:lnTo>
                  <a:pt x="3441" y="824"/>
                </a:lnTo>
                <a:lnTo>
                  <a:pt x="3441" y="824"/>
                </a:lnTo>
                <a:lnTo>
                  <a:pt x="3441" y="820"/>
                </a:lnTo>
                <a:lnTo>
                  <a:pt x="3442" y="818"/>
                </a:lnTo>
                <a:lnTo>
                  <a:pt x="3442" y="814"/>
                </a:lnTo>
                <a:lnTo>
                  <a:pt x="3442" y="814"/>
                </a:lnTo>
                <a:lnTo>
                  <a:pt x="3442" y="813"/>
                </a:lnTo>
                <a:lnTo>
                  <a:pt x="3443" y="732"/>
                </a:lnTo>
                <a:lnTo>
                  <a:pt x="3443" y="704"/>
                </a:lnTo>
                <a:lnTo>
                  <a:pt x="3443" y="426"/>
                </a:lnTo>
                <a:lnTo>
                  <a:pt x="3443" y="417"/>
                </a:lnTo>
                <a:lnTo>
                  <a:pt x="3444" y="361"/>
                </a:lnTo>
                <a:lnTo>
                  <a:pt x="3444" y="337"/>
                </a:lnTo>
                <a:lnTo>
                  <a:pt x="3444" y="231"/>
                </a:lnTo>
                <a:lnTo>
                  <a:pt x="3445" y="213"/>
                </a:lnTo>
                <a:lnTo>
                  <a:pt x="3445" y="152"/>
                </a:lnTo>
                <a:lnTo>
                  <a:pt x="3445" y="137"/>
                </a:lnTo>
                <a:lnTo>
                  <a:pt x="3445" y="95"/>
                </a:lnTo>
                <a:lnTo>
                  <a:pt x="3446" y="89"/>
                </a:lnTo>
                <a:lnTo>
                  <a:pt x="3446" y="73"/>
                </a:lnTo>
                <a:lnTo>
                  <a:pt x="3446" y="71"/>
                </a:lnTo>
                <a:lnTo>
                  <a:pt x="3447" y="69"/>
                </a:lnTo>
                <a:lnTo>
                  <a:pt x="3447" y="69"/>
                </a:lnTo>
                <a:lnTo>
                  <a:pt x="3447" y="70"/>
                </a:lnTo>
                <a:lnTo>
                  <a:pt x="3447" y="71"/>
                </a:lnTo>
                <a:lnTo>
                  <a:pt x="3447" y="71"/>
                </a:lnTo>
                <a:lnTo>
                  <a:pt x="3447" y="71"/>
                </a:lnTo>
                <a:lnTo>
                  <a:pt x="3448" y="73"/>
                </a:lnTo>
                <a:lnTo>
                  <a:pt x="3448" y="74"/>
                </a:lnTo>
                <a:lnTo>
                  <a:pt x="3448" y="78"/>
                </a:lnTo>
                <a:lnTo>
                  <a:pt x="3449" y="79"/>
                </a:lnTo>
                <a:lnTo>
                  <a:pt x="3449" y="86"/>
                </a:lnTo>
                <a:lnTo>
                  <a:pt x="3449" y="87"/>
                </a:lnTo>
                <a:lnTo>
                  <a:pt x="3449" y="91"/>
                </a:lnTo>
                <a:lnTo>
                  <a:pt x="3450" y="92"/>
                </a:lnTo>
                <a:lnTo>
                  <a:pt x="3450" y="95"/>
                </a:lnTo>
                <a:lnTo>
                  <a:pt x="3450" y="95"/>
                </a:lnTo>
                <a:lnTo>
                  <a:pt x="3451" y="100"/>
                </a:lnTo>
                <a:lnTo>
                  <a:pt x="3451" y="101"/>
                </a:lnTo>
                <a:lnTo>
                  <a:pt x="3451" y="106"/>
                </a:lnTo>
                <a:lnTo>
                  <a:pt x="3451" y="107"/>
                </a:lnTo>
                <a:lnTo>
                  <a:pt x="3452" y="113"/>
                </a:lnTo>
                <a:lnTo>
                  <a:pt x="3452" y="113"/>
                </a:lnTo>
                <a:lnTo>
                  <a:pt x="3452" y="117"/>
                </a:lnTo>
                <a:lnTo>
                  <a:pt x="3453" y="118"/>
                </a:lnTo>
                <a:lnTo>
                  <a:pt x="3453" y="120"/>
                </a:lnTo>
                <a:lnTo>
                  <a:pt x="3453" y="120"/>
                </a:lnTo>
                <a:lnTo>
                  <a:pt x="3453" y="120"/>
                </a:lnTo>
                <a:lnTo>
                  <a:pt x="3453" y="121"/>
                </a:lnTo>
                <a:lnTo>
                  <a:pt x="3453" y="121"/>
                </a:lnTo>
                <a:lnTo>
                  <a:pt x="3454" y="120"/>
                </a:lnTo>
                <a:lnTo>
                  <a:pt x="3454" y="117"/>
                </a:lnTo>
                <a:lnTo>
                  <a:pt x="3454" y="116"/>
                </a:lnTo>
                <a:lnTo>
                  <a:pt x="3455" y="114"/>
                </a:lnTo>
                <a:lnTo>
                  <a:pt x="3455" y="114"/>
                </a:lnTo>
                <a:lnTo>
                  <a:pt x="3455" y="115"/>
                </a:lnTo>
                <a:lnTo>
                  <a:pt x="3455" y="120"/>
                </a:lnTo>
                <a:lnTo>
                  <a:pt x="3455" y="123"/>
                </a:lnTo>
                <a:lnTo>
                  <a:pt x="3456" y="133"/>
                </a:lnTo>
                <a:lnTo>
                  <a:pt x="3456" y="137"/>
                </a:lnTo>
                <a:lnTo>
                  <a:pt x="3456" y="157"/>
                </a:lnTo>
                <a:lnTo>
                  <a:pt x="3457" y="160"/>
                </a:lnTo>
                <a:lnTo>
                  <a:pt x="3457" y="181"/>
                </a:lnTo>
                <a:lnTo>
                  <a:pt x="3457" y="186"/>
                </a:lnTo>
                <a:lnTo>
                  <a:pt x="3457" y="195"/>
                </a:lnTo>
                <a:lnTo>
                  <a:pt x="3458" y="197"/>
                </a:lnTo>
                <a:lnTo>
                  <a:pt x="3458" y="215"/>
                </a:lnTo>
                <a:lnTo>
                  <a:pt x="3458" y="217"/>
                </a:lnTo>
                <a:lnTo>
                  <a:pt x="3459" y="221"/>
                </a:lnTo>
                <a:lnTo>
                  <a:pt x="3459" y="224"/>
                </a:lnTo>
                <a:lnTo>
                  <a:pt x="3459" y="220"/>
                </a:lnTo>
                <a:lnTo>
                  <a:pt x="3459" y="222"/>
                </a:lnTo>
                <a:lnTo>
                  <a:pt x="3460" y="215"/>
                </a:lnTo>
                <a:lnTo>
                  <a:pt x="3460" y="214"/>
                </a:lnTo>
                <a:lnTo>
                  <a:pt x="3460" y="197"/>
                </a:lnTo>
                <a:lnTo>
                  <a:pt x="3461" y="190"/>
                </a:lnTo>
                <a:lnTo>
                  <a:pt x="3461" y="172"/>
                </a:lnTo>
                <a:lnTo>
                  <a:pt x="3461" y="168"/>
                </a:lnTo>
                <a:lnTo>
                  <a:pt x="3461" y="160"/>
                </a:lnTo>
                <a:lnTo>
                  <a:pt x="3462" y="158"/>
                </a:lnTo>
                <a:lnTo>
                  <a:pt x="3462" y="157"/>
                </a:lnTo>
                <a:lnTo>
                  <a:pt x="3462" y="157"/>
                </a:lnTo>
                <a:lnTo>
                  <a:pt x="3462" y="157"/>
                </a:lnTo>
                <a:lnTo>
                  <a:pt x="3462" y="156"/>
                </a:lnTo>
                <a:lnTo>
                  <a:pt x="3463" y="160"/>
                </a:lnTo>
                <a:lnTo>
                  <a:pt x="3463" y="162"/>
                </a:lnTo>
                <a:lnTo>
                  <a:pt x="3463" y="172"/>
                </a:lnTo>
                <a:lnTo>
                  <a:pt x="3464" y="174"/>
                </a:lnTo>
                <a:lnTo>
                  <a:pt x="3464" y="195"/>
                </a:lnTo>
                <a:lnTo>
                  <a:pt x="3464" y="204"/>
                </a:lnTo>
                <a:lnTo>
                  <a:pt x="3464" y="263"/>
                </a:lnTo>
                <a:lnTo>
                  <a:pt x="3465" y="284"/>
                </a:lnTo>
                <a:lnTo>
                  <a:pt x="3465" y="369"/>
                </a:lnTo>
                <a:lnTo>
                  <a:pt x="3465" y="389"/>
                </a:lnTo>
                <a:lnTo>
                  <a:pt x="3466" y="537"/>
                </a:lnTo>
                <a:lnTo>
                  <a:pt x="3466" y="554"/>
                </a:lnTo>
                <a:lnTo>
                  <a:pt x="3466" y="637"/>
                </a:lnTo>
                <a:lnTo>
                  <a:pt x="3466" y="653"/>
                </a:lnTo>
                <a:lnTo>
                  <a:pt x="3467" y="708"/>
                </a:lnTo>
                <a:lnTo>
                  <a:pt x="3467" y="725"/>
                </a:lnTo>
                <a:lnTo>
                  <a:pt x="3467" y="761"/>
                </a:lnTo>
                <a:lnTo>
                  <a:pt x="3468" y="758"/>
                </a:lnTo>
                <a:lnTo>
                  <a:pt x="3468" y="750"/>
                </a:lnTo>
                <a:lnTo>
                  <a:pt x="3468" y="752"/>
                </a:lnTo>
                <a:lnTo>
                  <a:pt x="3468" y="754"/>
                </a:lnTo>
                <a:lnTo>
                  <a:pt x="3468" y="762"/>
                </a:lnTo>
                <a:lnTo>
                  <a:pt x="3469" y="764"/>
                </a:lnTo>
                <a:lnTo>
                  <a:pt x="3469" y="781"/>
                </a:lnTo>
                <a:lnTo>
                  <a:pt x="3469" y="781"/>
                </a:lnTo>
                <a:lnTo>
                  <a:pt x="3470" y="787"/>
                </a:lnTo>
                <a:lnTo>
                  <a:pt x="3470" y="786"/>
                </a:lnTo>
                <a:lnTo>
                  <a:pt x="3470" y="788"/>
                </a:lnTo>
                <a:lnTo>
                  <a:pt x="3470" y="788"/>
                </a:lnTo>
                <a:lnTo>
                  <a:pt x="3470" y="788"/>
                </a:lnTo>
                <a:lnTo>
                  <a:pt x="3471" y="787"/>
                </a:lnTo>
                <a:lnTo>
                  <a:pt x="3471" y="787"/>
                </a:lnTo>
                <a:lnTo>
                  <a:pt x="3471" y="789"/>
                </a:lnTo>
                <a:lnTo>
                  <a:pt x="3472" y="789"/>
                </a:lnTo>
                <a:lnTo>
                  <a:pt x="3472" y="790"/>
                </a:lnTo>
                <a:lnTo>
                  <a:pt x="3472" y="791"/>
                </a:lnTo>
                <a:lnTo>
                  <a:pt x="3472" y="792"/>
                </a:lnTo>
                <a:lnTo>
                  <a:pt x="3473" y="793"/>
                </a:lnTo>
                <a:lnTo>
                  <a:pt x="3473" y="797"/>
                </a:lnTo>
                <a:lnTo>
                  <a:pt x="3473" y="797"/>
                </a:lnTo>
                <a:lnTo>
                  <a:pt x="3474" y="799"/>
                </a:lnTo>
                <a:lnTo>
                  <a:pt x="3474" y="799"/>
                </a:lnTo>
                <a:lnTo>
                  <a:pt x="3474" y="802"/>
                </a:lnTo>
                <a:lnTo>
                  <a:pt x="3474" y="802"/>
                </a:lnTo>
                <a:lnTo>
                  <a:pt x="3475" y="807"/>
                </a:lnTo>
                <a:lnTo>
                  <a:pt x="3475" y="808"/>
                </a:lnTo>
                <a:lnTo>
                  <a:pt x="3475" y="813"/>
                </a:lnTo>
                <a:lnTo>
                  <a:pt x="3476" y="815"/>
                </a:lnTo>
                <a:lnTo>
                  <a:pt x="3476" y="820"/>
                </a:lnTo>
                <a:lnTo>
                  <a:pt x="3476" y="821"/>
                </a:lnTo>
                <a:lnTo>
                  <a:pt x="3476" y="825"/>
                </a:lnTo>
                <a:lnTo>
                  <a:pt x="3477" y="825"/>
                </a:lnTo>
                <a:lnTo>
                  <a:pt x="3477" y="826"/>
                </a:lnTo>
                <a:lnTo>
                  <a:pt x="3477" y="826"/>
                </a:lnTo>
                <a:lnTo>
                  <a:pt x="3477" y="826"/>
                </a:lnTo>
                <a:lnTo>
                  <a:pt x="3478" y="825"/>
                </a:lnTo>
                <a:lnTo>
                  <a:pt x="3478" y="823"/>
                </a:lnTo>
                <a:lnTo>
                  <a:pt x="3478" y="816"/>
                </a:lnTo>
                <a:lnTo>
                  <a:pt x="3478" y="814"/>
                </a:lnTo>
                <a:lnTo>
                  <a:pt x="3479" y="811"/>
                </a:lnTo>
                <a:lnTo>
                  <a:pt x="3479" y="811"/>
                </a:lnTo>
                <a:lnTo>
                  <a:pt x="3479" y="811"/>
                </a:lnTo>
                <a:lnTo>
                  <a:pt x="3479" y="791"/>
                </a:lnTo>
                <a:lnTo>
                  <a:pt x="3480" y="769"/>
                </a:lnTo>
                <a:lnTo>
                  <a:pt x="3480" y="531"/>
                </a:lnTo>
                <a:lnTo>
                  <a:pt x="3480" y="485"/>
                </a:lnTo>
                <a:lnTo>
                  <a:pt x="3480" y="420"/>
                </a:lnTo>
                <a:lnTo>
                  <a:pt x="3481" y="407"/>
                </a:lnTo>
                <a:lnTo>
                  <a:pt x="3481" y="314"/>
                </a:lnTo>
                <a:lnTo>
                  <a:pt x="3481" y="284"/>
                </a:lnTo>
                <a:lnTo>
                  <a:pt x="3482" y="204"/>
                </a:lnTo>
                <a:lnTo>
                  <a:pt x="3482" y="192"/>
                </a:lnTo>
                <a:lnTo>
                  <a:pt x="3482" y="142"/>
                </a:lnTo>
                <a:lnTo>
                  <a:pt x="3482" y="131"/>
                </a:lnTo>
                <a:lnTo>
                  <a:pt x="3483" y="100"/>
                </a:lnTo>
                <a:lnTo>
                  <a:pt x="3483" y="98"/>
                </a:lnTo>
                <a:lnTo>
                  <a:pt x="3483" y="92"/>
                </a:lnTo>
                <a:lnTo>
                  <a:pt x="3484" y="90"/>
                </a:lnTo>
                <a:lnTo>
                  <a:pt x="3484" y="80"/>
                </a:lnTo>
                <a:lnTo>
                  <a:pt x="3484" y="78"/>
                </a:lnTo>
                <a:lnTo>
                  <a:pt x="3484" y="65"/>
                </a:lnTo>
                <a:lnTo>
                  <a:pt x="3485" y="63"/>
                </a:lnTo>
                <a:lnTo>
                  <a:pt x="3485" y="53"/>
                </a:lnTo>
                <a:lnTo>
                  <a:pt x="3485" y="51"/>
                </a:lnTo>
                <a:lnTo>
                  <a:pt x="3486" y="43"/>
                </a:lnTo>
                <a:lnTo>
                  <a:pt x="3486" y="41"/>
                </a:lnTo>
                <a:lnTo>
                  <a:pt x="3486" y="38"/>
                </a:lnTo>
                <a:lnTo>
                  <a:pt x="3486" y="37"/>
                </a:lnTo>
                <a:lnTo>
                  <a:pt x="3487" y="37"/>
                </a:lnTo>
                <a:lnTo>
                  <a:pt x="3487" y="37"/>
                </a:lnTo>
                <a:lnTo>
                  <a:pt x="3487" y="40"/>
                </a:lnTo>
                <a:lnTo>
                  <a:pt x="3488" y="41"/>
                </a:lnTo>
                <a:lnTo>
                  <a:pt x="3488" y="45"/>
                </a:lnTo>
                <a:lnTo>
                  <a:pt x="3488" y="47"/>
                </a:lnTo>
                <a:lnTo>
                  <a:pt x="3488" y="53"/>
                </a:lnTo>
                <a:lnTo>
                  <a:pt x="3489" y="54"/>
                </a:lnTo>
                <a:lnTo>
                  <a:pt x="3489" y="56"/>
                </a:lnTo>
                <a:lnTo>
                  <a:pt x="3489" y="56"/>
                </a:lnTo>
                <a:lnTo>
                  <a:pt x="3490" y="60"/>
                </a:lnTo>
                <a:lnTo>
                  <a:pt x="3490" y="62"/>
                </a:lnTo>
                <a:lnTo>
                  <a:pt x="3490" y="70"/>
                </a:lnTo>
                <a:lnTo>
                  <a:pt x="3491" y="71"/>
                </a:lnTo>
                <a:lnTo>
                  <a:pt x="3491" y="80"/>
                </a:lnTo>
                <a:lnTo>
                  <a:pt x="3491" y="81"/>
                </a:lnTo>
                <a:lnTo>
                  <a:pt x="3491" y="87"/>
                </a:lnTo>
                <a:lnTo>
                  <a:pt x="3491" y="90"/>
                </a:lnTo>
                <a:lnTo>
                  <a:pt x="3492" y="101"/>
                </a:lnTo>
                <a:lnTo>
                  <a:pt x="3492" y="106"/>
                </a:lnTo>
                <a:lnTo>
                  <a:pt x="3493" y="121"/>
                </a:lnTo>
                <a:lnTo>
                  <a:pt x="3493" y="125"/>
                </a:lnTo>
                <a:lnTo>
                  <a:pt x="3493" y="142"/>
                </a:lnTo>
                <a:lnTo>
                  <a:pt x="3493" y="146"/>
                </a:lnTo>
                <a:lnTo>
                  <a:pt x="3494" y="160"/>
                </a:lnTo>
                <a:lnTo>
                  <a:pt x="3494" y="163"/>
                </a:lnTo>
                <a:lnTo>
                  <a:pt x="3494" y="174"/>
                </a:lnTo>
                <a:lnTo>
                  <a:pt x="3495" y="179"/>
                </a:lnTo>
                <a:lnTo>
                  <a:pt x="3495" y="187"/>
                </a:lnTo>
                <a:lnTo>
                  <a:pt x="3495" y="187"/>
                </a:lnTo>
                <a:lnTo>
                  <a:pt x="3495" y="189"/>
                </a:lnTo>
                <a:lnTo>
                  <a:pt x="3495" y="190"/>
                </a:lnTo>
                <a:lnTo>
                  <a:pt x="3495" y="188"/>
                </a:lnTo>
                <a:lnTo>
                  <a:pt x="3496" y="189"/>
                </a:lnTo>
                <a:lnTo>
                  <a:pt x="3496" y="189"/>
                </a:lnTo>
                <a:lnTo>
                  <a:pt x="3496" y="182"/>
                </a:lnTo>
                <a:lnTo>
                  <a:pt x="3496" y="181"/>
                </a:lnTo>
                <a:lnTo>
                  <a:pt x="3497" y="171"/>
                </a:lnTo>
                <a:lnTo>
                  <a:pt x="3497" y="170"/>
                </a:lnTo>
                <a:lnTo>
                  <a:pt x="3497" y="158"/>
                </a:lnTo>
                <a:lnTo>
                  <a:pt x="3497" y="155"/>
                </a:lnTo>
                <a:lnTo>
                  <a:pt x="3498" y="149"/>
                </a:lnTo>
                <a:lnTo>
                  <a:pt x="3498" y="147"/>
                </a:lnTo>
                <a:lnTo>
                  <a:pt x="3498" y="147"/>
                </a:lnTo>
                <a:lnTo>
                  <a:pt x="3498" y="149"/>
                </a:lnTo>
                <a:lnTo>
                  <a:pt x="3499" y="149"/>
                </a:lnTo>
                <a:lnTo>
                  <a:pt x="3499" y="158"/>
                </a:lnTo>
                <a:lnTo>
                  <a:pt x="3499" y="163"/>
                </a:lnTo>
                <a:lnTo>
                  <a:pt x="3499" y="186"/>
                </a:lnTo>
                <a:lnTo>
                  <a:pt x="3500" y="194"/>
                </a:lnTo>
                <a:lnTo>
                  <a:pt x="3500" y="226"/>
                </a:lnTo>
                <a:lnTo>
                  <a:pt x="3500" y="236"/>
                </a:lnTo>
                <a:lnTo>
                  <a:pt x="3501" y="281"/>
                </a:lnTo>
                <a:lnTo>
                  <a:pt x="3501" y="297"/>
                </a:lnTo>
                <a:lnTo>
                  <a:pt x="3501" y="383"/>
                </a:lnTo>
                <a:lnTo>
                  <a:pt x="3501" y="407"/>
                </a:lnTo>
                <a:lnTo>
                  <a:pt x="3502" y="519"/>
                </a:lnTo>
                <a:lnTo>
                  <a:pt x="3502" y="540"/>
                </a:lnTo>
                <a:lnTo>
                  <a:pt x="3502" y="648"/>
                </a:lnTo>
                <a:lnTo>
                  <a:pt x="3503" y="661"/>
                </a:lnTo>
                <a:lnTo>
                  <a:pt x="3503" y="717"/>
                </a:lnTo>
                <a:lnTo>
                  <a:pt x="3503" y="726"/>
                </a:lnTo>
                <a:lnTo>
                  <a:pt x="3503" y="754"/>
                </a:lnTo>
                <a:lnTo>
                  <a:pt x="3504" y="749"/>
                </a:lnTo>
                <a:lnTo>
                  <a:pt x="3504" y="744"/>
                </a:lnTo>
                <a:lnTo>
                  <a:pt x="3504" y="750"/>
                </a:lnTo>
                <a:lnTo>
                  <a:pt x="3504" y="755"/>
                </a:lnTo>
                <a:lnTo>
                  <a:pt x="3505" y="766"/>
                </a:lnTo>
                <a:lnTo>
                  <a:pt x="3505" y="768"/>
                </a:lnTo>
                <a:lnTo>
                  <a:pt x="3505" y="776"/>
                </a:lnTo>
                <a:lnTo>
                  <a:pt x="3505" y="778"/>
                </a:lnTo>
                <a:lnTo>
                  <a:pt x="3506" y="781"/>
                </a:lnTo>
                <a:lnTo>
                  <a:pt x="3506" y="780"/>
                </a:lnTo>
                <a:lnTo>
                  <a:pt x="3506" y="780"/>
                </a:lnTo>
                <a:lnTo>
                  <a:pt x="3506" y="781"/>
                </a:lnTo>
                <a:lnTo>
                  <a:pt x="3507" y="782"/>
                </a:lnTo>
                <a:lnTo>
                  <a:pt x="3507" y="781"/>
                </a:lnTo>
                <a:lnTo>
                  <a:pt x="3507" y="781"/>
                </a:lnTo>
                <a:lnTo>
                  <a:pt x="3507" y="781"/>
                </a:lnTo>
                <a:lnTo>
                  <a:pt x="3507" y="780"/>
                </a:lnTo>
                <a:lnTo>
                  <a:pt x="3508" y="780"/>
                </a:lnTo>
                <a:lnTo>
                  <a:pt x="3508" y="781"/>
                </a:lnTo>
                <a:lnTo>
                  <a:pt x="3508" y="781"/>
                </a:lnTo>
                <a:lnTo>
                  <a:pt x="3509" y="781"/>
                </a:lnTo>
                <a:lnTo>
                  <a:pt x="3509" y="781"/>
                </a:lnTo>
                <a:lnTo>
                  <a:pt x="3509" y="782"/>
                </a:lnTo>
                <a:lnTo>
                  <a:pt x="3509" y="782"/>
                </a:lnTo>
                <a:lnTo>
                  <a:pt x="3509" y="783"/>
                </a:lnTo>
                <a:lnTo>
                  <a:pt x="3510" y="783"/>
                </a:lnTo>
                <a:lnTo>
                  <a:pt x="3510" y="784"/>
                </a:lnTo>
                <a:lnTo>
                  <a:pt x="3510" y="786"/>
                </a:lnTo>
                <a:lnTo>
                  <a:pt x="3511" y="786"/>
                </a:lnTo>
                <a:lnTo>
                  <a:pt x="3511" y="789"/>
                </a:lnTo>
                <a:lnTo>
                  <a:pt x="3511" y="789"/>
                </a:lnTo>
                <a:lnTo>
                  <a:pt x="3511" y="791"/>
                </a:lnTo>
                <a:lnTo>
                  <a:pt x="3512" y="791"/>
                </a:lnTo>
                <a:lnTo>
                  <a:pt x="3512" y="794"/>
                </a:lnTo>
                <a:lnTo>
                  <a:pt x="3512" y="795"/>
                </a:lnTo>
                <a:lnTo>
                  <a:pt x="3513" y="803"/>
                </a:lnTo>
                <a:lnTo>
                  <a:pt x="3513" y="803"/>
                </a:lnTo>
                <a:lnTo>
                  <a:pt x="3513" y="809"/>
                </a:lnTo>
                <a:lnTo>
                  <a:pt x="3513" y="810"/>
                </a:lnTo>
                <a:lnTo>
                  <a:pt x="3514" y="816"/>
                </a:lnTo>
                <a:lnTo>
                  <a:pt x="3514" y="816"/>
                </a:lnTo>
                <a:lnTo>
                  <a:pt x="3514" y="816"/>
                </a:lnTo>
                <a:lnTo>
                  <a:pt x="3514" y="816"/>
                </a:lnTo>
                <a:lnTo>
                  <a:pt x="3514" y="816"/>
                </a:lnTo>
                <a:lnTo>
                  <a:pt x="3515" y="810"/>
                </a:lnTo>
                <a:lnTo>
                  <a:pt x="3515" y="810"/>
                </a:lnTo>
                <a:lnTo>
                  <a:pt x="3515" y="805"/>
                </a:lnTo>
                <a:lnTo>
                  <a:pt x="3515" y="805"/>
                </a:lnTo>
                <a:lnTo>
                  <a:pt x="3516" y="805"/>
                </a:lnTo>
                <a:lnTo>
                  <a:pt x="3516" y="804"/>
                </a:lnTo>
                <a:lnTo>
                  <a:pt x="3516" y="804"/>
                </a:lnTo>
                <a:lnTo>
                  <a:pt x="3516" y="804"/>
                </a:lnTo>
                <a:lnTo>
                  <a:pt x="3517" y="765"/>
                </a:lnTo>
                <a:lnTo>
                  <a:pt x="3517" y="733"/>
                </a:lnTo>
                <a:lnTo>
                  <a:pt x="3517" y="475"/>
                </a:lnTo>
                <a:lnTo>
                  <a:pt x="3517" y="428"/>
                </a:lnTo>
                <a:lnTo>
                  <a:pt x="3518" y="331"/>
                </a:lnTo>
                <a:lnTo>
                  <a:pt x="3518" y="310"/>
                </a:lnTo>
                <a:lnTo>
                  <a:pt x="3518" y="209"/>
                </a:lnTo>
                <a:lnTo>
                  <a:pt x="3519" y="193"/>
                </a:lnTo>
                <a:lnTo>
                  <a:pt x="3519" y="136"/>
                </a:lnTo>
                <a:lnTo>
                  <a:pt x="3519" y="123"/>
                </a:lnTo>
                <a:lnTo>
                  <a:pt x="3520" y="93"/>
                </a:lnTo>
                <a:lnTo>
                  <a:pt x="3520" y="87"/>
                </a:lnTo>
                <a:lnTo>
                  <a:pt x="3520" y="77"/>
                </a:lnTo>
                <a:lnTo>
                  <a:pt x="3520" y="75"/>
                </a:lnTo>
                <a:lnTo>
                  <a:pt x="3521" y="66"/>
                </a:lnTo>
                <a:lnTo>
                  <a:pt x="3521" y="64"/>
                </a:lnTo>
                <a:lnTo>
                  <a:pt x="3521" y="57"/>
                </a:lnTo>
                <a:lnTo>
                  <a:pt x="3522" y="55"/>
                </a:lnTo>
                <a:lnTo>
                  <a:pt x="3522" y="47"/>
                </a:lnTo>
                <a:lnTo>
                  <a:pt x="3522" y="45"/>
                </a:lnTo>
                <a:lnTo>
                  <a:pt x="3522" y="39"/>
                </a:lnTo>
                <a:lnTo>
                  <a:pt x="3523" y="39"/>
                </a:lnTo>
                <a:lnTo>
                  <a:pt x="3523" y="34"/>
                </a:lnTo>
                <a:lnTo>
                  <a:pt x="3523" y="34"/>
                </a:lnTo>
                <a:lnTo>
                  <a:pt x="3523" y="33"/>
                </a:lnTo>
                <a:lnTo>
                  <a:pt x="3524" y="34"/>
                </a:lnTo>
                <a:lnTo>
                  <a:pt x="3524" y="34"/>
                </a:lnTo>
                <a:lnTo>
                  <a:pt x="3524" y="41"/>
                </a:lnTo>
                <a:lnTo>
                  <a:pt x="3524" y="42"/>
                </a:lnTo>
                <a:lnTo>
                  <a:pt x="3525" y="50"/>
                </a:lnTo>
                <a:lnTo>
                  <a:pt x="3525" y="52"/>
                </a:lnTo>
                <a:lnTo>
                  <a:pt x="3525" y="61"/>
                </a:lnTo>
                <a:lnTo>
                  <a:pt x="3526" y="63"/>
                </a:lnTo>
                <a:lnTo>
                  <a:pt x="3526" y="69"/>
                </a:lnTo>
                <a:lnTo>
                  <a:pt x="3526" y="71"/>
                </a:lnTo>
                <a:lnTo>
                  <a:pt x="3526" y="74"/>
                </a:lnTo>
                <a:lnTo>
                  <a:pt x="3527" y="75"/>
                </a:lnTo>
                <a:lnTo>
                  <a:pt x="3527" y="82"/>
                </a:lnTo>
                <a:lnTo>
                  <a:pt x="3527" y="84"/>
                </a:lnTo>
                <a:lnTo>
                  <a:pt x="3528" y="88"/>
                </a:lnTo>
                <a:lnTo>
                  <a:pt x="3528" y="89"/>
                </a:lnTo>
                <a:lnTo>
                  <a:pt x="3528" y="93"/>
                </a:lnTo>
                <a:lnTo>
                  <a:pt x="3528" y="94"/>
                </a:lnTo>
                <a:lnTo>
                  <a:pt x="3529" y="97"/>
                </a:lnTo>
                <a:lnTo>
                  <a:pt x="3529" y="97"/>
                </a:lnTo>
                <a:lnTo>
                  <a:pt x="3529" y="97"/>
                </a:lnTo>
                <a:lnTo>
                  <a:pt x="3529" y="99"/>
                </a:lnTo>
                <a:lnTo>
                  <a:pt x="3530" y="99"/>
                </a:lnTo>
                <a:lnTo>
                  <a:pt x="3530" y="105"/>
                </a:lnTo>
                <a:lnTo>
                  <a:pt x="3530" y="107"/>
                </a:lnTo>
                <a:lnTo>
                  <a:pt x="3530" y="113"/>
                </a:lnTo>
                <a:lnTo>
                  <a:pt x="3531" y="114"/>
                </a:lnTo>
                <a:lnTo>
                  <a:pt x="3531" y="121"/>
                </a:lnTo>
                <a:lnTo>
                  <a:pt x="3531" y="123"/>
                </a:lnTo>
                <a:lnTo>
                  <a:pt x="3532" y="134"/>
                </a:lnTo>
                <a:lnTo>
                  <a:pt x="3532" y="136"/>
                </a:lnTo>
                <a:lnTo>
                  <a:pt x="3532" y="147"/>
                </a:lnTo>
                <a:lnTo>
                  <a:pt x="3532" y="149"/>
                </a:lnTo>
                <a:lnTo>
                  <a:pt x="3533" y="159"/>
                </a:lnTo>
                <a:lnTo>
                  <a:pt x="3533" y="162"/>
                </a:lnTo>
                <a:lnTo>
                  <a:pt x="3533" y="178"/>
                </a:lnTo>
                <a:lnTo>
                  <a:pt x="3534" y="181"/>
                </a:lnTo>
                <a:lnTo>
                  <a:pt x="3534" y="189"/>
                </a:lnTo>
                <a:lnTo>
                  <a:pt x="3534" y="192"/>
                </a:lnTo>
                <a:lnTo>
                  <a:pt x="3534" y="192"/>
                </a:lnTo>
                <a:lnTo>
                  <a:pt x="3534" y="192"/>
                </a:lnTo>
                <a:lnTo>
                  <a:pt x="3535" y="189"/>
                </a:lnTo>
                <a:lnTo>
                  <a:pt x="3535" y="182"/>
                </a:lnTo>
                <a:lnTo>
                  <a:pt x="3535" y="180"/>
                </a:lnTo>
                <a:lnTo>
                  <a:pt x="3536" y="168"/>
                </a:lnTo>
                <a:lnTo>
                  <a:pt x="3536" y="167"/>
                </a:lnTo>
                <a:lnTo>
                  <a:pt x="3536" y="157"/>
                </a:lnTo>
                <a:lnTo>
                  <a:pt x="3536" y="157"/>
                </a:lnTo>
                <a:lnTo>
                  <a:pt x="3537" y="155"/>
                </a:lnTo>
                <a:lnTo>
                  <a:pt x="3537" y="155"/>
                </a:lnTo>
                <a:lnTo>
                  <a:pt x="3537" y="155"/>
                </a:lnTo>
                <a:lnTo>
                  <a:pt x="3537" y="159"/>
                </a:lnTo>
                <a:lnTo>
                  <a:pt x="3537" y="161"/>
                </a:lnTo>
                <a:lnTo>
                  <a:pt x="3538" y="178"/>
                </a:lnTo>
                <a:lnTo>
                  <a:pt x="3538" y="183"/>
                </a:lnTo>
                <a:lnTo>
                  <a:pt x="3538" y="209"/>
                </a:lnTo>
                <a:lnTo>
                  <a:pt x="3539" y="217"/>
                </a:lnTo>
                <a:lnTo>
                  <a:pt x="3539" y="269"/>
                </a:lnTo>
                <a:lnTo>
                  <a:pt x="3539" y="282"/>
                </a:lnTo>
                <a:lnTo>
                  <a:pt x="3540" y="354"/>
                </a:lnTo>
                <a:lnTo>
                  <a:pt x="3540" y="383"/>
                </a:lnTo>
                <a:lnTo>
                  <a:pt x="3540" y="498"/>
                </a:lnTo>
                <a:lnTo>
                  <a:pt x="3540" y="518"/>
                </a:lnTo>
                <a:lnTo>
                  <a:pt x="3541" y="627"/>
                </a:lnTo>
                <a:lnTo>
                  <a:pt x="3541" y="641"/>
                </a:lnTo>
                <a:lnTo>
                  <a:pt x="3541" y="704"/>
                </a:lnTo>
                <a:lnTo>
                  <a:pt x="3542" y="717"/>
                </a:lnTo>
                <a:lnTo>
                  <a:pt x="3542" y="753"/>
                </a:lnTo>
                <a:lnTo>
                  <a:pt x="3542" y="754"/>
                </a:lnTo>
                <a:lnTo>
                  <a:pt x="3542" y="752"/>
                </a:lnTo>
                <a:lnTo>
                  <a:pt x="3542" y="757"/>
                </a:lnTo>
                <a:lnTo>
                  <a:pt x="3543" y="759"/>
                </a:lnTo>
                <a:lnTo>
                  <a:pt x="3543" y="772"/>
                </a:lnTo>
                <a:lnTo>
                  <a:pt x="3543" y="773"/>
                </a:lnTo>
                <a:lnTo>
                  <a:pt x="3544" y="786"/>
                </a:lnTo>
                <a:lnTo>
                  <a:pt x="3544" y="788"/>
                </a:lnTo>
                <a:lnTo>
                  <a:pt x="3544" y="791"/>
                </a:lnTo>
                <a:lnTo>
                  <a:pt x="3544" y="793"/>
                </a:lnTo>
                <a:lnTo>
                  <a:pt x="3545" y="794"/>
                </a:lnTo>
                <a:lnTo>
                  <a:pt x="3545" y="794"/>
                </a:lnTo>
                <a:lnTo>
                  <a:pt x="3545" y="793"/>
                </a:lnTo>
                <a:lnTo>
                  <a:pt x="3545" y="791"/>
                </a:lnTo>
                <a:lnTo>
                  <a:pt x="3546" y="790"/>
                </a:lnTo>
                <a:lnTo>
                  <a:pt x="3546" y="788"/>
                </a:lnTo>
                <a:lnTo>
                  <a:pt x="3546" y="788"/>
                </a:lnTo>
                <a:lnTo>
                  <a:pt x="3547" y="788"/>
                </a:lnTo>
                <a:lnTo>
                  <a:pt x="3547" y="789"/>
                </a:lnTo>
                <a:lnTo>
                  <a:pt x="3547" y="789"/>
                </a:lnTo>
                <a:lnTo>
                  <a:pt x="3547" y="789"/>
                </a:lnTo>
                <a:lnTo>
                  <a:pt x="3547" y="789"/>
                </a:lnTo>
                <a:lnTo>
                  <a:pt x="3548" y="790"/>
                </a:lnTo>
                <a:lnTo>
                  <a:pt x="3548" y="790"/>
                </a:lnTo>
                <a:lnTo>
                  <a:pt x="3548" y="790"/>
                </a:lnTo>
                <a:lnTo>
                  <a:pt x="3548" y="791"/>
                </a:lnTo>
                <a:lnTo>
                  <a:pt x="3549" y="791"/>
                </a:lnTo>
                <a:lnTo>
                  <a:pt x="3549" y="794"/>
                </a:lnTo>
                <a:lnTo>
                  <a:pt x="3549" y="794"/>
                </a:lnTo>
                <a:lnTo>
                  <a:pt x="3549" y="794"/>
                </a:lnTo>
                <a:lnTo>
                  <a:pt x="3549" y="795"/>
                </a:lnTo>
                <a:lnTo>
                  <a:pt x="3550" y="795"/>
                </a:lnTo>
                <a:lnTo>
                  <a:pt x="3550" y="799"/>
                </a:lnTo>
                <a:lnTo>
                  <a:pt x="3550" y="801"/>
                </a:lnTo>
                <a:lnTo>
                  <a:pt x="3551" y="804"/>
                </a:lnTo>
                <a:lnTo>
                  <a:pt x="3551" y="805"/>
                </a:lnTo>
                <a:lnTo>
                  <a:pt x="3551" y="809"/>
                </a:lnTo>
                <a:lnTo>
                  <a:pt x="3551" y="809"/>
                </a:lnTo>
                <a:lnTo>
                  <a:pt x="3552" y="814"/>
                </a:lnTo>
                <a:lnTo>
                  <a:pt x="3552" y="816"/>
                </a:lnTo>
                <a:lnTo>
                  <a:pt x="3552" y="820"/>
                </a:lnTo>
                <a:lnTo>
                  <a:pt x="3553" y="821"/>
                </a:lnTo>
                <a:lnTo>
                  <a:pt x="3553" y="821"/>
                </a:lnTo>
                <a:lnTo>
                  <a:pt x="3553" y="821"/>
                </a:lnTo>
                <a:lnTo>
                  <a:pt x="3553" y="822"/>
                </a:lnTo>
                <a:lnTo>
                  <a:pt x="3553" y="823"/>
                </a:lnTo>
                <a:lnTo>
                  <a:pt x="3553" y="822"/>
                </a:lnTo>
                <a:lnTo>
                  <a:pt x="3553" y="822"/>
                </a:lnTo>
                <a:lnTo>
                  <a:pt x="3554" y="822"/>
                </a:lnTo>
                <a:lnTo>
                  <a:pt x="3554" y="815"/>
                </a:lnTo>
                <a:lnTo>
                  <a:pt x="3554" y="814"/>
                </a:lnTo>
                <a:lnTo>
                  <a:pt x="3555" y="811"/>
                </a:lnTo>
                <a:lnTo>
                  <a:pt x="3555" y="811"/>
                </a:lnTo>
                <a:lnTo>
                  <a:pt x="3555" y="811"/>
                </a:lnTo>
                <a:lnTo>
                  <a:pt x="3555" y="811"/>
                </a:lnTo>
                <a:lnTo>
                  <a:pt x="3555" y="812"/>
                </a:lnTo>
                <a:lnTo>
                  <a:pt x="3555" y="813"/>
                </a:lnTo>
                <a:lnTo>
                  <a:pt x="3555" y="814"/>
                </a:lnTo>
                <a:lnTo>
                  <a:pt x="3556" y="762"/>
                </a:lnTo>
                <a:lnTo>
                  <a:pt x="3556" y="724"/>
                </a:lnTo>
                <a:lnTo>
                  <a:pt x="3556" y="461"/>
                </a:lnTo>
                <a:lnTo>
                  <a:pt x="3557" y="427"/>
                </a:lnTo>
                <a:lnTo>
                  <a:pt x="3557" y="356"/>
                </a:lnTo>
                <a:lnTo>
                  <a:pt x="3557" y="343"/>
                </a:lnTo>
                <a:lnTo>
                  <a:pt x="3557" y="210"/>
                </a:lnTo>
                <a:lnTo>
                  <a:pt x="3558" y="195"/>
                </a:lnTo>
                <a:lnTo>
                  <a:pt x="3558" y="137"/>
                </a:lnTo>
                <a:lnTo>
                  <a:pt x="3558" y="122"/>
                </a:lnTo>
                <a:lnTo>
                  <a:pt x="3559" y="87"/>
                </a:lnTo>
                <a:lnTo>
                  <a:pt x="3559" y="82"/>
                </a:lnTo>
                <a:lnTo>
                  <a:pt x="3559" y="59"/>
                </a:lnTo>
                <a:lnTo>
                  <a:pt x="3559" y="56"/>
                </a:lnTo>
                <a:lnTo>
                  <a:pt x="3560" y="47"/>
                </a:lnTo>
                <a:lnTo>
                  <a:pt x="3560" y="46"/>
                </a:lnTo>
                <a:lnTo>
                  <a:pt x="3560" y="36"/>
                </a:lnTo>
                <a:lnTo>
                  <a:pt x="3561" y="34"/>
                </a:lnTo>
                <a:lnTo>
                  <a:pt x="3561" y="28"/>
                </a:lnTo>
                <a:lnTo>
                  <a:pt x="3561" y="27"/>
                </a:lnTo>
                <a:lnTo>
                  <a:pt x="3561" y="22"/>
                </a:lnTo>
                <a:lnTo>
                  <a:pt x="3562" y="21"/>
                </a:lnTo>
                <a:lnTo>
                  <a:pt x="3562" y="19"/>
                </a:lnTo>
                <a:lnTo>
                  <a:pt x="3562" y="19"/>
                </a:lnTo>
                <a:lnTo>
                  <a:pt x="3563" y="21"/>
                </a:lnTo>
                <a:lnTo>
                  <a:pt x="3563" y="22"/>
                </a:lnTo>
                <a:lnTo>
                  <a:pt x="3563" y="27"/>
                </a:lnTo>
                <a:lnTo>
                  <a:pt x="3563" y="29"/>
                </a:lnTo>
                <a:lnTo>
                  <a:pt x="3564" y="38"/>
                </a:lnTo>
                <a:lnTo>
                  <a:pt x="3564" y="39"/>
                </a:lnTo>
                <a:lnTo>
                  <a:pt x="3564" y="45"/>
                </a:lnTo>
                <a:lnTo>
                  <a:pt x="3565" y="45"/>
                </a:lnTo>
                <a:lnTo>
                  <a:pt x="3565" y="49"/>
                </a:lnTo>
                <a:lnTo>
                  <a:pt x="3565" y="49"/>
                </a:lnTo>
                <a:lnTo>
                  <a:pt x="3565" y="51"/>
                </a:lnTo>
                <a:lnTo>
                  <a:pt x="3565" y="51"/>
                </a:lnTo>
                <a:lnTo>
                  <a:pt x="3566" y="51"/>
                </a:lnTo>
                <a:lnTo>
                  <a:pt x="3566" y="53"/>
                </a:lnTo>
                <a:lnTo>
                  <a:pt x="3566" y="53"/>
                </a:lnTo>
                <a:lnTo>
                  <a:pt x="3567" y="55"/>
                </a:lnTo>
                <a:lnTo>
                  <a:pt x="3567" y="56"/>
                </a:lnTo>
                <a:lnTo>
                  <a:pt x="3567" y="60"/>
                </a:lnTo>
                <a:lnTo>
                  <a:pt x="3567" y="61"/>
                </a:lnTo>
                <a:lnTo>
                  <a:pt x="3568" y="67"/>
                </a:lnTo>
                <a:lnTo>
                  <a:pt x="3568" y="69"/>
                </a:lnTo>
                <a:lnTo>
                  <a:pt x="3568" y="76"/>
                </a:lnTo>
                <a:lnTo>
                  <a:pt x="3569" y="77"/>
                </a:lnTo>
                <a:lnTo>
                  <a:pt x="3569" y="87"/>
                </a:lnTo>
                <a:lnTo>
                  <a:pt x="3569" y="89"/>
                </a:lnTo>
                <a:lnTo>
                  <a:pt x="3569" y="105"/>
                </a:lnTo>
                <a:lnTo>
                  <a:pt x="3570" y="109"/>
                </a:lnTo>
                <a:lnTo>
                  <a:pt x="3570" y="126"/>
                </a:lnTo>
                <a:lnTo>
                  <a:pt x="3570" y="130"/>
                </a:lnTo>
                <a:lnTo>
                  <a:pt x="3571" y="146"/>
                </a:lnTo>
                <a:lnTo>
                  <a:pt x="3571" y="149"/>
                </a:lnTo>
                <a:lnTo>
                  <a:pt x="3571" y="166"/>
                </a:lnTo>
                <a:lnTo>
                  <a:pt x="3571" y="170"/>
                </a:lnTo>
                <a:lnTo>
                  <a:pt x="3572" y="181"/>
                </a:lnTo>
                <a:lnTo>
                  <a:pt x="3572" y="185"/>
                </a:lnTo>
                <a:lnTo>
                  <a:pt x="3572" y="192"/>
                </a:lnTo>
                <a:lnTo>
                  <a:pt x="3573" y="194"/>
                </a:lnTo>
                <a:lnTo>
                  <a:pt x="3573" y="197"/>
                </a:lnTo>
                <a:lnTo>
                  <a:pt x="3573" y="193"/>
                </a:lnTo>
                <a:lnTo>
                  <a:pt x="3573" y="190"/>
                </a:lnTo>
                <a:lnTo>
                  <a:pt x="3574" y="181"/>
                </a:lnTo>
                <a:lnTo>
                  <a:pt x="3574" y="178"/>
                </a:lnTo>
                <a:lnTo>
                  <a:pt x="3574" y="161"/>
                </a:lnTo>
                <a:lnTo>
                  <a:pt x="3574" y="160"/>
                </a:lnTo>
                <a:lnTo>
                  <a:pt x="3575" y="154"/>
                </a:lnTo>
                <a:lnTo>
                  <a:pt x="3575" y="153"/>
                </a:lnTo>
                <a:lnTo>
                  <a:pt x="3575" y="153"/>
                </a:lnTo>
                <a:lnTo>
                  <a:pt x="3575" y="155"/>
                </a:lnTo>
                <a:lnTo>
                  <a:pt x="3576" y="155"/>
                </a:lnTo>
                <a:lnTo>
                  <a:pt x="3576" y="168"/>
                </a:lnTo>
                <a:lnTo>
                  <a:pt x="3576" y="171"/>
                </a:lnTo>
                <a:lnTo>
                  <a:pt x="3576" y="189"/>
                </a:lnTo>
                <a:lnTo>
                  <a:pt x="3577" y="196"/>
                </a:lnTo>
                <a:lnTo>
                  <a:pt x="3577" y="222"/>
                </a:lnTo>
                <a:lnTo>
                  <a:pt x="3577" y="231"/>
                </a:lnTo>
                <a:lnTo>
                  <a:pt x="3578" y="286"/>
                </a:lnTo>
                <a:lnTo>
                  <a:pt x="3578" y="298"/>
                </a:lnTo>
                <a:lnTo>
                  <a:pt x="3578" y="371"/>
                </a:lnTo>
                <a:lnTo>
                  <a:pt x="3578" y="395"/>
                </a:lnTo>
                <a:lnTo>
                  <a:pt x="3579" y="523"/>
                </a:lnTo>
                <a:lnTo>
                  <a:pt x="3579" y="548"/>
                </a:lnTo>
                <a:lnTo>
                  <a:pt x="3579" y="623"/>
                </a:lnTo>
                <a:lnTo>
                  <a:pt x="3580" y="635"/>
                </a:lnTo>
                <a:lnTo>
                  <a:pt x="3580" y="700"/>
                </a:lnTo>
                <a:lnTo>
                  <a:pt x="3580" y="712"/>
                </a:lnTo>
                <a:lnTo>
                  <a:pt x="3580" y="751"/>
                </a:lnTo>
                <a:lnTo>
                  <a:pt x="3580" y="749"/>
                </a:lnTo>
                <a:lnTo>
                  <a:pt x="3581" y="739"/>
                </a:lnTo>
                <a:lnTo>
                  <a:pt x="3581" y="749"/>
                </a:lnTo>
                <a:lnTo>
                  <a:pt x="3581" y="751"/>
                </a:lnTo>
                <a:lnTo>
                  <a:pt x="3582" y="766"/>
                </a:lnTo>
                <a:lnTo>
                  <a:pt x="3582" y="770"/>
                </a:lnTo>
                <a:lnTo>
                  <a:pt x="3582" y="783"/>
                </a:lnTo>
                <a:lnTo>
                  <a:pt x="3582" y="784"/>
                </a:lnTo>
                <a:lnTo>
                  <a:pt x="3582" y="785"/>
                </a:lnTo>
                <a:lnTo>
                  <a:pt x="3583" y="784"/>
                </a:lnTo>
                <a:lnTo>
                  <a:pt x="3583" y="786"/>
                </a:lnTo>
                <a:lnTo>
                  <a:pt x="3583" y="786"/>
                </a:lnTo>
                <a:lnTo>
                  <a:pt x="3584" y="786"/>
                </a:lnTo>
                <a:lnTo>
                  <a:pt x="3584" y="786"/>
                </a:lnTo>
                <a:lnTo>
                  <a:pt x="3584" y="786"/>
                </a:lnTo>
                <a:lnTo>
                  <a:pt x="3584" y="786"/>
                </a:lnTo>
                <a:lnTo>
                  <a:pt x="3584" y="786"/>
                </a:lnTo>
                <a:lnTo>
                  <a:pt x="3584" y="788"/>
                </a:lnTo>
                <a:lnTo>
                  <a:pt x="3585" y="788"/>
                </a:lnTo>
                <a:lnTo>
                  <a:pt x="3585" y="789"/>
                </a:lnTo>
                <a:lnTo>
                  <a:pt x="3585" y="789"/>
                </a:lnTo>
                <a:lnTo>
                  <a:pt x="3585" y="790"/>
                </a:lnTo>
                <a:lnTo>
                  <a:pt x="3585" y="791"/>
                </a:lnTo>
                <a:lnTo>
                  <a:pt x="3586" y="791"/>
                </a:lnTo>
                <a:lnTo>
                  <a:pt x="3586" y="791"/>
                </a:lnTo>
                <a:lnTo>
                  <a:pt x="3586" y="794"/>
                </a:lnTo>
                <a:lnTo>
                  <a:pt x="3586" y="794"/>
                </a:lnTo>
                <a:lnTo>
                  <a:pt x="3586" y="794"/>
                </a:lnTo>
                <a:lnTo>
                  <a:pt x="3587" y="795"/>
                </a:lnTo>
                <a:lnTo>
                  <a:pt x="3587" y="795"/>
                </a:lnTo>
                <a:lnTo>
                  <a:pt x="3587" y="796"/>
                </a:lnTo>
                <a:lnTo>
                  <a:pt x="3588" y="796"/>
                </a:lnTo>
                <a:lnTo>
                  <a:pt x="3588" y="799"/>
                </a:lnTo>
                <a:lnTo>
                  <a:pt x="3588" y="801"/>
                </a:lnTo>
                <a:lnTo>
                  <a:pt x="3588" y="804"/>
                </a:lnTo>
                <a:lnTo>
                  <a:pt x="3589" y="805"/>
                </a:lnTo>
                <a:lnTo>
                  <a:pt x="3589" y="809"/>
                </a:lnTo>
                <a:lnTo>
                  <a:pt x="3589" y="809"/>
                </a:lnTo>
                <a:lnTo>
                  <a:pt x="3589" y="811"/>
                </a:lnTo>
                <a:lnTo>
                  <a:pt x="3590" y="817"/>
                </a:lnTo>
                <a:lnTo>
                  <a:pt x="3590" y="818"/>
                </a:lnTo>
                <a:lnTo>
                  <a:pt x="3590" y="823"/>
                </a:lnTo>
                <a:lnTo>
                  <a:pt x="3590" y="823"/>
                </a:lnTo>
                <a:lnTo>
                  <a:pt x="3590" y="822"/>
                </a:lnTo>
                <a:lnTo>
                  <a:pt x="3591" y="823"/>
                </a:lnTo>
                <a:lnTo>
                  <a:pt x="3591" y="823"/>
                </a:lnTo>
                <a:lnTo>
                  <a:pt x="3591" y="823"/>
                </a:lnTo>
                <a:lnTo>
                  <a:pt x="3591" y="819"/>
                </a:lnTo>
                <a:lnTo>
                  <a:pt x="3592" y="816"/>
                </a:lnTo>
                <a:lnTo>
                  <a:pt x="3592" y="813"/>
                </a:lnTo>
                <a:lnTo>
                  <a:pt x="3592" y="813"/>
                </a:lnTo>
                <a:lnTo>
                  <a:pt x="3592" y="811"/>
                </a:lnTo>
                <a:lnTo>
                  <a:pt x="3593" y="811"/>
                </a:lnTo>
                <a:lnTo>
                  <a:pt x="3593" y="792"/>
                </a:lnTo>
                <a:lnTo>
                  <a:pt x="3593" y="769"/>
                </a:lnTo>
                <a:lnTo>
                  <a:pt x="3594" y="513"/>
                </a:lnTo>
                <a:lnTo>
                  <a:pt x="3594" y="445"/>
                </a:lnTo>
                <a:lnTo>
                  <a:pt x="3594" y="321"/>
                </a:lnTo>
                <a:lnTo>
                  <a:pt x="3594" y="299"/>
                </a:lnTo>
                <a:lnTo>
                  <a:pt x="3595" y="195"/>
                </a:lnTo>
                <a:lnTo>
                  <a:pt x="3595" y="171"/>
                </a:lnTo>
                <a:lnTo>
                  <a:pt x="3595" y="108"/>
                </a:lnTo>
                <a:lnTo>
                  <a:pt x="3595" y="98"/>
                </a:lnTo>
                <a:lnTo>
                  <a:pt x="3596" y="60"/>
                </a:lnTo>
                <a:lnTo>
                  <a:pt x="3596" y="57"/>
                </a:lnTo>
                <a:lnTo>
                  <a:pt x="3596" y="45"/>
                </a:lnTo>
                <a:lnTo>
                  <a:pt x="3597" y="42"/>
                </a:lnTo>
                <a:lnTo>
                  <a:pt x="3597" y="34"/>
                </a:lnTo>
                <a:lnTo>
                  <a:pt x="3597" y="32"/>
                </a:lnTo>
                <a:lnTo>
                  <a:pt x="3598" y="26"/>
                </a:lnTo>
                <a:lnTo>
                  <a:pt x="3598" y="24"/>
                </a:lnTo>
                <a:lnTo>
                  <a:pt x="3598" y="20"/>
                </a:lnTo>
                <a:lnTo>
                  <a:pt x="3598" y="18"/>
                </a:lnTo>
                <a:lnTo>
                  <a:pt x="3599" y="15"/>
                </a:lnTo>
                <a:lnTo>
                  <a:pt x="3599" y="15"/>
                </a:lnTo>
                <a:lnTo>
                  <a:pt x="3599" y="14"/>
                </a:lnTo>
                <a:lnTo>
                  <a:pt x="3599" y="15"/>
                </a:lnTo>
                <a:lnTo>
                  <a:pt x="3600" y="16"/>
                </a:lnTo>
                <a:lnTo>
                  <a:pt x="3600" y="23"/>
                </a:lnTo>
                <a:lnTo>
                  <a:pt x="3600" y="25"/>
                </a:lnTo>
                <a:lnTo>
                  <a:pt x="3600" y="37"/>
                </a:lnTo>
                <a:lnTo>
                  <a:pt x="3601" y="40"/>
                </a:lnTo>
                <a:lnTo>
                  <a:pt x="3601" y="51"/>
                </a:lnTo>
                <a:lnTo>
                  <a:pt x="3601" y="53"/>
                </a:lnTo>
                <a:lnTo>
                  <a:pt x="3602" y="66"/>
                </a:lnTo>
                <a:lnTo>
                  <a:pt x="3602" y="68"/>
                </a:lnTo>
                <a:lnTo>
                  <a:pt x="3602" y="79"/>
                </a:lnTo>
                <a:lnTo>
                  <a:pt x="3603" y="81"/>
                </a:lnTo>
                <a:lnTo>
                  <a:pt x="3603" y="90"/>
                </a:lnTo>
                <a:lnTo>
                  <a:pt x="3603" y="91"/>
                </a:lnTo>
                <a:lnTo>
                  <a:pt x="3603" y="102"/>
                </a:lnTo>
                <a:lnTo>
                  <a:pt x="3604" y="104"/>
                </a:lnTo>
                <a:lnTo>
                  <a:pt x="3604" y="115"/>
                </a:lnTo>
                <a:lnTo>
                  <a:pt x="3604" y="118"/>
                </a:lnTo>
                <a:lnTo>
                  <a:pt x="3605" y="129"/>
                </a:lnTo>
                <a:lnTo>
                  <a:pt x="3605" y="131"/>
                </a:lnTo>
                <a:lnTo>
                  <a:pt x="3605" y="148"/>
                </a:lnTo>
                <a:lnTo>
                  <a:pt x="3605" y="150"/>
                </a:lnTo>
                <a:lnTo>
                  <a:pt x="3606" y="161"/>
                </a:lnTo>
                <a:lnTo>
                  <a:pt x="3606" y="162"/>
                </a:lnTo>
                <a:lnTo>
                  <a:pt x="3606" y="174"/>
                </a:lnTo>
                <a:lnTo>
                  <a:pt x="3607" y="177"/>
                </a:lnTo>
                <a:lnTo>
                  <a:pt x="3607" y="184"/>
                </a:lnTo>
                <a:lnTo>
                  <a:pt x="3607" y="186"/>
                </a:lnTo>
                <a:lnTo>
                  <a:pt x="3607" y="191"/>
                </a:lnTo>
                <a:lnTo>
                  <a:pt x="3608" y="192"/>
                </a:lnTo>
                <a:lnTo>
                  <a:pt x="3608" y="193"/>
                </a:lnTo>
                <a:lnTo>
                  <a:pt x="3608" y="189"/>
                </a:lnTo>
                <a:lnTo>
                  <a:pt x="3608" y="187"/>
                </a:lnTo>
                <a:lnTo>
                  <a:pt x="3609" y="178"/>
                </a:lnTo>
                <a:lnTo>
                  <a:pt x="3609" y="176"/>
                </a:lnTo>
                <a:lnTo>
                  <a:pt x="3609" y="164"/>
                </a:lnTo>
                <a:lnTo>
                  <a:pt x="3609" y="161"/>
                </a:lnTo>
                <a:lnTo>
                  <a:pt x="3610" y="149"/>
                </a:lnTo>
                <a:lnTo>
                  <a:pt x="3610" y="147"/>
                </a:lnTo>
                <a:lnTo>
                  <a:pt x="3610" y="141"/>
                </a:lnTo>
                <a:lnTo>
                  <a:pt x="3611" y="139"/>
                </a:lnTo>
                <a:lnTo>
                  <a:pt x="3611" y="135"/>
                </a:lnTo>
                <a:lnTo>
                  <a:pt x="3611" y="135"/>
                </a:lnTo>
                <a:lnTo>
                  <a:pt x="3611" y="135"/>
                </a:lnTo>
                <a:lnTo>
                  <a:pt x="3611" y="138"/>
                </a:lnTo>
                <a:lnTo>
                  <a:pt x="3612" y="140"/>
                </a:lnTo>
                <a:lnTo>
                  <a:pt x="3612" y="147"/>
                </a:lnTo>
                <a:lnTo>
                  <a:pt x="3612" y="149"/>
                </a:lnTo>
                <a:lnTo>
                  <a:pt x="3613" y="170"/>
                </a:lnTo>
                <a:lnTo>
                  <a:pt x="3613" y="173"/>
                </a:lnTo>
                <a:lnTo>
                  <a:pt x="3613" y="204"/>
                </a:lnTo>
                <a:lnTo>
                  <a:pt x="3613" y="217"/>
                </a:lnTo>
                <a:lnTo>
                  <a:pt x="3614" y="282"/>
                </a:lnTo>
                <a:lnTo>
                  <a:pt x="3614" y="300"/>
                </a:lnTo>
                <a:lnTo>
                  <a:pt x="3614" y="445"/>
                </a:lnTo>
                <a:lnTo>
                  <a:pt x="3615" y="468"/>
                </a:lnTo>
                <a:lnTo>
                  <a:pt x="3615" y="568"/>
                </a:lnTo>
                <a:lnTo>
                  <a:pt x="3615" y="589"/>
                </a:lnTo>
                <a:lnTo>
                  <a:pt x="3615" y="679"/>
                </a:lnTo>
                <a:lnTo>
                  <a:pt x="3616" y="697"/>
                </a:lnTo>
                <a:lnTo>
                  <a:pt x="3616" y="734"/>
                </a:lnTo>
                <a:lnTo>
                  <a:pt x="3616" y="732"/>
                </a:lnTo>
                <a:lnTo>
                  <a:pt x="3616" y="725"/>
                </a:lnTo>
                <a:lnTo>
                  <a:pt x="3617" y="737"/>
                </a:lnTo>
                <a:lnTo>
                  <a:pt x="3617" y="746"/>
                </a:lnTo>
                <a:lnTo>
                  <a:pt x="3617" y="754"/>
                </a:lnTo>
                <a:lnTo>
                  <a:pt x="3617" y="755"/>
                </a:lnTo>
                <a:lnTo>
                  <a:pt x="3618" y="759"/>
                </a:lnTo>
                <a:lnTo>
                  <a:pt x="3618" y="757"/>
                </a:lnTo>
                <a:lnTo>
                  <a:pt x="3618" y="758"/>
                </a:lnTo>
                <a:lnTo>
                  <a:pt x="3618" y="757"/>
                </a:lnTo>
                <a:lnTo>
                  <a:pt x="3618" y="758"/>
                </a:lnTo>
                <a:lnTo>
                  <a:pt x="3619" y="757"/>
                </a:lnTo>
                <a:lnTo>
                  <a:pt x="3619" y="759"/>
                </a:lnTo>
                <a:lnTo>
                  <a:pt x="3619" y="759"/>
                </a:lnTo>
                <a:lnTo>
                  <a:pt x="3619" y="760"/>
                </a:lnTo>
                <a:lnTo>
                  <a:pt x="3619" y="759"/>
                </a:lnTo>
                <a:lnTo>
                  <a:pt x="3620" y="759"/>
                </a:lnTo>
                <a:lnTo>
                  <a:pt x="3620" y="760"/>
                </a:lnTo>
                <a:lnTo>
                  <a:pt x="3620" y="760"/>
                </a:lnTo>
                <a:lnTo>
                  <a:pt x="3621" y="762"/>
                </a:lnTo>
                <a:lnTo>
                  <a:pt x="3621" y="761"/>
                </a:lnTo>
                <a:lnTo>
                  <a:pt x="3621" y="762"/>
                </a:lnTo>
                <a:lnTo>
                  <a:pt x="3621" y="764"/>
                </a:lnTo>
                <a:lnTo>
                  <a:pt x="3621" y="767"/>
                </a:lnTo>
                <a:lnTo>
                  <a:pt x="3622" y="770"/>
                </a:lnTo>
                <a:lnTo>
                  <a:pt x="3622" y="772"/>
                </a:lnTo>
                <a:lnTo>
                  <a:pt x="3622" y="774"/>
                </a:lnTo>
                <a:lnTo>
                  <a:pt x="3623" y="775"/>
                </a:lnTo>
                <a:lnTo>
                  <a:pt x="3623" y="777"/>
                </a:lnTo>
                <a:lnTo>
                  <a:pt x="3623" y="778"/>
                </a:lnTo>
                <a:lnTo>
                  <a:pt x="3623" y="783"/>
                </a:lnTo>
                <a:lnTo>
                  <a:pt x="3624" y="783"/>
                </a:lnTo>
                <a:lnTo>
                  <a:pt x="3624" y="789"/>
                </a:lnTo>
                <a:lnTo>
                  <a:pt x="3624" y="789"/>
                </a:lnTo>
                <a:lnTo>
                  <a:pt x="3625" y="799"/>
                </a:lnTo>
                <a:lnTo>
                  <a:pt x="3625" y="800"/>
                </a:lnTo>
                <a:lnTo>
                  <a:pt x="3625" y="809"/>
                </a:lnTo>
                <a:lnTo>
                  <a:pt x="3625" y="809"/>
                </a:lnTo>
                <a:lnTo>
                  <a:pt x="3626" y="811"/>
                </a:lnTo>
                <a:lnTo>
                  <a:pt x="3626" y="812"/>
                </a:lnTo>
                <a:lnTo>
                  <a:pt x="3626" y="807"/>
                </a:lnTo>
                <a:lnTo>
                  <a:pt x="3626" y="809"/>
                </a:lnTo>
                <a:lnTo>
                  <a:pt x="3627" y="807"/>
                </a:lnTo>
                <a:lnTo>
                  <a:pt x="3627" y="804"/>
                </a:lnTo>
                <a:lnTo>
                  <a:pt x="3627" y="804"/>
                </a:lnTo>
                <a:lnTo>
                  <a:pt x="3627" y="802"/>
                </a:lnTo>
                <a:lnTo>
                  <a:pt x="3627" y="799"/>
                </a:lnTo>
                <a:lnTo>
                  <a:pt x="3628" y="800"/>
                </a:lnTo>
                <a:lnTo>
                  <a:pt x="3628" y="689"/>
                </a:lnTo>
                <a:lnTo>
                  <a:pt x="3628" y="604"/>
                </a:lnTo>
                <a:lnTo>
                  <a:pt x="3629" y="350"/>
                </a:lnTo>
                <a:lnTo>
                  <a:pt x="3629" y="334"/>
                </a:lnTo>
                <a:lnTo>
                  <a:pt x="3629" y="243"/>
                </a:lnTo>
                <a:lnTo>
                  <a:pt x="3630" y="225"/>
                </a:lnTo>
                <a:lnTo>
                  <a:pt x="3630" y="150"/>
                </a:lnTo>
                <a:lnTo>
                  <a:pt x="3630" y="136"/>
                </a:lnTo>
                <a:lnTo>
                  <a:pt x="3630" y="97"/>
                </a:lnTo>
                <a:lnTo>
                  <a:pt x="3631" y="89"/>
                </a:lnTo>
                <a:lnTo>
                  <a:pt x="3631" y="64"/>
                </a:lnTo>
                <a:lnTo>
                  <a:pt x="3631" y="61"/>
                </a:lnTo>
                <a:lnTo>
                  <a:pt x="3632" y="51"/>
                </a:lnTo>
                <a:lnTo>
                  <a:pt x="3632" y="51"/>
                </a:lnTo>
                <a:lnTo>
                  <a:pt x="3632" y="49"/>
                </a:lnTo>
                <a:lnTo>
                  <a:pt x="3632" y="49"/>
                </a:lnTo>
                <a:lnTo>
                  <a:pt x="3633" y="46"/>
                </a:lnTo>
                <a:lnTo>
                  <a:pt x="3633" y="45"/>
                </a:lnTo>
                <a:lnTo>
                  <a:pt x="3633" y="47"/>
                </a:lnTo>
                <a:lnTo>
                  <a:pt x="3634" y="48"/>
                </a:lnTo>
                <a:lnTo>
                  <a:pt x="3634" y="53"/>
                </a:lnTo>
                <a:lnTo>
                  <a:pt x="3634" y="55"/>
                </a:lnTo>
                <a:lnTo>
                  <a:pt x="3634" y="61"/>
                </a:lnTo>
                <a:lnTo>
                  <a:pt x="3635" y="63"/>
                </a:lnTo>
                <a:lnTo>
                  <a:pt x="3635" y="75"/>
                </a:lnTo>
                <a:lnTo>
                  <a:pt x="3635" y="78"/>
                </a:lnTo>
                <a:lnTo>
                  <a:pt x="3636" y="90"/>
                </a:lnTo>
                <a:lnTo>
                  <a:pt x="3636" y="93"/>
                </a:lnTo>
                <a:lnTo>
                  <a:pt x="3636" y="100"/>
                </a:lnTo>
                <a:lnTo>
                  <a:pt x="3636" y="102"/>
                </a:lnTo>
                <a:lnTo>
                  <a:pt x="3636" y="101"/>
                </a:lnTo>
                <a:lnTo>
                  <a:pt x="3637" y="101"/>
                </a:lnTo>
                <a:lnTo>
                  <a:pt x="3637" y="102"/>
                </a:lnTo>
                <a:lnTo>
                  <a:pt x="3637" y="101"/>
                </a:lnTo>
                <a:lnTo>
                  <a:pt x="3637" y="102"/>
                </a:lnTo>
                <a:lnTo>
                  <a:pt x="3637" y="102"/>
                </a:lnTo>
                <a:lnTo>
                  <a:pt x="3638" y="101"/>
                </a:lnTo>
                <a:lnTo>
                  <a:pt x="3638" y="99"/>
                </a:lnTo>
                <a:lnTo>
                  <a:pt x="3638" y="99"/>
                </a:lnTo>
                <a:lnTo>
                  <a:pt x="3638" y="99"/>
                </a:lnTo>
                <a:lnTo>
                  <a:pt x="3638" y="97"/>
                </a:lnTo>
                <a:lnTo>
                  <a:pt x="3639" y="97"/>
                </a:lnTo>
                <a:lnTo>
                  <a:pt x="3639" y="99"/>
                </a:lnTo>
                <a:lnTo>
                  <a:pt x="3639" y="100"/>
                </a:lnTo>
                <a:lnTo>
                  <a:pt x="3640" y="104"/>
                </a:lnTo>
                <a:lnTo>
                  <a:pt x="3640" y="105"/>
                </a:lnTo>
                <a:lnTo>
                  <a:pt x="3640" y="114"/>
                </a:lnTo>
                <a:lnTo>
                  <a:pt x="3640" y="115"/>
                </a:lnTo>
                <a:lnTo>
                  <a:pt x="3641" y="123"/>
                </a:lnTo>
                <a:lnTo>
                  <a:pt x="3641" y="128"/>
                </a:lnTo>
                <a:lnTo>
                  <a:pt x="3641" y="141"/>
                </a:lnTo>
                <a:lnTo>
                  <a:pt x="3641" y="143"/>
                </a:lnTo>
                <a:lnTo>
                  <a:pt x="3642" y="157"/>
                </a:lnTo>
                <a:lnTo>
                  <a:pt x="3642" y="159"/>
                </a:lnTo>
                <a:lnTo>
                  <a:pt x="3642" y="173"/>
                </a:lnTo>
                <a:lnTo>
                  <a:pt x="3643" y="177"/>
                </a:lnTo>
                <a:lnTo>
                  <a:pt x="3643" y="188"/>
                </a:lnTo>
                <a:lnTo>
                  <a:pt x="3643" y="192"/>
                </a:lnTo>
                <a:lnTo>
                  <a:pt x="3644" y="195"/>
                </a:lnTo>
                <a:lnTo>
                  <a:pt x="3644" y="196"/>
                </a:lnTo>
                <a:lnTo>
                  <a:pt x="3644" y="190"/>
                </a:lnTo>
                <a:lnTo>
                  <a:pt x="3644" y="189"/>
                </a:lnTo>
                <a:lnTo>
                  <a:pt x="3645" y="175"/>
                </a:lnTo>
                <a:lnTo>
                  <a:pt x="3645" y="172"/>
                </a:lnTo>
                <a:lnTo>
                  <a:pt x="3645" y="158"/>
                </a:lnTo>
                <a:lnTo>
                  <a:pt x="3646" y="156"/>
                </a:lnTo>
                <a:lnTo>
                  <a:pt x="3646" y="149"/>
                </a:lnTo>
                <a:lnTo>
                  <a:pt x="3646" y="147"/>
                </a:lnTo>
                <a:lnTo>
                  <a:pt x="3646" y="143"/>
                </a:lnTo>
                <a:lnTo>
                  <a:pt x="3646" y="143"/>
                </a:lnTo>
                <a:lnTo>
                  <a:pt x="3647" y="144"/>
                </a:lnTo>
                <a:lnTo>
                  <a:pt x="3647" y="150"/>
                </a:lnTo>
                <a:lnTo>
                  <a:pt x="3647" y="152"/>
                </a:lnTo>
                <a:lnTo>
                  <a:pt x="3648" y="176"/>
                </a:lnTo>
                <a:lnTo>
                  <a:pt x="3648" y="182"/>
                </a:lnTo>
                <a:lnTo>
                  <a:pt x="3648" y="219"/>
                </a:lnTo>
                <a:lnTo>
                  <a:pt x="3648" y="233"/>
                </a:lnTo>
                <a:lnTo>
                  <a:pt x="3649" y="286"/>
                </a:lnTo>
                <a:lnTo>
                  <a:pt x="3649" y="300"/>
                </a:lnTo>
                <a:lnTo>
                  <a:pt x="3649" y="404"/>
                </a:lnTo>
                <a:lnTo>
                  <a:pt x="3650" y="431"/>
                </a:lnTo>
                <a:lnTo>
                  <a:pt x="3650" y="533"/>
                </a:lnTo>
                <a:lnTo>
                  <a:pt x="3650" y="558"/>
                </a:lnTo>
                <a:lnTo>
                  <a:pt x="3650" y="641"/>
                </a:lnTo>
                <a:lnTo>
                  <a:pt x="3651" y="661"/>
                </a:lnTo>
                <a:lnTo>
                  <a:pt x="3651" y="714"/>
                </a:lnTo>
                <a:lnTo>
                  <a:pt x="3651" y="722"/>
                </a:lnTo>
                <a:lnTo>
                  <a:pt x="3652" y="750"/>
                </a:lnTo>
                <a:lnTo>
                  <a:pt x="3652" y="741"/>
                </a:lnTo>
                <a:lnTo>
                  <a:pt x="3652" y="729"/>
                </a:lnTo>
                <a:lnTo>
                  <a:pt x="3652" y="740"/>
                </a:lnTo>
                <a:lnTo>
                  <a:pt x="3652" y="749"/>
                </a:lnTo>
                <a:lnTo>
                  <a:pt x="3653" y="767"/>
                </a:lnTo>
                <a:lnTo>
                  <a:pt x="3653" y="768"/>
                </a:lnTo>
                <a:lnTo>
                  <a:pt x="3653" y="781"/>
                </a:lnTo>
                <a:lnTo>
                  <a:pt x="3654" y="784"/>
                </a:lnTo>
                <a:lnTo>
                  <a:pt x="3654" y="778"/>
                </a:lnTo>
                <a:lnTo>
                  <a:pt x="3654" y="778"/>
                </a:lnTo>
                <a:lnTo>
                  <a:pt x="3654" y="777"/>
                </a:lnTo>
                <a:lnTo>
                  <a:pt x="3654" y="778"/>
                </a:lnTo>
                <a:lnTo>
                  <a:pt x="3655" y="778"/>
                </a:lnTo>
                <a:lnTo>
                  <a:pt x="3655" y="778"/>
                </a:lnTo>
                <a:lnTo>
                  <a:pt x="3655" y="778"/>
                </a:lnTo>
                <a:lnTo>
                  <a:pt x="3656" y="776"/>
                </a:lnTo>
                <a:lnTo>
                  <a:pt x="3656" y="775"/>
                </a:lnTo>
                <a:lnTo>
                  <a:pt x="3656" y="773"/>
                </a:lnTo>
                <a:lnTo>
                  <a:pt x="3656" y="773"/>
                </a:lnTo>
                <a:lnTo>
                  <a:pt x="3657" y="773"/>
                </a:lnTo>
                <a:lnTo>
                  <a:pt x="3657" y="772"/>
                </a:lnTo>
                <a:lnTo>
                  <a:pt x="3657" y="772"/>
                </a:lnTo>
                <a:lnTo>
                  <a:pt x="3657" y="772"/>
                </a:lnTo>
                <a:lnTo>
                  <a:pt x="3657" y="773"/>
                </a:lnTo>
                <a:lnTo>
                  <a:pt x="3657" y="773"/>
                </a:lnTo>
                <a:lnTo>
                  <a:pt x="3658" y="773"/>
                </a:lnTo>
                <a:lnTo>
                  <a:pt x="3658" y="773"/>
                </a:lnTo>
                <a:lnTo>
                  <a:pt x="3658" y="773"/>
                </a:lnTo>
                <a:lnTo>
                  <a:pt x="3658" y="772"/>
                </a:lnTo>
                <a:lnTo>
                  <a:pt x="3659" y="772"/>
                </a:lnTo>
                <a:lnTo>
                  <a:pt x="3659" y="772"/>
                </a:lnTo>
                <a:lnTo>
                  <a:pt x="3659" y="770"/>
                </a:lnTo>
                <a:lnTo>
                  <a:pt x="3659" y="770"/>
                </a:lnTo>
                <a:lnTo>
                  <a:pt x="3659" y="771"/>
                </a:lnTo>
                <a:lnTo>
                  <a:pt x="3660" y="771"/>
                </a:lnTo>
                <a:lnTo>
                  <a:pt x="3660" y="771"/>
                </a:lnTo>
                <a:lnTo>
                  <a:pt x="3660" y="772"/>
                </a:lnTo>
                <a:lnTo>
                  <a:pt x="3660" y="776"/>
                </a:lnTo>
                <a:lnTo>
                  <a:pt x="3661" y="777"/>
                </a:lnTo>
                <a:lnTo>
                  <a:pt x="3661" y="779"/>
                </a:lnTo>
                <a:lnTo>
                  <a:pt x="3661" y="779"/>
                </a:lnTo>
                <a:lnTo>
                  <a:pt x="3661" y="780"/>
                </a:lnTo>
                <a:lnTo>
                  <a:pt x="3661" y="786"/>
                </a:lnTo>
                <a:lnTo>
                  <a:pt x="3662" y="787"/>
                </a:lnTo>
                <a:lnTo>
                  <a:pt x="3662" y="791"/>
                </a:lnTo>
                <a:lnTo>
                  <a:pt x="3662" y="792"/>
                </a:lnTo>
                <a:lnTo>
                  <a:pt x="3663" y="797"/>
                </a:lnTo>
                <a:lnTo>
                  <a:pt x="3663" y="797"/>
                </a:lnTo>
                <a:lnTo>
                  <a:pt x="3663" y="801"/>
                </a:lnTo>
                <a:lnTo>
                  <a:pt x="3663" y="800"/>
                </a:lnTo>
                <a:lnTo>
                  <a:pt x="3663" y="799"/>
                </a:lnTo>
                <a:lnTo>
                  <a:pt x="3664" y="797"/>
                </a:lnTo>
                <a:lnTo>
                  <a:pt x="3664" y="797"/>
                </a:lnTo>
                <a:lnTo>
                  <a:pt x="3664" y="797"/>
                </a:lnTo>
                <a:lnTo>
                  <a:pt x="3664" y="796"/>
                </a:lnTo>
                <a:lnTo>
                  <a:pt x="3665" y="796"/>
                </a:lnTo>
                <a:lnTo>
                  <a:pt x="3665" y="737"/>
                </a:lnTo>
                <a:lnTo>
                  <a:pt x="3665" y="703"/>
                </a:lnTo>
                <a:lnTo>
                  <a:pt x="3665" y="468"/>
                </a:lnTo>
                <a:lnTo>
                  <a:pt x="3666" y="419"/>
                </a:lnTo>
                <a:lnTo>
                  <a:pt x="3666" y="273"/>
                </a:lnTo>
                <a:lnTo>
                  <a:pt x="3666" y="244"/>
                </a:lnTo>
                <a:lnTo>
                  <a:pt x="3667" y="145"/>
                </a:lnTo>
                <a:lnTo>
                  <a:pt x="3667" y="126"/>
                </a:lnTo>
                <a:lnTo>
                  <a:pt x="3667" y="81"/>
                </a:lnTo>
                <a:lnTo>
                  <a:pt x="3667" y="76"/>
                </a:lnTo>
                <a:lnTo>
                  <a:pt x="3668" y="56"/>
                </a:lnTo>
                <a:lnTo>
                  <a:pt x="3668" y="54"/>
                </a:lnTo>
                <a:lnTo>
                  <a:pt x="3668" y="45"/>
                </a:lnTo>
                <a:lnTo>
                  <a:pt x="3669" y="44"/>
                </a:lnTo>
                <a:lnTo>
                  <a:pt x="3669" y="37"/>
                </a:lnTo>
                <a:lnTo>
                  <a:pt x="3669" y="36"/>
                </a:lnTo>
                <a:lnTo>
                  <a:pt x="3669" y="33"/>
                </a:lnTo>
                <a:lnTo>
                  <a:pt x="3669" y="33"/>
                </a:lnTo>
                <a:lnTo>
                  <a:pt x="3670" y="33"/>
                </a:lnTo>
                <a:lnTo>
                  <a:pt x="3670" y="35"/>
                </a:lnTo>
                <a:lnTo>
                  <a:pt x="3670" y="36"/>
                </a:lnTo>
                <a:lnTo>
                  <a:pt x="3671" y="43"/>
                </a:lnTo>
                <a:lnTo>
                  <a:pt x="3671" y="45"/>
                </a:lnTo>
                <a:lnTo>
                  <a:pt x="3671" y="54"/>
                </a:lnTo>
                <a:lnTo>
                  <a:pt x="3671" y="57"/>
                </a:lnTo>
                <a:lnTo>
                  <a:pt x="3672" y="70"/>
                </a:lnTo>
                <a:lnTo>
                  <a:pt x="3672" y="74"/>
                </a:lnTo>
                <a:lnTo>
                  <a:pt x="3672" y="91"/>
                </a:lnTo>
                <a:lnTo>
                  <a:pt x="3673" y="95"/>
                </a:lnTo>
                <a:lnTo>
                  <a:pt x="3673" y="107"/>
                </a:lnTo>
                <a:lnTo>
                  <a:pt x="3673" y="109"/>
                </a:lnTo>
                <a:lnTo>
                  <a:pt x="3673" y="123"/>
                </a:lnTo>
                <a:lnTo>
                  <a:pt x="3674" y="126"/>
                </a:lnTo>
                <a:lnTo>
                  <a:pt x="3674" y="135"/>
                </a:lnTo>
                <a:lnTo>
                  <a:pt x="3674" y="138"/>
                </a:lnTo>
                <a:lnTo>
                  <a:pt x="3675" y="146"/>
                </a:lnTo>
                <a:lnTo>
                  <a:pt x="3675" y="147"/>
                </a:lnTo>
                <a:lnTo>
                  <a:pt x="3675" y="152"/>
                </a:lnTo>
                <a:lnTo>
                  <a:pt x="3675" y="153"/>
                </a:lnTo>
                <a:lnTo>
                  <a:pt x="3676" y="157"/>
                </a:lnTo>
                <a:lnTo>
                  <a:pt x="3676" y="158"/>
                </a:lnTo>
                <a:lnTo>
                  <a:pt x="3676" y="163"/>
                </a:lnTo>
                <a:lnTo>
                  <a:pt x="3677" y="165"/>
                </a:lnTo>
                <a:lnTo>
                  <a:pt x="3677" y="175"/>
                </a:lnTo>
                <a:lnTo>
                  <a:pt x="3677" y="177"/>
                </a:lnTo>
                <a:lnTo>
                  <a:pt x="3677" y="187"/>
                </a:lnTo>
                <a:lnTo>
                  <a:pt x="3678" y="189"/>
                </a:lnTo>
                <a:lnTo>
                  <a:pt x="3678" y="198"/>
                </a:lnTo>
                <a:lnTo>
                  <a:pt x="3678" y="198"/>
                </a:lnTo>
                <a:lnTo>
                  <a:pt x="3679" y="207"/>
                </a:lnTo>
                <a:lnTo>
                  <a:pt x="3679" y="208"/>
                </a:lnTo>
                <a:lnTo>
                  <a:pt x="3679" y="215"/>
                </a:lnTo>
                <a:lnTo>
                  <a:pt x="3679" y="218"/>
                </a:lnTo>
                <a:lnTo>
                  <a:pt x="3680" y="221"/>
                </a:lnTo>
                <a:lnTo>
                  <a:pt x="3680" y="220"/>
                </a:lnTo>
                <a:lnTo>
                  <a:pt x="3680" y="213"/>
                </a:lnTo>
                <a:lnTo>
                  <a:pt x="3681" y="210"/>
                </a:lnTo>
                <a:lnTo>
                  <a:pt x="3681" y="194"/>
                </a:lnTo>
                <a:lnTo>
                  <a:pt x="3681" y="188"/>
                </a:lnTo>
                <a:lnTo>
                  <a:pt x="3681" y="168"/>
                </a:lnTo>
                <a:lnTo>
                  <a:pt x="3682" y="164"/>
                </a:lnTo>
                <a:lnTo>
                  <a:pt x="3682" y="151"/>
                </a:lnTo>
                <a:lnTo>
                  <a:pt x="3682" y="147"/>
                </a:lnTo>
                <a:lnTo>
                  <a:pt x="3683" y="134"/>
                </a:lnTo>
                <a:lnTo>
                  <a:pt x="3683" y="132"/>
                </a:lnTo>
                <a:lnTo>
                  <a:pt x="3683" y="128"/>
                </a:lnTo>
                <a:lnTo>
                  <a:pt x="3683" y="127"/>
                </a:lnTo>
                <a:lnTo>
                  <a:pt x="3683" y="126"/>
                </a:lnTo>
                <a:lnTo>
                  <a:pt x="3684" y="128"/>
                </a:lnTo>
                <a:lnTo>
                  <a:pt x="3684" y="128"/>
                </a:lnTo>
                <a:lnTo>
                  <a:pt x="3684" y="137"/>
                </a:lnTo>
                <a:lnTo>
                  <a:pt x="3685" y="140"/>
                </a:lnTo>
                <a:lnTo>
                  <a:pt x="3685" y="155"/>
                </a:lnTo>
                <a:lnTo>
                  <a:pt x="3685" y="161"/>
                </a:lnTo>
                <a:lnTo>
                  <a:pt x="3686" y="195"/>
                </a:lnTo>
                <a:lnTo>
                  <a:pt x="3686" y="207"/>
                </a:lnTo>
                <a:lnTo>
                  <a:pt x="3686" y="289"/>
                </a:lnTo>
                <a:lnTo>
                  <a:pt x="3686" y="308"/>
                </a:lnTo>
                <a:lnTo>
                  <a:pt x="3687" y="409"/>
                </a:lnTo>
                <a:lnTo>
                  <a:pt x="3687" y="442"/>
                </a:lnTo>
                <a:lnTo>
                  <a:pt x="3687" y="542"/>
                </a:lnTo>
                <a:lnTo>
                  <a:pt x="3688" y="567"/>
                </a:lnTo>
                <a:lnTo>
                  <a:pt x="3688" y="639"/>
                </a:lnTo>
                <a:lnTo>
                  <a:pt x="3688" y="661"/>
                </a:lnTo>
                <a:lnTo>
                  <a:pt x="3688" y="711"/>
                </a:lnTo>
                <a:lnTo>
                  <a:pt x="3689" y="716"/>
                </a:lnTo>
                <a:lnTo>
                  <a:pt x="3689" y="723"/>
                </a:lnTo>
                <a:lnTo>
                  <a:pt x="3689" y="722"/>
                </a:lnTo>
                <a:lnTo>
                  <a:pt x="3689" y="729"/>
                </a:lnTo>
                <a:lnTo>
                  <a:pt x="3690" y="748"/>
                </a:lnTo>
                <a:lnTo>
                  <a:pt x="3690" y="753"/>
                </a:lnTo>
                <a:lnTo>
                  <a:pt x="3690" y="768"/>
                </a:lnTo>
                <a:lnTo>
                  <a:pt x="3690" y="771"/>
                </a:lnTo>
                <a:lnTo>
                  <a:pt x="3691" y="776"/>
                </a:lnTo>
                <a:lnTo>
                  <a:pt x="3691" y="776"/>
                </a:lnTo>
                <a:lnTo>
                  <a:pt x="3691" y="778"/>
                </a:lnTo>
                <a:lnTo>
                  <a:pt x="3691" y="778"/>
                </a:lnTo>
                <a:lnTo>
                  <a:pt x="3692" y="778"/>
                </a:lnTo>
                <a:lnTo>
                  <a:pt x="3692" y="780"/>
                </a:lnTo>
                <a:lnTo>
                  <a:pt x="3692" y="780"/>
                </a:lnTo>
                <a:lnTo>
                  <a:pt x="3692" y="781"/>
                </a:lnTo>
                <a:lnTo>
                  <a:pt x="3692" y="784"/>
                </a:lnTo>
                <a:lnTo>
                  <a:pt x="3693" y="784"/>
                </a:lnTo>
                <a:lnTo>
                  <a:pt x="3693" y="785"/>
                </a:lnTo>
                <a:lnTo>
                  <a:pt x="3693" y="785"/>
                </a:lnTo>
                <a:lnTo>
                  <a:pt x="3693" y="785"/>
                </a:lnTo>
                <a:lnTo>
                  <a:pt x="3694" y="788"/>
                </a:lnTo>
                <a:lnTo>
                  <a:pt x="3694" y="788"/>
                </a:lnTo>
                <a:lnTo>
                  <a:pt x="3694" y="788"/>
                </a:lnTo>
                <a:lnTo>
                  <a:pt x="3694" y="790"/>
                </a:lnTo>
                <a:lnTo>
                  <a:pt x="3694" y="790"/>
                </a:lnTo>
                <a:lnTo>
                  <a:pt x="3695" y="791"/>
                </a:lnTo>
                <a:lnTo>
                  <a:pt x="3695" y="791"/>
                </a:lnTo>
                <a:lnTo>
                  <a:pt x="3695" y="792"/>
                </a:lnTo>
                <a:lnTo>
                  <a:pt x="3696" y="792"/>
                </a:lnTo>
                <a:lnTo>
                  <a:pt x="3696" y="794"/>
                </a:lnTo>
                <a:lnTo>
                  <a:pt x="3696" y="794"/>
                </a:lnTo>
                <a:lnTo>
                  <a:pt x="3696" y="795"/>
                </a:lnTo>
                <a:lnTo>
                  <a:pt x="3696" y="799"/>
                </a:lnTo>
                <a:lnTo>
                  <a:pt x="3697" y="803"/>
                </a:lnTo>
                <a:lnTo>
                  <a:pt x="3697" y="806"/>
                </a:lnTo>
                <a:lnTo>
                  <a:pt x="3697" y="807"/>
                </a:lnTo>
                <a:lnTo>
                  <a:pt x="3698" y="815"/>
                </a:lnTo>
                <a:lnTo>
                  <a:pt x="3698" y="816"/>
                </a:lnTo>
                <a:lnTo>
                  <a:pt x="3698" y="820"/>
                </a:lnTo>
                <a:lnTo>
                  <a:pt x="3698" y="821"/>
                </a:lnTo>
                <a:lnTo>
                  <a:pt x="3699" y="823"/>
                </a:lnTo>
                <a:lnTo>
                  <a:pt x="3699" y="822"/>
                </a:lnTo>
                <a:lnTo>
                  <a:pt x="3699" y="821"/>
                </a:lnTo>
                <a:lnTo>
                  <a:pt x="3699" y="819"/>
                </a:lnTo>
                <a:lnTo>
                  <a:pt x="3699" y="819"/>
                </a:lnTo>
                <a:lnTo>
                  <a:pt x="3699" y="818"/>
                </a:lnTo>
                <a:lnTo>
                  <a:pt x="3700" y="815"/>
                </a:lnTo>
                <a:lnTo>
                  <a:pt x="3700" y="814"/>
                </a:lnTo>
                <a:lnTo>
                  <a:pt x="3700" y="813"/>
                </a:lnTo>
                <a:lnTo>
                  <a:pt x="3701" y="813"/>
                </a:lnTo>
                <a:lnTo>
                  <a:pt x="3701" y="704"/>
                </a:lnTo>
                <a:lnTo>
                  <a:pt x="3701" y="643"/>
                </a:lnTo>
                <a:lnTo>
                  <a:pt x="3702" y="425"/>
                </a:lnTo>
                <a:lnTo>
                  <a:pt x="3702" y="403"/>
                </a:lnTo>
                <a:lnTo>
                  <a:pt x="3702" y="341"/>
                </a:lnTo>
                <a:lnTo>
                  <a:pt x="3702" y="326"/>
                </a:lnTo>
                <a:lnTo>
                  <a:pt x="3703" y="219"/>
                </a:lnTo>
                <a:lnTo>
                  <a:pt x="3703" y="203"/>
                </a:lnTo>
                <a:lnTo>
                  <a:pt x="3703" y="145"/>
                </a:lnTo>
                <a:lnTo>
                  <a:pt x="3704" y="133"/>
                </a:lnTo>
                <a:lnTo>
                  <a:pt x="3704" y="103"/>
                </a:lnTo>
                <a:lnTo>
                  <a:pt x="3704" y="97"/>
                </a:lnTo>
                <a:lnTo>
                  <a:pt x="3704" y="79"/>
                </a:lnTo>
                <a:lnTo>
                  <a:pt x="3705" y="78"/>
                </a:lnTo>
                <a:lnTo>
                  <a:pt x="3705" y="69"/>
                </a:lnTo>
                <a:lnTo>
                  <a:pt x="3705" y="66"/>
                </a:lnTo>
                <a:lnTo>
                  <a:pt x="3706" y="54"/>
                </a:lnTo>
                <a:lnTo>
                  <a:pt x="3706" y="51"/>
                </a:lnTo>
                <a:lnTo>
                  <a:pt x="3706" y="43"/>
                </a:lnTo>
                <a:lnTo>
                  <a:pt x="3706" y="42"/>
                </a:lnTo>
                <a:lnTo>
                  <a:pt x="3707" y="39"/>
                </a:lnTo>
                <a:lnTo>
                  <a:pt x="3707" y="39"/>
                </a:lnTo>
                <a:lnTo>
                  <a:pt x="3707" y="39"/>
                </a:lnTo>
                <a:lnTo>
                  <a:pt x="3707" y="39"/>
                </a:lnTo>
                <a:lnTo>
                  <a:pt x="3707" y="39"/>
                </a:lnTo>
                <a:lnTo>
                  <a:pt x="3708" y="41"/>
                </a:lnTo>
                <a:lnTo>
                  <a:pt x="3708" y="44"/>
                </a:lnTo>
                <a:lnTo>
                  <a:pt x="3708" y="47"/>
                </a:lnTo>
                <a:lnTo>
                  <a:pt x="3708" y="58"/>
                </a:lnTo>
                <a:lnTo>
                  <a:pt x="3708" y="62"/>
                </a:lnTo>
                <a:lnTo>
                  <a:pt x="3709" y="76"/>
                </a:lnTo>
                <a:lnTo>
                  <a:pt x="3709" y="79"/>
                </a:lnTo>
                <a:lnTo>
                  <a:pt x="3710" y="87"/>
                </a:lnTo>
                <a:lnTo>
                  <a:pt x="3710" y="89"/>
                </a:lnTo>
                <a:lnTo>
                  <a:pt x="3710" y="102"/>
                </a:lnTo>
                <a:lnTo>
                  <a:pt x="3710" y="104"/>
                </a:lnTo>
                <a:lnTo>
                  <a:pt x="3711" y="116"/>
                </a:lnTo>
                <a:lnTo>
                  <a:pt x="3711" y="118"/>
                </a:lnTo>
                <a:lnTo>
                  <a:pt x="3711" y="129"/>
                </a:lnTo>
                <a:lnTo>
                  <a:pt x="3712" y="131"/>
                </a:lnTo>
                <a:lnTo>
                  <a:pt x="3712" y="144"/>
                </a:lnTo>
                <a:lnTo>
                  <a:pt x="3712" y="146"/>
                </a:lnTo>
                <a:lnTo>
                  <a:pt x="3713" y="153"/>
                </a:lnTo>
                <a:lnTo>
                  <a:pt x="3713" y="156"/>
                </a:lnTo>
                <a:lnTo>
                  <a:pt x="3713" y="168"/>
                </a:lnTo>
                <a:lnTo>
                  <a:pt x="3713" y="171"/>
                </a:lnTo>
                <a:lnTo>
                  <a:pt x="3714" y="183"/>
                </a:lnTo>
                <a:lnTo>
                  <a:pt x="3714" y="186"/>
                </a:lnTo>
                <a:lnTo>
                  <a:pt x="3714" y="197"/>
                </a:lnTo>
                <a:lnTo>
                  <a:pt x="3715" y="199"/>
                </a:lnTo>
                <a:lnTo>
                  <a:pt x="3715" y="207"/>
                </a:lnTo>
                <a:lnTo>
                  <a:pt x="3715" y="207"/>
                </a:lnTo>
                <a:lnTo>
                  <a:pt x="3715" y="205"/>
                </a:lnTo>
                <a:lnTo>
                  <a:pt x="3715" y="206"/>
                </a:lnTo>
                <a:lnTo>
                  <a:pt x="3715" y="201"/>
                </a:lnTo>
                <a:lnTo>
                  <a:pt x="3716" y="200"/>
                </a:lnTo>
                <a:lnTo>
                  <a:pt x="3716" y="190"/>
                </a:lnTo>
                <a:lnTo>
                  <a:pt x="3716" y="187"/>
                </a:lnTo>
                <a:lnTo>
                  <a:pt x="3717" y="171"/>
                </a:lnTo>
                <a:lnTo>
                  <a:pt x="3717" y="167"/>
                </a:lnTo>
                <a:lnTo>
                  <a:pt x="3717" y="153"/>
                </a:lnTo>
                <a:lnTo>
                  <a:pt x="3717" y="152"/>
                </a:lnTo>
                <a:lnTo>
                  <a:pt x="3718" y="142"/>
                </a:lnTo>
                <a:lnTo>
                  <a:pt x="3718" y="139"/>
                </a:lnTo>
                <a:lnTo>
                  <a:pt x="3718" y="131"/>
                </a:lnTo>
                <a:lnTo>
                  <a:pt x="3719" y="130"/>
                </a:lnTo>
                <a:lnTo>
                  <a:pt x="3719" y="129"/>
                </a:lnTo>
                <a:lnTo>
                  <a:pt x="3719" y="129"/>
                </a:lnTo>
                <a:lnTo>
                  <a:pt x="3719" y="130"/>
                </a:lnTo>
                <a:lnTo>
                  <a:pt x="3719" y="129"/>
                </a:lnTo>
                <a:lnTo>
                  <a:pt x="3719" y="135"/>
                </a:lnTo>
                <a:lnTo>
                  <a:pt x="3720" y="137"/>
                </a:lnTo>
                <a:lnTo>
                  <a:pt x="3720" y="152"/>
                </a:lnTo>
                <a:lnTo>
                  <a:pt x="3720" y="157"/>
                </a:lnTo>
                <a:lnTo>
                  <a:pt x="3721" y="178"/>
                </a:lnTo>
                <a:lnTo>
                  <a:pt x="3721" y="185"/>
                </a:lnTo>
                <a:lnTo>
                  <a:pt x="3721" y="233"/>
                </a:lnTo>
                <a:lnTo>
                  <a:pt x="3721" y="248"/>
                </a:lnTo>
                <a:lnTo>
                  <a:pt x="3722" y="322"/>
                </a:lnTo>
                <a:lnTo>
                  <a:pt x="3722" y="350"/>
                </a:lnTo>
                <a:lnTo>
                  <a:pt x="3722" y="461"/>
                </a:lnTo>
                <a:lnTo>
                  <a:pt x="3722" y="483"/>
                </a:lnTo>
                <a:lnTo>
                  <a:pt x="3723" y="593"/>
                </a:lnTo>
                <a:lnTo>
                  <a:pt x="3723" y="605"/>
                </a:lnTo>
                <a:lnTo>
                  <a:pt x="3723" y="675"/>
                </a:lnTo>
                <a:lnTo>
                  <a:pt x="3724" y="695"/>
                </a:lnTo>
                <a:lnTo>
                  <a:pt x="3724" y="730"/>
                </a:lnTo>
                <a:lnTo>
                  <a:pt x="3724" y="728"/>
                </a:lnTo>
                <a:lnTo>
                  <a:pt x="3724" y="712"/>
                </a:lnTo>
                <a:lnTo>
                  <a:pt x="3724" y="708"/>
                </a:lnTo>
                <a:lnTo>
                  <a:pt x="3725" y="735"/>
                </a:lnTo>
                <a:lnTo>
                  <a:pt x="3725" y="738"/>
                </a:lnTo>
                <a:lnTo>
                  <a:pt x="3725" y="755"/>
                </a:lnTo>
                <a:lnTo>
                  <a:pt x="3725" y="761"/>
                </a:lnTo>
                <a:lnTo>
                  <a:pt x="3726" y="769"/>
                </a:lnTo>
                <a:lnTo>
                  <a:pt x="3726" y="769"/>
                </a:lnTo>
                <a:lnTo>
                  <a:pt x="3726" y="770"/>
                </a:lnTo>
                <a:lnTo>
                  <a:pt x="3726" y="770"/>
                </a:lnTo>
                <a:lnTo>
                  <a:pt x="3726" y="770"/>
                </a:lnTo>
                <a:lnTo>
                  <a:pt x="3727" y="770"/>
                </a:lnTo>
                <a:lnTo>
                  <a:pt x="3727" y="772"/>
                </a:lnTo>
                <a:lnTo>
                  <a:pt x="3727" y="774"/>
                </a:lnTo>
                <a:lnTo>
                  <a:pt x="3727" y="778"/>
                </a:lnTo>
                <a:lnTo>
                  <a:pt x="3728" y="780"/>
                </a:lnTo>
                <a:lnTo>
                  <a:pt x="3728" y="780"/>
                </a:lnTo>
                <a:lnTo>
                  <a:pt x="3728" y="780"/>
                </a:lnTo>
                <a:lnTo>
                  <a:pt x="3729" y="784"/>
                </a:lnTo>
                <a:lnTo>
                  <a:pt x="3729" y="784"/>
                </a:lnTo>
                <a:lnTo>
                  <a:pt x="3729" y="787"/>
                </a:lnTo>
                <a:lnTo>
                  <a:pt x="3729" y="789"/>
                </a:lnTo>
                <a:lnTo>
                  <a:pt x="3729" y="789"/>
                </a:lnTo>
                <a:lnTo>
                  <a:pt x="3730" y="789"/>
                </a:lnTo>
                <a:lnTo>
                  <a:pt x="3730" y="789"/>
                </a:lnTo>
                <a:lnTo>
                  <a:pt x="3730" y="791"/>
                </a:lnTo>
                <a:lnTo>
                  <a:pt x="3731" y="792"/>
                </a:lnTo>
                <a:lnTo>
                  <a:pt x="3731" y="797"/>
                </a:lnTo>
                <a:lnTo>
                  <a:pt x="3731" y="797"/>
                </a:lnTo>
                <a:lnTo>
                  <a:pt x="3731" y="797"/>
                </a:lnTo>
                <a:lnTo>
                  <a:pt x="3731" y="801"/>
                </a:lnTo>
                <a:lnTo>
                  <a:pt x="3731" y="803"/>
                </a:lnTo>
                <a:lnTo>
                  <a:pt x="3732" y="811"/>
                </a:lnTo>
                <a:lnTo>
                  <a:pt x="3732" y="812"/>
                </a:lnTo>
                <a:lnTo>
                  <a:pt x="3733" y="817"/>
                </a:lnTo>
                <a:lnTo>
                  <a:pt x="3733" y="817"/>
                </a:lnTo>
                <a:lnTo>
                  <a:pt x="3733" y="818"/>
                </a:lnTo>
                <a:lnTo>
                  <a:pt x="3733" y="818"/>
                </a:lnTo>
                <a:lnTo>
                  <a:pt x="3733" y="817"/>
                </a:lnTo>
                <a:lnTo>
                  <a:pt x="3734" y="815"/>
                </a:lnTo>
                <a:lnTo>
                  <a:pt x="3734" y="815"/>
                </a:lnTo>
                <a:lnTo>
                  <a:pt x="3734" y="810"/>
                </a:lnTo>
                <a:lnTo>
                  <a:pt x="3735" y="810"/>
                </a:lnTo>
                <a:lnTo>
                  <a:pt x="3735" y="807"/>
                </a:lnTo>
                <a:lnTo>
                  <a:pt x="3735" y="788"/>
                </a:lnTo>
                <a:lnTo>
                  <a:pt x="3735" y="625"/>
                </a:lnTo>
                <a:lnTo>
                  <a:pt x="3736" y="562"/>
                </a:lnTo>
                <a:lnTo>
                  <a:pt x="3736" y="333"/>
                </a:lnTo>
                <a:lnTo>
                  <a:pt x="3736" y="313"/>
                </a:lnTo>
                <a:lnTo>
                  <a:pt x="3737" y="221"/>
                </a:lnTo>
                <a:lnTo>
                  <a:pt x="3737" y="193"/>
                </a:lnTo>
                <a:lnTo>
                  <a:pt x="3737" y="123"/>
                </a:lnTo>
                <a:lnTo>
                  <a:pt x="3737" y="110"/>
                </a:lnTo>
                <a:lnTo>
                  <a:pt x="3738" y="76"/>
                </a:lnTo>
                <a:lnTo>
                  <a:pt x="3738" y="71"/>
                </a:lnTo>
                <a:lnTo>
                  <a:pt x="3738" y="61"/>
                </a:lnTo>
                <a:lnTo>
                  <a:pt x="3739" y="60"/>
                </a:lnTo>
                <a:lnTo>
                  <a:pt x="3739" y="58"/>
                </a:lnTo>
                <a:lnTo>
                  <a:pt x="3739" y="58"/>
                </a:lnTo>
                <a:lnTo>
                  <a:pt x="3740" y="55"/>
                </a:lnTo>
                <a:lnTo>
                  <a:pt x="3740" y="55"/>
                </a:lnTo>
                <a:lnTo>
                  <a:pt x="3740" y="52"/>
                </a:lnTo>
                <a:lnTo>
                  <a:pt x="3740" y="51"/>
                </a:lnTo>
                <a:lnTo>
                  <a:pt x="3741" y="49"/>
                </a:lnTo>
                <a:lnTo>
                  <a:pt x="3741" y="48"/>
                </a:lnTo>
                <a:lnTo>
                  <a:pt x="3741" y="47"/>
                </a:lnTo>
                <a:lnTo>
                  <a:pt x="3741" y="47"/>
                </a:lnTo>
                <a:lnTo>
                  <a:pt x="3742" y="48"/>
                </a:lnTo>
                <a:lnTo>
                  <a:pt x="3742" y="49"/>
                </a:lnTo>
                <a:lnTo>
                  <a:pt x="3742" y="49"/>
                </a:lnTo>
                <a:lnTo>
                  <a:pt x="3742" y="52"/>
                </a:lnTo>
                <a:lnTo>
                  <a:pt x="3743" y="52"/>
                </a:lnTo>
                <a:lnTo>
                  <a:pt x="3743" y="54"/>
                </a:lnTo>
                <a:lnTo>
                  <a:pt x="3743" y="55"/>
                </a:lnTo>
                <a:lnTo>
                  <a:pt x="3743" y="55"/>
                </a:lnTo>
                <a:lnTo>
                  <a:pt x="3744" y="55"/>
                </a:lnTo>
                <a:lnTo>
                  <a:pt x="3744" y="55"/>
                </a:lnTo>
                <a:lnTo>
                  <a:pt x="3744" y="55"/>
                </a:lnTo>
                <a:lnTo>
                  <a:pt x="3744" y="55"/>
                </a:lnTo>
                <a:lnTo>
                  <a:pt x="3744" y="55"/>
                </a:lnTo>
                <a:lnTo>
                  <a:pt x="3744" y="55"/>
                </a:lnTo>
                <a:lnTo>
                  <a:pt x="3745" y="55"/>
                </a:lnTo>
                <a:lnTo>
                  <a:pt x="3745" y="55"/>
                </a:lnTo>
                <a:lnTo>
                  <a:pt x="3745" y="55"/>
                </a:lnTo>
                <a:lnTo>
                  <a:pt x="3745" y="55"/>
                </a:lnTo>
                <a:lnTo>
                  <a:pt x="3746" y="55"/>
                </a:lnTo>
                <a:lnTo>
                  <a:pt x="3746" y="55"/>
                </a:lnTo>
                <a:lnTo>
                  <a:pt x="3746" y="56"/>
                </a:lnTo>
                <a:lnTo>
                  <a:pt x="3747" y="57"/>
                </a:lnTo>
                <a:lnTo>
                  <a:pt x="3747" y="62"/>
                </a:lnTo>
                <a:lnTo>
                  <a:pt x="3747" y="63"/>
                </a:lnTo>
                <a:lnTo>
                  <a:pt x="3748" y="70"/>
                </a:lnTo>
                <a:lnTo>
                  <a:pt x="3748" y="71"/>
                </a:lnTo>
                <a:lnTo>
                  <a:pt x="3748" y="76"/>
                </a:lnTo>
                <a:lnTo>
                  <a:pt x="3748" y="78"/>
                </a:lnTo>
                <a:lnTo>
                  <a:pt x="3749" y="89"/>
                </a:lnTo>
                <a:lnTo>
                  <a:pt x="3749" y="91"/>
                </a:lnTo>
                <a:lnTo>
                  <a:pt x="3749" y="99"/>
                </a:lnTo>
                <a:lnTo>
                  <a:pt x="3750" y="101"/>
                </a:lnTo>
                <a:lnTo>
                  <a:pt x="3750" y="115"/>
                </a:lnTo>
                <a:lnTo>
                  <a:pt x="3750" y="119"/>
                </a:lnTo>
                <a:lnTo>
                  <a:pt x="3750" y="131"/>
                </a:lnTo>
                <a:lnTo>
                  <a:pt x="3751" y="134"/>
                </a:lnTo>
                <a:lnTo>
                  <a:pt x="3751" y="150"/>
                </a:lnTo>
                <a:lnTo>
                  <a:pt x="3751" y="155"/>
                </a:lnTo>
                <a:lnTo>
                  <a:pt x="3752" y="165"/>
                </a:lnTo>
                <a:lnTo>
                  <a:pt x="3752" y="168"/>
                </a:lnTo>
                <a:lnTo>
                  <a:pt x="3752" y="177"/>
                </a:lnTo>
                <a:lnTo>
                  <a:pt x="3752" y="179"/>
                </a:lnTo>
                <a:lnTo>
                  <a:pt x="3753" y="184"/>
                </a:lnTo>
                <a:lnTo>
                  <a:pt x="3753" y="185"/>
                </a:lnTo>
                <a:lnTo>
                  <a:pt x="3753" y="174"/>
                </a:lnTo>
                <a:lnTo>
                  <a:pt x="3754" y="170"/>
                </a:lnTo>
                <a:lnTo>
                  <a:pt x="3754" y="153"/>
                </a:lnTo>
                <a:lnTo>
                  <a:pt x="3754" y="151"/>
                </a:lnTo>
                <a:lnTo>
                  <a:pt x="3754" y="137"/>
                </a:lnTo>
                <a:lnTo>
                  <a:pt x="3755" y="136"/>
                </a:lnTo>
                <a:lnTo>
                  <a:pt x="3755" y="132"/>
                </a:lnTo>
                <a:lnTo>
                  <a:pt x="3755" y="132"/>
                </a:lnTo>
                <a:lnTo>
                  <a:pt x="3755" y="132"/>
                </a:lnTo>
                <a:lnTo>
                  <a:pt x="3756" y="135"/>
                </a:lnTo>
                <a:lnTo>
                  <a:pt x="3756" y="137"/>
                </a:lnTo>
                <a:lnTo>
                  <a:pt x="3756" y="150"/>
                </a:lnTo>
                <a:lnTo>
                  <a:pt x="3756" y="154"/>
                </a:lnTo>
                <a:lnTo>
                  <a:pt x="3757" y="176"/>
                </a:lnTo>
                <a:lnTo>
                  <a:pt x="3757" y="186"/>
                </a:lnTo>
                <a:lnTo>
                  <a:pt x="3757" y="234"/>
                </a:lnTo>
                <a:lnTo>
                  <a:pt x="3758" y="246"/>
                </a:lnTo>
                <a:lnTo>
                  <a:pt x="3758" y="359"/>
                </a:lnTo>
                <a:lnTo>
                  <a:pt x="3758" y="379"/>
                </a:lnTo>
                <a:lnTo>
                  <a:pt x="3758" y="496"/>
                </a:lnTo>
                <a:lnTo>
                  <a:pt x="3759" y="526"/>
                </a:lnTo>
                <a:lnTo>
                  <a:pt x="3759" y="622"/>
                </a:lnTo>
                <a:lnTo>
                  <a:pt x="3759" y="641"/>
                </a:lnTo>
                <a:lnTo>
                  <a:pt x="3760" y="713"/>
                </a:lnTo>
                <a:lnTo>
                  <a:pt x="3760" y="726"/>
                </a:lnTo>
                <a:lnTo>
                  <a:pt x="3760" y="743"/>
                </a:lnTo>
                <a:lnTo>
                  <a:pt x="3760" y="741"/>
                </a:lnTo>
                <a:lnTo>
                  <a:pt x="3760" y="734"/>
                </a:lnTo>
                <a:lnTo>
                  <a:pt x="3760" y="731"/>
                </a:lnTo>
                <a:lnTo>
                  <a:pt x="3761" y="746"/>
                </a:lnTo>
                <a:lnTo>
                  <a:pt x="3761" y="749"/>
                </a:lnTo>
                <a:lnTo>
                  <a:pt x="3761" y="769"/>
                </a:lnTo>
                <a:lnTo>
                  <a:pt x="3762" y="770"/>
                </a:lnTo>
                <a:lnTo>
                  <a:pt x="3762" y="778"/>
                </a:lnTo>
                <a:lnTo>
                  <a:pt x="3762" y="779"/>
                </a:lnTo>
                <a:lnTo>
                  <a:pt x="3762" y="783"/>
                </a:lnTo>
                <a:lnTo>
                  <a:pt x="3763" y="783"/>
                </a:lnTo>
                <a:lnTo>
                  <a:pt x="3763" y="784"/>
                </a:lnTo>
                <a:lnTo>
                  <a:pt x="3763" y="784"/>
                </a:lnTo>
                <a:lnTo>
                  <a:pt x="3763" y="785"/>
                </a:lnTo>
                <a:lnTo>
                  <a:pt x="3763" y="786"/>
                </a:lnTo>
                <a:lnTo>
                  <a:pt x="3764" y="786"/>
                </a:lnTo>
                <a:lnTo>
                  <a:pt x="3764" y="786"/>
                </a:lnTo>
                <a:lnTo>
                  <a:pt x="3764" y="786"/>
                </a:lnTo>
                <a:lnTo>
                  <a:pt x="3764" y="786"/>
                </a:lnTo>
                <a:lnTo>
                  <a:pt x="3764" y="786"/>
                </a:lnTo>
                <a:lnTo>
                  <a:pt x="3765" y="788"/>
                </a:lnTo>
                <a:lnTo>
                  <a:pt x="3765" y="788"/>
                </a:lnTo>
                <a:lnTo>
                  <a:pt x="3765" y="789"/>
                </a:lnTo>
                <a:lnTo>
                  <a:pt x="3765" y="790"/>
                </a:lnTo>
                <a:lnTo>
                  <a:pt x="3765" y="790"/>
                </a:lnTo>
                <a:lnTo>
                  <a:pt x="3766" y="790"/>
                </a:lnTo>
                <a:lnTo>
                  <a:pt x="3766" y="793"/>
                </a:lnTo>
                <a:lnTo>
                  <a:pt x="3766" y="794"/>
                </a:lnTo>
                <a:lnTo>
                  <a:pt x="3766" y="797"/>
                </a:lnTo>
                <a:lnTo>
                  <a:pt x="3767" y="799"/>
                </a:lnTo>
                <a:lnTo>
                  <a:pt x="3767" y="804"/>
                </a:lnTo>
                <a:lnTo>
                  <a:pt x="3767" y="805"/>
                </a:lnTo>
                <a:lnTo>
                  <a:pt x="3768" y="809"/>
                </a:lnTo>
                <a:lnTo>
                  <a:pt x="3768" y="811"/>
                </a:lnTo>
                <a:lnTo>
                  <a:pt x="3768" y="820"/>
                </a:lnTo>
                <a:lnTo>
                  <a:pt x="3769" y="821"/>
                </a:lnTo>
                <a:lnTo>
                  <a:pt x="3769" y="827"/>
                </a:lnTo>
                <a:lnTo>
                  <a:pt x="3769" y="827"/>
                </a:lnTo>
                <a:lnTo>
                  <a:pt x="3769" y="826"/>
                </a:lnTo>
                <a:lnTo>
                  <a:pt x="3770" y="827"/>
                </a:lnTo>
                <a:lnTo>
                  <a:pt x="3770" y="821"/>
                </a:lnTo>
                <a:lnTo>
                  <a:pt x="3770" y="820"/>
                </a:lnTo>
                <a:lnTo>
                  <a:pt x="3771" y="814"/>
                </a:lnTo>
                <a:lnTo>
                  <a:pt x="3771" y="813"/>
                </a:lnTo>
                <a:lnTo>
                  <a:pt x="3771" y="811"/>
                </a:lnTo>
                <a:lnTo>
                  <a:pt x="3771" y="811"/>
                </a:lnTo>
                <a:lnTo>
                  <a:pt x="3772" y="757"/>
                </a:lnTo>
                <a:lnTo>
                  <a:pt x="3772" y="706"/>
                </a:lnTo>
                <a:lnTo>
                  <a:pt x="3772" y="392"/>
                </a:lnTo>
                <a:lnTo>
                  <a:pt x="3773" y="367"/>
                </a:lnTo>
                <a:lnTo>
                  <a:pt x="3773" y="281"/>
                </a:lnTo>
                <a:lnTo>
                  <a:pt x="3773" y="263"/>
                </a:lnTo>
                <a:lnTo>
                  <a:pt x="3773" y="168"/>
                </a:lnTo>
                <a:lnTo>
                  <a:pt x="3774" y="149"/>
                </a:lnTo>
                <a:lnTo>
                  <a:pt x="3774" y="100"/>
                </a:lnTo>
                <a:lnTo>
                  <a:pt x="3774" y="93"/>
                </a:lnTo>
                <a:lnTo>
                  <a:pt x="3775" y="62"/>
                </a:lnTo>
                <a:lnTo>
                  <a:pt x="3775" y="58"/>
                </a:lnTo>
                <a:lnTo>
                  <a:pt x="3775" y="48"/>
                </a:lnTo>
                <a:lnTo>
                  <a:pt x="3775" y="46"/>
                </a:lnTo>
                <a:lnTo>
                  <a:pt x="3776" y="40"/>
                </a:lnTo>
                <a:lnTo>
                  <a:pt x="3776" y="38"/>
                </a:lnTo>
                <a:lnTo>
                  <a:pt x="3776" y="33"/>
                </a:lnTo>
                <a:lnTo>
                  <a:pt x="3777" y="32"/>
                </a:lnTo>
                <a:lnTo>
                  <a:pt x="3777" y="31"/>
                </a:lnTo>
                <a:lnTo>
                  <a:pt x="3777" y="31"/>
                </a:lnTo>
                <a:lnTo>
                  <a:pt x="3777" y="31"/>
                </a:lnTo>
                <a:lnTo>
                  <a:pt x="3777" y="35"/>
                </a:lnTo>
                <a:lnTo>
                  <a:pt x="3778" y="35"/>
                </a:lnTo>
                <a:lnTo>
                  <a:pt x="3778" y="40"/>
                </a:lnTo>
                <a:lnTo>
                  <a:pt x="3778" y="41"/>
                </a:lnTo>
                <a:lnTo>
                  <a:pt x="3779" y="47"/>
                </a:lnTo>
                <a:lnTo>
                  <a:pt x="3779" y="50"/>
                </a:lnTo>
                <a:lnTo>
                  <a:pt x="3779" y="57"/>
                </a:lnTo>
                <a:lnTo>
                  <a:pt x="3779" y="60"/>
                </a:lnTo>
                <a:lnTo>
                  <a:pt x="3780" y="66"/>
                </a:lnTo>
                <a:lnTo>
                  <a:pt x="3780" y="67"/>
                </a:lnTo>
                <a:lnTo>
                  <a:pt x="3780" y="72"/>
                </a:lnTo>
                <a:lnTo>
                  <a:pt x="3781" y="73"/>
                </a:lnTo>
                <a:lnTo>
                  <a:pt x="3781" y="78"/>
                </a:lnTo>
                <a:lnTo>
                  <a:pt x="3781" y="79"/>
                </a:lnTo>
                <a:lnTo>
                  <a:pt x="3781" y="82"/>
                </a:lnTo>
                <a:lnTo>
                  <a:pt x="3782" y="82"/>
                </a:lnTo>
                <a:lnTo>
                  <a:pt x="3782" y="85"/>
                </a:lnTo>
                <a:lnTo>
                  <a:pt x="3782" y="86"/>
                </a:lnTo>
                <a:lnTo>
                  <a:pt x="3783" y="87"/>
                </a:lnTo>
                <a:lnTo>
                  <a:pt x="3783" y="86"/>
                </a:lnTo>
                <a:lnTo>
                  <a:pt x="3783" y="86"/>
                </a:lnTo>
                <a:lnTo>
                  <a:pt x="3783" y="89"/>
                </a:lnTo>
                <a:lnTo>
                  <a:pt x="3783" y="89"/>
                </a:lnTo>
                <a:lnTo>
                  <a:pt x="3784" y="94"/>
                </a:lnTo>
                <a:lnTo>
                  <a:pt x="3784" y="94"/>
                </a:lnTo>
                <a:lnTo>
                  <a:pt x="3784" y="98"/>
                </a:lnTo>
                <a:lnTo>
                  <a:pt x="3785" y="100"/>
                </a:lnTo>
                <a:lnTo>
                  <a:pt x="3785" y="105"/>
                </a:lnTo>
                <a:lnTo>
                  <a:pt x="3785" y="107"/>
                </a:lnTo>
                <a:lnTo>
                  <a:pt x="3785" y="121"/>
                </a:lnTo>
                <a:lnTo>
                  <a:pt x="3786" y="124"/>
                </a:lnTo>
                <a:lnTo>
                  <a:pt x="3786" y="138"/>
                </a:lnTo>
                <a:lnTo>
                  <a:pt x="3786" y="142"/>
                </a:lnTo>
                <a:lnTo>
                  <a:pt x="3787" y="165"/>
                </a:lnTo>
                <a:lnTo>
                  <a:pt x="3787" y="169"/>
                </a:lnTo>
                <a:lnTo>
                  <a:pt x="3787" y="182"/>
                </a:lnTo>
                <a:lnTo>
                  <a:pt x="3787" y="187"/>
                </a:lnTo>
                <a:lnTo>
                  <a:pt x="3788" y="197"/>
                </a:lnTo>
                <a:lnTo>
                  <a:pt x="3788" y="202"/>
                </a:lnTo>
                <a:lnTo>
                  <a:pt x="3788" y="207"/>
                </a:lnTo>
                <a:lnTo>
                  <a:pt x="3788" y="206"/>
                </a:lnTo>
                <a:lnTo>
                  <a:pt x="3789" y="208"/>
                </a:lnTo>
                <a:lnTo>
                  <a:pt x="3789" y="209"/>
                </a:lnTo>
                <a:lnTo>
                  <a:pt x="3789" y="207"/>
                </a:lnTo>
                <a:lnTo>
                  <a:pt x="3789" y="207"/>
                </a:lnTo>
                <a:lnTo>
                  <a:pt x="3789" y="205"/>
                </a:lnTo>
                <a:lnTo>
                  <a:pt x="3789" y="183"/>
                </a:lnTo>
                <a:lnTo>
                  <a:pt x="3789" y="179"/>
                </a:lnTo>
                <a:lnTo>
                  <a:pt x="3790" y="156"/>
                </a:lnTo>
                <a:lnTo>
                  <a:pt x="3790" y="151"/>
                </a:lnTo>
                <a:lnTo>
                  <a:pt x="3791" y="143"/>
                </a:lnTo>
                <a:lnTo>
                  <a:pt x="3791" y="142"/>
                </a:lnTo>
                <a:lnTo>
                  <a:pt x="3791" y="135"/>
                </a:lnTo>
                <a:lnTo>
                  <a:pt x="3791" y="136"/>
                </a:lnTo>
                <a:lnTo>
                  <a:pt x="3792" y="139"/>
                </a:lnTo>
                <a:lnTo>
                  <a:pt x="3792" y="141"/>
                </a:lnTo>
                <a:lnTo>
                  <a:pt x="3792" y="154"/>
                </a:lnTo>
                <a:lnTo>
                  <a:pt x="3793" y="159"/>
                </a:lnTo>
                <a:lnTo>
                  <a:pt x="3793" y="206"/>
                </a:lnTo>
                <a:lnTo>
                  <a:pt x="3793" y="221"/>
                </a:lnTo>
                <a:lnTo>
                  <a:pt x="3793" y="302"/>
                </a:lnTo>
                <a:lnTo>
                  <a:pt x="3794" y="331"/>
                </a:lnTo>
                <a:lnTo>
                  <a:pt x="3794" y="456"/>
                </a:lnTo>
                <a:lnTo>
                  <a:pt x="3794" y="479"/>
                </a:lnTo>
                <a:lnTo>
                  <a:pt x="3795" y="598"/>
                </a:lnTo>
                <a:lnTo>
                  <a:pt x="3795" y="612"/>
                </a:lnTo>
                <a:lnTo>
                  <a:pt x="3795" y="689"/>
                </a:lnTo>
                <a:lnTo>
                  <a:pt x="3796" y="706"/>
                </a:lnTo>
                <a:lnTo>
                  <a:pt x="3796" y="745"/>
                </a:lnTo>
                <a:lnTo>
                  <a:pt x="3796" y="744"/>
                </a:lnTo>
                <a:lnTo>
                  <a:pt x="3796" y="734"/>
                </a:lnTo>
                <a:lnTo>
                  <a:pt x="3796" y="744"/>
                </a:lnTo>
                <a:lnTo>
                  <a:pt x="3797" y="746"/>
                </a:lnTo>
                <a:lnTo>
                  <a:pt x="3797" y="764"/>
                </a:lnTo>
                <a:lnTo>
                  <a:pt x="3797" y="768"/>
                </a:lnTo>
                <a:lnTo>
                  <a:pt x="3798" y="787"/>
                </a:lnTo>
                <a:lnTo>
                  <a:pt x="3798" y="788"/>
                </a:lnTo>
                <a:lnTo>
                  <a:pt x="3798" y="791"/>
                </a:lnTo>
                <a:lnTo>
                  <a:pt x="3798" y="792"/>
                </a:lnTo>
                <a:lnTo>
                  <a:pt x="3799" y="794"/>
                </a:lnTo>
                <a:lnTo>
                  <a:pt x="3799" y="794"/>
                </a:lnTo>
                <a:lnTo>
                  <a:pt x="3799" y="795"/>
                </a:lnTo>
                <a:lnTo>
                  <a:pt x="3799" y="793"/>
                </a:lnTo>
                <a:lnTo>
                  <a:pt x="3799" y="793"/>
                </a:lnTo>
                <a:lnTo>
                  <a:pt x="3800" y="793"/>
                </a:lnTo>
                <a:lnTo>
                  <a:pt x="3800" y="791"/>
                </a:lnTo>
                <a:lnTo>
                  <a:pt x="3800" y="791"/>
                </a:lnTo>
                <a:lnTo>
                  <a:pt x="3800" y="793"/>
                </a:lnTo>
                <a:lnTo>
                  <a:pt x="3800" y="793"/>
                </a:lnTo>
                <a:lnTo>
                  <a:pt x="3801" y="793"/>
                </a:lnTo>
                <a:lnTo>
                  <a:pt x="3801" y="795"/>
                </a:lnTo>
                <a:lnTo>
                  <a:pt x="3801" y="795"/>
                </a:lnTo>
                <a:lnTo>
                  <a:pt x="3801" y="794"/>
                </a:lnTo>
                <a:lnTo>
                  <a:pt x="3802" y="797"/>
                </a:lnTo>
                <a:lnTo>
                  <a:pt x="3802" y="799"/>
                </a:lnTo>
                <a:lnTo>
                  <a:pt x="3802" y="801"/>
                </a:lnTo>
                <a:lnTo>
                  <a:pt x="3802" y="801"/>
                </a:lnTo>
                <a:lnTo>
                  <a:pt x="3802" y="801"/>
                </a:lnTo>
                <a:lnTo>
                  <a:pt x="3803" y="803"/>
                </a:lnTo>
                <a:lnTo>
                  <a:pt x="3803" y="804"/>
                </a:lnTo>
                <a:lnTo>
                  <a:pt x="3803" y="808"/>
                </a:lnTo>
                <a:lnTo>
                  <a:pt x="3803" y="810"/>
                </a:lnTo>
                <a:lnTo>
                  <a:pt x="3804" y="823"/>
                </a:lnTo>
                <a:lnTo>
                  <a:pt x="3804" y="823"/>
                </a:lnTo>
                <a:lnTo>
                  <a:pt x="3804" y="826"/>
                </a:lnTo>
                <a:lnTo>
                  <a:pt x="3805" y="826"/>
                </a:lnTo>
                <a:lnTo>
                  <a:pt x="3805" y="827"/>
                </a:lnTo>
                <a:lnTo>
                  <a:pt x="3805" y="827"/>
                </a:lnTo>
                <a:lnTo>
                  <a:pt x="3805" y="827"/>
                </a:lnTo>
                <a:lnTo>
                  <a:pt x="3806" y="825"/>
                </a:lnTo>
                <a:lnTo>
                  <a:pt x="3806" y="823"/>
                </a:lnTo>
                <a:lnTo>
                  <a:pt x="3806" y="817"/>
                </a:lnTo>
                <a:lnTo>
                  <a:pt x="3806" y="816"/>
                </a:lnTo>
                <a:lnTo>
                  <a:pt x="3806" y="816"/>
                </a:lnTo>
                <a:lnTo>
                  <a:pt x="3807" y="814"/>
                </a:lnTo>
                <a:lnTo>
                  <a:pt x="3807" y="814"/>
                </a:lnTo>
                <a:lnTo>
                  <a:pt x="3807" y="813"/>
                </a:lnTo>
                <a:lnTo>
                  <a:pt x="3807" y="804"/>
                </a:lnTo>
                <a:lnTo>
                  <a:pt x="3808" y="785"/>
                </a:lnTo>
                <a:lnTo>
                  <a:pt x="3808" y="573"/>
                </a:lnTo>
                <a:lnTo>
                  <a:pt x="3808" y="486"/>
                </a:lnTo>
                <a:lnTo>
                  <a:pt x="3808" y="374"/>
                </a:lnTo>
                <a:lnTo>
                  <a:pt x="3809" y="359"/>
                </a:lnTo>
                <a:lnTo>
                  <a:pt x="3809" y="284"/>
                </a:lnTo>
                <a:lnTo>
                  <a:pt x="3809" y="258"/>
                </a:lnTo>
                <a:lnTo>
                  <a:pt x="3810" y="171"/>
                </a:lnTo>
                <a:lnTo>
                  <a:pt x="3810" y="160"/>
                </a:lnTo>
                <a:lnTo>
                  <a:pt x="3810" y="122"/>
                </a:lnTo>
                <a:lnTo>
                  <a:pt x="3810" y="113"/>
                </a:lnTo>
                <a:lnTo>
                  <a:pt x="3811" y="97"/>
                </a:lnTo>
                <a:lnTo>
                  <a:pt x="3811" y="94"/>
                </a:lnTo>
                <a:lnTo>
                  <a:pt x="3811" y="84"/>
                </a:lnTo>
                <a:lnTo>
                  <a:pt x="3812" y="82"/>
                </a:lnTo>
                <a:lnTo>
                  <a:pt x="3812" y="74"/>
                </a:lnTo>
                <a:lnTo>
                  <a:pt x="3812" y="71"/>
                </a:lnTo>
                <a:lnTo>
                  <a:pt x="3812" y="66"/>
                </a:lnTo>
                <a:lnTo>
                  <a:pt x="3812" y="65"/>
                </a:lnTo>
                <a:lnTo>
                  <a:pt x="3813" y="64"/>
                </a:lnTo>
                <a:lnTo>
                  <a:pt x="3813" y="65"/>
                </a:lnTo>
                <a:lnTo>
                  <a:pt x="3814" y="71"/>
                </a:lnTo>
                <a:lnTo>
                  <a:pt x="3814" y="73"/>
                </a:lnTo>
                <a:lnTo>
                  <a:pt x="3814" y="85"/>
                </a:lnTo>
                <a:lnTo>
                  <a:pt x="3814" y="89"/>
                </a:lnTo>
                <a:lnTo>
                  <a:pt x="3815" y="107"/>
                </a:lnTo>
                <a:lnTo>
                  <a:pt x="3815" y="112"/>
                </a:lnTo>
                <a:lnTo>
                  <a:pt x="3815" y="132"/>
                </a:lnTo>
                <a:lnTo>
                  <a:pt x="3816" y="138"/>
                </a:lnTo>
                <a:lnTo>
                  <a:pt x="3816" y="165"/>
                </a:lnTo>
                <a:lnTo>
                  <a:pt x="3816" y="173"/>
                </a:lnTo>
                <a:lnTo>
                  <a:pt x="3816" y="193"/>
                </a:lnTo>
                <a:lnTo>
                  <a:pt x="3817" y="197"/>
                </a:lnTo>
                <a:lnTo>
                  <a:pt x="3817" y="213"/>
                </a:lnTo>
                <a:lnTo>
                  <a:pt x="3817" y="218"/>
                </a:lnTo>
                <a:lnTo>
                  <a:pt x="3818" y="238"/>
                </a:lnTo>
                <a:lnTo>
                  <a:pt x="3818" y="242"/>
                </a:lnTo>
                <a:lnTo>
                  <a:pt x="3818" y="253"/>
                </a:lnTo>
                <a:lnTo>
                  <a:pt x="3818" y="256"/>
                </a:lnTo>
                <a:lnTo>
                  <a:pt x="3819" y="269"/>
                </a:lnTo>
                <a:lnTo>
                  <a:pt x="3819" y="271"/>
                </a:lnTo>
                <a:lnTo>
                  <a:pt x="3819" y="283"/>
                </a:lnTo>
                <a:lnTo>
                  <a:pt x="3820" y="287"/>
                </a:lnTo>
                <a:lnTo>
                  <a:pt x="3820" y="295"/>
                </a:lnTo>
                <a:lnTo>
                  <a:pt x="3820" y="297"/>
                </a:lnTo>
                <a:lnTo>
                  <a:pt x="3820" y="303"/>
                </a:lnTo>
                <a:lnTo>
                  <a:pt x="3821" y="304"/>
                </a:lnTo>
                <a:lnTo>
                  <a:pt x="3821" y="310"/>
                </a:lnTo>
                <a:lnTo>
                  <a:pt x="3821" y="310"/>
                </a:lnTo>
                <a:lnTo>
                  <a:pt x="3821" y="311"/>
                </a:lnTo>
                <a:lnTo>
                  <a:pt x="3822" y="310"/>
                </a:lnTo>
                <a:lnTo>
                  <a:pt x="3822" y="310"/>
                </a:lnTo>
                <a:lnTo>
                  <a:pt x="3822" y="311"/>
                </a:lnTo>
                <a:lnTo>
                  <a:pt x="3822" y="304"/>
                </a:lnTo>
                <a:lnTo>
                  <a:pt x="3823" y="303"/>
                </a:lnTo>
                <a:lnTo>
                  <a:pt x="3823" y="287"/>
                </a:lnTo>
                <a:lnTo>
                  <a:pt x="3823" y="283"/>
                </a:lnTo>
                <a:lnTo>
                  <a:pt x="3823" y="258"/>
                </a:lnTo>
                <a:lnTo>
                  <a:pt x="3824" y="251"/>
                </a:lnTo>
                <a:lnTo>
                  <a:pt x="3824" y="228"/>
                </a:lnTo>
                <a:lnTo>
                  <a:pt x="3824" y="223"/>
                </a:lnTo>
                <a:lnTo>
                  <a:pt x="3825" y="201"/>
                </a:lnTo>
                <a:lnTo>
                  <a:pt x="3825" y="196"/>
                </a:lnTo>
                <a:lnTo>
                  <a:pt x="3825" y="172"/>
                </a:lnTo>
                <a:lnTo>
                  <a:pt x="3825" y="168"/>
                </a:lnTo>
                <a:lnTo>
                  <a:pt x="3826" y="152"/>
                </a:lnTo>
                <a:lnTo>
                  <a:pt x="3826" y="149"/>
                </a:lnTo>
                <a:lnTo>
                  <a:pt x="3826" y="140"/>
                </a:lnTo>
                <a:lnTo>
                  <a:pt x="3826" y="137"/>
                </a:lnTo>
                <a:lnTo>
                  <a:pt x="3827" y="130"/>
                </a:lnTo>
                <a:lnTo>
                  <a:pt x="3827" y="129"/>
                </a:lnTo>
                <a:lnTo>
                  <a:pt x="3827" y="129"/>
                </a:lnTo>
                <a:lnTo>
                  <a:pt x="3827" y="130"/>
                </a:lnTo>
                <a:lnTo>
                  <a:pt x="3828" y="131"/>
                </a:lnTo>
                <a:lnTo>
                  <a:pt x="3828" y="147"/>
                </a:lnTo>
                <a:lnTo>
                  <a:pt x="3828" y="151"/>
                </a:lnTo>
                <a:lnTo>
                  <a:pt x="3829" y="191"/>
                </a:lnTo>
                <a:lnTo>
                  <a:pt x="3829" y="207"/>
                </a:lnTo>
                <a:lnTo>
                  <a:pt x="3829" y="286"/>
                </a:lnTo>
                <a:lnTo>
                  <a:pt x="3829" y="307"/>
                </a:lnTo>
                <a:lnTo>
                  <a:pt x="3830" y="456"/>
                </a:lnTo>
                <a:lnTo>
                  <a:pt x="3830" y="481"/>
                </a:lnTo>
                <a:lnTo>
                  <a:pt x="3830" y="578"/>
                </a:lnTo>
                <a:lnTo>
                  <a:pt x="3831" y="601"/>
                </a:lnTo>
                <a:lnTo>
                  <a:pt x="3831" y="688"/>
                </a:lnTo>
                <a:lnTo>
                  <a:pt x="3831" y="703"/>
                </a:lnTo>
                <a:lnTo>
                  <a:pt x="3831" y="749"/>
                </a:lnTo>
                <a:lnTo>
                  <a:pt x="3831" y="749"/>
                </a:lnTo>
                <a:lnTo>
                  <a:pt x="3832" y="744"/>
                </a:lnTo>
                <a:lnTo>
                  <a:pt x="3832" y="754"/>
                </a:lnTo>
                <a:lnTo>
                  <a:pt x="3832" y="759"/>
                </a:lnTo>
                <a:lnTo>
                  <a:pt x="3833" y="773"/>
                </a:lnTo>
                <a:lnTo>
                  <a:pt x="3833" y="776"/>
                </a:lnTo>
                <a:lnTo>
                  <a:pt x="3833" y="783"/>
                </a:lnTo>
                <a:lnTo>
                  <a:pt x="3833" y="784"/>
                </a:lnTo>
                <a:lnTo>
                  <a:pt x="3833" y="785"/>
                </a:lnTo>
                <a:lnTo>
                  <a:pt x="3834" y="783"/>
                </a:lnTo>
                <a:lnTo>
                  <a:pt x="3834" y="783"/>
                </a:lnTo>
                <a:lnTo>
                  <a:pt x="3834" y="789"/>
                </a:lnTo>
                <a:lnTo>
                  <a:pt x="3835" y="789"/>
                </a:lnTo>
                <a:lnTo>
                  <a:pt x="3835" y="791"/>
                </a:lnTo>
                <a:lnTo>
                  <a:pt x="3835" y="791"/>
                </a:lnTo>
                <a:lnTo>
                  <a:pt x="3835" y="792"/>
                </a:lnTo>
                <a:lnTo>
                  <a:pt x="3835" y="792"/>
                </a:lnTo>
                <a:lnTo>
                  <a:pt x="3836" y="792"/>
                </a:lnTo>
                <a:lnTo>
                  <a:pt x="3836" y="792"/>
                </a:lnTo>
                <a:lnTo>
                  <a:pt x="3836" y="793"/>
                </a:lnTo>
                <a:lnTo>
                  <a:pt x="3837" y="795"/>
                </a:lnTo>
                <a:lnTo>
                  <a:pt x="3837" y="797"/>
                </a:lnTo>
                <a:lnTo>
                  <a:pt x="3837" y="799"/>
                </a:lnTo>
                <a:lnTo>
                  <a:pt x="3837" y="800"/>
                </a:lnTo>
                <a:lnTo>
                  <a:pt x="3838" y="804"/>
                </a:lnTo>
                <a:lnTo>
                  <a:pt x="3838" y="804"/>
                </a:lnTo>
                <a:lnTo>
                  <a:pt x="3838" y="807"/>
                </a:lnTo>
                <a:lnTo>
                  <a:pt x="3839" y="809"/>
                </a:lnTo>
                <a:lnTo>
                  <a:pt x="3839" y="808"/>
                </a:lnTo>
                <a:lnTo>
                  <a:pt x="3839" y="809"/>
                </a:lnTo>
                <a:lnTo>
                  <a:pt x="3839" y="811"/>
                </a:lnTo>
                <a:lnTo>
                  <a:pt x="3839" y="819"/>
                </a:lnTo>
                <a:lnTo>
                  <a:pt x="3840" y="820"/>
                </a:lnTo>
                <a:lnTo>
                  <a:pt x="3840" y="826"/>
                </a:lnTo>
                <a:lnTo>
                  <a:pt x="3840" y="826"/>
                </a:lnTo>
                <a:lnTo>
                  <a:pt x="3840" y="827"/>
                </a:lnTo>
                <a:lnTo>
                  <a:pt x="3841" y="827"/>
                </a:lnTo>
                <a:lnTo>
                  <a:pt x="3841" y="827"/>
                </a:lnTo>
                <a:lnTo>
                  <a:pt x="3841" y="828"/>
                </a:lnTo>
                <a:lnTo>
                  <a:pt x="3841" y="828"/>
                </a:lnTo>
                <a:lnTo>
                  <a:pt x="3841" y="828"/>
                </a:lnTo>
                <a:lnTo>
                  <a:pt x="3842" y="828"/>
                </a:lnTo>
                <a:lnTo>
                  <a:pt x="3842" y="828"/>
                </a:lnTo>
                <a:lnTo>
                  <a:pt x="3842" y="822"/>
                </a:lnTo>
                <a:lnTo>
                  <a:pt x="3843" y="820"/>
                </a:lnTo>
                <a:lnTo>
                  <a:pt x="3843" y="819"/>
                </a:lnTo>
                <a:lnTo>
                  <a:pt x="3843" y="819"/>
                </a:lnTo>
                <a:lnTo>
                  <a:pt x="3843" y="819"/>
                </a:lnTo>
                <a:lnTo>
                  <a:pt x="3843" y="775"/>
                </a:lnTo>
                <a:lnTo>
                  <a:pt x="3844" y="743"/>
                </a:lnTo>
                <a:lnTo>
                  <a:pt x="3844" y="524"/>
                </a:lnTo>
                <a:lnTo>
                  <a:pt x="3844" y="481"/>
                </a:lnTo>
                <a:lnTo>
                  <a:pt x="3845" y="404"/>
                </a:lnTo>
                <a:lnTo>
                  <a:pt x="3845" y="386"/>
                </a:lnTo>
                <a:lnTo>
                  <a:pt x="3845" y="288"/>
                </a:lnTo>
                <a:lnTo>
                  <a:pt x="3845" y="255"/>
                </a:lnTo>
                <a:lnTo>
                  <a:pt x="3846" y="176"/>
                </a:lnTo>
                <a:lnTo>
                  <a:pt x="3846" y="164"/>
                </a:lnTo>
                <a:lnTo>
                  <a:pt x="3846" y="114"/>
                </a:lnTo>
                <a:lnTo>
                  <a:pt x="3847" y="108"/>
                </a:lnTo>
                <a:lnTo>
                  <a:pt x="3847" y="92"/>
                </a:lnTo>
                <a:lnTo>
                  <a:pt x="3847" y="89"/>
                </a:lnTo>
                <a:lnTo>
                  <a:pt x="3847" y="80"/>
                </a:lnTo>
                <a:lnTo>
                  <a:pt x="3848" y="78"/>
                </a:lnTo>
                <a:lnTo>
                  <a:pt x="3848" y="68"/>
                </a:lnTo>
                <a:lnTo>
                  <a:pt x="3848" y="65"/>
                </a:lnTo>
                <a:lnTo>
                  <a:pt x="3849" y="58"/>
                </a:lnTo>
                <a:lnTo>
                  <a:pt x="3849" y="57"/>
                </a:lnTo>
                <a:lnTo>
                  <a:pt x="3849" y="52"/>
                </a:lnTo>
                <a:lnTo>
                  <a:pt x="3849" y="51"/>
                </a:lnTo>
                <a:lnTo>
                  <a:pt x="3850" y="49"/>
                </a:lnTo>
                <a:lnTo>
                  <a:pt x="3850" y="49"/>
                </a:lnTo>
                <a:lnTo>
                  <a:pt x="3850" y="49"/>
                </a:lnTo>
                <a:lnTo>
                  <a:pt x="3850" y="50"/>
                </a:lnTo>
                <a:lnTo>
                  <a:pt x="3851" y="50"/>
                </a:lnTo>
                <a:lnTo>
                  <a:pt x="3851" y="57"/>
                </a:lnTo>
                <a:lnTo>
                  <a:pt x="3851" y="60"/>
                </a:lnTo>
                <a:lnTo>
                  <a:pt x="3852" y="71"/>
                </a:lnTo>
                <a:lnTo>
                  <a:pt x="3852" y="74"/>
                </a:lnTo>
                <a:lnTo>
                  <a:pt x="3852" y="86"/>
                </a:lnTo>
                <a:lnTo>
                  <a:pt x="3852" y="89"/>
                </a:lnTo>
                <a:lnTo>
                  <a:pt x="3853" y="102"/>
                </a:lnTo>
                <a:lnTo>
                  <a:pt x="3853" y="105"/>
                </a:lnTo>
                <a:lnTo>
                  <a:pt x="3853" y="114"/>
                </a:lnTo>
                <a:lnTo>
                  <a:pt x="3854" y="116"/>
                </a:lnTo>
                <a:lnTo>
                  <a:pt x="3854" y="128"/>
                </a:lnTo>
                <a:lnTo>
                  <a:pt x="3854" y="130"/>
                </a:lnTo>
                <a:lnTo>
                  <a:pt x="3854" y="139"/>
                </a:lnTo>
                <a:lnTo>
                  <a:pt x="3855" y="142"/>
                </a:lnTo>
                <a:lnTo>
                  <a:pt x="3855" y="154"/>
                </a:lnTo>
                <a:lnTo>
                  <a:pt x="3855" y="156"/>
                </a:lnTo>
                <a:lnTo>
                  <a:pt x="3856" y="169"/>
                </a:lnTo>
                <a:lnTo>
                  <a:pt x="3856" y="171"/>
                </a:lnTo>
                <a:lnTo>
                  <a:pt x="3856" y="182"/>
                </a:lnTo>
                <a:lnTo>
                  <a:pt x="3856" y="186"/>
                </a:lnTo>
                <a:lnTo>
                  <a:pt x="3857" y="201"/>
                </a:lnTo>
                <a:lnTo>
                  <a:pt x="3857" y="204"/>
                </a:lnTo>
                <a:lnTo>
                  <a:pt x="3857" y="224"/>
                </a:lnTo>
                <a:lnTo>
                  <a:pt x="3858" y="228"/>
                </a:lnTo>
                <a:lnTo>
                  <a:pt x="3858" y="248"/>
                </a:lnTo>
                <a:lnTo>
                  <a:pt x="3858" y="252"/>
                </a:lnTo>
                <a:lnTo>
                  <a:pt x="3858" y="266"/>
                </a:lnTo>
                <a:lnTo>
                  <a:pt x="3859" y="271"/>
                </a:lnTo>
                <a:lnTo>
                  <a:pt x="3859" y="278"/>
                </a:lnTo>
                <a:lnTo>
                  <a:pt x="3859" y="277"/>
                </a:lnTo>
                <a:lnTo>
                  <a:pt x="3859" y="276"/>
                </a:lnTo>
                <a:lnTo>
                  <a:pt x="3859" y="278"/>
                </a:lnTo>
                <a:lnTo>
                  <a:pt x="3860" y="273"/>
                </a:lnTo>
                <a:lnTo>
                  <a:pt x="3860" y="272"/>
                </a:lnTo>
                <a:lnTo>
                  <a:pt x="3860" y="257"/>
                </a:lnTo>
                <a:lnTo>
                  <a:pt x="3860" y="252"/>
                </a:lnTo>
                <a:lnTo>
                  <a:pt x="3861" y="232"/>
                </a:lnTo>
                <a:lnTo>
                  <a:pt x="3861" y="228"/>
                </a:lnTo>
                <a:lnTo>
                  <a:pt x="3861" y="209"/>
                </a:lnTo>
                <a:lnTo>
                  <a:pt x="3862" y="206"/>
                </a:lnTo>
                <a:lnTo>
                  <a:pt x="3862" y="192"/>
                </a:lnTo>
                <a:lnTo>
                  <a:pt x="3862" y="191"/>
                </a:lnTo>
                <a:lnTo>
                  <a:pt x="3862" y="186"/>
                </a:lnTo>
                <a:lnTo>
                  <a:pt x="3863" y="186"/>
                </a:lnTo>
                <a:lnTo>
                  <a:pt x="3863" y="185"/>
                </a:lnTo>
                <a:lnTo>
                  <a:pt x="3863" y="189"/>
                </a:lnTo>
                <a:lnTo>
                  <a:pt x="3863" y="191"/>
                </a:lnTo>
                <a:lnTo>
                  <a:pt x="3864" y="207"/>
                </a:lnTo>
                <a:lnTo>
                  <a:pt x="3864" y="215"/>
                </a:lnTo>
                <a:lnTo>
                  <a:pt x="3864" y="256"/>
                </a:lnTo>
                <a:lnTo>
                  <a:pt x="3864" y="271"/>
                </a:lnTo>
                <a:lnTo>
                  <a:pt x="3865" y="389"/>
                </a:lnTo>
                <a:lnTo>
                  <a:pt x="3865" y="417"/>
                </a:lnTo>
                <a:lnTo>
                  <a:pt x="3865" y="531"/>
                </a:lnTo>
                <a:lnTo>
                  <a:pt x="3866" y="561"/>
                </a:lnTo>
                <a:lnTo>
                  <a:pt x="3866" y="654"/>
                </a:lnTo>
                <a:lnTo>
                  <a:pt x="3866" y="673"/>
                </a:lnTo>
                <a:lnTo>
                  <a:pt x="3866" y="735"/>
                </a:lnTo>
                <a:lnTo>
                  <a:pt x="3867" y="745"/>
                </a:lnTo>
                <a:lnTo>
                  <a:pt x="3867" y="752"/>
                </a:lnTo>
                <a:lnTo>
                  <a:pt x="3867" y="742"/>
                </a:lnTo>
                <a:lnTo>
                  <a:pt x="3867" y="739"/>
                </a:lnTo>
                <a:lnTo>
                  <a:pt x="3868" y="765"/>
                </a:lnTo>
                <a:lnTo>
                  <a:pt x="3868" y="768"/>
                </a:lnTo>
                <a:lnTo>
                  <a:pt x="3868" y="778"/>
                </a:lnTo>
                <a:lnTo>
                  <a:pt x="3868" y="780"/>
                </a:lnTo>
                <a:lnTo>
                  <a:pt x="3869" y="785"/>
                </a:lnTo>
                <a:lnTo>
                  <a:pt x="3869" y="786"/>
                </a:lnTo>
                <a:lnTo>
                  <a:pt x="3869" y="788"/>
                </a:lnTo>
                <a:lnTo>
                  <a:pt x="3870" y="787"/>
                </a:lnTo>
                <a:lnTo>
                  <a:pt x="3870" y="789"/>
                </a:lnTo>
                <a:lnTo>
                  <a:pt x="3870" y="789"/>
                </a:lnTo>
                <a:lnTo>
                  <a:pt x="3870" y="788"/>
                </a:lnTo>
                <a:lnTo>
                  <a:pt x="3870" y="789"/>
                </a:lnTo>
                <a:lnTo>
                  <a:pt x="3871" y="790"/>
                </a:lnTo>
                <a:lnTo>
                  <a:pt x="3871" y="791"/>
                </a:lnTo>
                <a:lnTo>
                  <a:pt x="3871" y="791"/>
                </a:lnTo>
                <a:lnTo>
                  <a:pt x="3871" y="792"/>
                </a:lnTo>
                <a:lnTo>
                  <a:pt x="3872" y="794"/>
                </a:lnTo>
                <a:lnTo>
                  <a:pt x="3872" y="794"/>
                </a:lnTo>
                <a:lnTo>
                  <a:pt x="3872" y="797"/>
                </a:lnTo>
                <a:lnTo>
                  <a:pt x="3872" y="797"/>
                </a:lnTo>
                <a:lnTo>
                  <a:pt x="3873" y="799"/>
                </a:lnTo>
                <a:lnTo>
                  <a:pt x="3873" y="799"/>
                </a:lnTo>
                <a:lnTo>
                  <a:pt x="3873" y="799"/>
                </a:lnTo>
                <a:lnTo>
                  <a:pt x="3873" y="801"/>
                </a:lnTo>
                <a:lnTo>
                  <a:pt x="3874" y="801"/>
                </a:lnTo>
                <a:lnTo>
                  <a:pt x="3874" y="807"/>
                </a:lnTo>
                <a:lnTo>
                  <a:pt x="3874" y="808"/>
                </a:lnTo>
                <a:lnTo>
                  <a:pt x="3874" y="811"/>
                </a:lnTo>
                <a:lnTo>
                  <a:pt x="3874" y="810"/>
                </a:lnTo>
                <a:lnTo>
                  <a:pt x="3875" y="811"/>
                </a:lnTo>
                <a:lnTo>
                  <a:pt x="3875" y="820"/>
                </a:lnTo>
                <a:lnTo>
                  <a:pt x="3875" y="820"/>
                </a:lnTo>
                <a:lnTo>
                  <a:pt x="3876" y="825"/>
                </a:lnTo>
                <a:lnTo>
                  <a:pt x="3876" y="825"/>
                </a:lnTo>
                <a:lnTo>
                  <a:pt x="3876" y="825"/>
                </a:lnTo>
                <a:lnTo>
                  <a:pt x="3876" y="825"/>
                </a:lnTo>
                <a:lnTo>
                  <a:pt x="3876" y="825"/>
                </a:lnTo>
                <a:lnTo>
                  <a:pt x="3876" y="826"/>
                </a:lnTo>
                <a:lnTo>
                  <a:pt x="3876" y="826"/>
                </a:lnTo>
                <a:lnTo>
                  <a:pt x="3877" y="823"/>
                </a:lnTo>
                <a:lnTo>
                  <a:pt x="3877" y="819"/>
                </a:lnTo>
                <a:lnTo>
                  <a:pt x="3877" y="814"/>
                </a:lnTo>
                <a:lnTo>
                  <a:pt x="3878" y="813"/>
                </a:lnTo>
                <a:lnTo>
                  <a:pt x="3878" y="810"/>
                </a:lnTo>
                <a:lnTo>
                  <a:pt x="3878" y="810"/>
                </a:lnTo>
                <a:lnTo>
                  <a:pt x="3878" y="809"/>
                </a:lnTo>
                <a:lnTo>
                  <a:pt x="3879" y="706"/>
                </a:lnTo>
                <a:lnTo>
                  <a:pt x="3879" y="607"/>
                </a:lnTo>
                <a:lnTo>
                  <a:pt x="3879" y="373"/>
                </a:lnTo>
                <a:lnTo>
                  <a:pt x="3879" y="360"/>
                </a:lnTo>
                <a:lnTo>
                  <a:pt x="3880" y="310"/>
                </a:lnTo>
                <a:lnTo>
                  <a:pt x="3880" y="282"/>
                </a:lnTo>
                <a:lnTo>
                  <a:pt x="3880" y="171"/>
                </a:lnTo>
                <a:lnTo>
                  <a:pt x="3881" y="155"/>
                </a:lnTo>
                <a:lnTo>
                  <a:pt x="3881" y="99"/>
                </a:lnTo>
                <a:lnTo>
                  <a:pt x="3881" y="87"/>
                </a:lnTo>
                <a:lnTo>
                  <a:pt x="3881" y="57"/>
                </a:lnTo>
                <a:lnTo>
                  <a:pt x="3882" y="53"/>
                </a:lnTo>
                <a:lnTo>
                  <a:pt x="3882" y="44"/>
                </a:lnTo>
                <a:lnTo>
                  <a:pt x="3882" y="41"/>
                </a:lnTo>
                <a:lnTo>
                  <a:pt x="3883" y="33"/>
                </a:lnTo>
                <a:lnTo>
                  <a:pt x="3883" y="32"/>
                </a:lnTo>
                <a:lnTo>
                  <a:pt x="3883" y="28"/>
                </a:lnTo>
                <a:lnTo>
                  <a:pt x="3883" y="27"/>
                </a:lnTo>
                <a:lnTo>
                  <a:pt x="3884" y="29"/>
                </a:lnTo>
                <a:lnTo>
                  <a:pt x="3884" y="30"/>
                </a:lnTo>
                <a:lnTo>
                  <a:pt x="3884" y="39"/>
                </a:lnTo>
                <a:lnTo>
                  <a:pt x="3884" y="41"/>
                </a:lnTo>
                <a:lnTo>
                  <a:pt x="3885" y="60"/>
                </a:lnTo>
                <a:lnTo>
                  <a:pt x="3885" y="64"/>
                </a:lnTo>
                <a:lnTo>
                  <a:pt x="3885" y="84"/>
                </a:lnTo>
                <a:lnTo>
                  <a:pt x="3886" y="89"/>
                </a:lnTo>
                <a:lnTo>
                  <a:pt x="3886" y="109"/>
                </a:lnTo>
                <a:lnTo>
                  <a:pt x="3886" y="113"/>
                </a:lnTo>
                <a:lnTo>
                  <a:pt x="3887" y="126"/>
                </a:lnTo>
                <a:lnTo>
                  <a:pt x="3887" y="128"/>
                </a:lnTo>
                <a:lnTo>
                  <a:pt x="3887" y="132"/>
                </a:lnTo>
                <a:lnTo>
                  <a:pt x="3887" y="132"/>
                </a:lnTo>
                <a:lnTo>
                  <a:pt x="3888" y="134"/>
                </a:lnTo>
                <a:lnTo>
                  <a:pt x="3888" y="133"/>
                </a:lnTo>
                <a:lnTo>
                  <a:pt x="3888" y="132"/>
                </a:lnTo>
                <a:lnTo>
                  <a:pt x="3888" y="128"/>
                </a:lnTo>
                <a:lnTo>
                  <a:pt x="3889" y="127"/>
                </a:lnTo>
                <a:lnTo>
                  <a:pt x="3889" y="122"/>
                </a:lnTo>
                <a:lnTo>
                  <a:pt x="3889" y="120"/>
                </a:lnTo>
                <a:lnTo>
                  <a:pt x="3889" y="114"/>
                </a:lnTo>
                <a:lnTo>
                  <a:pt x="3890" y="113"/>
                </a:lnTo>
                <a:lnTo>
                  <a:pt x="3890" y="109"/>
                </a:lnTo>
                <a:lnTo>
                  <a:pt x="3890" y="108"/>
                </a:lnTo>
                <a:lnTo>
                  <a:pt x="3891" y="105"/>
                </a:lnTo>
                <a:lnTo>
                  <a:pt x="3891" y="105"/>
                </a:lnTo>
                <a:lnTo>
                  <a:pt x="3891" y="107"/>
                </a:lnTo>
                <a:lnTo>
                  <a:pt x="3891" y="109"/>
                </a:lnTo>
                <a:lnTo>
                  <a:pt x="3892" y="118"/>
                </a:lnTo>
                <a:lnTo>
                  <a:pt x="3892" y="121"/>
                </a:lnTo>
                <a:lnTo>
                  <a:pt x="3892" y="139"/>
                </a:lnTo>
                <a:lnTo>
                  <a:pt x="3893" y="143"/>
                </a:lnTo>
                <a:lnTo>
                  <a:pt x="3893" y="155"/>
                </a:lnTo>
                <a:lnTo>
                  <a:pt x="3893" y="156"/>
                </a:lnTo>
                <a:lnTo>
                  <a:pt x="3893" y="171"/>
                </a:lnTo>
                <a:lnTo>
                  <a:pt x="3893" y="172"/>
                </a:lnTo>
                <a:lnTo>
                  <a:pt x="3894" y="183"/>
                </a:lnTo>
                <a:lnTo>
                  <a:pt x="3894" y="188"/>
                </a:lnTo>
                <a:lnTo>
                  <a:pt x="3895" y="197"/>
                </a:lnTo>
                <a:lnTo>
                  <a:pt x="3895" y="198"/>
                </a:lnTo>
                <a:lnTo>
                  <a:pt x="3895" y="179"/>
                </a:lnTo>
                <a:lnTo>
                  <a:pt x="3895" y="175"/>
                </a:lnTo>
                <a:lnTo>
                  <a:pt x="3896" y="156"/>
                </a:lnTo>
                <a:lnTo>
                  <a:pt x="3896" y="155"/>
                </a:lnTo>
                <a:lnTo>
                  <a:pt x="3896" y="145"/>
                </a:lnTo>
                <a:lnTo>
                  <a:pt x="3897" y="143"/>
                </a:lnTo>
                <a:lnTo>
                  <a:pt x="3897" y="141"/>
                </a:lnTo>
                <a:lnTo>
                  <a:pt x="3897" y="141"/>
                </a:lnTo>
                <a:lnTo>
                  <a:pt x="3897" y="140"/>
                </a:lnTo>
                <a:lnTo>
                  <a:pt x="3897" y="145"/>
                </a:lnTo>
                <a:lnTo>
                  <a:pt x="3898" y="147"/>
                </a:lnTo>
                <a:lnTo>
                  <a:pt x="3898" y="168"/>
                </a:lnTo>
                <a:lnTo>
                  <a:pt x="3898" y="178"/>
                </a:lnTo>
                <a:lnTo>
                  <a:pt x="3899" y="251"/>
                </a:lnTo>
                <a:lnTo>
                  <a:pt x="3899" y="278"/>
                </a:lnTo>
                <a:lnTo>
                  <a:pt x="3899" y="396"/>
                </a:lnTo>
                <a:lnTo>
                  <a:pt x="3899" y="422"/>
                </a:lnTo>
                <a:lnTo>
                  <a:pt x="3900" y="560"/>
                </a:lnTo>
                <a:lnTo>
                  <a:pt x="3900" y="576"/>
                </a:lnTo>
                <a:lnTo>
                  <a:pt x="3900" y="660"/>
                </a:lnTo>
                <a:lnTo>
                  <a:pt x="3901" y="686"/>
                </a:lnTo>
                <a:lnTo>
                  <a:pt x="3901" y="741"/>
                </a:lnTo>
                <a:lnTo>
                  <a:pt x="3901" y="747"/>
                </a:lnTo>
                <a:lnTo>
                  <a:pt x="3901" y="752"/>
                </a:lnTo>
                <a:lnTo>
                  <a:pt x="3901" y="737"/>
                </a:lnTo>
                <a:lnTo>
                  <a:pt x="3901" y="741"/>
                </a:lnTo>
                <a:lnTo>
                  <a:pt x="3902" y="743"/>
                </a:lnTo>
                <a:lnTo>
                  <a:pt x="3902" y="757"/>
                </a:lnTo>
                <a:lnTo>
                  <a:pt x="3902" y="758"/>
                </a:lnTo>
                <a:lnTo>
                  <a:pt x="3903" y="772"/>
                </a:lnTo>
                <a:lnTo>
                  <a:pt x="3903" y="774"/>
                </a:lnTo>
                <a:lnTo>
                  <a:pt x="3903" y="779"/>
                </a:lnTo>
                <a:lnTo>
                  <a:pt x="3903" y="778"/>
                </a:lnTo>
                <a:lnTo>
                  <a:pt x="3903" y="778"/>
                </a:lnTo>
                <a:lnTo>
                  <a:pt x="3904" y="781"/>
                </a:lnTo>
                <a:lnTo>
                  <a:pt x="3904" y="783"/>
                </a:lnTo>
                <a:lnTo>
                  <a:pt x="3904" y="787"/>
                </a:lnTo>
                <a:lnTo>
                  <a:pt x="3905" y="788"/>
                </a:lnTo>
                <a:lnTo>
                  <a:pt x="3905" y="789"/>
                </a:lnTo>
                <a:lnTo>
                  <a:pt x="3905" y="789"/>
                </a:lnTo>
                <a:lnTo>
                  <a:pt x="3905" y="789"/>
                </a:lnTo>
                <a:lnTo>
                  <a:pt x="3905" y="791"/>
                </a:lnTo>
                <a:lnTo>
                  <a:pt x="3906" y="791"/>
                </a:lnTo>
                <a:lnTo>
                  <a:pt x="3906" y="791"/>
                </a:lnTo>
                <a:lnTo>
                  <a:pt x="3906" y="794"/>
                </a:lnTo>
                <a:lnTo>
                  <a:pt x="3906" y="794"/>
                </a:lnTo>
                <a:lnTo>
                  <a:pt x="3906" y="795"/>
                </a:lnTo>
                <a:lnTo>
                  <a:pt x="3907" y="799"/>
                </a:lnTo>
                <a:lnTo>
                  <a:pt x="3907" y="800"/>
                </a:lnTo>
                <a:lnTo>
                  <a:pt x="3907" y="801"/>
                </a:lnTo>
                <a:lnTo>
                  <a:pt x="3907" y="801"/>
                </a:lnTo>
                <a:lnTo>
                  <a:pt x="3908" y="804"/>
                </a:lnTo>
                <a:lnTo>
                  <a:pt x="3908" y="806"/>
                </a:lnTo>
                <a:lnTo>
                  <a:pt x="3908" y="811"/>
                </a:lnTo>
                <a:lnTo>
                  <a:pt x="3909" y="811"/>
                </a:lnTo>
                <a:lnTo>
                  <a:pt x="3909" y="817"/>
                </a:lnTo>
                <a:lnTo>
                  <a:pt x="3909" y="819"/>
                </a:lnTo>
                <a:lnTo>
                  <a:pt x="3910" y="822"/>
                </a:lnTo>
                <a:lnTo>
                  <a:pt x="3910" y="824"/>
                </a:lnTo>
                <a:lnTo>
                  <a:pt x="3910" y="825"/>
                </a:lnTo>
                <a:lnTo>
                  <a:pt x="3910" y="825"/>
                </a:lnTo>
                <a:lnTo>
                  <a:pt x="3911" y="828"/>
                </a:lnTo>
                <a:lnTo>
                  <a:pt x="3911" y="827"/>
                </a:lnTo>
                <a:lnTo>
                  <a:pt x="3911" y="828"/>
                </a:lnTo>
                <a:lnTo>
                  <a:pt x="3911" y="822"/>
                </a:lnTo>
                <a:lnTo>
                  <a:pt x="3912" y="821"/>
                </a:lnTo>
                <a:lnTo>
                  <a:pt x="3912" y="815"/>
                </a:lnTo>
                <a:lnTo>
                  <a:pt x="3912" y="815"/>
                </a:lnTo>
                <a:lnTo>
                  <a:pt x="3912" y="814"/>
                </a:lnTo>
                <a:lnTo>
                  <a:pt x="3912" y="814"/>
                </a:lnTo>
                <a:lnTo>
                  <a:pt x="3913" y="814"/>
                </a:lnTo>
                <a:lnTo>
                  <a:pt x="3913" y="761"/>
                </a:lnTo>
                <a:lnTo>
                  <a:pt x="3913" y="725"/>
                </a:lnTo>
                <a:lnTo>
                  <a:pt x="3914" y="436"/>
                </a:lnTo>
                <a:lnTo>
                  <a:pt x="3914" y="408"/>
                </a:lnTo>
                <a:lnTo>
                  <a:pt x="3914" y="340"/>
                </a:lnTo>
                <a:lnTo>
                  <a:pt x="3914" y="317"/>
                </a:lnTo>
                <a:lnTo>
                  <a:pt x="3915" y="199"/>
                </a:lnTo>
                <a:lnTo>
                  <a:pt x="3915" y="175"/>
                </a:lnTo>
                <a:lnTo>
                  <a:pt x="3915" y="115"/>
                </a:lnTo>
                <a:lnTo>
                  <a:pt x="3916" y="105"/>
                </a:lnTo>
                <a:lnTo>
                  <a:pt x="3916" y="84"/>
                </a:lnTo>
                <a:lnTo>
                  <a:pt x="3916" y="82"/>
                </a:lnTo>
                <a:lnTo>
                  <a:pt x="3916" y="77"/>
                </a:lnTo>
                <a:lnTo>
                  <a:pt x="3916" y="74"/>
                </a:lnTo>
                <a:lnTo>
                  <a:pt x="3917" y="66"/>
                </a:lnTo>
                <a:lnTo>
                  <a:pt x="3917" y="64"/>
                </a:lnTo>
                <a:lnTo>
                  <a:pt x="3918" y="56"/>
                </a:lnTo>
                <a:lnTo>
                  <a:pt x="3918" y="55"/>
                </a:lnTo>
                <a:lnTo>
                  <a:pt x="3918" y="53"/>
                </a:lnTo>
                <a:lnTo>
                  <a:pt x="3918" y="54"/>
                </a:lnTo>
                <a:lnTo>
                  <a:pt x="3918" y="54"/>
                </a:lnTo>
                <a:lnTo>
                  <a:pt x="3918" y="53"/>
                </a:lnTo>
                <a:lnTo>
                  <a:pt x="3919" y="55"/>
                </a:lnTo>
                <a:lnTo>
                  <a:pt x="3919" y="56"/>
                </a:lnTo>
                <a:lnTo>
                  <a:pt x="3919" y="67"/>
                </a:lnTo>
                <a:lnTo>
                  <a:pt x="3920" y="70"/>
                </a:lnTo>
                <a:lnTo>
                  <a:pt x="3920" y="97"/>
                </a:lnTo>
                <a:lnTo>
                  <a:pt x="3920" y="102"/>
                </a:lnTo>
                <a:lnTo>
                  <a:pt x="3920" y="126"/>
                </a:lnTo>
                <a:lnTo>
                  <a:pt x="3921" y="133"/>
                </a:lnTo>
                <a:lnTo>
                  <a:pt x="3921" y="158"/>
                </a:lnTo>
                <a:lnTo>
                  <a:pt x="3921" y="163"/>
                </a:lnTo>
                <a:lnTo>
                  <a:pt x="3922" y="195"/>
                </a:lnTo>
                <a:lnTo>
                  <a:pt x="3922" y="198"/>
                </a:lnTo>
                <a:lnTo>
                  <a:pt x="3922" y="220"/>
                </a:lnTo>
                <a:lnTo>
                  <a:pt x="3922" y="226"/>
                </a:lnTo>
                <a:lnTo>
                  <a:pt x="3923" y="250"/>
                </a:lnTo>
                <a:lnTo>
                  <a:pt x="3923" y="254"/>
                </a:lnTo>
                <a:lnTo>
                  <a:pt x="3923" y="271"/>
                </a:lnTo>
                <a:lnTo>
                  <a:pt x="3924" y="274"/>
                </a:lnTo>
                <a:lnTo>
                  <a:pt x="3924" y="286"/>
                </a:lnTo>
                <a:lnTo>
                  <a:pt x="3924" y="288"/>
                </a:lnTo>
                <a:lnTo>
                  <a:pt x="3924" y="296"/>
                </a:lnTo>
                <a:lnTo>
                  <a:pt x="3925" y="298"/>
                </a:lnTo>
                <a:lnTo>
                  <a:pt x="3925" y="302"/>
                </a:lnTo>
                <a:lnTo>
                  <a:pt x="3925" y="303"/>
                </a:lnTo>
                <a:lnTo>
                  <a:pt x="3926" y="309"/>
                </a:lnTo>
                <a:lnTo>
                  <a:pt x="3926" y="311"/>
                </a:lnTo>
                <a:lnTo>
                  <a:pt x="3926" y="317"/>
                </a:lnTo>
                <a:lnTo>
                  <a:pt x="3926" y="317"/>
                </a:lnTo>
                <a:lnTo>
                  <a:pt x="3927" y="320"/>
                </a:lnTo>
                <a:lnTo>
                  <a:pt x="3927" y="319"/>
                </a:lnTo>
                <a:lnTo>
                  <a:pt x="3927" y="320"/>
                </a:lnTo>
                <a:lnTo>
                  <a:pt x="3927" y="323"/>
                </a:lnTo>
                <a:lnTo>
                  <a:pt x="3927" y="320"/>
                </a:lnTo>
                <a:lnTo>
                  <a:pt x="3928" y="319"/>
                </a:lnTo>
                <a:lnTo>
                  <a:pt x="3928" y="315"/>
                </a:lnTo>
                <a:lnTo>
                  <a:pt x="3928" y="313"/>
                </a:lnTo>
                <a:lnTo>
                  <a:pt x="3928" y="301"/>
                </a:lnTo>
                <a:lnTo>
                  <a:pt x="3929" y="298"/>
                </a:lnTo>
                <a:lnTo>
                  <a:pt x="3929" y="282"/>
                </a:lnTo>
                <a:lnTo>
                  <a:pt x="3929" y="280"/>
                </a:lnTo>
                <a:lnTo>
                  <a:pt x="3930" y="264"/>
                </a:lnTo>
                <a:lnTo>
                  <a:pt x="3930" y="261"/>
                </a:lnTo>
                <a:lnTo>
                  <a:pt x="3930" y="236"/>
                </a:lnTo>
                <a:lnTo>
                  <a:pt x="3930" y="229"/>
                </a:lnTo>
                <a:lnTo>
                  <a:pt x="3931" y="200"/>
                </a:lnTo>
                <a:lnTo>
                  <a:pt x="3931" y="195"/>
                </a:lnTo>
                <a:lnTo>
                  <a:pt x="3931" y="179"/>
                </a:lnTo>
                <a:lnTo>
                  <a:pt x="3932" y="175"/>
                </a:lnTo>
                <a:lnTo>
                  <a:pt x="3932" y="159"/>
                </a:lnTo>
                <a:lnTo>
                  <a:pt x="3932" y="158"/>
                </a:lnTo>
                <a:lnTo>
                  <a:pt x="3932" y="152"/>
                </a:lnTo>
                <a:lnTo>
                  <a:pt x="3933" y="152"/>
                </a:lnTo>
                <a:lnTo>
                  <a:pt x="3933" y="151"/>
                </a:lnTo>
                <a:lnTo>
                  <a:pt x="3933" y="152"/>
                </a:lnTo>
                <a:lnTo>
                  <a:pt x="3933" y="152"/>
                </a:lnTo>
                <a:lnTo>
                  <a:pt x="3934" y="161"/>
                </a:lnTo>
                <a:lnTo>
                  <a:pt x="3934" y="165"/>
                </a:lnTo>
                <a:lnTo>
                  <a:pt x="3934" y="186"/>
                </a:lnTo>
                <a:lnTo>
                  <a:pt x="3935" y="193"/>
                </a:lnTo>
                <a:lnTo>
                  <a:pt x="3935" y="247"/>
                </a:lnTo>
                <a:lnTo>
                  <a:pt x="3935" y="270"/>
                </a:lnTo>
                <a:lnTo>
                  <a:pt x="3935" y="393"/>
                </a:lnTo>
                <a:lnTo>
                  <a:pt x="3936" y="427"/>
                </a:lnTo>
                <a:lnTo>
                  <a:pt x="3936" y="529"/>
                </a:lnTo>
                <a:lnTo>
                  <a:pt x="3936" y="552"/>
                </a:lnTo>
                <a:lnTo>
                  <a:pt x="3937" y="654"/>
                </a:lnTo>
                <a:lnTo>
                  <a:pt x="3937" y="676"/>
                </a:lnTo>
                <a:lnTo>
                  <a:pt x="3937" y="733"/>
                </a:lnTo>
                <a:lnTo>
                  <a:pt x="3937" y="747"/>
                </a:lnTo>
                <a:lnTo>
                  <a:pt x="3937" y="754"/>
                </a:lnTo>
                <a:lnTo>
                  <a:pt x="3938" y="741"/>
                </a:lnTo>
                <a:lnTo>
                  <a:pt x="3938" y="741"/>
                </a:lnTo>
                <a:lnTo>
                  <a:pt x="3938" y="769"/>
                </a:lnTo>
                <a:lnTo>
                  <a:pt x="3939" y="770"/>
                </a:lnTo>
                <a:lnTo>
                  <a:pt x="3939" y="779"/>
                </a:lnTo>
                <a:lnTo>
                  <a:pt x="3939" y="780"/>
                </a:lnTo>
                <a:lnTo>
                  <a:pt x="3939" y="782"/>
                </a:lnTo>
                <a:lnTo>
                  <a:pt x="3939" y="782"/>
                </a:lnTo>
                <a:lnTo>
                  <a:pt x="3940" y="781"/>
                </a:lnTo>
                <a:lnTo>
                  <a:pt x="3940" y="782"/>
                </a:lnTo>
                <a:lnTo>
                  <a:pt x="3940" y="783"/>
                </a:lnTo>
                <a:lnTo>
                  <a:pt x="3941" y="787"/>
                </a:lnTo>
                <a:lnTo>
                  <a:pt x="3941" y="787"/>
                </a:lnTo>
                <a:lnTo>
                  <a:pt x="3941" y="788"/>
                </a:lnTo>
                <a:lnTo>
                  <a:pt x="3941" y="787"/>
                </a:lnTo>
                <a:lnTo>
                  <a:pt x="3941" y="788"/>
                </a:lnTo>
                <a:lnTo>
                  <a:pt x="3942" y="789"/>
                </a:lnTo>
                <a:lnTo>
                  <a:pt x="3942" y="788"/>
                </a:lnTo>
                <a:lnTo>
                  <a:pt x="3942" y="788"/>
                </a:lnTo>
                <a:lnTo>
                  <a:pt x="3942" y="791"/>
                </a:lnTo>
                <a:lnTo>
                  <a:pt x="3943" y="792"/>
                </a:lnTo>
                <a:lnTo>
                  <a:pt x="3943" y="795"/>
                </a:lnTo>
                <a:lnTo>
                  <a:pt x="3943" y="796"/>
                </a:lnTo>
                <a:lnTo>
                  <a:pt x="3943" y="798"/>
                </a:lnTo>
                <a:lnTo>
                  <a:pt x="3944" y="799"/>
                </a:lnTo>
                <a:lnTo>
                  <a:pt x="3944" y="799"/>
                </a:lnTo>
                <a:lnTo>
                  <a:pt x="3944" y="800"/>
                </a:lnTo>
                <a:lnTo>
                  <a:pt x="3944" y="800"/>
                </a:lnTo>
                <a:lnTo>
                  <a:pt x="3945" y="806"/>
                </a:lnTo>
                <a:lnTo>
                  <a:pt x="3945" y="806"/>
                </a:lnTo>
                <a:lnTo>
                  <a:pt x="3945" y="809"/>
                </a:lnTo>
                <a:lnTo>
                  <a:pt x="3945" y="811"/>
                </a:lnTo>
                <a:lnTo>
                  <a:pt x="3946" y="815"/>
                </a:lnTo>
                <a:lnTo>
                  <a:pt x="3946" y="817"/>
                </a:lnTo>
                <a:lnTo>
                  <a:pt x="3946" y="825"/>
                </a:lnTo>
                <a:lnTo>
                  <a:pt x="3947" y="826"/>
                </a:lnTo>
                <a:lnTo>
                  <a:pt x="3947" y="827"/>
                </a:lnTo>
                <a:lnTo>
                  <a:pt x="3947" y="827"/>
                </a:lnTo>
                <a:lnTo>
                  <a:pt x="3947" y="827"/>
                </a:lnTo>
                <a:lnTo>
                  <a:pt x="3947" y="827"/>
                </a:lnTo>
                <a:lnTo>
                  <a:pt x="3948" y="826"/>
                </a:lnTo>
                <a:lnTo>
                  <a:pt x="3948" y="826"/>
                </a:lnTo>
                <a:lnTo>
                  <a:pt x="3948" y="824"/>
                </a:lnTo>
                <a:lnTo>
                  <a:pt x="3948" y="824"/>
                </a:lnTo>
                <a:lnTo>
                  <a:pt x="3948" y="821"/>
                </a:lnTo>
                <a:lnTo>
                  <a:pt x="3949" y="817"/>
                </a:lnTo>
                <a:lnTo>
                  <a:pt x="3949" y="816"/>
                </a:lnTo>
                <a:lnTo>
                  <a:pt x="3949" y="815"/>
                </a:lnTo>
                <a:lnTo>
                  <a:pt x="3949" y="816"/>
                </a:lnTo>
                <a:lnTo>
                  <a:pt x="3950" y="783"/>
                </a:lnTo>
                <a:lnTo>
                  <a:pt x="3950" y="739"/>
                </a:lnTo>
                <a:lnTo>
                  <a:pt x="3950" y="397"/>
                </a:lnTo>
                <a:lnTo>
                  <a:pt x="3951" y="365"/>
                </a:lnTo>
                <a:lnTo>
                  <a:pt x="3951" y="294"/>
                </a:lnTo>
                <a:lnTo>
                  <a:pt x="3951" y="275"/>
                </a:lnTo>
                <a:lnTo>
                  <a:pt x="3951" y="162"/>
                </a:lnTo>
                <a:lnTo>
                  <a:pt x="3952" y="141"/>
                </a:lnTo>
                <a:lnTo>
                  <a:pt x="3952" y="84"/>
                </a:lnTo>
                <a:lnTo>
                  <a:pt x="3952" y="77"/>
                </a:lnTo>
                <a:lnTo>
                  <a:pt x="3953" y="60"/>
                </a:lnTo>
                <a:lnTo>
                  <a:pt x="3953" y="57"/>
                </a:lnTo>
                <a:lnTo>
                  <a:pt x="3953" y="47"/>
                </a:lnTo>
                <a:lnTo>
                  <a:pt x="3953" y="46"/>
                </a:lnTo>
                <a:lnTo>
                  <a:pt x="3954" y="40"/>
                </a:lnTo>
                <a:lnTo>
                  <a:pt x="3954" y="39"/>
                </a:lnTo>
                <a:lnTo>
                  <a:pt x="3954" y="37"/>
                </a:lnTo>
                <a:lnTo>
                  <a:pt x="3954" y="37"/>
                </a:lnTo>
                <a:lnTo>
                  <a:pt x="3955" y="36"/>
                </a:lnTo>
                <a:lnTo>
                  <a:pt x="3955" y="36"/>
                </a:lnTo>
                <a:lnTo>
                  <a:pt x="3955" y="37"/>
                </a:lnTo>
                <a:lnTo>
                  <a:pt x="3955" y="37"/>
                </a:lnTo>
                <a:lnTo>
                  <a:pt x="3955" y="44"/>
                </a:lnTo>
                <a:lnTo>
                  <a:pt x="3956" y="47"/>
                </a:lnTo>
                <a:lnTo>
                  <a:pt x="3956" y="64"/>
                </a:lnTo>
                <a:lnTo>
                  <a:pt x="3956" y="67"/>
                </a:lnTo>
                <a:lnTo>
                  <a:pt x="3957" y="93"/>
                </a:lnTo>
                <a:lnTo>
                  <a:pt x="3957" y="96"/>
                </a:lnTo>
                <a:lnTo>
                  <a:pt x="3957" y="120"/>
                </a:lnTo>
                <a:lnTo>
                  <a:pt x="3957" y="125"/>
                </a:lnTo>
                <a:lnTo>
                  <a:pt x="3958" y="152"/>
                </a:lnTo>
                <a:lnTo>
                  <a:pt x="3958" y="157"/>
                </a:lnTo>
                <a:lnTo>
                  <a:pt x="3958" y="171"/>
                </a:lnTo>
                <a:lnTo>
                  <a:pt x="3959" y="175"/>
                </a:lnTo>
                <a:lnTo>
                  <a:pt x="3959" y="188"/>
                </a:lnTo>
                <a:lnTo>
                  <a:pt x="3959" y="192"/>
                </a:lnTo>
                <a:lnTo>
                  <a:pt x="3959" y="203"/>
                </a:lnTo>
                <a:lnTo>
                  <a:pt x="3960" y="203"/>
                </a:lnTo>
                <a:lnTo>
                  <a:pt x="3960" y="203"/>
                </a:lnTo>
                <a:lnTo>
                  <a:pt x="3960" y="203"/>
                </a:lnTo>
                <a:lnTo>
                  <a:pt x="3960" y="202"/>
                </a:lnTo>
                <a:lnTo>
                  <a:pt x="3960" y="203"/>
                </a:lnTo>
                <a:lnTo>
                  <a:pt x="3961" y="203"/>
                </a:lnTo>
                <a:lnTo>
                  <a:pt x="3961" y="202"/>
                </a:lnTo>
                <a:lnTo>
                  <a:pt x="3961" y="197"/>
                </a:lnTo>
                <a:lnTo>
                  <a:pt x="3962" y="195"/>
                </a:lnTo>
                <a:lnTo>
                  <a:pt x="3962" y="192"/>
                </a:lnTo>
                <a:lnTo>
                  <a:pt x="3962" y="192"/>
                </a:lnTo>
                <a:lnTo>
                  <a:pt x="3962" y="192"/>
                </a:lnTo>
                <a:lnTo>
                  <a:pt x="3963" y="194"/>
                </a:lnTo>
                <a:lnTo>
                  <a:pt x="3963" y="202"/>
                </a:lnTo>
                <a:lnTo>
                  <a:pt x="3963" y="203"/>
                </a:lnTo>
                <a:lnTo>
                  <a:pt x="3964" y="207"/>
                </a:lnTo>
                <a:lnTo>
                  <a:pt x="3964" y="209"/>
                </a:lnTo>
                <a:lnTo>
                  <a:pt x="3964" y="213"/>
                </a:lnTo>
                <a:lnTo>
                  <a:pt x="3964" y="213"/>
                </a:lnTo>
                <a:lnTo>
                  <a:pt x="3965" y="207"/>
                </a:lnTo>
                <a:lnTo>
                  <a:pt x="3965" y="206"/>
                </a:lnTo>
                <a:lnTo>
                  <a:pt x="3965" y="193"/>
                </a:lnTo>
                <a:lnTo>
                  <a:pt x="3966" y="189"/>
                </a:lnTo>
                <a:lnTo>
                  <a:pt x="3966" y="170"/>
                </a:lnTo>
                <a:lnTo>
                  <a:pt x="3966" y="167"/>
                </a:lnTo>
                <a:lnTo>
                  <a:pt x="3966" y="153"/>
                </a:lnTo>
                <a:lnTo>
                  <a:pt x="3967" y="150"/>
                </a:lnTo>
                <a:lnTo>
                  <a:pt x="3967" y="140"/>
                </a:lnTo>
                <a:lnTo>
                  <a:pt x="3967" y="139"/>
                </a:lnTo>
                <a:lnTo>
                  <a:pt x="3968" y="137"/>
                </a:lnTo>
                <a:lnTo>
                  <a:pt x="3968" y="137"/>
                </a:lnTo>
                <a:lnTo>
                  <a:pt x="3968" y="138"/>
                </a:lnTo>
                <a:lnTo>
                  <a:pt x="3968" y="145"/>
                </a:lnTo>
                <a:lnTo>
                  <a:pt x="3968" y="147"/>
                </a:lnTo>
                <a:lnTo>
                  <a:pt x="3969" y="171"/>
                </a:lnTo>
                <a:lnTo>
                  <a:pt x="3969" y="178"/>
                </a:lnTo>
                <a:lnTo>
                  <a:pt x="3969" y="208"/>
                </a:lnTo>
                <a:lnTo>
                  <a:pt x="3970" y="220"/>
                </a:lnTo>
                <a:lnTo>
                  <a:pt x="3970" y="275"/>
                </a:lnTo>
                <a:lnTo>
                  <a:pt x="3970" y="298"/>
                </a:lnTo>
                <a:lnTo>
                  <a:pt x="3970" y="426"/>
                </a:lnTo>
                <a:lnTo>
                  <a:pt x="3971" y="459"/>
                </a:lnTo>
                <a:lnTo>
                  <a:pt x="3971" y="568"/>
                </a:lnTo>
                <a:lnTo>
                  <a:pt x="3971" y="591"/>
                </a:lnTo>
                <a:lnTo>
                  <a:pt x="3972" y="688"/>
                </a:lnTo>
                <a:lnTo>
                  <a:pt x="3972" y="697"/>
                </a:lnTo>
                <a:lnTo>
                  <a:pt x="3972" y="741"/>
                </a:lnTo>
                <a:lnTo>
                  <a:pt x="3972" y="749"/>
                </a:lnTo>
                <a:lnTo>
                  <a:pt x="3972" y="751"/>
                </a:lnTo>
                <a:lnTo>
                  <a:pt x="3973" y="738"/>
                </a:lnTo>
                <a:lnTo>
                  <a:pt x="3973" y="739"/>
                </a:lnTo>
                <a:lnTo>
                  <a:pt x="3973" y="764"/>
                </a:lnTo>
                <a:lnTo>
                  <a:pt x="3974" y="765"/>
                </a:lnTo>
                <a:lnTo>
                  <a:pt x="3974" y="778"/>
                </a:lnTo>
                <a:lnTo>
                  <a:pt x="3974" y="781"/>
                </a:lnTo>
                <a:lnTo>
                  <a:pt x="3974" y="783"/>
                </a:lnTo>
                <a:lnTo>
                  <a:pt x="3974" y="783"/>
                </a:lnTo>
                <a:lnTo>
                  <a:pt x="3975" y="781"/>
                </a:lnTo>
                <a:lnTo>
                  <a:pt x="3975" y="779"/>
                </a:lnTo>
                <a:lnTo>
                  <a:pt x="3975" y="779"/>
                </a:lnTo>
                <a:lnTo>
                  <a:pt x="3975" y="780"/>
                </a:lnTo>
                <a:lnTo>
                  <a:pt x="3976" y="782"/>
                </a:lnTo>
                <a:lnTo>
                  <a:pt x="3976" y="782"/>
                </a:lnTo>
                <a:lnTo>
                  <a:pt x="3976" y="782"/>
                </a:lnTo>
                <a:lnTo>
                  <a:pt x="3976" y="782"/>
                </a:lnTo>
                <a:lnTo>
                  <a:pt x="3976" y="781"/>
                </a:lnTo>
                <a:lnTo>
                  <a:pt x="3976" y="781"/>
                </a:lnTo>
                <a:lnTo>
                  <a:pt x="3976" y="781"/>
                </a:lnTo>
                <a:lnTo>
                  <a:pt x="3977" y="781"/>
                </a:lnTo>
                <a:lnTo>
                  <a:pt x="3977" y="781"/>
                </a:lnTo>
                <a:lnTo>
                  <a:pt x="3977" y="782"/>
                </a:lnTo>
                <a:lnTo>
                  <a:pt x="3977" y="782"/>
                </a:lnTo>
                <a:lnTo>
                  <a:pt x="3978" y="783"/>
                </a:lnTo>
                <a:lnTo>
                  <a:pt x="3978" y="784"/>
                </a:lnTo>
                <a:lnTo>
                  <a:pt x="3978" y="784"/>
                </a:lnTo>
                <a:lnTo>
                  <a:pt x="3978" y="785"/>
                </a:lnTo>
                <a:lnTo>
                  <a:pt x="3978" y="786"/>
                </a:lnTo>
                <a:lnTo>
                  <a:pt x="3979" y="786"/>
                </a:lnTo>
                <a:lnTo>
                  <a:pt x="3979" y="787"/>
                </a:lnTo>
                <a:lnTo>
                  <a:pt x="3979" y="788"/>
                </a:lnTo>
                <a:lnTo>
                  <a:pt x="3980" y="795"/>
                </a:lnTo>
                <a:lnTo>
                  <a:pt x="3980" y="796"/>
                </a:lnTo>
                <a:lnTo>
                  <a:pt x="3980" y="798"/>
                </a:lnTo>
                <a:lnTo>
                  <a:pt x="3980" y="799"/>
                </a:lnTo>
                <a:lnTo>
                  <a:pt x="3981" y="809"/>
                </a:lnTo>
                <a:lnTo>
                  <a:pt x="3981" y="809"/>
                </a:lnTo>
                <a:lnTo>
                  <a:pt x="3981" y="815"/>
                </a:lnTo>
                <a:lnTo>
                  <a:pt x="3982" y="818"/>
                </a:lnTo>
                <a:lnTo>
                  <a:pt x="3982" y="818"/>
                </a:lnTo>
                <a:lnTo>
                  <a:pt x="3982" y="818"/>
                </a:lnTo>
                <a:lnTo>
                  <a:pt x="3982" y="818"/>
                </a:lnTo>
                <a:lnTo>
                  <a:pt x="3982" y="819"/>
                </a:lnTo>
                <a:lnTo>
                  <a:pt x="3982" y="816"/>
                </a:lnTo>
                <a:lnTo>
                  <a:pt x="3983" y="816"/>
                </a:lnTo>
                <a:lnTo>
                  <a:pt x="3983" y="812"/>
                </a:lnTo>
                <a:lnTo>
                  <a:pt x="3983" y="808"/>
                </a:lnTo>
                <a:lnTo>
                  <a:pt x="3984" y="807"/>
                </a:lnTo>
                <a:lnTo>
                  <a:pt x="3984" y="807"/>
                </a:lnTo>
                <a:lnTo>
                  <a:pt x="3984" y="741"/>
                </a:lnTo>
                <a:lnTo>
                  <a:pt x="3984" y="718"/>
                </a:lnTo>
                <a:lnTo>
                  <a:pt x="3985" y="459"/>
                </a:lnTo>
                <a:lnTo>
                  <a:pt x="3985" y="409"/>
                </a:lnTo>
                <a:lnTo>
                  <a:pt x="3985" y="319"/>
                </a:lnTo>
                <a:lnTo>
                  <a:pt x="3986" y="302"/>
                </a:lnTo>
                <a:lnTo>
                  <a:pt x="3986" y="219"/>
                </a:lnTo>
                <a:lnTo>
                  <a:pt x="3986" y="201"/>
                </a:lnTo>
                <a:lnTo>
                  <a:pt x="3986" y="144"/>
                </a:lnTo>
                <a:lnTo>
                  <a:pt x="3987" y="131"/>
                </a:lnTo>
                <a:lnTo>
                  <a:pt x="3987" y="93"/>
                </a:lnTo>
                <a:lnTo>
                  <a:pt x="3987" y="86"/>
                </a:lnTo>
                <a:lnTo>
                  <a:pt x="3988" y="70"/>
                </a:lnTo>
                <a:lnTo>
                  <a:pt x="3988" y="68"/>
                </a:lnTo>
                <a:lnTo>
                  <a:pt x="3988" y="61"/>
                </a:lnTo>
                <a:lnTo>
                  <a:pt x="3988" y="60"/>
                </a:lnTo>
                <a:lnTo>
                  <a:pt x="3989" y="51"/>
                </a:lnTo>
                <a:lnTo>
                  <a:pt x="3989" y="50"/>
                </a:lnTo>
                <a:lnTo>
                  <a:pt x="3989" y="47"/>
                </a:lnTo>
                <a:lnTo>
                  <a:pt x="3990" y="47"/>
                </a:lnTo>
                <a:lnTo>
                  <a:pt x="3990" y="44"/>
                </a:lnTo>
                <a:lnTo>
                  <a:pt x="3990" y="44"/>
                </a:lnTo>
                <a:lnTo>
                  <a:pt x="3991" y="46"/>
                </a:lnTo>
                <a:lnTo>
                  <a:pt x="3991" y="47"/>
                </a:lnTo>
                <a:lnTo>
                  <a:pt x="3991" y="51"/>
                </a:lnTo>
                <a:lnTo>
                  <a:pt x="3991" y="53"/>
                </a:lnTo>
                <a:lnTo>
                  <a:pt x="3992" y="63"/>
                </a:lnTo>
                <a:lnTo>
                  <a:pt x="3992" y="65"/>
                </a:lnTo>
                <a:lnTo>
                  <a:pt x="3992" y="72"/>
                </a:lnTo>
                <a:lnTo>
                  <a:pt x="3993" y="74"/>
                </a:lnTo>
                <a:lnTo>
                  <a:pt x="3993" y="80"/>
                </a:lnTo>
                <a:lnTo>
                  <a:pt x="3993" y="81"/>
                </a:lnTo>
                <a:lnTo>
                  <a:pt x="3993" y="85"/>
                </a:lnTo>
                <a:lnTo>
                  <a:pt x="3994" y="85"/>
                </a:lnTo>
                <a:lnTo>
                  <a:pt x="3994" y="86"/>
                </a:lnTo>
                <a:lnTo>
                  <a:pt x="3994" y="86"/>
                </a:lnTo>
                <a:lnTo>
                  <a:pt x="3994" y="86"/>
                </a:lnTo>
                <a:lnTo>
                  <a:pt x="3994" y="86"/>
                </a:lnTo>
                <a:lnTo>
                  <a:pt x="3995" y="86"/>
                </a:lnTo>
                <a:lnTo>
                  <a:pt x="3995" y="86"/>
                </a:lnTo>
                <a:lnTo>
                  <a:pt x="3995" y="87"/>
                </a:lnTo>
                <a:lnTo>
                  <a:pt x="3995" y="87"/>
                </a:lnTo>
                <a:lnTo>
                  <a:pt x="3996" y="89"/>
                </a:lnTo>
                <a:lnTo>
                  <a:pt x="3996" y="90"/>
                </a:lnTo>
                <a:lnTo>
                  <a:pt x="3996" y="94"/>
                </a:lnTo>
                <a:lnTo>
                  <a:pt x="3997" y="95"/>
                </a:lnTo>
                <a:lnTo>
                  <a:pt x="3997" y="99"/>
                </a:lnTo>
                <a:lnTo>
                  <a:pt x="3997" y="100"/>
                </a:lnTo>
                <a:lnTo>
                  <a:pt x="3997" y="105"/>
                </a:lnTo>
                <a:lnTo>
                  <a:pt x="3997" y="107"/>
                </a:lnTo>
                <a:lnTo>
                  <a:pt x="3998" y="116"/>
                </a:lnTo>
                <a:lnTo>
                  <a:pt x="3998" y="118"/>
                </a:lnTo>
                <a:lnTo>
                  <a:pt x="3999" y="129"/>
                </a:lnTo>
                <a:lnTo>
                  <a:pt x="3999" y="133"/>
                </a:lnTo>
                <a:lnTo>
                  <a:pt x="3999" y="150"/>
                </a:lnTo>
                <a:lnTo>
                  <a:pt x="3999" y="154"/>
                </a:lnTo>
                <a:lnTo>
                  <a:pt x="4000" y="172"/>
                </a:lnTo>
                <a:lnTo>
                  <a:pt x="4000" y="179"/>
                </a:lnTo>
                <a:lnTo>
                  <a:pt x="4000" y="203"/>
                </a:lnTo>
                <a:lnTo>
                  <a:pt x="4001" y="207"/>
                </a:lnTo>
                <a:lnTo>
                  <a:pt x="4001" y="241"/>
                </a:lnTo>
                <a:lnTo>
                  <a:pt x="4001" y="246"/>
                </a:lnTo>
                <a:lnTo>
                  <a:pt x="4001" y="261"/>
                </a:lnTo>
                <a:lnTo>
                  <a:pt x="4002" y="267"/>
                </a:lnTo>
                <a:lnTo>
                  <a:pt x="4002" y="278"/>
                </a:lnTo>
                <a:lnTo>
                  <a:pt x="4002" y="283"/>
                </a:lnTo>
                <a:lnTo>
                  <a:pt x="4003" y="287"/>
                </a:lnTo>
                <a:lnTo>
                  <a:pt x="4003" y="283"/>
                </a:lnTo>
                <a:lnTo>
                  <a:pt x="4003" y="261"/>
                </a:lnTo>
                <a:lnTo>
                  <a:pt x="4003" y="253"/>
                </a:lnTo>
                <a:lnTo>
                  <a:pt x="4004" y="220"/>
                </a:lnTo>
                <a:lnTo>
                  <a:pt x="4004" y="214"/>
                </a:lnTo>
                <a:lnTo>
                  <a:pt x="4004" y="192"/>
                </a:lnTo>
                <a:lnTo>
                  <a:pt x="4005" y="189"/>
                </a:lnTo>
                <a:lnTo>
                  <a:pt x="4005" y="176"/>
                </a:lnTo>
                <a:lnTo>
                  <a:pt x="4005" y="173"/>
                </a:lnTo>
                <a:lnTo>
                  <a:pt x="4005" y="168"/>
                </a:lnTo>
                <a:lnTo>
                  <a:pt x="4006" y="168"/>
                </a:lnTo>
                <a:lnTo>
                  <a:pt x="4006" y="177"/>
                </a:lnTo>
                <a:lnTo>
                  <a:pt x="4006" y="181"/>
                </a:lnTo>
                <a:lnTo>
                  <a:pt x="4007" y="219"/>
                </a:lnTo>
                <a:lnTo>
                  <a:pt x="4007" y="235"/>
                </a:lnTo>
                <a:lnTo>
                  <a:pt x="4007" y="357"/>
                </a:lnTo>
                <a:lnTo>
                  <a:pt x="4007" y="398"/>
                </a:lnTo>
                <a:lnTo>
                  <a:pt x="4008" y="515"/>
                </a:lnTo>
                <a:lnTo>
                  <a:pt x="4008" y="544"/>
                </a:lnTo>
                <a:lnTo>
                  <a:pt x="4008" y="657"/>
                </a:lnTo>
                <a:lnTo>
                  <a:pt x="4009" y="677"/>
                </a:lnTo>
                <a:lnTo>
                  <a:pt x="4009" y="728"/>
                </a:lnTo>
                <a:lnTo>
                  <a:pt x="4009" y="735"/>
                </a:lnTo>
                <a:lnTo>
                  <a:pt x="4009" y="736"/>
                </a:lnTo>
                <a:lnTo>
                  <a:pt x="4009" y="718"/>
                </a:lnTo>
                <a:lnTo>
                  <a:pt x="4009" y="720"/>
                </a:lnTo>
                <a:lnTo>
                  <a:pt x="4010" y="727"/>
                </a:lnTo>
                <a:lnTo>
                  <a:pt x="4010" y="755"/>
                </a:lnTo>
                <a:lnTo>
                  <a:pt x="4010" y="757"/>
                </a:lnTo>
                <a:lnTo>
                  <a:pt x="4011" y="768"/>
                </a:lnTo>
                <a:lnTo>
                  <a:pt x="4011" y="770"/>
                </a:lnTo>
                <a:lnTo>
                  <a:pt x="4011" y="772"/>
                </a:lnTo>
                <a:lnTo>
                  <a:pt x="4011" y="773"/>
                </a:lnTo>
                <a:lnTo>
                  <a:pt x="4012" y="778"/>
                </a:lnTo>
                <a:lnTo>
                  <a:pt x="4012" y="778"/>
                </a:lnTo>
                <a:lnTo>
                  <a:pt x="4012" y="780"/>
                </a:lnTo>
                <a:lnTo>
                  <a:pt x="4013" y="781"/>
                </a:lnTo>
                <a:lnTo>
                  <a:pt x="4013" y="786"/>
                </a:lnTo>
                <a:lnTo>
                  <a:pt x="4013" y="786"/>
                </a:lnTo>
                <a:lnTo>
                  <a:pt x="4013" y="791"/>
                </a:lnTo>
                <a:lnTo>
                  <a:pt x="4014" y="791"/>
                </a:lnTo>
                <a:lnTo>
                  <a:pt x="4014" y="795"/>
                </a:lnTo>
                <a:lnTo>
                  <a:pt x="4014" y="796"/>
                </a:lnTo>
                <a:lnTo>
                  <a:pt x="4015" y="799"/>
                </a:lnTo>
                <a:lnTo>
                  <a:pt x="4015" y="799"/>
                </a:lnTo>
                <a:lnTo>
                  <a:pt x="4015" y="802"/>
                </a:lnTo>
                <a:lnTo>
                  <a:pt x="4015" y="802"/>
                </a:lnTo>
                <a:lnTo>
                  <a:pt x="4016" y="806"/>
                </a:lnTo>
                <a:lnTo>
                  <a:pt x="4016" y="808"/>
                </a:lnTo>
                <a:lnTo>
                  <a:pt x="4016" y="813"/>
                </a:lnTo>
                <a:lnTo>
                  <a:pt x="4017" y="814"/>
                </a:lnTo>
                <a:lnTo>
                  <a:pt x="4017" y="818"/>
                </a:lnTo>
                <a:lnTo>
                  <a:pt x="4017" y="820"/>
                </a:lnTo>
                <a:lnTo>
                  <a:pt x="4018" y="826"/>
                </a:lnTo>
                <a:lnTo>
                  <a:pt x="4018" y="826"/>
                </a:lnTo>
                <a:lnTo>
                  <a:pt x="4018" y="828"/>
                </a:lnTo>
                <a:lnTo>
                  <a:pt x="4018" y="828"/>
                </a:lnTo>
                <a:lnTo>
                  <a:pt x="4018" y="828"/>
                </a:lnTo>
                <a:lnTo>
                  <a:pt x="4019" y="829"/>
                </a:lnTo>
                <a:lnTo>
                  <a:pt x="4019" y="829"/>
                </a:lnTo>
                <a:lnTo>
                  <a:pt x="4019" y="829"/>
                </a:lnTo>
                <a:lnTo>
                  <a:pt x="4019" y="828"/>
                </a:lnTo>
                <a:lnTo>
                  <a:pt x="4019" y="828"/>
                </a:lnTo>
                <a:lnTo>
                  <a:pt x="4020" y="826"/>
                </a:lnTo>
                <a:lnTo>
                  <a:pt x="4020" y="821"/>
                </a:lnTo>
                <a:lnTo>
                  <a:pt x="4020" y="821"/>
                </a:lnTo>
                <a:lnTo>
                  <a:pt x="4020" y="821"/>
                </a:lnTo>
                <a:lnTo>
                  <a:pt x="4020" y="817"/>
                </a:lnTo>
                <a:lnTo>
                  <a:pt x="4020" y="817"/>
                </a:lnTo>
                <a:lnTo>
                  <a:pt x="4021" y="761"/>
                </a:lnTo>
                <a:lnTo>
                  <a:pt x="4021" y="728"/>
                </a:lnTo>
                <a:lnTo>
                  <a:pt x="4022" y="449"/>
                </a:lnTo>
                <a:lnTo>
                  <a:pt x="4022" y="410"/>
                </a:lnTo>
                <a:lnTo>
                  <a:pt x="4022" y="341"/>
                </a:lnTo>
                <a:lnTo>
                  <a:pt x="4022" y="315"/>
                </a:lnTo>
                <a:lnTo>
                  <a:pt x="4023" y="217"/>
                </a:lnTo>
                <a:lnTo>
                  <a:pt x="4023" y="202"/>
                </a:lnTo>
                <a:lnTo>
                  <a:pt x="4023" y="147"/>
                </a:lnTo>
                <a:lnTo>
                  <a:pt x="4024" y="135"/>
                </a:lnTo>
                <a:lnTo>
                  <a:pt x="4024" y="107"/>
                </a:lnTo>
                <a:lnTo>
                  <a:pt x="4024" y="102"/>
                </a:lnTo>
                <a:lnTo>
                  <a:pt x="4024" y="91"/>
                </a:lnTo>
                <a:lnTo>
                  <a:pt x="4025" y="89"/>
                </a:lnTo>
                <a:lnTo>
                  <a:pt x="4025" y="79"/>
                </a:lnTo>
                <a:lnTo>
                  <a:pt x="4025" y="77"/>
                </a:lnTo>
                <a:lnTo>
                  <a:pt x="4026" y="60"/>
                </a:lnTo>
                <a:lnTo>
                  <a:pt x="4026" y="56"/>
                </a:lnTo>
                <a:lnTo>
                  <a:pt x="4026" y="46"/>
                </a:lnTo>
                <a:lnTo>
                  <a:pt x="4026" y="45"/>
                </a:lnTo>
                <a:lnTo>
                  <a:pt x="4027" y="37"/>
                </a:lnTo>
                <a:lnTo>
                  <a:pt x="4027" y="37"/>
                </a:lnTo>
                <a:lnTo>
                  <a:pt x="4027" y="36"/>
                </a:lnTo>
                <a:lnTo>
                  <a:pt x="4027" y="36"/>
                </a:lnTo>
                <a:lnTo>
                  <a:pt x="4028" y="38"/>
                </a:lnTo>
                <a:lnTo>
                  <a:pt x="4028" y="44"/>
                </a:lnTo>
                <a:lnTo>
                  <a:pt x="4028" y="47"/>
                </a:lnTo>
                <a:lnTo>
                  <a:pt x="4028" y="62"/>
                </a:lnTo>
                <a:lnTo>
                  <a:pt x="4029" y="63"/>
                </a:lnTo>
                <a:lnTo>
                  <a:pt x="4029" y="77"/>
                </a:lnTo>
                <a:lnTo>
                  <a:pt x="4029" y="80"/>
                </a:lnTo>
                <a:lnTo>
                  <a:pt x="4030" y="89"/>
                </a:lnTo>
                <a:lnTo>
                  <a:pt x="4030" y="91"/>
                </a:lnTo>
                <a:lnTo>
                  <a:pt x="4030" y="101"/>
                </a:lnTo>
                <a:lnTo>
                  <a:pt x="4030" y="103"/>
                </a:lnTo>
                <a:lnTo>
                  <a:pt x="4031" y="112"/>
                </a:lnTo>
                <a:lnTo>
                  <a:pt x="4031" y="115"/>
                </a:lnTo>
                <a:lnTo>
                  <a:pt x="4031" y="123"/>
                </a:lnTo>
                <a:lnTo>
                  <a:pt x="4032" y="125"/>
                </a:lnTo>
                <a:lnTo>
                  <a:pt x="4032" y="133"/>
                </a:lnTo>
                <a:lnTo>
                  <a:pt x="4032" y="136"/>
                </a:lnTo>
                <a:lnTo>
                  <a:pt x="4032" y="147"/>
                </a:lnTo>
                <a:lnTo>
                  <a:pt x="4033" y="150"/>
                </a:lnTo>
                <a:lnTo>
                  <a:pt x="4033" y="159"/>
                </a:lnTo>
                <a:lnTo>
                  <a:pt x="4033" y="162"/>
                </a:lnTo>
                <a:lnTo>
                  <a:pt x="4034" y="171"/>
                </a:lnTo>
                <a:lnTo>
                  <a:pt x="4034" y="172"/>
                </a:lnTo>
                <a:lnTo>
                  <a:pt x="4034" y="178"/>
                </a:lnTo>
                <a:lnTo>
                  <a:pt x="4034" y="180"/>
                </a:lnTo>
                <a:lnTo>
                  <a:pt x="4035" y="192"/>
                </a:lnTo>
                <a:lnTo>
                  <a:pt x="4035" y="195"/>
                </a:lnTo>
                <a:lnTo>
                  <a:pt x="4035" y="200"/>
                </a:lnTo>
                <a:lnTo>
                  <a:pt x="4036" y="201"/>
                </a:lnTo>
                <a:lnTo>
                  <a:pt x="4036" y="210"/>
                </a:lnTo>
                <a:lnTo>
                  <a:pt x="4036" y="212"/>
                </a:lnTo>
                <a:lnTo>
                  <a:pt x="4036" y="214"/>
                </a:lnTo>
                <a:lnTo>
                  <a:pt x="4036" y="213"/>
                </a:lnTo>
                <a:lnTo>
                  <a:pt x="4037" y="213"/>
                </a:lnTo>
                <a:lnTo>
                  <a:pt x="4037" y="210"/>
                </a:lnTo>
                <a:lnTo>
                  <a:pt x="4037" y="209"/>
                </a:lnTo>
                <a:lnTo>
                  <a:pt x="4038" y="192"/>
                </a:lnTo>
                <a:lnTo>
                  <a:pt x="4038" y="189"/>
                </a:lnTo>
                <a:lnTo>
                  <a:pt x="4038" y="173"/>
                </a:lnTo>
                <a:lnTo>
                  <a:pt x="4038" y="169"/>
                </a:lnTo>
                <a:lnTo>
                  <a:pt x="4039" y="155"/>
                </a:lnTo>
                <a:lnTo>
                  <a:pt x="4039" y="152"/>
                </a:lnTo>
                <a:lnTo>
                  <a:pt x="4039" y="134"/>
                </a:lnTo>
                <a:lnTo>
                  <a:pt x="4040" y="131"/>
                </a:lnTo>
                <a:lnTo>
                  <a:pt x="4040" y="122"/>
                </a:lnTo>
                <a:lnTo>
                  <a:pt x="4040" y="121"/>
                </a:lnTo>
                <a:lnTo>
                  <a:pt x="4040" y="116"/>
                </a:lnTo>
                <a:lnTo>
                  <a:pt x="4041" y="116"/>
                </a:lnTo>
                <a:lnTo>
                  <a:pt x="4041" y="120"/>
                </a:lnTo>
                <a:lnTo>
                  <a:pt x="4041" y="122"/>
                </a:lnTo>
                <a:lnTo>
                  <a:pt x="4042" y="134"/>
                </a:lnTo>
                <a:lnTo>
                  <a:pt x="4042" y="139"/>
                </a:lnTo>
                <a:lnTo>
                  <a:pt x="4042" y="186"/>
                </a:lnTo>
                <a:lnTo>
                  <a:pt x="4042" y="205"/>
                </a:lnTo>
                <a:lnTo>
                  <a:pt x="4043" y="297"/>
                </a:lnTo>
                <a:lnTo>
                  <a:pt x="4043" y="320"/>
                </a:lnTo>
                <a:lnTo>
                  <a:pt x="4043" y="452"/>
                </a:lnTo>
                <a:lnTo>
                  <a:pt x="4043" y="492"/>
                </a:lnTo>
                <a:lnTo>
                  <a:pt x="4044" y="610"/>
                </a:lnTo>
                <a:lnTo>
                  <a:pt x="4044" y="640"/>
                </a:lnTo>
                <a:lnTo>
                  <a:pt x="4045" y="714"/>
                </a:lnTo>
                <a:lnTo>
                  <a:pt x="4045" y="725"/>
                </a:lnTo>
                <a:lnTo>
                  <a:pt x="4045" y="737"/>
                </a:lnTo>
                <a:lnTo>
                  <a:pt x="4045" y="728"/>
                </a:lnTo>
                <a:lnTo>
                  <a:pt x="4045" y="733"/>
                </a:lnTo>
                <a:lnTo>
                  <a:pt x="4046" y="754"/>
                </a:lnTo>
                <a:lnTo>
                  <a:pt x="4046" y="755"/>
                </a:lnTo>
                <a:lnTo>
                  <a:pt x="4046" y="763"/>
                </a:lnTo>
                <a:lnTo>
                  <a:pt x="4047" y="764"/>
                </a:lnTo>
                <a:lnTo>
                  <a:pt x="4047" y="765"/>
                </a:lnTo>
                <a:lnTo>
                  <a:pt x="4047" y="764"/>
                </a:lnTo>
                <a:lnTo>
                  <a:pt x="4047" y="765"/>
                </a:lnTo>
                <a:lnTo>
                  <a:pt x="4047" y="768"/>
                </a:lnTo>
                <a:lnTo>
                  <a:pt x="4048" y="769"/>
                </a:lnTo>
                <a:lnTo>
                  <a:pt x="4048" y="773"/>
                </a:lnTo>
                <a:lnTo>
                  <a:pt x="4048" y="775"/>
                </a:lnTo>
                <a:lnTo>
                  <a:pt x="4049" y="778"/>
                </a:lnTo>
                <a:lnTo>
                  <a:pt x="4049" y="778"/>
                </a:lnTo>
                <a:lnTo>
                  <a:pt x="4049" y="781"/>
                </a:lnTo>
                <a:lnTo>
                  <a:pt x="4049" y="781"/>
                </a:lnTo>
                <a:lnTo>
                  <a:pt x="4050" y="783"/>
                </a:lnTo>
                <a:lnTo>
                  <a:pt x="4050" y="784"/>
                </a:lnTo>
                <a:lnTo>
                  <a:pt x="4050" y="787"/>
                </a:lnTo>
                <a:lnTo>
                  <a:pt x="4051" y="788"/>
                </a:lnTo>
                <a:lnTo>
                  <a:pt x="4051" y="792"/>
                </a:lnTo>
                <a:lnTo>
                  <a:pt x="4051" y="792"/>
                </a:lnTo>
                <a:lnTo>
                  <a:pt x="4051" y="795"/>
                </a:lnTo>
                <a:lnTo>
                  <a:pt x="4052" y="795"/>
                </a:lnTo>
                <a:lnTo>
                  <a:pt x="4052" y="797"/>
                </a:lnTo>
                <a:lnTo>
                  <a:pt x="4052" y="799"/>
                </a:lnTo>
                <a:lnTo>
                  <a:pt x="4053" y="805"/>
                </a:lnTo>
                <a:lnTo>
                  <a:pt x="4053" y="804"/>
                </a:lnTo>
                <a:lnTo>
                  <a:pt x="4053" y="805"/>
                </a:lnTo>
                <a:lnTo>
                  <a:pt x="4053" y="807"/>
                </a:lnTo>
                <a:lnTo>
                  <a:pt x="4053" y="807"/>
                </a:lnTo>
                <a:lnTo>
                  <a:pt x="4053" y="811"/>
                </a:lnTo>
                <a:lnTo>
                  <a:pt x="4054" y="819"/>
                </a:lnTo>
                <a:lnTo>
                  <a:pt x="4054" y="820"/>
                </a:lnTo>
                <a:lnTo>
                  <a:pt x="4054" y="824"/>
                </a:lnTo>
                <a:lnTo>
                  <a:pt x="4054" y="824"/>
                </a:lnTo>
                <a:lnTo>
                  <a:pt x="4055" y="824"/>
                </a:lnTo>
                <a:lnTo>
                  <a:pt x="4055" y="824"/>
                </a:lnTo>
                <a:lnTo>
                  <a:pt x="4055" y="822"/>
                </a:lnTo>
                <a:lnTo>
                  <a:pt x="4055" y="821"/>
                </a:lnTo>
                <a:lnTo>
                  <a:pt x="4055" y="814"/>
                </a:lnTo>
                <a:lnTo>
                  <a:pt x="4056" y="813"/>
                </a:lnTo>
                <a:lnTo>
                  <a:pt x="4056" y="809"/>
                </a:lnTo>
                <a:lnTo>
                  <a:pt x="4056" y="809"/>
                </a:lnTo>
                <a:lnTo>
                  <a:pt x="4056" y="809"/>
                </a:lnTo>
                <a:lnTo>
                  <a:pt x="4057" y="808"/>
                </a:lnTo>
                <a:lnTo>
                  <a:pt x="4057" y="803"/>
                </a:lnTo>
                <a:lnTo>
                  <a:pt x="4057" y="551"/>
                </a:lnTo>
                <a:lnTo>
                  <a:pt x="4057" y="459"/>
                </a:lnTo>
                <a:lnTo>
                  <a:pt x="4058" y="341"/>
                </a:lnTo>
                <a:lnTo>
                  <a:pt x="4058" y="327"/>
                </a:lnTo>
                <a:lnTo>
                  <a:pt x="4058" y="247"/>
                </a:lnTo>
                <a:lnTo>
                  <a:pt x="4059" y="215"/>
                </a:lnTo>
                <a:lnTo>
                  <a:pt x="4059" y="121"/>
                </a:lnTo>
                <a:lnTo>
                  <a:pt x="4059" y="108"/>
                </a:lnTo>
                <a:lnTo>
                  <a:pt x="4059" y="73"/>
                </a:lnTo>
                <a:lnTo>
                  <a:pt x="4060" y="68"/>
                </a:lnTo>
                <a:lnTo>
                  <a:pt x="4060" y="50"/>
                </a:lnTo>
                <a:lnTo>
                  <a:pt x="4060" y="47"/>
                </a:lnTo>
                <a:lnTo>
                  <a:pt x="4061" y="39"/>
                </a:lnTo>
                <a:lnTo>
                  <a:pt x="4061" y="37"/>
                </a:lnTo>
                <a:lnTo>
                  <a:pt x="4061" y="31"/>
                </a:lnTo>
                <a:lnTo>
                  <a:pt x="4061" y="31"/>
                </a:lnTo>
                <a:lnTo>
                  <a:pt x="4062" y="29"/>
                </a:lnTo>
                <a:lnTo>
                  <a:pt x="4062" y="30"/>
                </a:lnTo>
                <a:lnTo>
                  <a:pt x="4062" y="30"/>
                </a:lnTo>
                <a:lnTo>
                  <a:pt x="4062" y="36"/>
                </a:lnTo>
                <a:lnTo>
                  <a:pt x="4063" y="38"/>
                </a:lnTo>
                <a:lnTo>
                  <a:pt x="4063" y="51"/>
                </a:lnTo>
                <a:lnTo>
                  <a:pt x="4063" y="53"/>
                </a:lnTo>
                <a:lnTo>
                  <a:pt x="4063" y="79"/>
                </a:lnTo>
                <a:lnTo>
                  <a:pt x="4064" y="84"/>
                </a:lnTo>
                <a:lnTo>
                  <a:pt x="4064" y="109"/>
                </a:lnTo>
                <a:lnTo>
                  <a:pt x="4064" y="116"/>
                </a:lnTo>
                <a:lnTo>
                  <a:pt x="4065" y="144"/>
                </a:lnTo>
                <a:lnTo>
                  <a:pt x="4065" y="150"/>
                </a:lnTo>
                <a:lnTo>
                  <a:pt x="4065" y="184"/>
                </a:lnTo>
                <a:lnTo>
                  <a:pt x="4065" y="190"/>
                </a:lnTo>
                <a:lnTo>
                  <a:pt x="4066" y="211"/>
                </a:lnTo>
                <a:lnTo>
                  <a:pt x="4066" y="215"/>
                </a:lnTo>
                <a:lnTo>
                  <a:pt x="4066" y="235"/>
                </a:lnTo>
                <a:lnTo>
                  <a:pt x="4067" y="240"/>
                </a:lnTo>
                <a:lnTo>
                  <a:pt x="4067" y="254"/>
                </a:lnTo>
                <a:lnTo>
                  <a:pt x="4067" y="255"/>
                </a:lnTo>
                <a:lnTo>
                  <a:pt x="4067" y="267"/>
                </a:lnTo>
                <a:lnTo>
                  <a:pt x="4068" y="269"/>
                </a:lnTo>
                <a:lnTo>
                  <a:pt x="4068" y="277"/>
                </a:lnTo>
                <a:lnTo>
                  <a:pt x="4068" y="278"/>
                </a:lnTo>
                <a:lnTo>
                  <a:pt x="4069" y="281"/>
                </a:lnTo>
                <a:lnTo>
                  <a:pt x="4069" y="280"/>
                </a:lnTo>
                <a:lnTo>
                  <a:pt x="4069" y="282"/>
                </a:lnTo>
                <a:lnTo>
                  <a:pt x="4069" y="282"/>
                </a:lnTo>
                <a:lnTo>
                  <a:pt x="4069" y="283"/>
                </a:lnTo>
                <a:lnTo>
                  <a:pt x="4070" y="290"/>
                </a:lnTo>
                <a:lnTo>
                  <a:pt x="4070" y="292"/>
                </a:lnTo>
                <a:lnTo>
                  <a:pt x="4070" y="297"/>
                </a:lnTo>
                <a:lnTo>
                  <a:pt x="4071" y="297"/>
                </a:lnTo>
                <a:lnTo>
                  <a:pt x="4071" y="300"/>
                </a:lnTo>
                <a:lnTo>
                  <a:pt x="4071" y="300"/>
                </a:lnTo>
                <a:lnTo>
                  <a:pt x="4071" y="299"/>
                </a:lnTo>
                <a:lnTo>
                  <a:pt x="4072" y="297"/>
                </a:lnTo>
                <a:lnTo>
                  <a:pt x="4072" y="295"/>
                </a:lnTo>
                <a:lnTo>
                  <a:pt x="4072" y="292"/>
                </a:lnTo>
                <a:lnTo>
                  <a:pt x="4072" y="292"/>
                </a:lnTo>
                <a:lnTo>
                  <a:pt x="4073" y="271"/>
                </a:lnTo>
                <a:lnTo>
                  <a:pt x="4073" y="268"/>
                </a:lnTo>
                <a:lnTo>
                  <a:pt x="4073" y="249"/>
                </a:lnTo>
                <a:lnTo>
                  <a:pt x="4074" y="244"/>
                </a:lnTo>
                <a:lnTo>
                  <a:pt x="4074" y="227"/>
                </a:lnTo>
                <a:lnTo>
                  <a:pt x="4074" y="223"/>
                </a:lnTo>
                <a:lnTo>
                  <a:pt x="4074" y="206"/>
                </a:lnTo>
                <a:lnTo>
                  <a:pt x="4075" y="203"/>
                </a:lnTo>
                <a:lnTo>
                  <a:pt x="4075" y="197"/>
                </a:lnTo>
                <a:lnTo>
                  <a:pt x="4075" y="196"/>
                </a:lnTo>
                <a:lnTo>
                  <a:pt x="4075" y="194"/>
                </a:lnTo>
                <a:lnTo>
                  <a:pt x="4076" y="196"/>
                </a:lnTo>
                <a:lnTo>
                  <a:pt x="4076" y="198"/>
                </a:lnTo>
                <a:lnTo>
                  <a:pt x="4076" y="207"/>
                </a:lnTo>
                <a:lnTo>
                  <a:pt x="4076" y="210"/>
                </a:lnTo>
                <a:lnTo>
                  <a:pt x="4077" y="228"/>
                </a:lnTo>
                <a:lnTo>
                  <a:pt x="4077" y="236"/>
                </a:lnTo>
                <a:lnTo>
                  <a:pt x="4077" y="309"/>
                </a:lnTo>
                <a:lnTo>
                  <a:pt x="4078" y="340"/>
                </a:lnTo>
                <a:lnTo>
                  <a:pt x="4078" y="471"/>
                </a:lnTo>
                <a:lnTo>
                  <a:pt x="4078" y="494"/>
                </a:lnTo>
                <a:lnTo>
                  <a:pt x="4078" y="611"/>
                </a:lnTo>
                <a:lnTo>
                  <a:pt x="4079" y="640"/>
                </a:lnTo>
                <a:lnTo>
                  <a:pt x="4079" y="718"/>
                </a:lnTo>
                <a:lnTo>
                  <a:pt x="4079" y="733"/>
                </a:lnTo>
                <a:lnTo>
                  <a:pt x="4080" y="757"/>
                </a:lnTo>
                <a:lnTo>
                  <a:pt x="4080" y="762"/>
                </a:lnTo>
                <a:lnTo>
                  <a:pt x="4080" y="756"/>
                </a:lnTo>
                <a:lnTo>
                  <a:pt x="4080" y="762"/>
                </a:lnTo>
                <a:lnTo>
                  <a:pt x="4080" y="767"/>
                </a:lnTo>
                <a:lnTo>
                  <a:pt x="4081" y="784"/>
                </a:lnTo>
                <a:lnTo>
                  <a:pt x="4081" y="787"/>
                </a:lnTo>
                <a:lnTo>
                  <a:pt x="4081" y="796"/>
                </a:lnTo>
                <a:lnTo>
                  <a:pt x="4082" y="797"/>
                </a:lnTo>
                <a:lnTo>
                  <a:pt x="4082" y="798"/>
                </a:lnTo>
                <a:lnTo>
                  <a:pt x="4082" y="796"/>
                </a:lnTo>
                <a:lnTo>
                  <a:pt x="4082" y="797"/>
                </a:lnTo>
                <a:lnTo>
                  <a:pt x="4082" y="796"/>
                </a:lnTo>
                <a:lnTo>
                  <a:pt x="4082" y="797"/>
                </a:lnTo>
                <a:lnTo>
                  <a:pt x="4083" y="797"/>
                </a:lnTo>
                <a:lnTo>
                  <a:pt x="4083" y="796"/>
                </a:lnTo>
                <a:lnTo>
                  <a:pt x="4083" y="795"/>
                </a:lnTo>
                <a:lnTo>
                  <a:pt x="4084" y="791"/>
                </a:lnTo>
                <a:lnTo>
                  <a:pt x="4084" y="791"/>
                </a:lnTo>
                <a:lnTo>
                  <a:pt x="4084" y="792"/>
                </a:lnTo>
                <a:lnTo>
                  <a:pt x="4084" y="791"/>
                </a:lnTo>
                <a:lnTo>
                  <a:pt x="4084" y="792"/>
                </a:lnTo>
                <a:lnTo>
                  <a:pt x="4085" y="793"/>
                </a:lnTo>
                <a:lnTo>
                  <a:pt x="4085" y="793"/>
                </a:lnTo>
                <a:lnTo>
                  <a:pt x="4085" y="796"/>
                </a:lnTo>
                <a:lnTo>
                  <a:pt x="4086" y="797"/>
                </a:lnTo>
                <a:lnTo>
                  <a:pt x="4086" y="800"/>
                </a:lnTo>
                <a:lnTo>
                  <a:pt x="4086" y="800"/>
                </a:lnTo>
                <a:lnTo>
                  <a:pt x="4086" y="806"/>
                </a:lnTo>
                <a:lnTo>
                  <a:pt x="4087" y="807"/>
                </a:lnTo>
                <a:lnTo>
                  <a:pt x="4087" y="809"/>
                </a:lnTo>
                <a:lnTo>
                  <a:pt x="4087" y="810"/>
                </a:lnTo>
                <a:lnTo>
                  <a:pt x="4088" y="816"/>
                </a:lnTo>
                <a:lnTo>
                  <a:pt x="4088" y="819"/>
                </a:lnTo>
                <a:lnTo>
                  <a:pt x="4088" y="825"/>
                </a:lnTo>
                <a:lnTo>
                  <a:pt x="4088" y="826"/>
                </a:lnTo>
                <a:lnTo>
                  <a:pt x="4089" y="827"/>
                </a:lnTo>
                <a:lnTo>
                  <a:pt x="4089" y="827"/>
                </a:lnTo>
                <a:lnTo>
                  <a:pt x="4089" y="827"/>
                </a:lnTo>
                <a:lnTo>
                  <a:pt x="4090" y="827"/>
                </a:lnTo>
                <a:lnTo>
                  <a:pt x="4090" y="828"/>
                </a:lnTo>
                <a:lnTo>
                  <a:pt x="4090" y="825"/>
                </a:lnTo>
                <a:lnTo>
                  <a:pt x="4090" y="824"/>
                </a:lnTo>
                <a:lnTo>
                  <a:pt x="4090" y="817"/>
                </a:lnTo>
                <a:lnTo>
                  <a:pt x="4091" y="816"/>
                </a:lnTo>
                <a:lnTo>
                  <a:pt x="4091" y="813"/>
                </a:lnTo>
                <a:lnTo>
                  <a:pt x="4091" y="811"/>
                </a:lnTo>
                <a:lnTo>
                  <a:pt x="4092" y="698"/>
                </a:lnTo>
                <a:lnTo>
                  <a:pt x="4092" y="610"/>
                </a:lnTo>
                <a:lnTo>
                  <a:pt x="4092" y="407"/>
                </a:lnTo>
                <a:lnTo>
                  <a:pt x="4092" y="397"/>
                </a:lnTo>
                <a:lnTo>
                  <a:pt x="4093" y="318"/>
                </a:lnTo>
                <a:lnTo>
                  <a:pt x="4093" y="300"/>
                </a:lnTo>
                <a:lnTo>
                  <a:pt x="4093" y="204"/>
                </a:lnTo>
                <a:lnTo>
                  <a:pt x="4094" y="188"/>
                </a:lnTo>
                <a:lnTo>
                  <a:pt x="4094" y="128"/>
                </a:lnTo>
                <a:lnTo>
                  <a:pt x="4094" y="118"/>
                </a:lnTo>
                <a:lnTo>
                  <a:pt x="4094" y="87"/>
                </a:lnTo>
                <a:lnTo>
                  <a:pt x="4095" y="82"/>
                </a:lnTo>
                <a:lnTo>
                  <a:pt x="4095" y="72"/>
                </a:lnTo>
                <a:lnTo>
                  <a:pt x="4095" y="70"/>
                </a:lnTo>
                <a:lnTo>
                  <a:pt x="4096" y="64"/>
                </a:lnTo>
                <a:lnTo>
                  <a:pt x="4096" y="62"/>
                </a:lnTo>
                <a:lnTo>
                  <a:pt x="4096" y="56"/>
                </a:lnTo>
                <a:lnTo>
                  <a:pt x="4096" y="55"/>
                </a:lnTo>
                <a:lnTo>
                  <a:pt x="4097" y="52"/>
                </a:lnTo>
                <a:lnTo>
                  <a:pt x="4097" y="52"/>
                </a:lnTo>
                <a:lnTo>
                  <a:pt x="4097" y="51"/>
                </a:lnTo>
                <a:lnTo>
                  <a:pt x="4097" y="52"/>
                </a:lnTo>
                <a:lnTo>
                  <a:pt x="4098" y="52"/>
                </a:lnTo>
                <a:lnTo>
                  <a:pt x="4098" y="59"/>
                </a:lnTo>
                <a:lnTo>
                  <a:pt x="4098" y="61"/>
                </a:lnTo>
                <a:lnTo>
                  <a:pt x="4098" y="81"/>
                </a:lnTo>
                <a:lnTo>
                  <a:pt x="4099" y="84"/>
                </a:lnTo>
                <a:lnTo>
                  <a:pt x="4099" y="105"/>
                </a:lnTo>
                <a:lnTo>
                  <a:pt x="4099" y="112"/>
                </a:lnTo>
                <a:lnTo>
                  <a:pt x="4100" y="132"/>
                </a:lnTo>
                <a:lnTo>
                  <a:pt x="4100" y="136"/>
                </a:lnTo>
                <a:lnTo>
                  <a:pt x="4100" y="158"/>
                </a:lnTo>
                <a:lnTo>
                  <a:pt x="4101" y="163"/>
                </a:lnTo>
                <a:lnTo>
                  <a:pt x="4101" y="180"/>
                </a:lnTo>
                <a:lnTo>
                  <a:pt x="4101" y="186"/>
                </a:lnTo>
                <a:lnTo>
                  <a:pt x="4101" y="198"/>
                </a:lnTo>
                <a:lnTo>
                  <a:pt x="4101" y="201"/>
                </a:lnTo>
                <a:lnTo>
                  <a:pt x="4102" y="214"/>
                </a:lnTo>
                <a:lnTo>
                  <a:pt x="4102" y="215"/>
                </a:lnTo>
                <a:lnTo>
                  <a:pt x="4103" y="222"/>
                </a:lnTo>
                <a:lnTo>
                  <a:pt x="4103" y="224"/>
                </a:lnTo>
                <a:lnTo>
                  <a:pt x="4103" y="225"/>
                </a:lnTo>
                <a:lnTo>
                  <a:pt x="4103" y="223"/>
                </a:lnTo>
                <a:lnTo>
                  <a:pt x="4103" y="223"/>
                </a:lnTo>
                <a:lnTo>
                  <a:pt x="4104" y="217"/>
                </a:lnTo>
                <a:lnTo>
                  <a:pt x="4104" y="217"/>
                </a:lnTo>
                <a:lnTo>
                  <a:pt x="4104" y="213"/>
                </a:lnTo>
                <a:lnTo>
                  <a:pt x="4104" y="213"/>
                </a:lnTo>
                <a:lnTo>
                  <a:pt x="4105" y="215"/>
                </a:lnTo>
                <a:lnTo>
                  <a:pt x="4105" y="213"/>
                </a:lnTo>
                <a:lnTo>
                  <a:pt x="4105" y="216"/>
                </a:lnTo>
                <a:lnTo>
                  <a:pt x="4105" y="217"/>
                </a:lnTo>
                <a:lnTo>
                  <a:pt x="4105" y="224"/>
                </a:lnTo>
                <a:lnTo>
                  <a:pt x="4106" y="225"/>
                </a:lnTo>
                <a:lnTo>
                  <a:pt x="4106" y="230"/>
                </a:lnTo>
                <a:lnTo>
                  <a:pt x="4106" y="232"/>
                </a:lnTo>
                <a:lnTo>
                  <a:pt x="4107" y="236"/>
                </a:lnTo>
                <a:lnTo>
                  <a:pt x="4107" y="235"/>
                </a:lnTo>
                <a:lnTo>
                  <a:pt x="4107" y="234"/>
                </a:lnTo>
                <a:lnTo>
                  <a:pt x="4107" y="235"/>
                </a:lnTo>
                <a:lnTo>
                  <a:pt x="4107" y="234"/>
                </a:lnTo>
                <a:lnTo>
                  <a:pt x="4107" y="234"/>
                </a:lnTo>
                <a:lnTo>
                  <a:pt x="4108" y="215"/>
                </a:lnTo>
                <a:lnTo>
                  <a:pt x="4108" y="213"/>
                </a:lnTo>
                <a:lnTo>
                  <a:pt x="4108" y="195"/>
                </a:lnTo>
                <a:lnTo>
                  <a:pt x="4109" y="190"/>
                </a:lnTo>
                <a:lnTo>
                  <a:pt x="4109" y="169"/>
                </a:lnTo>
                <a:lnTo>
                  <a:pt x="4109" y="166"/>
                </a:lnTo>
                <a:lnTo>
                  <a:pt x="4109" y="145"/>
                </a:lnTo>
                <a:lnTo>
                  <a:pt x="4110" y="143"/>
                </a:lnTo>
                <a:lnTo>
                  <a:pt x="4110" y="134"/>
                </a:lnTo>
                <a:lnTo>
                  <a:pt x="4110" y="131"/>
                </a:lnTo>
                <a:lnTo>
                  <a:pt x="4111" y="128"/>
                </a:lnTo>
                <a:lnTo>
                  <a:pt x="4111" y="128"/>
                </a:lnTo>
                <a:lnTo>
                  <a:pt x="4111" y="126"/>
                </a:lnTo>
                <a:lnTo>
                  <a:pt x="4111" y="128"/>
                </a:lnTo>
                <a:lnTo>
                  <a:pt x="4111" y="128"/>
                </a:lnTo>
                <a:lnTo>
                  <a:pt x="4112" y="134"/>
                </a:lnTo>
                <a:lnTo>
                  <a:pt x="4112" y="138"/>
                </a:lnTo>
                <a:lnTo>
                  <a:pt x="4112" y="181"/>
                </a:lnTo>
                <a:lnTo>
                  <a:pt x="4113" y="200"/>
                </a:lnTo>
                <a:lnTo>
                  <a:pt x="4113" y="299"/>
                </a:lnTo>
                <a:lnTo>
                  <a:pt x="4113" y="331"/>
                </a:lnTo>
                <a:lnTo>
                  <a:pt x="4113" y="456"/>
                </a:lnTo>
                <a:lnTo>
                  <a:pt x="4114" y="491"/>
                </a:lnTo>
                <a:lnTo>
                  <a:pt x="4114" y="602"/>
                </a:lnTo>
                <a:lnTo>
                  <a:pt x="4114" y="627"/>
                </a:lnTo>
                <a:lnTo>
                  <a:pt x="4115" y="705"/>
                </a:lnTo>
                <a:lnTo>
                  <a:pt x="4115" y="713"/>
                </a:lnTo>
                <a:lnTo>
                  <a:pt x="4115" y="735"/>
                </a:lnTo>
                <a:lnTo>
                  <a:pt x="4115" y="731"/>
                </a:lnTo>
                <a:lnTo>
                  <a:pt x="4115" y="734"/>
                </a:lnTo>
                <a:lnTo>
                  <a:pt x="4116" y="770"/>
                </a:lnTo>
                <a:lnTo>
                  <a:pt x="4116" y="775"/>
                </a:lnTo>
                <a:lnTo>
                  <a:pt x="4116" y="789"/>
                </a:lnTo>
                <a:lnTo>
                  <a:pt x="4117" y="791"/>
                </a:lnTo>
                <a:lnTo>
                  <a:pt x="4117" y="793"/>
                </a:lnTo>
                <a:lnTo>
                  <a:pt x="4117" y="790"/>
                </a:lnTo>
                <a:lnTo>
                  <a:pt x="4117" y="789"/>
                </a:lnTo>
                <a:lnTo>
                  <a:pt x="4117" y="793"/>
                </a:lnTo>
                <a:lnTo>
                  <a:pt x="4118" y="793"/>
                </a:lnTo>
                <a:lnTo>
                  <a:pt x="4118" y="794"/>
                </a:lnTo>
                <a:lnTo>
                  <a:pt x="4118" y="795"/>
                </a:lnTo>
                <a:lnTo>
                  <a:pt x="4119" y="797"/>
                </a:lnTo>
                <a:lnTo>
                  <a:pt x="4119" y="797"/>
                </a:lnTo>
                <a:lnTo>
                  <a:pt x="4119" y="796"/>
                </a:lnTo>
                <a:lnTo>
                  <a:pt x="4119" y="796"/>
                </a:lnTo>
                <a:lnTo>
                  <a:pt x="4119" y="796"/>
                </a:lnTo>
                <a:lnTo>
                  <a:pt x="4119" y="796"/>
                </a:lnTo>
                <a:lnTo>
                  <a:pt x="4120" y="796"/>
                </a:lnTo>
                <a:lnTo>
                  <a:pt x="4120" y="796"/>
                </a:lnTo>
                <a:lnTo>
                  <a:pt x="4120" y="799"/>
                </a:lnTo>
                <a:lnTo>
                  <a:pt x="4121" y="799"/>
                </a:lnTo>
                <a:lnTo>
                  <a:pt x="4121" y="803"/>
                </a:lnTo>
                <a:lnTo>
                  <a:pt x="4121" y="806"/>
                </a:lnTo>
                <a:lnTo>
                  <a:pt x="4121" y="805"/>
                </a:lnTo>
                <a:lnTo>
                  <a:pt x="4121" y="808"/>
                </a:lnTo>
                <a:lnTo>
                  <a:pt x="4122" y="808"/>
                </a:lnTo>
                <a:lnTo>
                  <a:pt x="4122" y="815"/>
                </a:lnTo>
                <a:lnTo>
                  <a:pt x="4122" y="816"/>
                </a:lnTo>
                <a:lnTo>
                  <a:pt x="4123" y="821"/>
                </a:lnTo>
                <a:lnTo>
                  <a:pt x="4123" y="822"/>
                </a:lnTo>
                <a:lnTo>
                  <a:pt x="4123" y="825"/>
                </a:lnTo>
                <a:lnTo>
                  <a:pt x="4123" y="826"/>
                </a:lnTo>
                <a:lnTo>
                  <a:pt x="4124" y="827"/>
                </a:lnTo>
                <a:lnTo>
                  <a:pt x="4124" y="827"/>
                </a:lnTo>
                <a:lnTo>
                  <a:pt x="4124" y="828"/>
                </a:lnTo>
                <a:lnTo>
                  <a:pt x="4124" y="828"/>
                </a:lnTo>
                <a:lnTo>
                  <a:pt x="4124" y="828"/>
                </a:lnTo>
                <a:lnTo>
                  <a:pt x="4125" y="825"/>
                </a:lnTo>
                <a:lnTo>
                  <a:pt x="4125" y="825"/>
                </a:lnTo>
                <a:lnTo>
                  <a:pt x="4125" y="818"/>
                </a:lnTo>
                <a:lnTo>
                  <a:pt x="4126" y="817"/>
                </a:lnTo>
                <a:lnTo>
                  <a:pt x="4126" y="814"/>
                </a:lnTo>
                <a:lnTo>
                  <a:pt x="4126" y="804"/>
                </a:lnTo>
                <a:lnTo>
                  <a:pt x="4127" y="649"/>
                </a:lnTo>
                <a:lnTo>
                  <a:pt x="4127" y="554"/>
                </a:lnTo>
                <a:lnTo>
                  <a:pt x="4127" y="410"/>
                </a:lnTo>
                <a:lnTo>
                  <a:pt x="4128" y="404"/>
                </a:lnTo>
                <a:lnTo>
                  <a:pt x="4128" y="330"/>
                </a:lnTo>
                <a:lnTo>
                  <a:pt x="4128" y="310"/>
                </a:lnTo>
                <a:lnTo>
                  <a:pt x="4128" y="223"/>
                </a:lnTo>
                <a:lnTo>
                  <a:pt x="4129" y="203"/>
                </a:lnTo>
                <a:lnTo>
                  <a:pt x="4129" y="147"/>
                </a:lnTo>
                <a:lnTo>
                  <a:pt x="4129" y="136"/>
                </a:lnTo>
                <a:lnTo>
                  <a:pt x="4130" y="101"/>
                </a:lnTo>
                <a:lnTo>
                  <a:pt x="4130" y="97"/>
                </a:lnTo>
                <a:lnTo>
                  <a:pt x="4130" y="86"/>
                </a:lnTo>
                <a:lnTo>
                  <a:pt x="4130" y="82"/>
                </a:lnTo>
                <a:lnTo>
                  <a:pt x="4131" y="71"/>
                </a:lnTo>
                <a:lnTo>
                  <a:pt x="4131" y="69"/>
                </a:lnTo>
                <a:lnTo>
                  <a:pt x="4131" y="58"/>
                </a:lnTo>
                <a:lnTo>
                  <a:pt x="4132" y="57"/>
                </a:lnTo>
                <a:lnTo>
                  <a:pt x="4132" y="53"/>
                </a:lnTo>
                <a:lnTo>
                  <a:pt x="4132" y="53"/>
                </a:lnTo>
                <a:lnTo>
                  <a:pt x="4132" y="53"/>
                </a:lnTo>
                <a:lnTo>
                  <a:pt x="4132" y="54"/>
                </a:lnTo>
                <a:lnTo>
                  <a:pt x="4133" y="56"/>
                </a:lnTo>
                <a:lnTo>
                  <a:pt x="4133" y="63"/>
                </a:lnTo>
                <a:lnTo>
                  <a:pt x="4133" y="65"/>
                </a:lnTo>
                <a:lnTo>
                  <a:pt x="4134" y="82"/>
                </a:lnTo>
                <a:lnTo>
                  <a:pt x="4134" y="87"/>
                </a:lnTo>
                <a:lnTo>
                  <a:pt x="4134" y="110"/>
                </a:lnTo>
                <a:lnTo>
                  <a:pt x="4134" y="115"/>
                </a:lnTo>
                <a:lnTo>
                  <a:pt x="4135" y="133"/>
                </a:lnTo>
                <a:lnTo>
                  <a:pt x="4135" y="138"/>
                </a:lnTo>
                <a:lnTo>
                  <a:pt x="4135" y="162"/>
                </a:lnTo>
                <a:lnTo>
                  <a:pt x="4136" y="168"/>
                </a:lnTo>
                <a:lnTo>
                  <a:pt x="4136" y="186"/>
                </a:lnTo>
                <a:lnTo>
                  <a:pt x="4136" y="192"/>
                </a:lnTo>
                <a:lnTo>
                  <a:pt x="4136" y="211"/>
                </a:lnTo>
                <a:lnTo>
                  <a:pt x="4137" y="214"/>
                </a:lnTo>
                <a:lnTo>
                  <a:pt x="4137" y="228"/>
                </a:lnTo>
                <a:lnTo>
                  <a:pt x="4137" y="229"/>
                </a:lnTo>
                <a:lnTo>
                  <a:pt x="4138" y="232"/>
                </a:lnTo>
                <a:lnTo>
                  <a:pt x="4138" y="232"/>
                </a:lnTo>
                <a:lnTo>
                  <a:pt x="4138" y="232"/>
                </a:lnTo>
                <a:lnTo>
                  <a:pt x="4138" y="232"/>
                </a:lnTo>
                <a:lnTo>
                  <a:pt x="4138" y="230"/>
                </a:lnTo>
                <a:lnTo>
                  <a:pt x="4138" y="229"/>
                </a:lnTo>
                <a:lnTo>
                  <a:pt x="4139" y="224"/>
                </a:lnTo>
                <a:lnTo>
                  <a:pt x="4139" y="223"/>
                </a:lnTo>
                <a:lnTo>
                  <a:pt x="4139" y="219"/>
                </a:lnTo>
                <a:lnTo>
                  <a:pt x="4140" y="219"/>
                </a:lnTo>
                <a:lnTo>
                  <a:pt x="4140" y="219"/>
                </a:lnTo>
                <a:lnTo>
                  <a:pt x="4140" y="223"/>
                </a:lnTo>
                <a:lnTo>
                  <a:pt x="4140" y="225"/>
                </a:lnTo>
                <a:lnTo>
                  <a:pt x="4140" y="234"/>
                </a:lnTo>
                <a:lnTo>
                  <a:pt x="4141" y="236"/>
                </a:lnTo>
                <a:lnTo>
                  <a:pt x="4141" y="248"/>
                </a:lnTo>
                <a:lnTo>
                  <a:pt x="4141" y="252"/>
                </a:lnTo>
                <a:lnTo>
                  <a:pt x="4142" y="265"/>
                </a:lnTo>
                <a:lnTo>
                  <a:pt x="4142" y="265"/>
                </a:lnTo>
                <a:lnTo>
                  <a:pt x="4142" y="269"/>
                </a:lnTo>
                <a:lnTo>
                  <a:pt x="4142" y="269"/>
                </a:lnTo>
                <a:lnTo>
                  <a:pt x="4142" y="269"/>
                </a:lnTo>
                <a:lnTo>
                  <a:pt x="4142" y="270"/>
                </a:lnTo>
                <a:lnTo>
                  <a:pt x="4143" y="267"/>
                </a:lnTo>
                <a:lnTo>
                  <a:pt x="4143" y="266"/>
                </a:lnTo>
                <a:lnTo>
                  <a:pt x="4143" y="262"/>
                </a:lnTo>
                <a:lnTo>
                  <a:pt x="4144" y="257"/>
                </a:lnTo>
                <a:lnTo>
                  <a:pt x="4144" y="239"/>
                </a:lnTo>
                <a:lnTo>
                  <a:pt x="4144" y="236"/>
                </a:lnTo>
                <a:lnTo>
                  <a:pt x="4144" y="213"/>
                </a:lnTo>
                <a:lnTo>
                  <a:pt x="4145" y="211"/>
                </a:lnTo>
                <a:lnTo>
                  <a:pt x="4145" y="197"/>
                </a:lnTo>
                <a:lnTo>
                  <a:pt x="4145" y="195"/>
                </a:lnTo>
                <a:lnTo>
                  <a:pt x="4146" y="188"/>
                </a:lnTo>
                <a:lnTo>
                  <a:pt x="4146" y="187"/>
                </a:lnTo>
                <a:lnTo>
                  <a:pt x="4146" y="185"/>
                </a:lnTo>
                <a:lnTo>
                  <a:pt x="4146" y="186"/>
                </a:lnTo>
                <a:lnTo>
                  <a:pt x="4146" y="187"/>
                </a:lnTo>
                <a:lnTo>
                  <a:pt x="4147" y="200"/>
                </a:lnTo>
                <a:lnTo>
                  <a:pt x="4147" y="206"/>
                </a:lnTo>
                <a:lnTo>
                  <a:pt x="4147" y="238"/>
                </a:lnTo>
                <a:lnTo>
                  <a:pt x="4147" y="246"/>
                </a:lnTo>
                <a:lnTo>
                  <a:pt x="4148" y="348"/>
                </a:lnTo>
                <a:lnTo>
                  <a:pt x="4148" y="371"/>
                </a:lnTo>
                <a:lnTo>
                  <a:pt x="4148" y="491"/>
                </a:lnTo>
                <a:lnTo>
                  <a:pt x="4149" y="533"/>
                </a:lnTo>
                <a:lnTo>
                  <a:pt x="4149" y="651"/>
                </a:lnTo>
                <a:lnTo>
                  <a:pt x="4149" y="675"/>
                </a:lnTo>
                <a:lnTo>
                  <a:pt x="4150" y="731"/>
                </a:lnTo>
                <a:lnTo>
                  <a:pt x="4150" y="739"/>
                </a:lnTo>
                <a:lnTo>
                  <a:pt x="4150" y="761"/>
                </a:lnTo>
                <a:lnTo>
                  <a:pt x="4150" y="752"/>
                </a:lnTo>
                <a:lnTo>
                  <a:pt x="4150" y="744"/>
                </a:lnTo>
                <a:lnTo>
                  <a:pt x="4151" y="753"/>
                </a:lnTo>
                <a:lnTo>
                  <a:pt x="4151" y="756"/>
                </a:lnTo>
                <a:lnTo>
                  <a:pt x="4151" y="774"/>
                </a:lnTo>
                <a:lnTo>
                  <a:pt x="4152" y="775"/>
                </a:lnTo>
                <a:lnTo>
                  <a:pt x="4152" y="787"/>
                </a:lnTo>
                <a:lnTo>
                  <a:pt x="4152" y="787"/>
                </a:lnTo>
                <a:lnTo>
                  <a:pt x="4152" y="789"/>
                </a:lnTo>
                <a:lnTo>
                  <a:pt x="4152" y="788"/>
                </a:lnTo>
                <a:lnTo>
                  <a:pt x="4153" y="788"/>
                </a:lnTo>
                <a:lnTo>
                  <a:pt x="4153" y="789"/>
                </a:lnTo>
                <a:lnTo>
                  <a:pt x="4153" y="790"/>
                </a:lnTo>
                <a:lnTo>
                  <a:pt x="4153" y="790"/>
                </a:lnTo>
                <a:lnTo>
                  <a:pt x="4154" y="790"/>
                </a:lnTo>
                <a:lnTo>
                  <a:pt x="4154" y="790"/>
                </a:lnTo>
                <a:lnTo>
                  <a:pt x="4154" y="791"/>
                </a:lnTo>
                <a:lnTo>
                  <a:pt x="4154" y="791"/>
                </a:lnTo>
                <a:lnTo>
                  <a:pt x="4155" y="791"/>
                </a:lnTo>
                <a:lnTo>
                  <a:pt x="4155" y="791"/>
                </a:lnTo>
                <a:lnTo>
                  <a:pt x="4155" y="791"/>
                </a:lnTo>
                <a:lnTo>
                  <a:pt x="4155" y="792"/>
                </a:lnTo>
                <a:lnTo>
                  <a:pt x="4155" y="793"/>
                </a:lnTo>
                <a:lnTo>
                  <a:pt x="4156" y="794"/>
                </a:lnTo>
                <a:lnTo>
                  <a:pt x="4156" y="795"/>
                </a:lnTo>
                <a:lnTo>
                  <a:pt x="4156" y="796"/>
                </a:lnTo>
                <a:lnTo>
                  <a:pt x="4157" y="801"/>
                </a:lnTo>
                <a:lnTo>
                  <a:pt x="4157" y="801"/>
                </a:lnTo>
                <a:lnTo>
                  <a:pt x="4157" y="800"/>
                </a:lnTo>
                <a:lnTo>
                  <a:pt x="4157" y="802"/>
                </a:lnTo>
                <a:lnTo>
                  <a:pt x="4157" y="804"/>
                </a:lnTo>
                <a:lnTo>
                  <a:pt x="4158" y="809"/>
                </a:lnTo>
                <a:lnTo>
                  <a:pt x="4158" y="810"/>
                </a:lnTo>
                <a:lnTo>
                  <a:pt x="4158" y="814"/>
                </a:lnTo>
                <a:lnTo>
                  <a:pt x="4158" y="814"/>
                </a:lnTo>
                <a:lnTo>
                  <a:pt x="4159" y="814"/>
                </a:lnTo>
                <a:lnTo>
                  <a:pt x="4159" y="819"/>
                </a:lnTo>
                <a:lnTo>
                  <a:pt x="4159" y="820"/>
                </a:lnTo>
                <a:lnTo>
                  <a:pt x="4159" y="822"/>
                </a:lnTo>
                <a:lnTo>
                  <a:pt x="4159" y="815"/>
                </a:lnTo>
                <a:lnTo>
                  <a:pt x="4160" y="807"/>
                </a:lnTo>
                <a:lnTo>
                  <a:pt x="4160" y="806"/>
                </a:lnTo>
                <a:lnTo>
                  <a:pt x="4160" y="808"/>
                </a:lnTo>
                <a:lnTo>
                  <a:pt x="4160" y="805"/>
                </a:lnTo>
                <a:lnTo>
                  <a:pt x="4161" y="811"/>
                </a:lnTo>
                <a:lnTo>
                  <a:pt x="4161" y="809"/>
                </a:lnTo>
                <a:lnTo>
                  <a:pt x="4161" y="793"/>
                </a:lnTo>
                <a:lnTo>
                  <a:pt x="4161" y="788"/>
                </a:lnTo>
                <a:lnTo>
                  <a:pt x="4162" y="722"/>
                </a:lnTo>
                <a:lnTo>
                  <a:pt x="4162" y="674"/>
                </a:lnTo>
                <a:lnTo>
                  <a:pt x="4162" y="439"/>
                </a:lnTo>
                <a:lnTo>
                  <a:pt x="4163" y="399"/>
                </a:lnTo>
                <a:lnTo>
                  <a:pt x="4163" y="284"/>
                </a:lnTo>
                <a:lnTo>
                  <a:pt x="4163" y="265"/>
                </a:lnTo>
                <a:lnTo>
                  <a:pt x="4163" y="205"/>
                </a:lnTo>
                <a:lnTo>
                  <a:pt x="4164" y="191"/>
                </a:lnTo>
                <a:lnTo>
                  <a:pt x="4164" y="154"/>
                </a:lnTo>
                <a:lnTo>
                  <a:pt x="4164" y="150"/>
                </a:lnTo>
                <a:lnTo>
                  <a:pt x="4165" y="132"/>
                </a:lnTo>
                <a:lnTo>
                  <a:pt x="4165" y="130"/>
                </a:lnTo>
                <a:lnTo>
                  <a:pt x="4165" y="125"/>
                </a:lnTo>
                <a:lnTo>
                  <a:pt x="4165" y="123"/>
                </a:lnTo>
                <a:lnTo>
                  <a:pt x="4166" y="107"/>
                </a:lnTo>
                <a:lnTo>
                  <a:pt x="4166" y="103"/>
                </a:lnTo>
                <a:lnTo>
                  <a:pt x="4166" y="89"/>
                </a:lnTo>
                <a:lnTo>
                  <a:pt x="4167" y="87"/>
                </a:lnTo>
                <a:lnTo>
                  <a:pt x="4167" y="78"/>
                </a:lnTo>
                <a:lnTo>
                  <a:pt x="4167" y="76"/>
                </a:lnTo>
                <a:lnTo>
                  <a:pt x="4167" y="70"/>
                </a:lnTo>
                <a:lnTo>
                  <a:pt x="4168" y="70"/>
                </a:lnTo>
                <a:lnTo>
                  <a:pt x="4168" y="68"/>
                </a:lnTo>
                <a:lnTo>
                  <a:pt x="4168" y="69"/>
                </a:lnTo>
                <a:lnTo>
                  <a:pt x="4168" y="69"/>
                </a:lnTo>
                <a:lnTo>
                  <a:pt x="4168" y="70"/>
                </a:lnTo>
                <a:lnTo>
                  <a:pt x="4169" y="69"/>
                </a:lnTo>
                <a:lnTo>
                  <a:pt x="4169" y="69"/>
                </a:lnTo>
                <a:lnTo>
                  <a:pt x="4169" y="70"/>
                </a:lnTo>
                <a:lnTo>
                  <a:pt x="4169" y="69"/>
                </a:lnTo>
                <a:lnTo>
                  <a:pt x="4169" y="69"/>
                </a:lnTo>
                <a:lnTo>
                  <a:pt x="4170" y="70"/>
                </a:lnTo>
                <a:lnTo>
                  <a:pt x="4170" y="70"/>
                </a:lnTo>
                <a:lnTo>
                  <a:pt x="4170" y="71"/>
                </a:lnTo>
                <a:lnTo>
                  <a:pt x="4170" y="71"/>
                </a:lnTo>
                <a:lnTo>
                  <a:pt x="4171" y="71"/>
                </a:lnTo>
                <a:lnTo>
                  <a:pt x="4171" y="71"/>
                </a:lnTo>
                <a:lnTo>
                  <a:pt x="4171" y="71"/>
                </a:lnTo>
                <a:lnTo>
                  <a:pt x="4171" y="71"/>
                </a:lnTo>
                <a:lnTo>
                  <a:pt x="4171" y="70"/>
                </a:lnTo>
                <a:lnTo>
                  <a:pt x="4171" y="70"/>
                </a:lnTo>
                <a:lnTo>
                  <a:pt x="4172" y="70"/>
                </a:lnTo>
                <a:lnTo>
                  <a:pt x="4172" y="70"/>
                </a:lnTo>
                <a:lnTo>
                  <a:pt x="4172" y="70"/>
                </a:lnTo>
                <a:lnTo>
                  <a:pt x="4172" y="70"/>
                </a:lnTo>
                <a:lnTo>
                  <a:pt x="4173" y="72"/>
                </a:lnTo>
                <a:lnTo>
                  <a:pt x="4173" y="72"/>
                </a:lnTo>
                <a:lnTo>
                  <a:pt x="4173" y="73"/>
                </a:lnTo>
                <a:lnTo>
                  <a:pt x="4173" y="74"/>
                </a:lnTo>
                <a:lnTo>
                  <a:pt x="4174" y="81"/>
                </a:lnTo>
                <a:lnTo>
                  <a:pt x="4174" y="82"/>
                </a:lnTo>
                <a:lnTo>
                  <a:pt x="4174" y="91"/>
                </a:lnTo>
                <a:lnTo>
                  <a:pt x="4175" y="94"/>
                </a:lnTo>
                <a:lnTo>
                  <a:pt x="4175" y="109"/>
                </a:lnTo>
                <a:lnTo>
                  <a:pt x="4175" y="113"/>
                </a:lnTo>
                <a:lnTo>
                  <a:pt x="4175" y="126"/>
                </a:lnTo>
                <a:lnTo>
                  <a:pt x="4176" y="129"/>
                </a:lnTo>
                <a:lnTo>
                  <a:pt x="4176" y="143"/>
                </a:lnTo>
                <a:lnTo>
                  <a:pt x="4176" y="149"/>
                </a:lnTo>
                <a:lnTo>
                  <a:pt x="4177" y="169"/>
                </a:lnTo>
                <a:lnTo>
                  <a:pt x="4177" y="172"/>
                </a:lnTo>
                <a:lnTo>
                  <a:pt x="4177" y="186"/>
                </a:lnTo>
                <a:lnTo>
                  <a:pt x="4177" y="187"/>
                </a:lnTo>
                <a:lnTo>
                  <a:pt x="4178" y="197"/>
                </a:lnTo>
                <a:lnTo>
                  <a:pt x="4178" y="199"/>
                </a:lnTo>
                <a:lnTo>
                  <a:pt x="4178" y="197"/>
                </a:lnTo>
                <a:lnTo>
                  <a:pt x="4178" y="199"/>
                </a:lnTo>
                <a:lnTo>
                  <a:pt x="4179" y="196"/>
                </a:lnTo>
                <a:lnTo>
                  <a:pt x="4179" y="192"/>
                </a:lnTo>
                <a:lnTo>
                  <a:pt x="4179" y="188"/>
                </a:lnTo>
                <a:lnTo>
                  <a:pt x="4179" y="164"/>
                </a:lnTo>
                <a:lnTo>
                  <a:pt x="4180" y="158"/>
                </a:lnTo>
                <a:lnTo>
                  <a:pt x="4180" y="141"/>
                </a:lnTo>
                <a:lnTo>
                  <a:pt x="4180" y="136"/>
                </a:lnTo>
                <a:lnTo>
                  <a:pt x="4181" y="126"/>
                </a:lnTo>
                <a:lnTo>
                  <a:pt x="4181" y="124"/>
                </a:lnTo>
                <a:lnTo>
                  <a:pt x="4181" y="119"/>
                </a:lnTo>
                <a:lnTo>
                  <a:pt x="4181" y="120"/>
                </a:lnTo>
                <a:lnTo>
                  <a:pt x="4181" y="120"/>
                </a:lnTo>
                <a:lnTo>
                  <a:pt x="4182" y="123"/>
                </a:lnTo>
                <a:lnTo>
                  <a:pt x="4182" y="125"/>
                </a:lnTo>
                <a:lnTo>
                  <a:pt x="4182" y="137"/>
                </a:lnTo>
                <a:lnTo>
                  <a:pt x="4183" y="141"/>
                </a:lnTo>
                <a:lnTo>
                  <a:pt x="4183" y="178"/>
                </a:lnTo>
                <a:lnTo>
                  <a:pt x="4183" y="186"/>
                </a:lnTo>
                <a:lnTo>
                  <a:pt x="4184" y="252"/>
                </a:lnTo>
                <a:lnTo>
                  <a:pt x="4184" y="274"/>
                </a:lnTo>
                <a:lnTo>
                  <a:pt x="4184" y="406"/>
                </a:lnTo>
                <a:lnTo>
                  <a:pt x="4184" y="439"/>
                </a:lnTo>
                <a:lnTo>
                  <a:pt x="4185" y="555"/>
                </a:lnTo>
                <a:lnTo>
                  <a:pt x="4185" y="579"/>
                </a:lnTo>
                <a:lnTo>
                  <a:pt x="4185" y="654"/>
                </a:lnTo>
                <a:lnTo>
                  <a:pt x="4186" y="673"/>
                </a:lnTo>
                <a:lnTo>
                  <a:pt x="4186" y="741"/>
                </a:lnTo>
                <a:lnTo>
                  <a:pt x="4186" y="749"/>
                </a:lnTo>
                <a:lnTo>
                  <a:pt x="4186" y="734"/>
                </a:lnTo>
                <a:lnTo>
                  <a:pt x="4187" y="737"/>
                </a:lnTo>
                <a:lnTo>
                  <a:pt x="4187" y="760"/>
                </a:lnTo>
                <a:lnTo>
                  <a:pt x="4187" y="762"/>
                </a:lnTo>
                <a:lnTo>
                  <a:pt x="4188" y="772"/>
                </a:lnTo>
                <a:lnTo>
                  <a:pt x="4188" y="776"/>
                </a:lnTo>
                <a:lnTo>
                  <a:pt x="4188" y="778"/>
                </a:lnTo>
                <a:lnTo>
                  <a:pt x="4188" y="776"/>
                </a:lnTo>
                <a:lnTo>
                  <a:pt x="4188" y="777"/>
                </a:lnTo>
                <a:lnTo>
                  <a:pt x="4188" y="778"/>
                </a:lnTo>
                <a:lnTo>
                  <a:pt x="4189" y="778"/>
                </a:lnTo>
                <a:lnTo>
                  <a:pt x="4189" y="778"/>
                </a:lnTo>
                <a:lnTo>
                  <a:pt x="4189" y="778"/>
                </a:lnTo>
                <a:lnTo>
                  <a:pt x="4189" y="779"/>
                </a:lnTo>
                <a:lnTo>
                  <a:pt x="4190" y="779"/>
                </a:lnTo>
                <a:lnTo>
                  <a:pt x="4190" y="781"/>
                </a:lnTo>
                <a:lnTo>
                  <a:pt x="4190" y="781"/>
                </a:lnTo>
                <a:lnTo>
                  <a:pt x="4190" y="781"/>
                </a:lnTo>
                <a:lnTo>
                  <a:pt x="4190" y="783"/>
                </a:lnTo>
                <a:lnTo>
                  <a:pt x="4191" y="784"/>
                </a:lnTo>
                <a:lnTo>
                  <a:pt x="4191" y="786"/>
                </a:lnTo>
                <a:lnTo>
                  <a:pt x="4191" y="786"/>
                </a:lnTo>
                <a:lnTo>
                  <a:pt x="4192" y="789"/>
                </a:lnTo>
                <a:lnTo>
                  <a:pt x="4192" y="789"/>
                </a:lnTo>
                <a:lnTo>
                  <a:pt x="4192" y="791"/>
                </a:lnTo>
                <a:lnTo>
                  <a:pt x="4192" y="791"/>
                </a:lnTo>
                <a:lnTo>
                  <a:pt x="4192" y="791"/>
                </a:lnTo>
                <a:lnTo>
                  <a:pt x="4193" y="793"/>
                </a:lnTo>
                <a:lnTo>
                  <a:pt x="4193" y="794"/>
                </a:lnTo>
                <a:lnTo>
                  <a:pt x="4193" y="799"/>
                </a:lnTo>
                <a:lnTo>
                  <a:pt x="4194" y="802"/>
                </a:lnTo>
                <a:lnTo>
                  <a:pt x="4194" y="805"/>
                </a:lnTo>
                <a:lnTo>
                  <a:pt x="4194" y="805"/>
                </a:lnTo>
                <a:lnTo>
                  <a:pt x="4194" y="810"/>
                </a:lnTo>
                <a:lnTo>
                  <a:pt x="4195" y="812"/>
                </a:lnTo>
                <a:lnTo>
                  <a:pt x="4195" y="819"/>
                </a:lnTo>
                <a:lnTo>
                  <a:pt x="4195" y="821"/>
                </a:lnTo>
                <a:lnTo>
                  <a:pt x="4196" y="825"/>
                </a:lnTo>
                <a:lnTo>
                  <a:pt x="4196" y="825"/>
                </a:lnTo>
                <a:lnTo>
                  <a:pt x="4196" y="825"/>
                </a:lnTo>
                <a:lnTo>
                  <a:pt x="4196" y="826"/>
                </a:lnTo>
                <a:lnTo>
                  <a:pt x="4196" y="826"/>
                </a:lnTo>
                <a:lnTo>
                  <a:pt x="4197" y="820"/>
                </a:lnTo>
                <a:lnTo>
                  <a:pt x="4197" y="819"/>
                </a:lnTo>
                <a:lnTo>
                  <a:pt x="4197" y="815"/>
                </a:lnTo>
                <a:lnTo>
                  <a:pt x="4198" y="815"/>
                </a:lnTo>
                <a:lnTo>
                  <a:pt x="4198" y="810"/>
                </a:lnTo>
                <a:lnTo>
                  <a:pt x="4198" y="811"/>
                </a:lnTo>
                <a:lnTo>
                  <a:pt x="4198" y="741"/>
                </a:lnTo>
                <a:lnTo>
                  <a:pt x="4199" y="700"/>
                </a:lnTo>
                <a:lnTo>
                  <a:pt x="4199" y="431"/>
                </a:lnTo>
                <a:lnTo>
                  <a:pt x="4199" y="407"/>
                </a:lnTo>
                <a:lnTo>
                  <a:pt x="4200" y="320"/>
                </a:lnTo>
                <a:lnTo>
                  <a:pt x="4200" y="304"/>
                </a:lnTo>
                <a:lnTo>
                  <a:pt x="4200" y="202"/>
                </a:lnTo>
                <a:lnTo>
                  <a:pt x="4200" y="184"/>
                </a:lnTo>
                <a:lnTo>
                  <a:pt x="4201" y="130"/>
                </a:lnTo>
                <a:lnTo>
                  <a:pt x="4201" y="121"/>
                </a:lnTo>
                <a:lnTo>
                  <a:pt x="4201" y="86"/>
                </a:lnTo>
                <a:lnTo>
                  <a:pt x="4202" y="83"/>
                </a:lnTo>
                <a:lnTo>
                  <a:pt x="4202" y="76"/>
                </a:lnTo>
                <a:lnTo>
                  <a:pt x="4202" y="74"/>
                </a:lnTo>
                <a:lnTo>
                  <a:pt x="4202" y="65"/>
                </a:lnTo>
                <a:lnTo>
                  <a:pt x="4203" y="63"/>
                </a:lnTo>
                <a:lnTo>
                  <a:pt x="4203" y="55"/>
                </a:lnTo>
                <a:lnTo>
                  <a:pt x="4203" y="53"/>
                </a:lnTo>
                <a:lnTo>
                  <a:pt x="4204" y="47"/>
                </a:lnTo>
                <a:lnTo>
                  <a:pt x="4204" y="45"/>
                </a:lnTo>
                <a:lnTo>
                  <a:pt x="4204" y="41"/>
                </a:lnTo>
                <a:lnTo>
                  <a:pt x="4204" y="41"/>
                </a:lnTo>
                <a:lnTo>
                  <a:pt x="4205" y="39"/>
                </a:lnTo>
                <a:lnTo>
                  <a:pt x="4205" y="40"/>
                </a:lnTo>
                <a:lnTo>
                  <a:pt x="4205" y="40"/>
                </a:lnTo>
                <a:lnTo>
                  <a:pt x="4205" y="42"/>
                </a:lnTo>
                <a:lnTo>
                  <a:pt x="4205" y="43"/>
                </a:lnTo>
                <a:lnTo>
                  <a:pt x="4206" y="48"/>
                </a:lnTo>
                <a:lnTo>
                  <a:pt x="4206" y="50"/>
                </a:lnTo>
                <a:lnTo>
                  <a:pt x="4206" y="57"/>
                </a:lnTo>
                <a:lnTo>
                  <a:pt x="4207" y="58"/>
                </a:lnTo>
                <a:lnTo>
                  <a:pt x="4207" y="65"/>
                </a:lnTo>
                <a:lnTo>
                  <a:pt x="4207" y="66"/>
                </a:lnTo>
                <a:lnTo>
                  <a:pt x="4208" y="67"/>
                </a:lnTo>
                <a:lnTo>
                  <a:pt x="4208" y="67"/>
                </a:lnTo>
                <a:lnTo>
                  <a:pt x="4208" y="68"/>
                </a:lnTo>
                <a:lnTo>
                  <a:pt x="4208" y="69"/>
                </a:lnTo>
                <a:lnTo>
                  <a:pt x="4208" y="69"/>
                </a:lnTo>
                <a:lnTo>
                  <a:pt x="4209" y="73"/>
                </a:lnTo>
                <a:lnTo>
                  <a:pt x="4209" y="73"/>
                </a:lnTo>
                <a:lnTo>
                  <a:pt x="4209" y="76"/>
                </a:lnTo>
                <a:lnTo>
                  <a:pt x="4210" y="77"/>
                </a:lnTo>
                <a:lnTo>
                  <a:pt x="4210" y="79"/>
                </a:lnTo>
                <a:lnTo>
                  <a:pt x="4210" y="79"/>
                </a:lnTo>
                <a:lnTo>
                  <a:pt x="4210" y="80"/>
                </a:lnTo>
                <a:lnTo>
                  <a:pt x="4211" y="84"/>
                </a:lnTo>
                <a:lnTo>
                  <a:pt x="4211" y="86"/>
                </a:lnTo>
                <a:lnTo>
                  <a:pt x="4211" y="92"/>
                </a:lnTo>
                <a:lnTo>
                  <a:pt x="4211" y="93"/>
                </a:lnTo>
                <a:lnTo>
                  <a:pt x="4212" y="102"/>
                </a:lnTo>
                <a:lnTo>
                  <a:pt x="4212" y="105"/>
                </a:lnTo>
                <a:lnTo>
                  <a:pt x="4212" y="111"/>
                </a:lnTo>
                <a:lnTo>
                  <a:pt x="4213" y="113"/>
                </a:lnTo>
                <a:lnTo>
                  <a:pt x="4213" y="121"/>
                </a:lnTo>
                <a:lnTo>
                  <a:pt x="4213" y="125"/>
                </a:lnTo>
                <a:lnTo>
                  <a:pt x="4213" y="134"/>
                </a:lnTo>
                <a:lnTo>
                  <a:pt x="4214" y="137"/>
                </a:lnTo>
                <a:lnTo>
                  <a:pt x="4214" y="149"/>
                </a:lnTo>
                <a:lnTo>
                  <a:pt x="4214" y="150"/>
                </a:lnTo>
                <a:lnTo>
                  <a:pt x="4215" y="160"/>
                </a:lnTo>
                <a:lnTo>
                  <a:pt x="4215" y="164"/>
                </a:lnTo>
                <a:lnTo>
                  <a:pt x="4215" y="170"/>
                </a:lnTo>
                <a:lnTo>
                  <a:pt x="4215" y="170"/>
                </a:lnTo>
                <a:lnTo>
                  <a:pt x="4215" y="169"/>
                </a:lnTo>
                <a:lnTo>
                  <a:pt x="4216" y="159"/>
                </a:lnTo>
                <a:lnTo>
                  <a:pt x="4216" y="156"/>
                </a:lnTo>
                <a:lnTo>
                  <a:pt x="4216" y="145"/>
                </a:lnTo>
                <a:lnTo>
                  <a:pt x="4217" y="144"/>
                </a:lnTo>
                <a:lnTo>
                  <a:pt x="4217" y="139"/>
                </a:lnTo>
                <a:lnTo>
                  <a:pt x="4217" y="139"/>
                </a:lnTo>
                <a:lnTo>
                  <a:pt x="4217" y="142"/>
                </a:lnTo>
                <a:lnTo>
                  <a:pt x="4218" y="144"/>
                </a:lnTo>
                <a:lnTo>
                  <a:pt x="4218" y="162"/>
                </a:lnTo>
                <a:lnTo>
                  <a:pt x="4218" y="167"/>
                </a:lnTo>
                <a:lnTo>
                  <a:pt x="4219" y="193"/>
                </a:lnTo>
                <a:lnTo>
                  <a:pt x="4219" y="202"/>
                </a:lnTo>
                <a:lnTo>
                  <a:pt x="4219" y="253"/>
                </a:lnTo>
                <a:lnTo>
                  <a:pt x="4219" y="264"/>
                </a:lnTo>
                <a:lnTo>
                  <a:pt x="4220" y="360"/>
                </a:lnTo>
                <a:lnTo>
                  <a:pt x="4220" y="381"/>
                </a:lnTo>
                <a:lnTo>
                  <a:pt x="4220" y="491"/>
                </a:lnTo>
                <a:lnTo>
                  <a:pt x="4221" y="525"/>
                </a:lnTo>
                <a:lnTo>
                  <a:pt x="4221" y="628"/>
                </a:lnTo>
                <a:lnTo>
                  <a:pt x="4221" y="649"/>
                </a:lnTo>
                <a:lnTo>
                  <a:pt x="4221" y="721"/>
                </a:lnTo>
                <a:lnTo>
                  <a:pt x="4222" y="728"/>
                </a:lnTo>
                <a:lnTo>
                  <a:pt x="4222" y="751"/>
                </a:lnTo>
                <a:lnTo>
                  <a:pt x="4222" y="751"/>
                </a:lnTo>
                <a:lnTo>
                  <a:pt x="4222" y="745"/>
                </a:lnTo>
                <a:lnTo>
                  <a:pt x="4222" y="744"/>
                </a:lnTo>
                <a:lnTo>
                  <a:pt x="4223" y="754"/>
                </a:lnTo>
                <a:lnTo>
                  <a:pt x="4223" y="762"/>
                </a:lnTo>
                <a:lnTo>
                  <a:pt x="4223" y="776"/>
                </a:lnTo>
                <a:lnTo>
                  <a:pt x="4223" y="778"/>
                </a:lnTo>
                <a:lnTo>
                  <a:pt x="4224" y="788"/>
                </a:lnTo>
                <a:lnTo>
                  <a:pt x="4224" y="789"/>
                </a:lnTo>
                <a:lnTo>
                  <a:pt x="4224" y="784"/>
                </a:lnTo>
                <a:lnTo>
                  <a:pt x="4225" y="785"/>
                </a:lnTo>
                <a:lnTo>
                  <a:pt x="4225" y="786"/>
                </a:lnTo>
                <a:lnTo>
                  <a:pt x="4225" y="785"/>
                </a:lnTo>
                <a:lnTo>
                  <a:pt x="4225" y="784"/>
                </a:lnTo>
                <a:lnTo>
                  <a:pt x="4225" y="783"/>
                </a:lnTo>
                <a:lnTo>
                  <a:pt x="4225" y="783"/>
                </a:lnTo>
                <a:lnTo>
                  <a:pt x="4226" y="783"/>
                </a:lnTo>
                <a:lnTo>
                  <a:pt x="4226" y="783"/>
                </a:lnTo>
                <a:lnTo>
                  <a:pt x="4226" y="783"/>
                </a:lnTo>
                <a:lnTo>
                  <a:pt x="4226" y="784"/>
                </a:lnTo>
                <a:lnTo>
                  <a:pt x="4226" y="783"/>
                </a:lnTo>
                <a:lnTo>
                  <a:pt x="4227" y="784"/>
                </a:lnTo>
                <a:lnTo>
                  <a:pt x="4227" y="784"/>
                </a:lnTo>
                <a:lnTo>
                  <a:pt x="4227" y="785"/>
                </a:lnTo>
                <a:lnTo>
                  <a:pt x="4227" y="785"/>
                </a:lnTo>
                <a:lnTo>
                  <a:pt x="4228" y="787"/>
                </a:lnTo>
                <a:lnTo>
                  <a:pt x="4228" y="787"/>
                </a:lnTo>
                <a:lnTo>
                  <a:pt x="4228" y="789"/>
                </a:lnTo>
                <a:lnTo>
                  <a:pt x="4228" y="790"/>
                </a:lnTo>
                <a:lnTo>
                  <a:pt x="4229" y="794"/>
                </a:lnTo>
                <a:lnTo>
                  <a:pt x="4229" y="794"/>
                </a:lnTo>
                <a:lnTo>
                  <a:pt x="4229" y="797"/>
                </a:lnTo>
                <a:lnTo>
                  <a:pt x="4230" y="797"/>
                </a:lnTo>
                <a:lnTo>
                  <a:pt x="4230" y="807"/>
                </a:lnTo>
                <a:lnTo>
                  <a:pt x="4230" y="809"/>
                </a:lnTo>
                <a:lnTo>
                  <a:pt x="4231" y="810"/>
                </a:lnTo>
                <a:lnTo>
                  <a:pt x="4231" y="811"/>
                </a:lnTo>
                <a:lnTo>
                  <a:pt x="4231" y="818"/>
                </a:lnTo>
                <a:lnTo>
                  <a:pt x="4231" y="820"/>
                </a:lnTo>
                <a:lnTo>
                  <a:pt x="4232" y="823"/>
                </a:lnTo>
                <a:lnTo>
                  <a:pt x="4232" y="823"/>
                </a:lnTo>
                <a:lnTo>
                  <a:pt x="4232" y="821"/>
                </a:lnTo>
                <a:lnTo>
                  <a:pt x="4233" y="820"/>
                </a:lnTo>
                <a:lnTo>
                  <a:pt x="4233" y="816"/>
                </a:lnTo>
                <a:lnTo>
                  <a:pt x="4233" y="814"/>
                </a:lnTo>
                <a:lnTo>
                  <a:pt x="4233" y="810"/>
                </a:lnTo>
                <a:lnTo>
                  <a:pt x="4234" y="809"/>
                </a:lnTo>
                <a:lnTo>
                  <a:pt x="4234" y="810"/>
                </a:lnTo>
                <a:lnTo>
                  <a:pt x="4234" y="797"/>
                </a:lnTo>
                <a:lnTo>
                  <a:pt x="4234" y="782"/>
                </a:lnTo>
                <a:lnTo>
                  <a:pt x="4235" y="552"/>
                </a:lnTo>
                <a:lnTo>
                  <a:pt x="4235" y="479"/>
                </a:lnTo>
                <a:lnTo>
                  <a:pt x="4235" y="344"/>
                </a:lnTo>
                <a:lnTo>
                  <a:pt x="4235" y="323"/>
                </a:lnTo>
                <a:lnTo>
                  <a:pt x="4236" y="226"/>
                </a:lnTo>
                <a:lnTo>
                  <a:pt x="4236" y="208"/>
                </a:lnTo>
                <a:lnTo>
                  <a:pt x="4236" y="122"/>
                </a:lnTo>
                <a:lnTo>
                  <a:pt x="4237" y="115"/>
                </a:lnTo>
                <a:lnTo>
                  <a:pt x="4237" y="93"/>
                </a:lnTo>
                <a:lnTo>
                  <a:pt x="4237" y="86"/>
                </a:lnTo>
                <a:lnTo>
                  <a:pt x="4238" y="74"/>
                </a:lnTo>
                <a:lnTo>
                  <a:pt x="4238" y="71"/>
                </a:lnTo>
                <a:lnTo>
                  <a:pt x="4238" y="53"/>
                </a:lnTo>
                <a:lnTo>
                  <a:pt x="4238" y="51"/>
                </a:lnTo>
                <a:lnTo>
                  <a:pt x="4239" y="42"/>
                </a:lnTo>
                <a:lnTo>
                  <a:pt x="4239" y="40"/>
                </a:lnTo>
                <a:lnTo>
                  <a:pt x="4239" y="34"/>
                </a:lnTo>
                <a:lnTo>
                  <a:pt x="4240" y="33"/>
                </a:lnTo>
                <a:lnTo>
                  <a:pt x="4240" y="33"/>
                </a:lnTo>
                <a:lnTo>
                  <a:pt x="4240" y="33"/>
                </a:lnTo>
                <a:lnTo>
                  <a:pt x="4240" y="33"/>
                </a:lnTo>
                <a:lnTo>
                  <a:pt x="4240" y="32"/>
                </a:lnTo>
                <a:lnTo>
                  <a:pt x="4240" y="33"/>
                </a:lnTo>
                <a:lnTo>
                  <a:pt x="4241" y="33"/>
                </a:lnTo>
                <a:lnTo>
                  <a:pt x="4241" y="39"/>
                </a:lnTo>
                <a:lnTo>
                  <a:pt x="4241" y="40"/>
                </a:lnTo>
                <a:lnTo>
                  <a:pt x="4242" y="50"/>
                </a:lnTo>
                <a:lnTo>
                  <a:pt x="4242" y="52"/>
                </a:lnTo>
                <a:lnTo>
                  <a:pt x="4242" y="62"/>
                </a:lnTo>
                <a:lnTo>
                  <a:pt x="4242" y="64"/>
                </a:lnTo>
                <a:lnTo>
                  <a:pt x="4243" y="73"/>
                </a:lnTo>
                <a:lnTo>
                  <a:pt x="4243" y="74"/>
                </a:lnTo>
                <a:lnTo>
                  <a:pt x="4243" y="79"/>
                </a:lnTo>
                <a:lnTo>
                  <a:pt x="4244" y="79"/>
                </a:lnTo>
                <a:lnTo>
                  <a:pt x="4244" y="86"/>
                </a:lnTo>
                <a:lnTo>
                  <a:pt x="4244" y="87"/>
                </a:lnTo>
                <a:lnTo>
                  <a:pt x="4244" y="96"/>
                </a:lnTo>
                <a:lnTo>
                  <a:pt x="4245" y="97"/>
                </a:lnTo>
                <a:lnTo>
                  <a:pt x="4245" y="106"/>
                </a:lnTo>
                <a:lnTo>
                  <a:pt x="4245" y="107"/>
                </a:lnTo>
                <a:lnTo>
                  <a:pt x="4246" y="116"/>
                </a:lnTo>
                <a:lnTo>
                  <a:pt x="4246" y="118"/>
                </a:lnTo>
                <a:lnTo>
                  <a:pt x="4246" y="129"/>
                </a:lnTo>
                <a:lnTo>
                  <a:pt x="4246" y="132"/>
                </a:lnTo>
                <a:lnTo>
                  <a:pt x="4247" y="143"/>
                </a:lnTo>
                <a:lnTo>
                  <a:pt x="4247" y="146"/>
                </a:lnTo>
                <a:lnTo>
                  <a:pt x="4247" y="164"/>
                </a:lnTo>
                <a:lnTo>
                  <a:pt x="4248" y="166"/>
                </a:lnTo>
                <a:lnTo>
                  <a:pt x="4248" y="179"/>
                </a:lnTo>
                <a:lnTo>
                  <a:pt x="4248" y="183"/>
                </a:lnTo>
                <a:lnTo>
                  <a:pt x="4248" y="192"/>
                </a:lnTo>
                <a:lnTo>
                  <a:pt x="4249" y="194"/>
                </a:lnTo>
                <a:lnTo>
                  <a:pt x="4249" y="199"/>
                </a:lnTo>
                <a:lnTo>
                  <a:pt x="4249" y="199"/>
                </a:lnTo>
                <a:lnTo>
                  <a:pt x="4249" y="197"/>
                </a:lnTo>
                <a:lnTo>
                  <a:pt x="4250" y="194"/>
                </a:lnTo>
                <a:lnTo>
                  <a:pt x="4250" y="192"/>
                </a:lnTo>
                <a:lnTo>
                  <a:pt x="4250" y="183"/>
                </a:lnTo>
                <a:lnTo>
                  <a:pt x="4250" y="180"/>
                </a:lnTo>
                <a:lnTo>
                  <a:pt x="4251" y="168"/>
                </a:lnTo>
                <a:lnTo>
                  <a:pt x="4251" y="166"/>
                </a:lnTo>
                <a:lnTo>
                  <a:pt x="4251" y="157"/>
                </a:lnTo>
                <a:lnTo>
                  <a:pt x="4251" y="155"/>
                </a:lnTo>
                <a:lnTo>
                  <a:pt x="4252" y="147"/>
                </a:lnTo>
                <a:lnTo>
                  <a:pt x="4252" y="146"/>
                </a:lnTo>
                <a:lnTo>
                  <a:pt x="4252" y="143"/>
                </a:lnTo>
                <a:lnTo>
                  <a:pt x="4252" y="143"/>
                </a:lnTo>
                <a:lnTo>
                  <a:pt x="4253" y="143"/>
                </a:lnTo>
                <a:lnTo>
                  <a:pt x="4253" y="146"/>
                </a:lnTo>
                <a:lnTo>
                  <a:pt x="4253" y="147"/>
                </a:lnTo>
                <a:lnTo>
                  <a:pt x="4254" y="158"/>
                </a:lnTo>
                <a:lnTo>
                  <a:pt x="4254" y="163"/>
                </a:lnTo>
                <a:lnTo>
                  <a:pt x="4254" y="181"/>
                </a:lnTo>
                <a:lnTo>
                  <a:pt x="4254" y="186"/>
                </a:lnTo>
                <a:lnTo>
                  <a:pt x="4255" y="221"/>
                </a:lnTo>
                <a:lnTo>
                  <a:pt x="4255" y="228"/>
                </a:lnTo>
                <a:lnTo>
                  <a:pt x="4255" y="273"/>
                </a:lnTo>
                <a:lnTo>
                  <a:pt x="4256" y="290"/>
                </a:lnTo>
                <a:lnTo>
                  <a:pt x="4256" y="394"/>
                </a:lnTo>
                <a:lnTo>
                  <a:pt x="4256" y="427"/>
                </a:lnTo>
                <a:lnTo>
                  <a:pt x="4256" y="529"/>
                </a:lnTo>
                <a:lnTo>
                  <a:pt x="4257" y="550"/>
                </a:lnTo>
                <a:lnTo>
                  <a:pt x="4257" y="635"/>
                </a:lnTo>
                <a:lnTo>
                  <a:pt x="4257" y="654"/>
                </a:lnTo>
                <a:lnTo>
                  <a:pt x="4258" y="727"/>
                </a:lnTo>
                <a:lnTo>
                  <a:pt x="4258" y="735"/>
                </a:lnTo>
                <a:lnTo>
                  <a:pt x="4258" y="747"/>
                </a:lnTo>
                <a:lnTo>
                  <a:pt x="4258" y="733"/>
                </a:lnTo>
                <a:lnTo>
                  <a:pt x="4258" y="732"/>
                </a:lnTo>
                <a:lnTo>
                  <a:pt x="4258" y="731"/>
                </a:lnTo>
                <a:lnTo>
                  <a:pt x="4259" y="750"/>
                </a:lnTo>
                <a:lnTo>
                  <a:pt x="4259" y="757"/>
                </a:lnTo>
                <a:lnTo>
                  <a:pt x="4259" y="773"/>
                </a:lnTo>
                <a:lnTo>
                  <a:pt x="4260" y="775"/>
                </a:lnTo>
                <a:lnTo>
                  <a:pt x="4260" y="776"/>
                </a:lnTo>
                <a:lnTo>
                  <a:pt x="4260" y="776"/>
                </a:lnTo>
                <a:lnTo>
                  <a:pt x="4260" y="776"/>
                </a:lnTo>
                <a:lnTo>
                  <a:pt x="4260" y="778"/>
                </a:lnTo>
                <a:lnTo>
                  <a:pt x="4261" y="778"/>
                </a:lnTo>
                <a:lnTo>
                  <a:pt x="4261" y="781"/>
                </a:lnTo>
                <a:lnTo>
                  <a:pt x="4261" y="781"/>
                </a:lnTo>
                <a:lnTo>
                  <a:pt x="4261" y="782"/>
                </a:lnTo>
                <a:lnTo>
                  <a:pt x="4262" y="782"/>
                </a:lnTo>
                <a:lnTo>
                  <a:pt x="4262" y="782"/>
                </a:lnTo>
                <a:lnTo>
                  <a:pt x="4262" y="784"/>
                </a:lnTo>
                <a:lnTo>
                  <a:pt x="4262" y="784"/>
                </a:lnTo>
                <a:lnTo>
                  <a:pt x="4262" y="784"/>
                </a:lnTo>
                <a:lnTo>
                  <a:pt x="4263" y="786"/>
                </a:lnTo>
                <a:lnTo>
                  <a:pt x="4263" y="787"/>
                </a:lnTo>
                <a:lnTo>
                  <a:pt x="4263" y="790"/>
                </a:lnTo>
                <a:lnTo>
                  <a:pt x="4264" y="790"/>
                </a:lnTo>
                <a:lnTo>
                  <a:pt x="4264" y="794"/>
                </a:lnTo>
                <a:lnTo>
                  <a:pt x="4264" y="794"/>
                </a:lnTo>
                <a:lnTo>
                  <a:pt x="4264" y="797"/>
                </a:lnTo>
                <a:lnTo>
                  <a:pt x="4265" y="800"/>
                </a:lnTo>
                <a:lnTo>
                  <a:pt x="4265" y="806"/>
                </a:lnTo>
                <a:lnTo>
                  <a:pt x="4265" y="806"/>
                </a:lnTo>
                <a:lnTo>
                  <a:pt x="4265" y="807"/>
                </a:lnTo>
                <a:lnTo>
                  <a:pt x="4266" y="808"/>
                </a:lnTo>
                <a:lnTo>
                  <a:pt x="4266" y="812"/>
                </a:lnTo>
                <a:lnTo>
                  <a:pt x="4266" y="820"/>
                </a:lnTo>
                <a:lnTo>
                  <a:pt x="4267" y="821"/>
                </a:lnTo>
                <a:lnTo>
                  <a:pt x="4267" y="825"/>
                </a:lnTo>
                <a:lnTo>
                  <a:pt x="4267" y="825"/>
                </a:lnTo>
                <a:lnTo>
                  <a:pt x="4267" y="826"/>
                </a:lnTo>
                <a:lnTo>
                  <a:pt x="4267" y="825"/>
                </a:lnTo>
                <a:lnTo>
                  <a:pt x="4268" y="825"/>
                </a:lnTo>
                <a:lnTo>
                  <a:pt x="4268" y="822"/>
                </a:lnTo>
                <a:lnTo>
                  <a:pt x="4268" y="822"/>
                </a:lnTo>
                <a:lnTo>
                  <a:pt x="4269" y="815"/>
                </a:lnTo>
                <a:lnTo>
                  <a:pt x="4269" y="814"/>
                </a:lnTo>
                <a:lnTo>
                  <a:pt x="4269" y="813"/>
                </a:lnTo>
                <a:lnTo>
                  <a:pt x="4269" y="812"/>
                </a:lnTo>
                <a:lnTo>
                  <a:pt x="4270" y="681"/>
                </a:lnTo>
                <a:lnTo>
                  <a:pt x="4270" y="621"/>
                </a:lnTo>
                <a:lnTo>
                  <a:pt x="4270" y="420"/>
                </a:lnTo>
                <a:lnTo>
                  <a:pt x="4271" y="402"/>
                </a:lnTo>
                <a:lnTo>
                  <a:pt x="4271" y="365"/>
                </a:lnTo>
                <a:lnTo>
                  <a:pt x="4271" y="354"/>
                </a:lnTo>
                <a:lnTo>
                  <a:pt x="4271" y="260"/>
                </a:lnTo>
                <a:lnTo>
                  <a:pt x="4272" y="247"/>
                </a:lnTo>
                <a:lnTo>
                  <a:pt x="4272" y="195"/>
                </a:lnTo>
                <a:lnTo>
                  <a:pt x="4272" y="182"/>
                </a:lnTo>
                <a:lnTo>
                  <a:pt x="4273" y="155"/>
                </a:lnTo>
                <a:lnTo>
                  <a:pt x="4273" y="152"/>
                </a:lnTo>
                <a:lnTo>
                  <a:pt x="4273" y="138"/>
                </a:lnTo>
                <a:lnTo>
                  <a:pt x="4273" y="134"/>
                </a:lnTo>
                <a:lnTo>
                  <a:pt x="4274" y="109"/>
                </a:lnTo>
                <a:lnTo>
                  <a:pt x="4274" y="102"/>
                </a:lnTo>
                <a:lnTo>
                  <a:pt x="4274" y="72"/>
                </a:lnTo>
                <a:lnTo>
                  <a:pt x="4275" y="66"/>
                </a:lnTo>
                <a:lnTo>
                  <a:pt x="4275" y="48"/>
                </a:lnTo>
                <a:lnTo>
                  <a:pt x="4275" y="45"/>
                </a:lnTo>
                <a:lnTo>
                  <a:pt x="4275" y="31"/>
                </a:lnTo>
                <a:lnTo>
                  <a:pt x="4276" y="27"/>
                </a:lnTo>
                <a:lnTo>
                  <a:pt x="4276" y="17"/>
                </a:lnTo>
                <a:lnTo>
                  <a:pt x="4276" y="16"/>
                </a:lnTo>
                <a:lnTo>
                  <a:pt x="4277" y="12"/>
                </a:lnTo>
                <a:lnTo>
                  <a:pt x="4277" y="13"/>
                </a:lnTo>
                <a:lnTo>
                  <a:pt x="4277" y="13"/>
                </a:lnTo>
                <a:lnTo>
                  <a:pt x="4277" y="16"/>
                </a:lnTo>
                <a:lnTo>
                  <a:pt x="4277" y="18"/>
                </a:lnTo>
                <a:lnTo>
                  <a:pt x="4278" y="28"/>
                </a:lnTo>
                <a:lnTo>
                  <a:pt x="4278" y="30"/>
                </a:lnTo>
                <a:lnTo>
                  <a:pt x="4278" y="37"/>
                </a:lnTo>
                <a:lnTo>
                  <a:pt x="4279" y="40"/>
                </a:lnTo>
                <a:lnTo>
                  <a:pt x="4279" y="50"/>
                </a:lnTo>
                <a:lnTo>
                  <a:pt x="4279" y="52"/>
                </a:lnTo>
                <a:lnTo>
                  <a:pt x="4279" y="64"/>
                </a:lnTo>
                <a:lnTo>
                  <a:pt x="4280" y="68"/>
                </a:lnTo>
                <a:lnTo>
                  <a:pt x="4280" y="79"/>
                </a:lnTo>
                <a:lnTo>
                  <a:pt x="4280" y="82"/>
                </a:lnTo>
                <a:lnTo>
                  <a:pt x="4281" y="97"/>
                </a:lnTo>
                <a:lnTo>
                  <a:pt x="4281" y="100"/>
                </a:lnTo>
                <a:lnTo>
                  <a:pt x="4281" y="116"/>
                </a:lnTo>
                <a:lnTo>
                  <a:pt x="4281" y="123"/>
                </a:lnTo>
                <a:lnTo>
                  <a:pt x="4282" y="136"/>
                </a:lnTo>
                <a:lnTo>
                  <a:pt x="4282" y="139"/>
                </a:lnTo>
                <a:lnTo>
                  <a:pt x="4282" y="164"/>
                </a:lnTo>
                <a:lnTo>
                  <a:pt x="4283" y="170"/>
                </a:lnTo>
                <a:lnTo>
                  <a:pt x="4283" y="189"/>
                </a:lnTo>
                <a:lnTo>
                  <a:pt x="4283" y="194"/>
                </a:lnTo>
                <a:lnTo>
                  <a:pt x="4283" y="205"/>
                </a:lnTo>
                <a:lnTo>
                  <a:pt x="4284" y="208"/>
                </a:lnTo>
                <a:lnTo>
                  <a:pt x="4284" y="216"/>
                </a:lnTo>
                <a:lnTo>
                  <a:pt x="4284" y="218"/>
                </a:lnTo>
                <a:lnTo>
                  <a:pt x="4285" y="220"/>
                </a:lnTo>
                <a:lnTo>
                  <a:pt x="4285" y="221"/>
                </a:lnTo>
                <a:lnTo>
                  <a:pt x="4285" y="222"/>
                </a:lnTo>
                <a:lnTo>
                  <a:pt x="4285" y="222"/>
                </a:lnTo>
                <a:lnTo>
                  <a:pt x="4286" y="221"/>
                </a:lnTo>
                <a:lnTo>
                  <a:pt x="4286" y="222"/>
                </a:lnTo>
                <a:lnTo>
                  <a:pt x="4286" y="222"/>
                </a:lnTo>
                <a:lnTo>
                  <a:pt x="4286" y="226"/>
                </a:lnTo>
                <a:lnTo>
                  <a:pt x="4287" y="230"/>
                </a:lnTo>
                <a:lnTo>
                  <a:pt x="4287" y="254"/>
                </a:lnTo>
                <a:lnTo>
                  <a:pt x="4287" y="264"/>
                </a:lnTo>
                <a:lnTo>
                  <a:pt x="4287" y="307"/>
                </a:lnTo>
                <a:lnTo>
                  <a:pt x="4288" y="318"/>
                </a:lnTo>
                <a:lnTo>
                  <a:pt x="4288" y="415"/>
                </a:lnTo>
                <a:lnTo>
                  <a:pt x="4288" y="434"/>
                </a:lnTo>
                <a:lnTo>
                  <a:pt x="4289" y="528"/>
                </a:lnTo>
                <a:lnTo>
                  <a:pt x="4289" y="550"/>
                </a:lnTo>
                <a:lnTo>
                  <a:pt x="4289" y="629"/>
                </a:lnTo>
                <a:lnTo>
                  <a:pt x="4289" y="643"/>
                </a:lnTo>
                <a:lnTo>
                  <a:pt x="4290" y="712"/>
                </a:lnTo>
                <a:lnTo>
                  <a:pt x="4290" y="725"/>
                </a:lnTo>
                <a:lnTo>
                  <a:pt x="4290" y="747"/>
                </a:lnTo>
                <a:lnTo>
                  <a:pt x="4290" y="743"/>
                </a:lnTo>
                <a:lnTo>
                  <a:pt x="4291" y="736"/>
                </a:lnTo>
                <a:lnTo>
                  <a:pt x="4291" y="723"/>
                </a:lnTo>
                <a:lnTo>
                  <a:pt x="4291" y="729"/>
                </a:lnTo>
                <a:lnTo>
                  <a:pt x="4291" y="733"/>
                </a:lnTo>
                <a:lnTo>
                  <a:pt x="4291" y="755"/>
                </a:lnTo>
                <a:lnTo>
                  <a:pt x="4292" y="759"/>
                </a:lnTo>
                <a:lnTo>
                  <a:pt x="4292" y="770"/>
                </a:lnTo>
                <a:lnTo>
                  <a:pt x="4292" y="772"/>
                </a:lnTo>
                <a:lnTo>
                  <a:pt x="4293" y="769"/>
                </a:lnTo>
                <a:lnTo>
                  <a:pt x="4293" y="770"/>
                </a:lnTo>
                <a:lnTo>
                  <a:pt x="4293" y="773"/>
                </a:lnTo>
                <a:lnTo>
                  <a:pt x="4294" y="773"/>
                </a:lnTo>
                <a:lnTo>
                  <a:pt x="4294" y="773"/>
                </a:lnTo>
                <a:lnTo>
                  <a:pt x="4294" y="773"/>
                </a:lnTo>
                <a:lnTo>
                  <a:pt x="4294" y="772"/>
                </a:lnTo>
                <a:lnTo>
                  <a:pt x="4294" y="774"/>
                </a:lnTo>
                <a:lnTo>
                  <a:pt x="4295" y="776"/>
                </a:lnTo>
                <a:lnTo>
                  <a:pt x="4295" y="778"/>
                </a:lnTo>
                <a:lnTo>
                  <a:pt x="4295" y="778"/>
                </a:lnTo>
                <a:lnTo>
                  <a:pt x="4295" y="778"/>
                </a:lnTo>
                <a:lnTo>
                  <a:pt x="4296" y="781"/>
                </a:lnTo>
                <a:lnTo>
                  <a:pt x="4296" y="782"/>
                </a:lnTo>
                <a:lnTo>
                  <a:pt x="4296" y="784"/>
                </a:lnTo>
                <a:lnTo>
                  <a:pt x="4296" y="784"/>
                </a:lnTo>
                <a:lnTo>
                  <a:pt x="4296" y="786"/>
                </a:lnTo>
                <a:lnTo>
                  <a:pt x="4297" y="788"/>
                </a:lnTo>
                <a:lnTo>
                  <a:pt x="4297" y="788"/>
                </a:lnTo>
                <a:lnTo>
                  <a:pt x="4297" y="792"/>
                </a:lnTo>
                <a:lnTo>
                  <a:pt x="4297" y="792"/>
                </a:lnTo>
                <a:lnTo>
                  <a:pt x="4298" y="793"/>
                </a:lnTo>
                <a:lnTo>
                  <a:pt x="4298" y="795"/>
                </a:lnTo>
                <a:lnTo>
                  <a:pt x="4298" y="796"/>
                </a:lnTo>
                <a:lnTo>
                  <a:pt x="4298" y="799"/>
                </a:lnTo>
                <a:lnTo>
                  <a:pt x="4299" y="799"/>
                </a:lnTo>
                <a:lnTo>
                  <a:pt x="4299" y="805"/>
                </a:lnTo>
                <a:lnTo>
                  <a:pt x="4299" y="805"/>
                </a:lnTo>
                <a:lnTo>
                  <a:pt x="4299" y="807"/>
                </a:lnTo>
                <a:lnTo>
                  <a:pt x="4300" y="810"/>
                </a:lnTo>
                <a:lnTo>
                  <a:pt x="4300" y="810"/>
                </a:lnTo>
                <a:lnTo>
                  <a:pt x="4300" y="811"/>
                </a:lnTo>
                <a:lnTo>
                  <a:pt x="4300" y="811"/>
                </a:lnTo>
                <a:lnTo>
                  <a:pt x="4300" y="811"/>
                </a:lnTo>
                <a:lnTo>
                  <a:pt x="4300" y="812"/>
                </a:lnTo>
                <a:lnTo>
                  <a:pt x="4301" y="810"/>
                </a:lnTo>
                <a:lnTo>
                  <a:pt x="4301" y="808"/>
                </a:lnTo>
                <a:lnTo>
                  <a:pt x="4301" y="803"/>
                </a:lnTo>
                <a:lnTo>
                  <a:pt x="4302" y="802"/>
                </a:lnTo>
                <a:lnTo>
                  <a:pt x="4302" y="797"/>
                </a:lnTo>
                <a:lnTo>
                  <a:pt x="4302" y="797"/>
                </a:lnTo>
                <a:lnTo>
                  <a:pt x="4302" y="797"/>
                </a:lnTo>
                <a:lnTo>
                  <a:pt x="4302" y="797"/>
                </a:lnTo>
                <a:lnTo>
                  <a:pt x="4302" y="797"/>
                </a:lnTo>
                <a:lnTo>
                  <a:pt x="4303" y="793"/>
                </a:lnTo>
                <a:lnTo>
                  <a:pt x="4303" y="605"/>
                </a:lnTo>
                <a:lnTo>
                  <a:pt x="4303" y="510"/>
                </a:lnTo>
                <a:lnTo>
                  <a:pt x="4304" y="349"/>
                </a:lnTo>
                <a:lnTo>
                  <a:pt x="4304" y="330"/>
                </a:lnTo>
                <a:lnTo>
                  <a:pt x="4304" y="242"/>
                </a:lnTo>
                <a:lnTo>
                  <a:pt x="4304" y="224"/>
                </a:lnTo>
                <a:lnTo>
                  <a:pt x="4305" y="158"/>
                </a:lnTo>
                <a:lnTo>
                  <a:pt x="4305" y="146"/>
                </a:lnTo>
                <a:lnTo>
                  <a:pt x="4305" y="107"/>
                </a:lnTo>
                <a:lnTo>
                  <a:pt x="4306" y="102"/>
                </a:lnTo>
                <a:lnTo>
                  <a:pt x="4306" y="81"/>
                </a:lnTo>
                <a:lnTo>
                  <a:pt x="4306" y="77"/>
                </a:lnTo>
                <a:lnTo>
                  <a:pt x="4306" y="66"/>
                </a:lnTo>
                <a:lnTo>
                  <a:pt x="4307" y="65"/>
                </a:lnTo>
                <a:lnTo>
                  <a:pt x="4307" y="58"/>
                </a:lnTo>
                <a:lnTo>
                  <a:pt x="4307" y="57"/>
                </a:lnTo>
                <a:lnTo>
                  <a:pt x="4308" y="50"/>
                </a:lnTo>
                <a:lnTo>
                  <a:pt x="4308" y="49"/>
                </a:lnTo>
                <a:lnTo>
                  <a:pt x="4308" y="42"/>
                </a:lnTo>
                <a:lnTo>
                  <a:pt x="4308" y="42"/>
                </a:lnTo>
                <a:lnTo>
                  <a:pt x="4309" y="41"/>
                </a:lnTo>
                <a:lnTo>
                  <a:pt x="4309" y="41"/>
                </a:lnTo>
                <a:lnTo>
                  <a:pt x="4309" y="41"/>
                </a:lnTo>
                <a:lnTo>
                  <a:pt x="4309" y="42"/>
                </a:lnTo>
                <a:lnTo>
                  <a:pt x="4309" y="42"/>
                </a:lnTo>
                <a:lnTo>
                  <a:pt x="4310" y="46"/>
                </a:lnTo>
                <a:lnTo>
                  <a:pt x="4310" y="47"/>
                </a:lnTo>
                <a:lnTo>
                  <a:pt x="4310" y="52"/>
                </a:lnTo>
                <a:lnTo>
                  <a:pt x="4311" y="53"/>
                </a:lnTo>
                <a:lnTo>
                  <a:pt x="4311" y="60"/>
                </a:lnTo>
                <a:lnTo>
                  <a:pt x="4311" y="62"/>
                </a:lnTo>
                <a:lnTo>
                  <a:pt x="4312" y="66"/>
                </a:lnTo>
                <a:lnTo>
                  <a:pt x="4312" y="67"/>
                </a:lnTo>
                <a:lnTo>
                  <a:pt x="4312" y="70"/>
                </a:lnTo>
                <a:lnTo>
                  <a:pt x="4312" y="70"/>
                </a:lnTo>
                <a:lnTo>
                  <a:pt x="4312" y="69"/>
                </a:lnTo>
                <a:lnTo>
                  <a:pt x="4313" y="72"/>
                </a:lnTo>
                <a:lnTo>
                  <a:pt x="4313" y="73"/>
                </a:lnTo>
                <a:lnTo>
                  <a:pt x="4313" y="76"/>
                </a:lnTo>
                <a:lnTo>
                  <a:pt x="4314" y="77"/>
                </a:lnTo>
                <a:lnTo>
                  <a:pt x="4314" y="82"/>
                </a:lnTo>
                <a:lnTo>
                  <a:pt x="4314" y="84"/>
                </a:lnTo>
                <a:lnTo>
                  <a:pt x="4314" y="91"/>
                </a:lnTo>
                <a:lnTo>
                  <a:pt x="4315" y="94"/>
                </a:lnTo>
                <a:lnTo>
                  <a:pt x="4315" y="103"/>
                </a:lnTo>
                <a:lnTo>
                  <a:pt x="4315" y="105"/>
                </a:lnTo>
                <a:lnTo>
                  <a:pt x="4316" y="118"/>
                </a:lnTo>
                <a:lnTo>
                  <a:pt x="4316" y="120"/>
                </a:lnTo>
                <a:lnTo>
                  <a:pt x="4316" y="131"/>
                </a:lnTo>
                <a:lnTo>
                  <a:pt x="4316" y="135"/>
                </a:lnTo>
                <a:lnTo>
                  <a:pt x="4317" y="149"/>
                </a:lnTo>
                <a:lnTo>
                  <a:pt x="4317" y="154"/>
                </a:lnTo>
                <a:lnTo>
                  <a:pt x="4317" y="168"/>
                </a:lnTo>
                <a:lnTo>
                  <a:pt x="4318" y="170"/>
                </a:lnTo>
                <a:lnTo>
                  <a:pt x="4318" y="178"/>
                </a:lnTo>
                <a:lnTo>
                  <a:pt x="4318" y="181"/>
                </a:lnTo>
                <a:lnTo>
                  <a:pt x="4318" y="192"/>
                </a:lnTo>
                <a:lnTo>
                  <a:pt x="4318" y="195"/>
                </a:lnTo>
                <a:lnTo>
                  <a:pt x="4319" y="202"/>
                </a:lnTo>
                <a:lnTo>
                  <a:pt x="4319" y="204"/>
                </a:lnTo>
                <a:lnTo>
                  <a:pt x="4320" y="210"/>
                </a:lnTo>
                <a:lnTo>
                  <a:pt x="4320" y="210"/>
                </a:lnTo>
                <a:lnTo>
                  <a:pt x="4320" y="212"/>
                </a:lnTo>
                <a:lnTo>
                  <a:pt x="4320" y="203"/>
                </a:lnTo>
                <a:lnTo>
                  <a:pt x="4320" y="199"/>
                </a:lnTo>
                <a:lnTo>
                  <a:pt x="4321" y="185"/>
                </a:lnTo>
                <a:lnTo>
                  <a:pt x="4321" y="181"/>
                </a:lnTo>
                <a:lnTo>
                  <a:pt x="4321" y="166"/>
                </a:lnTo>
                <a:lnTo>
                  <a:pt x="4322" y="163"/>
                </a:lnTo>
                <a:lnTo>
                  <a:pt x="4322" y="153"/>
                </a:lnTo>
                <a:lnTo>
                  <a:pt x="4322" y="152"/>
                </a:lnTo>
                <a:lnTo>
                  <a:pt x="4323" y="147"/>
                </a:lnTo>
                <a:lnTo>
                  <a:pt x="4323" y="148"/>
                </a:lnTo>
                <a:lnTo>
                  <a:pt x="4323" y="152"/>
                </a:lnTo>
                <a:lnTo>
                  <a:pt x="4323" y="154"/>
                </a:lnTo>
                <a:lnTo>
                  <a:pt x="4324" y="172"/>
                </a:lnTo>
                <a:lnTo>
                  <a:pt x="4324" y="176"/>
                </a:lnTo>
                <a:lnTo>
                  <a:pt x="4324" y="207"/>
                </a:lnTo>
                <a:lnTo>
                  <a:pt x="4325" y="214"/>
                </a:lnTo>
                <a:lnTo>
                  <a:pt x="4325" y="299"/>
                </a:lnTo>
                <a:lnTo>
                  <a:pt x="4325" y="319"/>
                </a:lnTo>
                <a:lnTo>
                  <a:pt x="4325" y="437"/>
                </a:lnTo>
                <a:lnTo>
                  <a:pt x="4326" y="477"/>
                </a:lnTo>
                <a:lnTo>
                  <a:pt x="4326" y="586"/>
                </a:lnTo>
                <a:lnTo>
                  <a:pt x="4326" y="607"/>
                </a:lnTo>
                <a:lnTo>
                  <a:pt x="4327" y="703"/>
                </a:lnTo>
                <a:lnTo>
                  <a:pt x="4327" y="718"/>
                </a:lnTo>
                <a:lnTo>
                  <a:pt x="4327" y="753"/>
                </a:lnTo>
                <a:lnTo>
                  <a:pt x="4327" y="758"/>
                </a:lnTo>
                <a:lnTo>
                  <a:pt x="4327" y="762"/>
                </a:lnTo>
                <a:lnTo>
                  <a:pt x="4328" y="759"/>
                </a:lnTo>
                <a:lnTo>
                  <a:pt x="4328" y="755"/>
                </a:lnTo>
                <a:lnTo>
                  <a:pt x="4328" y="764"/>
                </a:lnTo>
                <a:lnTo>
                  <a:pt x="4329" y="767"/>
                </a:lnTo>
                <a:lnTo>
                  <a:pt x="4329" y="782"/>
                </a:lnTo>
                <a:lnTo>
                  <a:pt x="4329" y="786"/>
                </a:lnTo>
                <a:lnTo>
                  <a:pt x="4329" y="794"/>
                </a:lnTo>
                <a:lnTo>
                  <a:pt x="4330" y="793"/>
                </a:lnTo>
                <a:lnTo>
                  <a:pt x="4330" y="791"/>
                </a:lnTo>
                <a:lnTo>
                  <a:pt x="4330" y="791"/>
                </a:lnTo>
                <a:lnTo>
                  <a:pt x="4330" y="791"/>
                </a:lnTo>
                <a:lnTo>
                  <a:pt x="4330" y="791"/>
                </a:lnTo>
                <a:lnTo>
                  <a:pt x="4331" y="792"/>
                </a:lnTo>
                <a:lnTo>
                  <a:pt x="4331" y="792"/>
                </a:lnTo>
                <a:lnTo>
                  <a:pt x="4331" y="793"/>
                </a:lnTo>
                <a:lnTo>
                  <a:pt x="4331" y="793"/>
                </a:lnTo>
                <a:lnTo>
                  <a:pt x="4332" y="793"/>
                </a:lnTo>
                <a:lnTo>
                  <a:pt x="4332" y="793"/>
                </a:lnTo>
                <a:lnTo>
                  <a:pt x="4332" y="797"/>
                </a:lnTo>
                <a:lnTo>
                  <a:pt x="4332" y="797"/>
                </a:lnTo>
                <a:lnTo>
                  <a:pt x="4333" y="799"/>
                </a:lnTo>
                <a:lnTo>
                  <a:pt x="4333" y="799"/>
                </a:lnTo>
                <a:lnTo>
                  <a:pt x="4333" y="799"/>
                </a:lnTo>
                <a:lnTo>
                  <a:pt x="4333" y="799"/>
                </a:lnTo>
                <a:lnTo>
                  <a:pt x="4333" y="799"/>
                </a:lnTo>
                <a:lnTo>
                  <a:pt x="4334" y="799"/>
                </a:lnTo>
                <a:lnTo>
                  <a:pt x="4334" y="801"/>
                </a:lnTo>
                <a:lnTo>
                  <a:pt x="4334" y="801"/>
                </a:lnTo>
                <a:lnTo>
                  <a:pt x="4334" y="801"/>
                </a:lnTo>
                <a:lnTo>
                  <a:pt x="4335" y="807"/>
                </a:lnTo>
                <a:lnTo>
                  <a:pt x="4335" y="807"/>
                </a:lnTo>
                <a:lnTo>
                  <a:pt x="4335" y="811"/>
                </a:lnTo>
                <a:lnTo>
                  <a:pt x="4335" y="811"/>
                </a:lnTo>
                <a:lnTo>
                  <a:pt x="4336" y="818"/>
                </a:lnTo>
                <a:lnTo>
                  <a:pt x="4336" y="819"/>
                </a:lnTo>
                <a:lnTo>
                  <a:pt x="4336" y="824"/>
                </a:lnTo>
                <a:lnTo>
                  <a:pt x="4337" y="825"/>
                </a:lnTo>
                <a:lnTo>
                  <a:pt x="4337" y="825"/>
                </a:lnTo>
                <a:lnTo>
                  <a:pt x="4337" y="825"/>
                </a:lnTo>
                <a:lnTo>
                  <a:pt x="4337" y="825"/>
                </a:lnTo>
                <a:lnTo>
                  <a:pt x="4337" y="820"/>
                </a:lnTo>
                <a:lnTo>
                  <a:pt x="4338" y="817"/>
                </a:lnTo>
                <a:lnTo>
                  <a:pt x="4338" y="811"/>
                </a:lnTo>
                <a:lnTo>
                  <a:pt x="4338" y="810"/>
                </a:lnTo>
                <a:lnTo>
                  <a:pt x="4339" y="807"/>
                </a:lnTo>
                <a:lnTo>
                  <a:pt x="4339" y="807"/>
                </a:lnTo>
                <a:lnTo>
                  <a:pt x="4339" y="716"/>
                </a:lnTo>
                <a:lnTo>
                  <a:pt x="4339" y="658"/>
                </a:lnTo>
                <a:lnTo>
                  <a:pt x="4340" y="383"/>
                </a:lnTo>
                <a:lnTo>
                  <a:pt x="4340" y="359"/>
                </a:lnTo>
                <a:lnTo>
                  <a:pt x="4340" y="273"/>
                </a:lnTo>
                <a:lnTo>
                  <a:pt x="4341" y="244"/>
                </a:lnTo>
                <a:lnTo>
                  <a:pt x="4341" y="161"/>
                </a:lnTo>
                <a:lnTo>
                  <a:pt x="4341" y="148"/>
                </a:lnTo>
                <a:lnTo>
                  <a:pt x="4341" y="108"/>
                </a:lnTo>
                <a:lnTo>
                  <a:pt x="4341" y="100"/>
                </a:lnTo>
                <a:lnTo>
                  <a:pt x="4342" y="71"/>
                </a:lnTo>
                <a:lnTo>
                  <a:pt x="4342" y="66"/>
                </a:lnTo>
                <a:lnTo>
                  <a:pt x="4343" y="50"/>
                </a:lnTo>
                <a:lnTo>
                  <a:pt x="4343" y="47"/>
                </a:lnTo>
                <a:lnTo>
                  <a:pt x="4343" y="25"/>
                </a:lnTo>
                <a:lnTo>
                  <a:pt x="4343" y="22"/>
                </a:lnTo>
                <a:lnTo>
                  <a:pt x="4344" y="14"/>
                </a:lnTo>
                <a:lnTo>
                  <a:pt x="4344" y="13"/>
                </a:lnTo>
                <a:lnTo>
                  <a:pt x="4344" y="11"/>
                </a:lnTo>
                <a:lnTo>
                  <a:pt x="4344" y="11"/>
                </a:lnTo>
                <a:lnTo>
                  <a:pt x="4345" y="10"/>
                </a:lnTo>
                <a:lnTo>
                  <a:pt x="4345" y="10"/>
                </a:lnTo>
                <a:lnTo>
                  <a:pt x="4345" y="13"/>
                </a:lnTo>
                <a:lnTo>
                  <a:pt x="4345" y="14"/>
                </a:lnTo>
                <a:lnTo>
                  <a:pt x="4345" y="23"/>
                </a:lnTo>
                <a:lnTo>
                  <a:pt x="4346" y="26"/>
                </a:lnTo>
                <a:lnTo>
                  <a:pt x="4346" y="42"/>
                </a:lnTo>
                <a:lnTo>
                  <a:pt x="4346" y="44"/>
                </a:lnTo>
                <a:lnTo>
                  <a:pt x="4347" y="68"/>
                </a:lnTo>
                <a:lnTo>
                  <a:pt x="4347" y="71"/>
                </a:lnTo>
                <a:lnTo>
                  <a:pt x="4347" y="86"/>
                </a:lnTo>
                <a:lnTo>
                  <a:pt x="4347" y="89"/>
                </a:lnTo>
                <a:lnTo>
                  <a:pt x="4348" y="97"/>
                </a:lnTo>
                <a:lnTo>
                  <a:pt x="4348" y="97"/>
                </a:lnTo>
                <a:lnTo>
                  <a:pt x="4348" y="99"/>
                </a:lnTo>
                <a:lnTo>
                  <a:pt x="4349" y="100"/>
                </a:lnTo>
                <a:lnTo>
                  <a:pt x="4349" y="101"/>
                </a:lnTo>
                <a:lnTo>
                  <a:pt x="4349" y="101"/>
                </a:lnTo>
                <a:lnTo>
                  <a:pt x="4349" y="101"/>
                </a:lnTo>
                <a:lnTo>
                  <a:pt x="4350" y="104"/>
                </a:lnTo>
                <a:lnTo>
                  <a:pt x="4350" y="104"/>
                </a:lnTo>
                <a:lnTo>
                  <a:pt x="4350" y="104"/>
                </a:lnTo>
                <a:lnTo>
                  <a:pt x="4350" y="105"/>
                </a:lnTo>
                <a:lnTo>
                  <a:pt x="4350" y="105"/>
                </a:lnTo>
                <a:lnTo>
                  <a:pt x="4350" y="106"/>
                </a:lnTo>
                <a:lnTo>
                  <a:pt x="4351" y="106"/>
                </a:lnTo>
                <a:lnTo>
                  <a:pt x="4351" y="106"/>
                </a:lnTo>
                <a:lnTo>
                  <a:pt x="4351" y="108"/>
                </a:lnTo>
                <a:lnTo>
                  <a:pt x="4351" y="108"/>
                </a:lnTo>
                <a:lnTo>
                  <a:pt x="4352" y="109"/>
                </a:lnTo>
                <a:lnTo>
                  <a:pt x="4352" y="113"/>
                </a:lnTo>
                <a:lnTo>
                  <a:pt x="4352" y="113"/>
                </a:lnTo>
                <a:lnTo>
                  <a:pt x="4352" y="121"/>
                </a:lnTo>
                <a:lnTo>
                  <a:pt x="4353" y="122"/>
                </a:lnTo>
                <a:lnTo>
                  <a:pt x="4353" y="131"/>
                </a:lnTo>
                <a:lnTo>
                  <a:pt x="4353" y="136"/>
                </a:lnTo>
                <a:lnTo>
                  <a:pt x="4354" y="144"/>
                </a:lnTo>
                <a:lnTo>
                  <a:pt x="4354" y="147"/>
                </a:lnTo>
                <a:lnTo>
                  <a:pt x="4354" y="158"/>
                </a:lnTo>
                <a:lnTo>
                  <a:pt x="4354" y="160"/>
                </a:lnTo>
                <a:lnTo>
                  <a:pt x="4355" y="167"/>
                </a:lnTo>
                <a:lnTo>
                  <a:pt x="4355" y="168"/>
                </a:lnTo>
                <a:lnTo>
                  <a:pt x="4355" y="173"/>
                </a:lnTo>
                <a:lnTo>
                  <a:pt x="4356" y="173"/>
                </a:lnTo>
                <a:lnTo>
                  <a:pt x="4356" y="163"/>
                </a:lnTo>
                <a:lnTo>
                  <a:pt x="4356" y="159"/>
                </a:lnTo>
                <a:lnTo>
                  <a:pt x="4356" y="145"/>
                </a:lnTo>
                <a:lnTo>
                  <a:pt x="4357" y="143"/>
                </a:lnTo>
                <a:lnTo>
                  <a:pt x="4357" y="134"/>
                </a:lnTo>
                <a:lnTo>
                  <a:pt x="4357" y="134"/>
                </a:lnTo>
                <a:lnTo>
                  <a:pt x="4358" y="132"/>
                </a:lnTo>
                <a:lnTo>
                  <a:pt x="4358" y="133"/>
                </a:lnTo>
                <a:lnTo>
                  <a:pt x="4358" y="134"/>
                </a:lnTo>
                <a:lnTo>
                  <a:pt x="4358" y="143"/>
                </a:lnTo>
                <a:lnTo>
                  <a:pt x="4358" y="146"/>
                </a:lnTo>
                <a:lnTo>
                  <a:pt x="4359" y="173"/>
                </a:lnTo>
                <a:lnTo>
                  <a:pt x="4359" y="182"/>
                </a:lnTo>
                <a:lnTo>
                  <a:pt x="4359" y="217"/>
                </a:lnTo>
                <a:lnTo>
                  <a:pt x="4360" y="227"/>
                </a:lnTo>
                <a:lnTo>
                  <a:pt x="4360" y="304"/>
                </a:lnTo>
                <a:lnTo>
                  <a:pt x="4360" y="318"/>
                </a:lnTo>
                <a:lnTo>
                  <a:pt x="4360" y="425"/>
                </a:lnTo>
                <a:lnTo>
                  <a:pt x="4361" y="459"/>
                </a:lnTo>
                <a:lnTo>
                  <a:pt x="4361" y="563"/>
                </a:lnTo>
                <a:lnTo>
                  <a:pt x="4361" y="584"/>
                </a:lnTo>
                <a:lnTo>
                  <a:pt x="4362" y="675"/>
                </a:lnTo>
                <a:lnTo>
                  <a:pt x="4362" y="692"/>
                </a:lnTo>
                <a:lnTo>
                  <a:pt x="4362" y="736"/>
                </a:lnTo>
                <a:lnTo>
                  <a:pt x="4362" y="744"/>
                </a:lnTo>
                <a:lnTo>
                  <a:pt x="4362" y="753"/>
                </a:lnTo>
                <a:lnTo>
                  <a:pt x="4363" y="742"/>
                </a:lnTo>
                <a:lnTo>
                  <a:pt x="4363" y="740"/>
                </a:lnTo>
                <a:lnTo>
                  <a:pt x="4363" y="757"/>
                </a:lnTo>
                <a:lnTo>
                  <a:pt x="4364" y="760"/>
                </a:lnTo>
                <a:lnTo>
                  <a:pt x="4364" y="775"/>
                </a:lnTo>
                <a:lnTo>
                  <a:pt x="4364" y="780"/>
                </a:lnTo>
                <a:lnTo>
                  <a:pt x="4364" y="791"/>
                </a:lnTo>
                <a:lnTo>
                  <a:pt x="4365" y="793"/>
                </a:lnTo>
                <a:lnTo>
                  <a:pt x="4365" y="789"/>
                </a:lnTo>
                <a:lnTo>
                  <a:pt x="4365" y="789"/>
                </a:lnTo>
                <a:lnTo>
                  <a:pt x="4365" y="789"/>
                </a:lnTo>
                <a:lnTo>
                  <a:pt x="4366" y="789"/>
                </a:lnTo>
                <a:lnTo>
                  <a:pt x="4366" y="789"/>
                </a:lnTo>
                <a:lnTo>
                  <a:pt x="4366" y="788"/>
                </a:lnTo>
                <a:lnTo>
                  <a:pt x="4366" y="786"/>
                </a:lnTo>
                <a:lnTo>
                  <a:pt x="4366" y="785"/>
                </a:lnTo>
                <a:lnTo>
                  <a:pt x="4367" y="784"/>
                </a:lnTo>
                <a:lnTo>
                  <a:pt x="4367" y="784"/>
                </a:lnTo>
                <a:lnTo>
                  <a:pt x="4367" y="783"/>
                </a:lnTo>
                <a:lnTo>
                  <a:pt x="4367" y="783"/>
                </a:lnTo>
                <a:lnTo>
                  <a:pt x="4368" y="783"/>
                </a:lnTo>
                <a:lnTo>
                  <a:pt x="4368" y="784"/>
                </a:lnTo>
                <a:lnTo>
                  <a:pt x="4368" y="784"/>
                </a:lnTo>
                <a:lnTo>
                  <a:pt x="4368" y="786"/>
                </a:lnTo>
                <a:lnTo>
                  <a:pt x="4369" y="786"/>
                </a:lnTo>
                <a:lnTo>
                  <a:pt x="4369" y="790"/>
                </a:lnTo>
                <a:lnTo>
                  <a:pt x="4369" y="790"/>
                </a:lnTo>
                <a:lnTo>
                  <a:pt x="4370" y="791"/>
                </a:lnTo>
                <a:lnTo>
                  <a:pt x="4370" y="795"/>
                </a:lnTo>
                <a:lnTo>
                  <a:pt x="4370" y="797"/>
                </a:lnTo>
                <a:lnTo>
                  <a:pt x="4370" y="797"/>
                </a:lnTo>
                <a:lnTo>
                  <a:pt x="4370" y="798"/>
                </a:lnTo>
                <a:lnTo>
                  <a:pt x="4371" y="807"/>
                </a:lnTo>
                <a:lnTo>
                  <a:pt x="4371" y="808"/>
                </a:lnTo>
                <a:lnTo>
                  <a:pt x="4371" y="807"/>
                </a:lnTo>
                <a:lnTo>
                  <a:pt x="4371" y="810"/>
                </a:lnTo>
                <a:lnTo>
                  <a:pt x="4372" y="812"/>
                </a:lnTo>
                <a:lnTo>
                  <a:pt x="4372" y="816"/>
                </a:lnTo>
                <a:lnTo>
                  <a:pt x="4372" y="816"/>
                </a:lnTo>
                <a:lnTo>
                  <a:pt x="4372" y="816"/>
                </a:lnTo>
                <a:lnTo>
                  <a:pt x="4373" y="816"/>
                </a:lnTo>
                <a:lnTo>
                  <a:pt x="4373" y="811"/>
                </a:lnTo>
                <a:lnTo>
                  <a:pt x="4373" y="811"/>
                </a:lnTo>
                <a:lnTo>
                  <a:pt x="4374" y="806"/>
                </a:lnTo>
                <a:lnTo>
                  <a:pt x="4374" y="806"/>
                </a:lnTo>
                <a:lnTo>
                  <a:pt x="4374" y="803"/>
                </a:lnTo>
                <a:lnTo>
                  <a:pt x="4374" y="800"/>
                </a:lnTo>
                <a:lnTo>
                  <a:pt x="4374" y="799"/>
                </a:lnTo>
                <a:lnTo>
                  <a:pt x="4375" y="791"/>
                </a:lnTo>
                <a:lnTo>
                  <a:pt x="4375" y="761"/>
                </a:lnTo>
                <a:lnTo>
                  <a:pt x="4375" y="423"/>
                </a:lnTo>
                <a:lnTo>
                  <a:pt x="4376" y="374"/>
                </a:lnTo>
                <a:lnTo>
                  <a:pt x="4376" y="289"/>
                </a:lnTo>
                <a:lnTo>
                  <a:pt x="4376" y="271"/>
                </a:lnTo>
                <a:lnTo>
                  <a:pt x="4377" y="171"/>
                </a:lnTo>
                <a:lnTo>
                  <a:pt x="4377" y="148"/>
                </a:lnTo>
                <a:lnTo>
                  <a:pt x="4377" y="94"/>
                </a:lnTo>
                <a:lnTo>
                  <a:pt x="4377" y="87"/>
                </a:lnTo>
                <a:lnTo>
                  <a:pt x="4378" y="62"/>
                </a:lnTo>
                <a:lnTo>
                  <a:pt x="4378" y="58"/>
                </a:lnTo>
                <a:lnTo>
                  <a:pt x="4378" y="50"/>
                </a:lnTo>
                <a:lnTo>
                  <a:pt x="4379" y="49"/>
                </a:lnTo>
                <a:lnTo>
                  <a:pt x="4379" y="47"/>
                </a:lnTo>
                <a:lnTo>
                  <a:pt x="4379" y="47"/>
                </a:lnTo>
                <a:lnTo>
                  <a:pt x="4379" y="46"/>
                </a:lnTo>
                <a:lnTo>
                  <a:pt x="4379" y="46"/>
                </a:lnTo>
                <a:lnTo>
                  <a:pt x="4380" y="46"/>
                </a:lnTo>
                <a:lnTo>
                  <a:pt x="4380" y="49"/>
                </a:lnTo>
                <a:lnTo>
                  <a:pt x="4380" y="50"/>
                </a:lnTo>
                <a:lnTo>
                  <a:pt x="4381" y="59"/>
                </a:lnTo>
                <a:lnTo>
                  <a:pt x="4381" y="62"/>
                </a:lnTo>
                <a:lnTo>
                  <a:pt x="4381" y="73"/>
                </a:lnTo>
                <a:lnTo>
                  <a:pt x="4381" y="76"/>
                </a:lnTo>
                <a:lnTo>
                  <a:pt x="4382" y="100"/>
                </a:lnTo>
                <a:lnTo>
                  <a:pt x="4382" y="104"/>
                </a:lnTo>
                <a:lnTo>
                  <a:pt x="4382" y="127"/>
                </a:lnTo>
                <a:lnTo>
                  <a:pt x="4383" y="134"/>
                </a:lnTo>
                <a:lnTo>
                  <a:pt x="4383" y="163"/>
                </a:lnTo>
                <a:lnTo>
                  <a:pt x="4383" y="168"/>
                </a:lnTo>
                <a:lnTo>
                  <a:pt x="4383" y="191"/>
                </a:lnTo>
                <a:lnTo>
                  <a:pt x="4384" y="197"/>
                </a:lnTo>
                <a:lnTo>
                  <a:pt x="4384" y="215"/>
                </a:lnTo>
                <a:lnTo>
                  <a:pt x="4384" y="221"/>
                </a:lnTo>
                <a:lnTo>
                  <a:pt x="4385" y="239"/>
                </a:lnTo>
                <a:lnTo>
                  <a:pt x="4385" y="242"/>
                </a:lnTo>
                <a:lnTo>
                  <a:pt x="4385" y="249"/>
                </a:lnTo>
                <a:lnTo>
                  <a:pt x="4385" y="251"/>
                </a:lnTo>
                <a:lnTo>
                  <a:pt x="4386" y="253"/>
                </a:lnTo>
                <a:lnTo>
                  <a:pt x="4386" y="253"/>
                </a:lnTo>
                <a:lnTo>
                  <a:pt x="4386" y="254"/>
                </a:lnTo>
                <a:lnTo>
                  <a:pt x="4386" y="253"/>
                </a:lnTo>
                <a:lnTo>
                  <a:pt x="4387" y="252"/>
                </a:lnTo>
                <a:lnTo>
                  <a:pt x="4387" y="250"/>
                </a:lnTo>
                <a:lnTo>
                  <a:pt x="4387" y="249"/>
                </a:lnTo>
                <a:lnTo>
                  <a:pt x="4387" y="247"/>
                </a:lnTo>
                <a:lnTo>
                  <a:pt x="4388" y="247"/>
                </a:lnTo>
                <a:lnTo>
                  <a:pt x="4388" y="243"/>
                </a:lnTo>
                <a:lnTo>
                  <a:pt x="4388" y="241"/>
                </a:lnTo>
                <a:lnTo>
                  <a:pt x="4389" y="238"/>
                </a:lnTo>
                <a:lnTo>
                  <a:pt x="4389" y="238"/>
                </a:lnTo>
                <a:lnTo>
                  <a:pt x="4389" y="234"/>
                </a:lnTo>
                <a:lnTo>
                  <a:pt x="4389" y="234"/>
                </a:lnTo>
                <a:lnTo>
                  <a:pt x="4390" y="237"/>
                </a:lnTo>
                <a:lnTo>
                  <a:pt x="4390" y="239"/>
                </a:lnTo>
                <a:lnTo>
                  <a:pt x="4390" y="248"/>
                </a:lnTo>
                <a:lnTo>
                  <a:pt x="4390" y="251"/>
                </a:lnTo>
                <a:lnTo>
                  <a:pt x="4391" y="265"/>
                </a:lnTo>
                <a:lnTo>
                  <a:pt x="4391" y="268"/>
                </a:lnTo>
                <a:lnTo>
                  <a:pt x="4391" y="278"/>
                </a:lnTo>
                <a:lnTo>
                  <a:pt x="4392" y="282"/>
                </a:lnTo>
                <a:lnTo>
                  <a:pt x="4392" y="286"/>
                </a:lnTo>
                <a:lnTo>
                  <a:pt x="4392" y="283"/>
                </a:lnTo>
                <a:lnTo>
                  <a:pt x="4393" y="270"/>
                </a:lnTo>
                <a:lnTo>
                  <a:pt x="4393" y="266"/>
                </a:lnTo>
                <a:lnTo>
                  <a:pt x="4393" y="238"/>
                </a:lnTo>
                <a:lnTo>
                  <a:pt x="4393" y="228"/>
                </a:lnTo>
                <a:lnTo>
                  <a:pt x="4394" y="203"/>
                </a:lnTo>
                <a:lnTo>
                  <a:pt x="4394" y="197"/>
                </a:lnTo>
                <a:lnTo>
                  <a:pt x="4394" y="181"/>
                </a:lnTo>
                <a:lnTo>
                  <a:pt x="4395" y="179"/>
                </a:lnTo>
                <a:lnTo>
                  <a:pt x="4395" y="170"/>
                </a:lnTo>
                <a:lnTo>
                  <a:pt x="4395" y="168"/>
                </a:lnTo>
                <a:lnTo>
                  <a:pt x="4395" y="167"/>
                </a:lnTo>
                <a:lnTo>
                  <a:pt x="4395" y="168"/>
                </a:lnTo>
                <a:lnTo>
                  <a:pt x="4396" y="169"/>
                </a:lnTo>
                <a:lnTo>
                  <a:pt x="4396" y="179"/>
                </a:lnTo>
                <a:lnTo>
                  <a:pt x="4396" y="182"/>
                </a:lnTo>
                <a:lnTo>
                  <a:pt x="4397" y="229"/>
                </a:lnTo>
                <a:lnTo>
                  <a:pt x="4397" y="241"/>
                </a:lnTo>
                <a:lnTo>
                  <a:pt x="4397" y="333"/>
                </a:lnTo>
                <a:lnTo>
                  <a:pt x="4397" y="369"/>
                </a:lnTo>
                <a:lnTo>
                  <a:pt x="4398" y="494"/>
                </a:lnTo>
                <a:lnTo>
                  <a:pt x="4398" y="517"/>
                </a:lnTo>
                <a:lnTo>
                  <a:pt x="4398" y="628"/>
                </a:lnTo>
                <a:lnTo>
                  <a:pt x="4399" y="648"/>
                </a:lnTo>
                <a:lnTo>
                  <a:pt x="4399" y="719"/>
                </a:lnTo>
                <a:lnTo>
                  <a:pt x="4399" y="729"/>
                </a:lnTo>
                <a:lnTo>
                  <a:pt x="4399" y="751"/>
                </a:lnTo>
                <a:lnTo>
                  <a:pt x="4399" y="746"/>
                </a:lnTo>
                <a:lnTo>
                  <a:pt x="4399" y="740"/>
                </a:lnTo>
                <a:lnTo>
                  <a:pt x="4400" y="735"/>
                </a:lnTo>
                <a:lnTo>
                  <a:pt x="4400" y="753"/>
                </a:lnTo>
                <a:lnTo>
                  <a:pt x="4400" y="757"/>
                </a:lnTo>
                <a:lnTo>
                  <a:pt x="4401" y="770"/>
                </a:lnTo>
                <a:lnTo>
                  <a:pt x="4401" y="774"/>
                </a:lnTo>
                <a:lnTo>
                  <a:pt x="4401" y="782"/>
                </a:lnTo>
                <a:lnTo>
                  <a:pt x="4401" y="783"/>
                </a:lnTo>
                <a:lnTo>
                  <a:pt x="4402" y="784"/>
                </a:lnTo>
                <a:lnTo>
                  <a:pt x="4402" y="783"/>
                </a:lnTo>
                <a:lnTo>
                  <a:pt x="4402" y="783"/>
                </a:lnTo>
                <a:lnTo>
                  <a:pt x="4402" y="785"/>
                </a:lnTo>
                <a:lnTo>
                  <a:pt x="4403" y="786"/>
                </a:lnTo>
                <a:lnTo>
                  <a:pt x="4403" y="789"/>
                </a:lnTo>
                <a:lnTo>
                  <a:pt x="4403" y="789"/>
                </a:lnTo>
                <a:lnTo>
                  <a:pt x="4403" y="791"/>
                </a:lnTo>
                <a:lnTo>
                  <a:pt x="4404" y="791"/>
                </a:lnTo>
                <a:lnTo>
                  <a:pt x="4404" y="794"/>
                </a:lnTo>
                <a:lnTo>
                  <a:pt x="4404" y="796"/>
                </a:lnTo>
                <a:lnTo>
                  <a:pt x="4405" y="801"/>
                </a:lnTo>
                <a:lnTo>
                  <a:pt x="4405" y="802"/>
                </a:lnTo>
                <a:lnTo>
                  <a:pt x="4405" y="804"/>
                </a:lnTo>
                <a:lnTo>
                  <a:pt x="4405" y="804"/>
                </a:lnTo>
                <a:lnTo>
                  <a:pt x="4406" y="805"/>
                </a:lnTo>
                <a:lnTo>
                  <a:pt x="4406" y="807"/>
                </a:lnTo>
                <a:lnTo>
                  <a:pt x="4406" y="807"/>
                </a:lnTo>
                <a:lnTo>
                  <a:pt x="4406" y="809"/>
                </a:lnTo>
                <a:lnTo>
                  <a:pt x="4406" y="809"/>
                </a:lnTo>
                <a:lnTo>
                  <a:pt x="4407" y="809"/>
                </a:lnTo>
                <a:lnTo>
                  <a:pt x="4407" y="812"/>
                </a:lnTo>
                <a:lnTo>
                  <a:pt x="4407" y="814"/>
                </a:lnTo>
                <a:lnTo>
                  <a:pt x="4408" y="822"/>
                </a:lnTo>
                <a:lnTo>
                  <a:pt x="4408" y="823"/>
                </a:lnTo>
                <a:lnTo>
                  <a:pt x="4408" y="827"/>
                </a:lnTo>
                <a:lnTo>
                  <a:pt x="4408" y="827"/>
                </a:lnTo>
                <a:lnTo>
                  <a:pt x="4409" y="827"/>
                </a:lnTo>
                <a:lnTo>
                  <a:pt x="4409" y="827"/>
                </a:lnTo>
                <a:lnTo>
                  <a:pt x="4409" y="826"/>
                </a:lnTo>
                <a:lnTo>
                  <a:pt x="4409" y="826"/>
                </a:lnTo>
                <a:lnTo>
                  <a:pt x="4410" y="825"/>
                </a:lnTo>
                <a:lnTo>
                  <a:pt x="4410" y="817"/>
                </a:lnTo>
                <a:lnTo>
                  <a:pt x="4410" y="816"/>
                </a:lnTo>
                <a:lnTo>
                  <a:pt x="4410" y="813"/>
                </a:lnTo>
                <a:lnTo>
                  <a:pt x="4411" y="813"/>
                </a:lnTo>
                <a:lnTo>
                  <a:pt x="4411" y="812"/>
                </a:lnTo>
                <a:lnTo>
                  <a:pt x="4411" y="812"/>
                </a:lnTo>
                <a:lnTo>
                  <a:pt x="4411" y="802"/>
                </a:lnTo>
                <a:lnTo>
                  <a:pt x="4412" y="626"/>
                </a:lnTo>
                <a:lnTo>
                  <a:pt x="4412" y="541"/>
                </a:lnTo>
                <a:lnTo>
                  <a:pt x="4412" y="373"/>
                </a:lnTo>
                <a:lnTo>
                  <a:pt x="4412" y="359"/>
                </a:lnTo>
                <a:lnTo>
                  <a:pt x="4413" y="278"/>
                </a:lnTo>
                <a:lnTo>
                  <a:pt x="4413" y="255"/>
                </a:lnTo>
                <a:lnTo>
                  <a:pt x="4413" y="170"/>
                </a:lnTo>
                <a:lnTo>
                  <a:pt x="4413" y="151"/>
                </a:lnTo>
                <a:lnTo>
                  <a:pt x="4414" y="103"/>
                </a:lnTo>
                <a:lnTo>
                  <a:pt x="4414" y="97"/>
                </a:lnTo>
                <a:lnTo>
                  <a:pt x="4414" y="74"/>
                </a:lnTo>
                <a:lnTo>
                  <a:pt x="4415" y="71"/>
                </a:lnTo>
                <a:lnTo>
                  <a:pt x="4415" y="60"/>
                </a:lnTo>
                <a:lnTo>
                  <a:pt x="4415" y="58"/>
                </a:lnTo>
                <a:lnTo>
                  <a:pt x="4416" y="48"/>
                </a:lnTo>
                <a:lnTo>
                  <a:pt x="4416" y="45"/>
                </a:lnTo>
                <a:lnTo>
                  <a:pt x="4416" y="39"/>
                </a:lnTo>
                <a:lnTo>
                  <a:pt x="4416" y="38"/>
                </a:lnTo>
                <a:lnTo>
                  <a:pt x="4417" y="34"/>
                </a:lnTo>
                <a:lnTo>
                  <a:pt x="4417" y="34"/>
                </a:lnTo>
                <a:lnTo>
                  <a:pt x="4417" y="33"/>
                </a:lnTo>
                <a:lnTo>
                  <a:pt x="4417" y="34"/>
                </a:lnTo>
                <a:lnTo>
                  <a:pt x="4418" y="34"/>
                </a:lnTo>
                <a:lnTo>
                  <a:pt x="4418" y="38"/>
                </a:lnTo>
                <a:lnTo>
                  <a:pt x="4418" y="40"/>
                </a:lnTo>
                <a:lnTo>
                  <a:pt x="4418" y="52"/>
                </a:lnTo>
                <a:lnTo>
                  <a:pt x="4419" y="56"/>
                </a:lnTo>
                <a:lnTo>
                  <a:pt x="4419" y="70"/>
                </a:lnTo>
                <a:lnTo>
                  <a:pt x="4419" y="74"/>
                </a:lnTo>
                <a:lnTo>
                  <a:pt x="4420" y="91"/>
                </a:lnTo>
                <a:lnTo>
                  <a:pt x="4420" y="94"/>
                </a:lnTo>
                <a:lnTo>
                  <a:pt x="4420" y="105"/>
                </a:lnTo>
                <a:lnTo>
                  <a:pt x="4420" y="107"/>
                </a:lnTo>
                <a:lnTo>
                  <a:pt x="4421" y="114"/>
                </a:lnTo>
                <a:lnTo>
                  <a:pt x="4421" y="116"/>
                </a:lnTo>
                <a:lnTo>
                  <a:pt x="4421" y="120"/>
                </a:lnTo>
                <a:lnTo>
                  <a:pt x="4422" y="121"/>
                </a:lnTo>
                <a:lnTo>
                  <a:pt x="4422" y="122"/>
                </a:lnTo>
                <a:lnTo>
                  <a:pt x="4422" y="122"/>
                </a:lnTo>
                <a:lnTo>
                  <a:pt x="4422" y="123"/>
                </a:lnTo>
                <a:lnTo>
                  <a:pt x="4422" y="127"/>
                </a:lnTo>
                <a:lnTo>
                  <a:pt x="4422" y="127"/>
                </a:lnTo>
                <a:lnTo>
                  <a:pt x="4423" y="130"/>
                </a:lnTo>
                <a:lnTo>
                  <a:pt x="4423" y="131"/>
                </a:lnTo>
                <a:lnTo>
                  <a:pt x="4424" y="135"/>
                </a:lnTo>
                <a:lnTo>
                  <a:pt x="4424" y="136"/>
                </a:lnTo>
                <a:lnTo>
                  <a:pt x="4424" y="145"/>
                </a:lnTo>
                <a:lnTo>
                  <a:pt x="4424" y="147"/>
                </a:lnTo>
                <a:lnTo>
                  <a:pt x="4425" y="158"/>
                </a:lnTo>
                <a:lnTo>
                  <a:pt x="4425" y="162"/>
                </a:lnTo>
                <a:lnTo>
                  <a:pt x="4425" y="172"/>
                </a:lnTo>
                <a:lnTo>
                  <a:pt x="4426" y="173"/>
                </a:lnTo>
                <a:lnTo>
                  <a:pt x="4426" y="184"/>
                </a:lnTo>
                <a:lnTo>
                  <a:pt x="4426" y="185"/>
                </a:lnTo>
                <a:lnTo>
                  <a:pt x="4426" y="192"/>
                </a:lnTo>
                <a:lnTo>
                  <a:pt x="4426" y="191"/>
                </a:lnTo>
                <a:lnTo>
                  <a:pt x="4427" y="190"/>
                </a:lnTo>
                <a:lnTo>
                  <a:pt x="4427" y="184"/>
                </a:lnTo>
                <a:lnTo>
                  <a:pt x="4427" y="184"/>
                </a:lnTo>
                <a:lnTo>
                  <a:pt x="4428" y="168"/>
                </a:lnTo>
                <a:lnTo>
                  <a:pt x="4428" y="165"/>
                </a:lnTo>
                <a:lnTo>
                  <a:pt x="4428" y="154"/>
                </a:lnTo>
                <a:lnTo>
                  <a:pt x="4428" y="151"/>
                </a:lnTo>
                <a:lnTo>
                  <a:pt x="4429" y="142"/>
                </a:lnTo>
                <a:lnTo>
                  <a:pt x="4429" y="140"/>
                </a:lnTo>
                <a:lnTo>
                  <a:pt x="4429" y="136"/>
                </a:lnTo>
                <a:lnTo>
                  <a:pt x="4430" y="136"/>
                </a:lnTo>
                <a:lnTo>
                  <a:pt x="4430" y="135"/>
                </a:lnTo>
                <a:lnTo>
                  <a:pt x="4430" y="136"/>
                </a:lnTo>
                <a:lnTo>
                  <a:pt x="4430" y="137"/>
                </a:lnTo>
                <a:lnTo>
                  <a:pt x="4430" y="145"/>
                </a:lnTo>
                <a:lnTo>
                  <a:pt x="4431" y="147"/>
                </a:lnTo>
                <a:lnTo>
                  <a:pt x="4431" y="161"/>
                </a:lnTo>
                <a:lnTo>
                  <a:pt x="4431" y="165"/>
                </a:lnTo>
                <a:lnTo>
                  <a:pt x="4432" y="188"/>
                </a:lnTo>
                <a:lnTo>
                  <a:pt x="4432" y="197"/>
                </a:lnTo>
                <a:lnTo>
                  <a:pt x="4432" y="255"/>
                </a:lnTo>
                <a:lnTo>
                  <a:pt x="4433" y="275"/>
                </a:lnTo>
                <a:lnTo>
                  <a:pt x="4433" y="369"/>
                </a:lnTo>
                <a:lnTo>
                  <a:pt x="4433" y="400"/>
                </a:lnTo>
                <a:lnTo>
                  <a:pt x="4433" y="544"/>
                </a:lnTo>
                <a:lnTo>
                  <a:pt x="4434" y="569"/>
                </a:lnTo>
                <a:lnTo>
                  <a:pt x="4434" y="654"/>
                </a:lnTo>
                <a:lnTo>
                  <a:pt x="4434" y="674"/>
                </a:lnTo>
                <a:lnTo>
                  <a:pt x="4435" y="729"/>
                </a:lnTo>
                <a:lnTo>
                  <a:pt x="4435" y="736"/>
                </a:lnTo>
                <a:lnTo>
                  <a:pt x="4435" y="757"/>
                </a:lnTo>
                <a:lnTo>
                  <a:pt x="4435" y="746"/>
                </a:lnTo>
                <a:lnTo>
                  <a:pt x="4435" y="743"/>
                </a:lnTo>
                <a:lnTo>
                  <a:pt x="4436" y="754"/>
                </a:lnTo>
                <a:lnTo>
                  <a:pt x="4436" y="758"/>
                </a:lnTo>
                <a:lnTo>
                  <a:pt x="4436" y="777"/>
                </a:lnTo>
                <a:lnTo>
                  <a:pt x="4436" y="780"/>
                </a:lnTo>
                <a:lnTo>
                  <a:pt x="4437" y="791"/>
                </a:lnTo>
                <a:lnTo>
                  <a:pt x="4437" y="792"/>
                </a:lnTo>
                <a:lnTo>
                  <a:pt x="4437" y="792"/>
                </a:lnTo>
                <a:lnTo>
                  <a:pt x="4437" y="791"/>
                </a:lnTo>
                <a:lnTo>
                  <a:pt x="4438" y="791"/>
                </a:lnTo>
                <a:lnTo>
                  <a:pt x="4438" y="791"/>
                </a:lnTo>
                <a:lnTo>
                  <a:pt x="4438" y="793"/>
                </a:lnTo>
                <a:lnTo>
                  <a:pt x="4438" y="793"/>
                </a:lnTo>
                <a:lnTo>
                  <a:pt x="4439" y="792"/>
                </a:lnTo>
                <a:lnTo>
                  <a:pt x="4439" y="792"/>
                </a:lnTo>
                <a:lnTo>
                  <a:pt x="4439" y="792"/>
                </a:lnTo>
                <a:lnTo>
                  <a:pt x="4439" y="791"/>
                </a:lnTo>
                <a:lnTo>
                  <a:pt x="4439" y="791"/>
                </a:lnTo>
                <a:lnTo>
                  <a:pt x="4439" y="791"/>
                </a:lnTo>
                <a:lnTo>
                  <a:pt x="4439" y="791"/>
                </a:lnTo>
                <a:lnTo>
                  <a:pt x="4440" y="791"/>
                </a:lnTo>
                <a:lnTo>
                  <a:pt x="4440" y="791"/>
                </a:lnTo>
                <a:lnTo>
                  <a:pt x="4440" y="794"/>
                </a:lnTo>
                <a:lnTo>
                  <a:pt x="4441" y="794"/>
                </a:lnTo>
                <a:lnTo>
                  <a:pt x="4441" y="796"/>
                </a:lnTo>
                <a:lnTo>
                  <a:pt x="4441" y="797"/>
                </a:lnTo>
                <a:lnTo>
                  <a:pt x="4441" y="798"/>
                </a:lnTo>
                <a:lnTo>
                  <a:pt x="4441" y="798"/>
                </a:lnTo>
                <a:lnTo>
                  <a:pt x="4442" y="799"/>
                </a:lnTo>
                <a:lnTo>
                  <a:pt x="4442" y="804"/>
                </a:lnTo>
                <a:lnTo>
                  <a:pt x="4442" y="804"/>
                </a:lnTo>
                <a:lnTo>
                  <a:pt x="4443" y="807"/>
                </a:lnTo>
                <a:lnTo>
                  <a:pt x="4443" y="806"/>
                </a:lnTo>
                <a:lnTo>
                  <a:pt x="4443" y="806"/>
                </a:lnTo>
                <a:lnTo>
                  <a:pt x="4443" y="816"/>
                </a:lnTo>
                <a:lnTo>
                  <a:pt x="4443" y="819"/>
                </a:lnTo>
                <a:lnTo>
                  <a:pt x="4444" y="822"/>
                </a:lnTo>
                <a:lnTo>
                  <a:pt x="4444" y="823"/>
                </a:lnTo>
                <a:lnTo>
                  <a:pt x="4444" y="824"/>
                </a:lnTo>
                <a:lnTo>
                  <a:pt x="4444" y="824"/>
                </a:lnTo>
                <a:lnTo>
                  <a:pt x="4445" y="822"/>
                </a:lnTo>
                <a:lnTo>
                  <a:pt x="4445" y="817"/>
                </a:lnTo>
                <a:lnTo>
                  <a:pt x="4445" y="816"/>
                </a:lnTo>
                <a:lnTo>
                  <a:pt x="4445" y="812"/>
                </a:lnTo>
                <a:lnTo>
                  <a:pt x="4445" y="810"/>
                </a:lnTo>
                <a:lnTo>
                  <a:pt x="4446" y="758"/>
                </a:lnTo>
                <a:lnTo>
                  <a:pt x="4446" y="736"/>
                </a:lnTo>
                <a:lnTo>
                  <a:pt x="4447" y="476"/>
                </a:lnTo>
                <a:lnTo>
                  <a:pt x="4447" y="401"/>
                </a:lnTo>
                <a:lnTo>
                  <a:pt x="4447" y="277"/>
                </a:lnTo>
                <a:lnTo>
                  <a:pt x="4447" y="255"/>
                </a:lnTo>
                <a:lnTo>
                  <a:pt x="4448" y="183"/>
                </a:lnTo>
                <a:lnTo>
                  <a:pt x="4448" y="172"/>
                </a:lnTo>
                <a:lnTo>
                  <a:pt x="4448" y="124"/>
                </a:lnTo>
                <a:lnTo>
                  <a:pt x="4449" y="117"/>
                </a:lnTo>
                <a:lnTo>
                  <a:pt x="4449" y="90"/>
                </a:lnTo>
                <a:lnTo>
                  <a:pt x="4449" y="84"/>
                </a:lnTo>
                <a:lnTo>
                  <a:pt x="4449" y="71"/>
                </a:lnTo>
                <a:lnTo>
                  <a:pt x="4450" y="68"/>
                </a:lnTo>
                <a:lnTo>
                  <a:pt x="4450" y="55"/>
                </a:lnTo>
                <a:lnTo>
                  <a:pt x="4450" y="52"/>
                </a:lnTo>
                <a:lnTo>
                  <a:pt x="4451" y="42"/>
                </a:lnTo>
                <a:lnTo>
                  <a:pt x="4451" y="41"/>
                </a:lnTo>
                <a:lnTo>
                  <a:pt x="4451" y="39"/>
                </a:lnTo>
                <a:lnTo>
                  <a:pt x="4451" y="39"/>
                </a:lnTo>
                <a:lnTo>
                  <a:pt x="4451" y="39"/>
                </a:lnTo>
                <a:lnTo>
                  <a:pt x="4452" y="42"/>
                </a:lnTo>
                <a:lnTo>
                  <a:pt x="4452" y="42"/>
                </a:lnTo>
                <a:lnTo>
                  <a:pt x="4452" y="46"/>
                </a:lnTo>
                <a:lnTo>
                  <a:pt x="4453" y="48"/>
                </a:lnTo>
                <a:lnTo>
                  <a:pt x="4453" y="55"/>
                </a:lnTo>
                <a:lnTo>
                  <a:pt x="4453" y="57"/>
                </a:lnTo>
                <a:lnTo>
                  <a:pt x="4453" y="69"/>
                </a:lnTo>
                <a:lnTo>
                  <a:pt x="4454" y="71"/>
                </a:lnTo>
                <a:lnTo>
                  <a:pt x="4454" y="78"/>
                </a:lnTo>
                <a:lnTo>
                  <a:pt x="4454" y="80"/>
                </a:lnTo>
                <a:lnTo>
                  <a:pt x="4455" y="84"/>
                </a:lnTo>
                <a:lnTo>
                  <a:pt x="4455" y="86"/>
                </a:lnTo>
                <a:lnTo>
                  <a:pt x="4455" y="89"/>
                </a:lnTo>
                <a:lnTo>
                  <a:pt x="4455" y="89"/>
                </a:lnTo>
                <a:lnTo>
                  <a:pt x="4455" y="89"/>
                </a:lnTo>
                <a:lnTo>
                  <a:pt x="4456" y="89"/>
                </a:lnTo>
                <a:lnTo>
                  <a:pt x="4456" y="89"/>
                </a:lnTo>
                <a:lnTo>
                  <a:pt x="4456" y="89"/>
                </a:lnTo>
                <a:lnTo>
                  <a:pt x="4456" y="89"/>
                </a:lnTo>
                <a:lnTo>
                  <a:pt x="4457" y="90"/>
                </a:lnTo>
                <a:lnTo>
                  <a:pt x="4457" y="89"/>
                </a:lnTo>
                <a:lnTo>
                  <a:pt x="4457" y="89"/>
                </a:lnTo>
                <a:lnTo>
                  <a:pt x="4457" y="87"/>
                </a:lnTo>
                <a:lnTo>
                  <a:pt x="4457" y="87"/>
                </a:lnTo>
                <a:lnTo>
                  <a:pt x="4458" y="87"/>
                </a:lnTo>
                <a:lnTo>
                  <a:pt x="4458" y="87"/>
                </a:lnTo>
                <a:lnTo>
                  <a:pt x="4458" y="89"/>
                </a:lnTo>
                <a:lnTo>
                  <a:pt x="4458" y="90"/>
                </a:lnTo>
                <a:lnTo>
                  <a:pt x="4459" y="95"/>
                </a:lnTo>
                <a:lnTo>
                  <a:pt x="4459" y="96"/>
                </a:lnTo>
                <a:lnTo>
                  <a:pt x="4459" y="105"/>
                </a:lnTo>
                <a:lnTo>
                  <a:pt x="4460" y="107"/>
                </a:lnTo>
                <a:lnTo>
                  <a:pt x="4460" y="115"/>
                </a:lnTo>
                <a:lnTo>
                  <a:pt x="4460" y="116"/>
                </a:lnTo>
                <a:lnTo>
                  <a:pt x="4460" y="123"/>
                </a:lnTo>
                <a:lnTo>
                  <a:pt x="4461" y="126"/>
                </a:lnTo>
                <a:lnTo>
                  <a:pt x="4461" y="128"/>
                </a:lnTo>
                <a:lnTo>
                  <a:pt x="4461" y="128"/>
                </a:lnTo>
                <a:lnTo>
                  <a:pt x="4462" y="135"/>
                </a:lnTo>
                <a:lnTo>
                  <a:pt x="4462" y="134"/>
                </a:lnTo>
                <a:lnTo>
                  <a:pt x="4462" y="134"/>
                </a:lnTo>
                <a:lnTo>
                  <a:pt x="4462" y="148"/>
                </a:lnTo>
                <a:lnTo>
                  <a:pt x="4462" y="150"/>
                </a:lnTo>
                <a:lnTo>
                  <a:pt x="4463" y="163"/>
                </a:lnTo>
                <a:lnTo>
                  <a:pt x="4463" y="165"/>
                </a:lnTo>
                <a:lnTo>
                  <a:pt x="4463" y="168"/>
                </a:lnTo>
                <a:lnTo>
                  <a:pt x="4463" y="168"/>
                </a:lnTo>
                <a:lnTo>
                  <a:pt x="4464" y="167"/>
                </a:lnTo>
                <a:lnTo>
                  <a:pt x="4464" y="157"/>
                </a:lnTo>
                <a:lnTo>
                  <a:pt x="4464" y="155"/>
                </a:lnTo>
                <a:lnTo>
                  <a:pt x="4464" y="152"/>
                </a:lnTo>
                <a:lnTo>
                  <a:pt x="4465" y="152"/>
                </a:lnTo>
                <a:lnTo>
                  <a:pt x="4465" y="157"/>
                </a:lnTo>
                <a:lnTo>
                  <a:pt x="4465" y="159"/>
                </a:lnTo>
                <a:lnTo>
                  <a:pt x="4466" y="180"/>
                </a:lnTo>
                <a:lnTo>
                  <a:pt x="4466" y="188"/>
                </a:lnTo>
                <a:lnTo>
                  <a:pt x="4466" y="226"/>
                </a:lnTo>
                <a:lnTo>
                  <a:pt x="4466" y="240"/>
                </a:lnTo>
                <a:lnTo>
                  <a:pt x="4467" y="307"/>
                </a:lnTo>
                <a:lnTo>
                  <a:pt x="4467" y="336"/>
                </a:lnTo>
                <a:lnTo>
                  <a:pt x="4467" y="477"/>
                </a:lnTo>
                <a:lnTo>
                  <a:pt x="4468" y="514"/>
                </a:lnTo>
                <a:lnTo>
                  <a:pt x="4468" y="618"/>
                </a:lnTo>
                <a:lnTo>
                  <a:pt x="4468" y="635"/>
                </a:lnTo>
                <a:lnTo>
                  <a:pt x="4468" y="724"/>
                </a:lnTo>
                <a:lnTo>
                  <a:pt x="4469" y="737"/>
                </a:lnTo>
                <a:lnTo>
                  <a:pt x="4469" y="760"/>
                </a:lnTo>
                <a:lnTo>
                  <a:pt x="4469" y="753"/>
                </a:lnTo>
                <a:lnTo>
                  <a:pt x="4469" y="752"/>
                </a:lnTo>
                <a:lnTo>
                  <a:pt x="4470" y="759"/>
                </a:lnTo>
                <a:lnTo>
                  <a:pt x="4470" y="763"/>
                </a:lnTo>
                <a:lnTo>
                  <a:pt x="4470" y="778"/>
                </a:lnTo>
                <a:lnTo>
                  <a:pt x="4470" y="780"/>
                </a:lnTo>
                <a:lnTo>
                  <a:pt x="4471" y="785"/>
                </a:lnTo>
                <a:lnTo>
                  <a:pt x="4471" y="786"/>
                </a:lnTo>
                <a:lnTo>
                  <a:pt x="4471" y="783"/>
                </a:lnTo>
                <a:lnTo>
                  <a:pt x="4472" y="784"/>
                </a:lnTo>
                <a:lnTo>
                  <a:pt x="4472" y="783"/>
                </a:lnTo>
                <a:lnTo>
                  <a:pt x="4472" y="783"/>
                </a:lnTo>
                <a:lnTo>
                  <a:pt x="4472" y="784"/>
                </a:lnTo>
                <a:lnTo>
                  <a:pt x="4472" y="786"/>
                </a:lnTo>
                <a:lnTo>
                  <a:pt x="4472" y="785"/>
                </a:lnTo>
                <a:lnTo>
                  <a:pt x="4473" y="786"/>
                </a:lnTo>
                <a:lnTo>
                  <a:pt x="4473" y="787"/>
                </a:lnTo>
                <a:lnTo>
                  <a:pt x="4473" y="786"/>
                </a:lnTo>
                <a:lnTo>
                  <a:pt x="4473" y="786"/>
                </a:lnTo>
                <a:lnTo>
                  <a:pt x="4474" y="788"/>
                </a:lnTo>
                <a:lnTo>
                  <a:pt x="4474" y="788"/>
                </a:lnTo>
                <a:lnTo>
                  <a:pt x="4474" y="788"/>
                </a:lnTo>
                <a:lnTo>
                  <a:pt x="4474" y="787"/>
                </a:lnTo>
                <a:lnTo>
                  <a:pt x="4474" y="787"/>
                </a:lnTo>
                <a:lnTo>
                  <a:pt x="4474" y="788"/>
                </a:lnTo>
                <a:lnTo>
                  <a:pt x="4474" y="787"/>
                </a:lnTo>
                <a:lnTo>
                  <a:pt x="4475" y="788"/>
                </a:lnTo>
                <a:lnTo>
                  <a:pt x="4475" y="788"/>
                </a:lnTo>
                <a:lnTo>
                  <a:pt x="4475" y="791"/>
                </a:lnTo>
                <a:lnTo>
                  <a:pt x="4476" y="791"/>
                </a:lnTo>
                <a:lnTo>
                  <a:pt x="4476" y="794"/>
                </a:lnTo>
                <a:lnTo>
                  <a:pt x="4476" y="795"/>
                </a:lnTo>
                <a:lnTo>
                  <a:pt x="4476" y="802"/>
                </a:lnTo>
                <a:lnTo>
                  <a:pt x="4477" y="804"/>
                </a:lnTo>
                <a:lnTo>
                  <a:pt x="4477" y="805"/>
                </a:lnTo>
                <a:lnTo>
                  <a:pt x="4477" y="806"/>
                </a:lnTo>
                <a:lnTo>
                  <a:pt x="4478" y="812"/>
                </a:lnTo>
                <a:lnTo>
                  <a:pt x="4478" y="814"/>
                </a:lnTo>
                <a:lnTo>
                  <a:pt x="4478" y="821"/>
                </a:lnTo>
                <a:lnTo>
                  <a:pt x="4478" y="821"/>
                </a:lnTo>
                <a:lnTo>
                  <a:pt x="4478" y="821"/>
                </a:lnTo>
                <a:lnTo>
                  <a:pt x="4479" y="821"/>
                </a:lnTo>
                <a:lnTo>
                  <a:pt x="4479" y="821"/>
                </a:lnTo>
                <a:lnTo>
                  <a:pt x="4479" y="820"/>
                </a:lnTo>
                <a:lnTo>
                  <a:pt x="4480" y="820"/>
                </a:lnTo>
                <a:lnTo>
                  <a:pt x="4480" y="816"/>
                </a:lnTo>
                <a:lnTo>
                  <a:pt x="4480" y="814"/>
                </a:lnTo>
                <a:lnTo>
                  <a:pt x="4480" y="810"/>
                </a:lnTo>
                <a:lnTo>
                  <a:pt x="4481" y="806"/>
                </a:lnTo>
                <a:lnTo>
                  <a:pt x="4481" y="731"/>
                </a:lnTo>
                <a:lnTo>
                  <a:pt x="4481" y="704"/>
                </a:lnTo>
                <a:lnTo>
                  <a:pt x="4482" y="439"/>
                </a:lnTo>
                <a:lnTo>
                  <a:pt x="4482" y="394"/>
                </a:lnTo>
                <a:lnTo>
                  <a:pt x="4482" y="300"/>
                </a:lnTo>
                <a:lnTo>
                  <a:pt x="4482" y="274"/>
                </a:lnTo>
                <a:lnTo>
                  <a:pt x="4483" y="194"/>
                </a:lnTo>
                <a:lnTo>
                  <a:pt x="4483" y="176"/>
                </a:lnTo>
                <a:lnTo>
                  <a:pt x="4483" y="127"/>
                </a:lnTo>
                <a:lnTo>
                  <a:pt x="4484" y="116"/>
                </a:lnTo>
                <a:lnTo>
                  <a:pt x="4484" y="87"/>
                </a:lnTo>
                <a:lnTo>
                  <a:pt x="4484" y="83"/>
                </a:lnTo>
                <a:lnTo>
                  <a:pt x="4484" y="64"/>
                </a:lnTo>
                <a:lnTo>
                  <a:pt x="4485" y="60"/>
                </a:lnTo>
                <a:lnTo>
                  <a:pt x="4485" y="37"/>
                </a:lnTo>
                <a:lnTo>
                  <a:pt x="4485" y="31"/>
                </a:lnTo>
                <a:lnTo>
                  <a:pt x="4486" y="18"/>
                </a:lnTo>
                <a:lnTo>
                  <a:pt x="4486" y="16"/>
                </a:lnTo>
                <a:lnTo>
                  <a:pt x="4486" y="11"/>
                </a:lnTo>
                <a:lnTo>
                  <a:pt x="4486" y="10"/>
                </a:lnTo>
                <a:lnTo>
                  <a:pt x="4487" y="7"/>
                </a:lnTo>
                <a:lnTo>
                  <a:pt x="4487" y="7"/>
                </a:lnTo>
                <a:lnTo>
                  <a:pt x="4487" y="7"/>
                </a:lnTo>
                <a:lnTo>
                  <a:pt x="4487" y="10"/>
                </a:lnTo>
                <a:lnTo>
                  <a:pt x="4488" y="11"/>
                </a:lnTo>
                <a:lnTo>
                  <a:pt x="4488" y="16"/>
                </a:lnTo>
                <a:lnTo>
                  <a:pt x="4488" y="17"/>
                </a:lnTo>
                <a:lnTo>
                  <a:pt x="4489" y="26"/>
                </a:lnTo>
                <a:lnTo>
                  <a:pt x="4489" y="27"/>
                </a:lnTo>
                <a:lnTo>
                  <a:pt x="4489" y="34"/>
                </a:lnTo>
                <a:lnTo>
                  <a:pt x="4489" y="35"/>
                </a:lnTo>
                <a:lnTo>
                  <a:pt x="4490" y="41"/>
                </a:lnTo>
                <a:lnTo>
                  <a:pt x="4490" y="42"/>
                </a:lnTo>
                <a:lnTo>
                  <a:pt x="4490" y="47"/>
                </a:lnTo>
                <a:lnTo>
                  <a:pt x="4491" y="49"/>
                </a:lnTo>
                <a:lnTo>
                  <a:pt x="4491" y="53"/>
                </a:lnTo>
                <a:lnTo>
                  <a:pt x="4491" y="54"/>
                </a:lnTo>
                <a:lnTo>
                  <a:pt x="4491" y="58"/>
                </a:lnTo>
                <a:lnTo>
                  <a:pt x="4492" y="59"/>
                </a:lnTo>
                <a:lnTo>
                  <a:pt x="4492" y="64"/>
                </a:lnTo>
                <a:lnTo>
                  <a:pt x="4492" y="65"/>
                </a:lnTo>
                <a:lnTo>
                  <a:pt x="4493" y="73"/>
                </a:lnTo>
                <a:lnTo>
                  <a:pt x="4493" y="74"/>
                </a:lnTo>
                <a:lnTo>
                  <a:pt x="4493" y="84"/>
                </a:lnTo>
                <a:lnTo>
                  <a:pt x="4493" y="87"/>
                </a:lnTo>
                <a:lnTo>
                  <a:pt x="4494" y="97"/>
                </a:lnTo>
                <a:lnTo>
                  <a:pt x="4494" y="99"/>
                </a:lnTo>
                <a:lnTo>
                  <a:pt x="4494" y="112"/>
                </a:lnTo>
                <a:lnTo>
                  <a:pt x="4494" y="116"/>
                </a:lnTo>
                <a:lnTo>
                  <a:pt x="4495" y="141"/>
                </a:lnTo>
                <a:lnTo>
                  <a:pt x="4495" y="144"/>
                </a:lnTo>
                <a:lnTo>
                  <a:pt x="4495" y="158"/>
                </a:lnTo>
                <a:lnTo>
                  <a:pt x="4496" y="159"/>
                </a:lnTo>
                <a:lnTo>
                  <a:pt x="4496" y="174"/>
                </a:lnTo>
                <a:lnTo>
                  <a:pt x="4496" y="177"/>
                </a:lnTo>
                <a:lnTo>
                  <a:pt x="4496" y="176"/>
                </a:lnTo>
                <a:lnTo>
                  <a:pt x="4497" y="182"/>
                </a:lnTo>
                <a:lnTo>
                  <a:pt x="4497" y="183"/>
                </a:lnTo>
                <a:lnTo>
                  <a:pt x="4497" y="183"/>
                </a:lnTo>
                <a:lnTo>
                  <a:pt x="4497" y="186"/>
                </a:lnTo>
                <a:lnTo>
                  <a:pt x="4497" y="184"/>
                </a:lnTo>
                <a:lnTo>
                  <a:pt x="4497" y="183"/>
                </a:lnTo>
                <a:lnTo>
                  <a:pt x="4498" y="165"/>
                </a:lnTo>
                <a:lnTo>
                  <a:pt x="4498" y="161"/>
                </a:lnTo>
                <a:lnTo>
                  <a:pt x="4498" y="147"/>
                </a:lnTo>
                <a:lnTo>
                  <a:pt x="4499" y="145"/>
                </a:lnTo>
                <a:lnTo>
                  <a:pt x="4499" y="136"/>
                </a:lnTo>
                <a:lnTo>
                  <a:pt x="4499" y="135"/>
                </a:lnTo>
                <a:lnTo>
                  <a:pt x="4499" y="136"/>
                </a:lnTo>
                <a:lnTo>
                  <a:pt x="4500" y="137"/>
                </a:lnTo>
                <a:lnTo>
                  <a:pt x="4500" y="146"/>
                </a:lnTo>
                <a:lnTo>
                  <a:pt x="4500" y="149"/>
                </a:lnTo>
                <a:lnTo>
                  <a:pt x="4501" y="175"/>
                </a:lnTo>
                <a:lnTo>
                  <a:pt x="4501" y="184"/>
                </a:lnTo>
                <a:lnTo>
                  <a:pt x="4501" y="226"/>
                </a:lnTo>
                <a:lnTo>
                  <a:pt x="4501" y="237"/>
                </a:lnTo>
                <a:lnTo>
                  <a:pt x="4502" y="319"/>
                </a:lnTo>
                <a:lnTo>
                  <a:pt x="4502" y="347"/>
                </a:lnTo>
                <a:lnTo>
                  <a:pt x="4502" y="498"/>
                </a:lnTo>
                <a:lnTo>
                  <a:pt x="4503" y="534"/>
                </a:lnTo>
                <a:lnTo>
                  <a:pt x="4503" y="629"/>
                </a:lnTo>
                <a:lnTo>
                  <a:pt x="4503" y="644"/>
                </a:lnTo>
                <a:lnTo>
                  <a:pt x="4503" y="715"/>
                </a:lnTo>
                <a:lnTo>
                  <a:pt x="4503" y="730"/>
                </a:lnTo>
                <a:lnTo>
                  <a:pt x="4504" y="758"/>
                </a:lnTo>
                <a:lnTo>
                  <a:pt x="4504" y="753"/>
                </a:lnTo>
                <a:lnTo>
                  <a:pt x="4505" y="745"/>
                </a:lnTo>
                <a:lnTo>
                  <a:pt x="4505" y="747"/>
                </a:lnTo>
                <a:lnTo>
                  <a:pt x="4505" y="751"/>
                </a:lnTo>
                <a:lnTo>
                  <a:pt x="4505" y="767"/>
                </a:lnTo>
                <a:lnTo>
                  <a:pt x="4505" y="772"/>
                </a:lnTo>
                <a:lnTo>
                  <a:pt x="4506" y="786"/>
                </a:lnTo>
                <a:lnTo>
                  <a:pt x="4506" y="787"/>
                </a:lnTo>
                <a:lnTo>
                  <a:pt x="4506" y="790"/>
                </a:lnTo>
                <a:lnTo>
                  <a:pt x="4507" y="790"/>
                </a:lnTo>
                <a:lnTo>
                  <a:pt x="4507" y="791"/>
                </a:lnTo>
                <a:lnTo>
                  <a:pt x="4507" y="789"/>
                </a:lnTo>
                <a:lnTo>
                  <a:pt x="4507" y="788"/>
                </a:lnTo>
                <a:lnTo>
                  <a:pt x="4507" y="788"/>
                </a:lnTo>
                <a:lnTo>
                  <a:pt x="4507" y="788"/>
                </a:lnTo>
                <a:lnTo>
                  <a:pt x="4508" y="788"/>
                </a:lnTo>
                <a:lnTo>
                  <a:pt x="4508" y="789"/>
                </a:lnTo>
                <a:lnTo>
                  <a:pt x="4508" y="789"/>
                </a:lnTo>
                <a:lnTo>
                  <a:pt x="4508" y="788"/>
                </a:lnTo>
                <a:lnTo>
                  <a:pt x="4509" y="788"/>
                </a:lnTo>
                <a:lnTo>
                  <a:pt x="4509" y="788"/>
                </a:lnTo>
                <a:lnTo>
                  <a:pt x="4509" y="788"/>
                </a:lnTo>
                <a:lnTo>
                  <a:pt x="4509" y="788"/>
                </a:lnTo>
                <a:lnTo>
                  <a:pt x="4509" y="789"/>
                </a:lnTo>
                <a:lnTo>
                  <a:pt x="4510" y="791"/>
                </a:lnTo>
                <a:lnTo>
                  <a:pt x="4510" y="792"/>
                </a:lnTo>
                <a:lnTo>
                  <a:pt x="4510" y="795"/>
                </a:lnTo>
                <a:lnTo>
                  <a:pt x="4511" y="796"/>
                </a:lnTo>
                <a:lnTo>
                  <a:pt x="4511" y="799"/>
                </a:lnTo>
                <a:lnTo>
                  <a:pt x="4511" y="799"/>
                </a:lnTo>
                <a:lnTo>
                  <a:pt x="4511" y="803"/>
                </a:lnTo>
                <a:lnTo>
                  <a:pt x="4512" y="804"/>
                </a:lnTo>
                <a:lnTo>
                  <a:pt x="4512" y="807"/>
                </a:lnTo>
                <a:lnTo>
                  <a:pt x="4512" y="807"/>
                </a:lnTo>
                <a:lnTo>
                  <a:pt x="4513" y="811"/>
                </a:lnTo>
                <a:lnTo>
                  <a:pt x="4513" y="811"/>
                </a:lnTo>
                <a:lnTo>
                  <a:pt x="4513" y="811"/>
                </a:lnTo>
                <a:lnTo>
                  <a:pt x="4513" y="817"/>
                </a:lnTo>
                <a:lnTo>
                  <a:pt x="4513" y="817"/>
                </a:lnTo>
                <a:lnTo>
                  <a:pt x="4514" y="821"/>
                </a:lnTo>
                <a:lnTo>
                  <a:pt x="4514" y="821"/>
                </a:lnTo>
                <a:lnTo>
                  <a:pt x="4514" y="823"/>
                </a:lnTo>
                <a:lnTo>
                  <a:pt x="4514" y="823"/>
                </a:lnTo>
                <a:lnTo>
                  <a:pt x="4515" y="822"/>
                </a:lnTo>
                <a:lnTo>
                  <a:pt x="4515" y="817"/>
                </a:lnTo>
                <a:lnTo>
                  <a:pt x="4515" y="817"/>
                </a:lnTo>
                <a:lnTo>
                  <a:pt x="4516" y="815"/>
                </a:lnTo>
                <a:lnTo>
                  <a:pt x="4516" y="815"/>
                </a:lnTo>
                <a:lnTo>
                  <a:pt x="4516" y="800"/>
                </a:lnTo>
                <a:lnTo>
                  <a:pt x="4516" y="790"/>
                </a:lnTo>
                <a:lnTo>
                  <a:pt x="4517" y="646"/>
                </a:lnTo>
                <a:lnTo>
                  <a:pt x="4517" y="573"/>
                </a:lnTo>
                <a:lnTo>
                  <a:pt x="4517" y="389"/>
                </a:lnTo>
                <a:lnTo>
                  <a:pt x="4517" y="377"/>
                </a:lnTo>
                <a:lnTo>
                  <a:pt x="4518" y="272"/>
                </a:lnTo>
                <a:lnTo>
                  <a:pt x="4518" y="251"/>
                </a:lnTo>
                <a:lnTo>
                  <a:pt x="4518" y="172"/>
                </a:lnTo>
                <a:lnTo>
                  <a:pt x="4519" y="156"/>
                </a:lnTo>
                <a:lnTo>
                  <a:pt x="4519" y="117"/>
                </a:lnTo>
                <a:lnTo>
                  <a:pt x="4519" y="112"/>
                </a:lnTo>
                <a:lnTo>
                  <a:pt x="4520" y="100"/>
                </a:lnTo>
                <a:lnTo>
                  <a:pt x="4520" y="99"/>
                </a:lnTo>
                <a:lnTo>
                  <a:pt x="4520" y="87"/>
                </a:lnTo>
                <a:lnTo>
                  <a:pt x="4520" y="82"/>
                </a:lnTo>
                <a:lnTo>
                  <a:pt x="4521" y="63"/>
                </a:lnTo>
                <a:lnTo>
                  <a:pt x="4521" y="60"/>
                </a:lnTo>
                <a:lnTo>
                  <a:pt x="4521" y="50"/>
                </a:lnTo>
                <a:lnTo>
                  <a:pt x="4522" y="48"/>
                </a:lnTo>
                <a:lnTo>
                  <a:pt x="4522" y="42"/>
                </a:lnTo>
                <a:lnTo>
                  <a:pt x="4522" y="41"/>
                </a:lnTo>
                <a:lnTo>
                  <a:pt x="4522" y="35"/>
                </a:lnTo>
                <a:lnTo>
                  <a:pt x="4523" y="34"/>
                </a:lnTo>
                <a:lnTo>
                  <a:pt x="4523" y="33"/>
                </a:lnTo>
                <a:lnTo>
                  <a:pt x="4523" y="33"/>
                </a:lnTo>
                <a:lnTo>
                  <a:pt x="4524" y="35"/>
                </a:lnTo>
                <a:lnTo>
                  <a:pt x="4524" y="36"/>
                </a:lnTo>
                <a:lnTo>
                  <a:pt x="4524" y="37"/>
                </a:lnTo>
                <a:lnTo>
                  <a:pt x="4524" y="38"/>
                </a:lnTo>
                <a:lnTo>
                  <a:pt x="4525" y="40"/>
                </a:lnTo>
                <a:lnTo>
                  <a:pt x="4525" y="40"/>
                </a:lnTo>
                <a:lnTo>
                  <a:pt x="4525" y="43"/>
                </a:lnTo>
                <a:lnTo>
                  <a:pt x="4526" y="43"/>
                </a:lnTo>
                <a:lnTo>
                  <a:pt x="4526" y="44"/>
                </a:lnTo>
                <a:lnTo>
                  <a:pt x="4526" y="43"/>
                </a:lnTo>
                <a:lnTo>
                  <a:pt x="4526" y="44"/>
                </a:lnTo>
                <a:lnTo>
                  <a:pt x="4526" y="44"/>
                </a:lnTo>
                <a:lnTo>
                  <a:pt x="4527" y="47"/>
                </a:lnTo>
                <a:lnTo>
                  <a:pt x="4527" y="48"/>
                </a:lnTo>
                <a:lnTo>
                  <a:pt x="4528" y="51"/>
                </a:lnTo>
                <a:lnTo>
                  <a:pt x="4528" y="52"/>
                </a:lnTo>
                <a:lnTo>
                  <a:pt x="4528" y="58"/>
                </a:lnTo>
                <a:lnTo>
                  <a:pt x="4528" y="59"/>
                </a:lnTo>
                <a:lnTo>
                  <a:pt x="4529" y="68"/>
                </a:lnTo>
                <a:lnTo>
                  <a:pt x="4529" y="70"/>
                </a:lnTo>
                <a:lnTo>
                  <a:pt x="4529" y="82"/>
                </a:lnTo>
                <a:lnTo>
                  <a:pt x="4530" y="86"/>
                </a:lnTo>
                <a:lnTo>
                  <a:pt x="4530" y="104"/>
                </a:lnTo>
                <a:lnTo>
                  <a:pt x="4530" y="109"/>
                </a:lnTo>
                <a:lnTo>
                  <a:pt x="4530" y="131"/>
                </a:lnTo>
                <a:lnTo>
                  <a:pt x="4531" y="134"/>
                </a:lnTo>
                <a:lnTo>
                  <a:pt x="4531" y="153"/>
                </a:lnTo>
                <a:lnTo>
                  <a:pt x="4531" y="159"/>
                </a:lnTo>
                <a:lnTo>
                  <a:pt x="4532" y="180"/>
                </a:lnTo>
                <a:lnTo>
                  <a:pt x="4532" y="185"/>
                </a:lnTo>
                <a:lnTo>
                  <a:pt x="4532" y="192"/>
                </a:lnTo>
                <a:lnTo>
                  <a:pt x="4532" y="194"/>
                </a:lnTo>
                <a:lnTo>
                  <a:pt x="4533" y="183"/>
                </a:lnTo>
                <a:lnTo>
                  <a:pt x="4533" y="180"/>
                </a:lnTo>
                <a:lnTo>
                  <a:pt x="4533" y="164"/>
                </a:lnTo>
                <a:lnTo>
                  <a:pt x="4534" y="159"/>
                </a:lnTo>
                <a:lnTo>
                  <a:pt x="4534" y="145"/>
                </a:lnTo>
                <a:lnTo>
                  <a:pt x="4534" y="142"/>
                </a:lnTo>
                <a:lnTo>
                  <a:pt x="4534" y="131"/>
                </a:lnTo>
                <a:lnTo>
                  <a:pt x="4535" y="129"/>
                </a:lnTo>
                <a:lnTo>
                  <a:pt x="4535" y="126"/>
                </a:lnTo>
                <a:lnTo>
                  <a:pt x="4535" y="126"/>
                </a:lnTo>
                <a:lnTo>
                  <a:pt x="4536" y="131"/>
                </a:lnTo>
                <a:lnTo>
                  <a:pt x="4536" y="132"/>
                </a:lnTo>
                <a:lnTo>
                  <a:pt x="4536" y="153"/>
                </a:lnTo>
                <a:lnTo>
                  <a:pt x="4536" y="157"/>
                </a:lnTo>
                <a:lnTo>
                  <a:pt x="4537" y="190"/>
                </a:lnTo>
                <a:lnTo>
                  <a:pt x="4537" y="200"/>
                </a:lnTo>
                <a:lnTo>
                  <a:pt x="4537" y="266"/>
                </a:lnTo>
                <a:lnTo>
                  <a:pt x="4538" y="286"/>
                </a:lnTo>
                <a:lnTo>
                  <a:pt x="4538" y="375"/>
                </a:lnTo>
                <a:lnTo>
                  <a:pt x="4538" y="402"/>
                </a:lnTo>
                <a:lnTo>
                  <a:pt x="4538" y="514"/>
                </a:lnTo>
                <a:lnTo>
                  <a:pt x="4539" y="545"/>
                </a:lnTo>
                <a:lnTo>
                  <a:pt x="4539" y="650"/>
                </a:lnTo>
                <a:lnTo>
                  <a:pt x="4539" y="668"/>
                </a:lnTo>
                <a:lnTo>
                  <a:pt x="4540" y="725"/>
                </a:lnTo>
                <a:lnTo>
                  <a:pt x="4540" y="731"/>
                </a:lnTo>
                <a:lnTo>
                  <a:pt x="4540" y="751"/>
                </a:lnTo>
                <a:lnTo>
                  <a:pt x="4540" y="752"/>
                </a:lnTo>
                <a:lnTo>
                  <a:pt x="4541" y="770"/>
                </a:lnTo>
                <a:lnTo>
                  <a:pt x="4541" y="773"/>
                </a:lnTo>
                <a:lnTo>
                  <a:pt x="4541" y="789"/>
                </a:lnTo>
                <a:lnTo>
                  <a:pt x="4542" y="789"/>
                </a:lnTo>
                <a:lnTo>
                  <a:pt x="4542" y="795"/>
                </a:lnTo>
                <a:lnTo>
                  <a:pt x="4542" y="794"/>
                </a:lnTo>
                <a:lnTo>
                  <a:pt x="4542" y="795"/>
                </a:lnTo>
                <a:lnTo>
                  <a:pt x="4543" y="797"/>
                </a:lnTo>
                <a:lnTo>
                  <a:pt x="4543" y="796"/>
                </a:lnTo>
                <a:lnTo>
                  <a:pt x="4543" y="797"/>
                </a:lnTo>
                <a:lnTo>
                  <a:pt x="4543" y="796"/>
                </a:lnTo>
                <a:lnTo>
                  <a:pt x="4543" y="799"/>
                </a:lnTo>
                <a:lnTo>
                  <a:pt x="4543" y="798"/>
                </a:lnTo>
                <a:lnTo>
                  <a:pt x="4544" y="799"/>
                </a:lnTo>
                <a:lnTo>
                  <a:pt x="4544" y="799"/>
                </a:lnTo>
                <a:lnTo>
                  <a:pt x="4544" y="798"/>
                </a:lnTo>
                <a:lnTo>
                  <a:pt x="4544" y="799"/>
                </a:lnTo>
                <a:lnTo>
                  <a:pt x="4544" y="799"/>
                </a:lnTo>
                <a:lnTo>
                  <a:pt x="4545" y="799"/>
                </a:lnTo>
                <a:lnTo>
                  <a:pt x="4545" y="799"/>
                </a:lnTo>
                <a:lnTo>
                  <a:pt x="4545" y="799"/>
                </a:lnTo>
                <a:lnTo>
                  <a:pt x="4545" y="800"/>
                </a:lnTo>
                <a:lnTo>
                  <a:pt x="4545" y="802"/>
                </a:lnTo>
                <a:lnTo>
                  <a:pt x="4545" y="801"/>
                </a:lnTo>
                <a:lnTo>
                  <a:pt x="4546" y="802"/>
                </a:lnTo>
                <a:lnTo>
                  <a:pt x="4546" y="802"/>
                </a:lnTo>
                <a:lnTo>
                  <a:pt x="4546" y="802"/>
                </a:lnTo>
                <a:lnTo>
                  <a:pt x="4547" y="803"/>
                </a:lnTo>
                <a:lnTo>
                  <a:pt x="4547" y="805"/>
                </a:lnTo>
                <a:lnTo>
                  <a:pt x="4547" y="809"/>
                </a:lnTo>
                <a:lnTo>
                  <a:pt x="4547" y="810"/>
                </a:lnTo>
                <a:lnTo>
                  <a:pt x="4548" y="814"/>
                </a:lnTo>
                <a:lnTo>
                  <a:pt x="4548" y="815"/>
                </a:lnTo>
                <a:lnTo>
                  <a:pt x="4548" y="822"/>
                </a:lnTo>
                <a:lnTo>
                  <a:pt x="4549" y="824"/>
                </a:lnTo>
                <a:lnTo>
                  <a:pt x="4549" y="824"/>
                </a:lnTo>
                <a:lnTo>
                  <a:pt x="4549" y="824"/>
                </a:lnTo>
                <a:lnTo>
                  <a:pt x="4549" y="825"/>
                </a:lnTo>
                <a:lnTo>
                  <a:pt x="4549" y="827"/>
                </a:lnTo>
                <a:lnTo>
                  <a:pt x="4549" y="827"/>
                </a:lnTo>
                <a:lnTo>
                  <a:pt x="4550" y="825"/>
                </a:lnTo>
                <a:lnTo>
                  <a:pt x="4550" y="825"/>
                </a:lnTo>
                <a:lnTo>
                  <a:pt x="4550" y="825"/>
                </a:lnTo>
                <a:lnTo>
                  <a:pt x="4551" y="821"/>
                </a:lnTo>
                <a:lnTo>
                  <a:pt x="4551" y="821"/>
                </a:lnTo>
                <a:lnTo>
                  <a:pt x="4551" y="821"/>
                </a:lnTo>
                <a:lnTo>
                  <a:pt x="4551" y="815"/>
                </a:lnTo>
                <a:lnTo>
                  <a:pt x="4551" y="815"/>
                </a:lnTo>
                <a:lnTo>
                  <a:pt x="4552" y="808"/>
                </a:lnTo>
                <a:lnTo>
                  <a:pt x="4552" y="780"/>
                </a:lnTo>
                <a:lnTo>
                  <a:pt x="4552" y="584"/>
                </a:lnTo>
                <a:lnTo>
                  <a:pt x="4553" y="519"/>
                </a:lnTo>
                <a:lnTo>
                  <a:pt x="4553" y="345"/>
                </a:lnTo>
                <a:lnTo>
                  <a:pt x="4553" y="333"/>
                </a:lnTo>
                <a:lnTo>
                  <a:pt x="4553" y="257"/>
                </a:lnTo>
                <a:lnTo>
                  <a:pt x="4554" y="228"/>
                </a:lnTo>
                <a:lnTo>
                  <a:pt x="4554" y="153"/>
                </a:lnTo>
                <a:lnTo>
                  <a:pt x="4554" y="139"/>
                </a:lnTo>
                <a:lnTo>
                  <a:pt x="4555" y="97"/>
                </a:lnTo>
                <a:lnTo>
                  <a:pt x="4555" y="90"/>
                </a:lnTo>
                <a:lnTo>
                  <a:pt x="4555" y="77"/>
                </a:lnTo>
                <a:lnTo>
                  <a:pt x="4555" y="74"/>
                </a:lnTo>
                <a:lnTo>
                  <a:pt x="4556" y="60"/>
                </a:lnTo>
                <a:lnTo>
                  <a:pt x="4556" y="57"/>
                </a:lnTo>
                <a:lnTo>
                  <a:pt x="4556" y="47"/>
                </a:lnTo>
                <a:lnTo>
                  <a:pt x="4557" y="46"/>
                </a:lnTo>
                <a:lnTo>
                  <a:pt x="4557" y="41"/>
                </a:lnTo>
                <a:lnTo>
                  <a:pt x="4557" y="40"/>
                </a:lnTo>
                <a:lnTo>
                  <a:pt x="4557" y="36"/>
                </a:lnTo>
                <a:lnTo>
                  <a:pt x="4558" y="36"/>
                </a:lnTo>
                <a:lnTo>
                  <a:pt x="4558" y="35"/>
                </a:lnTo>
                <a:lnTo>
                  <a:pt x="4558" y="36"/>
                </a:lnTo>
                <a:lnTo>
                  <a:pt x="4558" y="36"/>
                </a:lnTo>
                <a:lnTo>
                  <a:pt x="4559" y="44"/>
                </a:lnTo>
                <a:lnTo>
                  <a:pt x="4559" y="46"/>
                </a:lnTo>
                <a:lnTo>
                  <a:pt x="4559" y="60"/>
                </a:lnTo>
                <a:lnTo>
                  <a:pt x="4559" y="62"/>
                </a:lnTo>
                <a:lnTo>
                  <a:pt x="4560" y="75"/>
                </a:lnTo>
                <a:lnTo>
                  <a:pt x="4560" y="79"/>
                </a:lnTo>
                <a:lnTo>
                  <a:pt x="4560" y="94"/>
                </a:lnTo>
                <a:lnTo>
                  <a:pt x="4561" y="96"/>
                </a:lnTo>
                <a:lnTo>
                  <a:pt x="4561" y="103"/>
                </a:lnTo>
                <a:lnTo>
                  <a:pt x="4561" y="105"/>
                </a:lnTo>
                <a:lnTo>
                  <a:pt x="4561" y="110"/>
                </a:lnTo>
                <a:lnTo>
                  <a:pt x="4562" y="111"/>
                </a:lnTo>
                <a:lnTo>
                  <a:pt x="4562" y="119"/>
                </a:lnTo>
                <a:lnTo>
                  <a:pt x="4562" y="120"/>
                </a:lnTo>
                <a:lnTo>
                  <a:pt x="4563" y="128"/>
                </a:lnTo>
                <a:lnTo>
                  <a:pt x="4563" y="130"/>
                </a:lnTo>
                <a:lnTo>
                  <a:pt x="4563" y="136"/>
                </a:lnTo>
                <a:lnTo>
                  <a:pt x="4563" y="138"/>
                </a:lnTo>
                <a:lnTo>
                  <a:pt x="4564" y="143"/>
                </a:lnTo>
                <a:lnTo>
                  <a:pt x="4564" y="145"/>
                </a:lnTo>
                <a:lnTo>
                  <a:pt x="4564" y="155"/>
                </a:lnTo>
                <a:lnTo>
                  <a:pt x="4565" y="157"/>
                </a:lnTo>
                <a:lnTo>
                  <a:pt x="4565" y="171"/>
                </a:lnTo>
                <a:lnTo>
                  <a:pt x="4565" y="172"/>
                </a:lnTo>
                <a:lnTo>
                  <a:pt x="4565" y="180"/>
                </a:lnTo>
                <a:lnTo>
                  <a:pt x="4566" y="181"/>
                </a:lnTo>
                <a:lnTo>
                  <a:pt x="4566" y="187"/>
                </a:lnTo>
                <a:lnTo>
                  <a:pt x="4566" y="190"/>
                </a:lnTo>
                <a:lnTo>
                  <a:pt x="4567" y="186"/>
                </a:lnTo>
                <a:lnTo>
                  <a:pt x="4567" y="185"/>
                </a:lnTo>
                <a:lnTo>
                  <a:pt x="4567" y="179"/>
                </a:lnTo>
                <a:lnTo>
                  <a:pt x="4567" y="177"/>
                </a:lnTo>
                <a:lnTo>
                  <a:pt x="4568" y="163"/>
                </a:lnTo>
                <a:lnTo>
                  <a:pt x="4568" y="161"/>
                </a:lnTo>
                <a:lnTo>
                  <a:pt x="4568" y="150"/>
                </a:lnTo>
                <a:lnTo>
                  <a:pt x="4569" y="146"/>
                </a:lnTo>
                <a:lnTo>
                  <a:pt x="4569" y="138"/>
                </a:lnTo>
                <a:lnTo>
                  <a:pt x="4569" y="136"/>
                </a:lnTo>
                <a:lnTo>
                  <a:pt x="4569" y="128"/>
                </a:lnTo>
                <a:lnTo>
                  <a:pt x="4570" y="128"/>
                </a:lnTo>
                <a:lnTo>
                  <a:pt x="4570" y="126"/>
                </a:lnTo>
                <a:lnTo>
                  <a:pt x="4570" y="128"/>
                </a:lnTo>
                <a:lnTo>
                  <a:pt x="4570" y="129"/>
                </a:lnTo>
                <a:lnTo>
                  <a:pt x="4571" y="136"/>
                </a:lnTo>
                <a:lnTo>
                  <a:pt x="4571" y="139"/>
                </a:lnTo>
                <a:lnTo>
                  <a:pt x="4571" y="160"/>
                </a:lnTo>
                <a:lnTo>
                  <a:pt x="4572" y="165"/>
                </a:lnTo>
                <a:lnTo>
                  <a:pt x="4572" y="196"/>
                </a:lnTo>
                <a:lnTo>
                  <a:pt x="4572" y="207"/>
                </a:lnTo>
                <a:lnTo>
                  <a:pt x="4572" y="270"/>
                </a:lnTo>
                <a:lnTo>
                  <a:pt x="4573" y="289"/>
                </a:lnTo>
                <a:lnTo>
                  <a:pt x="4573" y="381"/>
                </a:lnTo>
                <a:lnTo>
                  <a:pt x="4573" y="401"/>
                </a:lnTo>
                <a:lnTo>
                  <a:pt x="4574" y="519"/>
                </a:lnTo>
                <a:lnTo>
                  <a:pt x="4574" y="544"/>
                </a:lnTo>
                <a:lnTo>
                  <a:pt x="4574" y="656"/>
                </a:lnTo>
                <a:lnTo>
                  <a:pt x="4574" y="679"/>
                </a:lnTo>
                <a:lnTo>
                  <a:pt x="4575" y="733"/>
                </a:lnTo>
                <a:lnTo>
                  <a:pt x="4575" y="736"/>
                </a:lnTo>
                <a:lnTo>
                  <a:pt x="4575" y="754"/>
                </a:lnTo>
                <a:lnTo>
                  <a:pt x="4575" y="750"/>
                </a:lnTo>
                <a:lnTo>
                  <a:pt x="4576" y="745"/>
                </a:lnTo>
                <a:lnTo>
                  <a:pt x="4576" y="756"/>
                </a:lnTo>
                <a:lnTo>
                  <a:pt x="4576" y="763"/>
                </a:lnTo>
                <a:lnTo>
                  <a:pt x="4576" y="778"/>
                </a:lnTo>
                <a:lnTo>
                  <a:pt x="4577" y="782"/>
                </a:lnTo>
                <a:lnTo>
                  <a:pt x="4577" y="787"/>
                </a:lnTo>
                <a:lnTo>
                  <a:pt x="4577" y="787"/>
                </a:lnTo>
                <a:lnTo>
                  <a:pt x="4577" y="786"/>
                </a:lnTo>
                <a:lnTo>
                  <a:pt x="4578" y="787"/>
                </a:lnTo>
                <a:lnTo>
                  <a:pt x="4578" y="787"/>
                </a:lnTo>
                <a:lnTo>
                  <a:pt x="4578" y="788"/>
                </a:lnTo>
                <a:lnTo>
                  <a:pt x="4578" y="788"/>
                </a:lnTo>
                <a:lnTo>
                  <a:pt x="4578" y="787"/>
                </a:lnTo>
                <a:lnTo>
                  <a:pt x="4578" y="786"/>
                </a:lnTo>
                <a:lnTo>
                  <a:pt x="4579" y="786"/>
                </a:lnTo>
                <a:lnTo>
                  <a:pt x="4579" y="786"/>
                </a:lnTo>
                <a:lnTo>
                  <a:pt x="4579" y="784"/>
                </a:lnTo>
                <a:lnTo>
                  <a:pt x="4579" y="785"/>
                </a:lnTo>
                <a:lnTo>
                  <a:pt x="4580" y="785"/>
                </a:lnTo>
                <a:lnTo>
                  <a:pt x="4580" y="786"/>
                </a:lnTo>
                <a:lnTo>
                  <a:pt x="4580" y="786"/>
                </a:lnTo>
                <a:lnTo>
                  <a:pt x="4580" y="789"/>
                </a:lnTo>
                <a:lnTo>
                  <a:pt x="4581" y="789"/>
                </a:lnTo>
                <a:lnTo>
                  <a:pt x="4581" y="792"/>
                </a:lnTo>
                <a:lnTo>
                  <a:pt x="4581" y="793"/>
                </a:lnTo>
                <a:lnTo>
                  <a:pt x="4582" y="794"/>
                </a:lnTo>
                <a:lnTo>
                  <a:pt x="4582" y="797"/>
                </a:lnTo>
                <a:lnTo>
                  <a:pt x="4582" y="801"/>
                </a:lnTo>
                <a:lnTo>
                  <a:pt x="4582" y="802"/>
                </a:lnTo>
                <a:lnTo>
                  <a:pt x="4583" y="807"/>
                </a:lnTo>
                <a:lnTo>
                  <a:pt x="4583" y="807"/>
                </a:lnTo>
                <a:lnTo>
                  <a:pt x="4583" y="810"/>
                </a:lnTo>
                <a:lnTo>
                  <a:pt x="4584" y="810"/>
                </a:lnTo>
                <a:lnTo>
                  <a:pt x="4584" y="818"/>
                </a:lnTo>
                <a:lnTo>
                  <a:pt x="4584" y="818"/>
                </a:lnTo>
                <a:lnTo>
                  <a:pt x="4584" y="821"/>
                </a:lnTo>
                <a:lnTo>
                  <a:pt x="4585" y="823"/>
                </a:lnTo>
                <a:lnTo>
                  <a:pt x="4585" y="825"/>
                </a:lnTo>
                <a:lnTo>
                  <a:pt x="4585" y="825"/>
                </a:lnTo>
                <a:lnTo>
                  <a:pt x="4585" y="825"/>
                </a:lnTo>
                <a:lnTo>
                  <a:pt x="4586" y="822"/>
                </a:lnTo>
                <a:lnTo>
                  <a:pt x="4586" y="822"/>
                </a:lnTo>
                <a:lnTo>
                  <a:pt x="4586" y="816"/>
                </a:lnTo>
                <a:lnTo>
                  <a:pt x="4586" y="814"/>
                </a:lnTo>
                <a:lnTo>
                  <a:pt x="4587" y="812"/>
                </a:lnTo>
                <a:lnTo>
                  <a:pt x="4587" y="812"/>
                </a:lnTo>
                <a:lnTo>
                  <a:pt x="4587" y="777"/>
                </a:lnTo>
                <a:lnTo>
                  <a:pt x="4588" y="754"/>
                </a:lnTo>
                <a:lnTo>
                  <a:pt x="4588" y="549"/>
                </a:lnTo>
                <a:lnTo>
                  <a:pt x="4588" y="500"/>
                </a:lnTo>
                <a:lnTo>
                  <a:pt x="4588" y="396"/>
                </a:lnTo>
                <a:lnTo>
                  <a:pt x="4589" y="380"/>
                </a:lnTo>
                <a:lnTo>
                  <a:pt x="4589" y="300"/>
                </a:lnTo>
                <a:lnTo>
                  <a:pt x="4589" y="278"/>
                </a:lnTo>
                <a:lnTo>
                  <a:pt x="4590" y="170"/>
                </a:lnTo>
                <a:lnTo>
                  <a:pt x="4590" y="160"/>
                </a:lnTo>
                <a:lnTo>
                  <a:pt x="4590" y="118"/>
                </a:lnTo>
                <a:lnTo>
                  <a:pt x="4590" y="111"/>
                </a:lnTo>
                <a:lnTo>
                  <a:pt x="4591" y="91"/>
                </a:lnTo>
                <a:lnTo>
                  <a:pt x="4591" y="84"/>
                </a:lnTo>
                <a:lnTo>
                  <a:pt x="4591" y="65"/>
                </a:lnTo>
                <a:lnTo>
                  <a:pt x="4592" y="62"/>
                </a:lnTo>
                <a:lnTo>
                  <a:pt x="4592" y="47"/>
                </a:lnTo>
                <a:lnTo>
                  <a:pt x="4592" y="46"/>
                </a:lnTo>
                <a:lnTo>
                  <a:pt x="4592" y="37"/>
                </a:lnTo>
                <a:lnTo>
                  <a:pt x="4593" y="35"/>
                </a:lnTo>
                <a:lnTo>
                  <a:pt x="4593" y="34"/>
                </a:lnTo>
                <a:lnTo>
                  <a:pt x="4593" y="33"/>
                </a:lnTo>
                <a:lnTo>
                  <a:pt x="4593" y="34"/>
                </a:lnTo>
                <a:lnTo>
                  <a:pt x="4594" y="34"/>
                </a:lnTo>
                <a:lnTo>
                  <a:pt x="4594" y="34"/>
                </a:lnTo>
                <a:lnTo>
                  <a:pt x="4594" y="42"/>
                </a:lnTo>
                <a:lnTo>
                  <a:pt x="4594" y="45"/>
                </a:lnTo>
                <a:lnTo>
                  <a:pt x="4595" y="58"/>
                </a:lnTo>
                <a:lnTo>
                  <a:pt x="4595" y="61"/>
                </a:lnTo>
                <a:lnTo>
                  <a:pt x="4595" y="80"/>
                </a:lnTo>
                <a:lnTo>
                  <a:pt x="4596" y="83"/>
                </a:lnTo>
                <a:lnTo>
                  <a:pt x="4596" y="98"/>
                </a:lnTo>
                <a:lnTo>
                  <a:pt x="4596" y="102"/>
                </a:lnTo>
                <a:lnTo>
                  <a:pt x="4596" y="118"/>
                </a:lnTo>
                <a:lnTo>
                  <a:pt x="4597" y="121"/>
                </a:lnTo>
                <a:lnTo>
                  <a:pt x="4597" y="139"/>
                </a:lnTo>
                <a:lnTo>
                  <a:pt x="4597" y="142"/>
                </a:lnTo>
                <a:lnTo>
                  <a:pt x="4598" y="151"/>
                </a:lnTo>
                <a:lnTo>
                  <a:pt x="4598" y="153"/>
                </a:lnTo>
                <a:lnTo>
                  <a:pt x="4598" y="161"/>
                </a:lnTo>
                <a:lnTo>
                  <a:pt x="4598" y="162"/>
                </a:lnTo>
                <a:lnTo>
                  <a:pt x="4599" y="171"/>
                </a:lnTo>
                <a:lnTo>
                  <a:pt x="4599" y="172"/>
                </a:lnTo>
                <a:lnTo>
                  <a:pt x="4599" y="182"/>
                </a:lnTo>
                <a:lnTo>
                  <a:pt x="4600" y="186"/>
                </a:lnTo>
                <a:lnTo>
                  <a:pt x="4600" y="194"/>
                </a:lnTo>
                <a:lnTo>
                  <a:pt x="4600" y="196"/>
                </a:lnTo>
                <a:lnTo>
                  <a:pt x="4601" y="203"/>
                </a:lnTo>
                <a:lnTo>
                  <a:pt x="4601" y="204"/>
                </a:lnTo>
                <a:lnTo>
                  <a:pt x="4601" y="209"/>
                </a:lnTo>
                <a:lnTo>
                  <a:pt x="4601" y="211"/>
                </a:lnTo>
                <a:lnTo>
                  <a:pt x="4601" y="212"/>
                </a:lnTo>
                <a:lnTo>
                  <a:pt x="4602" y="212"/>
                </a:lnTo>
                <a:lnTo>
                  <a:pt x="4602" y="213"/>
                </a:lnTo>
                <a:lnTo>
                  <a:pt x="4602" y="209"/>
                </a:lnTo>
                <a:lnTo>
                  <a:pt x="4603" y="207"/>
                </a:lnTo>
                <a:lnTo>
                  <a:pt x="4603" y="200"/>
                </a:lnTo>
                <a:lnTo>
                  <a:pt x="4603" y="198"/>
                </a:lnTo>
                <a:lnTo>
                  <a:pt x="4603" y="186"/>
                </a:lnTo>
                <a:lnTo>
                  <a:pt x="4604" y="184"/>
                </a:lnTo>
                <a:lnTo>
                  <a:pt x="4604" y="175"/>
                </a:lnTo>
                <a:lnTo>
                  <a:pt x="4604" y="173"/>
                </a:lnTo>
                <a:lnTo>
                  <a:pt x="4605" y="161"/>
                </a:lnTo>
                <a:lnTo>
                  <a:pt x="4605" y="159"/>
                </a:lnTo>
                <a:lnTo>
                  <a:pt x="4605" y="152"/>
                </a:lnTo>
                <a:lnTo>
                  <a:pt x="4605" y="151"/>
                </a:lnTo>
                <a:lnTo>
                  <a:pt x="4606" y="147"/>
                </a:lnTo>
                <a:lnTo>
                  <a:pt x="4606" y="147"/>
                </a:lnTo>
                <a:lnTo>
                  <a:pt x="4606" y="147"/>
                </a:lnTo>
                <a:lnTo>
                  <a:pt x="4606" y="148"/>
                </a:lnTo>
                <a:lnTo>
                  <a:pt x="4607" y="147"/>
                </a:lnTo>
                <a:lnTo>
                  <a:pt x="4607" y="154"/>
                </a:lnTo>
                <a:lnTo>
                  <a:pt x="4607" y="156"/>
                </a:lnTo>
                <a:lnTo>
                  <a:pt x="4607" y="168"/>
                </a:lnTo>
                <a:lnTo>
                  <a:pt x="4607" y="170"/>
                </a:lnTo>
                <a:lnTo>
                  <a:pt x="4608" y="209"/>
                </a:lnTo>
                <a:lnTo>
                  <a:pt x="4608" y="219"/>
                </a:lnTo>
                <a:lnTo>
                  <a:pt x="4609" y="295"/>
                </a:lnTo>
                <a:lnTo>
                  <a:pt x="4609" y="326"/>
                </a:lnTo>
                <a:lnTo>
                  <a:pt x="4609" y="471"/>
                </a:lnTo>
                <a:lnTo>
                  <a:pt x="4609" y="504"/>
                </a:lnTo>
                <a:lnTo>
                  <a:pt x="4610" y="596"/>
                </a:lnTo>
                <a:lnTo>
                  <a:pt x="4610" y="618"/>
                </a:lnTo>
                <a:lnTo>
                  <a:pt x="4610" y="701"/>
                </a:lnTo>
                <a:lnTo>
                  <a:pt x="4611" y="715"/>
                </a:lnTo>
                <a:lnTo>
                  <a:pt x="4611" y="749"/>
                </a:lnTo>
                <a:lnTo>
                  <a:pt x="4611" y="742"/>
                </a:lnTo>
                <a:lnTo>
                  <a:pt x="4611" y="740"/>
                </a:lnTo>
                <a:lnTo>
                  <a:pt x="4611" y="764"/>
                </a:lnTo>
                <a:lnTo>
                  <a:pt x="4612" y="766"/>
                </a:lnTo>
                <a:lnTo>
                  <a:pt x="4612" y="781"/>
                </a:lnTo>
                <a:lnTo>
                  <a:pt x="4612" y="786"/>
                </a:lnTo>
                <a:lnTo>
                  <a:pt x="4613" y="789"/>
                </a:lnTo>
                <a:lnTo>
                  <a:pt x="4613" y="789"/>
                </a:lnTo>
                <a:lnTo>
                  <a:pt x="4613" y="790"/>
                </a:lnTo>
                <a:lnTo>
                  <a:pt x="4613" y="786"/>
                </a:lnTo>
                <a:lnTo>
                  <a:pt x="4613" y="786"/>
                </a:lnTo>
                <a:lnTo>
                  <a:pt x="4614" y="788"/>
                </a:lnTo>
                <a:lnTo>
                  <a:pt x="4614" y="788"/>
                </a:lnTo>
                <a:lnTo>
                  <a:pt x="4614" y="791"/>
                </a:lnTo>
                <a:lnTo>
                  <a:pt x="4615" y="791"/>
                </a:lnTo>
                <a:lnTo>
                  <a:pt x="4615" y="792"/>
                </a:lnTo>
                <a:lnTo>
                  <a:pt x="4615" y="792"/>
                </a:lnTo>
                <a:lnTo>
                  <a:pt x="4615" y="793"/>
                </a:lnTo>
                <a:lnTo>
                  <a:pt x="4615" y="794"/>
                </a:lnTo>
                <a:lnTo>
                  <a:pt x="4615" y="794"/>
                </a:lnTo>
                <a:lnTo>
                  <a:pt x="4616" y="795"/>
                </a:lnTo>
                <a:lnTo>
                  <a:pt x="4616" y="796"/>
                </a:lnTo>
                <a:lnTo>
                  <a:pt x="4616" y="796"/>
                </a:lnTo>
                <a:lnTo>
                  <a:pt x="4616" y="796"/>
                </a:lnTo>
                <a:lnTo>
                  <a:pt x="4617" y="801"/>
                </a:lnTo>
                <a:lnTo>
                  <a:pt x="4617" y="801"/>
                </a:lnTo>
                <a:lnTo>
                  <a:pt x="4617" y="805"/>
                </a:lnTo>
                <a:lnTo>
                  <a:pt x="4617" y="805"/>
                </a:lnTo>
                <a:lnTo>
                  <a:pt x="4618" y="809"/>
                </a:lnTo>
                <a:lnTo>
                  <a:pt x="4618" y="810"/>
                </a:lnTo>
                <a:lnTo>
                  <a:pt x="4618" y="815"/>
                </a:lnTo>
                <a:lnTo>
                  <a:pt x="4619" y="818"/>
                </a:lnTo>
                <a:lnTo>
                  <a:pt x="4619" y="819"/>
                </a:lnTo>
                <a:lnTo>
                  <a:pt x="4619" y="820"/>
                </a:lnTo>
                <a:lnTo>
                  <a:pt x="4619" y="819"/>
                </a:lnTo>
                <a:lnTo>
                  <a:pt x="4619" y="819"/>
                </a:lnTo>
                <a:lnTo>
                  <a:pt x="4620" y="819"/>
                </a:lnTo>
                <a:lnTo>
                  <a:pt x="4620" y="816"/>
                </a:lnTo>
                <a:lnTo>
                  <a:pt x="4620" y="816"/>
                </a:lnTo>
                <a:lnTo>
                  <a:pt x="4621" y="814"/>
                </a:lnTo>
                <a:lnTo>
                  <a:pt x="4621" y="814"/>
                </a:lnTo>
                <a:lnTo>
                  <a:pt x="4621" y="814"/>
                </a:lnTo>
                <a:lnTo>
                  <a:pt x="4621" y="814"/>
                </a:lnTo>
                <a:lnTo>
                  <a:pt x="4622" y="809"/>
                </a:lnTo>
                <a:lnTo>
                  <a:pt x="4622" y="791"/>
                </a:lnTo>
                <a:lnTo>
                  <a:pt x="4622" y="655"/>
                </a:lnTo>
                <a:lnTo>
                  <a:pt x="4623" y="608"/>
                </a:lnTo>
                <a:lnTo>
                  <a:pt x="4623" y="350"/>
                </a:lnTo>
                <a:lnTo>
                  <a:pt x="4623" y="330"/>
                </a:lnTo>
                <a:lnTo>
                  <a:pt x="4623" y="229"/>
                </a:lnTo>
                <a:lnTo>
                  <a:pt x="4624" y="202"/>
                </a:lnTo>
                <a:lnTo>
                  <a:pt x="4624" y="137"/>
                </a:lnTo>
                <a:lnTo>
                  <a:pt x="4624" y="129"/>
                </a:lnTo>
                <a:lnTo>
                  <a:pt x="4625" y="102"/>
                </a:lnTo>
                <a:lnTo>
                  <a:pt x="4625" y="100"/>
                </a:lnTo>
                <a:lnTo>
                  <a:pt x="4625" y="92"/>
                </a:lnTo>
                <a:lnTo>
                  <a:pt x="4626" y="91"/>
                </a:lnTo>
                <a:lnTo>
                  <a:pt x="4626" y="89"/>
                </a:lnTo>
                <a:lnTo>
                  <a:pt x="4626" y="89"/>
                </a:lnTo>
                <a:lnTo>
                  <a:pt x="4626" y="89"/>
                </a:lnTo>
                <a:lnTo>
                  <a:pt x="4626" y="84"/>
                </a:lnTo>
                <a:lnTo>
                  <a:pt x="4627" y="83"/>
                </a:lnTo>
                <a:lnTo>
                  <a:pt x="4627" y="74"/>
                </a:lnTo>
                <a:lnTo>
                  <a:pt x="4627" y="72"/>
                </a:lnTo>
                <a:lnTo>
                  <a:pt x="4628" y="64"/>
                </a:lnTo>
                <a:lnTo>
                  <a:pt x="4628" y="63"/>
                </a:lnTo>
                <a:lnTo>
                  <a:pt x="4628" y="58"/>
                </a:lnTo>
                <a:lnTo>
                  <a:pt x="4628" y="57"/>
                </a:lnTo>
                <a:lnTo>
                  <a:pt x="4629" y="55"/>
                </a:lnTo>
                <a:lnTo>
                  <a:pt x="4629" y="53"/>
                </a:lnTo>
                <a:lnTo>
                  <a:pt x="4629" y="53"/>
                </a:lnTo>
                <a:lnTo>
                  <a:pt x="4629" y="53"/>
                </a:lnTo>
                <a:lnTo>
                  <a:pt x="4630" y="53"/>
                </a:lnTo>
                <a:lnTo>
                  <a:pt x="4630" y="53"/>
                </a:lnTo>
                <a:lnTo>
                  <a:pt x="4630" y="53"/>
                </a:lnTo>
                <a:lnTo>
                  <a:pt x="4630" y="53"/>
                </a:lnTo>
                <a:lnTo>
                  <a:pt x="4630" y="55"/>
                </a:lnTo>
                <a:lnTo>
                  <a:pt x="4630" y="55"/>
                </a:lnTo>
                <a:lnTo>
                  <a:pt x="4631" y="53"/>
                </a:lnTo>
                <a:lnTo>
                  <a:pt x="4631" y="53"/>
                </a:lnTo>
                <a:lnTo>
                  <a:pt x="4631" y="52"/>
                </a:lnTo>
                <a:lnTo>
                  <a:pt x="4632" y="53"/>
                </a:lnTo>
                <a:lnTo>
                  <a:pt x="4632" y="53"/>
                </a:lnTo>
                <a:lnTo>
                  <a:pt x="4632" y="51"/>
                </a:lnTo>
                <a:lnTo>
                  <a:pt x="4632" y="51"/>
                </a:lnTo>
                <a:lnTo>
                  <a:pt x="4633" y="54"/>
                </a:lnTo>
                <a:lnTo>
                  <a:pt x="4633" y="55"/>
                </a:lnTo>
                <a:lnTo>
                  <a:pt x="4633" y="57"/>
                </a:lnTo>
                <a:lnTo>
                  <a:pt x="4634" y="58"/>
                </a:lnTo>
                <a:lnTo>
                  <a:pt x="4634" y="63"/>
                </a:lnTo>
                <a:lnTo>
                  <a:pt x="4634" y="65"/>
                </a:lnTo>
                <a:lnTo>
                  <a:pt x="4634" y="71"/>
                </a:lnTo>
                <a:lnTo>
                  <a:pt x="4635" y="74"/>
                </a:lnTo>
                <a:lnTo>
                  <a:pt x="4635" y="85"/>
                </a:lnTo>
                <a:lnTo>
                  <a:pt x="4635" y="87"/>
                </a:lnTo>
                <a:lnTo>
                  <a:pt x="4636" y="103"/>
                </a:lnTo>
                <a:lnTo>
                  <a:pt x="4636" y="106"/>
                </a:lnTo>
                <a:lnTo>
                  <a:pt x="4636" y="123"/>
                </a:lnTo>
                <a:lnTo>
                  <a:pt x="4636" y="126"/>
                </a:lnTo>
                <a:lnTo>
                  <a:pt x="4637" y="147"/>
                </a:lnTo>
                <a:lnTo>
                  <a:pt x="4637" y="150"/>
                </a:lnTo>
                <a:lnTo>
                  <a:pt x="4637" y="164"/>
                </a:lnTo>
                <a:lnTo>
                  <a:pt x="4638" y="166"/>
                </a:lnTo>
                <a:lnTo>
                  <a:pt x="4638" y="170"/>
                </a:lnTo>
                <a:lnTo>
                  <a:pt x="4638" y="171"/>
                </a:lnTo>
                <a:lnTo>
                  <a:pt x="4638" y="171"/>
                </a:lnTo>
                <a:lnTo>
                  <a:pt x="4638" y="164"/>
                </a:lnTo>
                <a:lnTo>
                  <a:pt x="4639" y="161"/>
                </a:lnTo>
                <a:lnTo>
                  <a:pt x="4639" y="148"/>
                </a:lnTo>
                <a:lnTo>
                  <a:pt x="4639" y="146"/>
                </a:lnTo>
                <a:lnTo>
                  <a:pt x="4640" y="134"/>
                </a:lnTo>
                <a:lnTo>
                  <a:pt x="4640" y="131"/>
                </a:lnTo>
                <a:lnTo>
                  <a:pt x="4640" y="124"/>
                </a:lnTo>
                <a:lnTo>
                  <a:pt x="4640" y="124"/>
                </a:lnTo>
                <a:lnTo>
                  <a:pt x="4641" y="123"/>
                </a:lnTo>
                <a:lnTo>
                  <a:pt x="4641" y="123"/>
                </a:lnTo>
                <a:lnTo>
                  <a:pt x="4641" y="133"/>
                </a:lnTo>
                <a:lnTo>
                  <a:pt x="4642" y="134"/>
                </a:lnTo>
                <a:lnTo>
                  <a:pt x="4642" y="153"/>
                </a:lnTo>
                <a:lnTo>
                  <a:pt x="4642" y="159"/>
                </a:lnTo>
                <a:lnTo>
                  <a:pt x="4642" y="189"/>
                </a:lnTo>
                <a:lnTo>
                  <a:pt x="4643" y="197"/>
                </a:lnTo>
                <a:lnTo>
                  <a:pt x="4643" y="266"/>
                </a:lnTo>
                <a:lnTo>
                  <a:pt x="4643" y="281"/>
                </a:lnTo>
                <a:lnTo>
                  <a:pt x="4644" y="365"/>
                </a:lnTo>
                <a:lnTo>
                  <a:pt x="4644" y="391"/>
                </a:lnTo>
                <a:lnTo>
                  <a:pt x="4644" y="507"/>
                </a:lnTo>
                <a:lnTo>
                  <a:pt x="4644" y="532"/>
                </a:lnTo>
                <a:lnTo>
                  <a:pt x="4645" y="645"/>
                </a:lnTo>
                <a:lnTo>
                  <a:pt x="4645" y="660"/>
                </a:lnTo>
                <a:lnTo>
                  <a:pt x="4645" y="726"/>
                </a:lnTo>
                <a:lnTo>
                  <a:pt x="4646" y="736"/>
                </a:lnTo>
                <a:lnTo>
                  <a:pt x="4646" y="753"/>
                </a:lnTo>
                <a:lnTo>
                  <a:pt x="4646" y="749"/>
                </a:lnTo>
                <a:lnTo>
                  <a:pt x="4646" y="746"/>
                </a:lnTo>
                <a:lnTo>
                  <a:pt x="4646" y="745"/>
                </a:lnTo>
                <a:lnTo>
                  <a:pt x="4646" y="753"/>
                </a:lnTo>
                <a:lnTo>
                  <a:pt x="4647" y="756"/>
                </a:lnTo>
                <a:lnTo>
                  <a:pt x="4647" y="769"/>
                </a:lnTo>
                <a:lnTo>
                  <a:pt x="4647" y="776"/>
                </a:lnTo>
                <a:lnTo>
                  <a:pt x="4648" y="786"/>
                </a:lnTo>
                <a:lnTo>
                  <a:pt x="4648" y="787"/>
                </a:lnTo>
                <a:lnTo>
                  <a:pt x="4648" y="782"/>
                </a:lnTo>
                <a:lnTo>
                  <a:pt x="4648" y="783"/>
                </a:lnTo>
                <a:lnTo>
                  <a:pt x="4649" y="784"/>
                </a:lnTo>
                <a:lnTo>
                  <a:pt x="4649" y="784"/>
                </a:lnTo>
                <a:lnTo>
                  <a:pt x="4649" y="785"/>
                </a:lnTo>
                <a:lnTo>
                  <a:pt x="4649" y="784"/>
                </a:lnTo>
                <a:lnTo>
                  <a:pt x="4650" y="784"/>
                </a:lnTo>
                <a:lnTo>
                  <a:pt x="4650" y="786"/>
                </a:lnTo>
                <a:lnTo>
                  <a:pt x="4650" y="786"/>
                </a:lnTo>
                <a:lnTo>
                  <a:pt x="4650" y="787"/>
                </a:lnTo>
                <a:lnTo>
                  <a:pt x="4651" y="787"/>
                </a:lnTo>
                <a:lnTo>
                  <a:pt x="4651" y="788"/>
                </a:lnTo>
                <a:lnTo>
                  <a:pt x="4651" y="788"/>
                </a:lnTo>
                <a:lnTo>
                  <a:pt x="4651" y="789"/>
                </a:lnTo>
                <a:lnTo>
                  <a:pt x="4652" y="791"/>
                </a:lnTo>
                <a:lnTo>
                  <a:pt x="4652" y="791"/>
                </a:lnTo>
                <a:lnTo>
                  <a:pt x="4652" y="791"/>
                </a:lnTo>
                <a:lnTo>
                  <a:pt x="4652" y="792"/>
                </a:lnTo>
                <a:lnTo>
                  <a:pt x="4652" y="793"/>
                </a:lnTo>
                <a:lnTo>
                  <a:pt x="4653" y="797"/>
                </a:lnTo>
                <a:lnTo>
                  <a:pt x="4653" y="798"/>
                </a:lnTo>
                <a:lnTo>
                  <a:pt x="4653" y="802"/>
                </a:lnTo>
                <a:lnTo>
                  <a:pt x="4653" y="803"/>
                </a:lnTo>
                <a:lnTo>
                  <a:pt x="4654" y="808"/>
                </a:lnTo>
                <a:lnTo>
                  <a:pt x="4654" y="809"/>
                </a:lnTo>
                <a:lnTo>
                  <a:pt x="4655" y="812"/>
                </a:lnTo>
                <a:lnTo>
                  <a:pt x="4655" y="812"/>
                </a:lnTo>
                <a:lnTo>
                  <a:pt x="4655" y="819"/>
                </a:lnTo>
                <a:lnTo>
                  <a:pt x="4655" y="820"/>
                </a:lnTo>
                <a:lnTo>
                  <a:pt x="4656" y="822"/>
                </a:lnTo>
                <a:lnTo>
                  <a:pt x="4656" y="822"/>
                </a:lnTo>
                <a:lnTo>
                  <a:pt x="4656" y="822"/>
                </a:lnTo>
                <a:lnTo>
                  <a:pt x="4656" y="822"/>
                </a:lnTo>
                <a:lnTo>
                  <a:pt x="4657" y="821"/>
                </a:lnTo>
                <a:lnTo>
                  <a:pt x="4657" y="816"/>
                </a:lnTo>
                <a:lnTo>
                  <a:pt x="4657" y="815"/>
                </a:lnTo>
                <a:lnTo>
                  <a:pt x="4657" y="817"/>
                </a:lnTo>
                <a:lnTo>
                  <a:pt x="4657" y="814"/>
                </a:lnTo>
                <a:lnTo>
                  <a:pt x="4657" y="814"/>
                </a:lnTo>
                <a:lnTo>
                  <a:pt x="4658" y="814"/>
                </a:lnTo>
                <a:lnTo>
                  <a:pt x="4658" y="812"/>
                </a:lnTo>
                <a:lnTo>
                  <a:pt x="4658" y="812"/>
                </a:lnTo>
                <a:lnTo>
                  <a:pt x="4658" y="813"/>
                </a:lnTo>
                <a:lnTo>
                  <a:pt x="4659" y="770"/>
                </a:lnTo>
                <a:lnTo>
                  <a:pt x="4659" y="734"/>
                </a:lnTo>
                <a:lnTo>
                  <a:pt x="4659" y="521"/>
                </a:lnTo>
                <a:lnTo>
                  <a:pt x="4659" y="470"/>
                </a:lnTo>
                <a:lnTo>
                  <a:pt x="4660" y="361"/>
                </a:lnTo>
                <a:lnTo>
                  <a:pt x="4660" y="339"/>
                </a:lnTo>
                <a:lnTo>
                  <a:pt x="4660" y="226"/>
                </a:lnTo>
                <a:lnTo>
                  <a:pt x="4661" y="195"/>
                </a:lnTo>
                <a:lnTo>
                  <a:pt x="4661" y="122"/>
                </a:lnTo>
                <a:lnTo>
                  <a:pt x="4661" y="113"/>
                </a:lnTo>
                <a:lnTo>
                  <a:pt x="4661" y="74"/>
                </a:lnTo>
                <a:lnTo>
                  <a:pt x="4662" y="71"/>
                </a:lnTo>
                <a:lnTo>
                  <a:pt x="4662" y="60"/>
                </a:lnTo>
                <a:lnTo>
                  <a:pt x="4662" y="57"/>
                </a:lnTo>
                <a:lnTo>
                  <a:pt x="4663" y="46"/>
                </a:lnTo>
                <a:lnTo>
                  <a:pt x="4663" y="44"/>
                </a:lnTo>
                <a:lnTo>
                  <a:pt x="4663" y="41"/>
                </a:lnTo>
                <a:lnTo>
                  <a:pt x="4663" y="40"/>
                </a:lnTo>
                <a:lnTo>
                  <a:pt x="4663" y="39"/>
                </a:lnTo>
                <a:lnTo>
                  <a:pt x="4664" y="41"/>
                </a:lnTo>
                <a:lnTo>
                  <a:pt x="4664" y="42"/>
                </a:lnTo>
                <a:lnTo>
                  <a:pt x="4664" y="51"/>
                </a:lnTo>
                <a:lnTo>
                  <a:pt x="4665" y="53"/>
                </a:lnTo>
                <a:lnTo>
                  <a:pt x="4665" y="67"/>
                </a:lnTo>
                <a:lnTo>
                  <a:pt x="4665" y="72"/>
                </a:lnTo>
                <a:lnTo>
                  <a:pt x="4665" y="95"/>
                </a:lnTo>
                <a:lnTo>
                  <a:pt x="4666" y="103"/>
                </a:lnTo>
                <a:lnTo>
                  <a:pt x="4666" y="138"/>
                </a:lnTo>
                <a:lnTo>
                  <a:pt x="4666" y="146"/>
                </a:lnTo>
                <a:lnTo>
                  <a:pt x="4667" y="176"/>
                </a:lnTo>
                <a:lnTo>
                  <a:pt x="4667" y="182"/>
                </a:lnTo>
                <a:lnTo>
                  <a:pt x="4667" y="218"/>
                </a:lnTo>
                <a:lnTo>
                  <a:pt x="4667" y="223"/>
                </a:lnTo>
                <a:lnTo>
                  <a:pt x="4668" y="244"/>
                </a:lnTo>
                <a:lnTo>
                  <a:pt x="4668" y="251"/>
                </a:lnTo>
                <a:lnTo>
                  <a:pt x="4668" y="269"/>
                </a:lnTo>
                <a:lnTo>
                  <a:pt x="4669" y="273"/>
                </a:lnTo>
                <a:lnTo>
                  <a:pt x="4669" y="292"/>
                </a:lnTo>
                <a:lnTo>
                  <a:pt x="4669" y="294"/>
                </a:lnTo>
                <a:lnTo>
                  <a:pt x="4669" y="308"/>
                </a:lnTo>
                <a:lnTo>
                  <a:pt x="4670" y="310"/>
                </a:lnTo>
                <a:lnTo>
                  <a:pt x="4670" y="314"/>
                </a:lnTo>
                <a:lnTo>
                  <a:pt x="4670" y="315"/>
                </a:lnTo>
                <a:lnTo>
                  <a:pt x="4671" y="323"/>
                </a:lnTo>
                <a:lnTo>
                  <a:pt x="4671" y="324"/>
                </a:lnTo>
                <a:lnTo>
                  <a:pt x="4671" y="326"/>
                </a:lnTo>
                <a:lnTo>
                  <a:pt x="4671" y="326"/>
                </a:lnTo>
                <a:lnTo>
                  <a:pt x="4671" y="327"/>
                </a:lnTo>
                <a:lnTo>
                  <a:pt x="4671" y="328"/>
                </a:lnTo>
                <a:lnTo>
                  <a:pt x="4672" y="324"/>
                </a:lnTo>
                <a:lnTo>
                  <a:pt x="4672" y="325"/>
                </a:lnTo>
                <a:lnTo>
                  <a:pt x="4672" y="326"/>
                </a:lnTo>
                <a:lnTo>
                  <a:pt x="4673" y="325"/>
                </a:lnTo>
                <a:lnTo>
                  <a:pt x="4673" y="319"/>
                </a:lnTo>
                <a:lnTo>
                  <a:pt x="4673" y="320"/>
                </a:lnTo>
                <a:lnTo>
                  <a:pt x="4673" y="303"/>
                </a:lnTo>
                <a:lnTo>
                  <a:pt x="4674" y="299"/>
                </a:lnTo>
                <a:lnTo>
                  <a:pt x="4674" y="289"/>
                </a:lnTo>
                <a:lnTo>
                  <a:pt x="4674" y="286"/>
                </a:lnTo>
                <a:lnTo>
                  <a:pt x="4675" y="261"/>
                </a:lnTo>
                <a:lnTo>
                  <a:pt x="4675" y="255"/>
                </a:lnTo>
                <a:lnTo>
                  <a:pt x="4675" y="224"/>
                </a:lnTo>
                <a:lnTo>
                  <a:pt x="4675" y="216"/>
                </a:lnTo>
                <a:lnTo>
                  <a:pt x="4676" y="196"/>
                </a:lnTo>
                <a:lnTo>
                  <a:pt x="4676" y="193"/>
                </a:lnTo>
                <a:lnTo>
                  <a:pt x="4676" y="174"/>
                </a:lnTo>
                <a:lnTo>
                  <a:pt x="4677" y="172"/>
                </a:lnTo>
                <a:lnTo>
                  <a:pt x="4677" y="162"/>
                </a:lnTo>
                <a:lnTo>
                  <a:pt x="4677" y="161"/>
                </a:lnTo>
                <a:lnTo>
                  <a:pt x="4677" y="155"/>
                </a:lnTo>
                <a:lnTo>
                  <a:pt x="4678" y="156"/>
                </a:lnTo>
                <a:lnTo>
                  <a:pt x="4678" y="159"/>
                </a:lnTo>
                <a:lnTo>
                  <a:pt x="4678" y="161"/>
                </a:lnTo>
                <a:lnTo>
                  <a:pt x="4679" y="175"/>
                </a:lnTo>
                <a:lnTo>
                  <a:pt x="4679" y="183"/>
                </a:lnTo>
                <a:lnTo>
                  <a:pt x="4679" y="225"/>
                </a:lnTo>
                <a:lnTo>
                  <a:pt x="4679" y="236"/>
                </a:lnTo>
                <a:lnTo>
                  <a:pt x="4680" y="346"/>
                </a:lnTo>
                <a:lnTo>
                  <a:pt x="4680" y="372"/>
                </a:lnTo>
                <a:lnTo>
                  <a:pt x="4680" y="478"/>
                </a:lnTo>
                <a:lnTo>
                  <a:pt x="4681" y="507"/>
                </a:lnTo>
                <a:lnTo>
                  <a:pt x="4681" y="618"/>
                </a:lnTo>
                <a:lnTo>
                  <a:pt x="4681" y="644"/>
                </a:lnTo>
                <a:lnTo>
                  <a:pt x="4682" y="712"/>
                </a:lnTo>
                <a:lnTo>
                  <a:pt x="4682" y="721"/>
                </a:lnTo>
                <a:lnTo>
                  <a:pt x="4682" y="754"/>
                </a:lnTo>
                <a:lnTo>
                  <a:pt x="4682" y="752"/>
                </a:lnTo>
                <a:lnTo>
                  <a:pt x="4682" y="751"/>
                </a:lnTo>
                <a:lnTo>
                  <a:pt x="4683" y="767"/>
                </a:lnTo>
                <a:lnTo>
                  <a:pt x="4683" y="773"/>
                </a:lnTo>
                <a:lnTo>
                  <a:pt x="4683" y="784"/>
                </a:lnTo>
                <a:lnTo>
                  <a:pt x="4684" y="787"/>
                </a:lnTo>
                <a:lnTo>
                  <a:pt x="4684" y="792"/>
                </a:lnTo>
                <a:lnTo>
                  <a:pt x="4684" y="791"/>
                </a:lnTo>
                <a:lnTo>
                  <a:pt x="4684" y="792"/>
                </a:lnTo>
                <a:lnTo>
                  <a:pt x="4684" y="795"/>
                </a:lnTo>
                <a:lnTo>
                  <a:pt x="4685" y="797"/>
                </a:lnTo>
                <a:lnTo>
                  <a:pt x="4685" y="797"/>
                </a:lnTo>
                <a:lnTo>
                  <a:pt x="4685" y="798"/>
                </a:lnTo>
                <a:lnTo>
                  <a:pt x="4685" y="797"/>
                </a:lnTo>
                <a:lnTo>
                  <a:pt x="4686" y="799"/>
                </a:lnTo>
                <a:lnTo>
                  <a:pt x="4686" y="799"/>
                </a:lnTo>
                <a:lnTo>
                  <a:pt x="4686" y="798"/>
                </a:lnTo>
                <a:lnTo>
                  <a:pt x="4686" y="800"/>
                </a:lnTo>
                <a:lnTo>
                  <a:pt x="4686" y="801"/>
                </a:lnTo>
                <a:lnTo>
                  <a:pt x="4687" y="800"/>
                </a:lnTo>
                <a:lnTo>
                  <a:pt x="4687" y="800"/>
                </a:lnTo>
                <a:lnTo>
                  <a:pt x="4687" y="803"/>
                </a:lnTo>
                <a:lnTo>
                  <a:pt x="4687" y="803"/>
                </a:lnTo>
                <a:lnTo>
                  <a:pt x="4688" y="803"/>
                </a:lnTo>
                <a:lnTo>
                  <a:pt x="4688" y="807"/>
                </a:lnTo>
                <a:lnTo>
                  <a:pt x="4688" y="807"/>
                </a:lnTo>
                <a:lnTo>
                  <a:pt x="4688" y="809"/>
                </a:lnTo>
                <a:lnTo>
                  <a:pt x="4689" y="809"/>
                </a:lnTo>
                <a:lnTo>
                  <a:pt x="4689" y="811"/>
                </a:lnTo>
                <a:lnTo>
                  <a:pt x="4689" y="812"/>
                </a:lnTo>
                <a:lnTo>
                  <a:pt x="4690" y="816"/>
                </a:lnTo>
                <a:lnTo>
                  <a:pt x="4690" y="817"/>
                </a:lnTo>
                <a:lnTo>
                  <a:pt x="4690" y="822"/>
                </a:lnTo>
                <a:lnTo>
                  <a:pt x="4690" y="823"/>
                </a:lnTo>
                <a:lnTo>
                  <a:pt x="4691" y="825"/>
                </a:lnTo>
                <a:lnTo>
                  <a:pt x="4691" y="826"/>
                </a:lnTo>
                <a:lnTo>
                  <a:pt x="4691" y="826"/>
                </a:lnTo>
                <a:lnTo>
                  <a:pt x="4691" y="826"/>
                </a:lnTo>
                <a:lnTo>
                  <a:pt x="4691" y="826"/>
                </a:lnTo>
                <a:lnTo>
                  <a:pt x="4692" y="827"/>
                </a:lnTo>
                <a:lnTo>
                  <a:pt x="4692" y="827"/>
                </a:lnTo>
                <a:lnTo>
                  <a:pt x="4692" y="828"/>
                </a:lnTo>
                <a:lnTo>
                  <a:pt x="4692" y="828"/>
                </a:lnTo>
                <a:lnTo>
                  <a:pt x="4692" y="828"/>
                </a:lnTo>
                <a:lnTo>
                  <a:pt x="4692" y="824"/>
                </a:lnTo>
                <a:lnTo>
                  <a:pt x="4693" y="822"/>
                </a:lnTo>
                <a:lnTo>
                  <a:pt x="4693" y="819"/>
                </a:lnTo>
                <a:lnTo>
                  <a:pt x="4693" y="819"/>
                </a:lnTo>
                <a:lnTo>
                  <a:pt x="4693" y="818"/>
                </a:lnTo>
                <a:lnTo>
                  <a:pt x="4694" y="761"/>
                </a:lnTo>
                <a:lnTo>
                  <a:pt x="4694" y="732"/>
                </a:lnTo>
                <a:lnTo>
                  <a:pt x="4694" y="470"/>
                </a:lnTo>
                <a:lnTo>
                  <a:pt x="4694" y="432"/>
                </a:lnTo>
                <a:lnTo>
                  <a:pt x="4695" y="335"/>
                </a:lnTo>
                <a:lnTo>
                  <a:pt x="4695" y="322"/>
                </a:lnTo>
                <a:lnTo>
                  <a:pt x="4695" y="241"/>
                </a:lnTo>
                <a:lnTo>
                  <a:pt x="4696" y="215"/>
                </a:lnTo>
                <a:lnTo>
                  <a:pt x="4696" y="155"/>
                </a:lnTo>
                <a:lnTo>
                  <a:pt x="4696" y="146"/>
                </a:lnTo>
                <a:lnTo>
                  <a:pt x="4696" y="112"/>
                </a:lnTo>
                <a:lnTo>
                  <a:pt x="4697" y="107"/>
                </a:lnTo>
                <a:lnTo>
                  <a:pt x="4697" y="94"/>
                </a:lnTo>
                <a:lnTo>
                  <a:pt x="4697" y="92"/>
                </a:lnTo>
                <a:lnTo>
                  <a:pt x="4698" y="85"/>
                </a:lnTo>
                <a:lnTo>
                  <a:pt x="4698" y="81"/>
                </a:lnTo>
                <a:lnTo>
                  <a:pt x="4698" y="65"/>
                </a:lnTo>
                <a:lnTo>
                  <a:pt x="4698" y="63"/>
                </a:lnTo>
                <a:lnTo>
                  <a:pt x="4699" y="54"/>
                </a:lnTo>
                <a:lnTo>
                  <a:pt x="4699" y="52"/>
                </a:lnTo>
                <a:lnTo>
                  <a:pt x="4699" y="45"/>
                </a:lnTo>
                <a:lnTo>
                  <a:pt x="4700" y="45"/>
                </a:lnTo>
                <a:lnTo>
                  <a:pt x="4700" y="41"/>
                </a:lnTo>
                <a:lnTo>
                  <a:pt x="4700" y="41"/>
                </a:lnTo>
                <a:lnTo>
                  <a:pt x="4700" y="44"/>
                </a:lnTo>
                <a:lnTo>
                  <a:pt x="4701" y="46"/>
                </a:lnTo>
                <a:lnTo>
                  <a:pt x="4701" y="58"/>
                </a:lnTo>
                <a:lnTo>
                  <a:pt x="4701" y="60"/>
                </a:lnTo>
                <a:lnTo>
                  <a:pt x="4702" y="72"/>
                </a:lnTo>
                <a:lnTo>
                  <a:pt x="4702" y="74"/>
                </a:lnTo>
                <a:lnTo>
                  <a:pt x="4702" y="87"/>
                </a:lnTo>
                <a:lnTo>
                  <a:pt x="4702" y="91"/>
                </a:lnTo>
                <a:lnTo>
                  <a:pt x="4703" y="102"/>
                </a:lnTo>
                <a:lnTo>
                  <a:pt x="4703" y="104"/>
                </a:lnTo>
                <a:lnTo>
                  <a:pt x="4703" y="114"/>
                </a:lnTo>
                <a:lnTo>
                  <a:pt x="4704" y="117"/>
                </a:lnTo>
                <a:lnTo>
                  <a:pt x="4704" y="131"/>
                </a:lnTo>
                <a:lnTo>
                  <a:pt x="4704" y="134"/>
                </a:lnTo>
                <a:lnTo>
                  <a:pt x="4704" y="141"/>
                </a:lnTo>
                <a:lnTo>
                  <a:pt x="4705" y="143"/>
                </a:lnTo>
                <a:lnTo>
                  <a:pt x="4705" y="150"/>
                </a:lnTo>
                <a:lnTo>
                  <a:pt x="4705" y="152"/>
                </a:lnTo>
                <a:lnTo>
                  <a:pt x="4706" y="165"/>
                </a:lnTo>
                <a:lnTo>
                  <a:pt x="4706" y="167"/>
                </a:lnTo>
                <a:lnTo>
                  <a:pt x="4706" y="177"/>
                </a:lnTo>
                <a:lnTo>
                  <a:pt x="4706" y="179"/>
                </a:lnTo>
                <a:lnTo>
                  <a:pt x="4707" y="185"/>
                </a:lnTo>
                <a:lnTo>
                  <a:pt x="4707" y="186"/>
                </a:lnTo>
                <a:lnTo>
                  <a:pt x="4707" y="192"/>
                </a:lnTo>
                <a:lnTo>
                  <a:pt x="4708" y="193"/>
                </a:lnTo>
                <a:lnTo>
                  <a:pt x="4708" y="194"/>
                </a:lnTo>
                <a:lnTo>
                  <a:pt x="4708" y="192"/>
                </a:lnTo>
                <a:lnTo>
                  <a:pt x="4708" y="191"/>
                </a:lnTo>
                <a:lnTo>
                  <a:pt x="4708" y="192"/>
                </a:lnTo>
                <a:lnTo>
                  <a:pt x="4709" y="187"/>
                </a:lnTo>
                <a:lnTo>
                  <a:pt x="4709" y="186"/>
                </a:lnTo>
                <a:lnTo>
                  <a:pt x="4709" y="177"/>
                </a:lnTo>
                <a:lnTo>
                  <a:pt x="4709" y="175"/>
                </a:lnTo>
                <a:lnTo>
                  <a:pt x="4710" y="166"/>
                </a:lnTo>
                <a:lnTo>
                  <a:pt x="4710" y="164"/>
                </a:lnTo>
                <a:lnTo>
                  <a:pt x="4710" y="154"/>
                </a:lnTo>
                <a:lnTo>
                  <a:pt x="4711" y="152"/>
                </a:lnTo>
                <a:lnTo>
                  <a:pt x="4711" y="147"/>
                </a:lnTo>
                <a:lnTo>
                  <a:pt x="4711" y="146"/>
                </a:lnTo>
                <a:lnTo>
                  <a:pt x="4711" y="144"/>
                </a:lnTo>
                <a:lnTo>
                  <a:pt x="4711" y="144"/>
                </a:lnTo>
                <a:lnTo>
                  <a:pt x="4711" y="145"/>
                </a:lnTo>
                <a:lnTo>
                  <a:pt x="4712" y="153"/>
                </a:lnTo>
                <a:lnTo>
                  <a:pt x="4712" y="156"/>
                </a:lnTo>
                <a:lnTo>
                  <a:pt x="4713" y="173"/>
                </a:lnTo>
                <a:lnTo>
                  <a:pt x="4713" y="178"/>
                </a:lnTo>
                <a:lnTo>
                  <a:pt x="4713" y="222"/>
                </a:lnTo>
                <a:lnTo>
                  <a:pt x="4713" y="231"/>
                </a:lnTo>
                <a:lnTo>
                  <a:pt x="4714" y="291"/>
                </a:lnTo>
                <a:lnTo>
                  <a:pt x="4714" y="310"/>
                </a:lnTo>
                <a:lnTo>
                  <a:pt x="4714" y="401"/>
                </a:lnTo>
                <a:lnTo>
                  <a:pt x="4715" y="433"/>
                </a:lnTo>
                <a:lnTo>
                  <a:pt x="4715" y="575"/>
                </a:lnTo>
                <a:lnTo>
                  <a:pt x="4715" y="593"/>
                </a:lnTo>
                <a:lnTo>
                  <a:pt x="4715" y="671"/>
                </a:lnTo>
                <a:lnTo>
                  <a:pt x="4716" y="691"/>
                </a:lnTo>
                <a:lnTo>
                  <a:pt x="4716" y="738"/>
                </a:lnTo>
                <a:lnTo>
                  <a:pt x="4716" y="746"/>
                </a:lnTo>
                <a:lnTo>
                  <a:pt x="4716" y="749"/>
                </a:lnTo>
                <a:lnTo>
                  <a:pt x="4717" y="741"/>
                </a:lnTo>
                <a:lnTo>
                  <a:pt x="4717" y="744"/>
                </a:lnTo>
                <a:lnTo>
                  <a:pt x="4717" y="743"/>
                </a:lnTo>
                <a:lnTo>
                  <a:pt x="4717" y="759"/>
                </a:lnTo>
                <a:lnTo>
                  <a:pt x="4717" y="767"/>
                </a:lnTo>
                <a:lnTo>
                  <a:pt x="4718" y="781"/>
                </a:lnTo>
                <a:lnTo>
                  <a:pt x="4718" y="783"/>
                </a:lnTo>
                <a:lnTo>
                  <a:pt x="4718" y="784"/>
                </a:lnTo>
                <a:lnTo>
                  <a:pt x="4718" y="782"/>
                </a:lnTo>
                <a:lnTo>
                  <a:pt x="4719" y="782"/>
                </a:lnTo>
                <a:lnTo>
                  <a:pt x="4719" y="784"/>
                </a:lnTo>
                <a:lnTo>
                  <a:pt x="4719" y="783"/>
                </a:lnTo>
                <a:lnTo>
                  <a:pt x="4719" y="783"/>
                </a:lnTo>
                <a:lnTo>
                  <a:pt x="4719" y="781"/>
                </a:lnTo>
                <a:lnTo>
                  <a:pt x="4719" y="783"/>
                </a:lnTo>
                <a:lnTo>
                  <a:pt x="4719" y="783"/>
                </a:lnTo>
                <a:lnTo>
                  <a:pt x="4720" y="783"/>
                </a:lnTo>
                <a:lnTo>
                  <a:pt x="4720" y="783"/>
                </a:lnTo>
                <a:lnTo>
                  <a:pt x="4720" y="783"/>
                </a:lnTo>
                <a:lnTo>
                  <a:pt x="4721" y="783"/>
                </a:lnTo>
                <a:lnTo>
                  <a:pt x="4721" y="783"/>
                </a:lnTo>
                <a:lnTo>
                  <a:pt x="4721" y="784"/>
                </a:lnTo>
                <a:lnTo>
                  <a:pt x="4721" y="784"/>
                </a:lnTo>
                <a:lnTo>
                  <a:pt x="4721" y="784"/>
                </a:lnTo>
                <a:lnTo>
                  <a:pt x="4721" y="785"/>
                </a:lnTo>
                <a:lnTo>
                  <a:pt x="4722" y="787"/>
                </a:lnTo>
                <a:lnTo>
                  <a:pt x="4722" y="787"/>
                </a:lnTo>
                <a:lnTo>
                  <a:pt x="4722" y="788"/>
                </a:lnTo>
                <a:lnTo>
                  <a:pt x="4722" y="788"/>
                </a:lnTo>
                <a:lnTo>
                  <a:pt x="4723" y="788"/>
                </a:lnTo>
                <a:lnTo>
                  <a:pt x="4723" y="790"/>
                </a:lnTo>
                <a:lnTo>
                  <a:pt x="4723" y="790"/>
                </a:lnTo>
                <a:lnTo>
                  <a:pt x="4723" y="791"/>
                </a:lnTo>
                <a:lnTo>
                  <a:pt x="4723" y="794"/>
                </a:lnTo>
                <a:lnTo>
                  <a:pt x="4724" y="795"/>
                </a:lnTo>
                <a:lnTo>
                  <a:pt x="4724" y="805"/>
                </a:lnTo>
                <a:lnTo>
                  <a:pt x="4724" y="806"/>
                </a:lnTo>
                <a:lnTo>
                  <a:pt x="4725" y="810"/>
                </a:lnTo>
                <a:lnTo>
                  <a:pt x="4725" y="811"/>
                </a:lnTo>
                <a:lnTo>
                  <a:pt x="4725" y="816"/>
                </a:lnTo>
                <a:lnTo>
                  <a:pt x="4725" y="819"/>
                </a:lnTo>
                <a:lnTo>
                  <a:pt x="4726" y="824"/>
                </a:lnTo>
                <a:lnTo>
                  <a:pt x="4726" y="824"/>
                </a:lnTo>
                <a:lnTo>
                  <a:pt x="4726" y="825"/>
                </a:lnTo>
                <a:lnTo>
                  <a:pt x="4726" y="825"/>
                </a:lnTo>
                <a:lnTo>
                  <a:pt x="4727" y="824"/>
                </a:lnTo>
                <a:lnTo>
                  <a:pt x="4727" y="821"/>
                </a:lnTo>
                <a:lnTo>
                  <a:pt x="4727" y="820"/>
                </a:lnTo>
                <a:lnTo>
                  <a:pt x="4727" y="815"/>
                </a:lnTo>
                <a:lnTo>
                  <a:pt x="4728" y="812"/>
                </a:lnTo>
                <a:lnTo>
                  <a:pt x="4728" y="811"/>
                </a:lnTo>
                <a:lnTo>
                  <a:pt x="4728" y="811"/>
                </a:lnTo>
                <a:lnTo>
                  <a:pt x="4728" y="805"/>
                </a:lnTo>
                <a:lnTo>
                  <a:pt x="4729" y="681"/>
                </a:lnTo>
                <a:lnTo>
                  <a:pt x="4729" y="602"/>
                </a:lnTo>
                <a:lnTo>
                  <a:pt x="4729" y="419"/>
                </a:lnTo>
                <a:lnTo>
                  <a:pt x="4729" y="408"/>
                </a:lnTo>
                <a:lnTo>
                  <a:pt x="4730" y="362"/>
                </a:lnTo>
                <a:lnTo>
                  <a:pt x="4730" y="344"/>
                </a:lnTo>
                <a:lnTo>
                  <a:pt x="4730" y="244"/>
                </a:lnTo>
                <a:lnTo>
                  <a:pt x="4731" y="226"/>
                </a:lnTo>
                <a:lnTo>
                  <a:pt x="4731" y="176"/>
                </a:lnTo>
                <a:lnTo>
                  <a:pt x="4731" y="168"/>
                </a:lnTo>
                <a:lnTo>
                  <a:pt x="4731" y="126"/>
                </a:lnTo>
                <a:lnTo>
                  <a:pt x="4732" y="121"/>
                </a:lnTo>
                <a:lnTo>
                  <a:pt x="4732" y="105"/>
                </a:lnTo>
                <a:lnTo>
                  <a:pt x="4732" y="101"/>
                </a:lnTo>
                <a:lnTo>
                  <a:pt x="4733" y="85"/>
                </a:lnTo>
                <a:lnTo>
                  <a:pt x="4733" y="82"/>
                </a:lnTo>
                <a:lnTo>
                  <a:pt x="4733" y="68"/>
                </a:lnTo>
                <a:lnTo>
                  <a:pt x="4733" y="67"/>
                </a:lnTo>
                <a:lnTo>
                  <a:pt x="4734" y="62"/>
                </a:lnTo>
                <a:lnTo>
                  <a:pt x="4734" y="62"/>
                </a:lnTo>
                <a:lnTo>
                  <a:pt x="4734" y="59"/>
                </a:lnTo>
                <a:lnTo>
                  <a:pt x="4734" y="59"/>
                </a:lnTo>
                <a:lnTo>
                  <a:pt x="4734" y="60"/>
                </a:lnTo>
                <a:lnTo>
                  <a:pt x="4735" y="63"/>
                </a:lnTo>
                <a:lnTo>
                  <a:pt x="4735" y="64"/>
                </a:lnTo>
                <a:lnTo>
                  <a:pt x="4735" y="71"/>
                </a:lnTo>
                <a:lnTo>
                  <a:pt x="4736" y="73"/>
                </a:lnTo>
                <a:lnTo>
                  <a:pt x="4736" y="87"/>
                </a:lnTo>
                <a:lnTo>
                  <a:pt x="4736" y="90"/>
                </a:lnTo>
                <a:lnTo>
                  <a:pt x="4737" y="101"/>
                </a:lnTo>
                <a:lnTo>
                  <a:pt x="4737" y="104"/>
                </a:lnTo>
                <a:lnTo>
                  <a:pt x="4737" y="117"/>
                </a:lnTo>
                <a:lnTo>
                  <a:pt x="4738" y="120"/>
                </a:lnTo>
                <a:lnTo>
                  <a:pt x="4738" y="135"/>
                </a:lnTo>
                <a:lnTo>
                  <a:pt x="4738" y="138"/>
                </a:lnTo>
                <a:lnTo>
                  <a:pt x="4738" y="149"/>
                </a:lnTo>
                <a:lnTo>
                  <a:pt x="4739" y="151"/>
                </a:lnTo>
                <a:lnTo>
                  <a:pt x="4739" y="158"/>
                </a:lnTo>
                <a:lnTo>
                  <a:pt x="4739" y="159"/>
                </a:lnTo>
                <a:lnTo>
                  <a:pt x="4740" y="164"/>
                </a:lnTo>
                <a:lnTo>
                  <a:pt x="4740" y="165"/>
                </a:lnTo>
                <a:lnTo>
                  <a:pt x="4740" y="168"/>
                </a:lnTo>
                <a:lnTo>
                  <a:pt x="4740" y="168"/>
                </a:lnTo>
                <a:lnTo>
                  <a:pt x="4741" y="172"/>
                </a:lnTo>
                <a:lnTo>
                  <a:pt x="4741" y="172"/>
                </a:lnTo>
                <a:lnTo>
                  <a:pt x="4741" y="174"/>
                </a:lnTo>
                <a:lnTo>
                  <a:pt x="4742" y="174"/>
                </a:lnTo>
                <a:lnTo>
                  <a:pt x="4742" y="174"/>
                </a:lnTo>
                <a:lnTo>
                  <a:pt x="4742" y="174"/>
                </a:lnTo>
                <a:lnTo>
                  <a:pt x="4742" y="173"/>
                </a:lnTo>
                <a:lnTo>
                  <a:pt x="4742" y="171"/>
                </a:lnTo>
                <a:lnTo>
                  <a:pt x="4742" y="171"/>
                </a:lnTo>
                <a:lnTo>
                  <a:pt x="4743" y="171"/>
                </a:lnTo>
                <a:lnTo>
                  <a:pt x="4743" y="174"/>
                </a:lnTo>
                <a:lnTo>
                  <a:pt x="4743" y="176"/>
                </a:lnTo>
                <a:lnTo>
                  <a:pt x="4744" y="185"/>
                </a:lnTo>
                <a:lnTo>
                  <a:pt x="4744" y="188"/>
                </a:lnTo>
                <a:lnTo>
                  <a:pt x="4744" y="201"/>
                </a:lnTo>
                <a:lnTo>
                  <a:pt x="4744" y="202"/>
                </a:lnTo>
                <a:lnTo>
                  <a:pt x="4745" y="211"/>
                </a:lnTo>
                <a:lnTo>
                  <a:pt x="4745" y="213"/>
                </a:lnTo>
                <a:lnTo>
                  <a:pt x="4745" y="221"/>
                </a:lnTo>
                <a:lnTo>
                  <a:pt x="4746" y="224"/>
                </a:lnTo>
                <a:lnTo>
                  <a:pt x="4746" y="225"/>
                </a:lnTo>
                <a:lnTo>
                  <a:pt x="4746" y="223"/>
                </a:lnTo>
                <a:lnTo>
                  <a:pt x="4746" y="223"/>
                </a:lnTo>
                <a:lnTo>
                  <a:pt x="4746" y="220"/>
                </a:lnTo>
                <a:lnTo>
                  <a:pt x="4746" y="202"/>
                </a:lnTo>
                <a:lnTo>
                  <a:pt x="4747" y="197"/>
                </a:lnTo>
                <a:lnTo>
                  <a:pt x="4747" y="165"/>
                </a:lnTo>
                <a:lnTo>
                  <a:pt x="4747" y="158"/>
                </a:lnTo>
                <a:lnTo>
                  <a:pt x="4748" y="141"/>
                </a:lnTo>
                <a:lnTo>
                  <a:pt x="4748" y="137"/>
                </a:lnTo>
                <a:lnTo>
                  <a:pt x="4748" y="127"/>
                </a:lnTo>
                <a:lnTo>
                  <a:pt x="4748" y="125"/>
                </a:lnTo>
                <a:lnTo>
                  <a:pt x="4749" y="121"/>
                </a:lnTo>
                <a:lnTo>
                  <a:pt x="4749" y="121"/>
                </a:lnTo>
                <a:lnTo>
                  <a:pt x="4749" y="122"/>
                </a:lnTo>
                <a:lnTo>
                  <a:pt x="4749" y="126"/>
                </a:lnTo>
                <a:lnTo>
                  <a:pt x="4750" y="127"/>
                </a:lnTo>
                <a:lnTo>
                  <a:pt x="4750" y="147"/>
                </a:lnTo>
                <a:lnTo>
                  <a:pt x="4750" y="151"/>
                </a:lnTo>
                <a:lnTo>
                  <a:pt x="4750" y="190"/>
                </a:lnTo>
                <a:lnTo>
                  <a:pt x="4751" y="207"/>
                </a:lnTo>
                <a:lnTo>
                  <a:pt x="4751" y="290"/>
                </a:lnTo>
                <a:lnTo>
                  <a:pt x="4751" y="313"/>
                </a:lnTo>
                <a:lnTo>
                  <a:pt x="4752" y="465"/>
                </a:lnTo>
                <a:lnTo>
                  <a:pt x="4752" y="490"/>
                </a:lnTo>
                <a:lnTo>
                  <a:pt x="4752" y="594"/>
                </a:lnTo>
                <a:lnTo>
                  <a:pt x="4752" y="612"/>
                </a:lnTo>
                <a:lnTo>
                  <a:pt x="4753" y="695"/>
                </a:lnTo>
                <a:lnTo>
                  <a:pt x="4753" y="711"/>
                </a:lnTo>
                <a:lnTo>
                  <a:pt x="4753" y="748"/>
                </a:lnTo>
                <a:lnTo>
                  <a:pt x="4754" y="747"/>
                </a:lnTo>
                <a:lnTo>
                  <a:pt x="4754" y="742"/>
                </a:lnTo>
                <a:lnTo>
                  <a:pt x="4754" y="748"/>
                </a:lnTo>
                <a:lnTo>
                  <a:pt x="4754" y="754"/>
                </a:lnTo>
                <a:lnTo>
                  <a:pt x="4754" y="770"/>
                </a:lnTo>
                <a:lnTo>
                  <a:pt x="4755" y="774"/>
                </a:lnTo>
                <a:lnTo>
                  <a:pt x="4755" y="786"/>
                </a:lnTo>
                <a:lnTo>
                  <a:pt x="4755" y="787"/>
                </a:lnTo>
                <a:lnTo>
                  <a:pt x="4756" y="789"/>
                </a:lnTo>
                <a:lnTo>
                  <a:pt x="4756" y="789"/>
                </a:lnTo>
                <a:lnTo>
                  <a:pt x="4756" y="789"/>
                </a:lnTo>
                <a:lnTo>
                  <a:pt x="4756" y="791"/>
                </a:lnTo>
                <a:lnTo>
                  <a:pt x="4756" y="791"/>
                </a:lnTo>
                <a:lnTo>
                  <a:pt x="4756" y="791"/>
                </a:lnTo>
                <a:lnTo>
                  <a:pt x="4756" y="792"/>
                </a:lnTo>
                <a:lnTo>
                  <a:pt x="4757" y="792"/>
                </a:lnTo>
                <a:lnTo>
                  <a:pt x="4757" y="792"/>
                </a:lnTo>
                <a:lnTo>
                  <a:pt x="4757" y="795"/>
                </a:lnTo>
                <a:lnTo>
                  <a:pt x="4757" y="795"/>
                </a:lnTo>
                <a:lnTo>
                  <a:pt x="4758" y="797"/>
                </a:lnTo>
                <a:lnTo>
                  <a:pt x="4758" y="797"/>
                </a:lnTo>
                <a:lnTo>
                  <a:pt x="4758" y="798"/>
                </a:lnTo>
                <a:lnTo>
                  <a:pt x="4758" y="799"/>
                </a:lnTo>
                <a:lnTo>
                  <a:pt x="4759" y="800"/>
                </a:lnTo>
                <a:lnTo>
                  <a:pt x="4759" y="805"/>
                </a:lnTo>
                <a:lnTo>
                  <a:pt x="4759" y="805"/>
                </a:lnTo>
                <a:lnTo>
                  <a:pt x="4760" y="807"/>
                </a:lnTo>
                <a:lnTo>
                  <a:pt x="4760" y="807"/>
                </a:lnTo>
                <a:lnTo>
                  <a:pt x="4760" y="809"/>
                </a:lnTo>
                <a:lnTo>
                  <a:pt x="4760" y="809"/>
                </a:lnTo>
                <a:lnTo>
                  <a:pt x="4761" y="814"/>
                </a:lnTo>
                <a:lnTo>
                  <a:pt x="4761" y="816"/>
                </a:lnTo>
                <a:lnTo>
                  <a:pt x="4761" y="820"/>
                </a:lnTo>
                <a:lnTo>
                  <a:pt x="4762" y="821"/>
                </a:lnTo>
                <a:lnTo>
                  <a:pt x="4762" y="825"/>
                </a:lnTo>
                <a:lnTo>
                  <a:pt x="4762" y="826"/>
                </a:lnTo>
                <a:lnTo>
                  <a:pt x="4762" y="827"/>
                </a:lnTo>
                <a:lnTo>
                  <a:pt x="4763" y="827"/>
                </a:lnTo>
                <a:lnTo>
                  <a:pt x="4763" y="828"/>
                </a:lnTo>
                <a:lnTo>
                  <a:pt x="4763" y="827"/>
                </a:lnTo>
                <a:lnTo>
                  <a:pt x="4763" y="828"/>
                </a:lnTo>
                <a:lnTo>
                  <a:pt x="4764" y="825"/>
                </a:lnTo>
                <a:lnTo>
                  <a:pt x="4764" y="824"/>
                </a:lnTo>
                <a:lnTo>
                  <a:pt x="4764" y="819"/>
                </a:lnTo>
                <a:lnTo>
                  <a:pt x="4765" y="819"/>
                </a:lnTo>
                <a:lnTo>
                  <a:pt x="4765" y="819"/>
                </a:lnTo>
                <a:lnTo>
                  <a:pt x="4765" y="818"/>
                </a:lnTo>
                <a:lnTo>
                  <a:pt x="4765" y="819"/>
                </a:lnTo>
                <a:lnTo>
                  <a:pt x="4765" y="818"/>
                </a:lnTo>
                <a:lnTo>
                  <a:pt x="4765" y="817"/>
                </a:lnTo>
                <a:lnTo>
                  <a:pt x="4766" y="817"/>
                </a:lnTo>
                <a:lnTo>
                  <a:pt x="4766" y="737"/>
                </a:lnTo>
                <a:lnTo>
                  <a:pt x="4766" y="700"/>
                </a:lnTo>
                <a:lnTo>
                  <a:pt x="4767" y="406"/>
                </a:lnTo>
                <a:lnTo>
                  <a:pt x="4767" y="393"/>
                </a:lnTo>
                <a:lnTo>
                  <a:pt x="4767" y="314"/>
                </a:lnTo>
                <a:lnTo>
                  <a:pt x="4767" y="275"/>
                </a:lnTo>
                <a:lnTo>
                  <a:pt x="4768" y="164"/>
                </a:lnTo>
                <a:lnTo>
                  <a:pt x="4768" y="147"/>
                </a:lnTo>
                <a:lnTo>
                  <a:pt x="4768" y="91"/>
                </a:lnTo>
                <a:lnTo>
                  <a:pt x="4769" y="84"/>
                </a:lnTo>
                <a:lnTo>
                  <a:pt x="4769" y="68"/>
                </a:lnTo>
                <a:lnTo>
                  <a:pt x="4769" y="69"/>
                </a:lnTo>
                <a:lnTo>
                  <a:pt x="4769" y="70"/>
                </a:lnTo>
                <a:lnTo>
                  <a:pt x="4769" y="70"/>
                </a:lnTo>
                <a:lnTo>
                  <a:pt x="4770" y="68"/>
                </a:lnTo>
                <a:lnTo>
                  <a:pt x="4770" y="66"/>
                </a:lnTo>
                <a:lnTo>
                  <a:pt x="4770" y="65"/>
                </a:lnTo>
                <a:lnTo>
                  <a:pt x="4771" y="64"/>
                </a:lnTo>
                <a:lnTo>
                  <a:pt x="4771" y="65"/>
                </a:lnTo>
                <a:lnTo>
                  <a:pt x="4771" y="71"/>
                </a:lnTo>
                <a:lnTo>
                  <a:pt x="4771" y="72"/>
                </a:lnTo>
                <a:lnTo>
                  <a:pt x="4772" y="79"/>
                </a:lnTo>
                <a:lnTo>
                  <a:pt x="4772" y="81"/>
                </a:lnTo>
                <a:lnTo>
                  <a:pt x="4772" y="102"/>
                </a:lnTo>
                <a:lnTo>
                  <a:pt x="4773" y="109"/>
                </a:lnTo>
                <a:lnTo>
                  <a:pt x="4773" y="147"/>
                </a:lnTo>
                <a:lnTo>
                  <a:pt x="4773" y="160"/>
                </a:lnTo>
                <a:lnTo>
                  <a:pt x="4773" y="197"/>
                </a:lnTo>
                <a:lnTo>
                  <a:pt x="4774" y="204"/>
                </a:lnTo>
                <a:lnTo>
                  <a:pt x="4774" y="238"/>
                </a:lnTo>
                <a:lnTo>
                  <a:pt x="4774" y="247"/>
                </a:lnTo>
                <a:lnTo>
                  <a:pt x="4775" y="284"/>
                </a:lnTo>
                <a:lnTo>
                  <a:pt x="4775" y="289"/>
                </a:lnTo>
                <a:lnTo>
                  <a:pt x="4775" y="309"/>
                </a:lnTo>
                <a:lnTo>
                  <a:pt x="4775" y="312"/>
                </a:lnTo>
                <a:lnTo>
                  <a:pt x="4776" y="327"/>
                </a:lnTo>
                <a:lnTo>
                  <a:pt x="4776" y="328"/>
                </a:lnTo>
                <a:lnTo>
                  <a:pt x="4776" y="331"/>
                </a:lnTo>
                <a:lnTo>
                  <a:pt x="4776" y="329"/>
                </a:lnTo>
                <a:lnTo>
                  <a:pt x="4777" y="327"/>
                </a:lnTo>
                <a:lnTo>
                  <a:pt x="4777" y="323"/>
                </a:lnTo>
                <a:lnTo>
                  <a:pt x="4777" y="320"/>
                </a:lnTo>
                <a:lnTo>
                  <a:pt x="4777" y="305"/>
                </a:lnTo>
                <a:lnTo>
                  <a:pt x="4778" y="302"/>
                </a:lnTo>
                <a:lnTo>
                  <a:pt x="4778" y="290"/>
                </a:lnTo>
                <a:lnTo>
                  <a:pt x="4778" y="286"/>
                </a:lnTo>
                <a:lnTo>
                  <a:pt x="4779" y="271"/>
                </a:lnTo>
                <a:lnTo>
                  <a:pt x="4779" y="269"/>
                </a:lnTo>
                <a:lnTo>
                  <a:pt x="4779" y="255"/>
                </a:lnTo>
                <a:lnTo>
                  <a:pt x="4779" y="253"/>
                </a:lnTo>
                <a:lnTo>
                  <a:pt x="4780" y="239"/>
                </a:lnTo>
                <a:lnTo>
                  <a:pt x="4780" y="236"/>
                </a:lnTo>
                <a:lnTo>
                  <a:pt x="4780" y="222"/>
                </a:lnTo>
                <a:lnTo>
                  <a:pt x="4781" y="217"/>
                </a:lnTo>
                <a:lnTo>
                  <a:pt x="4781" y="205"/>
                </a:lnTo>
                <a:lnTo>
                  <a:pt x="4781" y="201"/>
                </a:lnTo>
                <a:lnTo>
                  <a:pt x="4781" y="186"/>
                </a:lnTo>
                <a:lnTo>
                  <a:pt x="4782" y="182"/>
                </a:lnTo>
                <a:lnTo>
                  <a:pt x="4782" y="163"/>
                </a:lnTo>
                <a:lnTo>
                  <a:pt x="4782" y="159"/>
                </a:lnTo>
                <a:lnTo>
                  <a:pt x="4783" y="147"/>
                </a:lnTo>
                <a:lnTo>
                  <a:pt x="4783" y="145"/>
                </a:lnTo>
                <a:lnTo>
                  <a:pt x="4783" y="138"/>
                </a:lnTo>
                <a:lnTo>
                  <a:pt x="4783" y="136"/>
                </a:lnTo>
                <a:lnTo>
                  <a:pt x="4784" y="134"/>
                </a:lnTo>
                <a:lnTo>
                  <a:pt x="4784" y="136"/>
                </a:lnTo>
                <a:lnTo>
                  <a:pt x="4784" y="139"/>
                </a:lnTo>
                <a:lnTo>
                  <a:pt x="4785" y="141"/>
                </a:lnTo>
                <a:lnTo>
                  <a:pt x="4785" y="157"/>
                </a:lnTo>
                <a:lnTo>
                  <a:pt x="4785" y="160"/>
                </a:lnTo>
                <a:lnTo>
                  <a:pt x="4785" y="191"/>
                </a:lnTo>
                <a:lnTo>
                  <a:pt x="4786" y="204"/>
                </a:lnTo>
                <a:lnTo>
                  <a:pt x="4786" y="273"/>
                </a:lnTo>
                <a:lnTo>
                  <a:pt x="4786" y="296"/>
                </a:lnTo>
                <a:lnTo>
                  <a:pt x="4787" y="445"/>
                </a:lnTo>
                <a:lnTo>
                  <a:pt x="4787" y="473"/>
                </a:lnTo>
                <a:lnTo>
                  <a:pt x="4787" y="586"/>
                </a:lnTo>
                <a:lnTo>
                  <a:pt x="4787" y="608"/>
                </a:lnTo>
                <a:lnTo>
                  <a:pt x="4788" y="688"/>
                </a:lnTo>
                <a:lnTo>
                  <a:pt x="4788" y="699"/>
                </a:lnTo>
                <a:lnTo>
                  <a:pt x="4788" y="750"/>
                </a:lnTo>
                <a:lnTo>
                  <a:pt x="4789" y="741"/>
                </a:lnTo>
                <a:lnTo>
                  <a:pt x="4789" y="726"/>
                </a:lnTo>
                <a:lnTo>
                  <a:pt x="4789" y="734"/>
                </a:lnTo>
                <a:lnTo>
                  <a:pt x="4789" y="743"/>
                </a:lnTo>
                <a:lnTo>
                  <a:pt x="4789" y="766"/>
                </a:lnTo>
                <a:lnTo>
                  <a:pt x="4790" y="770"/>
                </a:lnTo>
                <a:lnTo>
                  <a:pt x="4790" y="782"/>
                </a:lnTo>
                <a:lnTo>
                  <a:pt x="4790" y="783"/>
                </a:lnTo>
                <a:lnTo>
                  <a:pt x="4791" y="785"/>
                </a:lnTo>
                <a:lnTo>
                  <a:pt x="4791" y="785"/>
                </a:lnTo>
                <a:lnTo>
                  <a:pt x="4791" y="784"/>
                </a:lnTo>
                <a:lnTo>
                  <a:pt x="4791" y="785"/>
                </a:lnTo>
                <a:lnTo>
                  <a:pt x="4791" y="785"/>
                </a:lnTo>
                <a:lnTo>
                  <a:pt x="4792" y="786"/>
                </a:lnTo>
                <a:lnTo>
                  <a:pt x="4792" y="788"/>
                </a:lnTo>
                <a:lnTo>
                  <a:pt x="4792" y="788"/>
                </a:lnTo>
                <a:lnTo>
                  <a:pt x="4792" y="789"/>
                </a:lnTo>
                <a:lnTo>
                  <a:pt x="4793" y="789"/>
                </a:lnTo>
                <a:lnTo>
                  <a:pt x="4793" y="791"/>
                </a:lnTo>
                <a:lnTo>
                  <a:pt x="4793" y="791"/>
                </a:lnTo>
                <a:lnTo>
                  <a:pt x="4793" y="793"/>
                </a:lnTo>
                <a:lnTo>
                  <a:pt x="4794" y="795"/>
                </a:lnTo>
                <a:lnTo>
                  <a:pt x="4794" y="795"/>
                </a:lnTo>
                <a:lnTo>
                  <a:pt x="4794" y="800"/>
                </a:lnTo>
                <a:lnTo>
                  <a:pt x="4794" y="801"/>
                </a:lnTo>
                <a:lnTo>
                  <a:pt x="4795" y="802"/>
                </a:lnTo>
                <a:lnTo>
                  <a:pt x="4795" y="803"/>
                </a:lnTo>
                <a:lnTo>
                  <a:pt x="4795" y="805"/>
                </a:lnTo>
                <a:lnTo>
                  <a:pt x="4796" y="806"/>
                </a:lnTo>
                <a:lnTo>
                  <a:pt x="4796" y="811"/>
                </a:lnTo>
                <a:lnTo>
                  <a:pt x="4796" y="812"/>
                </a:lnTo>
                <a:lnTo>
                  <a:pt x="4796" y="816"/>
                </a:lnTo>
                <a:lnTo>
                  <a:pt x="4797" y="817"/>
                </a:lnTo>
                <a:lnTo>
                  <a:pt x="4797" y="823"/>
                </a:lnTo>
                <a:lnTo>
                  <a:pt x="4797" y="823"/>
                </a:lnTo>
                <a:lnTo>
                  <a:pt x="4798" y="824"/>
                </a:lnTo>
                <a:lnTo>
                  <a:pt x="4798" y="824"/>
                </a:lnTo>
                <a:lnTo>
                  <a:pt x="4798" y="824"/>
                </a:lnTo>
                <a:lnTo>
                  <a:pt x="4798" y="821"/>
                </a:lnTo>
                <a:lnTo>
                  <a:pt x="4798" y="821"/>
                </a:lnTo>
                <a:lnTo>
                  <a:pt x="4798" y="820"/>
                </a:lnTo>
                <a:lnTo>
                  <a:pt x="4799" y="816"/>
                </a:lnTo>
                <a:lnTo>
                  <a:pt x="4799" y="815"/>
                </a:lnTo>
                <a:lnTo>
                  <a:pt x="4799" y="812"/>
                </a:lnTo>
                <a:lnTo>
                  <a:pt x="4799" y="812"/>
                </a:lnTo>
                <a:lnTo>
                  <a:pt x="4800" y="812"/>
                </a:lnTo>
                <a:lnTo>
                  <a:pt x="4800" y="811"/>
                </a:lnTo>
                <a:lnTo>
                  <a:pt x="4800" y="811"/>
                </a:lnTo>
                <a:lnTo>
                  <a:pt x="4800" y="811"/>
                </a:lnTo>
                <a:lnTo>
                  <a:pt x="4800" y="767"/>
                </a:lnTo>
                <a:lnTo>
                  <a:pt x="4801" y="722"/>
                </a:lnTo>
                <a:lnTo>
                  <a:pt x="4801" y="460"/>
                </a:lnTo>
                <a:lnTo>
                  <a:pt x="4801" y="427"/>
                </a:lnTo>
                <a:lnTo>
                  <a:pt x="4802" y="336"/>
                </a:lnTo>
                <a:lnTo>
                  <a:pt x="4802" y="317"/>
                </a:lnTo>
                <a:lnTo>
                  <a:pt x="4802" y="209"/>
                </a:lnTo>
                <a:lnTo>
                  <a:pt x="4802" y="186"/>
                </a:lnTo>
                <a:lnTo>
                  <a:pt x="4803" y="131"/>
                </a:lnTo>
                <a:lnTo>
                  <a:pt x="4803" y="121"/>
                </a:lnTo>
                <a:lnTo>
                  <a:pt x="4803" y="87"/>
                </a:lnTo>
                <a:lnTo>
                  <a:pt x="4804" y="82"/>
                </a:lnTo>
                <a:lnTo>
                  <a:pt x="4804" y="69"/>
                </a:lnTo>
                <a:lnTo>
                  <a:pt x="4804" y="65"/>
                </a:lnTo>
                <a:lnTo>
                  <a:pt x="4804" y="55"/>
                </a:lnTo>
                <a:lnTo>
                  <a:pt x="4805" y="54"/>
                </a:lnTo>
                <a:lnTo>
                  <a:pt x="4805" y="47"/>
                </a:lnTo>
                <a:lnTo>
                  <a:pt x="4805" y="47"/>
                </a:lnTo>
                <a:lnTo>
                  <a:pt x="4806" y="42"/>
                </a:lnTo>
                <a:lnTo>
                  <a:pt x="4806" y="41"/>
                </a:lnTo>
                <a:lnTo>
                  <a:pt x="4806" y="36"/>
                </a:lnTo>
                <a:lnTo>
                  <a:pt x="4806" y="36"/>
                </a:lnTo>
                <a:lnTo>
                  <a:pt x="4807" y="34"/>
                </a:lnTo>
                <a:lnTo>
                  <a:pt x="4807" y="34"/>
                </a:lnTo>
                <a:lnTo>
                  <a:pt x="4807" y="34"/>
                </a:lnTo>
                <a:lnTo>
                  <a:pt x="4807" y="34"/>
                </a:lnTo>
                <a:lnTo>
                  <a:pt x="4807" y="34"/>
                </a:lnTo>
                <a:lnTo>
                  <a:pt x="4808" y="35"/>
                </a:lnTo>
                <a:lnTo>
                  <a:pt x="4808" y="39"/>
                </a:lnTo>
                <a:lnTo>
                  <a:pt x="4808" y="40"/>
                </a:lnTo>
                <a:lnTo>
                  <a:pt x="4808" y="46"/>
                </a:lnTo>
                <a:lnTo>
                  <a:pt x="4809" y="47"/>
                </a:lnTo>
                <a:lnTo>
                  <a:pt x="4809" y="52"/>
                </a:lnTo>
                <a:lnTo>
                  <a:pt x="4809" y="54"/>
                </a:lnTo>
                <a:lnTo>
                  <a:pt x="4810" y="61"/>
                </a:lnTo>
                <a:lnTo>
                  <a:pt x="4810" y="62"/>
                </a:lnTo>
                <a:lnTo>
                  <a:pt x="4810" y="65"/>
                </a:lnTo>
                <a:lnTo>
                  <a:pt x="4810" y="65"/>
                </a:lnTo>
                <a:lnTo>
                  <a:pt x="4811" y="71"/>
                </a:lnTo>
                <a:lnTo>
                  <a:pt x="4811" y="73"/>
                </a:lnTo>
                <a:lnTo>
                  <a:pt x="4811" y="82"/>
                </a:lnTo>
                <a:lnTo>
                  <a:pt x="4812" y="84"/>
                </a:lnTo>
                <a:lnTo>
                  <a:pt x="4812" y="93"/>
                </a:lnTo>
                <a:lnTo>
                  <a:pt x="4812" y="94"/>
                </a:lnTo>
                <a:lnTo>
                  <a:pt x="4812" y="102"/>
                </a:lnTo>
                <a:lnTo>
                  <a:pt x="4813" y="104"/>
                </a:lnTo>
                <a:lnTo>
                  <a:pt x="4813" y="110"/>
                </a:lnTo>
                <a:lnTo>
                  <a:pt x="4813" y="113"/>
                </a:lnTo>
                <a:lnTo>
                  <a:pt x="4814" y="122"/>
                </a:lnTo>
                <a:lnTo>
                  <a:pt x="4814" y="125"/>
                </a:lnTo>
                <a:lnTo>
                  <a:pt x="4814" y="139"/>
                </a:lnTo>
                <a:lnTo>
                  <a:pt x="4814" y="141"/>
                </a:lnTo>
                <a:lnTo>
                  <a:pt x="4815" y="147"/>
                </a:lnTo>
                <a:lnTo>
                  <a:pt x="4815" y="148"/>
                </a:lnTo>
                <a:lnTo>
                  <a:pt x="4815" y="156"/>
                </a:lnTo>
                <a:lnTo>
                  <a:pt x="4815" y="159"/>
                </a:lnTo>
                <a:lnTo>
                  <a:pt x="4816" y="170"/>
                </a:lnTo>
                <a:lnTo>
                  <a:pt x="4816" y="170"/>
                </a:lnTo>
                <a:lnTo>
                  <a:pt x="4816" y="168"/>
                </a:lnTo>
                <a:lnTo>
                  <a:pt x="4816" y="170"/>
                </a:lnTo>
                <a:lnTo>
                  <a:pt x="4817" y="169"/>
                </a:lnTo>
                <a:lnTo>
                  <a:pt x="4817" y="171"/>
                </a:lnTo>
                <a:lnTo>
                  <a:pt x="4817" y="171"/>
                </a:lnTo>
                <a:lnTo>
                  <a:pt x="4817" y="170"/>
                </a:lnTo>
                <a:lnTo>
                  <a:pt x="4818" y="163"/>
                </a:lnTo>
                <a:lnTo>
                  <a:pt x="4818" y="160"/>
                </a:lnTo>
                <a:lnTo>
                  <a:pt x="4818" y="149"/>
                </a:lnTo>
                <a:lnTo>
                  <a:pt x="4818" y="147"/>
                </a:lnTo>
                <a:lnTo>
                  <a:pt x="4819" y="135"/>
                </a:lnTo>
                <a:lnTo>
                  <a:pt x="4819" y="134"/>
                </a:lnTo>
                <a:lnTo>
                  <a:pt x="4819" y="131"/>
                </a:lnTo>
                <a:lnTo>
                  <a:pt x="4820" y="130"/>
                </a:lnTo>
                <a:lnTo>
                  <a:pt x="4820" y="133"/>
                </a:lnTo>
                <a:lnTo>
                  <a:pt x="4820" y="133"/>
                </a:lnTo>
                <a:lnTo>
                  <a:pt x="4820" y="135"/>
                </a:lnTo>
                <a:lnTo>
                  <a:pt x="4821" y="151"/>
                </a:lnTo>
                <a:lnTo>
                  <a:pt x="4821" y="156"/>
                </a:lnTo>
                <a:lnTo>
                  <a:pt x="4821" y="192"/>
                </a:lnTo>
                <a:lnTo>
                  <a:pt x="4821" y="202"/>
                </a:lnTo>
                <a:lnTo>
                  <a:pt x="4822" y="282"/>
                </a:lnTo>
                <a:lnTo>
                  <a:pt x="4822" y="295"/>
                </a:lnTo>
                <a:lnTo>
                  <a:pt x="4822" y="382"/>
                </a:lnTo>
                <a:lnTo>
                  <a:pt x="4823" y="414"/>
                </a:lnTo>
                <a:lnTo>
                  <a:pt x="4823" y="521"/>
                </a:lnTo>
                <a:lnTo>
                  <a:pt x="4823" y="541"/>
                </a:lnTo>
                <a:lnTo>
                  <a:pt x="4823" y="631"/>
                </a:lnTo>
                <a:lnTo>
                  <a:pt x="4824" y="647"/>
                </a:lnTo>
                <a:lnTo>
                  <a:pt x="4824" y="707"/>
                </a:lnTo>
                <a:lnTo>
                  <a:pt x="4824" y="718"/>
                </a:lnTo>
                <a:lnTo>
                  <a:pt x="4824" y="733"/>
                </a:lnTo>
                <a:lnTo>
                  <a:pt x="4825" y="726"/>
                </a:lnTo>
                <a:lnTo>
                  <a:pt x="4825" y="715"/>
                </a:lnTo>
                <a:lnTo>
                  <a:pt x="4825" y="703"/>
                </a:lnTo>
                <a:lnTo>
                  <a:pt x="4825" y="742"/>
                </a:lnTo>
                <a:lnTo>
                  <a:pt x="4825" y="749"/>
                </a:lnTo>
                <a:lnTo>
                  <a:pt x="4826" y="773"/>
                </a:lnTo>
                <a:lnTo>
                  <a:pt x="4826" y="777"/>
                </a:lnTo>
                <a:lnTo>
                  <a:pt x="4826" y="784"/>
                </a:lnTo>
                <a:lnTo>
                  <a:pt x="4826" y="783"/>
                </a:lnTo>
                <a:lnTo>
                  <a:pt x="4827" y="782"/>
                </a:lnTo>
                <a:lnTo>
                  <a:pt x="4827" y="775"/>
                </a:lnTo>
                <a:lnTo>
                  <a:pt x="4827" y="776"/>
                </a:lnTo>
                <a:lnTo>
                  <a:pt x="4827" y="783"/>
                </a:lnTo>
                <a:lnTo>
                  <a:pt x="4828" y="785"/>
                </a:lnTo>
                <a:lnTo>
                  <a:pt x="4828" y="787"/>
                </a:lnTo>
                <a:lnTo>
                  <a:pt x="4828" y="786"/>
                </a:lnTo>
                <a:lnTo>
                  <a:pt x="4828" y="787"/>
                </a:lnTo>
                <a:lnTo>
                  <a:pt x="4829" y="789"/>
                </a:lnTo>
                <a:lnTo>
                  <a:pt x="4829" y="789"/>
                </a:lnTo>
                <a:lnTo>
                  <a:pt x="4829" y="789"/>
                </a:lnTo>
                <a:lnTo>
                  <a:pt x="4829" y="788"/>
                </a:lnTo>
                <a:lnTo>
                  <a:pt x="4829" y="788"/>
                </a:lnTo>
                <a:lnTo>
                  <a:pt x="4829" y="788"/>
                </a:lnTo>
                <a:lnTo>
                  <a:pt x="4829" y="789"/>
                </a:lnTo>
                <a:lnTo>
                  <a:pt x="4830" y="789"/>
                </a:lnTo>
                <a:lnTo>
                  <a:pt x="4830" y="789"/>
                </a:lnTo>
                <a:lnTo>
                  <a:pt x="4830" y="791"/>
                </a:lnTo>
                <a:lnTo>
                  <a:pt x="4831" y="791"/>
                </a:lnTo>
                <a:lnTo>
                  <a:pt x="4831" y="791"/>
                </a:lnTo>
                <a:lnTo>
                  <a:pt x="4831" y="791"/>
                </a:lnTo>
                <a:lnTo>
                  <a:pt x="4831" y="791"/>
                </a:lnTo>
                <a:lnTo>
                  <a:pt x="4831" y="795"/>
                </a:lnTo>
                <a:lnTo>
                  <a:pt x="4832" y="796"/>
                </a:lnTo>
                <a:lnTo>
                  <a:pt x="4832" y="802"/>
                </a:lnTo>
                <a:lnTo>
                  <a:pt x="4832" y="803"/>
                </a:lnTo>
                <a:lnTo>
                  <a:pt x="4833" y="809"/>
                </a:lnTo>
                <a:lnTo>
                  <a:pt x="4833" y="810"/>
                </a:lnTo>
                <a:lnTo>
                  <a:pt x="4833" y="811"/>
                </a:lnTo>
                <a:lnTo>
                  <a:pt x="4833" y="811"/>
                </a:lnTo>
                <a:lnTo>
                  <a:pt x="4833" y="813"/>
                </a:lnTo>
                <a:lnTo>
                  <a:pt x="4833" y="816"/>
                </a:lnTo>
                <a:lnTo>
                  <a:pt x="4834" y="816"/>
                </a:lnTo>
                <a:lnTo>
                  <a:pt x="4834" y="816"/>
                </a:lnTo>
                <a:lnTo>
                  <a:pt x="4834" y="814"/>
                </a:lnTo>
                <a:lnTo>
                  <a:pt x="4835" y="813"/>
                </a:lnTo>
                <a:lnTo>
                  <a:pt x="4835" y="809"/>
                </a:lnTo>
                <a:lnTo>
                  <a:pt x="4835" y="808"/>
                </a:lnTo>
                <a:lnTo>
                  <a:pt x="4835" y="804"/>
                </a:lnTo>
                <a:lnTo>
                  <a:pt x="4836" y="804"/>
                </a:lnTo>
                <a:lnTo>
                  <a:pt x="4836" y="802"/>
                </a:lnTo>
                <a:lnTo>
                  <a:pt x="4836" y="802"/>
                </a:lnTo>
                <a:lnTo>
                  <a:pt x="4837" y="775"/>
                </a:lnTo>
                <a:lnTo>
                  <a:pt x="4837" y="749"/>
                </a:lnTo>
                <a:lnTo>
                  <a:pt x="4837" y="441"/>
                </a:lnTo>
                <a:lnTo>
                  <a:pt x="4837" y="397"/>
                </a:lnTo>
                <a:lnTo>
                  <a:pt x="4838" y="313"/>
                </a:lnTo>
                <a:lnTo>
                  <a:pt x="4838" y="300"/>
                </a:lnTo>
                <a:lnTo>
                  <a:pt x="4838" y="210"/>
                </a:lnTo>
                <a:lnTo>
                  <a:pt x="4838" y="186"/>
                </a:lnTo>
                <a:lnTo>
                  <a:pt x="4839" y="124"/>
                </a:lnTo>
                <a:lnTo>
                  <a:pt x="4839" y="114"/>
                </a:lnTo>
                <a:lnTo>
                  <a:pt x="4839" y="89"/>
                </a:lnTo>
                <a:lnTo>
                  <a:pt x="4840" y="85"/>
                </a:lnTo>
                <a:lnTo>
                  <a:pt x="4840" y="66"/>
                </a:lnTo>
                <a:lnTo>
                  <a:pt x="4840" y="64"/>
                </a:lnTo>
                <a:lnTo>
                  <a:pt x="4841" y="57"/>
                </a:lnTo>
                <a:lnTo>
                  <a:pt x="4841" y="55"/>
                </a:lnTo>
                <a:lnTo>
                  <a:pt x="4841" y="43"/>
                </a:lnTo>
                <a:lnTo>
                  <a:pt x="4841" y="40"/>
                </a:lnTo>
                <a:lnTo>
                  <a:pt x="4842" y="27"/>
                </a:lnTo>
                <a:lnTo>
                  <a:pt x="4842" y="26"/>
                </a:lnTo>
                <a:lnTo>
                  <a:pt x="4842" y="21"/>
                </a:lnTo>
                <a:lnTo>
                  <a:pt x="4843" y="20"/>
                </a:lnTo>
                <a:lnTo>
                  <a:pt x="4843" y="17"/>
                </a:lnTo>
                <a:lnTo>
                  <a:pt x="4843" y="17"/>
                </a:lnTo>
                <a:lnTo>
                  <a:pt x="4843" y="21"/>
                </a:lnTo>
                <a:lnTo>
                  <a:pt x="4844" y="23"/>
                </a:lnTo>
                <a:lnTo>
                  <a:pt x="4844" y="34"/>
                </a:lnTo>
                <a:lnTo>
                  <a:pt x="4844" y="37"/>
                </a:lnTo>
                <a:lnTo>
                  <a:pt x="4845" y="55"/>
                </a:lnTo>
                <a:lnTo>
                  <a:pt x="4845" y="60"/>
                </a:lnTo>
                <a:lnTo>
                  <a:pt x="4845" y="75"/>
                </a:lnTo>
                <a:lnTo>
                  <a:pt x="4845" y="78"/>
                </a:lnTo>
                <a:lnTo>
                  <a:pt x="4846" y="93"/>
                </a:lnTo>
                <a:lnTo>
                  <a:pt x="4846" y="97"/>
                </a:lnTo>
                <a:lnTo>
                  <a:pt x="4846" y="111"/>
                </a:lnTo>
                <a:lnTo>
                  <a:pt x="4847" y="114"/>
                </a:lnTo>
                <a:lnTo>
                  <a:pt x="4847" y="126"/>
                </a:lnTo>
                <a:lnTo>
                  <a:pt x="4847" y="128"/>
                </a:lnTo>
                <a:lnTo>
                  <a:pt x="4848" y="136"/>
                </a:lnTo>
                <a:lnTo>
                  <a:pt x="4848" y="139"/>
                </a:lnTo>
                <a:lnTo>
                  <a:pt x="4848" y="144"/>
                </a:lnTo>
                <a:lnTo>
                  <a:pt x="4848" y="145"/>
                </a:lnTo>
                <a:lnTo>
                  <a:pt x="4849" y="149"/>
                </a:lnTo>
                <a:lnTo>
                  <a:pt x="4849" y="150"/>
                </a:lnTo>
                <a:lnTo>
                  <a:pt x="4849" y="157"/>
                </a:lnTo>
                <a:lnTo>
                  <a:pt x="4850" y="159"/>
                </a:lnTo>
                <a:lnTo>
                  <a:pt x="4850" y="166"/>
                </a:lnTo>
                <a:lnTo>
                  <a:pt x="4850" y="167"/>
                </a:lnTo>
                <a:lnTo>
                  <a:pt x="4850" y="175"/>
                </a:lnTo>
                <a:lnTo>
                  <a:pt x="4851" y="176"/>
                </a:lnTo>
                <a:lnTo>
                  <a:pt x="4851" y="175"/>
                </a:lnTo>
                <a:lnTo>
                  <a:pt x="4851" y="175"/>
                </a:lnTo>
                <a:lnTo>
                  <a:pt x="4851" y="175"/>
                </a:lnTo>
                <a:lnTo>
                  <a:pt x="4852" y="173"/>
                </a:lnTo>
                <a:lnTo>
                  <a:pt x="4852" y="173"/>
                </a:lnTo>
                <a:lnTo>
                  <a:pt x="4852" y="169"/>
                </a:lnTo>
                <a:lnTo>
                  <a:pt x="4852" y="169"/>
                </a:lnTo>
                <a:lnTo>
                  <a:pt x="4853" y="161"/>
                </a:lnTo>
                <a:lnTo>
                  <a:pt x="4853" y="161"/>
                </a:lnTo>
                <a:lnTo>
                  <a:pt x="4853" y="152"/>
                </a:lnTo>
                <a:lnTo>
                  <a:pt x="4854" y="150"/>
                </a:lnTo>
                <a:lnTo>
                  <a:pt x="4854" y="139"/>
                </a:lnTo>
                <a:lnTo>
                  <a:pt x="4854" y="137"/>
                </a:lnTo>
                <a:lnTo>
                  <a:pt x="4854" y="135"/>
                </a:lnTo>
                <a:lnTo>
                  <a:pt x="4855" y="135"/>
                </a:lnTo>
                <a:lnTo>
                  <a:pt x="4855" y="135"/>
                </a:lnTo>
                <a:lnTo>
                  <a:pt x="4855" y="137"/>
                </a:lnTo>
                <a:lnTo>
                  <a:pt x="4855" y="139"/>
                </a:lnTo>
                <a:lnTo>
                  <a:pt x="4856" y="162"/>
                </a:lnTo>
                <a:lnTo>
                  <a:pt x="4856" y="171"/>
                </a:lnTo>
                <a:lnTo>
                  <a:pt x="4856" y="213"/>
                </a:lnTo>
                <a:lnTo>
                  <a:pt x="4856" y="223"/>
                </a:lnTo>
                <a:lnTo>
                  <a:pt x="4857" y="292"/>
                </a:lnTo>
                <a:lnTo>
                  <a:pt x="4857" y="317"/>
                </a:lnTo>
                <a:lnTo>
                  <a:pt x="4857" y="451"/>
                </a:lnTo>
                <a:lnTo>
                  <a:pt x="4858" y="482"/>
                </a:lnTo>
                <a:lnTo>
                  <a:pt x="4858" y="581"/>
                </a:lnTo>
                <a:lnTo>
                  <a:pt x="4858" y="601"/>
                </a:lnTo>
                <a:lnTo>
                  <a:pt x="4858" y="686"/>
                </a:lnTo>
                <a:lnTo>
                  <a:pt x="4859" y="702"/>
                </a:lnTo>
                <a:lnTo>
                  <a:pt x="4859" y="736"/>
                </a:lnTo>
                <a:lnTo>
                  <a:pt x="4859" y="744"/>
                </a:lnTo>
                <a:lnTo>
                  <a:pt x="4860" y="758"/>
                </a:lnTo>
                <a:lnTo>
                  <a:pt x="4860" y="753"/>
                </a:lnTo>
                <a:lnTo>
                  <a:pt x="4860" y="751"/>
                </a:lnTo>
                <a:lnTo>
                  <a:pt x="4860" y="749"/>
                </a:lnTo>
                <a:lnTo>
                  <a:pt x="4860" y="760"/>
                </a:lnTo>
                <a:lnTo>
                  <a:pt x="4860" y="762"/>
                </a:lnTo>
                <a:lnTo>
                  <a:pt x="4861" y="776"/>
                </a:lnTo>
                <a:lnTo>
                  <a:pt x="4861" y="779"/>
                </a:lnTo>
                <a:lnTo>
                  <a:pt x="4861" y="784"/>
                </a:lnTo>
                <a:lnTo>
                  <a:pt x="4861" y="784"/>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41">
            <a:extLst>
              <a:ext uri="{FF2B5EF4-FFF2-40B4-BE49-F238E27FC236}">
                <a16:creationId xmlns:a16="http://schemas.microsoft.com/office/drawing/2014/main" id="{74B045F8-3827-4D2E-A614-23CAD30A2C43}"/>
              </a:ext>
            </a:extLst>
          </p:cNvPr>
          <p:cNvSpPr>
            <a:spLocks noChangeArrowheads="1"/>
          </p:cNvSpPr>
          <p:nvPr/>
        </p:nvSpPr>
        <p:spPr bwMode="auto">
          <a:xfrm>
            <a:off x="402908" y="5139888"/>
            <a:ext cx="7716838" cy="1481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42">
            <a:extLst>
              <a:ext uri="{FF2B5EF4-FFF2-40B4-BE49-F238E27FC236}">
                <a16:creationId xmlns:a16="http://schemas.microsoft.com/office/drawing/2014/main" id="{3F1D186A-2EE4-410C-9047-842F810CB9D3}"/>
              </a:ext>
            </a:extLst>
          </p:cNvPr>
          <p:cNvSpPr>
            <a:spLocks noChangeShapeType="1"/>
          </p:cNvSpPr>
          <p:nvPr/>
        </p:nvSpPr>
        <p:spPr bwMode="auto">
          <a:xfrm>
            <a:off x="402908" y="6621026"/>
            <a:ext cx="771683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43">
            <a:extLst>
              <a:ext uri="{FF2B5EF4-FFF2-40B4-BE49-F238E27FC236}">
                <a16:creationId xmlns:a16="http://schemas.microsoft.com/office/drawing/2014/main" id="{0B1DDFCB-0D83-436F-9892-41532A0DB879}"/>
              </a:ext>
            </a:extLst>
          </p:cNvPr>
          <p:cNvSpPr>
            <a:spLocks noChangeShapeType="1"/>
          </p:cNvSpPr>
          <p:nvPr/>
        </p:nvSpPr>
        <p:spPr bwMode="auto">
          <a:xfrm>
            <a:off x="1250633"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44">
            <a:extLst>
              <a:ext uri="{FF2B5EF4-FFF2-40B4-BE49-F238E27FC236}">
                <a16:creationId xmlns:a16="http://schemas.microsoft.com/office/drawing/2014/main" id="{E6A7451D-BC90-4F58-8C00-36834CFE6CC3}"/>
              </a:ext>
            </a:extLst>
          </p:cNvPr>
          <p:cNvSpPr>
            <a:spLocks noChangeShapeType="1"/>
          </p:cNvSpPr>
          <p:nvPr/>
        </p:nvSpPr>
        <p:spPr bwMode="auto">
          <a:xfrm>
            <a:off x="2098358"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45">
            <a:extLst>
              <a:ext uri="{FF2B5EF4-FFF2-40B4-BE49-F238E27FC236}">
                <a16:creationId xmlns:a16="http://schemas.microsoft.com/office/drawing/2014/main" id="{999FDF37-589F-42DB-ADF5-053272572D2B}"/>
              </a:ext>
            </a:extLst>
          </p:cNvPr>
          <p:cNvSpPr>
            <a:spLocks noChangeShapeType="1"/>
          </p:cNvSpPr>
          <p:nvPr/>
        </p:nvSpPr>
        <p:spPr bwMode="auto">
          <a:xfrm>
            <a:off x="2946083"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46">
            <a:extLst>
              <a:ext uri="{FF2B5EF4-FFF2-40B4-BE49-F238E27FC236}">
                <a16:creationId xmlns:a16="http://schemas.microsoft.com/office/drawing/2014/main" id="{FFA419CF-CB1A-4552-9864-A1C22E0CB101}"/>
              </a:ext>
            </a:extLst>
          </p:cNvPr>
          <p:cNvSpPr>
            <a:spLocks noChangeShapeType="1"/>
          </p:cNvSpPr>
          <p:nvPr/>
        </p:nvSpPr>
        <p:spPr bwMode="auto">
          <a:xfrm>
            <a:off x="3795395"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7">
            <a:extLst>
              <a:ext uri="{FF2B5EF4-FFF2-40B4-BE49-F238E27FC236}">
                <a16:creationId xmlns:a16="http://schemas.microsoft.com/office/drawing/2014/main" id="{38E3A0DD-133B-4F44-9D40-C186E773E835}"/>
              </a:ext>
            </a:extLst>
          </p:cNvPr>
          <p:cNvSpPr>
            <a:spLocks noChangeShapeType="1"/>
          </p:cNvSpPr>
          <p:nvPr/>
        </p:nvSpPr>
        <p:spPr bwMode="auto">
          <a:xfrm>
            <a:off x="4643120"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48">
            <a:extLst>
              <a:ext uri="{FF2B5EF4-FFF2-40B4-BE49-F238E27FC236}">
                <a16:creationId xmlns:a16="http://schemas.microsoft.com/office/drawing/2014/main" id="{EEB7CC9D-17E8-4D99-B8E9-54D279C8A529}"/>
              </a:ext>
            </a:extLst>
          </p:cNvPr>
          <p:cNvSpPr>
            <a:spLocks noChangeShapeType="1"/>
          </p:cNvSpPr>
          <p:nvPr/>
        </p:nvSpPr>
        <p:spPr bwMode="auto">
          <a:xfrm>
            <a:off x="5490845"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49">
            <a:extLst>
              <a:ext uri="{FF2B5EF4-FFF2-40B4-BE49-F238E27FC236}">
                <a16:creationId xmlns:a16="http://schemas.microsoft.com/office/drawing/2014/main" id="{349D6561-EAB2-4002-A393-B09F33F2BE33}"/>
              </a:ext>
            </a:extLst>
          </p:cNvPr>
          <p:cNvSpPr>
            <a:spLocks noChangeShapeType="1"/>
          </p:cNvSpPr>
          <p:nvPr/>
        </p:nvSpPr>
        <p:spPr bwMode="auto">
          <a:xfrm>
            <a:off x="6338570"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50">
            <a:extLst>
              <a:ext uri="{FF2B5EF4-FFF2-40B4-BE49-F238E27FC236}">
                <a16:creationId xmlns:a16="http://schemas.microsoft.com/office/drawing/2014/main" id="{644B3AE0-6156-4C40-B12B-BFE30B3697D3}"/>
              </a:ext>
            </a:extLst>
          </p:cNvPr>
          <p:cNvSpPr>
            <a:spLocks noChangeShapeType="1"/>
          </p:cNvSpPr>
          <p:nvPr/>
        </p:nvSpPr>
        <p:spPr bwMode="auto">
          <a:xfrm>
            <a:off x="7187883" y="6621026"/>
            <a:ext cx="0" cy="7778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51">
            <a:extLst>
              <a:ext uri="{FF2B5EF4-FFF2-40B4-BE49-F238E27FC236}">
                <a16:creationId xmlns:a16="http://schemas.microsoft.com/office/drawing/2014/main" id="{B792AB34-1041-4311-9F38-795A4C6D8A51}"/>
              </a:ext>
            </a:extLst>
          </p:cNvPr>
          <p:cNvSpPr>
            <a:spLocks noChangeShapeType="1"/>
          </p:cNvSpPr>
          <p:nvPr/>
        </p:nvSpPr>
        <p:spPr bwMode="auto">
          <a:xfrm>
            <a:off x="8035608" y="6621026"/>
            <a:ext cx="0" cy="7778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152">
            <a:extLst>
              <a:ext uri="{FF2B5EF4-FFF2-40B4-BE49-F238E27FC236}">
                <a16:creationId xmlns:a16="http://schemas.microsoft.com/office/drawing/2014/main" id="{DCDD8938-AD8C-4572-B8C9-291B4AFF6EFD}"/>
              </a:ext>
            </a:extLst>
          </p:cNvPr>
          <p:cNvSpPr>
            <a:spLocks noChangeArrowheads="1"/>
          </p:cNvSpPr>
          <p:nvPr/>
        </p:nvSpPr>
        <p:spPr bwMode="auto">
          <a:xfrm>
            <a:off x="1198245"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53">
            <a:extLst>
              <a:ext uri="{FF2B5EF4-FFF2-40B4-BE49-F238E27FC236}">
                <a16:creationId xmlns:a16="http://schemas.microsoft.com/office/drawing/2014/main" id="{0CDBCF74-B4D6-44A6-9A17-4205A6D6BEDF}"/>
              </a:ext>
            </a:extLst>
          </p:cNvPr>
          <p:cNvSpPr>
            <a:spLocks noChangeArrowheads="1"/>
          </p:cNvSpPr>
          <p:nvPr/>
        </p:nvSpPr>
        <p:spPr bwMode="auto">
          <a:xfrm>
            <a:off x="2076133"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154">
            <a:extLst>
              <a:ext uri="{FF2B5EF4-FFF2-40B4-BE49-F238E27FC236}">
                <a16:creationId xmlns:a16="http://schemas.microsoft.com/office/drawing/2014/main" id="{D6C79B29-0168-4F89-AA12-F584F274168E}"/>
              </a:ext>
            </a:extLst>
          </p:cNvPr>
          <p:cNvSpPr>
            <a:spLocks noChangeArrowheads="1"/>
          </p:cNvSpPr>
          <p:nvPr/>
        </p:nvSpPr>
        <p:spPr bwMode="auto">
          <a:xfrm>
            <a:off x="2896870"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155">
            <a:extLst>
              <a:ext uri="{FF2B5EF4-FFF2-40B4-BE49-F238E27FC236}">
                <a16:creationId xmlns:a16="http://schemas.microsoft.com/office/drawing/2014/main" id="{0834B5EB-F3EB-4FE1-AD78-BA3372B5A7A7}"/>
              </a:ext>
            </a:extLst>
          </p:cNvPr>
          <p:cNvSpPr>
            <a:spLocks noChangeArrowheads="1"/>
          </p:cNvSpPr>
          <p:nvPr/>
        </p:nvSpPr>
        <p:spPr bwMode="auto">
          <a:xfrm>
            <a:off x="377317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156">
            <a:extLst>
              <a:ext uri="{FF2B5EF4-FFF2-40B4-BE49-F238E27FC236}">
                <a16:creationId xmlns:a16="http://schemas.microsoft.com/office/drawing/2014/main" id="{11AF7224-D531-49F0-945D-B4E92D61EBA3}"/>
              </a:ext>
            </a:extLst>
          </p:cNvPr>
          <p:cNvSpPr>
            <a:spLocks noChangeArrowheads="1"/>
          </p:cNvSpPr>
          <p:nvPr/>
        </p:nvSpPr>
        <p:spPr bwMode="auto">
          <a:xfrm>
            <a:off x="459390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157">
            <a:extLst>
              <a:ext uri="{FF2B5EF4-FFF2-40B4-BE49-F238E27FC236}">
                <a16:creationId xmlns:a16="http://schemas.microsoft.com/office/drawing/2014/main" id="{D08056F1-7D42-4F8A-A34C-765ED8D2D23C}"/>
              </a:ext>
            </a:extLst>
          </p:cNvPr>
          <p:cNvSpPr>
            <a:spLocks noChangeArrowheads="1"/>
          </p:cNvSpPr>
          <p:nvPr/>
        </p:nvSpPr>
        <p:spPr bwMode="auto">
          <a:xfrm>
            <a:off x="546862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158">
            <a:extLst>
              <a:ext uri="{FF2B5EF4-FFF2-40B4-BE49-F238E27FC236}">
                <a16:creationId xmlns:a16="http://schemas.microsoft.com/office/drawing/2014/main" id="{98B4492E-B4A8-4247-9983-8E1D6C264582}"/>
              </a:ext>
            </a:extLst>
          </p:cNvPr>
          <p:cNvSpPr>
            <a:spLocks noChangeArrowheads="1"/>
          </p:cNvSpPr>
          <p:nvPr/>
        </p:nvSpPr>
        <p:spPr bwMode="auto">
          <a:xfrm>
            <a:off x="628935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159">
            <a:extLst>
              <a:ext uri="{FF2B5EF4-FFF2-40B4-BE49-F238E27FC236}">
                <a16:creationId xmlns:a16="http://schemas.microsoft.com/office/drawing/2014/main" id="{BF81DD37-2216-40B8-AC1E-8A564187F678}"/>
              </a:ext>
            </a:extLst>
          </p:cNvPr>
          <p:cNvSpPr>
            <a:spLocks noChangeArrowheads="1"/>
          </p:cNvSpPr>
          <p:nvPr/>
        </p:nvSpPr>
        <p:spPr bwMode="auto">
          <a:xfrm>
            <a:off x="716407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160">
            <a:extLst>
              <a:ext uri="{FF2B5EF4-FFF2-40B4-BE49-F238E27FC236}">
                <a16:creationId xmlns:a16="http://schemas.microsoft.com/office/drawing/2014/main" id="{A686064A-2697-4E85-9EF7-3D40FCAD31D1}"/>
              </a:ext>
            </a:extLst>
          </p:cNvPr>
          <p:cNvSpPr>
            <a:spLocks noChangeArrowheads="1"/>
          </p:cNvSpPr>
          <p:nvPr/>
        </p:nvSpPr>
        <p:spPr bwMode="auto">
          <a:xfrm>
            <a:off x="798480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Freeform 161">
            <a:extLst>
              <a:ext uri="{FF2B5EF4-FFF2-40B4-BE49-F238E27FC236}">
                <a16:creationId xmlns:a16="http://schemas.microsoft.com/office/drawing/2014/main" id="{179E6111-A5F6-4A18-942A-47A1631DCE65}"/>
              </a:ext>
            </a:extLst>
          </p:cNvPr>
          <p:cNvSpPr>
            <a:spLocks/>
          </p:cNvSpPr>
          <p:nvPr/>
        </p:nvSpPr>
        <p:spPr bwMode="auto">
          <a:xfrm>
            <a:off x="7956233" y="6890901"/>
            <a:ext cx="34925" cy="34925"/>
          </a:xfrm>
          <a:custGeom>
            <a:avLst/>
            <a:gdLst>
              <a:gd name="T0" fmla="*/ 0 w 77"/>
              <a:gd name="T1" fmla="*/ 74 h 77"/>
              <a:gd name="T2" fmla="*/ 1 w 77"/>
              <a:gd name="T3" fmla="*/ 72 h 77"/>
              <a:gd name="T4" fmla="*/ 34 w 77"/>
              <a:gd name="T5" fmla="*/ 38 h 77"/>
              <a:gd name="T6" fmla="*/ 1 w 77"/>
              <a:gd name="T7" fmla="*/ 5 h 77"/>
              <a:gd name="T8" fmla="*/ 0 w 77"/>
              <a:gd name="T9" fmla="*/ 3 h 77"/>
              <a:gd name="T10" fmla="*/ 1 w 77"/>
              <a:gd name="T11" fmla="*/ 1 h 77"/>
              <a:gd name="T12" fmla="*/ 3 w 77"/>
              <a:gd name="T13" fmla="*/ 0 h 77"/>
              <a:gd name="T14" fmla="*/ 6 w 77"/>
              <a:gd name="T15" fmla="*/ 1 h 77"/>
              <a:gd name="T16" fmla="*/ 39 w 77"/>
              <a:gd name="T17" fmla="*/ 34 h 77"/>
              <a:gd name="T18" fmla="*/ 72 w 77"/>
              <a:gd name="T19" fmla="*/ 1 h 77"/>
              <a:gd name="T20" fmla="*/ 74 w 77"/>
              <a:gd name="T21" fmla="*/ 0 h 77"/>
              <a:gd name="T22" fmla="*/ 76 w 77"/>
              <a:gd name="T23" fmla="*/ 1 h 77"/>
              <a:gd name="T24" fmla="*/ 77 w 77"/>
              <a:gd name="T25" fmla="*/ 3 h 77"/>
              <a:gd name="T26" fmla="*/ 76 w 77"/>
              <a:gd name="T27" fmla="*/ 5 h 77"/>
              <a:gd name="T28" fmla="*/ 43 w 77"/>
              <a:gd name="T29" fmla="*/ 38 h 77"/>
              <a:gd name="T30" fmla="*/ 76 w 77"/>
              <a:gd name="T31" fmla="*/ 72 h 77"/>
              <a:gd name="T32" fmla="*/ 77 w 77"/>
              <a:gd name="T33" fmla="*/ 74 h 77"/>
              <a:gd name="T34" fmla="*/ 76 w 77"/>
              <a:gd name="T35" fmla="*/ 76 h 77"/>
              <a:gd name="T36" fmla="*/ 74 w 77"/>
              <a:gd name="T37" fmla="*/ 77 h 77"/>
              <a:gd name="T38" fmla="*/ 72 w 77"/>
              <a:gd name="T39" fmla="*/ 76 h 77"/>
              <a:gd name="T40" fmla="*/ 39 w 77"/>
              <a:gd name="T41" fmla="*/ 43 h 77"/>
              <a:gd name="T42" fmla="*/ 6 w 77"/>
              <a:gd name="T43" fmla="*/ 76 h 77"/>
              <a:gd name="T44" fmla="*/ 3 w 77"/>
              <a:gd name="T45" fmla="*/ 77 h 77"/>
              <a:gd name="T46" fmla="*/ 1 w 77"/>
              <a:gd name="T47" fmla="*/ 76 h 77"/>
              <a:gd name="T48" fmla="*/ 0 w 77"/>
              <a:gd name="T49" fmla="*/ 7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 h="77">
                <a:moveTo>
                  <a:pt x="0" y="74"/>
                </a:moveTo>
                <a:cubicBezTo>
                  <a:pt x="0" y="73"/>
                  <a:pt x="0" y="72"/>
                  <a:pt x="1" y="72"/>
                </a:cubicBezTo>
                <a:lnTo>
                  <a:pt x="34" y="38"/>
                </a:lnTo>
                <a:lnTo>
                  <a:pt x="1" y="5"/>
                </a:lnTo>
                <a:cubicBezTo>
                  <a:pt x="0" y="5"/>
                  <a:pt x="0" y="4"/>
                  <a:pt x="0" y="3"/>
                </a:cubicBezTo>
                <a:cubicBezTo>
                  <a:pt x="0" y="2"/>
                  <a:pt x="0" y="2"/>
                  <a:pt x="1" y="1"/>
                </a:cubicBezTo>
                <a:cubicBezTo>
                  <a:pt x="2" y="0"/>
                  <a:pt x="2" y="0"/>
                  <a:pt x="3" y="0"/>
                </a:cubicBezTo>
                <a:cubicBezTo>
                  <a:pt x="4" y="0"/>
                  <a:pt x="5" y="0"/>
                  <a:pt x="6" y="1"/>
                </a:cubicBezTo>
                <a:lnTo>
                  <a:pt x="39" y="34"/>
                </a:lnTo>
                <a:lnTo>
                  <a:pt x="72" y="1"/>
                </a:lnTo>
                <a:cubicBezTo>
                  <a:pt x="73" y="0"/>
                  <a:pt x="73" y="0"/>
                  <a:pt x="74" y="0"/>
                </a:cubicBezTo>
                <a:cubicBezTo>
                  <a:pt x="75" y="0"/>
                  <a:pt x="76" y="0"/>
                  <a:pt x="76" y="1"/>
                </a:cubicBezTo>
                <a:cubicBezTo>
                  <a:pt x="77" y="1"/>
                  <a:pt x="77" y="2"/>
                  <a:pt x="77" y="3"/>
                </a:cubicBezTo>
                <a:cubicBezTo>
                  <a:pt x="77" y="4"/>
                  <a:pt x="77" y="5"/>
                  <a:pt x="76" y="5"/>
                </a:cubicBezTo>
                <a:lnTo>
                  <a:pt x="43" y="38"/>
                </a:lnTo>
                <a:lnTo>
                  <a:pt x="76" y="72"/>
                </a:lnTo>
                <a:cubicBezTo>
                  <a:pt x="77" y="72"/>
                  <a:pt x="77" y="73"/>
                  <a:pt x="77" y="74"/>
                </a:cubicBezTo>
                <a:cubicBezTo>
                  <a:pt x="77" y="75"/>
                  <a:pt x="77" y="75"/>
                  <a:pt x="76" y="76"/>
                </a:cubicBezTo>
                <a:cubicBezTo>
                  <a:pt x="76" y="77"/>
                  <a:pt x="75" y="77"/>
                  <a:pt x="74" y="77"/>
                </a:cubicBezTo>
                <a:cubicBezTo>
                  <a:pt x="73" y="77"/>
                  <a:pt x="73" y="77"/>
                  <a:pt x="72" y="76"/>
                </a:cubicBezTo>
                <a:lnTo>
                  <a:pt x="39" y="43"/>
                </a:lnTo>
                <a:lnTo>
                  <a:pt x="6" y="76"/>
                </a:lnTo>
                <a:cubicBezTo>
                  <a:pt x="5" y="77"/>
                  <a:pt x="4" y="77"/>
                  <a:pt x="3" y="77"/>
                </a:cubicBezTo>
                <a:cubicBezTo>
                  <a:pt x="2" y="77"/>
                  <a:pt x="2" y="77"/>
                  <a:pt x="1" y="76"/>
                </a:cubicBezTo>
                <a:cubicBezTo>
                  <a:pt x="0" y="75"/>
                  <a:pt x="0" y="75"/>
                  <a:pt x="0" y="74"/>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162">
            <a:extLst>
              <a:ext uri="{FF2B5EF4-FFF2-40B4-BE49-F238E27FC236}">
                <a16:creationId xmlns:a16="http://schemas.microsoft.com/office/drawing/2014/main" id="{CE48B150-F9E6-4A2F-B798-B27ED5DF687A}"/>
              </a:ext>
            </a:extLst>
          </p:cNvPr>
          <p:cNvSpPr>
            <a:spLocks noChangeArrowheads="1"/>
          </p:cNvSpPr>
          <p:nvPr/>
        </p:nvSpPr>
        <p:spPr bwMode="auto">
          <a:xfrm>
            <a:off x="8003858" y="6862326"/>
            <a:ext cx="12065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63">
            <a:extLst>
              <a:ext uri="{FF2B5EF4-FFF2-40B4-BE49-F238E27FC236}">
                <a16:creationId xmlns:a16="http://schemas.microsoft.com/office/drawing/2014/main" id="{8BF1896A-C12B-4DE9-8D1C-713E4FB24CD2}"/>
              </a:ext>
            </a:extLst>
          </p:cNvPr>
          <p:cNvSpPr>
            <a:spLocks noChangeArrowheads="1"/>
          </p:cNvSpPr>
          <p:nvPr/>
        </p:nvSpPr>
        <p:spPr bwMode="auto">
          <a:xfrm>
            <a:off x="8087995" y="6836926"/>
            <a:ext cx="61913" cy="8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Line 164">
            <a:extLst>
              <a:ext uri="{FF2B5EF4-FFF2-40B4-BE49-F238E27FC236}">
                <a16:creationId xmlns:a16="http://schemas.microsoft.com/office/drawing/2014/main" id="{A02E2D84-0CCA-4C59-9A7F-34E03E2895EE}"/>
              </a:ext>
            </a:extLst>
          </p:cNvPr>
          <p:cNvSpPr>
            <a:spLocks noChangeShapeType="1"/>
          </p:cNvSpPr>
          <p:nvPr/>
        </p:nvSpPr>
        <p:spPr bwMode="auto">
          <a:xfrm>
            <a:off x="402908" y="5139888"/>
            <a:ext cx="0" cy="148113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165">
            <a:extLst>
              <a:ext uri="{FF2B5EF4-FFF2-40B4-BE49-F238E27FC236}">
                <a16:creationId xmlns:a16="http://schemas.microsoft.com/office/drawing/2014/main" id="{838BAE39-F890-4FB1-9510-9175543F1649}"/>
              </a:ext>
            </a:extLst>
          </p:cNvPr>
          <p:cNvSpPr>
            <a:spLocks noChangeShapeType="1"/>
          </p:cNvSpPr>
          <p:nvPr/>
        </p:nvSpPr>
        <p:spPr bwMode="auto">
          <a:xfrm flipH="1">
            <a:off x="325120" y="5139888"/>
            <a:ext cx="7778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166">
            <a:extLst>
              <a:ext uri="{FF2B5EF4-FFF2-40B4-BE49-F238E27FC236}">
                <a16:creationId xmlns:a16="http://schemas.microsoft.com/office/drawing/2014/main" id="{16C3C1E2-74C7-4690-8753-ABEDE162B114}"/>
              </a:ext>
            </a:extLst>
          </p:cNvPr>
          <p:cNvSpPr>
            <a:spLocks noChangeShapeType="1"/>
          </p:cNvSpPr>
          <p:nvPr/>
        </p:nvSpPr>
        <p:spPr bwMode="auto">
          <a:xfrm flipH="1">
            <a:off x="325120" y="6621026"/>
            <a:ext cx="7778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167">
            <a:extLst>
              <a:ext uri="{FF2B5EF4-FFF2-40B4-BE49-F238E27FC236}">
                <a16:creationId xmlns:a16="http://schemas.microsoft.com/office/drawing/2014/main" id="{6AA71CA5-46B3-434F-A568-CFD13DCE1C25}"/>
              </a:ext>
            </a:extLst>
          </p:cNvPr>
          <p:cNvSpPr>
            <a:spLocks noChangeArrowheads="1"/>
          </p:cNvSpPr>
          <p:nvPr/>
        </p:nvSpPr>
        <p:spPr bwMode="auto">
          <a:xfrm>
            <a:off x="172720" y="5103376"/>
            <a:ext cx="160338"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68">
            <a:extLst>
              <a:ext uri="{FF2B5EF4-FFF2-40B4-BE49-F238E27FC236}">
                <a16:creationId xmlns:a16="http://schemas.microsoft.com/office/drawing/2014/main" id="{DF2E8370-22B7-43A7-8E00-E6B8C456CB5D}"/>
              </a:ext>
            </a:extLst>
          </p:cNvPr>
          <p:cNvSpPr>
            <a:spLocks noChangeArrowheads="1"/>
          </p:cNvSpPr>
          <p:nvPr/>
        </p:nvSpPr>
        <p:spPr bwMode="auto">
          <a:xfrm>
            <a:off x="172720" y="6584513"/>
            <a:ext cx="160338"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69">
            <a:extLst>
              <a:ext uri="{FF2B5EF4-FFF2-40B4-BE49-F238E27FC236}">
                <a16:creationId xmlns:a16="http://schemas.microsoft.com/office/drawing/2014/main" id="{3F50388D-D9F3-4D16-B359-0DD952E340FC}"/>
              </a:ext>
            </a:extLst>
          </p:cNvPr>
          <p:cNvSpPr>
            <a:spLocks noChangeArrowheads="1"/>
          </p:cNvSpPr>
          <p:nvPr/>
        </p:nvSpPr>
        <p:spPr bwMode="auto">
          <a:xfrm>
            <a:off x="402908" y="5139888"/>
            <a:ext cx="7718425" cy="1481138"/>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70">
            <a:extLst>
              <a:ext uri="{FF2B5EF4-FFF2-40B4-BE49-F238E27FC236}">
                <a16:creationId xmlns:a16="http://schemas.microsoft.com/office/drawing/2014/main" id="{8D72A970-DA53-4BF1-95E7-4824A75F7679}"/>
              </a:ext>
            </a:extLst>
          </p:cNvPr>
          <p:cNvSpPr>
            <a:spLocks/>
          </p:cNvSpPr>
          <p:nvPr/>
        </p:nvSpPr>
        <p:spPr bwMode="auto">
          <a:xfrm>
            <a:off x="402908" y="5139888"/>
            <a:ext cx="7718425" cy="1481138"/>
          </a:xfrm>
          <a:custGeom>
            <a:avLst/>
            <a:gdLst>
              <a:gd name="T0" fmla="*/ 0 w 4862"/>
              <a:gd name="T1" fmla="*/ 933 h 933"/>
              <a:gd name="T2" fmla="*/ 0 w 4862"/>
              <a:gd name="T3" fmla="*/ 0 h 933"/>
              <a:gd name="T4" fmla="*/ 4862 w 4862"/>
              <a:gd name="T5" fmla="*/ 0 h 933"/>
              <a:gd name="T6" fmla="*/ 4862 w 4862"/>
              <a:gd name="T7" fmla="*/ 933 h 933"/>
            </a:gdLst>
            <a:ahLst/>
            <a:cxnLst>
              <a:cxn ang="0">
                <a:pos x="T0" y="T1"/>
              </a:cxn>
              <a:cxn ang="0">
                <a:pos x="T2" y="T3"/>
              </a:cxn>
              <a:cxn ang="0">
                <a:pos x="T4" y="T5"/>
              </a:cxn>
              <a:cxn ang="0">
                <a:pos x="T6" y="T7"/>
              </a:cxn>
            </a:cxnLst>
            <a:rect l="0" t="0" r="r" b="b"/>
            <a:pathLst>
              <a:path w="4862" h="933">
                <a:moveTo>
                  <a:pt x="0" y="933"/>
                </a:moveTo>
                <a:lnTo>
                  <a:pt x="0" y="0"/>
                </a:lnTo>
                <a:lnTo>
                  <a:pt x="4862" y="0"/>
                </a:lnTo>
                <a:lnTo>
                  <a:pt x="4862" y="933"/>
                </a:lnTo>
              </a:path>
            </a:pathLst>
          </a:custGeom>
          <a:noFill/>
          <a:ln w="3175"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171">
            <a:extLst>
              <a:ext uri="{FF2B5EF4-FFF2-40B4-BE49-F238E27FC236}">
                <a16:creationId xmlns:a16="http://schemas.microsoft.com/office/drawing/2014/main" id="{2A215FC8-0FAB-41B7-962F-5DF4E7CD0F5A}"/>
              </a:ext>
            </a:extLst>
          </p:cNvPr>
          <p:cNvSpPr>
            <a:spLocks noChangeShapeType="1"/>
          </p:cNvSpPr>
          <p:nvPr/>
        </p:nvSpPr>
        <p:spPr bwMode="auto">
          <a:xfrm>
            <a:off x="2879408" y="5139888"/>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172">
            <a:extLst>
              <a:ext uri="{FF2B5EF4-FFF2-40B4-BE49-F238E27FC236}">
                <a16:creationId xmlns:a16="http://schemas.microsoft.com/office/drawing/2014/main" id="{2A89FB00-B9BA-4EBC-B37F-4A781FA5B3FD}"/>
              </a:ext>
            </a:extLst>
          </p:cNvPr>
          <p:cNvSpPr>
            <a:spLocks noChangeShapeType="1"/>
          </p:cNvSpPr>
          <p:nvPr/>
        </p:nvSpPr>
        <p:spPr bwMode="auto">
          <a:xfrm>
            <a:off x="2879408" y="5154176"/>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173">
            <a:extLst>
              <a:ext uri="{FF2B5EF4-FFF2-40B4-BE49-F238E27FC236}">
                <a16:creationId xmlns:a16="http://schemas.microsoft.com/office/drawing/2014/main" id="{013BBCFF-DEB0-4A92-A0B3-BC5947786EEE}"/>
              </a:ext>
            </a:extLst>
          </p:cNvPr>
          <p:cNvSpPr>
            <a:spLocks noChangeShapeType="1"/>
          </p:cNvSpPr>
          <p:nvPr/>
        </p:nvSpPr>
        <p:spPr bwMode="auto">
          <a:xfrm>
            <a:off x="2879408" y="516846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174">
            <a:extLst>
              <a:ext uri="{FF2B5EF4-FFF2-40B4-BE49-F238E27FC236}">
                <a16:creationId xmlns:a16="http://schemas.microsoft.com/office/drawing/2014/main" id="{6211205F-10AC-4D9A-9176-8FD60DDDFCB9}"/>
              </a:ext>
            </a:extLst>
          </p:cNvPr>
          <p:cNvSpPr>
            <a:spLocks noChangeShapeType="1"/>
          </p:cNvSpPr>
          <p:nvPr/>
        </p:nvSpPr>
        <p:spPr bwMode="auto">
          <a:xfrm>
            <a:off x="2879408" y="5184338"/>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175">
            <a:extLst>
              <a:ext uri="{FF2B5EF4-FFF2-40B4-BE49-F238E27FC236}">
                <a16:creationId xmlns:a16="http://schemas.microsoft.com/office/drawing/2014/main" id="{0BAD66F7-6E31-4A1C-88C4-65C1C0ABB5F3}"/>
              </a:ext>
            </a:extLst>
          </p:cNvPr>
          <p:cNvSpPr>
            <a:spLocks noChangeShapeType="1"/>
          </p:cNvSpPr>
          <p:nvPr/>
        </p:nvSpPr>
        <p:spPr bwMode="auto">
          <a:xfrm>
            <a:off x="2661920" y="51986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176">
            <a:extLst>
              <a:ext uri="{FF2B5EF4-FFF2-40B4-BE49-F238E27FC236}">
                <a16:creationId xmlns:a16="http://schemas.microsoft.com/office/drawing/2014/main" id="{82445AC7-10A2-4347-9292-60FBE1E4B7AA}"/>
              </a:ext>
            </a:extLst>
          </p:cNvPr>
          <p:cNvSpPr>
            <a:spLocks noChangeShapeType="1"/>
          </p:cNvSpPr>
          <p:nvPr/>
        </p:nvSpPr>
        <p:spPr bwMode="auto">
          <a:xfrm>
            <a:off x="2661920" y="52129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177">
            <a:extLst>
              <a:ext uri="{FF2B5EF4-FFF2-40B4-BE49-F238E27FC236}">
                <a16:creationId xmlns:a16="http://schemas.microsoft.com/office/drawing/2014/main" id="{CC0DD6FB-DDC6-4CF2-85EF-20C5F52460CF}"/>
              </a:ext>
            </a:extLst>
          </p:cNvPr>
          <p:cNvSpPr>
            <a:spLocks noChangeShapeType="1"/>
          </p:cNvSpPr>
          <p:nvPr/>
        </p:nvSpPr>
        <p:spPr bwMode="auto">
          <a:xfrm>
            <a:off x="2661920" y="52287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178">
            <a:extLst>
              <a:ext uri="{FF2B5EF4-FFF2-40B4-BE49-F238E27FC236}">
                <a16:creationId xmlns:a16="http://schemas.microsoft.com/office/drawing/2014/main" id="{2355973E-35B3-4A63-98F0-14CABFB243AF}"/>
              </a:ext>
            </a:extLst>
          </p:cNvPr>
          <p:cNvSpPr>
            <a:spLocks noChangeShapeType="1"/>
          </p:cNvSpPr>
          <p:nvPr/>
        </p:nvSpPr>
        <p:spPr bwMode="auto">
          <a:xfrm>
            <a:off x="2661920" y="52430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179">
            <a:extLst>
              <a:ext uri="{FF2B5EF4-FFF2-40B4-BE49-F238E27FC236}">
                <a16:creationId xmlns:a16="http://schemas.microsoft.com/office/drawing/2014/main" id="{2160E318-07B0-4504-80B3-08F2A51DEF8C}"/>
              </a:ext>
            </a:extLst>
          </p:cNvPr>
          <p:cNvSpPr>
            <a:spLocks noChangeShapeType="1"/>
          </p:cNvSpPr>
          <p:nvPr/>
        </p:nvSpPr>
        <p:spPr bwMode="auto">
          <a:xfrm>
            <a:off x="2661920" y="525736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180">
            <a:extLst>
              <a:ext uri="{FF2B5EF4-FFF2-40B4-BE49-F238E27FC236}">
                <a16:creationId xmlns:a16="http://schemas.microsoft.com/office/drawing/2014/main" id="{A79CC71D-BCB9-4886-B0D1-4910C08E7A3D}"/>
              </a:ext>
            </a:extLst>
          </p:cNvPr>
          <p:cNvSpPr>
            <a:spLocks noChangeShapeType="1"/>
          </p:cNvSpPr>
          <p:nvPr/>
        </p:nvSpPr>
        <p:spPr bwMode="auto">
          <a:xfrm>
            <a:off x="2661920" y="527323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181">
            <a:extLst>
              <a:ext uri="{FF2B5EF4-FFF2-40B4-BE49-F238E27FC236}">
                <a16:creationId xmlns:a16="http://schemas.microsoft.com/office/drawing/2014/main" id="{B3547C40-087A-4AB3-8A3F-61022B9A5783}"/>
              </a:ext>
            </a:extLst>
          </p:cNvPr>
          <p:cNvSpPr>
            <a:spLocks noChangeShapeType="1"/>
          </p:cNvSpPr>
          <p:nvPr/>
        </p:nvSpPr>
        <p:spPr bwMode="auto">
          <a:xfrm>
            <a:off x="2877820" y="52875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182">
            <a:extLst>
              <a:ext uri="{FF2B5EF4-FFF2-40B4-BE49-F238E27FC236}">
                <a16:creationId xmlns:a16="http://schemas.microsoft.com/office/drawing/2014/main" id="{04711B6F-7474-46BE-9883-26E9DEAE0C3C}"/>
              </a:ext>
            </a:extLst>
          </p:cNvPr>
          <p:cNvSpPr>
            <a:spLocks noChangeShapeType="1"/>
          </p:cNvSpPr>
          <p:nvPr/>
        </p:nvSpPr>
        <p:spPr bwMode="auto">
          <a:xfrm>
            <a:off x="2877820" y="53018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183">
            <a:extLst>
              <a:ext uri="{FF2B5EF4-FFF2-40B4-BE49-F238E27FC236}">
                <a16:creationId xmlns:a16="http://schemas.microsoft.com/office/drawing/2014/main" id="{6729FDA1-D2A4-4D8E-8CEC-1CF07C433B12}"/>
              </a:ext>
            </a:extLst>
          </p:cNvPr>
          <p:cNvSpPr>
            <a:spLocks noChangeShapeType="1"/>
          </p:cNvSpPr>
          <p:nvPr/>
        </p:nvSpPr>
        <p:spPr bwMode="auto">
          <a:xfrm>
            <a:off x="2877820" y="53176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184">
            <a:extLst>
              <a:ext uri="{FF2B5EF4-FFF2-40B4-BE49-F238E27FC236}">
                <a16:creationId xmlns:a16="http://schemas.microsoft.com/office/drawing/2014/main" id="{30712F16-1851-4841-AB75-4E0D909175B1}"/>
              </a:ext>
            </a:extLst>
          </p:cNvPr>
          <p:cNvSpPr>
            <a:spLocks noChangeShapeType="1"/>
          </p:cNvSpPr>
          <p:nvPr/>
        </p:nvSpPr>
        <p:spPr bwMode="auto">
          <a:xfrm>
            <a:off x="2877820" y="53319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185">
            <a:extLst>
              <a:ext uri="{FF2B5EF4-FFF2-40B4-BE49-F238E27FC236}">
                <a16:creationId xmlns:a16="http://schemas.microsoft.com/office/drawing/2014/main" id="{3DB9D49C-CA9D-425A-9DEF-05431B261AE4}"/>
              </a:ext>
            </a:extLst>
          </p:cNvPr>
          <p:cNvSpPr>
            <a:spLocks noChangeShapeType="1"/>
          </p:cNvSpPr>
          <p:nvPr/>
        </p:nvSpPr>
        <p:spPr bwMode="auto">
          <a:xfrm>
            <a:off x="2877820" y="534626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186">
            <a:extLst>
              <a:ext uri="{FF2B5EF4-FFF2-40B4-BE49-F238E27FC236}">
                <a16:creationId xmlns:a16="http://schemas.microsoft.com/office/drawing/2014/main" id="{57E6ABFA-2D06-46F5-9967-465B74F27CC2}"/>
              </a:ext>
            </a:extLst>
          </p:cNvPr>
          <p:cNvSpPr>
            <a:spLocks noChangeShapeType="1"/>
          </p:cNvSpPr>
          <p:nvPr/>
        </p:nvSpPr>
        <p:spPr bwMode="auto">
          <a:xfrm>
            <a:off x="2877820" y="536213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187">
            <a:extLst>
              <a:ext uri="{FF2B5EF4-FFF2-40B4-BE49-F238E27FC236}">
                <a16:creationId xmlns:a16="http://schemas.microsoft.com/office/drawing/2014/main" id="{E192DF95-E688-4BE8-A350-687F6359B56D}"/>
              </a:ext>
            </a:extLst>
          </p:cNvPr>
          <p:cNvSpPr>
            <a:spLocks noChangeShapeType="1"/>
          </p:cNvSpPr>
          <p:nvPr/>
        </p:nvSpPr>
        <p:spPr bwMode="auto">
          <a:xfrm>
            <a:off x="2877820" y="53764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188">
            <a:extLst>
              <a:ext uri="{FF2B5EF4-FFF2-40B4-BE49-F238E27FC236}">
                <a16:creationId xmlns:a16="http://schemas.microsoft.com/office/drawing/2014/main" id="{8F6A79F6-C93D-4ADD-B6CD-04571BF90CF3}"/>
              </a:ext>
            </a:extLst>
          </p:cNvPr>
          <p:cNvSpPr>
            <a:spLocks noChangeShapeType="1"/>
          </p:cNvSpPr>
          <p:nvPr/>
        </p:nvSpPr>
        <p:spPr bwMode="auto">
          <a:xfrm>
            <a:off x="2877820" y="53907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189">
            <a:extLst>
              <a:ext uri="{FF2B5EF4-FFF2-40B4-BE49-F238E27FC236}">
                <a16:creationId xmlns:a16="http://schemas.microsoft.com/office/drawing/2014/main" id="{D4147184-B5EB-4D59-8E85-30C8E6DFBCEC}"/>
              </a:ext>
            </a:extLst>
          </p:cNvPr>
          <p:cNvSpPr>
            <a:spLocks noChangeShapeType="1"/>
          </p:cNvSpPr>
          <p:nvPr/>
        </p:nvSpPr>
        <p:spPr bwMode="auto">
          <a:xfrm>
            <a:off x="2877820" y="54065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90">
            <a:extLst>
              <a:ext uri="{FF2B5EF4-FFF2-40B4-BE49-F238E27FC236}">
                <a16:creationId xmlns:a16="http://schemas.microsoft.com/office/drawing/2014/main" id="{EECD7647-90EB-45A5-BFE9-05AAA1FA0755}"/>
              </a:ext>
            </a:extLst>
          </p:cNvPr>
          <p:cNvSpPr>
            <a:spLocks noChangeShapeType="1"/>
          </p:cNvSpPr>
          <p:nvPr/>
        </p:nvSpPr>
        <p:spPr bwMode="auto">
          <a:xfrm>
            <a:off x="2877820" y="54208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91">
            <a:extLst>
              <a:ext uri="{FF2B5EF4-FFF2-40B4-BE49-F238E27FC236}">
                <a16:creationId xmlns:a16="http://schemas.microsoft.com/office/drawing/2014/main" id="{DDC0F6AB-E9A6-4388-9966-C8B0A650A385}"/>
              </a:ext>
            </a:extLst>
          </p:cNvPr>
          <p:cNvSpPr>
            <a:spLocks noChangeShapeType="1"/>
          </p:cNvSpPr>
          <p:nvPr/>
        </p:nvSpPr>
        <p:spPr bwMode="auto">
          <a:xfrm>
            <a:off x="2877820" y="543516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92">
            <a:extLst>
              <a:ext uri="{FF2B5EF4-FFF2-40B4-BE49-F238E27FC236}">
                <a16:creationId xmlns:a16="http://schemas.microsoft.com/office/drawing/2014/main" id="{E14BFC2A-45AB-44D9-A534-7B32EBA25B64}"/>
              </a:ext>
            </a:extLst>
          </p:cNvPr>
          <p:cNvSpPr>
            <a:spLocks noChangeShapeType="1"/>
          </p:cNvSpPr>
          <p:nvPr/>
        </p:nvSpPr>
        <p:spPr bwMode="auto">
          <a:xfrm>
            <a:off x="2877820" y="545103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193">
            <a:extLst>
              <a:ext uri="{FF2B5EF4-FFF2-40B4-BE49-F238E27FC236}">
                <a16:creationId xmlns:a16="http://schemas.microsoft.com/office/drawing/2014/main" id="{43A53B4F-D377-4233-BD01-A28A90E89775}"/>
              </a:ext>
            </a:extLst>
          </p:cNvPr>
          <p:cNvSpPr>
            <a:spLocks noChangeShapeType="1"/>
          </p:cNvSpPr>
          <p:nvPr/>
        </p:nvSpPr>
        <p:spPr bwMode="auto">
          <a:xfrm>
            <a:off x="2877820" y="546532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194">
            <a:extLst>
              <a:ext uri="{FF2B5EF4-FFF2-40B4-BE49-F238E27FC236}">
                <a16:creationId xmlns:a16="http://schemas.microsoft.com/office/drawing/2014/main" id="{1D35565A-14C9-4D23-8749-8F8EAC93D459}"/>
              </a:ext>
            </a:extLst>
          </p:cNvPr>
          <p:cNvSpPr>
            <a:spLocks noChangeShapeType="1"/>
          </p:cNvSpPr>
          <p:nvPr/>
        </p:nvSpPr>
        <p:spPr bwMode="auto">
          <a:xfrm>
            <a:off x="2877820" y="54796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195">
            <a:extLst>
              <a:ext uri="{FF2B5EF4-FFF2-40B4-BE49-F238E27FC236}">
                <a16:creationId xmlns:a16="http://schemas.microsoft.com/office/drawing/2014/main" id="{2B41E49F-DEA0-4B0E-B1A0-C77E2D95DDE9}"/>
              </a:ext>
            </a:extLst>
          </p:cNvPr>
          <p:cNvSpPr>
            <a:spLocks noChangeShapeType="1"/>
          </p:cNvSpPr>
          <p:nvPr/>
        </p:nvSpPr>
        <p:spPr bwMode="auto">
          <a:xfrm>
            <a:off x="2887345" y="549548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96">
            <a:extLst>
              <a:ext uri="{FF2B5EF4-FFF2-40B4-BE49-F238E27FC236}">
                <a16:creationId xmlns:a16="http://schemas.microsoft.com/office/drawing/2014/main" id="{BEF34F4D-8840-4D84-ABFB-D35A979FF4BF}"/>
              </a:ext>
            </a:extLst>
          </p:cNvPr>
          <p:cNvSpPr>
            <a:spLocks noChangeShapeType="1"/>
          </p:cNvSpPr>
          <p:nvPr/>
        </p:nvSpPr>
        <p:spPr bwMode="auto">
          <a:xfrm>
            <a:off x="2887345" y="550977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197">
            <a:extLst>
              <a:ext uri="{FF2B5EF4-FFF2-40B4-BE49-F238E27FC236}">
                <a16:creationId xmlns:a16="http://schemas.microsoft.com/office/drawing/2014/main" id="{38193AFD-E1D9-41AF-8C30-DE17228C61EE}"/>
              </a:ext>
            </a:extLst>
          </p:cNvPr>
          <p:cNvSpPr>
            <a:spLocks noChangeShapeType="1"/>
          </p:cNvSpPr>
          <p:nvPr/>
        </p:nvSpPr>
        <p:spPr bwMode="auto">
          <a:xfrm>
            <a:off x="2887345" y="552406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198">
            <a:extLst>
              <a:ext uri="{FF2B5EF4-FFF2-40B4-BE49-F238E27FC236}">
                <a16:creationId xmlns:a16="http://schemas.microsoft.com/office/drawing/2014/main" id="{36BA846A-7929-4523-8871-9387900D397D}"/>
              </a:ext>
            </a:extLst>
          </p:cNvPr>
          <p:cNvSpPr>
            <a:spLocks noChangeShapeType="1"/>
          </p:cNvSpPr>
          <p:nvPr/>
        </p:nvSpPr>
        <p:spPr bwMode="auto">
          <a:xfrm>
            <a:off x="2887345" y="553993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199">
            <a:extLst>
              <a:ext uri="{FF2B5EF4-FFF2-40B4-BE49-F238E27FC236}">
                <a16:creationId xmlns:a16="http://schemas.microsoft.com/office/drawing/2014/main" id="{5780C24A-D3A7-48F5-98C2-8C5E8C22E273}"/>
              </a:ext>
            </a:extLst>
          </p:cNvPr>
          <p:cNvSpPr>
            <a:spLocks noChangeShapeType="1"/>
          </p:cNvSpPr>
          <p:nvPr/>
        </p:nvSpPr>
        <p:spPr bwMode="auto">
          <a:xfrm>
            <a:off x="2887345" y="555422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200">
            <a:extLst>
              <a:ext uri="{FF2B5EF4-FFF2-40B4-BE49-F238E27FC236}">
                <a16:creationId xmlns:a16="http://schemas.microsoft.com/office/drawing/2014/main" id="{10C8E95A-982B-4B9D-9F5B-56192B4E0E9B}"/>
              </a:ext>
            </a:extLst>
          </p:cNvPr>
          <p:cNvSpPr>
            <a:spLocks noChangeShapeType="1"/>
          </p:cNvSpPr>
          <p:nvPr/>
        </p:nvSpPr>
        <p:spPr bwMode="auto">
          <a:xfrm>
            <a:off x="2885758" y="55685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201">
            <a:extLst>
              <a:ext uri="{FF2B5EF4-FFF2-40B4-BE49-F238E27FC236}">
                <a16:creationId xmlns:a16="http://schemas.microsoft.com/office/drawing/2014/main" id="{83DA89F9-3996-4F8D-9425-248B5C99D095}"/>
              </a:ext>
            </a:extLst>
          </p:cNvPr>
          <p:cNvSpPr>
            <a:spLocks noChangeShapeType="1"/>
          </p:cNvSpPr>
          <p:nvPr/>
        </p:nvSpPr>
        <p:spPr bwMode="auto">
          <a:xfrm>
            <a:off x="2885758" y="558438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202">
            <a:extLst>
              <a:ext uri="{FF2B5EF4-FFF2-40B4-BE49-F238E27FC236}">
                <a16:creationId xmlns:a16="http://schemas.microsoft.com/office/drawing/2014/main" id="{C453D71C-6260-4659-B35F-9AC56F09C647}"/>
              </a:ext>
            </a:extLst>
          </p:cNvPr>
          <p:cNvSpPr>
            <a:spLocks noChangeShapeType="1"/>
          </p:cNvSpPr>
          <p:nvPr/>
        </p:nvSpPr>
        <p:spPr bwMode="auto">
          <a:xfrm>
            <a:off x="2885758" y="5598676"/>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203">
            <a:extLst>
              <a:ext uri="{FF2B5EF4-FFF2-40B4-BE49-F238E27FC236}">
                <a16:creationId xmlns:a16="http://schemas.microsoft.com/office/drawing/2014/main" id="{66AC4A07-8EC5-433E-B0DC-F9B030344D31}"/>
              </a:ext>
            </a:extLst>
          </p:cNvPr>
          <p:cNvSpPr>
            <a:spLocks noChangeShapeType="1"/>
          </p:cNvSpPr>
          <p:nvPr/>
        </p:nvSpPr>
        <p:spPr bwMode="auto">
          <a:xfrm>
            <a:off x="2885758" y="561296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204">
            <a:extLst>
              <a:ext uri="{FF2B5EF4-FFF2-40B4-BE49-F238E27FC236}">
                <a16:creationId xmlns:a16="http://schemas.microsoft.com/office/drawing/2014/main" id="{27703633-B3EE-4214-87A9-A72E1ECB26D0}"/>
              </a:ext>
            </a:extLst>
          </p:cNvPr>
          <p:cNvSpPr>
            <a:spLocks noChangeShapeType="1"/>
          </p:cNvSpPr>
          <p:nvPr/>
        </p:nvSpPr>
        <p:spPr bwMode="auto">
          <a:xfrm>
            <a:off x="2885758" y="562883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206">
            <a:extLst>
              <a:ext uri="{FF2B5EF4-FFF2-40B4-BE49-F238E27FC236}">
                <a16:creationId xmlns:a16="http://schemas.microsoft.com/office/drawing/2014/main" id="{EF7D5557-DC40-4B12-A6F0-638950DF50FE}"/>
              </a:ext>
            </a:extLst>
          </p:cNvPr>
          <p:cNvSpPr>
            <a:spLocks noChangeShapeType="1"/>
          </p:cNvSpPr>
          <p:nvPr/>
        </p:nvSpPr>
        <p:spPr bwMode="auto">
          <a:xfrm>
            <a:off x="2885757" y="5643126"/>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Line 207">
            <a:extLst>
              <a:ext uri="{FF2B5EF4-FFF2-40B4-BE49-F238E27FC236}">
                <a16:creationId xmlns:a16="http://schemas.microsoft.com/office/drawing/2014/main" id="{BF96BC4F-7F8C-4F6B-8ACF-647465A1862A}"/>
              </a:ext>
            </a:extLst>
          </p:cNvPr>
          <p:cNvSpPr>
            <a:spLocks noChangeShapeType="1"/>
          </p:cNvSpPr>
          <p:nvPr/>
        </p:nvSpPr>
        <p:spPr bwMode="auto">
          <a:xfrm>
            <a:off x="2885757" y="56574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08">
            <a:extLst>
              <a:ext uri="{FF2B5EF4-FFF2-40B4-BE49-F238E27FC236}">
                <a16:creationId xmlns:a16="http://schemas.microsoft.com/office/drawing/2014/main" id="{B895E7E3-06CE-4D57-AED4-B9DD0615F14B}"/>
              </a:ext>
            </a:extLst>
          </p:cNvPr>
          <p:cNvSpPr>
            <a:spLocks noChangeShapeType="1"/>
          </p:cNvSpPr>
          <p:nvPr/>
        </p:nvSpPr>
        <p:spPr bwMode="auto">
          <a:xfrm>
            <a:off x="2885757" y="567328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Line 209">
            <a:extLst>
              <a:ext uri="{FF2B5EF4-FFF2-40B4-BE49-F238E27FC236}">
                <a16:creationId xmlns:a16="http://schemas.microsoft.com/office/drawing/2014/main" id="{B0D1B9CC-1812-411F-AF4F-AF20B346C6A7}"/>
              </a:ext>
            </a:extLst>
          </p:cNvPr>
          <p:cNvSpPr>
            <a:spLocks noChangeShapeType="1"/>
          </p:cNvSpPr>
          <p:nvPr/>
        </p:nvSpPr>
        <p:spPr bwMode="auto">
          <a:xfrm>
            <a:off x="2885757" y="568757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Line 210">
            <a:extLst>
              <a:ext uri="{FF2B5EF4-FFF2-40B4-BE49-F238E27FC236}">
                <a16:creationId xmlns:a16="http://schemas.microsoft.com/office/drawing/2014/main" id="{A33EC570-E933-42FE-9D96-F07B4D35733E}"/>
              </a:ext>
            </a:extLst>
          </p:cNvPr>
          <p:cNvSpPr>
            <a:spLocks noChangeShapeType="1"/>
          </p:cNvSpPr>
          <p:nvPr/>
        </p:nvSpPr>
        <p:spPr bwMode="auto">
          <a:xfrm>
            <a:off x="2885757" y="570186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Line 211">
            <a:extLst>
              <a:ext uri="{FF2B5EF4-FFF2-40B4-BE49-F238E27FC236}">
                <a16:creationId xmlns:a16="http://schemas.microsoft.com/office/drawing/2014/main" id="{4F02E963-D8CF-413C-9E01-F93EE989B99F}"/>
              </a:ext>
            </a:extLst>
          </p:cNvPr>
          <p:cNvSpPr>
            <a:spLocks noChangeShapeType="1"/>
          </p:cNvSpPr>
          <p:nvPr/>
        </p:nvSpPr>
        <p:spPr bwMode="auto">
          <a:xfrm>
            <a:off x="2885757" y="571773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Line 212">
            <a:extLst>
              <a:ext uri="{FF2B5EF4-FFF2-40B4-BE49-F238E27FC236}">
                <a16:creationId xmlns:a16="http://schemas.microsoft.com/office/drawing/2014/main" id="{4F4E6D12-1A6D-41FE-892B-C0CCB1559EDC}"/>
              </a:ext>
            </a:extLst>
          </p:cNvPr>
          <p:cNvSpPr>
            <a:spLocks noChangeShapeType="1"/>
          </p:cNvSpPr>
          <p:nvPr/>
        </p:nvSpPr>
        <p:spPr bwMode="auto">
          <a:xfrm>
            <a:off x="2885757" y="573202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Line 213">
            <a:extLst>
              <a:ext uri="{FF2B5EF4-FFF2-40B4-BE49-F238E27FC236}">
                <a16:creationId xmlns:a16="http://schemas.microsoft.com/office/drawing/2014/main" id="{781D7072-7A38-4E4C-A5EB-1DA31109CDF6}"/>
              </a:ext>
            </a:extLst>
          </p:cNvPr>
          <p:cNvSpPr>
            <a:spLocks noChangeShapeType="1"/>
          </p:cNvSpPr>
          <p:nvPr/>
        </p:nvSpPr>
        <p:spPr bwMode="auto">
          <a:xfrm>
            <a:off x="2885757" y="57463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214">
            <a:extLst>
              <a:ext uri="{FF2B5EF4-FFF2-40B4-BE49-F238E27FC236}">
                <a16:creationId xmlns:a16="http://schemas.microsoft.com/office/drawing/2014/main" id="{108D3A2B-935B-44CF-A855-A99A8D12D77F}"/>
              </a:ext>
            </a:extLst>
          </p:cNvPr>
          <p:cNvSpPr>
            <a:spLocks noChangeShapeType="1"/>
          </p:cNvSpPr>
          <p:nvPr/>
        </p:nvSpPr>
        <p:spPr bwMode="auto">
          <a:xfrm>
            <a:off x="2885757" y="576218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215">
            <a:extLst>
              <a:ext uri="{FF2B5EF4-FFF2-40B4-BE49-F238E27FC236}">
                <a16:creationId xmlns:a16="http://schemas.microsoft.com/office/drawing/2014/main" id="{4EA03FB7-64EF-4EDE-B59C-CA5AF083B779}"/>
              </a:ext>
            </a:extLst>
          </p:cNvPr>
          <p:cNvSpPr>
            <a:spLocks noChangeShapeType="1"/>
          </p:cNvSpPr>
          <p:nvPr/>
        </p:nvSpPr>
        <p:spPr bwMode="auto">
          <a:xfrm>
            <a:off x="2885757" y="577647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216">
            <a:extLst>
              <a:ext uri="{FF2B5EF4-FFF2-40B4-BE49-F238E27FC236}">
                <a16:creationId xmlns:a16="http://schemas.microsoft.com/office/drawing/2014/main" id="{77D7AC66-30A5-43F0-9C12-825F1320093A}"/>
              </a:ext>
            </a:extLst>
          </p:cNvPr>
          <p:cNvSpPr>
            <a:spLocks noChangeShapeType="1"/>
          </p:cNvSpPr>
          <p:nvPr/>
        </p:nvSpPr>
        <p:spPr bwMode="auto">
          <a:xfrm>
            <a:off x="2885757" y="579076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17">
            <a:extLst>
              <a:ext uri="{FF2B5EF4-FFF2-40B4-BE49-F238E27FC236}">
                <a16:creationId xmlns:a16="http://schemas.microsoft.com/office/drawing/2014/main" id="{481294A6-EB07-4A70-9406-E0A06EAA5CDC}"/>
              </a:ext>
            </a:extLst>
          </p:cNvPr>
          <p:cNvSpPr>
            <a:spLocks noChangeShapeType="1"/>
          </p:cNvSpPr>
          <p:nvPr/>
        </p:nvSpPr>
        <p:spPr bwMode="auto">
          <a:xfrm>
            <a:off x="2885757" y="580663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218">
            <a:extLst>
              <a:ext uri="{FF2B5EF4-FFF2-40B4-BE49-F238E27FC236}">
                <a16:creationId xmlns:a16="http://schemas.microsoft.com/office/drawing/2014/main" id="{51E3B616-8090-4615-A492-96497F75B008}"/>
              </a:ext>
            </a:extLst>
          </p:cNvPr>
          <p:cNvSpPr>
            <a:spLocks noChangeShapeType="1"/>
          </p:cNvSpPr>
          <p:nvPr/>
        </p:nvSpPr>
        <p:spPr bwMode="auto">
          <a:xfrm>
            <a:off x="2885757" y="582092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219">
            <a:extLst>
              <a:ext uri="{FF2B5EF4-FFF2-40B4-BE49-F238E27FC236}">
                <a16:creationId xmlns:a16="http://schemas.microsoft.com/office/drawing/2014/main" id="{19A2C7DE-8BFF-4EC1-A2A8-096CD702D0D2}"/>
              </a:ext>
            </a:extLst>
          </p:cNvPr>
          <p:cNvSpPr>
            <a:spLocks noChangeShapeType="1"/>
          </p:cNvSpPr>
          <p:nvPr/>
        </p:nvSpPr>
        <p:spPr bwMode="auto">
          <a:xfrm>
            <a:off x="2884170" y="58352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220">
            <a:extLst>
              <a:ext uri="{FF2B5EF4-FFF2-40B4-BE49-F238E27FC236}">
                <a16:creationId xmlns:a16="http://schemas.microsoft.com/office/drawing/2014/main" id="{D84C2400-080F-491B-BDE0-E40A212A58BB}"/>
              </a:ext>
            </a:extLst>
          </p:cNvPr>
          <p:cNvSpPr>
            <a:spLocks noChangeShapeType="1"/>
          </p:cNvSpPr>
          <p:nvPr/>
        </p:nvSpPr>
        <p:spPr bwMode="auto">
          <a:xfrm>
            <a:off x="2884170" y="585108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221">
            <a:extLst>
              <a:ext uri="{FF2B5EF4-FFF2-40B4-BE49-F238E27FC236}">
                <a16:creationId xmlns:a16="http://schemas.microsoft.com/office/drawing/2014/main" id="{0349A125-213B-4673-89DB-869F32865A02}"/>
              </a:ext>
            </a:extLst>
          </p:cNvPr>
          <p:cNvSpPr>
            <a:spLocks noChangeShapeType="1"/>
          </p:cNvSpPr>
          <p:nvPr/>
        </p:nvSpPr>
        <p:spPr bwMode="auto">
          <a:xfrm>
            <a:off x="2884170" y="586537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222">
            <a:extLst>
              <a:ext uri="{FF2B5EF4-FFF2-40B4-BE49-F238E27FC236}">
                <a16:creationId xmlns:a16="http://schemas.microsoft.com/office/drawing/2014/main" id="{04B94D46-F4BE-44A3-B742-F5C62EB4227B}"/>
              </a:ext>
            </a:extLst>
          </p:cNvPr>
          <p:cNvSpPr>
            <a:spLocks noChangeShapeType="1"/>
          </p:cNvSpPr>
          <p:nvPr/>
        </p:nvSpPr>
        <p:spPr bwMode="auto">
          <a:xfrm>
            <a:off x="2884170" y="587966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223">
            <a:extLst>
              <a:ext uri="{FF2B5EF4-FFF2-40B4-BE49-F238E27FC236}">
                <a16:creationId xmlns:a16="http://schemas.microsoft.com/office/drawing/2014/main" id="{699D6B54-110E-4BE8-A0D2-141B1967D45F}"/>
              </a:ext>
            </a:extLst>
          </p:cNvPr>
          <p:cNvSpPr>
            <a:spLocks noChangeShapeType="1"/>
          </p:cNvSpPr>
          <p:nvPr/>
        </p:nvSpPr>
        <p:spPr bwMode="auto">
          <a:xfrm>
            <a:off x="2884170" y="589553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224">
            <a:extLst>
              <a:ext uri="{FF2B5EF4-FFF2-40B4-BE49-F238E27FC236}">
                <a16:creationId xmlns:a16="http://schemas.microsoft.com/office/drawing/2014/main" id="{037ED49B-FAEE-4D9D-BB10-A9DF15D3F4E7}"/>
              </a:ext>
            </a:extLst>
          </p:cNvPr>
          <p:cNvSpPr>
            <a:spLocks noChangeShapeType="1"/>
          </p:cNvSpPr>
          <p:nvPr/>
        </p:nvSpPr>
        <p:spPr bwMode="auto">
          <a:xfrm>
            <a:off x="2884170" y="59098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Line 225">
            <a:extLst>
              <a:ext uri="{FF2B5EF4-FFF2-40B4-BE49-F238E27FC236}">
                <a16:creationId xmlns:a16="http://schemas.microsoft.com/office/drawing/2014/main" id="{8267AEB7-4EF7-4BC1-8AD4-8237D3352CC0}"/>
              </a:ext>
            </a:extLst>
          </p:cNvPr>
          <p:cNvSpPr>
            <a:spLocks noChangeShapeType="1"/>
          </p:cNvSpPr>
          <p:nvPr/>
        </p:nvSpPr>
        <p:spPr bwMode="auto">
          <a:xfrm>
            <a:off x="2884170" y="59241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226">
            <a:extLst>
              <a:ext uri="{FF2B5EF4-FFF2-40B4-BE49-F238E27FC236}">
                <a16:creationId xmlns:a16="http://schemas.microsoft.com/office/drawing/2014/main" id="{215472B3-1583-4A23-B1D8-146BC5D326A8}"/>
              </a:ext>
            </a:extLst>
          </p:cNvPr>
          <p:cNvSpPr>
            <a:spLocks noChangeShapeType="1"/>
          </p:cNvSpPr>
          <p:nvPr/>
        </p:nvSpPr>
        <p:spPr bwMode="auto">
          <a:xfrm>
            <a:off x="2879407" y="593998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227">
            <a:extLst>
              <a:ext uri="{FF2B5EF4-FFF2-40B4-BE49-F238E27FC236}">
                <a16:creationId xmlns:a16="http://schemas.microsoft.com/office/drawing/2014/main" id="{929C1C12-1447-4BE7-8049-A8AB91B280D9}"/>
              </a:ext>
            </a:extLst>
          </p:cNvPr>
          <p:cNvSpPr>
            <a:spLocks noChangeShapeType="1"/>
          </p:cNvSpPr>
          <p:nvPr/>
        </p:nvSpPr>
        <p:spPr bwMode="auto">
          <a:xfrm>
            <a:off x="2879407" y="595427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228">
            <a:extLst>
              <a:ext uri="{FF2B5EF4-FFF2-40B4-BE49-F238E27FC236}">
                <a16:creationId xmlns:a16="http://schemas.microsoft.com/office/drawing/2014/main" id="{EA52A841-56DE-4BC5-9781-457621540E85}"/>
              </a:ext>
            </a:extLst>
          </p:cNvPr>
          <p:cNvSpPr>
            <a:spLocks noChangeShapeType="1"/>
          </p:cNvSpPr>
          <p:nvPr/>
        </p:nvSpPr>
        <p:spPr bwMode="auto">
          <a:xfrm>
            <a:off x="2879407" y="596856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229">
            <a:extLst>
              <a:ext uri="{FF2B5EF4-FFF2-40B4-BE49-F238E27FC236}">
                <a16:creationId xmlns:a16="http://schemas.microsoft.com/office/drawing/2014/main" id="{F5B0FEE4-903E-421F-9D83-C59C62D32215}"/>
              </a:ext>
            </a:extLst>
          </p:cNvPr>
          <p:cNvSpPr>
            <a:spLocks noChangeShapeType="1"/>
          </p:cNvSpPr>
          <p:nvPr/>
        </p:nvSpPr>
        <p:spPr bwMode="auto">
          <a:xfrm>
            <a:off x="2879407" y="598443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230">
            <a:extLst>
              <a:ext uri="{FF2B5EF4-FFF2-40B4-BE49-F238E27FC236}">
                <a16:creationId xmlns:a16="http://schemas.microsoft.com/office/drawing/2014/main" id="{E717B020-C557-4AD2-B1B9-775AA0C93313}"/>
              </a:ext>
            </a:extLst>
          </p:cNvPr>
          <p:cNvSpPr>
            <a:spLocks noChangeShapeType="1"/>
          </p:cNvSpPr>
          <p:nvPr/>
        </p:nvSpPr>
        <p:spPr bwMode="auto">
          <a:xfrm>
            <a:off x="2879407" y="59987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Line 231">
            <a:extLst>
              <a:ext uri="{FF2B5EF4-FFF2-40B4-BE49-F238E27FC236}">
                <a16:creationId xmlns:a16="http://schemas.microsoft.com/office/drawing/2014/main" id="{6AD6975C-4CD5-4B5A-9197-C4AC772BBFAD}"/>
              </a:ext>
            </a:extLst>
          </p:cNvPr>
          <p:cNvSpPr>
            <a:spLocks noChangeShapeType="1"/>
          </p:cNvSpPr>
          <p:nvPr/>
        </p:nvSpPr>
        <p:spPr bwMode="auto">
          <a:xfrm>
            <a:off x="2879407" y="601301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232">
            <a:extLst>
              <a:ext uri="{FF2B5EF4-FFF2-40B4-BE49-F238E27FC236}">
                <a16:creationId xmlns:a16="http://schemas.microsoft.com/office/drawing/2014/main" id="{CFD4DE0D-6738-41D2-B144-6757534FECC6}"/>
              </a:ext>
            </a:extLst>
          </p:cNvPr>
          <p:cNvSpPr>
            <a:spLocks noChangeShapeType="1"/>
          </p:cNvSpPr>
          <p:nvPr/>
        </p:nvSpPr>
        <p:spPr bwMode="auto">
          <a:xfrm>
            <a:off x="2879407" y="602888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233">
            <a:extLst>
              <a:ext uri="{FF2B5EF4-FFF2-40B4-BE49-F238E27FC236}">
                <a16:creationId xmlns:a16="http://schemas.microsoft.com/office/drawing/2014/main" id="{70758650-7161-43C2-B7F8-227A823051B1}"/>
              </a:ext>
            </a:extLst>
          </p:cNvPr>
          <p:cNvSpPr>
            <a:spLocks noChangeShapeType="1"/>
          </p:cNvSpPr>
          <p:nvPr/>
        </p:nvSpPr>
        <p:spPr bwMode="auto">
          <a:xfrm>
            <a:off x="2880995" y="604317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234">
            <a:extLst>
              <a:ext uri="{FF2B5EF4-FFF2-40B4-BE49-F238E27FC236}">
                <a16:creationId xmlns:a16="http://schemas.microsoft.com/office/drawing/2014/main" id="{290C23C4-3B8C-47EC-8E13-59BE159F48FE}"/>
              </a:ext>
            </a:extLst>
          </p:cNvPr>
          <p:cNvSpPr>
            <a:spLocks noChangeShapeType="1"/>
          </p:cNvSpPr>
          <p:nvPr/>
        </p:nvSpPr>
        <p:spPr bwMode="auto">
          <a:xfrm>
            <a:off x="2880995" y="605746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235">
            <a:extLst>
              <a:ext uri="{FF2B5EF4-FFF2-40B4-BE49-F238E27FC236}">
                <a16:creationId xmlns:a16="http://schemas.microsoft.com/office/drawing/2014/main" id="{56091ADC-0E9D-4E93-985C-C458AE89E79C}"/>
              </a:ext>
            </a:extLst>
          </p:cNvPr>
          <p:cNvSpPr>
            <a:spLocks noChangeShapeType="1"/>
          </p:cNvSpPr>
          <p:nvPr/>
        </p:nvSpPr>
        <p:spPr bwMode="auto">
          <a:xfrm>
            <a:off x="2880995" y="607333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236">
            <a:extLst>
              <a:ext uri="{FF2B5EF4-FFF2-40B4-BE49-F238E27FC236}">
                <a16:creationId xmlns:a16="http://schemas.microsoft.com/office/drawing/2014/main" id="{38595864-3721-434C-A8C8-28E88A384F98}"/>
              </a:ext>
            </a:extLst>
          </p:cNvPr>
          <p:cNvSpPr>
            <a:spLocks noChangeShapeType="1"/>
          </p:cNvSpPr>
          <p:nvPr/>
        </p:nvSpPr>
        <p:spPr bwMode="auto">
          <a:xfrm>
            <a:off x="2880995" y="60876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237">
            <a:extLst>
              <a:ext uri="{FF2B5EF4-FFF2-40B4-BE49-F238E27FC236}">
                <a16:creationId xmlns:a16="http://schemas.microsoft.com/office/drawing/2014/main" id="{2EE74C76-54D5-40C2-B7BF-E21DF6B6FEF4}"/>
              </a:ext>
            </a:extLst>
          </p:cNvPr>
          <p:cNvSpPr>
            <a:spLocks noChangeShapeType="1"/>
          </p:cNvSpPr>
          <p:nvPr/>
        </p:nvSpPr>
        <p:spPr bwMode="auto">
          <a:xfrm>
            <a:off x="2880995" y="610191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238">
            <a:extLst>
              <a:ext uri="{FF2B5EF4-FFF2-40B4-BE49-F238E27FC236}">
                <a16:creationId xmlns:a16="http://schemas.microsoft.com/office/drawing/2014/main" id="{980FCC46-87D5-44F3-8FF6-0896BAA466AD}"/>
              </a:ext>
            </a:extLst>
          </p:cNvPr>
          <p:cNvSpPr>
            <a:spLocks noChangeShapeType="1"/>
          </p:cNvSpPr>
          <p:nvPr/>
        </p:nvSpPr>
        <p:spPr bwMode="auto">
          <a:xfrm>
            <a:off x="2880995" y="611778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239">
            <a:extLst>
              <a:ext uri="{FF2B5EF4-FFF2-40B4-BE49-F238E27FC236}">
                <a16:creationId xmlns:a16="http://schemas.microsoft.com/office/drawing/2014/main" id="{C7C8D9DC-167B-4F01-8DE8-3126B728DA37}"/>
              </a:ext>
            </a:extLst>
          </p:cNvPr>
          <p:cNvSpPr>
            <a:spLocks noChangeShapeType="1"/>
          </p:cNvSpPr>
          <p:nvPr/>
        </p:nvSpPr>
        <p:spPr bwMode="auto">
          <a:xfrm>
            <a:off x="2879407" y="613207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240">
            <a:extLst>
              <a:ext uri="{FF2B5EF4-FFF2-40B4-BE49-F238E27FC236}">
                <a16:creationId xmlns:a16="http://schemas.microsoft.com/office/drawing/2014/main" id="{6B7A614E-BF83-4223-91B1-6768440A98E7}"/>
              </a:ext>
            </a:extLst>
          </p:cNvPr>
          <p:cNvSpPr>
            <a:spLocks noChangeShapeType="1"/>
          </p:cNvSpPr>
          <p:nvPr/>
        </p:nvSpPr>
        <p:spPr bwMode="auto">
          <a:xfrm>
            <a:off x="2879407" y="6146363"/>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241">
            <a:extLst>
              <a:ext uri="{FF2B5EF4-FFF2-40B4-BE49-F238E27FC236}">
                <a16:creationId xmlns:a16="http://schemas.microsoft.com/office/drawing/2014/main" id="{672BAE29-5938-4807-8C69-1B2AFDFA7B37}"/>
              </a:ext>
            </a:extLst>
          </p:cNvPr>
          <p:cNvSpPr>
            <a:spLocks noChangeShapeType="1"/>
          </p:cNvSpPr>
          <p:nvPr/>
        </p:nvSpPr>
        <p:spPr bwMode="auto">
          <a:xfrm>
            <a:off x="2879407" y="6162238"/>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Line 242">
            <a:extLst>
              <a:ext uri="{FF2B5EF4-FFF2-40B4-BE49-F238E27FC236}">
                <a16:creationId xmlns:a16="http://schemas.microsoft.com/office/drawing/2014/main" id="{B0398433-4D7B-44E1-91CB-A0D20151357A}"/>
              </a:ext>
            </a:extLst>
          </p:cNvPr>
          <p:cNvSpPr>
            <a:spLocks noChangeShapeType="1"/>
          </p:cNvSpPr>
          <p:nvPr/>
        </p:nvSpPr>
        <p:spPr bwMode="auto">
          <a:xfrm>
            <a:off x="2879407" y="61765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Line 243">
            <a:extLst>
              <a:ext uri="{FF2B5EF4-FFF2-40B4-BE49-F238E27FC236}">
                <a16:creationId xmlns:a16="http://schemas.microsoft.com/office/drawing/2014/main" id="{4ED38E78-0113-455A-AD2B-E90409B7807E}"/>
              </a:ext>
            </a:extLst>
          </p:cNvPr>
          <p:cNvSpPr>
            <a:spLocks noChangeShapeType="1"/>
          </p:cNvSpPr>
          <p:nvPr/>
        </p:nvSpPr>
        <p:spPr bwMode="auto">
          <a:xfrm>
            <a:off x="2879407" y="619081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Line 244">
            <a:extLst>
              <a:ext uri="{FF2B5EF4-FFF2-40B4-BE49-F238E27FC236}">
                <a16:creationId xmlns:a16="http://schemas.microsoft.com/office/drawing/2014/main" id="{ED9B2744-617A-4AB2-94AF-F2DA7EFE2294}"/>
              </a:ext>
            </a:extLst>
          </p:cNvPr>
          <p:cNvSpPr>
            <a:spLocks noChangeShapeType="1"/>
          </p:cNvSpPr>
          <p:nvPr/>
        </p:nvSpPr>
        <p:spPr bwMode="auto">
          <a:xfrm>
            <a:off x="2879407" y="6206688"/>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245">
            <a:extLst>
              <a:ext uri="{FF2B5EF4-FFF2-40B4-BE49-F238E27FC236}">
                <a16:creationId xmlns:a16="http://schemas.microsoft.com/office/drawing/2014/main" id="{F46D6B22-B086-42EB-9F63-E2EA409D7980}"/>
              </a:ext>
            </a:extLst>
          </p:cNvPr>
          <p:cNvSpPr>
            <a:spLocks noChangeShapeType="1"/>
          </p:cNvSpPr>
          <p:nvPr/>
        </p:nvSpPr>
        <p:spPr bwMode="auto">
          <a:xfrm>
            <a:off x="2879407" y="622097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246">
            <a:extLst>
              <a:ext uri="{FF2B5EF4-FFF2-40B4-BE49-F238E27FC236}">
                <a16:creationId xmlns:a16="http://schemas.microsoft.com/office/drawing/2014/main" id="{72F41EC2-5A85-4753-9CDA-C6C611126F87}"/>
              </a:ext>
            </a:extLst>
          </p:cNvPr>
          <p:cNvSpPr>
            <a:spLocks noChangeShapeType="1"/>
          </p:cNvSpPr>
          <p:nvPr/>
        </p:nvSpPr>
        <p:spPr bwMode="auto">
          <a:xfrm>
            <a:off x="2879407" y="623526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Line 247">
            <a:extLst>
              <a:ext uri="{FF2B5EF4-FFF2-40B4-BE49-F238E27FC236}">
                <a16:creationId xmlns:a16="http://schemas.microsoft.com/office/drawing/2014/main" id="{86125D81-2228-491A-9D7F-7114FD830529}"/>
              </a:ext>
            </a:extLst>
          </p:cNvPr>
          <p:cNvSpPr>
            <a:spLocks noChangeShapeType="1"/>
          </p:cNvSpPr>
          <p:nvPr/>
        </p:nvSpPr>
        <p:spPr bwMode="auto">
          <a:xfrm>
            <a:off x="2879407" y="6249551"/>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248">
            <a:extLst>
              <a:ext uri="{FF2B5EF4-FFF2-40B4-BE49-F238E27FC236}">
                <a16:creationId xmlns:a16="http://schemas.microsoft.com/office/drawing/2014/main" id="{16B2A8DF-E600-401F-B264-AAD2632C65ED}"/>
              </a:ext>
            </a:extLst>
          </p:cNvPr>
          <p:cNvSpPr>
            <a:spLocks noChangeShapeType="1"/>
          </p:cNvSpPr>
          <p:nvPr/>
        </p:nvSpPr>
        <p:spPr bwMode="auto">
          <a:xfrm>
            <a:off x="2879407" y="62654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Line 249">
            <a:extLst>
              <a:ext uri="{FF2B5EF4-FFF2-40B4-BE49-F238E27FC236}">
                <a16:creationId xmlns:a16="http://schemas.microsoft.com/office/drawing/2014/main" id="{E0FB7995-F43F-437B-8914-C2F8BF0D86EA}"/>
              </a:ext>
            </a:extLst>
          </p:cNvPr>
          <p:cNvSpPr>
            <a:spLocks noChangeShapeType="1"/>
          </p:cNvSpPr>
          <p:nvPr/>
        </p:nvSpPr>
        <p:spPr bwMode="auto">
          <a:xfrm>
            <a:off x="2879407" y="627971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Line 250">
            <a:extLst>
              <a:ext uri="{FF2B5EF4-FFF2-40B4-BE49-F238E27FC236}">
                <a16:creationId xmlns:a16="http://schemas.microsoft.com/office/drawing/2014/main" id="{140A8739-AC59-46C3-BC8A-0B4B70771029}"/>
              </a:ext>
            </a:extLst>
          </p:cNvPr>
          <p:cNvSpPr>
            <a:spLocks noChangeShapeType="1"/>
          </p:cNvSpPr>
          <p:nvPr/>
        </p:nvSpPr>
        <p:spPr bwMode="auto">
          <a:xfrm>
            <a:off x="2879407" y="6294001"/>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Line 251">
            <a:extLst>
              <a:ext uri="{FF2B5EF4-FFF2-40B4-BE49-F238E27FC236}">
                <a16:creationId xmlns:a16="http://schemas.microsoft.com/office/drawing/2014/main" id="{452733DA-550A-4235-ABA5-DBEC7BBB978F}"/>
              </a:ext>
            </a:extLst>
          </p:cNvPr>
          <p:cNvSpPr>
            <a:spLocks noChangeShapeType="1"/>
          </p:cNvSpPr>
          <p:nvPr/>
        </p:nvSpPr>
        <p:spPr bwMode="auto">
          <a:xfrm>
            <a:off x="2879407" y="630987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252">
            <a:extLst>
              <a:ext uri="{FF2B5EF4-FFF2-40B4-BE49-F238E27FC236}">
                <a16:creationId xmlns:a16="http://schemas.microsoft.com/office/drawing/2014/main" id="{0B81D583-01A7-464B-BDCF-6BE1F2A3D0AC}"/>
              </a:ext>
            </a:extLst>
          </p:cNvPr>
          <p:cNvSpPr>
            <a:spLocks noChangeShapeType="1"/>
          </p:cNvSpPr>
          <p:nvPr/>
        </p:nvSpPr>
        <p:spPr bwMode="auto">
          <a:xfrm>
            <a:off x="2879407" y="632416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Line 253">
            <a:extLst>
              <a:ext uri="{FF2B5EF4-FFF2-40B4-BE49-F238E27FC236}">
                <a16:creationId xmlns:a16="http://schemas.microsoft.com/office/drawing/2014/main" id="{A314988D-38FB-45D9-8E19-10BFCFB50F7C}"/>
              </a:ext>
            </a:extLst>
          </p:cNvPr>
          <p:cNvSpPr>
            <a:spLocks noChangeShapeType="1"/>
          </p:cNvSpPr>
          <p:nvPr/>
        </p:nvSpPr>
        <p:spPr bwMode="auto">
          <a:xfrm>
            <a:off x="2877820" y="63384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Line 254">
            <a:extLst>
              <a:ext uri="{FF2B5EF4-FFF2-40B4-BE49-F238E27FC236}">
                <a16:creationId xmlns:a16="http://schemas.microsoft.com/office/drawing/2014/main" id="{D6418884-CDB1-419C-A940-2E47AD2DF76C}"/>
              </a:ext>
            </a:extLst>
          </p:cNvPr>
          <p:cNvSpPr>
            <a:spLocks noChangeShapeType="1"/>
          </p:cNvSpPr>
          <p:nvPr/>
        </p:nvSpPr>
        <p:spPr bwMode="auto">
          <a:xfrm>
            <a:off x="2877820" y="63543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Line 255">
            <a:extLst>
              <a:ext uri="{FF2B5EF4-FFF2-40B4-BE49-F238E27FC236}">
                <a16:creationId xmlns:a16="http://schemas.microsoft.com/office/drawing/2014/main" id="{DBA7A97C-6C71-41E9-816D-FCFC4C932CA3}"/>
              </a:ext>
            </a:extLst>
          </p:cNvPr>
          <p:cNvSpPr>
            <a:spLocks noChangeShapeType="1"/>
          </p:cNvSpPr>
          <p:nvPr/>
        </p:nvSpPr>
        <p:spPr bwMode="auto">
          <a:xfrm>
            <a:off x="2877820" y="63686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Line 256">
            <a:extLst>
              <a:ext uri="{FF2B5EF4-FFF2-40B4-BE49-F238E27FC236}">
                <a16:creationId xmlns:a16="http://schemas.microsoft.com/office/drawing/2014/main" id="{199E4048-F284-4001-82D0-4946D38C0AF8}"/>
              </a:ext>
            </a:extLst>
          </p:cNvPr>
          <p:cNvSpPr>
            <a:spLocks noChangeShapeType="1"/>
          </p:cNvSpPr>
          <p:nvPr/>
        </p:nvSpPr>
        <p:spPr bwMode="auto">
          <a:xfrm>
            <a:off x="2877820" y="638290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Line 257">
            <a:extLst>
              <a:ext uri="{FF2B5EF4-FFF2-40B4-BE49-F238E27FC236}">
                <a16:creationId xmlns:a16="http://schemas.microsoft.com/office/drawing/2014/main" id="{B9387B2D-5961-4681-A51D-65CEEDDD5D4D}"/>
              </a:ext>
            </a:extLst>
          </p:cNvPr>
          <p:cNvSpPr>
            <a:spLocks noChangeShapeType="1"/>
          </p:cNvSpPr>
          <p:nvPr/>
        </p:nvSpPr>
        <p:spPr bwMode="auto">
          <a:xfrm>
            <a:off x="2877820" y="639877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Line 258">
            <a:extLst>
              <a:ext uri="{FF2B5EF4-FFF2-40B4-BE49-F238E27FC236}">
                <a16:creationId xmlns:a16="http://schemas.microsoft.com/office/drawing/2014/main" id="{2BD7E555-6141-4F10-B496-0DBC49D05077}"/>
              </a:ext>
            </a:extLst>
          </p:cNvPr>
          <p:cNvSpPr>
            <a:spLocks noChangeShapeType="1"/>
          </p:cNvSpPr>
          <p:nvPr/>
        </p:nvSpPr>
        <p:spPr bwMode="auto">
          <a:xfrm>
            <a:off x="2877820" y="641306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 name="Line 259">
            <a:extLst>
              <a:ext uri="{FF2B5EF4-FFF2-40B4-BE49-F238E27FC236}">
                <a16:creationId xmlns:a16="http://schemas.microsoft.com/office/drawing/2014/main" id="{6578440A-3D64-495E-9B86-2AF046F6467A}"/>
              </a:ext>
            </a:extLst>
          </p:cNvPr>
          <p:cNvSpPr>
            <a:spLocks noChangeShapeType="1"/>
          </p:cNvSpPr>
          <p:nvPr/>
        </p:nvSpPr>
        <p:spPr bwMode="auto">
          <a:xfrm>
            <a:off x="2877820" y="64273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 name="Line 260">
            <a:extLst>
              <a:ext uri="{FF2B5EF4-FFF2-40B4-BE49-F238E27FC236}">
                <a16:creationId xmlns:a16="http://schemas.microsoft.com/office/drawing/2014/main" id="{F3394146-13BF-42BF-9E0D-B27492A551AA}"/>
              </a:ext>
            </a:extLst>
          </p:cNvPr>
          <p:cNvSpPr>
            <a:spLocks noChangeShapeType="1"/>
          </p:cNvSpPr>
          <p:nvPr/>
        </p:nvSpPr>
        <p:spPr bwMode="auto">
          <a:xfrm>
            <a:off x="2877820" y="64432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 name="Line 261">
            <a:extLst>
              <a:ext uri="{FF2B5EF4-FFF2-40B4-BE49-F238E27FC236}">
                <a16:creationId xmlns:a16="http://schemas.microsoft.com/office/drawing/2014/main" id="{CAB55B4E-349B-48EE-AC72-4F61FE802701}"/>
              </a:ext>
            </a:extLst>
          </p:cNvPr>
          <p:cNvSpPr>
            <a:spLocks noChangeShapeType="1"/>
          </p:cNvSpPr>
          <p:nvPr/>
        </p:nvSpPr>
        <p:spPr bwMode="auto">
          <a:xfrm>
            <a:off x="2877820" y="64575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Line 262">
            <a:extLst>
              <a:ext uri="{FF2B5EF4-FFF2-40B4-BE49-F238E27FC236}">
                <a16:creationId xmlns:a16="http://schemas.microsoft.com/office/drawing/2014/main" id="{E89A5D09-8E72-42F7-B746-0B4050BF11E9}"/>
              </a:ext>
            </a:extLst>
          </p:cNvPr>
          <p:cNvSpPr>
            <a:spLocks noChangeShapeType="1"/>
          </p:cNvSpPr>
          <p:nvPr/>
        </p:nvSpPr>
        <p:spPr bwMode="auto">
          <a:xfrm>
            <a:off x="2877820" y="647180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 name="Line 263">
            <a:extLst>
              <a:ext uri="{FF2B5EF4-FFF2-40B4-BE49-F238E27FC236}">
                <a16:creationId xmlns:a16="http://schemas.microsoft.com/office/drawing/2014/main" id="{8FC912B5-F846-4BAD-BE47-057B15AE28CF}"/>
              </a:ext>
            </a:extLst>
          </p:cNvPr>
          <p:cNvSpPr>
            <a:spLocks noChangeShapeType="1"/>
          </p:cNvSpPr>
          <p:nvPr/>
        </p:nvSpPr>
        <p:spPr bwMode="auto">
          <a:xfrm>
            <a:off x="2877820" y="648767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 name="Line 264">
            <a:extLst>
              <a:ext uri="{FF2B5EF4-FFF2-40B4-BE49-F238E27FC236}">
                <a16:creationId xmlns:a16="http://schemas.microsoft.com/office/drawing/2014/main" id="{EB1BFA98-4B86-4675-B8E6-E1168100E466}"/>
              </a:ext>
            </a:extLst>
          </p:cNvPr>
          <p:cNvSpPr>
            <a:spLocks noChangeShapeType="1"/>
          </p:cNvSpPr>
          <p:nvPr/>
        </p:nvSpPr>
        <p:spPr bwMode="auto">
          <a:xfrm>
            <a:off x="2877820" y="650196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Line 265">
            <a:extLst>
              <a:ext uri="{FF2B5EF4-FFF2-40B4-BE49-F238E27FC236}">
                <a16:creationId xmlns:a16="http://schemas.microsoft.com/office/drawing/2014/main" id="{A72A25FF-602F-45EE-A59B-7D726A4FDED7}"/>
              </a:ext>
            </a:extLst>
          </p:cNvPr>
          <p:cNvSpPr>
            <a:spLocks noChangeShapeType="1"/>
          </p:cNvSpPr>
          <p:nvPr/>
        </p:nvSpPr>
        <p:spPr bwMode="auto">
          <a:xfrm>
            <a:off x="2877820" y="65162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 name="Line 266">
            <a:extLst>
              <a:ext uri="{FF2B5EF4-FFF2-40B4-BE49-F238E27FC236}">
                <a16:creationId xmlns:a16="http://schemas.microsoft.com/office/drawing/2014/main" id="{C17EA8FE-9BDE-48A6-B7A2-6207B42558F5}"/>
              </a:ext>
            </a:extLst>
          </p:cNvPr>
          <p:cNvSpPr>
            <a:spLocks noChangeShapeType="1"/>
          </p:cNvSpPr>
          <p:nvPr/>
        </p:nvSpPr>
        <p:spPr bwMode="auto">
          <a:xfrm>
            <a:off x="2877820" y="65321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 name="Line 267">
            <a:extLst>
              <a:ext uri="{FF2B5EF4-FFF2-40B4-BE49-F238E27FC236}">
                <a16:creationId xmlns:a16="http://schemas.microsoft.com/office/drawing/2014/main" id="{D61F6F9F-D757-4B71-8ED1-6449CD2CF8D2}"/>
              </a:ext>
            </a:extLst>
          </p:cNvPr>
          <p:cNvSpPr>
            <a:spLocks noChangeShapeType="1"/>
          </p:cNvSpPr>
          <p:nvPr/>
        </p:nvSpPr>
        <p:spPr bwMode="auto">
          <a:xfrm>
            <a:off x="2877820" y="65464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Line 268">
            <a:extLst>
              <a:ext uri="{FF2B5EF4-FFF2-40B4-BE49-F238E27FC236}">
                <a16:creationId xmlns:a16="http://schemas.microsoft.com/office/drawing/2014/main" id="{EC42DB10-4F12-4A47-B549-F6E93E7A87F7}"/>
              </a:ext>
            </a:extLst>
          </p:cNvPr>
          <p:cNvSpPr>
            <a:spLocks noChangeShapeType="1"/>
          </p:cNvSpPr>
          <p:nvPr/>
        </p:nvSpPr>
        <p:spPr bwMode="auto">
          <a:xfrm>
            <a:off x="2877820" y="6560701"/>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 name="Line 269">
            <a:extLst>
              <a:ext uri="{FF2B5EF4-FFF2-40B4-BE49-F238E27FC236}">
                <a16:creationId xmlns:a16="http://schemas.microsoft.com/office/drawing/2014/main" id="{AC752A1F-DE90-4F18-9FEE-D04653BC60BE}"/>
              </a:ext>
            </a:extLst>
          </p:cNvPr>
          <p:cNvSpPr>
            <a:spLocks noChangeShapeType="1"/>
          </p:cNvSpPr>
          <p:nvPr/>
        </p:nvSpPr>
        <p:spPr bwMode="auto">
          <a:xfrm>
            <a:off x="2876232" y="6576576"/>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 name="Line 270">
            <a:extLst>
              <a:ext uri="{FF2B5EF4-FFF2-40B4-BE49-F238E27FC236}">
                <a16:creationId xmlns:a16="http://schemas.microsoft.com/office/drawing/2014/main" id="{833AFB10-BA8E-4E94-AD35-B6EFF45716BA}"/>
              </a:ext>
            </a:extLst>
          </p:cNvPr>
          <p:cNvSpPr>
            <a:spLocks noChangeShapeType="1"/>
          </p:cNvSpPr>
          <p:nvPr/>
        </p:nvSpPr>
        <p:spPr bwMode="auto">
          <a:xfrm>
            <a:off x="2876232" y="6590863"/>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 name="Line 271">
            <a:extLst>
              <a:ext uri="{FF2B5EF4-FFF2-40B4-BE49-F238E27FC236}">
                <a16:creationId xmlns:a16="http://schemas.microsoft.com/office/drawing/2014/main" id="{0CD2E86A-D975-4C68-9F80-59DF054BFA02}"/>
              </a:ext>
            </a:extLst>
          </p:cNvPr>
          <p:cNvSpPr>
            <a:spLocks noChangeShapeType="1"/>
          </p:cNvSpPr>
          <p:nvPr/>
        </p:nvSpPr>
        <p:spPr bwMode="auto">
          <a:xfrm>
            <a:off x="8045132" y="6606738"/>
            <a:ext cx="33338" cy="0"/>
          </a:xfrm>
          <a:prstGeom prst="line">
            <a:avLst/>
          </a:prstGeom>
          <a:noFill/>
          <a:ln w="31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Line 272">
            <a:extLst>
              <a:ext uri="{FF2B5EF4-FFF2-40B4-BE49-F238E27FC236}">
                <a16:creationId xmlns:a16="http://schemas.microsoft.com/office/drawing/2014/main" id="{A6240FE8-C388-478B-B2B1-BA188415B55E}"/>
              </a:ext>
            </a:extLst>
          </p:cNvPr>
          <p:cNvSpPr>
            <a:spLocks noChangeShapeType="1"/>
          </p:cNvSpPr>
          <p:nvPr/>
        </p:nvSpPr>
        <p:spPr bwMode="auto">
          <a:xfrm>
            <a:off x="2876232" y="6621026"/>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TextBox 142">
            <a:extLst>
              <a:ext uri="{FF2B5EF4-FFF2-40B4-BE49-F238E27FC236}">
                <a16:creationId xmlns:a16="http://schemas.microsoft.com/office/drawing/2014/main" id="{EA590F36-C3BA-4268-8EEF-3DA8767089B1}"/>
              </a:ext>
            </a:extLst>
          </p:cNvPr>
          <p:cNvSpPr txBox="1"/>
          <p:nvPr/>
        </p:nvSpPr>
        <p:spPr>
          <a:xfrm>
            <a:off x="430848" y="1834271"/>
            <a:ext cx="6096000" cy="1892826"/>
          </a:xfrm>
          <a:prstGeom prst="rect">
            <a:avLst/>
          </a:prstGeom>
          <a:noFill/>
        </p:spPr>
        <p:txBody>
          <a:bodyPr wrap="square">
            <a:spAutoFit/>
          </a:bodyPr>
          <a:lstStyle/>
          <a:p>
            <a:r>
              <a:rPr lang="en-US" sz="900" dirty="0">
                <a:latin typeface="Courier New" panose="02070309020205020404" pitchFamily="49" charset="0"/>
                <a:cs typeface="Courier New" panose="02070309020205020404" pitchFamily="49" charset="0"/>
              </a:rPr>
              <a:t>&gt;&gt; [</a:t>
            </a:r>
            <a:r>
              <a:rPr lang="en-US" sz="900" dirty="0" err="1">
                <a:latin typeface="Courier New" panose="02070309020205020404" pitchFamily="49" charset="0"/>
                <a:cs typeface="Courier New" panose="02070309020205020404" pitchFamily="49" charset="0"/>
              </a:rPr>
              <a:t>disc_dist_a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disc_loc_a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disc_nn_loc_a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disc_times</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disc_misses</a:t>
            </a:r>
            <a:r>
              <a:rPr lang="en-US" sz="900" dirty="0">
                <a:latin typeface="Courier New" panose="02070309020205020404" pitchFamily="49" charset="0"/>
                <a:cs typeface="Courier New" panose="02070309020205020404" pitchFamily="49" charset="0"/>
              </a:rPr>
              <a:t>] = MERLIN3_0(UCRAnomalygaitHunt1185003307033180(18500:end), 100, 200, 5, true);</a:t>
            </a:r>
          </a:p>
          <a:p>
            <a:endParaRPr lang="en-US" sz="900" dirty="0">
              <a:latin typeface="Courier New" panose="02070309020205020404" pitchFamily="49" charset="0"/>
              <a:cs typeface="Courier New" panose="02070309020205020404" pitchFamily="49" charset="0"/>
            </a:endParaRPr>
          </a:p>
          <a:p>
            <a:r>
              <a:rPr lang="en-US" sz="800" dirty="0">
                <a:latin typeface="Courier New" panose="02070309020205020404" pitchFamily="49" charset="0"/>
                <a:cs typeface="Courier New" panose="02070309020205020404" pitchFamily="49" charset="0"/>
              </a:rPr>
              <a:t>For your time series of length 45501, with a discord of length 100.</a:t>
            </a:r>
          </a:p>
          <a:p>
            <a:r>
              <a:rPr lang="en-US" sz="800" dirty="0">
                <a:latin typeface="Courier New" panose="02070309020205020404" pitchFamily="49" charset="0"/>
                <a:cs typeface="Courier New" panose="02070309020205020404" pitchFamily="49" charset="0"/>
              </a:rPr>
              <a:t>Phase 1 took 0.50 seconds, Phase 2 took 0.05 seconds, for a total of 0.55 seconds.</a:t>
            </a:r>
          </a:p>
          <a:p>
            <a:r>
              <a:rPr lang="en-US" sz="800" dirty="0">
                <a:latin typeface="Courier New" panose="02070309020205020404" pitchFamily="49" charset="0"/>
                <a:cs typeface="Courier New" panose="02070309020205020404" pitchFamily="49" charset="0"/>
              </a:rPr>
              <a:t>The top discord starts at location 14601, and is 8.77 from its nearest neighbor.</a:t>
            </a:r>
          </a:p>
          <a:p>
            <a:r>
              <a:rPr lang="en-US" sz="800" dirty="0">
                <a:latin typeface="Courier New" panose="02070309020205020404" pitchFamily="49" charset="0"/>
                <a:cs typeface="Courier New" panose="02070309020205020404" pitchFamily="49" charset="0"/>
              </a:rPr>
              <a:t>---</a:t>
            </a:r>
          </a:p>
          <a:p>
            <a:endParaRPr lang="en-US" sz="900" dirty="0">
              <a:latin typeface="Courier New" panose="02070309020205020404" pitchFamily="49" charset="0"/>
              <a:cs typeface="Courier New" panose="02070309020205020404" pitchFamily="49" charset="0"/>
            </a:endParaRPr>
          </a:p>
          <a:p>
            <a:r>
              <a:rPr lang="en-US" sz="900" dirty="0">
                <a:latin typeface="Courier New" panose="02070309020205020404" pitchFamily="49" charset="0"/>
                <a:cs typeface="Courier New" panose="02070309020205020404" pitchFamily="49" charset="0"/>
              </a:rPr>
              <a:t>&gt;&gt; </a:t>
            </a:r>
            <a:r>
              <a:rPr lang="en-US" sz="900" dirty="0" err="1">
                <a:latin typeface="Courier New" panose="02070309020205020404" pitchFamily="49" charset="0"/>
                <a:cs typeface="Courier New" panose="02070309020205020404" pitchFamily="49" charset="0"/>
              </a:rPr>
              <a:t>disc_loc_a</a:t>
            </a:r>
            <a:r>
              <a:rPr lang="en-US" sz="900" dirty="0">
                <a:latin typeface="Courier New" panose="02070309020205020404" pitchFamily="49" charset="0"/>
                <a:cs typeface="Courier New" panose="02070309020205020404" pitchFamily="49" charset="0"/>
              </a:rPr>
              <a:t>(end)</a:t>
            </a:r>
          </a:p>
          <a:p>
            <a:endParaRPr lang="en-US" sz="900" dirty="0">
              <a:latin typeface="Courier New" panose="02070309020205020404" pitchFamily="49" charset="0"/>
              <a:cs typeface="Courier New" panose="02070309020205020404" pitchFamily="49" charset="0"/>
            </a:endParaRPr>
          </a:p>
          <a:p>
            <a:r>
              <a:rPr lang="en-US" sz="900" dirty="0" err="1">
                <a:latin typeface="Courier New" panose="02070309020205020404" pitchFamily="49" charset="0"/>
                <a:cs typeface="Courier New" panose="02070309020205020404" pitchFamily="49" charset="0"/>
              </a:rPr>
              <a:t>ans</a:t>
            </a:r>
            <a:r>
              <a:rPr lang="en-US" sz="900" dirty="0">
                <a:latin typeface="Courier New" panose="02070309020205020404" pitchFamily="49" charset="0"/>
                <a:cs typeface="Courier New" panose="02070309020205020404" pitchFamily="49" charset="0"/>
              </a:rPr>
              <a:t> =</a:t>
            </a:r>
          </a:p>
          <a:p>
            <a:endParaRPr lang="en-US" sz="900" dirty="0">
              <a:latin typeface="Courier New" panose="02070309020205020404" pitchFamily="49" charset="0"/>
              <a:cs typeface="Courier New" panose="02070309020205020404" pitchFamily="49" charset="0"/>
            </a:endParaRPr>
          </a:p>
          <a:p>
            <a:r>
              <a:rPr lang="en-US" sz="900" dirty="0">
                <a:latin typeface="Courier New" panose="02070309020205020404" pitchFamily="49" charset="0"/>
                <a:cs typeface="Courier New" panose="02070309020205020404" pitchFamily="49" charset="0"/>
              </a:rPr>
              <a:t>       14588</a:t>
            </a:r>
          </a:p>
        </p:txBody>
      </p:sp>
      <p:cxnSp>
        <p:nvCxnSpPr>
          <p:cNvPr id="145" name="Straight Arrow Connector 144">
            <a:extLst>
              <a:ext uri="{FF2B5EF4-FFF2-40B4-BE49-F238E27FC236}">
                <a16:creationId xmlns:a16="http://schemas.microsoft.com/office/drawing/2014/main" id="{DA7875BF-B567-4E25-829E-62605D909EF6}"/>
              </a:ext>
            </a:extLst>
          </p:cNvPr>
          <p:cNvCxnSpPr>
            <a:cxnSpLocks/>
          </p:cNvCxnSpPr>
          <p:nvPr/>
        </p:nvCxnSpPr>
        <p:spPr>
          <a:xfrm flipH="1" flipV="1">
            <a:off x="1451292" y="3587656"/>
            <a:ext cx="497840" cy="260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3F317086-F1B4-41DD-8C4A-85A354684215}"/>
              </a:ext>
            </a:extLst>
          </p:cNvPr>
          <p:cNvSpPr txBox="1"/>
          <p:nvPr/>
        </p:nvSpPr>
        <p:spPr>
          <a:xfrm>
            <a:off x="1907858" y="3667049"/>
            <a:ext cx="6096000" cy="369332"/>
          </a:xfrm>
          <a:prstGeom prst="rect">
            <a:avLst/>
          </a:prstGeom>
          <a:noFill/>
        </p:spPr>
        <p:txBody>
          <a:bodyPr wrap="square">
            <a:spAutoFit/>
          </a:bodyPr>
          <a:lstStyle/>
          <a:p>
            <a:r>
              <a:rPr lang="en-US" dirty="0"/>
              <a:t>Pretty close to </a:t>
            </a:r>
            <a:r>
              <a:rPr lang="en-US" dirty="0">
                <a:solidFill>
                  <a:srgbClr val="FF0000"/>
                </a:solidFill>
              </a:rPr>
              <a:t>14570</a:t>
            </a:r>
            <a:r>
              <a:rPr lang="en-US" dirty="0"/>
              <a:t> </a:t>
            </a:r>
          </a:p>
        </p:txBody>
      </p:sp>
      <p:cxnSp>
        <p:nvCxnSpPr>
          <p:cNvPr id="149" name="Straight Arrow Connector 148">
            <a:extLst>
              <a:ext uri="{FF2B5EF4-FFF2-40B4-BE49-F238E27FC236}">
                <a16:creationId xmlns:a16="http://schemas.microsoft.com/office/drawing/2014/main" id="{A2ADDB57-4951-4E60-B96F-DB4BCCDBB546}"/>
              </a:ext>
            </a:extLst>
          </p:cNvPr>
          <p:cNvCxnSpPr>
            <a:cxnSpLocks/>
          </p:cNvCxnSpPr>
          <p:nvPr/>
        </p:nvCxnSpPr>
        <p:spPr>
          <a:xfrm flipV="1">
            <a:off x="1949132" y="5249651"/>
            <a:ext cx="624523" cy="224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9AFD7466-BD25-49D8-8C03-2B623EED21DA}"/>
              </a:ext>
            </a:extLst>
          </p:cNvPr>
          <p:cNvSpPr txBox="1"/>
          <p:nvPr/>
        </p:nvSpPr>
        <p:spPr>
          <a:xfrm>
            <a:off x="430848" y="5311933"/>
            <a:ext cx="1609247" cy="923330"/>
          </a:xfrm>
          <a:prstGeom prst="rect">
            <a:avLst/>
          </a:prstGeom>
          <a:noFill/>
        </p:spPr>
        <p:txBody>
          <a:bodyPr wrap="square">
            <a:spAutoFit/>
          </a:bodyPr>
          <a:lstStyle/>
          <a:p>
            <a:r>
              <a:rPr lang="en-US" dirty="0"/>
              <a:t>Some errors at the short end of our range…</a:t>
            </a:r>
          </a:p>
        </p:txBody>
      </p:sp>
      <p:cxnSp>
        <p:nvCxnSpPr>
          <p:cNvPr id="153" name="Straight Arrow Connector 152">
            <a:extLst>
              <a:ext uri="{FF2B5EF4-FFF2-40B4-BE49-F238E27FC236}">
                <a16:creationId xmlns:a16="http://schemas.microsoft.com/office/drawing/2014/main" id="{EB37AA7B-6827-4DE4-A7D9-339D150F5E22}"/>
              </a:ext>
            </a:extLst>
          </p:cNvPr>
          <p:cNvCxnSpPr>
            <a:cxnSpLocks/>
          </p:cNvCxnSpPr>
          <p:nvPr/>
        </p:nvCxnSpPr>
        <p:spPr>
          <a:xfrm flipH="1">
            <a:off x="3050993" y="6011208"/>
            <a:ext cx="697889" cy="158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8FF6F2D5-7C01-4742-8EA1-2BB30E896A67}"/>
              </a:ext>
            </a:extLst>
          </p:cNvPr>
          <p:cNvSpPr txBox="1"/>
          <p:nvPr/>
        </p:nvSpPr>
        <p:spPr>
          <a:xfrm>
            <a:off x="3744119" y="5799931"/>
            <a:ext cx="3697846" cy="369332"/>
          </a:xfrm>
          <a:prstGeom prst="rect">
            <a:avLst/>
          </a:prstGeom>
          <a:noFill/>
        </p:spPr>
        <p:txBody>
          <a:bodyPr wrap="square">
            <a:spAutoFit/>
          </a:bodyPr>
          <a:lstStyle/>
          <a:p>
            <a:r>
              <a:rPr lang="en-US" dirty="0"/>
              <a:t>..but overall, successful</a:t>
            </a:r>
          </a:p>
        </p:txBody>
      </p:sp>
      <p:cxnSp>
        <p:nvCxnSpPr>
          <p:cNvPr id="157" name="Straight Arrow Connector 156">
            <a:extLst>
              <a:ext uri="{FF2B5EF4-FFF2-40B4-BE49-F238E27FC236}">
                <a16:creationId xmlns:a16="http://schemas.microsoft.com/office/drawing/2014/main" id="{5C4D3F6C-F0F0-4734-89E7-AAB74A70999D}"/>
              </a:ext>
            </a:extLst>
          </p:cNvPr>
          <p:cNvCxnSpPr>
            <a:cxnSpLocks/>
          </p:cNvCxnSpPr>
          <p:nvPr/>
        </p:nvCxnSpPr>
        <p:spPr>
          <a:xfrm flipH="1" flipV="1">
            <a:off x="3773170" y="2136997"/>
            <a:ext cx="1479550" cy="1050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D1144460-6971-43D2-A10A-C38FA8921C0D}"/>
              </a:ext>
            </a:extLst>
          </p:cNvPr>
          <p:cNvSpPr txBox="1"/>
          <p:nvPr/>
        </p:nvSpPr>
        <p:spPr>
          <a:xfrm>
            <a:off x="5181521" y="3061406"/>
            <a:ext cx="2215673" cy="646331"/>
          </a:xfrm>
          <a:prstGeom prst="rect">
            <a:avLst/>
          </a:prstGeom>
          <a:noFill/>
        </p:spPr>
        <p:txBody>
          <a:bodyPr wrap="square">
            <a:spAutoFit/>
          </a:bodyPr>
          <a:lstStyle/>
          <a:p>
            <a:r>
              <a:rPr lang="en-US" dirty="0"/>
              <a:t>Start here, to ignore training data.</a:t>
            </a:r>
          </a:p>
        </p:txBody>
      </p:sp>
    </p:spTree>
    <p:extLst>
      <p:ext uri="{BB962C8B-B14F-4D97-AF65-F5344CB8AC3E}">
        <p14:creationId xmlns:p14="http://schemas.microsoft.com/office/powerpoint/2010/main" val="1263441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59C81-ACA5-4CAA-8B58-5E9CE62C35D8}"/>
              </a:ext>
            </a:extLst>
          </p:cNvPr>
          <p:cNvSpPr>
            <a:spLocks noGrp="1"/>
          </p:cNvSpPr>
          <p:nvPr>
            <p:ph type="title"/>
          </p:nvPr>
        </p:nvSpPr>
        <p:spPr>
          <a:xfrm>
            <a:off x="0" y="0"/>
            <a:ext cx="9890760" cy="656167"/>
          </a:xfrm>
        </p:spPr>
        <p:txBody>
          <a:bodyPr>
            <a:normAutofit fontScale="90000"/>
          </a:bodyPr>
          <a:lstStyle/>
          <a:p>
            <a:r>
              <a:rPr lang="en-US" dirty="0"/>
              <a:t>Please Read</a:t>
            </a:r>
          </a:p>
        </p:txBody>
      </p:sp>
      <p:sp>
        <p:nvSpPr>
          <p:cNvPr id="3" name="Content Placeholder 2">
            <a:extLst>
              <a:ext uri="{FF2B5EF4-FFF2-40B4-BE49-F238E27FC236}">
                <a16:creationId xmlns:a16="http://schemas.microsoft.com/office/drawing/2014/main" id="{BDF73E2D-E8A5-4608-A9E6-A495CF12E288}"/>
              </a:ext>
            </a:extLst>
          </p:cNvPr>
          <p:cNvSpPr>
            <a:spLocks noGrp="1"/>
          </p:cNvSpPr>
          <p:nvPr>
            <p:ph idx="1"/>
          </p:nvPr>
        </p:nvSpPr>
        <p:spPr>
          <a:xfrm>
            <a:off x="410632" y="763059"/>
            <a:ext cx="11781367" cy="4351338"/>
          </a:xfrm>
        </p:spPr>
        <p:txBody>
          <a:bodyPr>
            <a:normAutofit/>
          </a:bodyPr>
          <a:lstStyle/>
          <a:p>
            <a:r>
              <a:rPr lang="en-US" sz="2000" dirty="0"/>
              <a:t>There are trivial ways to make discords look bad, by finding or contriving the data.</a:t>
            </a:r>
          </a:p>
          <a:p>
            <a:r>
              <a:rPr lang="en-US" sz="2000" dirty="0"/>
              <a:t>However, there are equally trivial fixes. Please do not report results based on such trivialities  </a:t>
            </a:r>
          </a:p>
          <a:p>
            <a:endParaRPr lang="en-US" sz="2400" dirty="0"/>
          </a:p>
        </p:txBody>
      </p:sp>
      <p:sp>
        <p:nvSpPr>
          <p:cNvPr id="9" name="TextBox 8">
            <a:extLst>
              <a:ext uri="{FF2B5EF4-FFF2-40B4-BE49-F238E27FC236}">
                <a16:creationId xmlns:a16="http://schemas.microsoft.com/office/drawing/2014/main" id="{DDC2FDFD-23A6-4A10-B74D-FA089EE9D4E4}"/>
              </a:ext>
            </a:extLst>
          </p:cNvPr>
          <p:cNvSpPr txBox="1"/>
          <p:nvPr/>
        </p:nvSpPr>
        <p:spPr>
          <a:xfrm>
            <a:off x="214008" y="1829001"/>
            <a:ext cx="9248883" cy="4154984"/>
          </a:xfrm>
          <a:prstGeom prst="rect">
            <a:avLst/>
          </a:prstGeom>
          <a:noFill/>
        </p:spPr>
        <p:txBody>
          <a:bodyPr wrap="square">
            <a:spAutoFit/>
          </a:bodyPr>
          <a:lstStyle/>
          <a:p>
            <a:pPr marL="0" indent="0">
              <a:buNone/>
            </a:pPr>
            <a:endParaRPr lang="en-US" dirty="0"/>
          </a:p>
          <a:p>
            <a:pPr marL="0" indent="0">
              <a:buNone/>
            </a:pPr>
            <a:r>
              <a:rPr lang="en-US" dirty="0">
                <a:solidFill>
                  <a:srgbClr val="FF0000"/>
                </a:solidFill>
              </a:rPr>
              <a:t>1. Twin Freak: An anomaly appears twice with the same shape. </a:t>
            </a:r>
            <a:r>
              <a:rPr lang="en-US" dirty="0"/>
              <a:t>Thus, the nearest neighbor distance from one to the other is small, and they are not the discord.</a:t>
            </a:r>
          </a:p>
          <a:p>
            <a:pPr marL="0" indent="0">
              <a:buNone/>
            </a:pPr>
            <a:r>
              <a:rPr lang="en-US" dirty="0"/>
              <a:t>Unbelievably,  someone got a KDD paper</a:t>
            </a:r>
            <a:r>
              <a:rPr lang="en-US" sz="1800" baseline="30000" dirty="0"/>
              <a:t> [1]</a:t>
            </a:r>
            <a:r>
              <a:rPr lang="en-US" dirty="0"/>
              <a:t> by fabricating such data </a:t>
            </a:r>
            <a:r>
              <a:rPr lang="en-US" sz="1100" dirty="0"/>
              <a:t>www.cs.ucr.edu/~eamonn/discord_sigkdd.pdf </a:t>
            </a:r>
          </a:p>
          <a:p>
            <a:pPr marL="0" indent="0">
              <a:buNone/>
            </a:pPr>
            <a:r>
              <a:rPr lang="en-US" sz="1800" b="1" dirty="0"/>
              <a:t>Solution</a:t>
            </a:r>
            <a:r>
              <a:rPr lang="en-US" sz="1800" dirty="0"/>
              <a:t>: You can find the </a:t>
            </a:r>
            <a:r>
              <a:rPr lang="en-US" dirty="0"/>
              <a:t>nearest neighbor </a:t>
            </a:r>
            <a:r>
              <a:rPr lang="en-US" sz="1800" dirty="0"/>
              <a:t>only </a:t>
            </a:r>
            <a:r>
              <a:rPr lang="en-US" sz="1800" i="1" dirty="0"/>
              <a:t>to the left</a:t>
            </a:r>
            <a:r>
              <a:rPr lang="en-US" sz="1800" dirty="0"/>
              <a:t>, then the </a:t>
            </a:r>
            <a:r>
              <a:rPr lang="en-US" sz="1800" i="1" dirty="0"/>
              <a:t>first</a:t>
            </a:r>
            <a:r>
              <a:rPr lang="en-US" sz="1800" dirty="0"/>
              <a:t> occurrence will be a discord</a:t>
            </a:r>
            <a:r>
              <a:rPr lang="en-US" sz="1800" baseline="30000" dirty="0"/>
              <a:t>[2]</a:t>
            </a:r>
            <a:r>
              <a:rPr lang="en-US" sz="1800" dirty="0"/>
              <a:t>. </a:t>
            </a:r>
            <a:r>
              <a:rPr lang="en-US" dirty="0"/>
              <a:t>O</a:t>
            </a:r>
            <a:r>
              <a:rPr lang="en-US" sz="1800" dirty="0"/>
              <a:t>r you can generalize to the k</a:t>
            </a:r>
            <a:r>
              <a:rPr lang="en-US" sz="1800" baseline="30000" dirty="0"/>
              <a:t>th</a:t>
            </a:r>
            <a:r>
              <a:rPr lang="en-US" sz="1800" dirty="0"/>
              <a:t> nearest neighbor.</a:t>
            </a:r>
          </a:p>
          <a:p>
            <a:endParaRPr lang="en-US" dirty="0"/>
          </a:p>
          <a:p>
            <a:r>
              <a:rPr lang="en-US" dirty="0">
                <a:solidFill>
                  <a:srgbClr val="FF0000"/>
                </a:solidFill>
              </a:rPr>
              <a:t>2. Anomalies that are manifest in extraordinarily large changes in values</a:t>
            </a:r>
            <a:r>
              <a:rPr lang="en-US" dirty="0"/>
              <a:t>.</a:t>
            </a:r>
          </a:p>
          <a:p>
            <a:r>
              <a:rPr lang="en-US" dirty="0"/>
              <a:t>At least some of the YAHOO, NASA and SDM (</a:t>
            </a:r>
            <a:r>
              <a:rPr lang="en-US" sz="1400" dirty="0"/>
              <a:t>Dan Pei</a:t>
            </a:r>
            <a:r>
              <a:rPr lang="en-US" dirty="0"/>
              <a:t>) datasets have anomalies that are manifest as values that change by many orders of magnitude. Discords, which z-normalize, may have a hard time finding these. However, such anomalies can almost always be found in linear time with a single line of </a:t>
            </a:r>
            <a:r>
              <a:rPr lang="en-US" dirty="0" err="1"/>
              <a:t>matlab</a:t>
            </a:r>
            <a:r>
              <a:rPr lang="en-US" dirty="0"/>
              <a:t>! Consider the example to the right, </a:t>
            </a:r>
            <a:r>
              <a:rPr lang="en-US" dirty="0">
                <a:solidFill>
                  <a:srgbClr val="C00000"/>
                </a:solidFill>
              </a:rPr>
              <a:t>red</a:t>
            </a:r>
            <a:r>
              <a:rPr lang="en-US" dirty="0"/>
              <a:t> is ground truth. Lets </a:t>
            </a:r>
            <a:r>
              <a:rPr lang="en-US" dirty="0">
                <a:solidFill>
                  <a:srgbClr val="00B050"/>
                </a:solidFill>
              </a:rPr>
              <a:t>predict</a:t>
            </a:r>
            <a:r>
              <a:rPr lang="en-US" dirty="0"/>
              <a:t> with..</a:t>
            </a:r>
          </a:p>
          <a:p>
            <a:r>
              <a:rPr lang="en-US" sz="1200" dirty="0">
                <a:latin typeface="Courier New" panose="02070309020205020404" pitchFamily="49" charset="0"/>
              </a:rPr>
              <a:t>  &gt;&gt; plot((real2(1:end,2) &gt; mean(real2(1:end,2)) + (2* std(real2(1:end,2)))  )-3,'</a:t>
            </a:r>
            <a:r>
              <a:rPr lang="en-US" sz="1200" b="1" dirty="0">
                <a:solidFill>
                  <a:srgbClr val="00B050"/>
                </a:solidFill>
                <a:latin typeface="Courier New" panose="02070309020205020404" pitchFamily="49" charset="0"/>
              </a:rPr>
              <a:t>g</a:t>
            </a:r>
            <a:r>
              <a:rPr lang="en-US" sz="1200" dirty="0">
                <a:latin typeface="Courier New" panose="02070309020205020404" pitchFamily="49" charset="0"/>
              </a:rPr>
              <a:t>’);</a:t>
            </a:r>
          </a:p>
          <a:p>
            <a:r>
              <a:rPr lang="en-US" dirty="0"/>
              <a:t>Counting these as a success for your algorithm is dubious, papers written in the 1950’s could solve these problems. </a:t>
            </a:r>
          </a:p>
        </p:txBody>
      </p:sp>
      <p:sp>
        <p:nvSpPr>
          <p:cNvPr id="11" name="TextBox 10">
            <a:extLst>
              <a:ext uri="{FF2B5EF4-FFF2-40B4-BE49-F238E27FC236}">
                <a16:creationId xmlns:a16="http://schemas.microsoft.com/office/drawing/2014/main" id="{2AB800FE-3407-490A-AD5D-424D59BD2A0C}"/>
              </a:ext>
            </a:extLst>
          </p:cNvPr>
          <p:cNvSpPr txBox="1"/>
          <p:nvPr/>
        </p:nvSpPr>
        <p:spPr>
          <a:xfrm>
            <a:off x="57981" y="6593053"/>
            <a:ext cx="11746442" cy="261610"/>
          </a:xfrm>
          <a:prstGeom prst="rect">
            <a:avLst/>
          </a:prstGeom>
          <a:noFill/>
        </p:spPr>
        <p:txBody>
          <a:bodyPr wrap="square">
            <a:spAutoFit/>
          </a:bodyPr>
          <a:lstStyle/>
          <a:p>
            <a:r>
              <a:rPr lang="en-US" sz="1100" baseline="30000" dirty="0"/>
              <a:t>[2]</a:t>
            </a:r>
            <a:r>
              <a:rPr lang="en-US" sz="1100" dirty="0"/>
              <a:t>I think this is the second worst time series paper in SIGKDD, and a useful cautionary tale about peer review.              </a:t>
            </a:r>
            <a:r>
              <a:rPr lang="en-US" sz="1100" baseline="30000" dirty="0"/>
              <a:t>[2]</a:t>
            </a:r>
            <a:r>
              <a:rPr lang="en-US" sz="1100" dirty="0"/>
              <a:t>In fact, online monitoring </a:t>
            </a:r>
            <a:r>
              <a:rPr lang="en-US" sz="1100" i="1" dirty="0"/>
              <a:t>requires</a:t>
            </a:r>
            <a:r>
              <a:rPr lang="en-US" sz="1100" dirty="0"/>
              <a:t> this.</a:t>
            </a:r>
          </a:p>
        </p:txBody>
      </p:sp>
      <p:sp>
        <p:nvSpPr>
          <p:cNvPr id="13" name="Line 6">
            <a:extLst>
              <a:ext uri="{FF2B5EF4-FFF2-40B4-BE49-F238E27FC236}">
                <a16:creationId xmlns:a16="http://schemas.microsoft.com/office/drawing/2014/main" id="{08BB97FF-CAEA-44FD-B772-B7E73A654239}"/>
              </a:ext>
            </a:extLst>
          </p:cNvPr>
          <p:cNvSpPr>
            <a:spLocks noChangeShapeType="1"/>
          </p:cNvSpPr>
          <p:nvPr/>
        </p:nvSpPr>
        <p:spPr bwMode="auto">
          <a:xfrm>
            <a:off x="10046775" y="5889673"/>
            <a:ext cx="2034109"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4" name="Line 7">
            <a:extLst>
              <a:ext uri="{FF2B5EF4-FFF2-40B4-BE49-F238E27FC236}">
                <a16:creationId xmlns:a16="http://schemas.microsoft.com/office/drawing/2014/main" id="{2628A2A1-19E1-42E9-8FA1-9B05DF163243}"/>
              </a:ext>
            </a:extLst>
          </p:cNvPr>
          <p:cNvSpPr>
            <a:spLocks noChangeShapeType="1"/>
          </p:cNvSpPr>
          <p:nvPr/>
        </p:nvSpPr>
        <p:spPr bwMode="auto">
          <a:xfrm flipV="1">
            <a:off x="10097897"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5" name="Line 8">
            <a:extLst>
              <a:ext uri="{FF2B5EF4-FFF2-40B4-BE49-F238E27FC236}">
                <a16:creationId xmlns:a16="http://schemas.microsoft.com/office/drawing/2014/main" id="{9E9FD579-2DFC-41F8-BED7-42071E7FD7B1}"/>
              </a:ext>
            </a:extLst>
          </p:cNvPr>
          <p:cNvSpPr>
            <a:spLocks noChangeShapeType="1"/>
          </p:cNvSpPr>
          <p:nvPr/>
        </p:nvSpPr>
        <p:spPr bwMode="auto">
          <a:xfrm flipV="1">
            <a:off x="10385120"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6" name="Line 9">
            <a:extLst>
              <a:ext uri="{FF2B5EF4-FFF2-40B4-BE49-F238E27FC236}">
                <a16:creationId xmlns:a16="http://schemas.microsoft.com/office/drawing/2014/main" id="{67CF403A-F894-4278-9306-8D78705F4D54}"/>
              </a:ext>
            </a:extLst>
          </p:cNvPr>
          <p:cNvSpPr>
            <a:spLocks noChangeShapeType="1"/>
          </p:cNvSpPr>
          <p:nvPr/>
        </p:nvSpPr>
        <p:spPr bwMode="auto">
          <a:xfrm flipV="1">
            <a:off x="10671671"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7" name="Line 10">
            <a:extLst>
              <a:ext uri="{FF2B5EF4-FFF2-40B4-BE49-F238E27FC236}">
                <a16:creationId xmlns:a16="http://schemas.microsoft.com/office/drawing/2014/main" id="{32C4CDBE-A9A4-4CED-AE27-CC8B7698199A}"/>
              </a:ext>
            </a:extLst>
          </p:cNvPr>
          <p:cNvSpPr>
            <a:spLocks noChangeShapeType="1"/>
          </p:cNvSpPr>
          <p:nvPr/>
        </p:nvSpPr>
        <p:spPr bwMode="auto">
          <a:xfrm flipV="1">
            <a:off x="10958222"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8" name="Line 11">
            <a:extLst>
              <a:ext uri="{FF2B5EF4-FFF2-40B4-BE49-F238E27FC236}">
                <a16:creationId xmlns:a16="http://schemas.microsoft.com/office/drawing/2014/main" id="{6FD5CB5A-FABA-4E4A-B517-6E1F19516134}"/>
              </a:ext>
            </a:extLst>
          </p:cNvPr>
          <p:cNvSpPr>
            <a:spLocks noChangeShapeType="1"/>
          </p:cNvSpPr>
          <p:nvPr/>
        </p:nvSpPr>
        <p:spPr bwMode="auto">
          <a:xfrm flipV="1">
            <a:off x="11244773"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9" name="Line 12">
            <a:extLst>
              <a:ext uri="{FF2B5EF4-FFF2-40B4-BE49-F238E27FC236}">
                <a16:creationId xmlns:a16="http://schemas.microsoft.com/office/drawing/2014/main" id="{2644DE77-35FB-44AC-A4AC-48C9121BD931}"/>
              </a:ext>
            </a:extLst>
          </p:cNvPr>
          <p:cNvSpPr>
            <a:spLocks noChangeShapeType="1"/>
          </p:cNvSpPr>
          <p:nvPr/>
        </p:nvSpPr>
        <p:spPr bwMode="auto">
          <a:xfrm flipV="1">
            <a:off x="11531997"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0" name="Line 13">
            <a:extLst>
              <a:ext uri="{FF2B5EF4-FFF2-40B4-BE49-F238E27FC236}">
                <a16:creationId xmlns:a16="http://schemas.microsoft.com/office/drawing/2014/main" id="{354B56CE-AC72-4AB0-BFF7-85AEBC8C15C2}"/>
              </a:ext>
            </a:extLst>
          </p:cNvPr>
          <p:cNvSpPr>
            <a:spLocks noChangeShapeType="1"/>
          </p:cNvSpPr>
          <p:nvPr/>
        </p:nvSpPr>
        <p:spPr bwMode="auto">
          <a:xfrm flipV="1">
            <a:off x="11818549"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1" name="Rectangle 20">
            <a:extLst>
              <a:ext uri="{FF2B5EF4-FFF2-40B4-BE49-F238E27FC236}">
                <a16:creationId xmlns:a16="http://schemas.microsoft.com/office/drawing/2014/main" id="{CBE89860-941A-4B25-A6EB-02EABE513153}"/>
              </a:ext>
            </a:extLst>
          </p:cNvPr>
          <p:cNvSpPr>
            <a:spLocks noChangeArrowheads="1"/>
          </p:cNvSpPr>
          <p:nvPr/>
        </p:nvSpPr>
        <p:spPr bwMode="auto">
          <a:xfrm>
            <a:off x="10052829"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1320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2" name="Rectangle 21">
            <a:extLst>
              <a:ext uri="{FF2B5EF4-FFF2-40B4-BE49-F238E27FC236}">
                <a16:creationId xmlns:a16="http://schemas.microsoft.com/office/drawing/2014/main" id="{6C976EB2-43C0-4C40-B937-17FB5310F82F}"/>
              </a:ext>
            </a:extLst>
          </p:cNvPr>
          <p:cNvSpPr>
            <a:spLocks noChangeArrowheads="1"/>
          </p:cNvSpPr>
          <p:nvPr/>
        </p:nvSpPr>
        <p:spPr bwMode="auto">
          <a:xfrm>
            <a:off x="1033938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1340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3" name="Rectangle 22">
            <a:extLst>
              <a:ext uri="{FF2B5EF4-FFF2-40B4-BE49-F238E27FC236}">
                <a16:creationId xmlns:a16="http://schemas.microsoft.com/office/drawing/2014/main" id="{04F6B1BC-186D-464E-B205-2406854B980D}"/>
              </a:ext>
            </a:extLst>
          </p:cNvPr>
          <p:cNvSpPr>
            <a:spLocks noChangeArrowheads="1"/>
          </p:cNvSpPr>
          <p:nvPr/>
        </p:nvSpPr>
        <p:spPr bwMode="auto">
          <a:xfrm>
            <a:off x="10625931"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1360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4" name="Rectangle 23">
            <a:extLst>
              <a:ext uri="{FF2B5EF4-FFF2-40B4-BE49-F238E27FC236}">
                <a16:creationId xmlns:a16="http://schemas.microsoft.com/office/drawing/2014/main" id="{D6691765-8B07-4738-9C98-CDCB4DD7F708}"/>
              </a:ext>
            </a:extLst>
          </p:cNvPr>
          <p:cNvSpPr>
            <a:spLocks noChangeArrowheads="1"/>
          </p:cNvSpPr>
          <p:nvPr/>
        </p:nvSpPr>
        <p:spPr bwMode="auto">
          <a:xfrm>
            <a:off x="10912482"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1380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5" name="Rectangle 24">
            <a:extLst>
              <a:ext uri="{FF2B5EF4-FFF2-40B4-BE49-F238E27FC236}">
                <a16:creationId xmlns:a16="http://schemas.microsoft.com/office/drawing/2014/main" id="{0B8D6092-9D1E-43DD-8859-F6FD977C38DE}"/>
              </a:ext>
            </a:extLst>
          </p:cNvPr>
          <p:cNvSpPr>
            <a:spLocks noChangeArrowheads="1"/>
          </p:cNvSpPr>
          <p:nvPr/>
        </p:nvSpPr>
        <p:spPr bwMode="auto">
          <a:xfrm>
            <a:off x="1119836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6" name="Rectangle 25">
            <a:extLst>
              <a:ext uri="{FF2B5EF4-FFF2-40B4-BE49-F238E27FC236}">
                <a16:creationId xmlns:a16="http://schemas.microsoft.com/office/drawing/2014/main" id="{E95182EF-2097-4E3E-839C-38ABE7DE5F41}"/>
              </a:ext>
            </a:extLst>
          </p:cNvPr>
          <p:cNvSpPr>
            <a:spLocks noChangeArrowheads="1"/>
          </p:cNvSpPr>
          <p:nvPr/>
        </p:nvSpPr>
        <p:spPr bwMode="auto">
          <a:xfrm>
            <a:off x="11484912"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1420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7" name="Rectangle 26">
            <a:extLst>
              <a:ext uri="{FF2B5EF4-FFF2-40B4-BE49-F238E27FC236}">
                <a16:creationId xmlns:a16="http://schemas.microsoft.com/office/drawing/2014/main" id="{02CC7D42-0AEA-4EC8-B282-0BAFF32305A0}"/>
              </a:ext>
            </a:extLst>
          </p:cNvPr>
          <p:cNvSpPr>
            <a:spLocks noChangeArrowheads="1"/>
          </p:cNvSpPr>
          <p:nvPr/>
        </p:nvSpPr>
        <p:spPr bwMode="auto">
          <a:xfrm>
            <a:off x="1177348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1440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8" name="Line 21">
            <a:extLst>
              <a:ext uri="{FF2B5EF4-FFF2-40B4-BE49-F238E27FC236}">
                <a16:creationId xmlns:a16="http://schemas.microsoft.com/office/drawing/2014/main" id="{3B337E8B-16CA-4A09-9551-BDD86EADBB3C}"/>
              </a:ext>
            </a:extLst>
          </p:cNvPr>
          <p:cNvSpPr>
            <a:spLocks noChangeShapeType="1"/>
          </p:cNvSpPr>
          <p:nvPr/>
        </p:nvSpPr>
        <p:spPr bwMode="auto">
          <a:xfrm flipV="1">
            <a:off x="9999118" y="4824675"/>
            <a:ext cx="0" cy="791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9" name="Line 22">
            <a:extLst>
              <a:ext uri="{FF2B5EF4-FFF2-40B4-BE49-F238E27FC236}">
                <a16:creationId xmlns:a16="http://schemas.microsoft.com/office/drawing/2014/main" id="{A2166A88-4CB7-4DF0-9BB1-B4B514362384}"/>
              </a:ext>
            </a:extLst>
          </p:cNvPr>
          <p:cNvSpPr>
            <a:spLocks noChangeShapeType="1"/>
          </p:cNvSpPr>
          <p:nvPr/>
        </p:nvSpPr>
        <p:spPr bwMode="auto">
          <a:xfrm>
            <a:off x="10046775" y="5898413"/>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0" name="Line 23">
            <a:extLst>
              <a:ext uri="{FF2B5EF4-FFF2-40B4-BE49-F238E27FC236}">
                <a16:creationId xmlns:a16="http://schemas.microsoft.com/office/drawing/2014/main" id="{4B97CA53-FD19-45D8-8FA6-9BDBE464DEF7}"/>
              </a:ext>
            </a:extLst>
          </p:cNvPr>
          <p:cNvSpPr>
            <a:spLocks noChangeShapeType="1"/>
          </p:cNvSpPr>
          <p:nvPr/>
        </p:nvSpPr>
        <p:spPr bwMode="auto">
          <a:xfrm>
            <a:off x="9980063" y="5607560"/>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1" name="Line 24">
            <a:extLst>
              <a:ext uri="{FF2B5EF4-FFF2-40B4-BE49-F238E27FC236}">
                <a16:creationId xmlns:a16="http://schemas.microsoft.com/office/drawing/2014/main" id="{3E60E84B-9E70-44F6-98DC-1511BF6A6D1E}"/>
              </a:ext>
            </a:extLst>
          </p:cNvPr>
          <p:cNvSpPr>
            <a:spLocks noChangeShapeType="1"/>
          </p:cNvSpPr>
          <p:nvPr/>
        </p:nvSpPr>
        <p:spPr bwMode="auto">
          <a:xfrm>
            <a:off x="9980063" y="5431563"/>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2" name="Line 25">
            <a:extLst>
              <a:ext uri="{FF2B5EF4-FFF2-40B4-BE49-F238E27FC236}">
                <a16:creationId xmlns:a16="http://schemas.microsoft.com/office/drawing/2014/main" id="{1F934411-05FD-477A-9984-D3524D62BE2F}"/>
              </a:ext>
            </a:extLst>
          </p:cNvPr>
          <p:cNvSpPr>
            <a:spLocks noChangeShapeType="1"/>
          </p:cNvSpPr>
          <p:nvPr/>
        </p:nvSpPr>
        <p:spPr bwMode="auto">
          <a:xfrm>
            <a:off x="9980063" y="5254958"/>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3" name="Line 26">
            <a:extLst>
              <a:ext uri="{FF2B5EF4-FFF2-40B4-BE49-F238E27FC236}">
                <a16:creationId xmlns:a16="http://schemas.microsoft.com/office/drawing/2014/main" id="{1E5D68CE-8969-467C-BC8F-9DC828960ECD}"/>
              </a:ext>
            </a:extLst>
          </p:cNvPr>
          <p:cNvSpPr>
            <a:spLocks noChangeShapeType="1"/>
          </p:cNvSpPr>
          <p:nvPr/>
        </p:nvSpPr>
        <p:spPr bwMode="auto">
          <a:xfrm>
            <a:off x="9980063" y="5078961"/>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4" name="Line 27">
            <a:extLst>
              <a:ext uri="{FF2B5EF4-FFF2-40B4-BE49-F238E27FC236}">
                <a16:creationId xmlns:a16="http://schemas.microsoft.com/office/drawing/2014/main" id="{A511DF55-1BE7-4A33-8091-8BCD1E848A94}"/>
              </a:ext>
            </a:extLst>
          </p:cNvPr>
          <p:cNvSpPr>
            <a:spLocks noChangeShapeType="1"/>
          </p:cNvSpPr>
          <p:nvPr/>
        </p:nvSpPr>
        <p:spPr bwMode="auto">
          <a:xfrm>
            <a:off x="9980063" y="4902964"/>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5" name="Rectangle 29">
            <a:extLst>
              <a:ext uri="{FF2B5EF4-FFF2-40B4-BE49-F238E27FC236}">
                <a16:creationId xmlns:a16="http://schemas.microsoft.com/office/drawing/2014/main" id="{08FE9FB0-5B66-4248-8414-3E476BF8D066}"/>
              </a:ext>
            </a:extLst>
          </p:cNvPr>
          <p:cNvSpPr>
            <a:spLocks noChangeArrowheads="1"/>
          </p:cNvSpPr>
          <p:nvPr/>
        </p:nvSpPr>
        <p:spPr bwMode="auto">
          <a:xfrm>
            <a:off x="9889142" y="5589353"/>
            <a:ext cx="432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0</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36" name="Rectangle 30">
            <a:extLst>
              <a:ext uri="{FF2B5EF4-FFF2-40B4-BE49-F238E27FC236}">
                <a16:creationId xmlns:a16="http://schemas.microsoft.com/office/drawing/2014/main" id="{E0CAAB6A-C430-4A4D-B9E1-1227564EAFE6}"/>
              </a:ext>
            </a:extLst>
          </p:cNvPr>
          <p:cNvSpPr>
            <a:spLocks noChangeArrowheads="1"/>
          </p:cNvSpPr>
          <p:nvPr/>
        </p:nvSpPr>
        <p:spPr bwMode="auto">
          <a:xfrm>
            <a:off x="9889142" y="5413356"/>
            <a:ext cx="432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7" name="Rectangle 31">
            <a:extLst>
              <a:ext uri="{FF2B5EF4-FFF2-40B4-BE49-F238E27FC236}">
                <a16:creationId xmlns:a16="http://schemas.microsoft.com/office/drawing/2014/main" id="{5DAF5A89-F1CC-4C8E-8490-FE89D6686243}"/>
              </a:ext>
            </a:extLst>
          </p:cNvPr>
          <p:cNvSpPr>
            <a:spLocks noChangeArrowheads="1"/>
          </p:cNvSpPr>
          <p:nvPr/>
        </p:nvSpPr>
        <p:spPr bwMode="auto">
          <a:xfrm>
            <a:off x="9866272" y="5236752"/>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8" name="Rectangle 32">
            <a:extLst>
              <a:ext uri="{FF2B5EF4-FFF2-40B4-BE49-F238E27FC236}">
                <a16:creationId xmlns:a16="http://schemas.microsoft.com/office/drawing/2014/main" id="{BC695129-5B97-45C7-849F-81DDA1CC32F9}"/>
              </a:ext>
            </a:extLst>
          </p:cNvPr>
          <p:cNvSpPr>
            <a:spLocks noChangeArrowheads="1"/>
          </p:cNvSpPr>
          <p:nvPr/>
        </p:nvSpPr>
        <p:spPr bwMode="auto">
          <a:xfrm>
            <a:off x="9866272" y="506075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9" name="Rectangle 33">
            <a:extLst>
              <a:ext uri="{FF2B5EF4-FFF2-40B4-BE49-F238E27FC236}">
                <a16:creationId xmlns:a16="http://schemas.microsoft.com/office/drawing/2014/main" id="{1B1610F3-CD0E-4914-A866-313DE52E9063}"/>
              </a:ext>
            </a:extLst>
          </p:cNvPr>
          <p:cNvSpPr>
            <a:spLocks noChangeArrowheads="1"/>
          </p:cNvSpPr>
          <p:nvPr/>
        </p:nvSpPr>
        <p:spPr bwMode="auto">
          <a:xfrm>
            <a:off x="9866272" y="4884757"/>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20</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40" name="Rectangle 34">
            <a:extLst>
              <a:ext uri="{FF2B5EF4-FFF2-40B4-BE49-F238E27FC236}">
                <a16:creationId xmlns:a16="http://schemas.microsoft.com/office/drawing/2014/main" id="{51FF0CE9-5398-42C8-85F7-E41F8903F3C3}"/>
              </a:ext>
            </a:extLst>
          </p:cNvPr>
          <p:cNvSpPr>
            <a:spLocks noChangeArrowheads="1"/>
          </p:cNvSpPr>
          <p:nvPr/>
        </p:nvSpPr>
        <p:spPr bwMode="auto">
          <a:xfrm>
            <a:off x="10914304" y="5269807"/>
            <a:ext cx="5338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1" i="0" u="none" strike="noStrike" cap="none" normalizeH="0" baseline="0" dirty="0">
                <a:ln>
                  <a:noFill/>
                </a:ln>
                <a:solidFill>
                  <a:srgbClr val="000000"/>
                </a:solidFill>
                <a:effectLst/>
              </a:rPr>
              <a:t>Yahoo real 2</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700" b="1" dirty="0">
                <a:solidFill>
                  <a:srgbClr val="000000"/>
                </a:solidFill>
              </a:rPr>
              <a:t>(Excerpt)</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41" name="Freeform 35">
            <a:extLst>
              <a:ext uri="{FF2B5EF4-FFF2-40B4-BE49-F238E27FC236}">
                <a16:creationId xmlns:a16="http://schemas.microsoft.com/office/drawing/2014/main" id="{BD731B1C-8C69-4408-A0C8-8B76C6736433}"/>
              </a:ext>
            </a:extLst>
          </p:cNvPr>
          <p:cNvSpPr>
            <a:spLocks/>
          </p:cNvSpPr>
          <p:nvPr/>
        </p:nvSpPr>
        <p:spPr bwMode="auto">
          <a:xfrm>
            <a:off x="10046775" y="4886578"/>
            <a:ext cx="1757648" cy="737368"/>
          </a:xfrm>
          <a:custGeom>
            <a:avLst/>
            <a:gdLst>
              <a:gd name="T0" fmla="*/ 12 w 2613"/>
              <a:gd name="T1" fmla="*/ 1201 h 1215"/>
              <a:gd name="T2" fmla="*/ 55 w 2613"/>
              <a:gd name="T3" fmla="*/ 1200 h 1215"/>
              <a:gd name="T4" fmla="*/ 98 w 2613"/>
              <a:gd name="T5" fmla="*/ 1194 h 1215"/>
              <a:gd name="T6" fmla="*/ 140 w 2613"/>
              <a:gd name="T7" fmla="*/ 1195 h 1215"/>
              <a:gd name="T8" fmla="*/ 183 w 2613"/>
              <a:gd name="T9" fmla="*/ 1195 h 1215"/>
              <a:gd name="T10" fmla="*/ 226 w 2613"/>
              <a:gd name="T11" fmla="*/ 1195 h 1215"/>
              <a:gd name="T12" fmla="*/ 268 w 2613"/>
              <a:gd name="T13" fmla="*/ 1194 h 1215"/>
              <a:gd name="T14" fmla="*/ 311 w 2613"/>
              <a:gd name="T15" fmla="*/ 1192 h 1215"/>
              <a:gd name="T16" fmla="*/ 353 w 2613"/>
              <a:gd name="T17" fmla="*/ 1193 h 1215"/>
              <a:gd name="T18" fmla="*/ 396 w 2613"/>
              <a:gd name="T19" fmla="*/ 1192 h 1215"/>
              <a:gd name="T20" fmla="*/ 439 w 2613"/>
              <a:gd name="T21" fmla="*/ 1189 h 1215"/>
              <a:gd name="T22" fmla="*/ 481 w 2613"/>
              <a:gd name="T23" fmla="*/ 1194 h 1215"/>
              <a:gd name="T24" fmla="*/ 524 w 2613"/>
              <a:gd name="T25" fmla="*/ 1196 h 1215"/>
              <a:gd name="T26" fmla="*/ 567 w 2613"/>
              <a:gd name="T27" fmla="*/ 1196 h 1215"/>
              <a:gd name="T28" fmla="*/ 609 w 2613"/>
              <a:gd name="T29" fmla="*/ 1190 h 1215"/>
              <a:gd name="T30" fmla="*/ 652 w 2613"/>
              <a:gd name="T31" fmla="*/ 1192 h 1215"/>
              <a:gd name="T32" fmla="*/ 694 w 2613"/>
              <a:gd name="T33" fmla="*/ 1189 h 1215"/>
              <a:gd name="T34" fmla="*/ 737 w 2613"/>
              <a:gd name="T35" fmla="*/ 1189 h 1215"/>
              <a:gd name="T36" fmla="*/ 780 w 2613"/>
              <a:gd name="T37" fmla="*/ 1188 h 1215"/>
              <a:gd name="T38" fmla="*/ 822 w 2613"/>
              <a:gd name="T39" fmla="*/ 1186 h 1215"/>
              <a:gd name="T40" fmla="*/ 865 w 2613"/>
              <a:gd name="T41" fmla="*/ 1188 h 1215"/>
              <a:gd name="T42" fmla="*/ 908 w 2613"/>
              <a:gd name="T43" fmla="*/ 1187 h 1215"/>
              <a:gd name="T44" fmla="*/ 950 w 2613"/>
              <a:gd name="T45" fmla="*/ 887 h 1215"/>
              <a:gd name="T46" fmla="*/ 993 w 2613"/>
              <a:gd name="T47" fmla="*/ 0 h 1215"/>
              <a:gd name="T48" fmla="*/ 1035 w 2613"/>
              <a:gd name="T49" fmla="*/ 1188 h 1215"/>
              <a:gd name="T50" fmla="*/ 1078 w 2613"/>
              <a:gd name="T51" fmla="*/ 1188 h 1215"/>
              <a:gd name="T52" fmla="*/ 1121 w 2613"/>
              <a:gd name="T53" fmla="*/ 1190 h 1215"/>
              <a:gd name="T54" fmla="*/ 1163 w 2613"/>
              <a:gd name="T55" fmla="*/ 1190 h 1215"/>
              <a:gd name="T56" fmla="*/ 1206 w 2613"/>
              <a:gd name="T57" fmla="*/ 1192 h 1215"/>
              <a:gd name="T58" fmla="*/ 1249 w 2613"/>
              <a:gd name="T59" fmla="*/ 1191 h 1215"/>
              <a:gd name="T60" fmla="*/ 1291 w 2613"/>
              <a:gd name="T61" fmla="*/ 1192 h 1215"/>
              <a:gd name="T62" fmla="*/ 1334 w 2613"/>
              <a:gd name="T63" fmla="*/ 1189 h 1215"/>
              <a:gd name="T64" fmla="*/ 1377 w 2613"/>
              <a:gd name="T65" fmla="*/ 1189 h 1215"/>
              <a:gd name="T66" fmla="*/ 1419 w 2613"/>
              <a:gd name="T67" fmla="*/ 1190 h 1215"/>
              <a:gd name="T68" fmla="*/ 1462 w 2613"/>
              <a:gd name="T69" fmla="*/ 1185 h 1215"/>
              <a:gd name="T70" fmla="*/ 1504 w 2613"/>
              <a:gd name="T71" fmla="*/ 1189 h 1215"/>
              <a:gd name="T72" fmla="*/ 1547 w 2613"/>
              <a:gd name="T73" fmla="*/ 1189 h 1215"/>
              <a:gd name="T74" fmla="*/ 1590 w 2613"/>
              <a:gd name="T75" fmla="*/ 1189 h 1215"/>
              <a:gd name="T76" fmla="*/ 1632 w 2613"/>
              <a:gd name="T77" fmla="*/ 1188 h 1215"/>
              <a:gd name="T78" fmla="*/ 1675 w 2613"/>
              <a:gd name="T79" fmla="*/ 1189 h 1215"/>
              <a:gd name="T80" fmla="*/ 1717 w 2613"/>
              <a:gd name="T81" fmla="*/ 1188 h 1215"/>
              <a:gd name="T82" fmla="*/ 1760 w 2613"/>
              <a:gd name="T83" fmla="*/ 1188 h 1215"/>
              <a:gd name="T84" fmla="*/ 1803 w 2613"/>
              <a:gd name="T85" fmla="*/ 1189 h 1215"/>
              <a:gd name="T86" fmla="*/ 1845 w 2613"/>
              <a:gd name="T87" fmla="*/ 1189 h 1215"/>
              <a:gd name="T88" fmla="*/ 1888 w 2613"/>
              <a:gd name="T89" fmla="*/ 1189 h 1215"/>
              <a:gd name="T90" fmla="*/ 1931 w 2613"/>
              <a:gd name="T91" fmla="*/ 1189 h 1215"/>
              <a:gd name="T92" fmla="*/ 1973 w 2613"/>
              <a:gd name="T93" fmla="*/ 1184 h 1215"/>
              <a:gd name="T94" fmla="*/ 2016 w 2613"/>
              <a:gd name="T95" fmla="*/ 1188 h 1215"/>
              <a:gd name="T96" fmla="*/ 2059 w 2613"/>
              <a:gd name="T97" fmla="*/ 1189 h 1215"/>
              <a:gd name="T98" fmla="*/ 2101 w 2613"/>
              <a:gd name="T99" fmla="*/ 1189 h 1215"/>
              <a:gd name="T100" fmla="*/ 2144 w 2613"/>
              <a:gd name="T101" fmla="*/ 1213 h 1215"/>
              <a:gd name="T102" fmla="*/ 2186 w 2613"/>
              <a:gd name="T103" fmla="*/ 1215 h 1215"/>
              <a:gd name="T104" fmla="*/ 2229 w 2613"/>
              <a:gd name="T105" fmla="*/ 1214 h 1215"/>
              <a:gd name="T106" fmla="*/ 2272 w 2613"/>
              <a:gd name="T107" fmla="*/ 1214 h 1215"/>
              <a:gd name="T108" fmla="*/ 2314 w 2613"/>
              <a:gd name="T109" fmla="*/ 1214 h 1215"/>
              <a:gd name="T110" fmla="*/ 2357 w 2613"/>
              <a:gd name="T111" fmla="*/ 996 h 1215"/>
              <a:gd name="T112" fmla="*/ 2400 w 2613"/>
              <a:gd name="T113" fmla="*/ 1169 h 1215"/>
              <a:gd name="T114" fmla="*/ 2442 w 2613"/>
              <a:gd name="T115" fmla="*/ 1006 h 1215"/>
              <a:gd name="T116" fmla="*/ 2485 w 2613"/>
              <a:gd name="T117" fmla="*/ 390 h 1215"/>
              <a:gd name="T118" fmla="*/ 2527 w 2613"/>
              <a:gd name="T119" fmla="*/ 460 h 1215"/>
              <a:gd name="T120" fmla="*/ 2570 w 2613"/>
              <a:gd name="T121" fmla="*/ 1062 h 1215"/>
              <a:gd name="T122" fmla="*/ 2613 w 2613"/>
              <a:gd name="T123" fmla="*/ 919 h 1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1215">
                <a:moveTo>
                  <a:pt x="0" y="1201"/>
                </a:moveTo>
                <a:lnTo>
                  <a:pt x="12" y="1201"/>
                </a:lnTo>
                <a:lnTo>
                  <a:pt x="34" y="1199"/>
                </a:lnTo>
                <a:lnTo>
                  <a:pt x="55" y="1200"/>
                </a:lnTo>
                <a:lnTo>
                  <a:pt x="76" y="1196"/>
                </a:lnTo>
                <a:lnTo>
                  <a:pt x="98" y="1194"/>
                </a:lnTo>
                <a:lnTo>
                  <a:pt x="119" y="1195"/>
                </a:lnTo>
                <a:lnTo>
                  <a:pt x="140" y="1195"/>
                </a:lnTo>
                <a:lnTo>
                  <a:pt x="162" y="1196"/>
                </a:lnTo>
                <a:lnTo>
                  <a:pt x="183" y="1195"/>
                </a:lnTo>
                <a:lnTo>
                  <a:pt x="204" y="1195"/>
                </a:lnTo>
                <a:lnTo>
                  <a:pt x="226" y="1195"/>
                </a:lnTo>
                <a:lnTo>
                  <a:pt x="247" y="1195"/>
                </a:lnTo>
                <a:lnTo>
                  <a:pt x="268" y="1194"/>
                </a:lnTo>
                <a:lnTo>
                  <a:pt x="289" y="1191"/>
                </a:lnTo>
                <a:lnTo>
                  <a:pt x="311" y="1192"/>
                </a:lnTo>
                <a:lnTo>
                  <a:pt x="332" y="1191"/>
                </a:lnTo>
                <a:lnTo>
                  <a:pt x="353" y="1193"/>
                </a:lnTo>
                <a:lnTo>
                  <a:pt x="375" y="1192"/>
                </a:lnTo>
                <a:lnTo>
                  <a:pt x="396" y="1192"/>
                </a:lnTo>
                <a:lnTo>
                  <a:pt x="417" y="1191"/>
                </a:lnTo>
                <a:lnTo>
                  <a:pt x="439" y="1189"/>
                </a:lnTo>
                <a:lnTo>
                  <a:pt x="460" y="1192"/>
                </a:lnTo>
                <a:lnTo>
                  <a:pt x="481" y="1194"/>
                </a:lnTo>
                <a:lnTo>
                  <a:pt x="503" y="1196"/>
                </a:lnTo>
                <a:lnTo>
                  <a:pt x="524" y="1196"/>
                </a:lnTo>
                <a:lnTo>
                  <a:pt x="545" y="1196"/>
                </a:lnTo>
                <a:lnTo>
                  <a:pt x="567" y="1196"/>
                </a:lnTo>
                <a:lnTo>
                  <a:pt x="588" y="1189"/>
                </a:lnTo>
                <a:lnTo>
                  <a:pt x="609" y="1190"/>
                </a:lnTo>
                <a:lnTo>
                  <a:pt x="631" y="1190"/>
                </a:lnTo>
                <a:lnTo>
                  <a:pt x="652" y="1192"/>
                </a:lnTo>
                <a:lnTo>
                  <a:pt x="673" y="1190"/>
                </a:lnTo>
                <a:lnTo>
                  <a:pt x="694" y="1189"/>
                </a:lnTo>
                <a:lnTo>
                  <a:pt x="716" y="1190"/>
                </a:lnTo>
                <a:lnTo>
                  <a:pt x="737" y="1189"/>
                </a:lnTo>
                <a:lnTo>
                  <a:pt x="758" y="1188"/>
                </a:lnTo>
                <a:lnTo>
                  <a:pt x="780" y="1188"/>
                </a:lnTo>
                <a:lnTo>
                  <a:pt x="801" y="1188"/>
                </a:lnTo>
                <a:lnTo>
                  <a:pt x="822" y="1186"/>
                </a:lnTo>
                <a:lnTo>
                  <a:pt x="844" y="1187"/>
                </a:lnTo>
                <a:lnTo>
                  <a:pt x="865" y="1188"/>
                </a:lnTo>
                <a:lnTo>
                  <a:pt x="886" y="1186"/>
                </a:lnTo>
                <a:lnTo>
                  <a:pt x="908" y="1187"/>
                </a:lnTo>
                <a:lnTo>
                  <a:pt x="929" y="1185"/>
                </a:lnTo>
                <a:lnTo>
                  <a:pt x="950" y="887"/>
                </a:lnTo>
                <a:lnTo>
                  <a:pt x="972" y="1136"/>
                </a:lnTo>
                <a:lnTo>
                  <a:pt x="993" y="0"/>
                </a:lnTo>
                <a:lnTo>
                  <a:pt x="1014" y="1188"/>
                </a:lnTo>
                <a:lnTo>
                  <a:pt x="1035" y="1188"/>
                </a:lnTo>
                <a:lnTo>
                  <a:pt x="1057" y="1188"/>
                </a:lnTo>
                <a:lnTo>
                  <a:pt x="1078" y="1188"/>
                </a:lnTo>
                <a:lnTo>
                  <a:pt x="1099" y="1189"/>
                </a:lnTo>
                <a:lnTo>
                  <a:pt x="1121" y="1190"/>
                </a:lnTo>
                <a:lnTo>
                  <a:pt x="1142" y="1189"/>
                </a:lnTo>
                <a:lnTo>
                  <a:pt x="1163" y="1190"/>
                </a:lnTo>
                <a:lnTo>
                  <a:pt x="1185" y="1192"/>
                </a:lnTo>
                <a:lnTo>
                  <a:pt x="1206" y="1192"/>
                </a:lnTo>
                <a:lnTo>
                  <a:pt x="1227" y="1192"/>
                </a:lnTo>
                <a:lnTo>
                  <a:pt x="1249" y="1191"/>
                </a:lnTo>
                <a:lnTo>
                  <a:pt x="1270" y="1191"/>
                </a:lnTo>
                <a:lnTo>
                  <a:pt x="1291" y="1192"/>
                </a:lnTo>
                <a:lnTo>
                  <a:pt x="1312" y="1190"/>
                </a:lnTo>
                <a:lnTo>
                  <a:pt x="1334" y="1189"/>
                </a:lnTo>
                <a:lnTo>
                  <a:pt x="1355" y="1189"/>
                </a:lnTo>
                <a:lnTo>
                  <a:pt x="1377" y="1189"/>
                </a:lnTo>
                <a:lnTo>
                  <a:pt x="1398" y="1190"/>
                </a:lnTo>
                <a:lnTo>
                  <a:pt x="1419" y="1190"/>
                </a:lnTo>
                <a:lnTo>
                  <a:pt x="1440" y="1189"/>
                </a:lnTo>
                <a:lnTo>
                  <a:pt x="1462" y="1185"/>
                </a:lnTo>
                <a:lnTo>
                  <a:pt x="1483" y="1187"/>
                </a:lnTo>
                <a:lnTo>
                  <a:pt x="1504" y="1189"/>
                </a:lnTo>
                <a:lnTo>
                  <a:pt x="1526" y="1189"/>
                </a:lnTo>
                <a:lnTo>
                  <a:pt x="1547" y="1189"/>
                </a:lnTo>
                <a:lnTo>
                  <a:pt x="1568" y="1189"/>
                </a:lnTo>
                <a:lnTo>
                  <a:pt x="1590" y="1189"/>
                </a:lnTo>
                <a:lnTo>
                  <a:pt x="1611" y="1188"/>
                </a:lnTo>
                <a:lnTo>
                  <a:pt x="1632" y="1188"/>
                </a:lnTo>
                <a:lnTo>
                  <a:pt x="1654" y="1188"/>
                </a:lnTo>
                <a:lnTo>
                  <a:pt x="1675" y="1189"/>
                </a:lnTo>
                <a:lnTo>
                  <a:pt x="1696" y="1189"/>
                </a:lnTo>
                <a:lnTo>
                  <a:pt x="1717" y="1188"/>
                </a:lnTo>
                <a:lnTo>
                  <a:pt x="1739" y="1190"/>
                </a:lnTo>
                <a:lnTo>
                  <a:pt x="1760" y="1188"/>
                </a:lnTo>
                <a:lnTo>
                  <a:pt x="1781" y="1189"/>
                </a:lnTo>
                <a:lnTo>
                  <a:pt x="1803" y="1189"/>
                </a:lnTo>
                <a:lnTo>
                  <a:pt x="1824" y="1189"/>
                </a:lnTo>
                <a:lnTo>
                  <a:pt x="1845" y="1189"/>
                </a:lnTo>
                <a:lnTo>
                  <a:pt x="1867" y="1189"/>
                </a:lnTo>
                <a:lnTo>
                  <a:pt x="1888" y="1189"/>
                </a:lnTo>
                <a:lnTo>
                  <a:pt x="1909" y="1188"/>
                </a:lnTo>
                <a:lnTo>
                  <a:pt x="1931" y="1189"/>
                </a:lnTo>
                <a:lnTo>
                  <a:pt x="1952" y="1189"/>
                </a:lnTo>
                <a:lnTo>
                  <a:pt x="1973" y="1184"/>
                </a:lnTo>
                <a:lnTo>
                  <a:pt x="1995" y="1185"/>
                </a:lnTo>
                <a:lnTo>
                  <a:pt x="2016" y="1188"/>
                </a:lnTo>
                <a:lnTo>
                  <a:pt x="2037" y="1188"/>
                </a:lnTo>
                <a:lnTo>
                  <a:pt x="2059" y="1189"/>
                </a:lnTo>
                <a:lnTo>
                  <a:pt x="2080" y="1188"/>
                </a:lnTo>
                <a:lnTo>
                  <a:pt x="2101" y="1189"/>
                </a:lnTo>
                <a:lnTo>
                  <a:pt x="2122" y="1213"/>
                </a:lnTo>
                <a:lnTo>
                  <a:pt x="2144" y="1213"/>
                </a:lnTo>
                <a:lnTo>
                  <a:pt x="2165" y="1213"/>
                </a:lnTo>
                <a:lnTo>
                  <a:pt x="2186" y="1215"/>
                </a:lnTo>
                <a:lnTo>
                  <a:pt x="2208" y="1215"/>
                </a:lnTo>
                <a:lnTo>
                  <a:pt x="2229" y="1214"/>
                </a:lnTo>
                <a:lnTo>
                  <a:pt x="2250" y="1215"/>
                </a:lnTo>
                <a:lnTo>
                  <a:pt x="2272" y="1214"/>
                </a:lnTo>
                <a:lnTo>
                  <a:pt x="2293" y="1214"/>
                </a:lnTo>
                <a:lnTo>
                  <a:pt x="2314" y="1214"/>
                </a:lnTo>
                <a:lnTo>
                  <a:pt x="2336" y="1212"/>
                </a:lnTo>
                <a:lnTo>
                  <a:pt x="2357" y="996"/>
                </a:lnTo>
                <a:lnTo>
                  <a:pt x="2378" y="1157"/>
                </a:lnTo>
                <a:lnTo>
                  <a:pt x="2400" y="1169"/>
                </a:lnTo>
                <a:lnTo>
                  <a:pt x="2421" y="1116"/>
                </a:lnTo>
                <a:lnTo>
                  <a:pt x="2442" y="1006"/>
                </a:lnTo>
                <a:lnTo>
                  <a:pt x="2463" y="641"/>
                </a:lnTo>
                <a:lnTo>
                  <a:pt x="2485" y="390"/>
                </a:lnTo>
                <a:lnTo>
                  <a:pt x="2506" y="126"/>
                </a:lnTo>
                <a:lnTo>
                  <a:pt x="2527" y="460"/>
                </a:lnTo>
                <a:lnTo>
                  <a:pt x="2549" y="988"/>
                </a:lnTo>
                <a:lnTo>
                  <a:pt x="2570" y="1062"/>
                </a:lnTo>
                <a:lnTo>
                  <a:pt x="2591" y="1037"/>
                </a:lnTo>
                <a:lnTo>
                  <a:pt x="2613" y="919"/>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42" name="Freeform 36">
            <a:extLst>
              <a:ext uri="{FF2B5EF4-FFF2-40B4-BE49-F238E27FC236}">
                <a16:creationId xmlns:a16="http://schemas.microsoft.com/office/drawing/2014/main" id="{B6A5CAFA-F5ED-44F8-AD7D-264DA33CD127}"/>
              </a:ext>
            </a:extLst>
          </p:cNvPr>
          <p:cNvSpPr>
            <a:spLocks/>
          </p:cNvSpPr>
          <p:nvPr/>
        </p:nvSpPr>
        <p:spPr bwMode="auto">
          <a:xfrm>
            <a:off x="10046775" y="5642760"/>
            <a:ext cx="1757648" cy="77074"/>
          </a:xfrm>
          <a:custGeom>
            <a:avLst/>
            <a:gdLst>
              <a:gd name="T0" fmla="*/ 12 w 2613"/>
              <a:gd name="T1" fmla="*/ 58 h 58"/>
              <a:gd name="T2" fmla="*/ 55 w 2613"/>
              <a:gd name="T3" fmla="*/ 58 h 58"/>
              <a:gd name="T4" fmla="*/ 98 w 2613"/>
              <a:gd name="T5" fmla="*/ 58 h 58"/>
              <a:gd name="T6" fmla="*/ 140 w 2613"/>
              <a:gd name="T7" fmla="*/ 58 h 58"/>
              <a:gd name="T8" fmla="*/ 183 w 2613"/>
              <a:gd name="T9" fmla="*/ 58 h 58"/>
              <a:gd name="T10" fmla="*/ 226 w 2613"/>
              <a:gd name="T11" fmla="*/ 58 h 58"/>
              <a:gd name="T12" fmla="*/ 268 w 2613"/>
              <a:gd name="T13" fmla="*/ 58 h 58"/>
              <a:gd name="T14" fmla="*/ 311 w 2613"/>
              <a:gd name="T15" fmla="*/ 58 h 58"/>
              <a:gd name="T16" fmla="*/ 353 w 2613"/>
              <a:gd name="T17" fmla="*/ 58 h 58"/>
              <a:gd name="T18" fmla="*/ 396 w 2613"/>
              <a:gd name="T19" fmla="*/ 58 h 58"/>
              <a:gd name="T20" fmla="*/ 439 w 2613"/>
              <a:gd name="T21" fmla="*/ 58 h 58"/>
              <a:gd name="T22" fmla="*/ 481 w 2613"/>
              <a:gd name="T23" fmla="*/ 58 h 58"/>
              <a:gd name="T24" fmla="*/ 524 w 2613"/>
              <a:gd name="T25" fmla="*/ 58 h 58"/>
              <a:gd name="T26" fmla="*/ 567 w 2613"/>
              <a:gd name="T27" fmla="*/ 58 h 58"/>
              <a:gd name="T28" fmla="*/ 609 w 2613"/>
              <a:gd name="T29" fmla="*/ 58 h 58"/>
              <a:gd name="T30" fmla="*/ 652 w 2613"/>
              <a:gd name="T31" fmla="*/ 58 h 58"/>
              <a:gd name="T32" fmla="*/ 694 w 2613"/>
              <a:gd name="T33" fmla="*/ 58 h 58"/>
              <a:gd name="T34" fmla="*/ 737 w 2613"/>
              <a:gd name="T35" fmla="*/ 58 h 58"/>
              <a:gd name="T36" fmla="*/ 780 w 2613"/>
              <a:gd name="T37" fmla="*/ 58 h 58"/>
              <a:gd name="T38" fmla="*/ 822 w 2613"/>
              <a:gd name="T39" fmla="*/ 58 h 58"/>
              <a:gd name="T40" fmla="*/ 865 w 2613"/>
              <a:gd name="T41" fmla="*/ 58 h 58"/>
              <a:gd name="T42" fmla="*/ 908 w 2613"/>
              <a:gd name="T43" fmla="*/ 58 h 58"/>
              <a:gd name="T44" fmla="*/ 950 w 2613"/>
              <a:gd name="T45" fmla="*/ 0 h 58"/>
              <a:gd name="T46" fmla="*/ 993 w 2613"/>
              <a:gd name="T47" fmla="*/ 0 h 58"/>
              <a:gd name="T48" fmla="*/ 1035 w 2613"/>
              <a:gd name="T49" fmla="*/ 58 h 58"/>
              <a:gd name="T50" fmla="*/ 1078 w 2613"/>
              <a:gd name="T51" fmla="*/ 58 h 58"/>
              <a:gd name="T52" fmla="*/ 1121 w 2613"/>
              <a:gd name="T53" fmla="*/ 58 h 58"/>
              <a:gd name="T54" fmla="*/ 1163 w 2613"/>
              <a:gd name="T55" fmla="*/ 58 h 58"/>
              <a:gd name="T56" fmla="*/ 1206 w 2613"/>
              <a:gd name="T57" fmla="*/ 58 h 58"/>
              <a:gd name="T58" fmla="*/ 1249 w 2613"/>
              <a:gd name="T59" fmla="*/ 58 h 58"/>
              <a:gd name="T60" fmla="*/ 1291 w 2613"/>
              <a:gd name="T61" fmla="*/ 58 h 58"/>
              <a:gd name="T62" fmla="*/ 1334 w 2613"/>
              <a:gd name="T63" fmla="*/ 58 h 58"/>
              <a:gd name="T64" fmla="*/ 1377 w 2613"/>
              <a:gd name="T65" fmla="*/ 58 h 58"/>
              <a:gd name="T66" fmla="*/ 1419 w 2613"/>
              <a:gd name="T67" fmla="*/ 58 h 58"/>
              <a:gd name="T68" fmla="*/ 1462 w 2613"/>
              <a:gd name="T69" fmla="*/ 58 h 58"/>
              <a:gd name="T70" fmla="*/ 1504 w 2613"/>
              <a:gd name="T71" fmla="*/ 58 h 58"/>
              <a:gd name="T72" fmla="*/ 1547 w 2613"/>
              <a:gd name="T73" fmla="*/ 58 h 58"/>
              <a:gd name="T74" fmla="*/ 1590 w 2613"/>
              <a:gd name="T75" fmla="*/ 58 h 58"/>
              <a:gd name="T76" fmla="*/ 1632 w 2613"/>
              <a:gd name="T77" fmla="*/ 58 h 58"/>
              <a:gd name="T78" fmla="*/ 1675 w 2613"/>
              <a:gd name="T79" fmla="*/ 58 h 58"/>
              <a:gd name="T80" fmla="*/ 1717 w 2613"/>
              <a:gd name="T81" fmla="*/ 58 h 58"/>
              <a:gd name="T82" fmla="*/ 1760 w 2613"/>
              <a:gd name="T83" fmla="*/ 58 h 58"/>
              <a:gd name="T84" fmla="*/ 1803 w 2613"/>
              <a:gd name="T85" fmla="*/ 58 h 58"/>
              <a:gd name="T86" fmla="*/ 1845 w 2613"/>
              <a:gd name="T87" fmla="*/ 58 h 58"/>
              <a:gd name="T88" fmla="*/ 1888 w 2613"/>
              <a:gd name="T89" fmla="*/ 58 h 58"/>
              <a:gd name="T90" fmla="*/ 1931 w 2613"/>
              <a:gd name="T91" fmla="*/ 58 h 58"/>
              <a:gd name="T92" fmla="*/ 1973 w 2613"/>
              <a:gd name="T93" fmla="*/ 58 h 58"/>
              <a:gd name="T94" fmla="*/ 2016 w 2613"/>
              <a:gd name="T95" fmla="*/ 58 h 58"/>
              <a:gd name="T96" fmla="*/ 2059 w 2613"/>
              <a:gd name="T97" fmla="*/ 58 h 58"/>
              <a:gd name="T98" fmla="*/ 2101 w 2613"/>
              <a:gd name="T99" fmla="*/ 58 h 58"/>
              <a:gd name="T100" fmla="*/ 2144 w 2613"/>
              <a:gd name="T101" fmla="*/ 58 h 58"/>
              <a:gd name="T102" fmla="*/ 2186 w 2613"/>
              <a:gd name="T103" fmla="*/ 58 h 58"/>
              <a:gd name="T104" fmla="*/ 2229 w 2613"/>
              <a:gd name="T105" fmla="*/ 58 h 58"/>
              <a:gd name="T106" fmla="*/ 2272 w 2613"/>
              <a:gd name="T107" fmla="*/ 58 h 58"/>
              <a:gd name="T108" fmla="*/ 2314 w 2613"/>
              <a:gd name="T109" fmla="*/ 58 h 58"/>
              <a:gd name="T110" fmla="*/ 2357 w 2613"/>
              <a:gd name="T111" fmla="*/ 0 h 58"/>
              <a:gd name="T112" fmla="*/ 2400 w 2613"/>
              <a:gd name="T113" fmla="*/ 0 h 58"/>
              <a:gd name="T114" fmla="*/ 2442 w 2613"/>
              <a:gd name="T115" fmla="*/ 0 h 58"/>
              <a:gd name="T116" fmla="*/ 2485 w 2613"/>
              <a:gd name="T117" fmla="*/ 0 h 58"/>
              <a:gd name="T118" fmla="*/ 2527 w 2613"/>
              <a:gd name="T119" fmla="*/ 0 h 58"/>
              <a:gd name="T120" fmla="*/ 2570 w 2613"/>
              <a:gd name="T121" fmla="*/ 0 h 58"/>
              <a:gd name="T122" fmla="*/ 2613 w 2613"/>
              <a:gd name="T1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58">
                <a:moveTo>
                  <a:pt x="0" y="58"/>
                </a:moveTo>
                <a:lnTo>
                  <a:pt x="12" y="58"/>
                </a:lnTo>
                <a:lnTo>
                  <a:pt x="34" y="58"/>
                </a:lnTo>
                <a:lnTo>
                  <a:pt x="55" y="58"/>
                </a:lnTo>
                <a:lnTo>
                  <a:pt x="76" y="58"/>
                </a:lnTo>
                <a:lnTo>
                  <a:pt x="98" y="58"/>
                </a:lnTo>
                <a:lnTo>
                  <a:pt x="119" y="58"/>
                </a:lnTo>
                <a:lnTo>
                  <a:pt x="140" y="58"/>
                </a:lnTo>
                <a:lnTo>
                  <a:pt x="162" y="58"/>
                </a:lnTo>
                <a:lnTo>
                  <a:pt x="183" y="58"/>
                </a:lnTo>
                <a:lnTo>
                  <a:pt x="204" y="58"/>
                </a:lnTo>
                <a:lnTo>
                  <a:pt x="226" y="58"/>
                </a:lnTo>
                <a:lnTo>
                  <a:pt x="247" y="58"/>
                </a:lnTo>
                <a:lnTo>
                  <a:pt x="268" y="58"/>
                </a:lnTo>
                <a:lnTo>
                  <a:pt x="289" y="58"/>
                </a:lnTo>
                <a:lnTo>
                  <a:pt x="311" y="58"/>
                </a:lnTo>
                <a:lnTo>
                  <a:pt x="332" y="58"/>
                </a:lnTo>
                <a:lnTo>
                  <a:pt x="353" y="58"/>
                </a:lnTo>
                <a:lnTo>
                  <a:pt x="375" y="58"/>
                </a:lnTo>
                <a:lnTo>
                  <a:pt x="396" y="58"/>
                </a:lnTo>
                <a:lnTo>
                  <a:pt x="417" y="58"/>
                </a:lnTo>
                <a:lnTo>
                  <a:pt x="439" y="58"/>
                </a:lnTo>
                <a:lnTo>
                  <a:pt x="460" y="58"/>
                </a:lnTo>
                <a:lnTo>
                  <a:pt x="481" y="58"/>
                </a:lnTo>
                <a:lnTo>
                  <a:pt x="503" y="58"/>
                </a:lnTo>
                <a:lnTo>
                  <a:pt x="524" y="58"/>
                </a:lnTo>
                <a:lnTo>
                  <a:pt x="545" y="58"/>
                </a:lnTo>
                <a:lnTo>
                  <a:pt x="567" y="58"/>
                </a:lnTo>
                <a:lnTo>
                  <a:pt x="588" y="58"/>
                </a:lnTo>
                <a:lnTo>
                  <a:pt x="609" y="58"/>
                </a:lnTo>
                <a:lnTo>
                  <a:pt x="631" y="58"/>
                </a:lnTo>
                <a:lnTo>
                  <a:pt x="652" y="58"/>
                </a:lnTo>
                <a:lnTo>
                  <a:pt x="673" y="58"/>
                </a:lnTo>
                <a:lnTo>
                  <a:pt x="694" y="58"/>
                </a:lnTo>
                <a:lnTo>
                  <a:pt x="716" y="58"/>
                </a:lnTo>
                <a:lnTo>
                  <a:pt x="737" y="58"/>
                </a:lnTo>
                <a:lnTo>
                  <a:pt x="758" y="58"/>
                </a:lnTo>
                <a:lnTo>
                  <a:pt x="780" y="58"/>
                </a:lnTo>
                <a:lnTo>
                  <a:pt x="801" y="58"/>
                </a:lnTo>
                <a:lnTo>
                  <a:pt x="822" y="58"/>
                </a:lnTo>
                <a:lnTo>
                  <a:pt x="844" y="58"/>
                </a:lnTo>
                <a:lnTo>
                  <a:pt x="865" y="58"/>
                </a:lnTo>
                <a:lnTo>
                  <a:pt x="886" y="58"/>
                </a:lnTo>
                <a:lnTo>
                  <a:pt x="908" y="58"/>
                </a:lnTo>
                <a:lnTo>
                  <a:pt x="929" y="58"/>
                </a:lnTo>
                <a:lnTo>
                  <a:pt x="950" y="0"/>
                </a:lnTo>
                <a:lnTo>
                  <a:pt x="972" y="0"/>
                </a:lnTo>
                <a:lnTo>
                  <a:pt x="993" y="0"/>
                </a:lnTo>
                <a:lnTo>
                  <a:pt x="1014" y="58"/>
                </a:lnTo>
                <a:lnTo>
                  <a:pt x="1035" y="58"/>
                </a:lnTo>
                <a:lnTo>
                  <a:pt x="1057" y="58"/>
                </a:lnTo>
                <a:lnTo>
                  <a:pt x="1078" y="58"/>
                </a:lnTo>
                <a:lnTo>
                  <a:pt x="1099" y="58"/>
                </a:lnTo>
                <a:lnTo>
                  <a:pt x="1121" y="58"/>
                </a:lnTo>
                <a:lnTo>
                  <a:pt x="1142" y="58"/>
                </a:lnTo>
                <a:lnTo>
                  <a:pt x="1163" y="58"/>
                </a:lnTo>
                <a:lnTo>
                  <a:pt x="1185" y="58"/>
                </a:lnTo>
                <a:lnTo>
                  <a:pt x="1206" y="58"/>
                </a:lnTo>
                <a:lnTo>
                  <a:pt x="1227" y="58"/>
                </a:lnTo>
                <a:lnTo>
                  <a:pt x="1249" y="58"/>
                </a:lnTo>
                <a:lnTo>
                  <a:pt x="1270" y="58"/>
                </a:lnTo>
                <a:lnTo>
                  <a:pt x="1291" y="58"/>
                </a:lnTo>
                <a:lnTo>
                  <a:pt x="1312" y="58"/>
                </a:lnTo>
                <a:lnTo>
                  <a:pt x="1334" y="58"/>
                </a:lnTo>
                <a:lnTo>
                  <a:pt x="1355" y="58"/>
                </a:lnTo>
                <a:lnTo>
                  <a:pt x="1377" y="58"/>
                </a:lnTo>
                <a:lnTo>
                  <a:pt x="1398" y="58"/>
                </a:lnTo>
                <a:lnTo>
                  <a:pt x="1419" y="58"/>
                </a:lnTo>
                <a:lnTo>
                  <a:pt x="1440" y="58"/>
                </a:lnTo>
                <a:lnTo>
                  <a:pt x="1462" y="58"/>
                </a:lnTo>
                <a:lnTo>
                  <a:pt x="1483" y="58"/>
                </a:lnTo>
                <a:lnTo>
                  <a:pt x="1504" y="58"/>
                </a:lnTo>
                <a:lnTo>
                  <a:pt x="1526" y="58"/>
                </a:lnTo>
                <a:lnTo>
                  <a:pt x="1547" y="58"/>
                </a:lnTo>
                <a:lnTo>
                  <a:pt x="1568" y="58"/>
                </a:lnTo>
                <a:lnTo>
                  <a:pt x="1590" y="58"/>
                </a:lnTo>
                <a:lnTo>
                  <a:pt x="1611" y="58"/>
                </a:lnTo>
                <a:lnTo>
                  <a:pt x="1632" y="58"/>
                </a:lnTo>
                <a:lnTo>
                  <a:pt x="1654" y="58"/>
                </a:lnTo>
                <a:lnTo>
                  <a:pt x="1675" y="58"/>
                </a:lnTo>
                <a:lnTo>
                  <a:pt x="1696" y="58"/>
                </a:lnTo>
                <a:lnTo>
                  <a:pt x="1717" y="58"/>
                </a:lnTo>
                <a:lnTo>
                  <a:pt x="1739" y="58"/>
                </a:lnTo>
                <a:lnTo>
                  <a:pt x="1760" y="58"/>
                </a:lnTo>
                <a:lnTo>
                  <a:pt x="1781" y="58"/>
                </a:lnTo>
                <a:lnTo>
                  <a:pt x="1803" y="58"/>
                </a:lnTo>
                <a:lnTo>
                  <a:pt x="1824" y="58"/>
                </a:lnTo>
                <a:lnTo>
                  <a:pt x="1845" y="58"/>
                </a:lnTo>
                <a:lnTo>
                  <a:pt x="1867" y="58"/>
                </a:lnTo>
                <a:lnTo>
                  <a:pt x="1888" y="58"/>
                </a:lnTo>
                <a:lnTo>
                  <a:pt x="1909" y="58"/>
                </a:lnTo>
                <a:lnTo>
                  <a:pt x="1931" y="58"/>
                </a:lnTo>
                <a:lnTo>
                  <a:pt x="1952" y="58"/>
                </a:lnTo>
                <a:lnTo>
                  <a:pt x="1973" y="58"/>
                </a:lnTo>
                <a:lnTo>
                  <a:pt x="1995" y="58"/>
                </a:lnTo>
                <a:lnTo>
                  <a:pt x="2016" y="58"/>
                </a:lnTo>
                <a:lnTo>
                  <a:pt x="2037" y="58"/>
                </a:lnTo>
                <a:lnTo>
                  <a:pt x="2059" y="58"/>
                </a:lnTo>
                <a:lnTo>
                  <a:pt x="2080" y="58"/>
                </a:lnTo>
                <a:lnTo>
                  <a:pt x="2101" y="58"/>
                </a:lnTo>
                <a:lnTo>
                  <a:pt x="2122" y="58"/>
                </a:lnTo>
                <a:lnTo>
                  <a:pt x="2144" y="58"/>
                </a:lnTo>
                <a:lnTo>
                  <a:pt x="2165" y="58"/>
                </a:lnTo>
                <a:lnTo>
                  <a:pt x="2186" y="58"/>
                </a:lnTo>
                <a:lnTo>
                  <a:pt x="2208" y="58"/>
                </a:lnTo>
                <a:lnTo>
                  <a:pt x="2229" y="58"/>
                </a:lnTo>
                <a:lnTo>
                  <a:pt x="2250" y="58"/>
                </a:lnTo>
                <a:lnTo>
                  <a:pt x="2272" y="58"/>
                </a:lnTo>
                <a:lnTo>
                  <a:pt x="2293" y="58"/>
                </a:lnTo>
                <a:lnTo>
                  <a:pt x="2314" y="58"/>
                </a:lnTo>
                <a:lnTo>
                  <a:pt x="2336" y="58"/>
                </a:lnTo>
                <a:lnTo>
                  <a:pt x="2357" y="0"/>
                </a:lnTo>
                <a:lnTo>
                  <a:pt x="2378" y="0"/>
                </a:lnTo>
                <a:lnTo>
                  <a:pt x="2400" y="0"/>
                </a:lnTo>
                <a:lnTo>
                  <a:pt x="2421" y="0"/>
                </a:lnTo>
                <a:lnTo>
                  <a:pt x="2442" y="0"/>
                </a:lnTo>
                <a:lnTo>
                  <a:pt x="2463" y="0"/>
                </a:lnTo>
                <a:lnTo>
                  <a:pt x="2485" y="0"/>
                </a:lnTo>
                <a:lnTo>
                  <a:pt x="2506" y="0"/>
                </a:lnTo>
                <a:lnTo>
                  <a:pt x="2527" y="0"/>
                </a:lnTo>
                <a:lnTo>
                  <a:pt x="2549" y="0"/>
                </a:lnTo>
                <a:lnTo>
                  <a:pt x="2570" y="0"/>
                </a:lnTo>
                <a:lnTo>
                  <a:pt x="2591" y="0"/>
                </a:lnTo>
                <a:lnTo>
                  <a:pt x="2613" y="0"/>
                </a:lnTo>
              </a:path>
            </a:pathLst>
          </a:custGeom>
          <a:noFill/>
          <a:ln w="190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44" name="Freeform 37">
            <a:extLst>
              <a:ext uri="{FF2B5EF4-FFF2-40B4-BE49-F238E27FC236}">
                <a16:creationId xmlns:a16="http://schemas.microsoft.com/office/drawing/2014/main" id="{C08F174C-CB15-4E6B-9D5F-76FDD4EDD91D}"/>
              </a:ext>
            </a:extLst>
          </p:cNvPr>
          <p:cNvSpPr>
            <a:spLocks/>
          </p:cNvSpPr>
          <p:nvPr/>
        </p:nvSpPr>
        <p:spPr bwMode="auto">
          <a:xfrm>
            <a:off x="10046776" y="5754057"/>
            <a:ext cx="1757647" cy="95281"/>
          </a:xfrm>
          <a:custGeom>
            <a:avLst/>
            <a:gdLst>
              <a:gd name="T0" fmla="*/ 12 w 2613"/>
              <a:gd name="T1" fmla="*/ 58 h 58"/>
              <a:gd name="T2" fmla="*/ 55 w 2613"/>
              <a:gd name="T3" fmla="*/ 58 h 58"/>
              <a:gd name="T4" fmla="*/ 98 w 2613"/>
              <a:gd name="T5" fmla="*/ 58 h 58"/>
              <a:gd name="T6" fmla="*/ 140 w 2613"/>
              <a:gd name="T7" fmla="*/ 58 h 58"/>
              <a:gd name="T8" fmla="*/ 183 w 2613"/>
              <a:gd name="T9" fmla="*/ 58 h 58"/>
              <a:gd name="T10" fmla="*/ 226 w 2613"/>
              <a:gd name="T11" fmla="*/ 58 h 58"/>
              <a:gd name="T12" fmla="*/ 268 w 2613"/>
              <a:gd name="T13" fmla="*/ 58 h 58"/>
              <a:gd name="T14" fmla="*/ 311 w 2613"/>
              <a:gd name="T15" fmla="*/ 58 h 58"/>
              <a:gd name="T16" fmla="*/ 353 w 2613"/>
              <a:gd name="T17" fmla="*/ 58 h 58"/>
              <a:gd name="T18" fmla="*/ 396 w 2613"/>
              <a:gd name="T19" fmla="*/ 58 h 58"/>
              <a:gd name="T20" fmla="*/ 439 w 2613"/>
              <a:gd name="T21" fmla="*/ 58 h 58"/>
              <a:gd name="T22" fmla="*/ 481 w 2613"/>
              <a:gd name="T23" fmla="*/ 58 h 58"/>
              <a:gd name="T24" fmla="*/ 524 w 2613"/>
              <a:gd name="T25" fmla="*/ 58 h 58"/>
              <a:gd name="T26" fmla="*/ 567 w 2613"/>
              <a:gd name="T27" fmla="*/ 58 h 58"/>
              <a:gd name="T28" fmla="*/ 609 w 2613"/>
              <a:gd name="T29" fmla="*/ 58 h 58"/>
              <a:gd name="T30" fmla="*/ 652 w 2613"/>
              <a:gd name="T31" fmla="*/ 58 h 58"/>
              <a:gd name="T32" fmla="*/ 694 w 2613"/>
              <a:gd name="T33" fmla="*/ 58 h 58"/>
              <a:gd name="T34" fmla="*/ 737 w 2613"/>
              <a:gd name="T35" fmla="*/ 58 h 58"/>
              <a:gd name="T36" fmla="*/ 780 w 2613"/>
              <a:gd name="T37" fmla="*/ 58 h 58"/>
              <a:gd name="T38" fmla="*/ 822 w 2613"/>
              <a:gd name="T39" fmla="*/ 58 h 58"/>
              <a:gd name="T40" fmla="*/ 865 w 2613"/>
              <a:gd name="T41" fmla="*/ 58 h 58"/>
              <a:gd name="T42" fmla="*/ 908 w 2613"/>
              <a:gd name="T43" fmla="*/ 58 h 58"/>
              <a:gd name="T44" fmla="*/ 950 w 2613"/>
              <a:gd name="T45" fmla="*/ 0 h 58"/>
              <a:gd name="T46" fmla="*/ 993 w 2613"/>
              <a:gd name="T47" fmla="*/ 0 h 58"/>
              <a:gd name="T48" fmla="*/ 1035 w 2613"/>
              <a:gd name="T49" fmla="*/ 58 h 58"/>
              <a:gd name="T50" fmla="*/ 1078 w 2613"/>
              <a:gd name="T51" fmla="*/ 58 h 58"/>
              <a:gd name="T52" fmla="*/ 1121 w 2613"/>
              <a:gd name="T53" fmla="*/ 58 h 58"/>
              <a:gd name="T54" fmla="*/ 1163 w 2613"/>
              <a:gd name="T55" fmla="*/ 58 h 58"/>
              <a:gd name="T56" fmla="*/ 1206 w 2613"/>
              <a:gd name="T57" fmla="*/ 58 h 58"/>
              <a:gd name="T58" fmla="*/ 1249 w 2613"/>
              <a:gd name="T59" fmla="*/ 58 h 58"/>
              <a:gd name="T60" fmla="*/ 1291 w 2613"/>
              <a:gd name="T61" fmla="*/ 58 h 58"/>
              <a:gd name="T62" fmla="*/ 1334 w 2613"/>
              <a:gd name="T63" fmla="*/ 58 h 58"/>
              <a:gd name="T64" fmla="*/ 1377 w 2613"/>
              <a:gd name="T65" fmla="*/ 58 h 58"/>
              <a:gd name="T66" fmla="*/ 1419 w 2613"/>
              <a:gd name="T67" fmla="*/ 58 h 58"/>
              <a:gd name="T68" fmla="*/ 1462 w 2613"/>
              <a:gd name="T69" fmla="*/ 58 h 58"/>
              <a:gd name="T70" fmla="*/ 1504 w 2613"/>
              <a:gd name="T71" fmla="*/ 58 h 58"/>
              <a:gd name="T72" fmla="*/ 1547 w 2613"/>
              <a:gd name="T73" fmla="*/ 58 h 58"/>
              <a:gd name="T74" fmla="*/ 1590 w 2613"/>
              <a:gd name="T75" fmla="*/ 58 h 58"/>
              <a:gd name="T76" fmla="*/ 1632 w 2613"/>
              <a:gd name="T77" fmla="*/ 58 h 58"/>
              <a:gd name="T78" fmla="*/ 1675 w 2613"/>
              <a:gd name="T79" fmla="*/ 58 h 58"/>
              <a:gd name="T80" fmla="*/ 1717 w 2613"/>
              <a:gd name="T81" fmla="*/ 58 h 58"/>
              <a:gd name="T82" fmla="*/ 1760 w 2613"/>
              <a:gd name="T83" fmla="*/ 58 h 58"/>
              <a:gd name="T84" fmla="*/ 1803 w 2613"/>
              <a:gd name="T85" fmla="*/ 58 h 58"/>
              <a:gd name="T86" fmla="*/ 1845 w 2613"/>
              <a:gd name="T87" fmla="*/ 58 h 58"/>
              <a:gd name="T88" fmla="*/ 1888 w 2613"/>
              <a:gd name="T89" fmla="*/ 58 h 58"/>
              <a:gd name="T90" fmla="*/ 1931 w 2613"/>
              <a:gd name="T91" fmla="*/ 58 h 58"/>
              <a:gd name="T92" fmla="*/ 1973 w 2613"/>
              <a:gd name="T93" fmla="*/ 58 h 58"/>
              <a:gd name="T94" fmla="*/ 2016 w 2613"/>
              <a:gd name="T95" fmla="*/ 58 h 58"/>
              <a:gd name="T96" fmla="*/ 2059 w 2613"/>
              <a:gd name="T97" fmla="*/ 58 h 58"/>
              <a:gd name="T98" fmla="*/ 2101 w 2613"/>
              <a:gd name="T99" fmla="*/ 58 h 58"/>
              <a:gd name="T100" fmla="*/ 2144 w 2613"/>
              <a:gd name="T101" fmla="*/ 58 h 58"/>
              <a:gd name="T102" fmla="*/ 2186 w 2613"/>
              <a:gd name="T103" fmla="*/ 58 h 58"/>
              <a:gd name="T104" fmla="*/ 2229 w 2613"/>
              <a:gd name="T105" fmla="*/ 58 h 58"/>
              <a:gd name="T106" fmla="*/ 2272 w 2613"/>
              <a:gd name="T107" fmla="*/ 58 h 58"/>
              <a:gd name="T108" fmla="*/ 2314 w 2613"/>
              <a:gd name="T109" fmla="*/ 58 h 58"/>
              <a:gd name="T110" fmla="*/ 2357 w 2613"/>
              <a:gd name="T111" fmla="*/ 0 h 58"/>
              <a:gd name="T112" fmla="*/ 2400 w 2613"/>
              <a:gd name="T113" fmla="*/ 58 h 58"/>
              <a:gd name="T114" fmla="*/ 2442 w 2613"/>
              <a:gd name="T115" fmla="*/ 0 h 58"/>
              <a:gd name="T116" fmla="*/ 2485 w 2613"/>
              <a:gd name="T117" fmla="*/ 0 h 58"/>
              <a:gd name="T118" fmla="*/ 2527 w 2613"/>
              <a:gd name="T119" fmla="*/ 0 h 58"/>
              <a:gd name="T120" fmla="*/ 2570 w 2613"/>
              <a:gd name="T121" fmla="*/ 0 h 58"/>
              <a:gd name="T122" fmla="*/ 2613 w 2613"/>
              <a:gd name="T1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58">
                <a:moveTo>
                  <a:pt x="0" y="58"/>
                </a:moveTo>
                <a:lnTo>
                  <a:pt x="12" y="58"/>
                </a:lnTo>
                <a:lnTo>
                  <a:pt x="34" y="58"/>
                </a:lnTo>
                <a:lnTo>
                  <a:pt x="55" y="58"/>
                </a:lnTo>
                <a:lnTo>
                  <a:pt x="76" y="58"/>
                </a:lnTo>
                <a:lnTo>
                  <a:pt x="98" y="58"/>
                </a:lnTo>
                <a:lnTo>
                  <a:pt x="119" y="58"/>
                </a:lnTo>
                <a:lnTo>
                  <a:pt x="140" y="58"/>
                </a:lnTo>
                <a:lnTo>
                  <a:pt x="162" y="58"/>
                </a:lnTo>
                <a:lnTo>
                  <a:pt x="183" y="58"/>
                </a:lnTo>
                <a:lnTo>
                  <a:pt x="204" y="58"/>
                </a:lnTo>
                <a:lnTo>
                  <a:pt x="226" y="58"/>
                </a:lnTo>
                <a:lnTo>
                  <a:pt x="247" y="58"/>
                </a:lnTo>
                <a:lnTo>
                  <a:pt x="268" y="58"/>
                </a:lnTo>
                <a:lnTo>
                  <a:pt x="289" y="58"/>
                </a:lnTo>
                <a:lnTo>
                  <a:pt x="311" y="58"/>
                </a:lnTo>
                <a:lnTo>
                  <a:pt x="332" y="58"/>
                </a:lnTo>
                <a:lnTo>
                  <a:pt x="353" y="58"/>
                </a:lnTo>
                <a:lnTo>
                  <a:pt x="375" y="58"/>
                </a:lnTo>
                <a:lnTo>
                  <a:pt x="396" y="58"/>
                </a:lnTo>
                <a:lnTo>
                  <a:pt x="417" y="58"/>
                </a:lnTo>
                <a:lnTo>
                  <a:pt x="439" y="58"/>
                </a:lnTo>
                <a:lnTo>
                  <a:pt x="460" y="58"/>
                </a:lnTo>
                <a:lnTo>
                  <a:pt x="481" y="58"/>
                </a:lnTo>
                <a:lnTo>
                  <a:pt x="503" y="58"/>
                </a:lnTo>
                <a:lnTo>
                  <a:pt x="524" y="58"/>
                </a:lnTo>
                <a:lnTo>
                  <a:pt x="545" y="58"/>
                </a:lnTo>
                <a:lnTo>
                  <a:pt x="567" y="58"/>
                </a:lnTo>
                <a:lnTo>
                  <a:pt x="588" y="58"/>
                </a:lnTo>
                <a:lnTo>
                  <a:pt x="609" y="58"/>
                </a:lnTo>
                <a:lnTo>
                  <a:pt x="631" y="58"/>
                </a:lnTo>
                <a:lnTo>
                  <a:pt x="652" y="58"/>
                </a:lnTo>
                <a:lnTo>
                  <a:pt x="673" y="58"/>
                </a:lnTo>
                <a:lnTo>
                  <a:pt x="694" y="58"/>
                </a:lnTo>
                <a:lnTo>
                  <a:pt x="716" y="58"/>
                </a:lnTo>
                <a:lnTo>
                  <a:pt x="737" y="58"/>
                </a:lnTo>
                <a:lnTo>
                  <a:pt x="758" y="58"/>
                </a:lnTo>
                <a:lnTo>
                  <a:pt x="780" y="58"/>
                </a:lnTo>
                <a:lnTo>
                  <a:pt x="801" y="58"/>
                </a:lnTo>
                <a:lnTo>
                  <a:pt x="822" y="58"/>
                </a:lnTo>
                <a:lnTo>
                  <a:pt x="844" y="58"/>
                </a:lnTo>
                <a:lnTo>
                  <a:pt x="865" y="58"/>
                </a:lnTo>
                <a:lnTo>
                  <a:pt x="886" y="58"/>
                </a:lnTo>
                <a:lnTo>
                  <a:pt x="908" y="58"/>
                </a:lnTo>
                <a:lnTo>
                  <a:pt x="929" y="58"/>
                </a:lnTo>
                <a:lnTo>
                  <a:pt x="950" y="0"/>
                </a:lnTo>
                <a:lnTo>
                  <a:pt x="972" y="58"/>
                </a:lnTo>
                <a:lnTo>
                  <a:pt x="993" y="0"/>
                </a:lnTo>
                <a:lnTo>
                  <a:pt x="1014" y="58"/>
                </a:lnTo>
                <a:lnTo>
                  <a:pt x="1035" y="58"/>
                </a:lnTo>
                <a:lnTo>
                  <a:pt x="1057" y="58"/>
                </a:lnTo>
                <a:lnTo>
                  <a:pt x="1078" y="58"/>
                </a:lnTo>
                <a:lnTo>
                  <a:pt x="1099" y="58"/>
                </a:lnTo>
                <a:lnTo>
                  <a:pt x="1121" y="58"/>
                </a:lnTo>
                <a:lnTo>
                  <a:pt x="1142" y="58"/>
                </a:lnTo>
                <a:lnTo>
                  <a:pt x="1163" y="58"/>
                </a:lnTo>
                <a:lnTo>
                  <a:pt x="1185" y="58"/>
                </a:lnTo>
                <a:lnTo>
                  <a:pt x="1206" y="58"/>
                </a:lnTo>
                <a:lnTo>
                  <a:pt x="1227" y="58"/>
                </a:lnTo>
                <a:lnTo>
                  <a:pt x="1249" y="58"/>
                </a:lnTo>
                <a:lnTo>
                  <a:pt x="1270" y="58"/>
                </a:lnTo>
                <a:lnTo>
                  <a:pt x="1291" y="58"/>
                </a:lnTo>
                <a:lnTo>
                  <a:pt x="1312" y="58"/>
                </a:lnTo>
                <a:lnTo>
                  <a:pt x="1334" y="58"/>
                </a:lnTo>
                <a:lnTo>
                  <a:pt x="1355" y="58"/>
                </a:lnTo>
                <a:lnTo>
                  <a:pt x="1377" y="58"/>
                </a:lnTo>
                <a:lnTo>
                  <a:pt x="1398" y="58"/>
                </a:lnTo>
                <a:lnTo>
                  <a:pt x="1419" y="58"/>
                </a:lnTo>
                <a:lnTo>
                  <a:pt x="1440" y="58"/>
                </a:lnTo>
                <a:lnTo>
                  <a:pt x="1462" y="58"/>
                </a:lnTo>
                <a:lnTo>
                  <a:pt x="1483" y="58"/>
                </a:lnTo>
                <a:lnTo>
                  <a:pt x="1504" y="58"/>
                </a:lnTo>
                <a:lnTo>
                  <a:pt x="1526" y="58"/>
                </a:lnTo>
                <a:lnTo>
                  <a:pt x="1547" y="58"/>
                </a:lnTo>
                <a:lnTo>
                  <a:pt x="1568" y="58"/>
                </a:lnTo>
                <a:lnTo>
                  <a:pt x="1590" y="58"/>
                </a:lnTo>
                <a:lnTo>
                  <a:pt x="1611" y="58"/>
                </a:lnTo>
                <a:lnTo>
                  <a:pt x="1632" y="58"/>
                </a:lnTo>
                <a:lnTo>
                  <a:pt x="1654" y="58"/>
                </a:lnTo>
                <a:lnTo>
                  <a:pt x="1675" y="58"/>
                </a:lnTo>
                <a:lnTo>
                  <a:pt x="1696" y="58"/>
                </a:lnTo>
                <a:lnTo>
                  <a:pt x="1717" y="58"/>
                </a:lnTo>
                <a:lnTo>
                  <a:pt x="1739" y="58"/>
                </a:lnTo>
                <a:lnTo>
                  <a:pt x="1760" y="58"/>
                </a:lnTo>
                <a:lnTo>
                  <a:pt x="1781" y="58"/>
                </a:lnTo>
                <a:lnTo>
                  <a:pt x="1803" y="58"/>
                </a:lnTo>
                <a:lnTo>
                  <a:pt x="1824" y="58"/>
                </a:lnTo>
                <a:lnTo>
                  <a:pt x="1845" y="58"/>
                </a:lnTo>
                <a:lnTo>
                  <a:pt x="1867" y="58"/>
                </a:lnTo>
                <a:lnTo>
                  <a:pt x="1888" y="58"/>
                </a:lnTo>
                <a:lnTo>
                  <a:pt x="1909" y="58"/>
                </a:lnTo>
                <a:lnTo>
                  <a:pt x="1931" y="58"/>
                </a:lnTo>
                <a:lnTo>
                  <a:pt x="1952" y="58"/>
                </a:lnTo>
                <a:lnTo>
                  <a:pt x="1973" y="58"/>
                </a:lnTo>
                <a:lnTo>
                  <a:pt x="1995" y="58"/>
                </a:lnTo>
                <a:lnTo>
                  <a:pt x="2016" y="58"/>
                </a:lnTo>
                <a:lnTo>
                  <a:pt x="2037" y="58"/>
                </a:lnTo>
                <a:lnTo>
                  <a:pt x="2059" y="58"/>
                </a:lnTo>
                <a:lnTo>
                  <a:pt x="2080" y="58"/>
                </a:lnTo>
                <a:lnTo>
                  <a:pt x="2101" y="58"/>
                </a:lnTo>
                <a:lnTo>
                  <a:pt x="2122" y="58"/>
                </a:lnTo>
                <a:lnTo>
                  <a:pt x="2144" y="58"/>
                </a:lnTo>
                <a:lnTo>
                  <a:pt x="2165" y="58"/>
                </a:lnTo>
                <a:lnTo>
                  <a:pt x="2186" y="58"/>
                </a:lnTo>
                <a:lnTo>
                  <a:pt x="2208" y="58"/>
                </a:lnTo>
                <a:lnTo>
                  <a:pt x="2229" y="58"/>
                </a:lnTo>
                <a:lnTo>
                  <a:pt x="2250" y="58"/>
                </a:lnTo>
                <a:lnTo>
                  <a:pt x="2272" y="58"/>
                </a:lnTo>
                <a:lnTo>
                  <a:pt x="2293" y="58"/>
                </a:lnTo>
                <a:lnTo>
                  <a:pt x="2314" y="58"/>
                </a:lnTo>
                <a:lnTo>
                  <a:pt x="2336" y="58"/>
                </a:lnTo>
                <a:lnTo>
                  <a:pt x="2357" y="0"/>
                </a:lnTo>
                <a:lnTo>
                  <a:pt x="2378" y="58"/>
                </a:lnTo>
                <a:lnTo>
                  <a:pt x="2400" y="58"/>
                </a:lnTo>
                <a:lnTo>
                  <a:pt x="2421" y="58"/>
                </a:lnTo>
                <a:lnTo>
                  <a:pt x="2442" y="0"/>
                </a:lnTo>
                <a:lnTo>
                  <a:pt x="2463" y="0"/>
                </a:lnTo>
                <a:lnTo>
                  <a:pt x="2485" y="0"/>
                </a:lnTo>
                <a:lnTo>
                  <a:pt x="2506" y="0"/>
                </a:lnTo>
                <a:lnTo>
                  <a:pt x="2527" y="0"/>
                </a:lnTo>
                <a:lnTo>
                  <a:pt x="2549" y="0"/>
                </a:lnTo>
                <a:lnTo>
                  <a:pt x="2570" y="0"/>
                </a:lnTo>
                <a:lnTo>
                  <a:pt x="2591" y="0"/>
                </a:lnTo>
                <a:lnTo>
                  <a:pt x="2613" y="0"/>
                </a:lnTo>
              </a:path>
            </a:pathLst>
          </a:custGeom>
          <a:noFill/>
          <a:ln w="19050"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TextBox 45">
            <a:extLst>
              <a:ext uri="{FF2B5EF4-FFF2-40B4-BE49-F238E27FC236}">
                <a16:creationId xmlns:a16="http://schemas.microsoft.com/office/drawing/2014/main" id="{AF021EDF-3886-4B70-B693-B18D21EEDFDC}"/>
              </a:ext>
            </a:extLst>
          </p:cNvPr>
          <p:cNvSpPr txBox="1"/>
          <p:nvPr/>
        </p:nvSpPr>
        <p:spPr>
          <a:xfrm>
            <a:off x="9746714" y="3406101"/>
            <a:ext cx="2634230" cy="969496"/>
          </a:xfrm>
          <a:prstGeom prst="rect">
            <a:avLst/>
          </a:prstGeom>
          <a:noFill/>
        </p:spPr>
        <p:txBody>
          <a:bodyPr wrap="square">
            <a:spAutoFit/>
          </a:bodyPr>
          <a:lstStyle/>
          <a:p>
            <a:r>
              <a:rPr lang="en-US" dirty="0"/>
              <a:t>Here </a:t>
            </a:r>
            <a:r>
              <a:rPr lang="en-US" i="1" dirty="0"/>
              <a:t>dog</a:t>
            </a:r>
            <a:r>
              <a:rPr lang="en-US" dirty="0"/>
              <a:t> is discord</a:t>
            </a:r>
          </a:p>
          <a:p>
            <a:r>
              <a:rPr lang="en-US" sz="1100" dirty="0" err="1">
                <a:solidFill>
                  <a:srgbClr val="7030A0"/>
                </a:solidFill>
                <a:latin typeface="Courier New" panose="02070309020205020404" pitchFamily="49" charset="0"/>
                <a:cs typeface="Courier New" panose="02070309020205020404" pitchFamily="49" charset="0"/>
              </a:rPr>
              <a:t>cat</a:t>
            </a:r>
            <a:r>
              <a:rPr lang="en-US" sz="1100" dirty="0" err="1">
                <a:latin typeface="Courier New" panose="02070309020205020404" pitchFamily="49" charset="0"/>
                <a:cs typeface="Courier New" panose="02070309020205020404" pitchFamily="49" charset="0"/>
              </a:rPr>
              <a:t>cat</a:t>
            </a:r>
            <a:r>
              <a:rPr lang="en-US" sz="11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100" dirty="0" err="1">
                <a:solidFill>
                  <a:schemeClr val="bg1">
                    <a:lumMod val="50000"/>
                  </a:schemeClr>
                </a:solidFill>
                <a:latin typeface="Courier New" panose="02070309020205020404" pitchFamily="49" charset="0"/>
                <a:cs typeface="Courier New" panose="02070309020205020404" pitchFamily="49" charset="0"/>
              </a:rPr>
              <a:t>cat</a:t>
            </a:r>
            <a:r>
              <a:rPr lang="en-US" sz="1100" dirty="0" err="1">
                <a:solidFill>
                  <a:schemeClr val="bg1">
                    <a:lumMod val="65000"/>
                  </a:schemeClr>
                </a:solidFill>
                <a:latin typeface="Courier New" panose="02070309020205020404" pitchFamily="49" charset="0"/>
                <a:cs typeface="Courier New" panose="02070309020205020404" pitchFamily="49" charset="0"/>
              </a:rPr>
              <a:t>cat</a:t>
            </a:r>
            <a:endParaRPr lang="en-US" sz="1100" dirty="0">
              <a:solidFill>
                <a:schemeClr val="bg1">
                  <a:lumMod val="65000"/>
                </a:schemeClr>
              </a:solidFill>
              <a:latin typeface="Courier New" panose="02070309020205020404" pitchFamily="49" charset="0"/>
              <a:cs typeface="Courier New" panose="02070309020205020404" pitchFamily="49" charset="0"/>
            </a:endParaRPr>
          </a:p>
          <a:p>
            <a:r>
              <a:rPr lang="en-US" dirty="0"/>
              <a:t>But not here</a:t>
            </a:r>
          </a:p>
          <a:p>
            <a:r>
              <a:rPr lang="en-US" sz="1000" dirty="0" err="1">
                <a:solidFill>
                  <a:srgbClr val="7030A0"/>
                </a:solidFill>
                <a:latin typeface="Courier New" panose="02070309020205020404" pitchFamily="49" charset="0"/>
                <a:cs typeface="Courier New" panose="02070309020205020404" pitchFamily="49" charset="0"/>
              </a:rPr>
              <a:t>cat</a:t>
            </a:r>
            <a:r>
              <a:rPr lang="en-US" sz="1000" dirty="0" err="1">
                <a:latin typeface="Courier New" panose="02070309020205020404" pitchFamily="49" charset="0"/>
                <a:cs typeface="Courier New" panose="02070309020205020404" pitchFamily="49" charset="0"/>
              </a:rPr>
              <a:t>cat</a:t>
            </a:r>
            <a:r>
              <a:rPr lang="en-US" sz="10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000" dirty="0" err="1">
                <a:solidFill>
                  <a:schemeClr val="bg1">
                    <a:lumMod val="50000"/>
                  </a:schemeClr>
                </a:solidFill>
                <a:latin typeface="Courier New" panose="02070309020205020404" pitchFamily="49" charset="0"/>
                <a:cs typeface="Courier New" panose="02070309020205020404" pitchFamily="49" charset="0"/>
              </a:rPr>
              <a:t>cat</a:t>
            </a:r>
            <a:r>
              <a:rPr lang="en-US" sz="1000" dirty="0" err="1">
                <a:solidFill>
                  <a:schemeClr val="bg1">
                    <a:lumMod val="65000"/>
                  </a:schemeClr>
                </a:solidFill>
                <a:latin typeface="Courier New" panose="02070309020205020404" pitchFamily="49" charset="0"/>
                <a:cs typeface="Courier New" panose="02070309020205020404" pitchFamily="49" charset="0"/>
              </a:rPr>
              <a:t>cat</a:t>
            </a:r>
            <a:r>
              <a:rPr lang="en-US" sz="1000" dirty="0" err="1">
                <a:solidFill>
                  <a:srgbClr val="7030A0"/>
                </a:solidFill>
                <a:latin typeface="Courier New" panose="02070309020205020404" pitchFamily="49" charset="0"/>
                <a:cs typeface="Courier New" panose="02070309020205020404" pitchFamily="49" charset="0"/>
              </a:rPr>
              <a:t>cat</a:t>
            </a:r>
            <a:r>
              <a:rPr lang="en-US" sz="1000" dirty="0" err="1">
                <a:latin typeface="Courier New" panose="02070309020205020404" pitchFamily="49" charset="0"/>
                <a:cs typeface="Courier New" panose="02070309020205020404" pitchFamily="49" charset="0"/>
              </a:rPr>
              <a:t>cat</a:t>
            </a:r>
            <a:r>
              <a:rPr lang="en-US" sz="10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000" dirty="0" err="1">
                <a:solidFill>
                  <a:schemeClr val="bg1">
                    <a:lumMod val="50000"/>
                  </a:schemeClr>
                </a:solidFill>
                <a:latin typeface="Courier New" panose="02070309020205020404" pitchFamily="49" charset="0"/>
                <a:cs typeface="Courier New" panose="02070309020205020404" pitchFamily="49" charset="0"/>
              </a:rPr>
              <a:t>cat</a:t>
            </a:r>
            <a:r>
              <a:rPr lang="en-US" sz="1000" dirty="0" err="1">
                <a:solidFill>
                  <a:schemeClr val="bg1">
                    <a:lumMod val="65000"/>
                  </a:schemeClr>
                </a:solidFill>
                <a:latin typeface="Courier New" panose="02070309020205020404" pitchFamily="49" charset="0"/>
                <a:cs typeface="Courier New" panose="02070309020205020404" pitchFamily="49" charset="0"/>
              </a:rPr>
              <a:t>cat</a:t>
            </a:r>
            <a:endParaRPr lang="en-US" dirty="0"/>
          </a:p>
        </p:txBody>
      </p:sp>
    </p:spTree>
    <p:extLst>
      <p:ext uri="{BB962C8B-B14F-4D97-AF65-F5344CB8AC3E}">
        <p14:creationId xmlns:p14="http://schemas.microsoft.com/office/powerpoint/2010/main" val="3168349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1748</TotalTime>
  <Words>2663</Words>
  <Application>Microsoft Office PowerPoint</Application>
  <PresentationFormat>Widescreen</PresentationFormat>
  <Paragraphs>411</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Unicode MS</vt:lpstr>
      <vt:lpstr>Calibri</vt:lpstr>
      <vt:lpstr>Calibri Light</vt:lpstr>
      <vt:lpstr>Courier New</vt:lpstr>
      <vt:lpstr>Linux Libertine</vt:lpstr>
      <vt:lpstr>Times New Roman</vt:lpstr>
      <vt:lpstr>Office Theme</vt:lpstr>
      <vt:lpstr>Introducing MERLIN 3.0</vt:lpstr>
      <vt:lpstr>PowerPoint Presentation</vt:lpstr>
      <vt:lpstr>PowerPoint Presentation</vt:lpstr>
      <vt:lpstr>PowerPoint Presentation</vt:lpstr>
      <vt:lpstr>PowerPoint Presentation</vt:lpstr>
      <vt:lpstr>PowerPoint Presentation</vt:lpstr>
      <vt:lpstr>How to</vt:lpstr>
      <vt:lpstr>PowerPoint Presentation</vt:lpstr>
      <vt:lpstr>Please Read</vt:lpstr>
      <vt:lpstr>MERLIN 3.1 Fix Constant Region Problems I &amp; II</vt:lpstr>
      <vt:lpstr>Usage</vt:lpstr>
      <vt:lpstr>User Prompt</vt:lpstr>
      <vt:lpstr>Fixing Constant Region Problems I &amp; II</vt:lpstr>
      <vt:lpstr>PowerPoint Presentation</vt:lpstr>
      <vt:lpstr>Appendix 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Eamonn Keogh</dc:creator>
  <cp:lastModifiedBy>Eamonn Keogh</cp:lastModifiedBy>
  <cp:revision>33</cp:revision>
  <dcterms:created xsi:type="dcterms:W3CDTF">2020-08-09T02:02:13Z</dcterms:created>
  <dcterms:modified xsi:type="dcterms:W3CDTF">2021-10-14T20:16:01Z</dcterms:modified>
</cp:coreProperties>
</file>